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81.xml" ContentType="application/vnd.openxmlformats-officedocument.presentationml.notesSlide+xml"/>
  <Override PartName="/ppt/notesSlides/notesSlide82.xml" ContentType="application/vnd.openxmlformats-officedocument.presentationml.notesSlide+xml"/>
  <Override PartName="/ppt/notesSlides/notesSlide83.xml" ContentType="application/vnd.openxmlformats-officedocument.presentationml.notesSlide+xml"/>
  <Override PartName="/ppt/notesSlides/notesSlide84.xml" ContentType="application/vnd.openxmlformats-officedocument.presentationml.notesSlide+xml"/>
  <Override PartName="/ppt/notesSlides/notesSlide85.xml" ContentType="application/vnd.openxmlformats-officedocument.presentationml.notesSlide+xml"/>
  <Override PartName="/ppt/notesSlides/notesSlide86.xml" ContentType="application/vnd.openxmlformats-officedocument.presentationml.notesSlide+xml"/>
  <Override PartName="/ppt/notesSlides/notesSlide87.xml" ContentType="application/vnd.openxmlformats-officedocument.presentationml.notesSlide+xml"/>
  <Override PartName="/ppt/notesSlides/notesSlide88.xml" ContentType="application/vnd.openxmlformats-officedocument.presentationml.notesSlide+xml"/>
  <Override PartName="/ppt/notesSlides/notesSlide89.xml" ContentType="application/vnd.openxmlformats-officedocument.presentationml.notesSlide+xml"/>
  <Override PartName="/ppt/notesSlides/notesSlide90.xml" ContentType="application/vnd.openxmlformats-officedocument.presentationml.notesSlide+xml"/>
  <Override PartName="/ppt/notesSlides/notesSlide91.xml" ContentType="application/vnd.openxmlformats-officedocument.presentationml.notesSlide+xml"/>
  <Override PartName="/ppt/notesSlides/notesSlide92.xml" ContentType="application/vnd.openxmlformats-officedocument.presentationml.notesSlide+xml"/>
  <Override PartName="/ppt/notesSlides/notesSlide93.xml" ContentType="application/vnd.openxmlformats-officedocument.presentationml.notesSlide+xml"/>
  <Override PartName="/ppt/notesSlides/notesSlide94.xml" ContentType="application/vnd.openxmlformats-officedocument.presentationml.notesSlide+xml"/>
  <Override PartName="/ppt/notesSlides/notesSlide95.xml" ContentType="application/vnd.openxmlformats-officedocument.presentationml.notesSlide+xml"/>
  <Override PartName="/ppt/notesSlides/notesSlide96.xml" ContentType="application/vnd.openxmlformats-officedocument.presentationml.notesSlide+xml"/>
  <Override PartName="/ppt/notesSlides/notesSlide97.xml" ContentType="application/vnd.openxmlformats-officedocument.presentationml.notesSlide+xml"/>
  <Override PartName="/ppt/notesSlides/notesSlide98.xml" ContentType="application/vnd.openxmlformats-officedocument.presentationml.notesSlide+xml"/>
  <Override PartName="/ppt/notesSlides/notesSlide99.xml" ContentType="application/vnd.openxmlformats-officedocument.presentationml.notesSlide+xml"/>
  <Override PartName="/ppt/notesSlides/notesSlide100.xml" ContentType="application/vnd.openxmlformats-officedocument.presentationml.notesSlide+xml"/>
  <Override PartName="/ppt/notesSlides/notesSlide101.xml" ContentType="application/vnd.openxmlformats-officedocument.presentationml.notesSlide+xml"/>
  <Override PartName="/ppt/notesSlides/notesSlide10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 bookmarkIdSeed="2">
  <p:sldMasterIdLst>
    <p:sldMasterId id="2147483669" r:id="rId1"/>
  </p:sldMasterIdLst>
  <p:notesMasterIdLst>
    <p:notesMasterId r:id="rId104"/>
  </p:notesMasterIdLst>
  <p:sldIdLst>
    <p:sldId id="256" r:id="rId2"/>
    <p:sldId id="257" r:id="rId3"/>
    <p:sldId id="258" r:id="rId4"/>
    <p:sldId id="259" r:id="rId5"/>
    <p:sldId id="260" r:id="rId6"/>
    <p:sldId id="294" r:id="rId7"/>
    <p:sldId id="293" r:id="rId8"/>
    <p:sldId id="295" r:id="rId9"/>
    <p:sldId id="292" r:id="rId10"/>
    <p:sldId id="296" r:id="rId11"/>
    <p:sldId id="297" r:id="rId12"/>
    <p:sldId id="298" r:id="rId13"/>
    <p:sldId id="300" r:id="rId14"/>
    <p:sldId id="299" r:id="rId15"/>
    <p:sldId id="291" r:id="rId16"/>
    <p:sldId id="301" r:id="rId17"/>
    <p:sldId id="303" r:id="rId18"/>
    <p:sldId id="261" r:id="rId19"/>
    <p:sldId id="304" r:id="rId20"/>
    <p:sldId id="305" r:id="rId21"/>
    <p:sldId id="306" r:id="rId22"/>
    <p:sldId id="307" r:id="rId23"/>
    <p:sldId id="308" r:id="rId24"/>
    <p:sldId id="310" r:id="rId25"/>
    <p:sldId id="309" r:id="rId26"/>
    <p:sldId id="311" r:id="rId27"/>
    <p:sldId id="312" r:id="rId28"/>
    <p:sldId id="262" r:id="rId29"/>
    <p:sldId id="313" r:id="rId30"/>
    <p:sldId id="314" r:id="rId31"/>
    <p:sldId id="315" r:id="rId32"/>
    <p:sldId id="318" r:id="rId33"/>
    <p:sldId id="316" r:id="rId34"/>
    <p:sldId id="317" r:id="rId35"/>
    <p:sldId id="319" r:id="rId36"/>
    <p:sldId id="320" r:id="rId37"/>
    <p:sldId id="321" r:id="rId38"/>
    <p:sldId id="322" r:id="rId39"/>
    <p:sldId id="323" r:id="rId40"/>
    <p:sldId id="263" r:id="rId41"/>
    <p:sldId id="324" r:id="rId42"/>
    <p:sldId id="325" r:id="rId43"/>
    <p:sldId id="326" r:id="rId44"/>
    <p:sldId id="327" r:id="rId45"/>
    <p:sldId id="328" r:id="rId46"/>
    <p:sldId id="329" r:id="rId47"/>
    <p:sldId id="330" r:id="rId48"/>
    <p:sldId id="332" r:id="rId49"/>
    <p:sldId id="333" r:id="rId50"/>
    <p:sldId id="335" r:id="rId51"/>
    <p:sldId id="334" r:id="rId52"/>
    <p:sldId id="336" r:id="rId53"/>
    <p:sldId id="338" r:id="rId54"/>
    <p:sldId id="337" r:id="rId55"/>
    <p:sldId id="339" r:id="rId56"/>
    <p:sldId id="264" r:id="rId57"/>
    <p:sldId id="340" r:id="rId58"/>
    <p:sldId id="341" r:id="rId59"/>
    <p:sldId id="342" r:id="rId60"/>
    <p:sldId id="344" r:id="rId61"/>
    <p:sldId id="345" r:id="rId62"/>
    <p:sldId id="343" r:id="rId63"/>
    <p:sldId id="346" r:id="rId64"/>
    <p:sldId id="347" r:id="rId65"/>
    <p:sldId id="348" r:id="rId66"/>
    <p:sldId id="363" r:id="rId67"/>
    <p:sldId id="349" r:id="rId68"/>
    <p:sldId id="350" r:id="rId69"/>
    <p:sldId id="352" r:id="rId70"/>
    <p:sldId id="353" r:id="rId71"/>
    <p:sldId id="389" r:id="rId72"/>
    <p:sldId id="354" r:id="rId73"/>
    <p:sldId id="355" r:id="rId74"/>
    <p:sldId id="356" r:id="rId75"/>
    <p:sldId id="357" r:id="rId76"/>
    <p:sldId id="358" r:id="rId77"/>
    <p:sldId id="359" r:id="rId78"/>
    <p:sldId id="364" r:id="rId79"/>
    <p:sldId id="360" r:id="rId80"/>
    <p:sldId id="361" r:id="rId81"/>
    <p:sldId id="362" r:id="rId82"/>
    <p:sldId id="365" r:id="rId83"/>
    <p:sldId id="366" r:id="rId84"/>
    <p:sldId id="367" r:id="rId85"/>
    <p:sldId id="368" r:id="rId86"/>
    <p:sldId id="369" r:id="rId87"/>
    <p:sldId id="372" r:id="rId88"/>
    <p:sldId id="371" r:id="rId89"/>
    <p:sldId id="370" r:id="rId90"/>
    <p:sldId id="373" r:id="rId91"/>
    <p:sldId id="374" r:id="rId92"/>
    <p:sldId id="376" r:id="rId93"/>
    <p:sldId id="386" r:id="rId94"/>
    <p:sldId id="375" r:id="rId95"/>
    <p:sldId id="378" r:id="rId96"/>
    <p:sldId id="380" r:id="rId97"/>
    <p:sldId id="385" r:id="rId98"/>
    <p:sldId id="381" r:id="rId99"/>
    <p:sldId id="383" r:id="rId100"/>
    <p:sldId id="384" r:id="rId101"/>
    <p:sldId id="382" r:id="rId102"/>
    <p:sldId id="388" r:id="rId103"/>
  </p:sldIdLst>
  <p:sldSz cx="9144000" cy="5143500" type="screen16x9"/>
  <p:notesSz cx="6858000" cy="9144000"/>
  <p:embeddedFontLst>
    <p:embeddedFont>
      <p:font typeface="Anek Latin" panose="020B0604020202090204" charset="0"/>
      <p:regular r:id="rId105"/>
      <p:bold r:id="rId106"/>
    </p:embeddedFont>
    <p:embeddedFont>
      <p:font typeface="Bodoni Moda" panose="020B0604020202090204" charset="0"/>
      <p:regular r:id="rId107"/>
      <p:bold r:id="rId108"/>
      <p:italic r:id="rId109"/>
      <p:boldItalic r:id="rId110"/>
    </p:embeddedFont>
    <p:embeddedFont>
      <p:font typeface="Cambria Math" panose="02040503050406030204" pitchFamily="18" charset="0"/>
      <p:regular r:id="rId11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A96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0EF18FC-C1CA-4108-9660-2DBC81F87D4D}">
  <a:tblStyle styleId="{80EF18FC-C1CA-4108-9660-2DBC81F87D4D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715" y="-8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presProps" Target="presProps.xml"/><Relationship Id="rId16" Type="http://schemas.openxmlformats.org/officeDocument/2006/relationships/slide" Target="slides/slide15.xml"/><Relationship Id="rId107" Type="http://schemas.openxmlformats.org/officeDocument/2006/relationships/font" Target="fonts/font3.fntdata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110" Type="http://schemas.openxmlformats.org/officeDocument/2006/relationships/font" Target="fonts/font6.fntdata"/><Relationship Id="rId115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font" Target="fonts/font1.fntdata"/><Relationship Id="rId113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font" Target="fonts/font4.fntdata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font" Target="fonts/font2.fntdata"/><Relationship Id="rId114" Type="http://schemas.openxmlformats.org/officeDocument/2006/relationships/theme" Target="theme/theme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font" Target="fonts/font5.fntdata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00609104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0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0.xml"/><Relationship Id="rId1" Type="http://schemas.openxmlformats.org/officeDocument/2006/relationships/notesMaster" Target="../notesMasters/notesMaster1.xml"/></Relationships>
</file>

<file path=ppt/notesSlides/_rels/notesSlide10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1.xml"/><Relationship Id="rId1" Type="http://schemas.openxmlformats.org/officeDocument/2006/relationships/notesMaster" Target="../notesMasters/notesMaster1.xml"/></Relationships>
</file>

<file path=ppt/notesSlides/_rels/notesSlide10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9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9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9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_rels/notesSlide9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4.xml"/><Relationship Id="rId1" Type="http://schemas.openxmlformats.org/officeDocument/2006/relationships/notesMaster" Target="../notesMasters/notesMaster1.xml"/></Relationships>
</file>

<file path=ppt/notesSlides/_rels/notesSlide9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5.xml"/><Relationship Id="rId1" Type="http://schemas.openxmlformats.org/officeDocument/2006/relationships/notesMaster" Target="../notesMasters/notesMaster1.xml"/></Relationships>
</file>

<file path=ppt/notesSlides/_rels/notesSlide9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6.xml"/><Relationship Id="rId1" Type="http://schemas.openxmlformats.org/officeDocument/2006/relationships/notesMaster" Target="../notesMasters/notesMaster1.xml"/></Relationships>
</file>

<file path=ppt/notesSlides/_rels/notesSlide9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7.xml"/><Relationship Id="rId1" Type="http://schemas.openxmlformats.org/officeDocument/2006/relationships/notesMaster" Target="../notesMasters/notesMaster1.xml"/></Relationships>
</file>

<file path=ppt/notesSlides/_rels/notesSlide9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8.xml"/><Relationship Id="rId1" Type="http://schemas.openxmlformats.org/officeDocument/2006/relationships/notesMaster" Target="../notesMasters/notesMaster1.xml"/></Relationships>
</file>

<file path=ppt/notesSlides/_rels/notesSlide9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ed3401ed36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Google Shape;203;ged3401ed36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6">
          <a:extLst>
            <a:ext uri="{FF2B5EF4-FFF2-40B4-BE49-F238E27FC236}">
              <a16:creationId xmlns:a16="http://schemas.microsoft.com/office/drawing/2014/main" id="{D9A975E7-51F6-ADA6-E571-A1904D93E8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g2abe44eb8c9_0_77:notes">
            <a:extLst>
              <a:ext uri="{FF2B5EF4-FFF2-40B4-BE49-F238E27FC236}">
                <a16:creationId xmlns:a16="http://schemas.microsoft.com/office/drawing/2014/main" id="{EC6601DF-B1F5-C1BF-AC7F-7691E61BCA8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" name="Google Shape;238;g2abe44eb8c9_0_77:notes">
            <a:extLst>
              <a:ext uri="{FF2B5EF4-FFF2-40B4-BE49-F238E27FC236}">
                <a16:creationId xmlns:a16="http://schemas.microsoft.com/office/drawing/2014/main" id="{5C2C15AD-52DB-4886-5C0B-6216C6767B16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74396795"/>
      </p:ext>
    </p:extLst>
  </p:cSld>
  <p:clrMapOvr>
    <a:masterClrMapping/>
  </p:clrMapOvr>
</p:notes>
</file>

<file path=ppt/notesSlides/notesSlide10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2">
          <a:extLst>
            <a:ext uri="{FF2B5EF4-FFF2-40B4-BE49-F238E27FC236}">
              <a16:creationId xmlns:a16="http://schemas.microsoft.com/office/drawing/2014/main" id="{BBCB8137-C61B-A8E5-5CC9-DEF3BCD2F2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g2abe44eb8c9_0_107:notes">
            <a:extLst>
              <a:ext uri="{FF2B5EF4-FFF2-40B4-BE49-F238E27FC236}">
                <a16:creationId xmlns:a16="http://schemas.microsoft.com/office/drawing/2014/main" id="{8358B6EB-D20D-35BC-47EB-360D4DC1DF1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4" name="Google Shape;264;g2abe44eb8c9_0_107:notes">
            <a:extLst>
              <a:ext uri="{FF2B5EF4-FFF2-40B4-BE49-F238E27FC236}">
                <a16:creationId xmlns:a16="http://schemas.microsoft.com/office/drawing/2014/main" id="{09C83294-7553-4B55-27B5-2252EFA415F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29302721"/>
      </p:ext>
    </p:extLst>
  </p:cSld>
  <p:clrMapOvr>
    <a:masterClrMapping/>
  </p:clrMapOvr>
</p:notes>
</file>

<file path=ppt/notesSlides/notesSlide10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2">
          <a:extLst>
            <a:ext uri="{FF2B5EF4-FFF2-40B4-BE49-F238E27FC236}">
              <a16:creationId xmlns:a16="http://schemas.microsoft.com/office/drawing/2014/main" id="{BBCB8137-C61B-A8E5-5CC9-DEF3BCD2F2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g2abe44eb8c9_0_107:notes">
            <a:extLst>
              <a:ext uri="{FF2B5EF4-FFF2-40B4-BE49-F238E27FC236}">
                <a16:creationId xmlns:a16="http://schemas.microsoft.com/office/drawing/2014/main" id="{8358B6EB-D20D-35BC-47EB-360D4DC1DF1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4" name="Google Shape;264;g2abe44eb8c9_0_107:notes">
            <a:extLst>
              <a:ext uri="{FF2B5EF4-FFF2-40B4-BE49-F238E27FC236}">
                <a16:creationId xmlns:a16="http://schemas.microsoft.com/office/drawing/2014/main" id="{09C83294-7553-4B55-27B5-2252EFA415F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29302721"/>
      </p:ext>
    </p:extLst>
  </p:cSld>
  <p:clrMapOvr>
    <a:masterClrMapping/>
  </p:clrMapOvr>
</p:notes>
</file>

<file path=ppt/notesSlides/notesSlide10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2">
          <a:extLst>
            <a:ext uri="{FF2B5EF4-FFF2-40B4-BE49-F238E27FC236}">
              <a16:creationId xmlns:a16="http://schemas.microsoft.com/office/drawing/2014/main" id="{BBCB8137-C61B-A8E5-5CC9-DEF3BCD2F2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g2abe44eb8c9_0_107:notes">
            <a:extLst>
              <a:ext uri="{FF2B5EF4-FFF2-40B4-BE49-F238E27FC236}">
                <a16:creationId xmlns:a16="http://schemas.microsoft.com/office/drawing/2014/main" id="{8358B6EB-D20D-35BC-47EB-360D4DC1DF1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4" name="Google Shape;264;g2abe44eb8c9_0_107:notes">
            <a:extLst>
              <a:ext uri="{FF2B5EF4-FFF2-40B4-BE49-F238E27FC236}">
                <a16:creationId xmlns:a16="http://schemas.microsoft.com/office/drawing/2014/main" id="{09C83294-7553-4B55-27B5-2252EFA415F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293027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6">
          <a:extLst>
            <a:ext uri="{FF2B5EF4-FFF2-40B4-BE49-F238E27FC236}">
              <a16:creationId xmlns:a16="http://schemas.microsoft.com/office/drawing/2014/main" id="{0BD2006E-CC49-A8E7-A2C3-44A9901046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g2abe44eb8c9_0_77:notes">
            <a:extLst>
              <a:ext uri="{FF2B5EF4-FFF2-40B4-BE49-F238E27FC236}">
                <a16:creationId xmlns:a16="http://schemas.microsoft.com/office/drawing/2014/main" id="{C382F586-F604-A74F-3114-E8A25741CE93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" name="Google Shape;238;g2abe44eb8c9_0_77:notes">
            <a:extLst>
              <a:ext uri="{FF2B5EF4-FFF2-40B4-BE49-F238E27FC236}">
                <a16:creationId xmlns:a16="http://schemas.microsoft.com/office/drawing/2014/main" id="{289D457F-F0DA-4E8D-237A-92500208182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2300854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6">
          <a:extLst>
            <a:ext uri="{FF2B5EF4-FFF2-40B4-BE49-F238E27FC236}">
              <a16:creationId xmlns:a16="http://schemas.microsoft.com/office/drawing/2014/main" id="{37DF7F9C-4DAD-AFB8-022F-E3D670B82E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g2abe44eb8c9_0_77:notes">
            <a:extLst>
              <a:ext uri="{FF2B5EF4-FFF2-40B4-BE49-F238E27FC236}">
                <a16:creationId xmlns:a16="http://schemas.microsoft.com/office/drawing/2014/main" id="{7AE2D6D8-1366-1EED-265E-B092703D42C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" name="Google Shape;238;g2abe44eb8c9_0_77:notes">
            <a:extLst>
              <a:ext uri="{FF2B5EF4-FFF2-40B4-BE49-F238E27FC236}">
                <a16:creationId xmlns:a16="http://schemas.microsoft.com/office/drawing/2014/main" id="{D24F34B8-DE94-8EB2-14C1-7D7ADE64F2B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8348462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6">
          <a:extLst>
            <a:ext uri="{FF2B5EF4-FFF2-40B4-BE49-F238E27FC236}">
              <a16:creationId xmlns:a16="http://schemas.microsoft.com/office/drawing/2014/main" id="{DA467DB5-6616-F825-22CB-7367EDE464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g2abe44eb8c9_0_77:notes">
            <a:extLst>
              <a:ext uri="{FF2B5EF4-FFF2-40B4-BE49-F238E27FC236}">
                <a16:creationId xmlns:a16="http://schemas.microsoft.com/office/drawing/2014/main" id="{095B6E5A-480C-6F46-5981-73ABA8FA23F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" name="Google Shape;238;g2abe44eb8c9_0_77:notes">
            <a:extLst>
              <a:ext uri="{FF2B5EF4-FFF2-40B4-BE49-F238E27FC236}">
                <a16:creationId xmlns:a16="http://schemas.microsoft.com/office/drawing/2014/main" id="{98338E49-F9A1-2D5F-3005-485A1F3EA2C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6973833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6">
          <a:extLst>
            <a:ext uri="{FF2B5EF4-FFF2-40B4-BE49-F238E27FC236}">
              <a16:creationId xmlns:a16="http://schemas.microsoft.com/office/drawing/2014/main" id="{0717F90F-EFAF-0309-BD16-7672D4F16D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g2abe44eb8c9_0_77:notes">
            <a:extLst>
              <a:ext uri="{FF2B5EF4-FFF2-40B4-BE49-F238E27FC236}">
                <a16:creationId xmlns:a16="http://schemas.microsoft.com/office/drawing/2014/main" id="{331007E5-0900-7660-EC29-321D36AFBC6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" name="Google Shape;238;g2abe44eb8c9_0_77:notes">
            <a:extLst>
              <a:ext uri="{FF2B5EF4-FFF2-40B4-BE49-F238E27FC236}">
                <a16:creationId xmlns:a16="http://schemas.microsoft.com/office/drawing/2014/main" id="{FAAA935A-0A80-DB3B-1395-B724AB18E97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8529730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6">
          <a:extLst>
            <a:ext uri="{FF2B5EF4-FFF2-40B4-BE49-F238E27FC236}">
              <a16:creationId xmlns:a16="http://schemas.microsoft.com/office/drawing/2014/main" id="{0C4D4106-4FD0-3A40-32FB-EAA5441223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g2abe44eb8c9_0_77:notes">
            <a:extLst>
              <a:ext uri="{FF2B5EF4-FFF2-40B4-BE49-F238E27FC236}">
                <a16:creationId xmlns:a16="http://schemas.microsoft.com/office/drawing/2014/main" id="{D182ECA8-7082-B787-F371-C7D6AA1951E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" name="Google Shape;238;g2abe44eb8c9_0_77:notes">
            <a:extLst>
              <a:ext uri="{FF2B5EF4-FFF2-40B4-BE49-F238E27FC236}">
                <a16:creationId xmlns:a16="http://schemas.microsoft.com/office/drawing/2014/main" id="{FEC0CA01-C83C-66A7-0647-CD79C563367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1958808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6">
          <a:extLst>
            <a:ext uri="{FF2B5EF4-FFF2-40B4-BE49-F238E27FC236}">
              <a16:creationId xmlns:a16="http://schemas.microsoft.com/office/drawing/2014/main" id="{3EC59E58-71C1-1385-47CB-A40C2AC09B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g2abe44eb8c9_0_77:notes">
            <a:extLst>
              <a:ext uri="{FF2B5EF4-FFF2-40B4-BE49-F238E27FC236}">
                <a16:creationId xmlns:a16="http://schemas.microsoft.com/office/drawing/2014/main" id="{AD2822F1-85A0-B39C-57B9-0C1F5D5ADC05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" name="Google Shape;238;g2abe44eb8c9_0_77:notes">
            <a:extLst>
              <a:ext uri="{FF2B5EF4-FFF2-40B4-BE49-F238E27FC236}">
                <a16:creationId xmlns:a16="http://schemas.microsoft.com/office/drawing/2014/main" id="{97990C87-0003-FC6F-0685-4C4E4892A10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4852811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0">
          <a:extLst>
            <a:ext uri="{FF2B5EF4-FFF2-40B4-BE49-F238E27FC236}">
              <a16:creationId xmlns:a16="http://schemas.microsoft.com/office/drawing/2014/main" id="{94DEC918-CA5D-D3AD-ADC4-6BFBDF5076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g2abe44eb8c9_0_72:notes">
            <a:extLst>
              <a:ext uri="{FF2B5EF4-FFF2-40B4-BE49-F238E27FC236}">
                <a16:creationId xmlns:a16="http://schemas.microsoft.com/office/drawing/2014/main" id="{A191D7C3-C4A3-D63D-994A-3A19C2F5B94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2" name="Google Shape;232;g2abe44eb8c9_0_72:notes">
            <a:extLst>
              <a:ext uri="{FF2B5EF4-FFF2-40B4-BE49-F238E27FC236}">
                <a16:creationId xmlns:a16="http://schemas.microsoft.com/office/drawing/2014/main" id="{78C14A72-44B8-ECED-61E9-C11BB56C28B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8143325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g2abe44eb8c9_0_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5" name="Google Shape;245;g2abe44eb8c9_0_8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3">
          <a:extLst>
            <a:ext uri="{FF2B5EF4-FFF2-40B4-BE49-F238E27FC236}">
              <a16:creationId xmlns:a16="http://schemas.microsoft.com/office/drawing/2014/main" id="{C660F018-80BC-CE56-9C9A-FE9A635944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g2abe44eb8c9_0_82:notes">
            <a:extLst>
              <a:ext uri="{FF2B5EF4-FFF2-40B4-BE49-F238E27FC236}">
                <a16:creationId xmlns:a16="http://schemas.microsoft.com/office/drawing/2014/main" id="{D91FCEB3-F64B-55BD-6E86-061C2627323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5" name="Google Shape;245;g2abe44eb8c9_0_82:notes">
            <a:extLst>
              <a:ext uri="{FF2B5EF4-FFF2-40B4-BE49-F238E27FC236}">
                <a16:creationId xmlns:a16="http://schemas.microsoft.com/office/drawing/2014/main" id="{E61F83F2-E26F-60FF-5D95-AD32F57CFEAE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227642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e1d838b627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1" name="Google Shape;211;ge1d838b627_0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3">
          <a:extLst>
            <a:ext uri="{FF2B5EF4-FFF2-40B4-BE49-F238E27FC236}">
              <a16:creationId xmlns:a16="http://schemas.microsoft.com/office/drawing/2014/main" id="{8BB9E9C2-8E55-FA61-DD2B-152E7C51D5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g2abe44eb8c9_0_82:notes">
            <a:extLst>
              <a:ext uri="{FF2B5EF4-FFF2-40B4-BE49-F238E27FC236}">
                <a16:creationId xmlns:a16="http://schemas.microsoft.com/office/drawing/2014/main" id="{7C146A95-4400-3C7F-13C7-4AFF058EF0E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5" name="Google Shape;245;g2abe44eb8c9_0_82:notes">
            <a:extLst>
              <a:ext uri="{FF2B5EF4-FFF2-40B4-BE49-F238E27FC236}">
                <a16:creationId xmlns:a16="http://schemas.microsoft.com/office/drawing/2014/main" id="{100C17AE-C1DA-0EFB-2D99-AC76A6D0643E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1678174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3">
          <a:extLst>
            <a:ext uri="{FF2B5EF4-FFF2-40B4-BE49-F238E27FC236}">
              <a16:creationId xmlns:a16="http://schemas.microsoft.com/office/drawing/2014/main" id="{B20581E7-E209-502E-A692-E222DD32EA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g2abe44eb8c9_0_82:notes">
            <a:extLst>
              <a:ext uri="{FF2B5EF4-FFF2-40B4-BE49-F238E27FC236}">
                <a16:creationId xmlns:a16="http://schemas.microsoft.com/office/drawing/2014/main" id="{540FD3F2-A663-5579-DD52-0954EDB05FC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5" name="Google Shape;245;g2abe44eb8c9_0_82:notes">
            <a:extLst>
              <a:ext uri="{FF2B5EF4-FFF2-40B4-BE49-F238E27FC236}">
                <a16:creationId xmlns:a16="http://schemas.microsoft.com/office/drawing/2014/main" id="{6D4A33DA-94B3-089C-F234-1979709E024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4978679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3">
          <a:extLst>
            <a:ext uri="{FF2B5EF4-FFF2-40B4-BE49-F238E27FC236}">
              <a16:creationId xmlns:a16="http://schemas.microsoft.com/office/drawing/2014/main" id="{7ACB54BB-DCC0-3D93-CCB6-03F9EDF5B0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g2abe44eb8c9_0_82:notes">
            <a:extLst>
              <a:ext uri="{FF2B5EF4-FFF2-40B4-BE49-F238E27FC236}">
                <a16:creationId xmlns:a16="http://schemas.microsoft.com/office/drawing/2014/main" id="{FB7A5022-B595-E005-4F89-3F9AB4EE21A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5" name="Google Shape;245;g2abe44eb8c9_0_82:notes">
            <a:extLst>
              <a:ext uri="{FF2B5EF4-FFF2-40B4-BE49-F238E27FC236}">
                <a16:creationId xmlns:a16="http://schemas.microsoft.com/office/drawing/2014/main" id="{243B8301-DA10-0AC3-9482-96B36521FD8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3685020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3">
          <a:extLst>
            <a:ext uri="{FF2B5EF4-FFF2-40B4-BE49-F238E27FC236}">
              <a16:creationId xmlns:a16="http://schemas.microsoft.com/office/drawing/2014/main" id="{2D25C55C-FABC-34F9-8358-F6160BB608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g2abe44eb8c9_0_82:notes">
            <a:extLst>
              <a:ext uri="{FF2B5EF4-FFF2-40B4-BE49-F238E27FC236}">
                <a16:creationId xmlns:a16="http://schemas.microsoft.com/office/drawing/2014/main" id="{94238A54-E4CE-9ADD-25CF-B80C9F1D5BC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5" name="Google Shape;245;g2abe44eb8c9_0_82:notes">
            <a:extLst>
              <a:ext uri="{FF2B5EF4-FFF2-40B4-BE49-F238E27FC236}">
                <a16:creationId xmlns:a16="http://schemas.microsoft.com/office/drawing/2014/main" id="{85AC71CB-1B7D-5CFD-7BAC-C869934BD8C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6578415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3">
          <a:extLst>
            <a:ext uri="{FF2B5EF4-FFF2-40B4-BE49-F238E27FC236}">
              <a16:creationId xmlns:a16="http://schemas.microsoft.com/office/drawing/2014/main" id="{E3B07CC7-10BA-8666-9E54-30B2023F45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g2abe44eb8c9_0_82:notes">
            <a:extLst>
              <a:ext uri="{FF2B5EF4-FFF2-40B4-BE49-F238E27FC236}">
                <a16:creationId xmlns:a16="http://schemas.microsoft.com/office/drawing/2014/main" id="{E8539B6B-AD14-7634-74D8-9B7AD3C0D653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5" name="Google Shape;245;g2abe44eb8c9_0_82:notes">
            <a:extLst>
              <a:ext uri="{FF2B5EF4-FFF2-40B4-BE49-F238E27FC236}">
                <a16:creationId xmlns:a16="http://schemas.microsoft.com/office/drawing/2014/main" id="{F0A82F9A-FFBA-FF53-A35B-464ACA05F24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1218467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3">
          <a:extLst>
            <a:ext uri="{FF2B5EF4-FFF2-40B4-BE49-F238E27FC236}">
              <a16:creationId xmlns:a16="http://schemas.microsoft.com/office/drawing/2014/main" id="{C9C20FA9-F47D-EDDF-9764-2523DC80FC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g2abe44eb8c9_0_82:notes">
            <a:extLst>
              <a:ext uri="{FF2B5EF4-FFF2-40B4-BE49-F238E27FC236}">
                <a16:creationId xmlns:a16="http://schemas.microsoft.com/office/drawing/2014/main" id="{0C1B727E-BFCE-30FF-DD48-72AA9633639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5" name="Google Shape;245;g2abe44eb8c9_0_82:notes">
            <a:extLst>
              <a:ext uri="{FF2B5EF4-FFF2-40B4-BE49-F238E27FC236}">
                <a16:creationId xmlns:a16="http://schemas.microsoft.com/office/drawing/2014/main" id="{73DF49C6-E2D5-5D2A-4FC1-E55236804404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6632787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3">
          <a:extLst>
            <a:ext uri="{FF2B5EF4-FFF2-40B4-BE49-F238E27FC236}">
              <a16:creationId xmlns:a16="http://schemas.microsoft.com/office/drawing/2014/main" id="{A076D2CF-B5E4-D045-092F-343DDA5294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g2abe44eb8c9_0_82:notes">
            <a:extLst>
              <a:ext uri="{FF2B5EF4-FFF2-40B4-BE49-F238E27FC236}">
                <a16:creationId xmlns:a16="http://schemas.microsoft.com/office/drawing/2014/main" id="{30D7A3B1-12A6-B71A-5CEC-1C943EFBDE35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5" name="Google Shape;245;g2abe44eb8c9_0_82:notes">
            <a:extLst>
              <a:ext uri="{FF2B5EF4-FFF2-40B4-BE49-F238E27FC236}">
                <a16:creationId xmlns:a16="http://schemas.microsoft.com/office/drawing/2014/main" id="{C399213C-1B27-A73C-3864-5D130D819D8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7699456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3">
          <a:extLst>
            <a:ext uri="{FF2B5EF4-FFF2-40B4-BE49-F238E27FC236}">
              <a16:creationId xmlns:a16="http://schemas.microsoft.com/office/drawing/2014/main" id="{9AAD618F-6570-E415-1A52-3E8B671FB2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g2abe44eb8c9_0_82:notes">
            <a:extLst>
              <a:ext uri="{FF2B5EF4-FFF2-40B4-BE49-F238E27FC236}">
                <a16:creationId xmlns:a16="http://schemas.microsoft.com/office/drawing/2014/main" id="{318C8333-6B27-4D77-5EF2-30EC35FCE33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5" name="Google Shape;245;g2abe44eb8c9_0_82:notes">
            <a:extLst>
              <a:ext uri="{FF2B5EF4-FFF2-40B4-BE49-F238E27FC236}">
                <a16:creationId xmlns:a16="http://schemas.microsoft.com/office/drawing/2014/main" id="{97E28691-7D2D-D9FC-F1CD-1E77E4DCD6F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4261872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g2abe44eb8c9_0_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1" name="Google Shape;251;g2abe44eb8c9_0_9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9">
          <a:extLst>
            <a:ext uri="{FF2B5EF4-FFF2-40B4-BE49-F238E27FC236}">
              <a16:creationId xmlns:a16="http://schemas.microsoft.com/office/drawing/2014/main" id="{E20D4181-8644-B90B-DD5C-A74FFB7A6F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g2abe44eb8c9_0_92:notes">
            <a:extLst>
              <a:ext uri="{FF2B5EF4-FFF2-40B4-BE49-F238E27FC236}">
                <a16:creationId xmlns:a16="http://schemas.microsoft.com/office/drawing/2014/main" id="{E1235B44-F355-0AFA-5517-8ECC6D9DFC45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1" name="Google Shape;251;g2abe44eb8c9_0_92:notes">
            <a:extLst>
              <a:ext uri="{FF2B5EF4-FFF2-40B4-BE49-F238E27FC236}">
                <a16:creationId xmlns:a16="http://schemas.microsoft.com/office/drawing/2014/main" id="{1C325532-306B-0B3A-C651-CD204447DEC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822694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g2abe44eb8c9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5" name="Google Shape;225;g2abe44eb8c9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9">
          <a:extLst>
            <a:ext uri="{FF2B5EF4-FFF2-40B4-BE49-F238E27FC236}">
              <a16:creationId xmlns:a16="http://schemas.microsoft.com/office/drawing/2014/main" id="{4CBEFE9D-E4D7-0927-76FC-E4790CBBFB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g2abe44eb8c9_0_92:notes">
            <a:extLst>
              <a:ext uri="{FF2B5EF4-FFF2-40B4-BE49-F238E27FC236}">
                <a16:creationId xmlns:a16="http://schemas.microsoft.com/office/drawing/2014/main" id="{BC4E5109-423B-B8FD-AFCD-1E2C8ABFE9D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1" name="Google Shape;251;g2abe44eb8c9_0_92:notes">
            <a:extLst>
              <a:ext uri="{FF2B5EF4-FFF2-40B4-BE49-F238E27FC236}">
                <a16:creationId xmlns:a16="http://schemas.microsoft.com/office/drawing/2014/main" id="{4AC037CD-216C-D767-FD22-676D75EA842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1579169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9">
          <a:extLst>
            <a:ext uri="{FF2B5EF4-FFF2-40B4-BE49-F238E27FC236}">
              <a16:creationId xmlns:a16="http://schemas.microsoft.com/office/drawing/2014/main" id="{2C92FF57-FBA3-F69E-BF64-43A4220584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g2abe44eb8c9_0_92:notes">
            <a:extLst>
              <a:ext uri="{FF2B5EF4-FFF2-40B4-BE49-F238E27FC236}">
                <a16:creationId xmlns:a16="http://schemas.microsoft.com/office/drawing/2014/main" id="{F7F1D395-F2AF-9BB7-FFFF-2D7104BF61A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1" name="Google Shape;251;g2abe44eb8c9_0_92:notes">
            <a:extLst>
              <a:ext uri="{FF2B5EF4-FFF2-40B4-BE49-F238E27FC236}">
                <a16:creationId xmlns:a16="http://schemas.microsoft.com/office/drawing/2014/main" id="{E3DC4768-0071-F139-0EE4-A2569A7F0A1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7886886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9">
          <a:extLst>
            <a:ext uri="{FF2B5EF4-FFF2-40B4-BE49-F238E27FC236}">
              <a16:creationId xmlns:a16="http://schemas.microsoft.com/office/drawing/2014/main" id="{65047FCF-212F-D71C-C947-A99F1BD1F0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g2abe44eb8c9_0_92:notes">
            <a:extLst>
              <a:ext uri="{FF2B5EF4-FFF2-40B4-BE49-F238E27FC236}">
                <a16:creationId xmlns:a16="http://schemas.microsoft.com/office/drawing/2014/main" id="{A8100E07-73B9-E26B-FD84-2D590D99F142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1" name="Google Shape;251;g2abe44eb8c9_0_92:notes">
            <a:extLst>
              <a:ext uri="{FF2B5EF4-FFF2-40B4-BE49-F238E27FC236}">
                <a16:creationId xmlns:a16="http://schemas.microsoft.com/office/drawing/2014/main" id="{F1F19DBA-B981-4BFF-EF4A-36D3290BEBF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9005975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0">
          <a:extLst>
            <a:ext uri="{FF2B5EF4-FFF2-40B4-BE49-F238E27FC236}">
              <a16:creationId xmlns:a16="http://schemas.microsoft.com/office/drawing/2014/main" id="{944B6DB3-6CCD-FC52-4971-604C36FD32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g2abe44eb8c9_0_72:notes">
            <a:extLst>
              <a:ext uri="{FF2B5EF4-FFF2-40B4-BE49-F238E27FC236}">
                <a16:creationId xmlns:a16="http://schemas.microsoft.com/office/drawing/2014/main" id="{8AB69ABB-4A17-D35A-BDCC-743DD7C034EB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2" name="Google Shape;232;g2abe44eb8c9_0_72:notes">
            <a:extLst>
              <a:ext uri="{FF2B5EF4-FFF2-40B4-BE49-F238E27FC236}">
                <a16:creationId xmlns:a16="http://schemas.microsoft.com/office/drawing/2014/main" id="{00CA51A5-42C2-4B9B-AF02-4CA84D67CC0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446815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0">
          <a:extLst>
            <a:ext uri="{FF2B5EF4-FFF2-40B4-BE49-F238E27FC236}">
              <a16:creationId xmlns:a16="http://schemas.microsoft.com/office/drawing/2014/main" id="{A14AFCB7-6FCF-A644-D954-E23062278A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g2abe44eb8c9_0_72:notes">
            <a:extLst>
              <a:ext uri="{FF2B5EF4-FFF2-40B4-BE49-F238E27FC236}">
                <a16:creationId xmlns:a16="http://schemas.microsoft.com/office/drawing/2014/main" id="{94666AB7-2C9A-279F-BB33-7AD8F6358B0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2" name="Google Shape;232;g2abe44eb8c9_0_72:notes">
            <a:extLst>
              <a:ext uri="{FF2B5EF4-FFF2-40B4-BE49-F238E27FC236}">
                <a16:creationId xmlns:a16="http://schemas.microsoft.com/office/drawing/2014/main" id="{6AB28A62-B944-00AE-54C3-7823F9B3A0D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74426883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0">
          <a:extLst>
            <a:ext uri="{FF2B5EF4-FFF2-40B4-BE49-F238E27FC236}">
              <a16:creationId xmlns:a16="http://schemas.microsoft.com/office/drawing/2014/main" id="{93C73395-F4AE-A232-8400-00E7FB9ADF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g2abe44eb8c9_0_72:notes">
            <a:extLst>
              <a:ext uri="{FF2B5EF4-FFF2-40B4-BE49-F238E27FC236}">
                <a16:creationId xmlns:a16="http://schemas.microsoft.com/office/drawing/2014/main" id="{05E036D6-542C-DE27-27FD-532047373AF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2" name="Google Shape;232;g2abe44eb8c9_0_72:notes">
            <a:extLst>
              <a:ext uri="{FF2B5EF4-FFF2-40B4-BE49-F238E27FC236}">
                <a16:creationId xmlns:a16="http://schemas.microsoft.com/office/drawing/2014/main" id="{FEA33907-4502-BA28-7220-C119CBEAFA8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23435762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0">
          <a:extLst>
            <a:ext uri="{FF2B5EF4-FFF2-40B4-BE49-F238E27FC236}">
              <a16:creationId xmlns:a16="http://schemas.microsoft.com/office/drawing/2014/main" id="{5C538A6D-FD05-133A-44DF-99DACA59DD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g2abe44eb8c9_0_72:notes">
            <a:extLst>
              <a:ext uri="{FF2B5EF4-FFF2-40B4-BE49-F238E27FC236}">
                <a16:creationId xmlns:a16="http://schemas.microsoft.com/office/drawing/2014/main" id="{66D6E9A8-6814-E17D-E0F4-4062C766DFC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2" name="Google Shape;232;g2abe44eb8c9_0_72:notes">
            <a:extLst>
              <a:ext uri="{FF2B5EF4-FFF2-40B4-BE49-F238E27FC236}">
                <a16:creationId xmlns:a16="http://schemas.microsoft.com/office/drawing/2014/main" id="{4C770504-0D60-8966-0DCA-C719CA7F460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26160826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0">
          <a:extLst>
            <a:ext uri="{FF2B5EF4-FFF2-40B4-BE49-F238E27FC236}">
              <a16:creationId xmlns:a16="http://schemas.microsoft.com/office/drawing/2014/main" id="{EC662E0E-4420-E6F2-FFF5-9F29B71D10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g2abe44eb8c9_0_72:notes">
            <a:extLst>
              <a:ext uri="{FF2B5EF4-FFF2-40B4-BE49-F238E27FC236}">
                <a16:creationId xmlns:a16="http://schemas.microsoft.com/office/drawing/2014/main" id="{FDCCDEFA-9ED2-0C26-C41F-89509AE441F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2" name="Google Shape;232;g2abe44eb8c9_0_72:notes">
            <a:extLst>
              <a:ext uri="{FF2B5EF4-FFF2-40B4-BE49-F238E27FC236}">
                <a16:creationId xmlns:a16="http://schemas.microsoft.com/office/drawing/2014/main" id="{DC4AC421-B42E-A0D7-0371-C6F796FB6A0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72285060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0">
          <a:extLst>
            <a:ext uri="{FF2B5EF4-FFF2-40B4-BE49-F238E27FC236}">
              <a16:creationId xmlns:a16="http://schemas.microsoft.com/office/drawing/2014/main" id="{55B9BB51-DCE4-4AA5-DDAD-04F8BA2FA0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g2abe44eb8c9_0_72:notes">
            <a:extLst>
              <a:ext uri="{FF2B5EF4-FFF2-40B4-BE49-F238E27FC236}">
                <a16:creationId xmlns:a16="http://schemas.microsoft.com/office/drawing/2014/main" id="{013995E9-E06B-5B8B-D0F7-598FD678BE3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2" name="Google Shape;232;g2abe44eb8c9_0_72:notes">
            <a:extLst>
              <a:ext uri="{FF2B5EF4-FFF2-40B4-BE49-F238E27FC236}">
                <a16:creationId xmlns:a16="http://schemas.microsoft.com/office/drawing/2014/main" id="{D4A8FC65-DC22-5963-9BFD-A5A06488603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48648153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0">
          <a:extLst>
            <a:ext uri="{FF2B5EF4-FFF2-40B4-BE49-F238E27FC236}">
              <a16:creationId xmlns:a16="http://schemas.microsoft.com/office/drawing/2014/main" id="{CF4AD010-F1AC-73FF-3038-68D596D95A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g2abe44eb8c9_0_72:notes">
            <a:extLst>
              <a:ext uri="{FF2B5EF4-FFF2-40B4-BE49-F238E27FC236}">
                <a16:creationId xmlns:a16="http://schemas.microsoft.com/office/drawing/2014/main" id="{EF208239-FDCF-3AD0-3BD1-EBA7AA038CD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2" name="Google Shape;232;g2abe44eb8c9_0_72:notes">
            <a:extLst>
              <a:ext uri="{FF2B5EF4-FFF2-40B4-BE49-F238E27FC236}">
                <a16:creationId xmlns:a16="http://schemas.microsoft.com/office/drawing/2014/main" id="{23D4A958-1480-C6FF-3B9D-2B0244E0E8A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624615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g2abe44eb8c9_0_7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2" name="Google Shape;232;g2abe44eb8c9_0_7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g2abe44eb8c9_0_1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8" name="Google Shape;258;g2abe44eb8c9_0_10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6">
          <a:extLst>
            <a:ext uri="{FF2B5EF4-FFF2-40B4-BE49-F238E27FC236}">
              <a16:creationId xmlns:a16="http://schemas.microsoft.com/office/drawing/2014/main" id="{C2206D7B-71EE-4DE9-2389-0DD7186A58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g2abe44eb8c9_0_102:notes">
            <a:extLst>
              <a:ext uri="{FF2B5EF4-FFF2-40B4-BE49-F238E27FC236}">
                <a16:creationId xmlns:a16="http://schemas.microsoft.com/office/drawing/2014/main" id="{24853F43-FBA4-2BCF-442A-A24BC7BA2A7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8" name="Google Shape;258;g2abe44eb8c9_0_102:notes">
            <a:extLst>
              <a:ext uri="{FF2B5EF4-FFF2-40B4-BE49-F238E27FC236}">
                <a16:creationId xmlns:a16="http://schemas.microsoft.com/office/drawing/2014/main" id="{5B6CCB12-CC8B-A5A1-A96E-A5B9D3A9EC7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89791408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6">
          <a:extLst>
            <a:ext uri="{FF2B5EF4-FFF2-40B4-BE49-F238E27FC236}">
              <a16:creationId xmlns:a16="http://schemas.microsoft.com/office/drawing/2014/main" id="{FB59A46C-7B90-9EEC-5D41-FF2FCD469F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g2abe44eb8c9_0_102:notes">
            <a:extLst>
              <a:ext uri="{FF2B5EF4-FFF2-40B4-BE49-F238E27FC236}">
                <a16:creationId xmlns:a16="http://schemas.microsoft.com/office/drawing/2014/main" id="{B0A3F30D-B11F-37E4-B844-48881128C39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8" name="Google Shape;258;g2abe44eb8c9_0_102:notes">
            <a:extLst>
              <a:ext uri="{FF2B5EF4-FFF2-40B4-BE49-F238E27FC236}">
                <a16:creationId xmlns:a16="http://schemas.microsoft.com/office/drawing/2014/main" id="{049629C8-6F01-24A1-9B3D-1C33F62FD35E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98335372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6">
          <a:extLst>
            <a:ext uri="{FF2B5EF4-FFF2-40B4-BE49-F238E27FC236}">
              <a16:creationId xmlns:a16="http://schemas.microsoft.com/office/drawing/2014/main" id="{D08599BD-70A2-EC20-E4D0-E91BFA2D5B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g2abe44eb8c9_0_102:notes">
            <a:extLst>
              <a:ext uri="{FF2B5EF4-FFF2-40B4-BE49-F238E27FC236}">
                <a16:creationId xmlns:a16="http://schemas.microsoft.com/office/drawing/2014/main" id="{A0534453-ACF8-DBE8-D91B-CB0A70EAE47B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8" name="Google Shape;258;g2abe44eb8c9_0_102:notes">
            <a:extLst>
              <a:ext uri="{FF2B5EF4-FFF2-40B4-BE49-F238E27FC236}">
                <a16:creationId xmlns:a16="http://schemas.microsoft.com/office/drawing/2014/main" id="{52A79AF1-6CAB-0ACF-E934-23BA9F60A076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77534947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6">
          <a:extLst>
            <a:ext uri="{FF2B5EF4-FFF2-40B4-BE49-F238E27FC236}">
              <a16:creationId xmlns:a16="http://schemas.microsoft.com/office/drawing/2014/main" id="{3834C777-FF04-00E0-C000-88FF6D998C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g2abe44eb8c9_0_102:notes">
            <a:extLst>
              <a:ext uri="{FF2B5EF4-FFF2-40B4-BE49-F238E27FC236}">
                <a16:creationId xmlns:a16="http://schemas.microsoft.com/office/drawing/2014/main" id="{422FB056-F483-7A0A-0A24-3415B9AB7A4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8" name="Google Shape;258;g2abe44eb8c9_0_102:notes">
            <a:extLst>
              <a:ext uri="{FF2B5EF4-FFF2-40B4-BE49-F238E27FC236}">
                <a16:creationId xmlns:a16="http://schemas.microsoft.com/office/drawing/2014/main" id="{5119C6E2-3ECA-1203-E36A-8849554A34D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40587833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6">
          <a:extLst>
            <a:ext uri="{FF2B5EF4-FFF2-40B4-BE49-F238E27FC236}">
              <a16:creationId xmlns:a16="http://schemas.microsoft.com/office/drawing/2014/main" id="{5D005CD4-9BBA-3F38-4CE6-59E49CA476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g2abe44eb8c9_0_102:notes">
            <a:extLst>
              <a:ext uri="{FF2B5EF4-FFF2-40B4-BE49-F238E27FC236}">
                <a16:creationId xmlns:a16="http://schemas.microsoft.com/office/drawing/2014/main" id="{27BB26B5-2FEC-F4A2-F2CD-E2A3A84B052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8" name="Google Shape;258;g2abe44eb8c9_0_102:notes">
            <a:extLst>
              <a:ext uri="{FF2B5EF4-FFF2-40B4-BE49-F238E27FC236}">
                <a16:creationId xmlns:a16="http://schemas.microsoft.com/office/drawing/2014/main" id="{FB0765CE-3A07-8226-2F7D-08EEA845FCD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6134483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6">
          <a:extLst>
            <a:ext uri="{FF2B5EF4-FFF2-40B4-BE49-F238E27FC236}">
              <a16:creationId xmlns:a16="http://schemas.microsoft.com/office/drawing/2014/main" id="{35C97646-286B-22B2-CD7C-1BCDC89604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g2abe44eb8c9_0_102:notes">
            <a:extLst>
              <a:ext uri="{FF2B5EF4-FFF2-40B4-BE49-F238E27FC236}">
                <a16:creationId xmlns:a16="http://schemas.microsoft.com/office/drawing/2014/main" id="{2676B6E7-6DCD-D9F5-DF8D-259096A4F72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8" name="Google Shape;258;g2abe44eb8c9_0_102:notes">
            <a:extLst>
              <a:ext uri="{FF2B5EF4-FFF2-40B4-BE49-F238E27FC236}">
                <a16:creationId xmlns:a16="http://schemas.microsoft.com/office/drawing/2014/main" id="{86330E39-3104-47B5-2D10-022E09D7DEA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25668793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6">
          <a:extLst>
            <a:ext uri="{FF2B5EF4-FFF2-40B4-BE49-F238E27FC236}">
              <a16:creationId xmlns:a16="http://schemas.microsoft.com/office/drawing/2014/main" id="{B539E05D-DEB1-DA72-74F4-85EBA815BA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g2abe44eb8c9_0_102:notes">
            <a:extLst>
              <a:ext uri="{FF2B5EF4-FFF2-40B4-BE49-F238E27FC236}">
                <a16:creationId xmlns:a16="http://schemas.microsoft.com/office/drawing/2014/main" id="{22CA6393-B796-69A6-B766-4872448C6C3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8" name="Google Shape;258;g2abe44eb8c9_0_102:notes">
            <a:extLst>
              <a:ext uri="{FF2B5EF4-FFF2-40B4-BE49-F238E27FC236}">
                <a16:creationId xmlns:a16="http://schemas.microsoft.com/office/drawing/2014/main" id="{986B1287-6D6A-2016-455C-D007097C96CE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64857144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6">
          <a:extLst>
            <a:ext uri="{FF2B5EF4-FFF2-40B4-BE49-F238E27FC236}">
              <a16:creationId xmlns:a16="http://schemas.microsoft.com/office/drawing/2014/main" id="{F273F68B-58FF-A294-8C28-3711CDFDDC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g2abe44eb8c9_0_102:notes">
            <a:extLst>
              <a:ext uri="{FF2B5EF4-FFF2-40B4-BE49-F238E27FC236}">
                <a16:creationId xmlns:a16="http://schemas.microsoft.com/office/drawing/2014/main" id="{EDE73410-5024-1E73-BB58-EA7349D5538A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8" name="Google Shape;258;g2abe44eb8c9_0_102:notes">
            <a:extLst>
              <a:ext uri="{FF2B5EF4-FFF2-40B4-BE49-F238E27FC236}">
                <a16:creationId xmlns:a16="http://schemas.microsoft.com/office/drawing/2014/main" id="{18A685FA-84D1-6BDB-6197-DE8E1CF3F75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86477049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6">
          <a:extLst>
            <a:ext uri="{FF2B5EF4-FFF2-40B4-BE49-F238E27FC236}">
              <a16:creationId xmlns:a16="http://schemas.microsoft.com/office/drawing/2014/main" id="{9359A7F8-6479-B039-8CA8-457A22BBA4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g2abe44eb8c9_0_102:notes">
            <a:extLst>
              <a:ext uri="{FF2B5EF4-FFF2-40B4-BE49-F238E27FC236}">
                <a16:creationId xmlns:a16="http://schemas.microsoft.com/office/drawing/2014/main" id="{D953D3B8-10E6-28E1-C2EC-78D090162075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8" name="Google Shape;258;g2abe44eb8c9_0_102:notes">
            <a:extLst>
              <a:ext uri="{FF2B5EF4-FFF2-40B4-BE49-F238E27FC236}">
                <a16:creationId xmlns:a16="http://schemas.microsoft.com/office/drawing/2014/main" id="{37E0BE06-7FB4-EA4D-94A0-A033FA0B2A6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529414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g2abe44eb8c9_0_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" name="Google Shape;238;g2abe44eb8c9_0_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6">
          <a:extLst>
            <a:ext uri="{FF2B5EF4-FFF2-40B4-BE49-F238E27FC236}">
              <a16:creationId xmlns:a16="http://schemas.microsoft.com/office/drawing/2014/main" id="{97F7EF7D-0453-606D-6F57-B490D5F412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g2abe44eb8c9_0_102:notes">
            <a:extLst>
              <a:ext uri="{FF2B5EF4-FFF2-40B4-BE49-F238E27FC236}">
                <a16:creationId xmlns:a16="http://schemas.microsoft.com/office/drawing/2014/main" id="{1FF23D20-F3E6-010D-2654-C01F48F7553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8" name="Google Shape;258;g2abe44eb8c9_0_102:notes">
            <a:extLst>
              <a:ext uri="{FF2B5EF4-FFF2-40B4-BE49-F238E27FC236}">
                <a16:creationId xmlns:a16="http://schemas.microsoft.com/office/drawing/2014/main" id="{9753F3A6-B060-2DBD-B4A6-0D888F692CE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14207385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6">
          <a:extLst>
            <a:ext uri="{FF2B5EF4-FFF2-40B4-BE49-F238E27FC236}">
              <a16:creationId xmlns:a16="http://schemas.microsoft.com/office/drawing/2014/main" id="{AD8B8CCA-617A-C025-0273-7905343836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g2abe44eb8c9_0_102:notes">
            <a:extLst>
              <a:ext uri="{FF2B5EF4-FFF2-40B4-BE49-F238E27FC236}">
                <a16:creationId xmlns:a16="http://schemas.microsoft.com/office/drawing/2014/main" id="{C525A71F-90A8-84D1-9075-A1000FCA5FC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8" name="Google Shape;258;g2abe44eb8c9_0_102:notes">
            <a:extLst>
              <a:ext uri="{FF2B5EF4-FFF2-40B4-BE49-F238E27FC236}">
                <a16:creationId xmlns:a16="http://schemas.microsoft.com/office/drawing/2014/main" id="{4B518C55-75FB-BD8C-AD5A-EC560BBD903E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29000866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0">
          <a:extLst>
            <a:ext uri="{FF2B5EF4-FFF2-40B4-BE49-F238E27FC236}">
              <a16:creationId xmlns:a16="http://schemas.microsoft.com/office/drawing/2014/main" id="{BDAD2C34-B6BD-D0AA-54B9-71325FF73E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g2abe44eb8c9_0_72:notes">
            <a:extLst>
              <a:ext uri="{FF2B5EF4-FFF2-40B4-BE49-F238E27FC236}">
                <a16:creationId xmlns:a16="http://schemas.microsoft.com/office/drawing/2014/main" id="{5F992B89-721A-D3D6-2B9E-4EE266AE367A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2" name="Google Shape;232;g2abe44eb8c9_0_72:notes">
            <a:extLst>
              <a:ext uri="{FF2B5EF4-FFF2-40B4-BE49-F238E27FC236}">
                <a16:creationId xmlns:a16="http://schemas.microsoft.com/office/drawing/2014/main" id="{CE0904A6-FFEA-42EF-77C9-CBA52BAAFD1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88302886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9">
          <a:extLst>
            <a:ext uri="{FF2B5EF4-FFF2-40B4-BE49-F238E27FC236}">
              <a16:creationId xmlns:a16="http://schemas.microsoft.com/office/drawing/2014/main" id="{DAEBC46D-1CCA-4FD4-6D3A-D4201C5FF6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e1d838b627_0_25:notes">
            <a:extLst>
              <a:ext uri="{FF2B5EF4-FFF2-40B4-BE49-F238E27FC236}">
                <a16:creationId xmlns:a16="http://schemas.microsoft.com/office/drawing/2014/main" id="{B86E8487-0492-BAB8-B9BC-BC854310A50A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1" name="Google Shape;211;ge1d838b627_0_25:notes">
            <a:extLst>
              <a:ext uri="{FF2B5EF4-FFF2-40B4-BE49-F238E27FC236}">
                <a16:creationId xmlns:a16="http://schemas.microsoft.com/office/drawing/2014/main" id="{A710282D-BC0F-D044-6D05-D6D809AD5FB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45658841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0">
          <a:extLst>
            <a:ext uri="{FF2B5EF4-FFF2-40B4-BE49-F238E27FC236}">
              <a16:creationId xmlns:a16="http://schemas.microsoft.com/office/drawing/2014/main" id="{CE84121D-4C26-D53C-6522-3A2946902B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g2abe44eb8c9_0_72:notes">
            <a:extLst>
              <a:ext uri="{FF2B5EF4-FFF2-40B4-BE49-F238E27FC236}">
                <a16:creationId xmlns:a16="http://schemas.microsoft.com/office/drawing/2014/main" id="{A0AD14DE-C5D1-6D44-A572-BA8547C93B2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2" name="Google Shape;232;g2abe44eb8c9_0_72:notes">
            <a:extLst>
              <a:ext uri="{FF2B5EF4-FFF2-40B4-BE49-F238E27FC236}">
                <a16:creationId xmlns:a16="http://schemas.microsoft.com/office/drawing/2014/main" id="{EE2528F5-FCAC-3962-3282-5C8ACAC66B3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43128684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0">
          <a:extLst>
            <a:ext uri="{FF2B5EF4-FFF2-40B4-BE49-F238E27FC236}">
              <a16:creationId xmlns:a16="http://schemas.microsoft.com/office/drawing/2014/main" id="{09661A65-8BC7-CC4C-F671-9266CC6302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g2abe44eb8c9_0_72:notes">
            <a:extLst>
              <a:ext uri="{FF2B5EF4-FFF2-40B4-BE49-F238E27FC236}">
                <a16:creationId xmlns:a16="http://schemas.microsoft.com/office/drawing/2014/main" id="{C4EA86FC-981F-15D4-5052-755000DCBFD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2" name="Google Shape;232;g2abe44eb8c9_0_72:notes">
            <a:extLst>
              <a:ext uri="{FF2B5EF4-FFF2-40B4-BE49-F238E27FC236}">
                <a16:creationId xmlns:a16="http://schemas.microsoft.com/office/drawing/2014/main" id="{A44A9FE3-78CA-F0E1-7F85-3FE39A78492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57706571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g2abe44eb8c9_0_1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4" name="Google Shape;264;g2abe44eb8c9_0_10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2">
          <a:extLst>
            <a:ext uri="{FF2B5EF4-FFF2-40B4-BE49-F238E27FC236}">
              <a16:creationId xmlns:a16="http://schemas.microsoft.com/office/drawing/2014/main" id="{8BEB2723-E3C0-FD24-254A-B572DCE2B3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g2abe44eb8c9_0_107:notes">
            <a:extLst>
              <a:ext uri="{FF2B5EF4-FFF2-40B4-BE49-F238E27FC236}">
                <a16:creationId xmlns:a16="http://schemas.microsoft.com/office/drawing/2014/main" id="{7F304ADC-9F9D-7BBE-D86B-2C0EDC51E5FA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4" name="Google Shape;264;g2abe44eb8c9_0_107:notes">
            <a:extLst>
              <a:ext uri="{FF2B5EF4-FFF2-40B4-BE49-F238E27FC236}">
                <a16:creationId xmlns:a16="http://schemas.microsoft.com/office/drawing/2014/main" id="{C1F84413-2D44-B9C8-6925-EBFDCEEABCA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57301494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2">
          <a:extLst>
            <a:ext uri="{FF2B5EF4-FFF2-40B4-BE49-F238E27FC236}">
              <a16:creationId xmlns:a16="http://schemas.microsoft.com/office/drawing/2014/main" id="{7AF3C818-9211-4A2D-6DCC-0516D48111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g2abe44eb8c9_0_107:notes">
            <a:extLst>
              <a:ext uri="{FF2B5EF4-FFF2-40B4-BE49-F238E27FC236}">
                <a16:creationId xmlns:a16="http://schemas.microsoft.com/office/drawing/2014/main" id="{D3E495AA-6EEB-6A7D-D0DB-C0A10CDFABE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4" name="Google Shape;264;g2abe44eb8c9_0_107:notes">
            <a:extLst>
              <a:ext uri="{FF2B5EF4-FFF2-40B4-BE49-F238E27FC236}">
                <a16:creationId xmlns:a16="http://schemas.microsoft.com/office/drawing/2014/main" id="{5A71CED4-38E6-D95D-3D60-7EC05ED547A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64570676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2">
          <a:extLst>
            <a:ext uri="{FF2B5EF4-FFF2-40B4-BE49-F238E27FC236}">
              <a16:creationId xmlns:a16="http://schemas.microsoft.com/office/drawing/2014/main" id="{68591409-D488-224B-B7E9-8F25E2DEC6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g2abe44eb8c9_0_107:notes">
            <a:extLst>
              <a:ext uri="{FF2B5EF4-FFF2-40B4-BE49-F238E27FC236}">
                <a16:creationId xmlns:a16="http://schemas.microsoft.com/office/drawing/2014/main" id="{AF4C988C-24D5-1A4F-A004-78DBD6D238FB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4" name="Google Shape;264;g2abe44eb8c9_0_107:notes">
            <a:extLst>
              <a:ext uri="{FF2B5EF4-FFF2-40B4-BE49-F238E27FC236}">
                <a16:creationId xmlns:a16="http://schemas.microsoft.com/office/drawing/2014/main" id="{32EA5C64-735F-85CF-BBFF-2F806FFE158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388303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6">
          <a:extLst>
            <a:ext uri="{FF2B5EF4-FFF2-40B4-BE49-F238E27FC236}">
              <a16:creationId xmlns:a16="http://schemas.microsoft.com/office/drawing/2014/main" id="{2D0D8E93-FC4D-A783-A2B9-D08E2AF4A7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g2abe44eb8c9_0_77:notes">
            <a:extLst>
              <a:ext uri="{FF2B5EF4-FFF2-40B4-BE49-F238E27FC236}">
                <a16:creationId xmlns:a16="http://schemas.microsoft.com/office/drawing/2014/main" id="{1459003B-F154-2DC1-3ED8-66251AC3291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" name="Google Shape;238;g2abe44eb8c9_0_77:notes">
            <a:extLst>
              <a:ext uri="{FF2B5EF4-FFF2-40B4-BE49-F238E27FC236}">
                <a16:creationId xmlns:a16="http://schemas.microsoft.com/office/drawing/2014/main" id="{926B945A-29A7-7650-5752-9AC2A4D02668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34373451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2">
          <a:extLst>
            <a:ext uri="{FF2B5EF4-FFF2-40B4-BE49-F238E27FC236}">
              <a16:creationId xmlns:a16="http://schemas.microsoft.com/office/drawing/2014/main" id="{706917D4-0149-FCA5-030D-79B4CB9924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g2abe44eb8c9_0_107:notes">
            <a:extLst>
              <a:ext uri="{FF2B5EF4-FFF2-40B4-BE49-F238E27FC236}">
                <a16:creationId xmlns:a16="http://schemas.microsoft.com/office/drawing/2014/main" id="{312B4359-C3F5-3D3C-6195-250D2CA81FB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4" name="Google Shape;264;g2abe44eb8c9_0_107:notes">
            <a:extLst>
              <a:ext uri="{FF2B5EF4-FFF2-40B4-BE49-F238E27FC236}">
                <a16:creationId xmlns:a16="http://schemas.microsoft.com/office/drawing/2014/main" id="{B8980EC5-6E3B-6E14-1EF1-A87CC039113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92058412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2">
          <a:extLst>
            <a:ext uri="{FF2B5EF4-FFF2-40B4-BE49-F238E27FC236}">
              <a16:creationId xmlns:a16="http://schemas.microsoft.com/office/drawing/2014/main" id="{46A05AE9-2C0C-41F1-48A6-2FC2DCA3B2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g2abe44eb8c9_0_107:notes">
            <a:extLst>
              <a:ext uri="{FF2B5EF4-FFF2-40B4-BE49-F238E27FC236}">
                <a16:creationId xmlns:a16="http://schemas.microsoft.com/office/drawing/2014/main" id="{B8C7DAF0-43D7-4211-52B0-68F2130E62A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4" name="Google Shape;264;g2abe44eb8c9_0_107:notes">
            <a:extLst>
              <a:ext uri="{FF2B5EF4-FFF2-40B4-BE49-F238E27FC236}">
                <a16:creationId xmlns:a16="http://schemas.microsoft.com/office/drawing/2014/main" id="{0D813136-9696-FE54-FD00-3FA0EBB137D8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8460307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2">
          <a:extLst>
            <a:ext uri="{FF2B5EF4-FFF2-40B4-BE49-F238E27FC236}">
              <a16:creationId xmlns:a16="http://schemas.microsoft.com/office/drawing/2014/main" id="{C4FDC2B8-47B9-38F4-66EC-8C7CAB71E2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g2abe44eb8c9_0_107:notes">
            <a:extLst>
              <a:ext uri="{FF2B5EF4-FFF2-40B4-BE49-F238E27FC236}">
                <a16:creationId xmlns:a16="http://schemas.microsoft.com/office/drawing/2014/main" id="{4010D1C2-5614-484A-D230-EF9C702F83E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4" name="Google Shape;264;g2abe44eb8c9_0_107:notes">
            <a:extLst>
              <a:ext uri="{FF2B5EF4-FFF2-40B4-BE49-F238E27FC236}">
                <a16:creationId xmlns:a16="http://schemas.microsoft.com/office/drawing/2014/main" id="{08D25894-E935-867B-983A-2D21BB202CA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86069597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2">
          <a:extLst>
            <a:ext uri="{FF2B5EF4-FFF2-40B4-BE49-F238E27FC236}">
              <a16:creationId xmlns:a16="http://schemas.microsoft.com/office/drawing/2014/main" id="{D42261F4-06F9-E786-7EDB-5DAF5B2161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g2abe44eb8c9_0_107:notes">
            <a:extLst>
              <a:ext uri="{FF2B5EF4-FFF2-40B4-BE49-F238E27FC236}">
                <a16:creationId xmlns:a16="http://schemas.microsoft.com/office/drawing/2014/main" id="{D630D883-3728-BE11-48F4-01626C4C96A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4" name="Google Shape;264;g2abe44eb8c9_0_107:notes">
            <a:extLst>
              <a:ext uri="{FF2B5EF4-FFF2-40B4-BE49-F238E27FC236}">
                <a16:creationId xmlns:a16="http://schemas.microsoft.com/office/drawing/2014/main" id="{EC8AEB66-1F9A-A89D-6093-F28C90B6893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23604995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2">
          <a:extLst>
            <a:ext uri="{FF2B5EF4-FFF2-40B4-BE49-F238E27FC236}">
              <a16:creationId xmlns:a16="http://schemas.microsoft.com/office/drawing/2014/main" id="{4A103B60-AA68-558F-83FC-7FCF32C32B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g2abe44eb8c9_0_107:notes">
            <a:extLst>
              <a:ext uri="{FF2B5EF4-FFF2-40B4-BE49-F238E27FC236}">
                <a16:creationId xmlns:a16="http://schemas.microsoft.com/office/drawing/2014/main" id="{47F63285-497C-0558-0D96-FF4A7D9E8D3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4" name="Google Shape;264;g2abe44eb8c9_0_107:notes">
            <a:extLst>
              <a:ext uri="{FF2B5EF4-FFF2-40B4-BE49-F238E27FC236}">
                <a16:creationId xmlns:a16="http://schemas.microsoft.com/office/drawing/2014/main" id="{6446D463-90A7-77D1-9695-2AAD98C9D1D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36952708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2">
          <a:extLst>
            <a:ext uri="{FF2B5EF4-FFF2-40B4-BE49-F238E27FC236}">
              <a16:creationId xmlns:a16="http://schemas.microsoft.com/office/drawing/2014/main" id="{ECF62B23-8D27-CA57-5001-6FCA503CB8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g2abe44eb8c9_0_107:notes">
            <a:extLst>
              <a:ext uri="{FF2B5EF4-FFF2-40B4-BE49-F238E27FC236}">
                <a16:creationId xmlns:a16="http://schemas.microsoft.com/office/drawing/2014/main" id="{CFC7B931-8ACF-A818-66C7-9ED65BC4A20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4" name="Google Shape;264;g2abe44eb8c9_0_107:notes">
            <a:extLst>
              <a:ext uri="{FF2B5EF4-FFF2-40B4-BE49-F238E27FC236}">
                <a16:creationId xmlns:a16="http://schemas.microsoft.com/office/drawing/2014/main" id="{9A1FB0BB-CE44-E296-14FF-4D85BA49C366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29316198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2">
          <a:extLst>
            <a:ext uri="{FF2B5EF4-FFF2-40B4-BE49-F238E27FC236}">
              <a16:creationId xmlns:a16="http://schemas.microsoft.com/office/drawing/2014/main" id="{DC8B2D9C-29AE-ED7F-F3BB-8CA55CE735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g2abe44eb8c9_0_107:notes">
            <a:extLst>
              <a:ext uri="{FF2B5EF4-FFF2-40B4-BE49-F238E27FC236}">
                <a16:creationId xmlns:a16="http://schemas.microsoft.com/office/drawing/2014/main" id="{A6238B3D-302E-A525-BC29-8B6F24901D8B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4" name="Google Shape;264;g2abe44eb8c9_0_107:notes">
            <a:extLst>
              <a:ext uri="{FF2B5EF4-FFF2-40B4-BE49-F238E27FC236}">
                <a16:creationId xmlns:a16="http://schemas.microsoft.com/office/drawing/2014/main" id="{7391B650-2D69-41F9-B54C-2CF12BFCFBF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63962836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2">
          <a:extLst>
            <a:ext uri="{FF2B5EF4-FFF2-40B4-BE49-F238E27FC236}">
              <a16:creationId xmlns:a16="http://schemas.microsoft.com/office/drawing/2014/main" id="{1DADCA03-93BE-ABFE-E9C9-75A55380BD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g2abe44eb8c9_0_107:notes">
            <a:extLst>
              <a:ext uri="{FF2B5EF4-FFF2-40B4-BE49-F238E27FC236}">
                <a16:creationId xmlns:a16="http://schemas.microsoft.com/office/drawing/2014/main" id="{EA723443-319C-F2B8-0118-F2D7F155F9D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4" name="Google Shape;264;g2abe44eb8c9_0_107:notes">
            <a:extLst>
              <a:ext uri="{FF2B5EF4-FFF2-40B4-BE49-F238E27FC236}">
                <a16:creationId xmlns:a16="http://schemas.microsoft.com/office/drawing/2014/main" id="{E72A2D34-498A-B784-8EDC-A8133ACF07C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60249136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2">
          <a:extLst>
            <a:ext uri="{FF2B5EF4-FFF2-40B4-BE49-F238E27FC236}">
              <a16:creationId xmlns:a16="http://schemas.microsoft.com/office/drawing/2014/main" id="{93D4EBCE-F866-A0C5-EA03-CD59B00A67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g2abe44eb8c9_0_107:notes">
            <a:extLst>
              <a:ext uri="{FF2B5EF4-FFF2-40B4-BE49-F238E27FC236}">
                <a16:creationId xmlns:a16="http://schemas.microsoft.com/office/drawing/2014/main" id="{013048E2-637C-12B2-A5C0-9456EB20949A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4" name="Google Shape;264;g2abe44eb8c9_0_107:notes">
            <a:extLst>
              <a:ext uri="{FF2B5EF4-FFF2-40B4-BE49-F238E27FC236}">
                <a16:creationId xmlns:a16="http://schemas.microsoft.com/office/drawing/2014/main" id="{883168DE-D99E-7FF4-FAE1-F0915B8314E8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81472926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2">
          <a:extLst>
            <a:ext uri="{FF2B5EF4-FFF2-40B4-BE49-F238E27FC236}">
              <a16:creationId xmlns:a16="http://schemas.microsoft.com/office/drawing/2014/main" id="{922FBA88-4A0E-2F44-63D1-A5C95118AC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g2abe44eb8c9_0_107:notes">
            <a:extLst>
              <a:ext uri="{FF2B5EF4-FFF2-40B4-BE49-F238E27FC236}">
                <a16:creationId xmlns:a16="http://schemas.microsoft.com/office/drawing/2014/main" id="{30B34EF4-7F87-D432-ED4D-FEF3917CEC72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4" name="Google Shape;264;g2abe44eb8c9_0_107:notes">
            <a:extLst>
              <a:ext uri="{FF2B5EF4-FFF2-40B4-BE49-F238E27FC236}">
                <a16:creationId xmlns:a16="http://schemas.microsoft.com/office/drawing/2014/main" id="{7490AFD1-8FBF-7F7B-E8CF-8F1A81C2303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152375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6">
          <a:extLst>
            <a:ext uri="{FF2B5EF4-FFF2-40B4-BE49-F238E27FC236}">
              <a16:creationId xmlns:a16="http://schemas.microsoft.com/office/drawing/2014/main" id="{69F35229-0E63-37BD-B338-BDA285028C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g2abe44eb8c9_0_77:notes">
            <a:extLst>
              <a:ext uri="{FF2B5EF4-FFF2-40B4-BE49-F238E27FC236}">
                <a16:creationId xmlns:a16="http://schemas.microsoft.com/office/drawing/2014/main" id="{E6AFC0B1-7DF6-8B42-CCE4-079B6D253F8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" name="Google Shape;238;g2abe44eb8c9_0_77:notes">
            <a:extLst>
              <a:ext uri="{FF2B5EF4-FFF2-40B4-BE49-F238E27FC236}">
                <a16:creationId xmlns:a16="http://schemas.microsoft.com/office/drawing/2014/main" id="{A5098259-F46B-514B-86FE-02914D30C8B6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70061621"/>
      </p:ext>
    </p:extLst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2">
          <a:extLst>
            <a:ext uri="{FF2B5EF4-FFF2-40B4-BE49-F238E27FC236}">
              <a16:creationId xmlns:a16="http://schemas.microsoft.com/office/drawing/2014/main" id="{18240CFF-E7EA-A4DE-816B-D505530A89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g2abe44eb8c9_0_107:notes">
            <a:extLst>
              <a:ext uri="{FF2B5EF4-FFF2-40B4-BE49-F238E27FC236}">
                <a16:creationId xmlns:a16="http://schemas.microsoft.com/office/drawing/2014/main" id="{C71E48A4-92B1-EE1E-8FA0-80ADE97C6F2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4" name="Google Shape;264;g2abe44eb8c9_0_107:notes">
            <a:extLst>
              <a:ext uri="{FF2B5EF4-FFF2-40B4-BE49-F238E27FC236}">
                <a16:creationId xmlns:a16="http://schemas.microsoft.com/office/drawing/2014/main" id="{7CAD4A33-D4B7-A45D-6808-ED5D8B40B65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71853398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2">
          <a:extLst>
            <a:ext uri="{FF2B5EF4-FFF2-40B4-BE49-F238E27FC236}">
              <a16:creationId xmlns:a16="http://schemas.microsoft.com/office/drawing/2014/main" id="{503D49E3-F68F-A057-B5E7-5206E227C6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g2abe44eb8c9_0_107:notes">
            <a:extLst>
              <a:ext uri="{FF2B5EF4-FFF2-40B4-BE49-F238E27FC236}">
                <a16:creationId xmlns:a16="http://schemas.microsoft.com/office/drawing/2014/main" id="{83D84550-B595-C7FF-541E-82B1B3450EB5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4" name="Google Shape;264;g2abe44eb8c9_0_107:notes">
            <a:extLst>
              <a:ext uri="{FF2B5EF4-FFF2-40B4-BE49-F238E27FC236}">
                <a16:creationId xmlns:a16="http://schemas.microsoft.com/office/drawing/2014/main" id="{E5CCE19B-958F-33EB-866F-D698A00E3208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26279370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2">
          <a:extLst>
            <a:ext uri="{FF2B5EF4-FFF2-40B4-BE49-F238E27FC236}">
              <a16:creationId xmlns:a16="http://schemas.microsoft.com/office/drawing/2014/main" id="{7C7C0A74-ADF3-87C7-A1E0-4DC792F550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g2abe44eb8c9_0_107:notes">
            <a:extLst>
              <a:ext uri="{FF2B5EF4-FFF2-40B4-BE49-F238E27FC236}">
                <a16:creationId xmlns:a16="http://schemas.microsoft.com/office/drawing/2014/main" id="{91CE6491-008C-0D8D-D360-C5E1D7D266C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4" name="Google Shape;264;g2abe44eb8c9_0_107:notes">
            <a:extLst>
              <a:ext uri="{FF2B5EF4-FFF2-40B4-BE49-F238E27FC236}">
                <a16:creationId xmlns:a16="http://schemas.microsoft.com/office/drawing/2014/main" id="{24A5E64D-D669-6072-95E9-4019AC976C5E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78585190"/>
      </p:ext>
    </p:extLst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2">
          <a:extLst>
            <a:ext uri="{FF2B5EF4-FFF2-40B4-BE49-F238E27FC236}">
              <a16:creationId xmlns:a16="http://schemas.microsoft.com/office/drawing/2014/main" id="{9C144C74-6E7E-EBB4-6696-EEC81000E8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g2abe44eb8c9_0_107:notes">
            <a:extLst>
              <a:ext uri="{FF2B5EF4-FFF2-40B4-BE49-F238E27FC236}">
                <a16:creationId xmlns:a16="http://schemas.microsoft.com/office/drawing/2014/main" id="{62D21FDF-8E51-7D8D-FCE2-8FE194BC6F1A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4" name="Google Shape;264;g2abe44eb8c9_0_107:notes">
            <a:extLst>
              <a:ext uri="{FF2B5EF4-FFF2-40B4-BE49-F238E27FC236}">
                <a16:creationId xmlns:a16="http://schemas.microsoft.com/office/drawing/2014/main" id="{F03A7168-20CE-E491-01A2-F44F6528CF86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4819676"/>
      </p:ext>
    </p:extLst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2">
          <a:extLst>
            <a:ext uri="{FF2B5EF4-FFF2-40B4-BE49-F238E27FC236}">
              <a16:creationId xmlns:a16="http://schemas.microsoft.com/office/drawing/2014/main" id="{C40E3B32-DB28-7F38-E59F-424F57ADBE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g2abe44eb8c9_0_107:notes">
            <a:extLst>
              <a:ext uri="{FF2B5EF4-FFF2-40B4-BE49-F238E27FC236}">
                <a16:creationId xmlns:a16="http://schemas.microsoft.com/office/drawing/2014/main" id="{628C077A-73BE-C504-E1E4-091777C5AABB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4" name="Google Shape;264;g2abe44eb8c9_0_107:notes">
            <a:extLst>
              <a:ext uri="{FF2B5EF4-FFF2-40B4-BE49-F238E27FC236}">
                <a16:creationId xmlns:a16="http://schemas.microsoft.com/office/drawing/2014/main" id="{68497B7A-DF4E-2E79-A82C-B990718B329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26154909"/>
      </p:ext>
    </p:extLst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2">
          <a:extLst>
            <a:ext uri="{FF2B5EF4-FFF2-40B4-BE49-F238E27FC236}">
              <a16:creationId xmlns:a16="http://schemas.microsoft.com/office/drawing/2014/main" id="{46287E0D-2416-B545-9FBD-94016D53E9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g2abe44eb8c9_0_107:notes">
            <a:extLst>
              <a:ext uri="{FF2B5EF4-FFF2-40B4-BE49-F238E27FC236}">
                <a16:creationId xmlns:a16="http://schemas.microsoft.com/office/drawing/2014/main" id="{15B1A116-E706-ABF5-905A-1EBCA250249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4" name="Google Shape;264;g2abe44eb8c9_0_107:notes">
            <a:extLst>
              <a:ext uri="{FF2B5EF4-FFF2-40B4-BE49-F238E27FC236}">
                <a16:creationId xmlns:a16="http://schemas.microsoft.com/office/drawing/2014/main" id="{F13EFDAB-1D2A-51F3-37F4-E40B8931886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90004658"/>
      </p:ext>
    </p:extLst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2">
          <a:extLst>
            <a:ext uri="{FF2B5EF4-FFF2-40B4-BE49-F238E27FC236}">
              <a16:creationId xmlns:a16="http://schemas.microsoft.com/office/drawing/2014/main" id="{A624372E-474F-C0E0-3971-1A9CDC9456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g2abe44eb8c9_0_107:notes">
            <a:extLst>
              <a:ext uri="{FF2B5EF4-FFF2-40B4-BE49-F238E27FC236}">
                <a16:creationId xmlns:a16="http://schemas.microsoft.com/office/drawing/2014/main" id="{298FE181-9567-7B5F-9244-B25D3FAA843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4" name="Google Shape;264;g2abe44eb8c9_0_107:notes">
            <a:extLst>
              <a:ext uri="{FF2B5EF4-FFF2-40B4-BE49-F238E27FC236}">
                <a16:creationId xmlns:a16="http://schemas.microsoft.com/office/drawing/2014/main" id="{E5E0B0D8-14ED-2716-78DC-2DCB9A532B5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00785804"/>
      </p:ext>
    </p:extLst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2">
          <a:extLst>
            <a:ext uri="{FF2B5EF4-FFF2-40B4-BE49-F238E27FC236}">
              <a16:creationId xmlns:a16="http://schemas.microsoft.com/office/drawing/2014/main" id="{60C5AEB5-0512-BCC4-F93D-8A6BFBD51E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g2abe44eb8c9_0_107:notes">
            <a:extLst>
              <a:ext uri="{FF2B5EF4-FFF2-40B4-BE49-F238E27FC236}">
                <a16:creationId xmlns:a16="http://schemas.microsoft.com/office/drawing/2014/main" id="{B20F4D0C-85D0-7CD2-F1C1-79913343039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4" name="Google Shape;264;g2abe44eb8c9_0_107:notes">
            <a:extLst>
              <a:ext uri="{FF2B5EF4-FFF2-40B4-BE49-F238E27FC236}">
                <a16:creationId xmlns:a16="http://schemas.microsoft.com/office/drawing/2014/main" id="{93B82941-BD13-27C7-8D79-A157919AB4E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47625375"/>
      </p:ext>
    </p:extLst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2">
          <a:extLst>
            <a:ext uri="{FF2B5EF4-FFF2-40B4-BE49-F238E27FC236}">
              <a16:creationId xmlns:a16="http://schemas.microsoft.com/office/drawing/2014/main" id="{5AE76C3C-BCF6-0D10-CC30-72FD64E516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g2abe44eb8c9_0_107:notes">
            <a:extLst>
              <a:ext uri="{FF2B5EF4-FFF2-40B4-BE49-F238E27FC236}">
                <a16:creationId xmlns:a16="http://schemas.microsoft.com/office/drawing/2014/main" id="{344BA893-D3F9-9735-D104-DA2CC3DE743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4" name="Google Shape;264;g2abe44eb8c9_0_107:notes">
            <a:extLst>
              <a:ext uri="{FF2B5EF4-FFF2-40B4-BE49-F238E27FC236}">
                <a16:creationId xmlns:a16="http://schemas.microsoft.com/office/drawing/2014/main" id="{BAE2A21A-4BD7-44D1-D9CA-95EB2808403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27741412"/>
      </p:ext>
    </p:extLst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2">
          <a:extLst>
            <a:ext uri="{FF2B5EF4-FFF2-40B4-BE49-F238E27FC236}">
              <a16:creationId xmlns:a16="http://schemas.microsoft.com/office/drawing/2014/main" id="{E597C29B-86D3-99F5-8E60-42B9B0658D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g2abe44eb8c9_0_107:notes">
            <a:extLst>
              <a:ext uri="{FF2B5EF4-FFF2-40B4-BE49-F238E27FC236}">
                <a16:creationId xmlns:a16="http://schemas.microsoft.com/office/drawing/2014/main" id="{F471EAFC-3123-3EFF-6F9B-E46BFF8D458A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4" name="Google Shape;264;g2abe44eb8c9_0_107:notes">
            <a:extLst>
              <a:ext uri="{FF2B5EF4-FFF2-40B4-BE49-F238E27FC236}">
                <a16:creationId xmlns:a16="http://schemas.microsoft.com/office/drawing/2014/main" id="{D9065E9F-F1E2-698C-475A-EC07EB44E7C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404263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6">
          <a:extLst>
            <a:ext uri="{FF2B5EF4-FFF2-40B4-BE49-F238E27FC236}">
              <a16:creationId xmlns:a16="http://schemas.microsoft.com/office/drawing/2014/main" id="{2EDE7F2A-A9D3-8C95-AE6F-0CBB88B2ED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g2abe44eb8c9_0_77:notes">
            <a:extLst>
              <a:ext uri="{FF2B5EF4-FFF2-40B4-BE49-F238E27FC236}">
                <a16:creationId xmlns:a16="http://schemas.microsoft.com/office/drawing/2014/main" id="{3170949E-D1A8-613F-E3DC-1299AB33AD5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" name="Google Shape;238;g2abe44eb8c9_0_77:notes">
            <a:extLst>
              <a:ext uri="{FF2B5EF4-FFF2-40B4-BE49-F238E27FC236}">
                <a16:creationId xmlns:a16="http://schemas.microsoft.com/office/drawing/2014/main" id="{B5F1235B-0FB8-EAE1-7C1A-519C4CDC6E9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78481305"/>
      </p:ext>
    </p:extLst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2">
          <a:extLst>
            <a:ext uri="{FF2B5EF4-FFF2-40B4-BE49-F238E27FC236}">
              <a16:creationId xmlns:a16="http://schemas.microsoft.com/office/drawing/2014/main" id="{419D28FF-F878-13FE-E559-26867E995E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g2abe44eb8c9_0_107:notes">
            <a:extLst>
              <a:ext uri="{FF2B5EF4-FFF2-40B4-BE49-F238E27FC236}">
                <a16:creationId xmlns:a16="http://schemas.microsoft.com/office/drawing/2014/main" id="{E3B9BD8A-B69C-9428-3012-5AD6897F5D7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4" name="Google Shape;264;g2abe44eb8c9_0_107:notes">
            <a:extLst>
              <a:ext uri="{FF2B5EF4-FFF2-40B4-BE49-F238E27FC236}">
                <a16:creationId xmlns:a16="http://schemas.microsoft.com/office/drawing/2014/main" id="{364C3353-AAD7-A439-1FF2-B00198C7273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70726451"/>
      </p:ext>
    </p:extLst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2">
          <a:extLst>
            <a:ext uri="{FF2B5EF4-FFF2-40B4-BE49-F238E27FC236}">
              <a16:creationId xmlns:a16="http://schemas.microsoft.com/office/drawing/2014/main" id="{BBCB8137-C61B-A8E5-5CC9-DEF3BCD2F2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g2abe44eb8c9_0_107:notes">
            <a:extLst>
              <a:ext uri="{FF2B5EF4-FFF2-40B4-BE49-F238E27FC236}">
                <a16:creationId xmlns:a16="http://schemas.microsoft.com/office/drawing/2014/main" id="{8358B6EB-D20D-35BC-47EB-360D4DC1DF1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4" name="Google Shape;264;g2abe44eb8c9_0_107:notes">
            <a:extLst>
              <a:ext uri="{FF2B5EF4-FFF2-40B4-BE49-F238E27FC236}">
                <a16:creationId xmlns:a16="http://schemas.microsoft.com/office/drawing/2014/main" id="{09C83294-7553-4B55-27B5-2252EFA415F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29302721"/>
      </p:ext>
    </p:extLst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2">
          <a:extLst>
            <a:ext uri="{FF2B5EF4-FFF2-40B4-BE49-F238E27FC236}">
              <a16:creationId xmlns:a16="http://schemas.microsoft.com/office/drawing/2014/main" id="{BBCB8137-C61B-A8E5-5CC9-DEF3BCD2F2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g2abe44eb8c9_0_107:notes">
            <a:extLst>
              <a:ext uri="{FF2B5EF4-FFF2-40B4-BE49-F238E27FC236}">
                <a16:creationId xmlns:a16="http://schemas.microsoft.com/office/drawing/2014/main" id="{8358B6EB-D20D-35BC-47EB-360D4DC1DF1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4" name="Google Shape;264;g2abe44eb8c9_0_107:notes">
            <a:extLst>
              <a:ext uri="{FF2B5EF4-FFF2-40B4-BE49-F238E27FC236}">
                <a16:creationId xmlns:a16="http://schemas.microsoft.com/office/drawing/2014/main" id="{09C83294-7553-4B55-27B5-2252EFA415F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29302721"/>
      </p:ext>
    </p:extLst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2">
          <a:extLst>
            <a:ext uri="{FF2B5EF4-FFF2-40B4-BE49-F238E27FC236}">
              <a16:creationId xmlns:a16="http://schemas.microsoft.com/office/drawing/2014/main" id="{BBCB8137-C61B-A8E5-5CC9-DEF3BCD2F2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g2abe44eb8c9_0_107:notes">
            <a:extLst>
              <a:ext uri="{FF2B5EF4-FFF2-40B4-BE49-F238E27FC236}">
                <a16:creationId xmlns:a16="http://schemas.microsoft.com/office/drawing/2014/main" id="{8358B6EB-D20D-35BC-47EB-360D4DC1DF1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4" name="Google Shape;264;g2abe44eb8c9_0_107:notes">
            <a:extLst>
              <a:ext uri="{FF2B5EF4-FFF2-40B4-BE49-F238E27FC236}">
                <a16:creationId xmlns:a16="http://schemas.microsoft.com/office/drawing/2014/main" id="{09C83294-7553-4B55-27B5-2252EFA415F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29302721"/>
      </p:ext>
    </p:extLst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2">
          <a:extLst>
            <a:ext uri="{FF2B5EF4-FFF2-40B4-BE49-F238E27FC236}">
              <a16:creationId xmlns:a16="http://schemas.microsoft.com/office/drawing/2014/main" id="{BBCB8137-C61B-A8E5-5CC9-DEF3BCD2F2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g2abe44eb8c9_0_107:notes">
            <a:extLst>
              <a:ext uri="{FF2B5EF4-FFF2-40B4-BE49-F238E27FC236}">
                <a16:creationId xmlns:a16="http://schemas.microsoft.com/office/drawing/2014/main" id="{8358B6EB-D20D-35BC-47EB-360D4DC1DF1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4" name="Google Shape;264;g2abe44eb8c9_0_107:notes">
            <a:extLst>
              <a:ext uri="{FF2B5EF4-FFF2-40B4-BE49-F238E27FC236}">
                <a16:creationId xmlns:a16="http://schemas.microsoft.com/office/drawing/2014/main" id="{09C83294-7553-4B55-27B5-2252EFA415F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29302721"/>
      </p:ext>
    </p:extLst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2">
          <a:extLst>
            <a:ext uri="{FF2B5EF4-FFF2-40B4-BE49-F238E27FC236}">
              <a16:creationId xmlns:a16="http://schemas.microsoft.com/office/drawing/2014/main" id="{BBCB8137-C61B-A8E5-5CC9-DEF3BCD2F2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g2abe44eb8c9_0_107:notes">
            <a:extLst>
              <a:ext uri="{FF2B5EF4-FFF2-40B4-BE49-F238E27FC236}">
                <a16:creationId xmlns:a16="http://schemas.microsoft.com/office/drawing/2014/main" id="{8358B6EB-D20D-35BC-47EB-360D4DC1DF1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4" name="Google Shape;264;g2abe44eb8c9_0_107:notes">
            <a:extLst>
              <a:ext uri="{FF2B5EF4-FFF2-40B4-BE49-F238E27FC236}">
                <a16:creationId xmlns:a16="http://schemas.microsoft.com/office/drawing/2014/main" id="{09C83294-7553-4B55-27B5-2252EFA415F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29302721"/>
      </p:ext>
    </p:extLst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2">
          <a:extLst>
            <a:ext uri="{FF2B5EF4-FFF2-40B4-BE49-F238E27FC236}">
              <a16:creationId xmlns:a16="http://schemas.microsoft.com/office/drawing/2014/main" id="{BBCB8137-C61B-A8E5-5CC9-DEF3BCD2F2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g2abe44eb8c9_0_107:notes">
            <a:extLst>
              <a:ext uri="{FF2B5EF4-FFF2-40B4-BE49-F238E27FC236}">
                <a16:creationId xmlns:a16="http://schemas.microsoft.com/office/drawing/2014/main" id="{8358B6EB-D20D-35BC-47EB-360D4DC1DF1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4" name="Google Shape;264;g2abe44eb8c9_0_107:notes">
            <a:extLst>
              <a:ext uri="{FF2B5EF4-FFF2-40B4-BE49-F238E27FC236}">
                <a16:creationId xmlns:a16="http://schemas.microsoft.com/office/drawing/2014/main" id="{09C83294-7553-4B55-27B5-2252EFA415F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29302721"/>
      </p:ext>
    </p:extLst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2">
          <a:extLst>
            <a:ext uri="{FF2B5EF4-FFF2-40B4-BE49-F238E27FC236}">
              <a16:creationId xmlns:a16="http://schemas.microsoft.com/office/drawing/2014/main" id="{BBCB8137-C61B-A8E5-5CC9-DEF3BCD2F2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g2abe44eb8c9_0_107:notes">
            <a:extLst>
              <a:ext uri="{FF2B5EF4-FFF2-40B4-BE49-F238E27FC236}">
                <a16:creationId xmlns:a16="http://schemas.microsoft.com/office/drawing/2014/main" id="{8358B6EB-D20D-35BC-47EB-360D4DC1DF1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4" name="Google Shape;264;g2abe44eb8c9_0_107:notes">
            <a:extLst>
              <a:ext uri="{FF2B5EF4-FFF2-40B4-BE49-F238E27FC236}">
                <a16:creationId xmlns:a16="http://schemas.microsoft.com/office/drawing/2014/main" id="{09C83294-7553-4B55-27B5-2252EFA415F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29302721"/>
      </p:ext>
    </p:extLst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2">
          <a:extLst>
            <a:ext uri="{FF2B5EF4-FFF2-40B4-BE49-F238E27FC236}">
              <a16:creationId xmlns:a16="http://schemas.microsoft.com/office/drawing/2014/main" id="{BBCB8137-C61B-A8E5-5CC9-DEF3BCD2F2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g2abe44eb8c9_0_107:notes">
            <a:extLst>
              <a:ext uri="{FF2B5EF4-FFF2-40B4-BE49-F238E27FC236}">
                <a16:creationId xmlns:a16="http://schemas.microsoft.com/office/drawing/2014/main" id="{8358B6EB-D20D-35BC-47EB-360D4DC1DF1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4" name="Google Shape;264;g2abe44eb8c9_0_107:notes">
            <a:extLst>
              <a:ext uri="{FF2B5EF4-FFF2-40B4-BE49-F238E27FC236}">
                <a16:creationId xmlns:a16="http://schemas.microsoft.com/office/drawing/2014/main" id="{09C83294-7553-4B55-27B5-2252EFA415F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29302721"/>
      </p:ext>
    </p:extLst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2">
          <a:extLst>
            <a:ext uri="{FF2B5EF4-FFF2-40B4-BE49-F238E27FC236}">
              <a16:creationId xmlns:a16="http://schemas.microsoft.com/office/drawing/2014/main" id="{BBCB8137-C61B-A8E5-5CC9-DEF3BCD2F2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g2abe44eb8c9_0_107:notes">
            <a:extLst>
              <a:ext uri="{FF2B5EF4-FFF2-40B4-BE49-F238E27FC236}">
                <a16:creationId xmlns:a16="http://schemas.microsoft.com/office/drawing/2014/main" id="{8358B6EB-D20D-35BC-47EB-360D4DC1DF1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4" name="Google Shape;264;g2abe44eb8c9_0_107:notes">
            <a:extLst>
              <a:ext uri="{FF2B5EF4-FFF2-40B4-BE49-F238E27FC236}">
                <a16:creationId xmlns:a16="http://schemas.microsoft.com/office/drawing/2014/main" id="{09C83294-7553-4B55-27B5-2252EFA415F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293027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6">
          <a:extLst>
            <a:ext uri="{FF2B5EF4-FFF2-40B4-BE49-F238E27FC236}">
              <a16:creationId xmlns:a16="http://schemas.microsoft.com/office/drawing/2014/main" id="{8AF7E03D-9901-9BE0-1937-91BB29BE37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g2abe44eb8c9_0_77:notes">
            <a:extLst>
              <a:ext uri="{FF2B5EF4-FFF2-40B4-BE49-F238E27FC236}">
                <a16:creationId xmlns:a16="http://schemas.microsoft.com/office/drawing/2014/main" id="{3631B45F-06BC-393B-9D06-E5E3C096176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" name="Google Shape;238;g2abe44eb8c9_0_77:notes">
            <a:extLst>
              <a:ext uri="{FF2B5EF4-FFF2-40B4-BE49-F238E27FC236}">
                <a16:creationId xmlns:a16="http://schemas.microsoft.com/office/drawing/2014/main" id="{BE0C4076-C17A-7136-91A6-EE2270E0ECC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34402759"/>
      </p:ext>
    </p:extLst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2">
          <a:extLst>
            <a:ext uri="{FF2B5EF4-FFF2-40B4-BE49-F238E27FC236}">
              <a16:creationId xmlns:a16="http://schemas.microsoft.com/office/drawing/2014/main" id="{BBCB8137-C61B-A8E5-5CC9-DEF3BCD2F2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g2abe44eb8c9_0_107:notes">
            <a:extLst>
              <a:ext uri="{FF2B5EF4-FFF2-40B4-BE49-F238E27FC236}">
                <a16:creationId xmlns:a16="http://schemas.microsoft.com/office/drawing/2014/main" id="{8358B6EB-D20D-35BC-47EB-360D4DC1DF1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4" name="Google Shape;264;g2abe44eb8c9_0_107:notes">
            <a:extLst>
              <a:ext uri="{FF2B5EF4-FFF2-40B4-BE49-F238E27FC236}">
                <a16:creationId xmlns:a16="http://schemas.microsoft.com/office/drawing/2014/main" id="{09C83294-7553-4B55-27B5-2252EFA415F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29302721"/>
      </p:ext>
    </p:extLst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2">
          <a:extLst>
            <a:ext uri="{FF2B5EF4-FFF2-40B4-BE49-F238E27FC236}">
              <a16:creationId xmlns:a16="http://schemas.microsoft.com/office/drawing/2014/main" id="{BBCB8137-C61B-A8E5-5CC9-DEF3BCD2F2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g2abe44eb8c9_0_107:notes">
            <a:extLst>
              <a:ext uri="{FF2B5EF4-FFF2-40B4-BE49-F238E27FC236}">
                <a16:creationId xmlns:a16="http://schemas.microsoft.com/office/drawing/2014/main" id="{8358B6EB-D20D-35BC-47EB-360D4DC1DF1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4" name="Google Shape;264;g2abe44eb8c9_0_107:notes">
            <a:extLst>
              <a:ext uri="{FF2B5EF4-FFF2-40B4-BE49-F238E27FC236}">
                <a16:creationId xmlns:a16="http://schemas.microsoft.com/office/drawing/2014/main" id="{09C83294-7553-4B55-27B5-2252EFA415F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29302721"/>
      </p:ext>
    </p:extLst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2">
          <a:extLst>
            <a:ext uri="{FF2B5EF4-FFF2-40B4-BE49-F238E27FC236}">
              <a16:creationId xmlns:a16="http://schemas.microsoft.com/office/drawing/2014/main" id="{BBCB8137-C61B-A8E5-5CC9-DEF3BCD2F2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g2abe44eb8c9_0_107:notes">
            <a:extLst>
              <a:ext uri="{FF2B5EF4-FFF2-40B4-BE49-F238E27FC236}">
                <a16:creationId xmlns:a16="http://schemas.microsoft.com/office/drawing/2014/main" id="{8358B6EB-D20D-35BC-47EB-360D4DC1DF1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4" name="Google Shape;264;g2abe44eb8c9_0_107:notes">
            <a:extLst>
              <a:ext uri="{FF2B5EF4-FFF2-40B4-BE49-F238E27FC236}">
                <a16:creationId xmlns:a16="http://schemas.microsoft.com/office/drawing/2014/main" id="{09C83294-7553-4B55-27B5-2252EFA415F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29302721"/>
      </p:ext>
    </p:extLst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2">
          <a:extLst>
            <a:ext uri="{FF2B5EF4-FFF2-40B4-BE49-F238E27FC236}">
              <a16:creationId xmlns:a16="http://schemas.microsoft.com/office/drawing/2014/main" id="{BBCB8137-C61B-A8E5-5CC9-DEF3BCD2F2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g2abe44eb8c9_0_107:notes">
            <a:extLst>
              <a:ext uri="{FF2B5EF4-FFF2-40B4-BE49-F238E27FC236}">
                <a16:creationId xmlns:a16="http://schemas.microsoft.com/office/drawing/2014/main" id="{8358B6EB-D20D-35BC-47EB-360D4DC1DF1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4" name="Google Shape;264;g2abe44eb8c9_0_107:notes">
            <a:extLst>
              <a:ext uri="{FF2B5EF4-FFF2-40B4-BE49-F238E27FC236}">
                <a16:creationId xmlns:a16="http://schemas.microsoft.com/office/drawing/2014/main" id="{09C83294-7553-4B55-27B5-2252EFA415F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29302721"/>
      </p:ext>
    </p:extLst>
  </p:cSld>
  <p:clrMapOvr>
    <a:masterClrMapping/>
  </p:clrMapOvr>
</p:notes>
</file>

<file path=ppt/notesSlides/notesSlide9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2">
          <a:extLst>
            <a:ext uri="{FF2B5EF4-FFF2-40B4-BE49-F238E27FC236}">
              <a16:creationId xmlns:a16="http://schemas.microsoft.com/office/drawing/2014/main" id="{BBCB8137-C61B-A8E5-5CC9-DEF3BCD2F2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g2abe44eb8c9_0_107:notes">
            <a:extLst>
              <a:ext uri="{FF2B5EF4-FFF2-40B4-BE49-F238E27FC236}">
                <a16:creationId xmlns:a16="http://schemas.microsoft.com/office/drawing/2014/main" id="{8358B6EB-D20D-35BC-47EB-360D4DC1DF1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4" name="Google Shape;264;g2abe44eb8c9_0_107:notes">
            <a:extLst>
              <a:ext uri="{FF2B5EF4-FFF2-40B4-BE49-F238E27FC236}">
                <a16:creationId xmlns:a16="http://schemas.microsoft.com/office/drawing/2014/main" id="{09C83294-7553-4B55-27B5-2252EFA415F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29302721"/>
      </p:ext>
    </p:extLst>
  </p:cSld>
  <p:clrMapOvr>
    <a:masterClrMapping/>
  </p:clrMapOvr>
</p:notes>
</file>

<file path=ppt/notesSlides/notesSlide9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2">
          <a:extLst>
            <a:ext uri="{FF2B5EF4-FFF2-40B4-BE49-F238E27FC236}">
              <a16:creationId xmlns:a16="http://schemas.microsoft.com/office/drawing/2014/main" id="{BBCB8137-C61B-A8E5-5CC9-DEF3BCD2F2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g2abe44eb8c9_0_107:notes">
            <a:extLst>
              <a:ext uri="{FF2B5EF4-FFF2-40B4-BE49-F238E27FC236}">
                <a16:creationId xmlns:a16="http://schemas.microsoft.com/office/drawing/2014/main" id="{8358B6EB-D20D-35BC-47EB-360D4DC1DF1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4" name="Google Shape;264;g2abe44eb8c9_0_107:notes">
            <a:extLst>
              <a:ext uri="{FF2B5EF4-FFF2-40B4-BE49-F238E27FC236}">
                <a16:creationId xmlns:a16="http://schemas.microsoft.com/office/drawing/2014/main" id="{09C83294-7553-4B55-27B5-2252EFA415F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29302721"/>
      </p:ext>
    </p:extLst>
  </p:cSld>
  <p:clrMapOvr>
    <a:masterClrMapping/>
  </p:clrMapOvr>
</p:notes>
</file>

<file path=ppt/notesSlides/notesSlide9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2">
          <a:extLst>
            <a:ext uri="{FF2B5EF4-FFF2-40B4-BE49-F238E27FC236}">
              <a16:creationId xmlns:a16="http://schemas.microsoft.com/office/drawing/2014/main" id="{BBCB8137-C61B-A8E5-5CC9-DEF3BCD2F2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g2abe44eb8c9_0_107:notes">
            <a:extLst>
              <a:ext uri="{FF2B5EF4-FFF2-40B4-BE49-F238E27FC236}">
                <a16:creationId xmlns:a16="http://schemas.microsoft.com/office/drawing/2014/main" id="{8358B6EB-D20D-35BC-47EB-360D4DC1DF1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4" name="Google Shape;264;g2abe44eb8c9_0_107:notes">
            <a:extLst>
              <a:ext uri="{FF2B5EF4-FFF2-40B4-BE49-F238E27FC236}">
                <a16:creationId xmlns:a16="http://schemas.microsoft.com/office/drawing/2014/main" id="{09C83294-7553-4B55-27B5-2252EFA415F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29302721"/>
      </p:ext>
    </p:extLst>
  </p:cSld>
  <p:clrMapOvr>
    <a:masterClrMapping/>
  </p:clrMapOvr>
</p:notes>
</file>

<file path=ppt/notesSlides/notesSlide9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2">
          <a:extLst>
            <a:ext uri="{FF2B5EF4-FFF2-40B4-BE49-F238E27FC236}">
              <a16:creationId xmlns:a16="http://schemas.microsoft.com/office/drawing/2014/main" id="{BBCB8137-C61B-A8E5-5CC9-DEF3BCD2F2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g2abe44eb8c9_0_107:notes">
            <a:extLst>
              <a:ext uri="{FF2B5EF4-FFF2-40B4-BE49-F238E27FC236}">
                <a16:creationId xmlns:a16="http://schemas.microsoft.com/office/drawing/2014/main" id="{8358B6EB-D20D-35BC-47EB-360D4DC1DF1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4" name="Google Shape;264;g2abe44eb8c9_0_107:notes">
            <a:extLst>
              <a:ext uri="{FF2B5EF4-FFF2-40B4-BE49-F238E27FC236}">
                <a16:creationId xmlns:a16="http://schemas.microsoft.com/office/drawing/2014/main" id="{09C83294-7553-4B55-27B5-2252EFA415F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29302721"/>
      </p:ext>
    </p:extLst>
  </p:cSld>
  <p:clrMapOvr>
    <a:masterClrMapping/>
  </p:clrMapOvr>
</p:notes>
</file>

<file path=ppt/notesSlides/notesSlide9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2">
          <a:extLst>
            <a:ext uri="{FF2B5EF4-FFF2-40B4-BE49-F238E27FC236}">
              <a16:creationId xmlns:a16="http://schemas.microsoft.com/office/drawing/2014/main" id="{BBCB8137-C61B-A8E5-5CC9-DEF3BCD2F2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g2abe44eb8c9_0_107:notes">
            <a:extLst>
              <a:ext uri="{FF2B5EF4-FFF2-40B4-BE49-F238E27FC236}">
                <a16:creationId xmlns:a16="http://schemas.microsoft.com/office/drawing/2014/main" id="{8358B6EB-D20D-35BC-47EB-360D4DC1DF1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4" name="Google Shape;264;g2abe44eb8c9_0_107:notes">
            <a:extLst>
              <a:ext uri="{FF2B5EF4-FFF2-40B4-BE49-F238E27FC236}">
                <a16:creationId xmlns:a16="http://schemas.microsoft.com/office/drawing/2014/main" id="{09C83294-7553-4B55-27B5-2252EFA415F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29302721"/>
      </p:ext>
    </p:extLst>
  </p:cSld>
  <p:clrMapOvr>
    <a:masterClrMapping/>
  </p:clrMapOvr>
</p:notes>
</file>

<file path=ppt/notesSlides/notesSlide9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2">
          <a:extLst>
            <a:ext uri="{FF2B5EF4-FFF2-40B4-BE49-F238E27FC236}">
              <a16:creationId xmlns:a16="http://schemas.microsoft.com/office/drawing/2014/main" id="{BBCB8137-C61B-A8E5-5CC9-DEF3BCD2F2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g2abe44eb8c9_0_107:notes">
            <a:extLst>
              <a:ext uri="{FF2B5EF4-FFF2-40B4-BE49-F238E27FC236}">
                <a16:creationId xmlns:a16="http://schemas.microsoft.com/office/drawing/2014/main" id="{8358B6EB-D20D-35BC-47EB-360D4DC1DF1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4" name="Google Shape;264;g2abe44eb8c9_0_107:notes">
            <a:extLst>
              <a:ext uri="{FF2B5EF4-FFF2-40B4-BE49-F238E27FC236}">
                <a16:creationId xmlns:a16="http://schemas.microsoft.com/office/drawing/2014/main" id="{09C83294-7553-4B55-27B5-2252EFA415F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293027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oMsr" TargetMode="External"/><Relationship Id="rId2" Type="http://schemas.openxmlformats.org/officeDocument/2006/relationships/hyperlink" Target="https://bit.ly/3A1uf1Q" TargetMode="External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2.png"/><Relationship Id="rId4" Type="http://schemas.openxmlformats.org/officeDocument/2006/relationships/hyperlink" Target="http://bit.ly/2TtBDfr" TargetMode="Externa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1448988" y="1400475"/>
            <a:ext cx="6246000" cy="1780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1677750" y="3392661"/>
            <a:ext cx="5788500" cy="460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0" y="0"/>
            <a:ext cx="9144001" cy="5143502"/>
            <a:chOff x="0" y="0"/>
            <a:chExt cx="9144001" cy="5143502"/>
          </a:xfrm>
        </p:grpSpPr>
        <p:pic>
          <p:nvPicPr>
            <p:cNvPr id="12" name="Google Shape;12;p2"/>
            <p:cNvPicPr preferRelativeResize="0"/>
            <p:nvPr/>
          </p:nvPicPr>
          <p:blipFill rotWithShape="1">
            <a:blip r:embed="rId2">
              <a:alphaModFix amt="10000"/>
            </a:blip>
            <a:srcRect l="6850" t="6945" r="14322" b="58432"/>
            <a:stretch/>
          </p:blipFill>
          <p:spPr>
            <a:xfrm>
              <a:off x="4564596" y="3402150"/>
              <a:ext cx="4579405" cy="174135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" name="Google Shape;13;p2"/>
            <p:cNvPicPr preferRelativeResize="0"/>
            <p:nvPr/>
          </p:nvPicPr>
          <p:blipFill rotWithShape="1">
            <a:blip r:embed="rId2">
              <a:alphaModFix amt="10000"/>
            </a:blip>
            <a:srcRect t="36187" r="13711"/>
            <a:stretch/>
          </p:blipFill>
          <p:spPr>
            <a:xfrm flipH="1">
              <a:off x="0" y="0"/>
              <a:ext cx="4043100" cy="2588549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4" name="Google Shape;14;p2"/>
          <p:cNvGrpSpPr/>
          <p:nvPr/>
        </p:nvGrpSpPr>
        <p:grpSpPr>
          <a:xfrm>
            <a:off x="0" y="0"/>
            <a:ext cx="9470053" cy="5656173"/>
            <a:chOff x="0" y="0"/>
            <a:chExt cx="9470053" cy="5656173"/>
          </a:xfrm>
        </p:grpSpPr>
        <p:sp>
          <p:nvSpPr>
            <p:cNvPr id="15" name="Google Shape;15;p2"/>
            <p:cNvSpPr/>
            <p:nvPr/>
          </p:nvSpPr>
          <p:spPr>
            <a:xfrm>
              <a:off x="0" y="0"/>
              <a:ext cx="2311175" cy="615550"/>
            </a:xfrm>
            <a:custGeom>
              <a:avLst/>
              <a:gdLst/>
              <a:ahLst/>
              <a:cxnLst/>
              <a:rect l="l" t="t" r="r" b="b"/>
              <a:pathLst>
                <a:path w="92447" h="24622" extrusionOk="0">
                  <a:moveTo>
                    <a:pt x="92447" y="0"/>
                  </a:moveTo>
                  <a:cubicBezTo>
                    <a:pt x="76812" y="4460"/>
                    <a:pt x="64044" y="17053"/>
                    <a:pt x="48126" y="20369"/>
                  </a:cubicBezTo>
                  <a:cubicBezTo>
                    <a:pt x="32360" y="23653"/>
                    <a:pt x="14408" y="17426"/>
                    <a:pt x="0" y="24622"/>
                  </a:cubicBezTo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6" name="Google Shape;16;p2"/>
            <p:cNvSpPr/>
            <p:nvPr/>
          </p:nvSpPr>
          <p:spPr>
            <a:xfrm rot="10800000">
              <a:off x="5956784" y="4300747"/>
              <a:ext cx="3513269" cy="1355426"/>
            </a:xfrm>
            <a:custGeom>
              <a:avLst/>
              <a:gdLst/>
              <a:ahLst/>
              <a:cxnLst/>
              <a:rect l="l" t="t" r="r" b="b"/>
              <a:pathLst>
                <a:path w="7338" h="2831" extrusionOk="0">
                  <a:moveTo>
                    <a:pt x="7289" y="124"/>
                  </a:moveTo>
                  <a:lnTo>
                    <a:pt x="7291" y="120"/>
                  </a:lnTo>
                  <a:lnTo>
                    <a:pt x="7286" y="141"/>
                  </a:lnTo>
                  <a:lnTo>
                    <a:pt x="7285" y="142"/>
                  </a:lnTo>
                  <a:lnTo>
                    <a:pt x="7285" y="144"/>
                  </a:lnTo>
                  <a:lnTo>
                    <a:pt x="7281" y="147"/>
                  </a:lnTo>
                  <a:lnTo>
                    <a:pt x="7284" y="151"/>
                  </a:lnTo>
                  <a:lnTo>
                    <a:pt x="7279" y="172"/>
                  </a:lnTo>
                  <a:lnTo>
                    <a:pt x="7267" y="200"/>
                  </a:lnTo>
                  <a:lnTo>
                    <a:pt x="7270" y="202"/>
                  </a:lnTo>
                  <a:lnTo>
                    <a:pt x="7253" y="249"/>
                  </a:lnTo>
                  <a:lnTo>
                    <a:pt x="7257" y="251"/>
                  </a:lnTo>
                  <a:lnTo>
                    <a:pt x="7252" y="250"/>
                  </a:lnTo>
                  <a:lnTo>
                    <a:pt x="7237" y="299"/>
                  </a:lnTo>
                  <a:lnTo>
                    <a:pt x="7238" y="299"/>
                  </a:lnTo>
                  <a:lnTo>
                    <a:pt x="7213" y="354"/>
                  </a:lnTo>
                  <a:lnTo>
                    <a:pt x="7221" y="348"/>
                  </a:lnTo>
                  <a:lnTo>
                    <a:pt x="7215" y="356"/>
                  </a:lnTo>
                  <a:cubicBezTo>
                    <a:pt x="7209" y="364"/>
                    <a:pt x="7203" y="373"/>
                    <a:pt x="7203" y="384"/>
                  </a:cubicBezTo>
                  <a:lnTo>
                    <a:pt x="7203" y="392"/>
                  </a:lnTo>
                  <a:lnTo>
                    <a:pt x="7198" y="395"/>
                  </a:lnTo>
                  <a:cubicBezTo>
                    <a:pt x="7196" y="397"/>
                    <a:pt x="7193" y="399"/>
                    <a:pt x="7191" y="402"/>
                  </a:cubicBezTo>
                  <a:cubicBezTo>
                    <a:pt x="7165" y="460"/>
                    <a:pt x="7137" y="511"/>
                    <a:pt x="7104" y="559"/>
                  </a:cubicBezTo>
                  <a:cubicBezTo>
                    <a:pt x="7066" y="617"/>
                    <a:pt x="7020" y="669"/>
                    <a:pt x="6966" y="719"/>
                  </a:cubicBezTo>
                  <a:cubicBezTo>
                    <a:pt x="6947" y="736"/>
                    <a:pt x="6930" y="754"/>
                    <a:pt x="6912" y="771"/>
                  </a:cubicBezTo>
                  <a:lnTo>
                    <a:pt x="6911" y="772"/>
                  </a:lnTo>
                  <a:cubicBezTo>
                    <a:pt x="6907" y="775"/>
                    <a:pt x="6904" y="779"/>
                    <a:pt x="6900" y="783"/>
                  </a:cubicBezTo>
                  <a:lnTo>
                    <a:pt x="6888" y="794"/>
                  </a:lnTo>
                  <a:lnTo>
                    <a:pt x="6883" y="797"/>
                  </a:lnTo>
                  <a:cubicBezTo>
                    <a:pt x="6881" y="798"/>
                    <a:pt x="6878" y="800"/>
                    <a:pt x="6876" y="801"/>
                  </a:cubicBezTo>
                  <a:cubicBezTo>
                    <a:pt x="6866" y="806"/>
                    <a:pt x="6855" y="812"/>
                    <a:pt x="6846" y="819"/>
                  </a:cubicBezTo>
                  <a:lnTo>
                    <a:pt x="6841" y="823"/>
                  </a:lnTo>
                  <a:cubicBezTo>
                    <a:pt x="6779" y="870"/>
                    <a:pt x="6715" y="918"/>
                    <a:pt x="6658" y="975"/>
                  </a:cubicBezTo>
                  <a:cubicBezTo>
                    <a:pt x="6601" y="1032"/>
                    <a:pt x="6557" y="1082"/>
                    <a:pt x="6519" y="1132"/>
                  </a:cubicBezTo>
                  <a:cubicBezTo>
                    <a:pt x="6478" y="1187"/>
                    <a:pt x="6443" y="1249"/>
                    <a:pt x="6413" y="1321"/>
                  </a:cubicBezTo>
                  <a:cubicBezTo>
                    <a:pt x="6402" y="1348"/>
                    <a:pt x="6391" y="1375"/>
                    <a:pt x="6382" y="1399"/>
                  </a:cubicBezTo>
                  <a:lnTo>
                    <a:pt x="6381" y="1400"/>
                  </a:lnTo>
                  <a:cubicBezTo>
                    <a:pt x="6371" y="1425"/>
                    <a:pt x="6361" y="1451"/>
                    <a:pt x="6350" y="1477"/>
                  </a:cubicBezTo>
                  <a:cubicBezTo>
                    <a:pt x="6341" y="1499"/>
                    <a:pt x="6330" y="1520"/>
                    <a:pt x="6319" y="1541"/>
                  </a:cubicBezTo>
                  <a:lnTo>
                    <a:pt x="6319" y="1543"/>
                  </a:lnTo>
                  <a:cubicBezTo>
                    <a:pt x="6314" y="1551"/>
                    <a:pt x="6310" y="1561"/>
                    <a:pt x="6305" y="1570"/>
                  </a:cubicBezTo>
                  <a:lnTo>
                    <a:pt x="6298" y="1585"/>
                  </a:lnTo>
                  <a:cubicBezTo>
                    <a:pt x="6292" y="1596"/>
                    <a:pt x="6286" y="1607"/>
                    <a:pt x="6281" y="1619"/>
                  </a:cubicBezTo>
                  <a:cubicBezTo>
                    <a:pt x="6279" y="1624"/>
                    <a:pt x="6278" y="1628"/>
                    <a:pt x="6278" y="1631"/>
                  </a:cubicBezTo>
                  <a:cubicBezTo>
                    <a:pt x="6278" y="1636"/>
                    <a:pt x="6280" y="1640"/>
                    <a:pt x="6283" y="1643"/>
                  </a:cubicBezTo>
                  <a:lnTo>
                    <a:pt x="6277" y="1647"/>
                  </a:lnTo>
                  <a:cubicBezTo>
                    <a:pt x="6276" y="1647"/>
                    <a:pt x="6276" y="1648"/>
                    <a:pt x="6276" y="1648"/>
                  </a:cubicBezTo>
                  <a:lnTo>
                    <a:pt x="6275" y="1648"/>
                  </a:lnTo>
                  <a:cubicBezTo>
                    <a:pt x="6270" y="1651"/>
                    <a:pt x="6266" y="1654"/>
                    <a:pt x="6262" y="1658"/>
                  </a:cubicBezTo>
                  <a:cubicBezTo>
                    <a:pt x="6257" y="1666"/>
                    <a:pt x="6251" y="1674"/>
                    <a:pt x="6246" y="1682"/>
                  </a:cubicBezTo>
                  <a:lnTo>
                    <a:pt x="6246" y="1683"/>
                  </a:lnTo>
                  <a:cubicBezTo>
                    <a:pt x="6240" y="1693"/>
                    <a:pt x="6233" y="1702"/>
                    <a:pt x="6226" y="1711"/>
                  </a:cubicBezTo>
                  <a:cubicBezTo>
                    <a:pt x="6193" y="1755"/>
                    <a:pt x="6156" y="1801"/>
                    <a:pt x="6106" y="1834"/>
                  </a:cubicBezTo>
                  <a:cubicBezTo>
                    <a:pt x="6041" y="1877"/>
                    <a:pt x="5971" y="1907"/>
                    <a:pt x="5899" y="1923"/>
                  </a:cubicBezTo>
                  <a:cubicBezTo>
                    <a:pt x="5838" y="1937"/>
                    <a:pt x="5772" y="1949"/>
                    <a:pt x="5703" y="1945"/>
                  </a:cubicBezTo>
                  <a:cubicBezTo>
                    <a:pt x="5654" y="1941"/>
                    <a:pt x="5604" y="1941"/>
                    <a:pt x="5555" y="1941"/>
                  </a:cubicBezTo>
                  <a:lnTo>
                    <a:pt x="5538" y="1940"/>
                  </a:lnTo>
                  <a:cubicBezTo>
                    <a:pt x="5489" y="1940"/>
                    <a:pt x="5439" y="1940"/>
                    <a:pt x="5388" y="1940"/>
                  </a:cubicBezTo>
                  <a:lnTo>
                    <a:pt x="5381" y="1940"/>
                  </a:lnTo>
                  <a:cubicBezTo>
                    <a:pt x="5313" y="1940"/>
                    <a:pt x="5243" y="1940"/>
                    <a:pt x="5174" y="1939"/>
                  </a:cubicBezTo>
                  <a:cubicBezTo>
                    <a:pt x="5022" y="1937"/>
                    <a:pt x="4876" y="1957"/>
                    <a:pt x="4742" y="1999"/>
                  </a:cubicBezTo>
                  <a:cubicBezTo>
                    <a:pt x="4678" y="2019"/>
                    <a:pt x="4609" y="2045"/>
                    <a:pt x="4533" y="2077"/>
                  </a:cubicBezTo>
                  <a:cubicBezTo>
                    <a:pt x="4417" y="2126"/>
                    <a:pt x="4312" y="2190"/>
                    <a:pt x="4205" y="2258"/>
                  </a:cubicBezTo>
                  <a:cubicBezTo>
                    <a:pt x="4195" y="2264"/>
                    <a:pt x="4185" y="2270"/>
                    <a:pt x="4175" y="2276"/>
                  </a:cubicBezTo>
                  <a:lnTo>
                    <a:pt x="4172" y="2277"/>
                  </a:lnTo>
                  <a:cubicBezTo>
                    <a:pt x="4161" y="2283"/>
                    <a:pt x="4151" y="2290"/>
                    <a:pt x="4140" y="2297"/>
                  </a:cubicBezTo>
                  <a:cubicBezTo>
                    <a:pt x="4132" y="2302"/>
                    <a:pt x="4124" y="2307"/>
                    <a:pt x="4116" y="2312"/>
                  </a:cubicBezTo>
                  <a:lnTo>
                    <a:pt x="4108" y="2317"/>
                  </a:lnTo>
                  <a:cubicBezTo>
                    <a:pt x="4056" y="2350"/>
                    <a:pt x="4003" y="2384"/>
                    <a:pt x="3945" y="2409"/>
                  </a:cubicBezTo>
                  <a:cubicBezTo>
                    <a:pt x="3806" y="2470"/>
                    <a:pt x="3650" y="2495"/>
                    <a:pt x="3455" y="2488"/>
                  </a:cubicBezTo>
                  <a:cubicBezTo>
                    <a:pt x="3390" y="2486"/>
                    <a:pt x="3321" y="2482"/>
                    <a:pt x="3236" y="2476"/>
                  </a:cubicBezTo>
                  <a:cubicBezTo>
                    <a:pt x="3198" y="2474"/>
                    <a:pt x="3159" y="2469"/>
                    <a:pt x="3124" y="2466"/>
                  </a:cubicBezTo>
                  <a:lnTo>
                    <a:pt x="3122" y="2466"/>
                  </a:lnTo>
                  <a:cubicBezTo>
                    <a:pt x="3109" y="2464"/>
                    <a:pt x="3096" y="2463"/>
                    <a:pt x="3083" y="2462"/>
                  </a:cubicBezTo>
                  <a:cubicBezTo>
                    <a:pt x="3067" y="2460"/>
                    <a:pt x="3051" y="2458"/>
                    <a:pt x="3036" y="2457"/>
                  </a:cubicBezTo>
                  <a:cubicBezTo>
                    <a:pt x="3010" y="2454"/>
                    <a:pt x="2983" y="2451"/>
                    <a:pt x="2956" y="2449"/>
                  </a:cubicBezTo>
                  <a:cubicBezTo>
                    <a:pt x="2914" y="2445"/>
                    <a:pt x="2872" y="2443"/>
                    <a:pt x="2833" y="2441"/>
                  </a:cubicBezTo>
                  <a:cubicBezTo>
                    <a:pt x="2817" y="2440"/>
                    <a:pt x="2801" y="2439"/>
                    <a:pt x="2785" y="2438"/>
                  </a:cubicBezTo>
                  <a:lnTo>
                    <a:pt x="2775" y="2438"/>
                  </a:lnTo>
                  <a:cubicBezTo>
                    <a:pt x="2717" y="2435"/>
                    <a:pt x="2657" y="2431"/>
                    <a:pt x="2597" y="2430"/>
                  </a:cubicBezTo>
                  <a:cubicBezTo>
                    <a:pt x="2562" y="2429"/>
                    <a:pt x="2525" y="2430"/>
                    <a:pt x="2492" y="2431"/>
                  </a:cubicBezTo>
                  <a:lnTo>
                    <a:pt x="2492" y="2431"/>
                  </a:lnTo>
                  <a:cubicBezTo>
                    <a:pt x="2465" y="2432"/>
                    <a:pt x="2437" y="2433"/>
                    <a:pt x="2410" y="2433"/>
                  </a:cubicBezTo>
                  <a:cubicBezTo>
                    <a:pt x="2317" y="2433"/>
                    <a:pt x="2224" y="2437"/>
                    <a:pt x="2125" y="2445"/>
                  </a:cubicBezTo>
                  <a:cubicBezTo>
                    <a:pt x="2007" y="2455"/>
                    <a:pt x="1895" y="2479"/>
                    <a:pt x="1792" y="2516"/>
                  </a:cubicBezTo>
                  <a:cubicBezTo>
                    <a:pt x="1655" y="2566"/>
                    <a:pt x="1522" y="2620"/>
                    <a:pt x="1421" y="2662"/>
                  </a:cubicBezTo>
                  <a:cubicBezTo>
                    <a:pt x="1325" y="2702"/>
                    <a:pt x="1210" y="2747"/>
                    <a:pt x="1085" y="2777"/>
                  </a:cubicBezTo>
                  <a:cubicBezTo>
                    <a:pt x="1023" y="2792"/>
                    <a:pt x="954" y="2799"/>
                    <a:pt x="877" y="2798"/>
                  </a:cubicBezTo>
                  <a:cubicBezTo>
                    <a:pt x="820" y="2798"/>
                    <a:pt x="764" y="2788"/>
                    <a:pt x="715" y="2779"/>
                  </a:cubicBezTo>
                  <a:cubicBezTo>
                    <a:pt x="655" y="2768"/>
                    <a:pt x="593" y="2753"/>
                    <a:pt x="528" y="2735"/>
                  </a:cubicBezTo>
                  <a:cubicBezTo>
                    <a:pt x="492" y="2725"/>
                    <a:pt x="457" y="2712"/>
                    <a:pt x="422" y="2698"/>
                  </a:cubicBezTo>
                  <a:lnTo>
                    <a:pt x="397" y="2688"/>
                  </a:lnTo>
                  <a:cubicBezTo>
                    <a:pt x="272" y="2641"/>
                    <a:pt x="176" y="2604"/>
                    <a:pt x="87" y="2569"/>
                  </a:cubicBezTo>
                  <a:cubicBezTo>
                    <a:pt x="69" y="2562"/>
                    <a:pt x="52" y="2554"/>
                    <a:pt x="35" y="2545"/>
                  </a:cubicBezTo>
                  <a:cubicBezTo>
                    <a:pt x="29" y="2543"/>
                    <a:pt x="23" y="2540"/>
                    <a:pt x="18" y="2537"/>
                  </a:cubicBezTo>
                  <a:lnTo>
                    <a:pt x="0" y="2529"/>
                  </a:lnTo>
                  <a:lnTo>
                    <a:pt x="3" y="2548"/>
                  </a:lnTo>
                  <a:cubicBezTo>
                    <a:pt x="4" y="2554"/>
                    <a:pt x="7" y="2562"/>
                    <a:pt x="19" y="2566"/>
                  </a:cubicBezTo>
                  <a:cubicBezTo>
                    <a:pt x="31" y="2570"/>
                    <a:pt x="43" y="2575"/>
                    <a:pt x="55" y="2580"/>
                  </a:cubicBezTo>
                  <a:lnTo>
                    <a:pt x="55" y="2580"/>
                  </a:lnTo>
                  <a:cubicBezTo>
                    <a:pt x="60" y="2583"/>
                    <a:pt x="66" y="2585"/>
                    <a:pt x="72" y="2588"/>
                  </a:cubicBezTo>
                  <a:cubicBezTo>
                    <a:pt x="213" y="2647"/>
                    <a:pt x="332" y="2696"/>
                    <a:pt x="455" y="2738"/>
                  </a:cubicBezTo>
                  <a:cubicBezTo>
                    <a:pt x="586" y="2783"/>
                    <a:pt x="703" y="2811"/>
                    <a:pt x="812" y="2825"/>
                  </a:cubicBezTo>
                  <a:cubicBezTo>
                    <a:pt x="848" y="2829"/>
                    <a:pt x="880" y="2831"/>
                    <a:pt x="909" y="2831"/>
                  </a:cubicBezTo>
                  <a:cubicBezTo>
                    <a:pt x="944" y="2831"/>
                    <a:pt x="975" y="2828"/>
                    <a:pt x="1005" y="2822"/>
                  </a:cubicBezTo>
                  <a:cubicBezTo>
                    <a:pt x="1064" y="2810"/>
                    <a:pt x="1126" y="2797"/>
                    <a:pt x="1185" y="2780"/>
                  </a:cubicBezTo>
                  <a:cubicBezTo>
                    <a:pt x="1235" y="2766"/>
                    <a:pt x="1287" y="2748"/>
                    <a:pt x="1354" y="2721"/>
                  </a:cubicBezTo>
                  <a:cubicBezTo>
                    <a:pt x="1390" y="2707"/>
                    <a:pt x="1427" y="2691"/>
                    <a:pt x="1462" y="2675"/>
                  </a:cubicBezTo>
                  <a:lnTo>
                    <a:pt x="1462" y="2675"/>
                  </a:lnTo>
                  <a:cubicBezTo>
                    <a:pt x="1490" y="2663"/>
                    <a:pt x="1521" y="2649"/>
                    <a:pt x="1553" y="2637"/>
                  </a:cubicBezTo>
                  <a:cubicBezTo>
                    <a:pt x="1604" y="2615"/>
                    <a:pt x="1672" y="2588"/>
                    <a:pt x="1741" y="2564"/>
                  </a:cubicBezTo>
                  <a:cubicBezTo>
                    <a:pt x="1788" y="2547"/>
                    <a:pt x="1850" y="2526"/>
                    <a:pt x="1914" y="2510"/>
                  </a:cubicBezTo>
                  <a:cubicBezTo>
                    <a:pt x="1999" y="2489"/>
                    <a:pt x="2074" y="2477"/>
                    <a:pt x="2143" y="2472"/>
                  </a:cubicBezTo>
                  <a:cubicBezTo>
                    <a:pt x="2163" y="2471"/>
                    <a:pt x="2184" y="2470"/>
                    <a:pt x="2204" y="2468"/>
                  </a:cubicBezTo>
                  <a:lnTo>
                    <a:pt x="2208" y="2468"/>
                  </a:lnTo>
                  <a:cubicBezTo>
                    <a:pt x="2250" y="2465"/>
                    <a:pt x="2292" y="2462"/>
                    <a:pt x="2334" y="2461"/>
                  </a:cubicBezTo>
                  <a:cubicBezTo>
                    <a:pt x="2385" y="2459"/>
                    <a:pt x="2437" y="2459"/>
                    <a:pt x="2486" y="2459"/>
                  </a:cubicBezTo>
                  <a:lnTo>
                    <a:pt x="2487" y="2459"/>
                  </a:lnTo>
                  <a:cubicBezTo>
                    <a:pt x="2513" y="2459"/>
                    <a:pt x="2540" y="2459"/>
                    <a:pt x="2567" y="2459"/>
                  </a:cubicBezTo>
                  <a:cubicBezTo>
                    <a:pt x="2579" y="2459"/>
                    <a:pt x="2590" y="2458"/>
                    <a:pt x="2601" y="2458"/>
                  </a:cubicBezTo>
                  <a:cubicBezTo>
                    <a:pt x="2620" y="2457"/>
                    <a:pt x="2640" y="2456"/>
                    <a:pt x="2658" y="2457"/>
                  </a:cubicBezTo>
                  <a:cubicBezTo>
                    <a:pt x="2685" y="2459"/>
                    <a:pt x="2712" y="2460"/>
                    <a:pt x="2738" y="2461"/>
                  </a:cubicBezTo>
                  <a:lnTo>
                    <a:pt x="2738" y="2456"/>
                  </a:lnTo>
                  <a:lnTo>
                    <a:pt x="2738" y="2456"/>
                  </a:lnTo>
                  <a:lnTo>
                    <a:pt x="2738" y="2461"/>
                  </a:lnTo>
                  <a:cubicBezTo>
                    <a:pt x="2791" y="2464"/>
                    <a:pt x="2847" y="2466"/>
                    <a:pt x="2901" y="2474"/>
                  </a:cubicBezTo>
                  <a:cubicBezTo>
                    <a:pt x="2949" y="2480"/>
                    <a:pt x="2998" y="2484"/>
                    <a:pt x="3046" y="2488"/>
                  </a:cubicBezTo>
                  <a:lnTo>
                    <a:pt x="3047" y="2488"/>
                  </a:lnTo>
                  <a:cubicBezTo>
                    <a:pt x="3085" y="2491"/>
                    <a:pt x="3124" y="2495"/>
                    <a:pt x="3163" y="2499"/>
                  </a:cubicBezTo>
                  <a:cubicBezTo>
                    <a:pt x="3316" y="2517"/>
                    <a:pt x="3468" y="2519"/>
                    <a:pt x="3583" y="2519"/>
                  </a:cubicBezTo>
                  <a:cubicBezTo>
                    <a:pt x="3612" y="2519"/>
                    <a:pt x="3643" y="2518"/>
                    <a:pt x="3673" y="2513"/>
                  </a:cubicBezTo>
                  <a:cubicBezTo>
                    <a:pt x="3724" y="2505"/>
                    <a:pt x="3776" y="2494"/>
                    <a:pt x="3826" y="2483"/>
                  </a:cubicBezTo>
                  <a:lnTo>
                    <a:pt x="3837" y="2480"/>
                  </a:lnTo>
                  <a:cubicBezTo>
                    <a:pt x="3896" y="2467"/>
                    <a:pt x="3954" y="2444"/>
                    <a:pt x="4011" y="2412"/>
                  </a:cubicBezTo>
                  <a:cubicBezTo>
                    <a:pt x="4073" y="2376"/>
                    <a:pt x="4136" y="2337"/>
                    <a:pt x="4196" y="2300"/>
                  </a:cubicBezTo>
                  <a:cubicBezTo>
                    <a:pt x="4226" y="2281"/>
                    <a:pt x="4256" y="2263"/>
                    <a:pt x="4286" y="2245"/>
                  </a:cubicBezTo>
                  <a:cubicBezTo>
                    <a:pt x="4297" y="2238"/>
                    <a:pt x="4308" y="2231"/>
                    <a:pt x="4319" y="2224"/>
                  </a:cubicBezTo>
                  <a:lnTo>
                    <a:pt x="4320" y="2223"/>
                  </a:lnTo>
                  <a:cubicBezTo>
                    <a:pt x="4351" y="2204"/>
                    <a:pt x="4382" y="2184"/>
                    <a:pt x="4415" y="2168"/>
                  </a:cubicBezTo>
                  <a:lnTo>
                    <a:pt x="4445" y="2154"/>
                  </a:lnTo>
                  <a:cubicBezTo>
                    <a:pt x="4505" y="2125"/>
                    <a:pt x="4566" y="2095"/>
                    <a:pt x="4630" y="2072"/>
                  </a:cubicBezTo>
                  <a:lnTo>
                    <a:pt x="4643" y="2067"/>
                  </a:lnTo>
                  <a:cubicBezTo>
                    <a:pt x="4707" y="2044"/>
                    <a:pt x="4773" y="2020"/>
                    <a:pt x="4842" y="2007"/>
                  </a:cubicBezTo>
                  <a:lnTo>
                    <a:pt x="4852" y="2005"/>
                  </a:lnTo>
                  <a:cubicBezTo>
                    <a:pt x="4921" y="1991"/>
                    <a:pt x="4993" y="1977"/>
                    <a:pt x="5065" y="1976"/>
                  </a:cubicBezTo>
                  <a:lnTo>
                    <a:pt x="5106" y="1976"/>
                  </a:lnTo>
                  <a:cubicBezTo>
                    <a:pt x="5149" y="1975"/>
                    <a:pt x="5193" y="1975"/>
                    <a:pt x="5236" y="1975"/>
                  </a:cubicBezTo>
                  <a:cubicBezTo>
                    <a:pt x="5281" y="1975"/>
                    <a:pt x="5325" y="1975"/>
                    <a:pt x="5374" y="1976"/>
                  </a:cubicBezTo>
                  <a:cubicBezTo>
                    <a:pt x="5432" y="1977"/>
                    <a:pt x="5491" y="1977"/>
                    <a:pt x="5549" y="1977"/>
                  </a:cubicBezTo>
                  <a:cubicBezTo>
                    <a:pt x="5551" y="1977"/>
                    <a:pt x="5554" y="1977"/>
                    <a:pt x="5556" y="1977"/>
                  </a:cubicBezTo>
                  <a:cubicBezTo>
                    <a:pt x="5582" y="1977"/>
                    <a:pt x="5608" y="1978"/>
                    <a:pt x="5631" y="1978"/>
                  </a:cubicBezTo>
                  <a:cubicBezTo>
                    <a:pt x="5716" y="1980"/>
                    <a:pt x="5805" y="1982"/>
                    <a:pt x="5891" y="1961"/>
                  </a:cubicBezTo>
                  <a:cubicBezTo>
                    <a:pt x="5987" y="1938"/>
                    <a:pt x="6066" y="1905"/>
                    <a:pt x="6132" y="1860"/>
                  </a:cubicBezTo>
                  <a:cubicBezTo>
                    <a:pt x="6201" y="1813"/>
                    <a:pt x="6253" y="1748"/>
                    <a:pt x="6292" y="1661"/>
                  </a:cubicBezTo>
                  <a:lnTo>
                    <a:pt x="6294" y="1656"/>
                  </a:lnTo>
                  <a:lnTo>
                    <a:pt x="6292" y="1653"/>
                  </a:lnTo>
                  <a:lnTo>
                    <a:pt x="6292" y="1649"/>
                  </a:lnTo>
                  <a:lnTo>
                    <a:pt x="6298" y="1651"/>
                  </a:lnTo>
                  <a:lnTo>
                    <a:pt x="6303" y="1646"/>
                  </a:lnTo>
                  <a:cubicBezTo>
                    <a:pt x="6303" y="1645"/>
                    <a:pt x="6303" y="1645"/>
                    <a:pt x="6303" y="1645"/>
                  </a:cubicBezTo>
                  <a:lnTo>
                    <a:pt x="6304" y="1645"/>
                  </a:lnTo>
                  <a:cubicBezTo>
                    <a:pt x="6306" y="1643"/>
                    <a:pt x="6308" y="1640"/>
                    <a:pt x="6310" y="1636"/>
                  </a:cubicBezTo>
                  <a:cubicBezTo>
                    <a:pt x="6332" y="1587"/>
                    <a:pt x="6353" y="1541"/>
                    <a:pt x="6372" y="1497"/>
                  </a:cubicBezTo>
                  <a:cubicBezTo>
                    <a:pt x="6384" y="1472"/>
                    <a:pt x="6395" y="1446"/>
                    <a:pt x="6406" y="1421"/>
                  </a:cubicBezTo>
                  <a:lnTo>
                    <a:pt x="6408" y="1416"/>
                  </a:lnTo>
                  <a:cubicBezTo>
                    <a:pt x="6432" y="1360"/>
                    <a:pt x="6457" y="1303"/>
                    <a:pt x="6484" y="1247"/>
                  </a:cubicBezTo>
                  <a:cubicBezTo>
                    <a:pt x="6529" y="1152"/>
                    <a:pt x="6598" y="1065"/>
                    <a:pt x="6707" y="965"/>
                  </a:cubicBezTo>
                  <a:cubicBezTo>
                    <a:pt x="6742" y="934"/>
                    <a:pt x="6779" y="905"/>
                    <a:pt x="6816" y="877"/>
                  </a:cubicBezTo>
                  <a:lnTo>
                    <a:pt x="6817" y="876"/>
                  </a:lnTo>
                  <a:cubicBezTo>
                    <a:pt x="6837" y="860"/>
                    <a:pt x="6857" y="844"/>
                    <a:pt x="6877" y="828"/>
                  </a:cubicBezTo>
                  <a:cubicBezTo>
                    <a:pt x="6878" y="827"/>
                    <a:pt x="6880" y="826"/>
                    <a:pt x="6883" y="825"/>
                  </a:cubicBezTo>
                  <a:cubicBezTo>
                    <a:pt x="6888" y="821"/>
                    <a:pt x="6896" y="817"/>
                    <a:pt x="6898" y="809"/>
                  </a:cubicBezTo>
                  <a:lnTo>
                    <a:pt x="6898" y="807"/>
                  </a:lnTo>
                  <a:lnTo>
                    <a:pt x="6912" y="799"/>
                  </a:lnTo>
                  <a:cubicBezTo>
                    <a:pt x="6913" y="798"/>
                    <a:pt x="6914" y="798"/>
                    <a:pt x="6914" y="797"/>
                  </a:cubicBezTo>
                  <a:cubicBezTo>
                    <a:pt x="6924" y="790"/>
                    <a:pt x="6932" y="782"/>
                    <a:pt x="6940" y="775"/>
                  </a:cubicBezTo>
                  <a:lnTo>
                    <a:pt x="6942" y="773"/>
                  </a:lnTo>
                  <a:cubicBezTo>
                    <a:pt x="6947" y="769"/>
                    <a:pt x="6951" y="765"/>
                    <a:pt x="6956" y="761"/>
                  </a:cubicBezTo>
                  <a:cubicBezTo>
                    <a:pt x="7001" y="722"/>
                    <a:pt x="7053" y="676"/>
                    <a:pt x="7091" y="620"/>
                  </a:cubicBezTo>
                  <a:cubicBezTo>
                    <a:pt x="7124" y="572"/>
                    <a:pt x="7154" y="521"/>
                    <a:pt x="7182" y="471"/>
                  </a:cubicBezTo>
                  <a:lnTo>
                    <a:pt x="7197" y="447"/>
                  </a:lnTo>
                  <a:cubicBezTo>
                    <a:pt x="7203" y="436"/>
                    <a:pt x="7207" y="424"/>
                    <a:pt x="7211" y="413"/>
                  </a:cubicBezTo>
                  <a:lnTo>
                    <a:pt x="7209" y="412"/>
                  </a:lnTo>
                  <a:lnTo>
                    <a:pt x="7209" y="412"/>
                  </a:lnTo>
                  <a:lnTo>
                    <a:pt x="7211" y="413"/>
                  </a:lnTo>
                  <a:lnTo>
                    <a:pt x="7216" y="399"/>
                  </a:lnTo>
                  <a:lnTo>
                    <a:pt x="7222" y="390"/>
                  </a:lnTo>
                  <a:cubicBezTo>
                    <a:pt x="7226" y="383"/>
                    <a:pt x="7231" y="374"/>
                    <a:pt x="7233" y="364"/>
                  </a:cubicBezTo>
                  <a:lnTo>
                    <a:pt x="7237" y="335"/>
                  </a:lnTo>
                  <a:lnTo>
                    <a:pt x="7245" y="330"/>
                  </a:lnTo>
                  <a:cubicBezTo>
                    <a:pt x="7251" y="325"/>
                    <a:pt x="7253" y="319"/>
                    <a:pt x="7253" y="314"/>
                  </a:cubicBezTo>
                  <a:cubicBezTo>
                    <a:pt x="7253" y="313"/>
                    <a:pt x="7253" y="313"/>
                    <a:pt x="7253" y="312"/>
                  </a:cubicBezTo>
                  <a:lnTo>
                    <a:pt x="7252" y="303"/>
                  </a:lnTo>
                  <a:lnTo>
                    <a:pt x="7257" y="305"/>
                  </a:lnTo>
                  <a:lnTo>
                    <a:pt x="7269" y="264"/>
                  </a:lnTo>
                  <a:lnTo>
                    <a:pt x="7272" y="255"/>
                  </a:lnTo>
                  <a:lnTo>
                    <a:pt x="7273" y="256"/>
                  </a:lnTo>
                  <a:lnTo>
                    <a:pt x="7286" y="217"/>
                  </a:lnTo>
                  <a:lnTo>
                    <a:pt x="7289" y="207"/>
                  </a:lnTo>
                  <a:lnTo>
                    <a:pt x="7285" y="206"/>
                  </a:lnTo>
                  <a:lnTo>
                    <a:pt x="7288" y="204"/>
                  </a:lnTo>
                  <a:cubicBezTo>
                    <a:pt x="7294" y="199"/>
                    <a:pt x="7297" y="193"/>
                    <a:pt x="7297" y="185"/>
                  </a:cubicBezTo>
                  <a:cubicBezTo>
                    <a:pt x="7297" y="183"/>
                    <a:pt x="7296" y="181"/>
                    <a:pt x="7296" y="179"/>
                  </a:cubicBezTo>
                  <a:lnTo>
                    <a:pt x="7293" y="164"/>
                  </a:lnTo>
                  <a:lnTo>
                    <a:pt x="7294" y="165"/>
                  </a:lnTo>
                  <a:lnTo>
                    <a:pt x="7312" y="148"/>
                  </a:lnTo>
                  <a:lnTo>
                    <a:pt x="7302" y="140"/>
                  </a:lnTo>
                  <a:cubicBezTo>
                    <a:pt x="7303" y="141"/>
                    <a:pt x="7305" y="144"/>
                    <a:pt x="7305" y="148"/>
                  </a:cubicBezTo>
                  <a:lnTo>
                    <a:pt x="7297" y="148"/>
                  </a:lnTo>
                  <a:lnTo>
                    <a:pt x="7303" y="143"/>
                  </a:lnTo>
                  <a:lnTo>
                    <a:pt x="7303" y="143"/>
                  </a:lnTo>
                  <a:lnTo>
                    <a:pt x="7295" y="148"/>
                  </a:lnTo>
                  <a:lnTo>
                    <a:pt x="7295" y="148"/>
                  </a:lnTo>
                  <a:lnTo>
                    <a:pt x="7314" y="111"/>
                  </a:lnTo>
                  <a:cubicBezTo>
                    <a:pt x="7318" y="103"/>
                    <a:pt x="7320" y="97"/>
                    <a:pt x="7320" y="90"/>
                  </a:cubicBezTo>
                  <a:lnTo>
                    <a:pt x="7320" y="90"/>
                  </a:lnTo>
                  <a:cubicBezTo>
                    <a:pt x="7320" y="89"/>
                    <a:pt x="7320" y="87"/>
                    <a:pt x="7320" y="86"/>
                  </a:cubicBezTo>
                  <a:lnTo>
                    <a:pt x="7318" y="61"/>
                  </a:lnTo>
                  <a:lnTo>
                    <a:pt x="7331" y="32"/>
                  </a:lnTo>
                  <a:cubicBezTo>
                    <a:pt x="7335" y="23"/>
                    <a:pt x="7338" y="13"/>
                    <a:pt x="7338" y="2"/>
                  </a:cubicBezTo>
                  <a:lnTo>
                    <a:pt x="7318" y="0"/>
                  </a:lnTo>
                  <a:lnTo>
                    <a:pt x="7289" y="124"/>
                  </a:lnTo>
                  <a:moveTo>
                    <a:pt x="6902" y="781"/>
                  </a:moveTo>
                  <a:lnTo>
                    <a:pt x="6902" y="781"/>
                  </a:lnTo>
                  <a:moveTo>
                    <a:pt x="7209" y="412"/>
                  </a:moveTo>
                  <a:lnTo>
                    <a:pt x="7208" y="411"/>
                  </a:lnTo>
                  <a:lnTo>
                    <a:pt x="7208" y="411"/>
                  </a:lnTo>
                  <a:lnTo>
                    <a:pt x="7209" y="412"/>
                  </a:lnTo>
                  <a:moveTo>
                    <a:pt x="7232" y="314"/>
                  </a:moveTo>
                  <a:lnTo>
                    <a:pt x="7233" y="314"/>
                  </a:lnTo>
                  <a:lnTo>
                    <a:pt x="7232" y="314"/>
                  </a:lnTo>
                  <a:moveTo>
                    <a:pt x="7302" y="156"/>
                  </a:moveTo>
                  <a:cubicBezTo>
                    <a:pt x="7301" y="156"/>
                    <a:pt x="7301" y="156"/>
                    <a:pt x="7300" y="157"/>
                  </a:cubicBezTo>
                  <a:lnTo>
                    <a:pt x="7297" y="151"/>
                  </a:lnTo>
                  <a:lnTo>
                    <a:pt x="7302" y="156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0000" tIns="45000" rIns="90000" bIns="45000" anchor="ctr" anchorCtr="1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7" name="Google Shape;17;p2"/>
          <p:cNvGrpSpPr/>
          <p:nvPr/>
        </p:nvGrpSpPr>
        <p:grpSpPr>
          <a:xfrm>
            <a:off x="-383552" y="-62152"/>
            <a:ext cx="10730952" cy="5986525"/>
            <a:chOff x="-383552" y="-62152"/>
            <a:chExt cx="10730952" cy="5986525"/>
          </a:xfrm>
        </p:grpSpPr>
        <p:grpSp>
          <p:nvGrpSpPr>
            <p:cNvPr id="18" name="Google Shape;18;p2"/>
            <p:cNvGrpSpPr/>
            <p:nvPr/>
          </p:nvGrpSpPr>
          <p:grpSpPr>
            <a:xfrm>
              <a:off x="-383552" y="2248851"/>
              <a:ext cx="1932651" cy="3675522"/>
              <a:chOff x="-383552" y="2248851"/>
              <a:chExt cx="1932651" cy="3675522"/>
            </a:xfrm>
          </p:grpSpPr>
          <p:sp>
            <p:nvSpPr>
              <p:cNvPr id="19" name="Google Shape;19;p2"/>
              <p:cNvSpPr/>
              <p:nvPr/>
            </p:nvSpPr>
            <p:spPr>
              <a:xfrm rot="-565561">
                <a:off x="679632" y="3086873"/>
                <a:ext cx="644215" cy="2803677"/>
              </a:xfrm>
              <a:custGeom>
                <a:avLst/>
                <a:gdLst/>
                <a:ahLst/>
                <a:cxnLst/>
                <a:rect l="l" t="t" r="r" b="b"/>
                <a:pathLst>
                  <a:path w="1277" h="5558" extrusionOk="0">
                    <a:moveTo>
                      <a:pt x="1274" y="3495"/>
                    </a:moveTo>
                    <a:cubicBezTo>
                      <a:pt x="1273" y="3494"/>
                      <a:pt x="1271" y="3493"/>
                      <a:pt x="1270" y="3492"/>
                    </a:cubicBezTo>
                    <a:cubicBezTo>
                      <a:pt x="1264" y="3488"/>
                      <a:pt x="1259" y="3483"/>
                      <a:pt x="1253" y="3483"/>
                    </a:cubicBezTo>
                    <a:cubicBezTo>
                      <a:pt x="1217" y="3482"/>
                      <a:pt x="1188" y="3500"/>
                      <a:pt x="1164" y="3518"/>
                    </a:cubicBezTo>
                    <a:cubicBezTo>
                      <a:pt x="1122" y="3550"/>
                      <a:pt x="1083" y="3582"/>
                      <a:pt x="1047" y="3614"/>
                    </a:cubicBezTo>
                    <a:cubicBezTo>
                      <a:pt x="1013" y="3645"/>
                      <a:pt x="980" y="3678"/>
                      <a:pt x="948" y="3710"/>
                    </a:cubicBezTo>
                    <a:lnTo>
                      <a:pt x="929" y="3729"/>
                    </a:lnTo>
                    <a:cubicBezTo>
                      <a:pt x="919" y="3739"/>
                      <a:pt x="909" y="3750"/>
                      <a:pt x="898" y="3763"/>
                    </a:cubicBezTo>
                    <a:lnTo>
                      <a:pt x="896" y="3764"/>
                    </a:lnTo>
                    <a:cubicBezTo>
                      <a:pt x="891" y="3770"/>
                      <a:pt x="886" y="3776"/>
                      <a:pt x="880" y="3783"/>
                    </a:cubicBezTo>
                    <a:lnTo>
                      <a:pt x="877" y="3781"/>
                    </a:lnTo>
                    <a:cubicBezTo>
                      <a:pt x="880" y="3768"/>
                      <a:pt x="884" y="3756"/>
                      <a:pt x="887" y="3745"/>
                    </a:cubicBezTo>
                    <a:lnTo>
                      <a:pt x="887" y="3745"/>
                    </a:lnTo>
                    <a:cubicBezTo>
                      <a:pt x="894" y="3720"/>
                      <a:pt x="901" y="3698"/>
                      <a:pt x="904" y="3676"/>
                    </a:cubicBezTo>
                    <a:cubicBezTo>
                      <a:pt x="910" y="3640"/>
                      <a:pt x="928" y="3611"/>
                      <a:pt x="946" y="3583"/>
                    </a:cubicBezTo>
                    <a:cubicBezTo>
                      <a:pt x="955" y="3568"/>
                      <a:pt x="964" y="3553"/>
                      <a:pt x="972" y="3537"/>
                    </a:cubicBezTo>
                    <a:cubicBezTo>
                      <a:pt x="983" y="3514"/>
                      <a:pt x="995" y="3491"/>
                      <a:pt x="1008" y="3469"/>
                    </a:cubicBezTo>
                    <a:lnTo>
                      <a:pt x="1008" y="3469"/>
                    </a:lnTo>
                    <a:cubicBezTo>
                      <a:pt x="1015" y="3457"/>
                      <a:pt x="1022" y="3445"/>
                      <a:pt x="1028" y="3432"/>
                    </a:cubicBezTo>
                    <a:cubicBezTo>
                      <a:pt x="1032" y="3424"/>
                      <a:pt x="1035" y="3419"/>
                      <a:pt x="1034" y="3415"/>
                    </a:cubicBezTo>
                    <a:lnTo>
                      <a:pt x="1034" y="3415"/>
                    </a:lnTo>
                    <a:cubicBezTo>
                      <a:pt x="1033" y="3413"/>
                      <a:pt x="1033" y="3411"/>
                      <a:pt x="1032" y="3409"/>
                    </a:cubicBezTo>
                    <a:cubicBezTo>
                      <a:pt x="1021" y="3368"/>
                      <a:pt x="1045" y="3337"/>
                      <a:pt x="1067" y="3310"/>
                    </a:cubicBezTo>
                    <a:lnTo>
                      <a:pt x="1070" y="3305"/>
                    </a:lnTo>
                    <a:cubicBezTo>
                      <a:pt x="1103" y="3263"/>
                      <a:pt x="1122" y="3218"/>
                      <a:pt x="1143" y="3169"/>
                    </a:cubicBezTo>
                    <a:lnTo>
                      <a:pt x="1150" y="3154"/>
                    </a:lnTo>
                    <a:cubicBezTo>
                      <a:pt x="1177" y="3092"/>
                      <a:pt x="1209" y="3044"/>
                      <a:pt x="1249" y="3003"/>
                    </a:cubicBezTo>
                    <a:lnTo>
                      <a:pt x="1251" y="3001"/>
                    </a:lnTo>
                    <a:lnTo>
                      <a:pt x="1251" y="3004"/>
                    </a:lnTo>
                    <a:cubicBezTo>
                      <a:pt x="1250" y="3037"/>
                      <a:pt x="1237" y="3064"/>
                      <a:pt x="1224" y="3089"/>
                    </a:cubicBezTo>
                    <a:cubicBezTo>
                      <a:pt x="1222" y="3094"/>
                      <a:pt x="1220" y="3098"/>
                      <a:pt x="1218" y="3102"/>
                    </a:cubicBezTo>
                    <a:lnTo>
                      <a:pt x="1224" y="3105"/>
                    </a:lnTo>
                    <a:cubicBezTo>
                      <a:pt x="1246" y="3068"/>
                      <a:pt x="1263" y="3029"/>
                      <a:pt x="1272" y="2987"/>
                    </a:cubicBezTo>
                    <a:cubicBezTo>
                      <a:pt x="1273" y="2984"/>
                      <a:pt x="1273" y="2979"/>
                      <a:pt x="1272" y="2975"/>
                    </a:cubicBezTo>
                    <a:cubicBezTo>
                      <a:pt x="1270" y="2970"/>
                      <a:pt x="1268" y="2966"/>
                      <a:pt x="1266" y="2965"/>
                    </a:cubicBezTo>
                    <a:cubicBezTo>
                      <a:pt x="1260" y="2962"/>
                      <a:pt x="1246" y="2964"/>
                      <a:pt x="1242" y="2969"/>
                    </a:cubicBezTo>
                    <a:lnTo>
                      <a:pt x="1225" y="2989"/>
                    </a:lnTo>
                    <a:lnTo>
                      <a:pt x="1224" y="2990"/>
                    </a:lnTo>
                    <a:cubicBezTo>
                      <a:pt x="1196" y="3021"/>
                      <a:pt x="1168" y="3054"/>
                      <a:pt x="1144" y="3089"/>
                    </a:cubicBezTo>
                    <a:cubicBezTo>
                      <a:pt x="1130" y="3110"/>
                      <a:pt x="1120" y="3133"/>
                      <a:pt x="1110" y="3155"/>
                    </a:cubicBezTo>
                    <a:lnTo>
                      <a:pt x="1110" y="3156"/>
                    </a:lnTo>
                    <a:cubicBezTo>
                      <a:pt x="1104" y="3169"/>
                      <a:pt x="1098" y="3183"/>
                      <a:pt x="1091" y="3196"/>
                    </a:cubicBezTo>
                    <a:cubicBezTo>
                      <a:pt x="1083" y="3213"/>
                      <a:pt x="1072" y="3230"/>
                      <a:pt x="1063" y="3246"/>
                    </a:cubicBezTo>
                    <a:lnTo>
                      <a:pt x="1062" y="3247"/>
                    </a:lnTo>
                    <a:cubicBezTo>
                      <a:pt x="1059" y="3253"/>
                      <a:pt x="1051" y="3265"/>
                      <a:pt x="1048" y="3270"/>
                    </a:cubicBezTo>
                    <a:lnTo>
                      <a:pt x="1039" y="3266"/>
                    </a:lnTo>
                    <a:lnTo>
                      <a:pt x="1044" y="3225"/>
                    </a:lnTo>
                    <a:cubicBezTo>
                      <a:pt x="1048" y="3196"/>
                      <a:pt x="1052" y="3163"/>
                      <a:pt x="1057" y="3132"/>
                    </a:cubicBezTo>
                    <a:cubicBezTo>
                      <a:pt x="1062" y="3100"/>
                      <a:pt x="1067" y="3067"/>
                      <a:pt x="1073" y="3036"/>
                    </a:cubicBezTo>
                    <a:lnTo>
                      <a:pt x="1075" y="3025"/>
                    </a:lnTo>
                    <a:cubicBezTo>
                      <a:pt x="1079" y="3002"/>
                      <a:pt x="1083" y="2978"/>
                      <a:pt x="1086" y="2954"/>
                    </a:cubicBezTo>
                    <a:cubicBezTo>
                      <a:pt x="1088" y="2946"/>
                      <a:pt x="1087" y="2938"/>
                      <a:pt x="1085" y="2930"/>
                    </a:cubicBezTo>
                    <a:cubicBezTo>
                      <a:pt x="1071" y="2875"/>
                      <a:pt x="1087" y="2824"/>
                      <a:pt x="1106" y="2782"/>
                    </a:cubicBezTo>
                    <a:cubicBezTo>
                      <a:pt x="1125" y="2737"/>
                      <a:pt x="1134" y="2695"/>
                      <a:pt x="1134" y="2651"/>
                    </a:cubicBezTo>
                    <a:cubicBezTo>
                      <a:pt x="1134" y="2560"/>
                      <a:pt x="1166" y="2481"/>
                      <a:pt x="1206" y="2393"/>
                    </a:cubicBezTo>
                    <a:lnTo>
                      <a:pt x="1206" y="2393"/>
                    </a:lnTo>
                    <a:lnTo>
                      <a:pt x="1218" y="2395"/>
                    </a:lnTo>
                    <a:lnTo>
                      <a:pt x="1208" y="2437"/>
                    </a:lnTo>
                    <a:lnTo>
                      <a:pt x="1208" y="2436"/>
                    </a:lnTo>
                    <a:lnTo>
                      <a:pt x="1202" y="2438"/>
                    </a:lnTo>
                    <a:lnTo>
                      <a:pt x="1203" y="2441"/>
                    </a:lnTo>
                    <a:lnTo>
                      <a:pt x="1203" y="2446"/>
                    </a:lnTo>
                    <a:cubicBezTo>
                      <a:pt x="1202" y="2462"/>
                      <a:pt x="1202" y="2479"/>
                      <a:pt x="1201" y="2496"/>
                    </a:cubicBezTo>
                    <a:lnTo>
                      <a:pt x="1201" y="2507"/>
                    </a:lnTo>
                    <a:lnTo>
                      <a:pt x="1208" y="2498"/>
                    </a:lnTo>
                    <a:cubicBezTo>
                      <a:pt x="1222" y="2478"/>
                      <a:pt x="1217" y="2457"/>
                      <a:pt x="1210" y="2440"/>
                    </a:cubicBezTo>
                    <a:lnTo>
                      <a:pt x="1210" y="2439"/>
                    </a:lnTo>
                    <a:lnTo>
                      <a:pt x="1209" y="2438"/>
                    </a:lnTo>
                    <a:lnTo>
                      <a:pt x="1215" y="2434"/>
                    </a:lnTo>
                    <a:cubicBezTo>
                      <a:pt x="1216" y="2433"/>
                      <a:pt x="1217" y="2432"/>
                      <a:pt x="1217" y="2431"/>
                    </a:cubicBezTo>
                    <a:lnTo>
                      <a:pt x="1218" y="2431"/>
                    </a:lnTo>
                    <a:cubicBezTo>
                      <a:pt x="1226" y="2404"/>
                      <a:pt x="1234" y="2378"/>
                      <a:pt x="1242" y="2350"/>
                    </a:cubicBezTo>
                    <a:lnTo>
                      <a:pt x="1250" y="2322"/>
                    </a:lnTo>
                    <a:lnTo>
                      <a:pt x="1246" y="2321"/>
                    </a:lnTo>
                    <a:cubicBezTo>
                      <a:pt x="1230" y="2318"/>
                      <a:pt x="1221" y="2328"/>
                      <a:pt x="1214" y="2339"/>
                    </a:cubicBezTo>
                    <a:cubicBezTo>
                      <a:pt x="1156" y="2423"/>
                      <a:pt x="1120" y="2506"/>
                      <a:pt x="1105" y="2593"/>
                    </a:cubicBezTo>
                    <a:cubicBezTo>
                      <a:pt x="1099" y="2625"/>
                      <a:pt x="1095" y="2659"/>
                      <a:pt x="1092" y="2689"/>
                    </a:cubicBezTo>
                    <a:lnTo>
                      <a:pt x="1092" y="2690"/>
                    </a:lnTo>
                    <a:cubicBezTo>
                      <a:pt x="1090" y="2704"/>
                      <a:pt x="1088" y="2719"/>
                      <a:pt x="1086" y="2733"/>
                    </a:cubicBezTo>
                    <a:lnTo>
                      <a:pt x="1086" y="2734"/>
                    </a:lnTo>
                    <a:lnTo>
                      <a:pt x="1075" y="2734"/>
                    </a:lnTo>
                    <a:cubicBezTo>
                      <a:pt x="1074" y="2727"/>
                      <a:pt x="1072" y="2710"/>
                      <a:pt x="1071" y="2702"/>
                    </a:cubicBezTo>
                    <a:lnTo>
                      <a:pt x="1071" y="2700"/>
                    </a:lnTo>
                    <a:cubicBezTo>
                      <a:pt x="1068" y="2678"/>
                      <a:pt x="1066" y="2655"/>
                      <a:pt x="1064" y="2633"/>
                    </a:cubicBezTo>
                    <a:cubicBezTo>
                      <a:pt x="1062" y="2605"/>
                      <a:pt x="1060" y="2576"/>
                      <a:pt x="1058" y="2549"/>
                    </a:cubicBezTo>
                    <a:lnTo>
                      <a:pt x="1057" y="2543"/>
                    </a:lnTo>
                    <a:cubicBezTo>
                      <a:pt x="1054" y="2496"/>
                      <a:pt x="1050" y="2443"/>
                      <a:pt x="1045" y="2391"/>
                    </a:cubicBezTo>
                    <a:cubicBezTo>
                      <a:pt x="1037" y="2319"/>
                      <a:pt x="1027" y="2241"/>
                      <a:pt x="1013" y="2147"/>
                    </a:cubicBezTo>
                    <a:cubicBezTo>
                      <a:pt x="1007" y="2109"/>
                      <a:pt x="1011" y="2079"/>
                      <a:pt x="1025" y="2051"/>
                    </a:cubicBezTo>
                    <a:cubicBezTo>
                      <a:pt x="1045" y="2011"/>
                      <a:pt x="1062" y="1972"/>
                      <a:pt x="1077" y="1935"/>
                    </a:cubicBezTo>
                    <a:cubicBezTo>
                      <a:pt x="1100" y="1879"/>
                      <a:pt x="1107" y="1820"/>
                      <a:pt x="1109" y="1774"/>
                    </a:cubicBezTo>
                    <a:cubicBezTo>
                      <a:pt x="1113" y="1717"/>
                      <a:pt x="1116" y="1654"/>
                      <a:pt x="1120" y="1578"/>
                    </a:cubicBezTo>
                    <a:lnTo>
                      <a:pt x="1122" y="1536"/>
                    </a:lnTo>
                    <a:cubicBezTo>
                      <a:pt x="1124" y="1483"/>
                      <a:pt x="1127" y="1428"/>
                      <a:pt x="1126" y="1373"/>
                    </a:cubicBezTo>
                    <a:cubicBezTo>
                      <a:pt x="1126" y="1266"/>
                      <a:pt x="1114" y="1161"/>
                      <a:pt x="1092" y="1060"/>
                    </a:cubicBezTo>
                    <a:cubicBezTo>
                      <a:pt x="1087" y="1038"/>
                      <a:pt x="1083" y="1014"/>
                      <a:pt x="1079" y="992"/>
                    </a:cubicBezTo>
                    <a:cubicBezTo>
                      <a:pt x="1078" y="983"/>
                      <a:pt x="1076" y="973"/>
                      <a:pt x="1074" y="964"/>
                    </a:cubicBezTo>
                    <a:lnTo>
                      <a:pt x="1074" y="961"/>
                    </a:lnTo>
                    <a:lnTo>
                      <a:pt x="1071" y="962"/>
                    </a:lnTo>
                    <a:cubicBezTo>
                      <a:pt x="1053" y="964"/>
                      <a:pt x="1046" y="969"/>
                      <a:pt x="1045" y="988"/>
                    </a:cubicBezTo>
                    <a:cubicBezTo>
                      <a:pt x="1044" y="1047"/>
                      <a:pt x="1042" y="1104"/>
                      <a:pt x="1033" y="1160"/>
                    </a:cubicBezTo>
                    <a:cubicBezTo>
                      <a:pt x="1028" y="1191"/>
                      <a:pt x="1018" y="1222"/>
                      <a:pt x="1009" y="1252"/>
                    </a:cubicBezTo>
                    <a:lnTo>
                      <a:pt x="1009" y="1254"/>
                    </a:lnTo>
                    <a:cubicBezTo>
                      <a:pt x="1004" y="1268"/>
                      <a:pt x="999" y="1284"/>
                      <a:pt x="995" y="1298"/>
                    </a:cubicBezTo>
                    <a:cubicBezTo>
                      <a:pt x="976" y="1371"/>
                      <a:pt x="971" y="1431"/>
                      <a:pt x="981" y="1489"/>
                    </a:cubicBezTo>
                    <a:cubicBezTo>
                      <a:pt x="987" y="1526"/>
                      <a:pt x="990" y="1563"/>
                      <a:pt x="992" y="1599"/>
                    </a:cubicBezTo>
                    <a:lnTo>
                      <a:pt x="992" y="1600"/>
                    </a:lnTo>
                    <a:cubicBezTo>
                      <a:pt x="993" y="1627"/>
                      <a:pt x="995" y="1659"/>
                      <a:pt x="977" y="1684"/>
                    </a:cubicBezTo>
                    <a:cubicBezTo>
                      <a:pt x="916" y="1770"/>
                      <a:pt x="925" y="1863"/>
                      <a:pt x="944" y="1951"/>
                    </a:cubicBezTo>
                    <a:cubicBezTo>
                      <a:pt x="948" y="1966"/>
                      <a:pt x="951" y="1981"/>
                      <a:pt x="954" y="1995"/>
                    </a:cubicBezTo>
                    <a:lnTo>
                      <a:pt x="956" y="2002"/>
                    </a:lnTo>
                    <a:cubicBezTo>
                      <a:pt x="963" y="2034"/>
                      <a:pt x="971" y="2067"/>
                      <a:pt x="977" y="2100"/>
                    </a:cubicBezTo>
                    <a:cubicBezTo>
                      <a:pt x="981" y="2121"/>
                      <a:pt x="980" y="2143"/>
                      <a:pt x="975" y="2169"/>
                    </a:cubicBezTo>
                    <a:lnTo>
                      <a:pt x="975" y="2172"/>
                    </a:lnTo>
                    <a:lnTo>
                      <a:pt x="973" y="2169"/>
                    </a:lnTo>
                    <a:cubicBezTo>
                      <a:pt x="972" y="2168"/>
                      <a:pt x="971" y="2166"/>
                      <a:pt x="970" y="2164"/>
                    </a:cubicBezTo>
                    <a:cubicBezTo>
                      <a:pt x="968" y="2160"/>
                      <a:pt x="965" y="2157"/>
                      <a:pt x="964" y="2152"/>
                    </a:cubicBezTo>
                    <a:cubicBezTo>
                      <a:pt x="951" y="2111"/>
                      <a:pt x="938" y="2070"/>
                      <a:pt x="926" y="2030"/>
                    </a:cubicBezTo>
                    <a:lnTo>
                      <a:pt x="926" y="2029"/>
                    </a:lnTo>
                    <a:cubicBezTo>
                      <a:pt x="904" y="1959"/>
                      <a:pt x="881" y="1887"/>
                      <a:pt x="858" y="1815"/>
                    </a:cubicBezTo>
                    <a:cubicBezTo>
                      <a:pt x="849" y="1787"/>
                      <a:pt x="841" y="1759"/>
                      <a:pt x="833" y="1731"/>
                    </a:cubicBezTo>
                    <a:cubicBezTo>
                      <a:pt x="796" y="1590"/>
                      <a:pt x="775" y="1440"/>
                      <a:pt x="772" y="1286"/>
                    </a:cubicBezTo>
                    <a:cubicBezTo>
                      <a:pt x="770" y="1211"/>
                      <a:pt x="764" y="1136"/>
                      <a:pt x="758" y="1063"/>
                    </a:cubicBezTo>
                    <a:lnTo>
                      <a:pt x="755" y="1024"/>
                    </a:lnTo>
                    <a:cubicBezTo>
                      <a:pt x="745" y="906"/>
                      <a:pt x="736" y="797"/>
                      <a:pt x="725" y="692"/>
                    </a:cubicBezTo>
                    <a:cubicBezTo>
                      <a:pt x="718" y="623"/>
                      <a:pt x="711" y="549"/>
                      <a:pt x="699" y="476"/>
                    </a:cubicBezTo>
                    <a:cubicBezTo>
                      <a:pt x="695" y="450"/>
                      <a:pt x="688" y="425"/>
                      <a:pt x="682" y="402"/>
                    </a:cubicBezTo>
                    <a:lnTo>
                      <a:pt x="673" y="369"/>
                    </a:lnTo>
                    <a:cubicBezTo>
                      <a:pt x="670" y="357"/>
                      <a:pt x="667" y="346"/>
                      <a:pt x="665" y="337"/>
                    </a:cubicBezTo>
                    <a:cubicBezTo>
                      <a:pt x="661" y="323"/>
                      <a:pt x="659" y="309"/>
                      <a:pt x="656" y="295"/>
                    </a:cubicBezTo>
                    <a:lnTo>
                      <a:pt x="655" y="293"/>
                    </a:lnTo>
                    <a:cubicBezTo>
                      <a:pt x="651" y="273"/>
                      <a:pt x="647" y="253"/>
                      <a:pt x="642" y="234"/>
                    </a:cubicBezTo>
                    <a:cubicBezTo>
                      <a:pt x="641" y="229"/>
                      <a:pt x="639" y="225"/>
                      <a:pt x="638" y="221"/>
                    </a:cubicBezTo>
                    <a:cubicBezTo>
                      <a:pt x="628" y="187"/>
                      <a:pt x="616" y="152"/>
                      <a:pt x="605" y="119"/>
                    </a:cubicBezTo>
                    <a:lnTo>
                      <a:pt x="604" y="118"/>
                    </a:lnTo>
                    <a:cubicBezTo>
                      <a:pt x="597" y="99"/>
                      <a:pt x="591" y="80"/>
                      <a:pt x="585" y="61"/>
                    </a:cubicBezTo>
                    <a:cubicBezTo>
                      <a:pt x="583" y="58"/>
                      <a:pt x="582" y="54"/>
                      <a:pt x="581" y="49"/>
                    </a:cubicBezTo>
                    <a:lnTo>
                      <a:pt x="575" y="26"/>
                    </a:lnTo>
                    <a:cubicBezTo>
                      <a:pt x="574" y="23"/>
                      <a:pt x="573" y="20"/>
                      <a:pt x="573" y="18"/>
                    </a:cubicBezTo>
                    <a:cubicBezTo>
                      <a:pt x="570" y="9"/>
                      <a:pt x="567" y="4"/>
                      <a:pt x="562" y="2"/>
                    </a:cubicBezTo>
                    <a:cubicBezTo>
                      <a:pt x="559" y="0"/>
                      <a:pt x="554" y="0"/>
                      <a:pt x="549" y="1"/>
                    </a:cubicBezTo>
                    <a:lnTo>
                      <a:pt x="546" y="1"/>
                    </a:lnTo>
                    <a:lnTo>
                      <a:pt x="546" y="9"/>
                    </a:lnTo>
                    <a:cubicBezTo>
                      <a:pt x="546" y="14"/>
                      <a:pt x="545" y="18"/>
                      <a:pt x="546" y="23"/>
                    </a:cubicBezTo>
                    <a:cubicBezTo>
                      <a:pt x="551" y="120"/>
                      <a:pt x="554" y="223"/>
                      <a:pt x="533" y="323"/>
                    </a:cubicBezTo>
                    <a:cubicBezTo>
                      <a:pt x="513" y="417"/>
                      <a:pt x="519" y="512"/>
                      <a:pt x="551" y="633"/>
                    </a:cubicBezTo>
                    <a:cubicBezTo>
                      <a:pt x="554" y="645"/>
                      <a:pt x="558" y="657"/>
                      <a:pt x="561" y="670"/>
                    </a:cubicBezTo>
                    <a:cubicBezTo>
                      <a:pt x="580" y="731"/>
                      <a:pt x="598" y="796"/>
                      <a:pt x="618" y="872"/>
                    </a:cubicBezTo>
                    <a:cubicBezTo>
                      <a:pt x="635" y="935"/>
                      <a:pt x="651" y="999"/>
                      <a:pt x="667" y="1060"/>
                    </a:cubicBezTo>
                    <a:lnTo>
                      <a:pt x="681" y="1114"/>
                    </a:lnTo>
                    <a:cubicBezTo>
                      <a:pt x="688" y="1142"/>
                      <a:pt x="692" y="1171"/>
                      <a:pt x="696" y="1199"/>
                    </a:cubicBezTo>
                    <a:cubicBezTo>
                      <a:pt x="697" y="1209"/>
                      <a:pt x="699" y="1220"/>
                      <a:pt x="700" y="1231"/>
                    </a:cubicBezTo>
                    <a:cubicBezTo>
                      <a:pt x="701" y="1234"/>
                      <a:pt x="699" y="1237"/>
                      <a:pt x="698" y="1240"/>
                    </a:cubicBezTo>
                    <a:lnTo>
                      <a:pt x="697" y="1240"/>
                    </a:lnTo>
                    <a:cubicBezTo>
                      <a:pt x="697" y="1242"/>
                      <a:pt x="695" y="1244"/>
                      <a:pt x="694" y="1246"/>
                    </a:cubicBezTo>
                    <a:lnTo>
                      <a:pt x="693" y="1249"/>
                    </a:lnTo>
                    <a:lnTo>
                      <a:pt x="672" y="1210"/>
                    </a:lnTo>
                    <a:cubicBezTo>
                      <a:pt x="666" y="1199"/>
                      <a:pt x="660" y="1188"/>
                      <a:pt x="643" y="1190"/>
                    </a:cubicBezTo>
                    <a:cubicBezTo>
                      <a:pt x="640" y="1190"/>
                      <a:pt x="638" y="1185"/>
                      <a:pt x="634" y="1176"/>
                    </a:cubicBezTo>
                    <a:lnTo>
                      <a:pt x="634" y="1176"/>
                    </a:lnTo>
                    <a:cubicBezTo>
                      <a:pt x="633" y="1173"/>
                      <a:pt x="631" y="1171"/>
                      <a:pt x="630" y="1169"/>
                    </a:cubicBezTo>
                    <a:lnTo>
                      <a:pt x="630" y="1168"/>
                    </a:lnTo>
                    <a:lnTo>
                      <a:pt x="623" y="1163"/>
                    </a:lnTo>
                    <a:cubicBezTo>
                      <a:pt x="618" y="1160"/>
                      <a:pt x="612" y="1156"/>
                      <a:pt x="608" y="1152"/>
                    </a:cubicBezTo>
                    <a:cubicBezTo>
                      <a:pt x="580" y="1118"/>
                      <a:pt x="552" y="1085"/>
                      <a:pt x="525" y="1052"/>
                    </a:cubicBezTo>
                    <a:lnTo>
                      <a:pt x="518" y="1044"/>
                    </a:lnTo>
                    <a:cubicBezTo>
                      <a:pt x="498" y="1020"/>
                      <a:pt x="475" y="993"/>
                      <a:pt x="453" y="966"/>
                    </a:cubicBezTo>
                    <a:cubicBezTo>
                      <a:pt x="387" y="887"/>
                      <a:pt x="331" y="795"/>
                      <a:pt x="288" y="692"/>
                    </a:cubicBezTo>
                    <a:cubicBezTo>
                      <a:pt x="277" y="666"/>
                      <a:pt x="268" y="638"/>
                      <a:pt x="260" y="611"/>
                    </a:cubicBezTo>
                    <a:lnTo>
                      <a:pt x="259" y="609"/>
                    </a:lnTo>
                    <a:cubicBezTo>
                      <a:pt x="256" y="598"/>
                      <a:pt x="253" y="587"/>
                      <a:pt x="249" y="576"/>
                    </a:cubicBezTo>
                    <a:lnTo>
                      <a:pt x="252" y="574"/>
                    </a:lnTo>
                    <a:cubicBezTo>
                      <a:pt x="281" y="604"/>
                      <a:pt x="304" y="636"/>
                      <a:pt x="327" y="670"/>
                    </a:cubicBezTo>
                    <a:lnTo>
                      <a:pt x="366" y="725"/>
                    </a:lnTo>
                    <a:cubicBezTo>
                      <a:pt x="403" y="780"/>
                      <a:pt x="443" y="836"/>
                      <a:pt x="480" y="892"/>
                    </a:cubicBezTo>
                    <a:cubicBezTo>
                      <a:pt x="509" y="934"/>
                      <a:pt x="539" y="980"/>
                      <a:pt x="565" y="1027"/>
                    </a:cubicBezTo>
                    <a:cubicBezTo>
                      <a:pt x="582" y="1059"/>
                      <a:pt x="597" y="1092"/>
                      <a:pt x="611" y="1124"/>
                    </a:cubicBezTo>
                    <a:lnTo>
                      <a:pt x="613" y="1128"/>
                    </a:lnTo>
                    <a:cubicBezTo>
                      <a:pt x="619" y="1140"/>
                      <a:pt x="624" y="1153"/>
                      <a:pt x="630" y="1165"/>
                    </a:cubicBezTo>
                    <a:lnTo>
                      <a:pt x="631" y="1167"/>
                    </a:lnTo>
                    <a:lnTo>
                      <a:pt x="633" y="1167"/>
                    </a:lnTo>
                    <a:cubicBezTo>
                      <a:pt x="639" y="1166"/>
                      <a:pt x="642" y="1164"/>
                      <a:pt x="644" y="1162"/>
                    </a:cubicBezTo>
                    <a:cubicBezTo>
                      <a:pt x="645" y="1160"/>
                      <a:pt x="645" y="1158"/>
                      <a:pt x="644" y="1155"/>
                    </a:cubicBezTo>
                    <a:cubicBezTo>
                      <a:pt x="644" y="1154"/>
                      <a:pt x="644" y="1152"/>
                      <a:pt x="643" y="1151"/>
                    </a:cubicBezTo>
                    <a:cubicBezTo>
                      <a:pt x="635" y="1133"/>
                      <a:pt x="628" y="1116"/>
                      <a:pt x="619" y="1100"/>
                    </a:cubicBezTo>
                    <a:cubicBezTo>
                      <a:pt x="603" y="1073"/>
                      <a:pt x="588" y="1046"/>
                      <a:pt x="574" y="1022"/>
                    </a:cubicBezTo>
                    <a:lnTo>
                      <a:pt x="574" y="1021"/>
                    </a:lnTo>
                    <a:cubicBezTo>
                      <a:pt x="532" y="949"/>
                      <a:pt x="490" y="875"/>
                      <a:pt x="445" y="804"/>
                    </a:cubicBezTo>
                    <a:cubicBezTo>
                      <a:pt x="405" y="741"/>
                      <a:pt x="363" y="681"/>
                      <a:pt x="322" y="622"/>
                    </a:cubicBezTo>
                    <a:lnTo>
                      <a:pt x="322" y="622"/>
                    </a:lnTo>
                    <a:cubicBezTo>
                      <a:pt x="301" y="592"/>
                      <a:pt x="280" y="562"/>
                      <a:pt x="260" y="532"/>
                    </a:cubicBezTo>
                    <a:cubicBezTo>
                      <a:pt x="250" y="518"/>
                      <a:pt x="241" y="504"/>
                      <a:pt x="232" y="488"/>
                    </a:cubicBezTo>
                    <a:cubicBezTo>
                      <a:pt x="229" y="484"/>
                      <a:pt x="226" y="479"/>
                      <a:pt x="223" y="474"/>
                    </a:cubicBezTo>
                    <a:lnTo>
                      <a:pt x="219" y="468"/>
                    </a:lnTo>
                    <a:lnTo>
                      <a:pt x="217" y="474"/>
                    </a:lnTo>
                    <a:cubicBezTo>
                      <a:pt x="206" y="505"/>
                      <a:pt x="211" y="532"/>
                      <a:pt x="217" y="554"/>
                    </a:cubicBezTo>
                    <a:cubicBezTo>
                      <a:pt x="219" y="563"/>
                      <a:pt x="222" y="572"/>
                      <a:pt x="225" y="580"/>
                    </a:cubicBezTo>
                    <a:lnTo>
                      <a:pt x="225" y="581"/>
                    </a:lnTo>
                    <a:cubicBezTo>
                      <a:pt x="227" y="587"/>
                      <a:pt x="229" y="593"/>
                      <a:pt x="230" y="598"/>
                    </a:cubicBezTo>
                    <a:cubicBezTo>
                      <a:pt x="246" y="652"/>
                      <a:pt x="268" y="704"/>
                      <a:pt x="285" y="744"/>
                    </a:cubicBezTo>
                    <a:cubicBezTo>
                      <a:pt x="317" y="819"/>
                      <a:pt x="361" y="890"/>
                      <a:pt x="421" y="962"/>
                    </a:cubicBezTo>
                    <a:lnTo>
                      <a:pt x="458" y="1007"/>
                    </a:lnTo>
                    <a:cubicBezTo>
                      <a:pt x="518" y="1079"/>
                      <a:pt x="579" y="1154"/>
                      <a:pt x="636" y="1230"/>
                    </a:cubicBezTo>
                    <a:cubicBezTo>
                      <a:pt x="663" y="1265"/>
                      <a:pt x="679" y="1310"/>
                      <a:pt x="693" y="1353"/>
                    </a:cubicBezTo>
                    <a:cubicBezTo>
                      <a:pt x="710" y="1406"/>
                      <a:pt x="727" y="1461"/>
                      <a:pt x="743" y="1514"/>
                    </a:cubicBezTo>
                    <a:lnTo>
                      <a:pt x="744" y="1517"/>
                    </a:lnTo>
                    <a:cubicBezTo>
                      <a:pt x="757" y="1561"/>
                      <a:pt x="770" y="1606"/>
                      <a:pt x="785" y="1651"/>
                    </a:cubicBezTo>
                    <a:cubicBezTo>
                      <a:pt x="803" y="1708"/>
                      <a:pt x="823" y="1766"/>
                      <a:pt x="842" y="1822"/>
                    </a:cubicBezTo>
                    <a:lnTo>
                      <a:pt x="842" y="1823"/>
                    </a:lnTo>
                    <a:cubicBezTo>
                      <a:pt x="861" y="1880"/>
                      <a:pt x="882" y="1939"/>
                      <a:pt x="900" y="1997"/>
                    </a:cubicBezTo>
                    <a:cubicBezTo>
                      <a:pt x="920" y="2057"/>
                      <a:pt x="937" y="2119"/>
                      <a:pt x="954" y="2178"/>
                    </a:cubicBezTo>
                    <a:lnTo>
                      <a:pt x="972" y="2240"/>
                    </a:lnTo>
                    <a:cubicBezTo>
                      <a:pt x="976" y="2256"/>
                      <a:pt x="977" y="2269"/>
                      <a:pt x="973" y="2283"/>
                    </a:cubicBezTo>
                    <a:lnTo>
                      <a:pt x="973" y="2286"/>
                    </a:lnTo>
                    <a:lnTo>
                      <a:pt x="971" y="2284"/>
                    </a:lnTo>
                    <a:cubicBezTo>
                      <a:pt x="968" y="2278"/>
                      <a:pt x="965" y="2272"/>
                      <a:pt x="962" y="2267"/>
                    </a:cubicBezTo>
                    <a:lnTo>
                      <a:pt x="961" y="2267"/>
                    </a:lnTo>
                    <a:cubicBezTo>
                      <a:pt x="955" y="2255"/>
                      <a:pt x="948" y="2243"/>
                      <a:pt x="942" y="2231"/>
                    </a:cubicBezTo>
                    <a:cubicBezTo>
                      <a:pt x="914" y="2172"/>
                      <a:pt x="876" y="2118"/>
                      <a:pt x="829" y="2071"/>
                    </a:cubicBezTo>
                    <a:cubicBezTo>
                      <a:pt x="820" y="2062"/>
                      <a:pt x="808" y="2054"/>
                      <a:pt x="797" y="2047"/>
                    </a:cubicBezTo>
                    <a:lnTo>
                      <a:pt x="796" y="2047"/>
                    </a:lnTo>
                    <a:cubicBezTo>
                      <a:pt x="793" y="2044"/>
                      <a:pt x="789" y="2042"/>
                      <a:pt x="785" y="2039"/>
                    </a:cubicBezTo>
                    <a:lnTo>
                      <a:pt x="783" y="2038"/>
                    </a:lnTo>
                    <a:lnTo>
                      <a:pt x="781" y="2039"/>
                    </a:lnTo>
                    <a:cubicBezTo>
                      <a:pt x="766" y="2051"/>
                      <a:pt x="767" y="2062"/>
                      <a:pt x="769" y="2070"/>
                    </a:cubicBezTo>
                    <a:cubicBezTo>
                      <a:pt x="770" y="2073"/>
                      <a:pt x="771" y="2076"/>
                      <a:pt x="773" y="2079"/>
                    </a:cubicBezTo>
                    <a:cubicBezTo>
                      <a:pt x="785" y="2103"/>
                      <a:pt x="796" y="2128"/>
                      <a:pt x="807" y="2152"/>
                    </a:cubicBezTo>
                    <a:cubicBezTo>
                      <a:pt x="833" y="2207"/>
                      <a:pt x="860" y="2265"/>
                      <a:pt x="894" y="2317"/>
                    </a:cubicBezTo>
                    <a:cubicBezTo>
                      <a:pt x="956" y="2411"/>
                      <a:pt x="999" y="2504"/>
                      <a:pt x="1025" y="2602"/>
                    </a:cubicBezTo>
                    <a:cubicBezTo>
                      <a:pt x="1042" y="2668"/>
                      <a:pt x="1052" y="2737"/>
                      <a:pt x="1053" y="2806"/>
                    </a:cubicBezTo>
                    <a:cubicBezTo>
                      <a:pt x="1057" y="2977"/>
                      <a:pt x="1044" y="3143"/>
                      <a:pt x="1015" y="3301"/>
                    </a:cubicBezTo>
                    <a:lnTo>
                      <a:pt x="1013" y="3314"/>
                    </a:lnTo>
                    <a:cubicBezTo>
                      <a:pt x="1000" y="3385"/>
                      <a:pt x="987" y="3459"/>
                      <a:pt x="951" y="3527"/>
                    </a:cubicBezTo>
                    <a:lnTo>
                      <a:pt x="951" y="3527"/>
                    </a:lnTo>
                    <a:lnTo>
                      <a:pt x="920" y="3526"/>
                    </a:lnTo>
                    <a:lnTo>
                      <a:pt x="920" y="3524"/>
                    </a:lnTo>
                    <a:cubicBezTo>
                      <a:pt x="919" y="3523"/>
                      <a:pt x="919" y="3522"/>
                      <a:pt x="919" y="3521"/>
                    </a:cubicBezTo>
                    <a:lnTo>
                      <a:pt x="918" y="3518"/>
                    </a:lnTo>
                    <a:cubicBezTo>
                      <a:pt x="919" y="3490"/>
                      <a:pt x="920" y="3461"/>
                      <a:pt x="921" y="3433"/>
                    </a:cubicBezTo>
                    <a:lnTo>
                      <a:pt x="921" y="3430"/>
                    </a:lnTo>
                    <a:cubicBezTo>
                      <a:pt x="923" y="3366"/>
                      <a:pt x="926" y="3300"/>
                      <a:pt x="922" y="3236"/>
                    </a:cubicBezTo>
                    <a:cubicBezTo>
                      <a:pt x="918" y="3161"/>
                      <a:pt x="909" y="3084"/>
                      <a:pt x="900" y="3011"/>
                    </a:cubicBezTo>
                    <a:lnTo>
                      <a:pt x="899" y="3010"/>
                    </a:lnTo>
                    <a:cubicBezTo>
                      <a:pt x="896" y="2978"/>
                      <a:pt x="891" y="2945"/>
                      <a:pt x="888" y="2913"/>
                    </a:cubicBezTo>
                    <a:lnTo>
                      <a:pt x="885" y="2883"/>
                    </a:lnTo>
                    <a:cubicBezTo>
                      <a:pt x="882" y="2858"/>
                      <a:pt x="879" y="2832"/>
                      <a:pt x="876" y="2807"/>
                    </a:cubicBezTo>
                    <a:cubicBezTo>
                      <a:pt x="876" y="2806"/>
                      <a:pt x="875" y="2805"/>
                      <a:pt x="875" y="2803"/>
                    </a:cubicBezTo>
                    <a:cubicBezTo>
                      <a:pt x="873" y="2797"/>
                      <a:pt x="870" y="2792"/>
                      <a:pt x="868" y="2786"/>
                    </a:cubicBezTo>
                    <a:cubicBezTo>
                      <a:pt x="866" y="2784"/>
                      <a:pt x="865" y="2782"/>
                      <a:pt x="864" y="2780"/>
                    </a:cubicBezTo>
                    <a:lnTo>
                      <a:pt x="863" y="2777"/>
                    </a:lnTo>
                    <a:lnTo>
                      <a:pt x="854" y="2779"/>
                    </a:lnTo>
                    <a:lnTo>
                      <a:pt x="854" y="2782"/>
                    </a:lnTo>
                    <a:cubicBezTo>
                      <a:pt x="854" y="2784"/>
                      <a:pt x="854" y="2786"/>
                      <a:pt x="854" y="2788"/>
                    </a:cubicBezTo>
                    <a:cubicBezTo>
                      <a:pt x="853" y="2796"/>
                      <a:pt x="852" y="2803"/>
                      <a:pt x="853" y="2811"/>
                    </a:cubicBezTo>
                    <a:cubicBezTo>
                      <a:pt x="857" y="2851"/>
                      <a:pt x="862" y="2892"/>
                      <a:pt x="866" y="2931"/>
                    </a:cubicBezTo>
                    <a:lnTo>
                      <a:pt x="867" y="2943"/>
                    </a:lnTo>
                    <a:cubicBezTo>
                      <a:pt x="871" y="2976"/>
                      <a:pt x="874" y="3010"/>
                      <a:pt x="878" y="3044"/>
                    </a:cubicBezTo>
                    <a:cubicBezTo>
                      <a:pt x="892" y="3186"/>
                      <a:pt x="895" y="3303"/>
                      <a:pt x="887" y="3413"/>
                    </a:cubicBezTo>
                    <a:cubicBezTo>
                      <a:pt x="884" y="3453"/>
                      <a:pt x="885" y="3496"/>
                      <a:pt x="889" y="3540"/>
                    </a:cubicBezTo>
                    <a:cubicBezTo>
                      <a:pt x="897" y="3622"/>
                      <a:pt x="885" y="3707"/>
                      <a:pt x="848" y="3814"/>
                    </a:cubicBezTo>
                    <a:cubicBezTo>
                      <a:pt x="835" y="3851"/>
                      <a:pt x="824" y="3889"/>
                      <a:pt x="813" y="3926"/>
                    </a:cubicBezTo>
                    <a:cubicBezTo>
                      <a:pt x="807" y="3946"/>
                      <a:pt x="801" y="3966"/>
                      <a:pt x="795" y="3986"/>
                    </a:cubicBezTo>
                    <a:cubicBezTo>
                      <a:pt x="789" y="4006"/>
                      <a:pt x="783" y="4021"/>
                      <a:pt x="775" y="4036"/>
                    </a:cubicBezTo>
                    <a:lnTo>
                      <a:pt x="772" y="4040"/>
                    </a:lnTo>
                    <a:lnTo>
                      <a:pt x="772" y="4035"/>
                    </a:lnTo>
                    <a:cubicBezTo>
                      <a:pt x="772" y="3885"/>
                      <a:pt x="769" y="3712"/>
                      <a:pt x="723" y="3543"/>
                    </a:cubicBezTo>
                    <a:cubicBezTo>
                      <a:pt x="709" y="3488"/>
                      <a:pt x="691" y="3437"/>
                      <a:pt x="669" y="3387"/>
                    </a:cubicBezTo>
                    <a:lnTo>
                      <a:pt x="666" y="3381"/>
                    </a:lnTo>
                    <a:lnTo>
                      <a:pt x="663" y="3387"/>
                    </a:lnTo>
                    <a:cubicBezTo>
                      <a:pt x="661" y="3390"/>
                      <a:pt x="659" y="3393"/>
                      <a:pt x="658" y="3396"/>
                    </a:cubicBezTo>
                    <a:cubicBezTo>
                      <a:pt x="653" y="3405"/>
                      <a:pt x="650" y="3412"/>
                      <a:pt x="648" y="3418"/>
                    </a:cubicBezTo>
                    <a:cubicBezTo>
                      <a:pt x="635" y="3485"/>
                      <a:pt x="639" y="3552"/>
                      <a:pt x="646" y="3626"/>
                    </a:cubicBezTo>
                    <a:cubicBezTo>
                      <a:pt x="651" y="3684"/>
                      <a:pt x="664" y="3741"/>
                      <a:pt x="678" y="3795"/>
                    </a:cubicBezTo>
                    <a:cubicBezTo>
                      <a:pt x="687" y="3835"/>
                      <a:pt x="697" y="3875"/>
                      <a:pt x="704" y="3916"/>
                    </a:cubicBezTo>
                    <a:cubicBezTo>
                      <a:pt x="723" y="4033"/>
                      <a:pt x="719" y="4147"/>
                      <a:pt x="692" y="4255"/>
                    </a:cubicBezTo>
                    <a:cubicBezTo>
                      <a:pt x="675" y="4325"/>
                      <a:pt x="647" y="4389"/>
                      <a:pt x="610" y="4465"/>
                    </a:cubicBezTo>
                    <a:lnTo>
                      <a:pt x="606" y="4473"/>
                    </a:lnTo>
                    <a:cubicBezTo>
                      <a:pt x="597" y="4492"/>
                      <a:pt x="588" y="4512"/>
                      <a:pt x="573" y="4529"/>
                    </a:cubicBezTo>
                    <a:lnTo>
                      <a:pt x="570" y="4532"/>
                    </a:lnTo>
                    <a:lnTo>
                      <a:pt x="572" y="4507"/>
                    </a:lnTo>
                    <a:cubicBezTo>
                      <a:pt x="574" y="4491"/>
                      <a:pt x="575" y="4475"/>
                      <a:pt x="576" y="4460"/>
                    </a:cubicBezTo>
                    <a:cubicBezTo>
                      <a:pt x="581" y="4391"/>
                      <a:pt x="577" y="4335"/>
                      <a:pt x="563" y="4283"/>
                    </a:cubicBezTo>
                    <a:lnTo>
                      <a:pt x="561" y="4277"/>
                    </a:lnTo>
                    <a:cubicBezTo>
                      <a:pt x="556" y="4260"/>
                      <a:pt x="551" y="4240"/>
                      <a:pt x="545" y="4218"/>
                    </a:cubicBezTo>
                    <a:lnTo>
                      <a:pt x="524" y="4137"/>
                    </a:lnTo>
                    <a:cubicBezTo>
                      <a:pt x="520" y="4122"/>
                      <a:pt x="516" y="4109"/>
                      <a:pt x="512" y="4096"/>
                    </a:cubicBezTo>
                    <a:cubicBezTo>
                      <a:pt x="511" y="4091"/>
                      <a:pt x="508" y="4087"/>
                      <a:pt x="504" y="4081"/>
                    </a:cubicBezTo>
                    <a:lnTo>
                      <a:pt x="503" y="4079"/>
                    </a:lnTo>
                    <a:cubicBezTo>
                      <a:pt x="502" y="4078"/>
                      <a:pt x="502" y="4077"/>
                      <a:pt x="501" y="4076"/>
                    </a:cubicBezTo>
                    <a:lnTo>
                      <a:pt x="497" y="4070"/>
                    </a:lnTo>
                    <a:lnTo>
                      <a:pt x="495" y="4077"/>
                    </a:lnTo>
                    <a:cubicBezTo>
                      <a:pt x="494" y="4079"/>
                      <a:pt x="494" y="4081"/>
                      <a:pt x="493" y="4083"/>
                    </a:cubicBezTo>
                    <a:lnTo>
                      <a:pt x="493" y="4084"/>
                    </a:lnTo>
                    <a:cubicBezTo>
                      <a:pt x="491" y="4093"/>
                      <a:pt x="489" y="4100"/>
                      <a:pt x="489" y="4106"/>
                    </a:cubicBezTo>
                    <a:lnTo>
                      <a:pt x="489" y="4120"/>
                    </a:lnTo>
                    <a:cubicBezTo>
                      <a:pt x="488" y="4152"/>
                      <a:pt x="487" y="4184"/>
                      <a:pt x="489" y="4216"/>
                    </a:cubicBezTo>
                    <a:cubicBezTo>
                      <a:pt x="494" y="4301"/>
                      <a:pt x="495" y="4388"/>
                      <a:pt x="491" y="4483"/>
                    </a:cubicBezTo>
                    <a:cubicBezTo>
                      <a:pt x="490" y="4520"/>
                      <a:pt x="480" y="4555"/>
                      <a:pt x="471" y="4589"/>
                    </a:cubicBezTo>
                    <a:cubicBezTo>
                      <a:pt x="465" y="4613"/>
                      <a:pt x="458" y="4638"/>
                      <a:pt x="454" y="4663"/>
                    </a:cubicBezTo>
                    <a:cubicBezTo>
                      <a:pt x="453" y="4671"/>
                      <a:pt x="452" y="4678"/>
                      <a:pt x="451" y="4684"/>
                    </a:cubicBezTo>
                    <a:lnTo>
                      <a:pt x="451" y="4685"/>
                    </a:lnTo>
                    <a:cubicBezTo>
                      <a:pt x="448" y="4705"/>
                      <a:pt x="445" y="4725"/>
                      <a:pt x="441" y="4744"/>
                    </a:cubicBezTo>
                    <a:cubicBezTo>
                      <a:pt x="438" y="4756"/>
                      <a:pt x="435" y="4768"/>
                      <a:pt x="433" y="4779"/>
                    </a:cubicBezTo>
                    <a:cubicBezTo>
                      <a:pt x="423" y="4823"/>
                      <a:pt x="412" y="4868"/>
                      <a:pt x="396" y="4910"/>
                    </a:cubicBezTo>
                    <a:cubicBezTo>
                      <a:pt x="382" y="4946"/>
                      <a:pt x="359" y="4978"/>
                      <a:pt x="337" y="5010"/>
                    </a:cubicBezTo>
                    <a:lnTo>
                      <a:pt x="328" y="5023"/>
                    </a:lnTo>
                    <a:cubicBezTo>
                      <a:pt x="305" y="5056"/>
                      <a:pt x="279" y="5089"/>
                      <a:pt x="255" y="5121"/>
                    </a:cubicBezTo>
                    <a:cubicBezTo>
                      <a:pt x="245" y="5134"/>
                      <a:pt x="234" y="5149"/>
                      <a:pt x="223" y="5163"/>
                    </a:cubicBezTo>
                    <a:cubicBezTo>
                      <a:pt x="217" y="5171"/>
                      <a:pt x="211" y="5179"/>
                      <a:pt x="200" y="5184"/>
                    </a:cubicBezTo>
                    <a:lnTo>
                      <a:pt x="198" y="5186"/>
                    </a:lnTo>
                    <a:lnTo>
                      <a:pt x="199" y="5183"/>
                    </a:lnTo>
                    <a:cubicBezTo>
                      <a:pt x="199" y="5181"/>
                      <a:pt x="199" y="5179"/>
                      <a:pt x="199" y="5178"/>
                    </a:cubicBezTo>
                    <a:lnTo>
                      <a:pt x="199" y="5177"/>
                    </a:lnTo>
                    <a:cubicBezTo>
                      <a:pt x="199" y="5172"/>
                      <a:pt x="199" y="5167"/>
                      <a:pt x="201" y="5163"/>
                    </a:cubicBezTo>
                    <a:cubicBezTo>
                      <a:pt x="237" y="5076"/>
                      <a:pt x="267" y="4983"/>
                      <a:pt x="289" y="4886"/>
                    </a:cubicBezTo>
                    <a:cubicBezTo>
                      <a:pt x="301" y="4831"/>
                      <a:pt x="304" y="4786"/>
                      <a:pt x="298" y="4744"/>
                    </a:cubicBezTo>
                    <a:cubicBezTo>
                      <a:pt x="297" y="4737"/>
                      <a:pt x="295" y="4729"/>
                      <a:pt x="294" y="4722"/>
                    </a:cubicBezTo>
                    <a:cubicBezTo>
                      <a:pt x="290" y="4707"/>
                      <a:pt x="283" y="4697"/>
                      <a:pt x="272" y="4690"/>
                    </a:cubicBezTo>
                    <a:lnTo>
                      <a:pt x="271" y="4689"/>
                    </a:lnTo>
                    <a:lnTo>
                      <a:pt x="269" y="4690"/>
                    </a:lnTo>
                    <a:cubicBezTo>
                      <a:pt x="254" y="4694"/>
                      <a:pt x="245" y="4705"/>
                      <a:pt x="241" y="4725"/>
                    </a:cubicBezTo>
                    <a:cubicBezTo>
                      <a:pt x="236" y="4754"/>
                      <a:pt x="231" y="4784"/>
                      <a:pt x="226" y="4818"/>
                    </a:cubicBezTo>
                    <a:cubicBezTo>
                      <a:pt x="223" y="4841"/>
                      <a:pt x="220" y="4865"/>
                      <a:pt x="217" y="4889"/>
                    </a:cubicBezTo>
                    <a:lnTo>
                      <a:pt x="217" y="4892"/>
                    </a:lnTo>
                    <a:cubicBezTo>
                      <a:pt x="212" y="4936"/>
                      <a:pt x="206" y="4981"/>
                      <a:pt x="199" y="5025"/>
                    </a:cubicBezTo>
                    <a:cubicBezTo>
                      <a:pt x="187" y="5093"/>
                      <a:pt x="159" y="5155"/>
                      <a:pt x="130" y="5213"/>
                    </a:cubicBezTo>
                    <a:cubicBezTo>
                      <a:pt x="109" y="5254"/>
                      <a:pt x="91" y="5296"/>
                      <a:pt x="76" y="5332"/>
                    </a:cubicBezTo>
                    <a:cubicBezTo>
                      <a:pt x="54" y="5387"/>
                      <a:pt x="35" y="5437"/>
                      <a:pt x="18" y="5486"/>
                    </a:cubicBezTo>
                    <a:cubicBezTo>
                      <a:pt x="12" y="5501"/>
                      <a:pt x="9" y="5517"/>
                      <a:pt x="5" y="5534"/>
                    </a:cubicBezTo>
                    <a:lnTo>
                      <a:pt x="5" y="5535"/>
                    </a:lnTo>
                    <a:cubicBezTo>
                      <a:pt x="3" y="5541"/>
                      <a:pt x="2" y="5547"/>
                      <a:pt x="1" y="5553"/>
                    </a:cubicBezTo>
                    <a:lnTo>
                      <a:pt x="0" y="5557"/>
                    </a:lnTo>
                    <a:lnTo>
                      <a:pt x="4" y="5558"/>
                    </a:lnTo>
                    <a:cubicBezTo>
                      <a:pt x="6" y="5558"/>
                      <a:pt x="8" y="5558"/>
                      <a:pt x="10" y="5558"/>
                    </a:cubicBezTo>
                    <a:cubicBezTo>
                      <a:pt x="33" y="5558"/>
                      <a:pt x="47" y="5543"/>
                      <a:pt x="60" y="5530"/>
                    </a:cubicBezTo>
                    <a:lnTo>
                      <a:pt x="63" y="5527"/>
                    </a:lnTo>
                    <a:cubicBezTo>
                      <a:pt x="94" y="5495"/>
                      <a:pt x="126" y="5461"/>
                      <a:pt x="156" y="5429"/>
                    </a:cubicBezTo>
                    <a:lnTo>
                      <a:pt x="157" y="5429"/>
                    </a:lnTo>
                    <a:cubicBezTo>
                      <a:pt x="177" y="5407"/>
                      <a:pt x="198" y="5385"/>
                      <a:pt x="218" y="5364"/>
                    </a:cubicBezTo>
                    <a:cubicBezTo>
                      <a:pt x="225" y="5358"/>
                      <a:pt x="229" y="5352"/>
                      <a:pt x="228" y="5346"/>
                    </a:cubicBezTo>
                    <a:lnTo>
                      <a:pt x="227" y="5340"/>
                    </a:lnTo>
                    <a:lnTo>
                      <a:pt x="244" y="5334"/>
                    </a:lnTo>
                    <a:cubicBezTo>
                      <a:pt x="250" y="5332"/>
                      <a:pt x="255" y="5329"/>
                      <a:pt x="260" y="5324"/>
                    </a:cubicBezTo>
                    <a:lnTo>
                      <a:pt x="256" y="5318"/>
                    </a:lnTo>
                    <a:lnTo>
                      <a:pt x="227" y="5337"/>
                    </a:lnTo>
                    <a:lnTo>
                      <a:pt x="227" y="5337"/>
                    </a:lnTo>
                    <a:lnTo>
                      <a:pt x="226" y="5338"/>
                    </a:lnTo>
                    <a:lnTo>
                      <a:pt x="216" y="5344"/>
                    </a:lnTo>
                    <a:lnTo>
                      <a:pt x="224" y="5341"/>
                    </a:lnTo>
                    <a:lnTo>
                      <a:pt x="216" y="5354"/>
                    </a:lnTo>
                    <a:lnTo>
                      <a:pt x="213" y="5353"/>
                    </a:lnTo>
                    <a:cubicBezTo>
                      <a:pt x="224" y="5319"/>
                      <a:pt x="262" y="5275"/>
                      <a:pt x="313" y="5235"/>
                    </a:cubicBezTo>
                    <a:cubicBezTo>
                      <a:pt x="366" y="5195"/>
                      <a:pt x="420" y="5170"/>
                      <a:pt x="453" y="5171"/>
                    </a:cubicBezTo>
                    <a:lnTo>
                      <a:pt x="454" y="5171"/>
                    </a:lnTo>
                    <a:lnTo>
                      <a:pt x="454" y="5173"/>
                    </a:lnTo>
                    <a:cubicBezTo>
                      <a:pt x="454" y="5180"/>
                      <a:pt x="451" y="5186"/>
                      <a:pt x="446" y="5190"/>
                    </a:cubicBezTo>
                    <a:lnTo>
                      <a:pt x="449" y="5196"/>
                    </a:lnTo>
                    <a:cubicBezTo>
                      <a:pt x="453" y="5194"/>
                      <a:pt x="457" y="5192"/>
                      <a:pt x="460" y="5189"/>
                    </a:cubicBezTo>
                    <a:cubicBezTo>
                      <a:pt x="466" y="5185"/>
                      <a:pt x="472" y="5173"/>
                      <a:pt x="471" y="5169"/>
                    </a:cubicBezTo>
                    <a:lnTo>
                      <a:pt x="471" y="5168"/>
                    </a:lnTo>
                    <a:lnTo>
                      <a:pt x="471" y="5167"/>
                    </a:lnTo>
                    <a:cubicBezTo>
                      <a:pt x="466" y="5160"/>
                      <a:pt x="454" y="5153"/>
                      <a:pt x="447" y="5154"/>
                    </a:cubicBezTo>
                    <a:cubicBezTo>
                      <a:pt x="426" y="5156"/>
                      <a:pt x="405" y="5160"/>
                      <a:pt x="388" y="5168"/>
                    </a:cubicBezTo>
                    <a:cubicBezTo>
                      <a:pt x="323" y="5194"/>
                      <a:pt x="264" y="5240"/>
                      <a:pt x="201" y="5311"/>
                    </a:cubicBezTo>
                    <a:lnTo>
                      <a:pt x="199" y="5314"/>
                    </a:lnTo>
                    <a:cubicBezTo>
                      <a:pt x="189" y="5325"/>
                      <a:pt x="179" y="5337"/>
                      <a:pt x="164" y="5346"/>
                    </a:cubicBezTo>
                    <a:lnTo>
                      <a:pt x="161" y="5348"/>
                    </a:lnTo>
                    <a:lnTo>
                      <a:pt x="162" y="5344"/>
                    </a:lnTo>
                    <a:cubicBezTo>
                      <a:pt x="165" y="5339"/>
                      <a:pt x="167" y="5333"/>
                      <a:pt x="169" y="5328"/>
                    </a:cubicBezTo>
                    <a:cubicBezTo>
                      <a:pt x="174" y="5316"/>
                      <a:pt x="179" y="5304"/>
                      <a:pt x="186" y="5292"/>
                    </a:cubicBezTo>
                    <a:cubicBezTo>
                      <a:pt x="230" y="5213"/>
                      <a:pt x="277" y="5132"/>
                      <a:pt x="338" y="5060"/>
                    </a:cubicBezTo>
                    <a:cubicBezTo>
                      <a:pt x="359" y="5036"/>
                      <a:pt x="374" y="5007"/>
                      <a:pt x="389" y="4980"/>
                    </a:cubicBezTo>
                    <a:lnTo>
                      <a:pt x="397" y="4966"/>
                    </a:lnTo>
                    <a:cubicBezTo>
                      <a:pt x="414" y="4935"/>
                      <a:pt x="436" y="4898"/>
                      <a:pt x="469" y="4867"/>
                    </a:cubicBezTo>
                    <a:cubicBezTo>
                      <a:pt x="512" y="4827"/>
                      <a:pt x="553" y="4784"/>
                      <a:pt x="594" y="4743"/>
                    </a:cubicBezTo>
                    <a:lnTo>
                      <a:pt x="626" y="4711"/>
                    </a:lnTo>
                    <a:cubicBezTo>
                      <a:pt x="700" y="4636"/>
                      <a:pt x="779" y="4569"/>
                      <a:pt x="860" y="4512"/>
                    </a:cubicBezTo>
                    <a:cubicBezTo>
                      <a:pt x="863" y="4510"/>
                      <a:pt x="865" y="4509"/>
                      <a:pt x="867" y="4507"/>
                    </a:cubicBezTo>
                    <a:cubicBezTo>
                      <a:pt x="879" y="4500"/>
                      <a:pt x="892" y="4491"/>
                      <a:pt x="888" y="4475"/>
                    </a:cubicBezTo>
                    <a:lnTo>
                      <a:pt x="888" y="4475"/>
                    </a:lnTo>
                    <a:cubicBezTo>
                      <a:pt x="881" y="4455"/>
                      <a:pt x="861" y="4456"/>
                      <a:pt x="846" y="4457"/>
                    </a:cubicBezTo>
                    <a:cubicBezTo>
                      <a:pt x="821" y="4459"/>
                      <a:pt x="799" y="4464"/>
                      <a:pt x="783" y="4471"/>
                    </a:cubicBezTo>
                    <a:cubicBezTo>
                      <a:pt x="733" y="4495"/>
                      <a:pt x="690" y="4526"/>
                      <a:pt x="655" y="4565"/>
                    </a:cubicBezTo>
                    <a:cubicBezTo>
                      <a:pt x="639" y="4583"/>
                      <a:pt x="623" y="4599"/>
                      <a:pt x="604" y="4617"/>
                    </a:cubicBezTo>
                    <a:lnTo>
                      <a:pt x="602" y="4619"/>
                    </a:lnTo>
                    <a:cubicBezTo>
                      <a:pt x="594" y="4627"/>
                      <a:pt x="585" y="4636"/>
                      <a:pt x="575" y="4646"/>
                    </a:cubicBezTo>
                    <a:lnTo>
                      <a:pt x="572" y="4649"/>
                    </a:lnTo>
                    <a:lnTo>
                      <a:pt x="573" y="4644"/>
                    </a:lnTo>
                    <a:cubicBezTo>
                      <a:pt x="585" y="4594"/>
                      <a:pt x="605" y="4552"/>
                      <a:pt x="623" y="4512"/>
                    </a:cubicBezTo>
                    <a:lnTo>
                      <a:pt x="624" y="4509"/>
                    </a:lnTo>
                    <a:cubicBezTo>
                      <a:pt x="629" y="4500"/>
                      <a:pt x="633" y="4490"/>
                      <a:pt x="637" y="4481"/>
                    </a:cubicBezTo>
                    <a:cubicBezTo>
                      <a:pt x="660" y="4430"/>
                      <a:pt x="694" y="4386"/>
                      <a:pt x="727" y="4343"/>
                    </a:cubicBezTo>
                    <a:cubicBezTo>
                      <a:pt x="746" y="4318"/>
                      <a:pt x="766" y="4291"/>
                      <a:pt x="784" y="4264"/>
                    </a:cubicBezTo>
                    <a:cubicBezTo>
                      <a:pt x="812" y="4220"/>
                      <a:pt x="843" y="4177"/>
                      <a:pt x="873" y="4135"/>
                    </a:cubicBezTo>
                    <a:lnTo>
                      <a:pt x="884" y="4120"/>
                    </a:lnTo>
                    <a:cubicBezTo>
                      <a:pt x="888" y="4115"/>
                      <a:pt x="891" y="4110"/>
                      <a:pt x="896" y="4105"/>
                    </a:cubicBezTo>
                    <a:cubicBezTo>
                      <a:pt x="900" y="4099"/>
                      <a:pt x="906" y="4093"/>
                      <a:pt x="910" y="4085"/>
                    </a:cubicBezTo>
                    <a:lnTo>
                      <a:pt x="923" y="4067"/>
                    </a:lnTo>
                    <a:lnTo>
                      <a:pt x="905" y="4081"/>
                    </a:lnTo>
                    <a:cubicBezTo>
                      <a:pt x="903" y="4082"/>
                      <a:pt x="902" y="4084"/>
                      <a:pt x="900" y="4086"/>
                    </a:cubicBezTo>
                    <a:cubicBezTo>
                      <a:pt x="870" y="4124"/>
                      <a:pt x="839" y="4165"/>
                      <a:pt x="809" y="4207"/>
                    </a:cubicBezTo>
                    <a:cubicBezTo>
                      <a:pt x="785" y="4238"/>
                      <a:pt x="761" y="4271"/>
                      <a:pt x="738" y="4303"/>
                    </a:cubicBezTo>
                    <a:lnTo>
                      <a:pt x="707" y="4346"/>
                    </a:lnTo>
                    <a:lnTo>
                      <a:pt x="698" y="4340"/>
                    </a:lnTo>
                    <a:cubicBezTo>
                      <a:pt x="701" y="4335"/>
                      <a:pt x="707" y="4323"/>
                      <a:pt x="710" y="4317"/>
                    </a:cubicBezTo>
                    <a:cubicBezTo>
                      <a:pt x="719" y="4300"/>
                      <a:pt x="728" y="4283"/>
                      <a:pt x="738" y="4267"/>
                    </a:cubicBezTo>
                    <a:cubicBezTo>
                      <a:pt x="753" y="4242"/>
                      <a:pt x="768" y="4216"/>
                      <a:pt x="783" y="4192"/>
                    </a:cubicBezTo>
                    <a:lnTo>
                      <a:pt x="783" y="4192"/>
                    </a:lnTo>
                    <a:cubicBezTo>
                      <a:pt x="800" y="4164"/>
                      <a:pt x="817" y="4136"/>
                      <a:pt x="833" y="4108"/>
                    </a:cubicBezTo>
                    <a:cubicBezTo>
                      <a:pt x="853" y="4074"/>
                      <a:pt x="877" y="4048"/>
                      <a:pt x="908" y="4027"/>
                    </a:cubicBezTo>
                    <a:cubicBezTo>
                      <a:pt x="914" y="4023"/>
                      <a:pt x="919" y="4017"/>
                      <a:pt x="923" y="4012"/>
                    </a:cubicBezTo>
                    <a:lnTo>
                      <a:pt x="934" y="4000"/>
                    </a:lnTo>
                    <a:lnTo>
                      <a:pt x="919" y="4007"/>
                    </a:lnTo>
                    <a:cubicBezTo>
                      <a:pt x="885" y="4024"/>
                      <a:pt x="855" y="4051"/>
                      <a:pt x="830" y="4086"/>
                    </a:cubicBezTo>
                    <a:cubicBezTo>
                      <a:pt x="811" y="4114"/>
                      <a:pt x="792" y="4143"/>
                      <a:pt x="773" y="4171"/>
                    </a:cubicBezTo>
                    <a:lnTo>
                      <a:pt x="770" y="4176"/>
                    </a:lnTo>
                    <a:cubicBezTo>
                      <a:pt x="761" y="4190"/>
                      <a:pt x="751" y="4205"/>
                      <a:pt x="742" y="4219"/>
                    </a:cubicBezTo>
                    <a:cubicBezTo>
                      <a:pt x="739" y="4224"/>
                      <a:pt x="735" y="4228"/>
                      <a:pt x="730" y="4233"/>
                    </a:cubicBezTo>
                    <a:lnTo>
                      <a:pt x="730" y="4233"/>
                    </a:lnTo>
                    <a:cubicBezTo>
                      <a:pt x="727" y="4236"/>
                      <a:pt x="724" y="4239"/>
                      <a:pt x="721" y="4243"/>
                    </a:cubicBezTo>
                    <a:lnTo>
                      <a:pt x="718" y="4246"/>
                    </a:lnTo>
                    <a:lnTo>
                      <a:pt x="724" y="4210"/>
                    </a:lnTo>
                    <a:cubicBezTo>
                      <a:pt x="727" y="4188"/>
                      <a:pt x="730" y="4170"/>
                      <a:pt x="733" y="4151"/>
                    </a:cubicBezTo>
                    <a:cubicBezTo>
                      <a:pt x="747" y="4054"/>
                      <a:pt x="746" y="3976"/>
                      <a:pt x="731" y="3906"/>
                    </a:cubicBezTo>
                    <a:cubicBezTo>
                      <a:pt x="729" y="3895"/>
                      <a:pt x="726" y="3883"/>
                      <a:pt x="723" y="3870"/>
                    </a:cubicBezTo>
                    <a:cubicBezTo>
                      <a:pt x="718" y="3854"/>
                      <a:pt x="714" y="3838"/>
                      <a:pt x="709" y="3822"/>
                    </a:cubicBezTo>
                    <a:cubicBezTo>
                      <a:pt x="704" y="3805"/>
                      <a:pt x="700" y="3790"/>
                      <a:pt x="696" y="3775"/>
                    </a:cubicBezTo>
                    <a:cubicBezTo>
                      <a:pt x="692" y="3762"/>
                      <a:pt x="689" y="3750"/>
                      <a:pt x="687" y="3739"/>
                    </a:cubicBezTo>
                    <a:cubicBezTo>
                      <a:pt x="674" y="3678"/>
                      <a:pt x="665" y="3623"/>
                      <a:pt x="660" y="3569"/>
                    </a:cubicBezTo>
                    <a:cubicBezTo>
                      <a:pt x="657" y="3536"/>
                      <a:pt x="659" y="3502"/>
                      <a:pt x="660" y="3470"/>
                    </a:cubicBezTo>
                    <a:cubicBezTo>
                      <a:pt x="660" y="3456"/>
                      <a:pt x="661" y="3443"/>
                      <a:pt x="661" y="3430"/>
                    </a:cubicBezTo>
                    <a:cubicBezTo>
                      <a:pt x="661" y="3427"/>
                      <a:pt x="662" y="3424"/>
                      <a:pt x="663" y="3421"/>
                    </a:cubicBezTo>
                    <a:cubicBezTo>
                      <a:pt x="664" y="3419"/>
                      <a:pt x="665" y="3417"/>
                      <a:pt x="666" y="3413"/>
                    </a:cubicBezTo>
                    <a:lnTo>
                      <a:pt x="667" y="3411"/>
                    </a:lnTo>
                    <a:lnTo>
                      <a:pt x="668" y="3413"/>
                    </a:lnTo>
                    <a:cubicBezTo>
                      <a:pt x="670" y="3416"/>
                      <a:pt x="671" y="3418"/>
                      <a:pt x="673" y="3420"/>
                    </a:cubicBezTo>
                    <a:lnTo>
                      <a:pt x="673" y="3421"/>
                    </a:lnTo>
                    <a:cubicBezTo>
                      <a:pt x="676" y="3425"/>
                      <a:pt x="678" y="3428"/>
                      <a:pt x="679" y="3432"/>
                    </a:cubicBezTo>
                    <a:cubicBezTo>
                      <a:pt x="691" y="3468"/>
                      <a:pt x="704" y="3507"/>
                      <a:pt x="714" y="3546"/>
                    </a:cubicBezTo>
                    <a:cubicBezTo>
                      <a:pt x="722" y="3576"/>
                      <a:pt x="728" y="3603"/>
                      <a:pt x="733" y="3629"/>
                    </a:cubicBezTo>
                    <a:cubicBezTo>
                      <a:pt x="749" y="3721"/>
                      <a:pt x="753" y="3812"/>
                      <a:pt x="754" y="3890"/>
                    </a:cubicBezTo>
                    <a:lnTo>
                      <a:pt x="756" y="3949"/>
                    </a:lnTo>
                    <a:cubicBezTo>
                      <a:pt x="757" y="3986"/>
                      <a:pt x="758" y="4024"/>
                      <a:pt x="758" y="4061"/>
                    </a:cubicBezTo>
                    <a:cubicBezTo>
                      <a:pt x="758" y="4066"/>
                      <a:pt x="758" y="4072"/>
                      <a:pt x="760" y="4078"/>
                    </a:cubicBezTo>
                    <a:cubicBezTo>
                      <a:pt x="762" y="4086"/>
                      <a:pt x="767" y="4093"/>
                      <a:pt x="776" y="4098"/>
                    </a:cubicBezTo>
                    <a:lnTo>
                      <a:pt x="778" y="4099"/>
                    </a:lnTo>
                    <a:lnTo>
                      <a:pt x="780" y="4097"/>
                    </a:lnTo>
                    <a:cubicBezTo>
                      <a:pt x="781" y="4095"/>
                      <a:pt x="783" y="4094"/>
                      <a:pt x="784" y="4093"/>
                    </a:cubicBezTo>
                    <a:cubicBezTo>
                      <a:pt x="789" y="4088"/>
                      <a:pt x="794" y="4082"/>
                      <a:pt x="796" y="4076"/>
                    </a:cubicBezTo>
                    <a:lnTo>
                      <a:pt x="804" y="4058"/>
                    </a:lnTo>
                    <a:cubicBezTo>
                      <a:pt x="822" y="4016"/>
                      <a:pt x="840" y="3972"/>
                      <a:pt x="855" y="3928"/>
                    </a:cubicBezTo>
                    <a:cubicBezTo>
                      <a:pt x="882" y="3852"/>
                      <a:pt x="922" y="3791"/>
                      <a:pt x="979" y="3741"/>
                    </a:cubicBezTo>
                    <a:cubicBezTo>
                      <a:pt x="1006" y="3716"/>
                      <a:pt x="1033" y="3690"/>
                      <a:pt x="1059" y="3664"/>
                    </a:cubicBezTo>
                    <a:lnTo>
                      <a:pt x="1060" y="3663"/>
                    </a:lnTo>
                    <a:cubicBezTo>
                      <a:pt x="1075" y="3648"/>
                      <a:pt x="1090" y="3633"/>
                      <a:pt x="1105" y="3618"/>
                    </a:cubicBezTo>
                    <a:cubicBezTo>
                      <a:pt x="1157" y="3569"/>
                      <a:pt x="1206" y="3537"/>
                      <a:pt x="1259" y="3518"/>
                    </a:cubicBezTo>
                    <a:cubicBezTo>
                      <a:pt x="1264" y="3516"/>
                      <a:pt x="1268" y="3510"/>
                      <a:pt x="1272" y="3504"/>
                    </a:cubicBezTo>
                    <a:lnTo>
                      <a:pt x="1272" y="3503"/>
                    </a:lnTo>
                    <a:cubicBezTo>
                      <a:pt x="1273" y="3502"/>
                      <a:pt x="1274" y="3501"/>
                      <a:pt x="1275" y="3499"/>
                    </a:cubicBezTo>
                    <a:lnTo>
                      <a:pt x="1277" y="3497"/>
                    </a:lnTo>
                    <a:lnTo>
                      <a:pt x="1274" y="3495"/>
                    </a:lnTo>
                    <a:moveTo>
                      <a:pt x="1019" y="1643"/>
                    </a:moveTo>
                    <a:cubicBezTo>
                      <a:pt x="1019" y="1633"/>
                      <a:pt x="1019" y="1623"/>
                      <a:pt x="1019" y="1614"/>
                    </a:cubicBezTo>
                    <a:cubicBezTo>
                      <a:pt x="1019" y="1580"/>
                      <a:pt x="1018" y="1545"/>
                      <a:pt x="1011" y="1512"/>
                    </a:cubicBezTo>
                    <a:cubicBezTo>
                      <a:pt x="997" y="1452"/>
                      <a:pt x="1002" y="1394"/>
                      <a:pt x="1010" y="1341"/>
                    </a:cubicBezTo>
                    <a:cubicBezTo>
                      <a:pt x="1014" y="1309"/>
                      <a:pt x="1023" y="1277"/>
                      <a:pt x="1032" y="1246"/>
                    </a:cubicBezTo>
                    <a:lnTo>
                      <a:pt x="1033" y="1246"/>
                    </a:lnTo>
                    <a:cubicBezTo>
                      <a:pt x="1044" y="1207"/>
                      <a:pt x="1056" y="1167"/>
                      <a:pt x="1058" y="1126"/>
                    </a:cubicBezTo>
                    <a:cubicBezTo>
                      <a:pt x="1059" y="1105"/>
                      <a:pt x="1061" y="1085"/>
                      <a:pt x="1063" y="1064"/>
                    </a:cubicBezTo>
                    <a:lnTo>
                      <a:pt x="1064" y="1060"/>
                    </a:lnTo>
                    <a:cubicBezTo>
                      <a:pt x="1064" y="1054"/>
                      <a:pt x="1065" y="1046"/>
                      <a:pt x="1066" y="1039"/>
                    </a:cubicBezTo>
                    <a:lnTo>
                      <a:pt x="1069" y="1039"/>
                    </a:lnTo>
                    <a:cubicBezTo>
                      <a:pt x="1073" y="1052"/>
                      <a:pt x="1077" y="1063"/>
                      <a:pt x="1079" y="1074"/>
                    </a:cubicBezTo>
                    <a:cubicBezTo>
                      <a:pt x="1086" y="1098"/>
                      <a:pt x="1090" y="1120"/>
                      <a:pt x="1092" y="1140"/>
                    </a:cubicBezTo>
                    <a:cubicBezTo>
                      <a:pt x="1099" y="1205"/>
                      <a:pt x="1106" y="1283"/>
                      <a:pt x="1109" y="1360"/>
                    </a:cubicBezTo>
                    <a:cubicBezTo>
                      <a:pt x="1111" y="1411"/>
                      <a:pt x="1110" y="1466"/>
                      <a:pt x="1106" y="1537"/>
                    </a:cubicBezTo>
                    <a:cubicBezTo>
                      <a:pt x="1104" y="1574"/>
                      <a:pt x="1100" y="1613"/>
                      <a:pt x="1097" y="1648"/>
                    </a:cubicBezTo>
                    <a:lnTo>
                      <a:pt x="1097" y="1649"/>
                    </a:lnTo>
                    <a:cubicBezTo>
                      <a:pt x="1094" y="1686"/>
                      <a:pt x="1090" y="1724"/>
                      <a:pt x="1088" y="1762"/>
                    </a:cubicBezTo>
                    <a:cubicBezTo>
                      <a:pt x="1083" y="1856"/>
                      <a:pt x="1052" y="1946"/>
                      <a:pt x="989" y="2044"/>
                    </a:cubicBezTo>
                    <a:lnTo>
                      <a:pt x="987" y="2047"/>
                    </a:lnTo>
                    <a:lnTo>
                      <a:pt x="984" y="2036"/>
                    </a:lnTo>
                    <a:cubicBezTo>
                      <a:pt x="983" y="2032"/>
                      <a:pt x="982" y="2029"/>
                      <a:pt x="981" y="2025"/>
                    </a:cubicBezTo>
                    <a:cubicBezTo>
                      <a:pt x="980" y="2022"/>
                      <a:pt x="980" y="2020"/>
                      <a:pt x="979" y="2018"/>
                    </a:cubicBezTo>
                    <a:cubicBezTo>
                      <a:pt x="975" y="1997"/>
                      <a:pt x="971" y="1975"/>
                      <a:pt x="967" y="1954"/>
                    </a:cubicBezTo>
                    <a:lnTo>
                      <a:pt x="966" y="1946"/>
                    </a:lnTo>
                    <a:cubicBezTo>
                      <a:pt x="962" y="1927"/>
                      <a:pt x="959" y="1908"/>
                      <a:pt x="955" y="1889"/>
                    </a:cubicBezTo>
                    <a:cubicBezTo>
                      <a:pt x="942" y="1825"/>
                      <a:pt x="952" y="1771"/>
                      <a:pt x="984" y="1724"/>
                    </a:cubicBezTo>
                    <a:lnTo>
                      <a:pt x="988" y="1718"/>
                    </a:lnTo>
                    <a:cubicBezTo>
                      <a:pt x="1004" y="1695"/>
                      <a:pt x="1020" y="1672"/>
                      <a:pt x="1019" y="1643"/>
                    </a:cubicBezTo>
                    <a:moveTo>
                      <a:pt x="1014" y="2417"/>
                    </a:moveTo>
                    <a:lnTo>
                      <a:pt x="1015" y="2418"/>
                    </a:lnTo>
                    <a:cubicBezTo>
                      <a:pt x="1017" y="2427"/>
                      <a:pt x="1019" y="2437"/>
                      <a:pt x="1021" y="2446"/>
                    </a:cubicBezTo>
                    <a:lnTo>
                      <a:pt x="1021" y="2447"/>
                    </a:lnTo>
                    <a:lnTo>
                      <a:pt x="1018" y="2448"/>
                    </a:lnTo>
                    <a:cubicBezTo>
                      <a:pt x="1001" y="2420"/>
                      <a:pt x="983" y="2392"/>
                      <a:pt x="966" y="2365"/>
                    </a:cubicBezTo>
                    <a:lnTo>
                      <a:pt x="966" y="2365"/>
                    </a:lnTo>
                    <a:cubicBezTo>
                      <a:pt x="908" y="2275"/>
                      <a:pt x="848" y="2181"/>
                      <a:pt x="803" y="2076"/>
                    </a:cubicBezTo>
                    <a:lnTo>
                      <a:pt x="801" y="2072"/>
                    </a:lnTo>
                    <a:lnTo>
                      <a:pt x="805" y="2074"/>
                    </a:lnTo>
                    <a:cubicBezTo>
                      <a:pt x="878" y="2130"/>
                      <a:pt x="917" y="2205"/>
                      <a:pt x="954" y="2277"/>
                    </a:cubicBezTo>
                    <a:lnTo>
                      <a:pt x="954" y="2278"/>
                    </a:lnTo>
                    <a:cubicBezTo>
                      <a:pt x="966" y="2302"/>
                      <a:pt x="979" y="2326"/>
                      <a:pt x="992" y="2349"/>
                    </a:cubicBezTo>
                    <a:cubicBezTo>
                      <a:pt x="998" y="2359"/>
                      <a:pt x="1003" y="2372"/>
                      <a:pt x="1008" y="2388"/>
                    </a:cubicBezTo>
                    <a:cubicBezTo>
                      <a:pt x="1010" y="2397"/>
                      <a:pt x="1012" y="2406"/>
                      <a:pt x="1014" y="2417"/>
                    </a:cubicBezTo>
                    <a:moveTo>
                      <a:pt x="741" y="1336"/>
                    </a:moveTo>
                    <a:lnTo>
                      <a:pt x="733" y="1338"/>
                    </a:lnTo>
                    <a:lnTo>
                      <a:pt x="730" y="1309"/>
                    </a:lnTo>
                    <a:cubicBezTo>
                      <a:pt x="727" y="1287"/>
                      <a:pt x="725" y="1263"/>
                      <a:pt x="722" y="1239"/>
                    </a:cubicBezTo>
                    <a:cubicBezTo>
                      <a:pt x="722" y="1233"/>
                      <a:pt x="721" y="1228"/>
                      <a:pt x="721" y="1222"/>
                    </a:cubicBezTo>
                    <a:lnTo>
                      <a:pt x="721" y="1221"/>
                    </a:lnTo>
                    <a:cubicBezTo>
                      <a:pt x="721" y="1215"/>
                      <a:pt x="721" y="1208"/>
                      <a:pt x="720" y="1202"/>
                    </a:cubicBezTo>
                    <a:cubicBezTo>
                      <a:pt x="707" y="1096"/>
                      <a:pt x="687" y="991"/>
                      <a:pt x="660" y="891"/>
                    </a:cubicBezTo>
                    <a:cubicBezTo>
                      <a:pt x="657" y="879"/>
                      <a:pt x="653" y="866"/>
                      <a:pt x="649" y="853"/>
                    </a:cubicBezTo>
                    <a:cubicBezTo>
                      <a:pt x="645" y="836"/>
                      <a:pt x="640" y="820"/>
                      <a:pt x="635" y="804"/>
                    </a:cubicBezTo>
                    <a:lnTo>
                      <a:pt x="632" y="792"/>
                    </a:lnTo>
                    <a:cubicBezTo>
                      <a:pt x="615" y="731"/>
                      <a:pt x="597" y="667"/>
                      <a:pt x="576" y="605"/>
                    </a:cubicBezTo>
                    <a:cubicBezTo>
                      <a:pt x="572" y="592"/>
                      <a:pt x="568" y="580"/>
                      <a:pt x="565" y="568"/>
                    </a:cubicBezTo>
                    <a:cubicBezTo>
                      <a:pt x="547" y="499"/>
                      <a:pt x="542" y="437"/>
                      <a:pt x="552" y="378"/>
                    </a:cubicBezTo>
                    <a:cubicBezTo>
                      <a:pt x="564" y="298"/>
                      <a:pt x="574" y="226"/>
                      <a:pt x="574" y="153"/>
                    </a:cubicBezTo>
                    <a:cubicBezTo>
                      <a:pt x="574" y="147"/>
                      <a:pt x="575" y="141"/>
                      <a:pt x="576" y="136"/>
                    </a:cubicBezTo>
                    <a:cubicBezTo>
                      <a:pt x="577" y="132"/>
                      <a:pt x="577" y="129"/>
                      <a:pt x="578" y="125"/>
                    </a:cubicBezTo>
                    <a:lnTo>
                      <a:pt x="578" y="123"/>
                    </a:lnTo>
                    <a:lnTo>
                      <a:pt x="580" y="125"/>
                    </a:lnTo>
                    <a:cubicBezTo>
                      <a:pt x="582" y="126"/>
                      <a:pt x="583" y="128"/>
                      <a:pt x="584" y="129"/>
                    </a:cubicBezTo>
                    <a:lnTo>
                      <a:pt x="585" y="129"/>
                    </a:lnTo>
                    <a:cubicBezTo>
                      <a:pt x="587" y="131"/>
                      <a:pt x="589" y="132"/>
                      <a:pt x="589" y="134"/>
                    </a:cubicBezTo>
                    <a:lnTo>
                      <a:pt x="589" y="134"/>
                    </a:lnTo>
                    <a:cubicBezTo>
                      <a:pt x="597" y="169"/>
                      <a:pt x="606" y="204"/>
                      <a:pt x="615" y="238"/>
                    </a:cubicBezTo>
                    <a:cubicBezTo>
                      <a:pt x="635" y="320"/>
                      <a:pt x="657" y="405"/>
                      <a:pt x="672" y="490"/>
                    </a:cubicBezTo>
                    <a:cubicBezTo>
                      <a:pt x="692" y="603"/>
                      <a:pt x="702" y="720"/>
                      <a:pt x="712" y="832"/>
                    </a:cubicBezTo>
                    <a:cubicBezTo>
                      <a:pt x="721" y="936"/>
                      <a:pt x="727" y="1041"/>
                      <a:pt x="733" y="1143"/>
                    </a:cubicBezTo>
                    <a:lnTo>
                      <a:pt x="739" y="1234"/>
                    </a:lnTo>
                    <a:cubicBezTo>
                      <a:pt x="740" y="1257"/>
                      <a:pt x="740" y="1280"/>
                      <a:pt x="741" y="1302"/>
                    </a:cubicBezTo>
                    <a:lnTo>
                      <a:pt x="741" y="1303"/>
                    </a:lnTo>
                    <a:cubicBezTo>
                      <a:pt x="741" y="1313"/>
                      <a:pt x="741" y="1324"/>
                      <a:pt x="741" y="1335"/>
                    </a:cubicBezTo>
                    <a:lnTo>
                      <a:pt x="741" y="1336"/>
                    </a:lnTo>
                    <a:moveTo>
                      <a:pt x="538" y="4624"/>
                    </a:moveTo>
                    <a:cubicBezTo>
                      <a:pt x="534" y="4652"/>
                      <a:pt x="527" y="4678"/>
                      <a:pt x="520" y="4704"/>
                    </a:cubicBezTo>
                    <a:cubicBezTo>
                      <a:pt x="514" y="4725"/>
                      <a:pt x="500" y="4737"/>
                      <a:pt x="474" y="4746"/>
                    </a:cubicBezTo>
                    <a:lnTo>
                      <a:pt x="472" y="4746"/>
                    </a:lnTo>
                    <a:lnTo>
                      <a:pt x="472" y="4744"/>
                    </a:lnTo>
                    <a:cubicBezTo>
                      <a:pt x="529" y="4562"/>
                      <a:pt x="526" y="4382"/>
                      <a:pt x="515" y="4215"/>
                    </a:cubicBezTo>
                    <a:lnTo>
                      <a:pt x="514" y="4210"/>
                    </a:lnTo>
                    <a:lnTo>
                      <a:pt x="517" y="4214"/>
                    </a:lnTo>
                    <a:cubicBezTo>
                      <a:pt x="520" y="4218"/>
                      <a:pt x="523" y="4221"/>
                      <a:pt x="525" y="4223"/>
                    </a:cubicBezTo>
                    <a:lnTo>
                      <a:pt x="525" y="4224"/>
                    </a:lnTo>
                    <a:cubicBezTo>
                      <a:pt x="529" y="4228"/>
                      <a:pt x="531" y="4230"/>
                      <a:pt x="532" y="4233"/>
                    </a:cubicBezTo>
                    <a:lnTo>
                      <a:pt x="534" y="4242"/>
                    </a:lnTo>
                    <a:lnTo>
                      <a:pt x="534" y="4242"/>
                    </a:lnTo>
                    <a:cubicBezTo>
                      <a:pt x="540" y="4268"/>
                      <a:pt x="547" y="4297"/>
                      <a:pt x="552" y="4326"/>
                    </a:cubicBezTo>
                    <a:cubicBezTo>
                      <a:pt x="570" y="4428"/>
                      <a:pt x="553" y="4533"/>
                      <a:pt x="538" y="4624"/>
                    </a:cubicBezTo>
                    <a:moveTo>
                      <a:pt x="546" y="4683"/>
                    </a:moveTo>
                    <a:lnTo>
                      <a:pt x="546" y="4684"/>
                    </a:lnTo>
                    <a:lnTo>
                      <a:pt x="544" y="4683"/>
                    </a:lnTo>
                    <a:cubicBezTo>
                      <a:pt x="543" y="4683"/>
                      <a:pt x="542" y="4682"/>
                      <a:pt x="540" y="4682"/>
                    </a:cubicBezTo>
                    <a:lnTo>
                      <a:pt x="538" y="4680"/>
                    </a:lnTo>
                    <a:lnTo>
                      <a:pt x="539" y="4678"/>
                    </a:lnTo>
                    <a:lnTo>
                      <a:pt x="544" y="4672"/>
                    </a:lnTo>
                    <a:lnTo>
                      <a:pt x="545" y="4674"/>
                    </a:lnTo>
                    <a:cubicBezTo>
                      <a:pt x="547" y="4676"/>
                      <a:pt x="548" y="4678"/>
                      <a:pt x="548" y="4679"/>
                    </a:cubicBezTo>
                    <a:lnTo>
                      <a:pt x="548" y="4679"/>
                    </a:lnTo>
                    <a:cubicBezTo>
                      <a:pt x="549" y="4681"/>
                      <a:pt x="547" y="4683"/>
                      <a:pt x="546" y="4683"/>
                    </a:cubicBezTo>
                    <a:moveTo>
                      <a:pt x="553" y="4730"/>
                    </a:moveTo>
                    <a:lnTo>
                      <a:pt x="543" y="4744"/>
                    </a:lnTo>
                    <a:lnTo>
                      <a:pt x="536" y="4739"/>
                    </a:lnTo>
                    <a:lnTo>
                      <a:pt x="546" y="4725"/>
                    </a:lnTo>
                    <a:lnTo>
                      <a:pt x="553" y="4730"/>
                    </a:lnTo>
                    <a:moveTo>
                      <a:pt x="858" y="4480"/>
                    </a:moveTo>
                    <a:lnTo>
                      <a:pt x="570" y="4713"/>
                    </a:lnTo>
                    <a:lnTo>
                      <a:pt x="567" y="4711"/>
                    </a:lnTo>
                    <a:cubicBezTo>
                      <a:pt x="608" y="4642"/>
                      <a:pt x="652" y="4588"/>
                      <a:pt x="703" y="4546"/>
                    </a:cubicBezTo>
                    <a:cubicBezTo>
                      <a:pt x="734" y="4520"/>
                      <a:pt x="771" y="4500"/>
                      <a:pt x="806" y="4481"/>
                    </a:cubicBezTo>
                    <a:cubicBezTo>
                      <a:pt x="825" y="4470"/>
                      <a:pt x="844" y="4470"/>
                      <a:pt x="857" y="4479"/>
                    </a:cubicBezTo>
                    <a:lnTo>
                      <a:pt x="858" y="4480"/>
                    </a:lnTo>
                    <a:moveTo>
                      <a:pt x="257" y="4910"/>
                    </a:moveTo>
                    <a:lnTo>
                      <a:pt x="268" y="4736"/>
                    </a:lnTo>
                    <a:lnTo>
                      <a:pt x="270" y="4738"/>
                    </a:lnTo>
                    <a:cubicBezTo>
                      <a:pt x="273" y="4742"/>
                      <a:pt x="275" y="4745"/>
                      <a:pt x="277" y="4747"/>
                    </a:cubicBezTo>
                    <a:lnTo>
                      <a:pt x="277" y="4747"/>
                    </a:lnTo>
                    <a:cubicBezTo>
                      <a:pt x="280" y="4750"/>
                      <a:pt x="281" y="4752"/>
                      <a:pt x="282" y="4754"/>
                    </a:cubicBezTo>
                    <a:lnTo>
                      <a:pt x="282" y="4755"/>
                    </a:lnTo>
                    <a:lnTo>
                      <a:pt x="281" y="4763"/>
                    </a:lnTo>
                    <a:cubicBezTo>
                      <a:pt x="279" y="4805"/>
                      <a:pt x="277" y="4847"/>
                      <a:pt x="272" y="4889"/>
                    </a:cubicBezTo>
                    <a:cubicBezTo>
                      <a:pt x="272" y="4895"/>
                      <a:pt x="268" y="4901"/>
                      <a:pt x="264" y="4907"/>
                    </a:cubicBezTo>
                    <a:lnTo>
                      <a:pt x="264" y="4907"/>
                    </a:lnTo>
                    <a:cubicBezTo>
                      <a:pt x="263" y="4908"/>
                      <a:pt x="262" y="4910"/>
                      <a:pt x="261" y="4911"/>
                    </a:cubicBezTo>
                    <a:lnTo>
                      <a:pt x="257" y="4910"/>
                    </a:lnTo>
                    <a:moveTo>
                      <a:pt x="253" y="4931"/>
                    </a:moveTo>
                    <a:lnTo>
                      <a:pt x="256" y="4919"/>
                    </a:lnTo>
                    <a:lnTo>
                      <a:pt x="260" y="4919"/>
                    </a:lnTo>
                    <a:lnTo>
                      <a:pt x="262" y="4931"/>
                    </a:lnTo>
                    <a:lnTo>
                      <a:pt x="253" y="4931"/>
                    </a:lnTo>
                    <a:moveTo>
                      <a:pt x="168" y="5233"/>
                    </a:moveTo>
                    <a:cubicBezTo>
                      <a:pt x="132" y="5332"/>
                      <a:pt x="93" y="5409"/>
                      <a:pt x="45" y="5474"/>
                    </a:cubicBezTo>
                    <a:lnTo>
                      <a:pt x="42" y="5473"/>
                    </a:lnTo>
                    <a:cubicBezTo>
                      <a:pt x="51" y="5453"/>
                      <a:pt x="61" y="5432"/>
                      <a:pt x="69" y="5414"/>
                    </a:cubicBezTo>
                    <a:cubicBezTo>
                      <a:pt x="96" y="5352"/>
                      <a:pt x="124" y="5288"/>
                      <a:pt x="165" y="5231"/>
                    </a:cubicBezTo>
                    <a:lnTo>
                      <a:pt x="168" y="5233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0000" tIns="45000" rIns="90000" bIns="45000" anchor="ctr" anchorCtr="1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" name="Google Shape;20;p2"/>
              <p:cNvSpPr/>
              <p:nvPr/>
            </p:nvSpPr>
            <p:spPr>
              <a:xfrm rot="8711621" flipH="1">
                <a:off x="280075" y="4117435"/>
                <a:ext cx="386402" cy="458006"/>
              </a:xfrm>
              <a:custGeom>
                <a:avLst/>
                <a:gdLst/>
                <a:ahLst/>
                <a:cxnLst/>
                <a:rect l="l" t="t" r="r" b="b"/>
                <a:pathLst>
                  <a:path w="858" h="1017" extrusionOk="0">
                    <a:moveTo>
                      <a:pt x="787" y="732"/>
                    </a:moveTo>
                    <a:cubicBezTo>
                      <a:pt x="779" y="705"/>
                      <a:pt x="766" y="664"/>
                      <a:pt x="760" y="640"/>
                    </a:cubicBezTo>
                    <a:cubicBezTo>
                      <a:pt x="746" y="592"/>
                      <a:pt x="721" y="523"/>
                      <a:pt x="709" y="501"/>
                    </a:cubicBezTo>
                    <a:cubicBezTo>
                      <a:pt x="701" y="484"/>
                      <a:pt x="670" y="399"/>
                      <a:pt x="640" y="314"/>
                    </a:cubicBezTo>
                    <a:cubicBezTo>
                      <a:pt x="608" y="222"/>
                      <a:pt x="579" y="179"/>
                      <a:pt x="499" y="104"/>
                    </a:cubicBezTo>
                    <a:cubicBezTo>
                      <a:pt x="441" y="50"/>
                      <a:pt x="410" y="33"/>
                      <a:pt x="335" y="13"/>
                    </a:cubicBezTo>
                    <a:cubicBezTo>
                      <a:pt x="282" y="-1"/>
                      <a:pt x="249" y="-4"/>
                      <a:pt x="220" y="5"/>
                    </a:cubicBezTo>
                    <a:cubicBezTo>
                      <a:pt x="168" y="19"/>
                      <a:pt x="110" y="52"/>
                      <a:pt x="81" y="83"/>
                    </a:cubicBezTo>
                    <a:cubicBezTo>
                      <a:pt x="47" y="119"/>
                      <a:pt x="11" y="189"/>
                      <a:pt x="3" y="233"/>
                    </a:cubicBezTo>
                    <a:cubicBezTo>
                      <a:pt x="-3" y="263"/>
                      <a:pt x="1" y="393"/>
                      <a:pt x="8" y="418"/>
                    </a:cubicBezTo>
                    <a:lnTo>
                      <a:pt x="15" y="445"/>
                    </a:lnTo>
                    <a:lnTo>
                      <a:pt x="35" y="409"/>
                    </a:lnTo>
                    <a:cubicBezTo>
                      <a:pt x="122" y="243"/>
                      <a:pt x="127" y="235"/>
                      <a:pt x="163" y="209"/>
                    </a:cubicBezTo>
                    <a:cubicBezTo>
                      <a:pt x="174" y="201"/>
                      <a:pt x="195" y="190"/>
                      <a:pt x="207" y="184"/>
                    </a:cubicBezTo>
                    <a:cubicBezTo>
                      <a:pt x="229" y="175"/>
                      <a:pt x="229" y="175"/>
                      <a:pt x="249" y="182"/>
                    </a:cubicBezTo>
                    <a:cubicBezTo>
                      <a:pt x="280" y="193"/>
                      <a:pt x="315" y="224"/>
                      <a:pt x="332" y="254"/>
                    </a:cubicBezTo>
                    <a:cubicBezTo>
                      <a:pt x="363" y="307"/>
                      <a:pt x="407" y="431"/>
                      <a:pt x="427" y="519"/>
                    </a:cubicBezTo>
                    <a:cubicBezTo>
                      <a:pt x="435" y="556"/>
                      <a:pt x="447" y="598"/>
                      <a:pt x="453" y="612"/>
                    </a:cubicBezTo>
                    <a:cubicBezTo>
                      <a:pt x="467" y="645"/>
                      <a:pt x="500" y="677"/>
                      <a:pt x="552" y="711"/>
                    </a:cubicBezTo>
                    <a:cubicBezTo>
                      <a:pt x="574" y="726"/>
                      <a:pt x="604" y="745"/>
                      <a:pt x="619" y="755"/>
                    </a:cubicBezTo>
                    <a:cubicBezTo>
                      <a:pt x="683" y="797"/>
                      <a:pt x="722" y="827"/>
                      <a:pt x="740" y="852"/>
                    </a:cubicBezTo>
                    <a:cubicBezTo>
                      <a:pt x="751" y="866"/>
                      <a:pt x="769" y="888"/>
                      <a:pt x="780" y="899"/>
                    </a:cubicBezTo>
                    <a:cubicBezTo>
                      <a:pt x="794" y="913"/>
                      <a:pt x="801" y="925"/>
                      <a:pt x="806" y="944"/>
                    </a:cubicBezTo>
                    <a:cubicBezTo>
                      <a:pt x="815" y="979"/>
                      <a:pt x="834" y="1017"/>
                      <a:pt x="849" y="1017"/>
                    </a:cubicBezTo>
                    <a:lnTo>
                      <a:pt x="849" y="1017"/>
                    </a:lnTo>
                    <a:cubicBezTo>
                      <a:pt x="852" y="1017"/>
                      <a:pt x="856" y="1016"/>
                      <a:pt x="858" y="1009"/>
                    </a:cubicBezTo>
                    <a:cubicBezTo>
                      <a:pt x="862" y="996"/>
                      <a:pt x="817" y="830"/>
                      <a:pt x="787" y="732"/>
                    </a:cubicBezTo>
                    <a:moveTo>
                      <a:pt x="88" y="213"/>
                    </a:moveTo>
                    <a:cubicBezTo>
                      <a:pt x="101" y="189"/>
                      <a:pt x="140" y="143"/>
                      <a:pt x="173" y="115"/>
                    </a:cubicBezTo>
                    <a:cubicBezTo>
                      <a:pt x="183" y="106"/>
                      <a:pt x="195" y="95"/>
                      <a:pt x="195" y="91"/>
                    </a:cubicBezTo>
                    <a:cubicBezTo>
                      <a:pt x="195" y="90"/>
                      <a:pt x="194" y="89"/>
                      <a:pt x="193" y="88"/>
                    </a:cubicBezTo>
                    <a:cubicBezTo>
                      <a:pt x="193" y="87"/>
                      <a:pt x="192" y="86"/>
                      <a:pt x="190" y="86"/>
                    </a:cubicBezTo>
                    <a:cubicBezTo>
                      <a:pt x="186" y="86"/>
                      <a:pt x="177" y="90"/>
                      <a:pt x="154" y="109"/>
                    </a:cubicBezTo>
                    <a:cubicBezTo>
                      <a:pt x="134" y="125"/>
                      <a:pt x="113" y="145"/>
                      <a:pt x="97" y="163"/>
                    </a:cubicBezTo>
                    <a:cubicBezTo>
                      <a:pt x="59" y="206"/>
                      <a:pt x="41" y="235"/>
                      <a:pt x="29" y="276"/>
                    </a:cubicBezTo>
                    <a:lnTo>
                      <a:pt x="29" y="271"/>
                    </a:lnTo>
                    <a:cubicBezTo>
                      <a:pt x="31" y="231"/>
                      <a:pt x="41" y="198"/>
                      <a:pt x="66" y="155"/>
                    </a:cubicBezTo>
                    <a:cubicBezTo>
                      <a:pt x="98" y="100"/>
                      <a:pt x="133" y="69"/>
                      <a:pt x="188" y="47"/>
                    </a:cubicBezTo>
                    <a:cubicBezTo>
                      <a:pt x="234" y="28"/>
                      <a:pt x="256" y="27"/>
                      <a:pt x="313" y="41"/>
                    </a:cubicBezTo>
                    <a:cubicBezTo>
                      <a:pt x="384" y="57"/>
                      <a:pt x="413" y="72"/>
                      <a:pt x="461" y="113"/>
                    </a:cubicBezTo>
                    <a:cubicBezTo>
                      <a:pt x="477" y="127"/>
                      <a:pt x="490" y="139"/>
                      <a:pt x="497" y="145"/>
                    </a:cubicBezTo>
                    <a:cubicBezTo>
                      <a:pt x="492" y="144"/>
                      <a:pt x="485" y="141"/>
                      <a:pt x="476" y="138"/>
                    </a:cubicBezTo>
                    <a:cubicBezTo>
                      <a:pt x="426" y="118"/>
                      <a:pt x="395" y="114"/>
                      <a:pt x="337" y="119"/>
                    </a:cubicBezTo>
                    <a:cubicBezTo>
                      <a:pt x="284" y="123"/>
                      <a:pt x="251" y="132"/>
                      <a:pt x="179" y="165"/>
                    </a:cubicBezTo>
                    <a:cubicBezTo>
                      <a:pt x="152" y="177"/>
                      <a:pt x="139" y="187"/>
                      <a:pt x="113" y="217"/>
                    </a:cubicBezTo>
                    <a:cubicBezTo>
                      <a:pt x="95" y="237"/>
                      <a:pt x="73" y="269"/>
                      <a:pt x="64" y="287"/>
                    </a:cubicBezTo>
                    <a:cubicBezTo>
                      <a:pt x="61" y="292"/>
                      <a:pt x="59" y="296"/>
                      <a:pt x="58" y="298"/>
                    </a:cubicBezTo>
                    <a:cubicBezTo>
                      <a:pt x="63" y="275"/>
                      <a:pt x="77" y="234"/>
                      <a:pt x="88" y="213"/>
                    </a:cubicBezTo>
                    <a:moveTo>
                      <a:pt x="498" y="324"/>
                    </a:moveTo>
                    <a:cubicBezTo>
                      <a:pt x="489" y="304"/>
                      <a:pt x="486" y="303"/>
                      <a:pt x="483" y="305"/>
                    </a:cubicBezTo>
                    <a:cubicBezTo>
                      <a:pt x="479" y="306"/>
                      <a:pt x="479" y="309"/>
                      <a:pt x="485" y="324"/>
                    </a:cubicBezTo>
                    <a:cubicBezTo>
                      <a:pt x="488" y="333"/>
                      <a:pt x="493" y="347"/>
                      <a:pt x="496" y="357"/>
                    </a:cubicBezTo>
                    <a:cubicBezTo>
                      <a:pt x="502" y="377"/>
                      <a:pt x="540" y="462"/>
                      <a:pt x="547" y="470"/>
                    </a:cubicBezTo>
                    <a:cubicBezTo>
                      <a:pt x="548" y="472"/>
                      <a:pt x="556" y="487"/>
                      <a:pt x="564" y="507"/>
                    </a:cubicBezTo>
                    <a:cubicBezTo>
                      <a:pt x="571" y="525"/>
                      <a:pt x="580" y="549"/>
                      <a:pt x="585" y="560"/>
                    </a:cubicBezTo>
                    <a:cubicBezTo>
                      <a:pt x="589" y="571"/>
                      <a:pt x="609" y="602"/>
                      <a:pt x="629" y="629"/>
                    </a:cubicBezTo>
                    <a:cubicBezTo>
                      <a:pt x="669" y="683"/>
                      <a:pt x="730" y="777"/>
                      <a:pt x="749" y="811"/>
                    </a:cubicBezTo>
                    <a:cubicBezTo>
                      <a:pt x="742" y="805"/>
                      <a:pt x="733" y="798"/>
                      <a:pt x="722" y="789"/>
                    </a:cubicBezTo>
                    <a:cubicBezTo>
                      <a:pt x="701" y="772"/>
                      <a:pt x="672" y="750"/>
                      <a:pt x="656" y="741"/>
                    </a:cubicBezTo>
                    <a:cubicBezTo>
                      <a:pt x="639" y="732"/>
                      <a:pt x="628" y="724"/>
                      <a:pt x="627" y="723"/>
                    </a:cubicBezTo>
                    <a:cubicBezTo>
                      <a:pt x="624" y="720"/>
                      <a:pt x="584" y="694"/>
                      <a:pt x="584" y="694"/>
                    </a:cubicBezTo>
                    <a:cubicBezTo>
                      <a:pt x="510" y="646"/>
                      <a:pt x="479" y="612"/>
                      <a:pt x="468" y="565"/>
                    </a:cubicBezTo>
                    <a:cubicBezTo>
                      <a:pt x="467" y="562"/>
                      <a:pt x="462" y="537"/>
                      <a:pt x="455" y="509"/>
                    </a:cubicBezTo>
                    <a:cubicBezTo>
                      <a:pt x="437" y="424"/>
                      <a:pt x="388" y="285"/>
                      <a:pt x="361" y="238"/>
                    </a:cubicBezTo>
                    <a:cubicBezTo>
                      <a:pt x="348" y="216"/>
                      <a:pt x="318" y="185"/>
                      <a:pt x="292" y="168"/>
                    </a:cubicBezTo>
                    <a:cubicBezTo>
                      <a:pt x="284" y="163"/>
                      <a:pt x="280" y="160"/>
                      <a:pt x="279" y="159"/>
                    </a:cubicBezTo>
                    <a:cubicBezTo>
                      <a:pt x="283" y="157"/>
                      <a:pt x="288" y="155"/>
                      <a:pt x="292" y="154"/>
                    </a:cubicBezTo>
                    <a:cubicBezTo>
                      <a:pt x="307" y="147"/>
                      <a:pt x="386" y="146"/>
                      <a:pt x="414" y="151"/>
                    </a:cubicBezTo>
                    <a:lnTo>
                      <a:pt x="414" y="151"/>
                    </a:lnTo>
                    <a:cubicBezTo>
                      <a:pt x="457" y="159"/>
                      <a:pt x="514" y="187"/>
                      <a:pt x="547" y="216"/>
                    </a:cubicBezTo>
                    <a:cubicBezTo>
                      <a:pt x="580" y="244"/>
                      <a:pt x="592" y="268"/>
                      <a:pt x="620" y="354"/>
                    </a:cubicBezTo>
                    <a:cubicBezTo>
                      <a:pt x="629" y="382"/>
                      <a:pt x="652" y="442"/>
                      <a:pt x="670" y="488"/>
                    </a:cubicBezTo>
                    <a:cubicBezTo>
                      <a:pt x="698" y="556"/>
                      <a:pt x="755" y="729"/>
                      <a:pt x="769" y="782"/>
                    </a:cubicBezTo>
                    <a:cubicBezTo>
                      <a:pt x="753" y="754"/>
                      <a:pt x="685" y="652"/>
                      <a:pt x="651" y="604"/>
                    </a:cubicBezTo>
                    <a:cubicBezTo>
                      <a:pt x="635" y="582"/>
                      <a:pt x="607" y="535"/>
                      <a:pt x="589" y="500"/>
                    </a:cubicBezTo>
                    <a:cubicBezTo>
                      <a:pt x="570" y="465"/>
                      <a:pt x="553" y="432"/>
                      <a:pt x="551" y="427"/>
                    </a:cubicBezTo>
                    <a:cubicBezTo>
                      <a:pt x="539" y="406"/>
                      <a:pt x="506" y="340"/>
                      <a:pt x="498" y="323"/>
                    </a:cubicBezTo>
                    <a:lnTo>
                      <a:pt x="498" y="324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0000" tIns="45000" rIns="90000" bIns="45000" anchor="ctr" anchorCtr="1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" name="Google Shape;21;p2"/>
              <p:cNvSpPr/>
              <p:nvPr/>
            </p:nvSpPr>
            <p:spPr>
              <a:xfrm rot="1395040">
                <a:off x="45394" y="2232356"/>
                <a:ext cx="379608" cy="2251287"/>
              </a:xfrm>
              <a:custGeom>
                <a:avLst/>
                <a:gdLst/>
                <a:ahLst/>
                <a:cxnLst/>
                <a:rect l="l" t="t" r="r" b="b"/>
                <a:pathLst>
                  <a:path w="893" h="5296" extrusionOk="0">
                    <a:moveTo>
                      <a:pt x="881" y="5280"/>
                    </a:moveTo>
                    <a:cubicBezTo>
                      <a:pt x="858" y="5247"/>
                      <a:pt x="831" y="5216"/>
                      <a:pt x="798" y="5185"/>
                    </a:cubicBezTo>
                    <a:cubicBezTo>
                      <a:pt x="736" y="5126"/>
                      <a:pt x="692" y="5068"/>
                      <a:pt x="663" y="5005"/>
                    </a:cubicBezTo>
                    <a:cubicBezTo>
                      <a:pt x="657" y="4994"/>
                      <a:pt x="652" y="4983"/>
                      <a:pt x="646" y="4973"/>
                    </a:cubicBezTo>
                    <a:cubicBezTo>
                      <a:pt x="627" y="4933"/>
                      <a:pt x="606" y="4892"/>
                      <a:pt x="597" y="4850"/>
                    </a:cubicBezTo>
                    <a:cubicBezTo>
                      <a:pt x="570" y="4736"/>
                      <a:pt x="529" y="4623"/>
                      <a:pt x="497" y="4531"/>
                    </a:cubicBezTo>
                    <a:cubicBezTo>
                      <a:pt x="476" y="4475"/>
                      <a:pt x="460" y="4423"/>
                      <a:pt x="468" y="4366"/>
                    </a:cubicBezTo>
                    <a:cubicBezTo>
                      <a:pt x="471" y="4351"/>
                      <a:pt x="469" y="4334"/>
                      <a:pt x="466" y="4320"/>
                    </a:cubicBezTo>
                    <a:cubicBezTo>
                      <a:pt x="453" y="4243"/>
                      <a:pt x="474" y="4173"/>
                      <a:pt x="497" y="4114"/>
                    </a:cubicBezTo>
                    <a:cubicBezTo>
                      <a:pt x="506" y="4090"/>
                      <a:pt x="512" y="4065"/>
                      <a:pt x="517" y="4044"/>
                    </a:cubicBezTo>
                    <a:cubicBezTo>
                      <a:pt x="519" y="4031"/>
                      <a:pt x="521" y="4018"/>
                      <a:pt x="523" y="4006"/>
                    </a:cubicBezTo>
                    <a:cubicBezTo>
                      <a:pt x="526" y="3989"/>
                      <a:pt x="528" y="3971"/>
                      <a:pt x="533" y="3954"/>
                    </a:cubicBezTo>
                    <a:cubicBezTo>
                      <a:pt x="543" y="3917"/>
                      <a:pt x="554" y="3879"/>
                      <a:pt x="565" y="3843"/>
                    </a:cubicBezTo>
                    <a:cubicBezTo>
                      <a:pt x="573" y="3816"/>
                      <a:pt x="582" y="3789"/>
                      <a:pt x="590" y="3761"/>
                    </a:cubicBezTo>
                    <a:cubicBezTo>
                      <a:pt x="596" y="3739"/>
                      <a:pt x="603" y="3714"/>
                      <a:pt x="597" y="3685"/>
                    </a:cubicBezTo>
                    <a:lnTo>
                      <a:pt x="596" y="3681"/>
                    </a:lnTo>
                    <a:lnTo>
                      <a:pt x="592" y="3682"/>
                    </a:lnTo>
                    <a:cubicBezTo>
                      <a:pt x="576" y="3689"/>
                      <a:pt x="566" y="3697"/>
                      <a:pt x="570" y="3716"/>
                    </a:cubicBezTo>
                    <a:cubicBezTo>
                      <a:pt x="571" y="3721"/>
                      <a:pt x="572" y="3726"/>
                      <a:pt x="573" y="3732"/>
                    </a:cubicBezTo>
                    <a:lnTo>
                      <a:pt x="563" y="3738"/>
                    </a:lnTo>
                    <a:lnTo>
                      <a:pt x="563" y="3725"/>
                    </a:lnTo>
                    <a:lnTo>
                      <a:pt x="553" y="3727"/>
                    </a:lnTo>
                    <a:lnTo>
                      <a:pt x="556" y="3742"/>
                    </a:lnTo>
                    <a:cubicBezTo>
                      <a:pt x="554" y="3743"/>
                      <a:pt x="552" y="3744"/>
                      <a:pt x="550" y="3745"/>
                    </a:cubicBezTo>
                    <a:cubicBezTo>
                      <a:pt x="544" y="3748"/>
                      <a:pt x="537" y="3752"/>
                      <a:pt x="534" y="3758"/>
                    </a:cubicBezTo>
                    <a:cubicBezTo>
                      <a:pt x="516" y="3792"/>
                      <a:pt x="501" y="3823"/>
                      <a:pt x="488" y="3854"/>
                    </a:cubicBezTo>
                    <a:cubicBezTo>
                      <a:pt x="462" y="3917"/>
                      <a:pt x="450" y="3984"/>
                      <a:pt x="438" y="4049"/>
                    </a:cubicBezTo>
                    <a:cubicBezTo>
                      <a:pt x="436" y="4060"/>
                      <a:pt x="434" y="4071"/>
                      <a:pt x="432" y="4083"/>
                    </a:cubicBezTo>
                    <a:cubicBezTo>
                      <a:pt x="431" y="4092"/>
                      <a:pt x="428" y="4102"/>
                      <a:pt x="425" y="4111"/>
                    </a:cubicBezTo>
                    <a:lnTo>
                      <a:pt x="425" y="4111"/>
                    </a:lnTo>
                    <a:cubicBezTo>
                      <a:pt x="422" y="4095"/>
                      <a:pt x="422" y="4078"/>
                      <a:pt x="424" y="4061"/>
                    </a:cubicBezTo>
                    <a:cubicBezTo>
                      <a:pt x="426" y="4038"/>
                      <a:pt x="428" y="4014"/>
                      <a:pt x="430" y="3991"/>
                    </a:cubicBezTo>
                    <a:cubicBezTo>
                      <a:pt x="436" y="3927"/>
                      <a:pt x="441" y="3861"/>
                      <a:pt x="453" y="3797"/>
                    </a:cubicBezTo>
                    <a:cubicBezTo>
                      <a:pt x="458" y="3769"/>
                      <a:pt x="465" y="3740"/>
                      <a:pt x="472" y="3713"/>
                    </a:cubicBezTo>
                    <a:cubicBezTo>
                      <a:pt x="486" y="3660"/>
                      <a:pt x="501" y="3605"/>
                      <a:pt x="498" y="3548"/>
                    </a:cubicBezTo>
                    <a:cubicBezTo>
                      <a:pt x="498" y="3542"/>
                      <a:pt x="500" y="3534"/>
                      <a:pt x="502" y="3528"/>
                    </a:cubicBezTo>
                    <a:lnTo>
                      <a:pt x="503" y="3527"/>
                    </a:lnTo>
                    <a:cubicBezTo>
                      <a:pt x="503" y="3526"/>
                      <a:pt x="503" y="3525"/>
                      <a:pt x="503" y="3525"/>
                    </a:cubicBezTo>
                    <a:cubicBezTo>
                      <a:pt x="505" y="3520"/>
                      <a:pt x="507" y="3514"/>
                      <a:pt x="509" y="3513"/>
                    </a:cubicBezTo>
                    <a:cubicBezTo>
                      <a:pt x="532" y="3502"/>
                      <a:pt x="533" y="3482"/>
                      <a:pt x="534" y="3463"/>
                    </a:cubicBezTo>
                    <a:cubicBezTo>
                      <a:pt x="534" y="3461"/>
                      <a:pt x="534" y="3460"/>
                      <a:pt x="535" y="3458"/>
                    </a:cubicBezTo>
                    <a:cubicBezTo>
                      <a:pt x="535" y="3443"/>
                      <a:pt x="538" y="3428"/>
                      <a:pt x="542" y="3414"/>
                    </a:cubicBezTo>
                    <a:cubicBezTo>
                      <a:pt x="561" y="3344"/>
                      <a:pt x="571" y="3269"/>
                      <a:pt x="571" y="3184"/>
                    </a:cubicBezTo>
                    <a:cubicBezTo>
                      <a:pt x="571" y="3146"/>
                      <a:pt x="580" y="3113"/>
                      <a:pt x="601" y="3078"/>
                    </a:cubicBezTo>
                    <a:cubicBezTo>
                      <a:pt x="621" y="3043"/>
                      <a:pt x="639" y="3012"/>
                      <a:pt x="647" y="2978"/>
                    </a:cubicBezTo>
                    <a:cubicBezTo>
                      <a:pt x="660" y="2925"/>
                      <a:pt x="668" y="2871"/>
                      <a:pt x="676" y="2818"/>
                    </a:cubicBezTo>
                    <a:cubicBezTo>
                      <a:pt x="677" y="2811"/>
                      <a:pt x="678" y="2805"/>
                      <a:pt x="679" y="2798"/>
                    </a:cubicBezTo>
                    <a:cubicBezTo>
                      <a:pt x="684" y="2764"/>
                      <a:pt x="688" y="2730"/>
                      <a:pt x="693" y="2697"/>
                    </a:cubicBezTo>
                    <a:cubicBezTo>
                      <a:pt x="696" y="2666"/>
                      <a:pt x="700" y="2634"/>
                      <a:pt x="705" y="2602"/>
                    </a:cubicBezTo>
                    <a:cubicBezTo>
                      <a:pt x="709" y="2571"/>
                      <a:pt x="715" y="2540"/>
                      <a:pt x="720" y="2509"/>
                    </a:cubicBezTo>
                    <a:cubicBezTo>
                      <a:pt x="724" y="2489"/>
                      <a:pt x="728" y="2469"/>
                      <a:pt x="731" y="2449"/>
                    </a:cubicBezTo>
                    <a:cubicBezTo>
                      <a:pt x="732" y="2440"/>
                      <a:pt x="733" y="2430"/>
                      <a:pt x="733" y="2421"/>
                    </a:cubicBezTo>
                    <a:cubicBezTo>
                      <a:pt x="734" y="2417"/>
                      <a:pt x="734" y="2413"/>
                      <a:pt x="734" y="2409"/>
                    </a:cubicBezTo>
                    <a:lnTo>
                      <a:pt x="734" y="2407"/>
                    </a:lnTo>
                    <a:lnTo>
                      <a:pt x="723" y="2400"/>
                    </a:lnTo>
                    <a:lnTo>
                      <a:pt x="721" y="2401"/>
                    </a:lnTo>
                    <a:cubicBezTo>
                      <a:pt x="719" y="2403"/>
                      <a:pt x="715" y="2405"/>
                      <a:pt x="712" y="2407"/>
                    </a:cubicBezTo>
                    <a:cubicBezTo>
                      <a:pt x="705" y="2411"/>
                      <a:pt x="698" y="2415"/>
                      <a:pt x="693" y="2422"/>
                    </a:cubicBezTo>
                    <a:cubicBezTo>
                      <a:pt x="681" y="2434"/>
                      <a:pt x="671" y="2448"/>
                      <a:pt x="661" y="2465"/>
                    </a:cubicBezTo>
                    <a:cubicBezTo>
                      <a:pt x="604" y="2557"/>
                      <a:pt x="567" y="2667"/>
                      <a:pt x="547" y="2801"/>
                    </a:cubicBezTo>
                    <a:cubicBezTo>
                      <a:pt x="546" y="2808"/>
                      <a:pt x="548" y="2815"/>
                      <a:pt x="551" y="2821"/>
                    </a:cubicBezTo>
                    <a:cubicBezTo>
                      <a:pt x="551" y="2824"/>
                      <a:pt x="552" y="2826"/>
                      <a:pt x="553" y="2829"/>
                    </a:cubicBezTo>
                    <a:cubicBezTo>
                      <a:pt x="541" y="2862"/>
                      <a:pt x="542" y="2895"/>
                      <a:pt x="543" y="2923"/>
                    </a:cubicBezTo>
                    <a:cubicBezTo>
                      <a:pt x="544" y="2930"/>
                      <a:pt x="544" y="2938"/>
                      <a:pt x="544" y="2945"/>
                    </a:cubicBezTo>
                    <a:lnTo>
                      <a:pt x="542" y="2961"/>
                    </a:lnTo>
                    <a:lnTo>
                      <a:pt x="549" y="2962"/>
                    </a:lnTo>
                    <a:cubicBezTo>
                      <a:pt x="550" y="2957"/>
                      <a:pt x="550" y="2951"/>
                      <a:pt x="551" y="2945"/>
                    </a:cubicBezTo>
                    <a:lnTo>
                      <a:pt x="560" y="2830"/>
                    </a:lnTo>
                    <a:lnTo>
                      <a:pt x="562" y="2825"/>
                    </a:lnTo>
                    <a:lnTo>
                      <a:pt x="561" y="2825"/>
                    </a:lnTo>
                    <a:cubicBezTo>
                      <a:pt x="563" y="2813"/>
                      <a:pt x="566" y="2801"/>
                      <a:pt x="568" y="2789"/>
                    </a:cubicBezTo>
                    <a:cubicBezTo>
                      <a:pt x="574" y="2760"/>
                      <a:pt x="580" y="2730"/>
                      <a:pt x="586" y="2700"/>
                    </a:cubicBezTo>
                    <a:cubicBezTo>
                      <a:pt x="602" y="2619"/>
                      <a:pt x="640" y="2545"/>
                      <a:pt x="678" y="2474"/>
                    </a:cubicBezTo>
                    <a:lnTo>
                      <a:pt x="679" y="2471"/>
                    </a:lnTo>
                    <a:cubicBezTo>
                      <a:pt x="683" y="2465"/>
                      <a:pt x="688" y="2459"/>
                      <a:pt x="695" y="2452"/>
                    </a:cubicBezTo>
                    <a:cubicBezTo>
                      <a:pt x="697" y="2451"/>
                      <a:pt x="699" y="2449"/>
                      <a:pt x="701" y="2447"/>
                    </a:cubicBezTo>
                    <a:lnTo>
                      <a:pt x="700" y="2451"/>
                    </a:lnTo>
                    <a:cubicBezTo>
                      <a:pt x="699" y="2459"/>
                      <a:pt x="698" y="2465"/>
                      <a:pt x="697" y="2470"/>
                    </a:cubicBezTo>
                    <a:cubicBezTo>
                      <a:pt x="693" y="2488"/>
                      <a:pt x="690" y="2505"/>
                      <a:pt x="686" y="2523"/>
                    </a:cubicBezTo>
                    <a:cubicBezTo>
                      <a:pt x="678" y="2560"/>
                      <a:pt x="670" y="2599"/>
                      <a:pt x="664" y="2638"/>
                    </a:cubicBezTo>
                    <a:cubicBezTo>
                      <a:pt x="650" y="2734"/>
                      <a:pt x="637" y="2833"/>
                      <a:pt x="625" y="2931"/>
                    </a:cubicBezTo>
                    <a:cubicBezTo>
                      <a:pt x="620" y="2978"/>
                      <a:pt x="604" y="3021"/>
                      <a:pt x="577" y="3064"/>
                    </a:cubicBezTo>
                    <a:cubicBezTo>
                      <a:pt x="553" y="3103"/>
                      <a:pt x="543" y="3145"/>
                      <a:pt x="548" y="3192"/>
                    </a:cubicBezTo>
                    <a:cubicBezTo>
                      <a:pt x="543" y="3190"/>
                      <a:pt x="542" y="3186"/>
                      <a:pt x="541" y="3178"/>
                    </a:cubicBezTo>
                    <a:cubicBezTo>
                      <a:pt x="540" y="3158"/>
                      <a:pt x="538" y="3139"/>
                      <a:pt x="535" y="3120"/>
                    </a:cubicBezTo>
                    <a:cubicBezTo>
                      <a:pt x="535" y="3113"/>
                      <a:pt x="534" y="3106"/>
                      <a:pt x="533" y="3098"/>
                    </a:cubicBezTo>
                    <a:cubicBezTo>
                      <a:pt x="544" y="3093"/>
                      <a:pt x="550" y="3087"/>
                      <a:pt x="551" y="3080"/>
                    </a:cubicBezTo>
                    <a:cubicBezTo>
                      <a:pt x="553" y="3071"/>
                      <a:pt x="550" y="3062"/>
                      <a:pt x="541" y="3048"/>
                    </a:cubicBezTo>
                    <a:cubicBezTo>
                      <a:pt x="541" y="3048"/>
                      <a:pt x="541" y="3047"/>
                      <a:pt x="541" y="3046"/>
                    </a:cubicBezTo>
                    <a:cubicBezTo>
                      <a:pt x="541" y="3043"/>
                      <a:pt x="542" y="3040"/>
                      <a:pt x="541" y="3037"/>
                    </a:cubicBezTo>
                    <a:cubicBezTo>
                      <a:pt x="521" y="2986"/>
                      <a:pt x="514" y="2932"/>
                      <a:pt x="506" y="2879"/>
                    </a:cubicBezTo>
                    <a:cubicBezTo>
                      <a:pt x="505" y="2866"/>
                      <a:pt x="503" y="2852"/>
                      <a:pt x="501" y="2838"/>
                    </a:cubicBezTo>
                    <a:cubicBezTo>
                      <a:pt x="499" y="2830"/>
                      <a:pt x="498" y="2821"/>
                      <a:pt x="496" y="2813"/>
                    </a:cubicBezTo>
                    <a:cubicBezTo>
                      <a:pt x="493" y="2791"/>
                      <a:pt x="489" y="2768"/>
                      <a:pt x="488" y="2745"/>
                    </a:cubicBezTo>
                    <a:cubicBezTo>
                      <a:pt x="487" y="2727"/>
                      <a:pt x="489" y="2709"/>
                      <a:pt x="490" y="2691"/>
                    </a:cubicBezTo>
                    <a:cubicBezTo>
                      <a:pt x="491" y="2676"/>
                      <a:pt x="492" y="2662"/>
                      <a:pt x="492" y="2647"/>
                    </a:cubicBezTo>
                    <a:cubicBezTo>
                      <a:pt x="493" y="2537"/>
                      <a:pt x="519" y="2454"/>
                      <a:pt x="575" y="2387"/>
                    </a:cubicBezTo>
                    <a:cubicBezTo>
                      <a:pt x="603" y="2354"/>
                      <a:pt x="612" y="2313"/>
                      <a:pt x="618" y="2273"/>
                    </a:cubicBezTo>
                    <a:cubicBezTo>
                      <a:pt x="623" y="2243"/>
                      <a:pt x="629" y="2212"/>
                      <a:pt x="637" y="2173"/>
                    </a:cubicBezTo>
                    <a:cubicBezTo>
                      <a:pt x="646" y="2130"/>
                      <a:pt x="656" y="2087"/>
                      <a:pt x="665" y="2045"/>
                    </a:cubicBezTo>
                    <a:cubicBezTo>
                      <a:pt x="675" y="2000"/>
                      <a:pt x="685" y="1955"/>
                      <a:pt x="695" y="1910"/>
                    </a:cubicBezTo>
                    <a:cubicBezTo>
                      <a:pt x="703" y="1871"/>
                      <a:pt x="711" y="1832"/>
                      <a:pt x="717" y="1794"/>
                    </a:cubicBezTo>
                    <a:cubicBezTo>
                      <a:pt x="719" y="1782"/>
                      <a:pt x="719" y="1770"/>
                      <a:pt x="719" y="1759"/>
                    </a:cubicBezTo>
                    <a:cubicBezTo>
                      <a:pt x="719" y="1754"/>
                      <a:pt x="719" y="1748"/>
                      <a:pt x="720" y="1743"/>
                    </a:cubicBezTo>
                    <a:lnTo>
                      <a:pt x="720" y="1741"/>
                    </a:lnTo>
                    <a:lnTo>
                      <a:pt x="717" y="1740"/>
                    </a:lnTo>
                    <a:cubicBezTo>
                      <a:pt x="696" y="1735"/>
                      <a:pt x="679" y="1740"/>
                      <a:pt x="665" y="1757"/>
                    </a:cubicBezTo>
                    <a:lnTo>
                      <a:pt x="664" y="1759"/>
                    </a:lnTo>
                    <a:cubicBezTo>
                      <a:pt x="634" y="1795"/>
                      <a:pt x="604" y="1833"/>
                      <a:pt x="588" y="1880"/>
                    </a:cubicBezTo>
                    <a:lnTo>
                      <a:pt x="586" y="1876"/>
                    </a:lnTo>
                    <a:lnTo>
                      <a:pt x="585" y="1883"/>
                    </a:lnTo>
                    <a:lnTo>
                      <a:pt x="582" y="1883"/>
                    </a:lnTo>
                    <a:lnTo>
                      <a:pt x="585" y="1888"/>
                    </a:lnTo>
                    <a:lnTo>
                      <a:pt x="585" y="1889"/>
                    </a:lnTo>
                    <a:cubicBezTo>
                      <a:pt x="577" y="1911"/>
                      <a:pt x="568" y="1933"/>
                      <a:pt x="560" y="1955"/>
                    </a:cubicBezTo>
                    <a:lnTo>
                      <a:pt x="559" y="1954"/>
                    </a:lnTo>
                    <a:lnTo>
                      <a:pt x="557" y="1960"/>
                    </a:lnTo>
                    <a:lnTo>
                      <a:pt x="556" y="1961"/>
                    </a:lnTo>
                    <a:lnTo>
                      <a:pt x="556" y="1962"/>
                    </a:lnTo>
                    <a:cubicBezTo>
                      <a:pt x="543" y="1974"/>
                      <a:pt x="538" y="1989"/>
                      <a:pt x="541" y="2008"/>
                    </a:cubicBezTo>
                    <a:cubicBezTo>
                      <a:pt x="541" y="2009"/>
                      <a:pt x="541" y="2009"/>
                      <a:pt x="541" y="2009"/>
                    </a:cubicBezTo>
                    <a:lnTo>
                      <a:pt x="541" y="2009"/>
                    </a:lnTo>
                    <a:cubicBezTo>
                      <a:pt x="540" y="2009"/>
                      <a:pt x="540" y="2010"/>
                      <a:pt x="539" y="2010"/>
                    </a:cubicBezTo>
                    <a:cubicBezTo>
                      <a:pt x="535" y="2012"/>
                      <a:pt x="530" y="2014"/>
                      <a:pt x="529" y="2018"/>
                    </a:cubicBezTo>
                    <a:cubicBezTo>
                      <a:pt x="520" y="2052"/>
                      <a:pt x="512" y="2086"/>
                      <a:pt x="504" y="2119"/>
                    </a:cubicBezTo>
                    <a:cubicBezTo>
                      <a:pt x="502" y="2128"/>
                      <a:pt x="500" y="2136"/>
                      <a:pt x="497" y="2145"/>
                    </a:cubicBezTo>
                    <a:lnTo>
                      <a:pt x="497" y="2149"/>
                    </a:lnTo>
                    <a:lnTo>
                      <a:pt x="509" y="2152"/>
                    </a:lnTo>
                    <a:lnTo>
                      <a:pt x="546" y="2017"/>
                    </a:lnTo>
                    <a:lnTo>
                      <a:pt x="552" y="2024"/>
                    </a:lnTo>
                    <a:lnTo>
                      <a:pt x="549" y="2012"/>
                    </a:lnTo>
                    <a:lnTo>
                      <a:pt x="550" y="2012"/>
                    </a:lnTo>
                    <a:lnTo>
                      <a:pt x="548" y="2009"/>
                    </a:lnTo>
                    <a:lnTo>
                      <a:pt x="548" y="2009"/>
                    </a:lnTo>
                    <a:cubicBezTo>
                      <a:pt x="551" y="2000"/>
                      <a:pt x="554" y="1991"/>
                      <a:pt x="557" y="1980"/>
                    </a:cubicBezTo>
                    <a:lnTo>
                      <a:pt x="564" y="1964"/>
                    </a:lnTo>
                    <a:lnTo>
                      <a:pt x="566" y="1963"/>
                    </a:lnTo>
                    <a:lnTo>
                      <a:pt x="565" y="1961"/>
                    </a:lnTo>
                    <a:lnTo>
                      <a:pt x="565" y="1961"/>
                    </a:lnTo>
                    <a:cubicBezTo>
                      <a:pt x="581" y="1941"/>
                      <a:pt x="590" y="1917"/>
                      <a:pt x="592" y="1891"/>
                    </a:cubicBezTo>
                    <a:lnTo>
                      <a:pt x="592" y="1890"/>
                    </a:lnTo>
                    <a:cubicBezTo>
                      <a:pt x="607" y="1887"/>
                      <a:pt x="611" y="1876"/>
                      <a:pt x="613" y="1866"/>
                    </a:cubicBezTo>
                    <a:cubicBezTo>
                      <a:pt x="615" y="1862"/>
                      <a:pt x="616" y="1859"/>
                      <a:pt x="617" y="1856"/>
                    </a:cubicBezTo>
                    <a:cubicBezTo>
                      <a:pt x="637" y="1821"/>
                      <a:pt x="661" y="1792"/>
                      <a:pt x="691" y="1768"/>
                    </a:cubicBezTo>
                    <a:cubicBezTo>
                      <a:pt x="692" y="1782"/>
                      <a:pt x="689" y="1795"/>
                      <a:pt x="687" y="1806"/>
                    </a:cubicBezTo>
                    <a:cubicBezTo>
                      <a:pt x="684" y="1817"/>
                      <a:pt x="682" y="1828"/>
                      <a:pt x="680" y="1838"/>
                    </a:cubicBezTo>
                    <a:cubicBezTo>
                      <a:pt x="677" y="1848"/>
                      <a:pt x="675" y="1859"/>
                      <a:pt x="673" y="1869"/>
                    </a:cubicBezTo>
                    <a:cubicBezTo>
                      <a:pt x="669" y="1887"/>
                      <a:pt x="666" y="1904"/>
                      <a:pt x="662" y="1921"/>
                    </a:cubicBezTo>
                    <a:cubicBezTo>
                      <a:pt x="650" y="1978"/>
                      <a:pt x="637" y="2038"/>
                      <a:pt x="625" y="2096"/>
                    </a:cubicBezTo>
                    <a:cubicBezTo>
                      <a:pt x="619" y="2126"/>
                      <a:pt x="613" y="2156"/>
                      <a:pt x="608" y="2186"/>
                    </a:cubicBezTo>
                    <a:cubicBezTo>
                      <a:pt x="604" y="2208"/>
                      <a:pt x="599" y="2230"/>
                      <a:pt x="595" y="2253"/>
                    </a:cubicBezTo>
                    <a:cubicBezTo>
                      <a:pt x="594" y="2259"/>
                      <a:pt x="593" y="2265"/>
                      <a:pt x="592" y="2272"/>
                    </a:cubicBezTo>
                    <a:cubicBezTo>
                      <a:pt x="589" y="2289"/>
                      <a:pt x="586" y="2307"/>
                      <a:pt x="579" y="2321"/>
                    </a:cubicBezTo>
                    <a:cubicBezTo>
                      <a:pt x="562" y="2354"/>
                      <a:pt x="542" y="2388"/>
                      <a:pt x="514" y="2427"/>
                    </a:cubicBezTo>
                    <a:cubicBezTo>
                      <a:pt x="491" y="2458"/>
                      <a:pt x="480" y="2487"/>
                      <a:pt x="477" y="2519"/>
                    </a:cubicBezTo>
                    <a:cubicBezTo>
                      <a:pt x="475" y="2541"/>
                      <a:pt x="473" y="2563"/>
                      <a:pt x="471" y="2585"/>
                    </a:cubicBezTo>
                    <a:cubicBezTo>
                      <a:pt x="471" y="2593"/>
                      <a:pt x="470" y="2602"/>
                      <a:pt x="469" y="2610"/>
                    </a:cubicBezTo>
                    <a:lnTo>
                      <a:pt x="467" y="2610"/>
                    </a:lnTo>
                    <a:lnTo>
                      <a:pt x="455" y="2532"/>
                    </a:lnTo>
                    <a:cubicBezTo>
                      <a:pt x="457" y="2528"/>
                      <a:pt x="459" y="2524"/>
                      <a:pt x="461" y="2521"/>
                    </a:cubicBezTo>
                    <a:cubicBezTo>
                      <a:pt x="466" y="2514"/>
                      <a:pt x="470" y="2507"/>
                      <a:pt x="471" y="2500"/>
                    </a:cubicBezTo>
                    <a:cubicBezTo>
                      <a:pt x="475" y="2478"/>
                      <a:pt x="477" y="2456"/>
                      <a:pt x="478" y="2434"/>
                    </a:cubicBezTo>
                    <a:lnTo>
                      <a:pt x="478" y="2431"/>
                    </a:lnTo>
                    <a:cubicBezTo>
                      <a:pt x="478" y="2428"/>
                      <a:pt x="475" y="2425"/>
                      <a:pt x="472" y="2422"/>
                    </a:cubicBezTo>
                    <a:cubicBezTo>
                      <a:pt x="471" y="2421"/>
                      <a:pt x="471" y="2421"/>
                      <a:pt x="470" y="2420"/>
                    </a:cubicBezTo>
                    <a:cubicBezTo>
                      <a:pt x="478" y="2360"/>
                      <a:pt x="485" y="2300"/>
                      <a:pt x="492" y="2240"/>
                    </a:cubicBezTo>
                    <a:lnTo>
                      <a:pt x="493" y="2236"/>
                    </a:lnTo>
                    <a:lnTo>
                      <a:pt x="486" y="2234"/>
                    </a:lnTo>
                    <a:cubicBezTo>
                      <a:pt x="468" y="2296"/>
                      <a:pt x="465" y="2360"/>
                      <a:pt x="463" y="2420"/>
                    </a:cubicBezTo>
                    <a:lnTo>
                      <a:pt x="463" y="2422"/>
                    </a:lnTo>
                    <a:lnTo>
                      <a:pt x="463" y="2422"/>
                    </a:lnTo>
                    <a:lnTo>
                      <a:pt x="462" y="2423"/>
                    </a:lnTo>
                    <a:lnTo>
                      <a:pt x="463" y="2423"/>
                    </a:lnTo>
                    <a:lnTo>
                      <a:pt x="464" y="2473"/>
                    </a:lnTo>
                    <a:lnTo>
                      <a:pt x="460" y="2474"/>
                    </a:lnTo>
                    <a:cubicBezTo>
                      <a:pt x="459" y="2470"/>
                      <a:pt x="458" y="2467"/>
                      <a:pt x="457" y="2463"/>
                    </a:cubicBezTo>
                    <a:cubicBezTo>
                      <a:pt x="454" y="2454"/>
                      <a:pt x="451" y="2445"/>
                      <a:pt x="450" y="2436"/>
                    </a:cubicBezTo>
                    <a:cubicBezTo>
                      <a:pt x="448" y="2418"/>
                      <a:pt x="446" y="2400"/>
                      <a:pt x="444" y="2382"/>
                    </a:cubicBezTo>
                    <a:cubicBezTo>
                      <a:pt x="437" y="2328"/>
                      <a:pt x="430" y="2272"/>
                      <a:pt x="427" y="2217"/>
                    </a:cubicBezTo>
                    <a:cubicBezTo>
                      <a:pt x="420" y="2092"/>
                      <a:pt x="417" y="1965"/>
                      <a:pt x="415" y="1856"/>
                    </a:cubicBezTo>
                    <a:cubicBezTo>
                      <a:pt x="414" y="1792"/>
                      <a:pt x="426" y="1727"/>
                      <a:pt x="438" y="1665"/>
                    </a:cubicBezTo>
                    <a:cubicBezTo>
                      <a:pt x="440" y="1653"/>
                      <a:pt x="443" y="1640"/>
                      <a:pt x="445" y="1628"/>
                    </a:cubicBezTo>
                    <a:cubicBezTo>
                      <a:pt x="464" y="1528"/>
                      <a:pt x="517" y="1447"/>
                      <a:pt x="572" y="1374"/>
                    </a:cubicBezTo>
                    <a:cubicBezTo>
                      <a:pt x="613" y="1321"/>
                      <a:pt x="657" y="1257"/>
                      <a:pt x="673" y="1179"/>
                    </a:cubicBezTo>
                    <a:cubicBezTo>
                      <a:pt x="689" y="1100"/>
                      <a:pt x="709" y="1009"/>
                      <a:pt x="753" y="927"/>
                    </a:cubicBezTo>
                    <a:cubicBezTo>
                      <a:pt x="756" y="921"/>
                      <a:pt x="757" y="913"/>
                      <a:pt x="758" y="905"/>
                    </a:cubicBezTo>
                    <a:cubicBezTo>
                      <a:pt x="758" y="900"/>
                      <a:pt x="759" y="895"/>
                      <a:pt x="760" y="890"/>
                    </a:cubicBezTo>
                    <a:lnTo>
                      <a:pt x="761" y="885"/>
                    </a:lnTo>
                    <a:lnTo>
                      <a:pt x="755" y="886"/>
                    </a:lnTo>
                    <a:cubicBezTo>
                      <a:pt x="717" y="898"/>
                      <a:pt x="700" y="922"/>
                      <a:pt x="690" y="945"/>
                    </a:cubicBezTo>
                    <a:cubicBezTo>
                      <a:pt x="689" y="945"/>
                      <a:pt x="689" y="946"/>
                      <a:pt x="688" y="946"/>
                    </a:cubicBezTo>
                    <a:lnTo>
                      <a:pt x="688" y="946"/>
                    </a:lnTo>
                    <a:lnTo>
                      <a:pt x="688" y="946"/>
                    </a:lnTo>
                    <a:lnTo>
                      <a:pt x="687" y="947"/>
                    </a:lnTo>
                    <a:lnTo>
                      <a:pt x="686" y="949"/>
                    </a:lnTo>
                    <a:cubicBezTo>
                      <a:pt x="665" y="961"/>
                      <a:pt x="650" y="982"/>
                      <a:pt x="646" y="1004"/>
                    </a:cubicBezTo>
                    <a:cubicBezTo>
                      <a:pt x="645" y="1005"/>
                      <a:pt x="645" y="1005"/>
                      <a:pt x="645" y="1005"/>
                    </a:cubicBezTo>
                    <a:lnTo>
                      <a:pt x="644" y="1006"/>
                    </a:lnTo>
                    <a:cubicBezTo>
                      <a:pt x="621" y="1017"/>
                      <a:pt x="607" y="1037"/>
                      <a:pt x="594" y="1057"/>
                    </a:cubicBezTo>
                    <a:cubicBezTo>
                      <a:pt x="592" y="1060"/>
                      <a:pt x="590" y="1064"/>
                      <a:pt x="588" y="1067"/>
                    </a:cubicBezTo>
                    <a:cubicBezTo>
                      <a:pt x="569" y="1094"/>
                      <a:pt x="553" y="1123"/>
                      <a:pt x="538" y="1152"/>
                    </a:cubicBezTo>
                    <a:cubicBezTo>
                      <a:pt x="533" y="1160"/>
                      <a:pt x="528" y="1169"/>
                      <a:pt x="523" y="1178"/>
                    </a:cubicBezTo>
                    <a:lnTo>
                      <a:pt x="522" y="1167"/>
                    </a:lnTo>
                    <a:lnTo>
                      <a:pt x="518" y="1185"/>
                    </a:lnTo>
                    <a:lnTo>
                      <a:pt x="517" y="1184"/>
                    </a:lnTo>
                    <a:lnTo>
                      <a:pt x="517" y="1189"/>
                    </a:lnTo>
                    <a:lnTo>
                      <a:pt x="517" y="1190"/>
                    </a:lnTo>
                    <a:cubicBezTo>
                      <a:pt x="503" y="1223"/>
                      <a:pt x="488" y="1256"/>
                      <a:pt x="474" y="1289"/>
                    </a:cubicBezTo>
                    <a:lnTo>
                      <a:pt x="466" y="1280"/>
                    </a:lnTo>
                    <a:lnTo>
                      <a:pt x="470" y="1293"/>
                    </a:lnTo>
                    <a:lnTo>
                      <a:pt x="469" y="1294"/>
                    </a:lnTo>
                    <a:lnTo>
                      <a:pt x="471" y="1296"/>
                    </a:lnTo>
                    <a:lnTo>
                      <a:pt x="471" y="1297"/>
                    </a:lnTo>
                    <a:cubicBezTo>
                      <a:pt x="469" y="1307"/>
                      <a:pt x="466" y="1317"/>
                      <a:pt x="464" y="1327"/>
                    </a:cubicBezTo>
                    <a:lnTo>
                      <a:pt x="461" y="1325"/>
                    </a:lnTo>
                    <a:lnTo>
                      <a:pt x="461" y="1331"/>
                    </a:lnTo>
                    <a:lnTo>
                      <a:pt x="459" y="1332"/>
                    </a:lnTo>
                    <a:lnTo>
                      <a:pt x="461" y="1335"/>
                    </a:lnTo>
                    <a:lnTo>
                      <a:pt x="461" y="1336"/>
                    </a:lnTo>
                    <a:cubicBezTo>
                      <a:pt x="460" y="1342"/>
                      <a:pt x="458" y="1347"/>
                      <a:pt x="456" y="1353"/>
                    </a:cubicBezTo>
                    <a:lnTo>
                      <a:pt x="455" y="1357"/>
                    </a:lnTo>
                    <a:lnTo>
                      <a:pt x="469" y="1359"/>
                    </a:lnTo>
                    <a:lnTo>
                      <a:pt x="468" y="1337"/>
                    </a:lnTo>
                    <a:lnTo>
                      <a:pt x="468" y="1337"/>
                    </a:lnTo>
                    <a:cubicBezTo>
                      <a:pt x="468" y="1336"/>
                      <a:pt x="469" y="1336"/>
                      <a:pt x="469" y="1335"/>
                    </a:cubicBezTo>
                    <a:lnTo>
                      <a:pt x="469" y="1335"/>
                    </a:lnTo>
                    <a:cubicBezTo>
                      <a:pt x="487" y="1326"/>
                      <a:pt x="482" y="1310"/>
                      <a:pt x="478" y="1297"/>
                    </a:cubicBezTo>
                    <a:lnTo>
                      <a:pt x="478" y="1297"/>
                    </a:lnTo>
                    <a:cubicBezTo>
                      <a:pt x="478" y="1296"/>
                      <a:pt x="478" y="1296"/>
                      <a:pt x="478" y="1296"/>
                    </a:cubicBezTo>
                    <a:lnTo>
                      <a:pt x="478" y="1296"/>
                    </a:lnTo>
                    <a:cubicBezTo>
                      <a:pt x="479" y="1295"/>
                      <a:pt x="480" y="1295"/>
                      <a:pt x="482" y="1294"/>
                    </a:cubicBezTo>
                    <a:cubicBezTo>
                      <a:pt x="486" y="1292"/>
                      <a:pt x="491" y="1290"/>
                      <a:pt x="494" y="1285"/>
                    </a:cubicBezTo>
                    <a:cubicBezTo>
                      <a:pt x="502" y="1269"/>
                      <a:pt x="509" y="1251"/>
                      <a:pt x="515" y="1233"/>
                    </a:cubicBezTo>
                    <a:cubicBezTo>
                      <a:pt x="518" y="1223"/>
                      <a:pt x="520" y="1213"/>
                      <a:pt x="522" y="1203"/>
                    </a:cubicBezTo>
                    <a:cubicBezTo>
                      <a:pt x="522" y="1200"/>
                      <a:pt x="523" y="1196"/>
                      <a:pt x="524" y="1193"/>
                    </a:cubicBezTo>
                    <a:cubicBezTo>
                      <a:pt x="537" y="1194"/>
                      <a:pt x="542" y="1183"/>
                      <a:pt x="544" y="1176"/>
                    </a:cubicBezTo>
                    <a:cubicBezTo>
                      <a:pt x="545" y="1174"/>
                      <a:pt x="546" y="1172"/>
                      <a:pt x="546" y="1170"/>
                    </a:cubicBezTo>
                    <a:cubicBezTo>
                      <a:pt x="573" y="1119"/>
                      <a:pt x="607" y="1067"/>
                      <a:pt x="648" y="1013"/>
                    </a:cubicBezTo>
                    <a:lnTo>
                      <a:pt x="651" y="1015"/>
                    </a:lnTo>
                    <a:lnTo>
                      <a:pt x="652" y="1011"/>
                    </a:lnTo>
                    <a:lnTo>
                      <a:pt x="655" y="1010"/>
                    </a:lnTo>
                    <a:lnTo>
                      <a:pt x="652" y="1007"/>
                    </a:lnTo>
                    <a:lnTo>
                      <a:pt x="652" y="1007"/>
                    </a:lnTo>
                    <a:cubicBezTo>
                      <a:pt x="661" y="995"/>
                      <a:pt x="669" y="984"/>
                      <a:pt x="678" y="972"/>
                    </a:cubicBezTo>
                    <a:lnTo>
                      <a:pt x="690" y="954"/>
                    </a:lnTo>
                    <a:lnTo>
                      <a:pt x="692" y="956"/>
                    </a:lnTo>
                    <a:lnTo>
                      <a:pt x="694" y="951"/>
                    </a:lnTo>
                    <a:cubicBezTo>
                      <a:pt x="694" y="951"/>
                      <a:pt x="695" y="950"/>
                      <a:pt x="695" y="949"/>
                    </a:cubicBezTo>
                    <a:cubicBezTo>
                      <a:pt x="704" y="943"/>
                      <a:pt x="714" y="936"/>
                      <a:pt x="727" y="927"/>
                    </a:cubicBezTo>
                    <a:cubicBezTo>
                      <a:pt x="724" y="934"/>
                      <a:pt x="721" y="940"/>
                      <a:pt x="718" y="946"/>
                    </a:cubicBezTo>
                    <a:cubicBezTo>
                      <a:pt x="710" y="965"/>
                      <a:pt x="702" y="982"/>
                      <a:pt x="695" y="999"/>
                    </a:cubicBezTo>
                    <a:cubicBezTo>
                      <a:pt x="673" y="1050"/>
                      <a:pt x="660" y="1091"/>
                      <a:pt x="654" y="1133"/>
                    </a:cubicBezTo>
                    <a:cubicBezTo>
                      <a:pt x="645" y="1191"/>
                      <a:pt x="629" y="1234"/>
                      <a:pt x="605" y="1270"/>
                    </a:cubicBezTo>
                    <a:lnTo>
                      <a:pt x="591" y="1290"/>
                    </a:lnTo>
                    <a:cubicBezTo>
                      <a:pt x="562" y="1330"/>
                      <a:pt x="533" y="1372"/>
                      <a:pt x="505" y="1414"/>
                    </a:cubicBezTo>
                    <a:cubicBezTo>
                      <a:pt x="457" y="1485"/>
                      <a:pt x="432" y="1549"/>
                      <a:pt x="426" y="1614"/>
                    </a:cubicBezTo>
                    <a:cubicBezTo>
                      <a:pt x="426" y="1616"/>
                      <a:pt x="424" y="1619"/>
                      <a:pt x="422" y="1622"/>
                    </a:cubicBezTo>
                    <a:cubicBezTo>
                      <a:pt x="430" y="1565"/>
                      <a:pt x="438" y="1508"/>
                      <a:pt x="446" y="1452"/>
                    </a:cubicBezTo>
                    <a:lnTo>
                      <a:pt x="446" y="1449"/>
                    </a:lnTo>
                    <a:lnTo>
                      <a:pt x="437" y="1447"/>
                    </a:lnTo>
                    <a:lnTo>
                      <a:pt x="426" y="1472"/>
                    </a:lnTo>
                    <a:lnTo>
                      <a:pt x="426" y="1472"/>
                    </a:lnTo>
                    <a:cubicBezTo>
                      <a:pt x="425" y="1470"/>
                      <a:pt x="423" y="1468"/>
                      <a:pt x="423" y="1467"/>
                    </a:cubicBezTo>
                    <a:cubicBezTo>
                      <a:pt x="425" y="1447"/>
                      <a:pt x="427" y="1426"/>
                      <a:pt x="429" y="1406"/>
                    </a:cubicBezTo>
                    <a:cubicBezTo>
                      <a:pt x="432" y="1378"/>
                      <a:pt x="435" y="1349"/>
                      <a:pt x="437" y="1320"/>
                    </a:cubicBezTo>
                    <a:cubicBezTo>
                      <a:pt x="440" y="1284"/>
                      <a:pt x="444" y="1236"/>
                      <a:pt x="446" y="1187"/>
                    </a:cubicBezTo>
                    <a:cubicBezTo>
                      <a:pt x="446" y="1174"/>
                      <a:pt x="445" y="1160"/>
                      <a:pt x="444" y="1147"/>
                    </a:cubicBezTo>
                    <a:cubicBezTo>
                      <a:pt x="443" y="1133"/>
                      <a:pt x="442" y="1119"/>
                      <a:pt x="443" y="1105"/>
                    </a:cubicBezTo>
                    <a:cubicBezTo>
                      <a:pt x="447" y="1006"/>
                      <a:pt x="462" y="903"/>
                      <a:pt x="491" y="770"/>
                    </a:cubicBezTo>
                    <a:cubicBezTo>
                      <a:pt x="508" y="692"/>
                      <a:pt x="522" y="600"/>
                      <a:pt x="497" y="509"/>
                    </a:cubicBezTo>
                    <a:cubicBezTo>
                      <a:pt x="486" y="470"/>
                      <a:pt x="471" y="430"/>
                      <a:pt x="457" y="392"/>
                    </a:cubicBezTo>
                    <a:cubicBezTo>
                      <a:pt x="449" y="369"/>
                      <a:pt x="440" y="346"/>
                      <a:pt x="433" y="322"/>
                    </a:cubicBezTo>
                    <a:cubicBezTo>
                      <a:pt x="422" y="291"/>
                      <a:pt x="411" y="258"/>
                      <a:pt x="406" y="224"/>
                    </a:cubicBezTo>
                    <a:cubicBezTo>
                      <a:pt x="398" y="180"/>
                      <a:pt x="391" y="134"/>
                      <a:pt x="385" y="90"/>
                    </a:cubicBezTo>
                    <a:cubicBezTo>
                      <a:pt x="382" y="70"/>
                      <a:pt x="379" y="49"/>
                      <a:pt x="376" y="29"/>
                    </a:cubicBezTo>
                    <a:cubicBezTo>
                      <a:pt x="376" y="28"/>
                      <a:pt x="376" y="26"/>
                      <a:pt x="375" y="25"/>
                    </a:cubicBezTo>
                    <a:cubicBezTo>
                      <a:pt x="374" y="15"/>
                      <a:pt x="373" y="2"/>
                      <a:pt x="351" y="0"/>
                    </a:cubicBezTo>
                    <a:lnTo>
                      <a:pt x="348" y="0"/>
                    </a:lnTo>
                    <a:lnTo>
                      <a:pt x="347" y="3"/>
                    </a:lnTo>
                    <a:cubicBezTo>
                      <a:pt x="346" y="9"/>
                      <a:pt x="345" y="15"/>
                      <a:pt x="344" y="21"/>
                    </a:cubicBezTo>
                    <a:cubicBezTo>
                      <a:pt x="341" y="34"/>
                      <a:pt x="338" y="47"/>
                      <a:pt x="337" y="61"/>
                    </a:cubicBezTo>
                    <a:cubicBezTo>
                      <a:pt x="334" y="81"/>
                      <a:pt x="332" y="101"/>
                      <a:pt x="330" y="120"/>
                    </a:cubicBezTo>
                    <a:cubicBezTo>
                      <a:pt x="326" y="152"/>
                      <a:pt x="322" y="184"/>
                      <a:pt x="317" y="215"/>
                    </a:cubicBezTo>
                    <a:cubicBezTo>
                      <a:pt x="314" y="238"/>
                      <a:pt x="309" y="261"/>
                      <a:pt x="303" y="283"/>
                    </a:cubicBezTo>
                    <a:cubicBezTo>
                      <a:pt x="299" y="299"/>
                      <a:pt x="295" y="317"/>
                      <a:pt x="292" y="334"/>
                    </a:cubicBezTo>
                    <a:cubicBezTo>
                      <a:pt x="286" y="363"/>
                      <a:pt x="281" y="392"/>
                      <a:pt x="276" y="421"/>
                    </a:cubicBezTo>
                    <a:cubicBezTo>
                      <a:pt x="270" y="456"/>
                      <a:pt x="264" y="493"/>
                      <a:pt x="257" y="528"/>
                    </a:cubicBezTo>
                    <a:cubicBezTo>
                      <a:pt x="229" y="664"/>
                      <a:pt x="238" y="803"/>
                      <a:pt x="282" y="943"/>
                    </a:cubicBezTo>
                    <a:cubicBezTo>
                      <a:pt x="288" y="964"/>
                      <a:pt x="295" y="986"/>
                      <a:pt x="302" y="1007"/>
                    </a:cubicBezTo>
                    <a:cubicBezTo>
                      <a:pt x="324" y="1077"/>
                      <a:pt x="346" y="1150"/>
                      <a:pt x="371" y="1220"/>
                    </a:cubicBezTo>
                    <a:cubicBezTo>
                      <a:pt x="398" y="1295"/>
                      <a:pt x="399" y="1371"/>
                      <a:pt x="399" y="1455"/>
                    </a:cubicBezTo>
                    <a:cubicBezTo>
                      <a:pt x="398" y="1524"/>
                      <a:pt x="397" y="1595"/>
                      <a:pt x="395" y="1672"/>
                    </a:cubicBezTo>
                    <a:cubicBezTo>
                      <a:pt x="395" y="1689"/>
                      <a:pt x="393" y="1706"/>
                      <a:pt x="391" y="1725"/>
                    </a:cubicBezTo>
                    <a:cubicBezTo>
                      <a:pt x="391" y="1731"/>
                      <a:pt x="390" y="1737"/>
                      <a:pt x="390" y="1744"/>
                    </a:cubicBezTo>
                    <a:cubicBezTo>
                      <a:pt x="387" y="1739"/>
                      <a:pt x="386" y="1736"/>
                      <a:pt x="384" y="1733"/>
                    </a:cubicBezTo>
                    <a:cubicBezTo>
                      <a:pt x="381" y="1726"/>
                      <a:pt x="378" y="1718"/>
                      <a:pt x="375" y="1711"/>
                    </a:cubicBezTo>
                    <a:cubicBezTo>
                      <a:pt x="369" y="1695"/>
                      <a:pt x="362" y="1678"/>
                      <a:pt x="351" y="1664"/>
                    </a:cubicBezTo>
                    <a:cubicBezTo>
                      <a:pt x="333" y="1641"/>
                      <a:pt x="319" y="1615"/>
                      <a:pt x="310" y="1586"/>
                    </a:cubicBezTo>
                    <a:cubicBezTo>
                      <a:pt x="297" y="1539"/>
                      <a:pt x="273" y="1495"/>
                      <a:pt x="240" y="1455"/>
                    </a:cubicBezTo>
                    <a:cubicBezTo>
                      <a:pt x="207" y="1416"/>
                      <a:pt x="167" y="1380"/>
                      <a:pt x="109" y="1339"/>
                    </a:cubicBezTo>
                    <a:cubicBezTo>
                      <a:pt x="98" y="1332"/>
                      <a:pt x="83" y="1321"/>
                      <a:pt x="67" y="1339"/>
                    </a:cubicBezTo>
                    <a:lnTo>
                      <a:pt x="65" y="1341"/>
                    </a:lnTo>
                    <a:lnTo>
                      <a:pt x="66" y="1343"/>
                    </a:lnTo>
                    <a:cubicBezTo>
                      <a:pt x="67" y="1344"/>
                      <a:pt x="68" y="1346"/>
                      <a:pt x="68" y="1347"/>
                    </a:cubicBezTo>
                    <a:cubicBezTo>
                      <a:pt x="69" y="1351"/>
                      <a:pt x="71" y="1355"/>
                      <a:pt x="73" y="1357"/>
                    </a:cubicBezTo>
                    <a:cubicBezTo>
                      <a:pt x="106" y="1394"/>
                      <a:pt x="132" y="1433"/>
                      <a:pt x="152" y="1476"/>
                    </a:cubicBezTo>
                    <a:cubicBezTo>
                      <a:pt x="161" y="1494"/>
                      <a:pt x="173" y="1511"/>
                      <a:pt x="185" y="1527"/>
                    </a:cubicBezTo>
                    <a:cubicBezTo>
                      <a:pt x="187" y="1529"/>
                      <a:pt x="189" y="1531"/>
                      <a:pt x="190" y="1534"/>
                    </a:cubicBezTo>
                    <a:cubicBezTo>
                      <a:pt x="193" y="1537"/>
                      <a:pt x="198" y="1536"/>
                      <a:pt x="204" y="1536"/>
                    </a:cubicBezTo>
                    <a:cubicBezTo>
                      <a:pt x="205" y="1536"/>
                      <a:pt x="206" y="1535"/>
                      <a:pt x="207" y="1535"/>
                    </a:cubicBezTo>
                    <a:cubicBezTo>
                      <a:pt x="206" y="1537"/>
                      <a:pt x="206" y="1538"/>
                      <a:pt x="205" y="1539"/>
                    </a:cubicBezTo>
                    <a:cubicBezTo>
                      <a:pt x="204" y="1543"/>
                      <a:pt x="202" y="1548"/>
                      <a:pt x="204" y="1553"/>
                    </a:cubicBezTo>
                    <a:cubicBezTo>
                      <a:pt x="206" y="1557"/>
                      <a:pt x="211" y="1559"/>
                      <a:pt x="218" y="1561"/>
                    </a:cubicBezTo>
                    <a:lnTo>
                      <a:pt x="224" y="1562"/>
                    </a:lnTo>
                    <a:lnTo>
                      <a:pt x="214" y="1532"/>
                    </a:lnTo>
                    <a:lnTo>
                      <a:pt x="214" y="1531"/>
                    </a:lnTo>
                    <a:lnTo>
                      <a:pt x="213" y="1530"/>
                    </a:lnTo>
                    <a:lnTo>
                      <a:pt x="213" y="1530"/>
                    </a:lnTo>
                    <a:lnTo>
                      <a:pt x="213" y="1530"/>
                    </a:lnTo>
                    <a:lnTo>
                      <a:pt x="131" y="1399"/>
                    </a:lnTo>
                    <a:cubicBezTo>
                      <a:pt x="131" y="1399"/>
                      <a:pt x="132" y="1399"/>
                      <a:pt x="132" y="1400"/>
                    </a:cubicBezTo>
                    <a:cubicBezTo>
                      <a:pt x="135" y="1400"/>
                      <a:pt x="137" y="1400"/>
                      <a:pt x="138" y="1401"/>
                    </a:cubicBezTo>
                    <a:cubicBezTo>
                      <a:pt x="193" y="1446"/>
                      <a:pt x="259" y="1510"/>
                      <a:pt x="284" y="1606"/>
                    </a:cubicBezTo>
                    <a:cubicBezTo>
                      <a:pt x="290" y="1630"/>
                      <a:pt x="299" y="1649"/>
                      <a:pt x="310" y="1661"/>
                    </a:cubicBezTo>
                    <a:cubicBezTo>
                      <a:pt x="341" y="1695"/>
                      <a:pt x="355" y="1736"/>
                      <a:pt x="369" y="1781"/>
                    </a:cubicBezTo>
                    <a:cubicBezTo>
                      <a:pt x="373" y="1793"/>
                      <a:pt x="375" y="1806"/>
                      <a:pt x="376" y="1820"/>
                    </a:cubicBezTo>
                    <a:cubicBezTo>
                      <a:pt x="377" y="1824"/>
                      <a:pt x="377" y="1828"/>
                      <a:pt x="378" y="1832"/>
                    </a:cubicBezTo>
                    <a:lnTo>
                      <a:pt x="364" y="1818"/>
                    </a:lnTo>
                    <a:lnTo>
                      <a:pt x="367" y="1817"/>
                    </a:lnTo>
                    <a:lnTo>
                      <a:pt x="362" y="1814"/>
                    </a:lnTo>
                    <a:lnTo>
                      <a:pt x="362" y="1811"/>
                    </a:lnTo>
                    <a:lnTo>
                      <a:pt x="361" y="1812"/>
                    </a:lnTo>
                    <a:cubicBezTo>
                      <a:pt x="360" y="1807"/>
                      <a:pt x="359" y="1802"/>
                      <a:pt x="359" y="1798"/>
                    </a:cubicBezTo>
                    <a:cubicBezTo>
                      <a:pt x="356" y="1784"/>
                      <a:pt x="354" y="1769"/>
                      <a:pt x="349" y="1755"/>
                    </a:cubicBezTo>
                    <a:cubicBezTo>
                      <a:pt x="345" y="1744"/>
                      <a:pt x="340" y="1733"/>
                      <a:pt x="334" y="1723"/>
                    </a:cubicBezTo>
                    <a:cubicBezTo>
                      <a:pt x="331" y="1718"/>
                      <a:pt x="328" y="1713"/>
                      <a:pt x="326" y="1707"/>
                    </a:cubicBezTo>
                    <a:cubicBezTo>
                      <a:pt x="299" y="1652"/>
                      <a:pt x="262" y="1605"/>
                      <a:pt x="232" y="1571"/>
                    </a:cubicBezTo>
                    <a:lnTo>
                      <a:pt x="227" y="1565"/>
                    </a:lnTo>
                    <a:lnTo>
                      <a:pt x="226" y="1573"/>
                    </a:lnTo>
                    <a:cubicBezTo>
                      <a:pt x="226" y="1575"/>
                      <a:pt x="226" y="1576"/>
                      <a:pt x="225" y="1577"/>
                    </a:cubicBezTo>
                    <a:cubicBezTo>
                      <a:pt x="225" y="1580"/>
                      <a:pt x="224" y="1582"/>
                      <a:pt x="225" y="1584"/>
                    </a:cubicBezTo>
                    <a:cubicBezTo>
                      <a:pt x="227" y="1590"/>
                      <a:pt x="230" y="1594"/>
                      <a:pt x="233" y="1598"/>
                    </a:cubicBezTo>
                    <a:cubicBezTo>
                      <a:pt x="279" y="1662"/>
                      <a:pt x="326" y="1733"/>
                      <a:pt x="350" y="1814"/>
                    </a:cubicBezTo>
                    <a:cubicBezTo>
                      <a:pt x="351" y="1817"/>
                      <a:pt x="353" y="1818"/>
                      <a:pt x="355" y="1819"/>
                    </a:cubicBezTo>
                    <a:lnTo>
                      <a:pt x="357" y="1820"/>
                    </a:lnTo>
                    <a:cubicBezTo>
                      <a:pt x="357" y="1823"/>
                      <a:pt x="357" y="1825"/>
                      <a:pt x="357" y="1828"/>
                    </a:cubicBezTo>
                    <a:cubicBezTo>
                      <a:pt x="358" y="1836"/>
                      <a:pt x="359" y="1845"/>
                      <a:pt x="363" y="1851"/>
                    </a:cubicBezTo>
                    <a:cubicBezTo>
                      <a:pt x="386" y="1885"/>
                      <a:pt x="387" y="1923"/>
                      <a:pt x="388" y="1962"/>
                    </a:cubicBezTo>
                    <a:lnTo>
                      <a:pt x="388" y="1966"/>
                    </a:lnTo>
                    <a:cubicBezTo>
                      <a:pt x="389" y="1990"/>
                      <a:pt x="390" y="2014"/>
                      <a:pt x="390" y="2037"/>
                    </a:cubicBezTo>
                    <a:cubicBezTo>
                      <a:pt x="392" y="2109"/>
                      <a:pt x="394" y="2183"/>
                      <a:pt x="400" y="2255"/>
                    </a:cubicBezTo>
                    <a:cubicBezTo>
                      <a:pt x="407" y="2337"/>
                      <a:pt x="418" y="2419"/>
                      <a:pt x="428" y="2499"/>
                    </a:cubicBezTo>
                    <a:cubicBezTo>
                      <a:pt x="432" y="2532"/>
                      <a:pt x="437" y="2566"/>
                      <a:pt x="441" y="2599"/>
                    </a:cubicBezTo>
                    <a:cubicBezTo>
                      <a:pt x="442" y="2606"/>
                      <a:pt x="443" y="2614"/>
                      <a:pt x="444" y="2621"/>
                    </a:cubicBezTo>
                    <a:cubicBezTo>
                      <a:pt x="445" y="2624"/>
                      <a:pt x="445" y="2626"/>
                      <a:pt x="446" y="2629"/>
                    </a:cubicBezTo>
                    <a:lnTo>
                      <a:pt x="443" y="2630"/>
                    </a:lnTo>
                    <a:cubicBezTo>
                      <a:pt x="441" y="2627"/>
                      <a:pt x="439" y="2625"/>
                      <a:pt x="437" y="2622"/>
                    </a:cubicBezTo>
                    <a:cubicBezTo>
                      <a:pt x="431" y="2614"/>
                      <a:pt x="425" y="2607"/>
                      <a:pt x="421" y="2599"/>
                    </a:cubicBezTo>
                    <a:cubicBezTo>
                      <a:pt x="416" y="2586"/>
                      <a:pt x="411" y="2571"/>
                      <a:pt x="407" y="2558"/>
                    </a:cubicBezTo>
                    <a:cubicBezTo>
                      <a:pt x="404" y="2548"/>
                      <a:pt x="400" y="2537"/>
                      <a:pt x="397" y="2527"/>
                    </a:cubicBezTo>
                    <a:cubicBezTo>
                      <a:pt x="395" y="2521"/>
                      <a:pt x="392" y="2515"/>
                      <a:pt x="390" y="2508"/>
                    </a:cubicBezTo>
                    <a:cubicBezTo>
                      <a:pt x="383" y="2488"/>
                      <a:pt x="376" y="2468"/>
                      <a:pt x="365" y="2450"/>
                    </a:cubicBezTo>
                    <a:cubicBezTo>
                      <a:pt x="354" y="2430"/>
                      <a:pt x="342" y="2410"/>
                      <a:pt x="331" y="2391"/>
                    </a:cubicBezTo>
                    <a:cubicBezTo>
                      <a:pt x="303" y="2340"/>
                      <a:pt x="273" y="2287"/>
                      <a:pt x="233" y="2241"/>
                    </a:cubicBezTo>
                    <a:cubicBezTo>
                      <a:pt x="224" y="2231"/>
                      <a:pt x="215" y="2221"/>
                      <a:pt x="207" y="2211"/>
                    </a:cubicBezTo>
                    <a:cubicBezTo>
                      <a:pt x="193" y="2195"/>
                      <a:pt x="180" y="2179"/>
                      <a:pt x="166" y="2164"/>
                    </a:cubicBezTo>
                    <a:cubicBezTo>
                      <a:pt x="137" y="2133"/>
                      <a:pt x="103" y="2096"/>
                      <a:pt x="66" y="2060"/>
                    </a:cubicBezTo>
                    <a:cubicBezTo>
                      <a:pt x="54" y="2048"/>
                      <a:pt x="35" y="2034"/>
                      <a:pt x="3" y="2046"/>
                    </a:cubicBezTo>
                    <a:lnTo>
                      <a:pt x="0" y="2048"/>
                    </a:lnTo>
                    <a:lnTo>
                      <a:pt x="1" y="2051"/>
                    </a:lnTo>
                    <a:cubicBezTo>
                      <a:pt x="3" y="2056"/>
                      <a:pt x="5" y="2062"/>
                      <a:pt x="7" y="2067"/>
                    </a:cubicBezTo>
                    <a:cubicBezTo>
                      <a:pt x="10" y="2079"/>
                      <a:pt x="14" y="2090"/>
                      <a:pt x="21" y="2100"/>
                    </a:cubicBezTo>
                    <a:cubicBezTo>
                      <a:pt x="27" y="2109"/>
                      <a:pt x="33" y="2118"/>
                      <a:pt x="38" y="2127"/>
                    </a:cubicBezTo>
                    <a:cubicBezTo>
                      <a:pt x="62" y="2162"/>
                      <a:pt x="86" y="2198"/>
                      <a:pt x="115" y="2229"/>
                    </a:cubicBezTo>
                    <a:cubicBezTo>
                      <a:pt x="178" y="2295"/>
                      <a:pt x="232" y="2371"/>
                      <a:pt x="285" y="2469"/>
                    </a:cubicBezTo>
                    <a:lnTo>
                      <a:pt x="290" y="2478"/>
                    </a:lnTo>
                    <a:cubicBezTo>
                      <a:pt x="331" y="2553"/>
                      <a:pt x="374" y="2630"/>
                      <a:pt x="435" y="2693"/>
                    </a:cubicBezTo>
                    <a:cubicBezTo>
                      <a:pt x="444" y="2703"/>
                      <a:pt x="461" y="2722"/>
                      <a:pt x="464" y="2742"/>
                    </a:cubicBezTo>
                    <a:cubicBezTo>
                      <a:pt x="476" y="2809"/>
                      <a:pt x="485" y="2877"/>
                      <a:pt x="495" y="2943"/>
                    </a:cubicBezTo>
                    <a:cubicBezTo>
                      <a:pt x="497" y="2961"/>
                      <a:pt x="500" y="2979"/>
                      <a:pt x="502" y="2997"/>
                    </a:cubicBezTo>
                    <a:lnTo>
                      <a:pt x="504" y="3007"/>
                    </a:lnTo>
                    <a:cubicBezTo>
                      <a:pt x="512" y="3063"/>
                      <a:pt x="520" y="3120"/>
                      <a:pt x="527" y="3177"/>
                    </a:cubicBezTo>
                    <a:cubicBezTo>
                      <a:pt x="528" y="3184"/>
                      <a:pt x="529" y="3192"/>
                      <a:pt x="530" y="3199"/>
                    </a:cubicBezTo>
                    <a:cubicBezTo>
                      <a:pt x="534" y="3225"/>
                      <a:pt x="538" y="3252"/>
                      <a:pt x="536" y="3277"/>
                    </a:cubicBezTo>
                    <a:cubicBezTo>
                      <a:pt x="535" y="3286"/>
                      <a:pt x="534" y="3294"/>
                      <a:pt x="534" y="3302"/>
                    </a:cubicBezTo>
                    <a:cubicBezTo>
                      <a:pt x="530" y="3352"/>
                      <a:pt x="526" y="3403"/>
                      <a:pt x="509" y="3452"/>
                    </a:cubicBezTo>
                    <a:cubicBezTo>
                      <a:pt x="506" y="3463"/>
                      <a:pt x="503" y="3475"/>
                      <a:pt x="501" y="3486"/>
                    </a:cubicBezTo>
                    <a:cubicBezTo>
                      <a:pt x="500" y="3490"/>
                      <a:pt x="499" y="3493"/>
                      <a:pt x="498" y="3497"/>
                    </a:cubicBezTo>
                    <a:cubicBezTo>
                      <a:pt x="493" y="3492"/>
                      <a:pt x="490" y="3487"/>
                      <a:pt x="489" y="3482"/>
                    </a:cubicBezTo>
                    <a:cubicBezTo>
                      <a:pt x="487" y="3475"/>
                      <a:pt x="486" y="3468"/>
                      <a:pt x="484" y="3461"/>
                    </a:cubicBezTo>
                    <a:cubicBezTo>
                      <a:pt x="481" y="3450"/>
                      <a:pt x="479" y="3438"/>
                      <a:pt x="474" y="3426"/>
                    </a:cubicBezTo>
                    <a:cubicBezTo>
                      <a:pt x="453" y="3369"/>
                      <a:pt x="430" y="3300"/>
                      <a:pt x="426" y="3226"/>
                    </a:cubicBezTo>
                    <a:cubicBezTo>
                      <a:pt x="424" y="3184"/>
                      <a:pt x="406" y="3147"/>
                      <a:pt x="376" y="3119"/>
                    </a:cubicBezTo>
                    <a:cubicBezTo>
                      <a:pt x="327" y="3074"/>
                      <a:pt x="268" y="3046"/>
                      <a:pt x="210" y="3019"/>
                    </a:cubicBezTo>
                    <a:lnTo>
                      <a:pt x="209" y="3019"/>
                    </a:lnTo>
                    <a:cubicBezTo>
                      <a:pt x="207" y="3018"/>
                      <a:pt x="205" y="3019"/>
                      <a:pt x="202" y="3020"/>
                    </a:cubicBezTo>
                    <a:cubicBezTo>
                      <a:pt x="201" y="3020"/>
                      <a:pt x="200" y="3021"/>
                      <a:pt x="199" y="3021"/>
                    </a:cubicBezTo>
                    <a:lnTo>
                      <a:pt x="197" y="3021"/>
                    </a:lnTo>
                    <a:lnTo>
                      <a:pt x="196" y="3023"/>
                    </a:lnTo>
                    <a:cubicBezTo>
                      <a:pt x="187" y="3042"/>
                      <a:pt x="202" y="3050"/>
                      <a:pt x="213" y="3055"/>
                    </a:cubicBezTo>
                    <a:cubicBezTo>
                      <a:pt x="244" y="3072"/>
                      <a:pt x="270" y="3098"/>
                      <a:pt x="286" y="3128"/>
                    </a:cubicBezTo>
                    <a:cubicBezTo>
                      <a:pt x="302" y="3160"/>
                      <a:pt x="316" y="3194"/>
                      <a:pt x="330" y="3226"/>
                    </a:cubicBezTo>
                    <a:cubicBezTo>
                      <a:pt x="339" y="3250"/>
                      <a:pt x="349" y="3274"/>
                      <a:pt x="360" y="3297"/>
                    </a:cubicBezTo>
                    <a:cubicBezTo>
                      <a:pt x="363" y="3304"/>
                      <a:pt x="365" y="3311"/>
                      <a:pt x="367" y="3319"/>
                    </a:cubicBezTo>
                    <a:cubicBezTo>
                      <a:pt x="371" y="3335"/>
                      <a:pt x="375" y="3353"/>
                      <a:pt x="394" y="3362"/>
                    </a:cubicBezTo>
                    <a:cubicBezTo>
                      <a:pt x="394" y="3365"/>
                      <a:pt x="394" y="3367"/>
                      <a:pt x="394" y="3369"/>
                    </a:cubicBezTo>
                    <a:cubicBezTo>
                      <a:pt x="394" y="3376"/>
                      <a:pt x="394" y="3383"/>
                      <a:pt x="396" y="3389"/>
                    </a:cubicBezTo>
                    <a:cubicBezTo>
                      <a:pt x="406" y="3417"/>
                      <a:pt x="417" y="3448"/>
                      <a:pt x="430" y="3478"/>
                    </a:cubicBezTo>
                    <a:cubicBezTo>
                      <a:pt x="457" y="3539"/>
                      <a:pt x="463" y="3600"/>
                      <a:pt x="448" y="3672"/>
                    </a:cubicBezTo>
                    <a:cubicBezTo>
                      <a:pt x="443" y="3701"/>
                      <a:pt x="436" y="3730"/>
                      <a:pt x="429" y="3757"/>
                    </a:cubicBezTo>
                    <a:cubicBezTo>
                      <a:pt x="413" y="3829"/>
                      <a:pt x="396" y="3902"/>
                      <a:pt x="391" y="3978"/>
                    </a:cubicBezTo>
                    <a:cubicBezTo>
                      <a:pt x="386" y="4082"/>
                      <a:pt x="383" y="4205"/>
                      <a:pt x="409" y="4326"/>
                    </a:cubicBezTo>
                    <a:cubicBezTo>
                      <a:pt x="409" y="4327"/>
                      <a:pt x="409" y="4328"/>
                      <a:pt x="410" y="4329"/>
                    </a:cubicBezTo>
                    <a:cubicBezTo>
                      <a:pt x="412" y="4340"/>
                      <a:pt x="414" y="4347"/>
                      <a:pt x="419" y="4349"/>
                    </a:cubicBezTo>
                    <a:cubicBezTo>
                      <a:pt x="436" y="4354"/>
                      <a:pt x="435" y="4365"/>
                      <a:pt x="435" y="4378"/>
                    </a:cubicBezTo>
                    <a:cubicBezTo>
                      <a:pt x="435" y="4381"/>
                      <a:pt x="435" y="4383"/>
                      <a:pt x="435" y="4386"/>
                    </a:cubicBezTo>
                    <a:cubicBezTo>
                      <a:pt x="436" y="4405"/>
                      <a:pt x="436" y="4425"/>
                      <a:pt x="436" y="4446"/>
                    </a:cubicBezTo>
                    <a:cubicBezTo>
                      <a:pt x="436" y="4452"/>
                      <a:pt x="436" y="4459"/>
                      <a:pt x="436" y="4466"/>
                    </a:cubicBezTo>
                    <a:cubicBezTo>
                      <a:pt x="435" y="4465"/>
                      <a:pt x="435" y="4465"/>
                      <a:pt x="435" y="4465"/>
                    </a:cubicBezTo>
                    <a:cubicBezTo>
                      <a:pt x="431" y="4461"/>
                      <a:pt x="427" y="4458"/>
                      <a:pt x="425" y="4454"/>
                    </a:cubicBezTo>
                    <a:cubicBezTo>
                      <a:pt x="423" y="4448"/>
                      <a:pt x="420" y="4443"/>
                      <a:pt x="418" y="4437"/>
                    </a:cubicBezTo>
                    <a:cubicBezTo>
                      <a:pt x="402" y="4405"/>
                      <a:pt x="386" y="4371"/>
                      <a:pt x="373" y="4337"/>
                    </a:cubicBezTo>
                    <a:cubicBezTo>
                      <a:pt x="367" y="4324"/>
                      <a:pt x="363" y="4310"/>
                      <a:pt x="360" y="4296"/>
                    </a:cubicBezTo>
                    <a:cubicBezTo>
                      <a:pt x="354" y="4276"/>
                      <a:pt x="348" y="4255"/>
                      <a:pt x="338" y="4237"/>
                    </a:cubicBezTo>
                    <a:cubicBezTo>
                      <a:pt x="298" y="4165"/>
                      <a:pt x="239" y="4103"/>
                      <a:pt x="150" y="4040"/>
                    </a:cubicBezTo>
                    <a:cubicBezTo>
                      <a:pt x="143" y="4035"/>
                      <a:pt x="134" y="4031"/>
                      <a:pt x="126" y="4028"/>
                    </a:cubicBezTo>
                    <a:cubicBezTo>
                      <a:pt x="122" y="4026"/>
                      <a:pt x="118" y="4025"/>
                      <a:pt x="114" y="4023"/>
                    </a:cubicBezTo>
                    <a:lnTo>
                      <a:pt x="112" y="4022"/>
                    </a:lnTo>
                    <a:lnTo>
                      <a:pt x="103" y="4033"/>
                    </a:lnTo>
                    <a:lnTo>
                      <a:pt x="105" y="4035"/>
                    </a:lnTo>
                    <a:cubicBezTo>
                      <a:pt x="106" y="4037"/>
                      <a:pt x="107" y="4039"/>
                      <a:pt x="108" y="4041"/>
                    </a:cubicBezTo>
                    <a:cubicBezTo>
                      <a:pt x="111" y="4046"/>
                      <a:pt x="113" y="4051"/>
                      <a:pt x="117" y="4056"/>
                    </a:cubicBezTo>
                    <a:cubicBezTo>
                      <a:pt x="131" y="4075"/>
                      <a:pt x="146" y="4094"/>
                      <a:pt x="158" y="4109"/>
                    </a:cubicBezTo>
                    <a:cubicBezTo>
                      <a:pt x="161" y="4113"/>
                      <a:pt x="164" y="4115"/>
                      <a:pt x="167" y="4118"/>
                    </a:cubicBezTo>
                    <a:cubicBezTo>
                      <a:pt x="167" y="4119"/>
                      <a:pt x="167" y="4119"/>
                      <a:pt x="168" y="4119"/>
                    </a:cubicBezTo>
                    <a:lnTo>
                      <a:pt x="167" y="4120"/>
                    </a:lnTo>
                    <a:lnTo>
                      <a:pt x="169" y="4121"/>
                    </a:lnTo>
                    <a:lnTo>
                      <a:pt x="169" y="4127"/>
                    </a:lnTo>
                    <a:lnTo>
                      <a:pt x="170" y="4126"/>
                    </a:lnTo>
                    <a:cubicBezTo>
                      <a:pt x="170" y="4131"/>
                      <a:pt x="172" y="4135"/>
                      <a:pt x="175" y="4138"/>
                    </a:cubicBezTo>
                    <a:cubicBezTo>
                      <a:pt x="179" y="4142"/>
                      <a:pt x="185" y="4145"/>
                      <a:pt x="194" y="4145"/>
                    </a:cubicBezTo>
                    <a:lnTo>
                      <a:pt x="202" y="4145"/>
                    </a:lnTo>
                    <a:lnTo>
                      <a:pt x="178" y="4120"/>
                    </a:lnTo>
                    <a:lnTo>
                      <a:pt x="178" y="4120"/>
                    </a:lnTo>
                    <a:lnTo>
                      <a:pt x="177" y="4118"/>
                    </a:lnTo>
                    <a:lnTo>
                      <a:pt x="177" y="4118"/>
                    </a:lnTo>
                    <a:lnTo>
                      <a:pt x="176" y="4117"/>
                    </a:lnTo>
                    <a:lnTo>
                      <a:pt x="175" y="4092"/>
                    </a:lnTo>
                    <a:cubicBezTo>
                      <a:pt x="251" y="4157"/>
                      <a:pt x="324" y="4229"/>
                      <a:pt x="338" y="4341"/>
                    </a:cubicBezTo>
                    <a:cubicBezTo>
                      <a:pt x="344" y="4388"/>
                      <a:pt x="365" y="4436"/>
                      <a:pt x="402" y="4491"/>
                    </a:cubicBezTo>
                    <a:cubicBezTo>
                      <a:pt x="424" y="4523"/>
                      <a:pt x="440" y="4560"/>
                      <a:pt x="454" y="4595"/>
                    </a:cubicBezTo>
                    <a:cubicBezTo>
                      <a:pt x="463" y="4616"/>
                      <a:pt x="472" y="4637"/>
                      <a:pt x="482" y="4658"/>
                    </a:cubicBezTo>
                    <a:lnTo>
                      <a:pt x="474" y="4651"/>
                    </a:lnTo>
                    <a:lnTo>
                      <a:pt x="474" y="4651"/>
                    </a:lnTo>
                    <a:cubicBezTo>
                      <a:pt x="469" y="4647"/>
                      <a:pt x="464" y="4642"/>
                      <a:pt x="459" y="4638"/>
                    </a:cubicBezTo>
                    <a:lnTo>
                      <a:pt x="464" y="4634"/>
                    </a:lnTo>
                    <a:lnTo>
                      <a:pt x="454" y="4634"/>
                    </a:lnTo>
                    <a:lnTo>
                      <a:pt x="434" y="4608"/>
                    </a:lnTo>
                    <a:lnTo>
                      <a:pt x="433" y="4616"/>
                    </a:lnTo>
                    <a:cubicBezTo>
                      <a:pt x="433" y="4625"/>
                      <a:pt x="434" y="4631"/>
                      <a:pt x="438" y="4635"/>
                    </a:cubicBezTo>
                    <a:cubicBezTo>
                      <a:pt x="441" y="4638"/>
                      <a:pt x="445" y="4640"/>
                      <a:pt x="450" y="4641"/>
                    </a:cubicBezTo>
                    <a:cubicBezTo>
                      <a:pt x="449" y="4645"/>
                      <a:pt x="449" y="4649"/>
                      <a:pt x="451" y="4651"/>
                    </a:cubicBezTo>
                    <a:cubicBezTo>
                      <a:pt x="453" y="4655"/>
                      <a:pt x="459" y="4656"/>
                      <a:pt x="464" y="4656"/>
                    </a:cubicBezTo>
                    <a:cubicBezTo>
                      <a:pt x="465" y="4656"/>
                      <a:pt x="467" y="4656"/>
                      <a:pt x="469" y="4656"/>
                    </a:cubicBezTo>
                    <a:cubicBezTo>
                      <a:pt x="469" y="4658"/>
                      <a:pt x="469" y="4660"/>
                      <a:pt x="469" y="4662"/>
                    </a:cubicBezTo>
                    <a:cubicBezTo>
                      <a:pt x="469" y="4668"/>
                      <a:pt x="469" y="4674"/>
                      <a:pt x="472" y="4680"/>
                    </a:cubicBezTo>
                    <a:cubicBezTo>
                      <a:pt x="476" y="4688"/>
                      <a:pt x="482" y="4695"/>
                      <a:pt x="487" y="4703"/>
                    </a:cubicBezTo>
                    <a:cubicBezTo>
                      <a:pt x="492" y="4710"/>
                      <a:pt x="497" y="4717"/>
                      <a:pt x="501" y="4724"/>
                    </a:cubicBezTo>
                    <a:cubicBezTo>
                      <a:pt x="506" y="4734"/>
                      <a:pt x="512" y="4743"/>
                      <a:pt x="518" y="4753"/>
                    </a:cubicBezTo>
                    <a:cubicBezTo>
                      <a:pt x="535" y="4779"/>
                      <a:pt x="552" y="4805"/>
                      <a:pt x="556" y="4838"/>
                    </a:cubicBezTo>
                    <a:cubicBezTo>
                      <a:pt x="558" y="4856"/>
                      <a:pt x="564" y="4874"/>
                      <a:pt x="569" y="4889"/>
                    </a:cubicBezTo>
                    <a:cubicBezTo>
                      <a:pt x="576" y="4909"/>
                      <a:pt x="583" y="4925"/>
                      <a:pt x="590" y="4939"/>
                    </a:cubicBezTo>
                    <a:cubicBezTo>
                      <a:pt x="597" y="4952"/>
                      <a:pt x="605" y="4966"/>
                      <a:pt x="611" y="4980"/>
                    </a:cubicBezTo>
                    <a:cubicBezTo>
                      <a:pt x="633" y="5020"/>
                      <a:pt x="656" y="5064"/>
                      <a:pt x="681" y="5104"/>
                    </a:cubicBezTo>
                    <a:cubicBezTo>
                      <a:pt x="717" y="5162"/>
                      <a:pt x="771" y="5204"/>
                      <a:pt x="823" y="5246"/>
                    </a:cubicBezTo>
                    <a:lnTo>
                      <a:pt x="830" y="5251"/>
                    </a:lnTo>
                    <a:cubicBezTo>
                      <a:pt x="840" y="5259"/>
                      <a:pt x="851" y="5267"/>
                      <a:pt x="862" y="5274"/>
                    </a:cubicBezTo>
                    <a:cubicBezTo>
                      <a:pt x="867" y="5278"/>
                      <a:pt x="872" y="5281"/>
                      <a:pt x="876" y="5285"/>
                    </a:cubicBezTo>
                    <a:lnTo>
                      <a:pt x="893" y="5296"/>
                    </a:lnTo>
                    <a:lnTo>
                      <a:pt x="881" y="5280"/>
                    </a:lnTo>
                    <a:moveTo>
                      <a:pt x="422" y="1117"/>
                    </a:moveTo>
                    <a:cubicBezTo>
                      <a:pt x="423" y="1137"/>
                      <a:pt x="423" y="1157"/>
                      <a:pt x="423" y="1177"/>
                    </a:cubicBezTo>
                    <a:cubicBezTo>
                      <a:pt x="422" y="1191"/>
                      <a:pt x="422" y="1206"/>
                      <a:pt x="421" y="1219"/>
                    </a:cubicBezTo>
                    <a:cubicBezTo>
                      <a:pt x="420" y="1229"/>
                      <a:pt x="420" y="1239"/>
                      <a:pt x="419" y="1249"/>
                    </a:cubicBezTo>
                    <a:cubicBezTo>
                      <a:pt x="419" y="1257"/>
                      <a:pt x="419" y="1265"/>
                      <a:pt x="419" y="1272"/>
                    </a:cubicBezTo>
                    <a:cubicBezTo>
                      <a:pt x="419" y="1283"/>
                      <a:pt x="419" y="1294"/>
                      <a:pt x="418" y="1305"/>
                    </a:cubicBezTo>
                    <a:cubicBezTo>
                      <a:pt x="418" y="1308"/>
                      <a:pt x="416" y="1311"/>
                      <a:pt x="414" y="1314"/>
                    </a:cubicBezTo>
                    <a:cubicBezTo>
                      <a:pt x="409" y="1294"/>
                      <a:pt x="403" y="1273"/>
                      <a:pt x="398" y="1254"/>
                    </a:cubicBezTo>
                    <a:cubicBezTo>
                      <a:pt x="384" y="1200"/>
                      <a:pt x="371" y="1149"/>
                      <a:pt x="356" y="1097"/>
                    </a:cubicBezTo>
                    <a:cubicBezTo>
                      <a:pt x="349" y="1074"/>
                      <a:pt x="341" y="1051"/>
                      <a:pt x="334" y="1028"/>
                    </a:cubicBezTo>
                    <a:cubicBezTo>
                      <a:pt x="323" y="999"/>
                      <a:pt x="313" y="969"/>
                      <a:pt x="306" y="939"/>
                    </a:cubicBezTo>
                    <a:cubicBezTo>
                      <a:pt x="303" y="930"/>
                      <a:pt x="301" y="920"/>
                      <a:pt x="299" y="911"/>
                    </a:cubicBezTo>
                    <a:cubicBezTo>
                      <a:pt x="280" y="837"/>
                      <a:pt x="261" y="760"/>
                      <a:pt x="267" y="682"/>
                    </a:cubicBezTo>
                    <a:cubicBezTo>
                      <a:pt x="273" y="613"/>
                      <a:pt x="283" y="537"/>
                      <a:pt x="299" y="445"/>
                    </a:cubicBezTo>
                    <a:cubicBezTo>
                      <a:pt x="313" y="369"/>
                      <a:pt x="328" y="292"/>
                      <a:pt x="343" y="218"/>
                    </a:cubicBezTo>
                    <a:cubicBezTo>
                      <a:pt x="349" y="189"/>
                      <a:pt x="355" y="159"/>
                      <a:pt x="361" y="129"/>
                    </a:cubicBezTo>
                    <a:cubicBezTo>
                      <a:pt x="361" y="128"/>
                      <a:pt x="362" y="128"/>
                      <a:pt x="362" y="127"/>
                    </a:cubicBezTo>
                    <a:cubicBezTo>
                      <a:pt x="363" y="129"/>
                      <a:pt x="363" y="131"/>
                      <a:pt x="363" y="133"/>
                    </a:cubicBezTo>
                    <a:cubicBezTo>
                      <a:pt x="365" y="142"/>
                      <a:pt x="366" y="150"/>
                      <a:pt x="367" y="158"/>
                    </a:cubicBezTo>
                    <a:cubicBezTo>
                      <a:pt x="376" y="229"/>
                      <a:pt x="390" y="285"/>
                      <a:pt x="410" y="336"/>
                    </a:cubicBezTo>
                    <a:cubicBezTo>
                      <a:pt x="434" y="399"/>
                      <a:pt x="455" y="464"/>
                      <a:pt x="472" y="530"/>
                    </a:cubicBezTo>
                    <a:cubicBezTo>
                      <a:pt x="485" y="581"/>
                      <a:pt x="485" y="639"/>
                      <a:pt x="473" y="706"/>
                    </a:cubicBezTo>
                    <a:cubicBezTo>
                      <a:pt x="470" y="722"/>
                      <a:pt x="467" y="738"/>
                      <a:pt x="464" y="754"/>
                    </a:cubicBezTo>
                    <a:cubicBezTo>
                      <a:pt x="450" y="833"/>
                      <a:pt x="435" y="914"/>
                      <a:pt x="425" y="995"/>
                    </a:cubicBezTo>
                    <a:cubicBezTo>
                      <a:pt x="420" y="1035"/>
                      <a:pt x="421" y="1077"/>
                      <a:pt x="422" y="1117"/>
                    </a:cubicBezTo>
                    <a:moveTo>
                      <a:pt x="375" y="2566"/>
                    </a:moveTo>
                    <a:lnTo>
                      <a:pt x="373" y="2566"/>
                    </a:lnTo>
                    <a:cubicBezTo>
                      <a:pt x="367" y="2555"/>
                      <a:pt x="360" y="2544"/>
                      <a:pt x="354" y="2533"/>
                    </a:cubicBezTo>
                    <a:cubicBezTo>
                      <a:pt x="338" y="2508"/>
                      <a:pt x="322" y="2482"/>
                      <a:pt x="308" y="2455"/>
                    </a:cubicBezTo>
                    <a:cubicBezTo>
                      <a:pt x="268" y="2381"/>
                      <a:pt x="224" y="2303"/>
                      <a:pt x="161" y="2238"/>
                    </a:cubicBezTo>
                    <a:cubicBezTo>
                      <a:pt x="117" y="2194"/>
                      <a:pt x="80" y="2146"/>
                      <a:pt x="49" y="2096"/>
                    </a:cubicBezTo>
                    <a:cubicBezTo>
                      <a:pt x="46" y="2091"/>
                      <a:pt x="43" y="2085"/>
                      <a:pt x="40" y="2077"/>
                    </a:cubicBezTo>
                    <a:cubicBezTo>
                      <a:pt x="39" y="2075"/>
                      <a:pt x="38" y="2073"/>
                      <a:pt x="37" y="2071"/>
                    </a:cubicBezTo>
                    <a:cubicBezTo>
                      <a:pt x="55" y="2077"/>
                      <a:pt x="65" y="2089"/>
                      <a:pt x="74" y="2100"/>
                    </a:cubicBezTo>
                    <a:lnTo>
                      <a:pt x="76" y="2102"/>
                    </a:lnTo>
                    <a:cubicBezTo>
                      <a:pt x="84" y="2111"/>
                      <a:pt x="92" y="2120"/>
                      <a:pt x="99" y="2129"/>
                    </a:cubicBezTo>
                    <a:cubicBezTo>
                      <a:pt x="143" y="2179"/>
                      <a:pt x="189" y="2231"/>
                      <a:pt x="230" y="2285"/>
                    </a:cubicBezTo>
                    <a:cubicBezTo>
                      <a:pt x="249" y="2310"/>
                      <a:pt x="265" y="2338"/>
                      <a:pt x="280" y="2366"/>
                    </a:cubicBezTo>
                    <a:cubicBezTo>
                      <a:pt x="290" y="2383"/>
                      <a:pt x="300" y="2401"/>
                      <a:pt x="311" y="2418"/>
                    </a:cubicBezTo>
                    <a:cubicBezTo>
                      <a:pt x="340" y="2463"/>
                      <a:pt x="360" y="2508"/>
                      <a:pt x="372" y="2555"/>
                    </a:cubicBezTo>
                    <a:cubicBezTo>
                      <a:pt x="373" y="2558"/>
                      <a:pt x="374" y="2561"/>
                      <a:pt x="375" y="2564"/>
                    </a:cubicBezTo>
                    <a:lnTo>
                      <a:pt x="375" y="2566"/>
                    </a:lnTo>
                    <a:moveTo>
                      <a:pt x="376" y="3175"/>
                    </a:moveTo>
                    <a:cubicBezTo>
                      <a:pt x="391" y="3208"/>
                      <a:pt x="397" y="3245"/>
                      <a:pt x="394" y="3284"/>
                    </a:cubicBezTo>
                    <a:cubicBezTo>
                      <a:pt x="392" y="3303"/>
                      <a:pt x="399" y="3324"/>
                      <a:pt x="404" y="3342"/>
                    </a:cubicBezTo>
                    <a:lnTo>
                      <a:pt x="405" y="3344"/>
                    </a:lnTo>
                    <a:cubicBezTo>
                      <a:pt x="406" y="3348"/>
                      <a:pt x="407" y="3351"/>
                      <a:pt x="406" y="3352"/>
                    </a:cubicBezTo>
                    <a:cubicBezTo>
                      <a:pt x="405" y="3354"/>
                      <a:pt x="403" y="3355"/>
                      <a:pt x="400" y="3355"/>
                    </a:cubicBezTo>
                    <a:cubicBezTo>
                      <a:pt x="377" y="3274"/>
                      <a:pt x="345" y="3193"/>
                      <a:pt x="301" y="3107"/>
                    </a:cubicBezTo>
                    <a:cubicBezTo>
                      <a:pt x="337" y="3119"/>
                      <a:pt x="362" y="3142"/>
                      <a:pt x="376" y="3175"/>
                    </a:cubicBezTo>
                    <a:moveTo>
                      <a:pt x="573" y="3734"/>
                    </a:moveTo>
                    <a:cubicBezTo>
                      <a:pt x="573" y="3739"/>
                      <a:pt x="573" y="3743"/>
                      <a:pt x="571" y="3747"/>
                    </a:cubicBezTo>
                    <a:cubicBezTo>
                      <a:pt x="566" y="3766"/>
                      <a:pt x="559" y="3784"/>
                      <a:pt x="553" y="3802"/>
                    </a:cubicBezTo>
                    <a:cubicBezTo>
                      <a:pt x="548" y="3819"/>
                      <a:pt x="542" y="3835"/>
                      <a:pt x="537" y="3852"/>
                    </a:cubicBezTo>
                    <a:cubicBezTo>
                      <a:pt x="532" y="3867"/>
                      <a:pt x="527" y="3883"/>
                      <a:pt x="521" y="3898"/>
                    </a:cubicBezTo>
                    <a:cubicBezTo>
                      <a:pt x="508" y="3936"/>
                      <a:pt x="494" y="3975"/>
                      <a:pt x="490" y="4017"/>
                    </a:cubicBezTo>
                    <a:cubicBezTo>
                      <a:pt x="487" y="4055"/>
                      <a:pt x="470" y="4090"/>
                      <a:pt x="454" y="4125"/>
                    </a:cubicBezTo>
                    <a:cubicBezTo>
                      <a:pt x="451" y="4130"/>
                      <a:pt x="449" y="4135"/>
                      <a:pt x="446" y="4141"/>
                    </a:cubicBezTo>
                    <a:cubicBezTo>
                      <a:pt x="446" y="4130"/>
                      <a:pt x="447" y="4120"/>
                      <a:pt x="448" y="4111"/>
                    </a:cubicBezTo>
                    <a:cubicBezTo>
                      <a:pt x="452" y="4093"/>
                      <a:pt x="455" y="4075"/>
                      <a:pt x="459" y="4058"/>
                    </a:cubicBezTo>
                    <a:cubicBezTo>
                      <a:pt x="466" y="4025"/>
                      <a:pt x="473" y="3992"/>
                      <a:pt x="477" y="3958"/>
                    </a:cubicBezTo>
                    <a:cubicBezTo>
                      <a:pt x="483" y="3906"/>
                      <a:pt x="505" y="3858"/>
                      <a:pt x="526" y="3812"/>
                    </a:cubicBezTo>
                    <a:cubicBezTo>
                      <a:pt x="534" y="3796"/>
                      <a:pt x="542" y="3779"/>
                      <a:pt x="549" y="3761"/>
                    </a:cubicBezTo>
                    <a:cubicBezTo>
                      <a:pt x="550" y="3758"/>
                      <a:pt x="554" y="3754"/>
                      <a:pt x="557" y="3751"/>
                    </a:cubicBezTo>
                    <a:cubicBezTo>
                      <a:pt x="559" y="3749"/>
                      <a:pt x="561" y="3747"/>
                      <a:pt x="562" y="3746"/>
                    </a:cubicBezTo>
                    <a:lnTo>
                      <a:pt x="573" y="3734"/>
                    </a:lnTo>
                    <a:moveTo>
                      <a:pt x="490" y="4673"/>
                    </a:moveTo>
                    <a:cubicBezTo>
                      <a:pt x="490" y="4673"/>
                      <a:pt x="490" y="4674"/>
                      <a:pt x="489" y="4675"/>
                    </a:cubicBezTo>
                    <a:lnTo>
                      <a:pt x="489" y="4676"/>
                    </a:lnTo>
                    <a:lnTo>
                      <a:pt x="481" y="4662"/>
                    </a:lnTo>
                    <a:lnTo>
                      <a:pt x="486" y="4665"/>
                    </a:lnTo>
                    <a:cubicBezTo>
                      <a:pt x="487" y="4667"/>
                      <a:pt x="489" y="4670"/>
                      <a:pt x="490" y="4673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0000" tIns="45000" rIns="90000" bIns="45000" anchor="ctr" anchorCtr="1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22" name="Google Shape;22;p2"/>
            <p:cNvSpPr/>
            <p:nvPr/>
          </p:nvSpPr>
          <p:spPr>
            <a:xfrm rot="8729885">
              <a:off x="8087123" y="72670"/>
              <a:ext cx="1477125" cy="3223934"/>
            </a:xfrm>
            <a:custGeom>
              <a:avLst/>
              <a:gdLst/>
              <a:ahLst/>
              <a:cxnLst/>
              <a:rect l="l" t="t" r="r" b="b"/>
              <a:pathLst>
                <a:path w="2936" h="6408" extrusionOk="0">
                  <a:moveTo>
                    <a:pt x="2511" y="4617"/>
                  </a:moveTo>
                  <a:lnTo>
                    <a:pt x="2511" y="4617"/>
                  </a:lnTo>
                  <a:cubicBezTo>
                    <a:pt x="2512" y="4617"/>
                    <a:pt x="2514" y="4616"/>
                    <a:pt x="2514" y="4615"/>
                  </a:cubicBezTo>
                  <a:cubicBezTo>
                    <a:pt x="2517" y="4609"/>
                    <a:pt x="2512" y="4533"/>
                    <a:pt x="2510" y="4524"/>
                  </a:cubicBezTo>
                  <a:cubicBezTo>
                    <a:pt x="2508" y="4519"/>
                    <a:pt x="2506" y="4511"/>
                    <a:pt x="2505" y="4506"/>
                  </a:cubicBezTo>
                  <a:cubicBezTo>
                    <a:pt x="2499" y="4478"/>
                    <a:pt x="2459" y="4432"/>
                    <a:pt x="2415" y="4401"/>
                  </a:cubicBezTo>
                  <a:cubicBezTo>
                    <a:pt x="2408" y="4395"/>
                    <a:pt x="2400" y="4390"/>
                    <a:pt x="2398" y="4388"/>
                  </a:cubicBezTo>
                  <a:cubicBezTo>
                    <a:pt x="2388" y="4379"/>
                    <a:pt x="2348" y="4357"/>
                    <a:pt x="2324" y="4348"/>
                  </a:cubicBezTo>
                  <a:cubicBezTo>
                    <a:pt x="2236" y="4313"/>
                    <a:pt x="2159" y="4300"/>
                    <a:pt x="2067" y="4306"/>
                  </a:cubicBezTo>
                  <a:cubicBezTo>
                    <a:pt x="2023" y="4308"/>
                    <a:pt x="1962" y="4317"/>
                    <a:pt x="1950" y="4323"/>
                  </a:cubicBezTo>
                  <a:cubicBezTo>
                    <a:pt x="1947" y="4325"/>
                    <a:pt x="1937" y="4329"/>
                    <a:pt x="1928" y="4332"/>
                  </a:cubicBezTo>
                  <a:cubicBezTo>
                    <a:pt x="1906" y="4341"/>
                    <a:pt x="1866" y="4366"/>
                    <a:pt x="1845" y="4385"/>
                  </a:cubicBezTo>
                  <a:cubicBezTo>
                    <a:pt x="1835" y="4393"/>
                    <a:pt x="1819" y="4411"/>
                    <a:pt x="1808" y="4425"/>
                  </a:cubicBezTo>
                  <a:cubicBezTo>
                    <a:pt x="1799" y="4438"/>
                    <a:pt x="1788" y="4451"/>
                    <a:pt x="1786" y="4454"/>
                  </a:cubicBezTo>
                  <a:cubicBezTo>
                    <a:pt x="1784" y="4457"/>
                    <a:pt x="1781" y="4462"/>
                    <a:pt x="1781" y="4465"/>
                  </a:cubicBezTo>
                  <a:cubicBezTo>
                    <a:pt x="1781" y="4465"/>
                    <a:pt x="1780" y="4467"/>
                    <a:pt x="1779" y="4468"/>
                  </a:cubicBezTo>
                  <a:cubicBezTo>
                    <a:pt x="1776" y="4470"/>
                    <a:pt x="1768" y="4480"/>
                    <a:pt x="1734" y="4531"/>
                  </a:cubicBezTo>
                  <a:cubicBezTo>
                    <a:pt x="1726" y="4543"/>
                    <a:pt x="1716" y="4555"/>
                    <a:pt x="1701" y="4574"/>
                  </a:cubicBezTo>
                  <a:cubicBezTo>
                    <a:pt x="1658" y="4631"/>
                    <a:pt x="1656" y="4633"/>
                    <a:pt x="1625" y="4654"/>
                  </a:cubicBezTo>
                  <a:cubicBezTo>
                    <a:pt x="1578" y="4686"/>
                    <a:pt x="1485" y="4746"/>
                    <a:pt x="1459" y="4761"/>
                  </a:cubicBezTo>
                  <a:cubicBezTo>
                    <a:pt x="1389" y="4801"/>
                    <a:pt x="1358" y="4836"/>
                    <a:pt x="1326" y="4908"/>
                  </a:cubicBezTo>
                  <a:cubicBezTo>
                    <a:pt x="1319" y="4924"/>
                    <a:pt x="1300" y="4949"/>
                    <a:pt x="1247" y="5018"/>
                  </a:cubicBezTo>
                  <a:cubicBezTo>
                    <a:pt x="1244" y="5022"/>
                    <a:pt x="1241" y="5025"/>
                    <a:pt x="1240" y="5025"/>
                  </a:cubicBezTo>
                  <a:cubicBezTo>
                    <a:pt x="1231" y="5027"/>
                    <a:pt x="1188" y="5067"/>
                    <a:pt x="1174" y="5083"/>
                  </a:cubicBezTo>
                  <a:cubicBezTo>
                    <a:pt x="1160" y="5100"/>
                    <a:pt x="1105" y="5177"/>
                    <a:pt x="1106" y="5186"/>
                  </a:cubicBezTo>
                  <a:cubicBezTo>
                    <a:pt x="1106" y="5185"/>
                    <a:pt x="1106" y="5185"/>
                    <a:pt x="1106" y="5185"/>
                  </a:cubicBezTo>
                  <a:cubicBezTo>
                    <a:pt x="1105" y="5186"/>
                    <a:pt x="1102" y="5191"/>
                    <a:pt x="1099" y="5197"/>
                  </a:cubicBezTo>
                  <a:cubicBezTo>
                    <a:pt x="1100" y="5191"/>
                    <a:pt x="1100" y="5190"/>
                    <a:pt x="1100" y="5189"/>
                  </a:cubicBezTo>
                  <a:cubicBezTo>
                    <a:pt x="1100" y="5184"/>
                    <a:pt x="1109" y="5148"/>
                    <a:pt x="1126" y="5088"/>
                  </a:cubicBezTo>
                  <a:cubicBezTo>
                    <a:pt x="1138" y="5042"/>
                    <a:pt x="1154" y="4987"/>
                    <a:pt x="1161" y="4970"/>
                  </a:cubicBezTo>
                  <a:cubicBezTo>
                    <a:pt x="1163" y="4966"/>
                    <a:pt x="1167" y="4954"/>
                    <a:pt x="1167" y="4950"/>
                  </a:cubicBezTo>
                  <a:cubicBezTo>
                    <a:pt x="1168" y="4947"/>
                    <a:pt x="1181" y="4916"/>
                    <a:pt x="1195" y="4886"/>
                  </a:cubicBezTo>
                  <a:cubicBezTo>
                    <a:pt x="1203" y="4868"/>
                    <a:pt x="1227" y="4827"/>
                    <a:pt x="1279" y="4739"/>
                  </a:cubicBezTo>
                  <a:cubicBezTo>
                    <a:pt x="1288" y="4725"/>
                    <a:pt x="1296" y="4710"/>
                    <a:pt x="1303" y="4699"/>
                  </a:cubicBezTo>
                  <a:cubicBezTo>
                    <a:pt x="1311" y="4684"/>
                    <a:pt x="1313" y="4681"/>
                    <a:pt x="1313" y="4680"/>
                  </a:cubicBezTo>
                  <a:cubicBezTo>
                    <a:pt x="1314" y="4679"/>
                    <a:pt x="1317" y="4677"/>
                    <a:pt x="1322" y="4668"/>
                  </a:cubicBezTo>
                  <a:cubicBezTo>
                    <a:pt x="1325" y="4662"/>
                    <a:pt x="1328" y="4658"/>
                    <a:pt x="1330" y="4657"/>
                  </a:cubicBezTo>
                  <a:cubicBezTo>
                    <a:pt x="1332" y="4655"/>
                    <a:pt x="1335" y="4652"/>
                    <a:pt x="1335" y="4649"/>
                  </a:cubicBezTo>
                  <a:cubicBezTo>
                    <a:pt x="1336" y="4646"/>
                    <a:pt x="1344" y="4631"/>
                    <a:pt x="1357" y="4608"/>
                  </a:cubicBezTo>
                  <a:cubicBezTo>
                    <a:pt x="1376" y="4574"/>
                    <a:pt x="1408" y="4518"/>
                    <a:pt x="1407" y="4513"/>
                  </a:cubicBezTo>
                  <a:cubicBezTo>
                    <a:pt x="1407" y="4514"/>
                    <a:pt x="1407" y="4514"/>
                    <a:pt x="1407" y="4514"/>
                  </a:cubicBezTo>
                  <a:cubicBezTo>
                    <a:pt x="1408" y="4513"/>
                    <a:pt x="1411" y="4505"/>
                    <a:pt x="1417" y="4494"/>
                  </a:cubicBezTo>
                  <a:cubicBezTo>
                    <a:pt x="1427" y="4476"/>
                    <a:pt x="1443" y="4443"/>
                    <a:pt x="1465" y="4392"/>
                  </a:cubicBezTo>
                  <a:cubicBezTo>
                    <a:pt x="1482" y="4354"/>
                    <a:pt x="1512" y="4318"/>
                    <a:pt x="1568" y="4269"/>
                  </a:cubicBezTo>
                  <a:cubicBezTo>
                    <a:pt x="1576" y="4262"/>
                    <a:pt x="1590" y="4250"/>
                    <a:pt x="1591" y="4247"/>
                  </a:cubicBezTo>
                  <a:lnTo>
                    <a:pt x="1592" y="4247"/>
                  </a:lnTo>
                  <a:cubicBezTo>
                    <a:pt x="1597" y="4246"/>
                    <a:pt x="1629" y="4219"/>
                    <a:pt x="1631" y="4216"/>
                  </a:cubicBezTo>
                  <a:cubicBezTo>
                    <a:pt x="1632" y="4216"/>
                    <a:pt x="1634" y="4214"/>
                    <a:pt x="1637" y="4212"/>
                  </a:cubicBezTo>
                  <a:cubicBezTo>
                    <a:pt x="1640" y="4210"/>
                    <a:pt x="1650" y="4202"/>
                    <a:pt x="1660" y="4194"/>
                  </a:cubicBezTo>
                  <a:cubicBezTo>
                    <a:pt x="1699" y="4163"/>
                    <a:pt x="1758" y="4119"/>
                    <a:pt x="1763" y="4116"/>
                  </a:cubicBezTo>
                  <a:cubicBezTo>
                    <a:pt x="1765" y="4116"/>
                    <a:pt x="1770" y="4113"/>
                    <a:pt x="1778" y="4109"/>
                  </a:cubicBezTo>
                  <a:cubicBezTo>
                    <a:pt x="1794" y="4101"/>
                    <a:pt x="1814" y="4093"/>
                    <a:pt x="1819" y="4092"/>
                  </a:cubicBezTo>
                  <a:cubicBezTo>
                    <a:pt x="1822" y="4092"/>
                    <a:pt x="1828" y="4089"/>
                    <a:pt x="1833" y="4087"/>
                  </a:cubicBezTo>
                  <a:cubicBezTo>
                    <a:pt x="1838" y="4084"/>
                    <a:pt x="1847" y="4080"/>
                    <a:pt x="1853" y="4078"/>
                  </a:cubicBezTo>
                  <a:cubicBezTo>
                    <a:pt x="1866" y="4073"/>
                    <a:pt x="1877" y="4061"/>
                    <a:pt x="1879" y="4048"/>
                  </a:cubicBezTo>
                  <a:cubicBezTo>
                    <a:pt x="1880" y="4040"/>
                    <a:pt x="1877" y="4032"/>
                    <a:pt x="1871" y="4028"/>
                  </a:cubicBezTo>
                  <a:cubicBezTo>
                    <a:pt x="1855" y="4014"/>
                    <a:pt x="1831" y="4025"/>
                    <a:pt x="1800" y="4059"/>
                  </a:cubicBezTo>
                  <a:cubicBezTo>
                    <a:pt x="1790" y="4069"/>
                    <a:pt x="1776" y="4082"/>
                    <a:pt x="1769" y="4086"/>
                  </a:cubicBezTo>
                  <a:cubicBezTo>
                    <a:pt x="1762" y="4091"/>
                    <a:pt x="1751" y="4098"/>
                    <a:pt x="1744" y="4102"/>
                  </a:cubicBezTo>
                  <a:cubicBezTo>
                    <a:pt x="1724" y="4115"/>
                    <a:pt x="1679" y="4148"/>
                    <a:pt x="1657" y="4166"/>
                  </a:cubicBezTo>
                  <a:cubicBezTo>
                    <a:pt x="1645" y="4176"/>
                    <a:pt x="1630" y="4188"/>
                    <a:pt x="1624" y="4193"/>
                  </a:cubicBezTo>
                  <a:cubicBezTo>
                    <a:pt x="1595" y="4215"/>
                    <a:pt x="1535" y="4267"/>
                    <a:pt x="1521" y="4281"/>
                  </a:cubicBezTo>
                  <a:cubicBezTo>
                    <a:pt x="1519" y="4284"/>
                    <a:pt x="1517" y="4286"/>
                    <a:pt x="1515" y="4288"/>
                  </a:cubicBezTo>
                  <a:cubicBezTo>
                    <a:pt x="1516" y="4287"/>
                    <a:pt x="1516" y="4286"/>
                    <a:pt x="1516" y="4285"/>
                  </a:cubicBezTo>
                  <a:cubicBezTo>
                    <a:pt x="1527" y="4263"/>
                    <a:pt x="1567" y="4171"/>
                    <a:pt x="1580" y="4136"/>
                  </a:cubicBezTo>
                  <a:cubicBezTo>
                    <a:pt x="1594" y="4097"/>
                    <a:pt x="1620" y="4009"/>
                    <a:pt x="1632" y="3954"/>
                  </a:cubicBezTo>
                  <a:cubicBezTo>
                    <a:pt x="1656" y="3849"/>
                    <a:pt x="1658" y="3751"/>
                    <a:pt x="1641" y="3594"/>
                  </a:cubicBezTo>
                  <a:cubicBezTo>
                    <a:pt x="1636" y="3549"/>
                    <a:pt x="1636" y="3545"/>
                    <a:pt x="1642" y="3508"/>
                  </a:cubicBezTo>
                  <a:cubicBezTo>
                    <a:pt x="1648" y="3468"/>
                    <a:pt x="1658" y="3434"/>
                    <a:pt x="1676" y="3397"/>
                  </a:cubicBezTo>
                  <a:cubicBezTo>
                    <a:pt x="1682" y="3384"/>
                    <a:pt x="1692" y="3362"/>
                    <a:pt x="1699" y="3347"/>
                  </a:cubicBezTo>
                  <a:cubicBezTo>
                    <a:pt x="1706" y="3332"/>
                    <a:pt x="1717" y="3310"/>
                    <a:pt x="1724" y="3298"/>
                  </a:cubicBezTo>
                  <a:cubicBezTo>
                    <a:pt x="1734" y="3281"/>
                    <a:pt x="1737" y="3276"/>
                    <a:pt x="1737" y="3275"/>
                  </a:cubicBezTo>
                  <a:cubicBezTo>
                    <a:pt x="1738" y="3272"/>
                    <a:pt x="1753" y="3251"/>
                    <a:pt x="1797" y="3186"/>
                  </a:cubicBezTo>
                  <a:cubicBezTo>
                    <a:pt x="1808" y="3170"/>
                    <a:pt x="1820" y="3152"/>
                    <a:pt x="1824" y="3146"/>
                  </a:cubicBezTo>
                  <a:cubicBezTo>
                    <a:pt x="1838" y="3126"/>
                    <a:pt x="1843" y="3122"/>
                    <a:pt x="1888" y="3089"/>
                  </a:cubicBezTo>
                  <a:cubicBezTo>
                    <a:pt x="1919" y="3066"/>
                    <a:pt x="1932" y="3058"/>
                    <a:pt x="1956" y="3047"/>
                  </a:cubicBezTo>
                  <a:cubicBezTo>
                    <a:pt x="2002" y="3027"/>
                    <a:pt x="2070" y="3007"/>
                    <a:pt x="2153" y="2990"/>
                  </a:cubicBezTo>
                  <a:cubicBezTo>
                    <a:pt x="2218" y="2977"/>
                    <a:pt x="2279" y="2955"/>
                    <a:pt x="2300" y="2936"/>
                  </a:cubicBezTo>
                  <a:cubicBezTo>
                    <a:pt x="2305" y="2932"/>
                    <a:pt x="2338" y="2898"/>
                    <a:pt x="2348" y="2888"/>
                  </a:cubicBezTo>
                  <a:cubicBezTo>
                    <a:pt x="2377" y="2858"/>
                    <a:pt x="2461" y="2822"/>
                    <a:pt x="2493" y="2827"/>
                  </a:cubicBezTo>
                  <a:cubicBezTo>
                    <a:pt x="2504" y="2829"/>
                    <a:pt x="2511" y="2835"/>
                    <a:pt x="2549" y="2876"/>
                  </a:cubicBezTo>
                  <a:cubicBezTo>
                    <a:pt x="2597" y="2929"/>
                    <a:pt x="2663" y="2982"/>
                    <a:pt x="2722" y="3014"/>
                  </a:cubicBezTo>
                  <a:cubicBezTo>
                    <a:pt x="2755" y="3032"/>
                    <a:pt x="2771" y="3037"/>
                    <a:pt x="2819" y="3044"/>
                  </a:cubicBezTo>
                  <a:cubicBezTo>
                    <a:pt x="2872" y="3052"/>
                    <a:pt x="2882" y="3055"/>
                    <a:pt x="2905" y="3071"/>
                  </a:cubicBezTo>
                  <a:lnTo>
                    <a:pt x="2936" y="3093"/>
                  </a:lnTo>
                  <a:lnTo>
                    <a:pt x="2927" y="3070"/>
                  </a:lnTo>
                  <a:cubicBezTo>
                    <a:pt x="2924" y="3063"/>
                    <a:pt x="2919" y="3046"/>
                    <a:pt x="2915" y="3031"/>
                  </a:cubicBezTo>
                  <a:cubicBezTo>
                    <a:pt x="2901" y="2981"/>
                    <a:pt x="2874" y="2926"/>
                    <a:pt x="2837" y="2872"/>
                  </a:cubicBezTo>
                  <a:cubicBezTo>
                    <a:pt x="2833" y="2866"/>
                    <a:pt x="2825" y="2853"/>
                    <a:pt x="2818" y="2842"/>
                  </a:cubicBezTo>
                  <a:cubicBezTo>
                    <a:pt x="2791" y="2798"/>
                    <a:pt x="2757" y="2761"/>
                    <a:pt x="2719" y="2733"/>
                  </a:cubicBezTo>
                  <a:cubicBezTo>
                    <a:pt x="2656" y="2685"/>
                    <a:pt x="2608" y="2666"/>
                    <a:pt x="2547" y="2664"/>
                  </a:cubicBezTo>
                  <a:cubicBezTo>
                    <a:pt x="2495" y="2662"/>
                    <a:pt x="2473" y="2666"/>
                    <a:pt x="2400" y="2688"/>
                  </a:cubicBezTo>
                  <a:cubicBezTo>
                    <a:pt x="2363" y="2699"/>
                    <a:pt x="2324" y="2710"/>
                    <a:pt x="2313" y="2713"/>
                  </a:cubicBezTo>
                  <a:cubicBezTo>
                    <a:pt x="2161" y="2749"/>
                    <a:pt x="2159" y="2749"/>
                    <a:pt x="2102" y="2785"/>
                  </a:cubicBezTo>
                  <a:cubicBezTo>
                    <a:pt x="2065" y="2809"/>
                    <a:pt x="2059" y="2813"/>
                    <a:pt x="2053" y="2819"/>
                  </a:cubicBezTo>
                  <a:cubicBezTo>
                    <a:pt x="2050" y="2822"/>
                    <a:pt x="2041" y="2829"/>
                    <a:pt x="2034" y="2835"/>
                  </a:cubicBezTo>
                  <a:cubicBezTo>
                    <a:pt x="2017" y="2848"/>
                    <a:pt x="1940" y="2935"/>
                    <a:pt x="1919" y="2964"/>
                  </a:cubicBezTo>
                  <a:cubicBezTo>
                    <a:pt x="1910" y="2976"/>
                    <a:pt x="1902" y="2988"/>
                    <a:pt x="1900" y="2991"/>
                  </a:cubicBezTo>
                  <a:cubicBezTo>
                    <a:pt x="1897" y="2994"/>
                    <a:pt x="1892" y="3002"/>
                    <a:pt x="1887" y="3008"/>
                  </a:cubicBezTo>
                  <a:cubicBezTo>
                    <a:pt x="1883" y="3015"/>
                    <a:pt x="1878" y="3021"/>
                    <a:pt x="1876" y="3023"/>
                  </a:cubicBezTo>
                  <a:cubicBezTo>
                    <a:pt x="1870" y="3031"/>
                    <a:pt x="1839" y="3078"/>
                    <a:pt x="1835" y="3087"/>
                  </a:cubicBezTo>
                  <a:cubicBezTo>
                    <a:pt x="1833" y="3092"/>
                    <a:pt x="1827" y="3101"/>
                    <a:pt x="1822" y="3108"/>
                  </a:cubicBezTo>
                  <a:cubicBezTo>
                    <a:pt x="1818" y="3115"/>
                    <a:pt x="1812" y="3124"/>
                    <a:pt x="1810" y="3128"/>
                  </a:cubicBezTo>
                  <a:cubicBezTo>
                    <a:pt x="1807" y="3132"/>
                    <a:pt x="1803" y="3138"/>
                    <a:pt x="1802" y="3140"/>
                  </a:cubicBezTo>
                  <a:cubicBezTo>
                    <a:pt x="1799" y="3143"/>
                    <a:pt x="1793" y="3153"/>
                    <a:pt x="1786" y="3162"/>
                  </a:cubicBezTo>
                  <a:cubicBezTo>
                    <a:pt x="1780" y="3172"/>
                    <a:pt x="1773" y="3182"/>
                    <a:pt x="1770" y="3186"/>
                  </a:cubicBezTo>
                  <a:cubicBezTo>
                    <a:pt x="1748" y="3216"/>
                    <a:pt x="1726" y="3249"/>
                    <a:pt x="1714" y="3270"/>
                  </a:cubicBezTo>
                  <a:cubicBezTo>
                    <a:pt x="1688" y="3316"/>
                    <a:pt x="1687" y="3319"/>
                    <a:pt x="1649" y="3401"/>
                  </a:cubicBezTo>
                  <a:cubicBezTo>
                    <a:pt x="1634" y="3435"/>
                    <a:pt x="1622" y="3475"/>
                    <a:pt x="1619" y="3500"/>
                  </a:cubicBezTo>
                  <a:cubicBezTo>
                    <a:pt x="1618" y="3508"/>
                    <a:pt x="1617" y="3515"/>
                    <a:pt x="1617" y="3517"/>
                  </a:cubicBezTo>
                  <a:cubicBezTo>
                    <a:pt x="1617" y="3517"/>
                    <a:pt x="1617" y="3519"/>
                    <a:pt x="1617" y="3520"/>
                  </a:cubicBezTo>
                  <a:cubicBezTo>
                    <a:pt x="1616" y="3519"/>
                    <a:pt x="1616" y="3517"/>
                    <a:pt x="1616" y="3516"/>
                  </a:cubicBezTo>
                  <a:cubicBezTo>
                    <a:pt x="1613" y="3505"/>
                    <a:pt x="1596" y="3454"/>
                    <a:pt x="1587" y="3430"/>
                  </a:cubicBezTo>
                  <a:cubicBezTo>
                    <a:pt x="1580" y="3412"/>
                    <a:pt x="1573" y="3389"/>
                    <a:pt x="1565" y="3359"/>
                  </a:cubicBezTo>
                  <a:cubicBezTo>
                    <a:pt x="1559" y="3335"/>
                    <a:pt x="1547" y="3252"/>
                    <a:pt x="1545" y="3218"/>
                  </a:cubicBezTo>
                  <a:lnTo>
                    <a:pt x="1543" y="3188"/>
                  </a:lnTo>
                  <a:lnTo>
                    <a:pt x="1557" y="3159"/>
                  </a:lnTo>
                  <a:cubicBezTo>
                    <a:pt x="1580" y="3110"/>
                    <a:pt x="1582" y="3107"/>
                    <a:pt x="1608" y="3064"/>
                  </a:cubicBezTo>
                  <a:cubicBezTo>
                    <a:pt x="1644" y="3004"/>
                    <a:pt x="1683" y="2946"/>
                    <a:pt x="1699" y="2929"/>
                  </a:cubicBezTo>
                  <a:cubicBezTo>
                    <a:pt x="1703" y="2925"/>
                    <a:pt x="1715" y="2916"/>
                    <a:pt x="1725" y="2911"/>
                  </a:cubicBezTo>
                  <a:cubicBezTo>
                    <a:pt x="1759" y="2891"/>
                    <a:pt x="1775" y="2863"/>
                    <a:pt x="1764" y="2840"/>
                  </a:cubicBezTo>
                  <a:cubicBezTo>
                    <a:pt x="1757" y="2826"/>
                    <a:pt x="1747" y="2822"/>
                    <a:pt x="1732" y="2826"/>
                  </a:cubicBezTo>
                  <a:cubicBezTo>
                    <a:pt x="1714" y="2831"/>
                    <a:pt x="1702" y="2847"/>
                    <a:pt x="1689" y="2885"/>
                  </a:cubicBezTo>
                  <a:cubicBezTo>
                    <a:pt x="1681" y="2909"/>
                    <a:pt x="1674" y="2922"/>
                    <a:pt x="1660" y="2941"/>
                  </a:cubicBezTo>
                  <a:cubicBezTo>
                    <a:pt x="1625" y="2988"/>
                    <a:pt x="1570" y="3076"/>
                    <a:pt x="1553" y="3113"/>
                  </a:cubicBezTo>
                  <a:cubicBezTo>
                    <a:pt x="1550" y="3120"/>
                    <a:pt x="1544" y="3131"/>
                    <a:pt x="1541" y="3137"/>
                  </a:cubicBezTo>
                  <a:lnTo>
                    <a:pt x="1540" y="3139"/>
                  </a:lnTo>
                  <a:lnTo>
                    <a:pt x="1539" y="3123"/>
                  </a:lnTo>
                  <a:cubicBezTo>
                    <a:pt x="1537" y="3107"/>
                    <a:pt x="1536" y="3091"/>
                    <a:pt x="1535" y="3087"/>
                  </a:cubicBezTo>
                  <a:cubicBezTo>
                    <a:pt x="1535" y="3083"/>
                    <a:pt x="1532" y="3050"/>
                    <a:pt x="1528" y="3015"/>
                  </a:cubicBezTo>
                  <a:cubicBezTo>
                    <a:pt x="1525" y="2980"/>
                    <a:pt x="1521" y="2945"/>
                    <a:pt x="1519" y="2938"/>
                  </a:cubicBezTo>
                  <a:cubicBezTo>
                    <a:pt x="1517" y="2931"/>
                    <a:pt x="1516" y="2922"/>
                    <a:pt x="1516" y="2917"/>
                  </a:cubicBezTo>
                  <a:cubicBezTo>
                    <a:pt x="1516" y="2912"/>
                    <a:pt x="1517" y="2895"/>
                    <a:pt x="1517" y="2882"/>
                  </a:cubicBezTo>
                  <a:cubicBezTo>
                    <a:pt x="1517" y="2868"/>
                    <a:pt x="1518" y="2847"/>
                    <a:pt x="1519" y="2835"/>
                  </a:cubicBezTo>
                  <a:cubicBezTo>
                    <a:pt x="1520" y="2824"/>
                    <a:pt x="1520" y="2806"/>
                    <a:pt x="1521" y="2798"/>
                  </a:cubicBezTo>
                  <a:cubicBezTo>
                    <a:pt x="1521" y="2789"/>
                    <a:pt x="1522" y="2768"/>
                    <a:pt x="1524" y="2753"/>
                  </a:cubicBezTo>
                  <a:cubicBezTo>
                    <a:pt x="1528" y="2706"/>
                    <a:pt x="1529" y="2697"/>
                    <a:pt x="1529" y="2691"/>
                  </a:cubicBezTo>
                  <a:cubicBezTo>
                    <a:pt x="1529" y="2688"/>
                    <a:pt x="1530" y="2683"/>
                    <a:pt x="1531" y="2681"/>
                  </a:cubicBezTo>
                  <a:cubicBezTo>
                    <a:pt x="1532" y="2678"/>
                    <a:pt x="1533" y="2670"/>
                    <a:pt x="1533" y="2664"/>
                  </a:cubicBezTo>
                  <a:cubicBezTo>
                    <a:pt x="1535" y="2634"/>
                    <a:pt x="1539" y="2617"/>
                    <a:pt x="1540" y="2614"/>
                  </a:cubicBezTo>
                  <a:cubicBezTo>
                    <a:pt x="1542" y="2611"/>
                    <a:pt x="1544" y="2602"/>
                    <a:pt x="1545" y="2597"/>
                  </a:cubicBezTo>
                  <a:cubicBezTo>
                    <a:pt x="1546" y="2582"/>
                    <a:pt x="1562" y="2531"/>
                    <a:pt x="1570" y="2515"/>
                  </a:cubicBezTo>
                  <a:cubicBezTo>
                    <a:pt x="1580" y="2494"/>
                    <a:pt x="1584" y="2486"/>
                    <a:pt x="1602" y="2460"/>
                  </a:cubicBezTo>
                  <a:cubicBezTo>
                    <a:pt x="1641" y="2404"/>
                    <a:pt x="1682" y="2367"/>
                    <a:pt x="1783" y="2299"/>
                  </a:cubicBezTo>
                  <a:cubicBezTo>
                    <a:pt x="1819" y="2274"/>
                    <a:pt x="1849" y="2251"/>
                    <a:pt x="1858" y="2242"/>
                  </a:cubicBezTo>
                  <a:cubicBezTo>
                    <a:pt x="1860" y="2240"/>
                    <a:pt x="1867" y="2232"/>
                    <a:pt x="1873" y="2225"/>
                  </a:cubicBezTo>
                  <a:cubicBezTo>
                    <a:pt x="1889" y="2209"/>
                    <a:pt x="1898" y="2197"/>
                    <a:pt x="1919" y="2168"/>
                  </a:cubicBezTo>
                  <a:cubicBezTo>
                    <a:pt x="1927" y="2157"/>
                    <a:pt x="1942" y="2132"/>
                    <a:pt x="1953" y="2115"/>
                  </a:cubicBezTo>
                  <a:cubicBezTo>
                    <a:pt x="1975" y="2079"/>
                    <a:pt x="1976" y="2075"/>
                    <a:pt x="1976" y="2073"/>
                  </a:cubicBezTo>
                  <a:cubicBezTo>
                    <a:pt x="1976" y="2073"/>
                    <a:pt x="1977" y="2071"/>
                    <a:pt x="1978" y="2070"/>
                  </a:cubicBezTo>
                  <a:cubicBezTo>
                    <a:pt x="1980" y="2067"/>
                    <a:pt x="1993" y="2045"/>
                    <a:pt x="2005" y="2025"/>
                  </a:cubicBezTo>
                  <a:cubicBezTo>
                    <a:pt x="2018" y="2003"/>
                    <a:pt x="2035" y="1974"/>
                    <a:pt x="2042" y="1961"/>
                  </a:cubicBezTo>
                  <a:cubicBezTo>
                    <a:pt x="2061" y="1929"/>
                    <a:pt x="2065" y="1917"/>
                    <a:pt x="2072" y="1870"/>
                  </a:cubicBezTo>
                  <a:cubicBezTo>
                    <a:pt x="2077" y="1829"/>
                    <a:pt x="2086" y="1791"/>
                    <a:pt x="2102" y="1738"/>
                  </a:cubicBezTo>
                  <a:cubicBezTo>
                    <a:pt x="2107" y="1724"/>
                    <a:pt x="2112" y="1705"/>
                    <a:pt x="2114" y="1695"/>
                  </a:cubicBezTo>
                  <a:cubicBezTo>
                    <a:pt x="2115" y="1686"/>
                    <a:pt x="2120" y="1667"/>
                    <a:pt x="2125" y="1652"/>
                  </a:cubicBezTo>
                  <a:cubicBezTo>
                    <a:pt x="2133" y="1624"/>
                    <a:pt x="2139" y="1617"/>
                    <a:pt x="2165" y="1610"/>
                  </a:cubicBezTo>
                  <a:cubicBezTo>
                    <a:pt x="2178" y="1607"/>
                    <a:pt x="2180" y="1607"/>
                    <a:pt x="2199" y="1614"/>
                  </a:cubicBezTo>
                  <a:cubicBezTo>
                    <a:pt x="2211" y="1619"/>
                    <a:pt x="2220" y="1624"/>
                    <a:pt x="2222" y="1626"/>
                  </a:cubicBezTo>
                  <a:cubicBezTo>
                    <a:pt x="2224" y="1628"/>
                    <a:pt x="2228" y="1631"/>
                    <a:pt x="2231" y="1631"/>
                  </a:cubicBezTo>
                  <a:cubicBezTo>
                    <a:pt x="2233" y="1632"/>
                    <a:pt x="2238" y="1637"/>
                    <a:pt x="2245" y="1645"/>
                  </a:cubicBezTo>
                  <a:cubicBezTo>
                    <a:pt x="2259" y="1665"/>
                    <a:pt x="2265" y="1665"/>
                    <a:pt x="2267" y="1665"/>
                  </a:cubicBezTo>
                  <a:cubicBezTo>
                    <a:pt x="2269" y="1665"/>
                    <a:pt x="2271" y="1664"/>
                    <a:pt x="2272" y="1663"/>
                  </a:cubicBezTo>
                  <a:cubicBezTo>
                    <a:pt x="2277" y="1658"/>
                    <a:pt x="2281" y="1622"/>
                    <a:pt x="2280" y="1609"/>
                  </a:cubicBezTo>
                  <a:cubicBezTo>
                    <a:pt x="2279" y="1585"/>
                    <a:pt x="2266" y="1553"/>
                    <a:pt x="2252" y="1541"/>
                  </a:cubicBezTo>
                  <a:cubicBezTo>
                    <a:pt x="2236" y="1527"/>
                    <a:pt x="2217" y="1525"/>
                    <a:pt x="2160" y="1528"/>
                  </a:cubicBezTo>
                  <a:cubicBezTo>
                    <a:pt x="2067" y="1534"/>
                    <a:pt x="2052" y="1540"/>
                    <a:pt x="1972" y="1597"/>
                  </a:cubicBezTo>
                  <a:cubicBezTo>
                    <a:pt x="1966" y="1601"/>
                    <a:pt x="1951" y="1611"/>
                    <a:pt x="1937" y="1620"/>
                  </a:cubicBezTo>
                  <a:cubicBezTo>
                    <a:pt x="1909" y="1638"/>
                    <a:pt x="1893" y="1652"/>
                    <a:pt x="1860" y="1689"/>
                  </a:cubicBezTo>
                  <a:cubicBezTo>
                    <a:pt x="1824" y="1732"/>
                    <a:pt x="1803" y="1770"/>
                    <a:pt x="1784" y="1830"/>
                  </a:cubicBezTo>
                  <a:cubicBezTo>
                    <a:pt x="1780" y="1844"/>
                    <a:pt x="1775" y="1859"/>
                    <a:pt x="1774" y="1862"/>
                  </a:cubicBezTo>
                  <a:cubicBezTo>
                    <a:pt x="1772" y="1865"/>
                    <a:pt x="1768" y="1882"/>
                    <a:pt x="1763" y="1899"/>
                  </a:cubicBezTo>
                  <a:cubicBezTo>
                    <a:pt x="1758" y="1916"/>
                    <a:pt x="1751" y="1940"/>
                    <a:pt x="1746" y="1952"/>
                  </a:cubicBezTo>
                  <a:cubicBezTo>
                    <a:pt x="1733" y="1991"/>
                    <a:pt x="1722" y="2058"/>
                    <a:pt x="1721" y="2111"/>
                  </a:cubicBezTo>
                  <a:cubicBezTo>
                    <a:pt x="1720" y="2156"/>
                    <a:pt x="1719" y="2169"/>
                    <a:pt x="1714" y="2191"/>
                  </a:cubicBezTo>
                  <a:cubicBezTo>
                    <a:pt x="1707" y="2221"/>
                    <a:pt x="1705" y="2227"/>
                    <a:pt x="1689" y="2256"/>
                  </a:cubicBezTo>
                  <a:cubicBezTo>
                    <a:pt x="1681" y="2270"/>
                    <a:pt x="1667" y="2297"/>
                    <a:pt x="1657" y="2317"/>
                  </a:cubicBezTo>
                  <a:cubicBezTo>
                    <a:pt x="1647" y="2336"/>
                    <a:pt x="1636" y="2358"/>
                    <a:pt x="1631" y="2366"/>
                  </a:cubicBezTo>
                  <a:cubicBezTo>
                    <a:pt x="1626" y="2374"/>
                    <a:pt x="1615" y="2394"/>
                    <a:pt x="1605" y="2411"/>
                  </a:cubicBezTo>
                  <a:cubicBezTo>
                    <a:pt x="1595" y="2428"/>
                    <a:pt x="1582" y="2448"/>
                    <a:pt x="1577" y="2455"/>
                  </a:cubicBezTo>
                  <a:cubicBezTo>
                    <a:pt x="1567" y="2471"/>
                    <a:pt x="1552" y="2497"/>
                    <a:pt x="1547" y="2511"/>
                  </a:cubicBezTo>
                  <a:cubicBezTo>
                    <a:pt x="1550" y="2479"/>
                    <a:pt x="1544" y="2361"/>
                    <a:pt x="1539" y="2334"/>
                  </a:cubicBezTo>
                  <a:cubicBezTo>
                    <a:pt x="1537" y="2324"/>
                    <a:pt x="1534" y="2306"/>
                    <a:pt x="1532" y="2296"/>
                  </a:cubicBezTo>
                  <a:cubicBezTo>
                    <a:pt x="1531" y="2285"/>
                    <a:pt x="1529" y="2272"/>
                    <a:pt x="1528" y="2266"/>
                  </a:cubicBezTo>
                  <a:cubicBezTo>
                    <a:pt x="1526" y="2260"/>
                    <a:pt x="1524" y="2249"/>
                    <a:pt x="1523" y="2241"/>
                  </a:cubicBezTo>
                  <a:cubicBezTo>
                    <a:pt x="1522" y="2233"/>
                    <a:pt x="1519" y="2219"/>
                    <a:pt x="1518" y="2211"/>
                  </a:cubicBezTo>
                  <a:cubicBezTo>
                    <a:pt x="1514" y="2188"/>
                    <a:pt x="1500" y="2130"/>
                    <a:pt x="1494" y="2112"/>
                  </a:cubicBezTo>
                  <a:cubicBezTo>
                    <a:pt x="1486" y="2084"/>
                    <a:pt x="1476" y="2044"/>
                    <a:pt x="1475" y="2031"/>
                  </a:cubicBezTo>
                  <a:cubicBezTo>
                    <a:pt x="1472" y="1982"/>
                    <a:pt x="1479" y="1950"/>
                    <a:pt x="1502" y="1899"/>
                  </a:cubicBezTo>
                  <a:cubicBezTo>
                    <a:pt x="1516" y="1870"/>
                    <a:pt x="1520" y="1853"/>
                    <a:pt x="1522" y="1827"/>
                  </a:cubicBezTo>
                  <a:cubicBezTo>
                    <a:pt x="1526" y="1753"/>
                    <a:pt x="1557" y="1664"/>
                    <a:pt x="1607" y="1578"/>
                  </a:cubicBezTo>
                  <a:cubicBezTo>
                    <a:pt x="1612" y="1570"/>
                    <a:pt x="1621" y="1554"/>
                    <a:pt x="1621" y="1551"/>
                  </a:cubicBezTo>
                  <a:lnTo>
                    <a:pt x="1621" y="1550"/>
                  </a:lnTo>
                  <a:cubicBezTo>
                    <a:pt x="1629" y="1547"/>
                    <a:pt x="1657" y="1484"/>
                    <a:pt x="1664" y="1461"/>
                  </a:cubicBezTo>
                  <a:cubicBezTo>
                    <a:pt x="1677" y="1420"/>
                    <a:pt x="1692" y="1341"/>
                    <a:pt x="1693" y="1303"/>
                  </a:cubicBezTo>
                  <a:cubicBezTo>
                    <a:pt x="1693" y="1284"/>
                    <a:pt x="1693" y="1239"/>
                    <a:pt x="1691" y="1202"/>
                  </a:cubicBezTo>
                  <a:cubicBezTo>
                    <a:pt x="1685" y="1052"/>
                    <a:pt x="1685" y="1047"/>
                    <a:pt x="1691" y="1006"/>
                  </a:cubicBezTo>
                  <a:cubicBezTo>
                    <a:pt x="1698" y="954"/>
                    <a:pt x="1712" y="898"/>
                    <a:pt x="1756" y="745"/>
                  </a:cubicBezTo>
                  <a:cubicBezTo>
                    <a:pt x="1789" y="632"/>
                    <a:pt x="1794" y="585"/>
                    <a:pt x="1788" y="478"/>
                  </a:cubicBezTo>
                  <a:cubicBezTo>
                    <a:pt x="1784" y="414"/>
                    <a:pt x="1778" y="351"/>
                    <a:pt x="1773" y="326"/>
                  </a:cubicBezTo>
                  <a:cubicBezTo>
                    <a:pt x="1772" y="321"/>
                    <a:pt x="1769" y="301"/>
                    <a:pt x="1765" y="282"/>
                  </a:cubicBezTo>
                  <a:cubicBezTo>
                    <a:pt x="1763" y="264"/>
                    <a:pt x="1759" y="244"/>
                    <a:pt x="1759" y="241"/>
                  </a:cubicBezTo>
                  <a:cubicBezTo>
                    <a:pt x="1758" y="238"/>
                    <a:pt x="1756" y="227"/>
                    <a:pt x="1754" y="216"/>
                  </a:cubicBezTo>
                  <a:cubicBezTo>
                    <a:pt x="1753" y="208"/>
                    <a:pt x="1751" y="195"/>
                    <a:pt x="1749" y="193"/>
                  </a:cubicBezTo>
                  <a:cubicBezTo>
                    <a:pt x="1750" y="193"/>
                    <a:pt x="1750" y="193"/>
                    <a:pt x="1750" y="193"/>
                  </a:cubicBezTo>
                  <a:cubicBezTo>
                    <a:pt x="1749" y="192"/>
                    <a:pt x="1747" y="182"/>
                    <a:pt x="1745" y="167"/>
                  </a:cubicBezTo>
                  <a:cubicBezTo>
                    <a:pt x="1744" y="155"/>
                    <a:pt x="1741" y="140"/>
                    <a:pt x="1740" y="137"/>
                  </a:cubicBezTo>
                  <a:cubicBezTo>
                    <a:pt x="1739" y="134"/>
                    <a:pt x="1732" y="92"/>
                    <a:pt x="1726" y="44"/>
                  </a:cubicBezTo>
                  <a:cubicBezTo>
                    <a:pt x="1720" y="7"/>
                    <a:pt x="1717" y="2"/>
                    <a:pt x="1714" y="0"/>
                  </a:cubicBezTo>
                  <a:cubicBezTo>
                    <a:pt x="1713" y="0"/>
                    <a:pt x="1712" y="0"/>
                    <a:pt x="1711" y="0"/>
                  </a:cubicBezTo>
                  <a:cubicBezTo>
                    <a:pt x="1708" y="2"/>
                    <a:pt x="1702" y="14"/>
                    <a:pt x="1695" y="37"/>
                  </a:cubicBezTo>
                  <a:cubicBezTo>
                    <a:pt x="1689" y="57"/>
                    <a:pt x="1682" y="86"/>
                    <a:pt x="1680" y="101"/>
                  </a:cubicBezTo>
                  <a:cubicBezTo>
                    <a:pt x="1679" y="116"/>
                    <a:pt x="1676" y="135"/>
                    <a:pt x="1674" y="143"/>
                  </a:cubicBezTo>
                  <a:cubicBezTo>
                    <a:pt x="1672" y="151"/>
                    <a:pt x="1670" y="161"/>
                    <a:pt x="1669" y="164"/>
                  </a:cubicBezTo>
                  <a:cubicBezTo>
                    <a:pt x="1669" y="168"/>
                    <a:pt x="1664" y="190"/>
                    <a:pt x="1659" y="213"/>
                  </a:cubicBezTo>
                  <a:cubicBezTo>
                    <a:pt x="1643" y="285"/>
                    <a:pt x="1642" y="289"/>
                    <a:pt x="1594" y="396"/>
                  </a:cubicBezTo>
                  <a:cubicBezTo>
                    <a:pt x="1576" y="435"/>
                    <a:pt x="1554" y="483"/>
                    <a:pt x="1549" y="493"/>
                  </a:cubicBezTo>
                  <a:cubicBezTo>
                    <a:pt x="1547" y="496"/>
                    <a:pt x="1544" y="502"/>
                    <a:pt x="1541" y="508"/>
                  </a:cubicBezTo>
                  <a:cubicBezTo>
                    <a:pt x="1538" y="514"/>
                    <a:pt x="1518" y="550"/>
                    <a:pt x="1495" y="588"/>
                  </a:cubicBezTo>
                  <a:cubicBezTo>
                    <a:pt x="1473" y="627"/>
                    <a:pt x="1448" y="671"/>
                    <a:pt x="1441" y="686"/>
                  </a:cubicBezTo>
                  <a:cubicBezTo>
                    <a:pt x="1433" y="702"/>
                    <a:pt x="1417" y="733"/>
                    <a:pt x="1405" y="756"/>
                  </a:cubicBezTo>
                  <a:cubicBezTo>
                    <a:pt x="1394" y="778"/>
                    <a:pt x="1381" y="805"/>
                    <a:pt x="1376" y="813"/>
                  </a:cubicBezTo>
                  <a:cubicBezTo>
                    <a:pt x="1372" y="822"/>
                    <a:pt x="1366" y="833"/>
                    <a:pt x="1364" y="838"/>
                  </a:cubicBezTo>
                  <a:cubicBezTo>
                    <a:pt x="1350" y="864"/>
                    <a:pt x="1319" y="941"/>
                    <a:pt x="1311" y="966"/>
                  </a:cubicBezTo>
                  <a:cubicBezTo>
                    <a:pt x="1294" y="1023"/>
                    <a:pt x="1289" y="1056"/>
                    <a:pt x="1289" y="1107"/>
                  </a:cubicBezTo>
                  <a:cubicBezTo>
                    <a:pt x="1289" y="1156"/>
                    <a:pt x="1295" y="1250"/>
                    <a:pt x="1300" y="1272"/>
                  </a:cubicBezTo>
                  <a:cubicBezTo>
                    <a:pt x="1303" y="1284"/>
                    <a:pt x="1306" y="1298"/>
                    <a:pt x="1307" y="1305"/>
                  </a:cubicBezTo>
                  <a:cubicBezTo>
                    <a:pt x="1308" y="1311"/>
                    <a:pt x="1310" y="1319"/>
                    <a:pt x="1311" y="1322"/>
                  </a:cubicBezTo>
                  <a:cubicBezTo>
                    <a:pt x="1312" y="1324"/>
                    <a:pt x="1314" y="1329"/>
                    <a:pt x="1315" y="1333"/>
                  </a:cubicBezTo>
                  <a:cubicBezTo>
                    <a:pt x="1317" y="1343"/>
                    <a:pt x="1334" y="1386"/>
                    <a:pt x="1338" y="1394"/>
                  </a:cubicBezTo>
                  <a:cubicBezTo>
                    <a:pt x="1339" y="1396"/>
                    <a:pt x="1344" y="1408"/>
                    <a:pt x="1349" y="1421"/>
                  </a:cubicBezTo>
                  <a:cubicBezTo>
                    <a:pt x="1353" y="1433"/>
                    <a:pt x="1360" y="1454"/>
                    <a:pt x="1365" y="1465"/>
                  </a:cubicBezTo>
                  <a:cubicBezTo>
                    <a:pt x="1393" y="1541"/>
                    <a:pt x="1401" y="1566"/>
                    <a:pt x="1402" y="1592"/>
                  </a:cubicBezTo>
                  <a:cubicBezTo>
                    <a:pt x="1403" y="1624"/>
                    <a:pt x="1403" y="1677"/>
                    <a:pt x="1402" y="1682"/>
                  </a:cubicBezTo>
                  <a:cubicBezTo>
                    <a:pt x="1399" y="1692"/>
                    <a:pt x="1410" y="1846"/>
                    <a:pt x="1415" y="1879"/>
                  </a:cubicBezTo>
                  <a:cubicBezTo>
                    <a:pt x="1421" y="1916"/>
                    <a:pt x="1436" y="1996"/>
                    <a:pt x="1440" y="2003"/>
                  </a:cubicBezTo>
                  <a:cubicBezTo>
                    <a:pt x="1441" y="2005"/>
                    <a:pt x="1441" y="2008"/>
                    <a:pt x="1441" y="2008"/>
                  </a:cubicBezTo>
                  <a:cubicBezTo>
                    <a:pt x="1441" y="2011"/>
                    <a:pt x="1446" y="2027"/>
                    <a:pt x="1448" y="2036"/>
                  </a:cubicBezTo>
                  <a:cubicBezTo>
                    <a:pt x="1452" y="2049"/>
                    <a:pt x="1457" y="2065"/>
                    <a:pt x="1458" y="2071"/>
                  </a:cubicBezTo>
                  <a:cubicBezTo>
                    <a:pt x="1461" y="2087"/>
                    <a:pt x="1471" y="2124"/>
                    <a:pt x="1479" y="2152"/>
                  </a:cubicBezTo>
                  <a:cubicBezTo>
                    <a:pt x="1487" y="2177"/>
                    <a:pt x="1494" y="2210"/>
                    <a:pt x="1504" y="2274"/>
                  </a:cubicBezTo>
                  <a:cubicBezTo>
                    <a:pt x="1505" y="2285"/>
                    <a:pt x="1508" y="2302"/>
                    <a:pt x="1511" y="2311"/>
                  </a:cubicBezTo>
                  <a:cubicBezTo>
                    <a:pt x="1516" y="2335"/>
                    <a:pt x="1526" y="2466"/>
                    <a:pt x="1524" y="2495"/>
                  </a:cubicBezTo>
                  <a:cubicBezTo>
                    <a:pt x="1521" y="2562"/>
                    <a:pt x="1518" y="2599"/>
                    <a:pt x="1516" y="2608"/>
                  </a:cubicBezTo>
                  <a:cubicBezTo>
                    <a:pt x="1515" y="2614"/>
                    <a:pt x="1514" y="2624"/>
                    <a:pt x="1513" y="2629"/>
                  </a:cubicBezTo>
                  <a:cubicBezTo>
                    <a:pt x="1513" y="2635"/>
                    <a:pt x="1511" y="2647"/>
                    <a:pt x="1510" y="2656"/>
                  </a:cubicBezTo>
                  <a:cubicBezTo>
                    <a:pt x="1502" y="2720"/>
                    <a:pt x="1500" y="2745"/>
                    <a:pt x="1498" y="2783"/>
                  </a:cubicBezTo>
                  <a:cubicBezTo>
                    <a:pt x="1497" y="2813"/>
                    <a:pt x="1496" y="2841"/>
                    <a:pt x="1495" y="2854"/>
                  </a:cubicBezTo>
                  <a:cubicBezTo>
                    <a:pt x="1491" y="2848"/>
                    <a:pt x="1484" y="2838"/>
                    <a:pt x="1476" y="2824"/>
                  </a:cubicBezTo>
                  <a:cubicBezTo>
                    <a:pt x="1438" y="2760"/>
                    <a:pt x="1401" y="2715"/>
                    <a:pt x="1317" y="2632"/>
                  </a:cubicBezTo>
                  <a:cubicBezTo>
                    <a:pt x="1307" y="2622"/>
                    <a:pt x="1294" y="2609"/>
                    <a:pt x="1288" y="2602"/>
                  </a:cubicBezTo>
                  <a:cubicBezTo>
                    <a:pt x="1276" y="2589"/>
                    <a:pt x="1235" y="2559"/>
                    <a:pt x="1204" y="2538"/>
                  </a:cubicBezTo>
                  <a:cubicBezTo>
                    <a:pt x="1183" y="2524"/>
                    <a:pt x="1135" y="2491"/>
                    <a:pt x="1126" y="2491"/>
                  </a:cubicBezTo>
                  <a:lnTo>
                    <a:pt x="1126" y="2491"/>
                  </a:lnTo>
                  <a:cubicBezTo>
                    <a:pt x="1126" y="2488"/>
                    <a:pt x="1120" y="2484"/>
                    <a:pt x="1067" y="2462"/>
                  </a:cubicBezTo>
                  <a:cubicBezTo>
                    <a:pt x="1031" y="2448"/>
                    <a:pt x="996" y="2435"/>
                    <a:pt x="977" y="2429"/>
                  </a:cubicBezTo>
                  <a:cubicBezTo>
                    <a:pt x="934" y="2416"/>
                    <a:pt x="905" y="2410"/>
                    <a:pt x="856" y="2404"/>
                  </a:cubicBezTo>
                  <a:cubicBezTo>
                    <a:pt x="812" y="2398"/>
                    <a:pt x="700" y="2405"/>
                    <a:pt x="652" y="2417"/>
                  </a:cubicBezTo>
                  <a:cubicBezTo>
                    <a:pt x="569" y="2437"/>
                    <a:pt x="518" y="2468"/>
                    <a:pt x="476" y="2522"/>
                  </a:cubicBezTo>
                  <a:cubicBezTo>
                    <a:pt x="451" y="2554"/>
                    <a:pt x="405" y="2605"/>
                    <a:pt x="384" y="2625"/>
                  </a:cubicBezTo>
                  <a:cubicBezTo>
                    <a:pt x="375" y="2634"/>
                    <a:pt x="348" y="2662"/>
                    <a:pt x="325" y="2687"/>
                  </a:cubicBezTo>
                  <a:cubicBezTo>
                    <a:pt x="301" y="2713"/>
                    <a:pt x="268" y="2748"/>
                    <a:pt x="250" y="2767"/>
                  </a:cubicBezTo>
                  <a:cubicBezTo>
                    <a:pt x="188" y="2831"/>
                    <a:pt x="147" y="2885"/>
                    <a:pt x="122" y="2936"/>
                  </a:cubicBezTo>
                  <a:cubicBezTo>
                    <a:pt x="88" y="3003"/>
                    <a:pt x="72" y="3059"/>
                    <a:pt x="68" y="3117"/>
                  </a:cubicBezTo>
                  <a:cubicBezTo>
                    <a:pt x="67" y="3129"/>
                    <a:pt x="62" y="3192"/>
                    <a:pt x="58" y="3242"/>
                  </a:cubicBezTo>
                  <a:cubicBezTo>
                    <a:pt x="55" y="3276"/>
                    <a:pt x="58" y="3311"/>
                    <a:pt x="67" y="3337"/>
                  </a:cubicBezTo>
                  <a:cubicBezTo>
                    <a:pt x="77" y="3368"/>
                    <a:pt x="87" y="3394"/>
                    <a:pt x="96" y="3409"/>
                  </a:cubicBezTo>
                  <a:cubicBezTo>
                    <a:pt x="100" y="3415"/>
                    <a:pt x="108" y="3430"/>
                    <a:pt x="115" y="3441"/>
                  </a:cubicBezTo>
                  <a:cubicBezTo>
                    <a:pt x="122" y="3453"/>
                    <a:pt x="138" y="3482"/>
                    <a:pt x="152" y="3505"/>
                  </a:cubicBezTo>
                  <a:cubicBezTo>
                    <a:pt x="165" y="3528"/>
                    <a:pt x="183" y="3562"/>
                    <a:pt x="192" y="3582"/>
                  </a:cubicBezTo>
                  <a:cubicBezTo>
                    <a:pt x="209" y="3618"/>
                    <a:pt x="210" y="3620"/>
                    <a:pt x="226" y="3647"/>
                  </a:cubicBezTo>
                  <a:cubicBezTo>
                    <a:pt x="245" y="3678"/>
                    <a:pt x="247" y="3681"/>
                    <a:pt x="251" y="3685"/>
                  </a:cubicBezTo>
                  <a:cubicBezTo>
                    <a:pt x="253" y="3686"/>
                    <a:pt x="255" y="3690"/>
                    <a:pt x="256" y="3693"/>
                  </a:cubicBezTo>
                  <a:cubicBezTo>
                    <a:pt x="257" y="3696"/>
                    <a:pt x="260" y="3701"/>
                    <a:pt x="264" y="3701"/>
                  </a:cubicBezTo>
                  <a:lnTo>
                    <a:pt x="264" y="3701"/>
                  </a:lnTo>
                  <a:cubicBezTo>
                    <a:pt x="264" y="3706"/>
                    <a:pt x="290" y="3737"/>
                    <a:pt x="294" y="3740"/>
                  </a:cubicBezTo>
                  <a:cubicBezTo>
                    <a:pt x="295" y="3741"/>
                    <a:pt x="300" y="3746"/>
                    <a:pt x="306" y="3754"/>
                  </a:cubicBezTo>
                  <a:cubicBezTo>
                    <a:pt x="315" y="3764"/>
                    <a:pt x="340" y="3791"/>
                    <a:pt x="348" y="3791"/>
                  </a:cubicBezTo>
                  <a:cubicBezTo>
                    <a:pt x="350" y="3791"/>
                    <a:pt x="351" y="3790"/>
                    <a:pt x="352" y="3789"/>
                  </a:cubicBezTo>
                  <a:cubicBezTo>
                    <a:pt x="353" y="3788"/>
                    <a:pt x="354" y="3787"/>
                    <a:pt x="353" y="3767"/>
                  </a:cubicBezTo>
                  <a:cubicBezTo>
                    <a:pt x="353" y="3755"/>
                    <a:pt x="352" y="3739"/>
                    <a:pt x="351" y="3723"/>
                  </a:cubicBezTo>
                  <a:cubicBezTo>
                    <a:pt x="347" y="3667"/>
                    <a:pt x="346" y="3657"/>
                    <a:pt x="337" y="3628"/>
                  </a:cubicBezTo>
                  <a:cubicBezTo>
                    <a:pt x="332" y="3610"/>
                    <a:pt x="325" y="3588"/>
                    <a:pt x="323" y="3578"/>
                  </a:cubicBezTo>
                  <a:cubicBezTo>
                    <a:pt x="304" y="3499"/>
                    <a:pt x="289" y="3313"/>
                    <a:pt x="296" y="3253"/>
                  </a:cubicBezTo>
                  <a:cubicBezTo>
                    <a:pt x="296" y="3248"/>
                    <a:pt x="297" y="3240"/>
                    <a:pt x="298" y="3234"/>
                  </a:cubicBezTo>
                  <a:cubicBezTo>
                    <a:pt x="301" y="3200"/>
                    <a:pt x="303" y="3186"/>
                    <a:pt x="305" y="3176"/>
                  </a:cubicBezTo>
                  <a:cubicBezTo>
                    <a:pt x="310" y="3152"/>
                    <a:pt x="317" y="3124"/>
                    <a:pt x="319" y="3118"/>
                  </a:cubicBezTo>
                  <a:cubicBezTo>
                    <a:pt x="323" y="3107"/>
                    <a:pt x="335" y="3055"/>
                    <a:pt x="340" y="3027"/>
                  </a:cubicBezTo>
                  <a:cubicBezTo>
                    <a:pt x="343" y="3012"/>
                    <a:pt x="346" y="2995"/>
                    <a:pt x="347" y="2991"/>
                  </a:cubicBezTo>
                  <a:cubicBezTo>
                    <a:pt x="348" y="2986"/>
                    <a:pt x="351" y="2972"/>
                    <a:pt x="353" y="2962"/>
                  </a:cubicBezTo>
                  <a:cubicBezTo>
                    <a:pt x="362" y="2910"/>
                    <a:pt x="366" y="2898"/>
                    <a:pt x="386" y="2868"/>
                  </a:cubicBezTo>
                  <a:cubicBezTo>
                    <a:pt x="396" y="2852"/>
                    <a:pt x="407" y="2835"/>
                    <a:pt x="409" y="2832"/>
                  </a:cubicBezTo>
                  <a:cubicBezTo>
                    <a:pt x="414" y="2824"/>
                    <a:pt x="431" y="2801"/>
                    <a:pt x="447" y="2780"/>
                  </a:cubicBezTo>
                  <a:cubicBezTo>
                    <a:pt x="454" y="2772"/>
                    <a:pt x="461" y="2762"/>
                    <a:pt x="464" y="2758"/>
                  </a:cubicBezTo>
                  <a:cubicBezTo>
                    <a:pt x="467" y="2754"/>
                    <a:pt x="477" y="2744"/>
                    <a:pt x="485" y="2736"/>
                  </a:cubicBezTo>
                  <a:cubicBezTo>
                    <a:pt x="492" y="2731"/>
                    <a:pt x="503" y="2721"/>
                    <a:pt x="504" y="2719"/>
                  </a:cubicBezTo>
                  <a:cubicBezTo>
                    <a:pt x="504" y="2718"/>
                    <a:pt x="504" y="2718"/>
                    <a:pt x="505" y="2718"/>
                  </a:cubicBezTo>
                  <a:cubicBezTo>
                    <a:pt x="509" y="2718"/>
                    <a:pt x="518" y="2710"/>
                    <a:pt x="519" y="2710"/>
                  </a:cubicBezTo>
                  <a:cubicBezTo>
                    <a:pt x="527" y="2703"/>
                    <a:pt x="573" y="2675"/>
                    <a:pt x="595" y="2664"/>
                  </a:cubicBezTo>
                  <a:cubicBezTo>
                    <a:pt x="629" y="2647"/>
                    <a:pt x="665" y="2633"/>
                    <a:pt x="713" y="2620"/>
                  </a:cubicBezTo>
                  <a:cubicBezTo>
                    <a:pt x="747" y="2611"/>
                    <a:pt x="841" y="2603"/>
                    <a:pt x="863" y="2606"/>
                  </a:cubicBezTo>
                  <a:cubicBezTo>
                    <a:pt x="883" y="2610"/>
                    <a:pt x="908" y="2605"/>
                    <a:pt x="938" y="2593"/>
                  </a:cubicBezTo>
                  <a:cubicBezTo>
                    <a:pt x="975" y="2578"/>
                    <a:pt x="1043" y="2562"/>
                    <a:pt x="1079" y="2560"/>
                  </a:cubicBezTo>
                  <a:cubicBezTo>
                    <a:pt x="1102" y="2559"/>
                    <a:pt x="1145" y="2562"/>
                    <a:pt x="1179" y="2568"/>
                  </a:cubicBezTo>
                  <a:cubicBezTo>
                    <a:pt x="1193" y="2570"/>
                    <a:pt x="1217" y="2579"/>
                    <a:pt x="1227" y="2586"/>
                  </a:cubicBezTo>
                  <a:cubicBezTo>
                    <a:pt x="1240" y="2594"/>
                    <a:pt x="1269" y="2620"/>
                    <a:pt x="1308" y="2658"/>
                  </a:cubicBezTo>
                  <a:cubicBezTo>
                    <a:pt x="1402" y="2748"/>
                    <a:pt x="1459" y="2824"/>
                    <a:pt x="1482" y="2890"/>
                  </a:cubicBezTo>
                  <a:cubicBezTo>
                    <a:pt x="1490" y="2913"/>
                    <a:pt x="1492" y="2924"/>
                    <a:pt x="1494" y="2952"/>
                  </a:cubicBezTo>
                  <a:cubicBezTo>
                    <a:pt x="1497" y="2984"/>
                    <a:pt x="1501" y="3016"/>
                    <a:pt x="1505" y="3033"/>
                  </a:cubicBezTo>
                  <a:cubicBezTo>
                    <a:pt x="1505" y="3036"/>
                    <a:pt x="1509" y="3076"/>
                    <a:pt x="1513" y="3130"/>
                  </a:cubicBezTo>
                  <a:cubicBezTo>
                    <a:pt x="1520" y="3216"/>
                    <a:pt x="1523" y="3246"/>
                    <a:pt x="1529" y="3290"/>
                  </a:cubicBezTo>
                  <a:cubicBezTo>
                    <a:pt x="1533" y="3313"/>
                    <a:pt x="1539" y="3350"/>
                    <a:pt x="1542" y="3360"/>
                  </a:cubicBezTo>
                  <a:cubicBezTo>
                    <a:pt x="1543" y="3364"/>
                    <a:pt x="1546" y="3375"/>
                    <a:pt x="1548" y="3384"/>
                  </a:cubicBezTo>
                  <a:cubicBezTo>
                    <a:pt x="1551" y="3394"/>
                    <a:pt x="1557" y="3414"/>
                    <a:pt x="1563" y="3430"/>
                  </a:cubicBezTo>
                  <a:cubicBezTo>
                    <a:pt x="1576" y="3467"/>
                    <a:pt x="1592" y="3513"/>
                    <a:pt x="1597" y="3531"/>
                  </a:cubicBezTo>
                  <a:cubicBezTo>
                    <a:pt x="1599" y="3538"/>
                    <a:pt x="1602" y="3549"/>
                    <a:pt x="1604" y="3556"/>
                  </a:cubicBezTo>
                  <a:cubicBezTo>
                    <a:pt x="1606" y="3562"/>
                    <a:pt x="1608" y="3571"/>
                    <a:pt x="1609" y="3576"/>
                  </a:cubicBezTo>
                  <a:cubicBezTo>
                    <a:pt x="1610" y="3581"/>
                    <a:pt x="1613" y="3592"/>
                    <a:pt x="1615" y="3600"/>
                  </a:cubicBezTo>
                  <a:cubicBezTo>
                    <a:pt x="1624" y="3633"/>
                    <a:pt x="1631" y="3716"/>
                    <a:pt x="1630" y="3772"/>
                  </a:cubicBezTo>
                  <a:cubicBezTo>
                    <a:pt x="1630" y="3787"/>
                    <a:pt x="1629" y="3803"/>
                    <a:pt x="1629" y="3809"/>
                  </a:cubicBezTo>
                  <a:cubicBezTo>
                    <a:pt x="1628" y="3854"/>
                    <a:pt x="1613" y="3940"/>
                    <a:pt x="1592" y="4014"/>
                  </a:cubicBezTo>
                  <a:cubicBezTo>
                    <a:pt x="1590" y="4021"/>
                    <a:pt x="1584" y="4041"/>
                    <a:pt x="1581" y="4049"/>
                  </a:cubicBezTo>
                  <a:cubicBezTo>
                    <a:pt x="1580" y="4047"/>
                    <a:pt x="1580" y="4043"/>
                    <a:pt x="1579" y="4038"/>
                  </a:cubicBezTo>
                  <a:cubicBezTo>
                    <a:pt x="1578" y="4019"/>
                    <a:pt x="1564" y="3988"/>
                    <a:pt x="1547" y="3967"/>
                  </a:cubicBezTo>
                  <a:cubicBezTo>
                    <a:pt x="1542" y="3960"/>
                    <a:pt x="1523" y="3940"/>
                    <a:pt x="1503" y="3922"/>
                  </a:cubicBezTo>
                  <a:cubicBezTo>
                    <a:pt x="1469" y="3890"/>
                    <a:pt x="1414" y="3828"/>
                    <a:pt x="1388" y="3791"/>
                  </a:cubicBezTo>
                  <a:cubicBezTo>
                    <a:pt x="1354" y="3743"/>
                    <a:pt x="1310" y="3639"/>
                    <a:pt x="1299" y="3582"/>
                  </a:cubicBezTo>
                  <a:cubicBezTo>
                    <a:pt x="1296" y="3570"/>
                    <a:pt x="1268" y="3474"/>
                    <a:pt x="1256" y="3440"/>
                  </a:cubicBezTo>
                  <a:cubicBezTo>
                    <a:pt x="1239" y="3389"/>
                    <a:pt x="1202" y="3319"/>
                    <a:pt x="1174" y="3285"/>
                  </a:cubicBezTo>
                  <a:cubicBezTo>
                    <a:pt x="1156" y="3264"/>
                    <a:pt x="1117" y="3233"/>
                    <a:pt x="1095" y="3222"/>
                  </a:cubicBezTo>
                  <a:cubicBezTo>
                    <a:pt x="1081" y="3215"/>
                    <a:pt x="1076" y="3215"/>
                    <a:pt x="1050" y="3217"/>
                  </a:cubicBezTo>
                  <a:cubicBezTo>
                    <a:pt x="1002" y="3220"/>
                    <a:pt x="945" y="3227"/>
                    <a:pt x="930" y="3232"/>
                  </a:cubicBezTo>
                  <a:cubicBezTo>
                    <a:pt x="911" y="3238"/>
                    <a:pt x="850" y="3274"/>
                    <a:pt x="831" y="3290"/>
                  </a:cubicBezTo>
                  <a:cubicBezTo>
                    <a:pt x="814" y="3305"/>
                    <a:pt x="777" y="3347"/>
                    <a:pt x="760" y="3371"/>
                  </a:cubicBezTo>
                  <a:cubicBezTo>
                    <a:pt x="721" y="3426"/>
                    <a:pt x="712" y="3455"/>
                    <a:pt x="701" y="3550"/>
                  </a:cubicBezTo>
                  <a:cubicBezTo>
                    <a:pt x="697" y="3587"/>
                    <a:pt x="700" y="3632"/>
                    <a:pt x="707" y="3649"/>
                  </a:cubicBezTo>
                  <a:cubicBezTo>
                    <a:pt x="708" y="3651"/>
                    <a:pt x="709" y="3653"/>
                    <a:pt x="709" y="3654"/>
                  </a:cubicBezTo>
                  <a:cubicBezTo>
                    <a:pt x="709" y="3655"/>
                    <a:pt x="708" y="3657"/>
                    <a:pt x="712" y="3665"/>
                  </a:cubicBezTo>
                  <a:cubicBezTo>
                    <a:pt x="714" y="3669"/>
                    <a:pt x="716" y="3675"/>
                    <a:pt x="716" y="3678"/>
                  </a:cubicBezTo>
                  <a:cubicBezTo>
                    <a:pt x="718" y="3686"/>
                    <a:pt x="732" y="3725"/>
                    <a:pt x="754" y="3781"/>
                  </a:cubicBezTo>
                  <a:cubicBezTo>
                    <a:pt x="764" y="3804"/>
                    <a:pt x="774" y="3835"/>
                    <a:pt x="777" y="3849"/>
                  </a:cubicBezTo>
                  <a:cubicBezTo>
                    <a:pt x="781" y="3863"/>
                    <a:pt x="787" y="3885"/>
                    <a:pt x="792" y="3897"/>
                  </a:cubicBezTo>
                  <a:cubicBezTo>
                    <a:pt x="799" y="3914"/>
                    <a:pt x="800" y="3918"/>
                    <a:pt x="804" y="3918"/>
                  </a:cubicBezTo>
                  <a:cubicBezTo>
                    <a:pt x="808" y="3917"/>
                    <a:pt x="809" y="3914"/>
                    <a:pt x="810" y="3910"/>
                  </a:cubicBezTo>
                  <a:cubicBezTo>
                    <a:pt x="816" y="3892"/>
                    <a:pt x="823" y="3864"/>
                    <a:pt x="822" y="3857"/>
                  </a:cubicBezTo>
                  <a:cubicBezTo>
                    <a:pt x="821" y="3839"/>
                    <a:pt x="848" y="3745"/>
                    <a:pt x="863" y="3710"/>
                  </a:cubicBezTo>
                  <a:cubicBezTo>
                    <a:pt x="874" y="3686"/>
                    <a:pt x="881" y="3672"/>
                    <a:pt x="888" y="3660"/>
                  </a:cubicBezTo>
                  <a:cubicBezTo>
                    <a:pt x="905" y="3631"/>
                    <a:pt x="928" y="3570"/>
                    <a:pt x="936" y="3535"/>
                  </a:cubicBezTo>
                  <a:cubicBezTo>
                    <a:pt x="942" y="3508"/>
                    <a:pt x="941" y="3482"/>
                    <a:pt x="933" y="3447"/>
                  </a:cubicBezTo>
                  <a:lnTo>
                    <a:pt x="932" y="3439"/>
                  </a:lnTo>
                  <a:lnTo>
                    <a:pt x="936" y="3439"/>
                  </a:lnTo>
                  <a:cubicBezTo>
                    <a:pt x="954" y="3443"/>
                    <a:pt x="980" y="3463"/>
                    <a:pt x="1005" y="3494"/>
                  </a:cubicBezTo>
                  <a:cubicBezTo>
                    <a:pt x="1024" y="3518"/>
                    <a:pt x="1066" y="3588"/>
                    <a:pt x="1089" y="3636"/>
                  </a:cubicBezTo>
                  <a:cubicBezTo>
                    <a:pt x="1110" y="3679"/>
                    <a:pt x="1132" y="3718"/>
                    <a:pt x="1154" y="3747"/>
                  </a:cubicBezTo>
                  <a:cubicBezTo>
                    <a:pt x="1189" y="3794"/>
                    <a:pt x="1192" y="3798"/>
                    <a:pt x="1195" y="3799"/>
                  </a:cubicBezTo>
                  <a:cubicBezTo>
                    <a:pt x="1195" y="3799"/>
                    <a:pt x="1196" y="3800"/>
                    <a:pt x="1196" y="3801"/>
                  </a:cubicBezTo>
                  <a:cubicBezTo>
                    <a:pt x="1196" y="3804"/>
                    <a:pt x="1199" y="3809"/>
                    <a:pt x="1202" y="3812"/>
                  </a:cubicBezTo>
                  <a:cubicBezTo>
                    <a:pt x="1204" y="3815"/>
                    <a:pt x="1212" y="3826"/>
                    <a:pt x="1220" y="3837"/>
                  </a:cubicBezTo>
                  <a:cubicBezTo>
                    <a:pt x="1252" y="3884"/>
                    <a:pt x="1271" y="3896"/>
                    <a:pt x="1335" y="3909"/>
                  </a:cubicBezTo>
                  <a:cubicBezTo>
                    <a:pt x="1355" y="3912"/>
                    <a:pt x="1376" y="3916"/>
                    <a:pt x="1380" y="3917"/>
                  </a:cubicBezTo>
                  <a:cubicBezTo>
                    <a:pt x="1393" y="3920"/>
                    <a:pt x="1477" y="3949"/>
                    <a:pt x="1496" y="3957"/>
                  </a:cubicBezTo>
                  <a:cubicBezTo>
                    <a:pt x="1523" y="3968"/>
                    <a:pt x="1540" y="3990"/>
                    <a:pt x="1555" y="4028"/>
                  </a:cubicBezTo>
                  <a:cubicBezTo>
                    <a:pt x="1561" y="4046"/>
                    <a:pt x="1562" y="4053"/>
                    <a:pt x="1562" y="4082"/>
                  </a:cubicBezTo>
                  <a:lnTo>
                    <a:pt x="1563" y="4115"/>
                  </a:lnTo>
                  <a:lnTo>
                    <a:pt x="1539" y="4171"/>
                  </a:lnTo>
                  <a:cubicBezTo>
                    <a:pt x="1510" y="4240"/>
                    <a:pt x="1489" y="4288"/>
                    <a:pt x="1474" y="4317"/>
                  </a:cubicBezTo>
                  <a:cubicBezTo>
                    <a:pt x="1468" y="4327"/>
                    <a:pt x="1462" y="4339"/>
                    <a:pt x="1462" y="4343"/>
                  </a:cubicBezTo>
                  <a:cubicBezTo>
                    <a:pt x="1462" y="4343"/>
                    <a:pt x="1461" y="4345"/>
                    <a:pt x="1459" y="4348"/>
                  </a:cubicBezTo>
                  <a:cubicBezTo>
                    <a:pt x="1456" y="4352"/>
                    <a:pt x="1449" y="4366"/>
                    <a:pt x="1416" y="4439"/>
                  </a:cubicBezTo>
                  <a:cubicBezTo>
                    <a:pt x="1406" y="4461"/>
                    <a:pt x="1377" y="4519"/>
                    <a:pt x="1364" y="4544"/>
                  </a:cubicBezTo>
                  <a:cubicBezTo>
                    <a:pt x="1361" y="4550"/>
                    <a:pt x="1358" y="4556"/>
                    <a:pt x="1357" y="4559"/>
                  </a:cubicBezTo>
                  <a:cubicBezTo>
                    <a:pt x="1352" y="4571"/>
                    <a:pt x="1332" y="4602"/>
                    <a:pt x="1324" y="4613"/>
                  </a:cubicBezTo>
                  <a:cubicBezTo>
                    <a:pt x="1322" y="4608"/>
                    <a:pt x="1320" y="4602"/>
                    <a:pt x="1318" y="4594"/>
                  </a:cubicBezTo>
                  <a:cubicBezTo>
                    <a:pt x="1310" y="4570"/>
                    <a:pt x="1303" y="4552"/>
                    <a:pt x="1271" y="4473"/>
                  </a:cubicBezTo>
                  <a:cubicBezTo>
                    <a:pt x="1249" y="4416"/>
                    <a:pt x="1241" y="4391"/>
                    <a:pt x="1231" y="4345"/>
                  </a:cubicBezTo>
                  <a:cubicBezTo>
                    <a:pt x="1227" y="4326"/>
                    <a:pt x="1221" y="4314"/>
                    <a:pt x="1212" y="4309"/>
                  </a:cubicBezTo>
                  <a:cubicBezTo>
                    <a:pt x="1207" y="4306"/>
                    <a:pt x="1202" y="4305"/>
                    <a:pt x="1196" y="4307"/>
                  </a:cubicBezTo>
                  <a:cubicBezTo>
                    <a:pt x="1189" y="4309"/>
                    <a:pt x="1184" y="4314"/>
                    <a:pt x="1181" y="4321"/>
                  </a:cubicBezTo>
                  <a:cubicBezTo>
                    <a:pt x="1176" y="4335"/>
                    <a:pt x="1183" y="4357"/>
                    <a:pt x="1201" y="4383"/>
                  </a:cubicBezTo>
                  <a:cubicBezTo>
                    <a:pt x="1221" y="4413"/>
                    <a:pt x="1230" y="4431"/>
                    <a:pt x="1256" y="4497"/>
                  </a:cubicBezTo>
                  <a:cubicBezTo>
                    <a:pt x="1277" y="4548"/>
                    <a:pt x="1289" y="4583"/>
                    <a:pt x="1302" y="4623"/>
                  </a:cubicBezTo>
                  <a:lnTo>
                    <a:pt x="1308" y="4643"/>
                  </a:lnTo>
                  <a:lnTo>
                    <a:pt x="1288" y="4677"/>
                  </a:lnTo>
                  <a:cubicBezTo>
                    <a:pt x="1265" y="4715"/>
                    <a:pt x="1196" y="4833"/>
                    <a:pt x="1191" y="4843"/>
                  </a:cubicBezTo>
                  <a:cubicBezTo>
                    <a:pt x="1167" y="4888"/>
                    <a:pt x="1143" y="4944"/>
                    <a:pt x="1127" y="4998"/>
                  </a:cubicBezTo>
                  <a:cubicBezTo>
                    <a:pt x="1117" y="5031"/>
                    <a:pt x="1110" y="5058"/>
                    <a:pt x="1109" y="5063"/>
                  </a:cubicBezTo>
                  <a:cubicBezTo>
                    <a:pt x="1108" y="5065"/>
                    <a:pt x="1106" y="5074"/>
                    <a:pt x="1103" y="5084"/>
                  </a:cubicBezTo>
                  <a:cubicBezTo>
                    <a:pt x="1096" y="5107"/>
                    <a:pt x="1076" y="5188"/>
                    <a:pt x="1075" y="5197"/>
                  </a:cubicBezTo>
                  <a:cubicBezTo>
                    <a:pt x="1075" y="5201"/>
                    <a:pt x="1073" y="5207"/>
                    <a:pt x="1072" y="5211"/>
                  </a:cubicBezTo>
                  <a:cubicBezTo>
                    <a:pt x="1070" y="5218"/>
                    <a:pt x="1053" y="5295"/>
                    <a:pt x="1049" y="5315"/>
                  </a:cubicBezTo>
                  <a:cubicBezTo>
                    <a:pt x="1048" y="5317"/>
                    <a:pt x="1041" y="5354"/>
                    <a:pt x="1033" y="5395"/>
                  </a:cubicBezTo>
                  <a:cubicBezTo>
                    <a:pt x="1026" y="5429"/>
                    <a:pt x="1020" y="5460"/>
                    <a:pt x="1018" y="5472"/>
                  </a:cubicBezTo>
                  <a:cubicBezTo>
                    <a:pt x="1018" y="5470"/>
                    <a:pt x="1017" y="5468"/>
                    <a:pt x="1017" y="5465"/>
                  </a:cubicBezTo>
                  <a:cubicBezTo>
                    <a:pt x="1015" y="5452"/>
                    <a:pt x="1006" y="5421"/>
                    <a:pt x="995" y="5392"/>
                  </a:cubicBezTo>
                  <a:cubicBezTo>
                    <a:pt x="985" y="5364"/>
                    <a:pt x="975" y="5334"/>
                    <a:pt x="972" y="5325"/>
                  </a:cubicBezTo>
                  <a:cubicBezTo>
                    <a:pt x="965" y="5302"/>
                    <a:pt x="959" y="5257"/>
                    <a:pt x="960" y="5238"/>
                  </a:cubicBezTo>
                  <a:cubicBezTo>
                    <a:pt x="962" y="5209"/>
                    <a:pt x="979" y="5153"/>
                    <a:pt x="1010" y="5066"/>
                  </a:cubicBezTo>
                  <a:cubicBezTo>
                    <a:pt x="1016" y="5051"/>
                    <a:pt x="1029" y="5008"/>
                    <a:pt x="1043" y="4959"/>
                  </a:cubicBezTo>
                  <a:cubicBezTo>
                    <a:pt x="1050" y="4934"/>
                    <a:pt x="1061" y="4896"/>
                    <a:pt x="1068" y="4874"/>
                  </a:cubicBezTo>
                  <a:cubicBezTo>
                    <a:pt x="1085" y="4814"/>
                    <a:pt x="1101" y="4751"/>
                    <a:pt x="1113" y="4691"/>
                  </a:cubicBezTo>
                  <a:cubicBezTo>
                    <a:pt x="1117" y="4668"/>
                    <a:pt x="1118" y="4656"/>
                    <a:pt x="1116" y="4621"/>
                  </a:cubicBezTo>
                  <a:cubicBezTo>
                    <a:pt x="1109" y="4519"/>
                    <a:pt x="1076" y="4429"/>
                    <a:pt x="1025" y="4374"/>
                  </a:cubicBezTo>
                  <a:cubicBezTo>
                    <a:pt x="1022" y="4370"/>
                    <a:pt x="1003" y="4353"/>
                    <a:pt x="983" y="4335"/>
                  </a:cubicBezTo>
                  <a:cubicBezTo>
                    <a:pt x="945" y="4299"/>
                    <a:pt x="925" y="4279"/>
                    <a:pt x="910" y="4259"/>
                  </a:cubicBezTo>
                  <a:cubicBezTo>
                    <a:pt x="901" y="4245"/>
                    <a:pt x="832" y="4128"/>
                    <a:pt x="829" y="4119"/>
                  </a:cubicBezTo>
                  <a:cubicBezTo>
                    <a:pt x="828" y="4114"/>
                    <a:pt x="819" y="4103"/>
                    <a:pt x="814" y="4102"/>
                  </a:cubicBezTo>
                  <a:cubicBezTo>
                    <a:pt x="812" y="4101"/>
                    <a:pt x="810" y="4101"/>
                    <a:pt x="809" y="4103"/>
                  </a:cubicBezTo>
                  <a:cubicBezTo>
                    <a:pt x="803" y="4110"/>
                    <a:pt x="798" y="4156"/>
                    <a:pt x="799" y="4175"/>
                  </a:cubicBezTo>
                  <a:cubicBezTo>
                    <a:pt x="800" y="4201"/>
                    <a:pt x="796" y="4233"/>
                    <a:pt x="788" y="4259"/>
                  </a:cubicBezTo>
                  <a:cubicBezTo>
                    <a:pt x="772" y="4307"/>
                    <a:pt x="767" y="4378"/>
                    <a:pt x="777" y="4408"/>
                  </a:cubicBezTo>
                  <a:cubicBezTo>
                    <a:pt x="779" y="4414"/>
                    <a:pt x="788" y="4428"/>
                    <a:pt x="796" y="4439"/>
                  </a:cubicBezTo>
                  <a:cubicBezTo>
                    <a:pt x="812" y="4459"/>
                    <a:pt x="843" y="4514"/>
                    <a:pt x="861" y="4552"/>
                  </a:cubicBezTo>
                  <a:lnTo>
                    <a:pt x="866" y="4562"/>
                  </a:lnTo>
                  <a:cubicBezTo>
                    <a:pt x="870" y="4570"/>
                    <a:pt x="873" y="4578"/>
                    <a:pt x="874" y="4580"/>
                  </a:cubicBezTo>
                  <a:cubicBezTo>
                    <a:pt x="876" y="4583"/>
                    <a:pt x="882" y="4595"/>
                    <a:pt x="888" y="4606"/>
                  </a:cubicBezTo>
                  <a:cubicBezTo>
                    <a:pt x="900" y="4627"/>
                    <a:pt x="912" y="4659"/>
                    <a:pt x="922" y="4697"/>
                  </a:cubicBezTo>
                  <a:cubicBezTo>
                    <a:pt x="927" y="4716"/>
                    <a:pt x="928" y="4726"/>
                    <a:pt x="928" y="4774"/>
                  </a:cubicBezTo>
                  <a:cubicBezTo>
                    <a:pt x="928" y="4831"/>
                    <a:pt x="924" y="4894"/>
                    <a:pt x="918" y="4924"/>
                  </a:cubicBezTo>
                  <a:cubicBezTo>
                    <a:pt x="895" y="5035"/>
                    <a:pt x="894" y="5040"/>
                    <a:pt x="897" y="5088"/>
                  </a:cubicBezTo>
                  <a:cubicBezTo>
                    <a:pt x="904" y="5198"/>
                    <a:pt x="913" y="5237"/>
                    <a:pt x="962" y="5367"/>
                  </a:cubicBezTo>
                  <a:lnTo>
                    <a:pt x="991" y="5444"/>
                  </a:lnTo>
                  <a:lnTo>
                    <a:pt x="994" y="5503"/>
                  </a:lnTo>
                  <a:cubicBezTo>
                    <a:pt x="998" y="5558"/>
                    <a:pt x="998" y="5564"/>
                    <a:pt x="992" y="5586"/>
                  </a:cubicBezTo>
                  <a:cubicBezTo>
                    <a:pt x="987" y="5611"/>
                    <a:pt x="962" y="5706"/>
                    <a:pt x="958" y="5717"/>
                  </a:cubicBezTo>
                  <a:cubicBezTo>
                    <a:pt x="956" y="5723"/>
                    <a:pt x="953" y="5734"/>
                    <a:pt x="952" y="5737"/>
                  </a:cubicBezTo>
                  <a:cubicBezTo>
                    <a:pt x="951" y="5740"/>
                    <a:pt x="939" y="5772"/>
                    <a:pt x="931" y="5794"/>
                  </a:cubicBezTo>
                  <a:cubicBezTo>
                    <a:pt x="928" y="5802"/>
                    <a:pt x="925" y="5809"/>
                    <a:pt x="925" y="5811"/>
                  </a:cubicBezTo>
                  <a:cubicBezTo>
                    <a:pt x="922" y="5820"/>
                    <a:pt x="893" y="5878"/>
                    <a:pt x="882" y="5897"/>
                  </a:cubicBezTo>
                  <a:cubicBezTo>
                    <a:pt x="839" y="5972"/>
                    <a:pt x="767" y="6043"/>
                    <a:pt x="662" y="6117"/>
                  </a:cubicBezTo>
                  <a:cubicBezTo>
                    <a:pt x="633" y="6136"/>
                    <a:pt x="566" y="6177"/>
                    <a:pt x="545" y="6188"/>
                  </a:cubicBezTo>
                  <a:cubicBezTo>
                    <a:pt x="546" y="6186"/>
                    <a:pt x="547" y="6183"/>
                    <a:pt x="548" y="6181"/>
                  </a:cubicBezTo>
                  <a:cubicBezTo>
                    <a:pt x="569" y="6139"/>
                    <a:pt x="590" y="6081"/>
                    <a:pt x="601" y="6029"/>
                  </a:cubicBezTo>
                  <a:cubicBezTo>
                    <a:pt x="614" y="5975"/>
                    <a:pt x="618" y="5939"/>
                    <a:pt x="617" y="5894"/>
                  </a:cubicBezTo>
                  <a:cubicBezTo>
                    <a:pt x="617" y="5861"/>
                    <a:pt x="618" y="5837"/>
                    <a:pt x="621" y="5810"/>
                  </a:cubicBezTo>
                  <a:cubicBezTo>
                    <a:pt x="624" y="5785"/>
                    <a:pt x="636" y="5730"/>
                    <a:pt x="650" y="5681"/>
                  </a:cubicBezTo>
                  <a:cubicBezTo>
                    <a:pt x="676" y="5588"/>
                    <a:pt x="678" y="5580"/>
                    <a:pt x="685" y="5538"/>
                  </a:cubicBezTo>
                  <a:cubicBezTo>
                    <a:pt x="697" y="5462"/>
                    <a:pt x="689" y="5394"/>
                    <a:pt x="661" y="5341"/>
                  </a:cubicBezTo>
                  <a:cubicBezTo>
                    <a:pt x="657" y="5333"/>
                    <a:pt x="654" y="5326"/>
                    <a:pt x="653" y="5325"/>
                  </a:cubicBezTo>
                  <a:lnTo>
                    <a:pt x="653" y="5325"/>
                  </a:lnTo>
                  <a:cubicBezTo>
                    <a:pt x="653" y="5323"/>
                    <a:pt x="647" y="5314"/>
                    <a:pt x="642" y="5307"/>
                  </a:cubicBezTo>
                  <a:cubicBezTo>
                    <a:pt x="636" y="5299"/>
                    <a:pt x="629" y="5289"/>
                    <a:pt x="627" y="5284"/>
                  </a:cubicBezTo>
                  <a:cubicBezTo>
                    <a:pt x="618" y="5270"/>
                    <a:pt x="564" y="5223"/>
                    <a:pt x="534" y="5204"/>
                  </a:cubicBezTo>
                  <a:cubicBezTo>
                    <a:pt x="500" y="5183"/>
                    <a:pt x="469" y="5170"/>
                    <a:pt x="436" y="5163"/>
                  </a:cubicBezTo>
                  <a:cubicBezTo>
                    <a:pt x="398" y="5155"/>
                    <a:pt x="385" y="5154"/>
                    <a:pt x="317" y="5158"/>
                  </a:cubicBezTo>
                  <a:cubicBezTo>
                    <a:pt x="258" y="5162"/>
                    <a:pt x="247" y="5164"/>
                    <a:pt x="215" y="5176"/>
                  </a:cubicBezTo>
                  <a:cubicBezTo>
                    <a:pt x="206" y="5179"/>
                    <a:pt x="194" y="5182"/>
                    <a:pt x="188" y="5184"/>
                  </a:cubicBezTo>
                  <a:cubicBezTo>
                    <a:pt x="188" y="5184"/>
                    <a:pt x="178" y="5186"/>
                    <a:pt x="175" y="5188"/>
                  </a:cubicBezTo>
                  <a:cubicBezTo>
                    <a:pt x="174" y="5188"/>
                    <a:pt x="171" y="5190"/>
                    <a:pt x="166" y="5191"/>
                  </a:cubicBezTo>
                  <a:cubicBezTo>
                    <a:pt x="154" y="5194"/>
                    <a:pt x="128" y="5208"/>
                    <a:pt x="112" y="5220"/>
                  </a:cubicBezTo>
                  <a:cubicBezTo>
                    <a:pt x="62" y="5259"/>
                    <a:pt x="49" y="5305"/>
                    <a:pt x="70" y="5364"/>
                  </a:cubicBezTo>
                  <a:cubicBezTo>
                    <a:pt x="79" y="5389"/>
                    <a:pt x="96" y="5411"/>
                    <a:pt x="116" y="5423"/>
                  </a:cubicBezTo>
                  <a:cubicBezTo>
                    <a:pt x="120" y="5425"/>
                    <a:pt x="129" y="5431"/>
                    <a:pt x="136" y="5435"/>
                  </a:cubicBezTo>
                  <a:cubicBezTo>
                    <a:pt x="143" y="5439"/>
                    <a:pt x="153" y="5448"/>
                    <a:pt x="158" y="5456"/>
                  </a:cubicBezTo>
                  <a:cubicBezTo>
                    <a:pt x="169" y="5470"/>
                    <a:pt x="170" y="5470"/>
                    <a:pt x="172" y="5470"/>
                  </a:cubicBezTo>
                  <a:lnTo>
                    <a:pt x="174" y="5470"/>
                  </a:lnTo>
                  <a:lnTo>
                    <a:pt x="175" y="5469"/>
                  </a:lnTo>
                  <a:cubicBezTo>
                    <a:pt x="175" y="5468"/>
                    <a:pt x="176" y="5467"/>
                    <a:pt x="180" y="5418"/>
                  </a:cubicBezTo>
                  <a:cubicBezTo>
                    <a:pt x="184" y="5361"/>
                    <a:pt x="185" y="5354"/>
                    <a:pt x="197" y="5321"/>
                  </a:cubicBezTo>
                  <a:cubicBezTo>
                    <a:pt x="214" y="5272"/>
                    <a:pt x="243" y="5229"/>
                    <a:pt x="257" y="5223"/>
                  </a:cubicBezTo>
                  <a:cubicBezTo>
                    <a:pt x="269" y="5218"/>
                    <a:pt x="279" y="5220"/>
                    <a:pt x="306" y="5231"/>
                  </a:cubicBezTo>
                  <a:cubicBezTo>
                    <a:pt x="324" y="5238"/>
                    <a:pt x="350" y="5256"/>
                    <a:pt x="352" y="5261"/>
                  </a:cubicBezTo>
                  <a:cubicBezTo>
                    <a:pt x="353" y="5264"/>
                    <a:pt x="357" y="5269"/>
                    <a:pt x="359" y="5272"/>
                  </a:cubicBezTo>
                  <a:cubicBezTo>
                    <a:pt x="367" y="5282"/>
                    <a:pt x="385" y="5325"/>
                    <a:pt x="393" y="5355"/>
                  </a:cubicBezTo>
                  <a:cubicBezTo>
                    <a:pt x="400" y="5383"/>
                    <a:pt x="409" y="5399"/>
                    <a:pt x="433" y="5433"/>
                  </a:cubicBezTo>
                  <a:cubicBezTo>
                    <a:pt x="443" y="5448"/>
                    <a:pt x="450" y="5459"/>
                    <a:pt x="451" y="5461"/>
                  </a:cubicBezTo>
                  <a:cubicBezTo>
                    <a:pt x="451" y="5464"/>
                    <a:pt x="455" y="5479"/>
                    <a:pt x="459" y="5492"/>
                  </a:cubicBezTo>
                  <a:cubicBezTo>
                    <a:pt x="463" y="5506"/>
                    <a:pt x="467" y="5528"/>
                    <a:pt x="469" y="5540"/>
                  </a:cubicBezTo>
                  <a:cubicBezTo>
                    <a:pt x="471" y="5552"/>
                    <a:pt x="473" y="5565"/>
                    <a:pt x="474" y="5568"/>
                  </a:cubicBezTo>
                  <a:cubicBezTo>
                    <a:pt x="475" y="5572"/>
                    <a:pt x="478" y="5582"/>
                    <a:pt x="480" y="5592"/>
                  </a:cubicBezTo>
                  <a:cubicBezTo>
                    <a:pt x="483" y="5602"/>
                    <a:pt x="490" y="5624"/>
                    <a:pt x="496" y="5641"/>
                  </a:cubicBezTo>
                  <a:cubicBezTo>
                    <a:pt x="516" y="5698"/>
                    <a:pt x="518" y="5713"/>
                    <a:pt x="517" y="5774"/>
                  </a:cubicBezTo>
                  <a:cubicBezTo>
                    <a:pt x="516" y="5788"/>
                    <a:pt x="518" y="5812"/>
                    <a:pt x="521" y="5828"/>
                  </a:cubicBezTo>
                  <a:cubicBezTo>
                    <a:pt x="527" y="5858"/>
                    <a:pt x="548" y="5916"/>
                    <a:pt x="563" y="5941"/>
                  </a:cubicBezTo>
                  <a:cubicBezTo>
                    <a:pt x="574" y="5960"/>
                    <a:pt x="582" y="5983"/>
                    <a:pt x="583" y="5998"/>
                  </a:cubicBezTo>
                  <a:cubicBezTo>
                    <a:pt x="583" y="6005"/>
                    <a:pt x="581" y="6019"/>
                    <a:pt x="577" y="6029"/>
                  </a:cubicBezTo>
                  <a:cubicBezTo>
                    <a:pt x="574" y="6039"/>
                    <a:pt x="570" y="6053"/>
                    <a:pt x="570" y="6059"/>
                  </a:cubicBezTo>
                  <a:cubicBezTo>
                    <a:pt x="566" y="6084"/>
                    <a:pt x="535" y="6164"/>
                    <a:pt x="518" y="6191"/>
                  </a:cubicBezTo>
                  <a:cubicBezTo>
                    <a:pt x="508" y="6207"/>
                    <a:pt x="501" y="6211"/>
                    <a:pt x="451" y="6234"/>
                  </a:cubicBezTo>
                  <a:cubicBezTo>
                    <a:pt x="373" y="6269"/>
                    <a:pt x="270" y="6308"/>
                    <a:pt x="195" y="6331"/>
                  </a:cubicBezTo>
                  <a:cubicBezTo>
                    <a:pt x="144" y="6346"/>
                    <a:pt x="131" y="6349"/>
                    <a:pt x="76" y="6361"/>
                  </a:cubicBezTo>
                  <a:cubicBezTo>
                    <a:pt x="27" y="6371"/>
                    <a:pt x="6" y="6379"/>
                    <a:pt x="1" y="6390"/>
                  </a:cubicBezTo>
                  <a:cubicBezTo>
                    <a:pt x="-1" y="6394"/>
                    <a:pt x="0" y="6398"/>
                    <a:pt x="2" y="6402"/>
                  </a:cubicBezTo>
                  <a:cubicBezTo>
                    <a:pt x="4" y="6405"/>
                    <a:pt x="7" y="6408"/>
                    <a:pt x="11" y="6408"/>
                  </a:cubicBezTo>
                  <a:lnTo>
                    <a:pt x="11" y="6408"/>
                  </a:lnTo>
                  <a:cubicBezTo>
                    <a:pt x="15" y="6408"/>
                    <a:pt x="19" y="6405"/>
                    <a:pt x="22" y="6402"/>
                  </a:cubicBezTo>
                  <a:cubicBezTo>
                    <a:pt x="27" y="6395"/>
                    <a:pt x="43" y="6390"/>
                    <a:pt x="95" y="6380"/>
                  </a:cubicBezTo>
                  <a:cubicBezTo>
                    <a:pt x="201" y="6358"/>
                    <a:pt x="337" y="6310"/>
                    <a:pt x="469" y="6250"/>
                  </a:cubicBezTo>
                  <a:cubicBezTo>
                    <a:pt x="492" y="6239"/>
                    <a:pt x="510" y="6231"/>
                    <a:pt x="512" y="6231"/>
                  </a:cubicBezTo>
                  <a:cubicBezTo>
                    <a:pt x="514" y="6230"/>
                    <a:pt x="517" y="6229"/>
                    <a:pt x="518" y="6227"/>
                  </a:cubicBezTo>
                  <a:cubicBezTo>
                    <a:pt x="519" y="6226"/>
                    <a:pt x="526" y="6223"/>
                    <a:pt x="534" y="6219"/>
                  </a:cubicBezTo>
                  <a:cubicBezTo>
                    <a:pt x="667" y="6152"/>
                    <a:pt x="801" y="6048"/>
                    <a:pt x="868" y="5959"/>
                  </a:cubicBezTo>
                  <a:cubicBezTo>
                    <a:pt x="883" y="5938"/>
                    <a:pt x="896" y="5917"/>
                    <a:pt x="916" y="5882"/>
                  </a:cubicBezTo>
                  <a:cubicBezTo>
                    <a:pt x="937" y="5844"/>
                    <a:pt x="943" y="5836"/>
                    <a:pt x="972" y="5811"/>
                  </a:cubicBezTo>
                  <a:cubicBezTo>
                    <a:pt x="1000" y="5787"/>
                    <a:pt x="1014" y="5779"/>
                    <a:pt x="1039" y="5772"/>
                  </a:cubicBezTo>
                  <a:cubicBezTo>
                    <a:pt x="1082" y="5762"/>
                    <a:pt x="1106" y="5759"/>
                    <a:pt x="1211" y="5748"/>
                  </a:cubicBezTo>
                  <a:cubicBezTo>
                    <a:pt x="1265" y="5743"/>
                    <a:pt x="1298" y="5737"/>
                    <a:pt x="1336" y="5726"/>
                  </a:cubicBezTo>
                  <a:cubicBezTo>
                    <a:pt x="1339" y="5725"/>
                    <a:pt x="1351" y="5721"/>
                    <a:pt x="1362" y="5718"/>
                  </a:cubicBezTo>
                  <a:cubicBezTo>
                    <a:pt x="1381" y="5713"/>
                    <a:pt x="1408" y="5704"/>
                    <a:pt x="1420" y="5699"/>
                  </a:cubicBezTo>
                  <a:cubicBezTo>
                    <a:pt x="1426" y="5696"/>
                    <a:pt x="1429" y="5695"/>
                    <a:pt x="1438" y="5693"/>
                  </a:cubicBezTo>
                  <a:cubicBezTo>
                    <a:pt x="1442" y="5692"/>
                    <a:pt x="1450" y="5689"/>
                    <a:pt x="1454" y="5687"/>
                  </a:cubicBezTo>
                  <a:cubicBezTo>
                    <a:pt x="1459" y="5685"/>
                    <a:pt x="1465" y="5682"/>
                    <a:pt x="1467" y="5682"/>
                  </a:cubicBezTo>
                  <a:cubicBezTo>
                    <a:pt x="1483" y="5678"/>
                    <a:pt x="1546" y="5650"/>
                    <a:pt x="1567" y="5638"/>
                  </a:cubicBezTo>
                  <a:cubicBezTo>
                    <a:pt x="1606" y="5616"/>
                    <a:pt x="1624" y="5600"/>
                    <a:pt x="1676" y="5538"/>
                  </a:cubicBezTo>
                  <a:cubicBezTo>
                    <a:pt x="1744" y="5455"/>
                    <a:pt x="1766" y="5424"/>
                    <a:pt x="1785" y="5382"/>
                  </a:cubicBezTo>
                  <a:cubicBezTo>
                    <a:pt x="1803" y="5344"/>
                    <a:pt x="1810" y="5332"/>
                    <a:pt x="1835" y="5304"/>
                  </a:cubicBezTo>
                  <a:cubicBezTo>
                    <a:pt x="1881" y="5252"/>
                    <a:pt x="1928" y="5221"/>
                    <a:pt x="2008" y="5187"/>
                  </a:cubicBezTo>
                  <a:cubicBezTo>
                    <a:pt x="2061" y="5165"/>
                    <a:pt x="2065" y="5159"/>
                    <a:pt x="2064" y="5153"/>
                  </a:cubicBezTo>
                  <a:cubicBezTo>
                    <a:pt x="2063" y="5150"/>
                    <a:pt x="2059" y="5148"/>
                    <a:pt x="2055" y="5148"/>
                  </a:cubicBezTo>
                  <a:cubicBezTo>
                    <a:pt x="2052" y="5148"/>
                    <a:pt x="2036" y="5148"/>
                    <a:pt x="2018" y="5148"/>
                  </a:cubicBezTo>
                  <a:cubicBezTo>
                    <a:pt x="2001" y="5148"/>
                    <a:pt x="1983" y="5147"/>
                    <a:pt x="1979" y="5147"/>
                  </a:cubicBezTo>
                  <a:cubicBezTo>
                    <a:pt x="1975" y="5146"/>
                    <a:pt x="1963" y="5146"/>
                    <a:pt x="1952" y="5145"/>
                  </a:cubicBezTo>
                  <a:cubicBezTo>
                    <a:pt x="1942" y="5145"/>
                    <a:pt x="1927" y="5144"/>
                    <a:pt x="1919" y="5143"/>
                  </a:cubicBezTo>
                  <a:cubicBezTo>
                    <a:pt x="1912" y="5142"/>
                    <a:pt x="1891" y="5140"/>
                    <a:pt x="1874" y="5138"/>
                  </a:cubicBezTo>
                  <a:cubicBezTo>
                    <a:pt x="1857" y="5136"/>
                    <a:pt x="1834" y="5134"/>
                    <a:pt x="1824" y="5132"/>
                  </a:cubicBezTo>
                  <a:cubicBezTo>
                    <a:pt x="1793" y="5127"/>
                    <a:pt x="1725" y="5124"/>
                    <a:pt x="1704" y="5127"/>
                  </a:cubicBezTo>
                  <a:cubicBezTo>
                    <a:pt x="1645" y="5136"/>
                    <a:pt x="1593" y="5167"/>
                    <a:pt x="1542" y="5225"/>
                  </a:cubicBezTo>
                  <a:cubicBezTo>
                    <a:pt x="1516" y="5255"/>
                    <a:pt x="1482" y="5296"/>
                    <a:pt x="1468" y="5314"/>
                  </a:cubicBezTo>
                  <a:cubicBezTo>
                    <a:pt x="1463" y="5321"/>
                    <a:pt x="1451" y="5335"/>
                    <a:pt x="1442" y="5346"/>
                  </a:cubicBezTo>
                  <a:cubicBezTo>
                    <a:pt x="1417" y="5376"/>
                    <a:pt x="1398" y="5402"/>
                    <a:pt x="1380" y="5428"/>
                  </a:cubicBezTo>
                  <a:cubicBezTo>
                    <a:pt x="1359" y="5460"/>
                    <a:pt x="1341" y="5483"/>
                    <a:pt x="1327" y="5499"/>
                  </a:cubicBezTo>
                  <a:cubicBezTo>
                    <a:pt x="1320" y="5506"/>
                    <a:pt x="1313" y="5513"/>
                    <a:pt x="1311" y="5515"/>
                  </a:cubicBezTo>
                  <a:cubicBezTo>
                    <a:pt x="1309" y="5517"/>
                    <a:pt x="1282" y="5542"/>
                    <a:pt x="1264" y="5558"/>
                  </a:cubicBezTo>
                  <a:cubicBezTo>
                    <a:pt x="1258" y="5564"/>
                    <a:pt x="1162" y="5631"/>
                    <a:pt x="1148" y="5639"/>
                  </a:cubicBezTo>
                  <a:cubicBezTo>
                    <a:pt x="1144" y="5641"/>
                    <a:pt x="1140" y="5645"/>
                    <a:pt x="1137" y="5647"/>
                  </a:cubicBezTo>
                  <a:cubicBezTo>
                    <a:pt x="1136" y="5649"/>
                    <a:pt x="1129" y="5655"/>
                    <a:pt x="1121" y="5660"/>
                  </a:cubicBezTo>
                  <a:cubicBezTo>
                    <a:pt x="1114" y="5666"/>
                    <a:pt x="1095" y="5684"/>
                    <a:pt x="1080" y="5701"/>
                  </a:cubicBezTo>
                  <a:cubicBezTo>
                    <a:pt x="1065" y="5719"/>
                    <a:pt x="1054" y="5730"/>
                    <a:pt x="1052" y="5732"/>
                  </a:cubicBezTo>
                  <a:cubicBezTo>
                    <a:pt x="1048" y="5733"/>
                    <a:pt x="1038" y="5741"/>
                    <a:pt x="1035" y="5744"/>
                  </a:cubicBezTo>
                  <a:cubicBezTo>
                    <a:pt x="1029" y="5750"/>
                    <a:pt x="1017" y="5757"/>
                    <a:pt x="1010" y="5760"/>
                  </a:cubicBezTo>
                  <a:cubicBezTo>
                    <a:pt x="992" y="5766"/>
                    <a:pt x="978" y="5775"/>
                    <a:pt x="962" y="5789"/>
                  </a:cubicBezTo>
                  <a:cubicBezTo>
                    <a:pt x="958" y="5793"/>
                    <a:pt x="955" y="5796"/>
                    <a:pt x="952" y="5798"/>
                  </a:cubicBezTo>
                  <a:cubicBezTo>
                    <a:pt x="953" y="5796"/>
                    <a:pt x="954" y="5794"/>
                    <a:pt x="956" y="5791"/>
                  </a:cubicBezTo>
                  <a:cubicBezTo>
                    <a:pt x="965" y="5774"/>
                    <a:pt x="1020" y="5580"/>
                    <a:pt x="1025" y="5546"/>
                  </a:cubicBezTo>
                  <a:cubicBezTo>
                    <a:pt x="1025" y="5544"/>
                    <a:pt x="1028" y="5530"/>
                    <a:pt x="1032" y="5514"/>
                  </a:cubicBezTo>
                  <a:cubicBezTo>
                    <a:pt x="1040" y="5478"/>
                    <a:pt x="1041" y="5470"/>
                    <a:pt x="1047" y="5441"/>
                  </a:cubicBezTo>
                  <a:cubicBezTo>
                    <a:pt x="1049" y="5428"/>
                    <a:pt x="1055" y="5399"/>
                    <a:pt x="1060" y="5376"/>
                  </a:cubicBezTo>
                  <a:lnTo>
                    <a:pt x="1061" y="5371"/>
                  </a:lnTo>
                  <a:cubicBezTo>
                    <a:pt x="1066" y="5342"/>
                    <a:pt x="1070" y="5324"/>
                    <a:pt x="1072" y="5315"/>
                  </a:cubicBezTo>
                  <a:lnTo>
                    <a:pt x="1072" y="5313"/>
                  </a:lnTo>
                  <a:cubicBezTo>
                    <a:pt x="1080" y="5267"/>
                    <a:pt x="1145" y="5153"/>
                    <a:pt x="1196" y="5096"/>
                  </a:cubicBezTo>
                  <a:cubicBezTo>
                    <a:pt x="1248" y="5037"/>
                    <a:pt x="1312" y="5005"/>
                    <a:pt x="1450" y="4968"/>
                  </a:cubicBezTo>
                  <a:cubicBezTo>
                    <a:pt x="1526" y="4947"/>
                    <a:pt x="1543" y="4941"/>
                    <a:pt x="1676" y="4889"/>
                  </a:cubicBezTo>
                  <a:cubicBezTo>
                    <a:pt x="1759" y="4856"/>
                    <a:pt x="1807" y="4823"/>
                    <a:pt x="1836" y="4780"/>
                  </a:cubicBezTo>
                  <a:cubicBezTo>
                    <a:pt x="1874" y="4726"/>
                    <a:pt x="1909" y="4681"/>
                    <a:pt x="1949" y="4636"/>
                  </a:cubicBezTo>
                  <a:cubicBezTo>
                    <a:pt x="2014" y="4561"/>
                    <a:pt x="2042" y="4536"/>
                    <a:pt x="2097" y="4501"/>
                  </a:cubicBezTo>
                  <a:cubicBezTo>
                    <a:pt x="2135" y="4476"/>
                    <a:pt x="2180" y="4460"/>
                    <a:pt x="2226" y="4456"/>
                  </a:cubicBezTo>
                  <a:cubicBezTo>
                    <a:pt x="2273" y="4452"/>
                    <a:pt x="2319" y="4458"/>
                    <a:pt x="2359" y="4476"/>
                  </a:cubicBezTo>
                  <a:cubicBezTo>
                    <a:pt x="2396" y="4491"/>
                    <a:pt x="2453" y="4541"/>
                    <a:pt x="2473" y="4575"/>
                  </a:cubicBezTo>
                  <a:cubicBezTo>
                    <a:pt x="2480" y="4586"/>
                    <a:pt x="2504" y="4617"/>
                    <a:pt x="2511" y="4617"/>
                  </a:cubicBezTo>
                  <a:moveTo>
                    <a:pt x="1387" y="4927"/>
                  </a:moveTo>
                  <a:cubicBezTo>
                    <a:pt x="1389" y="4925"/>
                    <a:pt x="1395" y="4922"/>
                    <a:pt x="1396" y="4918"/>
                  </a:cubicBezTo>
                  <a:lnTo>
                    <a:pt x="1396" y="4918"/>
                  </a:lnTo>
                  <a:cubicBezTo>
                    <a:pt x="1401" y="4917"/>
                    <a:pt x="1409" y="4909"/>
                    <a:pt x="1411" y="4907"/>
                  </a:cubicBezTo>
                  <a:cubicBezTo>
                    <a:pt x="1428" y="4890"/>
                    <a:pt x="1474" y="4852"/>
                    <a:pt x="1503" y="4833"/>
                  </a:cubicBezTo>
                  <a:cubicBezTo>
                    <a:pt x="1518" y="4823"/>
                    <a:pt x="1553" y="4807"/>
                    <a:pt x="1591" y="4793"/>
                  </a:cubicBezTo>
                  <a:cubicBezTo>
                    <a:pt x="1601" y="4790"/>
                    <a:pt x="1611" y="4786"/>
                    <a:pt x="1615" y="4784"/>
                  </a:cubicBezTo>
                  <a:cubicBezTo>
                    <a:pt x="1650" y="4768"/>
                    <a:pt x="1679" y="4754"/>
                    <a:pt x="1692" y="4747"/>
                  </a:cubicBezTo>
                  <a:cubicBezTo>
                    <a:pt x="1729" y="4728"/>
                    <a:pt x="1756" y="4704"/>
                    <a:pt x="1797" y="4652"/>
                  </a:cubicBezTo>
                  <a:cubicBezTo>
                    <a:pt x="1808" y="4638"/>
                    <a:pt x="1820" y="4622"/>
                    <a:pt x="1825" y="4617"/>
                  </a:cubicBezTo>
                  <a:cubicBezTo>
                    <a:pt x="1829" y="4611"/>
                    <a:pt x="1844" y="4593"/>
                    <a:pt x="1857" y="4577"/>
                  </a:cubicBezTo>
                  <a:cubicBezTo>
                    <a:pt x="1874" y="4556"/>
                    <a:pt x="1887" y="4540"/>
                    <a:pt x="1896" y="4529"/>
                  </a:cubicBezTo>
                  <a:cubicBezTo>
                    <a:pt x="1909" y="4512"/>
                    <a:pt x="1910" y="4510"/>
                    <a:pt x="1907" y="4507"/>
                  </a:cubicBezTo>
                  <a:cubicBezTo>
                    <a:pt x="1905" y="4505"/>
                    <a:pt x="1901" y="4507"/>
                    <a:pt x="1898" y="4511"/>
                  </a:cubicBezTo>
                  <a:cubicBezTo>
                    <a:pt x="1895" y="4513"/>
                    <a:pt x="1892" y="4518"/>
                    <a:pt x="1887" y="4523"/>
                  </a:cubicBezTo>
                  <a:cubicBezTo>
                    <a:pt x="1877" y="4534"/>
                    <a:pt x="1863" y="4550"/>
                    <a:pt x="1844" y="4572"/>
                  </a:cubicBezTo>
                  <a:cubicBezTo>
                    <a:pt x="1810" y="4610"/>
                    <a:pt x="1772" y="4651"/>
                    <a:pt x="1760" y="4664"/>
                  </a:cubicBezTo>
                  <a:cubicBezTo>
                    <a:pt x="1749" y="4674"/>
                    <a:pt x="1736" y="4687"/>
                    <a:pt x="1734" y="4690"/>
                  </a:cubicBezTo>
                  <a:cubicBezTo>
                    <a:pt x="1722" y="4706"/>
                    <a:pt x="1641" y="4749"/>
                    <a:pt x="1576" y="4774"/>
                  </a:cubicBezTo>
                  <a:cubicBezTo>
                    <a:pt x="1550" y="4784"/>
                    <a:pt x="1507" y="4805"/>
                    <a:pt x="1490" y="4815"/>
                  </a:cubicBezTo>
                  <a:cubicBezTo>
                    <a:pt x="1471" y="4827"/>
                    <a:pt x="1436" y="4854"/>
                    <a:pt x="1419" y="4870"/>
                  </a:cubicBezTo>
                  <a:cubicBezTo>
                    <a:pt x="1411" y="4877"/>
                    <a:pt x="1395" y="4891"/>
                    <a:pt x="1382" y="4900"/>
                  </a:cubicBezTo>
                  <a:cubicBezTo>
                    <a:pt x="1370" y="4910"/>
                    <a:pt x="1354" y="4922"/>
                    <a:pt x="1348" y="4926"/>
                  </a:cubicBezTo>
                  <a:cubicBezTo>
                    <a:pt x="1345" y="4929"/>
                    <a:pt x="1342" y="4931"/>
                    <a:pt x="1339" y="4933"/>
                  </a:cubicBezTo>
                  <a:cubicBezTo>
                    <a:pt x="1342" y="4927"/>
                    <a:pt x="1344" y="4924"/>
                    <a:pt x="1344" y="4923"/>
                  </a:cubicBezTo>
                  <a:cubicBezTo>
                    <a:pt x="1347" y="4921"/>
                    <a:pt x="1353" y="4906"/>
                    <a:pt x="1355" y="4902"/>
                  </a:cubicBezTo>
                  <a:cubicBezTo>
                    <a:pt x="1363" y="4883"/>
                    <a:pt x="1390" y="4842"/>
                    <a:pt x="1402" y="4831"/>
                  </a:cubicBezTo>
                  <a:cubicBezTo>
                    <a:pt x="1418" y="4816"/>
                    <a:pt x="1444" y="4797"/>
                    <a:pt x="1467" y="4784"/>
                  </a:cubicBezTo>
                  <a:cubicBezTo>
                    <a:pt x="1529" y="4748"/>
                    <a:pt x="1661" y="4660"/>
                    <a:pt x="1676" y="4643"/>
                  </a:cubicBezTo>
                  <a:cubicBezTo>
                    <a:pt x="1701" y="4617"/>
                    <a:pt x="1758" y="4540"/>
                    <a:pt x="1797" y="4479"/>
                  </a:cubicBezTo>
                  <a:cubicBezTo>
                    <a:pt x="1811" y="4457"/>
                    <a:pt x="1853" y="4407"/>
                    <a:pt x="1866" y="4397"/>
                  </a:cubicBezTo>
                  <a:cubicBezTo>
                    <a:pt x="1889" y="4378"/>
                    <a:pt x="1912" y="4364"/>
                    <a:pt x="1938" y="4354"/>
                  </a:cubicBezTo>
                  <a:cubicBezTo>
                    <a:pt x="1966" y="4343"/>
                    <a:pt x="1986" y="4341"/>
                    <a:pt x="2024" y="4349"/>
                  </a:cubicBezTo>
                  <a:lnTo>
                    <a:pt x="2024" y="4349"/>
                  </a:lnTo>
                  <a:cubicBezTo>
                    <a:pt x="2035" y="4351"/>
                    <a:pt x="2054" y="4356"/>
                    <a:pt x="2065" y="4358"/>
                  </a:cubicBezTo>
                  <a:cubicBezTo>
                    <a:pt x="2076" y="4361"/>
                    <a:pt x="2103" y="4368"/>
                    <a:pt x="2126" y="4373"/>
                  </a:cubicBezTo>
                  <a:lnTo>
                    <a:pt x="2127" y="4374"/>
                  </a:lnTo>
                  <a:cubicBezTo>
                    <a:pt x="2164" y="4382"/>
                    <a:pt x="2192" y="4391"/>
                    <a:pt x="2213" y="4398"/>
                  </a:cubicBezTo>
                  <a:lnTo>
                    <a:pt x="2214" y="4399"/>
                  </a:lnTo>
                  <a:cubicBezTo>
                    <a:pt x="2224" y="4402"/>
                    <a:pt x="2243" y="4409"/>
                    <a:pt x="2257" y="4413"/>
                  </a:cubicBezTo>
                  <a:cubicBezTo>
                    <a:pt x="2282" y="4421"/>
                    <a:pt x="2299" y="4428"/>
                    <a:pt x="2319" y="4438"/>
                  </a:cubicBezTo>
                  <a:cubicBezTo>
                    <a:pt x="2298" y="4433"/>
                    <a:pt x="2276" y="4430"/>
                    <a:pt x="2242" y="4430"/>
                  </a:cubicBezTo>
                  <a:cubicBezTo>
                    <a:pt x="2203" y="4430"/>
                    <a:pt x="2140" y="4447"/>
                    <a:pt x="2100" y="4470"/>
                  </a:cubicBezTo>
                  <a:cubicBezTo>
                    <a:pt x="2078" y="4482"/>
                    <a:pt x="2032" y="4515"/>
                    <a:pt x="2014" y="4532"/>
                  </a:cubicBezTo>
                  <a:cubicBezTo>
                    <a:pt x="1989" y="4555"/>
                    <a:pt x="1956" y="4590"/>
                    <a:pt x="1922" y="4630"/>
                  </a:cubicBezTo>
                  <a:cubicBezTo>
                    <a:pt x="1883" y="4675"/>
                    <a:pt x="1865" y="4698"/>
                    <a:pt x="1821" y="4761"/>
                  </a:cubicBezTo>
                  <a:cubicBezTo>
                    <a:pt x="1792" y="4802"/>
                    <a:pt x="1758" y="4829"/>
                    <a:pt x="1707" y="4851"/>
                  </a:cubicBezTo>
                  <a:cubicBezTo>
                    <a:pt x="1611" y="4892"/>
                    <a:pt x="1527" y="4923"/>
                    <a:pt x="1462" y="4940"/>
                  </a:cubicBezTo>
                  <a:cubicBezTo>
                    <a:pt x="1393" y="4958"/>
                    <a:pt x="1361" y="4969"/>
                    <a:pt x="1322" y="4984"/>
                  </a:cubicBezTo>
                  <a:cubicBezTo>
                    <a:pt x="1316" y="4986"/>
                    <a:pt x="1311" y="4988"/>
                    <a:pt x="1307" y="4990"/>
                  </a:cubicBezTo>
                  <a:cubicBezTo>
                    <a:pt x="1311" y="4987"/>
                    <a:pt x="1315" y="4983"/>
                    <a:pt x="1320" y="4979"/>
                  </a:cubicBezTo>
                  <a:cubicBezTo>
                    <a:pt x="1334" y="4968"/>
                    <a:pt x="1353" y="4953"/>
                    <a:pt x="1362" y="4945"/>
                  </a:cubicBezTo>
                  <a:cubicBezTo>
                    <a:pt x="1372" y="4937"/>
                    <a:pt x="1383" y="4929"/>
                    <a:pt x="1387" y="4927"/>
                  </a:cubicBezTo>
                  <a:moveTo>
                    <a:pt x="2117" y="4348"/>
                  </a:moveTo>
                  <a:cubicBezTo>
                    <a:pt x="2105" y="4345"/>
                    <a:pt x="2080" y="4339"/>
                    <a:pt x="2062" y="4335"/>
                  </a:cubicBezTo>
                  <a:cubicBezTo>
                    <a:pt x="2056" y="4333"/>
                    <a:pt x="2050" y="4332"/>
                    <a:pt x="2045" y="4330"/>
                  </a:cubicBezTo>
                  <a:cubicBezTo>
                    <a:pt x="2067" y="4329"/>
                    <a:pt x="2105" y="4328"/>
                    <a:pt x="2123" y="4328"/>
                  </a:cubicBezTo>
                  <a:cubicBezTo>
                    <a:pt x="2181" y="4331"/>
                    <a:pt x="2226" y="4339"/>
                    <a:pt x="2273" y="4355"/>
                  </a:cubicBezTo>
                  <a:cubicBezTo>
                    <a:pt x="2338" y="4377"/>
                    <a:pt x="2373" y="4395"/>
                    <a:pt x="2416" y="4431"/>
                  </a:cubicBezTo>
                  <a:cubicBezTo>
                    <a:pt x="2443" y="4453"/>
                    <a:pt x="2467" y="4478"/>
                    <a:pt x="2469" y="4483"/>
                  </a:cubicBezTo>
                  <a:cubicBezTo>
                    <a:pt x="2469" y="4485"/>
                    <a:pt x="2470" y="4487"/>
                    <a:pt x="2471" y="4489"/>
                  </a:cubicBezTo>
                  <a:cubicBezTo>
                    <a:pt x="2472" y="4489"/>
                    <a:pt x="2473" y="4490"/>
                    <a:pt x="2474" y="4490"/>
                  </a:cubicBezTo>
                  <a:cubicBezTo>
                    <a:pt x="2477" y="4494"/>
                    <a:pt x="2486" y="4518"/>
                    <a:pt x="2489" y="4542"/>
                  </a:cubicBezTo>
                  <a:lnTo>
                    <a:pt x="2490" y="4553"/>
                  </a:lnTo>
                  <a:lnTo>
                    <a:pt x="2489" y="4551"/>
                  </a:lnTo>
                  <a:cubicBezTo>
                    <a:pt x="2458" y="4511"/>
                    <a:pt x="2420" y="4477"/>
                    <a:pt x="2370" y="4444"/>
                  </a:cubicBezTo>
                  <a:cubicBezTo>
                    <a:pt x="2325" y="4415"/>
                    <a:pt x="2306" y="4406"/>
                    <a:pt x="2258" y="4390"/>
                  </a:cubicBezTo>
                  <a:cubicBezTo>
                    <a:pt x="2242" y="4385"/>
                    <a:pt x="2219" y="4377"/>
                    <a:pt x="2206" y="4372"/>
                  </a:cubicBezTo>
                  <a:cubicBezTo>
                    <a:pt x="2193" y="4367"/>
                    <a:pt x="2173" y="4361"/>
                    <a:pt x="2161" y="4358"/>
                  </a:cubicBezTo>
                  <a:cubicBezTo>
                    <a:pt x="2149" y="4356"/>
                    <a:pt x="2130" y="4351"/>
                    <a:pt x="2117" y="4348"/>
                  </a:cubicBezTo>
                  <a:moveTo>
                    <a:pt x="1858" y="4046"/>
                  </a:moveTo>
                  <a:cubicBezTo>
                    <a:pt x="1858" y="4049"/>
                    <a:pt x="1849" y="4058"/>
                    <a:pt x="1827" y="4065"/>
                  </a:cubicBezTo>
                  <a:cubicBezTo>
                    <a:pt x="1825" y="4066"/>
                    <a:pt x="1823" y="4067"/>
                    <a:pt x="1820" y="4068"/>
                  </a:cubicBezTo>
                  <a:cubicBezTo>
                    <a:pt x="1823" y="4065"/>
                    <a:pt x="1825" y="4063"/>
                    <a:pt x="1829" y="4060"/>
                  </a:cubicBezTo>
                  <a:cubicBezTo>
                    <a:pt x="1841" y="4049"/>
                    <a:pt x="1851" y="4044"/>
                    <a:pt x="1856" y="4044"/>
                  </a:cubicBezTo>
                  <a:lnTo>
                    <a:pt x="1857" y="4045"/>
                  </a:lnTo>
                  <a:cubicBezTo>
                    <a:pt x="1857" y="4045"/>
                    <a:pt x="1858" y="4045"/>
                    <a:pt x="1858" y="4046"/>
                  </a:cubicBezTo>
                  <a:moveTo>
                    <a:pt x="2699" y="2816"/>
                  </a:moveTo>
                  <a:cubicBezTo>
                    <a:pt x="2696" y="2814"/>
                    <a:pt x="2688" y="2809"/>
                    <a:pt x="2683" y="2805"/>
                  </a:cubicBezTo>
                  <a:cubicBezTo>
                    <a:pt x="2682" y="2804"/>
                    <a:pt x="2679" y="2802"/>
                    <a:pt x="2677" y="2805"/>
                  </a:cubicBezTo>
                  <a:cubicBezTo>
                    <a:pt x="2674" y="2808"/>
                    <a:pt x="2677" y="2810"/>
                    <a:pt x="2681" y="2815"/>
                  </a:cubicBezTo>
                  <a:cubicBezTo>
                    <a:pt x="2684" y="2819"/>
                    <a:pt x="2689" y="2823"/>
                    <a:pt x="2694" y="2829"/>
                  </a:cubicBezTo>
                  <a:cubicBezTo>
                    <a:pt x="2707" y="2842"/>
                    <a:pt x="2724" y="2862"/>
                    <a:pt x="2730" y="2871"/>
                  </a:cubicBezTo>
                  <a:cubicBezTo>
                    <a:pt x="2743" y="2890"/>
                    <a:pt x="2780" y="2936"/>
                    <a:pt x="2795" y="2951"/>
                  </a:cubicBezTo>
                  <a:cubicBezTo>
                    <a:pt x="2800" y="2956"/>
                    <a:pt x="2808" y="2964"/>
                    <a:pt x="2813" y="2970"/>
                  </a:cubicBezTo>
                  <a:cubicBezTo>
                    <a:pt x="2817" y="2975"/>
                    <a:pt x="2824" y="2983"/>
                    <a:pt x="2828" y="2987"/>
                  </a:cubicBezTo>
                  <a:cubicBezTo>
                    <a:pt x="2832" y="2991"/>
                    <a:pt x="2844" y="3004"/>
                    <a:pt x="2854" y="3016"/>
                  </a:cubicBezTo>
                  <a:cubicBezTo>
                    <a:pt x="2859" y="3022"/>
                    <a:pt x="2863" y="3026"/>
                    <a:pt x="2865" y="3029"/>
                  </a:cubicBezTo>
                  <a:cubicBezTo>
                    <a:pt x="2857" y="3028"/>
                    <a:pt x="2842" y="3025"/>
                    <a:pt x="2829" y="3024"/>
                  </a:cubicBezTo>
                  <a:cubicBezTo>
                    <a:pt x="2764" y="3014"/>
                    <a:pt x="2739" y="3004"/>
                    <a:pt x="2674" y="2958"/>
                  </a:cubicBezTo>
                  <a:cubicBezTo>
                    <a:pt x="2629" y="2926"/>
                    <a:pt x="2601" y="2901"/>
                    <a:pt x="2562" y="2860"/>
                  </a:cubicBezTo>
                  <a:cubicBezTo>
                    <a:pt x="2529" y="2823"/>
                    <a:pt x="2491" y="2787"/>
                    <a:pt x="2457" y="2760"/>
                  </a:cubicBezTo>
                  <a:cubicBezTo>
                    <a:pt x="2413" y="2725"/>
                    <a:pt x="2394" y="2718"/>
                    <a:pt x="2386" y="2718"/>
                  </a:cubicBezTo>
                  <a:cubicBezTo>
                    <a:pt x="2396" y="2714"/>
                    <a:pt x="2418" y="2706"/>
                    <a:pt x="2468" y="2691"/>
                  </a:cubicBezTo>
                  <a:cubicBezTo>
                    <a:pt x="2470" y="2690"/>
                    <a:pt x="2489" y="2689"/>
                    <a:pt x="2518" y="2688"/>
                  </a:cubicBezTo>
                  <a:cubicBezTo>
                    <a:pt x="2550" y="2687"/>
                    <a:pt x="2569" y="2688"/>
                    <a:pt x="2586" y="2691"/>
                  </a:cubicBezTo>
                  <a:cubicBezTo>
                    <a:pt x="2639" y="2701"/>
                    <a:pt x="2716" y="2750"/>
                    <a:pt x="2758" y="2799"/>
                  </a:cubicBezTo>
                  <a:cubicBezTo>
                    <a:pt x="2771" y="2814"/>
                    <a:pt x="2788" y="2837"/>
                    <a:pt x="2796" y="2849"/>
                  </a:cubicBezTo>
                  <a:cubicBezTo>
                    <a:pt x="2804" y="2862"/>
                    <a:pt x="2821" y="2887"/>
                    <a:pt x="2833" y="2906"/>
                  </a:cubicBezTo>
                  <a:cubicBezTo>
                    <a:pt x="2845" y="2924"/>
                    <a:pt x="2860" y="2951"/>
                    <a:pt x="2867" y="2966"/>
                  </a:cubicBezTo>
                  <a:cubicBezTo>
                    <a:pt x="2879" y="2992"/>
                    <a:pt x="2888" y="3015"/>
                    <a:pt x="2893" y="3028"/>
                  </a:cubicBezTo>
                  <a:cubicBezTo>
                    <a:pt x="2892" y="3028"/>
                    <a:pt x="2892" y="3027"/>
                    <a:pt x="2891" y="3027"/>
                  </a:cubicBezTo>
                  <a:cubicBezTo>
                    <a:pt x="2879" y="3012"/>
                    <a:pt x="2829" y="2955"/>
                    <a:pt x="2815" y="2940"/>
                  </a:cubicBezTo>
                  <a:cubicBezTo>
                    <a:pt x="2809" y="2934"/>
                    <a:pt x="2800" y="2925"/>
                    <a:pt x="2794" y="2919"/>
                  </a:cubicBezTo>
                  <a:cubicBezTo>
                    <a:pt x="2789" y="2914"/>
                    <a:pt x="2778" y="2900"/>
                    <a:pt x="2769" y="2890"/>
                  </a:cubicBezTo>
                  <a:cubicBezTo>
                    <a:pt x="2747" y="2863"/>
                    <a:pt x="2708" y="2821"/>
                    <a:pt x="2699" y="2816"/>
                  </a:cubicBezTo>
                  <a:moveTo>
                    <a:pt x="2080" y="2827"/>
                  </a:moveTo>
                  <a:cubicBezTo>
                    <a:pt x="2081" y="2826"/>
                    <a:pt x="2084" y="2824"/>
                    <a:pt x="2103" y="2812"/>
                  </a:cubicBezTo>
                  <a:cubicBezTo>
                    <a:pt x="2154" y="2778"/>
                    <a:pt x="2174" y="2770"/>
                    <a:pt x="2255" y="2750"/>
                  </a:cubicBezTo>
                  <a:cubicBezTo>
                    <a:pt x="2283" y="2743"/>
                    <a:pt x="2308" y="2737"/>
                    <a:pt x="2310" y="2737"/>
                  </a:cubicBezTo>
                  <a:cubicBezTo>
                    <a:pt x="2326" y="2732"/>
                    <a:pt x="2355" y="2733"/>
                    <a:pt x="2377" y="2738"/>
                  </a:cubicBezTo>
                  <a:cubicBezTo>
                    <a:pt x="2402" y="2744"/>
                    <a:pt x="2405" y="2746"/>
                    <a:pt x="2443" y="2777"/>
                  </a:cubicBezTo>
                  <a:cubicBezTo>
                    <a:pt x="2451" y="2784"/>
                    <a:pt x="2464" y="2795"/>
                    <a:pt x="2471" y="2800"/>
                  </a:cubicBezTo>
                  <a:lnTo>
                    <a:pt x="2477" y="2805"/>
                  </a:lnTo>
                  <a:lnTo>
                    <a:pt x="2469" y="2805"/>
                  </a:lnTo>
                  <a:cubicBezTo>
                    <a:pt x="2448" y="2807"/>
                    <a:pt x="2392" y="2829"/>
                    <a:pt x="2365" y="2847"/>
                  </a:cubicBezTo>
                  <a:cubicBezTo>
                    <a:pt x="2354" y="2854"/>
                    <a:pt x="2337" y="2867"/>
                    <a:pt x="2328" y="2877"/>
                  </a:cubicBezTo>
                  <a:cubicBezTo>
                    <a:pt x="2290" y="2918"/>
                    <a:pt x="2270" y="2933"/>
                    <a:pt x="2236" y="2944"/>
                  </a:cubicBezTo>
                  <a:cubicBezTo>
                    <a:pt x="2210" y="2953"/>
                    <a:pt x="2172" y="2964"/>
                    <a:pt x="2145" y="2969"/>
                  </a:cubicBezTo>
                  <a:cubicBezTo>
                    <a:pt x="2109" y="2975"/>
                    <a:pt x="2058" y="2988"/>
                    <a:pt x="2032" y="2997"/>
                  </a:cubicBezTo>
                  <a:cubicBezTo>
                    <a:pt x="2021" y="3001"/>
                    <a:pt x="2007" y="3005"/>
                    <a:pt x="2001" y="3006"/>
                  </a:cubicBezTo>
                  <a:cubicBezTo>
                    <a:pt x="1980" y="3011"/>
                    <a:pt x="1939" y="3029"/>
                    <a:pt x="1910" y="3046"/>
                  </a:cubicBezTo>
                  <a:cubicBezTo>
                    <a:pt x="1918" y="3038"/>
                    <a:pt x="1929" y="3029"/>
                    <a:pt x="1939" y="3023"/>
                  </a:cubicBezTo>
                  <a:cubicBezTo>
                    <a:pt x="1952" y="3013"/>
                    <a:pt x="1969" y="3001"/>
                    <a:pt x="1976" y="2995"/>
                  </a:cubicBezTo>
                  <a:cubicBezTo>
                    <a:pt x="1996" y="2980"/>
                    <a:pt x="2045" y="2947"/>
                    <a:pt x="2065" y="2937"/>
                  </a:cubicBezTo>
                  <a:cubicBezTo>
                    <a:pt x="2075" y="2932"/>
                    <a:pt x="2105" y="2915"/>
                    <a:pt x="2132" y="2899"/>
                  </a:cubicBezTo>
                  <a:cubicBezTo>
                    <a:pt x="2158" y="2884"/>
                    <a:pt x="2195" y="2865"/>
                    <a:pt x="2213" y="2856"/>
                  </a:cubicBezTo>
                  <a:cubicBezTo>
                    <a:pt x="2239" y="2844"/>
                    <a:pt x="2259" y="2834"/>
                    <a:pt x="2272" y="2827"/>
                  </a:cubicBezTo>
                  <a:cubicBezTo>
                    <a:pt x="2279" y="2823"/>
                    <a:pt x="2284" y="2821"/>
                    <a:pt x="2288" y="2819"/>
                  </a:cubicBezTo>
                  <a:cubicBezTo>
                    <a:pt x="2292" y="2816"/>
                    <a:pt x="2295" y="2814"/>
                    <a:pt x="2294" y="2811"/>
                  </a:cubicBezTo>
                  <a:cubicBezTo>
                    <a:pt x="2294" y="2809"/>
                    <a:pt x="2292" y="2808"/>
                    <a:pt x="2291" y="2808"/>
                  </a:cubicBezTo>
                  <a:cubicBezTo>
                    <a:pt x="2289" y="2808"/>
                    <a:pt x="2288" y="2809"/>
                    <a:pt x="2288" y="2809"/>
                  </a:cubicBezTo>
                  <a:cubicBezTo>
                    <a:pt x="2216" y="2828"/>
                    <a:pt x="2062" y="2906"/>
                    <a:pt x="1983" y="2963"/>
                  </a:cubicBezTo>
                  <a:cubicBezTo>
                    <a:pt x="1968" y="2974"/>
                    <a:pt x="1945" y="2991"/>
                    <a:pt x="1930" y="3001"/>
                  </a:cubicBezTo>
                  <a:cubicBezTo>
                    <a:pt x="1922" y="3007"/>
                    <a:pt x="1913" y="3014"/>
                    <a:pt x="1906" y="3019"/>
                  </a:cubicBezTo>
                  <a:cubicBezTo>
                    <a:pt x="1910" y="3013"/>
                    <a:pt x="1915" y="3006"/>
                    <a:pt x="1917" y="3004"/>
                  </a:cubicBezTo>
                  <a:cubicBezTo>
                    <a:pt x="1918" y="3002"/>
                    <a:pt x="1926" y="2991"/>
                    <a:pt x="1931" y="2984"/>
                  </a:cubicBezTo>
                  <a:cubicBezTo>
                    <a:pt x="1953" y="2954"/>
                    <a:pt x="2006" y="2893"/>
                    <a:pt x="2039" y="2861"/>
                  </a:cubicBezTo>
                  <a:cubicBezTo>
                    <a:pt x="2050" y="2850"/>
                    <a:pt x="2077" y="2828"/>
                    <a:pt x="2080" y="2827"/>
                  </a:cubicBezTo>
                  <a:moveTo>
                    <a:pt x="1709" y="2894"/>
                  </a:moveTo>
                  <a:cubicBezTo>
                    <a:pt x="1711" y="2886"/>
                    <a:pt x="1720" y="2864"/>
                    <a:pt x="1727" y="2857"/>
                  </a:cubicBezTo>
                  <a:cubicBezTo>
                    <a:pt x="1732" y="2850"/>
                    <a:pt x="1737" y="2848"/>
                    <a:pt x="1739" y="2848"/>
                  </a:cubicBezTo>
                  <a:cubicBezTo>
                    <a:pt x="1740" y="2848"/>
                    <a:pt x="1740" y="2848"/>
                    <a:pt x="1740" y="2848"/>
                  </a:cubicBezTo>
                  <a:cubicBezTo>
                    <a:pt x="1742" y="2849"/>
                    <a:pt x="1743" y="2851"/>
                    <a:pt x="1743" y="2853"/>
                  </a:cubicBezTo>
                  <a:lnTo>
                    <a:pt x="1743" y="2853"/>
                  </a:lnTo>
                  <a:cubicBezTo>
                    <a:pt x="1744" y="2856"/>
                    <a:pt x="1743" y="2862"/>
                    <a:pt x="1741" y="2865"/>
                  </a:cubicBezTo>
                  <a:cubicBezTo>
                    <a:pt x="1739" y="2871"/>
                    <a:pt x="1718" y="2889"/>
                    <a:pt x="1709" y="2894"/>
                  </a:cubicBezTo>
                  <a:moveTo>
                    <a:pt x="2161" y="1552"/>
                  </a:moveTo>
                  <a:lnTo>
                    <a:pt x="2161" y="1552"/>
                  </a:lnTo>
                  <a:cubicBezTo>
                    <a:pt x="2132" y="1575"/>
                    <a:pt x="2110" y="1614"/>
                    <a:pt x="2099" y="1664"/>
                  </a:cubicBezTo>
                  <a:cubicBezTo>
                    <a:pt x="2092" y="1694"/>
                    <a:pt x="2086" y="1715"/>
                    <a:pt x="2083" y="1724"/>
                  </a:cubicBezTo>
                  <a:cubicBezTo>
                    <a:pt x="2076" y="1744"/>
                    <a:pt x="2059" y="1803"/>
                    <a:pt x="2057" y="1816"/>
                  </a:cubicBezTo>
                  <a:cubicBezTo>
                    <a:pt x="2056" y="1819"/>
                    <a:pt x="2055" y="1830"/>
                    <a:pt x="2053" y="1840"/>
                  </a:cubicBezTo>
                  <a:cubicBezTo>
                    <a:pt x="2051" y="1850"/>
                    <a:pt x="2049" y="1863"/>
                    <a:pt x="2049" y="1869"/>
                  </a:cubicBezTo>
                  <a:cubicBezTo>
                    <a:pt x="2047" y="1884"/>
                    <a:pt x="2043" y="1906"/>
                    <a:pt x="2040" y="1915"/>
                  </a:cubicBezTo>
                  <a:cubicBezTo>
                    <a:pt x="2039" y="1919"/>
                    <a:pt x="2022" y="1951"/>
                    <a:pt x="1999" y="1990"/>
                  </a:cubicBezTo>
                  <a:cubicBezTo>
                    <a:pt x="1978" y="2027"/>
                    <a:pt x="1954" y="2069"/>
                    <a:pt x="1946" y="2084"/>
                  </a:cubicBezTo>
                  <a:cubicBezTo>
                    <a:pt x="1933" y="2106"/>
                    <a:pt x="1921" y="2125"/>
                    <a:pt x="1898" y="2160"/>
                  </a:cubicBezTo>
                  <a:cubicBezTo>
                    <a:pt x="1896" y="2164"/>
                    <a:pt x="1891" y="2171"/>
                    <a:pt x="1888" y="2174"/>
                  </a:cubicBezTo>
                  <a:cubicBezTo>
                    <a:pt x="1885" y="2178"/>
                    <a:pt x="1879" y="2186"/>
                    <a:pt x="1875" y="2191"/>
                  </a:cubicBezTo>
                  <a:cubicBezTo>
                    <a:pt x="1865" y="2204"/>
                    <a:pt x="1829" y="2239"/>
                    <a:pt x="1824" y="2242"/>
                  </a:cubicBezTo>
                  <a:cubicBezTo>
                    <a:pt x="1821" y="2242"/>
                    <a:pt x="1818" y="2245"/>
                    <a:pt x="1818" y="2247"/>
                  </a:cubicBezTo>
                  <a:cubicBezTo>
                    <a:pt x="1817" y="2248"/>
                    <a:pt x="1816" y="2249"/>
                    <a:pt x="1813" y="2251"/>
                  </a:cubicBezTo>
                  <a:cubicBezTo>
                    <a:pt x="1809" y="2253"/>
                    <a:pt x="1800" y="2259"/>
                    <a:pt x="1792" y="2265"/>
                  </a:cubicBezTo>
                  <a:lnTo>
                    <a:pt x="1752" y="2292"/>
                  </a:lnTo>
                  <a:cubicBezTo>
                    <a:pt x="1726" y="2310"/>
                    <a:pt x="1705" y="2325"/>
                    <a:pt x="1696" y="2332"/>
                  </a:cubicBezTo>
                  <a:cubicBezTo>
                    <a:pt x="1703" y="2321"/>
                    <a:pt x="1716" y="2300"/>
                    <a:pt x="1735" y="2273"/>
                  </a:cubicBezTo>
                  <a:cubicBezTo>
                    <a:pt x="1756" y="2240"/>
                    <a:pt x="1798" y="2159"/>
                    <a:pt x="1811" y="2126"/>
                  </a:cubicBezTo>
                  <a:cubicBezTo>
                    <a:pt x="1827" y="2085"/>
                    <a:pt x="1839" y="2048"/>
                    <a:pt x="1848" y="2006"/>
                  </a:cubicBezTo>
                  <a:cubicBezTo>
                    <a:pt x="1856" y="1966"/>
                    <a:pt x="1866" y="1941"/>
                    <a:pt x="1892" y="1896"/>
                  </a:cubicBezTo>
                  <a:cubicBezTo>
                    <a:pt x="1900" y="1882"/>
                    <a:pt x="1912" y="1858"/>
                    <a:pt x="1919" y="1842"/>
                  </a:cubicBezTo>
                  <a:cubicBezTo>
                    <a:pt x="1931" y="1813"/>
                    <a:pt x="1964" y="1746"/>
                    <a:pt x="1979" y="1718"/>
                  </a:cubicBezTo>
                  <a:cubicBezTo>
                    <a:pt x="1984" y="1709"/>
                    <a:pt x="1987" y="1704"/>
                    <a:pt x="1988" y="1701"/>
                  </a:cubicBezTo>
                  <a:cubicBezTo>
                    <a:pt x="1991" y="1696"/>
                    <a:pt x="1993" y="1693"/>
                    <a:pt x="1990" y="1691"/>
                  </a:cubicBezTo>
                  <a:cubicBezTo>
                    <a:pt x="1989" y="1690"/>
                    <a:pt x="1988" y="1690"/>
                    <a:pt x="1988" y="1690"/>
                  </a:cubicBezTo>
                  <a:cubicBezTo>
                    <a:pt x="1986" y="1690"/>
                    <a:pt x="1984" y="1692"/>
                    <a:pt x="1983" y="1694"/>
                  </a:cubicBezTo>
                  <a:cubicBezTo>
                    <a:pt x="1957" y="1724"/>
                    <a:pt x="1934" y="1761"/>
                    <a:pt x="1910" y="1813"/>
                  </a:cubicBezTo>
                  <a:cubicBezTo>
                    <a:pt x="1898" y="1838"/>
                    <a:pt x="1883" y="1867"/>
                    <a:pt x="1876" y="1878"/>
                  </a:cubicBezTo>
                  <a:cubicBezTo>
                    <a:pt x="1848" y="1924"/>
                    <a:pt x="1834" y="1960"/>
                    <a:pt x="1824" y="2005"/>
                  </a:cubicBezTo>
                  <a:cubicBezTo>
                    <a:pt x="1812" y="2063"/>
                    <a:pt x="1793" y="2117"/>
                    <a:pt x="1765" y="2171"/>
                  </a:cubicBezTo>
                  <a:cubicBezTo>
                    <a:pt x="1757" y="2186"/>
                    <a:pt x="1749" y="2202"/>
                    <a:pt x="1748" y="2207"/>
                  </a:cubicBezTo>
                  <a:cubicBezTo>
                    <a:pt x="1746" y="2211"/>
                    <a:pt x="1724" y="2246"/>
                    <a:pt x="1705" y="2277"/>
                  </a:cubicBezTo>
                  <a:cubicBezTo>
                    <a:pt x="1734" y="2221"/>
                    <a:pt x="1744" y="2182"/>
                    <a:pt x="1744" y="2128"/>
                  </a:cubicBezTo>
                  <a:cubicBezTo>
                    <a:pt x="1744" y="2066"/>
                    <a:pt x="1750" y="2025"/>
                    <a:pt x="1766" y="1972"/>
                  </a:cubicBezTo>
                  <a:cubicBezTo>
                    <a:pt x="1769" y="1959"/>
                    <a:pt x="1774" y="1944"/>
                    <a:pt x="1774" y="1942"/>
                  </a:cubicBezTo>
                  <a:cubicBezTo>
                    <a:pt x="1774" y="1941"/>
                    <a:pt x="1776" y="1938"/>
                    <a:pt x="1777" y="1934"/>
                  </a:cubicBezTo>
                  <a:cubicBezTo>
                    <a:pt x="1779" y="1930"/>
                    <a:pt x="1784" y="1914"/>
                    <a:pt x="1787" y="1901"/>
                  </a:cubicBezTo>
                  <a:cubicBezTo>
                    <a:pt x="1797" y="1861"/>
                    <a:pt x="1801" y="1847"/>
                    <a:pt x="1823" y="1791"/>
                  </a:cubicBezTo>
                  <a:cubicBezTo>
                    <a:pt x="1844" y="1736"/>
                    <a:pt x="1898" y="1672"/>
                    <a:pt x="1954" y="1636"/>
                  </a:cubicBezTo>
                  <a:cubicBezTo>
                    <a:pt x="1969" y="1626"/>
                    <a:pt x="1991" y="1611"/>
                    <a:pt x="2004" y="1602"/>
                  </a:cubicBezTo>
                  <a:cubicBezTo>
                    <a:pt x="2039" y="1578"/>
                    <a:pt x="2058" y="1567"/>
                    <a:pt x="2073" y="1562"/>
                  </a:cubicBezTo>
                  <a:cubicBezTo>
                    <a:pt x="2089" y="1558"/>
                    <a:pt x="2128" y="1551"/>
                    <a:pt x="2157" y="1549"/>
                  </a:cubicBezTo>
                  <a:lnTo>
                    <a:pt x="2165" y="1548"/>
                  </a:lnTo>
                  <a:lnTo>
                    <a:pt x="2161" y="1552"/>
                  </a:lnTo>
                  <a:moveTo>
                    <a:pt x="2239" y="1562"/>
                  </a:moveTo>
                  <a:cubicBezTo>
                    <a:pt x="2248" y="1571"/>
                    <a:pt x="2258" y="1599"/>
                    <a:pt x="2259" y="1619"/>
                  </a:cubicBezTo>
                  <a:cubicBezTo>
                    <a:pt x="2260" y="1623"/>
                    <a:pt x="2260" y="1626"/>
                    <a:pt x="2260" y="1628"/>
                  </a:cubicBezTo>
                  <a:cubicBezTo>
                    <a:pt x="2247" y="1614"/>
                    <a:pt x="2223" y="1598"/>
                    <a:pt x="2199" y="1591"/>
                  </a:cubicBezTo>
                  <a:cubicBezTo>
                    <a:pt x="2191" y="1589"/>
                    <a:pt x="2181" y="1588"/>
                    <a:pt x="2172" y="1588"/>
                  </a:cubicBezTo>
                  <a:cubicBezTo>
                    <a:pt x="2166" y="1588"/>
                    <a:pt x="2159" y="1588"/>
                    <a:pt x="2155" y="1590"/>
                  </a:cubicBezTo>
                  <a:cubicBezTo>
                    <a:pt x="2164" y="1580"/>
                    <a:pt x="2185" y="1562"/>
                    <a:pt x="2196" y="1557"/>
                  </a:cubicBezTo>
                  <a:cubicBezTo>
                    <a:pt x="2213" y="1550"/>
                    <a:pt x="2214" y="1550"/>
                    <a:pt x="2225" y="1554"/>
                  </a:cubicBezTo>
                  <a:lnTo>
                    <a:pt x="2225" y="1554"/>
                  </a:lnTo>
                  <a:cubicBezTo>
                    <a:pt x="2230" y="1556"/>
                    <a:pt x="2237" y="1560"/>
                    <a:pt x="2239" y="1562"/>
                  </a:cubicBezTo>
                  <a:moveTo>
                    <a:pt x="1463" y="1806"/>
                  </a:moveTo>
                  <a:cubicBezTo>
                    <a:pt x="1464" y="1776"/>
                    <a:pt x="1464" y="1772"/>
                    <a:pt x="1468" y="1748"/>
                  </a:cubicBezTo>
                  <a:cubicBezTo>
                    <a:pt x="1469" y="1739"/>
                    <a:pt x="1470" y="1727"/>
                    <a:pt x="1471" y="1721"/>
                  </a:cubicBezTo>
                  <a:cubicBezTo>
                    <a:pt x="1471" y="1714"/>
                    <a:pt x="1472" y="1709"/>
                    <a:pt x="1472" y="1708"/>
                  </a:cubicBezTo>
                  <a:cubicBezTo>
                    <a:pt x="1474" y="1706"/>
                    <a:pt x="1475" y="1682"/>
                    <a:pt x="1475" y="1672"/>
                  </a:cubicBezTo>
                  <a:cubicBezTo>
                    <a:pt x="1476" y="1654"/>
                    <a:pt x="1477" y="1633"/>
                    <a:pt x="1479" y="1625"/>
                  </a:cubicBezTo>
                  <a:cubicBezTo>
                    <a:pt x="1496" y="1542"/>
                    <a:pt x="1497" y="1535"/>
                    <a:pt x="1497" y="1461"/>
                  </a:cubicBezTo>
                  <a:cubicBezTo>
                    <a:pt x="1497" y="1443"/>
                    <a:pt x="1497" y="1421"/>
                    <a:pt x="1497" y="1412"/>
                  </a:cubicBezTo>
                  <a:cubicBezTo>
                    <a:pt x="1497" y="1402"/>
                    <a:pt x="1495" y="1360"/>
                    <a:pt x="1493" y="1318"/>
                  </a:cubicBezTo>
                  <a:cubicBezTo>
                    <a:pt x="1491" y="1277"/>
                    <a:pt x="1490" y="1234"/>
                    <a:pt x="1490" y="1224"/>
                  </a:cubicBezTo>
                  <a:cubicBezTo>
                    <a:pt x="1491" y="1215"/>
                    <a:pt x="1493" y="1194"/>
                    <a:pt x="1495" y="1178"/>
                  </a:cubicBezTo>
                  <a:cubicBezTo>
                    <a:pt x="1496" y="1162"/>
                    <a:pt x="1498" y="1135"/>
                    <a:pt x="1499" y="1118"/>
                  </a:cubicBezTo>
                  <a:cubicBezTo>
                    <a:pt x="1499" y="1100"/>
                    <a:pt x="1501" y="1084"/>
                    <a:pt x="1502" y="1081"/>
                  </a:cubicBezTo>
                  <a:cubicBezTo>
                    <a:pt x="1503" y="1079"/>
                    <a:pt x="1505" y="1073"/>
                    <a:pt x="1504" y="1069"/>
                  </a:cubicBezTo>
                  <a:cubicBezTo>
                    <a:pt x="1504" y="1065"/>
                    <a:pt x="1510" y="1033"/>
                    <a:pt x="1522" y="981"/>
                  </a:cubicBezTo>
                  <a:cubicBezTo>
                    <a:pt x="1525" y="966"/>
                    <a:pt x="1529" y="946"/>
                    <a:pt x="1531" y="937"/>
                  </a:cubicBezTo>
                  <a:cubicBezTo>
                    <a:pt x="1533" y="928"/>
                    <a:pt x="1538" y="908"/>
                    <a:pt x="1542" y="893"/>
                  </a:cubicBezTo>
                  <a:cubicBezTo>
                    <a:pt x="1550" y="864"/>
                    <a:pt x="1548" y="862"/>
                    <a:pt x="1547" y="861"/>
                  </a:cubicBezTo>
                  <a:cubicBezTo>
                    <a:pt x="1546" y="860"/>
                    <a:pt x="1544" y="860"/>
                    <a:pt x="1543" y="860"/>
                  </a:cubicBezTo>
                  <a:cubicBezTo>
                    <a:pt x="1541" y="861"/>
                    <a:pt x="1538" y="862"/>
                    <a:pt x="1520" y="916"/>
                  </a:cubicBezTo>
                  <a:cubicBezTo>
                    <a:pt x="1511" y="940"/>
                    <a:pt x="1501" y="972"/>
                    <a:pt x="1500" y="982"/>
                  </a:cubicBezTo>
                  <a:cubicBezTo>
                    <a:pt x="1499" y="988"/>
                    <a:pt x="1498" y="991"/>
                    <a:pt x="1497" y="992"/>
                  </a:cubicBezTo>
                  <a:cubicBezTo>
                    <a:pt x="1496" y="993"/>
                    <a:pt x="1495" y="997"/>
                    <a:pt x="1488" y="1030"/>
                  </a:cubicBezTo>
                  <a:cubicBezTo>
                    <a:pt x="1484" y="1047"/>
                    <a:pt x="1480" y="1069"/>
                    <a:pt x="1479" y="1078"/>
                  </a:cubicBezTo>
                  <a:cubicBezTo>
                    <a:pt x="1479" y="1083"/>
                    <a:pt x="1478" y="1094"/>
                    <a:pt x="1477" y="1101"/>
                  </a:cubicBezTo>
                  <a:cubicBezTo>
                    <a:pt x="1476" y="1118"/>
                    <a:pt x="1470" y="1200"/>
                    <a:pt x="1468" y="1222"/>
                  </a:cubicBezTo>
                  <a:cubicBezTo>
                    <a:pt x="1467" y="1232"/>
                    <a:pt x="1469" y="1276"/>
                    <a:pt x="1471" y="1319"/>
                  </a:cubicBezTo>
                  <a:cubicBezTo>
                    <a:pt x="1474" y="1365"/>
                    <a:pt x="1475" y="1399"/>
                    <a:pt x="1475" y="1402"/>
                  </a:cubicBezTo>
                  <a:cubicBezTo>
                    <a:pt x="1474" y="1406"/>
                    <a:pt x="1474" y="1427"/>
                    <a:pt x="1474" y="1446"/>
                  </a:cubicBezTo>
                  <a:cubicBezTo>
                    <a:pt x="1475" y="1532"/>
                    <a:pt x="1472" y="1569"/>
                    <a:pt x="1461" y="1600"/>
                  </a:cubicBezTo>
                  <a:cubicBezTo>
                    <a:pt x="1457" y="1613"/>
                    <a:pt x="1452" y="1647"/>
                    <a:pt x="1453" y="1661"/>
                  </a:cubicBezTo>
                  <a:cubicBezTo>
                    <a:pt x="1453" y="1669"/>
                    <a:pt x="1452" y="1687"/>
                    <a:pt x="1451" y="1700"/>
                  </a:cubicBezTo>
                  <a:lnTo>
                    <a:pt x="1449" y="1710"/>
                  </a:lnTo>
                  <a:cubicBezTo>
                    <a:pt x="1442" y="1776"/>
                    <a:pt x="1439" y="1832"/>
                    <a:pt x="1442" y="1878"/>
                  </a:cubicBezTo>
                  <a:lnTo>
                    <a:pt x="1442" y="1885"/>
                  </a:lnTo>
                  <a:cubicBezTo>
                    <a:pt x="1443" y="1892"/>
                    <a:pt x="1443" y="1899"/>
                    <a:pt x="1443" y="1905"/>
                  </a:cubicBezTo>
                  <a:cubicBezTo>
                    <a:pt x="1441" y="1892"/>
                    <a:pt x="1438" y="1877"/>
                    <a:pt x="1437" y="1864"/>
                  </a:cubicBezTo>
                  <a:cubicBezTo>
                    <a:pt x="1432" y="1832"/>
                    <a:pt x="1424" y="1702"/>
                    <a:pt x="1424" y="1663"/>
                  </a:cubicBezTo>
                  <a:cubicBezTo>
                    <a:pt x="1425" y="1570"/>
                    <a:pt x="1425" y="1566"/>
                    <a:pt x="1419" y="1550"/>
                  </a:cubicBezTo>
                  <a:cubicBezTo>
                    <a:pt x="1416" y="1541"/>
                    <a:pt x="1408" y="1519"/>
                    <a:pt x="1402" y="1502"/>
                  </a:cubicBezTo>
                  <a:cubicBezTo>
                    <a:pt x="1396" y="1484"/>
                    <a:pt x="1387" y="1460"/>
                    <a:pt x="1383" y="1449"/>
                  </a:cubicBezTo>
                  <a:cubicBezTo>
                    <a:pt x="1379" y="1437"/>
                    <a:pt x="1375" y="1427"/>
                    <a:pt x="1375" y="1426"/>
                  </a:cubicBezTo>
                  <a:cubicBezTo>
                    <a:pt x="1374" y="1423"/>
                    <a:pt x="1366" y="1404"/>
                    <a:pt x="1361" y="1392"/>
                  </a:cubicBezTo>
                  <a:cubicBezTo>
                    <a:pt x="1335" y="1326"/>
                    <a:pt x="1333" y="1317"/>
                    <a:pt x="1323" y="1266"/>
                  </a:cubicBezTo>
                  <a:cubicBezTo>
                    <a:pt x="1318" y="1236"/>
                    <a:pt x="1311" y="1127"/>
                    <a:pt x="1313" y="1087"/>
                  </a:cubicBezTo>
                  <a:cubicBezTo>
                    <a:pt x="1315" y="1014"/>
                    <a:pt x="1340" y="937"/>
                    <a:pt x="1403" y="813"/>
                  </a:cubicBezTo>
                  <a:cubicBezTo>
                    <a:pt x="1462" y="698"/>
                    <a:pt x="1481" y="662"/>
                    <a:pt x="1512" y="608"/>
                  </a:cubicBezTo>
                  <a:cubicBezTo>
                    <a:pt x="1563" y="522"/>
                    <a:pt x="1572" y="504"/>
                    <a:pt x="1608" y="422"/>
                  </a:cubicBezTo>
                  <a:cubicBezTo>
                    <a:pt x="1642" y="345"/>
                    <a:pt x="1659" y="302"/>
                    <a:pt x="1667" y="275"/>
                  </a:cubicBezTo>
                  <a:cubicBezTo>
                    <a:pt x="1681" y="226"/>
                    <a:pt x="1702" y="119"/>
                    <a:pt x="1706" y="80"/>
                  </a:cubicBezTo>
                  <a:cubicBezTo>
                    <a:pt x="1706" y="76"/>
                    <a:pt x="1706" y="73"/>
                    <a:pt x="1707" y="70"/>
                  </a:cubicBezTo>
                  <a:cubicBezTo>
                    <a:pt x="1708" y="75"/>
                    <a:pt x="1709" y="82"/>
                    <a:pt x="1709" y="90"/>
                  </a:cubicBezTo>
                  <a:cubicBezTo>
                    <a:pt x="1712" y="108"/>
                    <a:pt x="1715" y="133"/>
                    <a:pt x="1718" y="146"/>
                  </a:cubicBezTo>
                  <a:cubicBezTo>
                    <a:pt x="1720" y="158"/>
                    <a:pt x="1723" y="175"/>
                    <a:pt x="1724" y="183"/>
                  </a:cubicBezTo>
                  <a:cubicBezTo>
                    <a:pt x="1726" y="191"/>
                    <a:pt x="1731" y="220"/>
                    <a:pt x="1736" y="245"/>
                  </a:cubicBezTo>
                  <a:cubicBezTo>
                    <a:pt x="1760" y="376"/>
                    <a:pt x="1771" y="495"/>
                    <a:pt x="1767" y="563"/>
                  </a:cubicBezTo>
                  <a:cubicBezTo>
                    <a:pt x="1764" y="621"/>
                    <a:pt x="1751" y="686"/>
                    <a:pt x="1730" y="753"/>
                  </a:cubicBezTo>
                  <a:cubicBezTo>
                    <a:pt x="1716" y="796"/>
                    <a:pt x="1685" y="915"/>
                    <a:pt x="1677" y="952"/>
                  </a:cubicBezTo>
                  <a:cubicBezTo>
                    <a:pt x="1663" y="1019"/>
                    <a:pt x="1661" y="1048"/>
                    <a:pt x="1667" y="1158"/>
                  </a:cubicBezTo>
                  <a:cubicBezTo>
                    <a:pt x="1670" y="1217"/>
                    <a:pt x="1671" y="1262"/>
                    <a:pt x="1671" y="1265"/>
                  </a:cubicBezTo>
                  <a:cubicBezTo>
                    <a:pt x="1670" y="1270"/>
                    <a:pt x="1669" y="1284"/>
                    <a:pt x="1669" y="1297"/>
                  </a:cubicBezTo>
                  <a:cubicBezTo>
                    <a:pt x="1668" y="1349"/>
                    <a:pt x="1649" y="1443"/>
                    <a:pt x="1630" y="1484"/>
                  </a:cubicBezTo>
                  <a:cubicBezTo>
                    <a:pt x="1626" y="1494"/>
                    <a:pt x="1616" y="1512"/>
                    <a:pt x="1609" y="1524"/>
                  </a:cubicBezTo>
                  <a:cubicBezTo>
                    <a:pt x="1605" y="1533"/>
                    <a:pt x="1597" y="1547"/>
                    <a:pt x="1596" y="1549"/>
                  </a:cubicBezTo>
                  <a:cubicBezTo>
                    <a:pt x="1595" y="1551"/>
                    <a:pt x="1587" y="1565"/>
                    <a:pt x="1577" y="1583"/>
                  </a:cubicBezTo>
                  <a:cubicBezTo>
                    <a:pt x="1551" y="1628"/>
                    <a:pt x="1539" y="1656"/>
                    <a:pt x="1523" y="1704"/>
                  </a:cubicBezTo>
                  <a:cubicBezTo>
                    <a:pt x="1507" y="1754"/>
                    <a:pt x="1504" y="1771"/>
                    <a:pt x="1499" y="1820"/>
                  </a:cubicBezTo>
                  <a:cubicBezTo>
                    <a:pt x="1496" y="1853"/>
                    <a:pt x="1494" y="1859"/>
                    <a:pt x="1478" y="1895"/>
                  </a:cubicBezTo>
                  <a:lnTo>
                    <a:pt x="1466" y="1922"/>
                  </a:lnTo>
                  <a:lnTo>
                    <a:pt x="1466" y="1911"/>
                  </a:lnTo>
                  <a:cubicBezTo>
                    <a:pt x="1462" y="1864"/>
                    <a:pt x="1461" y="1835"/>
                    <a:pt x="1463" y="1806"/>
                  </a:cubicBezTo>
                  <a:moveTo>
                    <a:pt x="374" y="2704"/>
                  </a:moveTo>
                  <a:cubicBezTo>
                    <a:pt x="374" y="2708"/>
                    <a:pt x="373" y="2721"/>
                    <a:pt x="370" y="2734"/>
                  </a:cubicBezTo>
                  <a:cubicBezTo>
                    <a:pt x="368" y="2746"/>
                    <a:pt x="365" y="2768"/>
                    <a:pt x="364" y="2783"/>
                  </a:cubicBezTo>
                  <a:cubicBezTo>
                    <a:pt x="362" y="2817"/>
                    <a:pt x="361" y="2825"/>
                    <a:pt x="359" y="2834"/>
                  </a:cubicBezTo>
                  <a:cubicBezTo>
                    <a:pt x="357" y="2838"/>
                    <a:pt x="354" y="2852"/>
                    <a:pt x="351" y="2864"/>
                  </a:cubicBezTo>
                  <a:cubicBezTo>
                    <a:pt x="348" y="2876"/>
                    <a:pt x="344" y="2893"/>
                    <a:pt x="343" y="2899"/>
                  </a:cubicBezTo>
                  <a:cubicBezTo>
                    <a:pt x="339" y="2912"/>
                    <a:pt x="331" y="2946"/>
                    <a:pt x="330" y="2951"/>
                  </a:cubicBezTo>
                  <a:cubicBezTo>
                    <a:pt x="322" y="3000"/>
                    <a:pt x="306" y="3073"/>
                    <a:pt x="296" y="3111"/>
                  </a:cubicBezTo>
                  <a:cubicBezTo>
                    <a:pt x="289" y="3135"/>
                    <a:pt x="282" y="3164"/>
                    <a:pt x="281" y="3169"/>
                  </a:cubicBezTo>
                  <a:cubicBezTo>
                    <a:pt x="281" y="3174"/>
                    <a:pt x="280" y="3178"/>
                    <a:pt x="280" y="3179"/>
                  </a:cubicBezTo>
                  <a:cubicBezTo>
                    <a:pt x="278" y="3182"/>
                    <a:pt x="276" y="3204"/>
                    <a:pt x="276" y="3206"/>
                  </a:cubicBezTo>
                  <a:cubicBezTo>
                    <a:pt x="275" y="3219"/>
                    <a:pt x="274" y="3234"/>
                    <a:pt x="273" y="3238"/>
                  </a:cubicBezTo>
                  <a:cubicBezTo>
                    <a:pt x="269" y="3284"/>
                    <a:pt x="269" y="3308"/>
                    <a:pt x="272" y="3364"/>
                  </a:cubicBezTo>
                  <a:cubicBezTo>
                    <a:pt x="275" y="3426"/>
                    <a:pt x="277" y="3442"/>
                    <a:pt x="289" y="3521"/>
                  </a:cubicBezTo>
                  <a:cubicBezTo>
                    <a:pt x="294" y="3552"/>
                    <a:pt x="305" y="3603"/>
                    <a:pt x="312" y="3626"/>
                  </a:cubicBezTo>
                  <a:cubicBezTo>
                    <a:pt x="320" y="3653"/>
                    <a:pt x="326" y="3688"/>
                    <a:pt x="328" y="3714"/>
                  </a:cubicBezTo>
                  <a:cubicBezTo>
                    <a:pt x="329" y="3722"/>
                    <a:pt x="329" y="3729"/>
                    <a:pt x="330" y="3734"/>
                  </a:cubicBezTo>
                  <a:cubicBezTo>
                    <a:pt x="310" y="3705"/>
                    <a:pt x="246" y="3595"/>
                    <a:pt x="232" y="3564"/>
                  </a:cubicBezTo>
                  <a:cubicBezTo>
                    <a:pt x="218" y="3531"/>
                    <a:pt x="188" y="3451"/>
                    <a:pt x="175" y="3408"/>
                  </a:cubicBezTo>
                  <a:lnTo>
                    <a:pt x="164" y="3375"/>
                  </a:lnTo>
                  <a:lnTo>
                    <a:pt x="159" y="3263"/>
                  </a:lnTo>
                  <a:cubicBezTo>
                    <a:pt x="156" y="3198"/>
                    <a:pt x="154" y="3150"/>
                    <a:pt x="154" y="3147"/>
                  </a:cubicBezTo>
                  <a:cubicBezTo>
                    <a:pt x="155" y="3142"/>
                    <a:pt x="154" y="3140"/>
                    <a:pt x="152" y="3139"/>
                  </a:cubicBezTo>
                  <a:cubicBezTo>
                    <a:pt x="153" y="3139"/>
                    <a:pt x="154" y="3138"/>
                    <a:pt x="154" y="3137"/>
                  </a:cubicBezTo>
                  <a:cubicBezTo>
                    <a:pt x="155" y="3134"/>
                    <a:pt x="155" y="3129"/>
                    <a:pt x="154" y="3127"/>
                  </a:cubicBezTo>
                  <a:cubicBezTo>
                    <a:pt x="152" y="3123"/>
                    <a:pt x="150" y="3124"/>
                    <a:pt x="149" y="3124"/>
                  </a:cubicBezTo>
                  <a:cubicBezTo>
                    <a:pt x="145" y="3125"/>
                    <a:pt x="146" y="3129"/>
                    <a:pt x="146" y="3132"/>
                  </a:cubicBezTo>
                  <a:cubicBezTo>
                    <a:pt x="146" y="3134"/>
                    <a:pt x="146" y="3138"/>
                    <a:pt x="148" y="3139"/>
                  </a:cubicBezTo>
                  <a:lnTo>
                    <a:pt x="148" y="3140"/>
                  </a:lnTo>
                  <a:cubicBezTo>
                    <a:pt x="146" y="3141"/>
                    <a:pt x="142" y="3144"/>
                    <a:pt x="139" y="3219"/>
                  </a:cubicBezTo>
                  <a:cubicBezTo>
                    <a:pt x="138" y="3265"/>
                    <a:pt x="138" y="3312"/>
                    <a:pt x="140" y="3342"/>
                  </a:cubicBezTo>
                  <a:cubicBezTo>
                    <a:pt x="143" y="3385"/>
                    <a:pt x="144" y="3390"/>
                    <a:pt x="169" y="3461"/>
                  </a:cubicBezTo>
                  <a:cubicBezTo>
                    <a:pt x="181" y="3498"/>
                    <a:pt x="193" y="3528"/>
                    <a:pt x="205" y="3556"/>
                  </a:cubicBezTo>
                  <a:cubicBezTo>
                    <a:pt x="187" y="3520"/>
                    <a:pt x="167" y="3484"/>
                    <a:pt x="136" y="3434"/>
                  </a:cubicBezTo>
                  <a:cubicBezTo>
                    <a:pt x="80" y="3341"/>
                    <a:pt x="72" y="3305"/>
                    <a:pt x="85" y="3190"/>
                  </a:cubicBezTo>
                  <a:cubicBezTo>
                    <a:pt x="86" y="3186"/>
                    <a:pt x="87" y="3167"/>
                    <a:pt x="89" y="3147"/>
                  </a:cubicBezTo>
                  <a:cubicBezTo>
                    <a:pt x="92" y="3102"/>
                    <a:pt x="99" y="3053"/>
                    <a:pt x="103" y="3043"/>
                  </a:cubicBezTo>
                  <a:cubicBezTo>
                    <a:pt x="105" y="3039"/>
                    <a:pt x="107" y="3033"/>
                    <a:pt x="107" y="3030"/>
                  </a:cubicBezTo>
                  <a:cubicBezTo>
                    <a:pt x="107" y="3025"/>
                    <a:pt x="125" y="2980"/>
                    <a:pt x="138" y="2954"/>
                  </a:cubicBezTo>
                  <a:cubicBezTo>
                    <a:pt x="170" y="2891"/>
                    <a:pt x="197" y="2856"/>
                    <a:pt x="285" y="2764"/>
                  </a:cubicBezTo>
                  <a:cubicBezTo>
                    <a:pt x="315" y="2733"/>
                    <a:pt x="354" y="2691"/>
                    <a:pt x="372" y="2672"/>
                  </a:cubicBezTo>
                  <a:cubicBezTo>
                    <a:pt x="378" y="2665"/>
                    <a:pt x="383" y="2660"/>
                    <a:pt x="387" y="2656"/>
                  </a:cubicBezTo>
                  <a:cubicBezTo>
                    <a:pt x="382" y="2666"/>
                    <a:pt x="379" y="2678"/>
                    <a:pt x="379" y="2687"/>
                  </a:cubicBezTo>
                  <a:cubicBezTo>
                    <a:pt x="379" y="2689"/>
                    <a:pt x="378" y="2691"/>
                    <a:pt x="378" y="2691"/>
                  </a:cubicBezTo>
                  <a:cubicBezTo>
                    <a:pt x="375" y="2693"/>
                    <a:pt x="374" y="2700"/>
                    <a:pt x="374" y="2704"/>
                  </a:cubicBezTo>
                  <a:moveTo>
                    <a:pt x="384" y="2825"/>
                  </a:moveTo>
                  <a:cubicBezTo>
                    <a:pt x="385" y="2814"/>
                    <a:pt x="387" y="2796"/>
                    <a:pt x="387" y="2785"/>
                  </a:cubicBezTo>
                  <a:cubicBezTo>
                    <a:pt x="387" y="2775"/>
                    <a:pt x="390" y="2755"/>
                    <a:pt x="392" y="2741"/>
                  </a:cubicBezTo>
                  <a:cubicBezTo>
                    <a:pt x="395" y="2726"/>
                    <a:pt x="397" y="2711"/>
                    <a:pt x="398" y="2707"/>
                  </a:cubicBezTo>
                  <a:cubicBezTo>
                    <a:pt x="400" y="2692"/>
                    <a:pt x="403" y="2679"/>
                    <a:pt x="405" y="2676"/>
                  </a:cubicBezTo>
                  <a:cubicBezTo>
                    <a:pt x="407" y="2675"/>
                    <a:pt x="409" y="2672"/>
                    <a:pt x="409" y="2669"/>
                  </a:cubicBezTo>
                  <a:cubicBezTo>
                    <a:pt x="409" y="2667"/>
                    <a:pt x="411" y="2662"/>
                    <a:pt x="415" y="2656"/>
                  </a:cubicBezTo>
                  <a:cubicBezTo>
                    <a:pt x="419" y="2650"/>
                    <a:pt x="428" y="2635"/>
                    <a:pt x="435" y="2622"/>
                  </a:cubicBezTo>
                  <a:cubicBezTo>
                    <a:pt x="442" y="2608"/>
                    <a:pt x="449" y="2598"/>
                    <a:pt x="450" y="2596"/>
                  </a:cubicBezTo>
                  <a:cubicBezTo>
                    <a:pt x="456" y="2590"/>
                    <a:pt x="481" y="2555"/>
                    <a:pt x="489" y="2542"/>
                  </a:cubicBezTo>
                  <a:cubicBezTo>
                    <a:pt x="505" y="2515"/>
                    <a:pt x="553" y="2477"/>
                    <a:pt x="594" y="2460"/>
                  </a:cubicBezTo>
                  <a:cubicBezTo>
                    <a:pt x="658" y="2433"/>
                    <a:pt x="774" y="2419"/>
                    <a:pt x="859" y="2429"/>
                  </a:cubicBezTo>
                  <a:cubicBezTo>
                    <a:pt x="896" y="2433"/>
                    <a:pt x="939" y="2443"/>
                    <a:pt x="985" y="2457"/>
                  </a:cubicBezTo>
                  <a:cubicBezTo>
                    <a:pt x="1005" y="2464"/>
                    <a:pt x="1030" y="2473"/>
                    <a:pt x="1051" y="2482"/>
                  </a:cubicBezTo>
                  <a:cubicBezTo>
                    <a:pt x="988" y="2463"/>
                    <a:pt x="933" y="2458"/>
                    <a:pt x="853" y="2462"/>
                  </a:cubicBezTo>
                  <a:cubicBezTo>
                    <a:pt x="794" y="2465"/>
                    <a:pt x="776" y="2468"/>
                    <a:pt x="731" y="2483"/>
                  </a:cubicBezTo>
                  <a:cubicBezTo>
                    <a:pt x="697" y="2494"/>
                    <a:pt x="682" y="2501"/>
                    <a:pt x="636" y="2528"/>
                  </a:cubicBezTo>
                  <a:cubicBezTo>
                    <a:pt x="626" y="2533"/>
                    <a:pt x="618" y="2538"/>
                    <a:pt x="612" y="2542"/>
                  </a:cubicBezTo>
                  <a:cubicBezTo>
                    <a:pt x="605" y="2546"/>
                    <a:pt x="602" y="2549"/>
                    <a:pt x="603" y="2552"/>
                  </a:cubicBezTo>
                  <a:cubicBezTo>
                    <a:pt x="605" y="2556"/>
                    <a:pt x="607" y="2555"/>
                    <a:pt x="628" y="2545"/>
                  </a:cubicBezTo>
                  <a:cubicBezTo>
                    <a:pt x="654" y="2531"/>
                    <a:pt x="723" y="2503"/>
                    <a:pt x="756" y="2494"/>
                  </a:cubicBezTo>
                  <a:cubicBezTo>
                    <a:pt x="798" y="2482"/>
                    <a:pt x="914" y="2479"/>
                    <a:pt x="970" y="2488"/>
                  </a:cubicBezTo>
                  <a:cubicBezTo>
                    <a:pt x="1007" y="2494"/>
                    <a:pt x="1007" y="2494"/>
                    <a:pt x="1014" y="2496"/>
                  </a:cubicBezTo>
                  <a:cubicBezTo>
                    <a:pt x="1016" y="2497"/>
                    <a:pt x="1030" y="2501"/>
                    <a:pt x="1043" y="2504"/>
                  </a:cubicBezTo>
                  <a:cubicBezTo>
                    <a:pt x="1083" y="2515"/>
                    <a:pt x="1132" y="2532"/>
                    <a:pt x="1155" y="2541"/>
                  </a:cubicBezTo>
                  <a:cubicBezTo>
                    <a:pt x="1151" y="2541"/>
                    <a:pt x="1146" y="2540"/>
                    <a:pt x="1140" y="2540"/>
                  </a:cubicBezTo>
                  <a:cubicBezTo>
                    <a:pt x="1099" y="2536"/>
                    <a:pt x="1067" y="2536"/>
                    <a:pt x="1045" y="2541"/>
                  </a:cubicBezTo>
                  <a:cubicBezTo>
                    <a:pt x="1009" y="2548"/>
                    <a:pt x="1001" y="2550"/>
                    <a:pt x="996" y="2552"/>
                  </a:cubicBezTo>
                  <a:cubicBezTo>
                    <a:pt x="993" y="2553"/>
                    <a:pt x="987" y="2555"/>
                    <a:pt x="983" y="2555"/>
                  </a:cubicBezTo>
                  <a:cubicBezTo>
                    <a:pt x="973" y="2557"/>
                    <a:pt x="936" y="2570"/>
                    <a:pt x="912" y="2579"/>
                  </a:cubicBezTo>
                  <a:cubicBezTo>
                    <a:pt x="894" y="2586"/>
                    <a:pt x="887" y="2586"/>
                    <a:pt x="840" y="2583"/>
                  </a:cubicBezTo>
                  <a:cubicBezTo>
                    <a:pt x="805" y="2581"/>
                    <a:pt x="752" y="2588"/>
                    <a:pt x="692" y="2603"/>
                  </a:cubicBezTo>
                  <a:cubicBezTo>
                    <a:pt x="602" y="2625"/>
                    <a:pt x="502" y="2682"/>
                    <a:pt x="449" y="2743"/>
                  </a:cubicBezTo>
                  <a:cubicBezTo>
                    <a:pt x="418" y="2778"/>
                    <a:pt x="395" y="2810"/>
                    <a:pt x="385" y="2829"/>
                  </a:cubicBezTo>
                  <a:cubicBezTo>
                    <a:pt x="384" y="2830"/>
                    <a:pt x="383" y="2831"/>
                    <a:pt x="383" y="2833"/>
                  </a:cubicBezTo>
                  <a:cubicBezTo>
                    <a:pt x="383" y="2830"/>
                    <a:pt x="383" y="2828"/>
                    <a:pt x="384" y="2825"/>
                  </a:cubicBezTo>
                  <a:moveTo>
                    <a:pt x="1225" y="3657"/>
                  </a:moveTo>
                  <a:cubicBezTo>
                    <a:pt x="1216" y="3641"/>
                    <a:pt x="1202" y="3602"/>
                    <a:pt x="1193" y="3571"/>
                  </a:cubicBezTo>
                  <a:cubicBezTo>
                    <a:pt x="1188" y="3551"/>
                    <a:pt x="1180" y="3531"/>
                    <a:pt x="1173" y="3517"/>
                  </a:cubicBezTo>
                  <a:cubicBezTo>
                    <a:pt x="1172" y="3513"/>
                    <a:pt x="1165" y="3499"/>
                    <a:pt x="1157" y="3485"/>
                  </a:cubicBezTo>
                  <a:cubicBezTo>
                    <a:pt x="1139" y="3448"/>
                    <a:pt x="1121" y="3422"/>
                    <a:pt x="1103" y="3404"/>
                  </a:cubicBezTo>
                  <a:cubicBezTo>
                    <a:pt x="1092" y="3394"/>
                    <a:pt x="1089" y="3393"/>
                    <a:pt x="1087" y="3395"/>
                  </a:cubicBezTo>
                  <a:cubicBezTo>
                    <a:pt x="1084" y="3397"/>
                    <a:pt x="1086" y="3400"/>
                    <a:pt x="1088" y="3402"/>
                  </a:cubicBezTo>
                  <a:cubicBezTo>
                    <a:pt x="1128" y="3458"/>
                    <a:pt x="1163" y="3529"/>
                    <a:pt x="1171" y="3571"/>
                  </a:cubicBezTo>
                  <a:cubicBezTo>
                    <a:pt x="1174" y="3589"/>
                    <a:pt x="1186" y="3626"/>
                    <a:pt x="1194" y="3641"/>
                  </a:cubicBezTo>
                  <a:cubicBezTo>
                    <a:pt x="1196" y="3646"/>
                    <a:pt x="1201" y="3657"/>
                    <a:pt x="1206" y="3665"/>
                  </a:cubicBezTo>
                  <a:cubicBezTo>
                    <a:pt x="1217" y="3690"/>
                    <a:pt x="1304" y="3813"/>
                    <a:pt x="1326" y="3836"/>
                  </a:cubicBezTo>
                  <a:cubicBezTo>
                    <a:pt x="1336" y="3846"/>
                    <a:pt x="1399" y="3891"/>
                    <a:pt x="1423" y="3905"/>
                  </a:cubicBezTo>
                  <a:cubicBezTo>
                    <a:pt x="1425" y="3906"/>
                    <a:pt x="1426" y="3907"/>
                    <a:pt x="1427" y="3908"/>
                  </a:cubicBezTo>
                  <a:cubicBezTo>
                    <a:pt x="1394" y="3898"/>
                    <a:pt x="1362" y="3890"/>
                    <a:pt x="1336" y="3885"/>
                  </a:cubicBezTo>
                  <a:cubicBezTo>
                    <a:pt x="1301" y="3879"/>
                    <a:pt x="1287" y="3874"/>
                    <a:pt x="1271" y="3863"/>
                  </a:cubicBezTo>
                  <a:cubicBezTo>
                    <a:pt x="1263" y="3857"/>
                    <a:pt x="1239" y="3827"/>
                    <a:pt x="1216" y="3794"/>
                  </a:cubicBezTo>
                  <a:cubicBezTo>
                    <a:pt x="1211" y="3787"/>
                    <a:pt x="1196" y="3766"/>
                    <a:pt x="1181" y="3747"/>
                  </a:cubicBezTo>
                  <a:cubicBezTo>
                    <a:pt x="1155" y="3713"/>
                    <a:pt x="1129" y="3669"/>
                    <a:pt x="1106" y="3623"/>
                  </a:cubicBezTo>
                  <a:cubicBezTo>
                    <a:pt x="1077" y="3563"/>
                    <a:pt x="1037" y="3497"/>
                    <a:pt x="1013" y="3469"/>
                  </a:cubicBezTo>
                  <a:cubicBezTo>
                    <a:pt x="990" y="3442"/>
                    <a:pt x="956" y="3419"/>
                    <a:pt x="937" y="3417"/>
                  </a:cubicBezTo>
                  <a:cubicBezTo>
                    <a:pt x="933" y="3417"/>
                    <a:pt x="930" y="3417"/>
                    <a:pt x="929" y="3416"/>
                  </a:cubicBezTo>
                  <a:cubicBezTo>
                    <a:pt x="928" y="3415"/>
                    <a:pt x="927" y="3410"/>
                    <a:pt x="926" y="3405"/>
                  </a:cubicBezTo>
                  <a:cubicBezTo>
                    <a:pt x="921" y="3376"/>
                    <a:pt x="937" y="3326"/>
                    <a:pt x="962" y="3297"/>
                  </a:cubicBezTo>
                  <a:cubicBezTo>
                    <a:pt x="965" y="3293"/>
                    <a:pt x="970" y="3287"/>
                    <a:pt x="972" y="3282"/>
                  </a:cubicBezTo>
                  <a:cubicBezTo>
                    <a:pt x="976" y="3275"/>
                    <a:pt x="1003" y="3253"/>
                    <a:pt x="1018" y="3246"/>
                  </a:cubicBezTo>
                  <a:cubicBezTo>
                    <a:pt x="1023" y="3243"/>
                    <a:pt x="1036" y="3241"/>
                    <a:pt x="1048" y="3240"/>
                  </a:cubicBezTo>
                  <a:cubicBezTo>
                    <a:pt x="1053" y="3240"/>
                    <a:pt x="1057" y="3239"/>
                    <a:pt x="1060" y="3239"/>
                  </a:cubicBezTo>
                  <a:cubicBezTo>
                    <a:pt x="1070" y="3239"/>
                    <a:pt x="1076" y="3241"/>
                    <a:pt x="1085" y="3245"/>
                  </a:cubicBezTo>
                  <a:cubicBezTo>
                    <a:pt x="1110" y="3255"/>
                    <a:pt x="1148" y="3289"/>
                    <a:pt x="1169" y="3319"/>
                  </a:cubicBezTo>
                  <a:cubicBezTo>
                    <a:pt x="1204" y="3368"/>
                    <a:pt x="1235" y="3437"/>
                    <a:pt x="1253" y="3509"/>
                  </a:cubicBezTo>
                  <a:cubicBezTo>
                    <a:pt x="1255" y="3516"/>
                    <a:pt x="1262" y="3541"/>
                    <a:pt x="1263" y="3543"/>
                  </a:cubicBezTo>
                  <a:lnTo>
                    <a:pt x="1263" y="3542"/>
                  </a:lnTo>
                  <a:cubicBezTo>
                    <a:pt x="1264" y="3544"/>
                    <a:pt x="1268" y="3559"/>
                    <a:pt x="1274" y="3582"/>
                  </a:cubicBezTo>
                  <a:cubicBezTo>
                    <a:pt x="1287" y="3633"/>
                    <a:pt x="1294" y="3654"/>
                    <a:pt x="1305" y="3680"/>
                  </a:cubicBezTo>
                  <a:cubicBezTo>
                    <a:pt x="1311" y="3692"/>
                    <a:pt x="1319" y="3712"/>
                    <a:pt x="1325" y="3724"/>
                  </a:cubicBezTo>
                  <a:cubicBezTo>
                    <a:pt x="1343" y="3765"/>
                    <a:pt x="1386" y="3833"/>
                    <a:pt x="1397" y="3841"/>
                  </a:cubicBezTo>
                  <a:cubicBezTo>
                    <a:pt x="1398" y="3842"/>
                    <a:pt x="1405" y="3851"/>
                    <a:pt x="1416" y="3863"/>
                  </a:cubicBezTo>
                  <a:cubicBezTo>
                    <a:pt x="1421" y="3870"/>
                    <a:pt x="1427" y="3878"/>
                    <a:pt x="1433" y="3884"/>
                  </a:cubicBezTo>
                  <a:cubicBezTo>
                    <a:pt x="1428" y="3881"/>
                    <a:pt x="1423" y="3878"/>
                    <a:pt x="1418" y="3875"/>
                  </a:cubicBezTo>
                  <a:cubicBezTo>
                    <a:pt x="1397" y="3862"/>
                    <a:pt x="1355" y="3831"/>
                    <a:pt x="1342" y="3818"/>
                  </a:cubicBezTo>
                  <a:cubicBezTo>
                    <a:pt x="1325" y="3803"/>
                    <a:pt x="1248" y="3695"/>
                    <a:pt x="1225" y="3657"/>
                  </a:cubicBezTo>
                  <a:moveTo>
                    <a:pt x="798" y="3660"/>
                  </a:moveTo>
                  <a:cubicBezTo>
                    <a:pt x="799" y="3649"/>
                    <a:pt x="800" y="3614"/>
                    <a:pt x="801" y="3581"/>
                  </a:cubicBezTo>
                  <a:cubicBezTo>
                    <a:pt x="802" y="3492"/>
                    <a:pt x="807" y="3459"/>
                    <a:pt x="828" y="3403"/>
                  </a:cubicBezTo>
                  <a:cubicBezTo>
                    <a:pt x="838" y="3376"/>
                    <a:pt x="837" y="3375"/>
                    <a:pt x="836" y="3373"/>
                  </a:cubicBezTo>
                  <a:lnTo>
                    <a:pt x="835" y="3372"/>
                  </a:lnTo>
                  <a:lnTo>
                    <a:pt x="833" y="3372"/>
                  </a:lnTo>
                  <a:cubicBezTo>
                    <a:pt x="831" y="3372"/>
                    <a:pt x="829" y="3372"/>
                    <a:pt x="815" y="3400"/>
                  </a:cubicBezTo>
                  <a:cubicBezTo>
                    <a:pt x="807" y="3416"/>
                    <a:pt x="800" y="3432"/>
                    <a:pt x="797" y="3441"/>
                  </a:cubicBezTo>
                  <a:cubicBezTo>
                    <a:pt x="783" y="3481"/>
                    <a:pt x="779" y="3516"/>
                    <a:pt x="778" y="3587"/>
                  </a:cubicBezTo>
                  <a:cubicBezTo>
                    <a:pt x="778" y="3611"/>
                    <a:pt x="777" y="3640"/>
                    <a:pt x="776" y="3649"/>
                  </a:cubicBezTo>
                  <a:cubicBezTo>
                    <a:pt x="775" y="3659"/>
                    <a:pt x="775" y="3697"/>
                    <a:pt x="776" y="3732"/>
                  </a:cubicBezTo>
                  <a:lnTo>
                    <a:pt x="777" y="3777"/>
                  </a:lnTo>
                  <a:lnTo>
                    <a:pt x="769" y="3756"/>
                  </a:lnTo>
                  <a:cubicBezTo>
                    <a:pt x="737" y="3674"/>
                    <a:pt x="720" y="3616"/>
                    <a:pt x="721" y="3593"/>
                  </a:cubicBezTo>
                  <a:cubicBezTo>
                    <a:pt x="721" y="3587"/>
                    <a:pt x="722" y="3572"/>
                    <a:pt x="722" y="3561"/>
                  </a:cubicBezTo>
                  <a:cubicBezTo>
                    <a:pt x="722" y="3549"/>
                    <a:pt x="723" y="3538"/>
                    <a:pt x="724" y="3535"/>
                  </a:cubicBezTo>
                  <a:cubicBezTo>
                    <a:pt x="726" y="3531"/>
                    <a:pt x="727" y="3522"/>
                    <a:pt x="728" y="3514"/>
                  </a:cubicBezTo>
                  <a:cubicBezTo>
                    <a:pt x="729" y="3496"/>
                    <a:pt x="740" y="3452"/>
                    <a:pt x="747" y="3436"/>
                  </a:cubicBezTo>
                  <a:cubicBezTo>
                    <a:pt x="761" y="3404"/>
                    <a:pt x="823" y="3323"/>
                    <a:pt x="849" y="3304"/>
                  </a:cubicBezTo>
                  <a:cubicBezTo>
                    <a:pt x="869" y="3289"/>
                    <a:pt x="925" y="3257"/>
                    <a:pt x="938" y="3253"/>
                  </a:cubicBezTo>
                  <a:cubicBezTo>
                    <a:pt x="944" y="3251"/>
                    <a:pt x="956" y="3249"/>
                    <a:pt x="965" y="3248"/>
                  </a:cubicBezTo>
                  <a:lnTo>
                    <a:pt x="974" y="3247"/>
                  </a:lnTo>
                  <a:lnTo>
                    <a:pt x="960" y="3263"/>
                  </a:lnTo>
                  <a:cubicBezTo>
                    <a:pt x="930" y="3298"/>
                    <a:pt x="912" y="3334"/>
                    <a:pt x="905" y="3367"/>
                  </a:cubicBezTo>
                  <a:cubicBezTo>
                    <a:pt x="902" y="3387"/>
                    <a:pt x="904" y="3421"/>
                    <a:pt x="911" y="3449"/>
                  </a:cubicBezTo>
                  <a:cubicBezTo>
                    <a:pt x="920" y="3482"/>
                    <a:pt x="920" y="3514"/>
                    <a:pt x="911" y="3545"/>
                  </a:cubicBezTo>
                  <a:cubicBezTo>
                    <a:pt x="903" y="3573"/>
                    <a:pt x="877" y="3636"/>
                    <a:pt x="866" y="3654"/>
                  </a:cubicBezTo>
                  <a:cubicBezTo>
                    <a:pt x="855" y="3671"/>
                    <a:pt x="849" y="3686"/>
                    <a:pt x="832" y="3729"/>
                  </a:cubicBezTo>
                  <a:cubicBezTo>
                    <a:pt x="823" y="3751"/>
                    <a:pt x="809" y="3802"/>
                    <a:pt x="805" y="3827"/>
                  </a:cubicBezTo>
                  <a:cubicBezTo>
                    <a:pt x="801" y="3790"/>
                    <a:pt x="796" y="3680"/>
                    <a:pt x="798" y="3660"/>
                  </a:cubicBezTo>
                  <a:moveTo>
                    <a:pt x="1213" y="4363"/>
                  </a:moveTo>
                  <a:cubicBezTo>
                    <a:pt x="1204" y="4350"/>
                    <a:pt x="1201" y="4336"/>
                    <a:pt x="1202" y="4330"/>
                  </a:cubicBezTo>
                  <a:cubicBezTo>
                    <a:pt x="1202" y="4329"/>
                    <a:pt x="1202" y="4329"/>
                    <a:pt x="1203" y="4329"/>
                  </a:cubicBezTo>
                  <a:cubicBezTo>
                    <a:pt x="1204" y="4330"/>
                    <a:pt x="1205" y="4333"/>
                    <a:pt x="1207" y="4339"/>
                  </a:cubicBezTo>
                  <a:lnTo>
                    <a:pt x="1207" y="4339"/>
                  </a:lnTo>
                  <a:cubicBezTo>
                    <a:pt x="1209" y="4344"/>
                    <a:pt x="1211" y="4355"/>
                    <a:pt x="1213" y="4363"/>
                  </a:cubicBezTo>
                  <a:moveTo>
                    <a:pt x="959" y="5108"/>
                  </a:moveTo>
                  <a:cubicBezTo>
                    <a:pt x="972" y="5037"/>
                    <a:pt x="980" y="4985"/>
                    <a:pt x="984" y="4949"/>
                  </a:cubicBezTo>
                  <a:cubicBezTo>
                    <a:pt x="990" y="4895"/>
                    <a:pt x="998" y="4856"/>
                    <a:pt x="1013" y="4797"/>
                  </a:cubicBezTo>
                  <a:cubicBezTo>
                    <a:pt x="1020" y="4769"/>
                    <a:pt x="1027" y="4736"/>
                    <a:pt x="1028" y="4723"/>
                  </a:cubicBezTo>
                  <a:cubicBezTo>
                    <a:pt x="1029" y="4711"/>
                    <a:pt x="1028" y="4687"/>
                    <a:pt x="1026" y="4670"/>
                  </a:cubicBezTo>
                  <a:cubicBezTo>
                    <a:pt x="1024" y="4633"/>
                    <a:pt x="1021" y="4631"/>
                    <a:pt x="1020" y="4630"/>
                  </a:cubicBezTo>
                  <a:lnTo>
                    <a:pt x="1018" y="4629"/>
                  </a:lnTo>
                  <a:lnTo>
                    <a:pt x="1016" y="4629"/>
                  </a:lnTo>
                  <a:cubicBezTo>
                    <a:pt x="1014" y="4630"/>
                    <a:pt x="1013" y="4631"/>
                    <a:pt x="1012" y="4652"/>
                  </a:cubicBezTo>
                  <a:cubicBezTo>
                    <a:pt x="1010" y="4718"/>
                    <a:pt x="1009" y="4724"/>
                    <a:pt x="992" y="4788"/>
                  </a:cubicBezTo>
                  <a:cubicBezTo>
                    <a:pt x="975" y="4851"/>
                    <a:pt x="969" y="4881"/>
                    <a:pt x="963" y="4932"/>
                  </a:cubicBezTo>
                  <a:cubicBezTo>
                    <a:pt x="960" y="4961"/>
                    <a:pt x="959" y="4972"/>
                    <a:pt x="957" y="4981"/>
                  </a:cubicBezTo>
                  <a:cubicBezTo>
                    <a:pt x="953" y="5005"/>
                    <a:pt x="938" y="5097"/>
                    <a:pt x="937" y="5102"/>
                  </a:cubicBezTo>
                  <a:cubicBezTo>
                    <a:pt x="936" y="5105"/>
                    <a:pt x="935" y="5113"/>
                    <a:pt x="934" y="5120"/>
                  </a:cubicBezTo>
                  <a:cubicBezTo>
                    <a:pt x="933" y="5126"/>
                    <a:pt x="931" y="5135"/>
                    <a:pt x="930" y="5139"/>
                  </a:cubicBezTo>
                  <a:cubicBezTo>
                    <a:pt x="929" y="5142"/>
                    <a:pt x="928" y="5148"/>
                    <a:pt x="927" y="5154"/>
                  </a:cubicBezTo>
                  <a:cubicBezTo>
                    <a:pt x="927" y="5152"/>
                    <a:pt x="926" y="5148"/>
                    <a:pt x="926" y="5145"/>
                  </a:cubicBezTo>
                  <a:cubicBezTo>
                    <a:pt x="924" y="5127"/>
                    <a:pt x="921" y="5104"/>
                    <a:pt x="919" y="5094"/>
                  </a:cubicBezTo>
                  <a:cubicBezTo>
                    <a:pt x="916" y="5071"/>
                    <a:pt x="920" y="5029"/>
                    <a:pt x="933" y="4968"/>
                  </a:cubicBezTo>
                  <a:cubicBezTo>
                    <a:pt x="939" y="4940"/>
                    <a:pt x="946" y="4897"/>
                    <a:pt x="948" y="4873"/>
                  </a:cubicBezTo>
                  <a:cubicBezTo>
                    <a:pt x="954" y="4824"/>
                    <a:pt x="955" y="4739"/>
                    <a:pt x="950" y="4712"/>
                  </a:cubicBezTo>
                  <a:cubicBezTo>
                    <a:pt x="944" y="4675"/>
                    <a:pt x="928" y="4630"/>
                    <a:pt x="901" y="4577"/>
                  </a:cubicBezTo>
                  <a:cubicBezTo>
                    <a:pt x="892" y="4560"/>
                    <a:pt x="879" y="4534"/>
                    <a:pt x="871" y="4518"/>
                  </a:cubicBezTo>
                  <a:cubicBezTo>
                    <a:pt x="856" y="4487"/>
                    <a:pt x="843" y="4466"/>
                    <a:pt x="816" y="4426"/>
                  </a:cubicBezTo>
                  <a:cubicBezTo>
                    <a:pt x="801" y="4405"/>
                    <a:pt x="800" y="4402"/>
                    <a:pt x="798" y="4381"/>
                  </a:cubicBezTo>
                  <a:cubicBezTo>
                    <a:pt x="794" y="4349"/>
                    <a:pt x="797" y="4315"/>
                    <a:pt x="809" y="4274"/>
                  </a:cubicBezTo>
                  <a:cubicBezTo>
                    <a:pt x="822" y="4225"/>
                    <a:pt x="826" y="4200"/>
                    <a:pt x="823" y="4172"/>
                  </a:cubicBezTo>
                  <a:cubicBezTo>
                    <a:pt x="823" y="4168"/>
                    <a:pt x="823" y="4162"/>
                    <a:pt x="822" y="4157"/>
                  </a:cubicBezTo>
                  <a:cubicBezTo>
                    <a:pt x="828" y="4168"/>
                    <a:pt x="839" y="4187"/>
                    <a:pt x="849" y="4204"/>
                  </a:cubicBezTo>
                  <a:cubicBezTo>
                    <a:pt x="865" y="4233"/>
                    <a:pt x="885" y="4265"/>
                    <a:pt x="893" y="4275"/>
                  </a:cubicBezTo>
                  <a:cubicBezTo>
                    <a:pt x="911" y="4299"/>
                    <a:pt x="947" y="4337"/>
                    <a:pt x="976" y="4363"/>
                  </a:cubicBezTo>
                  <a:cubicBezTo>
                    <a:pt x="1001" y="4384"/>
                    <a:pt x="1001" y="4384"/>
                    <a:pt x="1014" y="4400"/>
                  </a:cubicBezTo>
                  <a:cubicBezTo>
                    <a:pt x="1041" y="4432"/>
                    <a:pt x="1069" y="4492"/>
                    <a:pt x="1077" y="4534"/>
                  </a:cubicBezTo>
                  <a:cubicBezTo>
                    <a:pt x="1078" y="4540"/>
                    <a:pt x="1082" y="4560"/>
                    <a:pt x="1086" y="4577"/>
                  </a:cubicBezTo>
                  <a:cubicBezTo>
                    <a:pt x="1093" y="4613"/>
                    <a:pt x="1095" y="4645"/>
                    <a:pt x="1092" y="4666"/>
                  </a:cubicBezTo>
                  <a:cubicBezTo>
                    <a:pt x="1090" y="4680"/>
                    <a:pt x="1084" y="4707"/>
                    <a:pt x="1071" y="4765"/>
                  </a:cubicBezTo>
                  <a:cubicBezTo>
                    <a:pt x="1066" y="4787"/>
                    <a:pt x="1040" y="4882"/>
                    <a:pt x="1026" y="4927"/>
                  </a:cubicBezTo>
                  <a:cubicBezTo>
                    <a:pt x="1021" y="4943"/>
                    <a:pt x="1013" y="4973"/>
                    <a:pt x="1006" y="4994"/>
                  </a:cubicBezTo>
                  <a:cubicBezTo>
                    <a:pt x="1000" y="5015"/>
                    <a:pt x="987" y="5055"/>
                    <a:pt x="977" y="5084"/>
                  </a:cubicBezTo>
                  <a:cubicBezTo>
                    <a:pt x="967" y="5112"/>
                    <a:pt x="954" y="5150"/>
                    <a:pt x="949" y="5171"/>
                  </a:cubicBezTo>
                  <a:cubicBezTo>
                    <a:pt x="951" y="5157"/>
                    <a:pt x="954" y="5138"/>
                    <a:pt x="959" y="5108"/>
                  </a:cubicBezTo>
                  <a:moveTo>
                    <a:pt x="595" y="5898"/>
                  </a:moveTo>
                  <a:cubicBezTo>
                    <a:pt x="592" y="5871"/>
                    <a:pt x="590" y="5824"/>
                    <a:pt x="588" y="5753"/>
                  </a:cubicBezTo>
                  <a:lnTo>
                    <a:pt x="587" y="5734"/>
                  </a:lnTo>
                  <a:cubicBezTo>
                    <a:pt x="585" y="5673"/>
                    <a:pt x="582" y="5620"/>
                    <a:pt x="578" y="5575"/>
                  </a:cubicBezTo>
                  <a:lnTo>
                    <a:pt x="577" y="5562"/>
                  </a:lnTo>
                  <a:cubicBezTo>
                    <a:pt x="571" y="5495"/>
                    <a:pt x="562" y="5440"/>
                    <a:pt x="550" y="5402"/>
                  </a:cubicBezTo>
                  <a:cubicBezTo>
                    <a:pt x="545" y="5383"/>
                    <a:pt x="527" y="5344"/>
                    <a:pt x="520" y="5336"/>
                  </a:cubicBezTo>
                  <a:lnTo>
                    <a:pt x="519" y="5335"/>
                  </a:lnTo>
                  <a:cubicBezTo>
                    <a:pt x="516" y="5332"/>
                    <a:pt x="515" y="5329"/>
                    <a:pt x="512" y="5331"/>
                  </a:cubicBezTo>
                  <a:cubicBezTo>
                    <a:pt x="509" y="5333"/>
                    <a:pt x="510" y="5336"/>
                    <a:pt x="512" y="5343"/>
                  </a:cubicBezTo>
                  <a:cubicBezTo>
                    <a:pt x="514" y="5348"/>
                    <a:pt x="517" y="5356"/>
                    <a:pt x="522" y="5369"/>
                  </a:cubicBezTo>
                  <a:lnTo>
                    <a:pt x="524" y="5375"/>
                  </a:lnTo>
                  <a:cubicBezTo>
                    <a:pt x="540" y="5419"/>
                    <a:pt x="541" y="5423"/>
                    <a:pt x="545" y="5460"/>
                  </a:cubicBezTo>
                  <a:cubicBezTo>
                    <a:pt x="549" y="5493"/>
                    <a:pt x="562" y="5640"/>
                    <a:pt x="562" y="5646"/>
                  </a:cubicBezTo>
                  <a:cubicBezTo>
                    <a:pt x="562" y="5648"/>
                    <a:pt x="563" y="5685"/>
                    <a:pt x="564" y="5720"/>
                  </a:cubicBezTo>
                  <a:cubicBezTo>
                    <a:pt x="566" y="5758"/>
                    <a:pt x="567" y="5804"/>
                    <a:pt x="567" y="5823"/>
                  </a:cubicBezTo>
                  <a:cubicBezTo>
                    <a:pt x="567" y="5853"/>
                    <a:pt x="569" y="5887"/>
                    <a:pt x="571" y="5908"/>
                  </a:cubicBezTo>
                  <a:cubicBezTo>
                    <a:pt x="561" y="5886"/>
                    <a:pt x="548" y="5852"/>
                    <a:pt x="544" y="5834"/>
                  </a:cubicBezTo>
                  <a:cubicBezTo>
                    <a:pt x="541" y="5821"/>
                    <a:pt x="541" y="5806"/>
                    <a:pt x="538" y="5727"/>
                  </a:cubicBezTo>
                  <a:cubicBezTo>
                    <a:pt x="537" y="5710"/>
                    <a:pt x="535" y="5690"/>
                    <a:pt x="532" y="5683"/>
                  </a:cubicBezTo>
                  <a:cubicBezTo>
                    <a:pt x="530" y="5677"/>
                    <a:pt x="525" y="5662"/>
                    <a:pt x="522" y="5651"/>
                  </a:cubicBezTo>
                  <a:cubicBezTo>
                    <a:pt x="518" y="5640"/>
                    <a:pt x="513" y="5624"/>
                    <a:pt x="510" y="5616"/>
                  </a:cubicBezTo>
                  <a:cubicBezTo>
                    <a:pt x="507" y="5608"/>
                    <a:pt x="504" y="5599"/>
                    <a:pt x="504" y="5595"/>
                  </a:cubicBezTo>
                  <a:cubicBezTo>
                    <a:pt x="503" y="5592"/>
                    <a:pt x="501" y="5586"/>
                    <a:pt x="500" y="5582"/>
                  </a:cubicBezTo>
                  <a:cubicBezTo>
                    <a:pt x="499" y="5578"/>
                    <a:pt x="495" y="5558"/>
                    <a:pt x="491" y="5538"/>
                  </a:cubicBezTo>
                  <a:cubicBezTo>
                    <a:pt x="481" y="5487"/>
                    <a:pt x="468" y="5443"/>
                    <a:pt x="458" y="5431"/>
                  </a:cubicBezTo>
                  <a:cubicBezTo>
                    <a:pt x="441" y="5412"/>
                    <a:pt x="420" y="5372"/>
                    <a:pt x="410" y="5340"/>
                  </a:cubicBezTo>
                  <a:cubicBezTo>
                    <a:pt x="394" y="5286"/>
                    <a:pt x="380" y="5261"/>
                    <a:pt x="354" y="5236"/>
                  </a:cubicBezTo>
                  <a:cubicBezTo>
                    <a:pt x="342" y="5224"/>
                    <a:pt x="309" y="5207"/>
                    <a:pt x="285" y="5202"/>
                  </a:cubicBezTo>
                  <a:lnTo>
                    <a:pt x="282" y="5201"/>
                  </a:lnTo>
                  <a:lnTo>
                    <a:pt x="288" y="5198"/>
                  </a:lnTo>
                  <a:cubicBezTo>
                    <a:pt x="295" y="5194"/>
                    <a:pt x="309" y="5188"/>
                    <a:pt x="319" y="5185"/>
                  </a:cubicBezTo>
                  <a:cubicBezTo>
                    <a:pt x="338" y="5180"/>
                    <a:pt x="386" y="5176"/>
                    <a:pt x="404" y="5179"/>
                  </a:cubicBezTo>
                  <a:cubicBezTo>
                    <a:pt x="409" y="5180"/>
                    <a:pt x="418" y="5181"/>
                    <a:pt x="422" y="5181"/>
                  </a:cubicBezTo>
                  <a:cubicBezTo>
                    <a:pt x="460" y="5186"/>
                    <a:pt x="515" y="5214"/>
                    <a:pt x="562" y="5251"/>
                  </a:cubicBezTo>
                  <a:cubicBezTo>
                    <a:pt x="597" y="5279"/>
                    <a:pt x="632" y="5326"/>
                    <a:pt x="651" y="5372"/>
                  </a:cubicBezTo>
                  <a:cubicBezTo>
                    <a:pt x="675" y="5431"/>
                    <a:pt x="673" y="5511"/>
                    <a:pt x="646" y="5611"/>
                  </a:cubicBezTo>
                  <a:cubicBezTo>
                    <a:pt x="603" y="5766"/>
                    <a:pt x="593" y="5819"/>
                    <a:pt x="595" y="5898"/>
                  </a:cubicBezTo>
                  <a:moveTo>
                    <a:pt x="160" y="5400"/>
                  </a:moveTo>
                  <a:cubicBezTo>
                    <a:pt x="160" y="5404"/>
                    <a:pt x="160" y="5407"/>
                    <a:pt x="160" y="5410"/>
                  </a:cubicBezTo>
                  <a:cubicBezTo>
                    <a:pt x="156" y="5407"/>
                    <a:pt x="150" y="5399"/>
                    <a:pt x="145" y="5388"/>
                  </a:cubicBezTo>
                  <a:cubicBezTo>
                    <a:pt x="133" y="5363"/>
                    <a:pt x="133" y="5304"/>
                    <a:pt x="145" y="5271"/>
                  </a:cubicBezTo>
                  <a:cubicBezTo>
                    <a:pt x="148" y="5264"/>
                    <a:pt x="148" y="5260"/>
                    <a:pt x="146" y="5259"/>
                  </a:cubicBezTo>
                  <a:cubicBezTo>
                    <a:pt x="145" y="5258"/>
                    <a:pt x="143" y="5257"/>
                    <a:pt x="141" y="5259"/>
                  </a:cubicBezTo>
                  <a:cubicBezTo>
                    <a:pt x="130" y="5266"/>
                    <a:pt x="117" y="5326"/>
                    <a:pt x="118" y="5350"/>
                  </a:cubicBezTo>
                  <a:cubicBezTo>
                    <a:pt x="119" y="5368"/>
                    <a:pt x="127" y="5394"/>
                    <a:pt x="136" y="5411"/>
                  </a:cubicBezTo>
                  <a:lnTo>
                    <a:pt x="130" y="5406"/>
                  </a:lnTo>
                  <a:cubicBezTo>
                    <a:pt x="107" y="5390"/>
                    <a:pt x="102" y="5384"/>
                    <a:pt x="92" y="5361"/>
                  </a:cubicBezTo>
                  <a:cubicBezTo>
                    <a:pt x="81" y="5334"/>
                    <a:pt x="79" y="5304"/>
                    <a:pt x="88" y="5284"/>
                  </a:cubicBezTo>
                  <a:cubicBezTo>
                    <a:pt x="96" y="5266"/>
                    <a:pt x="108" y="5252"/>
                    <a:pt x="126" y="5241"/>
                  </a:cubicBezTo>
                  <a:cubicBezTo>
                    <a:pt x="138" y="5233"/>
                    <a:pt x="140" y="5230"/>
                    <a:pt x="141" y="5228"/>
                  </a:cubicBezTo>
                  <a:cubicBezTo>
                    <a:pt x="144" y="5226"/>
                    <a:pt x="158" y="5219"/>
                    <a:pt x="177" y="5213"/>
                  </a:cubicBezTo>
                  <a:cubicBezTo>
                    <a:pt x="193" y="5207"/>
                    <a:pt x="195" y="5207"/>
                    <a:pt x="201" y="5205"/>
                  </a:cubicBezTo>
                  <a:cubicBezTo>
                    <a:pt x="214" y="5201"/>
                    <a:pt x="226" y="5198"/>
                    <a:pt x="233" y="5194"/>
                  </a:cubicBezTo>
                  <a:cubicBezTo>
                    <a:pt x="237" y="5193"/>
                    <a:pt x="250" y="5189"/>
                    <a:pt x="262" y="5186"/>
                  </a:cubicBezTo>
                  <a:lnTo>
                    <a:pt x="263" y="5186"/>
                  </a:lnTo>
                  <a:cubicBezTo>
                    <a:pt x="246" y="5196"/>
                    <a:pt x="218" y="5228"/>
                    <a:pt x="202" y="5256"/>
                  </a:cubicBezTo>
                  <a:cubicBezTo>
                    <a:pt x="191" y="5275"/>
                    <a:pt x="178" y="5305"/>
                    <a:pt x="170" y="5329"/>
                  </a:cubicBezTo>
                  <a:cubicBezTo>
                    <a:pt x="165" y="5345"/>
                    <a:pt x="159" y="5385"/>
                    <a:pt x="160" y="5400"/>
                  </a:cubicBezTo>
                  <a:moveTo>
                    <a:pt x="1157" y="5713"/>
                  </a:moveTo>
                  <a:cubicBezTo>
                    <a:pt x="1166" y="5707"/>
                    <a:pt x="1198" y="5691"/>
                    <a:pt x="1201" y="5691"/>
                  </a:cubicBezTo>
                  <a:lnTo>
                    <a:pt x="1201" y="5691"/>
                  </a:lnTo>
                  <a:cubicBezTo>
                    <a:pt x="1203" y="5690"/>
                    <a:pt x="1215" y="5684"/>
                    <a:pt x="1238" y="5671"/>
                  </a:cubicBezTo>
                  <a:cubicBezTo>
                    <a:pt x="1257" y="5661"/>
                    <a:pt x="1284" y="5647"/>
                    <a:pt x="1298" y="5640"/>
                  </a:cubicBezTo>
                  <a:cubicBezTo>
                    <a:pt x="1354" y="5615"/>
                    <a:pt x="1463" y="5554"/>
                    <a:pt x="1490" y="5533"/>
                  </a:cubicBezTo>
                  <a:cubicBezTo>
                    <a:pt x="1513" y="5515"/>
                    <a:pt x="1548" y="5482"/>
                    <a:pt x="1551" y="5473"/>
                  </a:cubicBezTo>
                  <a:cubicBezTo>
                    <a:pt x="1551" y="5471"/>
                    <a:pt x="1550" y="5469"/>
                    <a:pt x="1549" y="5468"/>
                  </a:cubicBezTo>
                  <a:cubicBezTo>
                    <a:pt x="1547" y="5467"/>
                    <a:pt x="1545" y="5466"/>
                    <a:pt x="1533" y="5479"/>
                  </a:cubicBezTo>
                  <a:cubicBezTo>
                    <a:pt x="1526" y="5487"/>
                    <a:pt x="1514" y="5498"/>
                    <a:pt x="1507" y="5503"/>
                  </a:cubicBezTo>
                  <a:cubicBezTo>
                    <a:pt x="1487" y="5518"/>
                    <a:pt x="1419" y="5558"/>
                    <a:pt x="1393" y="5571"/>
                  </a:cubicBezTo>
                  <a:cubicBezTo>
                    <a:pt x="1381" y="5577"/>
                    <a:pt x="1366" y="5584"/>
                    <a:pt x="1361" y="5586"/>
                  </a:cubicBezTo>
                  <a:cubicBezTo>
                    <a:pt x="1357" y="5589"/>
                    <a:pt x="1333" y="5600"/>
                    <a:pt x="1309" y="5610"/>
                  </a:cubicBezTo>
                  <a:cubicBezTo>
                    <a:pt x="1285" y="5621"/>
                    <a:pt x="1248" y="5639"/>
                    <a:pt x="1227" y="5651"/>
                  </a:cubicBezTo>
                  <a:cubicBezTo>
                    <a:pt x="1207" y="5662"/>
                    <a:pt x="1184" y="5674"/>
                    <a:pt x="1178" y="5676"/>
                  </a:cubicBezTo>
                  <a:cubicBezTo>
                    <a:pt x="1172" y="5679"/>
                    <a:pt x="1159" y="5685"/>
                    <a:pt x="1150" y="5690"/>
                  </a:cubicBezTo>
                  <a:cubicBezTo>
                    <a:pt x="1141" y="5695"/>
                    <a:pt x="1123" y="5705"/>
                    <a:pt x="1109" y="5712"/>
                  </a:cubicBezTo>
                  <a:lnTo>
                    <a:pt x="1096" y="5718"/>
                  </a:lnTo>
                  <a:lnTo>
                    <a:pt x="1099" y="5713"/>
                  </a:lnTo>
                  <a:cubicBezTo>
                    <a:pt x="1111" y="5698"/>
                    <a:pt x="1128" y="5682"/>
                    <a:pt x="1155" y="5663"/>
                  </a:cubicBezTo>
                  <a:cubicBezTo>
                    <a:pt x="1182" y="5643"/>
                    <a:pt x="1193" y="5635"/>
                    <a:pt x="1195" y="5634"/>
                  </a:cubicBezTo>
                  <a:cubicBezTo>
                    <a:pt x="1196" y="5634"/>
                    <a:pt x="1200" y="5632"/>
                    <a:pt x="1227" y="5613"/>
                  </a:cubicBezTo>
                  <a:cubicBezTo>
                    <a:pt x="1293" y="5568"/>
                    <a:pt x="1357" y="5506"/>
                    <a:pt x="1391" y="5454"/>
                  </a:cubicBezTo>
                  <a:cubicBezTo>
                    <a:pt x="1400" y="5440"/>
                    <a:pt x="1413" y="5421"/>
                    <a:pt x="1417" y="5416"/>
                  </a:cubicBezTo>
                  <a:cubicBezTo>
                    <a:pt x="1462" y="5356"/>
                    <a:pt x="1511" y="5309"/>
                    <a:pt x="1557" y="5280"/>
                  </a:cubicBezTo>
                  <a:cubicBezTo>
                    <a:pt x="1587" y="5261"/>
                    <a:pt x="1623" y="5246"/>
                    <a:pt x="1649" y="5239"/>
                  </a:cubicBezTo>
                  <a:cubicBezTo>
                    <a:pt x="1662" y="5236"/>
                    <a:pt x="1696" y="5232"/>
                    <a:pt x="1727" y="5229"/>
                  </a:cubicBezTo>
                  <a:cubicBezTo>
                    <a:pt x="1842" y="5218"/>
                    <a:pt x="1863" y="5216"/>
                    <a:pt x="1899" y="5208"/>
                  </a:cubicBezTo>
                  <a:cubicBezTo>
                    <a:pt x="1915" y="5204"/>
                    <a:pt x="1925" y="5202"/>
                    <a:pt x="1930" y="5200"/>
                  </a:cubicBezTo>
                  <a:cubicBezTo>
                    <a:pt x="1929" y="5201"/>
                    <a:pt x="1927" y="5202"/>
                    <a:pt x="1925" y="5203"/>
                  </a:cubicBezTo>
                  <a:cubicBezTo>
                    <a:pt x="1892" y="5221"/>
                    <a:pt x="1845" y="5258"/>
                    <a:pt x="1817" y="5288"/>
                  </a:cubicBezTo>
                  <a:cubicBezTo>
                    <a:pt x="1808" y="5298"/>
                    <a:pt x="1783" y="5331"/>
                    <a:pt x="1783" y="5337"/>
                  </a:cubicBezTo>
                  <a:lnTo>
                    <a:pt x="1783" y="5337"/>
                  </a:lnTo>
                  <a:cubicBezTo>
                    <a:pt x="1782" y="5337"/>
                    <a:pt x="1778" y="5340"/>
                    <a:pt x="1774" y="5351"/>
                  </a:cubicBezTo>
                  <a:cubicBezTo>
                    <a:pt x="1771" y="5357"/>
                    <a:pt x="1763" y="5372"/>
                    <a:pt x="1757" y="5385"/>
                  </a:cubicBezTo>
                  <a:cubicBezTo>
                    <a:pt x="1748" y="5404"/>
                    <a:pt x="1746" y="5408"/>
                    <a:pt x="1746" y="5410"/>
                  </a:cubicBezTo>
                  <a:cubicBezTo>
                    <a:pt x="1746" y="5409"/>
                    <a:pt x="1746" y="5409"/>
                    <a:pt x="1746" y="5409"/>
                  </a:cubicBezTo>
                  <a:cubicBezTo>
                    <a:pt x="1746" y="5410"/>
                    <a:pt x="1744" y="5413"/>
                    <a:pt x="1741" y="5416"/>
                  </a:cubicBezTo>
                  <a:cubicBezTo>
                    <a:pt x="1738" y="5420"/>
                    <a:pt x="1729" y="5433"/>
                    <a:pt x="1720" y="5445"/>
                  </a:cubicBezTo>
                  <a:cubicBezTo>
                    <a:pt x="1675" y="5507"/>
                    <a:pt x="1604" y="5590"/>
                    <a:pt x="1589" y="5599"/>
                  </a:cubicBezTo>
                  <a:cubicBezTo>
                    <a:pt x="1535" y="5632"/>
                    <a:pt x="1516" y="5641"/>
                    <a:pt x="1455" y="5663"/>
                  </a:cubicBezTo>
                  <a:cubicBezTo>
                    <a:pt x="1443" y="5667"/>
                    <a:pt x="1429" y="5672"/>
                    <a:pt x="1425" y="5673"/>
                  </a:cubicBezTo>
                  <a:cubicBezTo>
                    <a:pt x="1421" y="5675"/>
                    <a:pt x="1407" y="5680"/>
                    <a:pt x="1393" y="5684"/>
                  </a:cubicBezTo>
                  <a:cubicBezTo>
                    <a:pt x="1379" y="5689"/>
                    <a:pt x="1363" y="5694"/>
                    <a:pt x="1356" y="5697"/>
                  </a:cubicBezTo>
                  <a:cubicBezTo>
                    <a:pt x="1343" y="5703"/>
                    <a:pt x="1276" y="5718"/>
                    <a:pt x="1253" y="5721"/>
                  </a:cubicBezTo>
                  <a:cubicBezTo>
                    <a:pt x="1245" y="5722"/>
                    <a:pt x="1219" y="5725"/>
                    <a:pt x="1195" y="5727"/>
                  </a:cubicBezTo>
                  <a:cubicBezTo>
                    <a:pt x="1172" y="5730"/>
                    <a:pt x="1138" y="5733"/>
                    <a:pt x="1121" y="5735"/>
                  </a:cubicBezTo>
                  <a:lnTo>
                    <a:pt x="1110" y="5736"/>
                  </a:lnTo>
                  <a:lnTo>
                    <a:pt x="1120" y="5732"/>
                  </a:lnTo>
                  <a:cubicBezTo>
                    <a:pt x="1135" y="5724"/>
                    <a:pt x="1152" y="5716"/>
                    <a:pt x="1157" y="5713"/>
                  </a:cubicBezTo>
                  <a:moveTo>
                    <a:pt x="1535" y="5267"/>
                  </a:moveTo>
                  <a:lnTo>
                    <a:pt x="1538" y="5263"/>
                  </a:lnTo>
                  <a:cubicBezTo>
                    <a:pt x="1548" y="5253"/>
                    <a:pt x="1559" y="5240"/>
                    <a:pt x="1563" y="5235"/>
                  </a:cubicBezTo>
                  <a:cubicBezTo>
                    <a:pt x="1589" y="5203"/>
                    <a:pt x="1625" y="5177"/>
                    <a:pt x="1658" y="5164"/>
                  </a:cubicBezTo>
                  <a:cubicBezTo>
                    <a:pt x="1666" y="5161"/>
                    <a:pt x="1676" y="5157"/>
                    <a:pt x="1679" y="5155"/>
                  </a:cubicBezTo>
                  <a:cubicBezTo>
                    <a:pt x="1682" y="5154"/>
                    <a:pt x="1691" y="5152"/>
                    <a:pt x="1700" y="5151"/>
                  </a:cubicBezTo>
                  <a:cubicBezTo>
                    <a:pt x="1714" y="5150"/>
                    <a:pt x="1718" y="5149"/>
                    <a:pt x="1719" y="5148"/>
                  </a:cubicBezTo>
                  <a:cubicBezTo>
                    <a:pt x="1724" y="5147"/>
                    <a:pt x="1754" y="5148"/>
                    <a:pt x="1782" y="5151"/>
                  </a:cubicBezTo>
                  <a:cubicBezTo>
                    <a:pt x="1795" y="5152"/>
                    <a:pt x="1832" y="5156"/>
                    <a:pt x="1864" y="5160"/>
                  </a:cubicBezTo>
                  <a:cubicBezTo>
                    <a:pt x="1895" y="5164"/>
                    <a:pt x="1929" y="5168"/>
                    <a:pt x="1939" y="5168"/>
                  </a:cubicBezTo>
                  <a:cubicBezTo>
                    <a:pt x="1945" y="5168"/>
                    <a:pt x="1952" y="5169"/>
                    <a:pt x="1957" y="5169"/>
                  </a:cubicBezTo>
                  <a:cubicBezTo>
                    <a:pt x="1866" y="5192"/>
                    <a:pt x="1852" y="5194"/>
                    <a:pt x="1772" y="5201"/>
                  </a:cubicBezTo>
                  <a:cubicBezTo>
                    <a:pt x="1642" y="5213"/>
                    <a:pt x="1622" y="5218"/>
                    <a:pt x="1559" y="5254"/>
                  </a:cubicBezTo>
                  <a:lnTo>
                    <a:pt x="1535" y="5267"/>
                  </a:lnTo>
                  <a:moveTo>
                    <a:pt x="1763" y="4116"/>
                  </a:moveTo>
                  <a:lnTo>
                    <a:pt x="1763" y="4116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0000" tIns="45000" rIns="90000" bIns="45000" anchor="ctr" anchorCtr="1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" name="Google Shape;23;p2"/>
            <p:cNvSpPr/>
            <p:nvPr/>
          </p:nvSpPr>
          <p:spPr>
            <a:xfrm rot="-10039135" flipH="1">
              <a:off x="8446531" y="2534747"/>
              <a:ext cx="408086" cy="774384"/>
            </a:xfrm>
            <a:custGeom>
              <a:avLst/>
              <a:gdLst/>
              <a:ahLst/>
              <a:cxnLst/>
              <a:rect l="l" t="t" r="r" b="b"/>
              <a:pathLst>
                <a:path w="674" h="1279" extrusionOk="0">
                  <a:moveTo>
                    <a:pt x="665" y="39"/>
                  </a:moveTo>
                  <a:cubicBezTo>
                    <a:pt x="656" y="0"/>
                    <a:pt x="655" y="0"/>
                    <a:pt x="652" y="0"/>
                  </a:cubicBezTo>
                  <a:cubicBezTo>
                    <a:pt x="650" y="0"/>
                    <a:pt x="649" y="-1"/>
                    <a:pt x="641" y="12"/>
                  </a:cubicBezTo>
                  <a:lnTo>
                    <a:pt x="641" y="12"/>
                  </a:lnTo>
                  <a:cubicBezTo>
                    <a:pt x="638" y="18"/>
                    <a:pt x="628" y="44"/>
                    <a:pt x="619" y="70"/>
                  </a:cubicBezTo>
                  <a:cubicBezTo>
                    <a:pt x="593" y="143"/>
                    <a:pt x="587" y="154"/>
                    <a:pt x="494" y="303"/>
                  </a:cubicBezTo>
                  <a:cubicBezTo>
                    <a:pt x="454" y="365"/>
                    <a:pt x="413" y="420"/>
                    <a:pt x="359" y="480"/>
                  </a:cubicBezTo>
                  <a:cubicBezTo>
                    <a:pt x="346" y="495"/>
                    <a:pt x="328" y="516"/>
                    <a:pt x="319" y="526"/>
                  </a:cubicBezTo>
                  <a:cubicBezTo>
                    <a:pt x="309" y="537"/>
                    <a:pt x="291" y="557"/>
                    <a:pt x="278" y="571"/>
                  </a:cubicBezTo>
                  <a:cubicBezTo>
                    <a:pt x="172" y="682"/>
                    <a:pt x="102" y="769"/>
                    <a:pt x="60" y="846"/>
                  </a:cubicBezTo>
                  <a:cubicBezTo>
                    <a:pt x="17" y="923"/>
                    <a:pt x="-2" y="995"/>
                    <a:pt x="0" y="1070"/>
                  </a:cubicBezTo>
                  <a:cubicBezTo>
                    <a:pt x="1" y="1110"/>
                    <a:pt x="8" y="1176"/>
                    <a:pt x="15" y="1213"/>
                  </a:cubicBezTo>
                  <a:cubicBezTo>
                    <a:pt x="25" y="1267"/>
                    <a:pt x="27" y="1276"/>
                    <a:pt x="33" y="1278"/>
                  </a:cubicBezTo>
                  <a:cubicBezTo>
                    <a:pt x="34" y="1279"/>
                    <a:pt x="35" y="1279"/>
                    <a:pt x="35" y="1279"/>
                  </a:cubicBezTo>
                  <a:cubicBezTo>
                    <a:pt x="38" y="1279"/>
                    <a:pt x="40" y="1277"/>
                    <a:pt x="42" y="1276"/>
                  </a:cubicBezTo>
                  <a:cubicBezTo>
                    <a:pt x="49" y="1271"/>
                    <a:pt x="52" y="1261"/>
                    <a:pt x="50" y="1252"/>
                  </a:cubicBezTo>
                  <a:cubicBezTo>
                    <a:pt x="48" y="1246"/>
                    <a:pt x="58" y="1210"/>
                    <a:pt x="83" y="1147"/>
                  </a:cubicBezTo>
                  <a:cubicBezTo>
                    <a:pt x="105" y="1091"/>
                    <a:pt x="130" y="1037"/>
                    <a:pt x="147" y="1010"/>
                  </a:cubicBezTo>
                  <a:cubicBezTo>
                    <a:pt x="180" y="959"/>
                    <a:pt x="237" y="900"/>
                    <a:pt x="305" y="850"/>
                  </a:cubicBezTo>
                  <a:cubicBezTo>
                    <a:pt x="433" y="755"/>
                    <a:pt x="500" y="685"/>
                    <a:pt x="570" y="571"/>
                  </a:cubicBezTo>
                  <a:cubicBezTo>
                    <a:pt x="599" y="525"/>
                    <a:pt x="613" y="493"/>
                    <a:pt x="635" y="424"/>
                  </a:cubicBezTo>
                  <a:cubicBezTo>
                    <a:pt x="654" y="365"/>
                    <a:pt x="668" y="299"/>
                    <a:pt x="670" y="262"/>
                  </a:cubicBezTo>
                  <a:cubicBezTo>
                    <a:pt x="671" y="248"/>
                    <a:pt x="672" y="228"/>
                    <a:pt x="673" y="221"/>
                  </a:cubicBezTo>
                  <a:cubicBezTo>
                    <a:pt x="676" y="172"/>
                    <a:pt x="671" y="67"/>
                    <a:pt x="665" y="39"/>
                  </a:cubicBezTo>
                  <a:moveTo>
                    <a:pt x="62" y="1140"/>
                  </a:moveTo>
                  <a:cubicBezTo>
                    <a:pt x="61" y="1143"/>
                    <a:pt x="60" y="1145"/>
                    <a:pt x="59" y="1148"/>
                  </a:cubicBezTo>
                  <a:cubicBezTo>
                    <a:pt x="61" y="1135"/>
                    <a:pt x="65" y="1111"/>
                    <a:pt x="74" y="1074"/>
                  </a:cubicBezTo>
                  <a:cubicBezTo>
                    <a:pt x="94" y="985"/>
                    <a:pt x="130" y="903"/>
                    <a:pt x="172" y="855"/>
                  </a:cubicBezTo>
                  <a:cubicBezTo>
                    <a:pt x="173" y="854"/>
                    <a:pt x="189" y="835"/>
                    <a:pt x="191" y="832"/>
                  </a:cubicBezTo>
                  <a:cubicBezTo>
                    <a:pt x="193" y="830"/>
                    <a:pt x="209" y="812"/>
                    <a:pt x="231" y="790"/>
                  </a:cubicBezTo>
                  <a:cubicBezTo>
                    <a:pt x="293" y="727"/>
                    <a:pt x="361" y="653"/>
                    <a:pt x="389" y="620"/>
                  </a:cubicBezTo>
                  <a:cubicBezTo>
                    <a:pt x="402" y="604"/>
                    <a:pt x="417" y="585"/>
                    <a:pt x="430" y="568"/>
                  </a:cubicBezTo>
                  <a:cubicBezTo>
                    <a:pt x="453" y="539"/>
                    <a:pt x="452" y="538"/>
                    <a:pt x="451" y="536"/>
                  </a:cubicBezTo>
                  <a:lnTo>
                    <a:pt x="451" y="534"/>
                  </a:lnTo>
                  <a:lnTo>
                    <a:pt x="449" y="533"/>
                  </a:lnTo>
                  <a:cubicBezTo>
                    <a:pt x="447" y="533"/>
                    <a:pt x="446" y="533"/>
                    <a:pt x="429" y="551"/>
                  </a:cubicBezTo>
                  <a:cubicBezTo>
                    <a:pt x="386" y="599"/>
                    <a:pt x="376" y="611"/>
                    <a:pt x="365" y="621"/>
                  </a:cubicBezTo>
                  <a:cubicBezTo>
                    <a:pt x="358" y="628"/>
                    <a:pt x="350" y="636"/>
                    <a:pt x="346" y="639"/>
                  </a:cubicBezTo>
                  <a:cubicBezTo>
                    <a:pt x="343" y="642"/>
                    <a:pt x="329" y="657"/>
                    <a:pt x="315" y="672"/>
                  </a:cubicBezTo>
                  <a:cubicBezTo>
                    <a:pt x="301" y="687"/>
                    <a:pt x="268" y="721"/>
                    <a:pt x="241" y="749"/>
                  </a:cubicBezTo>
                  <a:cubicBezTo>
                    <a:pt x="215" y="776"/>
                    <a:pt x="190" y="803"/>
                    <a:pt x="185" y="808"/>
                  </a:cubicBezTo>
                  <a:cubicBezTo>
                    <a:pt x="181" y="813"/>
                    <a:pt x="171" y="825"/>
                    <a:pt x="163" y="833"/>
                  </a:cubicBezTo>
                  <a:cubicBezTo>
                    <a:pt x="130" y="869"/>
                    <a:pt x="98" y="928"/>
                    <a:pt x="71" y="999"/>
                  </a:cubicBezTo>
                  <a:cubicBezTo>
                    <a:pt x="61" y="1026"/>
                    <a:pt x="40" y="1122"/>
                    <a:pt x="34" y="1166"/>
                  </a:cubicBezTo>
                  <a:cubicBezTo>
                    <a:pt x="34" y="1170"/>
                    <a:pt x="33" y="1173"/>
                    <a:pt x="33" y="1177"/>
                  </a:cubicBezTo>
                  <a:cubicBezTo>
                    <a:pt x="30" y="1158"/>
                    <a:pt x="26" y="1124"/>
                    <a:pt x="24" y="1094"/>
                  </a:cubicBezTo>
                  <a:cubicBezTo>
                    <a:pt x="21" y="1026"/>
                    <a:pt x="26" y="989"/>
                    <a:pt x="47" y="929"/>
                  </a:cubicBezTo>
                  <a:cubicBezTo>
                    <a:pt x="69" y="865"/>
                    <a:pt x="106" y="804"/>
                    <a:pt x="171" y="725"/>
                  </a:cubicBezTo>
                  <a:cubicBezTo>
                    <a:pt x="201" y="688"/>
                    <a:pt x="211" y="676"/>
                    <a:pt x="292" y="587"/>
                  </a:cubicBezTo>
                  <a:cubicBezTo>
                    <a:pt x="419" y="448"/>
                    <a:pt x="453" y="407"/>
                    <a:pt x="505" y="325"/>
                  </a:cubicBezTo>
                  <a:cubicBezTo>
                    <a:pt x="511" y="314"/>
                    <a:pt x="523" y="296"/>
                    <a:pt x="531" y="284"/>
                  </a:cubicBezTo>
                  <a:cubicBezTo>
                    <a:pt x="587" y="196"/>
                    <a:pt x="619" y="138"/>
                    <a:pt x="628" y="107"/>
                  </a:cubicBezTo>
                  <a:cubicBezTo>
                    <a:pt x="633" y="90"/>
                    <a:pt x="641" y="69"/>
                    <a:pt x="646" y="55"/>
                  </a:cubicBezTo>
                  <a:cubicBezTo>
                    <a:pt x="646" y="62"/>
                    <a:pt x="647" y="74"/>
                    <a:pt x="648" y="85"/>
                  </a:cubicBezTo>
                  <a:cubicBezTo>
                    <a:pt x="651" y="135"/>
                    <a:pt x="651" y="208"/>
                    <a:pt x="647" y="262"/>
                  </a:cubicBezTo>
                  <a:cubicBezTo>
                    <a:pt x="644" y="322"/>
                    <a:pt x="605" y="459"/>
                    <a:pt x="574" y="519"/>
                  </a:cubicBezTo>
                  <a:cubicBezTo>
                    <a:pt x="541" y="583"/>
                    <a:pt x="476" y="671"/>
                    <a:pt x="433" y="712"/>
                  </a:cubicBezTo>
                  <a:cubicBezTo>
                    <a:pt x="430" y="715"/>
                    <a:pt x="421" y="724"/>
                    <a:pt x="412" y="732"/>
                  </a:cubicBezTo>
                  <a:cubicBezTo>
                    <a:pt x="387" y="757"/>
                    <a:pt x="362" y="778"/>
                    <a:pt x="296" y="829"/>
                  </a:cubicBezTo>
                  <a:cubicBezTo>
                    <a:pt x="265" y="853"/>
                    <a:pt x="231" y="880"/>
                    <a:pt x="227" y="883"/>
                  </a:cubicBezTo>
                  <a:cubicBezTo>
                    <a:pt x="225" y="886"/>
                    <a:pt x="219" y="892"/>
                    <a:pt x="214" y="896"/>
                  </a:cubicBezTo>
                  <a:cubicBezTo>
                    <a:pt x="186" y="921"/>
                    <a:pt x="149" y="965"/>
                    <a:pt x="129" y="998"/>
                  </a:cubicBezTo>
                  <a:cubicBezTo>
                    <a:pt x="117" y="1015"/>
                    <a:pt x="81" y="1092"/>
                    <a:pt x="62" y="114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0000" tIns="45000" rIns="90000" bIns="45000" anchor="ctr" anchorCtr="1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1"/>
          <p:cNvSpPr txBox="1">
            <a:spLocks noGrp="1"/>
          </p:cNvSpPr>
          <p:nvPr>
            <p:ph type="title" hasCustomPrompt="1"/>
          </p:nvPr>
        </p:nvSpPr>
        <p:spPr>
          <a:xfrm>
            <a:off x="1284000" y="1952850"/>
            <a:ext cx="6576000" cy="799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6000"/>
            </a:lvl1pPr>
            <a:lvl2pPr lvl="1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2pPr>
            <a:lvl3pPr lvl="2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3pPr>
            <a:lvl4pPr lvl="3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4pPr>
            <a:lvl5pPr lvl="4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5pPr>
            <a:lvl6pPr lvl="5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6pPr>
            <a:lvl7pPr lvl="6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7pPr>
            <a:lvl8pPr lvl="7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8pPr>
            <a:lvl9pPr lvl="8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9pPr>
          </a:lstStyle>
          <a:p>
            <a:r>
              <a:t>xx%</a:t>
            </a:r>
          </a:p>
        </p:txBody>
      </p:sp>
      <p:sp>
        <p:nvSpPr>
          <p:cNvPr id="72" name="Google Shape;72;p11"/>
          <p:cNvSpPr txBox="1">
            <a:spLocks noGrp="1"/>
          </p:cNvSpPr>
          <p:nvPr>
            <p:ph type="subTitle" idx="1"/>
          </p:nvPr>
        </p:nvSpPr>
        <p:spPr>
          <a:xfrm>
            <a:off x="1284000" y="2816250"/>
            <a:ext cx="6576000" cy="3744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73" name="Google Shape;73;p11"/>
          <p:cNvSpPr/>
          <p:nvPr/>
        </p:nvSpPr>
        <p:spPr>
          <a:xfrm rot="2187544" flipH="1">
            <a:off x="8352582" y="3536899"/>
            <a:ext cx="379451" cy="2628156"/>
          </a:xfrm>
          <a:custGeom>
            <a:avLst/>
            <a:gdLst/>
            <a:ahLst/>
            <a:cxnLst/>
            <a:rect l="l" t="t" r="r" b="b"/>
            <a:pathLst>
              <a:path w="769" h="5326" extrusionOk="0">
                <a:moveTo>
                  <a:pt x="367" y="1781"/>
                </a:moveTo>
                <a:cubicBezTo>
                  <a:pt x="372" y="1786"/>
                  <a:pt x="378" y="1792"/>
                  <a:pt x="385" y="1800"/>
                </a:cubicBezTo>
                <a:cubicBezTo>
                  <a:pt x="385" y="1724"/>
                  <a:pt x="385" y="1652"/>
                  <a:pt x="383" y="1579"/>
                </a:cubicBezTo>
                <a:cubicBezTo>
                  <a:pt x="380" y="1489"/>
                  <a:pt x="375" y="1399"/>
                  <a:pt x="369" y="1308"/>
                </a:cubicBezTo>
                <a:cubicBezTo>
                  <a:pt x="365" y="1249"/>
                  <a:pt x="322" y="1216"/>
                  <a:pt x="279" y="1184"/>
                </a:cubicBezTo>
                <a:cubicBezTo>
                  <a:pt x="239" y="1154"/>
                  <a:pt x="223" y="1102"/>
                  <a:pt x="239" y="1059"/>
                </a:cubicBezTo>
                <a:cubicBezTo>
                  <a:pt x="254" y="1020"/>
                  <a:pt x="279" y="1008"/>
                  <a:pt x="317" y="1024"/>
                </a:cubicBezTo>
                <a:cubicBezTo>
                  <a:pt x="352" y="1039"/>
                  <a:pt x="372" y="1067"/>
                  <a:pt x="379" y="1103"/>
                </a:cubicBezTo>
                <a:cubicBezTo>
                  <a:pt x="387" y="1141"/>
                  <a:pt x="394" y="1179"/>
                  <a:pt x="410" y="1218"/>
                </a:cubicBezTo>
                <a:cubicBezTo>
                  <a:pt x="416" y="1183"/>
                  <a:pt x="422" y="1149"/>
                  <a:pt x="427" y="1114"/>
                </a:cubicBezTo>
                <a:cubicBezTo>
                  <a:pt x="434" y="1057"/>
                  <a:pt x="444" y="1000"/>
                  <a:pt x="446" y="942"/>
                </a:cubicBezTo>
                <a:cubicBezTo>
                  <a:pt x="451" y="824"/>
                  <a:pt x="427" y="715"/>
                  <a:pt x="323" y="638"/>
                </a:cubicBezTo>
                <a:cubicBezTo>
                  <a:pt x="300" y="621"/>
                  <a:pt x="280" y="595"/>
                  <a:pt x="264" y="569"/>
                </a:cubicBezTo>
                <a:cubicBezTo>
                  <a:pt x="257" y="556"/>
                  <a:pt x="258" y="529"/>
                  <a:pt x="267" y="519"/>
                </a:cubicBezTo>
                <a:cubicBezTo>
                  <a:pt x="276" y="509"/>
                  <a:pt x="301" y="509"/>
                  <a:pt x="316" y="514"/>
                </a:cubicBezTo>
                <a:cubicBezTo>
                  <a:pt x="354" y="526"/>
                  <a:pt x="384" y="549"/>
                  <a:pt x="398" y="591"/>
                </a:cubicBezTo>
                <a:cubicBezTo>
                  <a:pt x="409" y="625"/>
                  <a:pt x="426" y="659"/>
                  <a:pt x="450" y="691"/>
                </a:cubicBezTo>
                <a:cubicBezTo>
                  <a:pt x="449" y="666"/>
                  <a:pt x="450" y="641"/>
                  <a:pt x="447" y="617"/>
                </a:cubicBezTo>
                <a:cubicBezTo>
                  <a:pt x="437" y="504"/>
                  <a:pt x="420" y="393"/>
                  <a:pt x="375" y="288"/>
                </a:cubicBezTo>
                <a:cubicBezTo>
                  <a:pt x="353" y="237"/>
                  <a:pt x="339" y="183"/>
                  <a:pt x="323" y="129"/>
                </a:cubicBezTo>
                <a:cubicBezTo>
                  <a:pt x="317" y="108"/>
                  <a:pt x="313" y="85"/>
                  <a:pt x="314" y="63"/>
                </a:cubicBezTo>
                <a:cubicBezTo>
                  <a:pt x="315" y="36"/>
                  <a:pt x="320" y="8"/>
                  <a:pt x="353" y="1"/>
                </a:cubicBezTo>
                <a:cubicBezTo>
                  <a:pt x="381" y="-4"/>
                  <a:pt x="408" y="14"/>
                  <a:pt x="416" y="48"/>
                </a:cubicBezTo>
                <a:cubicBezTo>
                  <a:pt x="425" y="84"/>
                  <a:pt x="433" y="122"/>
                  <a:pt x="430" y="157"/>
                </a:cubicBezTo>
                <a:cubicBezTo>
                  <a:pt x="421" y="241"/>
                  <a:pt x="438" y="321"/>
                  <a:pt x="451" y="402"/>
                </a:cubicBezTo>
                <a:cubicBezTo>
                  <a:pt x="457" y="443"/>
                  <a:pt x="463" y="484"/>
                  <a:pt x="470" y="524"/>
                </a:cubicBezTo>
                <a:cubicBezTo>
                  <a:pt x="473" y="539"/>
                  <a:pt x="479" y="554"/>
                  <a:pt x="495" y="570"/>
                </a:cubicBezTo>
                <a:cubicBezTo>
                  <a:pt x="501" y="535"/>
                  <a:pt x="507" y="500"/>
                  <a:pt x="515" y="466"/>
                </a:cubicBezTo>
                <a:cubicBezTo>
                  <a:pt x="525" y="422"/>
                  <a:pt x="534" y="378"/>
                  <a:pt x="546" y="335"/>
                </a:cubicBezTo>
                <a:cubicBezTo>
                  <a:pt x="549" y="323"/>
                  <a:pt x="557" y="312"/>
                  <a:pt x="566" y="304"/>
                </a:cubicBezTo>
                <a:cubicBezTo>
                  <a:pt x="594" y="280"/>
                  <a:pt x="621" y="290"/>
                  <a:pt x="628" y="327"/>
                </a:cubicBezTo>
                <a:cubicBezTo>
                  <a:pt x="636" y="371"/>
                  <a:pt x="617" y="409"/>
                  <a:pt x="592" y="442"/>
                </a:cubicBezTo>
                <a:cubicBezTo>
                  <a:pt x="542" y="510"/>
                  <a:pt x="518" y="590"/>
                  <a:pt x="505" y="670"/>
                </a:cubicBezTo>
                <a:cubicBezTo>
                  <a:pt x="489" y="763"/>
                  <a:pt x="487" y="858"/>
                  <a:pt x="488" y="955"/>
                </a:cubicBezTo>
                <a:cubicBezTo>
                  <a:pt x="491" y="946"/>
                  <a:pt x="494" y="936"/>
                  <a:pt x="499" y="927"/>
                </a:cubicBezTo>
                <a:cubicBezTo>
                  <a:pt x="518" y="891"/>
                  <a:pt x="534" y="853"/>
                  <a:pt x="558" y="820"/>
                </a:cubicBezTo>
                <a:cubicBezTo>
                  <a:pt x="578" y="793"/>
                  <a:pt x="609" y="791"/>
                  <a:pt x="629" y="806"/>
                </a:cubicBezTo>
                <a:cubicBezTo>
                  <a:pt x="648" y="820"/>
                  <a:pt x="648" y="850"/>
                  <a:pt x="627" y="877"/>
                </a:cubicBezTo>
                <a:cubicBezTo>
                  <a:pt x="609" y="900"/>
                  <a:pt x="588" y="920"/>
                  <a:pt x="569" y="942"/>
                </a:cubicBezTo>
                <a:cubicBezTo>
                  <a:pt x="516" y="1005"/>
                  <a:pt x="467" y="1072"/>
                  <a:pt x="450" y="1154"/>
                </a:cubicBezTo>
                <a:cubicBezTo>
                  <a:pt x="437" y="1218"/>
                  <a:pt x="434" y="1285"/>
                  <a:pt x="427" y="1350"/>
                </a:cubicBezTo>
                <a:cubicBezTo>
                  <a:pt x="424" y="1377"/>
                  <a:pt x="422" y="1405"/>
                  <a:pt x="429" y="1434"/>
                </a:cubicBezTo>
                <a:cubicBezTo>
                  <a:pt x="440" y="1407"/>
                  <a:pt x="450" y="1379"/>
                  <a:pt x="462" y="1352"/>
                </a:cubicBezTo>
                <a:cubicBezTo>
                  <a:pt x="468" y="1339"/>
                  <a:pt x="476" y="1326"/>
                  <a:pt x="486" y="1316"/>
                </a:cubicBezTo>
                <a:cubicBezTo>
                  <a:pt x="507" y="1296"/>
                  <a:pt x="535" y="1302"/>
                  <a:pt x="542" y="1331"/>
                </a:cubicBezTo>
                <a:cubicBezTo>
                  <a:pt x="546" y="1348"/>
                  <a:pt x="545" y="1369"/>
                  <a:pt x="538" y="1384"/>
                </a:cubicBezTo>
                <a:cubicBezTo>
                  <a:pt x="525" y="1412"/>
                  <a:pt x="504" y="1435"/>
                  <a:pt x="490" y="1463"/>
                </a:cubicBezTo>
                <a:cubicBezTo>
                  <a:pt x="440" y="1562"/>
                  <a:pt x="417" y="1668"/>
                  <a:pt x="422" y="1778"/>
                </a:cubicBezTo>
                <a:cubicBezTo>
                  <a:pt x="426" y="1840"/>
                  <a:pt x="438" y="1901"/>
                  <a:pt x="451" y="1963"/>
                </a:cubicBezTo>
                <a:cubicBezTo>
                  <a:pt x="480" y="1906"/>
                  <a:pt x="481" y="1837"/>
                  <a:pt x="534" y="1793"/>
                </a:cubicBezTo>
                <a:cubicBezTo>
                  <a:pt x="569" y="1822"/>
                  <a:pt x="569" y="1825"/>
                  <a:pt x="552" y="1869"/>
                </a:cubicBezTo>
                <a:cubicBezTo>
                  <a:pt x="532" y="1923"/>
                  <a:pt x="515" y="1978"/>
                  <a:pt x="496" y="2032"/>
                </a:cubicBezTo>
                <a:cubicBezTo>
                  <a:pt x="477" y="2086"/>
                  <a:pt x="477" y="2141"/>
                  <a:pt x="487" y="2196"/>
                </a:cubicBezTo>
                <a:cubicBezTo>
                  <a:pt x="504" y="2293"/>
                  <a:pt x="523" y="2389"/>
                  <a:pt x="544" y="2498"/>
                </a:cubicBezTo>
                <a:cubicBezTo>
                  <a:pt x="591" y="2428"/>
                  <a:pt x="580" y="2338"/>
                  <a:pt x="667" y="2295"/>
                </a:cubicBezTo>
                <a:cubicBezTo>
                  <a:pt x="671" y="2322"/>
                  <a:pt x="676" y="2341"/>
                  <a:pt x="674" y="2359"/>
                </a:cubicBezTo>
                <a:cubicBezTo>
                  <a:pt x="673" y="2375"/>
                  <a:pt x="664" y="2391"/>
                  <a:pt x="655" y="2405"/>
                </a:cubicBezTo>
                <a:cubicBezTo>
                  <a:pt x="603" y="2488"/>
                  <a:pt x="590" y="2581"/>
                  <a:pt x="585" y="2676"/>
                </a:cubicBezTo>
                <a:cubicBezTo>
                  <a:pt x="583" y="2723"/>
                  <a:pt x="585" y="2771"/>
                  <a:pt x="583" y="2818"/>
                </a:cubicBezTo>
                <a:cubicBezTo>
                  <a:pt x="580" y="2887"/>
                  <a:pt x="576" y="2957"/>
                  <a:pt x="572" y="3031"/>
                </a:cubicBezTo>
                <a:cubicBezTo>
                  <a:pt x="635" y="2982"/>
                  <a:pt x="666" y="2888"/>
                  <a:pt x="766" y="2889"/>
                </a:cubicBezTo>
                <a:cubicBezTo>
                  <a:pt x="775" y="2934"/>
                  <a:pt x="758" y="2963"/>
                  <a:pt x="731" y="2987"/>
                </a:cubicBezTo>
                <a:cubicBezTo>
                  <a:pt x="720" y="2996"/>
                  <a:pt x="708" y="3004"/>
                  <a:pt x="696" y="3013"/>
                </a:cubicBezTo>
                <a:cubicBezTo>
                  <a:pt x="647" y="3054"/>
                  <a:pt x="606" y="3099"/>
                  <a:pt x="577" y="3159"/>
                </a:cubicBezTo>
                <a:cubicBezTo>
                  <a:pt x="507" y="3297"/>
                  <a:pt x="446" y="3438"/>
                  <a:pt x="399" y="3586"/>
                </a:cubicBezTo>
                <a:cubicBezTo>
                  <a:pt x="392" y="3609"/>
                  <a:pt x="386" y="3633"/>
                  <a:pt x="376" y="3666"/>
                </a:cubicBezTo>
                <a:cubicBezTo>
                  <a:pt x="436" y="3631"/>
                  <a:pt x="457" y="3547"/>
                  <a:pt x="544" y="3565"/>
                </a:cubicBezTo>
                <a:cubicBezTo>
                  <a:pt x="538" y="3584"/>
                  <a:pt x="537" y="3598"/>
                  <a:pt x="530" y="3609"/>
                </a:cubicBezTo>
                <a:cubicBezTo>
                  <a:pt x="523" y="3621"/>
                  <a:pt x="512" y="3631"/>
                  <a:pt x="501" y="3640"/>
                </a:cubicBezTo>
                <a:cubicBezTo>
                  <a:pt x="383" y="3747"/>
                  <a:pt x="312" y="3882"/>
                  <a:pt x="268" y="4033"/>
                </a:cubicBezTo>
                <a:cubicBezTo>
                  <a:pt x="264" y="4046"/>
                  <a:pt x="262" y="4063"/>
                  <a:pt x="252" y="4072"/>
                </a:cubicBezTo>
                <a:cubicBezTo>
                  <a:pt x="213" y="4112"/>
                  <a:pt x="220" y="4162"/>
                  <a:pt x="208" y="4220"/>
                </a:cubicBezTo>
                <a:cubicBezTo>
                  <a:pt x="249" y="4190"/>
                  <a:pt x="266" y="4141"/>
                  <a:pt x="317" y="4145"/>
                </a:cubicBezTo>
                <a:cubicBezTo>
                  <a:pt x="339" y="4171"/>
                  <a:pt x="335" y="4199"/>
                  <a:pt x="320" y="4225"/>
                </a:cubicBezTo>
                <a:cubicBezTo>
                  <a:pt x="297" y="4266"/>
                  <a:pt x="272" y="4306"/>
                  <a:pt x="245" y="4344"/>
                </a:cubicBezTo>
                <a:cubicBezTo>
                  <a:pt x="205" y="4399"/>
                  <a:pt x="184" y="4459"/>
                  <a:pt x="174" y="4526"/>
                </a:cubicBezTo>
                <a:cubicBezTo>
                  <a:pt x="163" y="4595"/>
                  <a:pt x="145" y="4662"/>
                  <a:pt x="132" y="4731"/>
                </a:cubicBezTo>
                <a:cubicBezTo>
                  <a:pt x="127" y="4756"/>
                  <a:pt x="128" y="4783"/>
                  <a:pt x="125" y="4821"/>
                </a:cubicBezTo>
                <a:cubicBezTo>
                  <a:pt x="172" y="4783"/>
                  <a:pt x="184" y="4725"/>
                  <a:pt x="239" y="4708"/>
                </a:cubicBezTo>
                <a:cubicBezTo>
                  <a:pt x="250" y="4743"/>
                  <a:pt x="228" y="4768"/>
                  <a:pt x="218" y="4795"/>
                </a:cubicBezTo>
                <a:cubicBezTo>
                  <a:pt x="201" y="4841"/>
                  <a:pt x="178" y="4885"/>
                  <a:pt x="162" y="4931"/>
                </a:cubicBezTo>
                <a:cubicBezTo>
                  <a:pt x="146" y="4976"/>
                  <a:pt x="143" y="5022"/>
                  <a:pt x="155" y="5070"/>
                </a:cubicBezTo>
                <a:cubicBezTo>
                  <a:pt x="171" y="5137"/>
                  <a:pt x="180" y="5207"/>
                  <a:pt x="190" y="5276"/>
                </a:cubicBezTo>
                <a:cubicBezTo>
                  <a:pt x="193" y="5291"/>
                  <a:pt x="189" y="5307"/>
                  <a:pt x="188" y="5322"/>
                </a:cubicBezTo>
                <a:cubicBezTo>
                  <a:pt x="184" y="5323"/>
                  <a:pt x="180" y="5325"/>
                  <a:pt x="176" y="5326"/>
                </a:cubicBezTo>
                <a:cubicBezTo>
                  <a:pt x="166" y="5307"/>
                  <a:pt x="153" y="5289"/>
                  <a:pt x="148" y="5270"/>
                </a:cubicBezTo>
                <a:cubicBezTo>
                  <a:pt x="138" y="5236"/>
                  <a:pt x="132" y="5202"/>
                  <a:pt x="125" y="5167"/>
                </a:cubicBezTo>
                <a:cubicBezTo>
                  <a:pt x="117" y="5135"/>
                  <a:pt x="106" y="5101"/>
                  <a:pt x="102" y="5067"/>
                </a:cubicBezTo>
                <a:cubicBezTo>
                  <a:pt x="96" y="4993"/>
                  <a:pt x="92" y="4920"/>
                  <a:pt x="89" y="4846"/>
                </a:cubicBezTo>
                <a:cubicBezTo>
                  <a:pt x="86" y="4791"/>
                  <a:pt x="86" y="4735"/>
                  <a:pt x="84" y="4679"/>
                </a:cubicBezTo>
                <a:cubicBezTo>
                  <a:pt x="83" y="4634"/>
                  <a:pt x="64" y="4597"/>
                  <a:pt x="33" y="4563"/>
                </a:cubicBezTo>
                <a:cubicBezTo>
                  <a:pt x="20" y="4549"/>
                  <a:pt x="6" y="4531"/>
                  <a:pt x="2" y="4513"/>
                </a:cubicBezTo>
                <a:cubicBezTo>
                  <a:pt x="-2" y="4498"/>
                  <a:pt x="4" y="4471"/>
                  <a:pt x="14" y="4465"/>
                </a:cubicBezTo>
                <a:cubicBezTo>
                  <a:pt x="26" y="4458"/>
                  <a:pt x="52" y="4464"/>
                  <a:pt x="63" y="4473"/>
                </a:cubicBezTo>
                <a:cubicBezTo>
                  <a:pt x="79" y="4488"/>
                  <a:pt x="87" y="4511"/>
                  <a:pt x="97" y="4531"/>
                </a:cubicBezTo>
                <a:cubicBezTo>
                  <a:pt x="102" y="4539"/>
                  <a:pt x="105" y="4548"/>
                  <a:pt x="108" y="4556"/>
                </a:cubicBezTo>
                <a:cubicBezTo>
                  <a:pt x="114" y="4557"/>
                  <a:pt x="120" y="4557"/>
                  <a:pt x="126" y="4558"/>
                </a:cubicBezTo>
                <a:cubicBezTo>
                  <a:pt x="125" y="4546"/>
                  <a:pt x="121" y="4533"/>
                  <a:pt x="123" y="4521"/>
                </a:cubicBezTo>
                <a:cubicBezTo>
                  <a:pt x="141" y="4381"/>
                  <a:pt x="160" y="4240"/>
                  <a:pt x="180" y="4100"/>
                </a:cubicBezTo>
                <a:cubicBezTo>
                  <a:pt x="188" y="4046"/>
                  <a:pt x="189" y="3994"/>
                  <a:pt x="158" y="3945"/>
                </a:cubicBezTo>
                <a:cubicBezTo>
                  <a:pt x="147" y="3928"/>
                  <a:pt x="144" y="3907"/>
                  <a:pt x="137" y="3887"/>
                </a:cubicBezTo>
                <a:cubicBezTo>
                  <a:pt x="128" y="3858"/>
                  <a:pt x="142" y="3837"/>
                  <a:pt x="165" y="3825"/>
                </a:cubicBezTo>
                <a:cubicBezTo>
                  <a:pt x="191" y="3812"/>
                  <a:pt x="208" y="3833"/>
                  <a:pt x="219" y="3853"/>
                </a:cubicBezTo>
                <a:cubicBezTo>
                  <a:pt x="232" y="3875"/>
                  <a:pt x="241" y="3900"/>
                  <a:pt x="263" y="3922"/>
                </a:cubicBezTo>
                <a:cubicBezTo>
                  <a:pt x="276" y="3882"/>
                  <a:pt x="290" y="3842"/>
                  <a:pt x="300" y="3800"/>
                </a:cubicBezTo>
                <a:cubicBezTo>
                  <a:pt x="323" y="3705"/>
                  <a:pt x="347" y="3609"/>
                  <a:pt x="367" y="3512"/>
                </a:cubicBezTo>
                <a:cubicBezTo>
                  <a:pt x="373" y="3479"/>
                  <a:pt x="367" y="3443"/>
                  <a:pt x="363" y="3409"/>
                </a:cubicBezTo>
                <a:cubicBezTo>
                  <a:pt x="360" y="3375"/>
                  <a:pt x="351" y="3341"/>
                  <a:pt x="346" y="3306"/>
                </a:cubicBezTo>
                <a:cubicBezTo>
                  <a:pt x="344" y="3292"/>
                  <a:pt x="344" y="3277"/>
                  <a:pt x="345" y="3263"/>
                </a:cubicBezTo>
                <a:cubicBezTo>
                  <a:pt x="346" y="3241"/>
                  <a:pt x="353" y="3216"/>
                  <a:pt x="376" y="3218"/>
                </a:cubicBezTo>
                <a:cubicBezTo>
                  <a:pt x="392" y="3219"/>
                  <a:pt x="411" y="3237"/>
                  <a:pt x="420" y="3253"/>
                </a:cubicBezTo>
                <a:cubicBezTo>
                  <a:pt x="432" y="3271"/>
                  <a:pt x="435" y="3294"/>
                  <a:pt x="445" y="3327"/>
                </a:cubicBezTo>
                <a:cubicBezTo>
                  <a:pt x="471" y="3273"/>
                  <a:pt x="504" y="3235"/>
                  <a:pt x="504" y="3181"/>
                </a:cubicBezTo>
                <a:cubicBezTo>
                  <a:pt x="504" y="3165"/>
                  <a:pt x="510" y="3148"/>
                  <a:pt x="515" y="3133"/>
                </a:cubicBezTo>
                <a:cubicBezTo>
                  <a:pt x="526" y="3103"/>
                  <a:pt x="525" y="3076"/>
                  <a:pt x="513" y="3044"/>
                </a:cubicBezTo>
                <a:cubicBezTo>
                  <a:pt x="500" y="3008"/>
                  <a:pt x="499" y="2968"/>
                  <a:pt x="495" y="2929"/>
                </a:cubicBezTo>
                <a:cubicBezTo>
                  <a:pt x="490" y="2870"/>
                  <a:pt x="468" y="2818"/>
                  <a:pt x="432" y="2771"/>
                </a:cubicBezTo>
                <a:cubicBezTo>
                  <a:pt x="416" y="2750"/>
                  <a:pt x="403" y="2726"/>
                  <a:pt x="391" y="2702"/>
                </a:cubicBezTo>
                <a:cubicBezTo>
                  <a:pt x="379" y="2680"/>
                  <a:pt x="385" y="2663"/>
                  <a:pt x="411" y="2655"/>
                </a:cubicBezTo>
                <a:cubicBezTo>
                  <a:pt x="490" y="2687"/>
                  <a:pt x="511" y="2763"/>
                  <a:pt x="547" y="2843"/>
                </a:cubicBezTo>
                <a:cubicBezTo>
                  <a:pt x="554" y="2748"/>
                  <a:pt x="538" y="2669"/>
                  <a:pt x="517" y="2591"/>
                </a:cubicBezTo>
                <a:cubicBezTo>
                  <a:pt x="507" y="2555"/>
                  <a:pt x="493" y="2520"/>
                  <a:pt x="487" y="2484"/>
                </a:cubicBezTo>
                <a:cubicBezTo>
                  <a:pt x="477" y="2422"/>
                  <a:pt x="444" y="2379"/>
                  <a:pt x="392" y="2347"/>
                </a:cubicBezTo>
                <a:cubicBezTo>
                  <a:pt x="354" y="2323"/>
                  <a:pt x="317" y="2296"/>
                  <a:pt x="282" y="2269"/>
                </a:cubicBezTo>
                <a:cubicBezTo>
                  <a:pt x="260" y="2252"/>
                  <a:pt x="235" y="2232"/>
                  <a:pt x="249" y="2198"/>
                </a:cubicBezTo>
                <a:cubicBezTo>
                  <a:pt x="258" y="2174"/>
                  <a:pt x="293" y="2166"/>
                  <a:pt x="330" y="2185"/>
                </a:cubicBezTo>
                <a:cubicBezTo>
                  <a:pt x="374" y="2207"/>
                  <a:pt x="412" y="2238"/>
                  <a:pt x="451" y="2263"/>
                </a:cubicBezTo>
                <a:cubicBezTo>
                  <a:pt x="453" y="2203"/>
                  <a:pt x="423" y="2052"/>
                  <a:pt x="404" y="1991"/>
                </a:cubicBezTo>
                <a:cubicBezTo>
                  <a:pt x="377" y="1900"/>
                  <a:pt x="321" y="1832"/>
                  <a:pt x="255" y="1769"/>
                </a:cubicBezTo>
                <a:cubicBezTo>
                  <a:pt x="237" y="1752"/>
                  <a:pt x="221" y="1733"/>
                  <a:pt x="207" y="1713"/>
                </a:cubicBezTo>
                <a:cubicBezTo>
                  <a:pt x="188" y="1687"/>
                  <a:pt x="182" y="1657"/>
                  <a:pt x="194" y="1625"/>
                </a:cubicBezTo>
                <a:cubicBezTo>
                  <a:pt x="206" y="1594"/>
                  <a:pt x="220" y="1593"/>
                  <a:pt x="250" y="1622"/>
                </a:cubicBezTo>
                <a:lnTo>
                  <a:pt x="250" y="1620"/>
                </a:lnTo>
                <a:cubicBezTo>
                  <a:pt x="228" y="1634"/>
                  <a:pt x="213" y="1650"/>
                  <a:pt x="226" y="1679"/>
                </a:cubicBezTo>
                <a:cubicBezTo>
                  <a:pt x="242" y="1712"/>
                  <a:pt x="323" y="1794"/>
                  <a:pt x="364" y="1815"/>
                </a:cubicBezTo>
                <a:cubicBezTo>
                  <a:pt x="365" y="1803"/>
                  <a:pt x="367" y="1792"/>
                  <a:pt x="368" y="1780"/>
                </a:cubicBezTo>
                <a:lnTo>
                  <a:pt x="367" y="1781"/>
                </a:lnTo>
                <a:moveTo>
                  <a:pt x="284" y="2215"/>
                </a:moveTo>
                <a:cubicBezTo>
                  <a:pt x="329" y="2284"/>
                  <a:pt x="394" y="2308"/>
                  <a:pt x="455" y="2337"/>
                </a:cubicBezTo>
                <a:cubicBezTo>
                  <a:pt x="412" y="2282"/>
                  <a:pt x="371" y="2223"/>
                  <a:pt x="284" y="2215"/>
                </a:cubicBezTo>
                <a:moveTo>
                  <a:pt x="284" y="1074"/>
                </a:moveTo>
                <a:cubicBezTo>
                  <a:pt x="281" y="1139"/>
                  <a:pt x="282" y="1141"/>
                  <a:pt x="355" y="1174"/>
                </a:cubicBezTo>
                <a:cubicBezTo>
                  <a:pt x="343" y="1087"/>
                  <a:pt x="341" y="1083"/>
                  <a:pt x="284" y="1074"/>
                </a:cubicBezTo>
                <a:moveTo>
                  <a:pt x="629" y="3026"/>
                </a:moveTo>
                <a:cubicBezTo>
                  <a:pt x="694" y="2986"/>
                  <a:pt x="728" y="2951"/>
                  <a:pt x="731" y="2920"/>
                </a:cubicBezTo>
                <a:cubicBezTo>
                  <a:pt x="681" y="2942"/>
                  <a:pt x="654" y="2983"/>
                  <a:pt x="629" y="3026"/>
                </a:cubicBezTo>
                <a:moveTo>
                  <a:pt x="207" y="3963"/>
                </a:moveTo>
                <a:cubicBezTo>
                  <a:pt x="216" y="3901"/>
                  <a:pt x="208" y="3882"/>
                  <a:pt x="158" y="3860"/>
                </a:cubicBezTo>
                <a:cubicBezTo>
                  <a:pt x="177" y="3901"/>
                  <a:pt x="192" y="3932"/>
                  <a:pt x="207" y="3963"/>
                </a:cubicBezTo>
                <a:moveTo>
                  <a:pt x="221" y="4280"/>
                </a:moveTo>
                <a:cubicBezTo>
                  <a:pt x="225" y="4284"/>
                  <a:pt x="230" y="4287"/>
                  <a:pt x="234" y="4290"/>
                </a:cubicBezTo>
                <a:cubicBezTo>
                  <a:pt x="255" y="4259"/>
                  <a:pt x="287" y="4236"/>
                  <a:pt x="284" y="4189"/>
                </a:cubicBezTo>
                <a:cubicBezTo>
                  <a:pt x="263" y="4219"/>
                  <a:pt x="242" y="4250"/>
                  <a:pt x="221" y="4280"/>
                </a:cubicBezTo>
                <a:moveTo>
                  <a:pt x="42" y="4482"/>
                </a:moveTo>
                <a:cubicBezTo>
                  <a:pt x="37" y="4485"/>
                  <a:pt x="32" y="4487"/>
                  <a:pt x="27" y="4489"/>
                </a:cubicBezTo>
                <a:cubicBezTo>
                  <a:pt x="22" y="4519"/>
                  <a:pt x="32" y="4540"/>
                  <a:pt x="77" y="4553"/>
                </a:cubicBezTo>
                <a:cubicBezTo>
                  <a:pt x="62" y="4523"/>
                  <a:pt x="52" y="4502"/>
                  <a:pt x="42" y="4482"/>
                </a:cubicBezTo>
                <a:moveTo>
                  <a:pt x="307" y="555"/>
                </a:moveTo>
                <a:cubicBezTo>
                  <a:pt x="319" y="589"/>
                  <a:pt x="340" y="606"/>
                  <a:pt x="375" y="616"/>
                </a:cubicBezTo>
                <a:cubicBezTo>
                  <a:pt x="362" y="581"/>
                  <a:pt x="347" y="558"/>
                  <a:pt x="307" y="555"/>
                </a:cubicBezTo>
                <a:moveTo>
                  <a:pt x="549" y="423"/>
                </a:moveTo>
                <a:cubicBezTo>
                  <a:pt x="588" y="391"/>
                  <a:pt x="592" y="382"/>
                  <a:pt x="584" y="333"/>
                </a:cubicBezTo>
                <a:cubicBezTo>
                  <a:pt x="571" y="368"/>
                  <a:pt x="560" y="395"/>
                  <a:pt x="549" y="423"/>
                </a:cubicBezTo>
                <a:moveTo>
                  <a:pt x="465" y="1425"/>
                </a:moveTo>
                <a:cubicBezTo>
                  <a:pt x="469" y="1427"/>
                  <a:pt x="472" y="1429"/>
                  <a:pt x="476" y="1431"/>
                </a:cubicBezTo>
                <a:cubicBezTo>
                  <a:pt x="484" y="1419"/>
                  <a:pt x="493" y="1408"/>
                  <a:pt x="500" y="1395"/>
                </a:cubicBezTo>
                <a:cubicBezTo>
                  <a:pt x="511" y="1375"/>
                  <a:pt x="510" y="1375"/>
                  <a:pt x="502" y="1348"/>
                </a:cubicBezTo>
                <a:cubicBezTo>
                  <a:pt x="489" y="1376"/>
                  <a:pt x="477" y="1401"/>
                  <a:pt x="465" y="1425"/>
                </a:cubicBezTo>
                <a:moveTo>
                  <a:pt x="548" y="893"/>
                </a:moveTo>
                <a:cubicBezTo>
                  <a:pt x="552" y="897"/>
                  <a:pt x="556" y="900"/>
                  <a:pt x="560" y="904"/>
                </a:cubicBezTo>
                <a:cubicBezTo>
                  <a:pt x="574" y="888"/>
                  <a:pt x="588" y="873"/>
                  <a:pt x="603" y="857"/>
                </a:cubicBezTo>
                <a:cubicBezTo>
                  <a:pt x="599" y="853"/>
                  <a:pt x="595" y="850"/>
                  <a:pt x="590" y="846"/>
                </a:cubicBezTo>
                <a:cubicBezTo>
                  <a:pt x="576" y="862"/>
                  <a:pt x="562" y="877"/>
                  <a:pt x="548" y="893"/>
                </a:cubicBezTo>
                <a:moveTo>
                  <a:pt x="397" y="3349"/>
                </a:moveTo>
                <a:cubicBezTo>
                  <a:pt x="402" y="3348"/>
                  <a:pt x="408" y="3348"/>
                  <a:pt x="408" y="3347"/>
                </a:cubicBezTo>
                <a:cubicBezTo>
                  <a:pt x="408" y="3326"/>
                  <a:pt x="407" y="3305"/>
                  <a:pt x="381" y="3278"/>
                </a:cubicBezTo>
                <a:cubicBezTo>
                  <a:pt x="388" y="3311"/>
                  <a:pt x="393" y="3330"/>
                  <a:pt x="397" y="3349"/>
                </a:cubicBezTo>
                <a:moveTo>
                  <a:pt x="627" y="2394"/>
                </a:moveTo>
                <a:cubicBezTo>
                  <a:pt x="635" y="2378"/>
                  <a:pt x="642" y="2362"/>
                  <a:pt x="654" y="2337"/>
                </a:cubicBezTo>
                <a:cubicBezTo>
                  <a:pt x="618" y="2351"/>
                  <a:pt x="621" y="2371"/>
                  <a:pt x="627" y="2394"/>
                </a:cubicBezTo>
                <a:moveTo>
                  <a:pt x="207" y="4773"/>
                </a:moveTo>
                <a:cubicBezTo>
                  <a:pt x="204" y="4772"/>
                  <a:pt x="202" y="4770"/>
                  <a:pt x="199" y="4768"/>
                </a:cubicBezTo>
                <a:cubicBezTo>
                  <a:pt x="195" y="4774"/>
                  <a:pt x="189" y="4778"/>
                  <a:pt x="186" y="4784"/>
                </a:cubicBezTo>
                <a:cubicBezTo>
                  <a:pt x="183" y="4789"/>
                  <a:pt x="183" y="4796"/>
                  <a:pt x="182" y="4802"/>
                </a:cubicBezTo>
                <a:cubicBezTo>
                  <a:pt x="185" y="4802"/>
                  <a:pt x="188" y="4803"/>
                  <a:pt x="191" y="4804"/>
                </a:cubicBezTo>
                <a:cubicBezTo>
                  <a:pt x="196" y="4794"/>
                  <a:pt x="202" y="4784"/>
                  <a:pt x="207" y="4773"/>
                </a:cubicBezTo>
                <a:close/>
              </a:path>
            </a:pathLst>
          </a:custGeom>
          <a:solidFill>
            <a:srgbClr val="191919"/>
          </a:solidFill>
          <a:ln>
            <a:noFill/>
          </a:ln>
        </p:spPr>
        <p:txBody>
          <a:bodyPr spcFirstLastPara="1" wrap="square" lIns="90000" tIns="45000" rIns="90000" bIns="45000" anchor="ctr" anchorCtr="1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74" name="Google Shape;74;p11"/>
          <p:cNvGrpSpPr/>
          <p:nvPr/>
        </p:nvGrpSpPr>
        <p:grpSpPr>
          <a:xfrm rot="-674538">
            <a:off x="8023355" y="2557806"/>
            <a:ext cx="661365" cy="2746878"/>
            <a:chOff x="3782160" y="991440"/>
            <a:chExt cx="419040" cy="2085120"/>
          </a:xfrm>
        </p:grpSpPr>
        <p:sp>
          <p:nvSpPr>
            <p:cNvPr id="75" name="Google Shape;75;p11"/>
            <p:cNvSpPr/>
            <p:nvPr/>
          </p:nvSpPr>
          <p:spPr>
            <a:xfrm>
              <a:off x="3795120" y="1614600"/>
              <a:ext cx="406080" cy="1461960"/>
            </a:xfrm>
            <a:custGeom>
              <a:avLst/>
              <a:gdLst/>
              <a:ahLst/>
              <a:cxnLst/>
              <a:rect l="l" t="t" r="r" b="b"/>
              <a:pathLst>
                <a:path w="1128" h="4061" extrusionOk="0">
                  <a:moveTo>
                    <a:pt x="1119" y="982"/>
                  </a:moveTo>
                  <a:lnTo>
                    <a:pt x="1118" y="980"/>
                  </a:lnTo>
                  <a:lnTo>
                    <a:pt x="1116" y="981"/>
                  </a:lnTo>
                  <a:cubicBezTo>
                    <a:pt x="1115" y="981"/>
                    <a:pt x="1114" y="981"/>
                    <a:pt x="1112" y="981"/>
                  </a:cubicBezTo>
                  <a:cubicBezTo>
                    <a:pt x="1108" y="981"/>
                    <a:pt x="1103" y="981"/>
                    <a:pt x="1100" y="984"/>
                  </a:cubicBezTo>
                  <a:cubicBezTo>
                    <a:pt x="1061" y="1008"/>
                    <a:pt x="1018" y="1035"/>
                    <a:pt x="985" y="1078"/>
                  </a:cubicBezTo>
                  <a:cubicBezTo>
                    <a:pt x="958" y="1113"/>
                    <a:pt x="946" y="1155"/>
                    <a:pt x="934" y="1195"/>
                  </a:cubicBezTo>
                  <a:cubicBezTo>
                    <a:pt x="932" y="1202"/>
                    <a:pt x="929" y="1210"/>
                    <a:pt x="927" y="1217"/>
                  </a:cubicBezTo>
                  <a:cubicBezTo>
                    <a:pt x="916" y="1252"/>
                    <a:pt x="905" y="1286"/>
                    <a:pt x="893" y="1321"/>
                  </a:cubicBezTo>
                  <a:cubicBezTo>
                    <a:pt x="886" y="1343"/>
                    <a:pt x="878" y="1366"/>
                    <a:pt x="870" y="1388"/>
                  </a:cubicBezTo>
                  <a:cubicBezTo>
                    <a:pt x="866" y="1400"/>
                    <a:pt x="862" y="1413"/>
                    <a:pt x="857" y="1425"/>
                  </a:cubicBezTo>
                  <a:cubicBezTo>
                    <a:pt x="852" y="1440"/>
                    <a:pt x="847" y="1454"/>
                    <a:pt x="842" y="1469"/>
                  </a:cubicBezTo>
                  <a:lnTo>
                    <a:pt x="840" y="1477"/>
                  </a:lnTo>
                  <a:cubicBezTo>
                    <a:pt x="842" y="1461"/>
                    <a:pt x="845" y="1444"/>
                    <a:pt x="847" y="1428"/>
                  </a:cubicBezTo>
                  <a:cubicBezTo>
                    <a:pt x="850" y="1414"/>
                    <a:pt x="852" y="1399"/>
                    <a:pt x="855" y="1385"/>
                  </a:cubicBezTo>
                  <a:cubicBezTo>
                    <a:pt x="868" y="1300"/>
                    <a:pt x="880" y="1200"/>
                    <a:pt x="876" y="1100"/>
                  </a:cubicBezTo>
                  <a:cubicBezTo>
                    <a:pt x="873" y="1051"/>
                    <a:pt x="886" y="1006"/>
                    <a:pt x="915" y="963"/>
                  </a:cubicBezTo>
                  <a:cubicBezTo>
                    <a:pt x="926" y="947"/>
                    <a:pt x="934" y="931"/>
                    <a:pt x="941" y="914"/>
                  </a:cubicBezTo>
                  <a:cubicBezTo>
                    <a:pt x="943" y="909"/>
                    <a:pt x="940" y="902"/>
                    <a:pt x="938" y="896"/>
                  </a:cubicBezTo>
                  <a:cubicBezTo>
                    <a:pt x="937" y="893"/>
                    <a:pt x="936" y="891"/>
                    <a:pt x="935" y="888"/>
                  </a:cubicBezTo>
                  <a:lnTo>
                    <a:pt x="934" y="885"/>
                  </a:lnTo>
                  <a:lnTo>
                    <a:pt x="931" y="886"/>
                  </a:lnTo>
                  <a:cubicBezTo>
                    <a:pt x="929" y="887"/>
                    <a:pt x="926" y="887"/>
                    <a:pt x="923" y="888"/>
                  </a:cubicBezTo>
                  <a:cubicBezTo>
                    <a:pt x="916" y="890"/>
                    <a:pt x="909" y="891"/>
                    <a:pt x="907" y="896"/>
                  </a:cubicBezTo>
                  <a:cubicBezTo>
                    <a:pt x="896" y="914"/>
                    <a:pt x="887" y="933"/>
                    <a:pt x="879" y="956"/>
                  </a:cubicBezTo>
                  <a:cubicBezTo>
                    <a:pt x="878" y="960"/>
                    <a:pt x="876" y="964"/>
                    <a:pt x="875" y="967"/>
                  </a:cubicBezTo>
                  <a:cubicBezTo>
                    <a:pt x="872" y="976"/>
                    <a:pt x="869" y="985"/>
                    <a:pt x="864" y="995"/>
                  </a:cubicBezTo>
                  <a:cubicBezTo>
                    <a:pt x="861" y="988"/>
                    <a:pt x="858" y="981"/>
                    <a:pt x="854" y="974"/>
                  </a:cubicBezTo>
                  <a:cubicBezTo>
                    <a:pt x="842" y="948"/>
                    <a:pt x="831" y="924"/>
                    <a:pt x="820" y="900"/>
                  </a:cubicBezTo>
                  <a:cubicBezTo>
                    <a:pt x="819" y="897"/>
                    <a:pt x="818" y="891"/>
                    <a:pt x="819" y="886"/>
                  </a:cubicBezTo>
                  <a:cubicBezTo>
                    <a:pt x="821" y="874"/>
                    <a:pt x="823" y="862"/>
                    <a:pt x="824" y="850"/>
                  </a:cubicBezTo>
                  <a:cubicBezTo>
                    <a:pt x="828" y="821"/>
                    <a:pt x="832" y="792"/>
                    <a:pt x="839" y="764"/>
                  </a:cubicBezTo>
                  <a:cubicBezTo>
                    <a:pt x="853" y="718"/>
                    <a:pt x="859" y="669"/>
                    <a:pt x="860" y="616"/>
                  </a:cubicBezTo>
                  <a:cubicBezTo>
                    <a:pt x="860" y="572"/>
                    <a:pt x="856" y="524"/>
                    <a:pt x="848" y="467"/>
                  </a:cubicBezTo>
                  <a:cubicBezTo>
                    <a:pt x="843" y="439"/>
                    <a:pt x="835" y="411"/>
                    <a:pt x="827" y="384"/>
                  </a:cubicBezTo>
                  <a:cubicBezTo>
                    <a:pt x="816" y="347"/>
                    <a:pt x="805" y="310"/>
                    <a:pt x="803" y="271"/>
                  </a:cubicBezTo>
                  <a:cubicBezTo>
                    <a:pt x="803" y="265"/>
                    <a:pt x="800" y="261"/>
                    <a:pt x="795" y="256"/>
                  </a:cubicBezTo>
                  <a:cubicBezTo>
                    <a:pt x="793" y="253"/>
                    <a:pt x="791" y="251"/>
                    <a:pt x="789" y="248"/>
                  </a:cubicBezTo>
                  <a:lnTo>
                    <a:pt x="786" y="242"/>
                  </a:lnTo>
                  <a:lnTo>
                    <a:pt x="783" y="248"/>
                  </a:lnTo>
                  <a:cubicBezTo>
                    <a:pt x="782" y="251"/>
                    <a:pt x="780" y="254"/>
                    <a:pt x="779" y="256"/>
                  </a:cubicBezTo>
                  <a:cubicBezTo>
                    <a:pt x="777" y="260"/>
                    <a:pt x="776" y="263"/>
                    <a:pt x="776" y="266"/>
                  </a:cubicBezTo>
                  <a:cubicBezTo>
                    <a:pt x="773" y="291"/>
                    <a:pt x="770" y="317"/>
                    <a:pt x="768" y="342"/>
                  </a:cubicBezTo>
                  <a:cubicBezTo>
                    <a:pt x="762" y="393"/>
                    <a:pt x="757" y="446"/>
                    <a:pt x="749" y="497"/>
                  </a:cubicBezTo>
                  <a:cubicBezTo>
                    <a:pt x="733" y="607"/>
                    <a:pt x="739" y="705"/>
                    <a:pt x="769" y="797"/>
                  </a:cubicBezTo>
                  <a:cubicBezTo>
                    <a:pt x="769" y="798"/>
                    <a:pt x="769" y="800"/>
                    <a:pt x="769" y="801"/>
                  </a:cubicBezTo>
                  <a:cubicBezTo>
                    <a:pt x="764" y="793"/>
                    <a:pt x="761" y="785"/>
                    <a:pt x="757" y="777"/>
                  </a:cubicBezTo>
                  <a:cubicBezTo>
                    <a:pt x="757" y="775"/>
                    <a:pt x="756" y="773"/>
                    <a:pt x="755" y="772"/>
                  </a:cubicBezTo>
                  <a:cubicBezTo>
                    <a:pt x="703" y="650"/>
                    <a:pt x="669" y="536"/>
                    <a:pt x="652" y="422"/>
                  </a:cubicBezTo>
                  <a:cubicBezTo>
                    <a:pt x="651" y="412"/>
                    <a:pt x="651" y="406"/>
                    <a:pt x="656" y="396"/>
                  </a:cubicBezTo>
                  <a:cubicBezTo>
                    <a:pt x="672" y="369"/>
                    <a:pt x="680" y="337"/>
                    <a:pt x="681" y="303"/>
                  </a:cubicBezTo>
                  <a:cubicBezTo>
                    <a:pt x="682" y="293"/>
                    <a:pt x="680" y="286"/>
                    <a:pt x="675" y="281"/>
                  </a:cubicBezTo>
                  <a:cubicBezTo>
                    <a:pt x="670" y="277"/>
                    <a:pt x="664" y="275"/>
                    <a:pt x="654" y="276"/>
                  </a:cubicBezTo>
                  <a:lnTo>
                    <a:pt x="652" y="276"/>
                  </a:lnTo>
                  <a:lnTo>
                    <a:pt x="639" y="321"/>
                  </a:lnTo>
                  <a:cubicBezTo>
                    <a:pt x="638" y="314"/>
                    <a:pt x="637" y="306"/>
                    <a:pt x="636" y="299"/>
                  </a:cubicBezTo>
                  <a:cubicBezTo>
                    <a:pt x="634" y="282"/>
                    <a:pt x="633" y="266"/>
                    <a:pt x="621" y="252"/>
                  </a:cubicBezTo>
                  <a:lnTo>
                    <a:pt x="615" y="244"/>
                  </a:lnTo>
                  <a:lnTo>
                    <a:pt x="615" y="254"/>
                  </a:lnTo>
                  <a:cubicBezTo>
                    <a:pt x="616" y="289"/>
                    <a:pt x="619" y="324"/>
                    <a:pt x="623" y="359"/>
                  </a:cubicBezTo>
                  <a:cubicBezTo>
                    <a:pt x="628" y="393"/>
                    <a:pt x="634" y="430"/>
                    <a:pt x="641" y="467"/>
                  </a:cubicBezTo>
                  <a:cubicBezTo>
                    <a:pt x="646" y="490"/>
                    <a:pt x="652" y="513"/>
                    <a:pt x="657" y="536"/>
                  </a:cubicBezTo>
                  <a:cubicBezTo>
                    <a:pt x="659" y="543"/>
                    <a:pt x="660" y="551"/>
                    <a:pt x="662" y="558"/>
                  </a:cubicBezTo>
                  <a:cubicBezTo>
                    <a:pt x="659" y="556"/>
                    <a:pt x="658" y="553"/>
                    <a:pt x="657" y="551"/>
                  </a:cubicBezTo>
                  <a:cubicBezTo>
                    <a:pt x="650" y="531"/>
                    <a:pt x="642" y="511"/>
                    <a:pt x="635" y="491"/>
                  </a:cubicBezTo>
                  <a:cubicBezTo>
                    <a:pt x="619" y="450"/>
                    <a:pt x="603" y="407"/>
                    <a:pt x="586" y="365"/>
                  </a:cubicBezTo>
                  <a:cubicBezTo>
                    <a:pt x="574" y="337"/>
                    <a:pt x="561" y="309"/>
                    <a:pt x="548" y="283"/>
                  </a:cubicBezTo>
                  <a:cubicBezTo>
                    <a:pt x="544" y="276"/>
                    <a:pt x="541" y="269"/>
                    <a:pt x="538" y="262"/>
                  </a:cubicBezTo>
                  <a:cubicBezTo>
                    <a:pt x="508" y="201"/>
                    <a:pt x="479" y="142"/>
                    <a:pt x="450" y="84"/>
                  </a:cubicBezTo>
                  <a:cubicBezTo>
                    <a:pt x="438" y="59"/>
                    <a:pt x="424" y="35"/>
                    <a:pt x="410" y="12"/>
                  </a:cubicBezTo>
                  <a:cubicBezTo>
                    <a:pt x="408" y="9"/>
                    <a:pt x="404" y="7"/>
                    <a:pt x="400" y="6"/>
                  </a:cubicBezTo>
                  <a:cubicBezTo>
                    <a:pt x="398" y="5"/>
                    <a:pt x="396" y="4"/>
                    <a:pt x="394" y="3"/>
                  </a:cubicBezTo>
                  <a:lnTo>
                    <a:pt x="388" y="0"/>
                  </a:lnTo>
                  <a:lnTo>
                    <a:pt x="389" y="7"/>
                  </a:lnTo>
                  <a:cubicBezTo>
                    <a:pt x="391" y="19"/>
                    <a:pt x="393" y="32"/>
                    <a:pt x="394" y="44"/>
                  </a:cubicBezTo>
                  <a:cubicBezTo>
                    <a:pt x="398" y="72"/>
                    <a:pt x="402" y="98"/>
                    <a:pt x="407" y="124"/>
                  </a:cubicBezTo>
                  <a:cubicBezTo>
                    <a:pt x="413" y="159"/>
                    <a:pt x="421" y="203"/>
                    <a:pt x="432" y="245"/>
                  </a:cubicBezTo>
                  <a:cubicBezTo>
                    <a:pt x="433" y="250"/>
                    <a:pt x="435" y="256"/>
                    <a:pt x="437" y="262"/>
                  </a:cubicBezTo>
                  <a:cubicBezTo>
                    <a:pt x="449" y="309"/>
                    <a:pt x="462" y="357"/>
                    <a:pt x="496" y="396"/>
                  </a:cubicBezTo>
                  <a:cubicBezTo>
                    <a:pt x="509" y="411"/>
                    <a:pt x="521" y="427"/>
                    <a:pt x="533" y="442"/>
                  </a:cubicBezTo>
                  <a:cubicBezTo>
                    <a:pt x="540" y="452"/>
                    <a:pt x="548" y="462"/>
                    <a:pt x="555" y="471"/>
                  </a:cubicBezTo>
                  <a:cubicBezTo>
                    <a:pt x="567" y="485"/>
                    <a:pt x="578" y="500"/>
                    <a:pt x="590" y="513"/>
                  </a:cubicBezTo>
                  <a:cubicBezTo>
                    <a:pt x="608" y="535"/>
                    <a:pt x="626" y="558"/>
                    <a:pt x="644" y="580"/>
                  </a:cubicBezTo>
                  <a:cubicBezTo>
                    <a:pt x="660" y="601"/>
                    <a:pt x="673" y="619"/>
                    <a:pt x="682" y="639"/>
                  </a:cubicBezTo>
                  <a:cubicBezTo>
                    <a:pt x="691" y="659"/>
                    <a:pt x="698" y="679"/>
                    <a:pt x="704" y="698"/>
                  </a:cubicBezTo>
                  <a:cubicBezTo>
                    <a:pt x="711" y="717"/>
                    <a:pt x="717" y="736"/>
                    <a:pt x="725" y="755"/>
                  </a:cubicBezTo>
                  <a:cubicBezTo>
                    <a:pt x="752" y="816"/>
                    <a:pt x="780" y="877"/>
                    <a:pt x="812" y="945"/>
                  </a:cubicBezTo>
                  <a:cubicBezTo>
                    <a:pt x="845" y="1017"/>
                    <a:pt x="859" y="1079"/>
                    <a:pt x="856" y="1139"/>
                  </a:cubicBezTo>
                  <a:cubicBezTo>
                    <a:pt x="853" y="1189"/>
                    <a:pt x="847" y="1239"/>
                    <a:pt x="842" y="1288"/>
                  </a:cubicBezTo>
                  <a:cubicBezTo>
                    <a:pt x="840" y="1303"/>
                    <a:pt x="838" y="1318"/>
                    <a:pt x="837" y="1333"/>
                  </a:cubicBezTo>
                  <a:cubicBezTo>
                    <a:pt x="835" y="1345"/>
                    <a:pt x="833" y="1357"/>
                    <a:pt x="831" y="1368"/>
                  </a:cubicBezTo>
                  <a:cubicBezTo>
                    <a:pt x="830" y="1371"/>
                    <a:pt x="829" y="1374"/>
                    <a:pt x="829" y="1377"/>
                  </a:cubicBezTo>
                  <a:cubicBezTo>
                    <a:pt x="824" y="1372"/>
                    <a:pt x="821" y="1367"/>
                    <a:pt x="820" y="1361"/>
                  </a:cubicBezTo>
                  <a:cubicBezTo>
                    <a:pt x="815" y="1330"/>
                    <a:pt x="810" y="1303"/>
                    <a:pt x="807" y="1276"/>
                  </a:cubicBezTo>
                  <a:cubicBezTo>
                    <a:pt x="801" y="1232"/>
                    <a:pt x="784" y="1195"/>
                    <a:pt x="758" y="1167"/>
                  </a:cubicBezTo>
                  <a:cubicBezTo>
                    <a:pt x="718" y="1123"/>
                    <a:pt x="676" y="1080"/>
                    <a:pt x="636" y="1038"/>
                  </a:cubicBezTo>
                  <a:cubicBezTo>
                    <a:pt x="624" y="1026"/>
                    <a:pt x="613" y="1014"/>
                    <a:pt x="602" y="1002"/>
                  </a:cubicBezTo>
                  <a:cubicBezTo>
                    <a:pt x="599" y="1000"/>
                    <a:pt x="596" y="999"/>
                    <a:pt x="593" y="998"/>
                  </a:cubicBezTo>
                  <a:cubicBezTo>
                    <a:pt x="591" y="998"/>
                    <a:pt x="590" y="997"/>
                    <a:pt x="589" y="997"/>
                  </a:cubicBezTo>
                  <a:lnTo>
                    <a:pt x="586" y="996"/>
                  </a:lnTo>
                  <a:lnTo>
                    <a:pt x="584" y="999"/>
                  </a:lnTo>
                  <a:cubicBezTo>
                    <a:pt x="584" y="1000"/>
                    <a:pt x="583" y="1002"/>
                    <a:pt x="582" y="1003"/>
                  </a:cubicBezTo>
                  <a:cubicBezTo>
                    <a:pt x="580" y="1006"/>
                    <a:pt x="578" y="1009"/>
                    <a:pt x="579" y="1012"/>
                  </a:cubicBezTo>
                  <a:cubicBezTo>
                    <a:pt x="599" y="1092"/>
                    <a:pt x="623" y="1151"/>
                    <a:pt x="655" y="1202"/>
                  </a:cubicBezTo>
                  <a:cubicBezTo>
                    <a:pt x="680" y="1240"/>
                    <a:pt x="713" y="1271"/>
                    <a:pt x="744" y="1301"/>
                  </a:cubicBezTo>
                  <a:cubicBezTo>
                    <a:pt x="750" y="1306"/>
                    <a:pt x="757" y="1312"/>
                    <a:pt x="763" y="1318"/>
                  </a:cubicBezTo>
                  <a:cubicBezTo>
                    <a:pt x="809" y="1362"/>
                    <a:pt x="827" y="1410"/>
                    <a:pt x="817" y="1466"/>
                  </a:cubicBezTo>
                  <a:cubicBezTo>
                    <a:pt x="808" y="1521"/>
                    <a:pt x="801" y="1562"/>
                    <a:pt x="794" y="1601"/>
                  </a:cubicBezTo>
                  <a:cubicBezTo>
                    <a:pt x="778" y="1684"/>
                    <a:pt x="748" y="1763"/>
                    <a:pt x="718" y="1839"/>
                  </a:cubicBezTo>
                  <a:cubicBezTo>
                    <a:pt x="715" y="1846"/>
                    <a:pt x="712" y="1853"/>
                    <a:pt x="709" y="1860"/>
                  </a:cubicBezTo>
                  <a:cubicBezTo>
                    <a:pt x="709" y="1861"/>
                    <a:pt x="708" y="1863"/>
                    <a:pt x="706" y="1864"/>
                  </a:cubicBezTo>
                  <a:cubicBezTo>
                    <a:pt x="708" y="1854"/>
                    <a:pt x="710" y="1843"/>
                    <a:pt x="712" y="1833"/>
                  </a:cubicBezTo>
                  <a:cubicBezTo>
                    <a:pt x="718" y="1802"/>
                    <a:pt x="724" y="1772"/>
                    <a:pt x="729" y="1743"/>
                  </a:cubicBezTo>
                  <a:cubicBezTo>
                    <a:pt x="733" y="1721"/>
                    <a:pt x="736" y="1699"/>
                    <a:pt x="738" y="1678"/>
                  </a:cubicBezTo>
                  <a:cubicBezTo>
                    <a:pt x="738" y="1672"/>
                    <a:pt x="737" y="1667"/>
                    <a:pt x="735" y="1660"/>
                  </a:cubicBezTo>
                  <a:cubicBezTo>
                    <a:pt x="733" y="1656"/>
                    <a:pt x="732" y="1653"/>
                    <a:pt x="732" y="1649"/>
                  </a:cubicBezTo>
                  <a:lnTo>
                    <a:pt x="730" y="1644"/>
                  </a:lnTo>
                  <a:lnTo>
                    <a:pt x="726" y="1647"/>
                  </a:lnTo>
                  <a:cubicBezTo>
                    <a:pt x="723" y="1650"/>
                    <a:pt x="720" y="1652"/>
                    <a:pt x="718" y="1653"/>
                  </a:cubicBezTo>
                  <a:cubicBezTo>
                    <a:pt x="713" y="1657"/>
                    <a:pt x="710" y="1660"/>
                    <a:pt x="707" y="1663"/>
                  </a:cubicBezTo>
                  <a:cubicBezTo>
                    <a:pt x="699" y="1674"/>
                    <a:pt x="692" y="1684"/>
                    <a:pt x="685" y="1695"/>
                  </a:cubicBezTo>
                  <a:cubicBezTo>
                    <a:pt x="676" y="1707"/>
                    <a:pt x="667" y="1721"/>
                    <a:pt x="657" y="1733"/>
                  </a:cubicBezTo>
                  <a:cubicBezTo>
                    <a:pt x="611" y="1794"/>
                    <a:pt x="593" y="1865"/>
                    <a:pt x="602" y="1949"/>
                  </a:cubicBezTo>
                  <a:cubicBezTo>
                    <a:pt x="608" y="2009"/>
                    <a:pt x="605" y="2060"/>
                    <a:pt x="592" y="2105"/>
                  </a:cubicBezTo>
                  <a:cubicBezTo>
                    <a:pt x="572" y="2173"/>
                    <a:pt x="545" y="2241"/>
                    <a:pt x="518" y="2304"/>
                  </a:cubicBezTo>
                  <a:cubicBezTo>
                    <a:pt x="501" y="2345"/>
                    <a:pt x="480" y="2386"/>
                    <a:pt x="459" y="2425"/>
                  </a:cubicBezTo>
                  <a:cubicBezTo>
                    <a:pt x="453" y="2438"/>
                    <a:pt x="446" y="2451"/>
                    <a:pt x="439" y="2463"/>
                  </a:cubicBezTo>
                  <a:cubicBezTo>
                    <a:pt x="429" y="2484"/>
                    <a:pt x="418" y="2504"/>
                    <a:pt x="407" y="2525"/>
                  </a:cubicBezTo>
                  <a:cubicBezTo>
                    <a:pt x="391" y="2555"/>
                    <a:pt x="374" y="2586"/>
                    <a:pt x="359" y="2618"/>
                  </a:cubicBezTo>
                  <a:cubicBezTo>
                    <a:pt x="333" y="2671"/>
                    <a:pt x="309" y="2726"/>
                    <a:pt x="285" y="2780"/>
                  </a:cubicBezTo>
                  <a:lnTo>
                    <a:pt x="275" y="2801"/>
                  </a:lnTo>
                  <a:cubicBezTo>
                    <a:pt x="263" y="2829"/>
                    <a:pt x="251" y="2857"/>
                    <a:pt x="239" y="2886"/>
                  </a:cubicBezTo>
                  <a:cubicBezTo>
                    <a:pt x="235" y="2896"/>
                    <a:pt x="231" y="2906"/>
                    <a:pt x="226" y="2916"/>
                  </a:cubicBezTo>
                  <a:cubicBezTo>
                    <a:pt x="226" y="2912"/>
                    <a:pt x="226" y="2909"/>
                    <a:pt x="226" y="2905"/>
                  </a:cubicBezTo>
                  <a:cubicBezTo>
                    <a:pt x="225" y="2889"/>
                    <a:pt x="224" y="2874"/>
                    <a:pt x="220" y="2860"/>
                  </a:cubicBezTo>
                  <a:cubicBezTo>
                    <a:pt x="218" y="2855"/>
                    <a:pt x="218" y="2849"/>
                    <a:pt x="218" y="2842"/>
                  </a:cubicBezTo>
                  <a:cubicBezTo>
                    <a:pt x="218" y="2827"/>
                    <a:pt x="218" y="2810"/>
                    <a:pt x="198" y="2801"/>
                  </a:cubicBezTo>
                  <a:lnTo>
                    <a:pt x="195" y="2800"/>
                  </a:lnTo>
                  <a:lnTo>
                    <a:pt x="193" y="2802"/>
                  </a:lnTo>
                  <a:cubicBezTo>
                    <a:pt x="181" y="2817"/>
                    <a:pt x="178" y="2833"/>
                    <a:pt x="182" y="2851"/>
                  </a:cubicBezTo>
                  <a:cubicBezTo>
                    <a:pt x="184" y="2860"/>
                    <a:pt x="186" y="2870"/>
                    <a:pt x="188" y="2879"/>
                  </a:cubicBezTo>
                  <a:cubicBezTo>
                    <a:pt x="192" y="2897"/>
                    <a:pt x="196" y="2916"/>
                    <a:pt x="202" y="2934"/>
                  </a:cubicBezTo>
                  <a:cubicBezTo>
                    <a:pt x="210" y="2959"/>
                    <a:pt x="206" y="2980"/>
                    <a:pt x="197" y="3005"/>
                  </a:cubicBezTo>
                  <a:cubicBezTo>
                    <a:pt x="178" y="3058"/>
                    <a:pt x="159" y="3112"/>
                    <a:pt x="140" y="3164"/>
                  </a:cubicBezTo>
                  <a:cubicBezTo>
                    <a:pt x="126" y="3204"/>
                    <a:pt x="111" y="3245"/>
                    <a:pt x="97" y="3286"/>
                  </a:cubicBezTo>
                  <a:cubicBezTo>
                    <a:pt x="96" y="3288"/>
                    <a:pt x="94" y="3291"/>
                    <a:pt x="91" y="3295"/>
                  </a:cubicBezTo>
                  <a:lnTo>
                    <a:pt x="91" y="3295"/>
                  </a:lnTo>
                  <a:cubicBezTo>
                    <a:pt x="96" y="3228"/>
                    <a:pt x="89" y="3164"/>
                    <a:pt x="68" y="3090"/>
                  </a:cubicBezTo>
                  <a:lnTo>
                    <a:pt x="66" y="3083"/>
                  </a:lnTo>
                  <a:lnTo>
                    <a:pt x="62" y="3089"/>
                  </a:lnTo>
                  <a:cubicBezTo>
                    <a:pt x="45" y="3114"/>
                    <a:pt x="38" y="3137"/>
                    <a:pt x="31" y="3159"/>
                  </a:cubicBezTo>
                  <a:cubicBezTo>
                    <a:pt x="30" y="3162"/>
                    <a:pt x="29" y="3165"/>
                    <a:pt x="28" y="3168"/>
                  </a:cubicBezTo>
                  <a:cubicBezTo>
                    <a:pt x="-2" y="3261"/>
                    <a:pt x="10" y="3354"/>
                    <a:pt x="21" y="3445"/>
                  </a:cubicBezTo>
                  <a:cubicBezTo>
                    <a:pt x="25" y="3483"/>
                    <a:pt x="29" y="3530"/>
                    <a:pt x="20" y="3579"/>
                  </a:cubicBezTo>
                  <a:cubicBezTo>
                    <a:pt x="11" y="3633"/>
                    <a:pt x="4" y="3693"/>
                    <a:pt x="1" y="3767"/>
                  </a:cubicBezTo>
                  <a:cubicBezTo>
                    <a:pt x="-1" y="3810"/>
                    <a:pt x="1" y="3855"/>
                    <a:pt x="4" y="3898"/>
                  </a:cubicBezTo>
                  <a:cubicBezTo>
                    <a:pt x="4" y="3907"/>
                    <a:pt x="4" y="3916"/>
                    <a:pt x="5" y="3924"/>
                  </a:cubicBezTo>
                  <a:cubicBezTo>
                    <a:pt x="7" y="3963"/>
                    <a:pt x="11" y="4002"/>
                    <a:pt x="14" y="4039"/>
                  </a:cubicBezTo>
                  <a:lnTo>
                    <a:pt x="15" y="4041"/>
                  </a:lnTo>
                  <a:cubicBezTo>
                    <a:pt x="15" y="4046"/>
                    <a:pt x="18" y="4050"/>
                    <a:pt x="21" y="4054"/>
                  </a:cubicBezTo>
                  <a:cubicBezTo>
                    <a:pt x="22" y="4055"/>
                    <a:pt x="23" y="4057"/>
                    <a:pt x="24" y="4058"/>
                  </a:cubicBezTo>
                  <a:lnTo>
                    <a:pt x="26" y="4061"/>
                  </a:lnTo>
                  <a:lnTo>
                    <a:pt x="37" y="4056"/>
                  </a:lnTo>
                  <a:lnTo>
                    <a:pt x="37" y="4054"/>
                  </a:lnTo>
                  <a:cubicBezTo>
                    <a:pt x="37" y="4052"/>
                    <a:pt x="38" y="4049"/>
                    <a:pt x="38" y="4047"/>
                  </a:cubicBezTo>
                  <a:cubicBezTo>
                    <a:pt x="38" y="4042"/>
                    <a:pt x="38" y="4036"/>
                    <a:pt x="37" y="4031"/>
                  </a:cubicBezTo>
                  <a:cubicBezTo>
                    <a:pt x="36" y="4017"/>
                    <a:pt x="34" y="4002"/>
                    <a:pt x="33" y="3988"/>
                  </a:cubicBezTo>
                  <a:cubicBezTo>
                    <a:pt x="29" y="3952"/>
                    <a:pt x="24" y="3915"/>
                    <a:pt x="24" y="3879"/>
                  </a:cubicBezTo>
                  <a:cubicBezTo>
                    <a:pt x="23" y="3806"/>
                    <a:pt x="23" y="3724"/>
                    <a:pt x="36" y="3644"/>
                  </a:cubicBezTo>
                  <a:cubicBezTo>
                    <a:pt x="62" y="3477"/>
                    <a:pt x="98" y="3343"/>
                    <a:pt x="148" y="3219"/>
                  </a:cubicBezTo>
                  <a:cubicBezTo>
                    <a:pt x="181" y="3137"/>
                    <a:pt x="232" y="3066"/>
                    <a:pt x="299" y="3007"/>
                  </a:cubicBezTo>
                  <a:cubicBezTo>
                    <a:pt x="383" y="2933"/>
                    <a:pt x="452" y="2838"/>
                    <a:pt x="510" y="2717"/>
                  </a:cubicBezTo>
                  <a:cubicBezTo>
                    <a:pt x="512" y="2713"/>
                    <a:pt x="513" y="2708"/>
                    <a:pt x="513" y="2702"/>
                  </a:cubicBezTo>
                  <a:cubicBezTo>
                    <a:pt x="513" y="2698"/>
                    <a:pt x="513" y="2695"/>
                    <a:pt x="513" y="2691"/>
                  </a:cubicBezTo>
                  <a:lnTo>
                    <a:pt x="514" y="2682"/>
                  </a:lnTo>
                  <a:lnTo>
                    <a:pt x="508" y="2687"/>
                  </a:lnTo>
                  <a:cubicBezTo>
                    <a:pt x="495" y="2698"/>
                    <a:pt x="482" y="2708"/>
                    <a:pt x="469" y="2717"/>
                  </a:cubicBezTo>
                  <a:cubicBezTo>
                    <a:pt x="441" y="2738"/>
                    <a:pt x="415" y="2758"/>
                    <a:pt x="391" y="2780"/>
                  </a:cubicBezTo>
                  <a:cubicBezTo>
                    <a:pt x="356" y="2814"/>
                    <a:pt x="322" y="2850"/>
                    <a:pt x="292" y="2889"/>
                  </a:cubicBezTo>
                  <a:cubicBezTo>
                    <a:pt x="272" y="2915"/>
                    <a:pt x="255" y="2943"/>
                    <a:pt x="238" y="2970"/>
                  </a:cubicBezTo>
                  <a:cubicBezTo>
                    <a:pt x="234" y="2976"/>
                    <a:pt x="230" y="2983"/>
                    <a:pt x="225" y="2990"/>
                  </a:cubicBezTo>
                  <a:cubicBezTo>
                    <a:pt x="230" y="2970"/>
                    <a:pt x="237" y="2949"/>
                    <a:pt x="246" y="2926"/>
                  </a:cubicBezTo>
                  <a:lnTo>
                    <a:pt x="258" y="2899"/>
                  </a:lnTo>
                  <a:cubicBezTo>
                    <a:pt x="290" y="2822"/>
                    <a:pt x="323" y="2742"/>
                    <a:pt x="357" y="2665"/>
                  </a:cubicBezTo>
                  <a:cubicBezTo>
                    <a:pt x="369" y="2637"/>
                    <a:pt x="382" y="2611"/>
                    <a:pt x="406" y="2594"/>
                  </a:cubicBezTo>
                  <a:cubicBezTo>
                    <a:pt x="438" y="2570"/>
                    <a:pt x="466" y="2549"/>
                    <a:pt x="494" y="2529"/>
                  </a:cubicBezTo>
                  <a:cubicBezTo>
                    <a:pt x="496" y="2528"/>
                    <a:pt x="498" y="2527"/>
                    <a:pt x="501" y="2526"/>
                  </a:cubicBezTo>
                  <a:cubicBezTo>
                    <a:pt x="504" y="2525"/>
                    <a:pt x="507" y="2523"/>
                    <a:pt x="510" y="2521"/>
                  </a:cubicBezTo>
                  <a:cubicBezTo>
                    <a:pt x="510" y="2521"/>
                    <a:pt x="511" y="2520"/>
                    <a:pt x="512" y="2519"/>
                  </a:cubicBezTo>
                  <a:cubicBezTo>
                    <a:pt x="520" y="2513"/>
                    <a:pt x="531" y="2504"/>
                    <a:pt x="524" y="2489"/>
                  </a:cubicBezTo>
                  <a:cubicBezTo>
                    <a:pt x="521" y="2483"/>
                    <a:pt x="516" y="2479"/>
                    <a:pt x="511" y="2477"/>
                  </a:cubicBezTo>
                  <a:cubicBezTo>
                    <a:pt x="505" y="2476"/>
                    <a:pt x="497" y="2477"/>
                    <a:pt x="489" y="2481"/>
                  </a:cubicBezTo>
                  <a:cubicBezTo>
                    <a:pt x="477" y="2488"/>
                    <a:pt x="464" y="2497"/>
                    <a:pt x="450" y="2508"/>
                  </a:cubicBezTo>
                  <a:cubicBezTo>
                    <a:pt x="444" y="2513"/>
                    <a:pt x="439" y="2519"/>
                    <a:pt x="432" y="2526"/>
                  </a:cubicBezTo>
                  <a:cubicBezTo>
                    <a:pt x="431" y="2528"/>
                    <a:pt x="430" y="2529"/>
                    <a:pt x="429" y="2531"/>
                  </a:cubicBezTo>
                  <a:cubicBezTo>
                    <a:pt x="429" y="2528"/>
                    <a:pt x="429" y="2526"/>
                    <a:pt x="429" y="2525"/>
                  </a:cubicBezTo>
                  <a:cubicBezTo>
                    <a:pt x="438" y="2508"/>
                    <a:pt x="447" y="2490"/>
                    <a:pt x="455" y="2473"/>
                  </a:cubicBezTo>
                  <a:cubicBezTo>
                    <a:pt x="475" y="2431"/>
                    <a:pt x="496" y="2389"/>
                    <a:pt x="521" y="2349"/>
                  </a:cubicBezTo>
                  <a:cubicBezTo>
                    <a:pt x="555" y="2295"/>
                    <a:pt x="596" y="2241"/>
                    <a:pt x="660" y="2214"/>
                  </a:cubicBezTo>
                  <a:cubicBezTo>
                    <a:pt x="673" y="2209"/>
                    <a:pt x="685" y="2203"/>
                    <a:pt x="696" y="2197"/>
                  </a:cubicBezTo>
                  <a:cubicBezTo>
                    <a:pt x="705" y="2192"/>
                    <a:pt x="713" y="2187"/>
                    <a:pt x="722" y="2183"/>
                  </a:cubicBezTo>
                  <a:cubicBezTo>
                    <a:pt x="763" y="2164"/>
                    <a:pt x="800" y="2134"/>
                    <a:pt x="831" y="2094"/>
                  </a:cubicBezTo>
                  <a:cubicBezTo>
                    <a:pt x="881" y="2030"/>
                    <a:pt x="923" y="1961"/>
                    <a:pt x="964" y="1891"/>
                  </a:cubicBezTo>
                  <a:lnTo>
                    <a:pt x="965" y="1889"/>
                  </a:lnTo>
                  <a:cubicBezTo>
                    <a:pt x="974" y="1875"/>
                    <a:pt x="983" y="1859"/>
                    <a:pt x="982" y="1832"/>
                  </a:cubicBezTo>
                  <a:lnTo>
                    <a:pt x="982" y="1824"/>
                  </a:lnTo>
                  <a:lnTo>
                    <a:pt x="948" y="1860"/>
                  </a:lnTo>
                  <a:cubicBezTo>
                    <a:pt x="929" y="1878"/>
                    <a:pt x="913" y="1895"/>
                    <a:pt x="896" y="1912"/>
                  </a:cubicBezTo>
                  <a:cubicBezTo>
                    <a:pt x="888" y="1920"/>
                    <a:pt x="881" y="1929"/>
                    <a:pt x="873" y="1937"/>
                  </a:cubicBezTo>
                  <a:cubicBezTo>
                    <a:pt x="856" y="1954"/>
                    <a:pt x="840" y="1971"/>
                    <a:pt x="822" y="1988"/>
                  </a:cubicBezTo>
                  <a:cubicBezTo>
                    <a:pt x="813" y="1998"/>
                    <a:pt x="802" y="2007"/>
                    <a:pt x="792" y="2017"/>
                  </a:cubicBezTo>
                  <a:cubicBezTo>
                    <a:pt x="776" y="2032"/>
                    <a:pt x="759" y="2047"/>
                    <a:pt x="744" y="2064"/>
                  </a:cubicBezTo>
                  <a:cubicBezTo>
                    <a:pt x="737" y="2072"/>
                    <a:pt x="730" y="2079"/>
                    <a:pt x="723" y="2086"/>
                  </a:cubicBezTo>
                  <a:cubicBezTo>
                    <a:pt x="706" y="2104"/>
                    <a:pt x="688" y="2123"/>
                    <a:pt x="676" y="2146"/>
                  </a:cubicBezTo>
                  <a:lnTo>
                    <a:pt x="666" y="2165"/>
                  </a:lnTo>
                  <a:lnTo>
                    <a:pt x="913" y="1921"/>
                  </a:lnTo>
                  <a:cubicBezTo>
                    <a:pt x="914" y="1926"/>
                    <a:pt x="913" y="1929"/>
                    <a:pt x="912" y="1932"/>
                  </a:cubicBezTo>
                  <a:lnTo>
                    <a:pt x="907" y="1939"/>
                  </a:lnTo>
                  <a:cubicBezTo>
                    <a:pt x="895" y="1958"/>
                    <a:pt x="883" y="1978"/>
                    <a:pt x="869" y="1998"/>
                  </a:cubicBezTo>
                  <a:cubicBezTo>
                    <a:pt x="822" y="2067"/>
                    <a:pt x="773" y="2131"/>
                    <a:pt x="696" y="2166"/>
                  </a:cubicBezTo>
                  <a:cubicBezTo>
                    <a:pt x="693" y="2167"/>
                    <a:pt x="690" y="2168"/>
                    <a:pt x="688" y="2170"/>
                  </a:cubicBezTo>
                  <a:cubicBezTo>
                    <a:pt x="675" y="2176"/>
                    <a:pt x="664" y="2182"/>
                    <a:pt x="651" y="2169"/>
                  </a:cubicBezTo>
                  <a:lnTo>
                    <a:pt x="648" y="2166"/>
                  </a:lnTo>
                  <a:lnTo>
                    <a:pt x="584" y="2225"/>
                  </a:lnTo>
                  <a:cubicBezTo>
                    <a:pt x="587" y="2209"/>
                    <a:pt x="593" y="2192"/>
                    <a:pt x="603" y="2178"/>
                  </a:cubicBezTo>
                  <a:cubicBezTo>
                    <a:pt x="611" y="2166"/>
                    <a:pt x="616" y="2153"/>
                    <a:pt x="621" y="2141"/>
                  </a:cubicBezTo>
                  <a:cubicBezTo>
                    <a:pt x="623" y="2134"/>
                    <a:pt x="626" y="2128"/>
                    <a:pt x="628" y="2122"/>
                  </a:cubicBezTo>
                  <a:cubicBezTo>
                    <a:pt x="669" y="2034"/>
                    <a:pt x="705" y="1944"/>
                    <a:pt x="736" y="1868"/>
                  </a:cubicBezTo>
                  <a:cubicBezTo>
                    <a:pt x="745" y="1847"/>
                    <a:pt x="755" y="1834"/>
                    <a:pt x="771" y="1822"/>
                  </a:cubicBezTo>
                  <a:cubicBezTo>
                    <a:pt x="788" y="1809"/>
                    <a:pt x="804" y="1794"/>
                    <a:pt x="819" y="1780"/>
                  </a:cubicBezTo>
                  <a:cubicBezTo>
                    <a:pt x="825" y="1774"/>
                    <a:pt x="832" y="1767"/>
                    <a:pt x="839" y="1761"/>
                  </a:cubicBezTo>
                  <a:lnTo>
                    <a:pt x="840" y="1760"/>
                  </a:lnTo>
                  <a:lnTo>
                    <a:pt x="837" y="1750"/>
                  </a:lnTo>
                  <a:lnTo>
                    <a:pt x="769" y="1770"/>
                  </a:lnTo>
                  <a:cubicBezTo>
                    <a:pt x="774" y="1756"/>
                    <a:pt x="778" y="1743"/>
                    <a:pt x="783" y="1730"/>
                  </a:cubicBezTo>
                  <a:cubicBezTo>
                    <a:pt x="795" y="1697"/>
                    <a:pt x="806" y="1666"/>
                    <a:pt x="817" y="1634"/>
                  </a:cubicBezTo>
                  <a:cubicBezTo>
                    <a:pt x="840" y="1567"/>
                    <a:pt x="875" y="1507"/>
                    <a:pt x="909" y="1452"/>
                  </a:cubicBezTo>
                  <a:cubicBezTo>
                    <a:pt x="946" y="1392"/>
                    <a:pt x="993" y="1311"/>
                    <a:pt x="1028" y="1223"/>
                  </a:cubicBezTo>
                  <a:cubicBezTo>
                    <a:pt x="1056" y="1150"/>
                    <a:pt x="1091" y="1081"/>
                    <a:pt x="1120" y="1021"/>
                  </a:cubicBezTo>
                  <a:cubicBezTo>
                    <a:pt x="1121" y="1020"/>
                    <a:pt x="1121" y="1019"/>
                    <a:pt x="1122" y="1019"/>
                  </a:cubicBezTo>
                  <a:cubicBezTo>
                    <a:pt x="1127" y="1008"/>
                    <a:pt x="1134" y="995"/>
                    <a:pt x="1119" y="981"/>
                  </a:cubicBezTo>
                  <a:lnTo>
                    <a:pt x="1119" y="982"/>
                  </a:lnTo>
                  <a:moveTo>
                    <a:pt x="1080" y="1036"/>
                  </a:moveTo>
                  <a:cubicBezTo>
                    <a:pt x="1077" y="1043"/>
                    <a:pt x="1074" y="1049"/>
                    <a:pt x="1071" y="1055"/>
                  </a:cubicBezTo>
                  <a:cubicBezTo>
                    <a:pt x="1064" y="1071"/>
                    <a:pt x="1057" y="1087"/>
                    <a:pt x="1050" y="1102"/>
                  </a:cubicBezTo>
                  <a:cubicBezTo>
                    <a:pt x="1047" y="1110"/>
                    <a:pt x="1044" y="1117"/>
                    <a:pt x="1040" y="1124"/>
                  </a:cubicBezTo>
                  <a:cubicBezTo>
                    <a:pt x="1029" y="1150"/>
                    <a:pt x="1018" y="1177"/>
                    <a:pt x="1008" y="1204"/>
                  </a:cubicBezTo>
                  <a:cubicBezTo>
                    <a:pt x="982" y="1272"/>
                    <a:pt x="946" y="1337"/>
                    <a:pt x="911" y="1399"/>
                  </a:cubicBezTo>
                  <a:cubicBezTo>
                    <a:pt x="906" y="1407"/>
                    <a:pt x="902" y="1415"/>
                    <a:pt x="897" y="1423"/>
                  </a:cubicBezTo>
                  <a:cubicBezTo>
                    <a:pt x="892" y="1432"/>
                    <a:pt x="886" y="1439"/>
                    <a:pt x="877" y="1446"/>
                  </a:cubicBezTo>
                  <a:cubicBezTo>
                    <a:pt x="877" y="1444"/>
                    <a:pt x="878" y="1443"/>
                    <a:pt x="878" y="1442"/>
                  </a:cubicBezTo>
                  <a:cubicBezTo>
                    <a:pt x="879" y="1433"/>
                    <a:pt x="881" y="1425"/>
                    <a:pt x="884" y="1418"/>
                  </a:cubicBezTo>
                  <a:cubicBezTo>
                    <a:pt x="918" y="1345"/>
                    <a:pt x="943" y="1267"/>
                    <a:pt x="966" y="1191"/>
                  </a:cubicBezTo>
                  <a:cubicBezTo>
                    <a:pt x="970" y="1180"/>
                    <a:pt x="974" y="1168"/>
                    <a:pt x="977" y="1156"/>
                  </a:cubicBezTo>
                  <a:cubicBezTo>
                    <a:pt x="993" y="1108"/>
                    <a:pt x="1026" y="1068"/>
                    <a:pt x="1078" y="1035"/>
                  </a:cubicBezTo>
                  <a:lnTo>
                    <a:pt x="1080" y="1036"/>
                  </a:lnTo>
                  <a:moveTo>
                    <a:pt x="833" y="677"/>
                  </a:moveTo>
                  <a:cubicBezTo>
                    <a:pt x="832" y="688"/>
                    <a:pt x="829" y="699"/>
                    <a:pt x="827" y="709"/>
                  </a:cubicBezTo>
                  <a:cubicBezTo>
                    <a:pt x="826" y="714"/>
                    <a:pt x="824" y="719"/>
                    <a:pt x="823" y="723"/>
                  </a:cubicBezTo>
                  <a:cubicBezTo>
                    <a:pt x="817" y="752"/>
                    <a:pt x="810" y="781"/>
                    <a:pt x="804" y="810"/>
                  </a:cubicBezTo>
                  <a:lnTo>
                    <a:pt x="798" y="834"/>
                  </a:lnTo>
                  <a:cubicBezTo>
                    <a:pt x="746" y="682"/>
                    <a:pt x="770" y="531"/>
                    <a:pt x="796" y="372"/>
                  </a:cubicBezTo>
                  <a:lnTo>
                    <a:pt x="797" y="364"/>
                  </a:lnTo>
                  <a:lnTo>
                    <a:pt x="797" y="365"/>
                  </a:lnTo>
                  <a:cubicBezTo>
                    <a:pt x="800" y="370"/>
                    <a:pt x="802" y="374"/>
                    <a:pt x="803" y="378"/>
                  </a:cubicBezTo>
                  <a:cubicBezTo>
                    <a:pt x="833" y="479"/>
                    <a:pt x="843" y="579"/>
                    <a:pt x="833" y="677"/>
                  </a:cubicBezTo>
                  <a:moveTo>
                    <a:pt x="424" y="84"/>
                  </a:moveTo>
                  <a:lnTo>
                    <a:pt x="427" y="84"/>
                  </a:lnTo>
                  <a:cubicBezTo>
                    <a:pt x="502" y="219"/>
                    <a:pt x="566" y="362"/>
                    <a:pt x="616" y="510"/>
                  </a:cubicBezTo>
                  <a:cubicBezTo>
                    <a:pt x="612" y="505"/>
                    <a:pt x="609" y="501"/>
                    <a:pt x="605" y="497"/>
                  </a:cubicBezTo>
                  <a:cubicBezTo>
                    <a:pt x="593" y="481"/>
                    <a:pt x="581" y="466"/>
                    <a:pt x="569" y="450"/>
                  </a:cubicBezTo>
                  <a:cubicBezTo>
                    <a:pt x="549" y="425"/>
                    <a:pt x="529" y="399"/>
                    <a:pt x="509" y="373"/>
                  </a:cubicBezTo>
                  <a:cubicBezTo>
                    <a:pt x="480" y="336"/>
                    <a:pt x="468" y="292"/>
                    <a:pt x="456" y="249"/>
                  </a:cubicBezTo>
                  <a:cubicBezTo>
                    <a:pt x="455" y="245"/>
                    <a:pt x="454" y="240"/>
                    <a:pt x="453" y="236"/>
                  </a:cubicBezTo>
                  <a:cubicBezTo>
                    <a:pt x="442" y="197"/>
                    <a:pt x="434" y="156"/>
                    <a:pt x="426" y="117"/>
                  </a:cubicBezTo>
                  <a:lnTo>
                    <a:pt x="426" y="116"/>
                  </a:lnTo>
                  <a:cubicBezTo>
                    <a:pt x="424" y="109"/>
                    <a:pt x="424" y="101"/>
                    <a:pt x="424" y="92"/>
                  </a:cubicBezTo>
                  <a:cubicBezTo>
                    <a:pt x="424" y="89"/>
                    <a:pt x="424" y="87"/>
                    <a:pt x="424" y="84"/>
                  </a:cubicBezTo>
                  <a:moveTo>
                    <a:pt x="791" y="1322"/>
                  </a:moveTo>
                  <a:cubicBezTo>
                    <a:pt x="780" y="1309"/>
                    <a:pt x="768" y="1297"/>
                    <a:pt x="757" y="1284"/>
                  </a:cubicBezTo>
                  <a:cubicBezTo>
                    <a:pt x="718" y="1242"/>
                    <a:pt x="677" y="1198"/>
                    <a:pt x="653" y="1143"/>
                  </a:cubicBezTo>
                  <a:lnTo>
                    <a:pt x="650" y="1136"/>
                  </a:lnTo>
                  <a:cubicBezTo>
                    <a:pt x="640" y="1112"/>
                    <a:pt x="629" y="1087"/>
                    <a:pt x="622" y="1062"/>
                  </a:cubicBezTo>
                  <a:cubicBezTo>
                    <a:pt x="623" y="1062"/>
                    <a:pt x="623" y="1061"/>
                    <a:pt x="624" y="1061"/>
                  </a:cubicBezTo>
                  <a:lnTo>
                    <a:pt x="624" y="1061"/>
                  </a:lnTo>
                  <a:lnTo>
                    <a:pt x="627" y="1065"/>
                  </a:lnTo>
                  <a:cubicBezTo>
                    <a:pt x="681" y="1113"/>
                    <a:pt x="735" y="1163"/>
                    <a:pt x="769" y="1229"/>
                  </a:cubicBezTo>
                  <a:cubicBezTo>
                    <a:pt x="781" y="1254"/>
                    <a:pt x="789" y="1284"/>
                    <a:pt x="791" y="1322"/>
                  </a:cubicBezTo>
                  <a:moveTo>
                    <a:pt x="711" y="1708"/>
                  </a:moveTo>
                  <a:cubicBezTo>
                    <a:pt x="711" y="1709"/>
                    <a:pt x="711" y="1710"/>
                    <a:pt x="711" y="1711"/>
                  </a:cubicBezTo>
                  <a:cubicBezTo>
                    <a:pt x="711" y="1719"/>
                    <a:pt x="710" y="1727"/>
                    <a:pt x="709" y="1735"/>
                  </a:cubicBezTo>
                  <a:cubicBezTo>
                    <a:pt x="706" y="1751"/>
                    <a:pt x="703" y="1767"/>
                    <a:pt x="699" y="1782"/>
                  </a:cubicBezTo>
                  <a:cubicBezTo>
                    <a:pt x="693" y="1812"/>
                    <a:pt x="686" y="1843"/>
                    <a:pt x="684" y="1873"/>
                  </a:cubicBezTo>
                  <a:cubicBezTo>
                    <a:pt x="679" y="1936"/>
                    <a:pt x="652" y="1989"/>
                    <a:pt x="624" y="2041"/>
                  </a:cubicBezTo>
                  <a:cubicBezTo>
                    <a:pt x="624" y="2028"/>
                    <a:pt x="624" y="2014"/>
                    <a:pt x="624" y="2002"/>
                  </a:cubicBezTo>
                  <a:cubicBezTo>
                    <a:pt x="623" y="1963"/>
                    <a:pt x="623" y="1926"/>
                    <a:pt x="625" y="1890"/>
                  </a:cubicBezTo>
                  <a:cubicBezTo>
                    <a:pt x="628" y="1842"/>
                    <a:pt x="645" y="1796"/>
                    <a:pt x="679" y="1749"/>
                  </a:cubicBezTo>
                  <a:cubicBezTo>
                    <a:pt x="680" y="1747"/>
                    <a:pt x="681" y="1745"/>
                    <a:pt x="683" y="1743"/>
                  </a:cubicBezTo>
                  <a:cubicBezTo>
                    <a:pt x="691" y="1731"/>
                    <a:pt x="700" y="1719"/>
                    <a:pt x="711" y="1708"/>
                  </a:cubicBezTo>
                  <a:moveTo>
                    <a:pt x="233" y="3037"/>
                  </a:moveTo>
                  <a:cubicBezTo>
                    <a:pt x="297" y="2908"/>
                    <a:pt x="366" y="2822"/>
                    <a:pt x="456" y="2760"/>
                  </a:cubicBezTo>
                  <a:cubicBezTo>
                    <a:pt x="456" y="2761"/>
                    <a:pt x="456" y="2761"/>
                    <a:pt x="456" y="2761"/>
                  </a:cubicBezTo>
                  <a:cubicBezTo>
                    <a:pt x="452" y="2769"/>
                    <a:pt x="448" y="2777"/>
                    <a:pt x="443" y="2785"/>
                  </a:cubicBezTo>
                  <a:cubicBezTo>
                    <a:pt x="400" y="2855"/>
                    <a:pt x="359" y="2908"/>
                    <a:pt x="312" y="2950"/>
                  </a:cubicBezTo>
                  <a:cubicBezTo>
                    <a:pt x="291" y="2968"/>
                    <a:pt x="274" y="2989"/>
                    <a:pt x="256" y="3009"/>
                  </a:cubicBezTo>
                  <a:cubicBezTo>
                    <a:pt x="249" y="3018"/>
                    <a:pt x="241" y="3028"/>
                    <a:pt x="233" y="3037"/>
                  </a:cubicBezTo>
                  <a:moveTo>
                    <a:pt x="44" y="3382"/>
                  </a:moveTo>
                  <a:cubicBezTo>
                    <a:pt x="43" y="3387"/>
                    <a:pt x="42" y="3392"/>
                    <a:pt x="41" y="3398"/>
                  </a:cubicBezTo>
                  <a:cubicBezTo>
                    <a:pt x="30" y="3321"/>
                    <a:pt x="22" y="3242"/>
                    <a:pt x="56" y="3166"/>
                  </a:cubicBezTo>
                  <a:cubicBezTo>
                    <a:pt x="69" y="3239"/>
                    <a:pt x="57" y="3312"/>
                    <a:pt x="44" y="338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0000" tIns="45000" rIns="90000" bIns="45000" anchor="ctr" anchorCtr="1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" name="Google Shape;76;p11"/>
            <p:cNvSpPr/>
            <p:nvPr/>
          </p:nvSpPr>
          <p:spPr>
            <a:xfrm>
              <a:off x="3782160" y="991440"/>
              <a:ext cx="286200" cy="711000"/>
            </a:xfrm>
            <a:custGeom>
              <a:avLst/>
              <a:gdLst/>
              <a:ahLst/>
              <a:cxnLst/>
              <a:rect l="l" t="t" r="r" b="b"/>
              <a:pathLst>
                <a:path w="795" h="1975" extrusionOk="0">
                  <a:moveTo>
                    <a:pt x="162" y="653"/>
                  </a:moveTo>
                  <a:cubicBezTo>
                    <a:pt x="170" y="662"/>
                    <a:pt x="179" y="672"/>
                    <a:pt x="187" y="682"/>
                  </a:cubicBezTo>
                  <a:cubicBezTo>
                    <a:pt x="199" y="698"/>
                    <a:pt x="212" y="714"/>
                    <a:pt x="225" y="730"/>
                  </a:cubicBezTo>
                  <a:cubicBezTo>
                    <a:pt x="231" y="737"/>
                    <a:pt x="236" y="744"/>
                    <a:pt x="242" y="751"/>
                  </a:cubicBezTo>
                  <a:lnTo>
                    <a:pt x="244" y="753"/>
                  </a:lnTo>
                  <a:lnTo>
                    <a:pt x="254" y="745"/>
                  </a:lnTo>
                  <a:lnTo>
                    <a:pt x="252" y="743"/>
                  </a:lnTo>
                  <a:cubicBezTo>
                    <a:pt x="244" y="731"/>
                    <a:pt x="235" y="720"/>
                    <a:pt x="226" y="708"/>
                  </a:cubicBezTo>
                  <a:cubicBezTo>
                    <a:pt x="207" y="683"/>
                    <a:pt x="187" y="657"/>
                    <a:pt x="169" y="630"/>
                  </a:cubicBezTo>
                  <a:cubicBezTo>
                    <a:pt x="143" y="590"/>
                    <a:pt x="113" y="545"/>
                    <a:pt x="91" y="498"/>
                  </a:cubicBezTo>
                  <a:cubicBezTo>
                    <a:pt x="35" y="378"/>
                    <a:pt x="31" y="249"/>
                    <a:pt x="36" y="128"/>
                  </a:cubicBezTo>
                  <a:cubicBezTo>
                    <a:pt x="36" y="128"/>
                    <a:pt x="37" y="128"/>
                    <a:pt x="37" y="127"/>
                  </a:cubicBezTo>
                  <a:lnTo>
                    <a:pt x="38" y="127"/>
                  </a:lnTo>
                  <a:cubicBezTo>
                    <a:pt x="42" y="137"/>
                    <a:pt x="46" y="147"/>
                    <a:pt x="50" y="157"/>
                  </a:cubicBezTo>
                  <a:cubicBezTo>
                    <a:pt x="59" y="180"/>
                    <a:pt x="69" y="204"/>
                    <a:pt x="78" y="228"/>
                  </a:cubicBezTo>
                  <a:cubicBezTo>
                    <a:pt x="123" y="355"/>
                    <a:pt x="176" y="486"/>
                    <a:pt x="236" y="619"/>
                  </a:cubicBezTo>
                  <a:cubicBezTo>
                    <a:pt x="249" y="650"/>
                    <a:pt x="263" y="680"/>
                    <a:pt x="277" y="710"/>
                  </a:cubicBezTo>
                  <a:cubicBezTo>
                    <a:pt x="292" y="742"/>
                    <a:pt x="307" y="776"/>
                    <a:pt x="322" y="810"/>
                  </a:cubicBezTo>
                  <a:cubicBezTo>
                    <a:pt x="331" y="830"/>
                    <a:pt x="338" y="851"/>
                    <a:pt x="345" y="872"/>
                  </a:cubicBezTo>
                  <a:lnTo>
                    <a:pt x="346" y="874"/>
                  </a:lnTo>
                  <a:cubicBezTo>
                    <a:pt x="351" y="890"/>
                    <a:pt x="357" y="907"/>
                    <a:pt x="362" y="924"/>
                  </a:cubicBezTo>
                  <a:cubicBezTo>
                    <a:pt x="370" y="948"/>
                    <a:pt x="378" y="973"/>
                    <a:pt x="386" y="997"/>
                  </a:cubicBezTo>
                  <a:cubicBezTo>
                    <a:pt x="393" y="1016"/>
                    <a:pt x="401" y="1035"/>
                    <a:pt x="409" y="1054"/>
                  </a:cubicBezTo>
                  <a:cubicBezTo>
                    <a:pt x="411" y="1060"/>
                    <a:pt x="414" y="1066"/>
                    <a:pt x="417" y="1072"/>
                  </a:cubicBezTo>
                  <a:cubicBezTo>
                    <a:pt x="409" y="1068"/>
                    <a:pt x="403" y="1063"/>
                    <a:pt x="397" y="1059"/>
                  </a:cubicBezTo>
                  <a:cubicBezTo>
                    <a:pt x="395" y="1057"/>
                    <a:pt x="392" y="1055"/>
                    <a:pt x="390" y="1053"/>
                  </a:cubicBezTo>
                  <a:cubicBezTo>
                    <a:pt x="388" y="1052"/>
                    <a:pt x="386" y="1050"/>
                    <a:pt x="384" y="1047"/>
                  </a:cubicBezTo>
                  <a:cubicBezTo>
                    <a:pt x="377" y="1040"/>
                    <a:pt x="369" y="1030"/>
                    <a:pt x="351" y="1038"/>
                  </a:cubicBezTo>
                  <a:lnTo>
                    <a:pt x="346" y="1040"/>
                  </a:lnTo>
                  <a:lnTo>
                    <a:pt x="350" y="1043"/>
                  </a:lnTo>
                  <a:cubicBezTo>
                    <a:pt x="357" y="1050"/>
                    <a:pt x="364" y="1057"/>
                    <a:pt x="370" y="1064"/>
                  </a:cubicBezTo>
                  <a:cubicBezTo>
                    <a:pt x="384" y="1079"/>
                    <a:pt x="398" y="1093"/>
                    <a:pt x="413" y="1105"/>
                  </a:cubicBezTo>
                  <a:cubicBezTo>
                    <a:pt x="443" y="1130"/>
                    <a:pt x="459" y="1163"/>
                    <a:pt x="475" y="1201"/>
                  </a:cubicBezTo>
                  <a:cubicBezTo>
                    <a:pt x="477" y="1206"/>
                    <a:pt x="479" y="1211"/>
                    <a:pt x="481" y="1217"/>
                  </a:cubicBezTo>
                  <a:cubicBezTo>
                    <a:pt x="484" y="1222"/>
                    <a:pt x="486" y="1227"/>
                    <a:pt x="488" y="1232"/>
                  </a:cubicBezTo>
                  <a:cubicBezTo>
                    <a:pt x="493" y="1244"/>
                    <a:pt x="499" y="1256"/>
                    <a:pt x="504" y="1268"/>
                  </a:cubicBezTo>
                  <a:cubicBezTo>
                    <a:pt x="515" y="1294"/>
                    <a:pt x="527" y="1321"/>
                    <a:pt x="538" y="1348"/>
                  </a:cubicBezTo>
                  <a:cubicBezTo>
                    <a:pt x="550" y="1381"/>
                    <a:pt x="560" y="1416"/>
                    <a:pt x="570" y="1449"/>
                  </a:cubicBezTo>
                  <a:lnTo>
                    <a:pt x="570" y="1452"/>
                  </a:lnTo>
                  <a:cubicBezTo>
                    <a:pt x="574" y="1466"/>
                    <a:pt x="577" y="1479"/>
                    <a:pt x="580" y="1495"/>
                  </a:cubicBezTo>
                  <a:cubicBezTo>
                    <a:pt x="581" y="1499"/>
                    <a:pt x="582" y="1503"/>
                    <a:pt x="582" y="1507"/>
                  </a:cubicBezTo>
                  <a:cubicBezTo>
                    <a:pt x="582" y="1506"/>
                    <a:pt x="581" y="1505"/>
                    <a:pt x="581" y="1504"/>
                  </a:cubicBezTo>
                  <a:cubicBezTo>
                    <a:pt x="529" y="1404"/>
                    <a:pt x="462" y="1306"/>
                    <a:pt x="374" y="1205"/>
                  </a:cubicBezTo>
                  <a:cubicBezTo>
                    <a:pt x="313" y="1134"/>
                    <a:pt x="249" y="1058"/>
                    <a:pt x="209" y="968"/>
                  </a:cubicBezTo>
                  <a:cubicBezTo>
                    <a:pt x="207" y="964"/>
                    <a:pt x="203" y="961"/>
                    <a:pt x="199" y="958"/>
                  </a:cubicBezTo>
                  <a:cubicBezTo>
                    <a:pt x="196" y="956"/>
                    <a:pt x="194" y="954"/>
                    <a:pt x="191" y="952"/>
                  </a:cubicBezTo>
                  <a:lnTo>
                    <a:pt x="186" y="947"/>
                  </a:lnTo>
                  <a:lnTo>
                    <a:pt x="186" y="954"/>
                  </a:lnTo>
                  <a:cubicBezTo>
                    <a:pt x="185" y="958"/>
                    <a:pt x="185" y="961"/>
                    <a:pt x="185" y="964"/>
                  </a:cubicBezTo>
                  <a:cubicBezTo>
                    <a:pt x="184" y="968"/>
                    <a:pt x="184" y="972"/>
                    <a:pt x="184" y="976"/>
                  </a:cubicBezTo>
                  <a:cubicBezTo>
                    <a:pt x="186" y="1027"/>
                    <a:pt x="196" y="1077"/>
                    <a:pt x="206" y="1125"/>
                  </a:cubicBezTo>
                  <a:cubicBezTo>
                    <a:pt x="208" y="1135"/>
                    <a:pt x="210" y="1145"/>
                    <a:pt x="212" y="1156"/>
                  </a:cubicBezTo>
                  <a:cubicBezTo>
                    <a:pt x="224" y="1213"/>
                    <a:pt x="254" y="1262"/>
                    <a:pt x="308" y="1313"/>
                  </a:cubicBezTo>
                  <a:cubicBezTo>
                    <a:pt x="331" y="1334"/>
                    <a:pt x="356" y="1355"/>
                    <a:pt x="380" y="1376"/>
                  </a:cubicBezTo>
                  <a:cubicBezTo>
                    <a:pt x="394" y="1387"/>
                    <a:pt x="408" y="1400"/>
                    <a:pt x="422" y="1412"/>
                  </a:cubicBezTo>
                  <a:cubicBezTo>
                    <a:pt x="435" y="1423"/>
                    <a:pt x="448" y="1435"/>
                    <a:pt x="460" y="1446"/>
                  </a:cubicBezTo>
                  <a:cubicBezTo>
                    <a:pt x="479" y="1462"/>
                    <a:pt x="498" y="1480"/>
                    <a:pt x="517" y="1496"/>
                  </a:cubicBezTo>
                  <a:cubicBezTo>
                    <a:pt x="576" y="1546"/>
                    <a:pt x="609" y="1605"/>
                    <a:pt x="617" y="1674"/>
                  </a:cubicBezTo>
                  <a:cubicBezTo>
                    <a:pt x="622" y="1726"/>
                    <a:pt x="627" y="1780"/>
                    <a:pt x="632" y="1831"/>
                  </a:cubicBezTo>
                  <a:cubicBezTo>
                    <a:pt x="635" y="1865"/>
                    <a:pt x="638" y="1899"/>
                    <a:pt x="642" y="1933"/>
                  </a:cubicBezTo>
                  <a:cubicBezTo>
                    <a:pt x="643" y="1942"/>
                    <a:pt x="645" y="1951"/>
                    <a:pt x="647" y="1960"/>
                  </a:cubicBezTo>
                  <a:cubicBezTo>
                    <a:pt x="648" y="1964"/>
                    <a:pt x="649" y="1968"/>
                    <a:pt x="650" y="1972"/>
                  </a:cubicBezTo>
                  <a:lnTo>
                    <a:pt x="651" y="1975"/>
                  </a:lnTo>
                  <a:lnTo>
                    <a:pt x="665" y="1972"/>
                  </a:lnTo>
                  <a:lnTo>
                    <a:pt x="665" y="1969"/>
                  </a:lnTo>
                  <a:cubicBezTo>
                    <a:pt x="665" y="1966"/>
                    <a:pt x="664" y="1963"/>
                    <a:pt x="664" y="1960"/>
                  </a:cubicBezTo>
                  <a:cubicBezTo>
                    <a:pt x="663" y="1953"/>
                    <a:pt x="662" y="1947"/>
                    <a:pt x="662" y="1941"/>
                  </a:cubicBezTo>
                  <a:cubicBezTo>
                    <a:pt x="663" y="1924"/>
                    <a:pt x="661" y="1906"/>
                    <a:pt x="659" y="1889"/>
                  </a:cubicBezTo>
                  <a:cubicBezTo>
                    <a:pt x="655" y="1859"/>
                    <a:pt x="651" y="1830"/>
                    <a:pt x="663" y="1800"/>
                  </a:cubicBezTo>
                  <a:cubicBezTo>
                    <a:pt x="667" y="1791"/>
                    <a:pt x="667" y="1777"/>
                    <a:pt x="664" y="1768"/>
                  </a:cubicBezTo>
                  <a:cubicBezTo>
                    <a:pt x="652" y="1734"/>
                    <a:pt x="653" y="1697"/>
                    <a:pt x="667" y="1656"/>
                  </a:cubicBezTo>
                  <a:cubicBezTo>
                    <a:pt x="677" y="1626"/>
                    <a:pt x="688" y="1596"/>
                    <a:pt x="700" y="1567"/>
                  </a:cubicBezTo>
                  <a:cubicBezTo>
                    <a:pt x="709" y="1542"/>
                    <a:pt x="719" y="1517"/>
                    <a:pt x="728" y="1492"/>
                  </a:cubicBezTo>
                  <a:lnTo>
                    <a:pt x="730" y="1485"/>
                  </a:lnTo>
                  <a:cubicBezTo>
                    <a:pt x="747" y="1437"/>
                    <a:pt x="764" y="1387"/>
                    <a:pt x="759" y="1334"/>
                  </a:cubicBezTo>
                  <a:cubicBezTo>
                    <a:pt x="758" y="1322"/>
                    <a:pt x="759" y="1311"/>
                    <a:pt x="759" y="1299"/>
                  </a:cubicBezTo>
                  <a:cubicBezTo>
                    <a:pt x="769" y="1331"/>
                    <a:pt x="771" y="1362"/>
                    <a:pt x="766" y="1393"/>
                  </a:cubicBezTo>
                  <a:cubicBezTo>
                    <a:pt x="756" y="1456"/>
                    <a:pt x="736" y="1518"/>
                    <a:pt x="717" y="1577"/>
                  </a:cubicBezTo>
                  <a:cubicBezTo>
                    <a:pt x="713" y="1589"/>
                    <a:pt x="709" y="1601"/>
                    <a:pt x="705" y="1614"/>
                  </a:cubicBezTo>
                  <a:cubicBezTo>
                    <a:pt x="702" y="1623"/>
                    <a:pt x="700" y="1633"/>
                    <a:pt x="699" y="1643"/>
                  </a:cubicBezTo>
                  <a:cubicBezTo>
                    <a:pt x="698" y="1647"/>
                    <a:pt x="697" y="1652"/>
                    <a:pt x="696" y="1656"/>
                  </a:cubicBezTo>
                  <a:lnTo>
                    <a:pt x="689" y="1688"/>
                  </a:lnTo>
                  <a:lnTo>
                    <a:pt x="702" y="1658"/>
                  </a:lnTo>
                  <a:cubicBezTo>
                    <a:pt x="736" y="1583"/>
                    <a:pt x="758" y="1525"/>
                    <a:pt x="775" y="1469"/>
                  </a:cubicBezTo>
                  <a:cubicBezTo>
                    <a:pt x="787" y="1427"/>
                    <a:pt x="802" y="1379"/>
                    <a:pt x="793" y="1329"/>
                  </a:cubicBezTo>
                  <a:cubicBezTo>
                    <a:pt x="782" y="1266"/>
                    <a:pt x="767" y="1183"/>
                    <a:pt x="751" y="1100"/>
                  </a:cubicBezTo>
                  <a:cubicBezTo>
                    <a:pt x="747" y="1077"/>
                    <a:pt x="739" y="1054"/>
                    <a:pt x="732" y="1032"/>
                  </a:cubicBezTo>
                  <a:lnTo>
                    <a:pt x="731" y="1027"/>
                  </a:lnTo>
                  <a:cubicBezTo>
                    <a:pt x="730" y="1023"/>
                    <a:pt x="726" y="1021"/>
                    <a:pt x="721" y="1017"/>
                  </a:cubicBezTo>
                  <a:cubicBezTo>
                    <a:pt x="718" y="1015"/>
                    <a:pt x="714" y="1012"/>
                    <a:pt x="710" y="1008"/>
                  </a:cubicBezTo>
                  <a:lnTo>
                    <a:pt x="704" y="1003"/>
                  </a:lnTo>
                  <a:lnTo>
                    <a:pt x="704" y="1011"/>
                  </a:lnTo>
                  <a:cubicBezTo>
                    <a:pt x="705" y="1019"/>
                    <a:pt x="705" y="1025"/>
                    <a:pt x="705" y="1031"/>
                  </a:cubicBezTo>
                  <a:cubicBezTo>
                    <a:pt x="705" y="1042"/>
                    <a:pt x="705" y="1051"/>
                    <a:pt x="707" y="1059"/>
                  </a:cubicBezTo>
                  <a:cubicBezTo>
                    <a:pt x="731" y="1162"/>
                    <a:pt x="739" y="1265"/>
                    <a:pt x="731" y="1368"/>
                  </a:cubicBezTo>
                  <a:cubicBezTo>
                    <a:pt x="729" y="1402"/>
                    <a:pt x="720" y="1438"/>
                    <a:pt x="704" y="1483"/>
                  </a:cubicBezTo>
                  <a:cubicBezTo>
                    <a:pt x="699" y="1497"/>
                    <a:pt x="694" y="1510"/>
                    <a:pt x="689" y="1523"/>
                  </a:cubicBezTo>
                  <a:cubicBezTo>
                    <a:pt x="674" y="1559"/>
                    <a:pt x="660" y="1597"/>
                    <a:pt x="652" y="1636"/>
                  </a:cubicBezTo>
                  <a:cubicBezTo>
                    <a:pt x="651" y="1644"/>
                    <a:pt x="648" y="1650"/>
                    <a:pt x="644" y="1657"/>
                  </a:cubicBezTo>
                  <a:cubicBezTo>
                    <a:pt x="644" y="1659"/>
                    <a:pt x="643" y="1660"/>
                    <a:pt x="643" y="1661"/>
                  </a:cubicBezTo>
                  <a:cubicBezTo>
                    <a:pt x="638" y="1651"/>
                    <a:pt x="636" y="1641"/>
                    <a:pt x="634" y="1631"/>
                  </a:cubicBezTo>
                  <a:lnTo>
                    <a:pt x="634" y="1630"/>
                  </a:lnTo>
                  <a:cubicBezTo>
                    <a:pt x="631" y="1615"/>
                    <a:pt x="628" y="1600"/>
                    <a:pt x="625" y="1585"/>
                  </a:cubicBezTo>
                  <a:cubicBezTo>
                    <a:pt x="619" y="1555"/>
                    <a:pt x="613" y="1525"/>
                    <a:pt x="607" y="1495"/>
                  </a:cubicBezTo>
                  <a:cubicBezTo>
                    <a:pt x="605" y="1485"/>
                    <a:pt x="603" y="1475"/>
                    <a:pt x="601" y="1466"/>
                  </a:cubicBezTo>
                  <a:cubicBezTo>
                    <a:pt x="593" y="1432"/>
                    <a:pt x="585" y="1398"/>
                    <a:pt x="591" y="1361"/>
                  </a:cubicBezTo>
                  <a:cubicBezTo>
                    <a:pt x="596" y="1332"/>
                    <a:pt x="597" y="1301"/>
                    <a:pt x="597" y="1271"/>
                  </a:cubicBezTo>
                  <a:cubicBezTo>
                    <a:pt x="597" y="1260"/>
                    <a:pt x="598" y="1249"/>
                    <a:pt x="598" y="1238"/>
                  </a:cubicBezTo>
                  <a:cubicBezTo>
                    <a:pt x="598" y="1234"/>
                    <a:pt x="597" y="1229"/>
                    <a:pt x="595" y="1223"/>
                  </a:cubicBezTo>
                  <a:cubicBezTo>
                    <a:pt x="593" y="1220"/>
                    <a:pt x="592" y="1216"/>
                    <a:pt x="591" y="1211"/>
                  </a:cubicBezTo>
                  <a:lnTo>
                    <a:pt x="589" y="1205"/>
                  </a:lnTo>
                  <a:lnTo>
                    <a:pt x="585" y="1210"/>
                  </a:lnTo>
                  <a:cubicBezTo>
                    <a:pt x="566" y="1238"/>
                    <a:pt x="565" y="1265"/>
                    <a:pt x="564" y="1294"/>
                  </a:cubicBezTo>
                  <a:cubicBezTo>
                    <a:pt x="563" y="1305"/>
                    <a:pt x="563" y="1317"/>
                    <a:pt x="562" y="1328"/>
                  </a:cubicBezTo>
                  <a:cubicBezTo>
                    <a:pt x="556" y="1313"/>
                    <a:pt x="550" y="1299"/>
                    <a:pt x="544" y="1286"/>
                  </a:cubicBezTo>
                  <a:cubicBezTo>
                    <a:pt x="532" y="1261"/>
                    <a:pt x="522" y="1238"/>
                    <a:pt x="520" y="1211"/>
                  </a:cubicBezTo>
                  <a:cubicBezTo>
                    <a:pt x="520" y="1200"/>
                    <a:pt x="518" y="1189"/>
                    <a:pt x="516" y="1179"/>
                  </a:cubicBezTo>
                  <a:cubicBezTo>
                    <a:pt x="513" y="1166"/>
                    <a:pt x="511" y="1153"/>
                    <a:pt x="511" y="1141"/>
                  </a:cubicBezTo>
                  <a:cubicBezTo>
                    <a:pt x="512" y="1106"/>
                    <a:pt x="514" y="1070"/>
                    <a:pt x="516" y="1035"/>
                  </a:cubicBezTo>
                  <a:cubicBezTo>
                    <a:pt x="517" y="1014"/>
                    <a:pt x="519" y="991"/>
                    <a:pt x="520" y="970"/>
                  </a:cubicBezTo>
                  <a:cubicBezTo>
                    <a:pt x="520" y="957"/>
                    <a:pt x="521" y="944"/>
                    <a:pt x="522" y="932"/>
                  </a:cubicBezTo>
                  <a:cubicBezTo>
                    <a:pt x="525" y="890"/>
                    <a:pt x="528" y="847"/>
                    <a:pt x="519" y="805"/>
                  </a:cubicBezTo>
                  <a:cubicBezTo>
                    <a:pt x="501" y="718"/>
                    <a:pt x="468" y="636"/>
                    <a:pt x="423" y="563"/>
                  </a:cubicBezTo>
                  <a:cubicBezTo>
                    <a:pt x="420" y="559"/>
                    <a:pt x="415" y="556"/>
                    <a:pt x="411" y="553"/>
                  </a:cubicBezTo>
                  <a:cubicBezTo>
                    <a:pt x="409" y="551"/>
                    <a:pt x="407" y="550"/>
                    <a:pt x="406" y="549"/>
                  </a:cubicBezTo>
                  <a:lnTo>
                    <a:pt x="404" y="547"/>
                  </a:lnTo>
                  <a:lnTo>
                    <a:pt x="393" y="554"/>
                  </a:lnTo>
                  <a:lnTo>
                    <a:pt x="393" y="557"/>
                  </a:lnTo>
                  <a:cubicBezTo>
                    <a:pt x="394" y="559"/>
                    <a:pt x="395" y="562"/>
                    <a:pt x="396" y="565"/>
                  </a:cubicBezTo>
                  <a:cubicBezTo>
                    <a:pt x="397" y="571"/>
                    <a:pt x="399" y="578"/>
                    <a:pt x="401" y="584"/>
                  </a:cubicBezTo>
                  <a:cubicBezTo>
                    <a:pt x="423" y="631"/>
                    <a:pt x="425" y="681"/>
                    <a:pt x="420" y="740"/>
                  </a:cubicBezTo>
                  <a:lnTo>
                    <a:pt x="420" y="740"/>
                  </a:lnTo>
                  <a:cubicBezTo>
                    <a:pt x="415" y="796"/>
                    <a:pt x="411" y="854"/>
                    <a:pt x="407" y="911"/>
                  </a:cubicBezTo>
                  <a:cubicBezTo>
                    <a:pt x="406" y="932"/>
                    <a:pt x="407" y="952"/>
                    <a:pt x="407" y="972"/>
                  </a:cubicBezTo>
                  <a:cubicBezTo>
                    <a:pt x="407" y="977"/>
                    <a:pt x="407" y="981"/>
                    <a:pt x="408" y="985"/>
                  </a:cubicBezTo>
                  <a:cubicBezTo>
                    <a:pt x="396" y="962"/>
                    <a:pt x="387" y="938"/>
                    <a:pt x="378" y="910"/>
                  </a:cubicBezTo>
                  <a:cubicBezTo>
                    <a:pt x="373" y="896"/>
                    <a:pt x="368" y="881"/>
                    <a:pt x="364" y="867"/>
                  </a:cubicBezTo>
                  <a:cubicBezTo>
                    <a:pt x="355" y="840"/>
                    <a:pt x="347" y="813"/>
                    <a:pt x="336" y="787"/>
                  </a:cubicBezTo>
                  <a:cubicBezTo>
                    <a:pt x="314" y="731"/>
                    <a:pt x="290" y="675"/>
                    <a:pt x="267" y="620"/>
                  </a:cubicBezTo>
                  <a:cubicBezTo>
                    <a:pt x="241" y="557"/>
                    <a:pt x="213" y="491"/>
                    <a:pt x="187" y="426"/>
                  </a:cubicBezTo>
                  <a:cubicBezTo>
                    <a:pt x="154" y="344"/>
                    <a:pt x="122" y="260"/>
                    <a:pt x="91" y="178"/>
                  </a:cubicBezTo>
                  <a:cubicBezTo>
                    <a:pt x="72" y="129"/>
                    <a:pt x="53" y="79"/>
                    <a:pt x="33" y="29"/>
                  </a:cubicBezTo>
                  <a:cubicBezTo>
                    <a:pt x="31" y="22"/>
                    <a:pt x="26" y="16"/>
                    <a:pt x="22" y="10"/>
                  </a:cubicBezTo>
                  <a:cubicBezTo>
                    <a:pt x="20" y="7"/>
                    <a:pt x="18" y="5"/>
                    <a:pt x="16" y="2"/>
                  </a:cubicBezTo>
                  <a:lnTo>
                    <a:pt x="15" y="0"/>
                  </a:lnTo>
                  <a:lnTo>
                    <a:pt x="1" y="3"/>
                  </a:lnTo>
                  <a:lnTo>
                    <a:pt x="1" y="6"/>
                  </a:lnTo>
                  <a:cubicBezTo>
                    <a:pt x="1" y="8"/>
                    <a:pt x="1" y="11"/>
                    <a:pt x="1" y="13"/>
                  </a:cubicBezTo>
                  <a:cubicBezTo>
                    <a:pt x="0" y="19"/>
                    <a:pt x="0" y="24"/>
                    <a:pt x="1" y="30"/>
                  </a:cubicBezTo>
                  <a:cubicBezTo>
                    <a:pt x="2" y="41"/>
                    <a:pt x="3" y="52"/>
                    <a:pt x="4" y="63"/>
                  </a:cubicBezTo>
                  <a:cubicBezTo>
                    <a:pt x="6" y="82"/>
                    <a:pt x="9" y="102"/>
                    <a:pt x="9" y="122"/>
                  </a:cubicBezTo>
                  <a:cubicBezTo>
                    <a:pt x="10" y="143"/>
                    <a:pt x="10" y="164"/>
                    <a:pt x="10" y="185"/>
                  </a:cubicBezTo>
                  <a:cubicBezTo>
                    <a:pt x="11" y="245"/>
                    <a:pt x="11" y="307"/>
                    <a:pt x="24" y="369"/>
                  </a:cubicBezTo>
                  <a:cubicBezTo>
                    <a:pt x="38" y="442"/>
                    <a:pt x="65" y="510"/>
                    <a:pt x="103" y="573"/>
                  </a:cubicBezTo>
                  <a:cubicBezTo>
                    <a:pt x="120" y="601"/>
                    <a:pt x="142" y="627"/>
                    <a:pt x="163" y="653"/>
                  </a:cubicBezTo>
                  <a:lnTo>
                    <a:pt x="162" y="653"/>
                  </a:lnTo>
                  <a:moveTo>
                    <a:pt x="439" y="890"/>
                  </a:moveTo>
                  <a:cubicBezTo>
                    <a:pt x="442" y="850"/>
                    <a:pt x="445" y="797"/>
                    <a:pt x="448" y="742"/>
                  </a:cubicBezTo>
                  <a:cubicBezTo>
                    <a:pt x="449" y="730"/>
                    <a:pt x="449" y="718"/>
                    <a:pt x="449" y="704"/>
                  </a:cubicBezTo>
                  <a:cubicBezTo>
                    <a:pt x="449" y="700"/>
                    <a:pt x="449" y="696"/>
                    <a:pt x="449" y="692"/>
                  </a:cubicBezTo>
                  <a:cubicBezTo>
                    <a:pt x="450" y="692"/>
                    <a:pt x="450" y="693"/>
                    <a:pt x="450" y="693"/>
                  </a:cubicBezTo>
                  <a:cubicBezTo>
                    <a:pt x="453" y="697"/>
                    <a:pt x="455" y="700"/>
                    <a:pt x="456" y="703"/>
                  </a:cubicBezTo>
                  <a:cubicBezTo>
                    <a:pt x="478" y="767"/>
                    <a:pt x="497" y="836"/>
                    <a:pt x="492" y="910"/>
                  </a:cubicBezTo>
                  <a:cubicBezTo>
                    <a:pt x="488" y="961"/>
                    <a:pt x="486" y="1013"/>
                    <a:pt x="483" y="1067"/>
                  </a:cubicBezTo>
                  <a:cubicBezTo>
                    <a:pt x="482" y="1086"/>
                    <a:pt x="481" y="1105"/>
                    <a:pt x="480" y="1125"/>
                  </a:cubicBezTo>
                  <a:cubicBezTo>
                    <a:pt x="455" y="1052"/>
                    <a:pt x="434" y="973"/>
                    <a:pt x="439" y="890"/>
                  </a:cubicBezTo>
                  <a:moveTo>
                    <a:pt x="548" y="1501"/>
                  </a:moveTo>
                  <a:cubicBezTo>
                    <a:pt x="541" y="1495"/>
                    <a:pt x="534" y="1489"/>
                    <a:pt x="527" y="1483"/>
                  </a:cubicBezTo>
                  <a:cubicBezTo>
                    <a:pt x="509" y="1468"/>
                    <a:pt x="491" y="1452"/>
                    <a:pt x="474" y="1436"/>
                  </a:cubicBezTo>
                  <a:cubicBezTo>
                    <a:pt x="462" y="1425"/>
                    <a:pt x="450" y="1414"/>
                    <a:pt x="438" y="1403"/>
                  </a:cubicBezTo>
                  <a:cubicBezTo>
                    <a:pt x="396" y="1365"/>
                    <a:pt x="353" y="1325"/>
                    <a:pt x="313" y="1284"/>
                  </a:cubicBezTo>
                  <a:cubicBezTo>
                    <a:pt x="266" y="1237"/>
                    <a:pt x="239" y="1187"/>
                    <a:pt x="232" y="1132"/>
                  </a:cubicBezTo>
                  <a:cubicBezTo>
                    <a:pt x="229" y="1112"/>
                    <a:pt x="225" y="1093"/>
                    <a:pt x="220" y="1074"/>
                  </a:cubicBezTo>
                  <a:cubicBezTo>
                    <a:pt x="218" y="1064"/>
                    <a:pt x="215" y="1054"/>
                    <a:pt x="213" y="1044"/>
                  </a:cubicBezTo>
                  <a:cubicBezTo>
                    <a:pt x="212" y="1039"/>
                    <a:pt x="212" y="1035"/>
                    <a:pt x="213" y="1031"/>
                  </a:cubicBezTo>
                  <a:cubicBezTo>
                    <a:pt x="214" y="1032"/>
                    <a:pt x="214" y="1032"/>
                    <a:pt x="215" y="1033"/>
                  </a:cubicBezTo>
                  <a:cubicBezTo>
                    <a:pt x="219" y="1038"/>
                    <a:pt x="223" y="1043"/>
                    <a:pt x="226" y="1049"/>
                  </a:cubicBezTo>
                  <a:cubicBezTo>
                    <a:pt x="259" y="1110"/>
                    <a:pt x="304" y="1163"/>
                    <a:pt x="347" y="1211"/>
                  </a:cubicBezTo>
                  <a:cubicBezTo>
                    <a:pt x="405" y="1278"/>
                    <a:pt x="455" y="1351"/>
                    <a:pt x="502" y="1420"/>
                  </a:cubicBezTo>
                  <a:cubicBezTo>
                    <a:pt x="515" y="1438"/>
                    <a:pt x="525" y="1458"/>
                    <a:pt x="535" y="1478"/>
                  </a:cubicBezTo>
                  <a:cubicBezTo>
                    <a:pt x="539" y="1485"/>
                    <a:pt x="544" y="1493"/>
                    <a:pt x="548" y="150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0000" tIns="45000" rIns="90000" bIns="45000" anchor="ctr" anchorCtr="1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" name="Google Shape;77;p11"/>
            <p:cNvSpPr/>
            <p:nvPr/>
          </p:nvSpPr>
          <p:spPr>
            <a:xfrm>
              <a:off x="3888360" y="2422080"/>
              <a:ext cx="67680" cy="183600"/>
            </a:xfrm>
            <a:custGeom>
              <a:avLst/>
              <a:gdLst/>
              <a:ahLst/>
              <a:cxnLst/>
              <a:rect l="l" t="t" r="r" b="b"/>
              <a:pathLst>
                <a:path w="188" h="510" extrusionOk="0">
                  <a:moveTo>
                    <a:pt x="1" y="360"/>
                  </a:moveTo>
                  <a:cubicBezTo>
                    <a:pt x="2" y="387"/>
                    <a:pt x="8" y="414"/>
                    <a:pt x="13" y="440"/>
                  </a:cubicBezTo>
                  <a:cubicBezTo>
                    <a:pt x="16" y="452"/>
                    <a:pt x="19" y="464"/>
                    <a:pt x="21" y="475"/>
                  </a:cubicBezTo>
                  <a:cubicBezTo>
                    <a:pt x="22" y="481"/>
                    <a:pt x="23" y="487"/>
                    <a:pt x="24" y="493"/>
                  </a:cubicBezTo>
                  <a:lnTo>
                    <a:pt x="27" y="510"/>
                  </a:lnTo>
                  <a:lnTo>
                    <a:pt x="32" y="503"/>
                  </a:lnTo>
                  <a:cubicBezTo>
                    <a:pt x="44" y="486"/>
                    <a:pt x="52" y="468"/>
                    <a:pt x="60" y="451"/>
                  </a:cubicBezTo>
                  <a:cubicBezTo>
                    <a:pt x="61" y="448"/>
                    <a:pt x="62" y="446"/>
                    <a:pt x="63" y="443"/>
                  </a:cubicBezTo>
                  <a:cubicBezTo>
                    <a:pt x="71" y="426"/>
                    <a:pt x="80" y="408"/>
                    <a:pt x="88" y="390"/>
                  </a:cubicBezTo>
                  <a:cubicBezTo>
                    <a:pt x="106" y="353"/>
                    <a:pt x="125" y="314"/>
                    <a:pt x="137" y="274"/>
                  </a:cubicBezTo>
                  <a:cubicBezTo>
                    <a:pt x="154" y="219"/>
                    <a:pt x="166" y="163"/>
                    <a:pt x="177" y="108"/>
                  </a:cubicBezTo>
                  <a:cubicBezTo>
                    <a:pt x="180" y="90"/>
                    <a:pt x="184" y="71"/>
                    <a:pt x="188" y="53"/>
                  </a:cubicBezTo>
                  <a:cubicBezTo>
                    <a:pt x="189" y="45"/>
                    <a:pt x="189" y="36"/>
                    <a:pt x="188" y="25"/>
                  </a:cubicBezTo>
                  <a:cubicBezTo>
                    <a:pt x="187" y="20"/>
                    <a:pt x="187" y="13"/>
                    <a:pt x="186" y="6"/>
                  </a:cubicBezTo>
                  <a:lnTo>
                    <a:pt x="186" y="0"/>
                  </a:lnTo>
                  <a:lnTo>
                    <a:pt x="181" y="4"/>
                  </a:lnTo>
                  <a:cubicBezTo>
                    <a:pt x="176" y="7"/>
                    <a:pt x="172" y="9"/>
                    <a:pt x="169" y="11"/>
                  </a:cubicBezTo>
                  <a:cubicBezTo>
                    <a:pt x="164" y="15"/>
                    <a:pt x="161" y="17"/>
                    <a:pt x="158" y="20"/>
                  </a:cubicBezTo>
                  <a:cubicBezTo>
                    <a:pt x="150" y="31"/>
                    <a:pt x="141" y="43"/>
                    <a:pt x="132" y="54"/>
                  </a:cubicBezTo>
                  <a:cubicBezTo>
                    <a:pt x="97" y="100"/>
                    <a:pt x="60" y="147"/>
                    <a:pt x="33" y="199"/>
                  </a:cubicBezTo>
                  <a:cubicBezTo>
                    <a:pt x="8" y="245"/>
                    <a:pt x="-2" y="296"/>
                    <a:pt x="1" y="360"/>
                  </a:cubicBezTo>
                  <a:moveTo>
                    <a:pt x="43" y="243"/>
                  </a:moveTo>
                  <a:cubicBezTo>
                    <a:pt x="61" y="204"/>
                    <a:pt x="84" y="167"/>
                    <a:pt x="107" y="132"/>
                  </a:cubicBezTo>
                  <a:cubicBezTo>
                    <a:pt x="111" y="126"/>
                    <a:pt x="114" y="120"/>
                    <a:pt x="118" y="114"/>
                  </a:cubicBezTo>
                  <a:cubicBezTo>
                    <a:pt x="125" y="102"/>
                    <a:pt x="134" y="92"/>
                    <a:pt x="144" y="81"/>
                  </a:cubicBezTo>
                  <a:cubicBezTo>
                    <a:pt x="147" y="78"/>
                    <a:pt x="151" y="74"/>
                    <a:pt x="154" y="71"/>
                  </a:cubicBezTo>
                  <a:cubicBezTo>
                    <a:pt x="148" y="193"/>
                    <a:pt x="100" y="300"/>
                    <a:pt x="54" y="402"/>
                  </a:cubicBezTo>
                  <a:cubicBezTo>
                    <a:pt x="48" y="415"/>
                    <a:pt x="42" y="428"/>
                    <a:pt x="37" y="440"/>
                  </a:cubicBezTo>
                  <a:cubicBezTo>
                    <a:pt x="37" y="440"/>
                    <a:pt x="37" y="439"/>
                    <a:pt x="36" y="438"/>
                  </a:cubicBezTo>
                  <a:cubicBezTo>
                    <a:pt x="25" y="373"/>
                    <a:pt x="13" y="306"/>
                    <a:pt x="43" y="24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0000" tIns="45000" rIns="90000" bIns="45000" anchor="ctr" anchorCtr="1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8" name="Google Shape;78;p11"/>
          <p:cNvSpPr/>
          <p:nvPr/>
        </p:nvSpPr>
        <p:spPr>
          <a:xfrm rot="3143544" flipH="1">
            <a:off x="-25336" y="-1134955"/>
            <a:ext cx="1477129" cy="3223943"/>
          </a:xfrm>
          <a:custGeom>
            <a:avLst/>
            <a:gdLst/>
            <a:ahLst/>
            <a:cxnLst/>
            <a:rect l="l" t="t" r="r" b="b"/>
            <a:pathLst>
              <a:path w="2936" h="6408" extrusionOk="0">
                <a:moveTo>
                  <a:pt x="2511" y="4617"/>
                </a:moveTo>
                <a:lnTo>
                  <a:pt x="2511" y="4617"/>
                </a:lnTo>
                <a:cubicBezTo>
                  <a:pt x="2512" y="4617"/>
                  <a:pt x="2514" y="4616"/>
                  <a:pt x="2514" y="4615"/>
                </a:cubicBezTo>
                <a:cubicBezTo>
                  <a:pt x="2517" y="4609"/>
                  <a:pt x="2512" y="4533"/>
                  <a:pt x="2510" y="4524"/>
                </a:cubicBezTo>
                <a:cubicBezTo>
                  <a:pt x="2508" y="4519"/>
                  <a:pt x="2506" y="4511"/>
                  <a:pt x="2505" y="4506"/>
                </a:cubicBezTo>
                <a:cubicBezTo>
                  <a:pt x="2499" y="4478"/>
                  <a:pt x="2459" y="4432"/>
                  <a:pt x="2415" y="4401"/>
                </a:cubicBezTo>
                <a:cubicBezTo>
                  <a:pt x="2408" y="4395"/>
                  <a:pt x="2400" y="4390"/>
                  <a:pt x="2398" y="4388"/>
                </a:cubicBezTo>
                <a:cubicBezTo>
                  <a:pt x="2388" y="4379"/>
                  <a:pt x="2348" y="4357"/>
                  <a:pt x="2324" y="4348"/>
                </a:cubicBezTo>
                <a:cubicBezTo>
                  <a:pt x="2236" y="4313"/>
                  <a:pt x="2159" y="4300"/>
                  <a:pt x="2067" y="4306"/>
                </a:cubicBezTo>
                <a:cubicBezTo>
                  <a:pt x="2023" y="4308"/>
                  <a:pt x="1962" y="4317"/>
                  <a:pt x="1950" y="4323"/>
                </a:cubicBezTo>
                <a:cubicBezTo>
                  <a:pt x="1947" y="4325"/>
                  <a:pt x="1937" y="4329"/>
                  <a:pt x="1928" y="4332"/>
                </a:cubicBezTo>
                <a:cubicBezTo>
                  <a:pt x="1906" y="4341"/>
                  <a:pt x="1866" y="4366"/>
                  <a:pt x="1845" y="4385"/>
                </a:cubicBezTo>
                <a:cubicBezTo>
                  <a:pt x="1835" y="4393"/>
                  <a:pt x="1819" y="4411"/>
                  <a:pt x="1808" y="4425"/>
                </a:cubicBezTo>
                <a:cubicBezTo>
                  <a:pt x="1799" y="4438"/>
                  <a:pt x="1788" y="4451"/>
                  <a:pt x="1786" y="4454"/>
                </a:cubicBezTo>
                <a:cubicBezTo>
                  <a:pt x="1784" y="4457"/>
                  <a:pt x="1781" y="4462"/>
                  <a:pt x="1781" y="4465"/>
                </a:cubicBezTo>
                <a:cubicBezTo>
                  <a:pt x="1781" y="4465"/>
                  <a:pt x="1780" y="4467"/>
                  <a:pt x="1779" y="4468"/>
                </a:cubicBezTo>
                <a:cubicBezTo>
                  <a:pt x="1776" y="4470"/>
                  <a:pt x="1768" y="4480"/>
                  <a:pt x="1734" y="4531"/>
                </a:cubicBezTo>
                <a:cubicBezTo>
                  <a:pt x="1726" y="4543"/>
                  <a:pt x="1716" y="4555"/>
                  <a:pt x="1701" y="4574"/>
                </a:cubicBezTo>
                <a:cubicBezTo>
                  <a:pt x="1658" y="4631"/>
                  <a:pt x="1656" y="4633"/>
                  <a:pt x="1625" y="4654"/>
                </a:cubicBezTo>
                <a:cubicBezTo>
                  <a:pt x="1578" y="4686"/>
                  <a:pt x="1485" y="4746"/>
                  <a:pt x="1459" y="4761"/>
                </a:cubicBezTo>
                <a:cubicBezTo>
                  <a:pt x="1389" y="4801"/>
                  <a:pt x="1358" y="4836"/>
                  <a:pt x="1326" y="4908"/>
                </a:cubicBezTo>
                <a:cubicBezTo>
                  <a:pt x="1319" y="4924"/>
                  <a:pt x="1300" y="4949"/>
                  <a:pt x="1247" y="5018"/>
                </a:cubicBezTo>
                <a:cubicBezTo>
                  <a:pt x="1244" y="5022"/>
                  <a:pt x="1241" y="5025"/>
                  <a:pt x="1240" y="5025"/>
                </a:cubicBezTo>
                <a:cubicBezTo>
                  <a:pt x="1231" y="5027"/>
                  <a:pt x="1188" y="5067"/>
                  <a:pt x="1174" y="5083"/>
                </a:cubicBezTo>
                <a:cubicBezTo>
                  <a:pt x="1160" y="5100"/>
                  <a:pt x="1105" y="5177"/>
                  <a:pt x="1106" y="5186"/>
                </a:cubicBezTo>
                <a:cubicBezTo>
                  <a:pt x="1106" y="5185"/>
                  <a:pt x="1106" y="5185"/>
                  <a:pt x="1106" y="5185"/>
                </a:cubicBezTo>
                <a:cubicBezTo>
                  <a:pt x="1105" y="5186"/>
                  <a:pt x="1102" y="5191"/>
                  <a:pt x="1099" y="5197"/>
                </a:cubicBezTo>
                <a:cubicBezTo>
                  <a:pt x="1100" y="5191"/>
                  <a:pt x="1100" y="5190"/>
                  <a:pt x="1100" y="5189"/>
                </a:cubicBezTo>
                <a:cubicBezTo>
                  <a:pt x="1100" y="5184"/>
                  <a:pt x="1109" y="5148"/>
                  <a:pt x="1126" y="5088"/>
                </a:cubicBezTo>
                <a:cubicBezTo>
                  <a:pt x="1138" y="5042"/>
                  <a:pt x="1154" y="4987"/>
                  <a:pt x="1161" y="4970"/>
                </a:cubicBezTo>
                <a:cubicBezTo>
                  <a:pt x="1163" y="4966"/>
                  <a:pt x="1167" y="4954"/>
                  <a:pt x="1167" y="4950"/>
                </a:cubicBezTo>
                <a:cubicBezTo>
                  <a:pt x="1168" y="4947"/>
                  <a:pt x="1181" y="4916"/>
                  <a:pt x="1195" y="4886"/>
                </a:cubicBezTo>
                <a:cubicBezTo>
                  <a:pt x="1203" y="4868"/>
                  <a:pt x="1227" y="4827"/>
                  <a:pt x="1279" y="4739"/>
                </a:cubicBezTo>
                <a:cubicBezTo>
                  <a:pt x="1288" y="4725"/>
                  <a:pt x="1296" y="4710"/>
                  <a:pt x="1303" y="4699"/>
                </a:cubicBezTo>
                <a:cubicBezTo>
                  <a:pt x="1311" y="4684"/>
                  <a:pt x="1313" y="4681"/>
                  <a:pt x="1313" y="4680"/>
                </a:cubicBezTo>
                <a:cubicBezTo>
                  <a:pt x="1314" y="4679"/>
                  <a:pt x="1317" y="4677"/>
                  <a:pt x="1322" y="4668"/>
                </a:cubicBezTo>
                <a:cubicBezTo>
                  <a:pt x="1325" y="4662"/>
                  <a:pt x="1328" y="4658"/>
                  <a:pt x="1330" y="4657"/>
                </a:cubicBezTo>
                <a:cubicBezTo>
                  <a:pt x="1332" y="4655"/>
                  <a:pt x="1335" y="4652"/>
                  <a:pt x="1335" y="4649"/>
                </a:cubicBezTo>
                <a:cubicBezTo>
                  <a:pt x="1336" y="4646"/>
                  <a:pt x="1344" y="4631"/>
                  <a:pt x="1357" y="4608"/>
                </a:cubicBezTo>
                <a:cubicBezTo>
                  <a:pt x="1376" y="4574"/>
                  <a:pt x="1408" y="4518"/>
                  <a:pt x="1407" y="4513"/>
                </a:cubicBezTo>
                <a:cubicBezTo>
                  <a:pt x="1407" y="4514"/>
                  <a:pt x="1407" y="4514"/>
                  <a:pt x="1407" y="4514"/>
                </a:cubicBezTo>
                <a:cubicBezTo>
                  <a:pt x="1408" y="4513"/>
                  <a:pt x="1411" y="4505"/>
                  <a:pt x="1417" y="4494"/>
                </a:cubicBezTo>
                <a:cubicBezTo>
                  <a:pt x="1427" y="4476"/>
                  <a:pt x="1443" y="4443"/>
                  <a:pt x="1465" y="4392"/>
                </a:cubicBezTo>
                <a:cubicBezTo>
                  <a:pt x="1482" y="4354"/>
                  <a:pt x="1512" y="4318"/>
                  <a:pt x="1568" y="4269"/>
                </a:cubicBezTo>
                <a:cubicBezTo>
                  <a:pt x="1576" y="4262"/>
                  <a:pt x="1590" y="4250"/>
                  <a:pt x="1591" y="4247"/>
                </a:cubicBezTo>
                <a:lnTo>
                  <a:pt x="1592" y="4247"/>
                </a:lnTo>
                <a:cubicBezTo>
                  <a:pt x="1597" y="4246"/>
                  <a:pt x="1629" y="4219"/>
                  <a:pt x="1631" y="4216"/>
                </a:cubicBezTo>
                <a:cubicBezTo>
                  <a:pt x="1632" y="4216"/>
                  <a:pt x="1634" y="4214"/>
                  <a:pt x="1637" y="4212"/>
                </a:cubicBezTo>
                <a:cubicBezTo>
                  <a:pt x="1640" y="4210"/>
                  <a:pt x="1650" y="4202"/>
                  <a:pt x="1660" y="4194"/>
                </a:cubicBezTo>
                <a:cubicBezTo>
                  <a:pt x="1699" y="4163"/>
                  <a:pt x="1758" y="4119"/>
                  <a:pt x="1763" y="4116"/>
                </a:cubicBezTo>
                <a:cubicBezTo>
                  <a:pt x="1765" y="4116"/>
                  <a:pt x="1770" y="4113"/>
                  <a:pt x="1778" y="4109"/>
                </a:cubicBezTo>
                <a:cubicBezTo>
                  <a:pt x="1794" y="4101"/>
                  <a:pt x="1814" y="4093"/>
                  <a:pt x="1819" y="4092"/>
                </a:cubicBezTo>
                <a:cubicBezTo>
                  <a:pt x="1822" y="4092"/>
                  <a:pt x="1828" y="4089"/>
                  <a:pt x="1833" y="4087"/>
                </a:cubicBezTo>
                <a:cubicBezTo>
                  <a:pt x="1838" y="4084"/>
                  <a:pt x="1847" y="4080"/>
                  <a:pt x="1853" y="4078"/>
                </a:cubicBezTo>
                <a:cubicBezTo>
                  <a:pt x="1866" y="4073"/>
                  <a:pt x="1877" y="4061"/>
                  <a:pt x="1879" y="4048"/>
                </a:cubicBezTo>
                <a:cubicBezTo>
                  <a:pt x="1880" y="4040"/>
                  <a:pt x="1877" y="4032"/>
                  <a:pt x="1871" y="4028"/>
                </a:cubicBezTo>
                <a:cubicBezTo>
                  <a:pt x="1855" y="4014"/>
                  <a:pt x="1831" y="4025"/>
                  <a:pt x="1800" y="4059"/>
                </a:cubicBezTo>
                <a:cubicBezTo>
                  <a:pt x="1790" y="4069"/>
                  <a:pt x="1776" y="4082"/>
                  <a:pt x="1769" y="4086"/>
                </a:cubicBezTo>
                <a:cubicBezTo>
                  <a:pt x="1762" y="4091"/>
                  <a:pt x="1751" y="4098"/>
                  <a:pt x="1744" y="4102"/>
                </a:cubicBezTo>
                <a:cubicBezTo>
                  <a:pt x="1724" y="4115"/>
                  <a:pt x="1679" y="4148"/>
                  <a:pt x="1657" y="4166"/>
                </a:cubicBezTo>
                <a:cubicBezTo>
                  <a:pt x="1645" y="4176"/>
                  <a:pt x="1630" y="4188"/>
                  <a:pt x="1624" y="4193"/>
                </a:cubicBezTo>
                <a:cubicBezTo>
                  <a:pt x="1595" y="4215"/>
                  <a:pt x="1535" y="4267"/>
                  <a:pt x="1521" y="4281"/>
                </a:cubicBezTo>
                <a:cubicBezTo>
                  <a:pt x="1519" y="4284"/>
                  <a:pt x="1517" y="4286"/>
                  <a:pt x="1515" y="4288"/>
                </a:cubicBezTo>
                <a:cubicBezTo>
                  <a:pt x="1516" y="4287"/>
                  <a:pt x="1516" y="4286"/>
                  <a:pt x="1516" y="4285"/>
                </a:cubicBezTo>
                <a:cubicBezTo>
                  <a:pt x="1527" y="4263"/>
                  <a:pt x="1567" y="4171"/>
                  <a:pt x="1580" y="4136"/>
                </a:cubicBezTo>
                <a:cubicBezTo>
                  <a:pt x="1594" y="4097"/>
                  <a:pt x="1620" y="4009"/>
                  <a:pt x="1632" y="3954"/>
                </a:cubicBezTo>
                <a:cubicBezTo>
                  <a:pt x="1656" y="3849"/>
                  <a:pt x="1658" y="3751"/>
                  <a:pt x="1641" y="3594"/>
                </a:cubicBezTo>
                <a:cubicBezTo>
                  <a:pt x="1636" y="3549"/>
                  <a:pt x="1636" y="3545"/>
                  <a:pt x="1642" y="3508"/>
                </a:cubicBezTo>
                <a:cubicBezTo>
                  <a:pt x="1648" y="3468"/>
                  <a:pt x="1658" y="3434"/>
                  <a:pt x="1676" y="3397"/>
                </a:cubicBezTo>
                <a:cubicBezTo>
                  <a:pt x="1682" y="3384"/>
                  <a:pt x="1692" y="3362"/>
                  <a:pt x="1699" y="3347"/>
                </a:cubicBezTo>
                <a:cubicBezTo>
                  <a:pt x="1706" y="3332"/>
                  <a:pt x="1717" y="3310"/>
                  <a:pt x="1724" y="3298"/>
                </a:cubicBezTo>
                <a:cubicBezTo>
                  <a:pt x="1734" y="3281"/>
                  <a:pt x="1737" y="3276"/>
                  <a:pt x="1737" y="3275"/>
                </a:cubicBezTo>
                <a:cubicBezTo>
                  <a:pt x="1738" y="3272"/>
                  <a:pt x="1753" y="3251"/>
                  <a:pt x="1797" y="3186"/>
                </a:cubicBezTo>
                <a:cubicBezTo>
                  <a:pt x="1808" y="3170"/>
                  <a:pt x="1820" y="3152"/>
                  <a:pt x="1824" y="3146"/>
                </a:cubicBezTo>
                <a:cubicBezTo>
                  <a:pt x="1838" y="3126"/>
                  <a:pt x="1843" y="3122"/>
                  <a:pt x="1888" y="3089"/>
                </a:cubicBezTo>
                <a:cubicBezTo>
                  <a:pt x="1919" y="3066"/>
                  <a:pt x="1932" y="3058"/>
                  <a:pt x="1956" y="3047"/>
                </a:cubicBezTo>
                <a:cubicBezTo>
                  <a:pt x="2002" y="3027"/>
                  <a:pt x="2070" y="3007"/>
                  <a:pt x="2153" y="2990"/>
                </a:cubicBezTo>
                <a:cubicBezTo>
                  <a:pt x="2218" y="2977"/>
                  <a:pt x="2279" y="2955"/>
                  <a:pt x="2300" y="2936"/>
                </a:cubicBezTo>
                <a:cubicBezTo>
                  <a:pt x="2305" y="2932"/>
                  <a:pt x="2338" y="2898"/>
                  <a:pt x="2348" y="2888"/>
                </a:cubicBezTo>
                <a:cubicBezTo>
                  <a:pt x="2377" y="2858"/>
                  <a:pt x="2461" y="2822"/>
                  <a:pt x="2493" y="2827"/>
                </a:cubicBezTo>
                <a:cubicBezTo>
                  <a:pt x="2504" y="2829"/>
                  <a:pt x="2511" y="2835"/>
                  <a:pt x="2549" y="2876"/>
                </a:cubicBezTo>
                <a:cubicBezTo>
                  <a:pt x="2597" y="2929"/>
                  <a:pt x="2663" y="2982"/>
                  <a:pt x="2722" y="3014"/>
                </a:cubicBezTo>
                <a:cubicBezTo>
                  <a:pt x="2755" y="3032"/>
                  <a:pt x="2771" y="3037"/>
                  <a:pt x="2819" y="3044"/>
                </a:cubicBezTo>
                <a:cubicBezTo>
                  <a:pt x="2872" y="3052"/>
                  <a:pt x="2882" y="3055"/>
                  <a:pt x="2905" y="3071"/>
                </a:cubicBezTo>
                <a:lnTo>
                  <a:pt x="2936" y="3093"/>
                </a:lnTo>
                <a:lnTo>
                  <a:pt x="2927" y="3070"/>
                </a:lnTo>
                <a:cubicBezTo>
                  <a:pt x="2924" y="3063"/>
                  <a:pt x="2919" y="3046"/>
                  <a:pt x="2915" y="3031"/>
                </a:cubicBezTo>
                <a:cubicBezTo>
                  <a:pt x="2901" y="2981"/>
                  <a:pt x="2874" y="2926"/>
                  <a:pt x="2837" y="2872"/>
                </a:cubicBezTo>
                <a:cubicBezTo>
                  <a:pt x="2833" y="2866"/>
                  <a:pt x="2825" y="2853"/>
                  <a:pt x="2818" y="2842"/>
                </a:cubicBezTo>
                <a:cubicBezTo>
                  <a:pt x="2791" y="2798"/>
                  <a:pt x="2757" y="2761"/>
                  <a:pt x="2719" y="2733"/>
                </a:cubicBezTo>
                <a:cubicBezTo>
                  <a:pt x="2656" y="2685"/>
                  <a:pt x="2608" y="2666"/>
                  <a:pt x="2547" y="2664"/>
                </a:cubicBezTo>
                <a:cubicBezTo>
                  <a:pt x="2495" y="2662"/>
                  <a:pt x="2473" y="2666"/>
                  <a:pt x="2400" y="2688"/>
                </a:cubicBezTo>
                <a:cubicBezTo>
                  <a:pt x="2363" y="2699"/>
                  <a:pt x="2324" y="2710"/>
                  <a:pt x="2313" y="2713"/>
                </a:cubicBezTo>
                <a:cubicBezTo>
                  <a:pt x="2161" y="2749"/>
                  <a:pt x="2159" y="2749"/>
                  <a:pt x="2102" y="2785"/>
                </a:cubicBezTo>
                <a:cubicBezTo>
                  <a:pt x="2065" y="2809"/>
                  <a:pt x="2059" y="2813"/>
                  <a:pt x="2053" y="2819"/>
                </a:cubicBezTo>
                <a:cubicBezTo>
                  <a:pt x="2050" y="2822"/>
                  <a:pt x="2041" y="2829"/>
                  <a:pt x="2034" y="2835"/>
                </a:cubicBezTo>
                <a:cubicBezTo>
                  <a:pt x="2017" y="2848"/>
                  <a:pt x="1940" y="2935"/>
                  <a:pt x="1919" y="2964"/>
                </a:cubicBezTo>
                <a:cubicBezTo>
                  <a:pt x="1910" y="2976"/>
                  <a:pt x="1902" y="2988"/>
                  <a:pt x="1900" y="2991"/>
                </a:cubicBezTo>
                <a:cubicBezTo>
                  <a:pt x="1897" y="2994"/>
                  <a:pt x="1892" y="3002"/>
                  <a:pt x="1887" y="3008"/>
                </a:cubicBezTo>
                <a:cubicBezTo>
                  <a:pt x="1883" y="3015"/>
                  <a:pt x="1878" y="3021"/>
                  <a:pt x="1876" y="3023"/>
                </a:cubicBezTo>
                <a:cubicBezTo>
                  <a:pt x="1870" y="3031"/>
                  <a:pt x="1839" y="3078"/>
                  <a:pt x="1835" y="3087"/>
                </a:cubicBezTo>
                <a:cubicBezTo>
                  <a:pt x="1833" y="3092"/>
                  <a:pt x="1827" y="3101"/>
                  <a:pt x="1822" y="3108"/>
                </a:cubicBezTo>
                <a:cubicBezTo>
                  <a:pt x="1818" y="3115"/>
                  <a:pt x="1812" y="3124"/>
                  <a:pt x="1810" y="3128"/>
                </a:cubicBezTo>
                <a:cubicBezTo>
                  <a:pt x="1807" y="3132"/>
                  <a:pt x="1803" y="3138"/>
                  <a:pt x="1802" y="3140"/>
                </a:cubicBezTo>
                <a:cubicBezTo>
                  <a:pt x="1799" y="3143"/>
                  <a:pt x="1793" y="3153"/>
                  <a:pt x="1786" y="3162"/>
                </a:cubicBezTo>
                <a:cubicBezTo>
                  <a:pt x="1780" y="3172"/>
                  <a:pt x="1773" y="3182"/>
                  <a:pt x="1770" y="3186"/>
                </a:cubicBezTo>
                <a:cubicBezTo>
                  <a:pt x="1748" y="3216"/>
                  <a:pt x="1726" y="3249"/>
                  <a:pt x="1714" y="3270"/>
                </a:cubicBezTo>
                <a:cubicBezTo>
                  <a:pt x="1688" y="3316"/>
                  <a:pt x="1687" y="3319"/>
                  <a:pt x="1649" y="3401"/>
                </a:cubicBezTo>
                <a:cubicBezTo>
                  <a:pt x="1634" y="3435"/>
                  <a:pt x="1622" y="3475"/>
                  <a:pt x="1619" y="3500"/>
                </a:cubicBezTo>
                <a:cubicBezTo>
                  <a:pt x="1618" y="3508"/>
                  <a:pt x="1617" y="3515"/>
                  <a:pt x="1617" y="3517"/>
                </a:cubicBezTo>
                <a:cubicBezTo>
                  <a:pt x="1617" y="3517"/>
                  <a:pt x="1617" y="3519"/>
                  <a:pt x="1617" y="3520"/>
                </a:cubicBezTo>
                <a:cubicBezTo>
                  <a:pt x="1616" y="3519"/>
                  <a:pt x="1616" y="3517"/>
                  <a:pt x="1616" y="3516"/>
                </a:cubicBezTo>
                <a:cubicBezTo>
                  <a:pt x="1613" y="3505"/>
                  <a:pt x="1596" y="3454"/>
                  <a:pt x="1587" y="3430"/>
                </a:cubicBezTo>
                <a:cubicBezTo>
                  <a:pt x="1580" y="3412"/>
                  <a:pt x="1573" y="3389"/>
                  <a:pt x="1565" y="3359"/>
                </a:cubicBezTo>
                <a:cubicBezTo>
                  <a:pt x="1559" y="3335"/>
                  <a:pt x="1547" y="3252"/>
                  <a:pt x="1545" y="3218"/>
                </a:cubicBezTo>
                <a:lnTo>
                  <a:pt x="1543" y="3188"/>
                </a:lnTo>
                <a:lnTo>
                  <a:pt x="1557" y="3159"/>
                </a:lnTo>
                <a:cubicBezTo>
                  <a:pt x="1580" y="3110"/>
                  <a:pt x="1582" y="3107"/>
                  <a:pt x="1608" y="3064"/>
                </a:cubicBezTo>
                <a:cubicBezTo>
                  <a:pt x="1644" y="3004"/>
                  <a:pt x="1683" y="2946"/>
                  <a:pt x="1699" y="2929"/>
                </a:cubicBezTo>
                <a:cubicBezTo>
                  <a:pt x="1703" y="2925"/>
                  <a:pt x="1715" y="2916"/>
                  <a:pt x="1725" y="2911"/>
                </a:cubicBezTo>
                <a:cubicBezTo>
                  <a:pt x="1759" y="2891"/>
                  <a:pt x="1775" y="2863"/>
                  <a:pt x="1764" y="2840"/>
                </a:cubicBezTo>
                <a:cubicBezTo>
                  <a:pt x="1757" y="2826"/>
                  <a:pt x="1747" y="2822"/>
                  <a:pt x="1732" y="2826"/>
                </a:cubicBezTo>
                <a:cubicBezTo>
                  <a:pt x="1714" y="2831"/>
                  <a:pt x="1702" y="2847"/>
                  <a:pt x="1689" y="2885"/>
                </a:cubicBezTo>
                <a:cubicBezTo>
                  <a:pt x="1681" y="2909"/>
                  <a:pt x="1674" y="2922"/>
                  <a:pt x="1660" y="2941"/>
                </a:cubicBezTo>
                <a:cubicBezTo>
                  <a:pt x="1625" y="2988"/>
                  <a:pt x="1570" y="3076"/>
                  <a:pt x="1553" y="3113"/>
                </a:cubicBezTo>
                <a:cubicBezTo>
                  <a:pt x="1550" y="3120"/>
                  <a:pt x="1544" y="3131"/>
                  <a:pt x="1541" y="3137"/>
                </a:cubicBezTo>
                <a:lnTo>
                  <a:pt x="1540" y="3139"/>
                </a:lnTo>
                <a:lnTo>
                  <a:pt x="1539" y="3123"/>
                </a:lnTo>
                <a:cubicBezTo>
                  <a:pt x="1537" y="3107"/>
                  <a:pt x="1536" y="3091"/>
                  <a:pt x="1535" y="3087"/>
                </a:cubicBezTo>
                <a:cubicBezTo>
                  <a:pt x="1535" y="3083"/>
                  <a:pt x="1532" y="3050"/>
                  <a:pt x="1528" y="3015"/>
                </a:cubicBezTo>
                <a:cubicBezTo>
                  <a:pt x="1525" y="2980"/>
                  <a:pt x="1521" y="2945"/>
                  <a:pt x="1519" y="2938"/>
                </a:cubicBezTo>
                <a:cubicBezTo>
                  <a:pt x="1517" y="2931"/>
                  <a:pt x="1516" y="2922"/>
                  <a:pt x="1516" y="2917"/>
                </a:cubicBezTo>
                <a:cubicBezTo>
                  <a:pt x="1516" y="2912"/>
                  <a:pt x="1517" y="2895"/>
                  <a:pt x="1517" y="2882"/>
                </a:cubicBezTo>
                <a:cubicBezTo>
                  <a:pt x="1517" y="2868"/>
                  <a:pt x="1518" y="2847"/>
                  <a:pt x="1519" y="2835"/>
                </a:cubicBezTo>
                <a:cubicBezTo>
                  <a:pt x="1520" y="2824"/>
                  <a:pt x="1520" y="2806"/>
                  <a:pt x="1521" y="2798"/>
                </a:cubicBezTo>
                <a:cubicBezTo>
                  <a:pt x="1521" y="2789"/>
                  <a:pt x="1522" y="2768"/>
                  <a:pt x="1524" y="2753"/>
                </a:cubicBezTo>
                <a:cubicBezTo>
                  <a:pt x="1528" y="2706"/>
                  <a:pt x="1529" y="2697"/>
                  <a:pt x="1529" y="2691"/>
                </a:cubicBezTo>
                <a:cubicBezTo>
                  <a:pt x="1529" y="2688"/>
                  <a:pt x="1530" y="2683"/>
                  <a:pt x="1531" y="2681"/>
                </a:cubicBezTo>
                <a:cubicBezTo>
                  <a:pt x="1532" y="2678"/>
                  <a:pt x="1533" y="2670"/>
                  <a:pt x="1533" y="2664"/>
                </a:cubicBezTo>
                <a:cubicBezTo>
                  <a:pt x="1535" y="2634"/>
                  <a:pt x="1539" y="2617"/>
                  <a:pt x="1540" y="2614"/>
                </a:cubicBezTo>
                <a:cubicBezTo>
                  <a:pt x="1542" y="2611"/>
                  <a:pt x="1544" y="2602"/>
                  <a:pt x="1545" y="2597"/>
                </a:cubicBezTo>
                <a:cubicBezTo>
                  <a:pt x="1546" y="2582"/>
                  <a:pt x="1562" y="2531"/>
                  <a:pt x="1570" y="2515"/>
                </a:cubicBezTo>
                <a:cubicBezTo>
                  <a:pt x="1580" y="2494"/>
                  <a:pt x="1584" y="2486"/>
                  <a:pt x="1602" y="2460"/>
                </a:cubicBezTo>
                <a:cubicBezTo>
                  <a:pt x="1641" y="2404"/>
                  <a:pt x="1682" y="2367"/>
                  <a:pt x="1783" y="2299"/>
                </a:cubicBezTo>
                <a:cubicBezTo>
                  <a:pt x="1819" y="2274"/>
                  <a:pt x="1849" y="2251"/>
                  <a:pt x="1858" y="2242"/>
                </a:cubicBezTo>
                <a:cubicBezTo>
                  <a:pt x="1860" y="2240"/>
                  <a:pt x="1867" y="2232"/>
                  <a:pt x="1873" y="2225"/>
                </a:cubicBezTo>
                <a:cubicBezTo>
                  <a:pt x="1889" y="2209"/>
                  <a:pt x="1898" y="2197"/>
                  <a:pt x="1919" y="2168"/>
                </a:cubicBezTo>
                <a:cubicBezTo>
                  <a:pt x="1927" y="2157"/>
                  <a:pt x="1942" y="2132"/>
                  <a:pt x="1953" y="2115"/>
                </a:cubicBezTo>
                <a:cubicBezTo>
                  <a:pt x="1975" y="2079"/>
                  <a:pt x="1976" y="2075"/>
                  <a:pt x="1976" y="2073"/>
                </a:cubicBezTo>
                <a:cubicBezTo>
                  <a:pt x="1976" y="2073"/>
                  <a:pt x="1977" y="2071"/>
                  <a:pt x="1978" y="2070"/>
                </a:cubicBezTo>
                <a:cubicBezTo>
                  <a:pt x="1980" y="2067"/>
                  <a:pt x="1993" y="2045"/>
                  <a:pt x="2005" y="2025"/>
                </a:cubicBezTo>
                <a:cubicBezTo>
                  <a:pt x="2018" y="2003"/>
                  <a:pt x="2035" y="1974"/>
                  <a:pt x="2042" y="1961"/>
                </a:cubicBezTo>
                <a:cubicBezTo>
                  <a:pt x="2061" y="1929"/>
                  <a:pt x="2065" y="1917"/>
                  <a:pt x="2072" y="1870"/>
                </a:cubicBezTo>
                <a:cubicBezTo>
                  <a:pt x="2077" y="1829"/>
                  <a:pt x="2086" y="1791"/>
                  <a:pt x="2102" y="1738"/>
                </a:cubicBezTo>
                <a:cubicBezTo>
                  <a:pt x="2107" y="1724"/>
                  <a:pt x="2112" y="1705"/>
                  <a:pt x="2114" y="1695"/>
                </a:cubicBezTo>
                <a:cubicBezTo>
                  <a:pt x="2115" y="1686"/>
                  <a:pt x="2120" y="1667"/>
                  <a:pt x="2125" y="1652"/>
                </a:cubicBezTo>
                <a:cubicBezTo>
                  <a:pt x="2133" y="1624"/>
                  <a:pt x="2139" y="1617"/>
                  <a:pt x="2165" y="1610"/>
                </a:cubicBezTo>
                <a:cubicBezTo>
                  <a:pt x="2178" y="1607"/>
                  <a:pt x="2180" y="1607"/>
                  <a:pt x="2199" y="1614"/>
                </a:cubicBezTo>
                <a:cubicBezTo>
                  <a:pt x="2211" y="1619"/>
                  <a:pt x="2220" y="1624"/>
                  <a:pt x="2222" y="1626"/>
                </a:cubicBezTo>
                <a:cubicBezTo>
                  <a:pt x="2224" y="1628"/>
                  <a:pt x="2228" y="1631"/>
                  <a:pt x="2231" y="1631"/>
                </a:cubicBezTo>
                <a:cubicBezTo>
                  <a:pt x="2233" y="1632"/>
                  <a:pt x="2238" y="1637"/>
                  <a:pt x="2245" y="1645"/>
                </a:cubicBezTo>
                <a:cubicBezTo>
                  <a:pt x="2259" y="1665"/>
                  <a:pt x="2265" y="1665"/>
                  <a:pt x="2267" y="1665"/>
                </a:cubicBezTo>
                <a:cubicBezTo>
                  <a:pt x="2269" y="1665"/>
                  <a:pt x="2271" y="1664"/>
                  <a:pt x="2272" y="1663"/>
                </a:cubicBezTo>
                <a:cubicBezTo>
                  <a:pt x="2277" y="1658"/>
                  <a:pt x="2281" y="1622"/>
                  <a:pt x="2280" y="1609"/>
                </a:cubicBezTo>
                <a:cubicBezTo>
                  <a:pt x="2279" y="1585"/>
                  <a:pt x="2266" y="1553"/>
                  <a:pt x="2252" y="1541"/>
                </a:cubicBezTo>
                <a:cubicBezTo>
                  <a:pt x="2236" y="1527"/>
                  <a:pt x="2217" y="1525"/>
                  <a:pt x="2160" y="1528"/>
                </a:cubicBezTo>
                <a:cubicBezTo>
                  <a:pt x="2067" y="1534"/>
                  <a:pt x="2052" y="1540"/>
                  <a:pt x="1972" y="1597"/>
                </a:cubicBezTo>
                <a:cubicBezTo>
                  <a:pt x="1966" y="1601"/>
                  <a:pt x="1951" y="1611"/>
                  <a:pt x="1937" y="1620"/>
                </a:cubicBezTo>
                <a:cubicBezTo>
                  <a:pt x="1909" y="1638"/>
                  <a:pt x="1893" y="1652"/>
                  <a:pt x="1860" y="1689"/>
                </a:cubicBezTo>
                <a:cubicBezTo>
                  <a:pt x="1824" y="1732"/>
                  <a:pt x="1803" y="1770"/>
                  <a:pt x="1784" y="1830"/>
                </a:cubicBezTo>
                <a:cubicBezTo>
                  <a:pt x="1780" y="1844"/>
                  <a:pt x="1775" y="1859"/>
                  <a:pt x="1774" y="1862"/>
                </a:cubicBezTo>
                <a:cubicBezTo>
                  <a:pt x="1772" y="1865"/>
                  <a:pt x="1768" y="1882"/>
                  <a:pt x="1763" y="1899"/>
                </a:cubicBezTo>
                <a:cubicBezTo>
                  <a:pt x="1758" y="1916"/>
                  <a:pt x="1751" y="1940"/>
                  <a:pt x="1746" y="1952"/>
                </a:cubicBezTo>
                <a:cubicBezTo>
                  <a:pt x="1733" y="1991"/>
                  <a:pt x="1722" y="2058"/>
                  <a:pt x="1721" y="2111"/>
                </a:cubicBezTo>
                <a:cubicBezTo>
                  <a:pt x="1720" y="2156"/>
                  <a:pt x="1719" y="2169"/>
                  <a:pt x="1714" y="2191"/>
                </a:cubicBezTo>
                <a:cubicBezTo>
                  <a:pt x="1707" y="2221"/>
                  <a:pt x="1705" y="2227"/>
                  <a:pt x="1689" y="2256"/>
                </a:cubicBezTo>
                <a:cubicBezTo>
                  <a:pt x="1681" y="2270"/>
                  <a:pt x="1667" y="2297"/>
                  <a:pt x="1657" y="2317"/>
                </a:cubicBezTo>
                <a:cubicBezTo>
                  <a:pt x="1647" y="2336"/>
                  <a:pt x="1636" y="2358"/>
                  <a:pt x="1631" y="2366"/>
                </a:cubicBezTo>
                <a:cubicBezTo>
                  <a:pt x="1626" y="2374"/>
                  <a:pt x="1615" y="2394"/>
                  <a:pt x="1605" y="2411"/>
                </a:cubicBezTo>
                <a:cubicBezTo>
                  <a:pt x="1595" y="2428"/>
                  <a:pt x="1582" y="2448"/>
                  <a:pt x="1577" y="2455"/>
                </a:cubicBezTo>
                <a:cubicBezTo>
                  <a:pt x="1567" y="2471"/>
                  <a:pt x="1552" y="2497"/>
                  <a:pt x="1547" y="2511"/>
                </a:cubicBezTo>
                <a:cubicBezTo>
                  <a:pt x="1550" y="2479"/>
                  <a:pt x="1544" y="2361"/>
                  <a:pt x="1539" y="2334"/>
                </a:cubicBezTo>
                <a:cubicBezTo>
                  <a:pt x="1537" y="2324"/>
                  <a:pt x="1534" y="2306"/>
                  <a:pt x="1532" y="2296"/>
                </a:cubicBezTo>
                <a:cubicBezTo>
                  <a:pt x="1531" y="2285"/>
                  <a:pt x="1529" y="2272"/>
                  <a:pt x="1528" y="2266"/>
                </a:cubicBezTo>
                <a:cubicBezTo>
                  <a:pt x="1526" y="2260"/>
                  <a:pt x="1524" y="2249"/>
                  <a:pt x="1523" y="2241"/>
                </a:cubicBezTo>
                <a:cubicBezTo>
                  <a:pt x="1522" y="2233"/>
                  <a:pt x="1519" y="2219"/>
                  <a:pt x="1518" y="2211"/>
                </a:cubicBezTo>
                <a:cubicBezTo>
                  <a:pt x="1514" y="2188"/>
                  <a:pt x="1500" y="2130"/>
                  <a:pt x="1494" y="2112"/>
                </a:cubicBezTo>
                <a:cubicBezTo>
                  <a:pt x="1486" y="2084"/>
                  <a:pt x="1476" y="2044"/>
                  <a:pt x="1475" y="2031"/>
                </a:cubicBezTo>
                <a:cubicBezTo>
                  <a:pt x="1472" y="1982"/>
                  <a:pt x="1479" y="1950"/>
                  <a:pt x="1502" y="1899"/>
                </a:cubicBezTo>
                <a:cubicBezTo>
                  <a:pt x="1516" y="1870"/>
                  <a:pt x="1520" y="1853"/>
                  <a:pt x="1522" y="1827"/>
                </a:cubicBezTo>
                <a:cubicBezTo>
                  <a:pt x="1526" y="1753"/>
                  <a:pt x="1557" y="1664"/>
                  <a:pt x="1607" y="1578"/>
                </a:cubicBezTo>
                <a:cubicBezTo>
                  <a:pt x="1612" y="1570"/>
                  <a:pt x="1621" y="1554"/>
                  <a:pt x="1621" y="1551"/>
                </a:cubicBezTo>
                <a:lnTo>
                  <a:pt x="1621" y="1550"/>
                </a:lnTo>
                <a:cubicBezTo>
                  <a:pt x="1629" y="1547"/>
                  <a:pt x="1657" y="1484"/>
                  <a:pt x="1664" y="1461"/>
                </a:cubicBezTo>
                <a:cubicBezTo>
                  <a:pt x="1677" y="1420"/>
                  <a:pt x="1692" y="1341"/>
                  <a:pt x="1693" y="1303"/>
                </a:cubicBezTo>
                <a:cubicBezTo>
                  <a:pt x="1693" y="1284"/>
                  <a:pt x="1693" y="1239"/>
                  <a:pt x="1691" y="1202"/>
                </a:cubicBezTo>
                <a:cubicBezTo>
                  <a:pt x="1685" y="1052"/>
                  <a:pt x="1685" y="1047"/>
                  <a:pt x="1691" y="1006"/>
                </a:cubicBezTo>
                <a:cubicBezTo>
                  <a:pt x="1698" y="954"/>
                  <a:pt x="1712" y="898"/>
                  <a:pt x="1756" y="745"/>
                </a:cubicBezTo>
                <a:cubicBezTo>
                  <a:pt x="1789" y="632"/>
                  <a:pt x="1794" y="585"/>
                  <a:pt x="1788" y="478"/>
                </a:cubicBezTo>
                <a:cubicBezTo>
                  <a:pt x="1784" y="414"/>
                  <a:pt x="1778" y="351"/>
                  <a:pt x="1773" y="326"/>
                </a:cubicBezTo>
                <a:cubicBezTo>
                  <a:pt x="1772" y="321"/>
                  <a:pt x="1769" y="301"/>
                  <a:pt x="1765" y="282"/>
                </a:cubicBezTo>
                <a:cubicBezTo>
                  <a:pt x="1763" y="264"/>
                  <a:pt x="1759" y="244"/>
                  <a:pt x="1759" y="241"/>
                </a:cubicBezTo>
                <a:cubicBezTo>
                  <a:pt x="1758" y="238"/>
                  <a:pt x="1756" y="227"/>
                  <a:pt x="1754" y="216"/>
                </a:cubicBezTo>
                <a:cubicBezTo>
                  <a:pt x="1753" y="208"/>
                  <a:pt x="1751" y="195"/>
                  <a:pt x="1749" y="193"/>
                </a:cubicBezTo>
                <a:cubicBezTo>
                  <a:pt x="1750" y="193"/>
                  <a:pt x="1750" y="193"/>
                  <a:pt x="1750" y="193"/>
                </a:cubicBezTo>
                <a:cubicBezTo>
                  <a:pt x="1749" y="192"/>
                  <a:pt x="1747" y="182"/>
                  <a:pt x="1745" y="167"/>
                </a:cubicBezTo>
                <a:cubicBezTo>
                  <a:pt x="1744" y="155"/>
                  <a:pt x="1741" y="140"/>
                  <a:pt x="1740" y="137"/>
                </a:cubicBezTo>
                <a:cubicBezTo>
                  <a:pt x="1739" y="134"/>
                  <a:pt x="1732" y="92"/>
                  <a:pt x="1726" y="44"/>
                </a:cubicBezTo>
                <a:cubicBezTo>
                  <a:pt x="1720" y="7"/>
                  <a:pt x="1717" y="2"/>
                  <a:pt x="1714" y="0"/>
                </a:cubicBezTo>
                <a:cubicBezTo>
                  <a:pt x="1713" y="0"/>
                  <a:pt x="1712" y="0"/>
                  <a:pt x="1711" y="0"/>
                </a:cubicBezTo>
                <a:cubicBezTo>
                  <a:pt x="1708" y="2"/>
                  <a:pt x="1702" y="14"/>
                  <a:pt x="1695" y="37"/>
                </a:cubicBezTo>
                <a:cubicBezTo>
                  <a:pt x="1689" y="57"/>
                  <a:pt x="1682" y="86"/>
                  <a:pt x="1680" y="101"/>
                </a:cubicBezTo>
                <a:cubicBezTo>
                  <a:pt x="1679" y="116"/>
                  <a:pt x="1676" y="135"/>
                  <a:pt x="1674" y="143"/>
                </a:cubicBezTo>
                <a:cubicBezTo>
                  <a:pt x="1672" y="151"/>
                  <a:pt x="1670" y="161"/>
                  <a:pt x="1669" y="164"/>
                </a:cubicBezTo>
                <a:cubicBezTo>
                  <a:pt x="1669" y="168"/>
                  <a:pt x="1664" y="190"/>
                  <a:pt x="1659" y="213"/>
                </a:cubicBezTo>
                <a:cubicBezTo>
                  <a:pt x="1643" y="285"/>
                  <a:pt x="1642" y="289"/>
                  <a:pt x="1594" y="396"/>
                </a:cubicBezTo>
                <a:cubicBezTo>
                  <a:pt x="1576" y="435"/>
                  <a:pt x="1554" y="483"/>
                  <a:pt x="1549" y="493"/>
                </a:cubicBezTo>
                <a:cubicBezTo>
                  <a:pt x="1547" y="496"/>
                  <a:pt x="1544" y="502"/>
                  <a:pt x="1541" y="508"/>
                </a:cubicBezTo>
                <a:cubicBezTo>
                  <a:pt x="1538" y="514"/>
                  <a:pt x="1518" y="550"/>
                  <a:pt x="1495" y="588"/>
                </a:cubicBezTo>
                <a:cubicBezTo>
                  <a:pt x="1473" y="627"/>
                  <a:pt x="1448" y="671"/>
                  <a:pt x="1441" y="686"/>
                </a:cubicBezTo>
                <a:cubicBezTo>
                  <a:pt x="1433" y="702"/>
                  <a:pt x="1417" y="733"/>
                  <a:pt x="1405" y="756"/>
                </a:cubicBezTo>
                <a:cubicBezTo>
                  <a:pt x="1394" y="778"/>
                  <a:pt x="1381" y="805"/>
                  <a:pt x="1376" y="813"/>
                </a:cubicBezTo>
                <a:cubicBezTo>
                  <a:pt x="1372" y="822"/>
                  <a:pt x="1366" y="833"/>
                  <a:pt x="1364" y="838"/>
                </a:cubicBezTo>
                <a:cubicBezTo>
                  <a:pt x="1350" y="864"/>
                  <a:pt x="1319" y="941"/>
                  <a:pt x="1311" y="966"/>
                </a:cubicBezTo>
                <a:cubicBezTo>
                  <a:pt x="1294" y="1023"/>
                  <a:pt x="1289" y="1056"/>
                  <a:pt x="1289" y="1107"/>
                </a:cubicBezTo>
                <a:cubicBezTo>
                  <a:pt x="1289" y="1156"/>
                  <a:pt x="1295" y="1250"/>
                  <a:pt x="1300" y="1272"/>
                </a:cubicBezTo>
                <a:cubicBezTo>
                  <a:pt x="1303" y="1284"/>
                  <a:pt x="1306" y="1298"/>
                  <a:pt x="1307" y="1305"/>
                </a:cubicBezTo>
                <a:cubicBezTo>
                  <a:pt x="1308" y="1311"/>
                  <a:pt x="1310" y="1319"/>
                  <a:pt x="1311" y="1322"/>
                </a:cubicBezTo>
                <a:cubicBezTo>
                  <a:pt x="1312" y="1324"/>
                  <a:pt x="1314" y="1329"/>
                  <a:pt x="1315" y="1333"/>
                </a:cubicBezTo>
                <a:cubicBezTo>
                  <a:pt x="1317" y="1343"/>
                  <a:pt x="1334" y="1386"/>
                  <a:pt x="1338" y="1394"/>
                </a:cubicBezTo>
                <a:cubicBezTo>
                  <a:pt x="1339" y="1396"/>
                  <a:pt x="1344" y="1408"/>
                  <a:pt x="1349" y="1421"/>
                </a:cubicBezTo>
                <a:cubicBezTo>
                  <a:pt x="1353" y="1433"/>
                  <a:pt x="1360" y="1454"/>
                  <a:pt x="1365" y="1465"/>
                </a:cubicBezTo>
                <a:cubicBezTo>
                  <a:pt x="1393" y="1541"/>
                  <a:pt x="1401" y="1566"/>
                  <a:pt x="1402" y="1592"/>
                </a:cubicBezTo>
                <a:cubicBezTo>
                  <a:pt x="1403" y="1624"/>
                  <a:pt x="1403" y="1677"/>
                  <a:pt x="1402" y="1682"/>
                </a:cubicBezTo>
                <a:cubicBezTo>
                  <a:pt x="1399" y="1692"/>
                  <a:pt x="1410" y="1846"/>
                  <a:pt x="1415" y="1879"/>
                </a:cubicBezTo>
                <a:cubicBezTo>
                  <a:pt x="1421" y="1916"/>
                  <a:pt x="1436" y="1996"/>
                  <a:pt x="1440" y="2003"/>
                </a:cubicBezTo>
                <a:cubicBezTo>
                  <a:pt x="1441" y="2005"/>
                  <a:pt x="1441" y="2008"/>
                  <a:pt x="1441" y="2008"/>
                </a:cubicBezTo>
                <a:cubicBezTo>
                  <a:pt x="1441" y="2011"/>
                  <a:pt x="1446" y="2027"/>
                  <a:pt x="1448" y="2036"/>
                </a:cubicBezTo>
                <a:cubicBezTo>
                  <a:pt x="1452" y="2049"/>
                  <a:pt x="1457" y="2065"/>
                  <a:pt x="1458" y="2071"/>
                </a:cubicBezTo>
                <a:cubicBezTo>
                  <a:pt x="1461" y="2087"/>
                  <a:pt x="1471" y="2124"/>
                  <a:pt x="1479" y="2152"/>
                </a:cubicBezTo>
                <a:cubicBezTo>
                  <a:pt x="1487" y="2177"/>
                  <a:pt x="1494" y="2210"/>
                  <a:pt x="1504" y="2274"/>
                </a:cubicBezTo>
                <a:cubicBezTo>
                  <a:pt x="1505" y="2285"/>
                  <a:pt x="1508" y="2302"/>
                  <a:pt x="1511" y="2311"/>
                </a:cubicBezTo>
                <a:cubicBezTo>
                  <a:pt x="1516" y="2335"/>
                  <a:pt x="1526" y="2466"/>
                  <a:pt x="1524" y="2495"/>
                </a:cubicBezTo>
                <a:cubicBezTo>
                  <a:pt x="1521" y="2562"/>
                  <a:pt x="1518" y="2599"/>
                  <a:pt x="1516" y="2608"/>
                </a:cubicBezTo>
                <a:cubicBezTo>
                  <a:pt x="1515" y="2614"/>
                  <a:pt x="1514" y="2624"/>
                  <a:pt x="1513" y="2629"/>
                </a:cubicBezTo>
                <a:cubicBezTo>
                  <a:pt x="1513" y="2635"/>
                  <a:pt x="1511" y="2647"/>
                  <a:pt x="1510" y="2656"/>
                </a:cubicBezTo>
                <a:cubicBezTo>
                  <a:pt x="1502" y="2720"/>
                  <a:pt x="1500" y="2745"/>
                  <a:pt x="1498" y="2783"/>
                </a:cubicBezTo>
                <a:cubicBezTo>
                  <a:pt x="1497" y="2813"/>
                  <a:pt x="1496" y="2841"/>
                  <a:pt x="1495" y="2854"/>
                </a:cubicBezTo>
                <a:cubicBezTo>
                  <a:pt x="1491" y="2848"/>
                  <a:pt x="1484" y="2838"/>
                  <a:pt x="1476" y="2824"/>
                </a:cubicBezTo>
                <a:cubicBezTo>
                  <a:pt x="1438" y="2760"/>
                  <a:pt x="1401" y="2715"/>
                  <a:pt x="1317" y="2632"/>
                </a:cubicBezTo>
                <a:cubicBezTo>
                  <a:pt x="1307" y="2622"/>
                  <a:pt x="1294" y="2609"/>
                  <a:pt x="1288" y="2602"/>
                </a:cubicBezTo>
                <a:cubicBezTo>
                  <a:pt x="1276" y="2589"/>
                  <a:pt x="1235" y="2559"/>
                  <a:pt x="1204" y="2538"/>
                </a:cubicBezTo>
                <a:cubicBezTo>
                  <a:pt x="1183" y="2524"/>
                  <a:pt x="1135" y="2491"/>
                  <a:pt x="1126" y="2491"/>
                </a:cubicBezTo>
                <a:lnTo>
                  <a:pt x="1126" y="2491"/>
                </a:lnTo>
                <a:cubicBezTo>
                  <a:pt x="1126" y="2488"/>
                  <a:pt x="1120" y="2484"/>
                  <a:pt x="1067" y="2462"/>
                </a:cubicBezTo>
                <a:cubicBezTo>
                  <a:pt x="1031" y="2448"/>
                  <a:pt x="996" y="2435"/>
                  <a:pt x="977" y="2429"/>
                </a:cubicBezTo>
                <a:cubicBezTo>
                  <a:pt x="934" y="2416"/>
                  <a:pt x="905" y="2410"/>
                  <a:pt x="856" y="2404"/>
                </a:cubicBezTo>
                <a:cubicBezTo>
                  <a:pt x="812" y="2398"/>
                  <a:pt x="700" y="2405"/>
                  <a:pt x="652" y="2417"/>
                </a:cubicBezTo>
                <a:cubicBezTo>
                  <a:pt x="569" y="2437"/>
                  <a:pt x="518" y="2468"/>
                  <a:pt x="476" y="2522"/>
                </a:cubicBezTo>
                <a:cubicBezTo>
                  <a:pt x="451" y="2554"/>
                  <a:pt x="405" y="2605"/>
                  <a:pt x="384" y="2625"/>
                </a:cubicBezTo>
                <a:cubicBezTo>
                  <a:pt x="375" y="2634"/>
                  <a:pt x="348" y="2662"/>
                  <a:pt x="325" y="2687"/>
                </a:cubicBezTo>
                <a:cubicBezTo>
                  <a:pt x="301" y="2713"/>
                  <a:pt x="268" y="2748"/>
                  <a:pt x="250" y="2767"/>
                </a:cubicBezTo>
                <a:cubicBezTo>
                  <a:pt x="188" y="2831"/>
                  <a:pt x="147" y="2885"/>
                  <a:pt x="122" y="2936"/>
                </a:cubicBezTo>
                <a:cubicBezTo>
                  <a:pt x="88" y="3003"/>
                  <a:pt x="72" y="3059"/>
                  <a:pt x="68" y="3117"/>
                </a:cubicBezTo>
                <a:cubicBezTo>
                  <a:pt x="67" y="3129"/>
                  <a:pt x="62" y="3192"/>
                  <a:pt x="58" y="3242"/>
                </a:cubicBezTo>
                <a:cubicBezTo>
                  <a:pt x="55" y="3276"/>
                  <a:pt x="58" y="3311"/>
                  <a:pt x="67" y="3337"/>
                </a:cubicBezTo>
                <a:cubicBezTo>
                  <a:pt x="77" y="3368"/>
                  <a:pt x="87" y="3394"/>
                  <a:pt x="96" y="3409"/>
                </a:cubicBezTo>
                <a:cubicBezTo>
                  <a:pt x="100" y="3415"/>
                  <a:pt x="108" y="3430"/>
                  <a:pt x="115" y="3441"/>
                </a:cubicBezTo>
                <a:cubicBezTo>
                  <a:pt x="122" y="3453"/>
                  <a:pt x="138" y="3482"/>
                  <a:pt x="152" y="3505"/>
                </a:cubicBezTo>
                <a:cubicBezTo>
                  <a:pt x="165" y="3528"/>
                  <a:pt x="183" y="3562"/>
                  <a:pt x="192" y="3582"/>
                </a:cubicBezTo>
                <a:cubicBezTo>
                  <a:pt x="209" y="3618"/>
                  <a:pt x="210" y="3620"/>
                  <a:pt x="226" y="3647"/>
                </a:cubicBezTo>
                <a:cubicBezTo>
                  <a:pt x="245" y="3678"/>
                  <a:pt x="247" y="3681"/>
                  <a:pt x="251" y="3685"/>
                </a:cubicBezTo>
                <a:cubicBezTo>
                  <a:pt x="253" y="3686"/>
                  <a:pt x="255" y="3690"/>
                  <a:pt x="256" y="3693"/>
                </a:cubicBezTo>
                <a:cubicBezTo>
                  <a:pt x="257" y="3696"/>
                  <a:pt x="260" y="3701"/>
                  <a:pt x="264" y="3701"/>
                </a:cubicBezTo>
                <a:lnTo>
                  <a:pt x="264" y="3701"/>
                </a:lnTo>
                <a:cubicBezTo>
                  <a:pt x="264" y="3706"/>
                  <a:pt x="290" y="3737"/>
                  <a:pt x="294" y="3740"/>
                </a:cubicBezTo>
                <a:cubicBezTo>
                  <a:pt x="295" y="3741"/>
                  <a:pt x="300" y="3746"/>
                  <a:pt x="306" y="3754"/>
                </a:cubicBezTo>
                <a:cubicBezTo>
                  <a:pt x="315" y="3764"/>
                  <a:pt x="340" y="3791"/>
                  <a:pt x="348" y="3791"/>
                </a:cubicBezTo>
                <a:cubicBezTo>
                  <a:pt x="350" y="3791"/>
                  <a:pt x="351" y="3790"/>
                  <a:pt x="352" y="3789"/>
                </a:cubicBezTo>
                <a:cubicBezTo>
                  <a:pt x="353" y="3788"/>
                  <a:pt x="354" y="3787"/>
                  <a:pt x="353" y="3767"/>
                </a:cubicBezTo>
                <a:cubicBezTo>
                  <a:pt x="353" y="3755"/>
                  <a:pt x="352" y="3739"/>
                  <a:pt x="351" y="3723"/>
                </a:cubicBezTo>
                <a:cubicBezTo>
                  <a:pt x="347" y="3667"/>
                  <a:pt x="346" y="3657"/>
                  <a:pt x="337" y="3628"/>
                </a:cubicBezTo>
                <a:cubicBezTo>
                  <a:pt x="332" y="3610"/>
                  <a:pt x="325" y="3588"/>
                  <a:pt x="323" y="3578"/>
                </a:cubicBezTo>
                <a:cubicBezTo>
                  <a:pt x="304" y="3499"/>
                  <a:pt x="289" y="3313"/>
                  <a:pt x="296" y="3253"/>
                </a:cubicBezTo>
                <a:cubicBezTo>
                  <a:pt x="296" y="3248"/>
                  <a:pt x="297" y="3240"/>
                  <a:pt x="298" y="3234"/>
                </a:cubicBezTo>
                <a:cubicBezTo>
                  <a:pt x="301" y="3200"/>
                  <a:pt x="303" y="3186"/>
                  <a:pt x="305" y="3176"/>
                </a:cubicBezTo>
                <a:cubicBezTo>
                  <a:pt x="310" y="3152"/>
                  <a:pt x="317" y="3124"/>
                  <a:pt x="319" y="3118"/>
                </a:cubicBezTo>
                <a:cubicBezTo>
                  <a:pt x="323" y="3107"/>
                  <a:pt x="335" y="3055"/>
                  <a:pt x="340" y="3027"/>
                </a:cubicBezTo>
                <a:cubicBezTo>
                  <a:pt x="343" y="3012"/>
                  <a:pt x="346" y="2995"/>
                  <a:pt x="347" y="2991"/>
                </a:cubicBezTo>
                <a:cubicBezTo>
                  <a:pt x="348" y="2986"/>
                  <a:pt x="351" y="2972"/>
                  <a:pt x="353" y="2962"/>
                </a:cubicBezTo>
                <a:cubicBezTo>
                  <a:pt x="362" y="2910"/>
                  <a:pt x="366" y="2898"/>
                  <a:pt x="386" y="2868"/>
                </a:cubicBezTo>
                <a:cubicBezTo>
                  <a:pt x="396" y="2852"/>
                  <a:pt x="407" y="2835"/>
                  <a:pt x="409" y="2832"/>
                </a:cubicBezTo>
                <a:cubicBezTo>
                  <a:pt x="414" y="2824"/>
                  <a:pt x="431" y="2801"/>
                  <a:pt x="447" y="2780"/>
                </a:cubicBezTo>
                <a:cubicBezTo>
                  <a:pt x="454" y="2772"/>
                  <a:pt x="461" y="2762"/>
                  <a:pt x="464" y="2758"/>
                </a:cubicBezTo>
                <a:cubicBezTo>
                  <a:pt x="467" y="2754"/>
                  <a:pt x="477" y="2744"/>
                  <a:pt x="485" y="2736"/>
                </a:cubicBezTo>
                <a:cubicBezTo>
                  <a:pt x="492" y="2731"/>
                  <a:pt x="503" y="2721"/>
                  <a:pt x="504" y="2719"/>
                </a:cubicBezTo>
                <a:cubicBezTo>
                  <a:pt x="504" y="2718"/>
                  <a:pt x="504" y="2718"/>
                  <a:pt x="505" y="2718"/>
                </a:cubicBezTo>
                <a:cubicBezTo>
                  <a:pt x="509" y="2718"/>
                  <a:pt x="518" y="2710"/>
                  <a:pt x="519" y="2710"/>
                </a:cubicBezTo>
                <a:cubicBezTo>
                  <a:pt x="527" y="2703"/>
                  <a:pt x="573" y="2675"/>
                  <a:pt x="595" y="2664"/>
                </a:cubicBezTo>
                <a:cubicBezTo>
                  <a:pt x="629" y="2647"/>
                  <a:pt x="665" y="2633"/>
                  <a:pt x="713" y="2620"/>
                </a:cubicBezTo>
                <a:cubicBezTo>
                  <a:pt x="747" y="2611"/>
                  <a:pt x="841" y="2603"/>
                  <a:pt x="863" y="2606"/>
                </a:cubicBezTo>
                <a:cubicBezTo>
                  <a:pt x="883" y="2610"/>
                  <a:pt x="908" y="2605"/>
                  <a:pt x="938" y="2593"/>
                </a:cubicBezTo>
                <a:cubicBezTo>
                  <a:pt x="975" y="2578"/>
                  <a:pt x="1043" y="2562"/>
                  <a:pt x="1079" y="2560"/>
                </a:cubicBezTo>
                <a:cubicBezTo>
                  <a:pt x="1102" y="2559"/>
                  <a:pt x="1145" y="2562"/>
                  <a:pt x="1179" y="2568"/>
                </a:cubicBezTo>
                <a:cubicBezTo>
                  <a:pt x="1193" y="2570"/>
                  <a:pt x="1217" y="2579"/>
                  <a:pt x="1227" y="2586"/>
                </a:cubicBezTo>
                <a:cubicBezTo>
                  <a:pt x="1240" y="2594"/>
                  <a:pt x="1269" y="2620"/>
                  <a:pt x="1308" y="2658"/>
                </a:cubicBezTo>
                <a:cubicBezTo>
                  <a:pt x="1402" y="2748"/>
                  <a:pt x="1459" y="2824"/>
                  <a:pt x="1482" y="2890"/>
                </a:cubicBezTo>
                <a:cubicBezTo>
                  <a:pt x="1490" y="2913"/>
                  <a:pt x="1492" y="2924"/>
                  <a:pt x="1494" y="2952"/>
                </a:cubicBezTo>
                <a:cubicBezTo>
                  <a:pt x="1497" y="2984"/>
                  <a:pt x="1501" y="3016"/>
                  <a:pt x="1505" y="3033"/>
                </a:cubicBezTo>
                <a:cubicBezTo>
                  <a:pt x="1505" y="3036"/>
                  <a:pt x="1509" y="3076"/>
                  <a:pt x="1513" y="3130"/>
                </a:cubicBezTo>
                <a:cubicBezTo>
                  <a:pt x="1520" y="3216"/>
                  <a:pt x="1523" y="3246"/>
                  <a:pt x="1529" y="3290"/>
                </a:cubicBezTo>
                <a:cubicBezTo>
                  <a:pt x="1533" y="3313"/>
                  <a:pt x="1539" y="3350"/>
                  <a:pt x="1542" y="3360"/>
                </a:cubicBezTo>
                <a:cubicBezTo>
                  <a:pt x="1543" y="3364"/>
                  <a:pt x="1546" y="3375"/>
                  <a:pt x="1548" y="3384"/>
                </a:cubicBezTo>
                <a:cubicBezTo>
                  <a:pt x="1551" y="3394"/>
                  <a:pt x="1557" y="3414"/>
                  <a:pt x="1563" y="3430"/>
                </a:cubicBezTo>
                <a:cubicBezTo>
                  <a:pt x="1576" y="3467"/>
                  <a:pt x="1592" y="3513"/>
                  <a:pt x="1597" y="3531"/>
                </a:cubicBezTo>
                <a:cubicBezTo>
                  <a:pt x="1599" y="3538"/>
                  <a:pt x="1602" y="3549"/>
                  <a:pt x="1604" y="3556"/>
                </a:cubicBezTo>
                <a:cubicBezTo>
                  <a:pt x="1606" y="3562"/>
                  <a:pt x="1608" y="3571"/>
                  <a:pt x="1609" y="3576"/>
                </a:cubicBezTo>
                <a:cubicBezTo>
                  <a:pt x="1610" y="3581"/>
                  <a:pt x="1613" y="3592"/>
                  <a:pt x="1615" y="3600"/>
                </a:cubicBezTo>
                <a:cubicBezTo>
                  <a:pt x="1624" y="3633"/>
                  <a:pt x="1631" y="3716"/>
                  <a:pt x="1630" y="3772"/>
                </a:cubicBezTo>
                <a:cubicBezTo>
                  <a:pt x="1630" y="3787"/>
                  <a:pt x="1629" y="3803"/>
                  <a:pt x="1629" y="3809"/>
                </a:cubicBezTo>
                <a:cubicBezTo>
                  <a:pt x="1628" y="3854"/>
                  <a:pt x="1613" y="3940"/>
                  <a:pt x="1592" y="4014"/>
                </a:cubicBezTo>
                <a:cubicBezTo>
                  <a:pt x="1590" y="4021"/>
                  <a:pt x="1584" y="4041"/>
                  <a:pt x="1581" y="4049"/>
                </a:cubicBezTo>
                <a:cubicBezTo>
                  <a:pt x="1580" y="4047"/>
                  <a:pt x="1580" y="4043"/>
                  <a:pt x="1579" y="4038"/>
                </a:cubicBezTo>
                <a:cubicBezTo>
                  <a:pt x="1578" y="4019"/>
                  <a:pt x="1564" y="3988"/>
                  <a:pt x="1547" y="3967"/>
                </a:cubicBezTo>
                <a:cubicBezTo>
                  <a:pt x="1542" y="3960"/>
                  <a:pt x="1523" y="3940"/>
                  <a:pt x="1503" y="3922"/>
                </a:cubicBezTo>
                <a:cubicBezTo>
                  <a:pt x="1469" y="3890"/>
                  <a:pt x="1414" y="3828"/>
                  <a:pt x="1388" y="3791"/>
                </a:cubicBezTo>
                <a:cubicBezTo>
                  <a:pt x="1354" y="3743"/>
                  <a:pt x="1310" y="3639"/>
                  <a:pt x="1299" y="3582"/>
                </a:cubicBezTo>
                <a:cubicBezTo>
                  <a:pt x="1296" y="3570"/>
                  <a:pt x="1268" y="3474"/>
                  <a:pt x="1256" y="3440"/>
                </a:cubicBezTo>
                <a:cubicBezTo>
                  <a:pt x="1239" y="3389"/>
                  <a:pt x="1202" y="3319"/>
                  <a:pt x="1174" y="3285"/>
                </a:cubicBezTo>
                <a:cubicBezTo>
                  <a:pt x="1156" y="3264"/>
                  <a:pt x="1117" y="3233"/>
                  <a:pt x="1095" y="3222"/>
                </a:cubicBezTo>
                <a:cubicBezTo>
                  <a:pt x="1081" y="3215"/>
                  <a:pt x="1076" y="3215"/>
                  <a:pt x="1050" y="3217"/>
                </a:cubicBezTo>
                <a:cubicBezTo>
                  <a:pt x="1002" y="3220"/>
                  <a:pt x="945" y="3227"/>
                  <a:pt x="930" y="3232"/>
                </a:cubicBezTo>
                <a:cubicBezTo>
                  <a:pt x="911" y="3238"/>
                  <a:pt x="850" y="3274"/>
                  <a:pt x="831" y="3290"/>
                </a:cubicBezTo>
                <a:cubicBezTo>
                  <a:pt x="814" y="3305"/>
                  <a:pt x="777" y="3347"/>
                  <a:pt x="760" y="3371"/>
                </a:cubicBezTo>
                <a:cubicBezTo>
                  <a:pt x="721" y="3426"/>
                  <a:pt x="712" y="3455"/>
                  <a:pt x="701" y="3550"/>
                </a:cubicBezTo>
                <a:cubicBezTo>
                  <a:pt x="697" y="3587"/>
                  <a:pt x="700" y="3632"/>
                  <a:pt x="707" y="3649"/>
                </a:cubicBezTo>
                <a:cubicBezTo>
                  <a:pt x="708" y="3651"/>
                  <a:pt x="709" y="3653"/>
                  <a:pt x="709" y="3654"/>
                </a:cubicBezTo>
                <a:cubicBezTo>
                  <a:pt x="709" y="3655"/>
                  <a:pt x="708" y="3657"/>
                  <a:pt x="712" y="3665"/>
                </a:cubicBezTo>
                <a:cubicBezTo>
                  <a:pt x="714" y="3669"/>
                  <a:pt x="716" y="3675"/>
                  <a:pt x="716" y="3678"/>
                </a:cubicBezTo>
                <a:cubicBezTo>
                  <a:pt x="718" y="3686"/>
                  <a:pt x="732" y="3725"/>
                  <a:pt x="754" y="3781"/>
                </a:cubicBezTo>
                <a:cubicBezTo>
                  <a:pt x="764" y="3804"/>
                  <a:pt x="774" y="3835"/>
                  <a:pt x="777" y="3849"/>
                </a:cubicBezTo>
                <a:cubicBezTo>
                  <a:pt x="781" y="3863"/>
                  <a:pt x="787" y="3885"/>
                  <a:pt x="792" y="3897"/>
                </a:cubicBezTo>
                <a:cubicBezTo>
                  <a:pt x="799" y="3914"/>
                  <a:pt x="800" y="3918"/>
                  <a:pt x="804" y="3918"/>
                </a:cubicBezTo>
                <a:cubicBezTo>
                  <a:pt x="808" y="3917"/>
                  <a:pt x="809" y="3914"/>
                  <a:pt x="810" y="3910"/>
                </a:cubicBezTo>
                <a:cubicBezTo>
                  <a:pt x="816" y="3892"/>
                  <a:pt x="823" y="3864"/>
                  <a:pt x="822" y="3857"/>
                </a:cubicBezTo>
                <a:cubicBezTo>
                  <a:pt x="821" y="3839"/>
                  <a:pt x="848" y="3745"/>
                  <a:pt x="863" y="3710"/>
                </a:cubicBezTo>
                <a:cubicBezTo>
                  <a:pt x="874" y="3686"/>
                  <a:pt x="881" y="3672"/>
                  <a:pt x="888" y="3660"/>
                </a:cubicBezTo>
                <a:cubicBezTo>
                  <a:pt x="905" y="3631"/>
                  <a:pt x="928" y="3570"/>
                  <a:pt x="936" y="3535"/>
                </a:cubicBezTo>
                <a:cubicBezTo>
                  <a:pt x="942" y="3508"/>
                  <a:pt x="941" y="3482"/>
                  <a:pt x="933" y="3447"/>
                </a:cubicBezTo>
                <a:lnTo>
                  <a:pt x="932" y="3439"/>
                </a:lnTo>
                <a:lnTo>
                  <a:pt x="936" y="3439"/>
                </a:lnTo>
                <a:cubicBezTo>
                  <a:pt x="954" y="3443"/>
                  <a:pt x="980" y="3463"/>
                  <a:pt x="1005" y="3494"/>
                </a:cubicBezTo>
                <a:cubicBezTo>
                  <a:pt x="1024" y="3518"/>
                  <a:pt x="1066" y="3588"/>
                  <a:pt x="1089" y="3636"/>
                </a:cubicBezTo>
                <a:cubicBezTo>
                  <a:pt x="1110" y="3679"/>
                  <a:pt x="1132" y="3718"/>
                  <a:pt x="1154" y="3747"/>
                </a:cubicBezTo>
                <a:cubicBezTo>
                  <a:pt x="1189" y="3794"/>
                  <a:pt x="1192" y="3798"/>
                  <a:pt x="1195" y="3799"/>
                </a:cubicBezTo>
                <a:cubicBezTo>
                  <a:pt x="1195" y="3799"/>
                  <a:pt x="1196" y="3800"/>
                  <a:pt x="1196" y="3801"/>
                </a:cubicBezTo>
                <a:cubicBezTo>
                  <a:pt x="1196" y="3804"/>
                  <a:pt x="1199" y="3809"/>
                  <a:pt x="1202" y="3812"/>
                </a:cubicBezTo>
                <a:cubicBezTo>
                  <a:pt x="1204" y="3815"/>
                  <a:pt x="1212" y="3826"/>
                  <a:pt x="1220" y="3837"/>
                </a:cubicBezTo>
                <a:cubicBezTo>
                  <a:pt x="1252" y="3884"/>
                  <a:pt x="1271" y="3896"/>
                  <a:pt x="1335" y="3909"/>
                </a:cubicBezTo>
                <a:cubicBezTo>
                  <a:pt x="1355" y="3912"/>
                  <a:pt x="1376" y="3916"/>
                  <a:pt x="1380" y="3917"/>
                </a:cubicBezTo>
                <a:cubicBezTo>
                  <a:pt x="1393" y="3920"/>
                  <a:pt x="1477" y="3949"/>
                  <a:pt x="1496" y="3957"/>
                </a:cubicBezTo>
                <a:cubicBezTo>
                  <a:pt x="1523" y="3968"/>
                  <a:pt x="1540" y="3990"/>
                  <a:pt x="1555" y="4028"/>
                </a:cubicBezTo>
                <a:cubicBezTo>
                  <a:pt x="1561" y="4046"/>
                  <a:pt x="1562" y="4053"/>
                  <a:pt x="1562" y="4082"/>
                </a:cubicBezTo>
                <a:lnTo>
                  <a:pt x="1563" y="4115"/>
                </a:lnTo>
                <a:lnTo>
                  <a:pt x="1539" y="4171"/>
                </a:lnTo>
                <a:cubicBezTo>
                  <a:pt x="1510" y="4240"/>
                  <a:pt x="1489" y="4288"/>
                  <a:pt x="1474" y="4317"/>
                </a:cubicBezTo>
                <a:cubicBezTo>
                  <a:pt x="1468" y="4327"/>
                  <a:pt x="1462" y="4339"/>
                  <a:pt x="1462" y="4343"/>
                </a:cubicBezTo>
                <a:cubicBezTo>
                  <a:pt x="1462" y="4343"/>
                  <a:pt x="1461" y="4345"/>
                  <a:pt x="1459" y="4348"/>
                </a:cubicBezTo>
                <a:cubicBezTo>
                  <a:pt x="1456" y="4352"/>
                  <a:pt x="1449" y="4366"/>
                  <a:pt x="1416" y="4439"/>
                </a:cubicBezTo>
                <a:cubicBezTo>
                  <a:pt x="1406" y="4461"/>
                  <a:pt x="1377" y="4519"/>
                  <a:pt x="1364" y="4544"/>
                </a:cubicBezTo>
                <a:cubicBezTo>
                  <a:pt x="1361" y="4550"/>
                  <a:pt x="1358" y="4556"/>
                  <a:pt x="1357" y="4559"/>
                </a:cubicBezTo>
                <a:cubicBezTo>
                  <a:pt x="1352" y="4571"/>
                  <a:pt x="1332" y="4602"/>
                  <a:pt x="1324" y="4613"/>
                </a:cubicBezTo>
                <a:cubicBezTo>
                  <a:pt x="1322" y="4608"/>
                  <a:pt x="1320" y="4602"/>
                  <a:pt x="1318" y="4594"/>
                </a:cubicBezTo>
                <a:cubicBezTo>
                  <a:pt x="1310" y="4570"/>
                  <a:pt x="1303" y="4552"/>
                  <a:pt x="1271" y="4473"/>
                </a:cubicBezTo>
                <a:cubicBezTo>
                  <a:pt x="1249" y="4416"/>
                  <a:pt x="1241" y="4391"/>
                  <a:pt x="1231" y="4345"/>
                </a:cubicBezTo>
                <a:cubicBezTo>
                  <a:pt x="1227" y="4326"/>
                  <a:pt x="1221" y="4314"/>
                  <a:pt x="1212" y="4309"/>
                </a:cubicBezTo>
                <a:cubicBezTo>
                  <a:pt x="1207" y="4306"/>
                  <a:pt x="1202" y="4305"/>
                  <a:pt x="1196" y="4307"/>
                </a:cubicBezTo>
                <a:cubicBezTo>
                  <a:pt x="1189" y="4309"/>
                  <a:pt x="1184" y="4314"/>
                  <a:pt x="1181" y="4321"/>
                </a:cubicBezTo>
                <a:cubicBezTo>
                  <a:pt x="1176" y="4335"/>
                  <a:pt x="1183" y="4357"/>
                  <a:pt x="1201" y="4383"/>
                </a:cubicBezTo>
                <a:cubicBezTo>
                  <a:pt x="1221" y="4413"/>
                  <a:pt x="1230" y="4431"/>
                  <a:pt x="1256" y="4497"/>
                </a:cubicBezTo>
                <a:cubicBezTo>
                  <a:pt x="1277" y="4548"/>
                  <a:pt x="1289" y="4583"/>
                  <a:pt x="1302" y="4623"/>
                </a:cubicBezTo>
                <a:lnTo>
                  <a:pt x="1308" y="4643"/>
                </a:lnTo>
                <a:lnTo>
                  <a:pt x="1288" y="4677"/>
                </a:lnTo>
                <a:cubicBezTo>
                  <a:pt x="1265" y="4715"/>
                  <a:pt x="1196" y="4833"/>
                  <a:pt x="1191" y="4843"/>
                </a:cubicBezTo>
                <a:cubicBezTo>
                  <a:pt x="1167" y="4888"/>
                  <a:pt x="1143" y="4944"/>
                  <a:pt x="1127" y="4998"/>
                </a:cubicBezTo>
                <a:cubicBezTo>
                  <a:pt x="1117" y="5031"/>
                  <a:pt x="1110" y="5058"/>
                  <a:pt x="1109" y="5063"/>
                </a:cubicBezTo>
                <a:cubicBezTo>
                  <a:pt x="1108" y="5065"/>
                  <a:pt x="1106" y="5074"/>
                  <a:pt x="1103" y="5084"/>
                </a:cubicBezTo>
                <a:cubicBezTo>
                  <a:pt x="1096" y="5107"/>
                  <a:pt x="1076" y="5188"/>
                  <a:pt x="1075" y="5197"/>
                </a:cubicBezTo>
                <a:cubicBezTo>
                  <a:pt x="1075" y="5201"/>
                  <a:pt x="1073" y="5207"/>
                  <a:pt x="1072" y="5211"/>
                </a:cubicBezTo>
                <a:cubicBezTo>
                  <a:pt x="1070" y="5218"/>
                  <a:pt x="1053" y="5295"/>
                  <a:pt x="1049" y="5315"/>
                </a:cubicBezTo>
                <a:cubicBezTo>
                  <a:pt x="1048" y="5317"/>
                  <a:pt x="1041" y="5354"/>
                  <a:pt x="1033" y="5395"/>
                </a:cubicBezTo>
                <a:cubicBezTo>
                  <a:pt x="1026" y="5429"/>
                  <a:pt x="1020" y="5460"/>
                  <a:pt x="1018" y="5472"/>
                </a:cubicBezTo>
                <a:cubicBezTo>
                  <a:pt x="1018" y="5470"/>
                  <a:pt x="1017" y="5468"/>
                  <a:pt x="1017" y="5465"/>
                </a:cubicBezTo>
                <a:cubicBezTo>
                  <a:pt x="1015" y="5452"/>
                  <a:pt x="1006" y="5421"/>
                  <a:pt x="995" y="5392"/>
                </a:cubicBezTo>
                <a:cubicBezTo>
                  <a:pt x="985" y="5364"/>
                  <a:pt x="975" y="5334"/>
                  <a:pt x="972" y="5325"/>
                </a:cubicBezTo>
                <a:cubicBezTo>
                  <a:pt x="965" y="5302"/>
                  <a:pt x="959" y="5257"/>
                  <a:pt x="960" y="5238"/>
                </a:cubicBezTo>
                <a:cubicBezTo>
                  <a:pt x="962" y="5209"/>
                  <a:pt x="979" y="5153"/>
                  <a:pt x="1010" y="5066"/>
                </a:cubicBezTo>
                <a:cubicBezTo>
                  <a:pt x="1016" y="5051"/>
                  <a:pt x="1029" y="5008"/>
                  <a:pt x="1043" y="4959"/>
                </a:cubicBezTo>
                <a:cubicBezTo>
                  <a:pt x="1050" y="4934"/>
                  <a:pt x="1061" y="4896"/>
                  <a:pt x="1068" y="4874"/>
                </a:cubicBezTo>
                <a:cubicBezTo>
                  <a:pt x="1085" y="4814"/>
                  <a:pt x="1101" y="4751"/>
                  <a:pt x="1113" y="4691"/>
                </a:cubicBezTo>
                <a:cubicBezTo>
                  <a:pt x="1117" y="4668"/>
                  <a:pt x="1118" y="4656"/>
                  <a:pt x="1116" y="4621"/>
                </a:cubicBezTo>
                <a:cubicBezTo>
                  <a:pt x="1109" y="4519"/>
                  <a:pt x="1076" y="4429"/>
                  <a:pt x="1025" y="4374"/>
                </a:cubicBezTo>
                <a:cubicBezTo>
                  <a:pt x="1022" y="4370"/>
                  <a:pt x="1003" y="4353"/>
                  <a:pt x="983" y="4335"/>
                </a:cubicBezTo>
                <a:cubicBezTo>
                  <a:pt x="945" y="4299"/>
                  <a:pt x="925" y="4279"/>
                  <a:pt x="910" y="4259"/>
                </a:cubicBezTo>
                <a:cubicBezTo>
                  <a:pt x="901" y="4245"/>
                  <a:pt x="832" y="4128"/>
                  <a:pt x="829" y="4119"/>
                </a:cubicBezTo>
                <a:cubicBezTo>
                  <a:pt x="828" y="4114"/>
                  <a:pt x="819" y="4103"/>
                  <a:pt x="814" y="4102"/>
                </a:cubicBezTo>
                <a:cubicBezTo>
                  <a:pt x="812" y="4101"/>
                  <a:pt x="810" y="4101"/>
                  <a:pt x="809" y="4103"/>
                </a:cubicBezTo>
                <a:cubicBezTo>
                  <a:pt x="803" y="4110"/>
                  <a:pt x="798" y="4156"/>
                  <a:pt x="799" y="4175"/>
                </a:cubicBezTo>
                <a:cubicBezTo>
                  <a:pt x="800" y="4201"/>
                  <a:pt x="796" y="4233"/>
                  <a:pt x="788" y="4259"/>
                </a:cubicBezTo>
                <a:cubicBezTo>
                  <a:pt x="772" y="4307"/>
                  <a:pt x="767" y="4378"/>
                  <a:pt x="777" y="4408"/>
                </a:cubicBezTo>
                <a:cubicBezTo>
                  <a:pt x="779" y="4414"/>
                  <a:pt x="788" y="4428"/>
                  <a:pt x="796" y="4439"/>
                </a:cubicBezTo>
                <a:cubicBezTo>
                  <a:pt x="812" y="4459"/>
                  <a:pt x="843" y="4514"/>
                  <a:pt x="861" y="4552"/>
                </a:cubicBezTo>
                <a:lnTo>
                  <a:pt x="866" y="4562"/>
                </a:lnTo>
                <a:cubicBezTo>
                  <a:pt x="870" y="4570"/>
                  <a:pt x="873" y="4578"/>
                  <a:pt x="874" y="4580"/>
                </a:cubicBezTo>
                <a:cubicBezTo>
                  <a:pt x="876" y="4583"/>
                  <a:pt x="882" y="4595"/>
                  <a:pt x="888" y="4606"/>
                </a:cubicBezTo>
                <a:cubicBezTo>
                  <a:pt x="900" y="4627"/>
                  <a:pt x="912" y="4659"/>
                  <a:pt x="922" y="4697"/>
                </a:cubicBezTo>
                <a:cubicBezTo>
                  <a:pt x="927" y="4716"/>
                  <a:pt x="928" y="4726"/>
                  <a:pt x="928" y="4774"/>
                </a:cubicBezTo>
                <a:cubicBezTo>
                  <a:pt x="928" y="4831"/>
                  <a:pt x="924" y="4894"/>
                  <a:pt x="918" y="4924"/>
                </a:cubicBezTo>
                <a:cubicBezTo>
                  <a:pt x="895" y="5035"/>
                  <a:pt x="894" y="5040"/>
                  <a:pt x="897" y="5088"/>
                </a:cubicBezTo>
                <a:cubicBezTo>
                  <a:pt x="904" y="5198"/>
                  <a:pt x="913" y="5237"/>
                  <a:pt x="962" y="5367"/>
                </a:cubicBezTo>
                <a:lnTo>
                  <a:pt x="991" y="5444"/>
                </a:lnTo>
                <a:lnTo>
                  <a:pt x="994" y="5503"/>
                </a:lnTo>
                <a:cubicBezTo>
                  <a:pt x="998" y="5558"/>
                  <a:pt x="998" y="5564"/>
                  <a:pt x="992" y="5586"/>
                </a:cubicBezTo>
                <a:cubicBezTo>
                  <a:pt x="987" y="5611"/>
                  <a:pt x="962" y="5706"/>
                  <a:pt x="958" y="5717"/>
                </a:cubicBezTo>
                <a:cubicBezTo>
                  <a:pt x="956" y="5723"/>
                  <a:pt x="953" y="5734"/>
                  <a:pt x="952" y="5737"/>
                </a:cubicBezTo>
                <a:cubicBezTo>
                  <a:pt x="951" y="5740"/>
                  <a:pt x="939" y="5772"/>
                  <a:pt x="931" y="5794"/>
                </a:cubicBezTo>
                <a:cubicBezTo>
                  <a:pt x="928" y="5802"/>
                  <a:pt x="925" y="5809"/>
                  <a:pt x="925" y="5811"/>
                </a:cubicBezTo>
                <a:cubicBezTo>
                  <a:pt x="922" y="5820"/>
                  <a:pt x="893" y="5878"/>
                  <a:pt x="882" y="5897"/>
                </a:cubicBezTo>
                <a:cubicBezTo>
                  <a:pt x="839" y="5972"/>
                  <a:pt x="767" y="6043"/>
                  <a:pt x="662" y="6117"/>
                </a:cubicBezTo>
                <a:cubicBezTo>
                  <a:pt x="633" y="6136"/>
                  <a:pt x="566" y="6177"/>
                  <a:pt x="545" y="6188"/>
                </a:cubicBezTo>
                <a:cubicBezTo>
                  <a:pt x="546" y="6186"/>
                  <a:pt x="547" y="6183"/>
                  <a:pt x="548" y="6181"/>
                </a:cubicBezTo>
                <a:cubicBezTo>
                  <a:pt x="569" y="6139"/>
                  <a:pt x="590" y="6081"/>
                  <a:pt x="601" y="6029"/>
                </a:cubicBezTo>
                <a:cubicBezTo>
                  <a:pt x="614" y="5975"/>
                  <a:pt x="618" y="5939"/>
                  <a:pt x="617" y="5894"/>
                </a:cubicBezTo>
                <a:cubicBezTo>
                  <a:pt x="617" y="5861"/>
                  <a:pt x="618" y="5837"/>
                  <a:pt x="621" y="5810"/>
                </a:cubicBezTo>
                <a:cubicBezTo>
                  <a:pt x="624" y="5785"/>
                  <a:pt x="636" y="5730"/>
                  <a:pt x="650" y="5681"/>
                </a:cubicBezTo>
                <a:cubicBezTo>
                  <a:pt x="676" y="5588"/>
                  <a:pt x="678" y="5580"/>
                  <a:pt x="685" y="5538"/>
                </a:cubicBezTo>
                <a:cubicBezTo>
                  <a:pt x="697" y="5462"/>
                  <a:pt x="689" y="5394"/>
                  <a:pt x="661" y="5341"/>
                </a:cubicBezTo>
                <a:cubicBezTo>
                  <a:pt x="657" y="5333"/>
                  <a:pt x="654" y="5326"/>
                  <a:pt x="653" y="5325"/>
                </a:cubicBezTo>
                <a:lnTo>
                  <a:pt x="653" y="5325"/>
                </a:lnTo>
                <a:cubicBezTo>
                  <a:pt x="653" y="5323"/>
                  <a:pt x="647" y="5314"/>
                  <a:pt x="642" y="5307"/>
                </a:cubicBezTo>
                <a:cubicBezTo>
                  <a:pt x="636" y="5299"/>
                  <a:pt x="629" y="5289"/>
                  <a:pt x="627" y="5284"/>
                </a:cubicBezTo>
                <a:cubicBezTo>
                  <a:pt x="618" y="5270"/>
                  <a:pt x="564" y="5223"/>
                  <a:pt x="534" y="5204"/>
                </a:cubicBezTo>
                <a:cubicBezTo>
                  <a:pt x="500" y="5183"/>
                  <a:pt x="469" y="5170"/>
                  <a:pt x="436" y="5163"/>
                </a:cubicBezTo>
                <a:cubicBezTo>
                  <a:pt x="398" y="5155"/>
                  <a:pt x="385" y="5154"/>
                  <a:pt x="317" y="5158"/>
                </a:cubicBezTo>
                <a:cubicBezTo>
                  <a:pt x="258" y="5162"/>
                  <a:pt x="247" y="5164"/>
                  <a:pt x="215" y="5176"/>
                </a:cubicBezTo>
                <a:cubicBezTo>
                  <a:pt x="206" y="5179"/>
                  <a:pt x="194" y="5182"/>
                  <a:pt x="188" y="5184"/>
                </a:cubicBezTo>
                <a:cubicBezTo>
                  <a:pt x="188" y="5184"/>
                  <a:pt x="178" y="5186"/>
                  <a:pt x="175" y="5188"/>
                </a:cubicBezTo>
                <a:cubicBezTo>
                  <a:pt x="174" y="5188"/>
                  <a:pt x="171" y="5190"/>
                  <a:pt x="166" y="5191"/>
                </a:cubicBezTo>
                <a:cubicBezTo>
                  <a:pt x="154" y="5194"/>
                  <a:pt x="128" y="5208"/>
                  <a:pt x="112" y="5220"/>
                </a:cubicBezTo>
                <a:cubicBezTo>
                  <a:pt x="62" y="5259"/>
                  <a:pt x="49" y="5305"/>
                  <a:pt x="70" y="5364"/>
                </a:cubicBezTo>
                <a:cubicBezTo>
                  <a:pt x="79" y="5389"/>
                  <a:pt x="96" y="5411"/>
                  <a:pt x="116" y="5423"/>
                </a:cubicBezTo>
                <a:cubicBezTo>
                  <a:pt x="120" y="5425"/>
                  <a:pt x="129" y="5431"/>
                  <a:pt x="136" y="5435"/>
                </a:cubicBezTo>
                <a:cubicBezTo>
                  <a:pt x="143" y="5439"/>
                  <a:pt x="153" y="5448"/>
                  <a:pt x="158" y="5456"/>
                </a:cubicBezTo>
                <a:cubicBezTo>
                  <a:pt x="169" y="5470"/>
                  <a:pt x="170" y="5470"/>
                  <a:pt x="172" y="5470"/>
                </a:cubicBezTo>
                <a:lnTo>
                  <a:pt x="174" y="5470"/>
                </a:lnTo>
                <a:lnTo>
                  <a:pt x="175" y="5469"/>
                </a:lnTo>
                <a:cubicBezTo>
                  <a:pt x="175" y="5468"/>
                  <a:pt x="176" y="5467"/>
                  <a:pt x="180" y="5418"/>
                </a:cubicBezTo>
                <a:cubicBezTo>
                  <a:pt x="184" y="5361"/>
                  <a:pt x="185" y="5354"/>
                  <a:pt x="197" y="5321"/>
                </a:cubicBezTo>
                <a:cubicBezTo>
                  <a:pt x="214" y="5272"/>
                  <a:pt x="243" y="5229"/>
                  <a:pt x="257" y="5223"/>
                </a:cubicBezTo>
                <a:cubicBezTo>
                  <a:pt x="269" y="5218"/>
                  <a:pt x="279" y="5220"/>
                  <a:pt x="306" y="5231"/>
                </a:cubicBezTo>
                <a:cubicBezTo>
                  <a:pt x="324" y="5238"/>
                  <a:pt x="350" y="5256"/>
                  <a:pt x="352" y="5261"/>
                </a:cubicBezTo>
                <a:cubicBezTo>
                  <a:pt x="353" y="5264"/>
                  <a:pt x="357" y="5269"/>
                  <a:pt x="359" y="5272"/>
                </a:cubicBezTo>
                <a:cubicBezTo>
                  <a:pt x="367" y="5282"/>
                  <a:pt x="385" y="5325"/>
                  <a:pt x="393" y="5355"/>
                </a:cubicBezTo>
                <a:cubicBezTo>
                  <a:pt x="400" y="5383"/>
                  <a:pt x="409" y="5399"/>
                  <a:pt x="433" y="5433"/>
                </a:cubicBezTo>
                <a:cubicBezTo>
                  <a:pt x="443" y="5448"/>
                  <a:pt x="450" y="5459"/>
                  <a:pt x="451" y="5461"/>
                </a:cubicBezTo>
                <a:cubicBezTo>
                  <a:pt x="451" y="5464"/>
                  <a:pt x="455" y="5479"/>
                  <a:pt x="459" y="5492"/>
                </a:cubicBezTo>
                <a:cubicBezTo>
                  <a:pt x="463" y="5506"/>
                  <a:pt x="467" y="5528"/>
                  <a:pt x="469" y="5540"/>
                </a:cubicBezTo>
                <a:cubicBezTo>
                  <a:pt x="471" y="5552"/>
                  <a:pt x="473" y="5565"/>
                  <a:pt x="474" y="5568"/>
                </a:cubicBezTo>
                <a:cubicBezTo>
                  <a:pt x="475" y="5572"/>
                  <a:pt x="478" y="5582"/>
                  <a:pt x="480" y="5592"/>
                </a:cubicBezTo>
                <a:cubicBezTo>
                  <a:pt x="483" y="5602"/>
                  <a:pt x="490" y="5624"/>
                  <a:pt x="496" y="5641"/>
                </a:cubicBezTo>
                <a:cubicBezTo>
                  <a:pt x="516" y="5698"/>
                  <a:pt x="518" y="5713"/>
                  <a:pt x="517" y="5774"/>
                </a:cubicBezTo>
                <a:cubicBezTo>
                  <a:pt x="516" y="5788"/>
                  <a:pt x="518" y="5812"/>
                  <a:pt x="521" y="5828"/>
                </a:cubicBezTo>
                <a:cubicBezTo>
                  <a:pt x="527" y="5858"/>
                  <a:pt x="548" y="5916"/>
                  <a:pt x="563" y="5941"/>
                </a:cubicBezTo>
                <a:cubicBezTo>
                  <a:pt x="574" y="5960"/>
                  <a:pt x="582" y="5983"/>
                  <a:pt x="583" y="5998"/>
                </a:cubicBezTo>
                <a:cubicBezTo>
                  <a:pt x="583" y="6005"/>
                  <a:pt x="581" y="6019"/>
                  <a:pt x="577" y="6029"/>
                </a:cubicBezTo>
                <a:cubicBezTo>
                  <a:pt x="574" y="6039"/>
                  <a:pt x="570" y="6053"/>
                  <a:pt x="570" y="6059"/>
                </a:cubicBezTo>
                <a:cubicBezTo>
                  <a:pt x="566" y="6084"/>
                  <a:pt x="535" y="6164"/>
                  <a:pt x="518" y="6191"/>
                </a:cubicBezTo>
                <a:cubicBezTo>
                  <a:pt x="508" y="6207"/>
                  <a:pt x="501" y="6211"/>
                  <a:pt x="451" y="6234"/>
                </a:cubicBezTo>
                <a:cubicBezTo>
                  <a:pt x="373" y="6269"/>
                  <a:pt x="270" y="6308"/>
                  <a:pt x="195" y="6331"/>
                </a:cubicBezTo>
                <a:cubicBezTo>
                  <a:pt x="144" y="6346"/>
                  <a:pt x="131" y="6349"/>
                  <a:pt x="76" y="6361"/>
                </a:cubicBezTo>
                <a:cubicBezTo>
                  <a:pt x="27" y="6371"/>
                  <a:pt x="6" y="6379"/>
                  <a:pt x="1" y="6390"/>
                </a:cubicBezTo>
                <a:cubicBezTo>
                  <a:pt x="-1" y="6394"/>
                  <a:pt x="0" y="6398"/>
                  <a:pt x="2" y="6402"/>
                </a:cubicBezTo>
                <a:cubicBezTo>
                  <a:pt x="4" y="6405"/>
                  <a:pt x="7" y="6408"/>
                  <a:pt x="11" y="6408"/>
                </a:cubicBezTo>
                <a:lnTo>
                  <a:pt x="11" y="6408"/>
                </a:lnTo>
                <a:cubicBezTo>
                  <a:pt x="15" y="6408"/>
                  <a:pt x="19" y="6405"/>
                  <a:pt x="22" y="6402"/>
                </a:cubicBezTo>
                <a:cubicBezTo>
                  <a:pt x="27" y="6395"/>
                  <a:pt x="43" y="6390"/>
                  <a:pt x="95" y="6380"/>
                </a:cubicBezTo>
                <a:cubicBezTo>
                  <a:pt x="201" y="6358"/>
                  <a:pt x="337" y="6310"/>
                  <a:pt x="469" y="6250"/>
                </a:cubicBezTo>
                <a:cubicBezTo>
                  <a:pt x="492" y="6239"/>
                  <a:pt x="510" y="6231"/>
                  <a:pt x="512" y="6231"/>
                </a:cubicBezTo>
                <a:cubicBezTo>
                  <a:pt x="514" y="6230"/>
                  <a:pt x="517" y="6229"/>
                  <a:pt x="518" y="6227"/>
                </a:cubicBezTo>
                <a:cubicBezTo>
                  <a:pt x="519" y="6226"/>
                  <a:pt x="526" y="6223"/>
                  <a:pt x="534" y="6219"/>
                </a:cubicBezTo>
                <a:cubicBezTo>
                  <a:pt x="667" y="6152"/>
                  <a:pt x="801" y="6048"/>
                  <a:pt x="868" y="5959"/>
                </a:cubicBezTo>
                <a:cubicBezTo>
                  <a:pt x="883" y="5938"/>
                  <a:pt x="896" y="5917"/>
                  <a:pt x="916" y="5882"/>
                </a:cubicBezTo>
                <a:cubicBezTo>
                  <a:pt x="937" y="5844"/>
                  <a:pt x="943" y="5836"/>
                  <a:pt x="972" y="5811"/>
                </a:cubicBezTo>
                <a:cubicBezTo>
                  <a:pt x="1000" y="5787"/>
                  <a:pt x="1014" y="5779"/>
                  <a:pt x="1039" y="5772"/>
                </a:cubicBezTo>
                <a:cubicBezTo>
                  <a:pt x="1082" y="5762"/>
                  <a:pt x="1106" y="5759"/>
                  <a:pt x="1211" y="5748"/>
                </a:cubicBezTo>
                <a:cubicBezTo>
                  <a:pt x="1265" y="5743"/>
                  <a:pt x="1298" y="5737"/>
                  <a:pt x="1336" y="5726"/>
                </a:cubicBezTo>
                <a:cubicBezTo>
                  <a:pt x="1339" y="5725"/>
                  <a:pt x="1351" y="5721"/>
                  <a:pt x="1362" y="5718"/>
                </a:cubicBezTo>
                <a:cubicBezTo>
                  <a:pt x="1381" y="5713"/>
                  <a:pt x="1408" y="5704"/>
                  <a:pt x="1420" y="5699"/>
                </a:cubicBezTo>
                <a:cubicBezTo>
                  <a:pt x="1426" y="5696"/>
                  <a:pt x="1429" y="5695"/>
                  <a:pt x="1438" y="5693"/>
                </a:cubicBezTo>
                <a:cubicBezTo>
                  <a:pt x="1442" y="5692"/>
                  <a:pt x="1450" y="5689"/>
                  <a:pt x="1454" y="5687"/>
                </a:cubicBezTo>
                <a:cubicBezTo>
                  <a:pt x="1459" y="5685"/>
                  <a:pt x="1465" y="5682"/>
                  <a:pt x="1467" y="5682"/>
                </a:cubicBezTo>
                <a:cubicBezTo>
                  <a:pt x="1483" y="5678"/>
                  <a:pt x="1546" y="5650"/>
                  <a:pt x="1567" y="5638"/>
                </a:cubicBezTo>
                <a:cubicBezTo>
                  <a:pt x="1606" y="5616"/>
                  <a:pt x="1624" y="5600"/>
                  <a:pt x="1676" y="5538"/>
                </a:cubicBezTo>
                <a:cubicBezTo>
                  <a:pt x="1744" y="5455"/>
                  <a:pt x="1766" y="5424"/>
                  <a:pt x="1785" y="5382"/>
                </a:cubicBezTo>
                <a:cubicBezTo>
                  <a:pt x="1803" y="5344"/>
                  <a:pt x="1810" y="5332"/>
                  <a:pt x="1835" y="5304"/>
                </a:cubicBezTo>
                <a:cubicBezTo>
                  <a:pt x="1881" y="5252"/>
                  <a:pt x="1928" y="5221"/>
                  <a:pt x="2008" y="5187"/>
                </a:cubicBezTo>
                <a:cubicBezTo>
                  <a:pt x="2061" y="5165"/>
                  <a:pt x="2065" y="5159"/>
                  <a:pt x="2064" y="5153"/>
                </a:cubicBezTo>
                <a:cubicBezTo>
                  <a:pt x="2063" y="5150"/>
                  <a:pt x="2059" y="5148"/>
                  <a:pt x="2055" y="5148"/>
                </a:cubicBezTo>
                <a:cubicBezTo>
                  <a:pt x="2052" y="5148"/>
                  <a:pt x="2036" y="5148"/>
                  <a:pt x="2018" y="5148"/>
                </a:cubicBezTo>
                <a:cubicBezTo>
                  <a:pt x="2001" y="5148"/>
                  <a:pt x="1983" y="5147"/>
                  <a:pt x="1979" y="5147"/>
                </a:cubicBezTo>
                <a:cubicBezTo>
                  <a:pt x="1975" y="5146"/>
                  <a:pt x="1963" y="5146"/>
                  <a:pt x="1952" y="5145"/>
                </a:cubicBezTo>
                <a:cubicBezTo>
                  <a:pt x="1942" y="5145"/>
                  <a:pt x="1927" y="5144"/>
                  <a:pt x="1919" y="5143"/>
                </a:cubicBezTo>
                <a:cubicBezTo>
                  <a:pt x="1912" y="5142"/>
                  <a:pt x="1891" y="5140"/>
                  <a:pt x="1874" y="5138"/>
                </a:cubicBezTo>
                <a:cubicBezTo>
                  <a:pt x="1857" y="5136"/>
                  <a:pt x="1834" y="5134"/>
                  <a:pt x="1824" y="5132"/>
                </a:cubicBezTo>
                <a:cubicBezTo>
                  <a:pt x="1793" y="5127"/>
                  <a:pt x="1725" y="5124"/>
                  <a:pt x="1704" y="5127"/>
                </a:cubicBezTo>
                <a:cubicBezTo>
                  <a:pt x="1645" y="5136"/>
                  <a:pt x="1593" y="5167"/>
                  <a:pt x="1542" y="5225"/>
                </a:cubicBezTo>
                <a:cubicBezTo>
                  <a:pt x="1516" y="5255"/>
                  <a:pt x="1482" y="5296"/>
                  <a:pt x="1468" y="5314"/>
                </a:cubicBezTo>
                <a:cubicBezTo>
                  <a:pt x="1463" y="5321"/>
                  <a:pt x="1451" y="5335"/>
                  <a:pt x="1442" y="5346"/>
                </a:cubicBezTo>
                <a:cubicBezTo>
                  <a:pt x="1417" y="5376"/>
                  <a:pt x="1398" y="5402"/>
                  <a:pt x="1380" y="5428"/>
                </a:cubicBezTo>
                <a:cubicBezTo>
                  <a:pt x="1359" y="5460"/>
                  <a:pt x="1341" y="5483"/>
                  <a:pt x="1327" y="5499"/>
                </a:cubicBezTo>
                <a:cubicBezTo>
                  <a:pt x="1320" y="5506"/>
                  <a:pt x="1313" y="5513"/>
                  <a:pt x="1311" y="5515"/>
                </a:cubicBezTo>
                <a:cubicBezTo>
                  <a:pt x="1309" y="5517"/>
                  <a:pt x="1282" y="5542"/>
                  <a:pt x="1264" y="5558"/>
                </a:cubicBezTo>
                <a:cubicBezTo>
                  <a:pt x="1258" y="5564"/>
                  <a:pt x="1162" y="5631"/>
                  <a:pt x="1148" y="5639"/>
                </a:cubicBezTo>
                <a:cubicBezTo>
                  <a:pt x="1144" y="5641"/>
                  <a:pt x="1140" y="5645"/>
                  <a:pt x="1137" y="5647"/>
                </a:cubicBezTo>
                <a:cubicBezTo>
                  <a:pt x="1136" y="5649"/>
                  <a:pt x="1129" y="5655"/>
                  <a:pt x="1121" y="5660"/>
                </a:cubicBezTo>
                <a:cubicBezTo>
                  <a:pt x="1114" y="5666"/>
                  <a:pt x="1095" y="5684"/>
                  <a:pt x="1080" y="5701"/>
                </a:cubicBezTo>
                <a:cubicBezTo>
                  <a:pt x="1065" y="5719"/>
                  <a:pt x="1054" y="5730"/>
                  <a:pt x="1052" y="5732"/>
                </a:cubicBezTo>
                <a:cubicBezTo>
                  <a:pt x="1048" y="5733"/>
                  <a:pt x="1038" y="5741"/>
                  <a:pt x="1035" y="5744"/>
                </a:cubicBezTo>
                <a:cubicBezTo>
                  <a:pt x="1029" y="5750"/>
                  <a:pt x="1017" y="5757"/>
                  <a:pt x="1010" y="5760"/>
                </a:cubicBezTo>
                <a:cubicBezTo>
                  <a:pt x="992" y="5766"/>
                  <a:pt x="978" y="5775"/>
                  <a:pt x="962" y="5789"/>
                </a:cubicBezTo>
                <a:cubicBezTo>
                  <a:pt x="958" y="5793"/>
                  <a:pt x="955" y="5796"/>
                  <a:pt x="952" y="5798"/>
                </a:cubicBezTo>
                <a:cubicBezTo>
                  <a:pt x="953" y="5796"/>
                  <a:pt x="954" y="5794"/>
                  <a:pt x="956" y="5791"/>
                </a:cubicBezTo>
                <a:cubicBezTo>
                  <a:pt x="965" y="5774"/>
                  <a:pt x="1020" y="5580"/>
                  <a:pt x="1025" y="5546"/>
                </a:cubicBezTo>
                <a:cubicBezTo>
                  <a:pt x="1025" y="5544"/>
                  <a:pt x="1028" y="5530"/>
                  <a:pt x="1032" y="5514"/>
                </a:cubicBezTo>
                <a:cubicBezTo>
                  <a:pt x="1040" y="5478"/>
                  <a:pt x="1041" y="5470"/>
                  <a:pt x="1047" y="5441"/>
                </a:cubicBezTo>
                <a:cubicBezTo>
                  <a:pt x="1049" y="5428"/>
                  <a:pt x="1055" y="5399"/>
                  <a:pt x="1060" y="5376"/>
                </a:cubicBezTo>
                <a:lnTo>
                  <a:pt x="1061" y="5371"/>
                </a:lnTo>
                <a:cubicBezTo>
                  <a:pt x="1066" y="5342"/>
                  <a:pt x="1070" y="5324"/>
                  <a:pt x="1072" y="5315"/>
                </a:cubicBezTo>
                <a:lnTo>
                  <a:pt x="1072" y="5313"/>
                </a:lnTo>
                <a:cubicBezTo>
                  <a:pt x="1080" y="5267"/>
                  <a:pt x="1145" y="5153"/>
                  <a:pt x="1196" y="5096"/>
                </a:cubicBezTo>
                <a:cubicBezTo>
                  <a:pt x="1248" y="5037"/>
                  <a:pt x="1312" y="5005"/>
                  <a:pt x="1450" y="4968"/>
                </a:cubicBezTo>
                <a:cubicBezTo>
                  <a:pt x="1526" y="4947"/>
                  <a:pt x="1543" y="4941"/>
                  <a:pt x="1676" y="4889"/>
                </a:cubicBezTo>
                <a:cubicBezTo>
                  <a:pt x="1759" y="4856"/>
                  <a:pt x="1807" y="4823"/>
                  <a:pt x="1836" y="4780"/>
                </a:cubicBezTo>
                <a:cubicBezTo>
                  <a:pt x="1874" y="4726"/>
                  <a:pt x="1909" y="4681"/>
                  <a:pt x="1949" y="4636"/>
                </a:cubicBezTo>
                <a:cubicBezTo>
                  <a:pt x="2014" y="4561"/>
                  <a:pt x="2042" y="4536"/>
                  <a:pt x="2097" y="4501"/>
                </a:cubicBezTo>
                <a:cubicBezTo>
                  <a:pt x="2135" y="4476"/>
                  <a:pt x="2180" y="4460"/>
                  <a:pt x="2226" y="4456"/>
                </a:cubicBezTo>
                <a:cubicBezTo>
                  <a:pt x="2273" y="4452"/>
                  <a:pt x="2319" y="4458"/>
                  <a:pt x="2359" y="4476"/>
                </a:cubicBezTo>
                <a:cubicBezTo>
                  <a:pt x="2396" y="4491"/>
                  <a:pt x="2453" y="4541"/>
                  <a:pt x="2473" y="4575"/>
                </a:cubicBezTo>
                <a:cubicBezTo>
                  <a:pt x="2480" y="4586"/>
                  <a:pt x="2504" y="4617"/>
                  <a:pt x="2511" y="4617"/>
                </a:cubicBezTo>
                <a:moveTo>
                  <a:pt x="1387" y="4927"/>
                </a:moveTo>
                <a:cubicBezTo>
                  <a:pt x="1389" y="4925"/>
                  <a:pt x="1395" y="4922"/>
                  <a:pt x="1396" y="4918"/>
                </a:cubicBezTo>
                <a:lnTo>
                  <a:pt x="1396" y="4918"/>
                </a:lnTo>
                <a:cubicBezTo>
                  <a:pt x="1401" y="4917"/>
                  <a:pt x="1409" y="4909"/>
                  <a:pt x="1411" y="4907"/>
                </a:cubicBezTo>
                <a:cubicBezTo>
                  <a:pt x="1428" y="4890"/>
                  <a:pt x="1474" y="4852"/>
                  <a:pt x="1503" y="4833"/>
                </a:cubicBezTo>
                <a:cubicBezTo>
                  <a:pt x="1518" y="4823"/>
                  <a:pt x="1553" y="4807"/>
                  <a:pt x="1591" y="4793"/>
                </a:cubicBezTo>
                <a:cubicBezTo>
                  <a:pt x="1601" y="4790"/>
                  <a:pt x="1611" y="4786"/>
                  <a:pt x="1615" y="4784"/>
                </a:cubicBezTo>
                <a:cubicBezTo>
                  <a:pt x="1650" y="4768"/>
                  <a:pt x="1679" y="4754"/>
                  <a:pt x="1692" y="4747"/>
                </a:cubicBezTo>
                <a:cubicBezTo>
                  <a:pt x="1729" y="4728"/>
                  <a:pt x="1756" y="4704"/>
                  <a:pt x="1797" y="4652"/>
                </a:cubicBezTo>
                <a:cubicBezTo>
                  <a:pt x="1808" y="4638"/>
                  <a:pt x="1820" y="4622"/>
                  <a:pt x="1825" y="4617"/>
                </a:cubicBezTo>
                <a:cubicBezTo>
                  <a:pt x="1829" y="4611"/>
                  <a:pt x="1844" y="4593"/>
                  <a:pt x="1857" y="4577"/>
                </a:cubicBezTo>
                <a:cubicBezTo>
                  <a:pt x="1874" y="4556"/>
                  <a:pt x="1887" y="4540"/>
                  <a:pt x="1896" y="4529"/>
                </a:cubicBezTo>
                <a:cubicBezTo>
                  <a:pt x="1909" y="4512"/>
                  <a:pt x="1910" y="4510"/>
                  <a:pt x="1907" y="4507"/>
                </a:cubicBezTo>
                <a:cubicBezTo>
                  <a:pt x="1905" y="4505"/>
                  <a:pt x="1901" y="4507"/>
                  <a:pt x="1898" y="4511"/>
                </a:cubicBezTo>
                <a:cubicBezTo>
                  <a:pt x="1895" y="4513"/>
                  <a:pt x="1892" y="4518"/>
                  <a:pt x="1887" y="4523"/>
                </a:cubicBezTo>
                <a:cubicBezTo>
                  <a:pt x="1877" y="4534"/>
                  <a:pt x="1863" y="4550"/>
                  <a:pt x="1844" y="4572"/>
                </a:cubicBezTo>
                <a:cubicBezTo>
                  <a:pt x="1810" y="4610"/>
                  <a:pt x="1772" y="4651"/>
                  <a:pt x="1760" y="4664"/>
                </a:cubicBezTo>
                <a:cubicBezTo>
                  <a:pt x="1749" y="4674"/>
                  <a:pt x="1736" y="4687"/>
                  <a:pt x="1734" y="4690"/>
                </a:cubicBezTo>
                <a:cubicBezTo>
                  <a:pt x="1722" y="4706"/>
                  <a:pt x="1641" y="4749"/>
                  <a:pt x="1576" y="4774"/>
                </a:cubicBezTo>
                <a:cubicBezTo>
                  <a:pt x="1550" y="4784"/>
                  <a:pt x="1507" y="4805"/>
                  <a:pt x="1490" y="4815"/>
                </a:cubicBezTo>
                <a:cubicBezTo>
                  <a:pt x="1471" y="4827"/>
                  <a:pt x="1436" y="4854"/>
                  <a:pt x="1419" y="4870"/>
                </a:cubicBezTo>
                <a:cubicBezTo>
                  <a:pt x="1411" y="4877"/>
                  <a:pt x="1395" y="4891"/>
                  <a:pt x="1382" y="4900"/>
                </a:cubicBezTo>
                <a:cubicBezTo>
                  <a:pt x="1370" y="4910"/>
                  <a:pt x="1354" y="4922"/>
                  <a:pt x="1348" y="4926"/>
                </a:cubicBezTo>
                <a:cubicBezTo>
                  <a:pt x="1345" y="4929"/>
                  <a:pt x="1342" y="4931"/>
                  <a:pt x="1339" y="4933"/>
                </a:cubicBezTo>
                <a:cubicBezTo>
                  <a:pt x="1342" y="4927"/>
                  <a:pt x="1344" y="4924"/>
                  <a:pt x="1344" y="4923"/>
                </a:cubicBezTo>
                <a:cubicBezTo>
                  <a:pt x="1347" y="4921"/>
                  <a:pt x="1353" y="4906"/>
                  <a:pt x="1355" y="4902"/>
                </a:cubicBezTo>
                <a:cubicBezTo>
                  <a:pt x="1363" y="4883"/>
                  <a:pt x="1390" y="4842"/>
                  <a:pt x="1402" y="4831"/>
                </a:cubicBezTo>
                <a:cubicBezTo>
                  <a:pt x="1418" y="4816"/>
                  <a:pt x="1444" y="4797"/>
                  <a:pt x="1467" y="4784"/>
                </a:cubicBezTo>
                <a:cubicBezTo>
                  <a:pt x="1529" y="4748"/>
                  <a:pt x="1661" y="4660"/>
                  <a:pt x="1676" y="4643"/>
                </a:cubicBezTo>
                <a:cubicBezTo>
                  <a:pt x="1701" y="4617"/>
                  <a:pt x="1758" y="4540"/>
                  <a:pt x="1797" y="4479"/>
                </a:cubicBezTo>
                <a:cubicBezTo>
                  <a:pt x="1811" y="4457"/>
                  <a:pt x="1853" y="4407"/>
                  <a:pt x="1866" y="4397"/>
                </a:cubicBezTo>
                <a:cubicBezTo>
                  <a:pt x="1889" y="4378"/>
                  <a:pt x="1912" y="4364"/>
                  <a:pt x="1938" y="4354"/>
                </a:cubicBezTo>
                <a:cubicBezTo>
                  <a:pt x="1966" y="4343"/>
                  <a:pt x="1986" y="4341"/>
                  <a:pt x="2024" y="4349"/>
                </a:cubicBezTo>
                <a:lnTo>
                  <a:pt x="2024" y="4349"/>
                </a:lnTo>
                <a:cubicBezTo>
                  <a:pt x="2035" y="4351"/>
                  <a:pt x="2054" y="4356"/>
                  <a:pt x="2065" y="4358"/>
                </a:cubicBezTo>
                <a:cubicBezTo>
                  <a:pt x="2076" y="4361"/>
                  <a:pt x="2103" y="4368"/>
                  <a:pt x="2126" y="4373"/>
                </a:cubicBezTo>
                <a:lnTo>
                  <a:pt x="2127" y="4374"/>
                </a:lnTo>
                <a:cubicBezTo>
                  <a:pt x="2164" y="4382"/>
                  <a:pt x="2192" y="4391"/>
                  <a:pt x="2213" y="4398"/>
                </a:cubicBezTo>
                <a:lnTo>
                  <a:pt x="2214" y="4399"/>
                </a:lnTo>
                <a:cubicBezTo>
                  <a:pt x="2224" y="4402"/>
                  <a:pt x="2243" y="4409"/>
                  <a:pt x="2257" y="4413"/>
                </a:cubicBezTo>
                <a:cubicBezTo>
                  <a:pt x="2282" y="4421"/>
                  <a:pt x="2299" y="4428"/>
                  <a:pt x="2319" y="4438"/>
                </a:cubicBezTo>
                <a:cubicBezTo>
                  <a:pt x="2298" y="4433"/>
                  <a:pt x="2276" y="4430"/>
                  <a:pt x="2242" y="4430"/>
                </a:cubicBezTo>
                <a:cubicBezTo>
                  <a:pt x="2203" y="4430"/>
                  <a:pt x="2140" y="4447"/>
                  <a:pt x="2100" y="4470"/>
                </a:cubicBezTo>
                <a:cubicBezTo>
                  <a:pt x="2078" y="4482"/>
                  <a:pt x="2032" y="4515"/>
                  <a:pt x="2014" y="4532"/>
                </a:cubicBezTo>
                <a:cubicBezTo>
                  <a:pt x="1989" y="4555"/>
                  <a:pt x="1956" y="4590"/>
                  <a:pt x="1922" y="4630"/>
                </a:cubicBezTo>
                <a:cubicBezTo>
                  <a:pt x="1883" y="4675"/>
                  <a:pt x="1865" y="4698"/>
                  <a:pt x="1821" y="4761"/>
                </a:cubicBezTo>
                <a:cubicBezTo>
                  <a:pt x="1792" y="4802"/>
                  <a:pt x="1758" y="4829"/>
                  <a:pt x="1707" y="4851"/>
                </a:cubicBezTo>
                <a:cubicBezTo>
                  <a:pt x="1611" y="4892"/>
                  <a:pt x="1527" y="4923"/>
                  <a:pt x="1462" y="4940"/>
                </a:cubicBezTo>
                <a:cubicBezTo>
                  <a:pt x="1393" y="4958"/>
                  <a:pt x="1361" y="4969"/>
                  <a:pt x="1322" y="4984"/>
                </a:cubicBezTo>
                <a:cubicBezTo>
                  <a:pt x="1316" y="4986"/>
                  <a:pt x="1311" y="4988"/>
                  <a:pt x="1307" y="4990"/>
                </a:cubicBezTo>
                <a:cubicBezTo>
                  <a:pt x="1311" y="4987"/>
                  <a:pt x="1315" y="4983"/>
                  <a:pt x="1320" y="4979"/>
                </a:cubicBezTo>
                <a:cubicBezTo>
                  <a:pt x="1334" y="4968"/>
                  <a:pt x="1353" y="4953"/>
                  <a:pt x="1362" y="4945"/>
                </a:cubicBezTo>
                <a:cubicBezTo>
                  <a:pt x="1372" y="4937"/>
                  <a:pt x="1383" y="4929"/>
                  <a:pt x="1387" y="4927"/>
                </a:cubicBezTo>
                <a:moveTo>
                  <a:pt x="2117" y="4348"/>
                </a:moveTo>
                <a:cubicBezTo>
                  <a:pt x="2105" y="4345"/>
                  <a:pt x="2080" y="4339"/>
                  <a:pt x="2062" y="4335"/>
                </a:cubicBezTo>
                <a:cubicBezTo>
                  <a:pt x="2056" y="4333"/>
                  <a:pt x="2050" y="4332"/>
                  <a:pt x="2045" y="4330"/>
                </a:cubicBezTo>
                <a:cubicBezTo>
                  <a:pt x="2067" y="4329"/>
                  <a:pt x="2105" y="4328"/>
                  <a:pt x="2123" y="4328"/>
                </a:cubicBezTo>
                <a:cubicBezTo>
                  <a:pt x="2181" y="4331"/>
                  <a:pt x="2226" y="4339"/>
                  <a:pt x="2273" y="4355"/>
                </a:cubicBezTo>
                <a:cubicBezTo>
                  <a:pt x="2338" y="4377"/>
                  <a:pt x="2373" y="4395"/>
                  <a:pt x="2416" y="4431"/>
                </a:cubicBezTo>
                <a:cubicBezTo>
                  <a:pt x="2443" y="4453"/>
                  <a:pt x="2467" y="4478"/>
                  <a:pt x="2469" y="4483"/>
                </a:cubicBezTo>
                <a:cubicBezTo>
                  <a:pt x="2469" y="4485"/>
                  <a:pt x="2470" y="4487"/>
                  <a:pt x="2471" y="4489"/>
                </a:cubicBezTo>
                <a:cubicBezTo>
                  <a:pt x="2472" y="4489"/>
                  <a:pt x="2473" y="4490"/>
                  <a:pt x="2474" y="4490"/>
                </a:cubicBezTo>
                <a:cubicBezTo>
                  <a:pt x="2477" y="4494"/>
                  <a:pt x="2486" y="4518"/>
                  <a:pt x="2489" y="4542"/>
                </a:cubicBezTo>
                <a:lnTo>
                  <a:pt x="2490" y="4553"/>
                </a:lnTo>
                <a:lnTo>
                  <a:pt x="2489" y="4551"/>
                </a:lnTo>
                <a:cubicBezTo>
                  <a:pt x="2458" y="4511"/>
                  <a:pt x="2420" y="4477"/>
                  <a:pt x="2370" y="4444"/>
                </a:cubicBezTo>
                <a:cubicBezTo>
                  <a:pt x="2325" y="4415"/>
                  <a:pt x="2306" y="4406"/>
                  <a:pt x="2258" y="4390"/>
                </a:cubicBezTo>
                <a:cubicBezTo>
                  <a:pt x="2242" y="4385"/>
                  <a:pt x="2219" y="4377"/>
                  <a:pt x="2206" y="4372"/>
                </a:cubicBezTo>
                <a:cubicBezTo>
                  <a:pt x="2193" y="4367"/>
                  <a:pt x="2173" y="4361"/>
                  <a:pt x="2161" y="4358"/>
                </a:cubicBezTo>
                <a:cubicBezTo>
                  <a:pt x="2149" y="4356"/>
                  <a:pt x="2130" y="4351"/>
                  <a:pt x="2117" y="4348"/>
                </a:cubicBezTo>
                <a:moveTo>
                  <a:pt x="1858" y="4046"/>
                </a:moveTo>
                <a:cubicBezTo>
                  <a:pt x="1858" y="4049"/>
                  <a:pt x="1849" y="4058"/>
                  <a:pt x="1827" y="4065"/>
                </a:cubicBezTo>
                <a:cubicBezTo>
                  <a:pt x="1825" y="4066"/>
                  <a:pt x="1823" y="4067"/>
                  <a:pt x="1820" y="4068"/>
                </a:cubicBezTo>
                <a:cubicBezTo>
                  <a:pt x="1823" y="4065"/>
                  <a:pt x="1825" y="4063"/>
                  <a:pt x="1829" y="4060"/>
                </a:cubicBezTo>
                <a:cubicBezTo>
                  <a:pt x="1841" y="4049"/>
                  <a:pt x="1851" y="4044"/>
                  <a:pt x="1856" y="4044"/>
                </a:cubicBezTo>
                <a:lnTo>
                  <a:pt x="1857" y="4045"/>
                </a:lnTo>
                <a:cubicBezTo>
                  <a:pt x="1857" y="4045"/>
                  <a:pt x="1858" y="4045"/>
                  <a:pt x="1858" y="4046"/>
                </a:cubicBezTo>
                <a:moveTo>
                  <a:pt x="2699" y="2816"/>
                </a:moveTo>
                <a:cubicBezTo>
                  <a:pt x="2696" y="2814"/>
                  <a:pt x="2688" y="2809"/>
                  <a:pt x="2683" y="2805"/>
                </a:cubicBezTo>
                <a:cubicBezTo>
                  <a:pt x="2682" y="2804"/>
                  <a:pt x="2679" y="2802"/>
                  <a:pt x="2677" y="2805"/>
                </a:cubicBezTo>
                <a:cubicBezTo>
                  <a:pt x="2674" y="2808"/>
                  <a:pt x="2677" y="2810"/>
                  <a:pt x="2681" y="2815"/>
                </a:cubicBezTo>
                <a:cubicBezTo>
                  <a:pt x="2684" y="2819"/>
                  <a:pt x="2689" y="2823"/>
                  <a:pt x="2694" y="2829"/>
                </a:cubicBezTo>
                <a:cubicBezTo>
                  <a:pt x="2707" y="2842"/>
                  <a:pt x="2724" y="2862"/>
                  <a:pt x="2730" y="2871"/>
                </a:cubicBezTo>
                <a:cubicBezTo>
                  <a:pt x="2743" y="2890"/>
                  <a:pt x="2780" y="2936"/>
                  <a:pt x="2795" y="2951"/>
                </a:cubicBezTo>
                <a:cubicBezTo>
                  <a:pt x="2800" y="2956"/>
                  <a:pt x="2808" y="2964"/>
                  <a:pt x="2813" y="2970"/>
                </a:cubicBezTo>
                <a:cubicBezTo>
                  <a:pt x="2817" y="2975"/>
                  <a:pt x="2824" y="2983"/>
                  <a:pt x="2828" y="2987"/>
                </a:cubicBezTo>
                <a:cubicBezTo>
                  <a:pt x="2832" y="2991"/>
                  <a:pt x="2844" y="3004"/>
                  <a:pt x="2854" y="3016"/>
                </a:cubicBezTo>
                <a:cubicBezTo>
                  <a:pt x="2859" y="3022"/>
                  <a:pt x="2863" y="3026"/>
                  <a:pt x="2865" y="3029"/>
                </a:cubicBezTo>
                <a:cubicBezTo>
                  <a:pt x="2857" y="3028"/>
                  <a:pt x="2842" y="3025"/>
                  <a:pt x="2829" y="3024"/>
                </a:cubicBezTo>
                <a:cubicBezTo>
                  <a:pt x="2764" y="3014"/>
                  <a:pt x="2739" y="3004"/>
                  <a:pt x="2674" y="2958"/>
                </a:cubicBezTo>
                <a:cubicBezTo>
                  <a:pt x="2629" y="2926"/>
                  <a:pt x="2601" y="2901"/>
                  <a:pt x="2562" y="2860"/>
                </a:cubicBezTo>
                <a:cubicBezTo>
                  <a:pt x="2529" y="2823"/>
                  <a:pt x="2491" y="2787"/>
                  <a:pt x="2457" y="2760"/>
                </a:cubicBezTo>
                <a:cubicBezTo>
                  <a:pt x="2413" y="2725"/>
                  <a:pt x="2394" y="2718"/>
                  <a:pt x="2386" y="2718"/>
                </a:cubicBezTo>
                <a:cubicBezTo>
                  <a:pt x="2396" y="2714"/>
                  <a:pt x="2418" y="2706"/>
                  <a:pt x="2468" y="2691"/>
                </a:cubicBezTo>
                <a:cubicBezTo>
                  <a:pt x="2470" y="2690"/>
                  <a:pt x="2489" y="2689"/>
                  <a:pt x="2518" y="2688"/>
                </a:cubicBezTo>
                <a:cubicBezTo>
                  <a:pt x="2550" y="2687"/>
                  <a:pt x="2569" y="2688"/>
                  <a:pt x="2586" y="2691"/>
                </a:cubicBezTo>
                <a:cubicBezTo>
                  <a:pt x="2639" y="2701"/>
                  <a:pt x="2716" y="2750"/>
                  <a:pt x="2758" y="2799"/>
                </a:cubicBezTo>
                <a:cubicBezTo>
                  <a:pt x="2771" y="2814"/>
                  <a:pt x="2788" y="2837"/>
                  <a:pt x="2796" y="2849"/>
                </a:cubicBezTo>
                <a:cubicBezTo>
                  <a:pt x="2804" y="2862"/>
                  <a:pt x="2821" y="2887"/>
                  <a:pt x="2833" y="2906"/>
                </a:cubicBezTo>
                <a:cubicBezTo>
                  <a:pt x="2845" y="2924"/>
                  <a:pt x="2860" y="2951"/>
                  <a:pt x="2867" y="2966"/>
                </a:cubicBezTo>
                <a:cubicBezTo>
                  <a:pt x="2879" y="2992"/>
                  <a:pt x="2888" y="3015"/>
                  <a:pt x="2893" y="3028"/>
                </a:cubicBezTo>
                <a:cubicBezTo>
                  <a:pt x="2892" y="3028"/>
                  <a:pt x="2892" y="3027"/>
                  <a:pt x="2891" y="3027"/>
                </a:cubicBezTo>
                <a:cubicBezTo>
                  <a:pt x="2879" y="3012"/>
                  <a:pt x="2829" y="2955"/>
                  <a:pt x="2815" y="2940"/>
                </a:cubicBezTo>
                <a:cubicBezTo>
                  <a:pt x="2809" y="2934"/>
                  <a:pt x="2800" y="2925"/>
                  <a:pt x="2794" y="2919"/>
                </a:cubicBezTo>
                <a:cubicBezTo>
                  <a:pt x="2789" y="2914"/>
                  <a:pt x="2778" y="2900"/>
                  <a:pt x="2769" y="2890"/>
                </a:cubicBezTo>
                <a:cubicBezTo>
                  <a:pt x="2747" y="2863"/>
                  <a:pt x="2708" y="2821"/>
                  <a:pt x="2699" y="2816"/>
                </a:cubicBezTo>
                <a:moveTo>
                  <a:pt x="2080" y="2827"/>
                </a:moveTo>
                <a:cubicBezTo>
                  <a:pt x="2081" y="2826"/>
                  <a:pt x="2084" y="2824"/>
                  <a:pt x="2103" y="2812"/>
                </a:cubicBezTo>
                <a:cubicBezTo>
                  <a:pt x="2154" y="2778"/>
                  <a:pt x="2174" y="2770"/>
                  <a:pt x="2255" y="2750"/>
                </a:cubicBezTo>
                <a:cubicBezTo>
                  <a:pt x="2283" y="2743"/>
                  <a:pt x="2308" y="2737"/>
                  <a:pt x="2310" y="2737"/>
                </a:cubicBezTo>
                <a:cubicBezTo>
                  <a:pt x="2326" y="2732"/>
                  <a:pt x="2355" y="2733"/>
                  <a:pt x="2377" y="2738"/>
                </a:cubicBezTo>
                <a:cubicBezTo>
                  <a:pt x="2402" y="2744"/>
                  <a:pt x="2405" y="2746"/>
                  <a:pt x="2443" y="2777"/>
                </a:cubicBezTo>
                <a:cubicBezTo>
                  <a:pt x="2451" y="2784"/>
                  <a:pt x="2464" y="2795"/>
                  <a:pt x="2471" y="2800"/>
                </a:cubicBezTo>
                <a:lnTo>
                  <a:pt x="2477" y="2805"/>
                </a:lnTo>
                <a:lnTo>
                  <a:pt x="2469" y="2805"/>
                </a:lnTo>
                <a:cubicBezTo>
                  <a:pt x="2448" y="2807"/>
                  <a:pt x="2392" y="2829"/>
                  <a:pt x="2365" y="2847"/>
                </a:cubicBezTo>
                <a:cubicBezTo>
                  <a:pt x="2354" y="2854"/>
                  <a:pt x="2337" y="2867"/>
                  <a:pt x="2328" y="2877"/>
                </a:cubicBezTo>
                <a:cubicBezTo>
                  <a:pt x="2290" y="2918"/>
                  <a:pt x="2270" y="2933"/>
                  <a:pt x="2236" y="2944"/>
                </a:cubicBezTo>
                <a:cubicBezTo>
                  <a:pt x="2210" y="2953"/>
                  <a:pt x="2172" y="2964"/>
                  <a:pt x="2145" y="2969"/>
                </a:cubicBezTo>
                <a:cubicBezTo>
                  <a:pt x="2109" y="2975"/>
                  <a:pt x="2058" y="2988"/>
                  <a:pt x="2032" y="2997"/>
                </a:cubicBezTo>
                <a:cubicBezTo>
                  <a:pt x="2021" y="3001"/>
                  <a:pt x="2007" y="3005"/>
                  <a:pt x="2001" y="3006"/>
                </a:cubicBezTo>
                <a:cubicBezTo>
                  <a:pt x="1980" y="3011"/>
                  <a:pt x="1939" y="3029"/>
                  <a:pt x="1910" y="3046"/>
                </a:cubicBezTo>
                <a:cubicBezTo>
                  <a:pt x="1918" y="3038"/>
                  <a:pt x="1929" y="3029"/>
                  <a:pt x="1939" y="3023"/>
                </a:cubicBezTo>
                <a:cubicBezTo>
                  <a:pt x="1952" y="3013"/>
                  <a:pt x="1969" y="3001"/>
                  <a:pt x="1976" y="2995"/>
                </a:cubicBezTo>
                <a:cubicBezTo>
                  <a:pt x="1996" y="2980"/>
                  <a:pt x="2045" y="2947"/>
                  <a:pt x="2065" y="2937"/>
                </a:cubicBezTo>
                <a:cubicBezTo>
                  <a:pt x="2075" y="2932"/>
                  <a:pt x="2105" y="2915"/>
                  <a:pt x="2132" y="2899"/>
                </a:cubicBezTo>
                <a:cubicBezTo>
                  <a:pt x="2158" y="2884"/>
                  <a:pt x="2195" y="2865"/>
                  <a:pt x="2213" y="2856"/>
                </a:cubicBezTo>
                <a:cubicBezTo>
                  <a:pt x="2239" y="2844"/>
                  <a:pt x="2259" y="2834"/>
                  <a:pt x="2272" y="2827"/>
                </a:cubicBezTo>
                <a:cubicBezTo>
                  <a:pt x="2279" y="2823"/>
                  <a:pt x="2284" y="2821"/>
                  <a:pt x="2288" y="2819"/>
                </a:cubicBezTo>
                <a:cubicBezTo>
                  <a:pt x="2292" y="2816"/>
                  <a:pt x="2295" y="2814"/>
                  <a:pt x="2294" y="2811"/>
                </a:cubicBezTo>
                <a:cubicBezTo>
                  <a:pt x="2294" y="2809"/>
                  <a:pt x="2292" y="2808"/>
                  <a:pt x="2291" y="2808"/>
                </a:cubicBezTo>
                <a:cubicBezTo>
                  <a:pt x="2289" y="2808"/>
                  <a:pt x="2288" y="2809"/>
                  <a:pt x="2288" y="2809"/>
                </a:cubicBezTo>
                <a:cubicBezTo>
                  <a:pt x="2216" y="2828"/>
                  <a:pt x="2062" y="2906"/>
                  <a:pt x="1983" y="2963"/>
                </a:cubicBezTo>
                <a:cubicBezTo>
                  <a:pt x="1968" y="2974"/>
                  <a:pt x="1945" y="2991"/>
                  <a:pt x="1930" y="3001"/>
                </a:cubicBezTo>
                <a:cubicBezTo>
                  <a:pt x="1922" y="3007"/>
                  <a:pt x="1913" y="3014"/>
                  <a:pt x="1906" y="3019"/>
                </a:cubicBezTo>
                <a:cubicBezTo>
                  <a:pt x="1910" y="3013"/>
                  <a:pt x="1915" y="3006"/>
                  <a:pt x="1917" y="3004"/>
                </a:cubicBezTo>
                <a:cubicBezTo>
                  <a:pt x="1918" y="3002"/>
                  <a:pt x="1926" y="2991"/>
                  <a:pt x="1931" y="2984"/>
                </a:cubicBezTo>
                <a:cubicBezTo>
                  <a:pt x="1953" y="2954"/>
                  <a:pt x="2006" y="2893"/>
                  <a:pt x="2039" y="2861"/>
                </a:cubicBezTo>
                <a:cubicBezTo>
                  <a:pt x="2050" y="2850"/>
                  <a:pt x="2077" y="2828"/>
                  <a:pt x="2080" y="2827"/>
                </a:cubicBezTo>
                <a:moveTo>
                  <a:pt x="1709" y="2894"/>
                </a:moveTo>
                <a:cubicBezTo>
                  <a:pt x="1711" y="2886"/>
                  <a:pt x="1720" y="2864"/>
                  <a:pt x="1727" y="2857"/>
                </a:cubicBezTo>
                <a:cubicBezTo>
                  <a:pt x="1732" y="2850"/>
                  <a:pt x="1737" y="2848"/>
                  <a:pt x="1739" y="2848"/>
                </a:cubicBezTo>
                <a:cubicBezTo>
                  <a:pt x="1740" y="2848"/>
                  <a:pt x="1740" y="2848"/>
                  <a:pt x="1740" y="2848"/>
                </a:cubicBezTo>
                <a:cubicBezTo>
                  <a:pt x="1742" y="2849"/>
                  <a:pt x="1743" y="2851"/>
                  <a:pt x="1743" y="2853"/>
                </a:cubicBezTo>
                <a:lnTo>
                  <a:pt x="1743" y="2853"/>
                </a:lnTo>
                <a:cubicBezTo>
                  <a:pt x="1744" y="2856"/>
                  <a:pt x="1743" y="2862"/>
                  <a:pt x="1741" y="2865"/>
                </a:cubicBezTo>
                <a:cubicBezTo>
                  <a:pt x="1739" y="2871"/>
                  <a:pt x="1718" y="2889"/>
                  <a:pt x="1709" y="2894"/>
                </a:cubicBezTo>
                <a:moveTo>
                  <a:pt x="2161" y="1552"/>
                </a:moveTo>
                <a:lnTo>
                  <a:pt x="2161" y="1552"/>
                </a:lnTo>
                <a:cubicBezTo>
                  <a:pt x="2132" y="1575"/>
                  <a:pt x="2110" y="1614"/>
                  <a:pt x="2099" y="1664"/>
                </a:cubicBezTo>
                <a:cubicBezTo>
                  <a:pt x="2092" y="1694"/>
                  <a:pt x="2086" y="1715"/>
                  <a:pt x="2083" y="1724"/>
                </a:cubicBezTo>
                <a:cubicBezTo>
                  <a:pt x="2076" y="1744"/>
                  <a:pt x="2059" y="1803"/>
                  <a:pt x="2057" y="1816"/>
                </a:cubicBezTo>
                <a:cubicBezTo>
                  <a:pt x="2056" y="1819"/>
                  <a:pt x="2055" y="1830"/>
                  <a:pt x="2053" y="1840"/>
                </a:cubicBezTo>
                <a:cubicBezTo>
                  <a:pt x="2051" y="1850"/>
                  <a:pt x="2049" y="1863"/>
                  <a:pt x="2049" y="1869"/>
                </a:cubicBezTo>
                <a:cubicBezTo>
                  <a:pt x="2047" y="1884"/>
                  <a:pt x="2043" y="1906"/>
                  <a:pt x="2040" y="1915"/>
                </a:cubicBezTo>
                <a:cubicBezTo>
                  <a:pt x="2039" y="1919"/>
                  <a:pt x="2022" y="1951"/>
                  <a:pt x="1999" y="1990"/>
                </a:cubicBezTo>
                <a:cubicBezTo>
                  <a:pt x="1978" y="2027"/>
                  <a:pt x="1954" y="2069"/>
                  <a:pt x="1946" y="2084"/>
                </a:cubicBezTo>
                <a:cubicBezTo>
                  <a:pt x="1933" y="2106"/>
                  <a:pt x="1921" y="2125"/>
                  <a:pt x="1898" y="2160"/>
                </a:cubicBezTo>
                <a:cubicBezTo>
                  <a:pt x="1896" y="2164"/>
                  <a:pt x="1891" y="2171"/>
                  <a:pt x="1888" y="2174"/>
                </a:cubicBezTo>
                <a:cubicBezTo>
                  <a:pt x="1885" y="2178"/>
                  <a:pt x="1879" y="2186"/>
                  <a:pt x="1875" y="2191"/>
                </a:cubicBezTo>
                <a:cubicBezTo>
                  <a:pt x="1865" y="2204"/>
                  <a:pt x="1829" y="2239"/>
                  <a:pt x="1824" y="2242"/>
                </a:cubicBezTo>
                <a:cubicBezTo>
                  <a:pt x="1821" y="2242"/>
                  <a:pt x="1818" y="2245"/>
                  <a:pt x="1818" y="2247"/>
                </a:cubicBezTo>
                <a:cubicBezTo>
                  <a:pt x="1817" y="2248"/>
                  <a:pt x="1816" y="2249"/>
                  <a:pt x="1813" y="2251"/>
                </a:cubicBezTo>
                <a:cubicBezTo>
                  <a:pt x="1809" y="2253"/>
                  <a:pt x="1800" y="2259"/>
                  <a:pt x="1792" y="2265"/>
                </a:cubicBezTo>
                <a:lnTo>
                  <a:pt x="1752" y="2292"/>
                </a:lnTo>
                <a:cubicBezTo>
                  <a:pt x="1726" y="2310"/>
                  <a:pt x="1705" y="2325"/>
                  <a:pt x="1696" y="2332"/>
                </a:cubicBezTo>
                <a:cubicBezTo>
                  <a:pt x="1703" y="2321"/>
                  <a:pt x="1716" y="2300"/>
                  <a:pt x="1735" y="2273"/>
                </a:cubicBezTo>
                <a:cubicBezTo>
                  <a:pt x="1756" y="2240"/>
                  <a:pt x="1798" y="2159"/>
                  <a:pt x="1811" y="2126"/>
                </a:cubicBezTo>
                <a:cubicBezTo>
                  <a:pt x="1827" y="2085"/>
                  <a:pt x="1839" y="2048"/>
                  <a:pt x="1848" y="2006"/>
                </a:cubicBezTo>
                <a:cubicBezTo>
                  <a:pt x="1856" y="1966"/>
                  <a:pt x="1866" y="1941"/>
                  <a:pt x="1892" y="1896"/>
                </a:cubicBezTo>
                <a:cubicBezTo>
                  <a:pt x="1900" y="1882"/>
                  <a:pt x="1912" y="1858"/>
                  <a:pt x="1919" y="1842"/>
                </a:cubicBezTo>
                <a:cubicBezTo>
                  <a:pt x="1931" y="1813"/>
                  <a:pt x="1964" y="1746"/>
                  <a:pt x="1979" y="1718"/>
                </a:cubicBezTo>
                <a:cubicBezTo>
                  <a:pt x="1984" y="1709"/>
                  <a:pt x="1987" y="1704"/>
                  <a:pt x="1988" y="1701"/>
                </a:cubicBezTo>
                <a:cubicBezTo>
                  <a:pt x="1991" y="1696"/>
                  <a:pt x="1993" y="1693"/>
                  <a:pt x="1990" y="1691"/>
                </a:cubicBezTo>
                <a:cubicBezTo>
                  <a:pt x="1989" y="1690"/>
                  <a:pt x="1988" y="1690"/>
                  <a:pt x="1988" y="1690"/>
                </a:cubicBezTo>
                <a:cubicBezTo>
                  <a:pt x="1986" y="1690"/>
                  <a:pt x="1984" y="1692"/>
                  <a:pt x="1983" y="1694"/>
                </a:cubicBezTo>
                <a:cubicBezTo>
                  <a:pt x="1957" y="1724"/>
                  <a:pt x="1934" y="1761"/>
                  <a:pt x="1910" y="1813"/>
                </a:cubicBezTo>
                <a:cubicBezTo>
                  <a:pt x="1898" y="1838"/>
                  <a:pt x="1883" y="1867"/>
                  <a:pt x="1876" y="1878"/>
                </a:cubicBezTo>
                <a:cubicBezTo>
                  <a:pt x="1848" y="1924"/>
                  <a:pt x="1834" y="1960"/>
                  <a:pt x="1824" y="2005"/>
                </a:cubicBezTo>
                <a:cubicBezTo>
                  <a:pt x="1812" y="2063"/>
                  <a:pt x="1793" y="2117"/>
                  <a:pt x="1765" y="2171"/>
                </a:cubicBezTo>
                <a:cubicBezTo>
                  <a:pt x="1757" y="2186"/>
                  <a:pt x="1749" y="2202"/>
                  <a:pt x="1748" y="2207"/>
                </a:cubicBezTo>
                <a:cubicBezTo>
                  <a:pt x="1746" y="2211"/>
                  <a:pt x="1724" y="2246"/>
                  <a:pt x="1705" y="2277"/>
                </a:cubicBezTo>
                <a:cubicBezTo>
                  <a:pt x="1734" y="2221"/>
                  <a:pt x="1744" y="2182"/>
                  <a:pt x="1744" y="2128"/>
                </a:cubicBezTo>
                <a:cubicBezTo>
                  <a:pt x="1744" y="2066"/>
                  <a:pt x="1750" y="2025"/>
                  <a:pt x="1766" y="1972"/>
                </a:cubicBezTo>
                <a:cubicBezTo>
                  <a:pt x="1769" y="1959"/>
                  <a:pt x="1774" y="1944"/>
                  <a:pt x="1774" y="1942"/>
                </a:cubicBezTo>
                <a:cubicBezTo>
                  <a:pt x="1774" y="1941"/>
                  <a:pt x="1776" y="1938"/>
                  <a:pt x="1777" y="1934"/>
                </a:cubicBezTo>
                <a:cubicBezTo>
                  <a:pt x="1779" y="1930"/>
                  <a:pt x="1784" y="1914"/>
                  <a:pt x="1787" y="1901"/>
                </a:cubicBezTo>
                <a:cubicBezTo>
                  <a:pt x="1797" y="1861"/>
                  <a:pt x="1801" y="1847"/>
                  <a:pt x="1823" y="1791"/>
                </a:cubicBezTo>
                <a:cubicBezTo>
                  <a:pt x="1844" y="1736"/>
                  <a:pt x="1898" y="1672"/>
                  <a:pt x="1954" y="1636"/>
                </a:cubicBezTo>
                <a:cubicBezTo>
                  <a:pt x="1969" y="1626"/>
                  <a:pt x="1991" y="1611"/>
                  <a:pt x="2004" y="1602"/>
                </a:cubicBezTo>
                <a:cubicBezTo>
                  <a:pt x="2039" y="1578"/>
                  <a:pt x="2058" y="1567"/>
                  <a:pt x="2073" y="1562"/>
                </a:cubicBezTo>
                <a:cubicBezTo>
                  <a:pt x="2089" y="1558"/>
                  <a:pt x="2128" y="1551"/>
                  <a:pt x="2157" y="1549"/>
                </a:cubicBezTo>
                <a:lnTo>
                  <a:pt x="2165" y="1548"/>
                </a:lnTo>
                <a:lnTo>
                  <a:pt x="2161" y="1552"/>
                </a:lnTo>
                <a:moveTo>
                  <a:pt x="2239" y="1562"/>
                </a:moveTo>
                <a:cubicBezTo>
                  <a:pt x="2248" y="1571"/>
                  <a:pt x="2258" y="1599"/>
                  <a:pt x="2259" y="1619"/>
                </a:cubicBezTo>
                <a:cubicBezTo>
                  <a:pt x="2260" y="1623"/>
                  <a:pt x="2260" y="1626"/>
                  <a:pt x="2260" y="1628"/>
                </a:cubicBezTo>
                <a:cubicBezTo>
                  <a:pt x="2247" y="1614"/>
                  <a:pt x="2223" y="1598"/>
                  <a:pt x="2199" y="1591"/>
                </a:cubicBezTo>
                <a:cubicBezTo>
                  <a:pt x="2191" y="1589"/>
                  <a:pt x="2181" y="1588"/>
                  <a:pt x="2172" y="1588"/>
                </a:cubicBezTo>
                <a:cubicBezTo>
                  <a:pt x="2166" y="1588"/>
                  <a:pt x="2159" y="1588"/>
                  <a:pt x="2155" y="1590"/>
                </a:cubicBezTo>
                <a:cubicBezTo>
                  <a:pt x="2164" y="1580"/>
                  <a:pt x="2185" y="1562"/>
                  <a:pt x="2196" y="1557"/>
                </a:cubicBezTo>
                <a:cubicBezTo>
                  <a:pt x="2213" y="1550"/>
                  <a:pt x="2214" y="1550"/>
                  <a:pt x="2225" y="1554"/>
                </a:cubicBezTo>
                <a:lnTo>
                  <a:pt x="2225" y="1554"/>
                </a:lnTo>
                <a:cubicBezTo>
                  <a:pt x="2230" y="1556"/>
                  <a:pt x="2237" y="1560"/>
                  <a:pt x="2239" y="1562"/>
                </a:cubicBezTo>
                <a:moveTo>
                  <a:pt x="1463" y="1806"/>
                </a:moveTo>
                <a:cubicBezTo>
                  <a:pt x="1464" y="1776"/>
                  <a:pt x="1464" y="1772"/>
                  <a:pt x="1468" y="1748"/>
                </a:cubicBezTo>
                <a:cubicBezTo>
                  <a:pt x="1469" y="1739"/>
                  <a:pt x="1470" y="1727"/>
                  <a:pt x="1471" y="1721"/>
                </a:cubicBezTo>
                <a:cubicBezTo>
                  <a:pt x="1471" y="1714"/>
                  <a:pt x="1472" y="1709"/>
                  <a:pt x="1472" y="1708"/>
                </a:cubicBezTo>
                <a:cubicBezTo>
                  <a:pt x="1474" y="1706"/>
                  <a:pt x="1475" y="1682"/>
                  <a:pt x="1475" y="1672"/>
                </a:cubicBezTo>
                <a:cubicBezTo>
                  <a:pt x="1476" y="1654"/>
                  <a:pt x="1477" y="1633"/>
                  <a:pt x="1479" y="1625"/>
                </a:cubicBezTo>
                <a:cubicBezTo>
                  <a:pt x="1496" y="1542"/>
                  <a:pt x="1497" y="1535"/>
                  <a:pt x="1497" y="1461"/>
                </a:cubicBezTo>
                <a:cubicBezTo>
                  <a:pt x="1497" y="1443"/>
                  <a:pt x="1497" y="1421"/>
                  <a:pt x="1497" y="1412"/>
                </a:cubicBezTo>
                <a:cubicBezTo>
                  <a:pt x="1497" y="1402"/>
                  <a:pt x="1495" y="1360"/>
                  <a:pt x="1493" y="1318"/>
                </a:cubicBezTo>
                <a:cubicBezTo>
                  <a:pt x="1491" y="1277"/>
                  <a:pt x="1490" y="1234"/>
                  <a:pt x="1490" y="1224"/>
                </a:cubicBezTo>
                <a:cubicBezTo>
                  <a:pt x="1491" y="1215"/>
                  <a:pt x="1493" y="1194"/>
                  <a:pt x="1495" y="1178"/>
                </a:cubicBezTo>
                <a:cubicBezTo>
                  <a:pt x="1496" y="1162"/>
                  <a:pt x="1498" y="1135"/>
                  <a:pt x="1499" y="1118"/>
                </a:cubicBezTo>
                <a:cubicBezTo>
                  <a:pt x="1499" y="1100"/>
                  <a:pt x="1501" y="1084"/>
                  <a:pt x="1502" y="1081"/>
                </a:cubicBezTo>
                <a:cubicBezTo>
                  <a:pt x="1503" y="1079"/>
                  <a:pt x="1505" y="1073"/>
                  <a:pt x="1504" y="1069"/>
                </a:cubicBezTo>
                <a:cubicBezTo>
                  <a:pt x="1504" y="1065"/>
                  <a:pt x="1510" y="1033"/>
                  <a:pt x="1522" y="981"/>
                </a:cubicBezTo>
                <a:cubicBezTo>
                  <a:pt x="1525" y="966"/>
                  <a:pt x="1529" y="946"/>
                  <a:pt x="1531" y="937"/>
                </a:cubicBezTo>
                <a:cubicBezTo>
                  <a:pt x="1533" y="928"/>
                  <a:pt x="1538" y="908"/>
                  <a:pt x="1542" y="893"/>
                </a:cubicBezTo>
                <a:cubicBezTo>
                  <a:pt x="1550" y="864"/>
                  <a:pt x="1548" y="862"/>
                  <a:pt x="1547" y="861"/>
                </a:cubicBezTo>
                <a:cubicBezTo>
                  <a:pt x="1546" y="860"/>
                  <a:pt x="1544" y="860"/>
                  <a:pt x="1543" y="860"/>
                </a:cubicBezTo>
                <a:cubicBezTo>
                  <a:pt x="1541" y="861"/>
                  <a:pt x="1538" y="862"/>
                  <a:pt x="1520" y="916"/>
                </a:cubicBezTo>
                <a:cubicBezTo>
                  <a:pt x="1511" y="940"/>
                  <a:pt x="1501" y="972"/>
                  <a:pt x="1500" y="982"/>
                </a:cubicBezTo>
                <a:cubicBezTo>
                  <a:pt x="1499" y="988"/>
                  <a:pt x="1498" y="991"/>
                  <a:pt x="1497" y="992"/>
                </a:cubicBezTo>
                <a:cubicBezTo>
                  <a:pt x="1496" y="993"/>
                  <a:pt x="1495" y="997"/>
                  <a:pt x="1488" y="1030"/>
                </a:cubicBezTo>
                <a:cubicBezTo>
                  <a:pt x="1484" y="1047"/>
                  <a:pt x="1480" y="1069"/>
                  <a:pt x="1479" y="1078"/>
                </a:cubicBezTo>
                <a:cubicBezTo>
                  <a:pt x="1479" y="1083"/>
                  <a:pt x="1478" y="1094"/>
                  <a:pt x="1477" y="1101"/>
                </a:cubicBezTo>
                <a:cubicBezTo>
                  <a:pt x="1476" y="1118"/>
                  <a:pt x="1470" y="1200"/>
                  <a:pt x="1468" y="1222"/>
                </a:cubicBezTo>
                <a:cubicBezTo>
                  <a:pt x="1467" y="1232"/>
                  <a:pt x="1469" y="1276"/>
                  <a:pt x="1471" y="1319"/>
                </a:cubicBezTo>
                <a:cubicBezTo>
                  <a:pt x="1474" y="1365"/>
                  <a:pt x="1475" y="1399"/>
                  <a:pt x="1475" y="1402"/>
                </a:cubicBezTo>
                <a:cubicBezTo>
                  <a:pt x="1474" y="1406"/>
                  <a:pt x="1474" y="1427"/>
                  <a:pt x="1474" y="1446"/>
                </a:cubicBezTo>
                <a:cubicBezTo>
                  <a:pt x="1475" y="1532"/>
                  <a:pt x="1472" y="1569"/>
                  <a:pt x="1461" y="1600"/>
                </a:cubicBezTo>
                <a:cubicBezTo>
                  <a:pt x="1457" y="1613"/>
                  <a:pt x="1452" y="1647"/>
                  <a:pt x="1453" y="1661"/>
                </a:cubicBezTo>
                <a:cubicBezTo>
                  <a:pt x="1453" y="1669"/>
                  <a:pt x="1452" y="1687"/>
                  <a:pt x="1451" y="1700"/>
                </a:cubicBezTo>
                <a:lnTo>
                  <a:pt x="1449" y="1710"/>
                </a:lnTo>
                <a:cubicBezTo>
                  <a:pt x="1442" y="1776"/>
                  <a:pt x="1439" y="1832"/>
                  <a:pt x="1442" y="1878"/>
                </a:cubicBezTo>
                <a:lnTo>
                  <a:pt x="1442" y="1885"/>
                </a:lnTo>
                <a:cubicBezTo>
                  <a:pt x="1443" y="1892"/>
                  <a:pt x="1443" y="1899"/>
                  <a:pt x="1443" y="1905"/>
                </a:cubicBezTo>
                <a:cubicBezTo>
                  <a:pt x="1441" y="1892"/>
                  <a:pt x="1438" y="1877"/>
                  <a:pt x="1437" y="1864"/>
                </a:cubicBezTo>
                <a:cubicBezTo>
                  <a:pt x="1432" y="1832"/>
                  <a:pt x="1424" y="1702"/>
                  <a:pt x="1424" y="1663"/>
                </a:cubicBezTo>
                <a:cubicBezTo>
                  <a:pt x="1425" y="1570"/>
                  <a:pt x="1425" y="1566"/>
                  <a:pt x="1419" y="1550"/>
                </a:cubicBezTo>
                <a:cubicBezTo>
                  <a:pt x="1416" y="1541"/>
                  <a:pt x="1408" y="1519"/>
                  <a:pt x="1402" y="1502"/>
                </a:cubicBezTo>
                <a:cubicBezTo>
                  <a:pt x="1396" y="1484"/>
                  <a:pt x="1387" y="1460"/>
                  <a:pt x="1383" y="1449"/>
                </a:cubicBezTo>
                <a:cubicBezTo>
                  <a:pt x="1379" y="1437"/>
                  <a:pt x="1375" y="1427"/>
                  <a:pt x="1375" y="1426"/>
                </a:cubicBezTo>
                <a:cubicBezTo>
                  <a:pt x="1374" y="1423"/>
                  <a:pt x="1366" y="1404"/>
                  <a:pt x="1361" y="1392"/>
                </a:cubicBezTo>
                <a:cubicBezTo>
                  <a:pt x="1335" y="1326"/>
                  <a:pt x="1333" y="1317"/>
                  <a:pt x="1323" y="1266"/>
                </a:cubicBezTo>
                <a:cubicBezTo>
                  <a:pt x="1318" y="1236"/>
                  <a:pt x="1311" y="1127"/>
                  <a:pt x="1313" y="1087"/>
                </a:cubicBezTo>
                <a:cubicBezTo>
                  <a:pt x="1315" y="1014"/>
                  <a:pt x="1340" y="937"/>
                  <a:pt x="1403" y="813"/>
                </a:cubicBezTo>
                <a:cubicBezTo>
                  <a:pt x="1462" y="698"/>
                  <a:pt x="1481" y="662"/>
                  <a:pt x="1512" y="608"/>
                </a:cubicBezTo>
                <a:cubicBezTo>
                  <a:pt x="1563" y="522"/>
                  <a:pt x="1572" y="504"/>
                  <a:pt x="1608" y="422"/>
                </a:cubicBezTo>
                <a:cubicBezTo>
                  <a:pt x="1642" y="345"/>
                  <a:pt x="1659" y="302"/>
                  <a:pt x="1667" y="275"/>
                </a:cubicBezTo>
                <a:cubicBezTo>
                  <a:pt x="1681" y="226"/>
                  <a:pt x="1702" y="119"/>
                  <a:pt x="1706" y="80"/>
                </a:cubicBezTo>
                <a:cubicBezTo>
                  <a:pt x="1706" y="76"/>
                  <a:pt x="1706" y="73"/>
                  <a:pt x="1707" y="70"/>
                </a:cubicBezTo>
                <a:cubicBezTo>
                  <a:pt x="1708" y="75"/>
                  <a:pt x="1709" y="82"/>
                  <a:pt x="1709" y="90"/>
                </a:cubicBezTo>
                <a:cubicBezTo>
                  <a:pt x="1712" y="108"/>
                  <a:pt x="1715" y="133"/>
                  <a:pt x="1718" y="146"/>
                </a:cubicBezTo>
                <a:cubicBezTo>
                  <a:pt x="1720" y="158"/>
                  <a:pt x="1723" y="175"/>
                  <a:pt x="1724" y="183"/>
                </a:cubicBezTo>
                <a:cubicBezTo>
                  <a:pt x="1726" y="191"/>
                  <a:pt x="1731" y="220"/>
                  <a:pt x="1736" y="245"/>
                </a:cubicBezTo>
                <a:cubicBezTo>
                  <a:pt x="1760" y="376"/>
                  <a:pt x="1771" y="495"/>
                  <a:pt x="1767" y="563"/>
                </a:cubicBezTo>
                <a:cubicBezTo>
                  <a:pt x="1764" y="621"/>
                  <a:pt x="1751" y="686"/>
                  <a:pt x="1730" y="753"/>
                </a:cubicBezTo>
                <a:cubicBezTo>
                  <a:pt x="1716" y="796"/>
                  <a:pt x="1685" y="915"/>
                  <a:pt x="1677" y="952"/>
                </a:cubicBezTo>
                <a:cubicBezTo>
                  <a:pt x="1663" y="1019"/>
                  <a:pt x="1661" y="1048"/>
                  <a:pt x="1667" y="1158"/>
                </a:cubicBezTo>
                <a:cubicBezTo>
                  <a:pt x="1670" y="1217"/>
                  <a:pt x="1671" y="1262"/>
                  <a:pt x="1671" y="1265"/>
                </a:cubicBezTo>
                <a:cubicBezTo>
                  <a:pt x="1670" y="1270"/>
                  <a:pt x="1669" y="1284"/>
                  <a:pt x="1669" y="1297"/>
                </a:cubicBezTo>
                <a:cubicBezTo>
                  <a:pt x="1668" y="1349"/>
                  <a:pt x="1649" y="1443"/>
                  <a:pt x="1630" y="1484"/>
                </a:cubicBezTo>
                <a:cubicBezTo>
                  <a:pt x="1626" y="1494"/>
                  <a:pt x="1616" y="1512"/>
                  <a:pt x="1609" y="1524"/>
                </a:cubicBezTo>
                <a:cubicBezTo>
                  <a:pt x="1605" y="1533"/>
                  <a:pt x="1597" y="1547"/>
                  <a:pt x="1596" y="1549"/>
                </a:cubicBezTo>
                <a:cubicBezTo>
                  <a:pt x="1595" y="1551"/>
                  <a:pt x="1587" y="1565"/>
                  <a:pt x="1577" y="1583"/>
                </a:cubicBezTo>
                <a:cubicBezTo>
                  <a:pt x="1551" y="1628"/>
                  <a:pt x="1539" y="1656"/>
                  <a:pt x="1523" y="1704"/>
                </a:cubicBezTo>
                <a:cubicBezTo>
                  <a:pt x="1507" y="1754"/>
                  <a:pt x="1504" y="1771"/>
                  <a:pt x="1499" y="1820"/>
                </a:cubicBezTo>
                <a:cubicBezTo>
                  <a:pt x="1496" y="1853"/>
                  <a:pt x="1494" y="1859"/>
                  <a:pt x="1478" y="1895"/>
                </a:cubicBezTo>
                <a:lnTo>
                  <a:pt x="1466" y="1922"/>
                </a:lnTo>
                <a:lnTo>
                  <a:pt x="1466" y="1911"/>
                </a:lnTo>
                <a:cubicBezTo>
                  <a:pt x="1462" y="1864"/>
                  <a:pt x="1461" y="1835"/>
                  <a:pt x="1463" y="1806"/>
                </a:cubicBezTo>
                <a:moveTo>
                  <a:pt x="374" y="2704"/>
                </a:moveTo>
                <a:cubicBezTo>
                  <a:pt x="374" y="2708"/>
                  <a:pt x="373" y="2721"/>
                  <a:pt x="370" y="2734"/>
                </a:cubicBezTo>
                <a:cubicBezTo>
                  <a:pt x="368" y="2746"/>
                  <a:pt x="365" y="2768"/>
                  <a:pt x="364" y="2783"/>
                </a:cubicBezTo>
                <a:cubicBezTo>
                  <a:pt x="362" y="2817"/>
                  <a:pt x="361" y="2825"/>
                  <a:pt x="359" y="2834"/>
                </a:cubicBezTo>
                <a:cubicBezTo>
                  <a:pt x="357" y="2838"/>
                  <a:pt x="354" y="2852"/>
                  <a:pt x="351" y="2864"/>
                </a:cubicBezTo>
                <a:cubicBezTo>
                  <a:pt x="348" y="2876"/>
                  <a:pt x="344" y="2893"/>
                  <a:pt x="343" y="2899"/>
                </a:cubicBezTo>
                <a:cubicBezTo>
                  <a:pt x="339" y="2912"/>
                  <a:pt x="331" y="2946"/>
                  <a:pt x="330" y="2951"/>
                </a:cubicBezTo>
                <a:cubicBezTo>
                  <a:pt x="322" y="3000"/>
                  <a:pt x="306" y="3073"/>
                  <a:pt x="296" y="3111"/>
                </a:cubicBezTo>
                <a:cubicBezTo>
                  <a:pt x="289" y="3135"/>
                  <a:pt x="282" y="3164"/>
                  <a:pt x="281" y="3169"/>
                </a:cubicBezTo>
                <a:cubicBezTo>
                  <a:pt x="281" y="3174"/>
                  <a:pt x="280" y="3178"/>
                  <a:pt x="280" y="3179"/>
                </a:cubicBezTo>
                <a:cubicBezTo>
                  <a:pt x="278" y="3182"/>
                  <a:pt x="276" y="3204"/>
                  <a:pt x="276" y="3206"/>
                </a:cubicBezTo>
                <a:cubicBezTo>
                  <a:pt x="275" y="3219"/>
                  <a:pt x="274" y="3234"/>
                  <a:pt x="273" y="3238"/>
                </a:cubicBezTo>
                <a:cubicBezTo>
                  <a:pt x="269" y="3284"/>
                  <a:pt x="269" y="3308"/>
                  <a:pt x="272" y="3364"/>
                </a:cubicBezTo>
                <a:cubicBezTo>
                  <a:pt x="275" y="3426"/>
                  <a:pt x="277" y="3442"/>
                  <a:pt x="289" y="3521"/>
                </a:cubicBezTo>
                <a:cubicBezTo>
                  <a:pt x="294" y="3552"/>
                  <a:pt x="305" y="3603"/>
                  <a:pt x="312" y="3626"/>
                </a:cubicBezTo>
                <a:cubicBezTo>
                  <a:pt x="320" y="3653"/>
                  <a:pt x="326" y="3688"/>
                  <a:pt x="328" y="3714"/>
                </a:cubicBezTo>
                <a:cubicBezTo>
                  <a:pt x="329" y="3722"/>
                  <a:pt x="329" y="3729"/>
                  <a:pt x="330" y="3734"/>
                </a:cubicBezTo>
                <a:cubicBezTo>
                  <a:pt x="310" y="3705"/>
                  <a:pt x="246" y="3595"/>
                  <a:pt x="232" y="3564"/>
                </a:cubicBezTo>
                <a:cubicBezTo>
                  <a:pt x="218" y="3531"/>
                  <a:pt x="188" y="3451"/>
                  <a:pt x="175" y="3408"/>
                </a:cubicBezTo>
                <a:lnTo>
                  <a:pt x="164" y="3375"/>
                </a:lnTo>
                <a:lnTo>
                  <a:pt x="159" y="3263"/>
                </a:lnTo>
                <a:cubicBezTo>
                  <a:pt x="156" y="3198"/>
                  <a:pt x="154" y="3150"/>
                  <a:pt x="154" y="3147"/>
                </a:cubicBezTo>
                <a:cubicBezTo>
                  <a:pt x="155" y="3142"/>
                  <a:pt x="154" y="3140"/>
                  <a:pt x="152" y="3139"/>
                </a:cubicBezTo>
                <a:cubicBezTo>
                  <a:pt x="153" y="3139"/>
                  <a:pt x="154" y="3138"/>
                  <a:pt x="154" y="3137"/>
                </a:cubicBezTo>
                <a:cubicBezTo>
                  <a:pt x="155" y="3134"/>
                  <a:pt x="155" y="3129"/>
                  <a:pt x="154" y="3127"/>
                </a:cubicBezTo>
                <a:cubicBezTo>
                  <a:pt x="152" y="3123"/>
                  <a:pt x="150" y="3124"/>
                  <a:pt x="149" y="3124"/>
                </a:cubicBezTo>
                <a:cubicBezTo>
                  <a:pt x="145" y="3125"/>
                  <a:pt x="146" y="3129"/>
                  <a:pt x="146" y="3132"/>
                </a:cubicBezTo>
                <a:cubicBezTo>
                  <a:pt x="146" y="3134"/>
                  <a:pt x="146" y="3138"/>
                  <a:pt x="148" y="3139"/>
                </a:cubicBezTo>
                <a:lnTo>
                  <a:pt x="148" y="3140"/>
                </a:lnTo>
                <a:cubicBezTo>
                  <a:pt x="146" y="3141"/>
                  <a:pt x="142" y="3144"/>
                  <a:pt x="139" y="3219"/>
                </a:cubicBezTo>
                <a:cubicBezTo>
                  <a:pt x="138" y="3265"/>
                  <a:pt x="138" y="3312"/>
                  <a:pt x="140" y="3342"/>
                </a:cubicBezTo>
                <a:cubicBezTo>
                  <a:pt x="143" y="3385"/>
                  <a:pt x="144" y="3390"/>
                  <a:pt x="169" y="3461"/>
                </a:cubicBezTo>
                <a:cubicBezTo>
                  <a:pt x="181" y="3498"/>
                  <a:pt x="193" y="3528"/>
                  <a:pt x="205" y="3556"/>
                </a:cubicBezTo>
                <a:cubicBezTo>
                  <a:pt x="187" y="3520"/>
                  <a:pt x="167" y="3484"/>
                  <a:pt x="136" y="3434"/>
                </a:cubicBezTo>
                <a:cubicBezTo>
                  <a:pt x="80" y="3341"/>
                  <a:pt x="72" y="3305"/>
                  <a:pt x="85" y="3190"/>
                </a:cubicBezTo>
                <a:cubicBezTo>
                  <a:pt x="86" y="3186"/>
                  <a:pt x="87" y="3167"/>
                  <a:pt x="89" y="3147"/>
                </a:cubicBezTo>
                <a:cubicBezTo>
                  <a:pt x="92" y="3102"/>
                  <a:pt x="99" y="3053"/>
                  <a:pt x="103" y="3043"/>
                </a:cubicBezTo>
                <a:cubicBezTo>
                  <a:pt x="105" y="3039"/>
                  <a:pt x="107" y="3033"/>
                  <a:pt x="107" y="3030"/>
                </a:cubicBezTo>
                <a:cubicBezTo>
                  <a:pt x="107" y="3025"/>
                  <a:pt x="125" y="2980"/>
                  <a:pt x="138" y="2954"/>
                </a:cubicBezTo>
                <a:cubicBezTo>
                  <a:pt x="170" y="2891"/>
                  <a:pt x="197" y="2856"/>
                  <a:pt x="285" y="2764"/>
                </a:cubicBezTo>
                <a:cubicBezTo>
                  <a:pt x="315" y="2733"/>
                  <a:pt x="354" y="2691"/>
                  <a:pt x="372" y="2672"/>
                </a:cubicBezTo>
                <a:cubicBezTo>
                  <a:pt x="378" y="2665"/>
                  <a:pt x="383" y="2660"/>
                  <a:pt x="387" y="2656"/>
                </a:cubicBezTo>
                <a:cubicBezTo>
                  <a:pt x="382" y="2666"/>
                  <a:pt x="379" y="2678"/>
                  <a:pt x="379" y="2687"/>
                </a:cubicBezTo>
                <a:cubicBezTo>
                  <a:pt x="379" y="2689"/>
                  <a:pt x="378" y="2691"/>
                  <a:pt x="378" y="2691"/>
                </a:cubicBezTo>
                <a:cubicBezTo>
                  <a:pt x="375" y="2693"/>
                  <a:pt x="374" y="2700"/>
                  <a:pt x="374" y="2704"/>
                </a:cubicBezTo>
                <a:moveTo>
                  <a:pt x="384" y="2825"/>
                </a:moveTo>
                <a:cubicBezTo>
                  <a:pt x="385" y="2814"/>
                  <a:pt x="387" y="2796"/>
                  <a:pt x="387" y="2785"/>
                </a:cubicBezTo>
                <a:cubicBezTo>
                  <a:pt x="387" y="2775"/>
                  <a:pt x="390" y="2755"/>
                  <a:pt x="392" y="2741"/>
                </a:cubicBezTo>
                <a:cubicBezTo>
                  <a:pt x="395" y="2726"/>
                  <a:pt x="397" y="2711"/>
                  <a:pt x="398" y="2707"/>
                </a:cubicBezTo>
                <a:cubicBezTo>
                  <a:pt x="400" y="2692"/>
                  <a:pt x="403" y="2679"/>
                  <a:pt x="405" y="2676"/>
                </a:cubicBezTo>
                <a:cubicBezTo>
                  <a:pt x="407" y="2675"/>
                  <a:pt x="409" y="2672"/>
                  <a:pt x="409" y="2669"/>
                </a:cubicBezTo>
                <a:cubicBezTo>
                  <a:pt x="409" y="2667"/>
                  <a:pt x="411" y="2662"/>
                  <a:pt x="415" y="2656"/>
                </a:cubicBezTo>
                <a:cubicBezTo>
                  <a:pt x="419" y="2650"/>
                  <a:pt x="428" y="2635"/>
                  <a:pt x="435" y="2622"/>
                </a:cubicBezTo>
                <a:cubicBezTo>
                  <a:pt x="442" y="2608"/>
                  <a:pt x="449" y="2598"/>
                  <a:pt x="450" y="2596"/>
                </a:cubicBezTo>
                <a:cubicBezTo>
                  <a:pt x="456" y="2590"/>
                  <a:pt x="481" y="2555"/>
                  <a:pt x="489" y="2542"/>
                </a:cubicBezTo>
                <a:cubicBezTo>
                  <a:pt x="505" y="2515"/>
                  <a:pt x="553" y="2477"/>
                  <a:pt x="594" y="2460"/>
                </a:cubicBezTo>
                <a:cubicBezTo>
                  <a:pt x="658" y="2433"/>
                  <a:pt x="774" y="2419"/>
                  <a:pt x="859" y="2429"/>
                </a:cubicBezTo>
                <a:cubicBezTo>
                  <a:pt x="896" y="2433"/>
                  <a:pt x="939" y="2443"/>
                  <a:pt x="985" y="2457"/>
                </a:cubicBezTo>
                <a:cubicBezTo>
                  <a:pt x="1005" y="2464"/>
                  <a:pt x="1030" y="2473"/>
                  <a:pt x="1051" y="2482"/>
                </a:cubicBezTo>
                <a:cubicBezTo>
                  <a:pt x="988" y="2463"/>
                  <a:pt x="933" y="2458"/>
                  <a:pt x="853" y="2462"/>
                </a:cubicBezTo>
                <a:cubicBezTo>
                  <a:pt x="794" y="2465"/>
                  <a:pt x="776" y="2468"/>
                  <a:pt x="731" y="2483"/>
                </a:cubicBezTo>
                <a:cubicBezTo>
                  <a:pt x="697" y="2494"/>
                  <a:pt x="682" y="2501"/>
                  <a:pt x="636" y="2528"/>
                </a:cubicBezTo>
                <a:cubicBezTo>
                  <a:pt x="626" y="2533"/>
                  <a:pt x="618" y="2538"/>
                  <a:pt x="612" y="2542"/>
                </a:cubicBezTo>
                <a:cubicBezTo>
                  <a:pt x="605" y="2546"/>
                  <a:pt x="602" y="2549"/>
                  <a:pt x="603" y="2552"/>
                </a:cubicBezTo>
                <a:cubicBezTo>
                  <a:pt x="605" y="2556"/>
                  <a:pt x="607" y="2555"/>
                  <a:pt x="628" y="2545"/>
                </a:cubicBezTo>
                <a:cubicBezTo>
                  <a:pt x="654" y="2531"/>
                  <a:pt x="723" y="2503"/>
                  <a:pt x="756" y="2494"/>
                </a:cubicBezTo>
                <a:cubicBezTo>
                  <a:pt x="798" y="2482"/>
                  <a:pt x="914" y="2479"/>
                  <a:pt x="970" y="2488"/>
                </a:cubicBezTo>
                <a:cubicBezTo>
                  <a:pt x="1007" y="2494"/>
                  <a:pt x="1007" y="2494"/>
                  <a:pt x="1014" y="2496"/>
                </a:cubicBezTo>
                <a:cubicBezTo>
                  <a:pt x="1016" y="2497"/>
                  <a:pt x="1030" y="2501"/>
                  <a:pt x="1043" y="2504"/>
                </a:cubicBezTo>
                <a:cubicBezTo>
                  <a:pt x="1083" y="2515"/>
                  <a:pt x="1132" y="2532"/>
                  <a:pt x="1155" y="2541"/>
                </a:cubicBezTo>
                <a:cubicBezTo>
                  <a:pt x="1151" y="2541"/>
                  <a:pt x="1146" y="2540"/>
                  <a:pt x="1140" y="2540"/>
                </a:cubicBezTo>
                <a:cubicBezTo>
                  <a:pt x="1099" y="2536"/>
                  <a:pt x="1067" y="2536"/>
                  <a:pt x="1045" y="2541"/>
                </a:cubicBezTo>
                <a:cubicBezTo>
                  <a:pt x="1009" y="2548"/>
                  <a:pt x="1001" y="2550"/>
                  <a:pt x="996" y="2552"/>
                </a:cubicBezTo>
                <a:cubicBezTo>
                  <a:pt x="993" y="2553"/>
                  <a:pt x="987" y="2555"/>
                  <a:pt x="983" y="2555"/>
                </a:cubicBezTo>
                <a:cubicBezTo>
                  <a:pt x="973" y="2557"/>
                  <a:pt x="936" y="2570"/>
                  <a:pt x="912" y="2579"/>
                </a:cubicBezTo>
                <a:cubicBezTo>
                  <a:pt x="894" y="2586"/>
                  <a:pt x="887" y="2586"/>
                  <a:pt x="840" y="2583"/>
                </a:cubicBezTo>
                <a:cubicBezTo>
                  <a:pt x="805" y="2581"/>
                  <a:pt x="752" y="2588"/>
                  <a:pt x="692" y="2603"/>
                </a:cubicBezTo>
                <a:cubicBezTo>
                  <a:pt x="602" y="2625"/>
                  <a:pt x="502" y="2682"/>
                  <a:pt x="449" y="2743"/>
                </a:cubicBezTo>
                <a:cubicBezTo>
                  <a:pt x="418" y="2778"/>
                  <a:pt x="395" y="2810"/>
                  <a:pt x="385" y="2829"/>
                </a:cubicBezTo>
                <a:cubicBezTo>
                  <a:pt x="384" y="2830"/>
                  <a:pt x="383" y="2831"/>
                  <a:pt x="383" y="2833"/>
                </a:cubicBezTo>
                <a:cubicBezTo>
                  <a:pt x="383" y="2830"/>
                  <a:pt x="383" y="2828"/>
                  <a:pt x="384" y="2825"/>
                </a:cubicBezTo>
                <a:moveTo>
                  <a:pt x="1225" y="3657"/>
                </a:moveTo>
                <a:cubicBezTo>
                  <a:pt x="1216" y="3641"/>
                  <a:pt x="1202" y="3602"/>
                  <a:pt x="1193" y="3571"/>
                </a:cubicBezTo>
                <a:cubicBezTo>
                  <a:pt x="1188" y="3551"/>
                  <a:pt x="1180" y="3531"/>
                  <a:pt x="1173" y="3517"/>
                </a:cubicBezTo>
                <a:cubicBezTo>
                  <a:pt x="1172" y="3513"/>
                  <a:pt x="1165" y="3499"/>
                  <a:pt x="1157" y="3485"/>
                </a:cubicBezTo>
                <a:cubicBezTo>
                  <a:pt x="1139" y="3448"/>
                  <a:pt x="1121" y="3422"/>
                  <a:pt x="1103" y="3404"/>
                </a:cubicBezTo>
                <a:cubicBezTo>
                  <a:pt x="1092" y="3394"/>
                  <a:pt x="1089" y="3393"/>
                  <a:pt x="1087" y="3395"/>
                </a:cubicBezTo>
                <a:cubicBezTo>
                  <a:pt x="1084" y="3397"/>
                  <a:pt x="1086" y="3400"/>
                  <a:pt x="1088" y="3402"/>
                </a:cubicBezTo>
                <a:cubicBezTo>
                  <a:pt x="1128" y="3458"/>
                  <a:pt x="1163" y="3529"/>
                  <a:pt x="1171" y="3571"/>
                </a:cubicBezTo>
                <a:cubicBezTo>
                  <a:pt x="1174" y="3589"/>
                  <a:pt x="1186" y="3626"/>
                  <a:pt x="1194" y="3641"/>
                </a:cubicBezTo>
                <a:cubicBezTo>
                  <a:pt x="1196" y="3646"/>
                  <a:pt x="1201" y="3657"/>
                  <a:pt x="1206" y="3665"/>
                </a:cubicBezTo>
                <a:cubicBezTo>
                  <a:pt x="1217" y="3690"/>
                  <a:pt x="1304" y="3813"/>
                  <a:pt x="1326" y="3836"/>
                </a:cubicBezTo>
                <a:cubicBezTo>
                  <a:pt x="1336" y="3846"/>
                  <a:pt x="1399" y="3891"/>
                  <a:pt x="1423" y="3905"/>
                </a:cubicBezTo>
                <a:cubicBezTo>
                  <a:pt x="1425" y="3906"/>
                  <a:pt x="1426" y="3907"/>
                  <a:pt x="1427" y="3908"/>
                </a:cubicBezTo>
                <a:cubicBezTo>
                  <a:pt x="1394" y="3898"/>
                  <a:pt x="1362" y="3890"/>
                  <a:pt x="1336" y="3885"/>
                </a:cubicBezTo>
                <a:cubicBezTo>
                  <a:pt x="1301" y="3879"/>
                  <a:pt x="1287" y="3874"/>
                  <a:pt x="1271" y="3863"/>
                </a:cubicBezTo>
                <a:cubicBezTo>
                  <a:pt x="1263" y="3857"/>
                  <a:pt x="1239" y="3827"/>
                  <a:pt x="1216" y="3794"/>
                </a:cubicBezTo>
                <a:cubicBezTo>
                  <a:pt x="1211" y="3787"/>
                  <a:pt x="1196" y="3766"/>
                  <a:pt x="1181" y="3747"/>
                </a:cubicBezTo>
                <a:cubicBezTo>
                  <a:pt x="1155" y="3713"/>
                  <a:pt x="1129" y="3669"/>
                  <a:pt x="1106" y="3623"/>
                </a:cubicBezTo>
                <a:cubicBezTo>
                  <a:pt x="1077" y="3563"/>
                  <a:pt x="1037" y="3497"/>
                  <a:pt x="1013" y="3469"/>
                </a:cubicBezTo>
                <a:cubicBezTo>
                  <a:pt x="990" y="3442"/>
                  <a:pt x="956" y="3419"/>
                  <a:pt x="937" y="3417"/>
                </a:cubicBezTo>
                <a:cubicBezTo>
                  <a:pt x="933" y="3417"/>
                  <a:pt x="930" y="3417"/>
                  <a:pt x="929" y="3416"/>
                </a:cubicBezTo>
                <a:cubicBezTo>
                  <a:pt x="928" y="3415"/>
                  <a:pt x="927" y="3410"/>
                  <a:pt x="926" y="3405"/>
                </a:cubicBezTo>
                <a:cubicBezTo>
                  <a:pt x="921" y="3376"/>
                  <a:pt x="937" y="3326"/>
                  <a:pt x="962" y="3297"/>
                </a:cubicBezTo>
                <a:cubicBezTo>
                  <a:pt x="965" y="3293"/>
                  <a:pt x="970" y="3287"/>
                  <a:pt x="972" y="3282"/>
                </a:cubicBezTo>
                <a:cubicBezTo>
                  <a:pt x="976" y="3275"/>
                  <a:pt x="1003" y="3253"/>
                  <a:pt x="1018" y="3246"/>
                </a:cubicBezTo>
                <a:cubicBezTo>
                  <a:pt x="1023" y="3243"/>
                  <a:pt x="1036" y="3241"/>
                  <a:pt x="1048" y="3240"/>
                </a:cubicBezTo>
                <a:cubicBezTo>
                  <a:pt x="1053" y="3240"/>
                  <a:pt x="1057" y="3239"/>
                  <a:pt x="1060" y="3239"/>
                </a:cubicBezTo>
                <a:cubicBezTo>
                  <a:pt x="1070" y="3239"/>
                  <a:pt x="1076" y="3241"/>
                  <a:pt x="1085" y="3245"/>
                </a:cubicBezTo>
                <a:cubicBezTo>
                  <a:pt x="1110" y="3255"/>
                  <a:pt x="1148" y="3289"/>
                  <a:pt x="1169" y="3319"/>
                </a:cubicBezTo>
                <a:cubicBezTo>
                  <a:pt x="1204" y="3368"/>
                  <a:pt x="1235" y="3437"/>
                  <a:pt x="1253" y="3509"/>
                </a:cubicBezTo>
                <a:cubicBezTo>
                  <a:pt x="1255" y="3516"/>
                  <a:pt x="1262" y="3541"/>
                  <a:pt x="1263" y="3543"/>
                </a:cubicBezTo>
                <a:lnTo>
                  <a:pt x="1263" y="3542"/>
                </a:lnTo>
                <a:cubicBezTo>
                  <a:pt x="1264" y="3544"/>
                  <a:pt x="1268" y="3559"/>
                  <a:pt x="1274" y="3582"/>
                </a:cubicBezTo>
                <a:cubicBezTo>
                  <a:pt x="1287" y="3633"/>
                  <a:pt x="1294" y="3654"/>
                  <a:pt x="1305" y="3680"/>
                </a:cubicBezTo>
                <a:cubicBezTo>
                  <a:pt x="1311" y="3692"/>
                  <a:pt x="1319" y="3712"/>
                  <a:pt x="1325" y="3724"/>
                </a:cubicBezTo>
                <a:cubicBezTo>
                  <a:pt x="1343" y="3765"/>
                  <a:pt x="1386" y="3833"/>
                  <a:pt x="1397" y="3841"/>
                </a:cubicBezTo>
                <a:cubicBezTo>
                  <a:pt x="1398" y="3842"/>
                  <a:pt x="1405" y="3851"/>
                  <a:pt x="1416" y="3863"/>
                </a:cubicBezTo>
                <a:cubicBezTo>
                  <a:pt x="1421" y="3870"/>
                  <a:pt x="1427" y="3878"/>
                  <a:pt x="1433" y="3884"/>
                </a:cubicBezTo>
                <a:cubicBezTo>
                  <a:pt x="1428" y="3881"/>
                  <a:pt x="1423" y="3878"/>
                  <a:pt x="1418" y="3875"/>
                </a:cubicBezTo>
                <a:cubicBezTo>
                  <a:pt x="1397" y="3862"/>
                  <a:pt x="1355" y="3831"/>
                  <a:pt x="1342" y="3818"/>
                </a:cubicBezTo>
                <a:cubicBezTo>
                  <a:pt x="1325" y="3803"/>
                  <a:pt x="1248" y="3695"/>
                  <a:pt x="1225" y="3657"/>
                </a:cubicBezTo>
                <a:moveTo>
                  <a:pt x="798" y="3660"/>
                </a:moveTo>
                <a:cubicBezTo>
                  <a:pt x="799" y="3649"/>
                  <a:pt x="800" y="3614"/>
                  <a:pt x="801" y="3581"/>
                </a:cubicBezTo>
                <a:cubicBezTo>
                  <a:pt x="802" y="3492"/>
                  <a:pt x="807" y="3459"/>
                  <a:pt x="828" y="3403"/>
                </a:cubicBezTo>
                <a:cubicBezTo>
                  <a:pt x="838" y="3376"/>
                  <a:pt x="837" y="3375"/>
                  <a:pt x="836" y="3373"/>
                </a:cubicBezTo>
                <a:lnTo>
                  <a:pt x="835" y="3372"/>
                </a:lnTo>
                <a:lnTo>
                  <a:pt x="833" y="3372"/>
                </a:lnTo>
                <a:cubicBezTo>
                  <a:pt x="831" y="3372"/>
                  <a:pt x="829" y="3372"/>
                  <a:pt x="815" y="3400"/>
                </a:cubicBezTo>
                <a:cubicBezTo>
                  <a:pt x="807" y="3416"/>
                  <a:pt x="800" y="3432"/>
                  <a:pt x="797" y="3441"/>
                </a:cubicBezTo>
                <a:cubicBezTo>
                  <a:pt x="783" y="3481"/>
                  <a:pt x="779" y="3516"/>
                  <a:pt x="778" y="3587"/>
                </a:cubicBezTo>
                <a:cubicBezTo>
                  <a:pt x="778" y="3611"/>
                  <a:pt x="777" y="3640"/>
                  <a:pt x="776" y="3649"/>
                </a:cubicBezTo>
                <a:cubicBezTo>
                  <a:pt x="775" y="3659"/>
                  <a:pt x="775" y="3697"/>
                  <a:pt x="776" y="3732"/>
                </a:cubicBezTo>
                <a:lnTo>
                  <a:pt x="777" y="3777"/>
                </a:lnTo>
                <a:lnTo>
                  <a:pt x="769" y="3756"/>
                </a:lnTo>
                <a:cubicBezTo>
                  <a:pt x="737" y="3674"/>
                  <a:pt x="720" y="3616"/>
                  <a:pt x="721" y="3593"/>
                </a:cubicBezTo>
                <a:cubicBezTo>
                  <a:pt x="721" y="3587"/>
                  <a:pt x="722" y="3572"/>
                  <a:pt x="722" y="3561"/>
                </a:cubicBezTo>
                <a:cubicBezTo>
                  <a:pt x="722" y="3549"/>
                  <a:pt x="723" y="3538"/>
                  <a:pt x="724" y="3535"/>
                </a:cubicBezTo>
                <a:cubicBezTo>
                  <a:pt x="726" y="3531"/>
                  <a:pt x="727" y="3522"/>
                  <a:pt x="728" y="3514"/>
                </a:cubicBezTo>
                <a:cubicBezTo>
                  <a:pt x="729" y="3496"/>
                  <a:pt x="740" y="3452"/>
                  <a:pt x="747" y="3436"/>
                </a:cubicBezTo>
                <a:cubicBezTo>
                  <a:pt x="761" y="3404"/>
                  <a:pt x="823" y="3323"/>
                  <a:pt x="849" y="3304"/>
                </a:cubicBezTo>
                <a:cubicBezTo>
                  <a:pt x="869" y="3289"/>
                  <a:pt x="925" y="3257"/>
                  <a:pt x="938" y="3253"/>
                </a:cubicBezTo>
                <a:cubicBezTo>
                  <a:pt x="944" y="3251"/>
                  <a:pt x="956" y="3249"/>
                  <a:pt x="965" y="3248"/>
                </a:cubicBezTo>
                <a:lnTo>
                  <a:pt x="974" y="3247"/>
                </a:lnTo>
                <a:lnTo>
                  <a:pt x="960" y="3263"/>
                </a:lnTo>
                <a:cubicBezTo>
                  <a:pt x="930" y="3298"/>
                  <a:pt x="912" y="3334"/>
                  <a:pt x="905" y="3367"/>
                </a:cubicBezTo>
                <a:cubicBezTo>
                  <a:pt x="902" y="3387"/>
                  <a:pt x="904" y="3421"/>
                  <a:pt x="911" y="3449"/>
                </a:cubicBezTo>
                <a:cubicBezTo>
                  <a:pt x="920" y="3482"/>
                  <a:pt x="920" y="3514"/>
                  <a:pt x="911" y="3545"/>
                </a:cubicBezTo>
                <a:cubicBezTo>
                  <a:pt x="903" y="3573"/>
                  <a:pt x="877" y="3636"/>
                  <a:pt x="866" y="3654"/>
                </a:cubicBezTo>
                <a:cubicBezTo>
                  <a:pt x="855" y="3671"/>
                  <a:pt x="849" y="3686"/>
                  <a:pt x="832" y="3729"/>
                </a:cubicBezTo>
                <a:cubicBezTo>
                  <a:pt x="823" y="3751"/>
                  <a:pt x="809" y="3802"/>
                  <a:pt x="805" y="3827"/>
                </a:cubicBezTo>
                <a:cubicBezTo>
                  <a:pt x="801" y="3790"/>
                  <a:pt x="796" y="3680"/>
                  <a:pt x="798" y="3660"/>
                </a:cubicBezTo>
                <a:moveTo>
                  <a:pt x="1213" y="4363"/>
                </a:moveTo>
                <a:cubicBezTo>
                  <a:pt x="1204" y="4350"/>
                  <a:pt x="1201" y="4336"/>
                  <a:pt x="1202" y="4330"/>
                </a:cubicBezTo>
                <a:cubicBezTo>
                  <a:pt x="1202" y="4329"/>
                  <a:pt x="1202" y="4329"/>
                  <a:pt x="1203" y="4329"/>
                </a:cubicBezTo>
                <a:cubicBezTo>
                  <a:pt x="1204" y="4330"/>
                  <a:pt x="1205" y="4333"/>
                  <a:pt x="1207" y="4339"/>
                </a:cubicBezTo>
                <a:lnTo>
                  <a:pt x="1207" y="4339"/>
                </a:lnTo>
                <a:cubicBezTo>
                  <a:pt x="1209" y="4344"/>
                  <a:pt x="1211" y="4355"/>
                  <a:pt x="1213" y="4363"/>
                </a:cubicBezTo>
                <a:moveTo>
                  <a:pt x="959" y="5108"/>
                </a:moveTo>
                <a:cubicBezTo>
                  <a:pt x="972" y="5037"/>
                  <a:pt x="980" y="4985"/>
                  <a:pt x="984" y="4949"/>
                </a:cubicBezTo>
                <a:cubicBezTo>
                  <a:pt x="990" y="4895"/>
                  <a:pt x="998" y="4856"/>
                  <a:pt x="1013" y="4797"/>
                </a:cubicBezTo>
                <a:cubicBezTo>
                  <a:pt x="1020" y="4769"/>
                  <a:pt x="1027" y="4736"/>
                  <a:pt x="1028" y="4723"/>
                </a:cubicBezTo>
                <a:cubicBezTo>
                  <a:pt x="1029" y="4711"/>
                  <a:pt x="1028" y="4687"/>
                  <a:pt x="1026" y="4670"/>
                </a:cubicBezTo>
                <a:cubicBezTo>
                  <a:pt x="1024" y="4633"/>
                  <a:pt x="1021" y="4631"/>
                  <a:pt x="1020" y="4630"/>
                </a:cubicBezTo>
                <a:lnTo>
                  <a:pt x="1018" y="4629"/>
                </a:lnTo>
                <a:lnTo>
                  <a:pt x="1016" y="4629"/>
                </a:lnTo>
                <a:cubicBezTo>
                  <a:pt x="1014" y="4630"/>
                  <a:pt x="1013" y="4631"/>
                  <a:pt x="1012" y="4652"/>
                </a:cubicBezTo>
                <a:cubicBezTo>
                  <a:pt x="1010" y="4718"/>
                  <a:pt x="1009" y="4724"/>
                  <a:pt x="992" y="4788"/>
                </a:cubicBezTo>
                <a:cubicBezTo>
                  <a:pt x="975" y="4851"/>
                  <a:pt x="969" y="4881"/>
                  <a:pt x="963" y="4932"/>
                </a:cubicBezTo>
                <a:cubicBezTo>
                  <a:pt x="960" y="4961"/>
                  <a:pt x="959" y="4972"/>
                  <a:pt x="957" y="4981"/>
                </a:cubicBezTo>
                <a:cubicBezTo>
                  <a:pt x="953" y="5005"/>
                  <a:pt x="938" y="5097"/>
                  <a:pt x="937" y="5102"/>
                </a:cubicBezTo>
                <a:cubicBezTo>
                  <a:pt x="936" y="5105"/>
                  <a:pt x="935" y="5113"/>
                  <a:pt x="934" y="5120"/>
                </a:cubicBezTo>
                <a:cubicBezTo>
                  <a:pt x="933" y="5126"/>
                  <a:pt x="931" y="5135"/>
                  <a:pt x="930" y="5139"/>
                </a:cubicBezTo>
                <a:cubicBezTo>
                  <a:pt x="929" y="5142"/>
                  <a:pt x="928" y="5148"/>
                  <a:pt x="927" y="5154"/>
                </a:cubicBezTo>
                <a:cubicBezTo>
                  <a:pt x="927" y="5152"/>
                  <a:pt x="926" y="5148"/>
                  <a:pt x="926" y="5145"/>
                </a:cubicBezTo>
                <a:cubicBezTo>
                  <a:pt x="924" y="5127"/>
                  <a:pt x="921" y="5104"/>
                  <a:pt x="919" y="5094"/>
                </a:cubicBezTo>
                <a:cubicBezTo>
                  <a:pt x="916" y="5071"/>
                  <a:pt x="920" y="5029"/>
                  <a:pt x="933" y="4968"/>
                </a:cubicBezTo>
                <a:cubicBezTo>
                  <a:pt x="939" y="4940"/>
                  <a:pt x="946" y="4897"/>
                  <a:pt x="948" y="4873"/>
                </a:cubicBezTo>
                <a:cubicBezTo>
                  <a:pt x="954" y="4824"/>
                  <a:pt x="955" y="4739"/>
                  <a:pt x="950" y="4712"/>
                </a:cubicBezTo>
                <a:cubicBezTo>
                  <a:pt x="944" y="4675"/>
                  <a:pt x="928" y="4630"/>
                  <a:pt x="901" y="4577"/>
                </a:cubicBezTo>
                <a:cubicBezTo>
                  <a:pt x="892" y="4560"/>
                  <a:pt x="879" y="4534"/>
                  <a:pt x="871" y="4518"/>
                </a:cubicBezTo>
                <a:cubicBezTo>
                  <a:pt x="856" y="4487"/>
                  <a:pt x="843" y="4466"/>
                  <a:pt x="816" y="4426"/>
                </a:cubicBezTo>
                <a:cubicBezTo>
                  <a:pt x="801" y="4405"/>
                  <a:pt x="800" y="4402"/>
                  <a:pt x="798" y="4381"/>
                </a:cubicBezTo>
                <a:cubicBezTo>
                  <a:pt x="794" y="4349"/>
                  <a:pt x="797" y="4315"/>
                  <a:pt x="809" y="4274"/>
                </a:cubicBezTo>
                <a:cubicBezTo>
                  <a:pt x="822" y="4225"/>
                  <a:pt x="826" y="4200"/>
                  <a:pt x="823" y="4172"/>
                </a:cubicBezTo>
                <a:cubicBezTo>
                  <a:pt x="823" y="4168"/>
                  <a:pt x="823" y="4162"/>
                  <a:pt x="822" y="4157"/>
                </a:cubicBezTo>
                <a:cubicBezTo>
                  <a:pt x="828" y="4168"/>
                  <a:pt x="839" y="4187"/>
                  <a:pt x="849" y="4204"/>
                </a:cubicBezTo>
                <a:cubicBezTo>
                  <a:pt x="865" y="4233"/>
                  <a:pt x="885" y="4265"/>
                  <a:pt x="893" y="4275"/>
                </a:cubicBezTo>
                <a:cubicBezTo>
                  <a:pt x="911" y="4299"/>
                  <a:pt x="947" y="4337"/>
                  <a:pt x="976" y="4363"/>
                </a:cubicBezTo>
                <a:cubicBezTo>
                  <a:pt x="1001" y="4384"/>
                  <a:pt x="1001" y="4384"/>
                  <a:pt x="1014" y="4400"/>
                </a:cubicBezTo>
                <a:cubicBezTo>
                  <a:pt x="1041" y="4432"/>
                  <a:pt x="1069" y="4492"/>
                  <a:pt x="1077" y="4534"/>
                </a:cubicBezTo>
                <a:cubicBezTo>
                  <a:pt x="1078" y="4540"/>
                  <a:pt x="1082" y="4560"/>
                  <a:pt x="1086" y="4577"/>
                </a:cubicBezTo>
                <a:cubicBezTo>
                  <a:pt x="1093" y="4613"/>
                  <a:pt x="1095" y="4645"/>
                  <a:pt x="1092" y="4666"/>
                </a:cubicBezTo>
                <a:cubicBezTo>
                  <a:pt x="1090" y="4680"/>
                  <a:pt x="1084" y="4707"/>
                  <a:pt x="1071" y="4765"/>
                </a:cubicBezTo>
                <a:cubicBezTo>
                  <a:pt x="1066" y="4787"/>
                  <a:pt x="1040" y="4882"/>
                  <a:pt x="1026" y="4927"/>
                </a:cubicBezTo>
                <a:cubicBezTo>
                  <a:pt x="1021" y="4943"/>
                  <a:pt x="1013" y="4973"/>
                  <a:pt x="1006" y="4994"/>
                </a:cubicBezTo>
                <a:cubicBezTo>
                  <a:pt x="1000" y="5015"/>
                  <a:pt x="987" y="5055"/>
                  <a:pt x="977" y="5084"/>
                </a:cubicBezTo>
                <a:cubicBezTo>
                  <a:pt x="967" y="5112"/>
                  <a:pt x="954" y="5150"/>
                  <a:pt x="949" y="5171"/>
                </a:cubicBezTo>
                <a:cubicBezTo>
                  <a:pt x="951" y="5157"/>
                  <a:pt x="954" y="5138"/>
                  <a:pt x="959" y="5108"/>
                </a:cubicBezTo>
                <a:moveTo>
                  <a:pt x="595" y="5898"/>
                </a:moveTo>
                <a:cubicBezTo>
                  <a:pt x="592" y="5871"/>
                  <a:pt x="590" y="5824"/>
                  <a:pt x="588" y="5753"/>
                </a:cubicBezTo>
                <a:lnTo>
                  <a:pt x="587" y="5734"/>
                </a:lnTo>
                <a:cubicBezTo>
                  <a:pt x="585" y="5673"/>
                  <a:pt x="582" y="5620"/>
                  <a:pt x="578" y="5575"/>
                </a:cubicBezTo>
                <a:lnTo>
                  <a:pt x="577" y="5562"/>
                </a:lnTo>
                <a:cubicBezTo>
                  <a:pt x="571" y="5495"/>
                  <a:pt x="562" y="5440"/>
                  <a:pt x="550" y="5402"/>
                </a:cubicBezTo>
                <a:cubicBezTo>
                  <a:pt x="545" y="5383"/>
                  <a:pt x="527" y="5344"/>
                  <a:pt x="520" y="5336"/>
                </a:cubicBezTo>
                <a:lnTo>
                  <a:pt x="519" y="5335"/>
                </a:lnTo>
                <a:cubicBezTo>
                  <a:pt x="516" y="5332"/>
                  <a:pt x="515" y="5329"/>
                  <a:pt x="512" y="5331"/>
                </a:cubicBezTo>
                <a:cubicBezTo>
                  <a:pt x="509" y="5333"/>
                  <a:pt x="510" y="5336"/>
                  <a:pt x="512" y="5343"/>
                </a:cubicBezTo>
                <a:cubicBezTo>
                  <a:pt x="514" y="5348"/>
                  <a:pt x="517" y="5356"/>
                  <a:pt x="522" y="5369"/>
                </a:cubicBezTo>
                <a:lnTo>
                  <a:pt x="524" y="5375"/>
                </a:lnTo>
                <a:cubicBezTo>
                  <a:pt x="540" y="5419"/>
                  <a:pt x="541" y="5423"/>
                  <a:pt x="545" y="5460"/>
                </a:cubicBezTo>
                <a:cubicBezTo>
                  <a:pt x="549" y="5493"/>
                  <a:pt x="562" y="5640"/>
                  <a:pt x="562" y="5646"/>
                </a:cubicBezTo>
                <a:cubicBezTo>
                  <a:pt x="562" y="5648"/>
                  <a:pt x="563" y="5685"/>
                  <a:pt x="564" y="5720"/>
                </a:cubicBezTo>
                <a:cubicBezTo>
                  <a:pt x="566" y="5758"/>
                  <a:pt x="567" y="5804"/>
                  <a:pt x="567" y="5823"/>
                </a:cubicBezTo>
                <a:cubicBezTo>
                  <a:pt x="567" y="5853"/>
                  <a:pt x="569" y="5887"/>
                  <a:pt x="571" y="5908"/>
                </a:cubicBezTo>
                <a:cubicBezTo>
                  <a:pt x="561" y="5886"/>
                  <a:pt x="548" y="5852"/>
                  <a:pt x="544" y="5834"/>
                </a:cubicBezTo>
                <a:cubicBezTo>
                  <a:pt x="541" y="5821"/>
                  <a:pt x="541" y="5806"/>
                  <a:pt x="538" y="5727"/>
                </a:cubicBezTo>
                <a:cubicBezTo>
                  <a:pt x="537" y="5710"/>
                  <a:pt x="535" y="5690"/>
                  <a:pt x="532" y="5683"/>
                </a:cubicBezTo>
                <a:cubicBezTo>
                  <a:pt x="530" y="5677"/>
                  <a:pt x="525" y="5662"/>
                  <a:pt x="522" y="5651"/>
                </a:cubicBezTo>
                <a:cubicBezTo>
                  <a:pt x="518" y="5640"/>
                  <a:pt x="513" y="5624"/>
                  <a:pt x="510" y="5616"/>
                </a:cubicBezTo>
                <a:cubicBezTo>
                  <a:pt x="507" y="5608"/>
                  <a:pt x="504" y="5599"/>
                  <a:pt x="504" y="5595"/>
                </a:cubicBezTo>
                <a:cubicBezTo>
                  <a:pt x="503" y="5592"/>
                  <a:pt x="501" y="5586"/>
                  <a:pt x="500" y="5582"/>
                </a:cubicBezTo>
                <a:cubicBezTo>
                  <a:pt x="499" y="5578"/>
                  <a:pt x="495" y="5558"/>
                  <a:pt x="491" y="5538"/>
                </a:cubicBezTo>
                <a:cubicBezTo>
                  <a:pt x="481" y="5487"/>
                  <a:pt x="468" y="5443"/>
                  <a:pt x="458" y="5431"/>
                </a:cubicBezTo>
                <a:cubicBezTo>
                  <a:pt x="441" y="5412"/>
                  <a:pt x="420" y="5372"/>
                  <a:pt x="410" y="5340"/>
                </a:cubicBezTo>
                <a:cubicBezTo>
                  <a:pt x="394" y="5286"/>
                  <a:pt x="380" y="5261"/>
                  <a:pt x="354" y="5236"/>
                </a:cubicBezTo>
                <a:cubicBezTo>
                  <a:pt x="342" y="5224"/>
                  <a:pt x="309" y="5207"/>
                  <a:pt x="285" y="5202"/>
                </a:cubicBezTo>
                <a:lnTo>
                  <a:pt x="282" y="5201"/>
                </a:lnTo>
                <a:lnTo>
                  <a:pt x="288" y="5198"/>
                </a:lnTo>
                <a:cubicBezTo>
                  <a:pt x="295" y="5194"/>
                  <a:pt x="309" y="5188"/>
                  <a:pt x="319" y="5185"/>
                </a:cubicBezTo>
                <a:cubicBezTo>
                  <a:pt x="338" y="5180"/>
                  <a:pt x="386" y="5176"/>
                  <a:pt x="404" y="5179"/>
                </a:cubicBezTo>
                <a:cubicBezTo>
                  <a:pt x="409" y="5180"/>
                  <a:pt x="418" y="5181"/>
                  <a:pt x="422" y="5181"/>
                </a:cubicBezTo>
                <a:cubicBezTo>
                  <a:pt x="460" y="5186"/>
                  <a:pt x="515" y="5214"/>
                  <a:pt x="562" y="5251"/>
                </a:cubicBezTo>
                <a:cubicBezTo>
                  <a:pt x="597" y="5279"/>
                  <a:pt x="632" y="5326"/>
                  <a:pt x="651" y="5372"/>
                </a:cubicBezTo>
                <a:cubicBezTo>
                  <a:pt x="675" y="5431"/>
                  <a:pt x="673" y="5511"/>
                  <a:pt x="646" y="5611"/>
                </a:cubicBezTo>
                <a:cubicBezTo>
                  <a:pt x="603" y="5766"/>
                  <a:pt x="593" y="5819"/>
                  <a:pt x="595" y="5898"/>
                </a:cubicBezTo>
                <a:moveTo>
                  <a:pt x="160" y="5400"/>
                </a:moveTo>
                <a:cubicBezTo>
                  <a:pt x="160" y="5404"/>
                  <a:pt x="160" y="5407"/>
                  <a:pt x="160" y="5410"/>
                </a:cubicBezTo>
                <a:cubicBezTo>
                  <a:pt x="156" y="5407"/>
                  <a:pt x="150" y="5399"/>
                  <a:pt x="145" y="5388"/>
                </a:cubicBezTo>
                <a:cubicBezTo>
                  <a:pt x="133" y="5363"/>
                  <a:pt x="133" y="5304"/>
                  <a:pt x="145" y="5271"/>
                </a:cubicBezTo>
                <a:cubicBezTo>
                  <a:pt x="148" y="5264"/>
                  <a:pt x="148" y="5260"/>
                  <a:pt x="146" y="5259"/>
                </a:cubicBezTo>
                <a:cubicBezTo>
                  <a:pt x="145" y="5258"/>
                  <a:pt x="143" y="5257"/>
                  <a:pt x="141" y="5259"/>
                </a:cubicBezTo>
                <a:cubicBezTo>
                  <a:pt x="130" y="5266"/>
                  <a:pt x="117" y="5326"/>
                  <a:pt x="118" y="5350"/>
                </a:cubicBezTo>
                <a:cubicBezTo>
                  <a:pt x="119" y="5368"/>
                  <a:pt x="127" y="5394"/>
                  <a:pt x="136" y="5411"/>
                </a:cubicBezTo>
                <a:lnTo>
                  <a:pt x="130" y="5406"/>
                </a:lnTo>
                <a:cubicBezTo>
                  <a:pt x="107" y="5390"/>
                  <a:pt x="102" y="5384"/>
                  <a:pt x="92" y="5361"/>
                </a:cubicBezTo>
                <a:cubicBezTo>
                  <a:pt x="81" y="5334"/>
                  <a:pt x="79" y="5304"/>
                  <a:pt x="88" y="5284"/>
                </a:cubicBezTo>
                <a:cubicBezTo>
                  <a:pt x="96" y="5266"/>
                  <a:pt x="108" y="5252"/>
                  <a:pt x="126" y="5241"/>
                </a:cubicBezTo>
                <a:cubicBezTo>
                  <a:pt x="138" y="5233"/>
                  <a:pt x="140" y="5230"/>
                  <a:pt x="141" y="5228"/>
                </a:cubicBezTo>
                <a:cubicBezTo>
                  <a:pt x="144" y="5226"/>
                  <a:pt x="158" y="5219"/>
                  <a:pt x="177" y="5213"/>
                </a:cubicBezTo>
                <a:cubicBezTo>
                  <a:pt x="193" y="5207"/>
                  <a:pt x="195" y="5207"/>
                  <a:pt x="201" y="5205"/>
                </a:cubicBezTo>
                <a:cubicBezTo>
                  <a:pt x="214" y="5201"/>
                  <a:pt x="226" y="5198"/>
                  <a:pt x="233" y="5194"/>
                </a:cubicBezTo>
                <a:cubicBezTo>
                  <a:pt x="237" y="5193"/>
                  <a:pt x="250" y="5189"/>
                  <a:pt x="262" y="5186"/>
                </a:cubicBezTo>
                <a:lnTo>
                  <a:pt x="263" y="5186"/>
                </a:lnTo>
                <a:cubicBezTo>
                  <a:pt x="246" y="5196"/>
                  <a:pt x="218" y="5228"/>
                  <a:pt x="202" y="5256"/>
                </a:cubicBezTo>
                <a:cubicBezTo>
                  <a:pt x="191" y="5275"/>
                  <a:pt x="178" y="5305"/>
                  <a:pt x="170" y="5329"/>
                </a:cubicBezTo>
                <a:cubicBezTo>
                  <a:pt x="165" y="5345"/>
                  <a:pt x="159" y="5385"/>
                  <a:pt x="160" y="5400"/>
                </a:cubicBezTo>
                <a:moveTo>
                  <a:pt x="1157" y="5713"/>
                </a:moveTo>
                <a:cubicBezTo>
                  <a:pt x="1166" y="5707"/>
                  <a:pt x="1198" y="5691"/>
                  <a:pt x="1201" y="5691"/>
                </a:cubicBezTo>
                <a:lnTo>
                  <a:pt x="1201" y="5691"/>
                </a:lnTo>
                <a:cubicBezTo>
                  <a:pt x="1203" y="5690"/>
                  <a:pt x="1215" y="5684"/>
                  <a:pt x="1238" y="5671"/>
                </a:cubicBezTo>
                <a:cubicBezTo>
                  <a:pt x="1257" y="5661"/>
                  <a:pt x="1284" y="5647"/>
                  <a:pt x="1298" y="5640"/>
                </a:cubicBezTo>
                <a:cubicBezTo>
                  <a:pt x="1354" y="5615"/>
                  <a:pt x="1463" y="5554"/>
                  <a:pt x="1490" y="5533"/>
                </a:cubicBezTo>
                <a:cubicBezTo>
                  <a:pt x="1513" y="5515"/>
                  <a:pt x="1548" y="5482"/>
                  <a:pt x="1551" y="5473"/>
                </a:cubicBezTo>
                <a:cubicBezTo>
                  <a:pt x="1551" y="5471"/>
                  <a:pt x="1550" y="5469"/>
                  <a:pt x="1549" y="5468"/>
                </a:cubicBezTo>
                <a:cubicBezTo>
                  <a:pt x="1547" y="5467"/>
                  <a:pt x="1545" y="5466"/>
                  <a:pt x="1533" y="5479"/>
                </a:cubicBezTo>
                <a:cubicBezTo>
                  <a:pt x="1526" y="5487"/>
                  <a:pt x="1514" y="5498"/>
                  <a:pt x="1507" y="5503"/>
                </a:cubicBezTo>
                <a:cubicBezTo>
                  <a:pt x="1487" y="5518"/>
                  <a:pt x="1419" y="5558"/>
                  <a:pt x="1393" y="5571"/>
                </a:cubicBezTo>
                <a:cubicBezTo>
                  <a:pt x="1381" y="5577"/>
                  <a:pt x="1366" y="5584"/>
                  <a:pt x="1361" y="5586"/>
                </a:cubicBezTo>
                <a:cubicBezTo>
                  <a:pt x="1357" y="5589"/>
                  <a:pt x="1333" y="5600"/>
                  <a:pt x="1309" y="5610"/>
                </a:cubicBezTo>
                <a:cubicBezTo>
                  <a:pt x="1285" y="5621"/>
                  <a:pt x="1248" y="5639"/>
                  <a:pt x="1227" y="5651"/>
                </a:cubicBezTo>
                <a:cubicBezTo>
                  <a:pt x="1207" y="5662"/>
                  <a:pt x="1184" y="5674"/>
                  <a:pt x="1178" y="5676"/>
                </a:cubicBezTo>
                <a:cubicBezTo>
                  <a:pt x="1172" y="5679"/>
                  <a:pt x="1159" y="5685"/>
                  <a:pt x="1150" y="5690"/>
                </a:cubicBezTo>
                <a:cubicBezTo>
                  <a:pt x="1141" y="5695"/>
                  <a:pt x="1123" y="5705"/>
                  <a:pt x="1109" y="5712"/>
                </a:cubicBezTo>
                <a:lnTo>
                  <a:pt x="1096" y="5718"/>
                </a:lnTo>
                <a:lnTo>
                  <a:pt x="1099" y="5713"/>
                </a:lnTo>
                <a:cubicBezTo>
                  <a:pt x="1111" y="5698"/>
                  <a:pt x="1128" y="5682"/>
                  <a:pt x="1155" y="5663"/>
                </a:cubicBezTo>
                <a:cubicBezTo>
                  <a:pt x="1182" y="5643"/>
                  <a:pt x="1193" y="5635"/>
                  <a:pt x="1195" y="5634"/>
                </a:cubicBezTo>
                <a:cubicBezTo>
                  <a:pt x="1196" y="5634"/>
                  <a:pt x="1200" y="5632"/>
                  <a:pt x="1227" y="5613"/>
                </a:cubicBezTo>
                <a:cubicBezTo>
                  <a:pt x="1293" y="5568"/>
                  <a:pt x="1357" y="5506"/>
                  <a:pt x="1391" y="5454"/>
                </a:cubicBezTo>
                <a:cubicBezTo>
                  <a:pt x="1400" y="5440"/>
                  <a:pt x="1413" y="5421"/>
                  <a:pt x="1417" y="5416"/>
                </a:cubicBezTo>
                <a:cubicBezTo>
                  <a:pt x="1462" y="5356"/>
                  <a:pt x="1511" y="5309"/>
                  <a:pt x="1557" y="5280"/>
                </a:cubicBezTo>
                <a:cubicBezTo>
                  <a:pt x="1587" y="5261"/>
                  <a:pt x="1623" y="5246"/>
                  <a:pt x="1649" y="5239"/>
                </a:cubicBezTo>
                <a:cubicBezTo>
                  <a:pt x="1662" y="5236"/>
                  <a:pt x="1696" y="5232"/>
                  <a:pt x="1727" y="5229"/>
                </a:cubicBezTo>
                <a:cubicBezTo>
                  <a:pt x="1842" y="5218"/>
                  <a:pt x="1863" y="5216"/>
                  <a:pt x="1899" y="5208"/>
                </a:cubicBezTo>
                <a:cubicBezTo>
                  <a:pt x="1915" y="5204"/>
                  <a:pt x="1925" y="5202"/>
                  <a:pt x="1930" y="5200"/>
                </a:cubicBezTo>
                <a:cubicBezTo>
                  <a:pt x="1929" y="5201"/>
                  <a:pt x="1927" y="5202"/>
                  <a:pt x="1925" y="5203"/>
                </a:cubicBezTo>
                <a:cubicBezTo>
                  <a:pt x="1892" y="5221"/>
                  <a:pt x="1845" y="5258"/>
                  <a:pt x="1817" y="5288"/>
                </a:cubicBezTo>
                <a:cubicBezTo>
                  <a:pt x="1808" y="5298"/>
                  <a:pt x="1783" y="5331"/>
                  <a:pt x="1783" y="5337"/>
                </a:cubicBezTo>
                <a:lnTo>
                  <a:pt x="1783" y="5337"/>
                </a:lnTo>
                <a:cubicBezTo>
                  <a:pt x="1782" y="5337"/>
                  <a:pt x="1778" y="5340"/>
                  <a:pt x="1774" y="5351"/>
                </a:cubicBezTo>
                <a:cubicBezTo>
                  <a:pt x="1771" y="5357"/>
                  <a:pt x="1763" y="5372"/>
                  <a:pt x="1757" y="5385"/>
                </a:cubicBezTo>
                <a:cubicBezTo>
                  <a:pt x="1748" y="5404"/>
                  <a:pt x="1746" y="5408"/>
                  <a:pt x="1746" y="5410"/>
                </a:cubicBezTo>
                <a:cubicBezTo>
                  <a:pt x="1746" y="5409"/>
                  <a:pt x="1746" y="5409"/>
                  <a:pt x="1746" y="5409"/>
                </a:cubicBezTo>
                <a:cubicBezTo>
                  <a:pt x="1746" y="5410"/>
                  <a:pt x="1744" y="5413"/>
                  <a:pt x="1741" y="5416"/>
                </a:cubicBezTo>
                <a:cubicBezTo>
                  <a:pt x="1738" y="5420"/>
                  <a:pt x="1729" y="5433"/>
                  <a:pt x="1720" y="5445"/>
                </a:cubicBezTo>
                <a:cubicBezTo>
                  <a:pt x="1675" y="5507"/>
                  <a:pt x="1604" y="5590"/>
                  <a:pt x="1589" y="5599"/>
                </a:cubicBezTo>
                <a:cubicBezTo>
                  <a:pt x="1535" y="5632"/>
                  <a:pt x="1516" y="5641"/>
                  <a:pt x="1455" y="5663"/>
                </a:cubicBezTo>
                <a:cubicBezTo>
                  <a:pt x="1443" y="5667"/>
                  <a:pt x="1429" y="5672"/>
                  <a:pt x="1425" y="5673"/>
                </a:cubicBezTo>
                <a:cubicBezTo>
                  <a:pt x="1421" y="5675"/>
                  <a:pt x="1407" y="5680"/>
                  <a:pt x="1393" y="5684"/>
                </a:cubicBezTo>
                <a:cubicBezTo>
                  <a:pt x="1379" y="5689"/>
                  <a:pt x="1363" y="5694"/>
                  <a:pt x="1356" y="5697"/>
                </a:cubicBezTo>
                <a:cubicBezTo>
                  <a:pt x="1343" y="5703"/>
                  <a:pt x="1276" y="5718"/>
                  <a:pt x="1253" y="5721"/>
                </a:cubicBezTo>
                <a:cubicBezTo>
                  <a:pt x="1245" y="5722"/>
                  <a:pt x="1219" y="5725"/>
                  <a:pt x="1195" y="5727"/>
                </a:cubicBezTo>
                <a:cubicBezTo>
                  <a:pt x="1172" y="5730"/>
                  <a:pt x="1138" y="5733"/>
                  <a:pt x="1121" y="5735"/>
                </a:cubicBezTo>
                <a:lnTo>
                  <a:pt x="1110" y="5736"/>
                </a:lnTo>
                <a:lnTo>
                  <a:pt x="1120" y="5732"/>
                </a:lnTo>
                <a:cubicBezTo>
                  <a:pt x="1135" y="5724"/>
                  <a:pt x="1152" y="5716"/>
                  <a:pt x="1157" y="5713"/>
                </a:cubicBezTo>
                <a:moveTo>
                  <a:pt x="1535" y="5267"/>
                </a:moveTo>
                <a:lnTo>
                  <a:pt x="1538" y="5263"/>
                </a:lnTo>
                <a:cubicBezTo>
                  <a:pt x="1548" y="5253"/>
                  <a:pt x="1559" y="5240"/>
                  <a:pt x="1563" y="5235"/>
                </a:cubicBezTo>
                <a:cubicBezTo>
                  <a:pt x="1589" y="5203"/>
                  <a:pt x="1625" y="5177"/>
                  <a:pt x="1658" y="5164"/>
                </a:cubicBezTo>
                <a:cubicBezTo>
                  <a:pt x="1666" y="5161"/>
                  <a:pt x="1676" y="5157"/>
                  <a:pt x="1679" y="5155"/>
                </a:cubicBezTo>
                <a:cubicBezTo>
                  <a:pt x="1682" y="5154"/>
                  <a:pt x="1691" y="5152"/>
                  <a:pt x="1700" y="5151"/>
                </a:cubicBezTo>
                <a:cubicBezTo>
                  <a:pt x="1714" y="5150"/>
                  <a:pt x="1718" y="5149"/>
                  <a:pt x="1719" y="5148"/>
                </a:cubicBezTo>
                <a:cubicBezTo>
                  <a:pt x="1724" y="5147"/>
                  <a:pt x="1754" y="5148"/>
                  <a:pt x="1782" y="5151"/>
                </a:cubicBezTo>
                <a:cubicBezTo>
                  <a:pt x="1795" y="5152"/>
                  <a:pt x="1832" y="5156"/>
                  <a:pt x="1864" y="5160"/>
                </a:cubicBezTo>
                <a:cubicBezTo>
                  <a:pt x="1895" y="5164"/>
                  <a:pt x="1929" y="5168"/>
                  <a:pt x="1939" y="5168"/>
                </a:cubicBezTo>
                <a:cubicBezTo>
                  <a:pt x="1945" y="5168"/>
                  <a:pt x="1952" y="5169"/>
                  <a:pt x="1957" y="5169"/>
                </a:cubicBezTo>
                <a:cubicBezTo>
                  <a:pt x="1866" y="5192"/>
                  <a:pt x="1852" y="5194"/>
                  <a:pt x="1772" y="5201"/>
                </a:cubicBezTo>
                <a:cubicBezTo>
                  <a:pt x="1642" y="5213"/>
                  <a:pt x="1622" y="5218"/>
                  <a:pt x="1559" y="5254"/>
                </a:cubicBezTo>
                <a:lnTo>
                  <a:pt x="1535" y="5267"/>
                </a:lnTo>
                <a:moveTo>
                  <a:pt x="1763" y="4116"/>
                </a:moveTo>
                <a:lnTo>
                  <a:pt x="1763" y="4116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0000" tIns="45000" rIns="90000" bIns="45000" anchor="ctr" anchorCtr="1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" name="Google Shape;79;p11"/>
          <p:cNvSpPr/>
          <p:nvPr/>
        </p:nvSpPr>
        <p:spPr>
          <a:xfrm rot="1960458" flipH="1">
            <a:off x="8685606" y="3018796"/>
            <a:ext cx="408086" cy="774385"/>
          </a:xfrm>
          <a:custGeom>
            <a:avLst/>
            <a:gdLst/>
            <a:ahLst/>
            <a:cxnLst/>
            <a:rect l="l" t="t" r="r" b="b"/>
            <a:pathLst>
              <a:path w="674" h="1279" extrusionOk="0">
                <a:moveTo>
                  <a:pt x="665" y="39"/>
                </a:moveTo>
                <a:cubicBezTo>
                  <a:pt x="656" y="0"/>
                  <a:pt x="655" y="0"/>
                  <a:pt x="652" y="0"/>
                </a:cubicBezTo>
                <a:cubicBezTo>
                  <a:pt x="650" y="0"/>
                  <a:pt x="649" y="-1"/>
                  <a:pt x="641" y="12"/>
                </a:cubicBezTo>
                <a:lnTo>
                  <a:pt x="641" y="12"/>
                </a:lnTo>
                <a:cubicBezTo>
                  <a:pt x="638" y="18"/>
                  <a:pt x="628" y="44"/>
                  <a:pt x="619" y="70"/>
                </a:cubicBezTo>
                <a:cubicBezTo>
                  <a:pt x="593" y="143"/>
                  <a:pt x="587" y="154"/>
                  <a:pt x="494" y="303"/>
                </a:cubicBezTo>
                <a:cubicBezTo>
                  <a:pt x="454" y="365"/>
                  <a:pt x="413" y="420"/>
                  <a:pt x="359" y="480"/>
                </a:cubicBezTo>
                <a:cubicBezTo>
                  <a:pt x="346" y="495"/>
                  <a:pt x="328" y="516"/>
                  <a:pt x="319" y="526"/>
                </a:cubicBezTo>
                <a:cubicBezTo>
                  <a:pt x="309" y="537"/>
                  <a:pt x="291" y="557"/>
                  <a:pt x="278" y="571"/>
                </a:cubicBezTo>
                <a:cubicBezTo>
                  <a:pt x="172" y="682"/>
                  <a:pt x="102" y="769"/>
                  <a:pt x="60" y="846"/>
                </a:cubicBezTo>
                <a:cubicBezTo>
                  <a:pt x="17" y="923"/>
                  <a:pt x="-2" y="995"/>
                  <a:pt x="0" y="1070"/>
                </a:cubicBezTo>
                <a:cubicBezTo>
                  <a:pt x="1" y="1110"/>
                  <a:pt x="8" y="1176"/>
                  <a:pt x="15" y="1213"/>
                </a:cubicBezTo>
                <a:cubicBezTo>
                  <a:pt x="25" y="1267"/>
                  <a:pt x="27" y="1276"/>
                  <a:pt x="33" y="1278"/>
                </a:cubicBezTo>
                <a:cubicBezTo>
                  <a:pt x="34" y="1279"/>
                  <a:pt x="35" y="1279"/>
                  <a:pt x="35" y="1279"/>
                </a:cubicBezTo>
                <a:cubicBezTo>
                  <a:pt x="38" y="1279"/>
                  <a:pt x="40" y="1277"/>
                  <a:pt x="42" y="1276"/>
                </a:cubicBezTo>
                <a:cubicBezTo>
                  <a:pt x="49" y="1271"/>
                  <a:pt x="52" y="1261"/>
                  <a:pt x="50" y="1252"/>
                </a:cubicBezTo>
                <a:cubicBezTo>
                  <a:pt x="48" y="1246"/>
                  <a:pt x="58" y="1210"/>
                  <a:pt x="83" y="1147"/>
                </a:cubicBezTo>
                <a:cubicBezTo>
                  <a:pt x="105" y="1091"/>
                  <a:pt x="130" y="1037"/>
                  <a:pt x="147" y="1010"/>
                </a:cubicBezTo>
                <a:cubicBezTo>
                  <a:pt x="180" y="959"/>
                  <a:pt x="237" y="900"/>
                  <a:pt x="305" y="850"/>
                </a:cubicBezTo>
                <a:cubicBezTo>
                  <a:pt x="433" y="755"/>
                  <a:pt x="500" y="685"/>
                  <a:pt x="570" y="571"/>
                </a:cubicBezTo>
                <a:cubicBezTo>
                  <a:pt x="599" y="525"/>
                  <a:pt x="613" y="493"/>
                  <a:pt x="635" y="424"/>
                </a:cubicBezTo>
                <a:cubicBezTo>
                  <a:pt x="654" y="365"/>
                  <a:pt x="668" y="299"/>
                  <a:pt x="670" y="262"/>
                </a:cubicBezTo>
                <a:cubicBezTo>
                  <a:pt x="671" y="248"/>
                  <a:pt x="672" y="228"/>
                  <a:pt x="673" y="221"/>
                </a:cubicBezTo>
                <a:cubicBezTo>
                  <a:pt x="676" y="172"/>
                  <a:pt x="671" y="67"/>
                  <a:pt x="665" y="39"/>
                </a:cubicBezTo>
                <a:moveTo>
                  <a:pt x="62" y="1140"/>
                </a:moveTo>
                <a:cubicBezTo>
                  <a:pt x="61" y="1143"/>
                  <a:pt x="60" y="1145"/>
                  <a:pt x="59" y="1148"/>
                </a:cubicBezTo>
                <a:cubicBezTo>
                  <a:pt x="61" y="1135"/>
                  <a:pt x="65" y="1111"/>
                  <a:pt x="74" y="1074"/>
                </a:cubicBezTo>
                <a:cubicBezTo>
                  <a:pt x="94" y="985"/>
                  <a:pt x="130" y="903"/>
                  <a:pt x="172" y="855"/>
                </a:cubicBezTo>
                <a:cubicBezTo>
                  <a:pt x="173" y="854"/>
                  <a:pt x="189" y="835"/>
                  <a:pt x="191" y="832"/>
                </a:cubicBezTo>
                <a:cubicBezTo>
                  <a:pt x="193" y="830"/>
                  <a:pt x="209" y="812"/>
                  <a:pt x="231" y="790"/>
                </a:cubicBezTo>
                <a:cubicBezTo>
                  <a:pt x="293" y="727"/>
                  <a:pt x="361" y="653"/>
                  <a:pt x="389" y="620"/>
                </a:cubicBezTo>
                <a:cubicBezTo>
                  <a:pt x="402" y="604"/>
                  <a:pt x="417" y="585"/>
                  <a:pt x="430" y="568"/>
                </a:cubicBezTo>
                <a:cubicBezTo>
                  <a:pt x="453" y="539"/>
                  <a:pt x="452" y="538"/>
                  <a:pt x="451" y="536"/>
                </a:cubicBezTo>
                <a:lnTo>
                  <a:pt x="451" y="534"/>
                </a:lnTo>
                <a:lnTo>
                  <a:pt x="449" y="533"/>
                </a:lnTo>
                <a:cubicBezTo>
                  <a:pt x="447" y="533"/>
                  <a:pt x="446" y="533"/>
                  <a:pt x="429" y="551"/>
                </a:cubicBezTo>
                <a:cubicBezTo>
                  <a:pt x="386" y="599"/>
                  <a:pt x="376" y="611"/>
                  <a:pt x="365" y="621"/>
                </a:cubicBezTo>
                <a:cubicBezTo>
                  <a:pt x="358" y="628"/>
                  <a:pt x="350" y="636"/>
                  <a:pt x="346" y="639"/>
                </a:cubicBezTo>
                <a:cubicBezTo>
                  <a:pt x="343" y="642"/>
                  <a:pt x="329" y="657"/>
                  <a:pt x="315" y="672"/>
                </a:cubicBezTo>
                <a:cubicBezTo>
                  <a:pt x="301" y="687"/>
                  <a:pt x="268" y="721"/>
                  <a:pt x="241" y="749"/>
                </a:cubicBezTo>
                <a:cubicBezTo>
                  <a:pt x="215" y="776"/>
                  <a:pt x="190" y="803"/>
                  <a:pt x="185" y="808"/>
                </a:cubicBezTo>
                <a:cubicBezTo>
                  <a:pt x="181" y="813"/>
                  <a:pt x="171" y="825"/>
                  <a:pt x="163" y="833"/>
                </a:cubicBezTo>
                <a:cubicBezTo>
                  <a:pt x="130" y="869"/>
                  <a:pt x="98" y="928"/>
                  <a:pt x="71" y="999"/>
                </a:cubicBezTo>
                <a:cubicBezTo>
                  <a:pt x="61" y="1026"/>
                  <a:pt x="40" y="1122"/>
                  <a:pt x="34" y="1166"/>
                </a:cubicBezTo>
                <a:cubicBezTo>
                  <a:pt x="34" y="1170"/>
                  <a:pt x="33" y="1173"/>
                  <a:pt x="33" y="1177"/>
                </a:cubicBezTo>
                <a:cubicBezTo>
                  <a:pt x="30" y="1158"/>
                  <a:pt x="26" y="1124"/>
                  <a:pt x="24" y="1094"/>
                </a:cubicBezTo>
                <a:cubicBezTo>
                  <a:pt x="21" y="1026"/>
                  <a:pt x="26" y="989"/>
                  <a:pt x="47" y="929"/>
                </a:cubicBezTo>
                <a:cubicBezTo>
                  <a:pt x="69" y="865"/>
                  <a:pt x="106" y="804"/>
                  <a:pt x="171" y="725"/>
                </a:cubicBezTo>
                <a:cubicBezTo>
                  <a:pt x="201" y="688"/>
                  <a:pt x="211" y="676"/>
                  <a:pt x="292" y="587"/>
                </a:cubicBezTo>
                <a:cubicBezTo>
                  <a:pt x="419" y="448"/>
                  <a:pt x="453" y="407"/>
                  <a:pt x="505" y="325"/>
                </a:cubicBezTo>
                <a:cubicBezTo>
                  <a:pt x="511" y="314"/>
                  <a:pt x="523" y="296"/>
                  <a:pt x="531" y="284"/>
                </a:cubicBezTo>
                <a:cubicBezTo>
                  <a:pt x="587" y="196"/>
                  <a:pt x="619" y="138"/>
                  <a:pt x="628" y="107"/>
                </a:cubicBezTo>
                <a:cubicBezTo>
                  <a:pt x="633" y="90"/>
                  <a:pt x="641" y="69"/>
                  <a:pt x="646" y="55"/>
                </a:cubicBezTo>
                <a:cubicBezTo>
                  <a:pt x="646" y="62"/>
                  <a:pt x="647" y="74"/>
                  <a:pt x="648" y="85"/>
                </a:cubicBezTo>
                <a:cubicBezTo>
                  <a:pt x="651" y="135"/>
                  <a:pt x="651" y="208"/>
                  <a:pt x="647" y="262"/>
                </a:cubicBezTo>
                <a:cubicBezTo>
                  <a:pt x="644" y="322"/>
                  <a:pt x="605" y="459"/>
                  <a:pt x="574" y="519"/>
                </a:cubicBezTo>
                <a:cubicBezTo>
                  <a:pt x="541" y="583"/>
                  <a:pt x="476" y="671"/>
                  <a:pt x="433" y="712"/>
                </a:cubicBezTo>
                <a:cubicBezTo>
                  <a:pt x="430" y="715"/>
                  <a:pt x="421" y="724"/>
                  <a:pt x="412" y="732"/>
                </a:cubicBezTo>
                <a:cubicBezTo>
                  <a:pt x="387" y="757"/>
                  <a:pt x="362" y="778"/>
                  <a:pt x="296" y="829"/>
                </a:cubicBezTo>
                <a:cubicBezTo>
                  <a:pt x="265" y="853"/>
                  <a:pt x="231" y="880"/>
                  <a:pt x="227" y="883"/>
                </a:cubicBezTo>
                <a:cubicBezTo>
                  <a:pt x="225" y="886"/>
                  <a:pt x="219" y="892"/>
                  <a:pt x="214" y="896"/>
                </a:cubicBezTo>
                <a:cubicBezTo>
                  <a:pt x="186" y="921"/>
                  <a:pt x="149" y="965"/>
                  <a:pt x="129" y="998"/>
                </a:cubicBezTo>
                <a:cubicBezTo>
                  <a:pt x="117" y="1015"/>
                  <a:pt x="81" y="1092"/>
                  <a:pt x="62" y="114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0000" tIns="45000" rIns="90000" bIns="45000" anchor="ctr" anchorCtr="1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0" name="Google Shape;80;p11"/>
          <p:cNvPicPr preferRelativeResize="0"/>
          <p:nvPr/>
        </p:nvPicPr>
        <p:blipFill rotWithShape="1">
          <a:blip r:embed="rId2">
            <a:alphaModFix amt="15000"/>
          </a:blip>
          <a:srcRect l="38326" r="-5319" b="23588"/>
          <a:stretch/>
        </p:blipFill>
        <p:spPr>
          <a:xfrm>
            <a:off x="0" y="2010875"/>
            <a:ext cx="1768924" cy="31326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noFill/>
        <a:effectLst/>
      </p:bgPr>
    </p:bg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1">
  <p:cSld name="CUSTOM_1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Google Shape;83;p13"/>
          <p:cNvPicPr preferRelativeResize="0"/>
          <p:nvPr/>
        </p:nvPicPr>
        <p:blipFill rotWithShape="1">
          <a:blip r:embed="rId2">
            <a:alphaModFix amt="20000"/>
          </a:blip>
          <a:srcRect l="19149" t="18716" r="26845" b="18052"/>
          <a:stretch/>
        </p:blipFill>
        <p:spPr>
          <a:xfrm rot="-6348046" flipH="1">
            <a:off x="-635199" y="3754277"/>
            <a:ext cx="1444396" cy="2087819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Google Shape;84;p13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13"/>
          <p:cNvSpPr txBox="1">
            <a:spLocks noGrp="1"/>
          </p:cNvSpPr>
          <p:nvPr>
            <p:ph type="body" idx="1"/>
          </p:nvPr>
        </p:nvSpPr>
        <p:spPr>
          <a:xfrm>
            <a:off x="720000" y="1215750"/>
            <a:ext cx="7704000" cy="164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lvl="1" indent="-317500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grpSp>
        <p:nvGrpSpPr>
          <p:cNvPr id="86" name="Google Shape;86;p13"/>
          <p:cNvGrpSpPr/>
          <p:nvPr/>
        </p:nvGrpSpPr>
        <p:grpSpPr>
          <a:xfrm>
            <a:off x="-555191" y="3596371"/>
            <a:ext cx="1020915" cy="867072"/>
            <a:chOff x="-555191" y="3596371"/>
            <a:chExt cx="1020915" cy="867072"/>
          </a:xfrm>
        </p:grpSpPr>
        <p:sp>
          <p:nvSpPr>
            <p:cNvPr id="87" name="Google Shape;87;p13"/>
            <p:cNvSpPr/>
            <p:nvPr/>
          </p:nvSpPr>
          <p:spPr>
            <a:xfrm rot="-4591716">
              <a:off x="-335158" y="3787634"/>
              <a:ext cx="408086" cy="774385"/>
            </a:xfrm>
            <a:custGeom>
              <a:avLst/>
              <a:gdLst/>
              <a:ahLst/>
              <a:cxnLst/>
              <a:rect l="l" t="t" r="r" b="b"/>
              <a:pathLst>
                <a:path w="674" h="1279" extrusionOk="0">
                  <a:moveTo>
                    <a:pt x="665" y="39"/>
                  </a:moveTo>
                  <a:cubicBezTo>
                    <a:pt x="656" y="0"/>
                    <a:pt x="655" y="0"/>
                    <a:pt x="652" y="0"/>
                  </a:cubicBezTo>
                  <a:cubicBezTo>
                    <a:pt x="650" y="0"/>
                    <a:pt x="649" y="-1"/>
                    <a:pt x="641" y="12"/>
                  </a:cubicBezTo>
                  <a:lnTo>
                    <a:pt x="641" y="12"/>
                  </a:lnTo>
                  <a:cubicBezTo>
                    <a:pt x="638" y="18"/>
                    <a:pt x="628" y="44"/>
                    <a:pt x="619" y="70"/>
                  </a:cubicBezTo>
                  <a:cubicBezTo>
                    <a:pt x="593" y="143"/>
                    <a:pt x="587" y="154"/>
                    <a:pt x="494" y="303"/>
                  </a:cubicBezTo>
                  <a:cubicBezTo>
                    <a:pt x="454" y="365"/>
                    <a:pt x="413" y="420"/>
                    <a:pt x="359" y="480"/>
                  </a:cubicBezTo>
                  <a:cubicBezTo>
                    <a:pt x="346" y="495"/>
                    <a:pt x="328" y="516"/>
                    <a:pt x="319" y="526"/>
                  </a:cubicBezTo>
                  <a:cubicBezTo>
                    <a:pt x="309" y="537"/>
                    <a:pt x="291" y="557"/>
                    <a:pt x="278" y="571"/>
                  </a:cubicBezTo>
                  <a:cubicBezTo>
                    <a:pt x="172" y="682"/>
                    <a:pt x="102" y="769"/>
                    <a:pt x="60" y="846"/>
                  </a:cubicBezTo>
                  <a:cubicBezTo>
                    <a:pt x="17" y="923"/>
                    <a:pt x="-2" y="995"/>
                    <a:pt x="0" y="1070"/>
                  </a:cubicBezTo>
                  <a:cubicBezTo>
                    <a:pt x="1" y="1110"/>
                    <a:pt x="8" y="1176"/>
                    <a:pt x="15" y="1213"/>
                  </a:cubicBezTo>
                  <a:cubicBezTo>
                    <a:pt x="25" y="1267"/>
                    <a:pt x="27" y="1276"/>
                    <a:pt x="33" y="1278"/>
                  </a:cubicBezTo>
                  <a:cubicBezTo>
                    <a:pt x="34" y="1279"/>
                    <a:pt x="35" y="1279"/>
                    <a:pt x="35" y="1279"/>
                  </a:cubicBezTo>
                  <a:cubicBezTo>
                    <a:pt x="38" y="1279"/>
                    <a:pt x="40" y="1277"/>
                    <a:pt x="42" y="1276"/>
                  </a:cubicBezTo>
                  <a:cubicBezTo>
                    <a:pt x="49" y="1271"/>
                    <a:pt x="52" y="1261"/>
                    <a:pt x="50" y="1252"/>
                  </a:cubicBezTo>
                  <a:cubicBezTo>
                    <a:pt x="48" y="1246"/>
                    <a:pt x="58" y="1210"/>
                    <a:pt x="83" y="1147"/>
                  </a:cubicBezTo>
                  <a:cubicBezTo>
                    <a:pt x="105" y="1091"/>
                    <a:pt x="130" y="1037"/>
                    <a:pt x="147" y="1010"/>
                  </a:cubicBezTo>
                  <a:cubicBezTo>
                    <a:pt x="180" y="959"/>
                    <a:pt x="237" y="900"/>
                    <a:pt x="305" y="850"/>
                  </a:cubicBezTo>
                  <a:cubicBezTo>
                    <a:pt x="433" y="755"/>
                    <a:pt x="500" y="685"/>
                    <a:pt x="570" y="571"/>
                  </a:cubicBezTo>
                  <a:cubicBezTo>
                    <a:pt x="599" y="525"/>
                    <a:pt x="613" y="493"/>
                    <a:pt x="635" y="424"/>
                  </a:cubicBezTo>
                  <a:cubicBezTo>
                    <a:pt x="654" y="365"/>
                    <a:pt x="668" y="299"/>
                    <a:pt x="670" y="262"/>
                  </a:cubicBezTo>
                  <a:cubicBezTo>
                    <a:pt x="671" y="248"/>
                    <a:pt x="672" y="228"/>
                    <a:pt x="673" y="221"/>
                  </a:cubicBezTo>
                  <a:cubicBezTo>
                    <a:pt x="676" y="172"/>
                    <a:pt x="671" y="67"/>
                    <a:pt x="665" y="39"/>
                  </a:cubicBezTo>
                  <a:moveTo>
                    <a:pt x="62" y="1140"/>
                  </a:moveTo>
                  <a:cubicBezTo>
                    <a:pt x="61" y="1143"/>
                    <a:pt x="60" y="1145"/>
                    <a:pt x="59" y="1148"/>
                  </a:cubicBezTo>
                  <a:cubicBezTo>
                    <a:pt x="61" y="1135"/>
                    <a:pt x="65" y="1111"/>
                    <a:pt x="74" y="1074"/>
                  </a:cubicBezTo>
                  <a:cubicBezTo>
                    <a:pt x="94" y="985"/>
                    <a:pt x="130" y="903"/>
                    <a:pt x="172" y="855"/>
                  </a:cubicBezTo>
                  <a:cubicBezTo>
                    <a:pt x="173" y="854"/>
                    <a:pt x="189" y="835"/>
                    <a:pt x="191" y="832"/>
                  </a:cubicBezTo>
                  <a:cubicBezTo>
                    <a:pt x="193" y="830"/>
                    <a:pt x="209" y="812"/>
                    <a:pt x="231" y="790"/>
                  </a:cubicBezTo>
                  <a:cubicBezTo>
                    <a:pt x="293" y="727"/>
                    <a:pt x="361" y="653"/>
                    <a:pt x="389" y="620"/>
                  </a:cubicBezTo>
                  <a:cubicBezTo>
                    <a:pt x="402" y="604"/>
                    <a:pt x="417" y="585"/>
                    <a:pt x="430" y="568"/>
                  </a:cubicBezTo>
                  <a:cubicBezTo>
                    <a:pt x="453" y="539"/>
                    <a:pt x="452" y="538"/>
                    <a:pt x="451" y="536"/>
                  </a:cubicBezTo>
                  <a:lnTo>
                    <a:pt x="451" y="534"/>
                  </a:lnTo>
                  <a:lnTo>
                    <a:pt x="449" y="533"/>
                  </a:lnTo>
                  <a:cubicBezTo>
                    <a:pt x="447" y="533"/>
                    <a:pt x="446" y="533"/>
                    <a:pt x="429" y="551"/>
                  </a:cubicBezTo>
                  <a:cubicBezTo>
                    <a:pt x="386" y="599"/>
                    <a:pt x="376" y="611"/>
                    <a:pt x="365" y="621"/>
                  </a:cubicBezTo>
                  <a:cubicBezTo>
                    <a:pt x="358" y="628"/>
                    <a:pt x="350" y="636"/>
                    <a:pt x="346" y="639"/>
                  </a:cubicBezTo>
                  <a:cubicBezTo>
                    <a:pt x="343" y="642"/>
                    <a:pt x="329" y="657"/>
                    <a:pt x="315" y="672"/>
                  </a:cubicBezTo>
                  <a:cubicBezTo>
                    <a:pt x="301" y="687"/>
                    <a:pt x="268" y="721"/>
                    <a:pt x="241" y="749"/>
                  </a:cubicBezTo>
                  <a:cubicBezTo>
                    <a:pt x="215" y="776"/>
                    <a:pt x="190" y="803"/>
                    <a:pt x="185" y="808"/>
                  </a:cubicBezTo>
                  <a:cubicBezTo>
                    <a:pt x="181" y="813"/>
                    <a:pt x="171" y="825"/>
                    <a:pt x="163" y="833"/>
                  </a:cubicBezTo>
                  <a:cubicBezTo>
                    <a:pt x="130" y="869"/>
                    <a:pt x="98" y="928"/>
                    <a:pt x="71" y="999"/>
                  </a:cubicBezTo>
                  <a:cubicBezTo>
                    <a:pt x="61" y="1026"/>
                    <a:pt x="40" y="1122"/>
                    <a:pt x="34" y="1166"/>
                  </a:cubicBezTo>
                  <a:cubicBezTo>
                    <a:pt x="34" y="1170"/>
                    <a:pt x="33" y="1173"/>
                    <a:pt x="33" y="1177"/>
                  </a:cubicBezTo>
                  <a:cubicBezTo>
                    <a:pt x="30" y="1158"/>
                    <a:pt x="26" y="1124"/>
                    <a:pt x="24" y="1094"/>
                  </a:cubicBezTo>
                  <a:cubicBezTo>
                    <a:pt x="21" y="1026"/>
                    <a:pt x="26" y="989"/>
                    <a:pt x="47" y="929"/>
                  </a:cubicBezTo>
                  <a:cubicBezTo>
                    <a:pt x="69" y="865"/>
                    <a:pt x="106" y="804"/>
                    <a:pt x="171" y="725"/>
                  </a:cubicBezTo>
                  <a:cubicBezTo>
                    <a:pt x="201" y="688"/>
                    <a:pt x="211" y="676"/>
                    <a:pt x="292" y="587"/>
                  </a:cubicBezTo>
                  <a:cubicBezTo>
                    <a:pt x="419" y="448"/>
                    <a:pt x="453" y="407"/>
                    <a:pt x="505" y="325"/>
                  </a:cubicBezTo>
                  <a:cubicBezTo>
                    <a:pt x="511" y="314"/>
                    <a:pt x="523" y="296"/>
                    <a:pt x="531" y="284"/>
                  </a:cubicBezTo>
                  <a:cubicBezTo>
                    <a:pt x="587" y="196"/>
                    <a:pt x="619" y="138"/>
                    <a:pt x="628" y="107"/>
                  </a:cubicBezTo>
                  <a:cubicBezTo>
                    <a:pt x="633" y="90"/>
                    <a:pt x="641" y="69"/>
                    <a:pt x="646" y="55"/>
                  </a:cubicBezTo>
                  <a:cubicBezTo>
                    <a:pt x="646" y="62"/>
                    <a:pt x="647" y="74"/>
                    <a:pt x="648" y="85"/>
                  </a:cubicBezTo>
                  <a:cubicBezTo>
                    <a:pt x="651" y="135"/>
                    <a:pt x="651" y="208"/>
                    <a:pt x="647" y="262"/>
                  </a:cubicBezTo>
                  <a:cubicBezTo>
                    <a:pt x="644" y="322"/>
                    <a:pt x="605" y="459"/>
                    <a:pt x="574" y="519"/>
                  </a:cubicBezTo>
                  <a:cubicBezTo>
                    <a:pt x="541" y="583"/>
                    <a:pt x="476" y="671"/>
                    <a:pt x="433" y="712"/>
                  </a:cubicBezTo>
                  <a:cubicBezTo>
                    <a:pt x="430" y="715"/>
                    <a:pt x="421" y="724"/>
                    <a:pt x="412" y="732"/>
                  </a:cubicBezTo>
                  <a:cubicBezTo>
                    <a:pt x="387" y="757"/>
                    <a:pt x="362" y="778"/>
                    <a:pt x="296" y="829"/>
                  </a:cubicBezTo>
                  <a:cubicBezTo>
                    <a:pt x="265" y="853"/>
                    <a:pt x="231" y="880"/>
                    <a:pt x="227" y="883"/>
                  </a:cubicBezTo>
                  <a:cubicBezTo>
                    <a:pt x="225" y="886"/>
                    <a:pt x="219" y="892"/>
                    <a:pt x="214" y="896"/>
                  </a:cubicBezTo>
                  <a:cubicBezTo>
                    <a:pt x="186" y="921"/>
                    <a:pt x="149" y="965"/>
                    <a:pt x="129" y="998"/>
                  </a:cubicBezTo>
                  <a:cubicBezTo>
                    <a:pt x="117" y="1015"/>
                    <a:pt x="81" y="1092"/>
                    <a:pt x="62" y="114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0000" tIns="45000" rIns="90000" bIns="45000" anchor="ctr" anchorCtr="1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" name="Google Shape;88;p13"/>
            <p:cNvSpPr/>
            <p:nvPr/>
          </p:nvSpPr>
          <p:spPr>
            <a:xfrm rot="1896956">
              <a:off x="-66917" y="3671393"/>
              <a:ext cx="430778" cy="510591"/>
            </a:xfrm>
            <a:custGeom>
              <a:avLst/>
              <a:gdLst/>
              <a:ahLst/>
              <a:cxnLst/>
              <a:rect l="l" t="t" r="r" b="b"/>
              <a:pathLst>
                <a:path w="858" h="1017" extrusionOk="0">
                  <a:moveTo>
                    <a:pt x="787" y="732"/>
                  </a:moveTo>
                  <a:cubicBezTo>
                    <a:pt x="779" y="705"/>
                    <a:pt x="766" y="664"/>
                    <a:pt x="760" y="640"/>
                  </a:cubicBezTo>
                  <a:cubicBezTo>
                    <a:pt x="746" y="592"/>
                    <a:pt x="721" y="523"/>
                    <a:pt x="709" y="501"/>
                  </a:cubicBezTo>
                  <a:cubicBezTo>
                    <a:pt x="701" y="484"/>
                    <a:pt x="670" y="399"/>
                    <a:pt x="640" y="314"/>
                  </a:cubicBezTo>
                  <a:cubicBezTo>
                    <a:pt x="608" y="222"/>
                    <a:pt x="579" y="179"/>
                    <a:pt x="499" y="104"/>
                  </a:cubicBezTo>
                  <a:cubicBezTo>
                    <a:pt x="441" y="50"/>
                    <a:pt x="410" y="33"/>
                    <a:pt x="335" y="13"/>
                  </a:cubicBezTo>
                  <a:cubicBezTo>
                    <a:pt x="282" y="-1"/>
                    <a:pt x="249" y="-4"/>
                    <a:pt x="220" y="5"/>
                  </a:cubicBezTo>
                  <a:cubicBezTo>
                    <a:pt x="168" y="19"/>
                    <a:pt x="110" y="52"/>
                    <a:pt x="81" y="83"/>
                  </a:cubicBezTo>
                  <a:cubicBezTo>
                    <a:pt x="47" y="119"/>
                    <a:pt x="11" y="189"/>
                    <a:pt x="3" y="233"/>
                  </a:cubicBezTo>
                  <a:cubicBezTo>
                    <a:pt x="-3" y="263"/>
                    <a:pt x="1" y="393"/>
                    <a:pt x="8" y="418"/>
                  </a:cubicBezTo>
                  <a:lnTo>
                    <a:pt x="15" y="445"/>
                  </a:lnTo>
                  <a:lnTo>
                    <a:pt x="35" y="409"/>
                  </a:lnTo>
                  <a:cubicBezTo>
                    <a:pt x="122" y="243"/>
                    <a:pt x="127" y="235"/>
                    <a:pt x="163" y="209"/>
                  </a:cubicBezTo>
                  <a:cubicBezTo>
                    <a:pt x="174" y="201"/>
                    <a:pt x="195" y="190"/>
                    <a:pt x="207" y="184"/>
                  </a:cubicBezTo>
                  <a:cubicBezTo>
                    <a:pt x="229" y="175"/>
                    <a:pt x="229" y="175"/>
                    <a:pt x="249" y="182"/>
                  </a:cubicBezTo>
                  <a:cubicBezTo>
                    <a:pt x="280" y="193"/>
                    <a:pt x="315" y="224"/>
                    <a:pt x="332" y="254"/>
                  </a:cubicBezTo>
                  <a:cubicBezTo>
                    <a:pt x="363" y="307"/>
                    <a:pt x="407" y="431"/>
                    <a:pt x="427" y="519"/>
                  </a:cubicBezTo>
                  <a:cubicBezTo>
                    <a:pt x="435" y="556"/>
                    <a:pt x="447" y="598"/>
                    <a:pt x="453" y="612"/>
                  </a:cubicBezTo>
                  <a:cubicBezTo>
                    <a:pt x="467" y="645"/>
                    <a:pt x="500" y="677"/>
                    <a:pt x="552" y="711"/>
                  </a:cubicBezTo>
                  <a:cubicBezTo>
                    <a:pt x="574" y="726"/>
                    <a:pt x="604" y="745"/>
                    <a:pt x="619" y="755"/>
                  </a:cubicBezTo>
                  <a:cubicBezTo>
                    <a:pt x="683" y="797"/>
                    <a:pt x="722" y="827"/>
                    <a:pt x="740" y="852"/>
                  </a:cubicBezTo>
                  <a:cubicBezTo>
                    <a:pt x="751" y="866"/>
                    <a:pt x="769" y="888"/>
                    <a:pt x="780" y="899"/>
                  </a:cubicBezTo>
                  <a:cubicBezTo>
                    <a:pt x="794" y="913"/>
                    <a:pt x="801" y="925"/>
                    <a:pt x="806" y="944"/>
                  </a:cubicBezTo>
                  <a:cubicBezTo>
                    <a:pt x="815" y="979"/>
                    <a:pt x="834" y="1017"/>
                    <a:pt x="849" y="1017"/>
                  </a:cubicBezTo>
                  <a:lnTo>
                    <a:pt x="849" y="1017"/>
                  </a:lnTo>
                  <a:cubicBezTo>
                    <a:pt x="852" y="1017"/>
                    <a:pt x="856" y="1016"/>
                    <a:pt x="858" y="1009"/>
                  </a:cubicBezTo>
                  <a:cubicBezTo>
                    <a:pt x="862" y="996"/>
                    <a:pt x="817" y="830"/>
                    <a:pt x="787" y="732"/>
                  </a:cubicBezTo>
                  <a:moveTo>
                    <a:pt x="88" y="213"/>
                  </a:moveTo>
                  <a:cubicBezTo>
                    <a:pt x="101" y="189"/>
                    <a:pt x="140" y="143"/>
                    <a:pt x="173" y="115"/>
                  </a:cubicBezTo>
                  <a:cubicBezTo>
                    <a:pt x="183" y="106"/>
                    <a:pt x="195" y="95"/>
                    <a:pt x="195" y="91"/>
                  </a:cubicBezTo>
                  <a:cubicBezTo>
                    <a:pt x="195" y="90"/>
                    <a:pt x="194" y="89"/>
                    <a:pt x="193" y="88"/>
                  </a:cubicBezTo>
                  <a:cubicBezTo>
                    <a:pt x="193" y="87"/>
                    <a:pt x="192" y="86"/>
                    <a:pt x="190" y="86"/>
                  </a:cubicBezTo>
                  <a:cubicBezTo>
                    <a:pt x="186" y="86"/>
                    <a:pt x="177" y="90"/>
                    <a:pt x="154" y="109"/>
                  </a:cubicBezTo>
                  <a:cubicBezTo>
                    <a:pt x="134" y="125"/>
                    <a:pt x="113" y="145"/>
                    <a:pt x="97" y="163"/>
                  </a:cubicBezTo>
                  <a:cubicBezTo>
                    <a:pt x="59" y="206"/>
                    <a:pt x="41" y="235"/>
                    <a:pt x="29" y="276"/>
                  </a:cubicBezTo>
                  <a:lnTo>
                    <a:pt x="29" y="271"/>
                  </a:lnTo>
                  <a:cubicBezTo>
                    <a:pt x="31" y="231"/>
                    <a:pt x="41" y="198"/>
                    <a:pt x="66" y="155"/>
                  </a:cubicBezTo>
                  <a:cubicBezTo>
                    <a:pt x="98" y="100"/>
                    <a:pt x="133" y="69"/>
                    <a:pt x="188" y="47"/>
                  </a:cubicBezTo>
                  <a:cubicBezTo>
                    <a:pt x="234" y="28"/>
                    <a:pt x="256" y="27"/>
                    <a:pt x="313" y="41"/>
                  </a:cubicBezTo>
                  <a:cubicBezTo>
                    <a:pt x="384" y="57"/>
                    <a:pt x="413" y="72"/>
                    <a:pt x="461" y="113"/>
                  </a:cubicBezTo>
                  <a:cubicBezTo>
                    <a:pt x="477" y="127"/>
                    <a:pt x="490" y="139"/>
                    <a:pt x="497" y="145"/>
                  </a:cubicBezTo>
                  <a:cubicBezTo>
                    <a:pt x="492" y="144"/>
                    <a:pt x="485" y="141"/>
                    <a:pt x="476" y="138"/>
                  </a:cubicBezTo>
                  <a:cubicBezTo>
                    <a:pt x="426" y="118"/>
                    <a:pt x="395" y="114"/>
                    <a:pt x="337" y="119"/>
                  </a:cubicBezTo>
                  <a:cubicBezTo>
                    <a:pt x="284" y="123"/>
                    <a:pt x="251" y="132"/>
                    <a:pt x="179" y="165"/>
                  </a:cubicBezTo>
                  <a:cubicBezTo>
                    <a:pt x="152" y="177"/>
                    <a:pt x="139" y="187"/>
                    <a:pt x="113" y="217"/>
                  </a:cubicBezTo>
                  <a:cubicBezTo>
                    <a:pt x="95" y="237"/>
                    <a:pt x="73" y="269"/>
                    <a:pt x="64" y="287"/>
                  </a:cubicBezTo>
                  <a:cubicBezTo>
                    <a:pt x="61" y="292"/>
                    <a:pt x="59" y="296"/>
                    <a:pt x="58" y="298"/>
                  </a:cubicBezTo>
                  <a:cubicBezTo>
                    <a:pt x="63" y="275"/>
                    <a:pt x="77" y="234"/>
                    <a:pt x="88" y="213"/>
                  </a:cubicBezTo>
                  <a:moveTo>
                    <a:pt x="498" y="324"/>
                  </a:moveTo>
                  <a:cubicBezTo>
                    <a:pt x="489" y="304"/>
                    <a:pt x="486" y="303"/>
                    <a:pt x="483" y="305"/>
                  </a:cubicBezTo>
                  <a:cubicBezTo>
                    <a:pt x="479" y="306"/>
                    <a:pt x="479" y="309"/>
                    <a:pt x="485" y="324"/>
                  </a:cubicBezTo>
                  <a:cubicBezTo>
                    <a:pt x="488" y="333"/>
                    <a:pt x="493" y="347"/>
                    <a:pt x="496" y="357"/>
                  </a:cubicBezTo>
                  <a:cubicBezTo>
                    <a:pt x="502" y="377"/>
                    <a:pt x="540" y="462"/>
                    <a:pt x="547" y="470"/>
                  </a:cubicBezTo>
                  <a:cubicBezTo>
                    <a:pt x="548" y="472"/>
                    <a:pt x="556" y="487"/>
                    <a:pt x="564" y="507"/>
                  </a:cubicBezTo>
                  <a:cubicBezTo>
                    <a:pt x="571" y="525"/>
                    <a:pt x="580" y="549"/>
                    <a:pt x="585" y="560"/>
                  </a:cubicBezTo>
                  <a:cubicBezTo>
                    <a:pt x="589" y="571"/>
                    <a:pt x="609" y="602"/>
                    <a:pt x="629" y="629"/>
                  </a:cubicBezTo>
                  <a:cubicBezTo>
                    <a:pt x="669" y="683"/>
                    <a:pt x="730" y="777"/>
                    <a:pt x="749" y="811"/>
                  </a:cubicBezTo>
                  <a:cubicBezTo>
                    <a:pt x="742" y="805"/>
                    <a:pt x="733" y="798"/>
                    <a:pt x="722" y="789"/>
                  </a:cubicBezTo>
                  <a:cubicBezTo>
                    <a:pt x="701" y="772"/>
                    <a:pt x="672" y="750"/>
                    <a:pt x="656" y="741"/>
                  </a:cubicBezTo>
                  <a:cubicBezTo>
                    <a:pt x="639" y="732"/>
                    <a:pt x="628" y="724"/>
                    <a:pt x="627" y="723"/>
                  </a:cubicBezTo>
                  <a:cubicBezTo>
                    <a:pt x="624" y="720"/>
                    <a:pt x="584" y="694"/>
                    <a:pt x="584" y="694"/>
                  </a:cubicBezTo>
                  <a:cubicBezTo>
                    <a:pt x="510" y="646"/>
                    <a:pt x="479" y="612"/>
                    <a:pt x="468" y="565"/>
                  </a:cubicBezTo>
                  <a:cubicBezTo>
                    <a:pt x="467" y="562"/>
                    <a:pt x="462" y="537"/>
                    <a:pt x="455" y="509"/>
                  </a:cubicBezTo>
                  <a:cubicBezTo>
                    <a:pt x="437" y="424"/>
                    <a:pt x="388" y="285"/>
                    <a:pt x="361" y="238"/>
                  </a:cubicBezTo>
                  <a:cubicBezTo>
                    <a:pt x="348" y="216"/>
                    <a:pt x="318" y="185"/>
                    <a:pt x="292" y="168"/>
                  </a:cubicBezTo>
                  <a:cubicBezTo>
                    <a:pt x="284" y="163"/>
                    <a:pt x="280" y="160"/>
                    <a:pt x="279" y="159"/>
                  </a:cubicBezTo>
                  <a:cubicBezTo>
                    <a:pt x="283" y="157"/>
                    <a:pt x="288" y="155"/>
                    <a:pt x="292" y="154"/>
                  </a:cubicBezTo>
                  <a:cubicBezTo>
                    <a:pt x="307" y="147"/>
                    <a:pt x="386" y="146"/>
                    <a:pt x="414" y="151"/>
                  </a:cubicBezTo>
                  <a:lnTo>
                    <a:pt x="414" y="151"/>
                  </a:lnTo>
                  <a:cubicBezTo>
                    <a:pt x="457" y="159"/>
                    <a:pt x="514" y="187"/>
                    <a:pt x="547" y="216"/>
                  </a:cubicBezTo>
                  <a:cubicBezTo>
                    <a:pt x="580" y="244"/>
                    <a:pt x="592" y="268"/>
                    <a:pt x="620" y="354"/>
                  </a:cubicBezTo>
                  <a:cubicBezTo>
                    <a:pt x="629" y="382"/>
                    <a:pt x="652" y="442"/>
                    <a:pt x="670" y="488"/>
                  </a:cubicBezTo>
                  <a:cubicBezTo>
                    <a:pt x="698" y="556"/>
                    <a:pt x="755" y="729"/>
                    <a:pt x="769" y="782"/>
                  </a:cubicBezTo>
                  <a:cubicBezTo>
                    <a:pt x="753" y="754"/>
                    <a:pt x="685" y="652"/>
                    <a:pt x="651" y="604"/>
                  </a:cubicBezTo>
                  <a:cubicBezTo>
                    <a:pt x="635" y="582"/>
                    <a:pt x="607" y="535"/>
                    <a:pt x="589" y="500"/>
                  </a:cubicBezTo>
                  <a:cubicBezTo>
                    <a:pt x="570" y="465"/>
                    <a:pt x="553" y="432"/>
                    <a:pt x="551" y="427"/>
                  </a:cubicBezTo>
                  <a:cubicBezTo>
                    <a:pt x="539" y="406"/>
                    <a:pt x="506" y="340"/>
                    <a:pt x="498" y="323"/>
                  </a:cubicBezTo>
                  <a:lnTo>
                    <a:pt x="498" y="324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0000" tIns="45000" rIns="90000" bIns="45000" anchor="ctr" anchorCtr="1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2">
  <p:cSld name="CUSTOM_1_1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4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14"/>
          <p:cNvSpPr txBox="1">
            <a:spLocks noGrp="1"/>
          </p:cNvSpPr>
          <p:nvPr>
            <p:ph type="body" idx="1"/>
          </p:nvPr>
        </p:nvSpPr>
        <p:spPr>
          <a:xfrm>
            <a:off x="720000" y="1215750"/>
            <a:ext cx="7704000" cy="326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lvl="1" indent="-317500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92" name="Google Shape;92;p14"/>
          <p:cNvSpPr/>
          <p:nvPr/>
        </p:nvSpPr>
        <p:spPr>
          <a:xfrm rot="4591716" flipH="1">
            <a:off x="8737730" y="3787634"/>
            <a:ext cx="408086" cy="774385"/>
          </a:xfrm>
          <a:custGeom>
            <a:avLst/>
            <a:gdLst/>
            <a:ahLst/>
            <a:cxnLst/>
            <a:rect l="l" t="t" r="r" b="b"/>
            <a:pathLst>
              <a:path w="674" h="1279" extrusionOk="0">
                <a:moveTo>
                  <a:pt x="665" y="39"/>
                </a:moveTo>
                <a:cubicBezTo>
                  <a:pt x="656" y="0"/>
                  <a:pt x="655" y="0"/>
                  <a:pt x="652" y="0"/>
                </a:cubicBezTo>
                <a:cubicBezTo>
                  <a:pt x="650" y="0"/>
                  <a:pt x="649" y="-1"/>
                  <a:pt x="641" y="12"/>
                </a:cubicBezTo>
                <a:lnTo>
                  <a:pt x="641" y="12"/>
                </a:lnTo>
                <a:cubicBezTo>
                  <a:pt x="638" y="18"/>
                  <a:pt x="628" y="44"/>
                  <a:pt x="619" y="70"/>
                </a:cubicBezTo>
                <a:cubicBezTo>
                  <a:pt x="593" y="143"/>
                  <a:pt x="587" y="154"/>
                  <a:pt x="494" y="303"/>
                </a:cubicBezTo>
                <a:cubicBezTo>
                  <a:pt x="454" y="365"/>
                  <a:pt x="413" y="420"/>
                  <a:pt x="359" y="480"/>
                </a:cubicBezTo>
                <a:cubicBezTo>
                  <a:pt x="346" y="495"/>
                  <a:pt x="328" y="516"/>
                  <a:pt x="319" y="526"/>
                </a:cubicBezTo>
                <a:cubicBezTo>
                  <a:pt x="309" y="537"/>
                  <a:pt x="291" y="557"/>
                  <a:pt x="278" y="571"/>
                </a:cubicBezTo>
                <a:cubicBezTo>
                  <a:pt x="172" y="682"/>
                  <a:pt x="102" y="769"/>
                  <a:pt x="60" y="846"/>
                </a:cubicBezTo>
                <a:cubicBezTo>
                  <a:pt x="17" y="923"/>
                  <a:pt x="-2" y="995"/>
                  <a:pt x="0" y="1070"/>
                </a:cubicBezTo>
                <a:cubicBezTo>
                  <a:pt x="1" y="1110"/>
                  <a:pt x="8" y="1176"/>
                  <a:pt x="15" y="1213"/>
                </a:cubicBezTo>
                <a:cubicBezTo>
                  <a:pt x="25" y="1267"/>
                  <a:pt x="27" y="1276"/>
                  <a:pt x="33" y="1278"/>
                </a:cubicBezTo>
                <a:cubicBezTo>
                  <a:pt x="34" y="1279"/>
                  <a:pt x="35" y="1279"/>
                  <a:pt x="35" y="1279"/>
                </a:cubicBezTo>
                <a:cubicBezTo>
                  <a:pt x="38" y="1279"/>
                  <a:pt x="40" y="1277"/>
                  <a:pt x="42" y="1276"/>
                </a:cubicBezTo>
                <a:cubicBezTo>
                  <a:pt x="49" y="1271"/>
                  <a:pt x="52" y="1261"/>
                  <a:pt x="50" y="1252"/>
                </a:cubicBezTo>
                <a:cubicBezTo>
                  <a:pt x="48" y="1246"/>
                  <a:pt x="58" y="1210"/>
                  <a:pt x="83" y="1147"/>
                </a:cubicBezTo>
                <a:cubicBezTo>
                  <a:pt x="105" y="1091"/>
                  <a:pt x="130" y="1037"/>
                  <a:pt x="147" y="1010"/>
                </a:cubicBezTo>
                <a:cubicBezTo>
                  <a:pt x="180" y="959"/>
                  <a:pt x="237" y="900"/>
                  <a:pt x="305" y="850"/>
                </a:cubicBezTo>
                <a:cubicBezTo>
                  <a:pt x="433" y="755"/>
                  <a:pt x="500" y="685"/>
                  <a:pt x="570" y="571"/>
                </a:cubicBezTo>
                <a:cubicBezTo>
                  <a:pt x="599" y="525"/>
                  <a:pt x="613" y="493"/>
                  <a:pt x="635" y="424"/>
                </a:cubicBezTo>
                <a:cubicBezTo>
                  <a:pt x="654" y="365"/>
                  <a:pt x="668" y="299"/>
                  <a:pt x="670" y="262"/>
                </a:cubicBezTo>
                <a:cubicBezTo>
                  <a:pt x="671" y="248"/>
                  <a:pt x="672" y="228"/>
                  <a:pt x="673" y="221"/>
                </a:cubicBezTo>
                <a:cubicBezTo>
                  <a:pt x="676" y="172"/>
                  <a:pt x="671" y="67"/>
                  <a:pt x="665" y="39"/>
                </a:cubicBezTo>
                <a:moveTo>
                  <a:pt x="62" y="1140"/>
                </a:moveTo>
                <a:cubicBezTo>
                  <a:pt x="61" y="1143"/>
                  <a:pt x="60" y="1145"/>
                  <a:pt x="59" y="1148"/>
                </a:cubicBezTo>
                <a:cubicBezTo>
                  <a:pt x="61" y="1135"/>
                  <a:pt x="65" y="1111"/>
                  <a:pt x="74" y="1074"/>
                </a:cubicBezTo>
                <a:cubicBezTo>
                  <a:pt x="94" y="985"/>
                  <a:pt x="130" y="903"/>
                  <a:pt x="172" y="855"/>
                </a:cubicBezTo>
                <a:cubicBezTo>
                  <a:pt x="173" y="854"/>
                  <a:pt x="189" y="835"/>
                  <a:pt x="191" y="832"/>
                </a:cubicBezTo>
                <a:cubicBezTo>
                  <a:pt x="193" y="830"/>
                  <a:pt x="209" y="812"/>
                  <a:pt x="231" y="790"/>
                </a:cubicBezTo>
                <a:cubicBezTo>
                  <a:pt x="293" y="727"/>
                  <a:pt x="361" y="653"/>
                  <a:pt x="389" y="620"/>
                </a:cubicBezTo>
                <a:cubicBezTo>
                  <a:pt x="402" y="604"/>
                  <a:pt x="417" y="585"/>
                  <a:pt x="430" y="568"/>
                </a:cubicBezTo>
                <a:cubicBezTo>
                  <a:pt x="453" y="539"/>
                  <a:pt x="452" y="538"/>
                  <a:pt x="451" y="536"/>
                </a:cubicBezTo>
                <a:lnTo>
                  <a:pt x="451" y="534"/>
                </a:lnTo>
                <a:lnTo>
                  <a:pt x="449" y="533"/>
                </a:lnTo>
                <a:cubicBezTo>
                  <a:pt x="447" y="533"/>
                  <a:pt x="446" y="533"/>
                  <a:pt x="429" y="551"/>
                </a:cubicBezTo>
                <a:cubicBezTo>
                  <a:pt x="386" y="599"/>
                  <a:pt x="376" y="611"/>
                  <a:pt x="365" y="621"/>
                </a:cubicBezTo>
                <a:cubicBezTo>
                  <a:pt x="358" y="628"/>
                  <a:pt x="350" y="636"/>
                  <a:pt x="346" y="639"/>
                </a:cubicBezTo>
                <a:cubicBezTo>
                  <a:pt x="343" y="642"/>
                  <a:pt x="329" y="657"/>
                  <a:pt x="315" y="672"/>
                </a:cubicBezTo>
                <a:cubicBezTo>
                  <a:pt x="301" y="687"/>
                  <a:pt x="268" y="721"/>
                  <a:pt x="241" y="749"/>
                </a:cubicBezTo>
                <a:cubicBezTo>
                  <a:pt x="215" y="776"/>
                  <a:pt x="190" y="803"/>
                  <a:pt x="185" y="808"/>
                </a:cubicBezTo>
                <a:cubicBezTo>
                  <a:pt x="181" y="813"/>
                  <a:pt x="171" y="825"/>
                  <a:pt x="163" y="833"/>
                </a:cubicBezTo>
                <a:cubicBezTo>
                  <a:pt x="130" y="869"/>
                  <a:pt x="98" y="928"/>
                  <a:pt x="71" y="999"/>
                </a:cubicBezTo>
                <a:cubicBezTo>
                  <a:pt x="61" y="1026"/>
                  <a:pt x="40" y="1122"/>
                  <a:pt x="34" y="1166"/>
                </a:cubicBezTo>
                <a:cubicBezTo>
                  <a:pt x="34" y="1170"/>
                  <a:pt x="33" y="1173"/>
                  <a:pt x="33" y="1177"/>
                </a:cubicBezTo>
                <a:cubicBezTo>
                  <a:pt x="30" y="1158"/>
                  <a:pt x="26" y="1124"/>
                  <a:pt x="24" y="1094"/>
                </a:cubicBezTo>
                <a:cubicBezTo>
                  <a:pt x="21" y="1026"/>
                  <a:pt x="26" y="989"/>
                  <a:pt x="47" y="929"/>
                </a:cubicBezTo>
                <a:cubicBezTo>
                  <a:pt x="69" y="865"/>
                  <a:pt x="106" y="804"/>
                  <a:pt x="171" y="725"/>
                </a:cubicBezTo>
                <a:cubicBezTo>
                  <a:pt x="201" y="688"/>
                  <a:pt x="211" y="676"/>
                  <a:pt x="292" y="587"/>
                </a:cubicBezTo>
                <a:cubicBezTo>
                  <a:pt x="419" y="448"/>
                  <a:pt x="453" y="407"/>
                  <a:pt x="505" y="325"/>
                </a:cubicBezTo>
                <a:cubicBezTo>
                  <a:pt x="511" y="314"/>
                  <a:pt x="523" y="296"/>
                  <a:pt x="531" y="284"/>
                </a:cubicBezTo>
                <a:cubicBezTo>
                  <a:pt x="587" y="196"/>
                  <a:pt x="619" y="138"/>
                  <a:pt x="628" y="107"/>
                </a:cubicBezTo>
                <a:cubicBezTo>
                  <a:pt x="633" y="90"/>
                  <a:pt x="641" y="69"/>
                  <a:pt x="646" y="55"/>
                </a:cubicBezTo>
                <a:cubicBezTo>
                  <a:pt x="646" y="62"/>
                  <a:pt x="647" y="74"/>
                  <a:pt x="648" y="85"/>
                </a:cubicBezTo>
                <a:cubicBezTo>
                  <a:pt x="651" y="135"/>
                  <a:pt x="651" y="208"/>
                  <a:pt x="647" y="262"/>
                </a:cubicBezTo>
                <a:cubicBezTo>
                  <a:pt x="644" y="322"/>
                  <a:pt x="605" y="459"/>
                  <a:pt x="574" y="519"/>
                </a:cubicBezTo>
                <a:cubicBezTo>
                  <a:pt x="541" y="583"/>
                  <a:pt x="476" y="671"/>
                  <a:pt x="433" y="712"/>
                </a:cubicBezTo>
                <a:cubicBezTo>
                  <a:pt x="430" y="715"/>
                  <a:pt x="421" y="724"/>
                  <a:pt x="412" y="732"/>
                </a:cubicBezTo>
                <a:cubicBezTo>
                  <a:pt x="387" y="757"/>
                  <a:pt x="362" y="778"/>
                  <a:pt x="296" y="829"/>
                </a:cubicBezTo>
                <a:cubicBezTo>
                  <a:pt x="265" y="853"/>
                  <a:pt x="231" y="880"/>
                  <a:pt x="227" y="883"/>
                </a:cubicBezTo>
                <a:cubicBezTo>
                  <a:pt x="225" y="886"/>
                  <a:pt x="219" y="892"/>
                  <a:pt x="214" y="896"/>
                </a:cubicBezTo>
                <a:cubicBezTo>
                  <a:pt x="186" y="921"/>
                  <a:pt x="149" y="965"/>
                  <a:pt x="129" y="998"/>
                </a:cubicBezTo>
                <a:cubicBezTo>
                  <a:pt x="117" y="1015"/>
                  <a:pt x="81" y="1092"/>
                  <a:pt x="62" y="114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0000" tIns="45000" rIns="90000" bIns="45000" anchor="ctr" anchorCtr="1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" name="Google Shape;93;p14"/>
          <p:cNvSpPr/>
          <p:nvPr/>
        </p:nvSpPr>
        <p:spPr>
          <a:xfrm rot="-1896956" flipH="1">
            <a:off x="8446797" y="3671393"/>
            <a:ext cx="430778" cy="510591"/>
          </a:xfrm>
          <a:custGeom>
            <a:avLst/>
            <a:gdLst/>
            <a:ahLst/>
            <a:cxnLst/>
            <a:rect l="l" t="t" r="r" b="b"/>
            <a:pathLst>
              <a:path w="858" h="1017" extrusionOk="0">
                <a:moveTo>
                  <a:pt x="787" y="732"/>
                </a:moveTo>
                <a:cubicBezTo>
                  <a:pt x="779" y="705"/>
                  <a:pt x="766" y="664"/>
                  <a:pt x="760" y="640"/>
                </a:cubicBezTo>
                <a:cubicBezTo>
                  <a:pt x="746" y="592"/>
                  <a:pt x="721" y="523"/>
                  <a:pt x="709" y="501"/>
                </a:cubicBezTo>
                <a:cubicBezTo>
                  <a:pt x="701" y="484"/>
                  <a:pt x="670" y="399"/>
                  <a:pt x="640" y="314"/>
                </a:cubicBezTo>
                <a:cubicBezTo>
                  <a:pt x="608" y="222"/>
                  <a:pt x="579" y="179"/>
                  <a:pt x="499" y="104"/>
                </a:cubicBezTo>
                <a:cubicBezTo>
                  <a:pt x="441" y="50"/>
                  <a:pt x="410" y="33"/>
                  <a:pt x="335" y="13"/>
                </a:cubicBezTo>
                <a:cubicBezTo>
                  <a:pt x="282" y="-1"/>
                  <a:pt x="249" y="-4"/>
                  <a:pt x="220" y="5"/>
                </a:cubicBezTo>
                <a:cubicBezTo>
                  <a:pt x="168" y="19"/>
                  <a:pt x="110" y="52"/>
                  <a:pt x="81" y="83"/>
                </a:cubicBezTo>
                <a:cubicBezTo>
                  <a:pt x="47" y="119"/>
                  <a:pt x="11" y="189"/>
                  <a:pt x="3" y="233"/>
                </a:cubicBezTo>
                <a:cubicBezTo>
                  <a:pt x="-3" y="263"/>
                  <a:pt x="1" y="393"/>
                  <a:pt x="8" y="418"/>
                </a:cubicBezTo>
                <a:lnTo>
                  <a:pt x="15" y="445"/>
                </a:lnTo>
                <a:lnTo>
                  <a:pt x="35" y="409"/>
                </a:lnTo>
                <a:cubicBezTo>
                  <a:pt x="122" y="243"/>
                  <a:pt x="127" y="235"/>
                  <a:pt x="163" y="209"/>
                </a:cubicBezTo>
                <a:cubicBezTo>
                  <a:pt x="174" y="201"/>
                  <a:pt x="195" y="190"/>
                  <a:pt x="207" y="184"/>
                </a:cubicBezTo>
                <a:cubicBezTo>
                  <a:pt x="229" y="175"/>
                  <a:pt x="229" y="175"/>
                  <a:pt x="249" y="182"/>
                </a:cubicBezTo>
                <a:cubicBezTo>
                  <a:pt x="280" y="193"/>
                  <a:pt x="315" y="224"/>
                  <a:pt x="332" y="254"/>
                </a:cubicBezTo>
                <a:cubicBezTo>
                  <a:pt x="363" y="307"/>
                  <a:pt x="407" y="431"/>
                  <a:pt x="427" y="519"/>
                </a:cubicBezTo>
                <a:cubicBezTo>
                  <a:pt x="435" y="556"/>
                  <a:pt x="447" y="598"/>
                  <a:pt x="453" y="612"/>
                </a:cubicBezTo>
                <a:cubicBezTo>
                  <a:pt x="467" y="645"/>
                  <a:pt x="500" y="677"/>
                  <a:pt x="552" y="711"/>
                </a:cubicBezTo>
                <a:cubicBezTo>
                  <a:pt x="574" y="726"/>
                  <a:pt x="604" y="745"/>
                  <a:pt x="619" y="755"/>
                </a:cubicBezTo>
                <a:cubicBezTo>
                  <a:pt x="683" y="797"/>
                  <a:pt x="722" y="827"/>
                  <a:pt x="740" y="852"/>
                </a:cubicBezTo>
                <a:cubicBezTo>
                  <a:pt x="751" y="866"/>
                  <a:pt x="769" y="888"/>
                  <a:pt x="780" y="899"/>
                </a:cubicBezTo>
                <a:cubicBezTo>
                  <a:pt x="794" y="913"/>
                  <a:pt x="801" y="925"/>
                  <a:pt x="806" y="944"/>
                </a:cubicBezTo>
                <a:cubicBezTo>
                  <a:pt x="815" y="979"/>
                  <a:pt x="834" y="1017"/>
                  <a:pt x="849" y="1017"/>
                </a:cubicBezTo>
                <a:lnTo>
                  <a:pt x="849" y="1017"/>
                </a:lnTo>
                <a:cubicBezTo>
                  <a:pt x="852" y="1017"/>
                  <a:pt x="856" y="1016"/>
                  <a:pt x="858" y="1009"/>
                </a:cubicBezTo>
                <a:cubicBezTo>
                  <a:pt x="862" y="996"/>
                  <a:pt x="817" y="830"/>
                  <a:pt x="787" y="732"/>
                </a:cubicBezTo>
                <a:moveTo>
                  <a:pt x="88" y="213"/>
                </a:moveTo>
                <a:cubicBezTo>
                  <a:pt x="101" y="189"/>
                  <a:pt x="140" y="143"/>
                  <a:pt x="173" y="115"/>
                </a:cubicBezTo>
                <a:cubicBezTo>
                  <a:pt x="183" y="106"/>
                  <a:pt x="195" y="95"/>
                  <a:pt x="195" y="91"/>
                </a:cubicBezTo>
                <a:cubicBezTo>
                  <a:pt x="195" y="90"/>
                  <a:pt x="194" y="89"/>
                  <a:pt x="193" y="88"/>
                </a:cubicBezTo>
                <a:cubicBezTo>
                  <a:pt x="193" y="87"/>
                  <a:pt x="192" y="86"/>
                  <a:pt x="190" y="86"/>
                </a:cubicBezTo>
                <a:cubicBezTo>
                  <a:pt x="186" y="86"/>
                  <a:pt x="177" y="90"/>
                  <a:pt x="154" y="109"/>
                </a:cubicBezTo>
                <a:cubicBezTo>
                  <a:pt x="134" y="125"/>
                  <a:pt x="113" y="145"/>
                  <a:pt x="97" y="163"/>
                </a:cubicBezTo>
                <a:cubicBezTo>
                  <a:pt x="59" y="206"/>
                  <a:pt x="41" y="235"/>
                  <a:pt x="29" y="276"/>
                </a:cubicBezTo>
                <a:lnTo>
                  <a:pt x="29" y="271"/>
                </a:lnTo>
                <a:cubicBezTo>
                  <a:pt x="31" y="231"/>
                  <a:pt x="41" y="198"/>
                  <a:pt x="66" y="155"/>
                </a:cubicBezTo>
                <a:cubicBezTo>
                  <a:pt x="98" y="100"/>
                  <a:pt x="133" y="69"/>
                  <a:pt x="188" y="47"/>
                </a:cubicBezTo>
                <a:cubicBezTo>
                  <a:pt x="234" y="28"/>
                  <a:pt x="256" y="27"/>
                  <a:pt x="313" y="41"/>
                </a:cubicBezTo>
                <a:cubicBezTo>
                  <a:pt x="384" y="57"/>
                  <a:pt x="413" y="72"/>
                  <a:pt x="461" y="113"/>
                </a:cubicBezTo>
                <a:cubicBezTo>
                  <a:pt x="477" y="127"/>
                  <a:pt x="490" y="139"/>
                  <a:pt x="497" y="145"/>
                </a:cubicBezTo>
                <a:cubicBezTo>
                  <a:pt x="492" y="144"/>
                  <a:pt x="485" y="141"/>
                  <a:pt x="476" y="138"/>
                </a:cubicBezTo>
                <a:cubicBezTo>
                  <a:pt x="426" y="118"/>
                  <a:pt x="395" y="114"/>
                  <a:pt x="337" y="119"/>
                </a:cubicBezTo>
                <a:cubicBezTo>
                  <a:pt x="284" y="123"/>
                  <a:pt x="251" y="132"/>
                  <a:pt x="179" y="165"/>
                </a:cubicBezTo>
                <a:cubicBezTo>
                  <a:pt x="152" y="177"/>
                  <a:pt x="139" y="187"/>
                  <a:pt x="113" y="217"/>
                </a:cubicBezTo>
                <a:cubicBezTo>
                  <a:pt x="95" y="237"/>
                  <a:pt x="73" y="269"/>
                  <a:pt x="64" y="287"/>
                </a:cubicBezTo>
                <a:cubicBezTo>
                  <a:pt x="61" y="292"/>
                  <a:pt x="59" y="296"/>
                  <a:pt x="58" y="298"/>
                </a:cubicBezTo>
                <a:cubicBezTo>
                  <a:pt x="63" y="275"/>
                  <a:pt x="77" y="234"/>
                  <a:pt x="88" y="213"/>
                </a:cubicBezTo>
                <a:moveTo>
                  <a:pt x="498" y="324"/>
                </a:moveTo>
                <a:cubicBezTo>
                  <a:pt x="489" y="304"/>
                  <a:pt x="486" y="303"/>
                  <a:pt x="483" y="305"/>
                </a:cubicBezTo>
                <a:cubicBezTo>
                  <a:pt x="479" y="306"/>
                  <a:pt x="479" y="309"/>
                  <a:pt x="485" y="324"/>
                </a:cubicBezTo>
                <a:cubicBezTo>
                  <a:pt x="488" y="333"/>
                  <a:pt x="493" y="347"/>
                  <a:pt x="496" y="357"/>
                </a:cubicBezTo>
                <a:cubicBezTo>
                  <a:pt x="502" y="377"/>
                  <a:pt x="540" y="462"/>
                  <a:pt x="547" y="470"/>
                </a:cubicBezTo>
                <a:cubicBezTo>
                  <a:pt x="548" y="472"/>
                  <a:pt x="556" y="487"/>
                  <a:pt x="564" y="507"/>
                </a:cubicBezTo>
                <a:cubicBezTo>
                  <a:pt x="571" y="525"/>
                  <a:pt x="580" y="549"/>
                  <a:pt x="585" y="560"/>
                </a:cubicBezTo>
                <a:cubicBezTo>
                  <a:pt x="589" y="571"/>
                  <a:pt x="609" y="602"/>
                  <a:pt x="629" y="629"/>
                </a:cubicBezTo>
                <a:cubicBezTo>
                  <a:pt x="669" y="683"/>
                  <a:pt x="730" y="777"/>
                  <a:pt x="749" y="811"/>
                </a:cubicBezTo>
                <a:cubicBezTo>
                  <a:pt x="742" y="805"/>
                  <a:pt x="733" y="798"/>
                  <a:pt x="722" y="789"/>
                </a:cubicBezTo>
                <a:cubicBezTo>
                  <a:pt x="701" y="772"/>
                  <a:pt x="672" y="750"/>
                  <a:pt x="656" y="741"/>
                </a:cubicBezTo>
                <a:cubicBezTo>
                  <a:pt x="639" y="732"/>
                  <a:pt x="628" y="724"/>
                  <a:pt x="627" y="723"/>
                </a:cubicBezTo>
                <a:cubicBezTo>
                  <a:pt x="624" y="720"/>
                  <a:pt x="584" y="694"/>
                  <a:pt x="584" y="694"/>
                </a:cubicBezTo>
                <a:cubicBezTo>
                  <a:pt x="510" y="646"/>
                  <a:pt x="479" y="612"/>
                  <a:pt x="468" y="565"/>
                </a:cubicBezTo>
                <a:cubicBezTo>
                  <a:pt x="467" y="562"/>
                  <a:pt x="462" y="537"/>
                  <a:pt x="455" y="509"/>
                </a:cubicBezTo>
                <a:cubicBezTo>
                  <a:pt x="437" y="424"/>
                  <a:pt x="388" y="285"/>
                  <a:pt x="361" y="238"/>
                </a:cubicBezTo>
                <a:cubicBezTo>
                  <a:pt x="348" y="216"/>
                  <a:pt x="318" y="185"/>
                  <a:pt x="292" y="168"/>
                </a:cubicBezTo>
                <a:cubicBezTo>
                  <a:pt x="284" y="163"/>
                  <a:pt x="280" y="160"/>
                  <a:pt x="279" y="159"/>
                </a:cubicBezTo>
                <a:cubicBezTo>
                  <a:pt x="283" y="157"/>
                  <a:pt x="288" y="155"/>
                  <a:pt x="292" y="154"/>
                </a:cubicBezTo>
                <a:cubicBezTo>
                  <a:pt x="307" y="147"/>
                  <a:pt x="386" y="146"/>
                  <a:pt x="414" y="151"/>
                </a:cubicBezTo>
                <a:lnTo>
                  <a:pt x="414" y="151"/>
                </a:lnTo>
                <a:cubicBezTo>
                  <a:pt x="457" y="159"/>
                  <a:pt x="514" y="187"/>
                  <a:pt x="547" y="216"/>
                </a:cubicBezTo>
                <a:cubicBezTo>
                  <a:pt x="580" y="244"/>
                  <a:pt x="592" y="268"/>
                  <a:pt x="620" y="354"/>
                </a:cubicBezTo>
                <a:cubicBezTo>
                  <a:pt x="629" y="382"/>
                  <a:pt x="652" y="442"/>
                  <a:pt x="670" y="488"/>
                </a:cubicBezTo>
                <a:cubicBezTo>
                  <a:pt x="698" y="556"/>
                  <a:pt x="755" y="729"/>
                  <a:pt x="769" y="782"/>
                </a:cubicBezTo>
                <a:cubicBezTo>
                  <a:pt x="753" y="754"/>
                  <a:pt x="685" y="652"/>
                  <a:pt x="651" y="604"/>
                </a:cubicBezTo>
                <a:cubicBezTo>
                  <a:pt x="635" y="582"/>
                  <a:pt x="607" y="535"/>
                  <a:pt x="589" y="500"/>
                </a:cubicBezTo>
                <a:cubicBezTo>
                  <a:pt x="570" y="465"/>
                  <a:pt x="553" y="432"/>
                  <a:pt x="551" y="427"/>
                </a:cubicBezTo>
                <a:cubicBezTo>
                  <a:pt x="539" y="406"/>
                  <a:pt x="506" y="340"/>
                  <a:pt x="498" y="323"/>
                </a:cubicBezTo>
                <a:lnTo>
                  <a:pt x="498" y="324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0000" tIns="45000" rIns="90000" bIns="45000" anchor="ctr" anchorCtr="1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" name="Google Shape;94;p14"/>
          <p:cNvSpPr/>
          <p:nvPr/>
        </p:nvSpPr>
        <p:spPr>
          <a:xfrm rot="-2147246">
            <a:off x="7840216" y="3493422"/>
            <a:ext cx="1477126" cy="3223944"/>
          </a:xfrm>
          <a:custGeom>
            <a:avLst/>
            <a:gdLst/>
            <a:ahLst/>
            <a:cxnLst/>
            <a:rect l="l" t="t" r="r" b="b"/>
            <a:pathLst>
              <a:path w="2936" h="6408" extrusionOk="0">
                <a:moveTo>
                  <a:pt x="2511" y="4617"/>
                </a:moveTo>
                <a:lnTo>
                  <a:pt x="2511" y="4617"/>
                </a:lnTo>
                <a:cubicBezTo>
                  <a:pt x="2512" y="4617"/>
                  <a:pt x="2514" y="4616"/>
                  <a:pt x="2514" y="4615"/>
                </a:cubicBezTo>
                <a:cubicBezTo>
                  <a:pt x="2517" y="4609"/>
                  <a:pt x="2512" y="4533"/>
                  <a:pt x="2510" y="4524"/>
                </a:cubicBezTo>
                <a:cubicBezTo>
                  <a:pt x="2508" y="4519"/>
                  <a:pt x="2506" y="4511"/>
                  <a:pt x="2505" y="4506"/>
                </a:cubicBezTo>
                <a:cubicBezTo>
                  <a:pt x="2499" y="4478"/>
                  <a:pt x="2459" y="4432"/>
                  <a:pt x="2415" y="4401"/>
                </a:cubicBezTo>
                <a:cubicBezTo>
                  <a:pt x="2408" y="4395"/>
                  <a:pt x="2400" y="4390"/>
                  <a:pt x="2398" y="4388"/>
                </a:cubicBezTo>
                <a:cubicBezTo>
                  <a:pt x="2388" y="4379"/>
                  <a:pt x="2348" y="4357"/>
                  <a:pt x="2324" y="4348"/>
                </a:cubicBezTo>
                <a:cubicBezTo>
                  <a:pt x="2236" y="4313"/>
                  <a:pt x="2159" y="4300"/>
                  <a:pt x="2067" y="4306"/>
                </a:cubicBezTo>
                <a:cubicBezTo>
                  <a:pt x="2023" y="4308"/>
                  <a:pt x="1962" y="4317"/>
                  <a:pt x="1950" y="4323"/>
                </a:cubicBezTo>
                <a:cubicBezTo>
                  <a:pt x="1947" y="4325"/>
                  <a:pt x="1937" y="4329"/>
                  <a:pt x="1928" y="4332"/>
                </a:cubicBezTo>
                <a:cubicBezTo>
                  <a:pt x="1906" y="4341"/>
                  <a:pt x="1866" y="4366"/>
                  <a:pt x="1845" y="4385"/>
                </a:cubicBezTo>
                <a:cubicBezTo>
                  <a:pt x="1835" y="4393"/>
                  <a:pt x="1819" y="4411"/>
                  <a:pt x="1808" y="4425"/>
                </a:cubicBezTo>
                <a:cubicBezTo>
                  <a:pt x="1799" y="4438"/>
                  <a:pt x="1788" y="4451"/>
                  <a:pt x="1786" y="4454"/>
                </a:cubicBezTo>
                <a:cubicBezTo>
                  <a:pt x="1784" y="4457"/>
                  <a:pt x="1781" y="4462"/>
                  <a:pt x="1781" y="4465"/>
                </a:cubicBezTo>
                <a:cubicBezTo>
                  <a:pt x="1781" y="4465"/>
                  <a:pt x="1780" y="4467"/>
                  <a:pt x="1779" y="4468"/>
                </a:cubicBezTo>
                <a:cubicBezTo>
                  <a:pt x="1776" y="4470"/>
                  <a:pt x="1768" y="4480"/>
                  <a:pt x="1734" y="4531"/>
                </a:cubicBezTo>
                <a:cubicBezTo>
                  <a:pt x="1726" y="4543"/>
                  <a:pt x="1716" y="4555"/>
                  <a:pt x="1701" y="4574"/>
                </a:cubicBezTo>
                <a:cubicBezTo>
                  <a:pt x="1658" y="4631"/>
                  <a:pt x="1656" y="4633"/>
                  <a:pt x="1625" y="4654"/>
                </a:cubicBezTo>
                <a:cubicBezTo>
                  <a:pt x="1578" y="4686"/>
                  <a:pt x="1485" y="4746"/>
                  <a:pt x="1459" y="4761"/>
                </a:cubicBezTo>
                <a:cubicBezTo>
                  <a:pt x="1389" y="4801"/>
                  <a:pt x="1358" y="4836"/>
                  <a:pt x="1326" y="4908"/>
                </a:cubicBezTo>
                <a:cubicBezTo>
                  <a:pt x="1319" y="4924"/>
                  <a:pt x="1300" y="4949"/>
                  <a:pt x="1247" y="5018"/>
                </a:cubicBezTo>
                <a:cubicBezTo>
                  <a:pt x="1244" y="5022"/>
                  <a:pt x="1241" y="5025"/>
                  <a:pt x="1240" y="5025"/>
                </a:cubicBezTo>
                <a:cubicBezTo>
                  <a:pt x="1231" y="5027"/>
                  <a:pt x="1188" y="5067"/>
                  <a:pt x="1174" y="5083"/>
                </a:cubicBezTo>
                <a:cubicBezTo>
                  <a:pt x="1160" y="5100"/>
                  <a:pt x="1105" y="5177"/>
                  <a:pt x="1106" y="5186"/>
                </a:cubicBezTo>
                <a:cubicBezTo>
                  <a:pt x="1106" y="5185"/>
                  <a:pt x="1106" y="5185"/>
                  <a:pt x="1106" y="5185"/>
                </a:cubicBezTo>
                <a:cubicBezTo>
                  <a:pt x="1105" y="5186"/>
                  <a:pt x="1102" y="5191"/>
                  <a:pt x="1099" y="5197"/>
                </a:cubicBezTo>
                <a:cubicBezTo>
                  <a:pt x="1100" y="5191"/>
                  <a:pt x="1100" y="5190"/>
                  <a:pt x="1100" y="5189"/>
                </a:cubicBezTo>
                <a:cubicBezTo>
                  <a:pt x="1100" y="5184"/>
                  <a:pt x="1109" y="5148"/>
                  <a:pt x="1126" y="5088"/>
                </a:cubicBezTo>
                <a:cubicBezTo>
                  <a:pt x="1138" y="5042"/>
                  <a:pt x="1154" y="4987"/>
                  <a:pt x="1161" y="4970"/>
                </a:cubicBezTo>
                <a:cubicBezTo>
                  <a:pt x="1163" y="4966"/>
                  <a:pt x="1167" y="4954"/>
                  <a:pt x="1167" y="4950"/>
                </a:cubicBezTo>
                <a:cubicBezTo>
                  <a:pt x="1168" y="4947"/>
                  <a:pt x="1181" y="4916"/>
                  <a:pt x="1195" y="4886"/>
                </a:cubicBezTo>
                <a:cubicBezTo>
                  <a:pt x="1203" y="4868"/>
                  <a:pt x="1227" y="4827"/>
                  <a:pt x="1279" y="4739"/>
                </a:cubicBezTo>
                <a:cubicBezTo>
                  <a:pt x="1288" y="4725"/>
                  <a:pt x="1296" y="4710"/>
                  <a:pt x="1303" y="4699"/>
                </a:cubicBezTo>
                <a:cubicBezTo>
                  <a:pt x="1311" y="4684"/>
                  <a:pt x="1313" y="4681"/>
                  <a:pt x="1313" y="4680"/>
                </a:cubicBezTo>
                <a:cubicBezTo>
                  <a:pt x="1314" y="4679"/>
                  <a:pt x="1317" y="4677"/>
                  <a:pt x="1322" y="4668"/>
                </a:cubicBezTo>
                <a:cubicBezTo>
                  <a:pt x="1325" y="4662"/>
                  <a:pt x="1328" y="4658"/>
                  <a:pt x="1330" y="4657"/>
                </a:cubicBezTo>
                <a:cubicBezTo>
                  <a:pt x="1332" y="4655"/>
                  <a:pt x="1335" y="4652"/>
                  <a:pt x="1335" y="4649"/>
                </a:cubicBezTo>
                <a:cubicBezTo>
                  <a:pt x="1336" y="4646"/>
                  <a:pt x="1344" y="4631"/>
                  <a:pt x="1357" y="4608"/>
                </a:cubicBezTo>
                <a:cubicBezTo>
                  <a:pt x="1376" y="4574"/>
                  <a:pt x="1408" y="4518"/>
                  <a:pt x="1407" y="4513"/>
                </a:cubicBezTo>
                <a:cubicBezTo>
                  <a:pt x="1407" y="4514"/>
                  <a:pt x="1407" y="4514"/>
                  <a:pt x="1407" y="4514"/>
                </a:cubicBezTo>
                <a:cubicBezTo>
                  <a:pt x="1408" y="4513"/>
                  <a:pt x="1411" y="4505"/>
                  <a:pt x="1417" y="4494"/>
                </a:cubicBezTo>
                <a:cubicBezTo>
                  <a:pt x="1427" y="4476"/>
                  <a:pt x="1443" y="4443"/>
                  <a:pt x="1465" y="4392"/>
                </a:cubicBezTo>
                <a:cubicBezTo>
                  <a:pt x="1482" y="4354"/>
                  <a:pt x="1512" y="4318"/>
                  <a:pt x="1568" y="4269"/>
                </a:cubicBezTo>
                <a:cubicBezTo>
                  <a:pt x="1576" y="4262"/>
                  <a:pt x="1590" y="4250"/>
                  <a:pt x="1591" y="4247"/>
                </a:cubicBezTo>
                <a:lnTo>
                  <a:pt x="1592" y="4247"/>
                </a:lnTo>
                <a:cubicBezTo>
                  <a:pt x="1597" y="4246"/>
                  <a:pt x="1629" y="4219"/>
                  <a:pt x="1631" y="4216"/>
                </a:cubicBezTo>
                <a:cubicBezTo>
                  <a:pt x="1632" y="4216"/>
                  <a:pt x="1634" y="4214"/>
                  <a:pt x="1637" y="4212"/>
                </a:cubicBezTo>
                <a:cubicBezTo>
                  <a:pt x="1640" y="4210"/>
                  <a:pt x="1650" y="4202"/>
                  <a:pt x="1660" y="4194"/>
                </a:cubicBezTo>
                <a:cubicBezTo>
                  <a:pt x="1699" y="4163"/>
                  <a:pt x="1758" y="4119"/>
                  <a:pt x="1763" y="4116"/>
                </a:cubicBezTo>
                <a:cubicBezTo>
                  <a:pt x="1765" y="4116"/>
                  <a:pt x="1770" y="4113"/>
                  <a:pt x="1778" y="4109"/>
                </a:cubicBezTo>
                <a:cubicBezTo>
                  <a:pt x="1794" y="4101"/>
                  <a:pt x="1814" y="4093"/>
                  <a:pt x="1819" y="4092"/>
                </a:cubicBezTo>
                <a:cubicBezTo>
                  <a:pt x="1822" y="4092"/>
                  <a:pt x="1828" y="4089"/>
                  <a:pt x="1833" y="4087"/>
                </a:cubicBezTo>
                <a:cubicBezTo>
                  <a:pt x="1838" y="4084"/>
                  <a:pt x="1847" y="4080"/>
                  <a:pt x="1853" y="4078"/>
                </a:cubicBezTo>
                <a:cubicBezTo>
                  <a:pt x="1866" y="4073"/>
                  <a:pt x="1877" y="4061"/>
                  <a:pt x="1879" y="4048"/>
                </a:cubicBezTo>
                <a:cubicBezTo>
                  <a:pt x="1880" y="4040"/>
                  <a:pt x="1877" y="4032"/>
                  <a:pt x="1871" y="4028"/>
                </a:cubicBezTo>
                <a:cubicBezTo>
                  <a:pt x="1855" y="4014"/>
                  <a:pt x="1831" y="4025"/>
                  <a:pt x="1800" y="4059"/>
                </a:cubicBezTo>
                <a:cubicBezTo>
                  <a:pt x="1790" y="4069"/>
                  <a:pt x="1776" y="4082"/>
                  <a:pt x="1769" y="4086"/>
                </a:cubicBezTo>
                <a:cubicBezTo>
                  <a:pt x="1762" y="4091"/>
                  <a:pt x="1751" y="4098"/>
                  <a:pt x="1744" y="4102"/>
                </a:cubicBezTo>
                <a:cubicBezTo>
                  <a:pt x="1724" y="4115"/>
                  <a:pt x="1679" y="4148"/>
                  <a:pt x="1657" y="4166"/>
                </a:cubicBezTo>
                <a:cubicBezTo>
                  <a:pt x="1645" y="4176"/>
                  <a:pt x="1630" y="4188"/>
                  <a:pt x="1624" y="4193"/>
                </a:cubicBezTo>
                <a:cubicBezTo>
                  <a:pt x="1595" y="4215"/>
                  <a:pt x="1535" y="4267"/>
                  <a:pt x="1521" y="4281"/>
                </a:cubicBezTo>
                <a:cubicBezTo>
                  <a:pt x="1519" y="4284"/>
                  <a:pt x="1517" y="4286"/>
                  <a:pt x="1515" y="4288"/>
                </a:cubicBezTo>
                <a:cubicBezTo>
                  <a:pt x="1516" y="4287"/>
                  <a:pt x="1516" y="4286"/>
                  <a:pt x="1516" y="4285"/>
                </a:cubicBezTo>
                <a:cubicBezTo>
                  <a:pt x="1527" y="4263"/>
                  <a:pt x="1567" y="4171"/>
                  <a:pt x="1580" y="4136"/>
                </a:cubicBezTo>
                <a:cubicBezTo>
                  <a:pt x="1594" y="4097"/>
                  <a:pt x="1620" y="4009"/>
                  <a:pt x="1632" y="3954"/>
                </a:cubicBezTo>
                <a:cubicBezTo>
                  <a:pt x="1656" y="3849"/>
                  <a:pt x="1658" y="3751"/>
                  <a:pt x="1641" y="3594"/>
                </a:cubicBezTo>
                <a:cubicBezTo>
                  <a:pt x="1636" y="3549"/>
                  <a:pt x="1636" y="3545"/>
                  <a:pt x="1642" y="3508"/>
                </a:cubicBezTo>
                <a:cubicBezTo>
                  <a:pt x="1648" y="3468"/>
                  <a:pt x="1658" y="3434"/>
                  <a:pt x="1676" y="3397"/>
                </a:cubicBezTo>
                <a:cubicBezTo>
                  <a:pt x="1682" y="3384"/>
                  <a:pt x="1692" y="3362"/>
                  <a:pt x="1699" y="3347"/>
                </a:cubicBezTo>
                <a:cubicBezTo>
                  <a:pt x="1706" y="3332"/>
                  <a:pt x="1717" y="3310"/>
                  <a:pt x="1724" y="3298"/>
                </a:cubicBezTo>
                <a:cubicBezTo>
                  <a:pt x="1734" y="3281"/>
                  <a:pt x="1737" y="3276"/>
                  <a:pt x="1737" y="3275"/>
                </a:cubicBezTo>
                <a:cubicBezTo>
                  <a:pt x="1738" y="3272"/>
                  <a:pt x="1753" y="3251"/>
                  <a:pt x="1797" y="3186"/>
                </a:cubicBezTo>
                <a:cubicBezTo>
                  <a:pt x="1808" y="3170"/>
                  <a:pt x="1820" y="3152"/>
                  <a:pt x="1824" y="3146"/>
                </a:cubicBezTo>
                <a:cubicBezTo>
                  <a:pt x="1838" y="3126"/>
                  <a:pt x="1843" y="3122"/>
                  <a:pt x="1888" y="3089"/>
                </a:cubicBezTo>
                <a:cubicBezTo>
                  <a:pt x="1919" y="3066"/>
                  <a:pt x="1932" y="3058"/>
                  <a:pt x="1956" y="3047"/>
                </a:cubicBezTo>
                <a:cubicBezTo>
                  <a:pt x="2002" y="3027"/>
                  <a:pt x="2070" y="3007"/>
                  <a:pt x="2153" y="2990"/>
                </a:cubicBezTo>
                <a:cubicBezTo>
                  <a:pt x="2218" y="2977"/>
                  <a:pt x="2279" y="2955"/>
                  <a:pt x="2300" y="2936"/>
                </a:cubicBezTo>
                <a:cubicBezTo>
                  <a:pt x="2305" y="2932"/>
                  <a:pt x="2338" y="2898"/>
                  <a:pt x="2348" y="2888"/>
                </a:cubicBezTo>
                <a:cubicBezTo>
                  <a:pt x="2377" y="2858"/>
                  <a:pt x="2461" y="2822"/>
                  <a:pt x="2493" y="2827"/>
                </a:cubicBezTo>
                <a:cubicBezTo>
                  <a:pt x="2504" y="2829"/>
                  <a:pt x="2511" y="2835"/>
                  <a:pt x="2549" y="2876"/>
                </a:cubicBezTo>
                <a:cubicBezTo>
                  <a:pt x="2597" y="2929"/>
                  <a:pt x="2663" y="2982"/>
                  <a:pt x="2722" y="3014"/>
                </a:cubicBezTo>
                <a:cubicBezTo>
                  <a:pt x="2755" y="3032"/>
                  <a:pt x="2771" y="3037"/>
                  <a:pt x="2819" y="3044"/>
                </a:cubicBezTo>
                <a:cubicBezTo>
                  <a:pt x="2872" y="3052"/>
                  <a:pt x="2882" y="3055"/>
                  <a:pt x="2905" y="3071"/>
                </a:cubicBezTo>
                <a:lnTo>
                  <a:pt x="2936" y="3093"/>
                </a:lnTo>
                <a:lnTo>
                  <a:pt x="2927" y="3070"/>
                </a:lnTo>
                <a:cubicBezTo>
                  <a:pt x="2924" y="3063"/>
                  <a:pt x="2919" y="3046"/>
                  <a:pt x="2915" y="3031"/>
                </a:cubicBezTo>
                <a:cubicBezTo>
                  <a:pt x="2901" y="2981"/>
                  <a:pt x="2874" y="2926"/>
                  <a:pt x="2837" y="2872"/>
                </a:cubicBezTo>
                <a:cubicBezTo>
                  <a:pt x="2833" y="2866"/>
                  <a:pt x="2825" y="2853"/>
                  <a:pt x="2818" y="2842"/>
                </a:cubicBezTo>
                <a:cubicBezTo>
                  <a:pt x="2791" y="2798"/>
                  <a:pt x="2757" y="2761"/>
                  <a:pt x="2719" y="2733"/>
                </a:cubicBezTo>
                <a:cubicBezTo>
                  <a:pt x="2656" y="2685"/>
                  <a:pt x="2608" y="2666"/>
                  <a:pt x="2547" y="2664"/>
                </a:cubicBezTo>
                <a:cubicBezTo>
                  <a:pt x="2495" y="2662"/>
                  <a:pt x="2473" y="2666"/>
                  <a:pt x="2400" y="2688"/>
                </a:cubicBezTo>
                <a:cubicBezTo>
                  <a:pt x="2363" y="2699"/>
                  <a:pt x="2324" y="2710"/>
                  <a:pt x="2313" y="2713"/>
                </a:cubicBezTo>
                <a:cubicBezTo>
                  <a:pt x="2161" y="2749"/>
                  <a:pt x="2159" y="2749"/>
                  <a:pt x="2102" y="2785"/>
                </a:cubicBezTo>
                <a:cubicBezTo>
                  <a:pt x="2065" y="2809"/>
                  <a:pt x="2059" y="2813"/>
                  <a:pt x="2053" y="2819"/>
                </a:cubicBezTo>
                <a:cubicBezTo>
                  <a:pt x="2050" y="2822"/>
                  <a:pt x="2041" y="2829"/>
                  <a:pt x="2034" y="2835"/>
                </a:cubicBezTo>
                <a:cubicBezTo>
                  <a:pt x="2017" y="2848"/>
                  <a:pt x="1940" y="2935"/>
                  <a:pt x="1919" y="2964"/>
                </a:cubicBezTo>
                <a:cubicBezTo>
                  <a:pt x="1910" y="2976"/>
                  <a:pt x="1902" y="2988"/>
                  <a:pt x="1900" y="2991"/>
                </a:cubicBezTo>
                <a:cubicBezTo>
                  <a:pt x="1897" y="2994"/>
                  <a:pt x="1892" y="3002"/>
                  <a:pt x="1887" y="3008"/>
                </a:cubicBezTo>
                <a:cubicBezTo>
                  <a:pt x="1883" y="3015"/>
                  <a:pt x="1878" y="3021"/>
                  <a:pt x="1876" y="3023"/>
                </a:cubicBezTo>
                <a:cubicBezTo>
                  <a:pt x="1870" y="3031"/>
                  <a:pt x="1839" y="3078"/>
                  <a:pt x="1835" y="3087"/>
                </a:cubicBezTo>
                <a:cubicBezTo>
                  <a:pt x="1833" y="3092"/>
                  <a:pt x="1827" y="3101"/>
                  <a:pt x="1822" y="3108"/>
                </a:cubicBezTo>
                <a:cubicBezTo>
                  <a:pt x="1818" y="3115"/>
                  <a:pt x="1812" y="3124"/>
                  <a:pt x="1810" y="3128"/>
                </a:cubicBezTo>
                <a:cubicBezTo>
                  <a:pt x="1807" y="3132"/>
                  <a:pt x="1803" y="3138"/>
                  <a:pt x="1802" y="3140"/>
                </a:cubicBezTo>
                <a:cubicBezTo>
                  <a:pt x="1799" y="3143"/>
                  <a:pt x="1793" y="3153"/>
                  <a:pt x="1786" y="3162"/>
                </a:cubicBezTo>
                <a:cubicBezTo>
                  <a:pt x="1780" y="3172"/>
                  <a:pt x="1773" y="3182"/>
                  <a:pt x="1770" y="3186"/>
                </a:cubicBezTo>
                <a:cubicBezTo>
                  <a:pt x="1748" y="3216"/>
                  <a:pt x="1726" y="3249"/>
                  <a:pt x="1714" y="3270"/>
                </a:cubicBezTo>
                <a:cubicBezTo>
                  <a:pt x="1688" y="3316"/>
                  <a:pt x="1687" y="3319"/>
                  <a:pt x="1649" y="3401"/>
                </a:cubicBezTo>
                <a:cubicBezTo>
                  <a:pt x="1634" y="3435"/>
                  <a:pt x="1622" y="3475"/>
                  <a:pt x="1619" y="3500"/>
                </a:cubicBezTo>
                <a:cubicBezTo>
                  <a:pt x="1618" y="3508"/>
                  <a:pt x="1617" y="3515"/>
                  <a:pt x="1617" y="3517"/>
                </a:cubicBezTo>
                <a:cubicBezTo>
                  <a:pt x="1617" y="3517"/>
                  <a:pt x="1617" y="3519"/>
                  <a:pt x="1617" y="3520"/>
                </a:cubicBezTo>
                <a:cubicBezTo>
                  <a:pt x="1616" y="3519"/>
                  <a:pt x="1616" y="3517"/>
                  <a:pt x="1616" y="3516"/>
                </a:cubicBezTo>
                <a:cubicBezTo>
                  <a:pt x="1613" y="3505"/>
                  <a:pt x="1596" y="3454"/>
                  <a:pt x="1587" y="3430"/>
                </a:cubicBezTo>
                <a:cubicBezTo>
                  <a:pt x="1580" y="3412"/>
                  <a:pt x="1573" y="3389"/>
                  <a:pt x="1565" y="3359"/>
                </a:cubicBezTo>
                <a:cubicBezTo>
                  <a:pt x="1559" y="3335"/>
                  <a:pt x="1547" y="3252"/>
                  <a:pt x="1545" y="3218"/>
                </a:cubicBezTo>
                <a:lnTo>
                  <a:pt x="1543" y="3188"/>
                </a:lnTo>
                <a:lnTo>
                  <a:pt x="1557" y="3159"/>
                </a:lnTo>
                <a:cubicBezTo>
                  <a:pt x="1580" y="3110"/>
                  <a:pt x="1582" y="3107"/>
                  <a:pt x="1608" y="3064"/>
                </a:cubicBezTo>
                <a:cubicBezTo>
                  <a:pt x="1644" y="3004"/>
                  <a:pt x="1683" y="2946"/>
                  <a:pt x="1699" y="2929"/>
                </a:cubicBezTo>
                <a:cubicBezTo>
                  <a:pt x="1703" y="2925"/>
                  <a:pt x="1715" y="2916"/>
                  <a:pt x="1725" y="2911"/>
                </a:cubicBezTo>
                <a:cubicBezTo>
                  <a:pt x="1759" y="2891"/>
                  <a:pt x="1775" y="2863"/>
                  <a:pt x="1764" y="2840"/>
                </a:cubicBezTo>
                <a:cubicBezTo>
                  <a:pt x="1757" y="2826"/>
                  <a:pt x="1747" y="2822"/>
                  <a:pt x="1732" y="2826"/>
                </a:cubicBezTo>
                <a:cubicBezTo>
                  <a:pt x="1714" y="2831"/>
                  <a:pt x="1702" y="2847"/>
                  <a:pt x="1689" y="2885"/>
                </a:cubicBezTo>
                <a:cubicBezTo>
                  <a:pt x="1681" y="2909"/>
                  <a:pt x="1674" y="2922"/>
                  <a:pt x="1660" y="2941"/>
                </a:cubicBezTo>
                <a:cubicBezTo>
                  <a:pt x="1625" y="2988"/>
                  <a:pt x="1570" y="3076"/>
                  <a:pt x="1553" y="3113"/>
                </a:cubicBezTo>
                <a:cubicBezTo>
                  <a:pt x="1550" y="3120"/>
                  <a:pt x="1544" y="3131"/>
                  <a:pt x="1541" y="3137"/>
                </a:cubicBezTo>
                <a:lnTo>
                  <a:pt x="1540" y="3139"/>
                </a:lnTo>
                <a:lnTo>
                  <a:pt x="1539" y="3123"/>
                </a:lnTo>
                <a:cubicBezTo>
                  <a:pt x="1537" y="3107"/>
                  <a:pt x="1536" y="3091"/>
                  <a:pt x="1535" y="3087"/>
                </a:cubicBezTo>
                <a:cubicBezTo>
                  <a:pt x="1535" y="3083"/>
                  <a:pt x="1532" y="3050"/>
                  <a:pt x="1528" y="3015"/>
                </a:cubicBezTo>
                <a:cubicBezTo>
                  <a:pt x="1525" y="2980"/>
                  <a:pt x="1521" y="2945"/>
                  <a:pt x="1519" y="2938"/>
                </a:cubicBezTo>
                <a:cubicBezTo>
                  <a:pt x="1517" y="2931"/>
                  <a:pt x="1516" y="2922"/>
                  <a:pt x="1516" y="2917"/>
                </a:cubicBezTo>
                <a:cubicBezTo>
                  <a:pt x="1516" y="2912"/>
                  <a:pt x="1517" y="2895"/>
                  <a:pt x="1517" y="2882"/>
                </a:cubicBezTo>
                <a:cubicBezTo>
                  <a:pt x="1517" y="2868"/>
                  <a:pt x="1518" y="2847"/>
                  <a:pt x="1519" y="2835"/>
                </a:cubicBezTo>
                <a:cubicBezTo>
                  <a:pt x="1520" y="2824"/>
                  <a:pt x="1520" y="2806"/>
                  <a:pt x="1521" y="2798"/>
                </a:cubicBezTo>
                <a:cubicBezTo>
                  <a:pt x="1521" y="2789"/>
                  <a:pt x="1522" y="2768"/>
                  <a:pt x="1524" y="2753"/>
                </a:cubicBezTo>
                <a:cubicBezTo>
                  <a:pt x="1528" y="2706"/>
                  <a:pt x="1529" y="2697"/>
                  <a:pt x="1529" y="2691"/>
                </a:cubicBezTo>
                <a:cubicBezTo>
                  <a:pt x="1529" y="2688"/>
                  <a:pt x="1530" y="2683"/>
                  <a:pt x="1531" y="2681"/>
                </a:cubicBezTo>
                <a:cubicBezTo>
                  <a:pt x="1532" y="2678"/>
                  <a:pt x="1533" y="2670"/>
                  <a:pt x="1533" y="2664"/>
                </a:cubicBezTo>
                <a:cubicBezTo>
                  <a:pt x="1535" y="2634"/>
                  <a:pt x="1539" y="2617"/>
                  <a:pt x="1540" y="2614"/>
                </a:cubicBezTo>
                <a:cubicBezTo>
                  <a:pt x="1542" y="2611"/>
                  <a:pt x="1544" y="2602"/>
                  <a:pt x="1545" y="2597"/>
                </a:cubicBezTo>
                <a:cubicBezTo>
                  <a:pt x="1546" y="2582"/>
                  <a:pt x="1562" y="2531"/>
                  <a:pt x="1570" y="2515"/>
                </a:cubicBezTo>
                <a:cubicBezTo>
                  <a:pt x="1580" y="2494"/>
                  <a:pt x="1584" y="2486"/>
                  <a:pt x="1602" y="2460"/>
                </a:cubicBezTo>
                <a:cubicBezTo>
                  <a:pt x="1641" y="2404"/>
                  <a:pt x="1682" y="2367"/>
                  <a:pt x="1783" y="2299"/>
                </a:cubicBezTo>
                <a:cubicBezTo>
                  <a:pt x="1819" y="2274"/>
                  <a:pt x="1849" y="2251"/>
                  <a:pt x="1858" y="2242"/>
                </a:cubicBezTo>
                <a:cubicBezTo>
                  <a:pt x="1860" y="2240"/>
                  <a:pt x="1867" y="2232"/>
                  <a:pt x="1873" y="2225"/>
                </a:cubicBezTo>
                <a:cubicBezTo>
                  <a:pt x="1889" y="2209"/>
                  <a:pt x="1898" y="2197"/>
                  <a:pt x="1919" y="2168"/>
                </a:cubicBezTo>
                <a:cubicBezTo>
                  <a:pt x="1927" y="2157"/>
                  <a:pt x="1942" y="2132"/>
                  <a:pt x="1953" y="2115"/>
                </a:cubicBezTo>
                <a:cubicBezTo>
                  <a:pt x="1975" y="2079"/>
                  <a:pt x="1976" y="2075"/>
                  <a:pt x="1976" y="2073"/>
                </a:cubicBezTo>
                <a:cubicBezTo>
                  <a:pt x="1976" y="2073"/>
                  <a:pt x="1977" y="2071"/>
                  <a:pt x="1978" y="2070"/>
                </a:cubicBezTo>
                <a:cubicBezTo>
                  <a:pt x="1980" y="2067"/>
                  <a:pt x="1993" y="2045"/>
                  <a:pt x="2005" y="2025"/>
                </a:cubicBezTo>
                <a:cubicBezTo>
                  <a:pt x="2018" y="2003"/>
                  <a:pt x="2035" y="1974"/>
                  <a:pt x="2042" y="1961"/>
                </a:cubicBezTo>
                <a:cubicBezTo>
                  <a:pt x="2061" y="1929"/>
                  <a:pt x="2065" y="1917"/>
                  <a:pt x="2072" y="1870"/>
                </a:cubicBezTo>
                <a:cubicBezTo>
                  <a:pt x="2077" y="1829"/>
                  <a:pt x="2086" y="1791"/>
                  <a:pt x="2102" y="1738"/>
                </a:cubicBezTo>
                <a:cubicBezTo>
                  <a:pt x="2107" y="1724"/>
                  <a:pt x="2112" y="1705"/>
                  <a:pt x="2114" y="1695"/>
                </a:cubicBezTo>
                <a:cubicBezTo>
                  <a:pt x="2115" y="1686"/>
                  <a:pt x="2120" y="1667"/>
                  <a:pt x="2125" y="1652"/>
                </a:cubicBezTo>
                <a:cubicBezTo>
                  <a:pt x="2133" y="1624"/>
                  <a:pt x="2139" y="1617"/>
                  <a:pt x="2165" y="1610"/>
                </a:cubicBezTo>
                <a:cubicBezTo>
                  <a:pt x="2178" y="1607"/>
                  <a:pt x="2180" y="1607"/>
                  <a:pt x="2199" y="1614"/>
                </a:cubicBezTo>
                <a:cubicBezTo>
                  <a:pt x="2211" y="1619"/>
                  <a:pt x="2220" y="1624"/>
                  <a:pt x="2222" y="1626"/>
                </a:cubicBezTo>
                <a:cubicBezTo>
                  <a:pt x="2224" y="1628"/>
                  <a:pt x="2228" y="1631"/>
                  <a:pt x="2231" y="1631"/>
                </a:cubicBezTo>
                <a:cubicBezTo>
                  <a:pt x="2233" y="1632"/>
                  <a:pt x="2238" y="1637"/>
                  <a:pt x="2245" y="1645"/>
                </a:cubicBezTo>
                <a:cubicBezTo>
                  <a:pt x="2259" y="1665"/>
                  <a:pt x="2265" y="1665"/>
                  <a:pt x="2267" y="1665"/>
                </a:cubicBezTo>
                <a:cubicBezTo>
                  <a:pt x="2269" y="1665"/>
                  <a:pt x="2271" y="1664"/>
                  <a:pt x="2272" y="1663"/>
                </a:cubicBezTo>
                <a:cubicBezTo>
                  <a:pt x="2277" y="1658"/>
                  <a:pt x="2281" y="1622"/>
                  <a:pt x="2280" y="1609"/>
                </a:cubicBezTo>
                <a:cubicBezTo>
                  <a:pt x="2279" y="1585"/>
                  <a:pt x="2266" y="1553"/>
                  <a:pt x="2252" y="1541"/>
                </a:cubicBezTo>
                <a:cubicBezTo>
                  <a:pt x="2236" y="1527"/>
                  <a:pt x="2217" y="1525"/>
                  <a:pt x="2160" y="1528"/>
                </a:cubicBezTo>
                <a:cubicBezTo>
                  <a:pt x="2067" y="1534"/>
                  <a:pt x="2052" y="1540"/>
                  <a:pt x="1972" y="1597"/>
                </a:cubicBezTo>
                <a:cubicBezTo>
                  <a:pt x="1966" y="1601"/>
                  <a:pt x="1951" y="1611"/>
                  <a:pt x="1937" y="1620"/>
                </a:cubicBezTo>
                <a:cubicBezTo>
                  <a:pt x="1909" y="1638"/>
                  <a:pt x="1893" y="1652"/>
                  <a:pt x="1860" y="1689"/>
                </a:cubicBezTo>
                <a:cubicBezTo>
                  <a:pt x="1824" y="1732"/>
                  <a:pt x="1803" y="1770"/>
                  <a:pt x="1784" y="1830"/>
                </a:cubicBezTo>
                <a:cubicBezTo>
                  <a:pt x="1780" y="1844"/>
                  <a:pt x="1775" y="1859"/>
                  <a:pt x="1774" y="1862"/>
                </a:cubicBezTo>
                <a:cubicBezTo>
                  <a:pt x="1772" y="1865"/>
                  <a:pt x="1768" y="1882"/>
                  <a:pt x="1763" y="1899"/>
                </a:cubicBezTo>
                <a:cubicBezTo>
                  <a:pt x="1758" y="1916"/>
                  <a:pt x="1751" y="1940"/>
                  <a:pt x="1746" y="1952"/>
                </a:cubicBezTo>
                <a:cubicBezTo>
                  <a:pt x="1733" y="1991"/>
                  <a:pt x="1722" y="2058"/>
                  <a:pt x="1721" y="2111"/>
                </a:cubicBezTo>
                <a:cubicBezTo>
                  <a:pt x="1720" y="2156"/>
                  <a:pt x="1719" y="2169"/>
                  <a:pt x="1714" y="2191"/>
                </a:cubicBezTo>
                <a:cubicBezTo>
                  <a:pt x="1707" y="2221"/>
                  <a:pt x="1705" y="2227"/>
                  <a:pt x="1689" y="2256"/>
                </a:cubicBezTo>
                <a:cubicBezTo>
                  <a:pt x="1681" y="2270"/>
                  <a:pt x="1667" y="2297"/>
                  <a:pt x="1657" y="2317"/>
                </a:cubicBezTo>
                <a:cubicBezTo>
                  <a:pt x="1647" y="2336"/>
                  <a:pt x="1636" y="2358"/>
                  <a:pt x="1631" y="2366"/>
                </a:cubicBezTo>
                <a:cubicBezTo>
                  <a:pt x="1626" y="2374"/>
                  <a:pt x="1615" y="2394"/>
                  <a:pt x="1605" y="2411"/>
                </a:cubicBezTo>
                <a:cubicBezTo>
                  <a:pt x="1595" y="2428"/>
                  <a:pt x="1582" y="2448"/>
                  <a:pt x="1577" y="2455"/>
                </a:cubicBezTo>
                <a:cubicBezTo>
                  <a:pt x="1567" y="2471"/>
                  <a:pt x="1552" y="2497"/>
                  <a:pt x="1547" y="2511"/>
                </a:cubicBezTo>
                <a:cubicBezTo>
                  <a:pt x="1550" y="2479"/>
                  <a:pt x="1544" y="2361"/>
                  <a:pt x="1539" y="2334"/>
                </a:cubicBezTo>
                <a:cubicBezTo>
                  <a:pt x="1537" y="2324"/>
                  <a:pt x="1534" y="2306"/>
                  <a:pt x="1532" y="2296"/>
                </a:cubicBezTo>
                <a:cubicBezTo>
                  <a:pt x="1531" y="2285"/>
                  <a:pt x="1529" y="2272"/>
                  <a:pt x="1528" y="2266"/>
                </a:cubicBezTo>
                <a:cubicBezTo>
                  <a:pt x="1526" y="2260"/>
                  <a:pt x="1524" y="2249"/>
                  <a:pt x="1523" y="2241"/>
                </a:cubicBezTo>
                <a:cubicBezTo>
                  <a:pt x="1522" y="2233"/>
                  <a:pt x="1519" y="2219"/>
                  <a:pt x="1518" y="2211"/>
                </a:cubicBezTo>
                <a:cubicBezTo>
                  <a:pt x="1514" y="2188"/>
                  <a:pt x="1500" y="2130"/>
                  <a:pt x="1494" y="2112"/>
                </a:cubicBezTo>
                <a:cubicBezTo>
                  <a:pt x="1486" y="2084"/>
                  <a:pt x="1476" y="2044"/>
                  <a:pt x="1475" y="2031"/>
                </a:cubicBezTo>
                <a:cubicBezTo>
                  <a:pt x="1472" y="1982"/>
                  <a:pt x="1479" y="1950"/>
                  <a:pt x="1502" y="1899"/>
                </a:cubicBezTo>
                <a:cubicBezTo>
                  <a:pt x="1516" y="1870"/>
                  <a:pt x="1520" y="1853"/>
                  <a:pt x="1522" y="1827"/>
                </a:cubicBezTo>
                <a:cubicBezTo>
                  <a:pt x="1526" y="1753"/>
                  <a:pt x="1557" y="1664"/>
                  <a:pt x="1607" y="1578"/>
                </a:cubicBezTo>
                <a:cubicBezTo>
                  <a:pt x="1612" y="1570"/>
                  <a:pt x="1621" y="1554"/>
                  <a:pt x="1621" y="1551"/>
                </a:cubicBezTo>
                <a:lnTo>
                  <a:pt x="1621" y="1550"/>
                </a:lnTo>
                <a:cubicBezTo>
                  <a:pt x="1629" y="1547"/>
                  <a:pt x="1657" y="1484"/>
                  <a:pt x="1664" y="1461"/>
                </a:cubicBezTo>
                <a:cubicBezTo>
                  <a:pt x="1677" y="1420"/>
                  <a:pt x="1692" y="1341"/>
                  <a:pt x="1693" y="1303"/>
                </a:cubicBezTo>
                <a:cubicBezTo>
                  <a:pt x="1693" y="1284"/>
                  <a:pt x="1693" y="1239"/>
                  <a:pt x="1691" y="1202"/>
                </a:cubicBezTo>
                <a:cubicBezTo>
                  <a:pt x="1685" y="1052"/>
                  <a:pt x="1685" y="1047"/>
                  <a:pt x="1691" y="1006"/>
                </a:cubicBezTo>
                <a:cubicBezTo>
                  <a:pt x="1698" y="954"/>
                  <a:pt x="1712" y="898"/>
                  <a:pt x="1756" y="745"/>
                </a:cubicBezTo>
                <a:cubicBezTo>
                  <a:pt x="1789" y="632"/>
                  <a:pt x="1794" y="585"/>
                  <a:pt x="1788" y="478"/>
                </a:cubicBezTo>
                <a:cubicBezTo>
                  <a:pt x="1784" y="414"/>
                  <a:pt x="1778" y="351"/>
                  <a:pt x="1773" y="326"/>
                </a:cubicBezTo>
                <a:cubicBezTo>
                  <a:pt x="1772" y="321"/>
                  <a:pt x="1769" y="301"/>
                  <a:pt x="1765" y="282"/>
                </a:cubicBezTo>
                <a:cubicBezTo>
                  <a:pt x="1763" y="264"/>
                  <a:pt x="1759" y="244"/>
                  <a:pt x="1759" y="241"/>
                </a:cubicBezTo>
                <a:cubicBezTo>
                  <a:pt x="1758" y="238"/>
                  <a:pt x="1756" y="227"/>
                  <a:pt x="1754" y="216"/>
                </a:cubicBezTo>
                <a:cubicBezTo>
                  <a:pt x="1753" y="208"/>
                  <a:pt x="1751" y="195"/>
                  <a:pt x="1749" y="193"/>
                </a:cubicBezTo>
                <a:cubicBezTo>
                  <a:pt x="1750" y="193"/>
                  <a:pt x="1750" y="193"/>
                  <a:pt x="1750" y="193"/>
                </a:cubicBezTo>
                <a:cubicBezTo>
                  <a:pt x="1749" y="192"/>
                  <a:pt x="1747" y="182"/>
                  <a:pt x="1745" y="167"/>
                </a:cubicBezTo>
                <a:cubicBezTo>
                  <a:pt x="1744" y="155"/>
                  <a:pt x="1741" y="140"/>
                  <a:pt x="1740" y="137"/>
                </a:cubicBezTo>
                <a:cubicBezTo>
                  <a:pt x="1739" y="134"/>
                  <a:pt x="1732" y="92"/>
                  <a:pt x="1726" y="44"/>
                </a:cubicBezTo>
                <a:cubicBezTo>
                  <a:pt x="1720" y="7"/>
                  <a:pt x="1717" y="2"/>
                  <a:pt x="1714" y="0"/>
                </a:cubicBezTo>
                <a:cubicBezTo>
                  <a:pt x="1713" y="0"/>
                  <a:pt x="1712" y="0"/>
                  <a:pt x="1711" y="0"/>
                </a:cubicBezTo>
                <a:cubicBezTo>
                  <a:pt x="1708" y="2"/>
                  <a:pt x="1702" y="14"/>
                  <a:pt x="1695" y="37"/>
                </a:cubicBezTo>
                <a:cubicBezTo>
                  <a:pt x="1689" y="57"/>
                  <a:pt x="1682" y="86"/>
                  <a:pt x="1680" y="101"/>
                </a:cubicBezTo>
                <a:cubicBezTo>
                  <a:pt x="1679" y="116"/>
                  <a:pt x="1676" y="135"/>
                  <a:pt x="1674" y="143"/>
                </a:cubicBezTo>
                <a:cubicBezTo>
                  <a:pt x="1672" y="151"/>
                  <a:pt x="1670" y="161"/>
                  <a:pt x="1669" y="164"/>
                </a:cubicBezTo>
                <a:cubicBezTo>
                  <a:pt x="1669" y="168"/>
                  <a:pt x="1664" y="190"/>
                  <a:pt x="1659" y="213"/>
                </a:cubicBezTo>
                <a:cubicBezTo>
                  <a:pt x="1643" y="285"/>
                  <a:pt x="1642" y="289"/>
                  <a:pt x="1594" y="396"/>
                </a:cubicBezTo>
                <a:cubicBezTo>
                  <a:pt x="1576" y="435"/>
                  <a:pt x="1554" y="483"/>
                  <a:pt x="1549" y="493"/>
                </a:cubicBezTo>
                <a:cubicBezTo>
                  <a:pt x="1547" y="496"/>
                  <a:pt x="1544" y="502"/>
                  <a:pt x="1541" y="508"/>
                </a:cubicBezTo>
                <a:cubicBezTo>
                  <a:pt x="1538" y="514"/>
                  <a:pt x="1518" y="550"/>
                  <a:pt x="1495" y="588"/>
                </a:cubicBezTo>
                <a:cubicBezTo>
                  <a:pt x="1473" y="627"/>
                  <a:pt x="1448" y="671"/>
                  <a:pt x="1441" y="686"/>
                </a:cubicBezTo>
                <a:cubicBezTo>
                  <a:pt x="1433" y="702"/>
                  <a:pt x="1417" y="733"/>
                  <a:pt x="1405" y="756"/>
                </a:cubicBezTo>
                <a:cubicBezTo>
                  <a:pt x="1394" y="778"/>
                  <a:pt x="1381" y="805"/>
                  <a:pt x="1376" y="813"/>
                </a:cubicBezTo>
                <a:cubicBezTo>
                  <a:pt x="1372" y="822"/>
                  <a:pt x="1366" y="833"/>
                  <a:pt x="1364" y="838"/>
                </a:cubicBezTo>
                <a:cubicBezTo>
                  <a:pt x="1350" y="864"/>
                  <a:pt x="1319" y="941"/>
                  <a:pt x="1311" y="966"/>
                </a:cubicBezTo>
                <a:cubicBezTo>
                  <a:pt x="1294" y="1023"/>
                  <a:pt x="1289" y="1056"/>
                  <a:pt x="1289" y="1107"/>
                </a:cubicBezTo>
                <a:cubicBezTo>
                  <a:pt x="1289" y="1156"/>
                  <a:pt x="1295" y="1250"/>
                  <a:pt x="1300" y="1272"/>
                </a:cubicBezTo>
                <a:cubicBezTo>
                  <a:pt x="1303" y="1284"/>
                  <a:pt x="1306" y="1298"/>
                  <a:pt x="1307" y="1305"/>
                </a:cubicBezTo>
                <a:cubicBezTo>
                  <a:pt x="1308" y="1311"/>
                  <a:pt x="1310" y="1319"/>
                  <a:pt x="1311" y="1322"/>
                </a:cubicBezTo>
                <a:cubicBezTo>
                  <a:pt x="1312" y="1324"/>
                  <a:pt x="1314" y="1329"/>
                  <a:pt x="1315" y="1333"/>
                </a:cubicBezTo>
                <a:cubicBezTo>
                  <a:pt x="1317" y="1343"/>
                  <a:pt x="1334" y="1386"/>
                  <a:pt x="1338" y="1394"/>
                </a:cubicBezTo>
                <a:cubicBezTo>
                  <a:pt x="1339" y="1396"/>
                  <a:pt x="1344" y="1408"/>
                  <a:pt x="1349" y="1421"/>
                </a:cubicBezTo>
                <a:cubicBezTo>
                  <a:pt x="1353" y="1433"/>
                  <a:pt x="1360" y="1454"/>
                  <a:pt x="1365" y="1465"/>
                </a:cubicBezTo>
                <a:cubicBezTo>
                  <a:pt x="1393" y="1541"/>
                  <a:pt x="1401" y="1566"/>
                  <a:pt x="1402" y="1592"/>
                </a:cubicBezTo>
                <a:cubicBezTo>
                  <a:pt x="1403" y="1624"/>
                  <a:pt x="1403" y="1677"/>
                  <a:pt x="1402" y="1682"/>
                </a:cubicBezTo>
                <a:cubicBezTo>
                  <a:pt x="1399" y="1692"/>
                  <a:pt x="1410" y="1846"/>
                  <a:pt x="1415" y="1879"/>
                </a:cubicBezTo>
                <a:cubicBezTo>
                  <a:pt x="1421" y="1916"/>
                  <a:pt x="1436" y="1996"/>
                  <a:pt x="1440" y="2003"/>
                </a:cubicBezTo>
                <a:cubicBezTo>
                  <a:pt x="1441" y="2005"/>
                  <a:pt x="1441" y="2008"/>
                  <a:pt x="1441" y="2008"/>
                </a:cubicBezTo>
                <a:cubicBezTo>
                  <a:pt x="1441" y="2011"/>
                  <a:pt x="1446" y="2027"/>
                  <a:pt x="1448" y="2036"/>
                </a:cubicBezTo>
                <a:cubicBezTo>
                  <a:pt x="1452" y="2049"/>
                  <a:pt x="1457" y="2065"/>
                  <a:pt x="1458" y="2071"/>
                </a:cubicBezTo>
                <a:cubicBezTo>
                  <a:pt x="1461" y="2087"/>
                  <a:pt x="1471" y="2124"/>
                  <a:pt x="1479" y="2152"/>
                </a:cubicBezTo>
                <a:cubicBezTo>
                  <a:pt x="1487" y="2177"/>
                  <a:pt x="1494" y="2210"/>
                  <a:pt x="1504" y="2274"/>
                </a:cubicBezTo>
                <a:cubicBezTo>
                  <a:pt x="1505" y="2285"/>
                  <a:pt x="1508" y="2302"/>
                  <a:pt x="1511" y="2311"/>
                </a:cubicBezTo>
                <a:cubicBezTo>
                  <a:pt x="1516" y="2335"/>
                  <a:pt x="1526" y="2466"/>
                  <a:pt x="1524" y="2495"/>
                </a:cubicBezTo>
                <a:cubicBezTo>
                  <a:pt x="1521" y="2562"/>
                  <a:pt x="1518" y="2599"/>
                  <a:pt x="1516" y="2608"/>
                </a:cubicBezTo>
                <a:cubicBezTo>
                  <a:pt x="1515" y="2614"/>
                  <a:pt x="1514" y="2624"/>
                  <a:pt x="1513" y="2629"/>
                </a:cubicBezTo>
                <a:cubicBezTo>
                  <a:pt x="1513" y="2635"/>
                  <a:pt x="1511" y="2647"/>
                  <a:pt x="1510" y="2656"/>
                </a:cubicBezTo>
                <a:cubicBezTo>
                  <a:pt x="1502" y="2720"/>
                  <a:pt x="1500" y="2745"/>
                  <a:pt x="1498" y="2783"/>
                </a:cubicBezTo>
                <a:cubicBezTo>
                  <a:pt x="1497" y="2813"/>
                  <a:pt x="1496" y="2841"/>
                  <a:pt x="1495" y="2854"/>
                </a:cubicBezTo>
                <a:cubicBezTo>
                  <a:pt x="1491" y="2848"/>
                  <a:pt x="1484" y="2838"/>
                  <a:pt x="1476" y="2824"/>
                </a:cubicBezTo>
                <a:cubicBezTo>
                  <a:pt x="1438" y="2760"/>
                  <a:pt x="1401" y="2715"/>
                  <a:pt x="1317" y="2632"/>
                </a:cubicBezTo>
                <a:cubicBezTo>
                  <a:pt x="1307" y="2622"/>
                  <a:pt x="1294" y="2609"/>
                  <a:pt x="1288" y="2602"/>
                </a:cubicBezTo>
                <a:cubicBezTo>
                  <a:pt x="1276" y="2589"/>
                  <a:pt x="1235" y="2559"/>
                  <a:pt x="1204" y="2538"/>
                </a:cubicBezTo>
                <a:cubicBezTo>
                  <a:pt x="1183" y="2524"/>
                  <a:pt x="1135" y="2491"/>
                  <a:pt x="1126" y="2491"/>
                </a:cubicBezTo>
                <a:lnTo>
                  <a:pt x="1126" y="2491"/>
                </a:lnTo>
                <a:cubicBezTo>
                  <a:pt x="1126" y="2488"/>
                  <a:pt x="1120" y="2484"/>
                  <a:pt x="1067" y="2462"/>
                </a:cubicBezTo>
                <a:cubicBezTo>
                  <a:pt x="1031" y="2448"/>
                  <a:pt x="996" y="2435"/>
                  <a:pt x="977" y="2429"/>
                </a:cubicBezTo>
                <a:cubicBezTo>
                  <a:pt x="934" y="2416"/>
                  <a:pt x="905" y="2410"/>
                  <a:pt x="856" y="2404"/>
                </a:cubicBezTo>
                <a:cubicBezTo>
                  <a:pt x="812" y="2398"/>
                  <a:pt x="700" y="2405"/>
                  <a:pt x="652" y="2417"/>
                </a:cubicBezTo>
                <a:cubicBezTo>
                  <a:pt x="569" y="2437"/>
                  <a:pt x="518" y="2468"/>
                  <a:pt x="476" y="2522"/>
                </a:cubicBezTo>
                <a:cubicBezTo>
                  <a:pt x="451" y="2554"/>
                  <a:pt x="405" y="2605"/>
                  <a:pt x="384" y="2625"/>
                </a:cubicBezTo>
                <a:cubicBezTo>
                  <a:pt x="375" y="2634"/>
                  <a:pt x="348" y="2662"/>
                  <a:pt x="325" y="2687"/>
                </a:cubicBezTo>
                <a:cubicBezTo>
                  <a:pt x="301" y="2713"/>
                  <a:pt x="268" y="2748"/>
                  <a:pt x="250" y="2767"/>
                </a:cubicBezTo>
                <a:cubicBezTo>
                  <a:pt x="188" y="2831"/>
                  <a:pt x="147" y="2885"/>
                  <a:pt x="122" y="2936"/>
                </a:cubicBezTo>
                <a:cubicBezTo>
                  <a:pt x="88" y="3003"/>
                  <a:pt x="72" y="3059"/>
                  <a:pt x="68" y="3117"/>
                </a:cubicBezTo>
                <a:cubicBezTo>
                  <a:pt x="67" y="3129"/>
                  <a:pt x="62" y="3192"/>
                  <a:pt x="58" y="3242"/>
                </a:cubicBezTo>
                <a:cubicBezTo>
                  <a:pt x="55" y="3276"/>
                  <a:pt x="58" y="3311"/>
                  <a:pt x="67" y="3337"/>
                </a:cubicBezTo>
                <a:cubicBezTo>
                  <a:pt x="77" y="3368"/>
                  <a:pt x="87" y="3394"/>
                  <a:pt x="96" y="3409"/>
                </a:cubicBezTo>
                <a:cubicBezTo>
                  <a:pt x="100" y="3415"/>
                  <a:pt x="108" y="3430"/>
                  <a:pt x="115" y="3441"/>
                </a:cubicBezTo>
                <a:cubicBezTo>
                  <a:pt x="122" y="3453"/>
                  <a:pt x="138" y="3482"/>
                  <a:pt x="152" y="3505"/>
                </a:cubicBezTo>
                <a:cubicBezTo>
                  <a:pt x="165" y="3528"/>
                  <a:pt x="183" y="3562"/>
                  <a:pt x="192" y="3582"/>
                </a:cubicBezTo>
                <a:cubicBezTo>
                  <a:pt x="209" y="3618"/>
                  <a:pt x="210" y="3620"/>
                  <a:pt x="226" y="3647"/>
                </a:cubicBezTo>
                <a:cubicBezTo>
                  <a:pt x="245" y="3678"/>
                  <a:pt x="247" y="3681"/>
                  <a:pt x="251" y="3685"/>
                </a:cubicBezTo>
                <a:cubicBezTo>
                  <a:pt x="253" y="3686"/>
                  <a:pt x="255" y="3690"/>
                  <a:pt x="256" y="3693"/>
                </a:cubicBezTo>
                <a:cubicBezTo>
                  <a:pt x="257" y="3696"/>
                  <a:pt x="260" y="3701"/>
                  <a:pt x="264" y="3701"/>
                </a:cubicBezTo>
                <a:lnTo>
                  <a:pt x="264" y="3701"/>
                </a:lnTo>
                <a:cubicBezTo>
                  <a:pt x="264" y="3706"/>
                  <a:pt x="290" y="3737"/>
                  <a:pt x="294" y="3740"/>
                </a:cubicBezTo>
                <a:cubicBezTo>
                  <a:pt x="295" y="3741"/>
                  <a:pt x="300" y="3746"/>
                  <a:pt x="306" y="3754"/>
                </a:cubicBezTo>
                <a:cubicBezTo>
                  <a:pt x="315" y="3764"/>
                  <a:pt x="340" y="3791"/>
                  <a:pt x="348" y="3791"/>
                </a:cubicBezTo>
                <a:cubicBezTo>
                  <a:pt x="350" y="3791"/>
                  <a:pt x="351" y="3790"/>
                  <a:pt x="352" y="3789"/>
                </a:cubicBezTo>
                <a:cubicBezTo>
                  <a:pt x="353" y="3788"/>
                  <a:pt x="354" y="3787"/>
                  <a:pt x="353" y="3767"/>
                </a:cubicBezTo>
                <a:cubicBezTo>
                  <a:pt x="353" y="3755"/>
                  <a:pt x="352" y="3739"/>
                  <a:pt x="351" y="3723"/>
                </a:cubicBezTo>
                <a:cubicBezTo>
                  <a:pt x="347" y="3667"/>
                  <a:pt x="346" y="3657"/>
                  <a:pt x="337" y="3628"/>
                </a:cubicBezTo>
                <a:cubicBezTo>
                  <a:pt x="332" y="3610"/>
                  <a:pt x="325" y="3588"/>
                  <a:pt x="323" y="3578"/>
                </a:cubicBezTo>
                <a:cubicBezTo>
                  <a:pt x="304" y="3499"/>
                  <a:pt x="289" y="3313"/>
                  <a:pt x="296" y="3253"/>
                </a:cubicBezTo>
                <a:cubicBezTo>
                  <a:pt x="296" y="3248"/>
                  <a:pt x="297" y="3240"/>
                  <a:pt x="298" y="3234"/>
                </a:cubicBezTo>
                <a:cubicBezTo>
                  <a:pt x="301" y="3200"/>
                  <a:pt x="303" y="3186"/>
                  <a:pt x="305" y="3176"/>
                </a:cubicBezTo>
                <a:cubicBezTo>
                  <a:pt x="310" y="3152"/>
                  <a:pt x="317" y="3124"/>
                  <a:pt x="319" y="3118"/>
                </a:cubicBezTo>
                <a:cubicBezTo>
                  <a:pt x="323" y="3107"/>
                  <a:pt x="335" y="3055"/>
                  <a:pt x="340" y="3027"/>
                </a:cubicBezTo>
                <a:cubicBezTo>
                  <a:pt x="343" y="3012"/>
                  <a:pt x="346" y="2995"/>
                  <a:pt x="347" y="2991"/>
                </a:cubicBezTo>
                <a:cubicBezTo>
                  <a:pt x="348" y="2986"/>
                  <a:pt x="351" y="2972"/>
                  <a:pt x="353" y="2962"/>
                </a:cubicBezTo>
                <a:cubicBezTo>
                  <a:pt x="362" y="2910"/>
                  <a:pt x="366" y="2898"/>
                  <a:pt x="386" y="2868"/>
                </a:cubicBezTo>
                <a:cubicBezTo>
                  <a:pt x="396" y="2852"/>
                  <a:pt x="407" y="2835"/>
                  <a:pt x="409" y="2832"/>
                </a:cubicBezTo>
                <a:cubicBezTo>
                  <a:pt x="414" y="2824"/>
                  <a:pt x="431" y="2801"/>
                  <a:pt x="447" y="2780"/>
                </a:cubicBezTo>
                <a:cubicBezTo>
                  <a:pt x="454" y="2772"/>
                  <a:pt x="461" y="2762"/>
                  <a:pt x="464" y="2758"/>
                </a:cubicBezTo>
                <a:cubicBezTo>
                  <a:pt x="467" y="2754"/>
                  <a:pt x="477" y="2744"/>
                  <a:pt x="485" y="2736"/>
                </a:cubicBezTo>
                <a:cubicBezTo>
                  <a:pt x="492" y="2731"/>
                  <a:pt x="503" y="2721"/>
                  <a:pt x="504" y="2719"/>
                </a:cubicBezTo>
                <a:cubicBezTo>
                  <a:pt x="504" y="2718"/>
                  <a:pt x="504" y="2718"/>
                  <a:pt x="505" y="2718"/>
                </a:cubicBezTo>
                <a:cubicBezTo>
                  <a:pt x="509" y="2718"/>
                  <a:pt x="518" y="2710"/>
                  <a:pt x="519" y="2710"/>
                </a:cubicBezTo>
                <a:cubicBezTo>
                  <a:pt x="527" y="2703"/>
                  <a:pt x="573" y="2675"/>
                  <a:pt x="595" y="2664"/>
                </a:cubicBezTo>
                <a:cubicBezTo>
                  <a:pt x="629" y="2647"/>
                  <a:pt x="665" y="2633"/>
                  <a:pt x="713" y="2620"/>
                </a:cubicBezTo>
                <a:cubicBezTo>
                  <a:pt x="747" y="2611"/>
                  <a:pt x="841" y="2603"/>
                  <a:pt x="863" y="2606"/>
                </a:cubicBezTo>
                <a:cubicBezTo>
                  <a:pt x="883" y="2610"/>
                  <a:pt x="908" y="2605"/>
                  <a:pt x="938" y="2593"/>
                </a:cubicBezTo>
                <a:cubicBezTo>
                  <a:pt x="975" y="2578"/>
                  <a:pt x="1043" y="2562"/>
                  <a:pt x="1079" y="2560"/>
                </a:cubicBezTo>
                <a:cubicBezTo>
                  <a:pt x="1102" y="2559"/>
                  <a:pt x="1145" y="2562"/>
                  <a:pt x="1179" y="2568"/>
                </a:cubicBezTo>
                <a:cubicBezTo>
                  <a:pt x="1193" y="2570"/>
                  <a:pt x="1217" y="2579"/>
                  <a:pt x="1227" y="2586"/>
                </a:cubicBezTo>
                <a:cubicBezTo>
                  <a:pt x="1240" y="2594"/>
                  <a:pt x="1269" y="2620"/>
                  <a:pt x="1308" y="2658"/>
                </a:cubicBezTo>
                <a:cubicBezTo>
                  <a:pt x="1402" y="2748"/>
                  <a:pt x="1459" y="2824"/>
                  <a:pt x="1482" y="2890"/>
                </a:cubicBezTo>
                <a:cubicBezTo>
                  <a:pt x="1490" y="2913"/>
                  <a:pt x="1492" y="2924"/>
                  <a:pt x="1494" y="2952"/>
                </a:cubicBezTo>
                <a:cubicBezTo>
                  <a:pt x="1497" y="2984"/>
                  <a:pt x="1501" y="3016"/>
                  <a:pt x="1505" y="3033"/>
                </a:cubicBezTo>
                <a:cubicBezTo>
                  <a:pt x="1505" y="3036"/>
                  <a:pt x="1509" y="3076"/>
                  <a:pt x="1513" y="3130"/>
                </a:cubicBezTo>
                <a:cubicBezTo>
                  <a:pt x="1520" y="3216"/>
                  <a:pt x="1523" y="3246"/>
                  <a:pt x="1529" y="3290"/>
                </a:cubicBezTo>
                <a:cubicBezTo>
                  <a:pt x="1533" y="3313"/>
                  <a:pt x="1539" y="3350"/>
                  <a:pt x="1542" y="3360"/>
                </a:cubicBezTo>
                <a:cubicBezTo>
                  <a:pt x="1543" y="3364"/>
                  <a:pt x="1546" y="3375"/>
                  <a:pt x="1548" y="3384"/>
                </a:cubicBezTo>
                <a:cubicBezTo>
                  <a:pt x="1551" y="3394"/>
                  <a:pt x="1557" y="3414"/>
                  <a:pt x="1563" y="3430"/>
                </a:cubicBezTo>
                <a:cubicBezTo>
                  <a:pt x="1576" y="3467"/>
                  <a:pt x="1592" y="3513"/>
                  <a:pt x="1597" y="3531"/>
                </a:cubicBezTo>
                <a:cubicBezTo>
                  <a:pt x="1599" y="3538"/>
                  <a:pt x="1602" y="3549"/>
                  <a:pt x="1604" y="3556"/>
                </a:cubicBezTo>
                <a:cubicBezTo>
                  <a:pt x="1606" y="3562"/>
                  <a:pt x="1608" y="3571"/>
                  <a:pt x="1609" y="3576"/>
                </a:cubicBezTo>
                <a:cubicBezTo>
                  <a:pt x="1610" y="3581"/>
                  <a:pt x="1613" y="3592"/>
                  <a:pt x="1615" y="3600"/>
                </a:cubicBezTo>
                <a:cubicBezTo>
                  <a:pt x="1624" y="3633"/>
                  <a:pt x="1631" y="3716"/>
                  <a:pt x="1630" y="3772"/>
                </a:cubicBezTo>
                <a:cubicBezTo>
                  <a:pt x="1630" y="3787"/>
                  <a:pt x="1629" y="3803"/>
                  <a:pt x="1629" y="3809"/>
                </a:cubicBezTo>
                <a:cubicBezTo>
                  <a:pt x="1628" y="3854"/>
                  <a:pt x="1613" y="3940"/>
                  <a:pt x="1592" y="4014"/>
                </a:cubicBezTo>
                <a:cubicBezTo>
                  <a:pt x="1590" y="4021"/>
                  <a:pt x="1584" y="4041"/>
                  <a:pt x="1581" y="4049"/>
                </a:cubicBezTo>
                <a:cubicBezTo>
                  <a:pt x="1580" y="4047"/>
                  <a:pt x="1580" y="4043"/>
                  <a:pt x="1579" y="4038"/>
                </a:cubicBezTo>
                <a:cubicBezTo>
                  <a:pt x="1578" y="4019"/>
                  <a:pt x="1564" y="3988"/>
                  <a:pt x="1547" y="3967"/>
                </a:cubicBezTo>
                <a:cubicBezTo>
                  <a:pt x="1542" y="3960"/>
                  <a:pt x="1523" y="3940"/>
                  <a:pt x="1503" y="3922"/>
                </a:cubicBezTo>
                <a:cubicBezTo>
                  <a:pt x="1469" y="3890"/>
                  <a:pt x="1414" y="3828"/>
                  <a:pt x="1388" y="3791"/>
                </a:cubicBezTo>
                <a:cubicBezTo>
                  <a:pt x="1354" y="3743"/>
                  <a:pt x="1310" y="3639"/>
                  <a:pt x="1299" y="3582"/>
                </a:cubicBezTo>
                <a:cubicBezTo>
                  <a:pt x="1296" y="3570"/>
                  <a:pt x="1268" y="3474"/>
                  <a:pt x="1256" y="3440"/>
                </a:cubicBezTo>
                <a:cubicBezTo>
                  <a:pt x="1239" y="3389"/>
                  <a:pt x="1202" y="3319"/>
                  <a:pt x="1174" y="3285"/>
                </a:cubicBezTo>
                <a:cubicBezTo>
                  <a:pt x="1156" y="3264"/>
                  <a:pt x="1117" y="3233"/>
                  <a:pt x="1095" y="3222"/>
                </a:cubicBezTo>
                <a:cubicBezTo>
                  <a:pt x="1081" y="3215"/>
                  <a:pt x="1076" y="3215"/>
                  <a:pt x="1050" y="3217"/>
                </a:cubicBezTo>
                <a:cubicBezTo>
                  <a:pt x="1002" y="3220"/>
                  <a:pt x="945" y="3227"/>
                  <a:pt x="930" y="3232"/>
                </a:cubicBezTo>
                <a:cubicBezTo>
                  <a:pt x="911" y="3238"/>
                  <a:pt x="850" y="3274"/>
                  <a:pt x="831" y="3290"/>
                </a:cubicBezTo>
                <a:cubicBezTo>
                  <a:pt x="814" y="3305"/>
                  <a:pt x="777" y="3347"/>
                  <a:pt x="760" y="3371"/>
                </a:cubicBezTo>
                <a:cubicBezTo>
                  <a:pt x="721" y="3426"/>
                  <a:pt x="712" y="3455"/>
                  <a:pt x="701" y="3550"/>
                </a:cubicBezTo>
                <a:cubicBezTo>
                  <a:pt x="697" y="3587"/>
                  <a:pt x="700" y="3632"/>
                  <a:pt x="707" y="3649"/>
                </a:cubicBezTo>
                <a:cubicBezTo>
                  <a:pt x="708" y="3651"/>
                  <a:pt x="709" y="3653"/>
                  <a:pt x="709" y="3654"/>
                </a:cubicBezTo>
                <a:cubicBezTo>
                  <a:pt x="709" y="3655"/>
                  <a:pt x="708" y="3657"/>
                  <a:pt x="712" y="3665"/>
                </a:cubicBezTo>
                <a:cubicBezTo>
                  <a:pt x="714" y="3669"/>
                  <a:pt x="716" y="3675"/>
                  <a:pt x="716" y="3678"/>
                </a:cubicBezTo>
                <a:cubicBezTo>
                  <a:pt x="718" y="3686"/>
                  <a:pt x="732" y="3725"/>
                  <a:pt x="754" y="3781"/>
                </a:cubicBezTo>
                <a:cubicBezTo>
                  <a:pt x="764" y="3804"/>
                  <a:pt x="774" y="3835"/>
                  <a:pt x="777" y="3849"/>
                </a:cubicBezTo>
                <a:cubicBezTo>
                  <a:pt x="781" y="3863"/>
                  <a:pt x="787" y="3885"/>
                  <a:pt x="792" y="3897"/>
                </a:cubicBezTo>
                <a:cubicBezTo>
                  <a:pt x="799" y="3914"/>
                  <a:pt x="800" y="3918"/>
                  <a:pt x="804" y="3918"/>
                </a:cubicBezTo>
                <a:cubicBezTo>
                  <a:pt x="808" y="3917"/>
                  <a:pt x="809" y="3914"/>
                  <a:pt x="810" y="3910"/>
                </a:cubicBezTo>
                <a:cubicBezTo>
                  <a:pt x="816" y="3892"/>
                  <a:pt x="823" y="3864"/>
                  <a:pt x="822" y="3857"/>
                </a:cubicBezTo>
                <a:cubicBezTo>
                  <a:pt x="821" y="3839"/>
                  <a:pt x="848" y="3745"/>
                  <a:pt x="863" y="3710"/>
                </a:cubicBezTo>
                <a:cubicBezTo>
                  <a:pt x="874" y="3686"/>
                  <a:pt x="881" y="3672"/>
                  <a:pt x="888" y="3660"/>
                </a:cubicBezTo>
                <a:cubicBezTo>
                  <a:pt x="905" y="3631"/>
                  <a:pt x="928" y="3570"/>
                  <a:pt x="936" y="3535"/>
                </a:cubicBezTo>
                <a:cubicBezTo>
                  <a:pt x="942" y="3508"/>
                  <a:pt x="941" y="3482"/>
                  <a:pt x="933" y="3447"/>
                </a:cubicBezTo>
                <a:lnTo>
                  <a:pt x="932" y="3439"/>
                </a:lnTo>
                <a:lnTo>
                  <a:pt x="936" y="3439"/>
                </a:lnTo>
                <a:cubicBezTo>
                  <a:pt x="954" y="3443"/>
                  <a:pt x="980" y="3463"/>
                  <a:pt x="1005" y="3494"/>
                </a:cubicBezTo>
                <a:cubicBezTo>
                  <a:pt x="1024" y="3518"/>
                  <a:pt x="1066" y="3588"/>
                  <a:pt x="1089" y="3636"/>
                </a:cubicBezTo>
                <a:cubicBezTo>
                  <a:pt x="1110" y="3679"/>
                  <a:pt x="1132" y="3718"/>
                  <a:pt x="1154" y="3747"/>
                </a:cubicBezTo>
                <a:cubicBezTo>
                  <a:pt x="1189" y="3794"/>
                  <a:pt x="1192" y="3798"/>
                  <a:pt x="1195" y="3799"/>
                </a:cubicBezTo>
                <a:cubicBezTo>
                  <a:pt x="1195" y="3799"/>
                  <a:pt x="1196" y="3800"/>
                  <a:pt x="1196" y="3801"/>
                </a:cubicBezTo>
                <a:cubicBezTo>
                  <a:pt x="1196" y="3804"/>
                  <a:pt x="1199" y="3809"/>
                  <a:pt x="1202" y="3812"/>
                </a:cubicBezTo>
                <a:cubicBezTo>
                  <a:pt x="1204" y="3815"/>
                  <a:pt x="1212" y="3826"/>
                  <a:pt x="1220" y="3837"/>
                </a:cubicBezTo>
                <a:cubicBezTo>
                  <a:pt x="1252" y="3884"/>
                  <a:pt x="1271" y="3896"/>
                  <a:pt x="1335" y="3909"/>
                </a:cubicBezTo>
                <a:cubicBezTo>
                  <a:pt x="1355" y="3912"/>
                  <a:pt x="1376" y="3916"/>
                  <a:pt x="1380" y="3917"/>
                </a:cubicBezTo>
                <a:cubicBezTo>
                  <a:pt x="1393" y="3920"/>
                  <a:pt x="1477" y="3949"/>
                  <a:pt x="1496" y="3957"/>
                </a:cubicBezTo>
                <a:cubicBezTo>
                  <a:pt x="1523" y="3968"/>
                  <a:pt x="1540" y="3990"/>
                  <a:pt x="1555" y="4028"/>
                </a:cubicBezTo>
                <a:cubicBezTo>
                  <a:pt x="1561" y="4046"/>
                  <a:pt x="1562" y="4053"/>
                  <a:pt x="1562" y="4082"/>
                </a:cubicBezTo>
                <a:lnTo>
                  <a:pt x="1563" y="4115"/>
                </a:lnTo>
                <a:lnTo>
                  <a:pt x="1539" y="4171"/>
                </a:lnTo>
                <a:cubicBezTo>
                  <a:pt x="1510" y="4240"/>
                  <a:pt x="1489" y="4288"/>
                  <a:pt x="1474" y="4317"/>
                </a:cubicBezTo>
                <a:cubicBezTo>
                  <a:pt x="1468" y="4327"/>
                  <a:pt x="1462" y="4339"/>
                  <a:pt x="1462" y="4343"/>
                </a:cubicBezTo>
                <a:cubicBezTo>
                  <a:pt x="1462" y="4343"/>
                  <a:pt x="1461" y="4345"/>
                  <a:pt x="1459" y="4348"/>
                </a:cubicBezTo>
                <a:cubicBezTo>
                  <a:pt x="1456" y="4352"/>
                  <a:pt x="1449" y="4366"/>
                  <a:pt x="1416" y="4439"/>
                </a:cubicBezTo>
                <a:cubicBezTo>
                  <a:pt x="1406" y="4461"/>
                  <a:pt x="1377" y="4519"/>
                  <a:pt x="1364" y="4544"/>
                </a:cubicBezTo>
                <a:cubicBezTo>
                  <a:pt x="1361" y="4550"/>
                  <a:pt x="1358" y="4556"/>
                  <a:pt x="1357" y="4559"/>
                </a:cubicBezTo>
                <a:cubicBezTo>
                  <a:pt x="1352" y="4571"/>
                  <a:pt x="1332" y="4602"/>
                  <a:pt x="1324" y="4613"/>
                </a:cubicBezTo>
                <a:cubicBezTo>
                  <a:pt x="1322" y="4608"/>
                  <a:pt x="1320" y="4602"/>
                  <a:pt x="1318" y="4594"/>
                </a:cubicBezTo>
                <a:cubicBezTo>
                  <a:pt x="1310" y="4570"/>
                  <a:pt x="1303" y="4552"/>
                  <a:pt x="1271" y="4473"/>
                </a:cubicBezTo>
                <a:cubicBezTo>
                  <a:pt x="1249" y="4416"/>
                  <a:pt x="1241" y="4391"/>
                  <a:pt x="1231" y="4345"/>
                </a:cubicBezTo>
                <a:cubicBezTo>
                  <a:pt x="1227" y="4326"/>
                  <a:pt x="1221" y="4314"/>
                  <a:pt x="1212" y="4309"/>
                </a:cubicBezTo>
                <a:cubicBezTo>
                  <a:pt x="1207" y="4306"/>
                  <a:pt x="1202" y="4305"/>
                  <a:pt x="1196" y="4307"/>
                </a:cubicBezTo>
                <a:cubicBezTo>
                  <a:pt x="1189" y="4309"/>
                  <a:pt x="1184" y="4314"/>
                  <a:pt x="1181" y="4321"/>
                </a:cubicBezTo>
                <a:cubicBezTo>
                  <a:pt x="1176" y="4335"/>
                  <a:pt x="1183" y="4357"/>
                  <a:pt x="1201" y="4383"/>
                </a:cubicBezTo>
                <a:cubicBezTo>
                  <a:pt x="1221" y="4413"/>
                  <a:pt x="1230" y="4431"/>
                  <a:pt x="1256" y="4497"/>
                </a:cubicBezTo>
                <a:cubicBezTo>
                  <a:pt x="1277" y="4548"/>
                  <a:pt x="1289" y="4583"/>
                  <a:pt x="1302" y="4623"/>
                </a:cubicBezTo>
                <a:lnTo>
                  <a:pt x="1308" y="4643"/>
                </a:lnTo>
                <a:lnTo>
                  <a:pt x="1288" y="4677"/>
                </a:lnTo>
                <a:cubicBezTo>
                  <a:pt x="1265" y="4715"/>
                  <a:pt x="1196" y="4833"/>
                  <a:pt x="1191" y="4843"/>
                </a:cubicBezTo>
                <a:cubicBezTo>
                  <a:pt x="1167" y="4888"/>
                  <a:pt x="1143" y="4944"/>
                  <a:pt x="1127" y="4998"/>
                </a:cubicBezTo>
                <a:cubicBezTo>
                  <a:pt x="1117" y="5031"/>
                  <a:pt x="1110" y="5058"/>
                  <a:pt x="1109" y="5063"/>
                </a:cubicBezTo>
                <a:cubicBezTo>
                  <a:pt x="1108" y="5065"/>
                  <a:pt x="1106" y="5074"/>
                  <a:pt x="1103" y="5084"/>
                </a:cubicBezTo>
                <a:cubicBezTo>
                  <a:pt x="1096" y="5107"/>
                  <a:pt x="1076" y="5188"/>
                  <a:pt x="1075" y="5197"/>
                </a:cubicBezTo>
                <a:cubicBezTo>
                  <a:pt x="1075" y="5201"/>
                  <a:pt x="1073" y="5207"/>
                  <a:pt x="1072" y="5211"/>
                </a:cubicBezTo>
                <a:cubicBezTo>
                  <a:pt x="1070" y="5218"/>
                  <a:pt x="1053" y="5295"/>
                  <a:pt x="1049" y="5315"/>
                </a:cubicBezTo>
                <a:cubicBezTo>
                  <a:pt x="1048" y="5317"/>
                  <a:pt x="1041" y="5354"/>
                  <a:pt x="1033" y="5395"/>
                </a:cubicBezTo>
                <a:cubicBezTo>
                  <a:pt x="1026" y="5429"/>
                  <a:pt x="1020" y="5460"/>
                  <a:pt x="1018" y="5472"/>
                </a:cubicBezTo>
                <a:cubicBezTo>
                  <a:pt x="1018" y="5470"/>
                  <a:pt x="1017" y="5468"/>
                  <a:pt x="1017" y="5465"/>
                </a:cubicBezTo>
                <a:cubicBezTo>
                  <a:pt x="1015" y="5452"/>
                  <a:pt x="1006" y="5421"/>
                  <a:pt x="995" y="5392"/>
                </a:cubicBezTo>
                <a:cubicBezTo>
                  <a:pt x="985" y="5364"/>
                  <a:pt x="975" y="5334"/>
                  <a:pt x="972" y="5325"/>
                </a:cubicBezTo>
                <a:cubicBezTo>
                  <a:pt x="965" y="5302"/>
                  <a:pt x="959" y="5257"/>
                  <a:pt x="960" y="5238"/>
                </a:cubicBezTo>
                <a:cubicBezTo>
                  <a:pt x="962" y="5209"/>
                  <a:pt x="979" y="5153"/>
                  <a:pt x="1010" y="5066"/>
                </a:cubicBezTo>
                <a:cubicBezTo>
                  <a:pt x="1016" y="5051"/>
                  <a:pt x="1029" y="5008"/>
                  <a:pt x="1043" y="4959"/>
                </a:cubicBezTo>
                <a:cubicBezTo>
                  <a:pt x="1050" y="4934"/>
                  <a:pt x="1061" y="4896"/>
                  <a:pt x="1068" y="4874"/>
                </a:cubicBezTo>
                <a:cubicBezTo>
                  <a:pt x="1085" y="4814"/>
                  <a:pt x="1101" y="4751"/>
                  <a:pt x="1113" y="4691"/>
                </a:cubicBezTo>
                <a:cubicBezTo>
                  <a:pt x="1117" y="4668"/>
                  <a:pt x="1118" y="4656"/>
                  <a:pt x="1116" y="4621"/>
                </a:cubicBezTo>
                <a:cubicBezTo>
                  <a:pt x="1109" y="4519"/>
                  <a:pt x="1076" y="4429"/>
                  <a:pt x="1025" y="4374"/>
                </a:cubicBezTo>
                <a:cubicBezTo>
                  <a:pt x="1022" y="4370"/>
                  <a:pt x="1003" y="4353"/>
                  <a:pt x="983" y="4335"/>
                </a:cubicBezTo>
                <a:cubicBezTo>
                  <a:pt x="945" y="4299"/>
                  <a:pt x="925" y="4279"/>
                  <a:pt x="910" y="4259"/>
                </a:cubicBezTo>
                <a:cubicBezTo>
                  <a:pt x="901" y="4245"/>
                  <a:pt x="832" y="4128"/>
                  <a:pt x="829" y="4119"/>
                </a:cubicBezTo>
                <a:cubicBezTo>
                  <a:pt x="828" y="4114"/>
                  <a:pt x="819" y="4103"/>
                  <a:pt x="814" y="4102"/>
                </a:cubicBezTo>
                <a:cubicBezTo>
                  <a:pt x="812" y="4101"/>
                  <a:pt x="810" y="4101"/>
                  <a:pt x="809" y="4103"/>
                </a:cubicBezTo>
                <a:cubicBezTo>
                  <a:pt x="803" y="4110"/>
                  <a:pt x="798" y="4156"/>
                  <a:pt x="799" y="4175"/>
                </a:cubicBezTo>
                <a:cubicBezTo>
                  <a:pt x="800" y="4201"/>
                  <a:pt x="796" y="4233"/>
                  <a:pt x="788" y="4259"/>
                </a:cubicBezTo>
                <a:cubicBezTo>
                  <a:pt x="772" y="4307"/>
                  <a:pt x="767" y="4378"/>
                  <a:pt x="777" y="4408"/>
                </a:cubicBezTo>
                <a:cubicBezTo>
                  <a:pt x="779" y="4414"/>
                  <a:pt x="788" y="4428"/>
                  <a:pt x="796" y="4439"/>
                </a:cubicBezTo>
                <a:cubicBezTo>
                  <a:pt x="812" y="4459"/>
                  <a:pt x="843" y="4514"/>
                  <a:pt x="861" y="4552"/>
                </a:cubicBezTo>
                <a:lnTo>
                  <a:pt x="866" y="4562"/>
                </a:lnTo>
                <a:cubicBezTo>
                  <a:pt x="870" y="4570"/>
                  <a:pt x="873" y="4578"/>
                  <a:pt x="874" y="4580"/>
                </a:cubicBezTo>
                <a:cubicBezTo>
                  <a:pt x="876" y="4583"/>
                  <a:pt x="882" y="4595"/>
                  <a:pt x="888" y="4606"/>
                </a:cubicBezTo>
                <a:cubicBezTo>
                  <a:pt x="900" y="4627"/>
                  <a:pt x="912" y="4659"/>
                  <a:pt x="922" y="4697"/>
                </a:cubicBezTo>
                <a:cubicBezTo>
                  <a:pt x="927" y="4716"/>
                  <a:pt x="928" y="4726"/>
                  <a:pt x="928" y="4774"/>
                </a:cubicBezTo>
                <a:cubicBezTo>
                  <a:pt x="928" y="4831"/>
                  <a:pt x="924" y="4894"/>
                  <a:pt x="918" y="4924"/>
                </a:cubicBezTo>
                <a:cubicBezTo>
                  <a:pt x="895" y="5035"/>
                  <a:pt x="894" y="5040"/>
                  <a:pt x="897" y="5088"/>
                </a:cubicBezTo>
                <a:cubicBezTo>
                  <a:pt x="904" y="5198"/>
                  <a:pt x="913" y="5237"/>
                  <a:pt x="962" y="5367"/>
                </a:cubicBezTo>
                <a:lnTo>
                  <a:pt x="991" y="5444"/>
                </a:lnTo>
                <a:lnTo>
                  <a:pt x="994" y="5503"/>
                </a:lnTo>
                <a:cubicBezTo>
                  <a:pt x="998" y="5558"/>
                  <a:pt x="998" y="5564"/>
                  <a:pt x="992" y="5586"/>
                </a:cubicBezTo>
                <a:cubicBezTo>
                  <a:pt x="987" y="5611"/>
                  <a:pt x="962" y="5706"/>
                  <a:pt x="958" y="5717"/>
                </a:cubicBezTo>
                <a:cubicBezTo>
                  <a:pt x="956" y="5723"/>
                  <a:pt x="953" y="5734"/>
                  <a:pt x="952" y="5737"/>
                </a:cubicBezTo>
                <a:cubicBezTo>
                  <a:pt x="951" y="5740"/>
                  <a:pt x="939" y="5772"/>
                  <a:pt x="931" y="5794"/>
                </a:cubicBezTo>
                <a:cubicBezTo>
                  <a:pt x="928" y="5802"/>
                  <a:pt x="925" y="5809"/>
                  <a:pt x="925" y="5811"/>
                </a:cubicBezTo>
                <a:cubicBezTo>
                  <a:pt x="922" y="5820"/>
                  <a:pt x="893" y="5878"/>
                  <a:pt x="882" y="5897"/>
                </a:cubicBezTo>
                <a:cubicBezTo>
                  <a:pt x="839" y="5972"/>
                  <a:pt x="767" y="6043"/>
                  <a:pt x="662" y="6117"/>
                </a:cubicBezTo>
                <a:cubicBezTo>
                  <a:pt x="633" y="6136"/>
                  <a:pt x="566" y="6177"/>
                  <a:pt x="545" y="6188"/>
                </a:cubicBezTo>
                <a:cubicBezTo>
                  <a:pt x="546" y="6186"/>
                  <a:pt x="547" y="6183"/>
                  <a:pt x="548" y="6181"/>
                </a:cubicBezTo>
                <a:cubicBezTo>
                  <a:pt x="569" y="6139"/>
                  <a:pt x="590" y="6081"/>
                  <a:pt x="601" y="6029"/>
                </a:cubicBezTo>
                <a:cubicBezTo>
                  <a:pt x="614" y="5975"/>
                  <a:pt x="618" y="5939"/>
                  <a:pt x="617" y="5894"/>
                </a:cubicBezTo>
                <a:cubicBezTo>
                  <a:pt x="617" y="5861"/>
                  <a:pt x="618" y="5837"/>
                  <a:pt x="621" y="5810"/>
                </a:cubicBezTo>
                <a:cubicBezTo>
                  <a:pt x="624" y="5785"/>
                  <a:pt x="636" y="5730"/>
                  <a:pt x="650" y="5681"/>
                </a:cubicBezTo>
                <a:cubicBezTo>
                  <a:pt x="676" y="5588"/>
                  <a:pt x="678" y="5580"/>
                  <a:pt x="685" y="5538"/>
                </a:cubicBezTo>
                <a:cubicBezTo>
                  <a:pt x="697" y="5462"/>
                  <a:pt x="689" y="5394"/>
                  <a:pt x="661" y="5341"/>
                </a:cubicBezTo>
                <a:cubicBezTo>
                  <a:pt x="657" y="5333"/>
                  <a:pt x="654" y="5326"/>
                  <a:pt x="653" y="5325"/>
                </a:cubicBezTo>
                <a:lnTo>
                  <a:pt x="653" y="5325"/>
                </a:lnTo>
                <a:cubicBezTo>
                  <a:pt x="653" y="5323"/>
                  <a:pt x="647" y="5314"/>
                  <a:pt x="642" y="5307"/>
                </a:cubicBezTo>
                <a:cubicBezTo>
                  <a:pt x="636" y="5299"/>
                  <a:pt x="629" y="5289"/>
                  <a:pt x="627" y="5284"/>
                </a:cubicBezTo>
                <a:cubicBezTo>
                  <a:pt x="618" y="5270"/>
                  <a:pt x="564" y="5223"/>
                  <a:pt x="534" y="5204"/>
                </a:cubicBezTo>
                <a:cubicBezTo>
                  <a:pt x="500" y="5183"/>
                  <a:pt x="469" y="5170"/>
                  <a:pt x="436" y="5163"/>
                </a:cubicBezTo>
                <a:cubicBezTo>
                  <a:pt x="398" y="5155"/>
                  <a:pt x="385" y="5154"/>
                  <a:pt x="317" y="5158"/>
                </a:cubicBezTo>
                <a:cubicBezTo>
                  <a:pt x="258" y="5162"/>
                  <a:pt x="247" y="5164"/>
                  <a:pt x="215" y="5176"/>
                </a:cubicBezTo>
                <a:cubicBezTo>
                  <a:pt x="206" y="5179"/>
                  <a:pt x="194" y="5182"/>
                  <a:pt x="188" y="5184"/>
                </a:cubicBezTo>
                <a:cubicBezTo>
                  <a:pt x="188" y="5184"/>
                  <a:pt x="178" y="5186"/>
                  <a:pt x="175" y="5188"/>
                </a:cubicBezTo>
                <a:cubicBezTo>
                  <a:pt x="174" y="5188"/>
                  <a:pt x="171" y="5190"/>
                  <a:pt x="166" y="5191"/>
                </a:cubicBezTo>
                <a:cubicBezTo>
                  <a:pt x="154" y="5194"/>
                  <a:pt x="128" y="5208"/>
                  <a:pt x="112" y="5220"/>
                </a:cubicBezTo>
                <a:cubicBezTo>
                  <a:pt x="62" y="5259"/>
                  <a:pt x="49" y="5305"/>
                  <a:pt x="70" y="5364"/>
                </a:cubicBezTo>
                <a:cubicBezTo>
                  <a:pt x="79" y="5389"/>
                  <a:pt x="96" y="5411"/>
                  <a:pt x="116" y="5423"/>
                </a:cubicBezTo>
                <a:cubicBezTo>
                  <a:pt x="120" y="5425"/>
                  <a:pt x="129" y="5431"/>
                  <a:pt x="136" y="5435"/>
                </a:cubicBezTo>
                <a:cubicBezTo>
                  <a:pt x="143" y="5439"/>
                  <a:pt x="153" y="5448"/>
                  <a:pt x="158" y="5456"/>
                </a:cubicBezTo>
                <a:cubicBezTo>
                  <a:pt x="169" y="5470"/>
                  <a:pt x="170" y="5470"/>
                  <a:pt x="172" y="5470"/>
                </a:cubicBezTo>
                <a:lnTo>
                  <a:pt x="174" y="5470"/>
                </a:lnTo>
                <a:lnTo>
                  <a:pt x="175" y="5469"/>
                </a:lnTo>
                <a:cubicBezTo>
                  <a:pt x="175" y="5468"/>
                  <a:pt x="176" y="5467"/>
                  <a:pt x="180" y="5418"/>
                </a:cubicBezTo>
                <a:cubicBezTo>
                  <a:pt x="184" y="5361"/>
                  <a:pt x="185" y="5354"/>
                  <a:pt x="197" y="5321"/>
                </a:cubicBezTo>
                <a:cubicBezTo>
                  <a:pt x="214" y="5272"/>
                  <a:pt x="243" y="5229"/>
                  <a:pt x="257" y="5223"/>
                </a:cubicBezTo>
                <a:cubicBezTo>
                  <a:pt x="269" y="5218"/>
                  <a:pt x="279" y="5220"/>
                  <a:pt x="306" y="5231"/>
                </a:cubicBezTo>
                <a:cubicBezTo>
                  <a:pt x="324" y="5238"/>
                  <a:pt x="350" y="5256"/>
                  <a:pt x="352" y="5261"/>
                </a:cubicBezTo>
                <a:cubicBezTo>
                  <a:pt x="353" y="5264"/>
                  <a:pt x="357" y="5269"/>
                  <a:pt x="359" y="5272"/>
                </a:cubicBezTo>
                <a:cubicBezTo>
                  <a:pt x="367" y="5282"/>
                  <a:pt x="385" y="5325"/>
                  <a:pt x="393" y="5355"/>
                </a:cubicBezTo>
                <a:cubicBezTo>
                  <a:pt x="400" y="5383"/>
                  <a:pt x="409" y="5399"/>
                  <a:pt x="433" y="5433"/>
                </a:cubicBezTo>
                <a:cubicBezTo>
                  <a:pt x="443" y="5448"/>
                  <a:pt x="450" y="5459"/>
                  <a:pt x="451" y="5461"/>
                </a:cubicBezTo>
                <a:cubicBezTo>
                  <a:pt x="451" y="5464"/>
                  <a:pt x="455" y="5479"/>
                  <a:pt x="459" y="5492"/>
                </a:cubicBezTo>
                <a:cubicBezTo>
                  <a:pt x="463" y="5506"/>
                  <a:pt x="467" y="5528"/>
                  <a:pt x="469" y="5540"/>
                </a:cubicBezTo>
                <a:cubicBezTo>
                  <a:pt x="471" y="5552"/>
                  <a:pt x="473" y="5565"/>
                  <a:pt x="474" y="5568"/>
                </a:cubicBezTo>
                <a:cubicBezTo>
                  <a:pt x="475" y="5572"/>
                  <a:pt x="478" y="5582"/>
                  <a:pt x="480" y="5592"/>
                </a:cubicBezTo>
                <a:cubicBezTo>
                  <a:pt x="483" y="5602"/>
                  <a:pt x="490" y="5624"/>
                  <a:pt x="496" y="5641"/>
                </a:cubicBezTo>
                <a:cubicBezTo>
                  <a:pt x="516" y="5698"/>
                  <a:pt x="518" y="5713"/>
                  <a:pt x="517" y="5774"/>
                </a:cubicBezTo>
                <a:cubicBezTo>
                  <a:pt x="516" y="5788"/>
                  <a:pt x="518" y="5812"/>
                  <a:pt x="521" y="5828"/>
                </a:cubicBezTo>
                <a:cubicBezTo>
                  <a:pt x="527" y="5858"/>
                  <a:pt x="548" y="5916"/>
                  <a:pt x="563" y="5941"/>
                </a:cubicBezTo>
                <a:cubicBezTo>
                  <a:pt x="574" y="5960"/>
                  <a:pt x="582" y="5983"/>
                  <a:pt x="583" y="5998"/>
                </a:cubicBezTo>
                <a:cubicBezTo>
                  <a:pt x="583" y="6005"/>
                  <a:pt x="581" y="6019"/>
                  <a:pt x="577" y="6029"/>
                </a:cubicBezTo>
                <a:cubicBezTo>
                  <a:pt x="574" y="6039"/>
                  <a:pt x="570" y="6053"/>
                  <a:pt x="570" y="6059"/>
                </a:cubicBezTo>
                <a:cubicBezTo>
                  <a:pt x="566" y="6084"/>
                  <a:pt x="535" y="6164"/>
                  <a:pt x="518" y="6191"/>
                </a:cubicBezTo>
                <a:cubicBezTo>
                  <a:pt x="508" y="6207"/>
                  <a:pt x="501" y="6211"/>
                  <a:pt x="451" y="6234"/>
                </a:cubicBezTo>
                <a:cubicBezTo>
                  <a:pt x="373" y="6269"/>
                  <a:pt x="270" y="6308"/>
                  <a:pt x="195" y="6331"/>
                </a:cubicBezTo>
                <a:cubicBezTo>
                  <a:pt x="144" y="6346"/>
                  <a:pt x="131" y="6349"/>
                  <a:pt x="76" y="6361"/>
                </a:cubicBezTo>
                <a:cubicBezTo>
                  <a:pt x="27" y="6371"/>
                  <a:pt x="6" y="6379"/>
                  <a:pt x="1" y="6390"/>
                </a:cubicBezTo>
                <a:cubicBezTo>
                  <a:pt x="-1" y="6394"/>
                  <a:pt x="0" y="6398"/>
                  <a:pt x="2" y="6402"/>
                </a:cubicBezTo>
                <a:cubicBezTo>
                  <a:pt x="4" y="6405"/>
                  <a:pt x="7" y="6408"/>
                  <a:pt x="11" y="6408"/>
                </a:cubicBezTo>
                <a:lnTo>
                  <a:pt x="11" y="6408"/>
                </a:lnTo>
                <a:cubicBezTo>
                  <a:pt x="15" y="6408"/>
                  <a:pt x="19" y="6405"/>
                  <a:pt x="22" y="6402"/>
                </a:cubicBezTo>
                <a:cubicBezTo>
                  <a:pt x="27" y="6395"/>
                  <a:pt x="43" y="6390"/>
                  <a:pt x="95" y="6380"/>
                </a:cubicBezTo>
                <a:cubicBezTo>
                  <a:pt x="201" y="6358"/>
                  <a:pt x="337" y="6310"/>
                  <a:pt x="469" y="6250"/>
                </a:cubicBezTo>
                <a:cubicBezTo>
                  <a:pt x="492" y="6239"/>
                  <a:pt x="510" y="6231"/>
                  <a:pt x="512" y="6231"/>
                </a:cubicBezTo>
                <a:cubicBezTo>
                  <a:pt x="514" y="6230"/>
                  <a:pt x="517" y="6229"/>
                  <a:pt x="518" y="6227"/>
                </a:cubicBezTo>
                <a:cubicBezTo>
                  <a:pt x="519" y="6226"/>
                  <a:pt x="526" y="6223"/>
                  <a:pt x="534" y="6219"/>
                </a:cubicBezTo>
                <a:cubicBezTo>
                  <a:pt x="667" y="6152"/>
                  <a:pt x="801" y="6048"/>
                  <a:pt x="868" y="5959"/>
                </a:cubicBezTo>
                <a:cubicBezTo>
                  <a:pt x="883" y="5938"/>
                  <a:pt x="896" y="5917"/>
                  <a:pt x="916" y="5882"/>
                </a:cubicBezTo>
                <a:cubicBezTo>
                  <a:pt x="937" y="5844"/>
                  <a:pt x="943" y="5836"/>
                  <a:pt x="972" y="5811"/>
                </a:cubicBezTo>
                <a:cubicBezTo>
                  <a:pt x="1000" y="5787"/>
                  <a:pt x="1014" y="5779"/>
                  <a:pt x="1039" y="5772"/>
                </a:cubicBezTo>
                <a:cubicBezTo>
                  <a:pt x="1082" y="5762"/>
                  <a:pt x="1106" y="5759"/>
                  <a:pt x="1211" y="5748"/>
                </a:cubicBezTo>
                <a:cubicBezTo>
                  <a:pt x="1265" y="5743"/>
                  <a:pt x="1298" y="5737"/>
                  <a:pt x="1336" y="5726"/>
                </a:cubicBezTo>
                <a:cubicBezTo>
                  <a:pt x="1339" y="5725"/>
                  <a:pt x="1351" y="5721"/>
                  <a:pt x="1362" y="5718"/>
                </a:cubicBezTo>
                <a:cubicBezTo>
                  <a:pt x="1381" y="5713"/>
                  <a:pt x="1408" y="5704"/>
                  <a:pt x="1420" y="5699"/>
                </a:cubicBezTo>
                <a:cubicBezTo>
                  <a:pt x="1426" y="5696"/>
                  <a:pt x="1429" y="5695"/>
                  <a:pt x="1438" y="5693"/>
                </a:cubicBezTo>
                <a:cubicBezTo>
                  <a:pt x="1442" y="5692"/>
                  <a:pt x="1450" y="5689"/>
                  <a:pt x="1454" y="5687"/>
                </a:cubicBezTo>
                <a:cubicBezTo>
                  <a:pt x="1459" y="5685"/>
                  <a:pt x="1465" y="5682"/>
                  <a:pt x="1467" y="5682"/>
                </a:cubicBezTo>
                <a:cubicBezTo>
                  <a:pt x="1483" y="5678"/>
                  <a:pt x="1546" y="5650"/>
                  <a:pt x="1567" y="5638"/>
                </a:cubicBezTo>
                <a:cubicBezTo>
                  <a:pt x="1606" y="5616"/>
                  <a:pt x="1624" y="5600"/>
                  <a:pt x="1676" y="5538"/>
                </a:cubicBezTo>
                <a:cubicBezTo>
                  <a:pt x="1744" y="5455"/>
                  <a:pt x="1766" y="5424"/>
                  <a:pt x="1785" y="5382"/>
                </a:cubicBezTo>
                <a:cubicBezTo>
                  <a:pt x="1803" y="5344"/>
                  <a:pt x="1810" y="5332"/>
                  <a:pt x="1835" y="5304"/>
                </a:cubicBezTo>
                <a:cubicBezTo>
                  <a:pt x="1881" y="5252"/>
                  <a:pt x="1928" y="5221"/>
                  <a:pt x="2008" y="5187"/>
                </a:cubicBezTo>
                <a:cubicBezTo>
                  <a:pt x="2061" y="5165"/>
                  <a:pt x="2065" y="5159"/>
                  <a:pt x="2064" y="5153"/>
                </a:cubicBezTo>
                <a:cubicBezTo>
                  <a:pt x="2063" y="5150"/>
                  <a:pt x="2059" y="5148"/>
                  <a:pt x="2055" y="5148"/>
                </a:cubicBezTo>
                <a:cubicBezTo>
                  <a:pt x="2052" y="5148"/>
                  <a:pt x="2036" y="5148"/>
                  <a:pt x="2018" y="5148"/>
                </a:cubicBezTo>
                <a:cubicBezTo>
                  <a:pt x="2001" y="5148"/>
                  <a:pt x="1983" y="5147"/>
                  <a:pt x="1979" y="5147"/>
                </a:cubicBezTo>
                <a:cubicBezTo>
                  <a:pt x="1975" y="5146"/>
                  <a:pt x="1963" y="5146"/>
                  <a:pt x="1952" y="5145"/>
                </a:cubicBezTo>
                <a:cubicBezTo>
                  <a:pt x="1942" y="5145"/>
                  <a:pt x="1927" y="5144"/>
                  <a:pt x="1919" y="5143"/>
                </a:cubicBezTo>
                <a:cubicBezTo>
                  <a:pt x="1912" y="5142"/>
                  <a:pt x="1891" y="5140"/>
                  <a:pt x="1874" y="5138"/>
                </a:cubicBezTo>
                <a:cubicBezTo>
                  <a:pt x="1857" y="5136"/>
                  <a:pt x="1834" y="5134"/>
                  <a:pt x="1824" y="5132"/>
                </a:cubicBezTo>
                <a:cubicBezTo>
                  <a:pt x="1793" y="5127"/>
                  <a:pt x="1725" y="5124"/>
                  <a:pt x="1704" y="5127"/>
                </a:cubicBezTo>
                <a:cubicBezTo>
                  <a:pt x="1645" y="5136"/>
                  <a:pt x="1593" y="5167"/>
                  <a:pt x="1542" y="5225"/>
                </a:cubicBezTo>
                <a:cubicBezTo>
                  <a:pt x="1516" y="5255"/>
                  <a:pt x="1482" y="5296"/>
                  <a:pt x="1468" y="5314"/>
                </a:cubicBezTo>
                <a:cubicBezTo>
                  <a:pt x="1463" y="5321"/>
                  <a:pt x="1451" y="5335"/>
                  <a:pt x="1442" y="5346"/>
                </a:cubicBezTo>
                <a:cubicBezTo>
                  <a:pt x="1417" y="5376"/>
                  <a:pt x="1398" y="5402"/>
                  <a:pt x="1380" y="5428"/>
                </a:cubicBezTo>
                <a:cubicBezTo>
                  <a:pt x="1359" y="5460"/>
                  <a:pt x="1341" y="5483"/>
                  <a:pt x="1327" y="5499"/>
                </a:cubicBezTo>
                <a:cubicBezTo>
                  <a:pt x="1320" y="5506"/>
                  <a:pt x="1313" y="5513"/>
                  <a:pt x="1311" y="5515"/>
                </a:cubicBezTo>
                <a:cubicBezTo>
                  <a:pt x="1309" y="5517"/>
                  <a:pt x="1282" y="5542"/>
                  <a:pt x="1264" y="5558"/>
                </a:cubicBezTo>
                <a:cubicBezTo>
                  <a:pt x="1258" y="5564"/>
                  <a:pt x="1162" y="5631"/>
                  <a:pt x="1148" y="5639"/>
                </a:cubicBezTo>
                <a:cubicBezTo>
                  <a:pt x="1144" y="5641"/>
                  <a:pt x="1140" y="5645"/>
                  <a:pt x="1137" y="5647"/>
                </a:cubicBezTo>
                <a:cubicBezTo>
                  <a:pt x="1136" y="5649"/>
                  <a:pt x="1129" y="5655"/>
                  <a:pt x="1121" y="5660"/>
                </a:cubicBezTo>
                <a:cubicBezTo>
                  <a:pt x="1114" y="5666"/>
                  <a:pt x="1095" y="5684"/>
                  <a:pt x="1080" y="5701"/>
                </a:cubicBezTo>
                <a:cubicBezTo>
                  <a:pt x="1065" y="5719"/>
                  <a:pt x="1054" y="5730"/>
                  <a:pt x="1052" y="5732"/>
                </a:cubicBezTo>
                <a:cubicBezTo>
                  <a:pt x="1048" y="5733"/>
                  <a:pt x="1038" y="5741"/>
                  <a:pt x="1035" y="5744"/>
                </a:cubicBezTo>
                <a:cubicBezTo>
                  <a:pt x="1029" y="5750"/>
                  <a:pt x="1017" y="5757"/>
                  <a:pt x="1010" y="5760"/>
                </a:cubicBezTo>
                <a:cubicBezTo>
                  <a:pt x="992" y="5766"/>
                  <a:pt x="978" y="5775"/>
                  <a:pt x="962" y="5789"/>
                </a:cubicBezTo>
                <a:cubicBezTo>
                  <a:pt x="958" y="5793"/>
                  <a:pt x="955" y="5796"/>
                  <a:pt x="952" y="5798"/>
                </a:cubicBezTo>
                <a:cubicBezTo>
                  <a:pt x="953" y="5796"/>
                  <a:pt x="954" y="5794"/>
                  <a:pt x="956" y="5791"/>
                </a:cubicBezTo>
                <a:cubicBezTo>
                  <a:pt x="965" y="5774"/>
                  <a:pt x="1020" y="5580"/>
                  <a:pt x="1025" y="5546"/>
                </a:cubicBezTo>
                <a:cubicBezTo>
                  <a:pt x="1025" y="5544"/>
                  <a:pt x="1028" y="5530"/>
                  <a:pt x="1032" y="5514"/>
                </a:cubicBezTo>
                <a:cubicBezTo>
                  <a:pt x="1040" y="5478"/>
                  <a:pt x="1041" y="5470"/>
                  <a:pt x="1047" y="5441"/>
                </a:cubicBezTo>
                <a:cubicBezTo>
                  <a:pt x="1049" y="5428"/>
                  <a:pt x="1055" y="5399"/>
                  <a:pt x="1060" y="5376"/>
                </a:cubicBezTo>
                <a:lnTo>
                  <a:pt x="1061" y="5371"/>
                </a:lnTo>
                <a:cubicBezTo>
                  <a:pt x="1066" y="5342"/>
                  <a:pt x="1070" y="5324"/>
                  <a:pt x="1072" y="5315"/>
                </a:cubicBezTo>
                <a:lnTo>
                  <a:pt x="1072" y="5313"/>
                </a:lnTo>
                <a:cubicBezTo>
                  <a:pt x="1080" y="5267"/>
                  <a:pt x="1145" y="5153"/>
                  <a:pt x="1196" y="5096"/>
                </a:cubicBezTo>
                <a:cubicBezTo>
                  <a:pt x="1248" y="5037"/>
                  <a:pt x="1312" y="5005"/>
                  <a:pt x="1450" y="4968"/>
                </a:cubicBezTo>
                <a:cubicBezTo>
                  <a:pt x="1526" y="4947"/>
                  <a:pt x="1543" y="4941"/>
                  <a:pt x="1676" y="4889"/>
                </a:cubicBezTo>
                <a:cubicBezTo>
                  <a:pt x="1759" y="4856"/>
                  <a:pt x="1807" y="4823"/>
                  <a:pt x="1836" y="4780"/>
                </a:cubicBezTo>
                <a:cubicBezTo>
                  <a:pt x="1874" y="4726"/>
                  <a:pt x="1909" y="4681"/>
                  <a:pt x="1949" y="4636"/>
                </a:cubicBezTo>
                <a:cubicBezTo>
                  <a:pt x="2014" y="4561"/>
                  <a:pt x="2042" y="4536"/>
                  <a:pt x="2097" y="4501"/>
                </a:cubicBezTo>
                <a:cubicBezTo>
                  <a:pt x="2135" y="4476"/>
                  <a:pt x="2180" y="4460"/>
                  <a:pt x="2226" y="4456"/>
                </a:cubicBezTo>
                <a:cubicBezTo>
                  <a:pt x="2273" y="4452"/>
                  <a:pt x="2319" y="4458"/>
                  <a:pt x="2359" y="4476"/>
                </a:cubicBezTo>
                <a:cubicBezTo>
                  <a:pt x="2396" y="4491"/>
                  <a:pt x="2453" y="4541"/>
                  <a:pt x="2473" y="4575"/>
                </a:cubicBezTo>
                <a:cubicBezTo>
                  <a:pt x="2480" y="4586"/>
                  <a:pt x="2504" y="4617"/>
                  <a:pt x="2511" y="4617"/>
                </a:cubicBezTo>
                <a:moveTo>
                  <a:pt x="1387" y="4927"/>
                </a:moveTo>
                <a:cubicBezTo>
                  <a:pt x="1389" y="4925"/>
                  <a:pt x="1395" y="4922"/>
                  <a:pt x="1396" y="4918"/>
                </a:cubicBezTo>
                <a:lnTo>
                  <a:pt x="1396" y="4918"/>
                </a:lnTo>
                <a:cubicBezTo>
                  <a:pt x="1401" y="4917"/>
                  <a:pt x="1409" y="4909"/>
                  <a:pt x="1411" y="4907"/>
                </a:cubicBezTo>
                <a:cubicBezTo>
                  <a:pt x="1428" y="4890"/>
                  <a:pt x="1474" y="4852"/>
                  <a:pt x="1503" y="4833"/>
                </a:cubicBezTo>
                <a:cubicBezTo>
                  <a:pt x="1518" y="4823"/>
                  <a:pt x="1553" y="4807"/>
                  <a:pt x="1591" y="4793"/>
                </a:cubicBezTo>
                <a:cubicBezTo>
                  <a:pt x="1601" y="4790"/>
                  <a:pt x="1611" y="4786"/>
                  <a:pt x="1615" y="4784"/>
                </a:cubicBezTo>
                <a:cubicBezTo>
                  <a:pt x="1650" y="4768"/>
                  <a:pt x="1679" y="4754"/>
                  <a:pt x="1692" y="4747"/>
                </a:cubicBezTo>
                <a:cubicBezTo>
                  <a:pt x="1729" y="4728"/>
                  <a:pt x="1756" y="4704"/>
                  <a:pt x="1797" y="4652"/>
                </a:cubicBezTo>
                <a:cubicBezTo>
                  <a:pt x="1808" y="4638"/>
                  <a:pt x="1820" y="4622"/>
                  <a:pt x="1825" y="4617"/>
                </a:cubicBezTo>
                <a:cubicBezTo>
                  <a:pt x="1829" y="4611"/>
                  <a:pt x="1844" y="4593"/>
                  <a:pt x="1857" y="4577"/>
                </a:cubicBezTo>
                <a:cubicBezTo>
                  <a:pt x="1874" y="4556"/>
                  <a:pt x="1887" y="4540"/>
                  <a:pt x="1896" y="4529"/>
                </a:cubicBezTo>
                <a:cubicBezTo>
                  <a:pt x="1909" y="4512"/>
                  <a:pt x="1910" y="4510"/>
                  <a:pt x="1907" y="4507"/>
                </a:cubicBezTo>
                <a:cubicBezTo>
                  <a:pt x="1905" y="4505"/>
                  <a:pt x="1901" y="4507"/>
                  <a:pt x="1898" y="4511"/>
                </a:cubicBezTo>
                <a:cubicBezTo>
                  <a:pt x="1895" y="4513"/>
                  <a:pt x="1892" y="4518"/>
                  <a:pt x="1887" y="4523"/>
                </a:cubicBezTo>
                <a:cubicBezTo>
                  <a:pt x="1877" y="4534"/>
                  <a:pt x="1863" y="4550"/>
                  <a:pt x="1844" y="4572"/>
                </a:cubicBezTo>
                <a:cubicBezTo>
                  <a:pt x="1810" y="4610"/>
                  <a:pt x="1772" y="4651"/>
                  <a:pt x="1760" y="4664"/>
                </a:cubicBezTo>
                <a:cubicBezTo>
                  <a:pt x="1749" y="4674"/>
                  <a:pt x="1736" y="4687"/>
                  <a:pt x="1734" y="4690"/>
                </a:cubicBezTo>
                <a:cubicBezTo>
                  <a:pt x="1722" y="4706"/>
                  <a:pt x="1641" y="4749"/>
                  <a:pt x="1576" y="4774"/>
                </a:cubicBezTo>
                <a:cubicBezTo>
                  <a:pt x="1550" y="4784"/>
                  <a:pt x="1507" y="4805"/>
                  <a:pt x="1490" y="4815"/>
                </a:cubicBezTo>
                <a:cubicBezTo>
                  <a:pt x="1471" y="4827"/>
                  <a:pt x="1436" y="4854"/>
                  <a:pt x="1419" y="4870"/>
                </a:cubicBezTo>
                <a:cubicBezTo>
                  <a:pt x="1411" y="4877"/>
                  <a:pt x="1395" y="4891"/>
                  <a:pt x="1382" y="4900"/>
                </a:cubicBezTo>
                <a:cubicBezTo>
                  <a:pt x="1370" y="4910"/>
                  <a:pt x="1354" y="4922"/>
                  <a:pt x="1348" y="4926"/>
                </a:cubicBezTo>
                <a:cubicBezTo>
                  <a:pt x="1345" y="4929"/>
                  <a:pt x="1342" y="4931"/>
                  <a:pt x="1339" y="4933"/>
                </a:cubicBezTo>
                <a:cubicBezTo>
                  <a:pt x="1342" y="4927"/>
                  <a:pt x="1344" y="4924"/>
                  <a:pt x="1344" y="4923"/>
                </a:cubicBezTo>
                <a:cubicBezTo>
                  <a:pt x="1347" y="4921"/>
                  <a:pt x="1353" y="4906"/>
                  <a:pt x="1355" y="4902"/>
                </a:cubicBezTo>
                <a:cubicBezTo>
                  <a:pt x="1363" y="4883"/>
                  <a:pt x="1390" y="4842"/>
                  <a:pt x="1402" y="4831"/>
                </a:cubicBezTo>
                <a:cubicBezTo>
                  <a:pt x="1418" y="4816"/>
                  <a:pt x="1444" y="4797"/>
                  <a:pt x="1467" y="4784"/>
                </a:cubicBezTo>
                <a:cubicBezTo>
                  <a:pt x="1529" y="4748"/>
                  <a:pt x="1661" y="4660"/>
                  <a:pt x="1676" y="4643"/>
                </a:cubicBezTo>
                <a:cubicBezTo>
                  <a:pt x="1701" y="4617"/>
                  <a:pt x="1758" y="4540"/>
                  <a:pt x="1797" y="4479"/>
                </a:cubicBezTo>
                <a:cubicBezTo>
                  <a:pt x="1811" y="4457"/>
                  <a:pt x="1853" y="4407"/>
                  <a:pt x="1866" y="4397"/>
                </a:cubicBezTo>
                <a:cubicBezTo>
                  <a:pt x="1889" y="4378"/>
                  <a:pt x="1912" y="4364"/>
                  <a:pt x="1938" y="4354"/>
                </a:cubicBezTo>
                <a:cubicBezTo>
                  <a:pt x="1966" y="4343"/>
                  <a:pt x="1986" y="4341"/>
                  <a:pt x="2024" y="4349"/>
                </a:cubicBezTo>
                <a:lnTo>
                  <a:pt x="2024" y="4349"/>
                </a:lnTo>
                <a:cubicBezTo>
                  <a:pt x="2035" y="4351"/>
                  <a:pt x="2054" y="4356"/>
                  <a:pt x="2065" y="4358"/>
                </a:cubicBezTo>
                <a:cubicBezTo>
                  <a:pt x="2076" y="4361"/>
                  <a:pt x="2103" y="4368"/>
                  <a:pt x="2126" y="4373"/>
                </a:cubicBezTo>
                <a:lnTo>
                  <a:pt x="2127" y="4374"/>
                </a:lnTo>
                <a:cubicBezTo>
                  <a:pt x="2164" y="4382"/>
                  <a:pt x="2192" y="4391"/>
                  <a:pt x="2213" y="4398"/>
                </a:cubicBezTo>
                <a:lnTo>
                  <a:pt x="2214" y="4399"/>
                </a:lnTo>
                <a:cubicBezTo>
                  <a:pt x="2224" y="4402"/>
                  <a:pt x="2243" y="4409"/>
                  <a:pt x="2257" y="4413"/>
                </a:cubicBezTo>
                <a:cubicBezTo>
                  <a:pt x="2282" y="4421"/>
                  <a:pt x="2299" y="4428"/>
                  <a:pt x="2319" y="4438"/>
                </a:cubicBezTo>
                <a:cubicBezTo>
                  <a:pt x="2298" y="4433"/>
                  <a:pt x="2276" y="4430"/>
                  <a:pt x="2242" y="4430"/>
                </a:cubicBezTo>
                <a:cubicBezTo>
                  <a:pt x="2203" y="4430"/>
                  <a:pt x="2140" y="4447"/>
                  <a:pt x="2100" y="4470"/>
                </a:cubicBezTo>
                <a:cubicBezTo>
                  <a:pt x="2078" y="4482"/>
                  <a:pt x="2032" y="4515"/>
                  <a:pt x="2014" y="4532"/>
                </a:cubicBezTo>
                <a:cubicBezTo>
                  <a:pt x="1989" y="4555"/>
                  <a:pt x="1956" y="4590"/>
                  <a:pt x="1922" y="4630"/>
                </a:cubicBezTo>
                <a:cubicBezTo>
                  <a:pt x="1883" y="4675"/>
                  <a:pt x="1865" y="4698"/>
                  <a:pt x="1821" y="4761"/>
                </a:cubicBezTo>
                <a:cubicBezTo>
                  <a:pt x="1792" y="4802"/>
                  <a:pt x="1758" y="4829"/>
                  <a:pt x="1707" y="4851"/>
                </a:cubicBezTo>
                <a:cubicBezTo>
                  <a:pt x="1611" y="4892"/>
                  <a:pt x="1527" y="4923"/>
                  <a:pt x="1462" y="4940"/>
                </a:cubicBezTo>
                <a:cubicBezTo>
                  <a:pt x="1393" y="4958"/>
                  <a:pt x="1361" y="4969"/>
                  <a:pt x="1322" y="4984"/>
                </a:cubicBezTo>
                <a:cubicBezTo>
                  <a:pt x="1316" y="4986"/>
                  <a:pt x="1311" y="4988"/>
                  <a:pt x="1307" y="4990"/>
                </a:cubicBezTo>
                <a:cubicBezTo>
                  <a:pt x="1311" y="4987"/>
                  <a:pt x="1315" y="4983"/>
                  <a:pt x="1320" y="4979"/>
                </a:cubicBezTo>
                <a:cubicBezTo>
                  <a:pt x="1334" y="4968"/>
                  <a:pt x="1353" y="4953"/>
                  <a:pt x="1362" y="4945"/>
                </a:cubicBezTo>
                <a:cubicBezTo>
                  <a:pt x="1372" y="4937"/>
                  <a:pt x="1383" y="4929"/>
                  <a:pt x="1387" y="4927"/>
                </a:cubicBezTo>
                <a:moveTo>
                  <a:pt x="2117" y="4348"/>
                </a:moveTo>
                <a:cubicBezTo>
                  <a:pt x="2105" y="4345"/>
                  <a:pt x="2080" y="4339"/>
                  <a:pt x="2062" y="4335"/>
                </a:cubicBezTo>
                <a:cubicBezTo>
                  <a:pt x="2056" y="4333"/>
                  <a:pt x="2050" y="4332"/>
                  <a:pt x="2045" y="4330"/>
                </a:cubicBezTo>
                <a:cubicBezTo>
                  <a:pt x="2067" y="4329"/>
                  <a:pt x="2105" y="4328"/>
                  <a:pt x="2123" y="4328"/>
                </a:cubicBezTo>
                <a:cubicBezTo>
                  <a:pt x="2181" y="4331"/>
                  <a:pt x="2226" y="4339"/>
                  <a:pt x="2273" y="4355"/>
                </a:cubicBezTo>
                <a:cubicBezTo>
                  <a:pt x="2338" y="4377"/>
                  <a:pt x="2373" y="4395"/>
                  <a:pt x="2416" y="4431"/>
                </a:cubicBezTo>
                <a:cubicBezTo>
                  <a:pt x="2443" y="4453"/>
                  <a:pt x="2467" y="4478"/>
                  <a:pt x="2469" y="4483"/>
                </a:cubicBezTo>
                <a:cubicBezTo>
                  <a:pt x="2469" y="4485"/>
                  <a:pt x="2470" y="4487"/>
                  <a:pt x="2471" y="4489"/>
                </a:cubicBezTo>
                <a:cubicBezTo>
                  <a:pt x="2472" y="4489"/>
                  <a:pt x="2473" y="4490"/>
                  <a:pt x="2474" y="4490"/>
                </a:cubicBezTo>
                <a:cubicBezTo>
                  <a:pt x="2477" y="4494"/>
                  <a:pt x="2486" y="4518"/>
                  <a:pt x="2489" y="4542"/>
                </a:cubicBezTo>
                <a:lnTo>
                  <a:pt x="2490" y="4553"/>
                </a:lnTo>
                <a:lnTo>
                  <a:pt x="2489" y="4551"/>
                </a:lnTo>
                <a:cubicBezTo>
                  <a:pt x="2458" y="4511"/>
                  <a:pt x="2420" y="4477"/>
                  <a:pt x="2370" y="4444"/>
                </a:cubicBezTo>
                <a:cubicBezTo>
                  <a:pt x="2325" y="4415"/>
                  <a:pt x="2306" y="4406"/>
                  <a:pt x="2258" y="4390"/>
                </a:cubicBezTo>
                <a:cubicBezTo>
                  <a:pt x="2242" y="4385"/>
                  <a:pt x="2219" y="4377"/>
                  <a:pt x="2206" y="4372"/>
                </a:cubicBezTo>
                <a:cubicBezTo>
                  <a:pt x="2193" y="4367"/>
                  <a:pt x="2173" y="4361"/>
                  <a:pt x="2161" y="4358"/>
                </a:cubicBezTo>
                <a:cubicBezTo>
                  <a:pt x="2149" y="4356"/>
                  <a:pt x="2130" y="4351"/>
                  <a:pt x="2117" y="4348"/>
                </a:cubicBezTo>
                <a:moveTo>
                  <a:pt x="1858" y="4046"/>
                </a:moveTo>
                <a:cubicBezTo>
                  <a:pt x="1858" y="4049"/>
                  <a:pt x="1849" y="4058"/>
                  <a:pt x="1827" y="4065"/>
                </a:cubicBezTo>
                <a:cubicBezTo>
                  <a:pt x="1825" y="4066"/>
                  <a:pt x="1823" y="4067"/>
                  <a:pt x="1820" y="4068"/>
                </a:cubicBezTo>
                <a:cubicBezTo>
                  <a:pt x="1823" y="4065"/>
                  <a:pt x="1825" y="4063"/>
                  <a:pt x="1829" y="4060"/>
                </a:cubicBezTo>
                <a:cubicBezTo>
                  <a:pt x="1841" y="4049"/>
                  <a:pt x="1851" y="4044"/>
                  <a:pt x="1856" y="4044"/>
                </a:cubicBezTo>
                <a:lnTo>
                  <a:pt x="1857" y="4045"/>
                </a:lnTo>
                <a:cubicBezTo>
                  <a:pt x="1857" y="4045"/>
                  <a:pt x="1858" y="4045"/>
                  <a:pt x="1858" y="4046"/>
                </a:cubicBezTo>
                <a:moveTo>
                  <a:pt x="2699" y="2816"/>
                </a:moveTo>
                <a:cubicBezTo>
                  <a:pt x="2696" y="2814"/>
                  <a:pt x="2688" y="2809"/>
                  <a:pt x="2683" y="2805"/>
                </a:cubicBezTo>
                <a:cubicBezTo>
                  <a:pt x="2682" y="2804"/>
                  <a:pt x="2679" y="2802"/>
                  <a:pt x="2677" y="2805"/>
                </a:cubicBezTo>
                <a:cubicBezTo>
                  <a:pt x="2674" y="2808"/>
                  <a:pt x="2677" y="2810"/>
                  <a:pt x="2681" y="2815"/>
                </a:cubicBezTo>
                <a:cubicBezTo>
                  <a:pt x="2684" y="2819"/>
                  <a:pt x="2689" y="2823"/>
                  <a:pt x="2694" y="2829"/>
                </a:cubicBezTo>
                <a:cubicBezTo>
                  <a:pt x="2707" y="2842"/>
                  <a:pt x="2724" y="2862"/>
                  <a:pt x="2730" y="2871"/>
                </a:cubicBezTo>
                <a:cubicBezTo>
                  <a:pt x="2743" y="2890"/>
                  <a:pt x="2780" y="2936"/>
                  <a:pt x="2795" y="2951"/>
                </a:cubicBezTo>
                <a:cubicBezTo>
                  <a:pt x="2800" y="2956"/>
                  <a:pt x="2808" y="2964"/>
                  <a:pt x="2813" y="2970"/>
                </a:cubicBezTo>
                <a:cubicBezTo>
                  <a:pt x="2817" y="2975"/>
                  <a:pt x="2824" y="2983"/>
                  <a:pt x="2828" y="2987"/>
                </a:cubicBezTo>
                <a:cubicBezTo>
                  <a:pt x="2832" y="2991"/>
                  <a:pt x="2844" y="3004"/>
                  <a:pt x="2854" y="3016"/>
                </a:cubicBezTo>
                <a:cubicBezTo>
                  <a:pt x="2859" y="3022"/>
                  <a:pt x="2863" y="3026"/>
                  <a:pt x="2865" y="3029"/>
                </a:cubicBezTo>
                <a:cubicBezTo>
                  <a:pt x="2857" y="3028"/>
                  <a:pt x="2842" y="3025"/>
                  <a:pt x="2829" y="3024"/>
                </a:cubicBezTo>
                <a:cubicBezTo>
                  <a:pt x="2764" y="3014"/>
                  <a:pt x="2739" y="3004"/>
                  <a:pt x="2674" y="2958"/>
                </a:cubicBezTo>
                <a:cubicBezTo>
                  <a:pt x="2629" y="2926"/>
                  <a:pt x="2601" y="2901"/>
                  <a:pt x="2562" y="2860"/>
                </a:cubicBezTo>
                <a:cubicBezTo>
                  <a:pt x="2529" y="2823"/>
                  <a:pt x="2491" y="2787"/>
                  <a:pt x="2457" y="2760"/>
                </a:cubicBezTo>
                <a:cubicBezTo>
                  <a:pt x="2413" y="2725"/>
                  <a:pt x="2394" y="2718"/>
                  <a:pt x="2386" y="2718"/>
                </a:cubicBezTo>
                <a:cubicBezTo>
                  <a:pt x="2396" y="2714"/>
                  <a:pt x="2418" y="2706"/>
                  <a:pt x="2468" y="2691"/>
                </a:cubicBezTo>
                <a:cubicBezTo>
                  <a:pt x="2470" y="2690"/>
                  <a:pt x="2489" y="2689"/>
                  <a:pt x="2518" y="2688"/>
                </a:cubicBezTo>
                <a:cubicBezTo>
                  <a:pt x="2550" y="2687"/>
                  <a:pt x="2569" y="2688"/>
                  <a:pt x="2586" y="2691"/>
                </a:cubicBezTo>
                <a:cubicBezTo>
                  <a:pt x="2639" y="2701"/>
                  <a:pt x="2716" y="2750"/>
                  <a:pt x="2758" y="2799"/>
                </a:cubicBezTo>
                <a:cubicBezTo>
                  <a:pt x="2771" y="2814"/>
                  <a:pt x="2788" y="2837"/>
                  <a:pt x="2796" y="2849"/>
                </a:cubicBezTo>
                <a:cubicBezTo>
                  <a:pt x="2804" y="2862"/>
                  <a:pt x="2821" y="2887"/>
                  <a:pt x="2833" y="2906"/>
                </a:cubicBezTo>
                <a:cubicBezTo>
                  <a:pt x="2845" y="2924"/>
                  <a:pt x="2860" y="2951"/>
                  <a:pt x="2867" y="2966"/>
                </a:cubicBezTo>
                <a:cubicBezTo>
                  <a:pt x="2879" y="2992"/>
                  <a:pt x="2888" y="3015"/>
                  <a:pt x="2893" y="3028"/>
                </a:cubicBezTo>
                <a:cubicBezTo>
                  <a:pt x="2892" y="3028"/>
                  <a:pt x="2892" y="3027"/>
                  <a:pt x="2891" y="3027"/>
                </a:cubicBezTo>
                <a:cubicBezTo>
                  <a:pt x="2879" y="3012"/>
                  <a:pt x="2829" y="2955"/>
                  <a:pt x="2815" y="2940"/>
                </a:cubicBezTo>
                <a:cubicBezTo>
                  <a:pt x="2809" y="2934"/>
                  <a:pt x="2800" y="2925"/>
                  <a:pt x="2794" y="2919"/>
                </a:cubicBezTo>
                <a:cubicBezTo>
                  <a:pt x="2789" y="2914"/>
                  <a:pt x="2778" y="2900"/>
                  <a:pt x="2769" y="2890"/>
                </a:cubicBezTo>
                <a:cubicBezTo>
                  <a:pt x="2747" y="2863"/>
                  <a:pt x="2708" y="2821"/>
                  <a:pt x="2699" y="2816"/>
                </a:cubicBezTo>
                <a:moveTo>
                  <a:pt x="2080" y="2827"/>
                </a:moveTo>
                <a:cubicBezTo>
                  <a:pt x="2081" y="2826"/>
                  <a:pt x="2084" y="2824"/>
                  <a:pt x="2103" y="2812"/>
                </a:cubicBezTo>
                <a:cubicBezTo>
                  <a:pt x="2154" y="2778"/>
                  <a:pt x="2174" y="2770"/>
                  <a:pt x="2255" y="2750"/>
                </a:cubicBezTo>
                <a:cubicBezTo>
                  <a:pt x="2283" y="2743"/>
                  <a:pt x="2308" y="2737"/>
                  <a:pt x="2310" y="2737"/>
                </a:cubicBezTo>
                <a:cubicBezTo>
                  <a:pt x="2326" y="2732"/>
                  <a:pt x="2355" y="2733"/>
                  <a:pt x="2377" y="2738"/>
                </a:cubicBezTo>
                <a:cubicBezTo>
                  <a:pt x="2402" y="2744"/>
                  <a:pt x="2405" y="2746"/>
                  <a:pt x="2443" y="2777"/>
                </a:cubicBezTo>
                <a:cubicBezTo>
                  <a:pt x="2451" y="2784"/>
                  <a:pt x="2464" y="2795"/>
                  <a:pt x="2471" y="2800"/>
                </a:cubicBezTo>
                <a:lnTo>
                  <a:pt x="2477" y="2805"/>
                </a:lnTo>
                <a:lnTo>
                  <a:pt x="2469" y="2805"/>
                </a:lnTo>
                <a:cubicBezTo>
                  <a:pt x="2448" y="2807"/>
                  <a:pt x="2392" y="2829"/>
                  <a:pt x="2365" y="2847"/>
                </a:cubicBezTo>
                <a:cubicBezTo>
                  <a:pt x="2354" y="2854"/>
                  <a:pt x="2337" y="2867"/>
                  <a:pt x="2328" y="2877"/>
                </a:cubicBezTo>
                <a:cubicBezTo>
                  <a:pt x="2290" y="2918"/>
                  <a:pt x="2270" y="2933"/>
                  <a:pt x="2236" y="2944"/>
                </a:cubicBezTo>
                <a:cubicBezTo>
                  <a:pt x="2210" y="2953"/>
                  <a:pt x="2172" y="2964"/>
                  <a:pt x="2145" y="2969"/>
                </a:cubicBezTo>
                <a:cubicBezTo>
                  <a:pt x="2109" y="2975"/>
                  <a:pt x="2058" y="2988"/>
                  <a:pt x="2032" y="2997"/>
                </a:cubicBezTo>
                <a:cubicBezTo>
                  <a:pt x="2021" y="3001"/>
                  <a:pt x="2007" y="3005"/>
                  <a:pt x="2001" y="3006"/>
                </a:cubicBezTo>
                <a:cubicBezTo>
                  <a:pt x="1980" y="3011"/>
                  <a:pt x="1939" y="3029"/>
                  <a:pt x="1910" y="3046"/>
                </a:cubicBezTo>
                <a:cubicBezTo>
                  <a:pt x="1918" y="3038"/>
                  <a:pt x="1929" y="3029"/>
                  <a:pt x="1939" y="3023"/>
                </a:cubicBezTo>
                <a:cubicBezTo>
                  <a:pt x="1952" y="3013"/>
                  <a:pt x="1969" y="3001"/>
                  <a:pt x="1976" y="2995"/>
                </a:cubicBezTo>
                <a:cubicBezTo>
                  <a:pt x="1996" y="2980"/>
                  <a:pt x="2045" y="2947"/>
                  <a:pt x="2065" y="2937"/>
                </a:cubicBezTo>
                <a:cubicBezTo>
                  <a:pt x="2075" y="2932"/>
                  <a:pt x="2105" y="2915"/>
                  <a:pt x="2132" y="2899"/>
                </a:cubicBezTo>
                <a:cubicBezTo>
                  <a:pt x="2158" y="2884"/>
                  <a:pt x="2195" y="2865"/>
                  <a:pt x="2213" y="2856"/>
                </a:cubicBezTo>
                <a:cubicBezTo>
                  <a:pt x="2239" y="2844"/>
                  <a:pt x="2259" y="2834"/>
                  <a:pt x="2272" y="2827"/>
                </a:cubicBezTo>
                <a:cubicBezTo>
                  <a:pt x="2279" y="2823"/>
                  <a:pt x="2284" y="2821"/>
                  <a:pt x="2288" y="2819"/>
                </a:cubicBezTo>
                <a:cubicBezTo>
                  <a:pt x="2292" y="2816"/>
                  <a:pt x="2295" y="2814"/>
                  <a:pt x="2294" y="2811"/>
                </a:cubicBezTo>
                <a:cubicBezTo>
                  <a:pt x="2294" y="2809"/>
                  <a:pt x="2292" y="2808"/>
                  <a:pt x="2291" y="2808"/>
                </a:cubicBezTo>
                <a:cubicBezTo>
                  <a:pt x="2289" y="2808"/>
                  <a:pt x="2288" y="2809"/>
                  <a:pt x="2288" y="2809"/>
                </a:cubicBezTo>
                <a:cubicBezTo>
                  <a:pt x="2216" y="2828"/>
                  <a:pt x="2062" y="2906"/>
                  <a:pt x="1983" y="2963"/>
                </a:cubicBezTo>
                <a:cubicBezTo>
                  <a:pt x="1968" y="2974"/>
                  <a:pt x="1945" y="2991"/>
                  <a:pt x="1930" y="3001"/>
                </a:cubicBezTo>
                <a:cubicBezTo>
                  <a:pt x="1922" y="3007"/>
                  <a:pt x="1913" y="3014"/>
                  <a:pt x="1906" y="3019"/>
                </a:cubicBezTo>
                <a:cubicBezTo>
                  <a:pt x="1910" y="3013"/>
                  <a:pt x="1915" y="3006"/>
                  <a:pt x="1917" y="3004"/>
                </a:cubicBezTo>
                <a:cubicBezTo>
                  <a:pt x="1918" y="3002"/>
                  <a:pt x="1926" y="2991"/>
                  <a:pt x="1931" y="2984"/>
                </a:cubicBezTo>
                <a:cubicBezTo>
                  <a:pt x="1953" y="2954"/>
                  <a:pt x="2006" y="2893"/>
                  <a:pt x="2039" y="2861"/>
                </a:cubicBezTo>
                <a:cubicBezTo>
                  <a:pt x="2050" y="2850"/>
                  <a:pt x="2077" y="2828"/>
                  <a:pt x="2080" y="2827"/>
                </a:cubicBezTo>
                <a:moveTo>
                  <a:pt x="1709" y="2894"/>
                </a:moveTo>
                <a:cubicBezTo>
                  <a:pt x="1711" y="2886"/>
                  <a:pt x="1720" y="2864"/>
                  <a:pt x="1727" y="2857"/>
                </a:cubicBezTo>
                <a:cubicBezTo>
                  <a:pt x="1732" y="2850"/>
                  <a:pt x="1737" y="2848"/>
                  <a:pt x="1739" y="2848"/>
                </a:cubicBezTo>
                <a:cubicBezTo>
                  <a:pt x="1740" y="2848"/>
                  <a:pt x="1740" y="2848"/>
                  <a:pt x="1740" y="2848"/>
                </a:cubicBezTo>
                <a:cubicBezTo>
                  <a:pt x="1742" y="2849"/>
                  <a:pt x="1743" y="2851"/>
                  <a:pt x="1743" y="2853"/>
                </a:cubicBezTo>
                <a:lnTo>
                  <a:pt x="1743" y="2853"/>
                </a:lnTo>
                <a:cubicBezTo>
                  <a:pt x="1744" y="2856"/>
                  <a:pt x="1743" y="2862"/>
                  <a:pt x="1741" y="2865"/>
                </a:cubicBezTo>
                <a:cubicBezTo>
                  <a:pt x="1739" y="2871"/>
                  <a:pt x="1718" y="2889"/>
                  <a:pt x="1709" y="2894"/>
                </a:cubicBezTo>
                <a:moveTo>
                  <a:pt x="2161" y="1552"/>
                </a:moveTo>
                <a:lnTo>
                  <a:pt x="2161" y="1552"/>
                </a:lnTo>
                <a:cubicBezTo>
                  <a:pt x="2132" y="1575"/>
                  <a:pt x="2110" y="1614"/>
                  <a:pt x="2099" y="1664"/>
                </a:cubicBezTo>
                <a:cubicBezTo>
                  <a:pt x="2092" y="1694"/>
                  <a:pt x="2086" y="1715"/>
                  <a:pt x="2083" y="1724"/>
                </a:cubicBezTo>
                <a:cubicBezTo>
                  <a:pt x="2076" y="1744"/>
                  <a:pt x="2059" y="1803"/>
                  <a:pt x="2057" y="1816"/>
                </a:cubicBezTo>
                <a:cubicBezTo>
                  <a:pt x="2056" y="1819"/>
                  <a:pt x="2055" y="1830"/>
                  <a:pt x="2053" y="1840"/>
                </a:cubicBezTo>
                <a:cubicBezTo>
                  <a:pt x="2051" y="1850"/>
                  <a:pt x="2049" y="1863"/>
                  <a:pt x="2049" y="1869"/>
                </a:cubicBezTo>
                <a:cubicBezTo>
                  <a:pt x="2047" y="1884"/>
                  <a:pt x="2043" y="1906"/>
                  <a:pt x="2040" y="1915"/>
                </a:cubicBezTo>
                <a:cubicBezTo>
                  <a:pt x="2039" y="1919"/>
                  <a:pt x="2022" y="1951"/>
                  <a:pt x="1999" y="1990"/>
                </a:cubicBezTo>
                <a:cubicBezTo>
                  <a:pt x="1978" y="2027"/>
                  <a:pt x="1954" y="2069"/>
                  <a:pt x="1946" y="2084"/>
                </a:cubicBezTo>
                <a:cubicBezTo>
                  <a:pt x="1933" y="2106"/>
                  <a:pt x="1921" y="2125"/>
                  <a:pt x="1898" y="2160"/>
                </a:cubicBezTo>
                <a:cubicBezTo>
                  <a:pt x="1896" y="2164"/>
                  <a:pt x="1891" y="2171"/>
                  <a:pt x="1888" y="2174"/>
                </a:cubicBezTo>
                <a:cubicBezTo>
                  <a:pt x="1885" y="2178"/>
                  <a:pt x="1879" y="2186"/>
                  <a:pt x="1875" y="2191"/>
                </a:cubicBezTo>
                <a:cubicBezTo>
                  <a:pt x="1865" y="2204"/>
                  <a:pt x="1829" y="2239"/>
                  <a:pt x="1824" y="2242"/>
                </a:cubicBezTo>
                <a:cubicBezTo>
                  <a:pt x="1821" y="2242"/>
                  <a:pt x="1818" y="2245"/>
                  <a:pt x="1818" y="2247"/>
                </a:cubicBezTo>
                <a:cubicBezTo>
                  <a:pt x="1817" y="2248"/>
                  <a:pt x="1816" y="2249"/>
                  <a:pt x="1813" y="2251"/>
                </a:cubicBezTo>
                <a:cubicBezTo>
                  <a:pt x="1809" y="2253"/>
                  <a:pt x="1800" y="2259"/>
                  <a:pt x="1792" y="2265"/>
                </a:cubicBezTo>
                <a:lnTo>
                  <a:pt x="1752" y="2292"/>
                </a:lnTo>
                <a:cubicBezTo>
                  <a:pt x="1726" y="2310"/>
                  <a:pt x="1705" y="2325"/>
                  <a:pt x="1696" y="2332"/>
                </a:cubicBezTo>
                <a:cubicBezTo>
                  <a:pt x="1703" y="2321"/>
                  <a:pt x="1716" y="2300"/>
                  <a:pt x="1735" y="2273"/>
                </a:cubicBezTo>
                <a:cubicBezTo>
                  <a:pt x="1756" y="2240"/>
                  <a:pt x="1798" y="2159"/>
                  <a:pt x="1811" y="2126"/>
                </a:cubicBezTo>
                <a:cubicBezTo>
                  <a:pt x="1827" y="2085"/>
                  <a:pt x="1839" y="2048"/>
                  <a:pt x="1848" y="2006"/>
                </a:cubicBezTo>
                <a:cubicBezTo>
                  <a:pt x="1856" y="1966"/>
                  <a:pt x="1866" y="1941"/>
                  <a:pt x="1892" y="1896"/>
                </a:cubicBezTo>
                <a:cubicBezTo>
                  <a:pt x="1900" y="1882"/>
                  <a:pt x="1912" y="1858"/>
                  <a:pt x="1919" y="1842"/>
                </a:cubicBezTo>
                <a:cubicBezTo>
                  <a:pt x="1931" y="1813"/>
                  <a:pt x="1964" y="1746"/>
                  <a:pt x="1979" y="1718"/>
                </a:cubicBezTo>
                <a:cubicBezTo>
                  <a:pt x="1984" y="1709"/>
                  <a:pt x="1987" y="1704"/>
                  <a:pt x="1988" y="1701"/>
                </a:cubicBezTo>
                <a:cubicBezTo>
                  <a:pt x="1991" y="1696"/>
                  <a:pt x="1993" y="1693"/>
                  <a:pt x="1990" y="1691"/>
                </a:cubicBezTo>
                <a:cubicBezTo>
                  <a:pt x="1989" y="1690"/>
                  <a:pt x="1988" y="1690"/>
                  <a:pt x="1988" y="1690"/>
                </a:cubicBezTo>
                <a:cubicBezTo>
                  <a:pt x="1986" y="1690"/>
                  <a:pt x="1984" y="1692"/>
                  <a:pt x="1983" y="1694"/>
                </a:cubicBezTo>
                <a:cubicBezTo>
                  <a:pt x="1957" y="1724"/>
                  <a:pt x="1934" y="1761"/>
                  <a:pt x="1910" y="1813"/>
                </a:cubicBezTo>
                <a:cubicBezTo>
                  <a:pt x="1898" y="1838"/>
                  <a:pt x="1883" y="1867"/>
                  <a:pt x="1876" y="1878"/>
                </a:cubicBezTo>
                <a:cubicBezTo>
                  <a:pt x="1848" y="1924"/>
                  <a:pt x="1834" y="1960"/>
                  <a:pt x="1824" y="2005"/>
                </a:cubicBezTo>
                <a:cubicBezTo>
                  <a:pt x="1812" y="2063"/>
                  <a:pt x="1793" y="2117"/>
                  <a:pt x="1765" y="2171"/>
                </a:cubicBezTo>
                <a:cubicBezTo>
                  <a:pt x="1757" y="2186"/>
                  <a:pt x="1749" y="2202"/>
                  <a:pt x="1748" y="2207"/>
                </a:cubicBezTo>
                <a:cubicBezTo>
                  <a:pt x="1746" y="2211"/>
                  <a:pt x="1724" y="2246"/>
                  <a:pt x="1705" y="2277"/>
                </a:cubicBezTo>
                <a:cubicBezTo>
                  <a:pt x="1734" y="2221"/>
                  <a:pt x="1744" y="2182"/>
                  <a:pt x="1744" y="2128"/>
                </a:cubicBezTo>
                <a:cubicBezTo>
                  <a:pt x="1744" y="2066"/>
                  <a:pt x="1750" y="2025"/>
                  <a:pt x="1766" y="1972"/>
                </a:cubicBezTo>
                <a:cubicBezTo>
                  <a:pt x="1769" y="1959"/>
                  <a:pt x="1774" y="1944"/>
                  <a:pt x="1774" y="1942"/>
                </a:cubicBezTo>
                <a:cubicBezTo>
                  <a:pt x="1774" y="1941"/>
                  <a:pt x="1776" y="1938"/>
                  <a:pt x="1777" y="1934"/>
                </a:cubicBezTo>
                <a:cubicBezTo>
                  <a:pt x="1779" y="1930"/>
                  <a:pt x="1784" y="1914"/>
                  <a:pt x="1787" y="1901"/>
                </a:cubicBezTo>
                <a:cubicBezTo>
                  <a:pt x="1797" y="1861"/>
                  <a:pt x="1801" y="1847"/>
                  <a:pt x="1823" y="1791"/>
                </a:cubicBezTo>
                <a:cubicBezTo>
                  <a:pt x="1844" y="1736"/>
                  <a:pt x="1898" y="1672"/>
                  <a:pt x="1954" y="1636"/>
                </a:cubicBezTo>
                <a:cubicBezTo>
                  <a:pt x="1969" y="1626"/>
                  <a:pt x="1991" y="1611"/>
                  <a:pt x="2004" y="1602"/>
                </a:cubicBezTo>
                <a:cubicBezTo>
                  <a:pt x="2039" y="1578"/>
                  <a:pt x="2058" y="1567"/>
                  <a:pt x="2073" y="1562"/>
                </a:cubicBezTo>
                <a:cubicBezTo>
                  <a:pt x="2089" y="1558"/>
                  <a:pt x="2128" y="1551"/>
                  <a:pt x="2157" y="1549"/>
                </a:cubicBezTo>
                <a:lnTo>
                  <a:pt x="2165" y="1548"/>
                </a:lnTo>
                <a:lnTo>
                  <a:pt x="2161" y="1552"/>
                </a:lnTo>
                <a:moveTo>
                  <a:pt x="2239" y="1562"/>
                </a:moveTo>
                <a:cubicBezTo>
                  <a:pt x="2248" y="1571"/>
                  <a:pt x="2258" y="1599"/>
                  <a:pt x="2259" y="1619"/>
                </a:cubicBezTo>
                <a:cubicBezTo>
                  <a:pt x="2260" y="1623"/>
                  <a:pt x="2260" y="1626"/>
                  <a:pt x="2260" y="1628"/>
                </a:cubicBezTo>
                <a:cubicBezTo>
                  <a:pt x="2247" y="1614"/>
                  <a:pt x="2223" y="1598"/>
                  <a:pt x="2199" y="1591"/>
                </a:cubicBezTo>
                <a:cubicBezTo>
                  <a:pt x="2191" y="1589"/>
                  <a:pt x="2181" y="1588"/>
                  <a:pt x="2172" y="1588"/>
                </a:cubicBezTo>
                <a:cubicBezTo>
                  <a:pt x="2166" y="1588"/>
                  <a:pt x="2159" y="1588"/>
                  <a:pt x="2155" y="1590"/>
                </a:cubicBezTo>
                <a:cubicBezTo>
                  <a:pt x="2164" y="1580"/>
                  <a:pt x="2185" y="1562"/>
                  <a:pt x="2196" y="1557"/>
                </a:cubicBezTo>
                <a:cubicBezTo>
                  <a:pt x="2213" y="1550"/>
                  <a:pt x="2214" y="1550"/>
                  <a:pt x="2225" y="1554"/>
                </a:cubicBezTo>
                <a:lnTo>
                  <a:pt x="2225" y="1554"/>
                </a:lnTo>
                <a:cubicBezTo>
                  <a:pt x="2230" y="1556"/>
                  <a:pt x="2237" y="1560"/>
                  <a:pt x="2239" y="1562"/>
                </a:cubicBezTo>
                <a:moveTo>
                  <a:pt x="1463" y="1806"/>
                </a:moveTo>
                <a:cubicBezTo>
                  <a:pt x="1464" y="1776"/>
                  <a:pt x="1464" y="1772"/>
                  <a:pt x="1468" y="1748"/>
                </a:cubicBezTo>
                <a:cubicBezTo>
                  <a:pt x="1469" y="1739"/>
                  <a:pt x="1470" y="1727"/>
                  <a:pt x="1471" y="1721"/>
                </a:cubicBezTo>
                <a:cubicBezTo>
                  <a:pt x="1471" y="1714"/>
                  <a:pt x="1472" y="1709"/>
                  <a:pt x="1472" y="1708"/>
                </a:cubicBezTo>
                <a:cubicBezTo>
                  <a:pt x="1474" y="1706"/>
                  <a:pt x="1475" y="1682"/>
                  <a:pt x="1475" y="1672"/>
                </a:cubicBezTo>
                <a:cubicBezTo>
                  <a:pt x="1476" y="1654"/>
                  <a:pt x="1477" y="1633"/>
                  <a:pt x="1479" y="1625"/>
                </a:cubicBezTo>
                <a:cubicBezTo>
                  <a:pt x="1496" y="1542"/>
                  <a:pt x="1497" y="1535"/>
                  <a:pt x="1497" y="1461"/>
                </a:cubicBezTo>
                <a:cubicBezTo>
                  <a:pt x="1497" y="1443"/>
                  <a:pt x="1497" y="1421"/>
                  <a:pt x="1497" y="1412"/>
                </a:cubicBezTo>
                <a:cubicBezTo>
                  <a:pt x="1497" y="1402"/>
                  <a:pt x="1495" y="1360"/>
                  <a:pt x="1493" y="1318"/>
                </a:cubicBezTo>
                <a:cubicBezTo>
                  <a:pt x="1491" y="1277"/>
                  <a:pt x="1490" y="1234"/>
                  <a:pt x="1490" y="1224"/>
                </a:cubicBezTo>
                <a:cubicBezTo>
                  <a:pt x="1491" y="1215"/>
                  <a:pt x="1493" y="1194"/>
                  <a:pt x="1495" y="1178"/>
                </a:cubicBezTo>
                <a:cubicBezTo>
                  <a:pt x="1496" y="1162"/>
                  <a:pt x="1498" y="1135"/>
                  <a:pt x="1499" y="1118"/>
                </a:cubicBezTo>
                <a:cubicBezTo>
                  <a:pt x="1499" y="1100"/>
                  <a:pt x="1501" y="1084"/>
                  <a:pt x="1502" y="1081"/>
                </a:cubicBezTo>
                <a:cubicBezTo>
                  <a:pt x="1503" y="1079"/>
                  <a:pt x="1505" y="1073"/>
                  <a:pt x="1504" y="1069"/>
                </a:cubicBezTo>
                <a:cubicBezTo>
                  <a:pt x="1504" y="1065"/>
                  <a:pt x="1510" y="1033"/>
                  <a:pt x="1522" y="981"/>
                </a:cubicBezTo>
                <a:cubicBezTo>
                  <a:pt x="1525" y="966"/>
                  <a:pt x="1529" y="946"/>
                  <a:pt x="1531" y="937"/>
                </a:cubicBezTo>
                <a:cubicBezTo>
                  <a:pt x="1533" y="928"/>
                  <a:pt x="1538" y="908"/>
                  <a:pt x="1542" y="893"/>
                </a:cubicBezTo>
                <a:cubicBezTo>
                  <a:pt x="1550" y="864"/>
                  <a:pt x="1548" y="862"/>
                  <a:pt x="1547" y="861"/>
                </a:cubicBezTo>
                <a:cubicBezTo>
                  <a:pt x="1546" y="860"/>
                  <a:pt x="1544" y="860"/>
                  <a:pt x="1543" y="860"/>
                </a:cubicBezTo>
                <a:cubicBezTo>
                  <a:pt x="1541" y="861"/>
                  <a:pt x="1538" y="862"/>
                  <a:pt x="1520" y="916"/>
                </a:cubicBezTo>
                <a:cubicBezTo>
                  <a:pt x="1511" y="940"/>
                  <a:pt x="1501" y="972"/>
                  <a:pt x="1500" y="982"/>
                </a:cubicBezTo>
                <a:cubicBezTo>
                  <a:pt x="1499" y="988"/>
                  <a:pt x="1498" y="991"/>
                  <a:pt x="1497" y="992"/>
                </a:cubicBezTo>
                <a:cubicBezTo>
                  <a:pt x="1496" y="993"/>
                  <a:pt x="1495" y="997"/>
                  <a:pt x="1488" y="1030"/>
                </a:cubicBezTo>
                <a:cubicBezTo>
                  <a:pt x="1484" y="1047"/>
                  <a:pt x="1480" y="1069"/>
                  <a:pt x="1479" y="1078"/>
                </a:cubicBezTo>
                <a:cubicBezTo>
                  <a:pt x="1479" y="1083"/>
                  <a:pt x="1478" y="1094"/>
                  <a:pt x="1477" y="1101"/>
                </a:cubicBezTo>
                <a:cubicBezTo>
                  <a:pt x="1476" y="1118"/>
                  <a:pt x="1470" y="1200"/>
                  <a:pt x="1468" y="1222"/>
                </a:cubicBezTo>
                <a:cubicBezTo>
                  <a:pt x="1467" y="1232"/>
                  <a:pt x="1469" y="1276"/>
                  <a:pt x="1471" y="1319"/>
                </a:cubicBezTo>
                <a:cubicBezTo>
                  <a:pt x="1474" y="1365"/>
                  <a:pt x="1475" y="1399"/>
                  <a:pt x="1475" y="1402"/>
                </a:cubicBezTo>
                <a:cubicBezTo>
                  <a:pt x="1474" y="1406"/>
                  <a:pt x="1474" y="1427"/>
                  <a:pt x="1474" y="1446"/>
                </a:cubicBezTo>
                <a:cubicBezTo>
                  <a:pt x="1475" y="1532"/>
                  <a:pt x="1472" y="1569"/>
                  <a:pt x="1461" y="1600"/>
                </a:cubicBezTo>
                <a:cubicBezTo>
                  <a:pt x="1457" y="1613"/>
                  <a:pt x="1452" y="1647"/>
                  <a:pt x="1453" y="1661"/>
                </a:cubicBezTo>
                <a:cubicBezTo>
                  <a:pt x="1453" y="1669"/>
                  <a:pt x="1452" y="1687"/>
                  <a:pt x="1451" y="1700"/>
                </a:cubicBezTo>
                <a:lnTo>
                  <a:pt x="1449" y="1710"/>
                </a:lnTo>
                <a:cubicBezTo>
                  <a:pt x="1442" y="1776"/>
                  <a:pt x="1439" y="1832"/>
                  <a:pt x="1442" y="1878"/>
                </a:cubicBezTo>
                <a:lnTo>
                  <a:pt x="1442" y="1885"/>
                </a:lnTo>
                <a:cubicBezTo>
                  <a:pt x="1443" y="1892"/>
                  <a:pt x="1443" y="1899"/>
                  <a:pt x="1443" y="1905"/>
                </a:cubicBezTo>
                <a:cubicBezTo>
                  <a:pt x="1441" y="1892"/>
                  <a:pt x="1438" y="1877"/>
                  <a:pt x="1437" y="1864"/>
                </a:cubicBezTo>
                <a:cubicBezTo>
                  <a:pt x="1432" y="1832"/>
                  <a:pt x="1424" y="1702"/>
                  <a:pt x="1424" y="1663"/>
                </a:cubicBezTo>
                <a:cubicBezTo>
                  <a:pt x="1425" y="1570"/>
                  <a:pt x="1425" y="1566"/>
                  <a:pt x="1419" y="1550"/>
                </a:cubicBezTo>
                <a:cubicBezTo>
                  <a:pt x="1416" y="1541"/>
                  <a:pt x="1408" y="1519"/>
                  <a:pt x="1402" y="1502"/>
                </a:cubicBezTo>
                <a:cubicBezTo>
                  <a:pt x="1396" y="1484"/>
                  <a:pt x="1387" y="1460"/>
                  <a:pt x="1383" y="1449"/>
                </a:cubicBezTo>
                <a:cubicBezTo>
                  <a:pt x="1379" y="1437"/>
                  <a:pt x="1375" y="1427"/>
                  <a:pt x="1375" y="1426"/>
                </a:cubicBezTo>
                <a:cubicBezTo>
                  <a:pt x="1374" y="1423"/>
                  <a:pt x="1366" y="1404"/>
                  <a:pt x="1361" y="1392"/>
                </a:cubicBezTo>
                <a:cubicBezTo>
                  <a:pt x="1335" y="1326"/>
                  <a:pt x="1333" y="1317"/>
                  <a:pt x="1323" y="1266"/>
                </a:cubicBezTo>
                <a:cubicBezTo>
                  <a:pt x="1318" y="1236"/>
                  <a:pt x="1311" y="1127"/>
                  <a:pt x="1313" y="1087"/>
                </a:cubicBezTo>
                <a:cubicBezTo>
                  <a:pt x="1315" y="1014"/>
                  <a:pt x="1340" y="937"/>
                  <a:pt x="1403" y="813"/>
                </a:cubicBezTo>
                <a:cubicBezTo>
                  <a:pt x="1462" y="698"/>
                  <a:pt x="1481" y="662"/>
                  <a:pt x="1512" y="608"/>
                </a:cubicBezTo>
                <a:cubicBezTo>
                  <a:pt x="1563" y="522"/>
                  <a:pt x="1572" y="504"/>
                  <a:pt x="1608" y="422"/>
                </a:cubicBezTo>
                <a:cubicBezTo>
                  <a:pt x="1642" y="345"/>
                  <a:pt x="1659" y="302"/>
                  <a:pt x="1667" y="275"/>
                </a:cubicBezTo>
                <a:cubicBezTo>
                  <a:pt x="1681" y="226"/>
                  <a:pt x="1702" y="119"/>
                  <a:pt x="1706" y="80"/>
                </a:cubicBezTo>
                <a:cubicBezTo>
                  <a:pt x="1706" y="76"/>
                  <a:pt x="1706" y="73"/>
                  <a:pt x="1707" y="70"/>
                </a:cubicBezTo>
                <a:cubicBezTo>
                  <a:pt x="1708" y="75"/>
                  <a:pt x="1709" y="82"/>
                  <a:pt x="1709" y="90"/>
                </a:cubicBezTo>
                <a:cubicBezTo>
                  <a:pt x="1712" y="108"/>
                  <a:pt x="1715" y="133"/>
                  <a:pt x="1718" y="146"/>
                </a:cubicBezTo>
                <a:cubicBezTo>
                  <a:pt x="1720" y="158"/>
                  <a:pt x="1723" y="175"/>
                  <a:pt x="1724" y="183"/>
                </a:cubicBezTo>
                <a:cubicBezTo>
                  <a:pt x="1726" y="191"/>
                  <a:pt x="1731" y="220"/>
                  <a:pt x="1736" y="245"/>
                </a:cubicBezTo>
                <a:cubicBezTo>
                  <a:pt x="1760" y="376"/>
                  <a:pt x="1771" y="495"/>
                  <a:pt x="1767" y="563"/>
                </a:cubicBezTo>
                <a:cubicBezTo>
                  <a:pt x="1764" y="621"/>
                  <a:pt x="1751" y="686"/>
                  <a:pt x="1730" y="753"/>
                </a:cubicBezTo>
                <a:cubicBezTo>
                  <a:pt x="1716" y="796"/>
                  <a:pt x="1685" y="915"/>
                  <a:pt x="1677" y="952"/>
                </a:cubicBezTo>
                <a:cubicBezTo>
                  <a:pt x="1663" y="1019"/>
                  <a:pt x="1661" y="1048"/>
                  <a:pt x="1667" y="1158"/>
                </a:cubicBezTo>
                <a:cubicBezTo>
                  <a:pt x="1670" y="1217"/>
                  <a:pt x="1671" y="1262"/>
                  <a:pt x="1671" y="1265"/>
                </a:cubicBezTo>
                <a:cubicBezTo>
                  <a:pt x="1670" y="1270"/>
                  <a:pt x="1669" y="1284"/>
                  <a:pt x="1669" y="1297"/>
                </a:cubicBezTo>
                <a:cubicBezTo>
                  <a:pt x="1668" y="1349"/>
                  <a:pt x="1649" y="1443"/>
                  <a:pt x="1630" y="1484"/>
                </a:cubicBezTo>
                <a:cubicBezTo>
                  <a:pt x="1626" y="1494"/>
                  <a:pt x="1616" y="1512"/>
                  <a:pt x="1609" y="1524"/>
                </a:cubicBezTo>
                <a:cubicBezTo>
                  <a:pt x="1605" y="1533"/>
                  <a:pt x="1597" y="1547"/>
                  <a:pt x="1596" y="1549"/>
                </a:cubicBezTo>
                <a:cubicBezTo>
                  <a:pt x="1595" y="1551"/>
                  <a:pt x="1587" y="1565"/>
                  <a:pt x="1577" y="1583"/>
                </a:cubicBezTo>
                <a:cubicBezTo>
                  <a:pt x="1551" y="1628"/>
                  <a:pt x="1539" y="1656"/>
                  <a:pt x="1523" y="1704"/>
                </a:cubicBezTo>
                <a:cubicBezTo>
                  <a:pt x="1507" y="1754"/>
                  <a:pt x="1504" y="1771"/>
                  <a:pt x="1499" y="1820"/>
                </a:cubicBezTo>
                <a:cubicBezTo>
                  <a:pt x="1496" y="1853"/>
                  <a:pt x="1494" y="1859"/>
                  <a:pt x="1478" y="1895"/>
                </a:cubicBezTo>
                <a:lnTo>
                  <a:pt x="1466" y="1922"/>
                </a:lnTo>
                <a:lnTo>
                  <a:pt x="1466" y="1911"/>
                </a:lnTo>
                <a:cubicBezTo>
                  <a:pt x="1462" y="1864"/>
                  <a:pt x="1461" y="1835"/>
                  <a:pt x="1463" y="1806"/>
                </a:cubicBezTo>
                <a:moveTo>
                  <a:pt x="374" y="2704"/>
                </a:moveTo>
                <a:cubicBezTo>
                  <a:pt x="374" y="2708"/>
                  <a:pt x="373" y="2721"/>
                  <a:pt x="370" y="2734"/>
                </a:cubicBezTo>
                <a:cubicBezTo>
                  <a:pt x="368" y="2746"/>
                  <a:pt x="365" y="2768"/>
                  <a:pt x="364" y="2783"/>
                </a:cubicBezTo>
                <a:cubicBezTo>
                  <a:pt x="362" y="2817"/>
                  <a:pt x="361" y="2825"/>
                  <a:pt x="359" y="2834"/>
                </a:cubicBezTo>
                <a:cubicBezTo>
                  <a:pt x="357" y="2838"/>
                  <a:pt x="354" y="2852"/>
                  <a:pt x="351" y="2864"/>
                </a:cubicBezTo>
                <a:cubicBezTo>
                  <a:pt x="348" y="2876"/>
                  <a:pt x="344" y="2893"/>
                  <a:pt x="343" y="2899"/>
                </a:cubicBezTo>
                <a:cubicBezTo>
                  <a:pt x="339" y="2912"/>
                  <a:pt x="331" y="2946"/>
                  <a:pt x="330" y="2951"/>
                </a:cubicBezTo>
                <a:cubicBezTo>
                  <a:pt x="322" y="3000"/>
                  <a:pt x="306" y="3073"/>
                  <a:pt x="296" y="3111"/>
                </a:cubicBezTo>
                <a:cubicBezTo>
                  <a:pt x="289" y="3135"/>
                  <a:pt x="282" y="3164"/>
                  <a:pt x="281" y="3169"/>
                </a:cubicBezTo>
                <a:cubicBezTo>
                  <a:pt x="281" y="3174"/>
                  <a:pt x="280" y="3178"/>
                  <a:pt x="280" y="3179"/>
                </a:cubicBezTo>
                <a:cubicBezTo>
                  <a:pt x="278" y="3182"/>
                  <a:pt x="276" y="3204"/>
                  <a:pt x="276" y="3206"/>
                </a:cubicBezTo>
                <a:cubicBezTo>
                  <a:pt x="275" y="3219"/>
                  <a:pt x="274" y="3234"/>
                  <a:pt x="273" y="3238"/>
                </a:cubicBezTo>
                <a:cubicBezTo>
                  <a:pt x="269" y="3284"/>
                  <a:pt x="269" y="3308"/>
                  <a:pt x="272" y="3364"/>
                </a:cubicBezTo>
                <a:cubicBezTo>
                  <a:pt x="275" y="3426"/>
                  <a:pt x="277" y="3442"/>
                  <a:pt x="289" y="3521"/>
                </a:cubicBezTo>
                <a:cubicBezTo>
                  <a:pt x="294" y="3552"/>
                  <a:pt x="305" y="3603"/>
                  <a:pt x="312" y="3626"/>
                </a:cubicBezTo>
                <a:cubicBezTo>
                  <a:pt x="320" y="3653"/>
                  <a:pt x="326" y="3688"/>
                  <a:pt x="328" y="3714"/>
                </a:cubicBezTo>
                <a:cubicBezTo>
                  <a:pt x="329" y="3722"/>
                  <a:pt x="329" y="3729"/>
                  <a:pt x="330" y="3734"/>
                </a:cubicBezTo>
                <a:cubicBezTo>
                  <a:pt x="310" y="3705"/>
                  <a:pt x="246" y="3595"/>
                  <a:pt x="232" y="3564"/>
                </a:cubicBezTo>
                <a:cubicBezTo>
                  <a:pt x="218" y="3531"/>
                  <a:pt x="188" y="3451"/>
                  <a:pt x="175" y="3408"/>
                </a:cubicBezTo>
                <a:lnTo>
                  <a:pt x="164" y="3375"/>
                </a:lnTo>
                <a:lnTo>
                  <a:pt x="159" y="3263"/>
                </a:lnTo>
                <a:cubicBezTo>
                  <a:pt x="156" y="3198"/>
                  <a:pt x="154" y="3150"/>
                  <a:pt x="154" y="3147"/>
                </a:cubicBezTo>
                <a:cubicBezTo>
                  <a:pt x="155" y="3142"/>
                  <a:pt x="154" y="3140"/>
                  <a:pt x="152" y="3139"/>
                </a:cubicBezTo>
                <a:cubicBezTo>
                  <a:pt x="153" y="3139"/>
                  <a:pt x="154" y="3138"/>
                  <a:pt x="154" y="3137"/>
                </a:cubicBezTo>
                <a:cubicBezTo>
                  <a:pt x="155" y="3134"/>
                  <a:pt x="155" y="3129"/>
                  <a:pt x="154" y="3127"/>
                </a:cubicBezTo>
                <a:cubicBezTo>
                  <a:pt x="152" y="3123"/>
                  <a:pt x="150" y="3124"/>
                  <a:pt x="149" y="3124"/>
                </a:cubicBezTo>
                <a:cubicBezTo>
                  <a:pt x="145" y="3125"/>
                  <a:pt x="146" y="3129"/>
                  <a:pt x="146" y="3132"/>
                </a:cubicBezTo>
                <a:cubicBezTo>
                  <a:pt x="146" y="3134"/>
                  <a:pt x="146" y="3138"/>
                  <a:pt x="148" y="3139"/>
                </a:cubicBezTo>
                <a:lnTo>
                  <a:pt x="148" y="3140"/>
                </a:lnTo>
                <a:cubicBezTo>
                  <a:pt x="146" y="3141"/>
                  <a:pt x="142" y="3144"/>
                  <a:pt x="139" y="3219"/>
                </a:cubicBezTo>
                <a:cubicBezTo>
                  <a:pt x="138" y="3265"/>
                  <a:pt x="138" y="3312"/>
                  <a:pt x="140" y="3342"/>
                </a:cubicBezTo>
                <a:cubicBezTo>
                  <a:pt x="143" y="3385"/>
                  <a:pt x="144" y="3390"/>
                  <a:pt x="169" y="3461"/>
                </a:cubicBezTo>
                <a:cubicBezTo>
                  <a:pt x="181" y="3498"/>
                  <a:pt x="193" y="3528"/>
                  <a:pt x="205" y="3556"/>
                </a:cubicBezTo>
                <a:cubicBezTo>
                  <a:pt x="187" y="3520"/>
                  <a:pt x="167" y="3484"/>
                  <a:pt x="136" y="3434"/>
                </a:cubicBezTo>
                <a:cubicBezTo>
                  <a:pt x="80" y="3341"/>
                  <a:pt x="72" y="3305"/>
                  <a:pt x="85" y="3190"/>
                </a:cubicBezTo>
                <a:cubicBezTo>
                  <a:pt x="86" y="3186"/>
                  <a:pt x="87" y="3167"/>
                  <a:pt x="89" y="3147"/>
                </a:cubicBezTo>
                <a:cubicBezTo>
                  <a:pt x="92" y="3102"/>
                  <a:pt x="99" y="3053"/>
                  <a:pt x="103" y="3043"/>
                </a:cubicBezTo>
                <a:cubicBezTo>
                  <a:pt x="105" y="3039"/>
                  <a:pt x="107" y="3033"/>
                  <a:pt x="107" y="3030"/>
                </a:cubicBezTo>
                <a:cubicBezTo>
                  <a:pt x="107" y="3025"/>
                  <a:pt x="125" y="2980"/>
                  <a:pt x="138" y="2954"/>
                </a:cubicBezTo>
                <a:cubicBezTo>
                  <a:pt x="170" y="2891"/>
                  <a:pt x="197" y="2856"/>
                  <a:pt x="285" y="2764"/>
                </a:cubicBezTo>
                <a:cubicBezTo>
                  <a:pt x="315" y="2733"/>
                  <a:pt x="354" y="2691"/>
                  <a:pt x="372" y="2672"/>
                </a:cubicBezTo>
                <a:cubicBezTo>
                  <a:pt x="378" y="2665"/>
                  <a:pt x="383" y="2660"/>
                  <a:pt x="387" y="2656"/>
                </a:cubicBezTo>
                <a:cubicBezTo>
                  <a:pt x="382" y="2666"/>
                  <a:pt x="379" y="2678"/>
                  <a:pt x="379" y="2687"/>
                </a:cubicBezTo>
                <a:cubicBezTo>
                  <a:pt x="379" y="2689"/>
                  <a:pt x="378" y="2691"/>
                  <a:pt x="378" y="2691"/>
                </a:cubicBezTo>
                <a:cubicBezTo>
                  <a:pt x="375" y="2693"/>
                  <a:pt x="374" y="2700"/>
                  <a:pt x="374" y="2704"/>
                </a:cubicBezTo>
                <a:moveTo>
                  <a:pt x="384" y="2825"/>
                </a:moveTo>
                <a:cubicBezTo>
                  <a:pt x="385" y="2814"/>
                  <a:pt x="387" y="2796"/>
                  <a:pt x="387" y="2785"/>
                </a:cubicBezTo>
                <a:cubicBezTo>
                  <a:pt x="387" y="2775"/>
                  <a:pt x="390" y="2755"/>
                  <a:pt x="392" y="2741"/>
                </a:cubicBezTo>
                <a:cubicBezTo>
                  <a:pt x="395" y="2726"/>
                  <a:pt x="397" y="2711"/>
                  <a:pt x="398" y="2707"/>
                </a:cubicBezTo>
                <a:cubicBezTo>
                  <a:pt x="400" y="2692"/>
                  <a:pt x="403" y="2679"/>
                  <a:pt x="405" y="2676"/>
                </a:cubicBezTo>
                <a:cubicBezTo>
                  <a:pt x="407" y="2675"/>
                  <a:pt x="409" y="2672"/>
                  <a:pt x="409" y="2669"/>
                </a:cubicBezTo>
                <a:cubicBezTo>
                  <a:pt x="409" y="2667"/>
                  <a:pt x="411" y="2662"/>
                  <a:pt x="415" y="2656"/>
                </a:cubicBezTo>
                <a:cubicBezTo>
                  <a:pt x="419" y="2650"/>
                  <a:pt x="428" y="2635"/>
                  <a:pt x="435" y="2622"/>
                </a:cubicBezTo>
                <a:cubicBezTo>
                  <a:pt x="442" y="2608"/>
                  <a:pt x="449" y="2598"/>
                  <a:pt x="450" y="2596"/>
                </a:cubicBezTo>
                <a:cubicBezTo>
                  <a:pt x="456" y="2590"/>
                  <a:pt x="481" y="2555"/>
                  <a:pt x="489" y="2542"/>
                </a:cubicBezTo>
                <a:cubicBezTo>
                  <a:pt x="505" y="2515"/>
                  <a:pt x="553" y="2477"/>
                  <a:pt x="594" y="2460"/>
                </a:cubicBezTo>
                <a:cubicBezTo>
                  <a:pt x="658" y="2433"/>
                  <a:pt x="774" y="2419"/>
                  <a:pt x="859" y="2429"/>
                </a:cubicBezTo>
                <a:cubicBezTo>
                  <a:pt x="896" y="2433"/>
                  <a:pt x="939" y="2443"/>
                  <a:pt x="985" y="2457"/>
                </a:cubicBezTo>
                <a:cubicBezTo>
                  <a:pt x="1005" y="2464"/>
                  <a:pt x="1030" y="2473"/>
                  <a:pt x="1051" y="2482"/>
                </a:cubicBezTo>
                <a:cubicBezTo>
                  <a:pt x="988" y="2463"/>
                  <a:pt x="933" y="2458"/>
                  <a:pt x="853" y="2462"/>
                </a:cubicBezTo>
                <a:cubicBezTo>
                  <a:pt x="794" y="2465"/>
                  <a:pt x="776" y="2468"/>
                  <a:pt x="731" y="2483"/>
                </a:cubicBezTo>
                <a:cubicBezTo>
                  <a:pt x="697" y="2494"/>
                  <a:pt x="682" y="2501"/>
                  <a:pt x="636" y="2528"/>
                </a:cubicBezTo>
                <a:cubicBezTo>
                  <a:pt x="626" y="2533"/>
                  <a:pt x="618" y="2538"/>
                  <a:pt x="612" y="2542"/>
                </a:cubicBezTo>
                <a:cubicBezTo>
                  <a:pt x="605" y="2546"/>
                  <a:pt x="602" y="2549"/>
                  <a:pt x="603" y="2552"/>
                </a:cubicBezTo>
                <a:cubicBezTo>
                  <a:pt x="605" y="2556"/>
                  <a:pt x="607" y="2555"/>
                  <a:pt x="628" y="2545"/>
                </a:cubicBezTo>
                <a:cubicBezTo>
                  <a:pt x="654" y="2531"/>
                  <a:pt x="723" y="2503"/>
                  <a:pt x="756" y="2494"/>
                </a:cubicBezTo>
                <a:cubicBezTo>
                  <a:pt x="798" y="2482"/>
                  <a:pt x="914" y="2479"/>
                  <a:pt x="970" y="2488"/>
                </a:cubicBezTo>
                <a:cubicBezTo>
                  <a:pt x="1007" y="2494"/>
                  <a:pt x="1007" y="2494"/>
                  <a:pt x="1014" y="2496"/>
                </a:cubicBezTo>
                <a:cubicBezTo>
                  <a:pt x="1016" y="2497"/>
                  <a:pt x="1030" y="2501"/>
                  <a:pt x="1043" y="2504"/>
                </a:cubicBezTo>
                <a:cubicBezTo>
                  <a:pt x="1083" y="2515"/>
                  <a:pt x="1132" y="2532"/>
                  <a:pt x="1155" y="2541"/>
                </a:cubicBezTo>
                <a:cubicBezTo>
                  <a:pt x="1151" y="2541"/>
                  <a:pt x="1146" y="2540"/>
                  <a:pt x="1140" y="2540"/>
                </a:cubicBezTo>
                <a:cubicBezTo>
                  <a:pt x="1099" y="2536"/>
                  <a:pt x="1067" y="2536"/>
                  <a:pt x="1045" y="2541"/>
                </a:cubicBezTo>
                <a:cubicBezTo>
                  <a:pt x="1009" y="2548"/>
                  <a:pt x="1001" y="2550"/>
                  <a:pt x="996" y="2552"/>
                </a:cubicBezTo>
                <a:cubicBezTo>
                  <a:pt x="993" y="2553"/>
                  <a:pt x="987" y="2555"/>
                  <a:pt x="983" y="2555"/>
                </a:cubicBezTo>
                <a:cubicBezTo>
                  <a:pt x="973" y="2557"/>
                  <a:pt x="936" y="2570"/>
                  <a:pt x="912" y="2579"/>
                </a:cubicBezTo>
                <a:cubicBezTo>
                  <a:pt x="894" y="2586"/>
                  <a:pt x="887" y="2586"/>
                  <a:pt x="840" y="2583"/>
                </a:cubicBezTo>
                <a:cubicBezTo>
                  <a:pt x="805" y="2581"/>
                  <a:pt x="752" y="2588"/>
                  <a:pt x="692" y="2603"/>
                </a:cubicBezTo>
                <a:cubicBezTo>
                  <a:pt x="602" y="2625"/>
                  <a:pt x="502" y="2682"/>
                  <a:pt x="449" y="2743"/>
                </a:cubicBezTo>
                <a:cubicBezTo>
                  <a:pt x="418" y="2778"/>
                  <a:pt x="395" y="2810"/>
                  <a:pt x="385" y="2829"/>
                </a:cubicBezTo>
                <a:cubicBezTo>
                  <a:pt x="384" y="2830"/>
                  <a:pt x="383" y="2831"/>
                  <a:pt x="383" y="2833"/>
                </a:cubicBezTo>
                <a:cubicBezTo>
                  <a:pt x="383" y="2830"/>
                  <a:pt x="383" y="2828"/>
                  <a:pt x="384" y="2825"/>
                </a:cubicBezTo>
                <a:moveTo>
                  <a:pt x="1225" y="3657"/>
                </a:moveTo>
                <a:cubicBezTo>
                  <a:pt x="1216" y="3641"/>
                  <a:pt x="1202" y="3602"/>
                  <a:pt x="1193" y="3571"/>
                </a:cubicBezTo>
                <a:cubicBezTo>
                  <a:pt x="1188" y="3551"/>
                  <a:pt x="1180" y="3531"/>
                  <a:pt x="1173" y="3517"/>
                </a:cubicBezTo>
                <a:cubicBezTo>
                  <a:pt x="1172" y="3513"/>
                  <a:pt x="1165" y="3499"/>
                  <a:pt x="1157" y="3485"/>
                </a:cubicBezTo>
                <a:cubicBezTo>
                  <a:pt x="1139" y="3448"/>
                  <a:pt x="1121" y="3422"/>
                  <a:pt x="1103" y="3404"/>
                </a:cubicBezTo>
                <a:cubicBezTo>
                  <a:pt x="1092" y="3394"/>
                  <a:pt x="1089" y="3393"/>
                  <a:pt x="1087" y="3395"/>
                </a:cubicBezTo>
                <a:cubicBezTo>
                  <a:pt x="1084" y="3397"/>
                  <a:pt x="1086" y="3400"/>
                  <a:pt x="1088" y="3402"/>
                </a:cubicBezTo>
                <a:cubicBezTo>
                  <a:pt x="1128" y="3458"/>
                  <a:pt x="1163" y="3529"/>
                  <a:pt x="1171" y="3571"/>
                </a:cubicBezTo>
                <a:cubicBezTo>
                  <a:pt x="1174" y="3589"/>
                  <a:pt x="1186" y="3626"/>
                  <a:pt x="1194" y="3641"/>
                </a:cubicBezTo>
                <a:cubicBezTo>
                  <a:pt x="1196" y="3646"/>
                  <a:pt x="1201" y="3657"/>
                  <a:pt x="1206" y="3665"/>
                </a:cubicBezTo>
                <a:cubicBezTo>
                  <a:pt x="1217" y="3690"/>
                  <a:pt x="1304" y="3813"/>
                  <a:pt x="1326" y="3836"/>
                </a:cubicBezTo>
                <a:cubicBezTo>
                  <a:pt x="1336" y="3846"/>
                  <a:pt x="1399" y="3891"/>
                  <a:pt x="1423" y="3905"/>
                </a:cubicBezTo>
                <a:cubicBezTo>
                  <a:pt x="1425" y="3906"/>
                  <a:pt x="1426" y="3907"/>
                  <a:pt x="1427" y="3908"/>
                </a:cubicBezTo>
                <a:cubicBezTo>
                  <a:pt x="1394" y="3898"/>
                  <a:pt x="1362" y="3890"/>
                  <a:pt x="1336" y="3885"/>
                </a:cubicBezTo>
                <a:cubicBezTo>
                  <a:pt x="1301" y="3879"/>
                  <a:pt x="1287" y="3874"/>
                  <a:pt x="1271" y="3863"/>
                </a:cubicBezTo>
                <a:cubicBezTo>
                  <a:pt x="1263" y="3857"/>
                  <a:pt x="1239" y="3827"/>
                  <a:pt x="1216" y="3794"/>
                </a:cubicBezTo>
                <a:cubicBezTo>
                  <a:pt x="1211" y="3787"/>
                  <a:pt x="1196" y="3766"/>
                  <a:pt x="1181" y="3747"/>
                </a:cubicBezTo>
                <a:cubicBezTo>
                  <a:pt x="1155" y="3713"/>
                  <a:pt x="1129" y="3669"/>
                  <a:pt x="1106" y="3623"/>
                </a:cubicBezTo>
                <a:cubicBezTo>
                  <a:pt x="1077" y="3563"/>
                  <a:pt x="1037" y="3497"/>
                  <a:pt x="1013" y="3469"/>
                </a:cubicBezTo>
                <a:cubicBezTo>
                  <a:pt x="990" y="3442"/>
                  <a:pt x="956" y="3419"/>
                  <a:pt x="937" y="3417"/>
                </a:cubicBezTo>
                <a:cubicBezTo>
                  <a:pt x="933" y="3417"/>
                  <a:pt x="930" y="3417"/>
                  <a:pt x="929" y="3416"/>
                </a:cubicBezTo>
                <a:cubicBezTo>
                  <a:pt x="928" y="3415"/>
                  <a:pt x="927" y="3410"/>
                  <a:pt x="926" y="3405"/>
                </a:cubicBezTo>
                <a:cubicBezTo>
                  <a:pt x="921" y="3376"/>
                  <a:pt x="937" y="3326"/>
                  <a:pt x="962" y="3297"/>
                </a:cubicBezTo>
                <a:cubicBezTo>
                  <a:pt x="965" y="3293"/>
                  <a:pt x="970" y="3287"/>
                  <a:pt x="972" y="3282"/>
                </a:cubicBezTo>
                <a:cubicBezTo>
                  <a:pt x="976" y="3275"/>
                  <a:pt x="1003" y="3253"/>
                  <a:pt x="1018" y="3246"/>
                </a:cubicBezTo>
                <a:cubicBezTo>
                  <a:pt x="1023" y="3243"/>
                  <a:pt x="1036" y="3241"/>
                  <a:pt x="1048" y="3240"/>
                </a:cubicBezTo>
                <a:cubicBezTo>
                  <a:pt x="1053" y="3240"/>
                  <a:pt x="1057" y="3239"/>
                  <a:pt x="1060" y="3239"/>
                </a:cubicBezTo>
                <a:cubicBezTo>
                  <a:pt x="1070" y="3239"/>
                  <a:pt x="1076" y="3241"/>
                  <a:pt x="1085" y="3245"/>
                </a:cubicBezTo>
                <a:cubicBezTo>
                  <a:pt x="1110" y="3255"/>
                  <a:pt x="1148" y="3289"/>
                  <a:pt x="1169" y="3319"/>
                </a:cubicBezTo>
                <a:cubicBezTo>
                  <a:pt x="1204" y="3368"/>
                  <a:pt x="1235" y="3437"/>
                  <a:pt x="1253" y="3509"/>
                </a:cubicBezTo>
                <a:cubicBezTo>
                  <a:pt x="1255" y="3516"/>
                  <a:pt x="1262" y="3541"/>
                  <a:pt x="1263" y="3543"/>
                </a:cubicBezTo>
                <a:lnTo>
                  <a:pt x="1263" y="3542"/>
                </a:lnTo>
                <a:cubicBezTo>
                  <a:pt x="1264" y="3544"/>
                  <a:pt x="1268" y="3559"/>
                  <a:pt x="1274" y="3582"/>
                </a:cubicBezTo>
                <a:cubicBezTo>
                  <a:pt x="1287" y="3633"/>
                  <a:pt x="1294" y="3654"/>
                  <a:pt x="1305" y="3680"/>
                </a:cubicBezTo>
                <a:cubicBezTo>
                  <a:pt x="1311" y="3692"/>
                  <a:pt x="1319" y="3712"/>
                  <a:pt x="1325" y="3724"/>
                </a:cubicBezTo>
                <a:cubicBezTo>
                  <a:pt x="1343" y="3765"/>
                  <a:pt x="1386" y="3833"/>
                  <a:pt x="1397" y="3841"/>
                </a:cubicBezTo>
                <a:cubicBezTo>
                  <a:pt x="1398" y="3842"/>
                  <a:pt x="1405" y="3851"/>
                  <a:pt x="1416" y="3863"/>
                </a:cubicBezTo>
                <a:cubicBezTo>
                  <a:pt x="1421" y="3870"/>
                  <a:pt x="1427" y="3878"/>
                  <a:pt x="1433" y="3884"/>
                </a:cubicBezTo>
                <a:cubicBezTo>
                  <a:pt x="1428" y="3881"/>
                  <a:pt x="1423" y="3878"/>
                  <a:pt x="1418" y="3875"/>
                </a:cubicBezTo>
                <a:cubicBezTo>
                  <a:pt x="1397" y="3862"/>
                  <a:pt x="1355" y="3831"/>
                  <a:pt x="1342" y="3818"/>
                </a:cubicBezTo>
                <a:cubicBezTo>
                  <a:pt x="1325" y="3803"/>
                  <a:pt x="1248" y="3695"/>
                  <a:pt x="1225" y="3657"/>
                </a:cubicBezTo>
                <a:moveTo>
                  <a:pt x="798" y="3660"/>
                </a:moveTo>
                <a:cubicBezTo>
                  <a:pt x="799" y="3649"/>
                  <a:pt x="800" y="3614"/>
                  <a:pt x="801" y="3581"/>
                </a:cubicBezTo>
                <a:cubicBezTo>
                  <a:pt x="802" y="3492"/>
                  <a:pt x="807" y="3459"/>
                  <a:pt x="828" y="3403"/>
                </a:cubicBezTo>
                <a:cubicBezTo>
                  <a:pt x="838" y="3376"/>
                  <a:pt x="837" y="3375"/>
                  <a:pt x="836" y="3373"/>
                </a:cubicBezTo>
                <a:lnTo>
                  <a:pt x="835" y="3372"/>
                </a:lnTo>
                <a:lnTo>
                  <a:pt x="833" y="3372"/>
                </a:lnTo>
                <a:cubicBezTo>
                  <a:pt x="831" y="3372"/>
                  <a:pt x="829" y="3372"/>
                  <a:pt x="815" y="3400"/>
                </a:cubicBezTo>
                <a:cubicBezTo>
                  <a:pt x="807" y="3416"/>
                  <a:pt x="800" y="3432"/>
                  <a:pt x="797" y="3441"/>
                </a:cubicBezTo>
                <a:cubicBezTo>
                  <a:pt x="783" y="3481"/>
                  <a:pt x="779" y="3516"/>
                  <a:pt x="778" y="3587"/>
                </a:cubicBezTo>
                <a:cubicBezTo>
                  <a:pt x="778" y="3611"/>
                  <a:pt x="777" y="3640"/>
                  <a:pt x="776" y="3649"/>
                </a:cubicBezTo>
                <a:cubicBezTo>
                  <a:pt x="775" y="3659"/>
                  <a:pt x="775" y="3697"/>
                  <a:pt x="776" y="3732"/>
                </a:cubicBezTo>
                <a:lnTo>
                  <a:pt x="777" y="3777"/>
                </a:lnTo>
                <a:lnTo>
                  <a:pt x="769" y="3756"/>
                </a:lnTo>
                <a:cubicBezTo>
                  <a:pt x="737" y="3674"/>
                  <a:pt x="720" y="3616"/>
                  <a:pt x="721" y="3593"/>
                </a:cubicBezTo>
                <a:cubicBezTo>
                  <a:pt x="721" y="3587"/>
                  <a:pt x="722" y="3572"/>
                  <a:pt x="722" y="3561"/>
                </a:cubicBezTo>
                <a:cubicBezTo>
                  <a:pt x="722" y="3549"/>
                  <a:pt x="723" y="3538"/>
                  <a:pt x="724" y="3535"/>
                </a:cubicBezTo>
                <a:cubicBezTo>
                  <a:pt x="726" y="3531"/>
                  <a:pt x="727" y="3522"/>
                  <a:pt x="728" y="3514"/>
                </a:cubicBezTo>
                <a:cubicBezTo>
                  <a:pt x="729" y="3496"/>
                  <a:pt x="740" y="3452"/>
                  <a:pt x="747" y="3436"/>
                </a:cubicBezTo>
                <a:cubicBezTo>
                  <a:pt x="761" y="3404"/>
                  <a:pt x="823" y="3323"/>
                  <a:pt x="849" y="3304"/>
                </a:cubicBezTo>
                <a:cubicBezTo>
                  <a:pt x="869" y="3289"/>
                  <a:pt x="925" y="3257"/>
                  <a:pt x="938" y="3253"/>
                </a:cubicBezTo>
                <a:cubicBezTo>
                  <a:pt x="944" y="3251"/>
                  <a:pt x="956" y="3249"/>
                  <a:pt x="965" y="3248"/>
                </a:cubicBezTo>
                <a:lnTo>
                  <a:pt x="974" y="3247"/>
                </a:lnTo>
                <a:lnTo>
                  <a:pt x="960" y="3263"/>
                </a:lnTo>
                <a:cubicBezTo>
                  <a:pt x="930" y="3298"/>
                  <a:pt x="912" y="3334"/>
                  <a:pt x="905" y="3367"/>
                </a:cubicBezTo>
                <a:cubicBezTo>
                  <a:pt x="902" y="3387"/>
                  <a:pt x="904" y="3421"/>
                  <a:pt x="911" y="3449"/>
                </a:cubicBezTo>
                <a:cubicBezTo>
                  <a:pt x="920" y="3482"/>
                  <a:pt x="920" y="3514"/>
                  <a:pt x="911" y="3545"/>
                </a:cubicBezTo>
                <a:cubicBezTo>
                  <a:pt x="903" y="3573"/>
                  <a:pt x="877" y="3636"/>
                  <a:pt x="866" y="3654"/>
                </a:cubicBezTo>
                <a:cubicBezTo>
                  <a:pt x="855" y="3671"/>
                  <a:pt x="849" y="3686"/>
                  <a:pt x="832" y="3729"/>
                </a:cubicBezTo>
                <a:cubicBezTo>
                  <a:pt x="823" y="3751"/>
                  <a:pt x="809" y="3802"/>
                  <a:pt x="805" y="3827"/>
                </a:cubicBezTo>
                <a:cubicBezTo>
                  <a:pt x="801" y="3790"/>
                  <a:pt x="796" y="3680"/>
                  <a:pt x="798" y="3660"/>
                </a:cubicBezTo>
                <a:moveTo>
                  <a:pt x="1213" y="4363"/>
                </a:moveTo>
                <a:cubicBezTo>
                  <a:pt x="1204" y="4350"/>
                  <a:pt x="1201" y="4336"/>
                  <a:pt x="1202" y="4330"/>
                </a:cubicBezTo>
                <a:cubicBezTo>
                  <a:pt x="1202" y="4329"/>
                  <a:pt x="1202" y="4329"/>
                  <a:pt x="1203" y="4329"/>
                </a:cubicBezTo>
                <a:cubicBezTo>
                  <a:pt x="1204" y="4330"/>
                  <a:pt x="1205" y="4333"/>
                  <a:pt x="1207" y="4339"/>
                </a:cubicBezTo>
                <a:lnTo>
                  <a:pt x="1207" y="4339"/>
                </a:lnTo>
                <a:cubicBezTo>
                  <a:pt x="1209" y="4344"/>
                  <a:pt x="1211" y="4355"/>
                  <a:pt x="1213" y="4363"/>
                </a:cubicBezTo>
                <a:moveTo>
                  <a:pt x="959" y="5108"/>
                </a:moveTo>
                <a:cubicBezTo>
                  <a:pt x="972" y="5037"/>
                  <a:pt x="980" y="4985"/>
                  <a:pt x="984" y="4949"/>
                </a:cubicBezTo>
                <a:cubicBezTo>
                  <a:pt x="990" y="4895"/>
                  <a:pt x="998" y="4856"/>
                  <a:pt x="1013" y="4797"/>
                </a:cubicBezTo>
                <a:cubicBezTo>
                  <a:pt x="1020" y="4769"/>
                  <a:pt x="1027" y="4736"/>
                  <a:pt x="1028" y="4723"/>
                </a:cubicBezTo>
                <a:cubicBezTo>
                  <a:pt x="1029" y="4711"/>
                  <a:pt x="1028" y="4687"/>
                  <a:pt x="1026" y="4670"/>
                </a:cubicBezTo>
                <a:cubicBezTo>
                  <a:pt x="1024" y="4633"/>
                  <a:pt x="1021" y="4631"/>
                  <a:pt x="1020" y="4630"/>
                </a:cubicBezTo>
                <a:lnTo>
                  <a:pt x="1018" y="4629"/>
                </a:lnTo>
                <a:lnTo>
                  <a:pt x="1016" y="4629"/>
                </a:lnTo>
                <a:cubicBezTo>
                  <a:pt x="1014" y="4630"/>
                  <a:pt x="1013" y="4631"/>
                  <a:pt x="1012" y="4652"/>
                </a:cubicBezTo>
                <a:cubicBezTo>
                  <a:pt x="1010" y="4718"/>
                  <a:pt x="1009" y="4724"/>
                  <a:pt x="992" y="4788"/>
                </a:cubicBezTo>
                <a:cubicBezTo>
                  <a:pt x="975" y="4851"/>
                  <a:pt x="969" y="4881"/>
                  <a:pt x="963" y="4932"/>
                </a:cubicBezTo>
                <a:cubicBezTo>
                  <a:pt x="960" y="4961"/>
                  <a:pt x="959" y="4972"/>
                  <a:pt x="957" y="4981"/>
                </a:cubicBezTo>
                <a:cubicBezTo>
                  <a:pt x="953" y="5005"/>
                  <a:pt x="938" y="5097"/>
                  <a:pt x="937" y="5102"/>
                </a:cubicBezTo>
                <a:cubicBezTo>
                  <a:pt x="936" y="5105"/>
                  <a:pt x="935" y="5113"/>
                  <a:pt x="934" y="5120"/>
                </a:cubicBezTo>
                <a:cubicBezTo>
                  <a:pt x="933" y="5126"/>
                  <a:pt x="931" y="5135"/>
                  <a:pt x="930" y="5139"/>
                </a:cubicBezTo>
                <a:cubicBezTo>
                  <a:pt x="929" y="5142"/>
                  <a:pt x="928" y="5148"/>
                  <a:pt x="927" y="5154"/>
                </a:cubicBezTo>
                <a:cubicBezTo>
                  <a:pt x="927" y="5152"/>
                  <a:pt x="926" y="5148"/>
                  <a:pt x="926" y="5145"/>
                </a:cubicBezTo>
                <a:cubicBezTo>
                  <a:pt x="924" y="5127"/>
                  <a:pt x="921" y="5104"/>
                  <a:pt x="919" y="5094"/>
                </a:cubicBezTo>
                <a:cubicBezTo>
                  <a:pt x="916" y="5071"/>
                  <a:pt x="920" y="5029"/>
                  <a:pt x="933" y="4968"/>
                </a:cubicBezTo>
                <a:cubicBezTo>
                  <a:pt x="939" y="4940"/>
                  <a:pt x="946" y="4897"/>
                  <a:pt x="948" y="4873"/>
                </a:cubicBezTo>
                <a:cubicBezTo>
                  <a:pt x="954" y="4824"/>
                  <a:pt x="955" y="4739"/>
                  <a:pt x="950" y="4712"/>
                </a:cubicBezTo>
                <a:cubicBezTo>
                  <a:pt x="944" y="4675"/>
                  <a:pt x="928" y="4630"/>
                  <a:pt x="901" y="4577"/>
                </a:cubicBezTo>
                <a:cubicBezTo>
                  <a:pt x="892" y="4560"/>
                  <a:pt x="879" y="4534"/>
                  <a:pt x="871" y="4518"/>
                </a:cubicBezTo>
                <a:cubicBezTo>
                  <a:pt x="856" y="4487"/>
                  <a:pt x="843" y="4466"/>
                  <a:pt x="816" y="4426"/>
                </a:cubicBezTo>
                <a:cubicBezTo>
                  <a:pt x="801" y="4405"/>
                  <a:pt x="800" y="4402"/>
                  <a:pt x="798" y="4381"/>
                </a:cubicBezTo>
                <a:cubicBezTo>
                  <a:pt x="794" y="4349"/>
                  <a:pt x="797" y="4315"/>
                  <a:pt x="809" y="4274"/>
                </a:cubicBezTo>
                <a:cubicBezTo>
                  <a:pt x="822" y="4225"/>
                  <a:pt x="826" y="4200"/>
                  <a:pt x="823" y="4172"/>
                </a:cubicBezTo>
                <a:cubicBezTo>
                  <a:pt x="823" y="4168"/>
                  <a:pt x="823" y="4162"/>
                  <a:pt x="822" y="4157"/>
                </a:cubicBezTo>
                <a:cubicBezTo>
                  <a:pt x="828" y="4168"/>
                  <a:pt x="839" y="4187"/>
                  <a:pt x="849" y="4204"/>
                </a:cubicBezTo>
                <a:cubicBezTo>
                  <a:pt x="865" y="4233"/>
                  <a:pt x="885" y="4265"/>
                  <a:pt x="893" y="4275"/>
                </a:cubicBezTo>
                <a:cubicBezTo>
                  <a:pt x="911" y="4299"/>
                  <a:pt x="947" y="4337"/>
                  <a:pt x="976" y="4363"/>
                </a:cubicBezTo>
                <a:cubicBezTo>
                  <a:pt x="1001" y="4384"/>
                  <a:pt x="1001" y="4384"/>
                  <a:pt x="1014" y="4400"/>
                </a:cubicBezTo>
                <a:cubicBezTo>
                  <a:pt x="1041" y="4432"/>
                  <a:pt x="1069" y="4492"/>
                  <a:pt x="1077" y="4534"/>
                </a:cubicBezTo>
                <a:cubicBezTo>
                  <a:pt x="1078" y="4540"/>
                  <a:pt x="1082" y="4560"/>
                  <a:pt x="1086" y="4577"/>
                </a:cubicBezTo>
                <a:cubicBezTo>
                  <a:pt x="1093" y="4613"/>
                  <a:pt x="1095" y="4645"/>
                  <a:pt x="1092" y="4666"/>
                </a:cubicBezTo>
                <a:cubicBezTo>
                  <a:pt x="1090" y="4680"/>
                  <a:pt x="1084" y="4707"/>
                  <a:pt x="1071" y="4765"/>
                </a:cubicBezTo>
                <a:cubicBezTo>
                  <a:pt x="1066" y="4787"/>
                  <a:pt x="1040" y="4882"/>
                  <a:pt x="1026" y="4927"/>
                </a:cubicBezTo>
                <a:cubicBezTo>
                  <a:pt x="1021" y="4943"/>
                  <a:pt x="1013" y="4973"/>
                  <a:pt x="1006" y="4994"/>
                </a:cubicBezTo>
                <a:cubicBezTo>
                  <a:pt x="1000" y="5015"/>
                  <a:pt x="987" y="5055"/>
                  <a:pt x="977" y="5084"/>
                </a:cubicBezTo>
                <a:cubicBezTo>
                  <a:pt x="967" y="5112"/>
                  <a:pt x="954" y="5150"/>
                  <a:pt x="949" y="5171"/>
                </a:cubicBezTo>
                <a:cubicBezTo>
                  <a:pt x="951" y="5157"/>
                  <a:pt x="954" y="5138"/>
                  <a:pt x="959" y="5108"/>
                </a:cubicBezTo>
                <a:moveTo>
                  <a:pt x="595" y="5898"/>
                </a:moveTo>
                <a:cubicBezTo>
                  <a:pt x="592" y="5871"/>
                  <a:pt x="590" y="5824"/>
                  <a:pt x="588" y="5753"/>
                </a:cubicBezTo>
                <a:lnTo>
                  <a:pt x="587" y="5734"/>
                </a:lnTo>
                <a:cubicBezTo>
                  <a:pt x="585" y="5673"/>
                  <a:pt x="582" y="5620"/>
                  <a:pt x="578" y="5575"/>
                </a:cubicBezTo>
                <a:lnTo>
                  <a:pt x="577" y="5562"/>
                </a:lnTo>
                <a:cubicBezTo>
                  <a:pt x="571" y="5495"/>
                  <a:pt x="562" y="5440"/>
                  <a:pt x="550" y="5402"/>
                </a:cubicBezTo>
                <a:cubicBezTo>
                  <a:pt x="545" y="5383"/>
                  <a:pt x="527" y="5344"/>
                  <a:pt x="520" y="5336"/>
                </a:cubicBezTo>
                <a:lnTo>
                  <a:pt x="519" y="5335"/>
                </a:lnTo>
                <a:cubicBezTo>
                  <a:pt x="516" y="5332"/>
                  <a:pt x="515" y="5329"/>
                  <a:pt x="512" y="5331"/>
                </a:cubicBezTo>
                <a:cubicBezTo>
                  <a:pt x="509" y="5333"/>
                  <a:pt x="510" y="5336"/>
                  <a:pt x="512" y="5343"/>
                </a:cubicBezTo>
                <a:cubicBezTo>
                  <a:pt x="514" y="5348"/>
                  <a:pt x="517" y="5356"/>
                  <a:pt x="522" y="5369"/>
                </a:cubicBezTo>
                <a:lnTo>
                  <a:pt x="524" y="5375"/>
                </a:lnTo>
                <a:cubicBezTo>
                  <a:pt x="540" y="5419"/>
                  <a:pt x="541" y="5423"/>
                  <a:pt x="545" y="5460"/>
                </a:cubicBezTo>
                <a:cubicBezTo>
                  <a:pt x="549" y="5493"/>
                  <a:pt x="562" y="5640"/>
                  <a:pt x="562" y="5646"/>
                </a:cubicBezTo>
                <a:cubicBezTo>
                  <a:pt x="562" y="5648"/>
                  <a:pt x="563" y="5685"/>
                  <a:pt x="564" y="5720"/>
                </a:cubicBezTo>
                <a:cubicBezTo>
                  <a:pt x="566" y="5758"/>
                  <a:pt x="567" y="5804"/>
                  <a:pt x="567" y="5823"/>
                </a:cubicBezTo>
                <a:cubicBezTo>
                  <a:pt x="567" y="5853"/>
                  <a:pt x="569" y="5887"/>
                  <a:pt x="571" y="5908"/>
                </a:cubicBezTo>
                <a:cubicBezTo>
                  <a:pt x="561" y="5886"/>
                  <a:pt x="548" y="5852"/>
                  <a:pt x="544" y="5834"/>
                </a:cubicBezTo>
                <a:cubicBezTo>
                  <a:pt x="541" y="5821"/>
                  <a:pt x="541" y="5806"/>
                  <a:pt x="538" y="5727"/>
                </a:cubicBezTo>
                <a:cubicBezTo>
                  <a:pt x="537" y="5710"/>
                  <a:pt x="535" y="5690"/>
                  <a:pt x="532" y="5683"/>
                </a:cubicBezTo>
                <a:cubicBezTo>
                  <a:pt x="530" y="5677"/>
                  <a:pt x="525" y="5662"/>
                  <a:pt x="522" y="5651"/>
                </a:cubicBezTo>
                <a:cubicBezTo>
                  <a:pt x="518" y="5640"/>
                  <a:pt x="513" y="5624"/>
                  <a:pt x="510" y="5616"/>
                </a:cubicBezTo>
                <a:cubicBezTo>
                  <a:pt x="507" y="5608"/>
                  <a:pt x="504" y="5599"/>
                  <a:pt x="504" y="5595"/>
                </a:cubicBezTo>
                <a:cubicBezTo>
                  <a:pt x="503" y="5592"/>
                  <a:pt x="501" y="5586"/>
                  <a:pt x="500" y="5582"/>
                </a:cubicBezTo>
                <a:cubicBezTo>
                  <a:pt x="499" y="5578"/>
                  <a:pt x="495" y="5558"/>
                  <a:pt x="491" y="5538"/>
                </a:cubicBezTo>
                <a:cubicBezTo>
                  <a:pt x="481" y="5487"/>
                  <a:pt x="468" y="5443"/>
                  <a:pt x="458" y="5431"/>
                </a:cubicBezTo>
                <a:cubicBezTo>
                  <a:pt x="441" y="5412"/>
                  <a:pt x="420" y="5372"/>
                  <a:pt x="410" y="5340"/>
                </a:cubicBezTo>
                <a:cubicBezTo>
                  <a:pt x="394" y="5286"/>
                  <a:pt x="380" y="5261"/>
                  <a:pt x="354" y="5236"/>
                </a:cubicBezTo>
                <a:cubicBezTo>
                  <a:pt x="342" y="5224"/>
                  <a:pt x="309" y="5207"/>
                  <a:pt x="285" y="5202"/>
                </a:cubicBezTo>
                <a:lnTo>
                  <a:pt x="282" y="5201"/>
                </a:lnTo>
                <a:lnTo>
                  <a:pt x="288" y="5198"/>
                </a:lnTo>
                <a:cubicBezTo>
                  <a:pt x="295" y="5194"/>
                  <a:pt x="309" y="5188"/>
                  <a:pt x="319" y="5185"/>
                </a:cubicBezTo>
                <a:cubicBezTo>
                  <a:pt x="338" y="5180"/>
                  <a:pt x="386" y="5176"/>
                  <a:pt x="404" y="5179"/>
                </a:cubicBezTo>
                <a:cubicBezTo>
                  <a:pt x="409" y="5180"/>
                  <a:pt x="418" y="5181"/>
                  <a:pt x="422" y="5181"/>
                </a:cubicBezTo>
                <a:cubicBezTo>
                  <a:pt x="460" y="5186"/>
                  <a:pt x="515" y="5214"/>
                  <a:pt x="562" y="5251"/>
                </a:cubicBezTo>
                <a:cubicBezTo>
                  <a:pt x="597" y="5279"/>
                  <a:pt x="632" y="5326"/>
                  <a:pt x="651" y="5372"/>
                </a:cubicBezTo>
                <a:cubicBezTo>
                  <a:pt x="675" y="5431"/>
                  <a:pt x="673" y="5511"/>
                  <a:pt x="646" y="5611"/>
                </a:cubicBezTo>
                <a:cubicBezTo>
                  <a:pt x="603" y="5766"/>
                  <a:pt x="593" y="5819"/>
                  <a:pt x="595" y="5898"/>
                </a:cubicBezTo>
                <a:moveTo>
                  <a:pt x="160" y="5400"/>
                </a:moveTo>
                <a:cubicBezTo>
                  <a:pt x="160" y="5404"/>
                  <a:pt x="160" y="5407"/>
                  <a:pt x="160" y="5410"/>
                </a:cubicBezTo>
                <a:cubicBezTo>
                  <a:pt x="156" y="5407"/>
                  <a:pt x="150" y="5399"/>
                  <a:pt x="145" y="5388"/>
                </a:cubicBezTo>
                <a:cubicBezTo>
                  <a:pt x="133" y="5363"/>
                  <a:pt x="133" y="5304"/>
                  <a:pt x="145" y="5271"/>
                </a:cubicBezTo>
                <a:cubicBezTo>
                  <a:pt x="148" y="5264"/>
                  <a:pt x="148" y="5260"/>
                  <a:pt x="146" y="5259"/>
                </a:cubicBezTo>
                <a:cubicBezTo>
                  <a:pt x="145" y="5258"/>
                  <a:pt x="143" y="5257"/>
                  <a:pt x="141" y="5259"/>
                </a:cubicBezTo>
                <a:cubicBezTo>
                  <a:pt x="130" y="5266"/>
                  <a:pt x="117" y="5326"/>
                  <a:pt x="118" y="5350"/>
                </a:cubicBezTo>
                <a:cubicBezTo>
                  <a:pt x="119" y="5368"/>
                  <a:pt x="127" y="5394"/>
                  <a:pt x="136" y="5411"/>
                </a:cubicBezTo>
                <a:lnTo>
                  <a:pt x="130" y="5406"/>
                </a:lnTo>
                <a:cubicBezTo>
                  <a:pt x="107" y="5390"/>
                  <a:pt x="102" y="5384"/>
                  <a:pt x="92" y="5361"/>
                </a:cubicBezTo>
                <a:cubicBezTo>
                  <a:pt x="81" y="5334"/>
                  <a:pt x="79" y="5304"/>
                  <a:pt x="88" y="5284"/>
                </a:cubicBezTo>
                <a:cubicBezTo>
                  <a:pt x="96" y="5266"/>
                  <a:pt x="108" y="5252"/>
                  <a:pt x="126" y="5241"/>
                </a:cubicBezTo>
                <a:cubicBezTo>
                  <a:pt x="138" y="5233"/>
                  <a:pt x="140" y="5230"/>
                  <a:pt x="141" y="5228"/>
                </a:cubicBezTo>
                <a:cubicBezTo>
                  <a:pt x="144" y="5226"/>
                  <a:pt x="158" y="5219"/>
                  <a:pt x="177" y="5213"/>
                </a:cubicBezTo>
                <a:cubicBezTo>
                  <a:pt x="193" y="5207"/>
                  <a:pt x="195" y="5207"/>
                  <a:pt x="201" y="5205"/>
                </a:cubicBezTo>
                <a:cubicBezTo>
                  <a:pt x="214" y="5201"/>
                  <a:pt x="226" y="5198"/>
                  <a:pt x="233" y="5194"/>
                </a:cubicBezTo>
                <a:cubicBezTo>
                  <a:pt x="237" y="5193"/>
                  <a:pt x="250" y="5189"/>
                  <a:pt x="262" y="5186"/>
                </a:cubicBezTo>
                <a:lnTo>
                  <a:pt x="263" y="5186"/>
                </a:lnTo>
                <a:cubicBezTo>
                  <a:pt x="246" y="5196"/>
                  <a:pt x="218" y="5228"/>
                  <a:pt x="202" y="5256"/>
                </a:cubicBezTo>
                <a:cubicBezTo>
                  <a:pt x="191" y="5275"/>
                  <a:pt x="178" y="5305"/>
                  <a:pt x="170" y="5329"/>
                </a:cubicBezTo>
                <a:cubicBezTo>
                  <a:pt x="165" y="5345"/>
                  <a:pt x="159" y="5385"/>
                  <a:pt x="160" y="5400"/>
                </a:cubicBezTo>
                <a:moveTo>
                  <a:pt x="1157" y="5713"/>
                </a:moveTo>
                <a:cubicBezTo>
                  <a:pt x="1166" y="5707"/>
                  <a:pt x="1198" y="5691"/>
                  <a:pt x="1201" y="5691"/>
                </a:cubicBezTo>
                <a:lnTo>
                  <a:pt x="1201" y="5691"/>
                </a:lnTo>
                <a:cubicBezTo>
                  <a:pt x="1203" y="5690"/>
                  <a:pt x="1215" y="5684"/>
                  <a:pt x="1238" y="5671"/>
                </a:cubicBezTo>
                <a:cubicBezTo>
                  <a:pt x="1257" y="5661"/>
                  <a:pt x="1284" y="5647"/>
                  <a:pt x="1298" y="5640"/>
                </a:cubicBezTo>
                <a:cubicBezTo>
                  <a:pt x="1354" y="5615"/>
                  <a:pt x="1463" y="5554"/>
                  <a:pt x="1490" y="5533"/>
                </a:cubicBezTo>
                <a:cubicBezTo>
                  <a:pt x="1513" y="5515"/>
                  <a:pt x="1548" y="5482"/>
                  <a:pt x="1551" y="5473"/>
                </a:cubicBezTo>
                <a:cubicBezTo>
                  <a:pt x="1551" y="5471"/>
                  <a:pt x="1550" y="5469"/>
                  <a:pt x="1549" y="5468"/>
                </a:cubicBezTo>
                <a:cubicBezTo>
                  <a:pt x="1547" y="5467"/>
                  <a:pt x="1545" y="5466"/>
                  <a:pt x="1533" y="5479"/>
                </a:cubicBezTo>
                <a:cubicBezTo>
                  <a:pt x="1526" y="5487"/>
                  <a:pt x="1514" y="5498"/>
                  <a:pt x="1507" y="5503"/>
                </a:cubicBezTo>
                <a:cubicBezTo>
                  <a:pt x="1487" y="5518"/>
                  <a:pt x="1419" y="5558"/>
                  <a:pt x="1393" y="5571"/>
                </a:cubicBezTo>
                <a:cubicBezTo>
                  <a:pt x="1381" y="5577"/>
                  <a:pt x="1366" y="5584"/>
                  <a:pt x="1361" y="5586"/>
                </a:cubicBezTo>
                <a:cubicBezTo>
                  <a:pt x="1357" y="5589"/>
                  <a:pt x="1333" y="5600"/>
                  <a:pt x="1309" y="5610"/>
                </a:cubicBezTo>
                <a:cubicBezTo>
                  <a:pt x="1285" y="5621"/>
                  <a:pt x="1248" y="5639"/>
                  <a:pt x="1227" y="5651"/>
                </a:cubicBezTo>
                <a:cubicBezTo>
                  <a:pt x="1207" y="5662"/>
                  <a:pt x="1184" y="5674"/>
                  <a:pt x="1178" y="5676"/>
                </a:cubicBezTo>
                <a:cubicBezTo>
                  <a:pt x="1172" y="5679"/>
                  <a:pt x="1159" y="5685"/>
                  <a:pt x="1150" y="5690"/>
                </a:cubicBezTo>
                <a:cubicBezTo>
                  <a:pt x="1141" y="5695"/>
                  <a:pt x="1123" y="5705"/>
                  <a:pt x="1109" y="5712"/>
                </a:cubicBezTo>
                <a:lnTo>
                  <a:pt x="1096" y="5718"/>
                </a:lnTo>
                <a:lnTo>
                  <a:pt x="1099" y="5713"/>
                </a:lnTo>
                <a:cubicBezTo>
                  <a:pt x="1111" y="5698"/>
                  <a:pt x="1128" y="5682"/>
                  <a:pt x="1155" y="5663"/>
                </a:cubicBezTo>
                <a:cubicBezTo>
                  <a:pt x="1182" y="5643"/>
                  <a:pt x="1193" y="5635"/>
                  <a:pt x="1195" y="5634"/>
                </a:cubicBezTo>
                <a:cubicBezTo>
                  <a:pt x="1196" y="5634"/>
                  <a:pt x="1200" y="5632"/>
                  <a:pt x="1227" y="5613"/>
                </a:cubicBezTo>
                <a:cubicBezTo>
                  <a:pt x="1293" y="5568"/>
                  <a:pt x="1357" y="5506"/>
                  <a:pt x="1391" y="5454"/>
                </a:cubicBezTo>
                <a:cubicBezTo>
                  <a:pt x="1400" y="5440"/>
                  <a:pt x="1413" y="5421"/>
                  <a:pt x="1417" y="5416"/>
                </a:cubicBezTo>
                <a:cubicBezTo>
                  <a:pt x="1462" y="5356"/>
                  <a:pt x="1511" y="5309"/>
                  <a:pt x="1557" y="5280"/>
                </a:cubicBezTo>
                <a:cubicBezTo>
                  <a:pt x="1587" y="5261"/>
                  <a:pt x="1623" y="5246"/>
                  <a:pt x="1649" y="5239"/>
                </a:cubicBezTo>
                <a:cubicBezTo>
                  <a:pt x="1662" y="5236"/>
                  <a:pt x="1696" y="5232"/>
                  <a:pt x="1727" y="5229"/>
                </a:cubicBezTo>
                <a:cubicBezTo>
                  <a:pt x="1842" y="5218"/>
                  <a:pt x="1863" y="5216"/>
                  <a:pt x="1899" y="5208"/>
                </a:cubicBezTo>
                <a:cubicBezTo>
                  <a:pt x="1915" y="5204"/>
                  <a:pt x="1925" y="5202"/>
                  <a:pt x="1930" y="5200"/>
                </a:cubicBezTo>
                <a:cubicBezTo>
                  <a:pt x="1929" y="5201"/>
                  <a:pt x="1927" y="5202"/>
                  <a:pt x="1925" y="5203"/>
                </a:cubicBezTo>
                <a:cubicBezTo>
                  <a:pt x="1892" y="5221"/>
                  <a:pt x="1845" y="5258"/>
                  <a:pt x="1817" y="5288"/>
                </a:cubicBezTo>
                <a:cubicBezTo>
                  <a:pt x="1808" y="5298"/>
                  <a:pt x="1783" y="5331"/>
                  <a:pt x="1783" y="5337"/>
                </a:cubicBezTo>
                <a:lnTo>
                  <a:pt x="1783" y="5337"/>
                </a:lnTo>
                <a:cubicBezTo>
                  <a:pt x="1782" y="5337"/>
                  <a:pt x="1778" y="5340"/>
                  <a:pt x="1774" y="5351"/>
                </a:cubicBezTo>
                <a:cubicBezTo>
                  <a:pt x="1771" y="5357"/>
                  <a:pt x="1763" y="5372"/>
                  <a:pt x="1757" y="5385"/>
                </a:cubicBezTo>
                <a:cubicBezTo>
                  <a:pt x="1748" y="5404"/>
                  <a:pt x="1746" y="5408"/>
                  <a:pt x="1746" y="5410"/>
                </a:cubicBezTo>
                <a:cubicBezTo>
                  <a:pt x="1746" y="5409"/>
                  <a:pt x="1746" y="5409"/>
                  <a:pt x="1746" y="5409"/>
                </a:cubicBezTo>
                <a:cubicBezTo>
                  <a:pt x="1746" y="5410"/>
                  <a:pt x="1744" y="5413"/>
                  <a:pt x="1741" y="5416"/>
                </a:cubicBezTo>
                <a:cubicBezTo>
                  <a:pt x="1738" y="5420"/>
                  <a:pt x="1729" y="5433"/>
                  <a:pt x="1720" y="5445"/>
                </a:cubicBezTo>
                <a:cubicBezTo>
                  <a:pt x="1675" y="5507"/>
                  <a:pt x="1604" y="5590"/>
                  <a:pt x="1589" y="5599"/>
                </a:cubicBezTo>
                <a:cubicBezTo>
                  <a:pt x="1535" y="5632"/>
                  <a:pt x="1516" y="5641"/>
                  <a:pt x="1455" y="5663"/>
                </a:cubicBezTo>
                <a:cubicBezTo>
                  <a:pt x="1443" y="5667"/>
                  <a:pt x="1429" y="5672"/>
                  <a:pt x="1425" y="5673"/>
                </a:cubicBezTo>
                <a:cubicBezTo>
                  <a:pt x="1421" y="5675"/>
                  <a:pt x="1407" y="5680"/>
                  <a:pt x="1393" y="5684"/>
                </a:cubicBezTo>
                <a:cubicBezTo>
                  <a:pt x="1379" y="5689"/>
                  <a:pt x="1363" y="5694"/>
                  <a:pt x="1356" y="5697"/>
                </a:cubicBezTo>
                <a:cubicBezTo>
                  <a:pt x="1343" y="5703"/>
                  <a:pt x="1276" y="5718"/>
                  <a:pt x="1253" y="5721"/>
                </a:cubicBezTo>
                <a:cubicBezTo>
                  <a:pt x="1245" y="5722"/>
                  <a:pt x="1219" y="5725"/>
                  <a:pt x="1195" y="5727"/>
                </a:cubicBezTo>
                <a:cubicBezTo>
                  <a:pt x="1172" y="5730"/>
                  <a:pt x="1138" y="5733"/>
                  <a:pt x="1121" y="5735"/>
                </a:cubicBezTo>
                <a:lnTo>
                  <a:pt x="1110" y="5736"/>
                </a:lnTo>
                <a:lnTo>
                  <a:pt x="1120" y="5732"/>
                </a:lnTo>
                <a:cubicBezTo>
                  <a:pt x="1135" y="5724"/>
                  <a:pt x="1152" y="5716"/>
                  <a:pt x="1157" y="5713"/>
                </a:cubicBezTo>
                <a:moveTo>
                  <a:pt x="1535" y="5267"/>
                </a:moveTo>
                <a:lnTo>
                  <a:pt x="1538" y="5263"/>
                </a:lnTo>
                <a:cubicBezTo>
                  <a:pt x="1548" y="5253"/>
                  <a:pt x="1559" y="5240"/>
                  <a:pt x="1563" y="5235"/>
                </a:cubicBezTo>
                <a:cubicBezTo>
                  <a:pt x="1589" y="5203"/>
                  <a:pt x="1625" y="5177"/>
                  <a:pt x="1658" y="5164"/>
                </a:cubicBezTo>
                <a:cubicBezTo>
                  <a:pt x="1666" y="5161"/>
                  <a:pt x="1676" y="5157"/>
                  <a:pt x="1679" y="5155"/>
                </a:cubicBezTo>
                <a:cubicBezTo>
                  <a:pt x="1682" y="5154"/>
                  <a:pt x="1691" y="5152"/>
                  <a:pt x="1700" y="5151"/>
                </a:cubicBezTo>
                <a:cubicBezTo>
                  <a:pt x="1714" y="5150"/>
                  <a:pt x="1718" y="5149"/>
                  <a:pt x="1719" y="5148"/>
                </a:cubicBezTo>
                <a:cubicBezTo>
                  <a:pt x="1724" y="5147"/>
                  <a:pt x="1754" y="5148"/>
                  <a:pt x="1782" y="5151"/>
                </a:cubicBezTo>
                <a:cubicBezTo>
                  <a:pt x="1795" y="5152"/>
                  <a:pt x="1832" y="5156"/>
                  <a:pt x="1864" y="5160"/>
                </a:cubicBezTo>
                <a:cubicBezTo>
                  <a:pt x="1895" y="5164"/>
                  <a:pt x="1929" y="5168"/>
                  <a:pt x="1939" y="5168"/>
                </a:cubicBezTo>
                <a:cubicBezTo>
                  <a:pt x="1945" y="5168"/>
                  <a:pt x="1952" y="5169"/>
                  <a:pt x="1957" y="5169"/>
                </a:cubicBezTo>
                <a:cubicBezTo>
                  <a:pt x="1866" y="5192"/>
                  <a:pt x="1852" y="5194"/>
                  <a:pt x="1772" y="5201"/>
                </a:cubicBezTo>
                <a:cubicBezTo>
                  <a:pt x="1642" y="5213"/>
                  <a:pt x="1622" y="5218"/>
                  <a:pt x="1559" y="5254"/>
                </a:cubicBezTo>
                <a:lnTo>
                  <a:pt x="1535" y="5267"/>
                </a:lnTo>
                <a:moveTo>
                  <a:pt x="1763" y="4116"/>
                </a:moveTo>
                <a:lnTo>
                  <a:pt x="1763" y="4116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0000" tIns="45000" rIns="90000" bIns="45000" anchor="ctr" anchorCtr="1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1">
  <p:cSld name="TITLE_ONLY_1"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5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pic>
        <p:nvPicPr>
          <p:cNvPr id="97" name="Google Shape;97;p15"/>
          <p:cNvPicPr preferRelativeResize="0"/>
          <p:nvPr/>
        </p:nvPicPr>
        <p:blipFill rotWithShape="1">
          <a:blip r:embed="rId2">
            <a:alphaModFix amt="15000"/>
          </a:blip>
          <a:srcRect t="32818" r="10562" b="17949"/>
          <a:stretch/>
        </p:blipFill>
        <p:spPr>
          <a:xfrm>
            <a:off x="6921225" y="0"/>
            <a:ext cx="2222776" cy="1545851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5"/>
          <p:cNvSpPr/>
          <p:nvPr/>
        </p:nvSpPr>
        <p:spPr>
          <a:xfrm rot="10800000" flipH="1">
            <a:off x="7800" y="48"/>
            <a:ext cx="2031791" cy="844202"/>
          </a:xfrm>
          <a:custGeom>
            <a:avLst/>
            <a:gdLst/>
            <a:ahLst/>
            <a:cxnLst/>
            <a:rect l="l" t="t" r="r" b="b"/>
            <a:pathLst>
              <a:path w="124918" h="51903" extrusionOk="0">
                <a:moveTo>
                  <a:pt x="0" y="687"/>
                </a:moveTo>
                <a:cubicBezTo>
                  <a:pt x="11172" y="-1545"/>
                  <a:pt x="23575" y="2129"/>
                  <a:pt x="33416" y="7870"/>
                </a:cubicBezTo>
                <a:cubicBezTo>
                  <a:pt x="42005" y="12881"/>
                  <a:pt x="49484" y="20365"/>
                  <a:pt x="59024" y="23172"/>
                </a:cubicBezTo>
                <a:cubicBezTo>
                  <a:pt x="82011" y="29935"/>
                  <a:pt x="117348" y="29168"/>
                  <a:pt x="124918" y="51903"/>
                </a:cubicBezTo>
              </a:path>
            </a:pathLst>
          </a:cu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sp>
      <p:grpSp>
        <p:nvGrpSpPr>
          <p:cNvPr id="99" name="Google Shape;99;p15"/>
          <p:cNvGrpSpPr/>
          <p:nvPr/>
        </p:nvGrpSpPr>
        <p:grpSpPr>
          <a:xfrm rot="-806042" flipH="1">
            <a:off x="8540498" y="2054046"/>
            <a:ext cx="661408" cy="2746845"/>
            <a:chOff x="3782160" y="991440"/>
            <a:chExt cx="419040" cy="2085120"/>
          </a:xfrm>
        </p:grpSpPr>
        <p:sp>
          <p:nvSpPr>
            <p:cNvPr id="100" name="Google Shape;100;p15"/>
            <p:cNvSpPr/>
            <p:nvPr/>
          </p:nvSpPr>
          <p:spPr>
            <a:xfrm>
              <a:off x="3795120" y="1614600"/>
              <a:ext cx="406080" cy="1461960"/>
            </a:xfrm>
            <a:custGeom>
              <a:avLst/>
              <a:gdLst/>
              <a:ahLst/>
              <a:cxnLst/>
              <a:rect l="l" t="t" r="r" b="b"/>
              <a:pathLst>
                <a:path w="1128" h="4061" extrusionOk="0">
                  <a:moveTo>
                    <a:pt x="1119" y="982"/>
                  </a:moveTo>
                  <a:lnTo>
                    <a:pt x="1118" y="980"/>
                  </a:lnTo>
                  <a:lnTo>
                    <a:pt x="1116" y="981"/>
                  </a:lnTo>
                  <a:cubicBezTo>
                    <a:pt x="1115" y="981"/>
                    <a:pt x="1114" y="981"/>
                    <a:pt x="1112" y="981"/>
                  </a:cubicBezTo>
                  <a:cubicBezTo>
                    <a:pt x="1108" y="981"/>
                    <a:pt x="1103" y="981"/>
                    <a:pt x="1100" y="984"/>
                  </a:cubicBezTo>
                  <a:cubicBezTo>
                    <a:pt x="1061" y="1008"/>
                    <a:pt x="1018" y="1035"/>
                    <a:pt x="985" y="1078"/>
                  </a:cubicBezTo>
                  <a:cubicBezTo>
                    <a:pt x="958" y="1113"/>
                    <a:pt x="946" y="1155"/>
                    <a:pt x="934" y="1195"/>
                  </a:cubicBezTo>
                  <a:cubicBezTo>
                    <a:pt x="932" y="1202"/>
                    <a:pt x="929" y="1210"/>
                    <a:pt x="927" y="1217"/>
                  </a:cubicBezTo>
                  <a:cubicBezTo>
                    <a:pt x="916" y="1252"/>
                    <a:pt x="905" y="1286"/>
                    <a:pt x="893" y="1321"/>
                  </a:cubicBezTo>
                  <a:cubicBezTo>
                    <a:pt x="886" y="1343"/>
                    <a:pt x="878" y="1366"/>
                    <a:pt x="870" y="1388"/>
                  </a:cubicBezTo>
                  <a:cubicBezTo>
                    <a:pt x="866" y="1400"/>
                    <a:pt x="862" y="1413"/>
                    <a:pt x="857" y="1425"/>
                  </a:cubicBezTo>
                  <a:cubicBezTo>
                    <a:pt x="852" y="1440"/>
                    <a:pt x="847" y="1454"/>
                    <a:pt x="842" y="1469"/>
                  </a:cubicBezTo>
                  <a:lnTo>
                    <a:pt x="840" y="1477"/>
                  </a:lnTo>
                  <a:cubicBezTo>
                    <a:pt x="842" y="1461"/>
                    <a:pt x="845" y="1444"/>
                    <a:pt x="847" y="1428"/>
                  </a:cubicBezTo>
                  <a:cubicBezTo>
                    <a:pt x="850" y="1414"/>
                    <a:pt x="852" y="1399"/>
                    <a:pt x="855" y="1385"/>
                  </a:cubicBezTo>
                  <a:cubicBezTo>
                    <a:pt x="868" y="1300"/>
                    <a:pt x="880" y="1200"/>
                    <a:pt x="876" y="1100"/>
                  </a:cubicBezTo>
                  <a:cubicBezTo>
                    <a:pt x="873" y="1051"/>
                    <a:pt x="886" y="1006"/>
                    <a:pt x="915" y="963"/>
                  </a:cubicBezTo>
                  <a:cubicBezTo>
                    <a:pt x="926" y="947"/>
                    <a:pt x="934" y="931"/>
                    <a:pt x="941" y="914"/>
                  </a:cubicBezTo>
                  <a:cubicBezTo>
                    <a:pt x="943" y="909"/>
                    <a:pt x="940" y="902"/>
                    <a:pt x="938" y="896"/>
                  </a:cubicBezTo>
                  <a:cubicBezTo>
                    <a:pt x="937" y="893"/>
                    <a:pt x="936" y="891"/>
                    <a:pt x="935" y="888"/>
                  </a:cubicBezTo>
                  <a:lnTo>
                    <a:pt x="934" y="885"/>
                  </a:lnTo>
                  <a:lnTo>
                    <a:pt x="931" y="886"/>
                  </a:lnTo>
                  <a:cubicBezTo>
                    <a:pt x="929" y="887"/>
                    <a:pt x="926" y="887"/>
                    <a:pt x="923" y="888"/>
                  </a:cubicBezTo>
                  <a:cubicBezTo>
                    <a:pt x="916" y="890"/>
                    <a:pt x="909" y="891"/>
                    <a:pt x="907" y="896"/>
                  </a:cubicBezTo>
                  <a:cubicBezTo>
                    <a:pt x="896" y="914"/>
                    <a:pt x="887" y="933"/>
                    <a:pt x="879" y="956"/>
                  </a:cubicBezTo>
                  <a:cubicBezTo>
                    <a:pt x="878" y="960"/>
                    <a:pt x="876" y="964"/>
                    <a:pt x="875" y="967"/>
                  </a:cubicBezTo>
                  <a:cubicBezTo>
                    <a:pt x="872" y="976"/>
                    <a:pt x="869" y="985"/>
                    <a:pt x="864" y="995"/>
                  </a:cubicBezTo>
                  <a:cubicBezTo>
                    <a:pt x="861" y="988"/>
                    <a:pt x="858" y="981"/>
                    <a:pt x="854" y="974"/>
                  </a:cubicBezTo>
                  <a:cubicBezTo>
                    <a:pt x="842" y="948"/>
                    <a:pt x="831" y="924"/>
                    <a:pt x="820" y="900"/>
                  </a:cubicBezTo>
                  <a:cubicBezTo>
                    <a:pt x="819" y="897"/>
                    <a:pt x="818" y="891"/>
                    <a:pt x="819" y="886"/>
                  </a:cubicBezTo>
                  <a:cubicBezTo>
                    <a:pt x="821" y="874"/>
                    <a:pt x="823" y="862"/>
                    <a:pt x="824" y="850"/>
                  </a:cubicBezTo>
                  <a:cubicBezTo>
                    <a:pt x="828" y="821"/>
                    <a:pt x="832" y="792"/>
                    <a:pt x="839" y="764"/>
                  </a:cubicBezTo>
                  <a:cubicBezTo>
                    <a:pt x="853" y="718"/>
                    <a:pt x="859" y="669"/>
                    <a:pt x="860" y="616"/>
                  </a:cubicBezTo>
                  <a:cubicBezTo>
                    <a:pt x="860" y="572"/>
                    <a:pt x="856" y="524"/>
                    <a:pt x="848" y="467"/>
                  </a:cubicBezTo>
                  <a:cubicBezTo>
                    <a:pt x="843" y="439"/>
                    <a:pt x="835" y="411"/>
                    <a:pt x="827" y="384"/>
                  </a:cubicBezTo>
                  <a:cubicBezTo>
                    <a:pt x="816" y="347"/>
                    <a:pt x="805" y="310"/>
                    <a:pt x="803" y="271"/>
                  </a:cubicBezTo>
                  <a:cubicBezTo>
                    <a:pt x="803" y="265"/>
                    <a:pt x="800" y="261"/>
                    <a:pt x="795" y="256"/>
                  </a:cubicBezTo>
                  <a:cubicBezTo>
                    <a:pt x="793" y="253"/>
                    <a:pt x="791" y="251"/>
                    <a:pt x="789" y="248"/>
                  </a:cubicBezTo>
                  <a:lnTo>
                    <a:pt x="786" y="242"/>
                  </a:lnTo>
                  <a:lnTo>
                    <a:pt x="783" y="248"/>
                  </a:lnTo>
                  <a:cubicBezTo>
                    <a:pt x="782" y="251"/>
                    <a:pt x="780" y="254"/>
                    <a:pt x="779" y="256"/>
                  </a:cubicBezTo>
                  <a:cubicBezTo>
                    <a:pt x="777" y="260"/>
                    <a:pt x="776" y="263"/>
                    <a:pt x="776" y="266"/>
                  </a:cubicBezTo>
                  <a:cubicBezTo>
                    <a:pt x="773" y="291"/>
                    <a:pt x="770" y="317"/>
                    <a:pt x="768" y="342"/>
                  </a:cubicBezTo>
                  <a:cubicBezTo>
                    <a:pt x="762" y="393"/>
                    <a:pt x="757" y="446"/>
                    <a:pt x="749" y="497"/>
                  </a:cubicBezTo>
                  <a:cubicBezTo>
                    <a:pt x="733" y="607"/>
                    <a:pt x="739" y="705"/>
                    <a:pt x="769" y="797"/>
                  </a:cubicBezTo>
                  <a:cubicBezTo>
                    <a:pt x="769" y="798"/>
                    <a:pt x="769" y="800"/>
                    <a:pt x="769" y="801"/>
                  </a:cubicBezTo>
                  <a:cubicBezTo>
                    <a:pt x="764" y="793"/>
                    <a:pt x="761" y="785"/>
                    <a:pt x="757" y="777"/>
                  </a:cubicBezTo>
                  <a:cubicBezTo>
                    <a:pt x="757" y="775"/>
                    <a:pt x="756" y="773"/>
                    <a:pt x="755" y="772"/>
                  </a:cubicBezTo>
                  <a:cubicBezTo>
                    <a:pt x="703" y="650"/>
                    <a:pt x="669" y="536"/>
                    <a:pt x="652" y="422"/>
                  </a:cubicBezTo>
                  <a:cubicBezTo>
                    <a:pt x="651" y="412"/>
                    <a:pt x="651" y="406"/>
                    <a:pt x="656" y="396"/>
                  </a:cubicBezTo>
                  <a:cubicBezTo>
                    <a:pt x="672" y="369"/>
                    <a:pt x="680" y="337"/>
                    <a:pt x="681" y="303"/>
                  </a:cubicBezTo>
                  <a:cubicBezTo>
                    <a:pt x="682" y="293"/>
                    <a:pt x="680" y="286"/>
                    <a:pt x="675" y="281"/>
                  </a:cubicBezTo>
                  <a:cubicBezTo>
                    <a:pt x="670" y="277"/>
                    <a:pt x="664" y="275"/>
                    <a:pt x="654" y="276"/>
                  </a:cubicBezTo>
                  <a:lnTo>
                    <a:pt x="652" y="276"/>
                  </a:lnTo>
                  <a:lnTo>
                    <a:pt x="639" y="321"/>
                  </a:lnTo>
                  <a:cubicBezTo>
                    <a:pt x="638" y="314"/>
                    <a:pt x="637" y="306"/>
                    <a:pt x="636" y="299"/>
                  </a:cubicBezTo>
                  <a:cubicBezTo>
                    <a:pt x="634" y="282"/>
                    <a:pt x="633" y="266"/>
                    <a:pt x="621" y="252"/>
                  </a:cubicBezTo>
                  <a:lnTo>
                    <a:pt x="615" y="244"/>
                  </a:lnTo>
                  <a:lnTo>
                    <a:pt x="615" y="254"/>
                  </a:lnTo>
                  <a:cubicBezTo>
                    <a:pt x="616" y="289"/>
                    <a:pt x="619" y="324"/>
                    <a:pt x="623" y="359"/>
                  </a:cubicBezTo>
                  <a:cubicBezTo>
                    <a:pt x="628" y="393"/>
                    <a:pt x="634" y="430"/>
                    <a:pt x="641" y="467"/>
                  </a:cubicBezTo>
                  <a:cubicBezTo>
                    <a:pt x="646" y="490"/>
                    <a:pt x="652" y="513"/>
                    <a:pt x="657" y="536"/>
                  </a:cubicBezTo>
                  <a:cubicBezTo>
                    <a:pt x="659" y="543"/>
                    <a:pt x="660" y="551"/>
                    <a:pt x="662" y="558"/>
                  </a:cubicBezTo>
                  <a:cubicBezTo>
                    <a:pt x="659" y="556"/>
                    <a:pt x="658" y="553"/>
                    <a:pt x="657" y="551"/>
                  </a:cubicBezTo>
                  <a:cubicBezTo>
                    <a:pt x="650" y="531"/>
                    <a:pt x="642" y="511"/>
                    <a:pt x="635" y="491"/>
                  </a:cubicBezTo>
                  <a:cubicBezTo>
                    <a:pt x="619" y="450"/>
                    <a:pt x="603" y="407"/>
                    <a:pt x="586" y="365"/>
                  </a:cubicBezTo>
                  <a:cubicBezTo>
                    <a:pt x="574" y="337"/>
                    <a:pt x="561" y="309"/>
                    <a:pt x="548" y="283"/>
                  </a:cubicBezTo>
                  <a:cubicBezTo>
                    <a:pt x="544" y="276"/>
                    <a:pt x="541" y="269"/>
                    <a:pt x="538" y="262"/>
                  </a:cubicBezTo>
                  <a:cubicBezTo>
                    <a:pt x="508" y="201"/>
                    <a:pt x="479" y="142"/>
                    <a:pt x="450" y="84"/>
                  </a:cubicBezTo>
                  <a:cubicBezTo>
                    <a:pt x="438" y="59"/>
                    <a:pt x="424" y="35"/>
                    <a:pt x="410" y="12"/>
                  </a:cubicBezTo>
                  <a:cubicBezTo>
                    <a:pt x="408" y="9"/>
                    <a:pt x="404" y="7"/>
                    <a:pt x="400" y="6"/>
                  </a:cubicBezTo>
                  <a:cubicBezTo>
                    <a:pt x="398" y="5"/>
                    <a:pt x="396" y="4"/>
                    <a:pt x="394" y="3"/>
                  </a:cubicBezTo>
                  <a:lnTo>
                    <a:pt x="388" y="0"/>
                  </a:lnTo>
                  <a:lnTo>
                    <a:pt x="389" y="7"/>
                  </a:lnTo>
                  <a:cubicBezTo>
                    <a:pt x="391" y="19"/>
                    <a:pt x="393" y="32"/>
                    <a:pt x="394" y="44"/>
                  </a:cubicBezTo>
                  <a:cubicBezTo>
                    <a:pt x="398" y="72"/>
                    <a:pt x="402" y="98"/>
                    <a:pt x="407" y="124"/>
                  </a:cubicBezTo>
                  <a:cubicBezTo>
                    <a:pt x="413" y="159"/>
                    <a:pt x="421" y="203"/>
                    <a:pt x="432" y="245"/>
                  </a:cubicBezTo>
                  <a:cubicBezTo>
                    <a:pt x="433" y="250"/>
                    <a:pt x="435" y="256"/>
                    <a:pt x="437" y="262"/>
                  </a:cubicBezTo>
                  <a:cubicBezTo>
                    <a:pt x="449" y="309"/>
                    <a:pt x="462" y="357"/>
                    <a:pt x="496" y="396"/>
                  </a:cubicBezTo>
                  <a:cubicBezTo>
                    <a:pt x="509" y="411"/>
                    <a:pt x="521" y="427"/>
                    <a:pt x="533" y="442"/>
                  </a:cubicBezTo>
                  <a:cubicBezTo>
                    <a:pt x="540" y="452"/>
                    <a:pt x="548" y="462"/>
                    <a:pt x="555" y="471"/>
                  </a:cubicBezTo>
                  <a:cubicBezTo>
                    <a:pt x="567" y="485"/>
                    <a:pt x="578" y="500"/>
                    <a:pt x="590" y="513"/>
                  </a:cubicBezTo>
                  <a:cubicBezTo>
                    <a:pt x="608" y="535"/>
                    <a:pt x="626" y="558"/>
                    <a:pt x="644" y="580"/>
                  </a:cubicBezTo>
                  <a:cubicBezTo>
                    <a:pt x="660" y="601"/>
                    <a:pt x="673" y="619"/>
                    <a:pt x="682" y="639"/>
                  </a:cubicBezTo>
                  <a:cubicBezTo>
                    <a:pt x="691" y="659"/>
                    <a:pt x="698" y="679"/>
                    <a:pt x="704" y="698"/>
                  </a:cubicBezTo>
                  <a:cubicBezTo>
                    <a:pt x="711" y="717"/>
                    <a:pt x="717" y="736"/>
                    <a:pt x="725" y="755"/>
                  </a:cubicBezTo>
                  <a:cubicBezTo>
                    <a:pt x="752" y="816"/>
                    <a:pt x="780" y="877"/>
                    <a:pt x="812" y="945"/>
                  </a:cubicBezTo>
                  <a:cubicBezTo>
                    <a:pt x="845" y="1017"/>
                    <a:pt x="859" y="1079"/>
                    <a:pt x="856" y="1139"/>
                  </a:cubicBezTo>
                  <a:cubicBezTo>
                    <a:pt x="853" y="1189"/>
                    <a:pt x="847" y="1239"/>
                    <a:pt x="842" y="1288"/>
                  </a:cubicBezTo>
                  <a:cubicBezTo>
                    <a:pt x="840" y="1303"/>
                    <a:pt x="838" y="1318"/>
                    <a:pt x="837" y="1333"/>
                  </a:cubicBezTo>
                  <a:cubicBezTo>
                    <a:pt x="835" y="1345"/>
                    <a:pt x="833" y="1357"/>
                    <a:pt x="831" y="1368"/>
                  </a:cubicBezTo>
                  <a:cubicBezTo>
                    <a:pt x="830" y="1371"/>
                    <a:pt x="829" y="1374"/>
                    <a:pt x="829" y="1377"/>
                  </a:cubicBezTo>
                  <a:cubicBezTo>
                    <a:pt x="824" y="1372"/>
                    <a:pt x="821" y="1367"/>
                    <a:pt x="820" y="1361"/>
                  </a:cubicBezTo>
                  <a:cubicBezTo>
                    <a:pt x="815" y="1330"/>
                    <a:pt x="810" y="1303"/>
                    <a:pt x="807" y="1276"/>
                  </a:cubicBezTo>
                  <a:cubicBezTo>
                    <a:pt x="801" y="1232"/>
                    <a:pt x="784" y="1195"/>
                    <a:pt x="758" y="1167"/>
                  </a:cubicBezTo>
                  <a:cubicBezTo>
                    <a:pt x="718" y="1123"/>
                    <a:pt x="676" y="1080"/>
                    <a:pt x="636" y="1038"/>
                  </a:cubicBezTo>
                  <a:cubicBezTo>
                    <a:pt x="624" y="1026"/>
                    <a:pt x="613" y="1014"/>
                    <a:pt x="602" y="1002"/>
                  </a:cubicBezTo>
                  <a:cubicBezTo>
                    <a:pt x="599" y="1000"/>
                    <a:pt x="596" y="999"/>
                    <a:pt x="593" y="998"/>
                  </a:cubicBezTo>
                  <a:cubicBezTo>
                    <a:pt x="591" y="998"/>
                    <a:pt x="590" y="997"/>
                    <a:pt x="589" y="997"/>
                  </a:cubicBezTo>
                  <a:lnTo>
                    <a:pt x="586" y="996"/>
                  </a:lnTo>
                  <a:lnTo>
                    <a:pt x="584" y="999"/>
                  </a:lnTo>
                  <a:cubicBezTo>
                    <a:pt x="584" y="1000"/>
                    <a:pt x="583" y="1002"/>
                    <a:pt x="582" y="1003"/>
                  </a:cubicBezTo>
                  <a:cubicBezTo>
                    <a:pt x="580" y="1006"/>
                    <a:pt x="578" y="1009"/>
                    <a:pt x="579" y="1012"/>
                  </a:cubicBezTo>
                  <a:cubicBezTo>
                    <a:pt x="599" y="1092"/>
                    <a:pt x="623" y="1151"/>
                    <a:pt x="655" y="1202"/>
                  </a:cubicBezTo>
                  <a:cubicBezTo>
                    <a:pt x="680" y="1240"/>
                    <a:pt x="713" y="1271"/>
                    <a:pt x="744" y="1301"/>
                  </a:cubicBezTo>
                  <a:cubicBezTo>
                    <a:pt x="750" y="1306"/>
                    <a:pt x="757" y="1312"/>
                    <a:pt x="763" y="1318"/>
                  </a:cubicBezTo>
                  <a:cubicBezTo>
                    <a:pt x="809" y="1362"/>
                    <a:pt x="827" y="1410"/>
                    <a:pt x="817" y="1466"/>
                  </a:cubicBezTo>
                  <a:cubicBezTo>
                    <a:pt x="808" y="1521"/>
                    <a:pt x="801" y="1562"/>
                    <a:pt x="794" y="1601"/>
                  </a:cubicBezTo>
                  <a:cubicBezTo>
                    <a:pt x="778" y="1684"/>
                    <a:pt x="748" y="1763"/>
                    <a:pt x="718" y="1839"/>
                  </a:cubicBezTo>
                  <a:cubicBezTo>
                    <a:pt x="715" y="1846"/>
                    <a:pt x="712" y="1853"/>
                    <a:pt x="709" y="1860"/>
                  </a:cubicBezTo>
                  <a:cubicBezTo>
                    <a:pt x="709" y="1861"/>
                    <a:pt x="708" y="1863"/>
                    <a:pt x="706" y="1864"/>
                  </a:cubicBezTo>
                  <a:cubicBezTo>
                    <a:pt x="708" y="1854"/>
                    <a:pt x="710" y="1843"/>
                    <a:pt x="712" y="1833"/>
                  </a:cubicBezTo>
                  <a:cubicBezTo>
                    <a:pt x="718" y="1802"/>
                    <a:pt x="724" y="1772"/>
                    <a:pt x="729" y="1743"/>
                  </a:cubicBezTo>
                  <a:cubicBezTo>
                    <a:pt x="733" y="1721"/>
                    <a:pt x="736" y="1699"/>
                    <a:pt x="738" y="1678"/>
                  </a:cubicBezTo>
                  <a:cubicBezTo>
                    <a:pt x="738" y="1672"/>
                    <a:pt x="737" y="1667"/>
                    <a:pt x="735" y="1660"/>
                  </a:cubicBezTo>
                  <a:cubicBezTo>
                    <a:pt x="733" y="1656"/>
                    <a:pt x="732" y="1653"/>
                    <a:pt x="732" y="1649"/>
                  </a:cubicBezTo>
                  <a:lnTo>
                    <a:pt x="730" y="1644"/>
                  </a:lnTo>
                  <a:lnTo>
                    <a:pt x="726" y="1647"/>
                  </a:lnTo>
                  <a:cubicBezTo>
                    <a:pt x="723" y="1650"/>
                    <a:pt x="720" y="1652"/>
                    <a:pt x="718" y="1653"/>
                  </a:cubicBezTo>
                  <a:cubicBezTo>
                    <a:pt x="713" y="1657"/>
                    <a:pt x="710" y="1660"/>
                    <a:pt x="707" y="1663"/>
                  </a:cubicBezTo>
                  <a:cubicBezTo>
                    <a:pt x="699" y="1674"/>
                    <a:pt x="692" y="1684"/>
                    <a:pt x="685" y="1695"/>
                  </a:cubicBezTo>
                  <a:cubicBezTo>
                    <a:pt x="676" y="1707"/>
                    <a:pt x="667" y="1721"/>
                    <a:pt x="657" y="1733"/>
                  </a:cubicBezTo>
                  <a:cubicBezTo>
                    <a:pt x="611" y="1794"/>
                    <a:pt x="593" y="1865"/>
                    <a:pt x="602" y="1949"/>
                  </a:cubicBezTo>
                  <a:cubicBezTo>
                    <a:pt x="608" y="2009"/>
                    <a:pt x="605" y="2060"/>
                    <a:pt x="592" y="2105"/>
                  </a:cubicBezTo>
                  <a:cubicBezTo>
                    <a:pt x="572" y="2173"/>
                    <a:pt x="545" y="2241"/>
                    <a:pt x="518" y="2304"/>
                  </a:cubicBezTo>
                  <a:cubicBezTo>
                    <a:pt x="501" y="2345"/>
                    <a:pt x="480" y="2386"/>
                    <a:pt x="459" y="2425"/>
                  </a:cubicBezTo>
                  <a:cubicBezTo>
                    <a:pt x="453" y="2438"/>
                    <a:pt x="446" y="2451"/>
                    <a:pt x="439" y="2463"/>
                  </a:cubicBezTo>
                  <a:cubicBezTo>
                    <a:pt x="429" y="2484"/>
                    <a:pt x="418" y="2504"/>
                    <a:pt x="407" y="2525"/>
                  </a:cubicBezTo>
                  <a:cubicBezTo>
                    <a:pt x="391" y="2555"/>
                    <a:pt x="374" y="2586"/>
                    <a:pt x="359" y="2618"/>
                  </a:cubicBezTo>
                  <a:cubicBezTo>
                    <a:pt x="333" y="2671"/>
                    <a:pt x="309" y="2726"/>
                    <a:pt x="285" y="2780"/>
                  </a:cubicBezTo>
                  <a:lnTo>
                    <a:pt x="275" y="2801"/>
                  </a:lnTo>
                  <a:cubicBezTo>
                    <a:pt x="263" y="2829"/>
                    <a:pt x="251" y="2857"/>
                    <a:pt x="239" y="2886"/>
                  </a:cubicBezTo>
                  <a:cubicBezTo>
                    <a:pt x="235" y="2896"/>
                    <a:pt x="231" y="2906"/>
                    <a:pt x="226" y="2916"/>
                  </a:cubicBezTo>
                  <a:cubicBezTo>
                    <a:pt x="226" y="2912"/>
                    <a:pt x="226" y="2909"/>
                    <a:pt x="226" y="2905"/>
                  </a:cubicBezTo>
                  <a:cubicBezTo>
                    <a:pt x="225" y="2889"/>
                    <a:pt x="224" y="2874"/>
                    <a:pt x="220" y="2860"/>
                  </a:cubicBezTo>
                  <a:cubicBezTo>
                    <a:pt x="218" y="2855"/>
                    <a:pt x="218" y="2849"/>
                    <a:pt x="218" y="2842"/>
                  </a:cubicBezTo>
                  <a:cubicBezTo>
                    <a:pt x="218" y="2827"/>
                    <a:pt x="218" y="2810"/>
                    <a:pt x="198" y="2801"/>
                  </a:cubicBezTo>
                  <a:lnTo>
                    <a:pt x="195" y="2800"/>
                  </a:lnTo>
                  <a:lnTo>
                    <a:pt x="193" y="2802"/>
                  </a:lnTo>
                  <a:cubicBezTo>
                    <a:pt x="181" y="2817"/>
                    <a:pt x="178" y="2833"/>
                    <a:pt x="182" y="2851"/>
                  </a:cubicBezTo>
                  <a:cubicBezTo>
                    <a:pt x="184" y="2860"/>
                    <a:pt x="186" y="2870"/>
                    <a:pt x="188" y="2879"/>
                  </a:cubicBezTo>
                  <a:cubicBezTo>
                    <a:pt x="192" y="2897"/>
                    <a:pt x="196" y="2916"/>
                    <a:pt x="202" y="2934"/>
                  </a:cubicBezTo>
                  <a:cubicBezTo>
                    <a:pt x="210" y="2959"/>
                    <a:pt x="206" y="2980"/>
                    <a:pt x="197" y="3005"/>
                  </a:cubicBezTo>
                  <a:cubicBezTo>
                    <a:pt x="178" y="3058"/>
                    <a:pt x="159" y="3112"/>
                    <a:pt x="140" y="3164"/>
                  </a:cubicBezTo>
                  <a:cubicBezTo>
                    <a:pt x="126" y="3204"/>
                    <a:pt x="111" y="3245"/>
                    <a:pt x="97" y="3286"/>
                  </a:cubicBezTo>
                  <a:cubicBezTo>
                    <a:pt x="96" y="3288"/>
                    <a:pt x="94" y="3291"/>
                    <a:pt x="91" y="3295"/>
                  </a:cubicBezTo>
                  <a:lnTo>
                    <a:pt x="91" y="3295"/>
                  </a:lnTo>
                  <a:cubicBezTo>
                    <a:pt x="96" y="3228"/>
                    <a:pt x="89" y="3164"/>
                    <a:pt x="68" y="3090"/>
                  </a:cubicBezTo>
                  <a:lnTo>
                    <a:pt x="66" y="3083"/>
                  </a:lnTo>
                  <a:lnTo>
                    <a:pt x="62" y="3089"/>
                  </a:lnTo>
                  <a:cubicBezTo>
                    <a:pt x="45" y="3114"/>
                    <a:pt x="38" y="3137"/>
                    <a:pt x="31" y="3159"/>
                  </a:cubicBezTo>
                  <a:cubicBezTo>
                    <a:pt x="30" y="3162"/>
                    <a:pt x="29" y="3165"/>
                    <a:pt x="28" y="3168"/>
                  </a:cubicBezTo>
                  <a:cubicBezTo>
                    <a:pt x="-2" y="3261"/>
                    <a:pt x="10" y="3354"/>
                    <a:pt x="21" y="3445"/>
                  </a:cubicBezTo>
                  <a:cubicBezTo>
                    <a:pt x="25" y="3483"/>
                    <a:pt x="29" y="3530"/>
                    <a:pt x="20" y="3579"/>
                  </a:cubicBezTo>
                  <a:cubicBezTo>
                    <a:pt x="11" y="3633"/>
                    <a:pt x="4" y="3693"/>
                    <a:pt x="1" y="3767"/>
                  </a:cubicBezTo>
                  <a:cubicBezTo>
                    <a:pt x="-1" y="3810"/>
                    <a:pt x="1" y="3855"/>
                    <a:pt x="4" y="3898"/>
                  </a:cubicBezTo>
                  <a:cubicBezTo>
                    <a:pt x="4" y="3907"/>
                    <a:pt x="4" y="3916"/>
                    <a:pt x="5" y="3924"/>
                  </a:cubicBezTo>
                  <a:cubicBezTo>
                    <a:pt x="7" y="3963"/>
                    <a:pt x="11" y="4002"/>
                    <a:pt x="14" y="4039"/>
                  </a:cubicBezTo>
                  <a:lnTo>
                    <a:pt x="15" y="4041"/>
                  </a:lnTo>
                  <a:cubicBezTo>
                    <a:pt x="15" y="4046"/>
                    <a:pt x="18" y="4050"/>
                    <a:pt x="21" y="4054"/>
                  </a:cubicBezTo>
                  <a:cubicBezTo>
                    <a:pt x="22" y="4055"/>
                    <a:pt x="23" y="4057"/>
                    <a:pt x="24" y="4058"/>
                  </a:cubicBezTo>
                  <a:lnTo>
                    <a:pt x="26" y="4061"/>
                  </a:lnTo>
                  <a:lnTo>
                    <a:pt x="37" y="4056"/>
                  </a:lnTo>
                  <a:lnTo>
                    <a:pt x="37" y="4054"/>
                  </a:lnTo>
                  <a:cubicBezTo>
                    <a:pt x="37" y="4052"/>
                    <a:pt x="38" y="4049"/>
                    <a:pt x="38" y="4047"/>
                  </a:cubicBezTo>
                  <a:cubicBezTo>
                    <a:pt x="38" y="4042"/>
                    <a:pt x="38" y="4036"/>
                    <a:pt x="37" y="4031"/>
                  </a:cubicBezTo>
                  <a:cubicBezTo>
                    <a:pt x="36" y="4017"/>
                    <a:pt x="34" y="4002"/>
                    <a:pt x="33" y="3988"/>
                  </a:cubicBezTo>
                  <a:cubicBezTo>
                    <a:pt x="29" y="3952"/>
                    <a:pt x="24" y="3915"/>
                    <a:pt x="24" y="3879"/>
                  </a:cubicBezTo>
                  <a:cubicBezTo>
                    <a:pt x="23" y="3806"/>
                    <a:pt x="23" y="3724"/>
                    <a:pt x="36" y="3644"/>
                  </a:cubicBezTo>
                  <a:cubicBezTo>
                    <a:pt x="62" y="3477"/>
                    <a:pt x="98" y="3343"/>
                    <a:pt x="148" y="3219"/>
                  </a:cubicBezTo>
                  <a:cubicBezTo>
                    <a:pt x="181" y="3137"/>
                    <a:pt x="232" y="3066"/>
                    <a:pt x="299" y="3007"/>
                  </a:cubicBezTo>
                  <a:cubicBezTo>
                    <a:pt x="383" y="2933"/>
                    <a:pt x="452" y="2838"/>
                    <a:pt x="510" y="2717"/>
                  </a:cubicBezTo>
                  <a:cubicBezTo>
                    <a:pt x="512" y="2713"/>
                    <a:pt x="513" y="2708"/>
                    <a:pt x="513" y="2702"/>
                  </a:cubicBezTo>
                  <a:cubicBezTo>
                    <a:pt x="513" y="2698"/>
                    <a:pt x="513" y="2695"/>
                    <a:pt x="513" y="2691"/>
                  </a:cubicBezTo>
                  <a:lnTo>
                    <a:pt x="514" y="2682"/>
                  </a:lnTo>
                  <a:lnTo>
                    <a:pt x="508" y="2687"/>
                  </a:lnTo>
                  <a:cubicBezTo>
                    <a:pt x="495" y="2698"/>
                    <a:pt x="482" y="2708"/>
                    <a:pt x="469" y="2717"/>
                  </a:cubicBezTo>
                  <a:cubicBezTo>
                    <a:pt x="441" y="2738"/>
                    <a:pt x="415" y="2758"/>
                    <a:pt x="391" y="2780"/>
                  </a:cubicBezTo>
                  <a:cubicBezTo>
                    <a:pt x="356" y="2814"/>
                    <a:pt x="322" y="2850"/>
                    <a:pt x="292" y="2889"/>
                  </a:cubicBezTo>
                  <a:cubicBezTo>
                    <a:pt x="272" y="2915"/>
                    <a:pt x="255" y="2943"/>
                    <a:pt x="238" y="2970"/>
                  </a:cubicBezTo>
                  <a:cubicBezTo>
                    <a:pt x="234" y="2976"/>
                    <a:pt x="230" y="2983"/>
                    <a:pt x="225" y="2990"/>
                  </a:cubicBezTo>
                  <a:cubicBezTo>
                    <a:pt x="230" y="2970"/>
                    <a:pt x="237" y="2949"/>
                    <a:pt x="246" y="2926"/>
                  </a:cubicBezTo>
                  <a:lnTo>
                    <a:pt x="258" y="2899"/>
                  </a:lnTo>
                  <a:cubicBezTo>
                    <a:pt x="290" y="2822"/>
                    <a:pt x="323" y="2742"/>
                    <a:pt x="357" y="2665"/>
                  </a:cubicBezTo>
                  <a:cubicBezTo>
                    <a:pt x="369" y="2637"/>
                    <a:pt x="382" y="2611"/>
                    <a:pt x="406" y="2594"/>
                  </a:cubicBezTo>
                  <a:cubicBezTo>
                    <a:pt x="438" y="2570"/>
                    <a:pt x="466" y="2549"/>
                    <a:pt x="494" y="2529"/>
                  </a:cubicBezTo>
                  <a:cubicBezTo>
                    <a:pt x="496" y="2528"/>
                    <a:pt x="498" y="2527"/>
                    <a:pt x="501" y="2526"/>
                  </a:cubicBezTo>
                  <a:cubicBezTo>
                    <a:pt x="504" y="2525"/>
                    <a:pt x="507" y="2523"/>
                    <a:pt x="510" y="2521"/>
                  </a:cubicBezTo>
                  <a:cubicBezTo>
                    <a:pt x="510" y="2521"/>
                    <a:pt x="511" y="2520"/>
                    <a:pt x="512" y="2519"/>
                  </a:cubicBezTo>
                  <a:cubicBezTo>
                    <a:pt x="520" y="2513"/>
                    <a:pt x="531" y="2504"/>
                    <a:pt x="524" y="2489"/>
                  </a:cubicBezTo>
                  <a:cubicBezTo>
                    <a:pt x="521" y="2483"/>
                    <a:pt x="516" y="2479"/>
                    <a:pt x="511" y="2477"/>
                  </a:cubicBezTo>
                  <a:cubicBezTo>
                    <a:pt x="505" y="2476"/>
                    <a:pt x="497" y="2477"/>
                    <a:pt x="489" y="2481"/>
                  </a:cubicBezTo>
                  <a:cubicBezTo>
                    <a:pt x="477" y="2488"/>
                    <a:pt x="464" y="2497"/>
                    <a:pt x="450" y="2508"/>
                  </a:cubicBezTo>
                  <a:cubicBezTo>
                    <a:pt x="444" y="2513"/>
                    <a:pt x="439" y="2519"/>
                    <a:pt x="432" y="2526"/>
                  </a:cubicBezTo>
                  <a:cubicBezTo>
                    <a:pt x="431" y="2528"/>
                    <a:pt x="430" y="2529"/>
                    <a:pt x="429" y="2531"/>
                  </a:cubicBezTo>
                  <a:cubicBezTo>
                    <a:pt x="429" y="2528"/>
                    <a:pt x="429" y="2526"/>
                    <a:pt x="429" y="2525"/>
                  </a:cubicBezTo>
                  <a:cubicBezTo>
                    <a:pt x="438" y="2508"/>
                    <a:pt x="447" y="2490"/>
                    <a:pt x="455" y="2473"/>
                  </a:cubicBezTo>
                  <a:cubicBezTo>
                    <a:pt x="475" y="2431"/>
                    <a:pt x="496" y="2389"/>
                    <a:pt x="521" y="2349"/>
                  </a:cubicBezTo>
                  <a:cubicBezTo>
                    <a:pt x="555" y="2295"/>
                    <a:pt x="596" y="2241"/>
                    <a:pt x="660" y="2214"/>
                  </a:cubicBezTo>
                  <a:cubicBezTo>
                    <a:pt x="673" y="2209"/>
                    <a:pt x="685" y="2203"/>
                    <a:pt x="696" y="2197"/>
                  </a:cubicBezTo>
                  <a:cubicBezTo>
                    <a:pt x="705" y="2192"/>
                    <a:pt x="713" y="2187"/>
                    <a:pt x="722" y="2183"/>
                  </a:cubicBezTo>
                  <a:cubicBezTo>
                    <a:pt x="763" y="2164"/>
                    <a:pt x="800" y="2134"/>
                    <a:pt x="831" y="2094"/>
                  </a:cubicBezTo>
                  <a:cubicBezTo>
                    <a:pt x="881" y="2030"/>
                    <a:pt x="923" y="1961"/>
                    <a:pt x="964" y="1891"/>
                  </a:cubicBezTo>
                  <a:lnTo>
                    <a:pt x="965" y="1889"/>
                  </a:lnTo>
                  <a:cubicBezTo>
                    <a:pt x="974" y="1875"/>
                    <a:pt x="983" y="1859"/>
                    <a:pt x="982" y="1832"/>
                  </a:cubicBezTo>
                  <a:lnTo>
                    <a:pt x="982" y="1824"/>
                  </a:lnTo>
                  <a:lnTo>
                    <a:pt x="948" y="1860"/>
                  </a:lnTo>
                  <a:cubicBezTo>
                    <a:pt x="929" y="1878"/>
                    <a:pt x="913" y="1895"/>
                    <a:pt x="896" y="1912"/>
                  </a:cubicBezTo>
                  <a:cubicBezTo>
                    <a:pt x="888" y="1920"/>
                    <a:pt x="881" y="1929"/>
                    <a:pt x="873" y="1937"/>
                  </a:cubicBezTo>
                  <a:cubicBezTo>
                    <a:pt x="856" y="1954"/>
                    <a:pt x="840" y="1971"/>
                    <a:pt x="822" y="1988"/>
                  </a:cubicBezTo>
                  <a:cubicBezTo>
                    <a:pt x="813" y="1998"/>
                    <a:pt x="802" y="2007"/>
                    <a:pt x="792" y="2017"/>
                  </a:cubicBezTo>
                  <a:cubicBezTo>
                    <a:pt x="776" y="2032"/>
                    <a:pt x="759" y="2047"/>
                    <a:pt x="744" y="2064"/>
                  </a:cubicBezTo>
                  <a:cubicBezTo>
                    <a:pt x="737" y="2072"/>
                    <a:pt x="730" y="2079"/>
                    <a:pt x="723" y="2086"/>
                  </a:cubicBezTo>
                  <a:cubicBezTo>
                    <a:pt x="706" y="2104"/>
                    <a:pt x="688" y="2123"/>
                    <a:pt x="676" y="2146"/>
                  </a:cubicBezTo>
                  <a:lnTo>
                    <a:pt x="666" y="2165"/>
                  </a:lnTo>
                  <a:lnTo>
                    <a:pt x="913" y="1921"/>
                  </a:lnTo>
                  <a:cubicBezTo>
                    <a:pt x="914" y="1926"/>
                    <a:pt x="913" y="1929"/>
                    <a:pt x="912" y="1932"/>
                  </a:cubicBezTo>
                  <a:lnTo>
                    <a:pt x="907" y="1939"/>
                  </a:lnTo>
                  <a:cubicBezTo>
                    <a:pt x="895" y="1958"/>
                    <a:pt x="883" y="1978"/>
                    <a:pt x="869" y="1998"/>
                  </a:cubicBezTo>
                  <a:cubicBezTo>
                    <a:pt x="822" y="2067"/>
                    <a:pt x="773" y="2131"/>
                    <a:pt x="696" y="2166"/>
                  </a:cubicBezTo>
                  <a:cubicBezTo>
                    <a:pt x="693" y="2167"/>
                    <a:pt x="690" y="2168"/>
                    <a:pt x="688" y="2170"/>
                  </a:cubicBezTo>
                  <a:cubicBezTo>
                    <a:pt x="675" y="2176"/>
                    <a:pt x="664" y="2182"/>
                    <a:pt x="651" y="2169"/>
                  </a:cubicBezTo>
                  <a:lnTo>
                    <a:pt x="648" y="2166"/>
                  </a:lnTo>
                  <a:lnTo>
                    <a:pt x="584" y="2225"/>
                  </a:lnTo>
                  <a:cubicBezTo>
                    <a:pt x="587" y="2209"/>
                    <a:pt x="593" y="2192"/>
                    <a:pt x="603" y="2178"/>
                  </a:cubicBezTo>
                  <a:cubicBezTo>
                    <a:pt x="611" y="2166"/>
                    <a:pt x="616" y="2153"/>
                    <a:pt x="621" y="2141"/>
                  </a:cubicBezTo>
                  <a:cubicBezTo>
                    <a:pt x="623" y="2134"/>
                    <a:pt x="626" y="2128"/>
                    <a:pt x="628" y="2122"/>
                  </a:cubicBezTo>
                  <a:cubicBezTo>
                    <a:pt x="669" y="2034"/>
                    <a:pt x="705" y="1944"/>
                    <a:pt x="736" y="1868"/>
                  </a:cubicBezTo>
                  <a:cubicBezTo>
                    <a:pt x="745" y="1847"/>
                    <a:pt x="755" y="1834"/>
                    <a:pt x="771" y="1822"/>
                  </a:cubicBezTo>
                  <a:cubicBezTo>
                    <a:pt x="788" y="1809"/>
                    <a:pt x="804" y="1794"/>
                    <a:pt x="819" y="1780"/>
                  </a:cubicBezTo>
                  <a:cubicBezTo>
                    <a:pt x="825" y="1774"/>
                    <a:pt x="832" y="1767"/>
                    <a:pt x="839" y="1761"/>
                  </a:cubicBezTo>
                  <a:lnTo>
                    <a:pt x="840" y="1760"/>
                  </a:lnTo>
                  <a:lnTo>
                    <a:pt x="837" y="1750"/>
                  </a:lnTo>
                  <a:lnTo>
                    <a:pt x="769" y="1770"/>
                  </a:lnTo>
                  <a:cubicBezTo>
                    <a:pt x="774" y="1756"/>
                    <a:pt x="778" y="1743"/>
                    <a:pt x="783" y="1730"/>
                  </a:cubicBezTo>
                  <a:cubicBezTo>
                    <a:pt x="795" y="1697"/>
                    <a:pt x="806" y="1666"/>
                    <a:pt x="817" y="1634"/>
                  </a:cubicBezTo>
                  <a:cubicBezTo>
                    <a:pt x="840" y="1567"/>
                    <a:pt x="875" y="1507"/>
                    <a:pt x="909" y="1452"/>
                  </a:cubicBezTo>
                  <a:cubicBezTo>
                    <a:pt x="946" y="1392"/>
                    <a:pt x="993" y="1311"/>
                    <a:pt x="1028" y="1223"/>
                  </a:cubicBezTo>
                  <a:cubicBezTo>
                    <a:pt x="1056" y="1150"/>
                    <a:pt x="1091" y="1081"/>
                    <a:pt x="1120" y="1021"/>
                  </a:cubicBezTo>
                  <a:cubicBezTo>
                    <a:pt x="1121" y="1020"/>
                    <a:pt x="1121" y="1019"/>
                    <a:pt x="1122" y="1019"/>
                  </a:cubicBezTo>
                  <a:cubicBezTo>
                    <a:pt x="1127" y="1008"/>
                    <a:pt x="1134" y="995"/>
                    <a:pt x="1119" y="981"/>
                  </a:cubicBezTo>
                  <a:lnTo>
                    <a:pt x="1119" y="982"/>
                  </a:lnTo>
                  <a:moveTo>
                    <a:pt x="1080" y="1036"/>
                  </a:moveTo>
                  <a:cubicBezTo>
                    <a:pt x="1077" y="1043"/>
                    <a:pt x="1074" y="1049"/>
                    <a:pt x="1071" y="1055"/>
                  </a:cubicBezTo>
                  <a:cubicBezTo>
                    <a:pt x="1064" y="1071"/>
                    <a:pt x="1057" y="1087"/>
                    <a:pt x="1050" y="1102"/>
                  </a:cubicBezTo>
                  <a:cubicBezTo>
                    <a:pt x="1047" y="1110"/>
                    <a:pt x="1044" y="1117"/>
                    <a:pt x="1040" y="1124"/>
                  </a:cubicBezTo>
                  <a:cubicBezTo>
                    <a:pt x="1029" y="1150"/>
                    <a:pt x="1018" y="1177"/>
                    <a:pt x="1008" y="1204"/>
                  </a:cubicBezTo>
                  <a:cubicBezTo>
                    <a:pt x="982" y="1272"/>
                    <a:pt x="946" y="1337"/>
                    <a:pt x="911" y="1399"/>
                  </a:cubicBezTo>
                  <a:cubicBezTo>
                    <a:pt x="906" y="1407"/>
                    <a:pt x="902" y="1415"/>
                    <a:pt x="897" y="1423"/>
                  </a:cubicBezTo>
                  <a:cubicBezTo>
                    <a:pt x="892" y="1432"/>
                    <a:pt x="886" y="1439"/>
                    <a:pt x="877" y="1446"/>
                  </a:cubicBezTo>
                  <a:cubicBezTo>
                    <a:pt x="877" y="1444"/>
                    <a:pt x="878" y="1443"/>
                    <a:pt x="878" y="1442"/>
                  </a:cubicBezTo>
                  <a:cubicBezTo>
                    <a:pt x="879" y="1433"/>
                    <a:pt x="881" y="1425"/>
                    <a:pt x="884" y="1418"/>
                  </a:cubicBezTo>
                  <a:cubicBezTo>
                    <a:pt x="918" y="1345"/>
                    <a:pt x="943" y="1267"/>
                    <a:pt x="966" y="1191"/>
                  </a:cubicBezTo>
                  <a:cubicBezTo>
                    <a:pt x="970" y="1180"/>
                    <a:pt x="974" y="1168"/>
                    <a:pt x="977" y="1156"/>
                  </a:cubicBezTo>
                  <a:cubicBezTo>
                    <a:pt x="993" y="1108"/>
                    <a:pt x="1026" y="1068"/>
                    <a:pt x="1078" y="1035"/>
                  </a:cubicBezTo>
                  <a:lnTo>
                    <a:pt x="1080" y="1036"/>
                  </a:lnTo>
                  <a:moveTo>
                    <a:pt x="833" y="677"/>
                  </a:moveTo>
                  <a:cubicBezTo>
                    <a:pt x="832" y="688"/>
                    <a:pt x="829" y="699"/>
                    <a:pt x="827" y="709"/>
                  </a:cubicBezTo>
                  <a:cubicBezTo>
                    <a:pt x="826" y="714"/>
                    <a:pt x="824" y="719"/>
                    <a:pt x="823" y="723"/>
                  </a:cubicBezTo>
                  <a:cubicBezTo>
                    <a:pt x="817" y="752"/>
                    <a:pt x="810" y="781"/>
                    <a:pt x="804" y="810"/>
                  </a:cubicBezTo>
                  <a:lnTo>
                    <a:pt x="798" y="834"/>
                  </a:lnTo>
                  <a:cubicBezTo>
                    <a:pt x="746" y="682"/>
                    <a:pt x="770" y="531"/>
                    <a:pt x="796" y="372"/>
                  </a:cubicBezTo>
                  <a:lnTo>
                    <a:pt x="797" y="364"/>
                  </a:lnTo>
                  <a:lnTo>
                    <a:pt x="797" y="365"/>
                  </a:lnTo>
                  <a:cubicBezTo>
                    <a:pt x="800" y="370"/>
                    <a:pt x="802" y="374"/>
                    <a:pt x="803" y="378"/>
                  </a:cubicBezTo>
                  <a:cubicBezTo>
                    <a:pt x="833" y="479"/>
                    <a:pt x="843" y="579"/>
                    <a:pt x="833" y="677"/>
                  </a:cubicBezTo>
                  <a:moveTo>
                    <a:pt x="424" y="84"/>
                  </a:moveTo>
                  <a:lnTo>
                    <a:pt x="427" y="84"/>
                  </a:lnTo>
                  <a:cubicBezTo>
                    <a:pt x="502" y="219"/>
                    <a:pt x="566" y="362"/>
                    <a:pt x="616" y="510"/>
                  </a:cubicBezTo>
                  <a:cubicBezTo>
                    <a:pt x="612" y="505"/>
                    <a:pt x="609" y="501"/>
                    <a:pt x="605" y="497"/>
                  </a:cubicBezTo>
                  <a:cubicBezTo>
                    <a:pt x="593" y="481"/>
                    <a:pt x="581" y="466"/>
                    <a:pt x="569" y="450"/>
                  </a:cubicBezTo>
                  <a:cubicBezTo>
                    <a:pt x="549" y="425"/>
                    <a:pt x="529" y="399"/>
                    <a:pt x="509" y="373"/>
                  </a:cubicBezTo>
                  <a:cubicBezTo>
                    <a:pt x="480" y="336"/>
                    <a:pt x="468" y="292"/>
                    <a:pt x="456" y="249"/>
                  </a:cubicBezTo>
                  <a:cubicBezTo>
                    <a:pt x="455" y="245"/>
                    <a:pt x="454" y="240"/>
                    <a:pt x="453" y="236"/>
                  </a:cubicBezTo>
                  <a:cubicBezTo>
                    <a:pt x="442" y="197"/>
                    <a:pt x="434" y="156"/>
                    <a:pt x="426" y="117"/>
                  </a:cubicBezTo>
                  <a:lnTo>
                    <a:pt x="426" y="116"/>
                  </a:lnTo>
                  <a:cubicBezTo>
                    <a:pt x="424" y="109"/>
                    <a:pt x="424" y="101"/>
                    <a:pt x="424" y="92"/>
                  </a:cubicBezTo>
                  <a:cubicBezTo>
                    <a:pt x="424" y="89"/>
                    <a:pt x="424" y="87"/>
                    <a:pt x="424" y="84"/>
                  </a:cubicBezTo>
                  <a:moveTo>
                    <a:pt x="791" y="1322"/>
                  </a:moveTo>
                  <a:cubicBezTo>
                    <a:pt x="780" y="1309"/>
                    <a:pt x="768" y="1297"/>
                    <a:pt x="757" y="1284"/>
                  </a:cubicBezTo>
                  <a:cubicBezTo>
                    <a:pt x="718" y="1242"/>
                    <a:pt x="677" y="1198"/>
                    <a:pt x="653" y="1143"/>
                  </a:cubicBezTo>
                  <a:lnTo>
                    <a:pt x="650" y="1136"/>
                  </a:lnTo>
                  <a:cubicBezTo>
                    <a:pt x="640" y="1112"/>
                    <a:pt x="629" y="1087"/>
                    <a:pt x="622" y="1062"/>
                  </a:cubicBezTo>
                  <a:cubicBezTo>
                    <a:pt x="623" y="1062"/>
                    <a:pt x="623" y="1061"/>
                    <a:pt x="624" y="1061"/>
                  </a:cubicBezTo>
                  <a:lnTo>
                    <a:pt x="624" y="1061"/>
                  </a:lnTo>
                  <a:lnTo>
                    <a:pt x="627" y="1065"/>
                  </a:lnTo>
                  <a:cubicBezTo>
                    <a:pt x="681" y="1113"/>
                    <a:pt x="735" y="1163"/>
                    <a:pt x="769" y="1229"/>
                  </a:cubicBezTo>
                  <a:cubicBezTo>
                    <a:pt x="781" y="1254"/>
                    <a:pt x="789" y="1284"/>
                    <a:pt x="791" y="1322"/>
                  </a:cubicBezTo>
                  <a:moveTo>
                    <a:pt x="711" y="1708"/>
                  </a:moveTo>
                  <a:cubicBezTo>
                    <a:pt x="711" y="1709"/>
                    <a:pt x="711" y="1710"/>
                    <a:pt x="711" y="1711"/>
                  </a:cubicBezTo>
                  <a:cubicBezTo>
                    <a:pt x="711" y="1719"/>
                    <a:pt x="710" y="1727"/>
                    <a:pt x="709" y="1735"/>
                  </a:cubicBezTo>
                  <a:cubicBezTo>
                    <a:pt x="706" y="1751"/>
                    <a:pt x="703" y="1767"/>
                    <a:pt x="699" y="1782"/>
                  </a:cubicBezTo>
                  <a:cubicBezTo>
                    <a:pt x="693" y="1812"/>
                    <a:pt x="686" y="1843"/>
                    <a:pt x="684" y="1873"/>
                  </a:cubicBezTo>
                  <a:cubicBezTo>
                    <a:pt x="679" y="1936"/>
                    <a:pt x="652" y="1989"/>
                    <a:pt x="624" y="2041"/>
                  </a:cubicBezTo>
                  <a:cubicBezTo>
                    <a:pt x="624" y="2028"/>
                    <a:pt x="624" y="2014"/>
                    <a:pt x="624" y="2002"/>
                  </a:cubicBezTo>
                  <a:cubicBezTo>
                    <a:pt x="623" y="1963"/>
                    <a:pt x="623" y="1926"/>
                    <a:pt x="625" y="1890"/>
                  </a:cubicBezTo>
                  <a:cubicBezTo>
                    <a:pt x="628" y="1842"/>
                    <a:pt x="645" y="1796"/>
                    <a:pt x="679" y="1749"/>
                  </a:cubicBezTo>
                  <a:cubicBezTo>
                    <a:pt x="680" y="1747"/>
                    <a:pt x="681" y="1745"/>
                    <a:pt x="683" y="1743"/>
                  </a:cubicBezTo>
                  <a:cubicBezTo>
                    <a:pt x="691" y="1731"/>
                    <a:pt x="700" y="1719"/>
                    <a:pt x="711" y="1708"/>
                  </a:cubicBezTo>
                  <a:moveTo>
                    <a:pt x="233" y="3037"/>
                  </a:moveTo>
                  <a:cubicBezTo>
                    <a:pt x="297" y="2908"/>
                    <a:pt x="366" y="2822"/>
                    <a:pt x="456" y="2760"/>
                  </a:cubicBezTo>
                  <a:cubicBezTo>
                    <a:pt x="456" y="2761"/>
                    <a:pt x="456" y="2761"/>
                    <a:pt x="456" y="2761"/>
                  </a:cubicBezTo>
                  <a:cubicBezTo>
                    <a:pt x="452" y="2769"/>
                    <a:pt x="448" y="2777"/>
                    <a:pt x="443" y="2785"/>
                  </a:cubicBezTo>
                  <a:cubicBezTo>
                    <a:pt x="400" y="2855"/>
                    <a:pt x="359" y="2908"/>
                    <a:pt x="312" y="2950"/>
                  </a:cubicBezTo>
                  <a:cubicBezTo>
                    <a:pt x="291" y="2968"/>
                    <a:pt x="274" y="2989"/>
                    <a:pt x="256" y="3009"/>
                  </a:cubicBezTo>
                  <a:cubicBezTo>
                    <a:pt x="249" y="3018"/>
                    <a:pt x="241" y="3028"/>
                    <a:pt x="233" y="3037"/>
                  </a:cubicBezTo>
                  <a:moveTo>
                    <a:pt x="44" y="3382"/>
                  </a:moveTo>
                  <a:cubicBezTo>
                    <a:pt x="43" y="3387"/>
                    <a:pt x="42" y="3392"/>
                    <a:pt x="41" y="3398"/>
                  </a:cubicBezTo>
                  <a:cubicBezTo>
                    <a:pt x="30" y="3321"/>
                    <a:pt x="22" y="3242"/>
                    <a:pt x="56" y="3166"/>
                  </a:cubicBezTo>
                  <a:cubicBezTo>
                    <a:pt x="69" y="3239"/>
                    <a:pt x="57" y="3312"/>
                    <a:pt x="44" y="338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0000" tIns="45000" rIns="90000" bIns="45000" anchor="ctr" anchorCtr="1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" name="Google Shape;101;p15"/>
            <p:cNvSpPr/>
            <p:nvPr/>
          </p:nvSpPr>
          <p:spPr>
            <a:xfrm>
              <a:off x="3782160" y="991440"/>
              <a:ext cx="286200" cy="711000"/>
            </a:xfrm>
            <a:custGeom>
              <a:avLst/>
              <a:gdLst/>
              <a:ahLst/>
              <a:cxnLst/>
              <a:rect l="l" t="t" r="r" b="b"/>
              <a:pathLst>
                <a:path w="795" h="1975" extrusionOk="0">
                  <a:moveTo>
                    <a:pt x="162" y="653"/>
                  </a:moveTo>
                  <a:cubicBezTo>
                    <a:pt x="170" y="662"/>
                    <a:pt x="179" y="672"/>
                    <a:pt x="187" y="682"/>
                  </a:cubicBezTo>
                  <a:cubicBezTo>
                    <a:pt x="199" y="698"/>
                    <a:pt x="212" y="714"/>
                    <a:pt x="225" y="730"/>
                  </a:cubicBezTo>
                  <a:cubicBezTo>
                    <a:pt x="231" y="737"/>
                    <a:pt x="236" y="744"/>
                    <a:pt x="242" y="751"/>
                  </a:cubicBezTo>
                  <a:lnTo>
                    <a:pt x="244" y="753"/>
                  </a:lnTo>
                  <a:lnTo>
                    <a:pt x="254" y="745"/>
                  </a:lnTo>
                  <a:lnTo>
                    <a:pt x="252" y="743"/>
                  </a:lnTo>
                  <a:cubicBezTo>
                    <a:pt x="244" y="731"/>
                    <a:pt x="235" y="720"/>
                    <a:pt x="226" y="708"/>
                  </a:cubicBezTo>
                  <a:cubicBezTo>
                    <a:pt x="207" y="683"/>
                    <a:pt x="187" y="657"/>
                    <a:pt x="169" y="630"/>
                  </a:cubicBezTo>
                  <a:cubicBezTo>
                    <a:pt x="143" y="590"/>
                    <a:pt x="113" y="545"/>
                    <a:pt x="91" y="498"/>
                  </a:cubicBezTo>
                  <a:cubicBezTo>
                    <a:pt x="35" y="378"/>
                    <a:pt x="31" y="249"/>
                    <a:pt x="36" y="128"/>
                  </a:cubicBezTo>
                  <a:cubicBezTo>
                    <a:pt x="36" y="128"/>
                    <a:pt x="37" y="128"/>
                    <a:pt x="37" y="127"/>
                  </a:cubicBezTo>
                  <a:lnTo>
                    <a:pt x="38" y="127"/>
                  </a:lnTo>
                  <a:cubicBezTo>
                    <a:pt x="42" y="137"/>
                    <a:pt x="46" y="147"/>
                    <a:pt x="50" y="157"/>
                  </a:cubicBezTo>
                  <a:cubicBezTo>
                    <a:pt x="59" y="180"/>
                    <a:pt x="69" y="204"/>
                    <a:pt x="78" y="228"/>
                  </a:cubicBezTo>
                  <a:cubicBezTo>
                    <a:pt x="123" y="355"/>
                    <a:pt x="176" y="486"/>
                    <a:pt x="236" y="619"/>
                  </a:cubicBezTo>
                  <a:cubicBezTo>
                    <a:pt x="249" y="650"/>
                    <a:pt x="263" y="680"/>
                    <a:pt x="277" y="710"/>
                  </a:cubicBezTo>
                  <a:cubicBezTo>
                    <a:pt x="292" y="742"/>
                    <a:pt x="307" y="776"/>
                    <a:pt x="322" y="810"/>
                  </a:cubicBezTo>
                  <a:cubicBezTo>
                    <a:pt x="331" y="830"/>
                    <a:pt x="338" y="851"/>
                    <a:pt x="345" y="872"/>
                  </a:cubicBezTo>
                  <a:lnTo>
                    <a:pt x="346" y="874"/>
                  </a:lnTo>
                  <a:cubicBezTo>
                    <a:pt x="351" y="890"/>
                    <a:pt x="357" y="907"/>
                    <a:pt x="362" y="924"/>
                  </a:cubicBezTo>
                  <a:cubicBezTo>
                    <a:pt x="370" y="948"/>
                    <a:pt x="378" y="973"/>
                    <a:pt x="386" y="997"/>
                  </a:cubicBezTo>
                  <a:cubicBezTo>
                    <a:pt x="393" y="1016"/>
                    <a:pt x="401" y="1035"/>
                    <a:pt x="409" y="1054"/>
                  </a:cubicBezTo>
                  <a:cubicBezTo>
                    <a:pt x="411" y="1060"/>
                    <a:pt x="414" y="1066"/>
                    <a:pt x="417" y="1072"/>
                  </a:cubicBezTo>
                  <a:cubicBezTo>
                    <a:pt x="409" y="1068"/>
                    <a:pt x="403" y="1063"/>
                    <a:pt x="397" y="1059"/>
                  </a:cubicBezTo>
                  <a:cubicBezTo>
                    <a:pt x="395" y="1057"/>
                    <a:pt x="392" y="1055"/>
                    <a:pt x="390" y="1053"/>
                  </a:cubicBezTo>
                  <a:cubicBezTo>
                    <a:pt x="388" y="1052"/>
                    <a:pt x="386" y="1050"/>
                    <a:pt x="384" y="1047"/>
                  </a:cubicBezTo>
                  <a:cubicBezTo>
                    <a:pt x="377" y="1040"/>
                    <a:pt x="369" y="1030"/>
                    <a:pt x="351" y="1038"/>
                  </a:cubicBezTo>
                  <a:lnTo>
                    <a:pt x="346" y="1040"/>
                  </a:lnTo>
                  <a:lnTo>
                    <a:pt x="350" y="1043"/>
                  </a:lnTo>
                  <a:cubicBezTo>
                    <a:pt x="357" y="1050"/>
                    <a:pt x="364" y="1057"/>
                    <a:pt x="370" y="1064"/>
                  </a:cubicBezTo>
                  <a:cubicBezTo>
                    <a:pt x="384" y="1079"/>
                    <a:pt x="398" y="1093"/>
                    <a:pt x="413" y="1105"/>
                  </a:cubicBezTo>
                  <a:cubicBezTo>
                    <a:pt x="443" y="1130"/>
                    <a:pt x="459" y="1163"/>
                    <a:pt x="475" y="1201"/>
                  </a:cubicBezTo>
                  <a:cubicBezTo>
                    <a:pt x="477" y="1206"/>
                    <a:pt x="479" y="1211"/>
                    <a:pt x="481" y="1217"/>
                  </a:cubicBezTo>
                  <a:cubicBezTo>
                    <a:pt x="484" y="1222"/>
                    <a:pt x="486" y="1227"/>
                    <a:pt x="488" y="1232"/>
                  </a:cubicBezTo>
                  <a:cubicBezTo>
                    <a:pt x="493" y="1244"/>
                    <a:pt x="499" y="1256"/>
                    <a:pt x="504" y="1268"/>
                  </a:cubicBezTo>
                  <a:cubicBezTo>
                    <a:pt x="515" y="1294"/>
                    <a:pt x="527" y="1321"/>
                    <a:pt x="538" y="1348"/>
                  </a:cubicBezTo>
                  <a:cubicBezTo>
                    <a:pt x="550" y="1381"/>
                    <a:pt x="560" y="1416"/>
                    <a:pt x="570" y="1449"/>
                  </a:cubicBezTo>
                  <a:lnTo>
                    <a:pt x="570" y="1452"/>
                  </a:lnTo>
                  <a:cubicBezTo>
                    <a:pt x="574" y="1466"/>
                    <a:pt x="577" y="1479"/>
                    <a:pt x="580" y="1495"/>
                  </a:cubicBezTo>
                  <a:cubicBezTo>
                    <a:pt x="581" y="1499"/>
                    <a:pt x="582" y="1503"/>
                    <a:pt x="582" y="1507"/>
                  </a:cubicBezTo>
                  <a:cubicBezTo>
                    <a:pt x="582" y="1506"/>
                    <a:pt x="581" y="1505"/>
                    <a:pt x="581" y="1504"/>
                  </a:cubicBezTo>
                  <a:cubicBezTo>
                    <a:pt x="529" y="1404"/>
                    <a:pt x="462" y="1306"/>
                    <a:pt x="374" y="1205"/>
                  </a:cubicBezTo>
                  <a:cubicBezTo>
                    <a:pt x="313" y="1134"/>
                    <a:pt x="249" y="1058"/>
                    <a:pt x="209" y="968"/>
                  </a:cubicBezTo>
                  <a:cubicBezTo>
                    <a:pt x="207" y="964"/>
                    <a:pt x="203" y="961"/>
                    <a:pt x="199" y="958"/>
                  </a:cubicBezTo>
                  <a:cubicBezTo>
                    <a:pt x="196" y="956"/>
                    <a:pt x="194" y="954"/>
                    <a:pt x="191" y="952"/>
                  </a:cubicBezTo>
                  <a:lnTo>
                    <a:pt x="186" y="947"/>
                  </a:lnTo>
                  <a:lnTo>
                    <a:pt x="186" y="954"/>
                  </a:lnTo>
                  <a:cubicBezTo>
                    <a:pt x="185" y="958"/>
                    <a:pt x="185" y="961"/>
                    <a:pt x="185" y="964"/>
                  </a:cubicBezTo>
                  <a:cubicBezTo>
                    <a:pt x="184" y="968"/>
                    <a:pt x="184" y="972"/>
                    <a:pt x="184" y="976"/>
                  </a:cubicBezTo>
                  <a:cubicBezTo>
                    <a:pt x="186" y="1027"/>
                    <a:pt x="196" y="1077"/>
                    <a:pt x="206" y="1125"/>
                  </a:cubicBezTo>
                  <a:cubicBezTo>
                    <a:pt x="208" y="1135"/>
                    <a:pt x="210" y="1145"/>
                    <a:pt x="212" y="1156"/>
                  </a:cubicBezTo>
                  <a:cubicBezTo>
                    <a:pt x="224" y="1213"/>
                    <a:pt x="254" y="1262"/>
                    <a:pt x="308" y="1313"/>
                  </a:cubicBezTo>
                  <a:cubicBezTo>
                    <a:pt x="331" y="1334"/>
                    <a:pt x="356" y="1355"/>
                    <a:pt x="380" y="1376"/>
                  </a:cubicBezTo>
                  <a:cubicBezTo>
                    <a:pt x="394" y="1387"/>
                    <a:pt x="408" y="1400"/>
                    <a:pt x="422" y="1412"/>
                  </a:cubicBezTo>
                  <a:cubicBezTo>
                    <a:pt x="435" y="1423"/>
                    <a:pt x="448" y="1435"/>
                    <a:pt x="460" y="1446"/>
                  </a:cubicBezTo>
                  <a:cubicBezTo>
                    <a:pt x="479" y="1462"/>
                    <a:pt x="498" y="1480"/>
                    <a:pt x="517" y="1496"/>
                  </a:cubicBezTo>
                  <a:cubicBezTo>
                    <a:pt x="576" y="1546"/>
                    <a:pt x="609" y="1605"/>
                    <a:pt x="617" y="1674"/>
                  </a:cubicBezTo>
                  <a:cubicBezTo>
                    <a:pt x="622" y="1726"/>
                    <a:pt x="627" y="1780"/>
                    <a:pt x="632" y="1831"/>
                  </a:cubicBezTo>
                  <a:cubicBezTo>
                    <a:pt x="635" y="1865"/>
                    <a:pt x="638" y="1899"/>
                    <a:pt x="642" y="1933"/>
                  </a:cubicBezTo>
                  <a:cubicBezTo>
                    <a:pt x="643" y="1942"/>
                    <a:pt x="645" y="1951"/>
                    <a:pt x="647" y="1960"/>
                  </a:cubicBezTo>
                  <a:cubicBezTo>
                    <a:pt x="648" y="1964"/>
                    <a:pt x="649" y="1968"/>
                    <a:pt x="650" y="1972"/>
                  </a:cubicBezTo>
                  <a:lnTo>
                    <a:pt x="651" y="1975"/>
                  </a:lnTo>
                  <a:lnTo>
                    <a:pt x="665" y="1972"/>
                  </a:lnTo>
                  <a:lnTo>
                    <a:pt x="665" y="1969"/>
                  </a:lnTo>
                  <a:cubicBezTo>
                    <a:pt x="665" y="1966"/>
                    <a:pt x="664" y="1963"/>
                    <a:pt x="664" y="1960"/>
                  </a:cubicBezTo>
                  <a:cubicBezTo>
                    <a:pt x="663" y="1953"/>
                    <a:pt x="662" y="1947"/>
                    <a:pt x="662" y="1941"/>
                  </a:cubicBezTo>
                  <a:cubicBezTo>
                    <a:pt x="663" y="1924"/>
                    <a:pt x="661" y="1906"/>
                    <a:pt x="659" y="1889"/>
                  </a:cubicBezTo>
                  <a:cubicBezTo>
                    <a:pt x="655" y="1859"/>
                    <a:pt x="651" y="1830"/>
                    <a:pt x="663" y="1800"/>
                  </a:cubicBezTo>
                  <a:cubicBezTo>
                    <a:pt x="667" y="1791"/>
                    <a:pt x="667" y="1777"/>
                    <a:pt x="664" y="1768"/>
                  </a:cubicBezTo>
                  <a:cubicBezTo>
                    <a:pt x="652" y="1734"/>
                    <a:pt x="653" y="1697"/>
                    <a:pt x="667" y="1656"/>
                  </a:cubicBezTo>
                  <a:cubicBezTo>
                    <a:pt x="677" y="1626"/>
                    <a:pt x="688" y="1596"/>
                    <a:pt x="700" y="1567"/>
                  </a:cubicBezTo>
                  <a:cubicBezTo>
                    <a:pt x="709" y="1542"/>
                    <a:pt x="719" y="1517"/>
                    <a:pt x="728" y="1492"/>
                  </a:cubicBezTo>
                  <a:lnTo>
                    <a:pt x="730" y="1485"/>
                  </a:lnTo>
                  <a:cubicBezTo>
                    <a:pt x="747" y="1437"/>
                    <a:pt x="764" y="1387"/>
                    <a:pt x="759" y="1334"/>
                  </a:cubicBezTo>
                  <a:cubicBezTo>
                    <a:pt x="758" y="1322"/>
                    <a:pt x="759" y="1311"/>
                    <a:pt x="759" y="1299"/>
                  </a:cubicBezTo>
                  <a:cubicBezTo>
                    <a:pt x="769" y="1331"/>
                    <a:pt x="771" y="1362"/>
                    <a:pt x="766" y="1393"/>
                  </a:cubicBezTo>
                  <a:cubicBezTo>
                    <a:pt x="756" y="1456"/>
                    <a:pt x="736" y="1518"/>
                    <a:pt x="717" y="1577"/>
                  </a:cubicBezTo>
                  <a:cubicBezTo>
                    <a:pt x="713" y="1589"/>
                    <a:pt x="709" y="1601"/>
                    <a:pt x="705" y="1614"/>
                  </a:cubicBezTo>
                  <a:cubicBezTo>
                    <a:pt x="702" y="1623"/>
                    <a:pt x="700" y="1633"/>
                    <a:pt x="699" y="1643"/>
                  </a:cubicBezTo>
                  <a:cubicBezTo>
                    <a:pt x="698" y="1647"/>
                    <a:pt x="697" y="1652"/>
                    <a:pt x="696" y="1656"/>
                  </a:cubicBezTo>
                  <a:lnTo>
                    <a:pt x="689" y="1688"/>
                  </a:lnTo>
                  <a:lnTo>
                    <a:pt x="702" y="1658"/>
                  </a:lnTo>
                  <a:cubicBezTo>
                    <a:pt x="736" y="1583"/>
                    <a:pt x="758" y="1525"/>
                    <a:pt x="775" y="1469"/>
                  </a:cubicBezTo>
                  <a:cubicBezTo>
                    <a:pt x="787" y="1427"/>
                    <a:pt x="802" y="1379"/>
                    <a:pt x="793" y="1329"/>
                  </a:cubicBezTo>
                  <a:cubicBezTo>
                    <a:pt x="782" y="1266"/>
                    <a:pt x="767" y="1183"/>
                    <a:pt x="751" y="1100"/>
                  </a:cubicBezTo>
                  <a:cubicBezTo>
                    <a:pt x="747" y="1077"/>
                    <a:pt x="739" y="1054"/>
                    <a:pt x="732" y="1032"/>
                  </a:cubicBezTo>
                  <a:lnTo>
                    <a:pt x="731" y="1027"/>
                  </a:lnTo>
                  <a:cubicBezTo>
                    <a:pt x="730" y="1023"/>
                    <a:pt x="726" y="1021"/>
                    <a:pt x="721" y="1017"/>
                  </a:cubicBezTo>
                  <a:cubicBezTo>
                    <a:pt x="718" y="1015"/>
                    <a:pt x="714" y="1012"/>
                    <a:pt x="710" y="1008"/>
                  </a:cubicBezTo>
                  <a:lnTo>
                    <a:pt x="704" y="1003"/>
                  </a:lnTo>
                  <a:lnTo>
                    <a:pt x="704" y="1011"/>
                  </a:lnTo>
                  <a:cubicBezTo>
                    <a:pt x="705" y="1019"/>
                    <a:pt x="705" y="1025"/>
                    <a:pt x="705" y="1031"/>
                  </a:cubicBezTo>
                  <a:cubicBezTo>
                    <a:pt x="705" y="1042"/>
                    <a:pt x="705" y="1051"/>
                    <a:pt x="707" y="1059"/>
                  </a:cubicBezTo>
                  <a:cubicBezTo>
                    <a:pt x="731" y="1162"/>
                    <a:pt x="739" y="1265"/>
                    <a:pt x="731" y="1368"/>
                  </a:cubicBezTo>
                  <a:cubicBezTo>
                    <a:pt x="729" y="1402"/>
                    <a:pt x="720" y="1438"/>
                    <a:pt x="704" y="1483"/>
                  </a:cubicBezTo>
                  <a:cubicBezTo>
                    <a:pt x="699" y="1497"/>
                    <a:pt x="694" y="1510"/>
                    <a:pt x="689" y="1523"/>
                  </a:cubicBezTo>
                  <a:cubicBezTo>
                    <a:pt x="674" y="1559"/>
                    <a:pt x="660" y="1597"/>
                    <a:pt x="652" y="1636"/>
                  </a:cubicBezTo>
                  <a:cubicBezTo>
                    <a:pt x="651" y="1644"/>
                    <a:pt x="648" y="1650"/>
                    <a:pt x="644" y="1657"/>
                  </a:cubicBezTo>
                  <a:cubicBezTo>
                    <a:pt x="644" y="1659"/>
                    <a:pt x="643" y="1660"/>
                    <a:pt x="643" y="1661"/>
                  </a:cubicBezTo>
                  <a:cubicBezTo>
                    <a:pt x="638" y="1651"/>
                    <a:pt x="636" y="1641"/>
                    <a:pt x="634" y="1631"/>
                  </a:cubicBezTo>
                  <a:lnTo>
                    <a:pt x="634" y="1630"/>
                  </a:lnTo>
                  <a:cubicBezTo>
                    <a:pt x="631" y="1615"/>
                    <a:pt x="628" y="1600"/>
                    <a:pt x="625" y="1585"/>
                  </a:cubicBezTo>
                  <a:cubicBezTo>
                    <a:pt x="619" y="1555"/>
                    <a:pt x="613" y="1525"/>
                    <a:pt x="607" y="1495"/>
                  </a:cubicBezTo>
                  <a:cubicBezTo>
                    <a:pt x="605" y="1485"/>
                    <a:pt x="603" y="1475"/>
                    <a:pt x="601" y="1466"/>
                  </a:cubicBezTo>
                  <a:cubicBezTo>
                    <a:pt x="593" y="1432"/>
                    <a:pt x="585" y="1398"/>
                    <a:pt x="591" y="1361"/>
                  </a:cubicBezTo>
                  <a:cubicBezTo>
                    <a:pt x="596" y="1332"/>
                    <a:pt x="597" y="1301"/>
                    <a:pt x="597" y="1271"/>
                  </a:cubicBezTo>
                  <a:cubicBezTo>
                    <a:pt x="597" y="1260"/>
                    <a:pt x="598" y="1249"/>
                    <a:pt x="598" y="1238"/>
                  </a:cubicBezTo>
                  <a:cubicBezTo>
                    <a:pt x="598" y="1234"/>
                    <a:pt x="597" y="1229"/>
                    <a:pt x="595" y="1223"/>
                  </a:cubicBezTo>
                  <a:cubicBezTo>
                    <a:pt x="593" y="1220"/>
                    <a:pt x="592" y="1216"/>
                    <a:pt x="591" y="1211"/>
                  </a:cubicBezTo>
                  <a:lnTo>
                    <a:pt x="589" y="1205"/>
                  </a:lnTo>
                  <a:lnTo>
                    <a:pt x="585" y="1210"/>
                  </a:lnTo>
                  <a:cubicBezTo>
                    <a:pt x="566" y="1238"/>
                    <a:pt x="565" y="1265"/>
                    <a:pt x="564" y="1294"/>
                  </a:cubicBezTo>
                  <a:cubicBezTo>
                    <a:pt x="563" y="1305"/>
                    <a:pt x="563" y="1317"/>
                    <a:pt x="562" y="1328"/>
                  </a:cubicBezTo>
                  <a:cubicBezTo>
                    <a:pt x="556" y="1313"/>
                    <a:pt x="550" y="1299"/>
                    <a:pt x="544" y="1286"/>
                  </a:cubicBezTo>
                  <a:cubicBezTo>
                    <a:pt x="532" y="1261"/>
                    <a:pt x="522" y="1238"/>
                    <a:pt x="520" y="1211"/>
                  </a:cubicBezTo>
                  <a:cubicBezTo>
                    <a:pt x="520" y="1200"/>
                    <a:pt x="518" y="1189"/>
                    <a:pt x="516" y="1179"/>
                  </a:cubicBezTo>
                  <a:cubicBezTo>
                    <a:pt x="513" y="1166"/>
                    <a:pt x="511" y="1153"/>
                    <a:pt x="511" y="1141"/>
                  </a:cubicBezTo>
                  <a:cubicBezTo>
                    <a:pt x="512" y="1106"/>
                    <a:pt x="514" y="1070"/>
                    <a:pt x="516" y="1035"/>
                  </a:cubicBezTo>
                  <a:cubicBezTo>
                    <a:pt x="517" y="1014"/>
                    <a:pt x="519" y="991"/>
                    <a:pt x="520" y="970"/>
                  </a:cubicBezTo>
                  <a:cubicBezTo>
                    <a:pt x="520" y="957"/>
                    <a:pt x="521" y="944"/>
                    <a:pt x="522" y="932"/>
                  </a:cubicBezTo>
                  <a:cubicBezTo>
                    <a:pt x="525" y="890"/>
                    <a:pt x="528" y="847"/>
                    <a:pt x="519" y="805"/>
                  </a:cubicBezTo>
                  <a:cubicBezTo>
                    <a:pt x="501" y="718"/>
                    <a:pt x="468" y="636"/>
                    <a:pt x="423" y="563"/>
                  </a:cubicBezTo>
                  <a:cubicBezTo>
                    <a:pt x="420" y="559"/>
                    <a:pt x="415" y="556"/>
                    <a:pt x="411" y="553"/>
                  </a:cubicBezTo>
                  <a:cubicBezTo>
                    <a:pt x="409" y="551"/>
                    <a:pt x="407" y="550"/>
                    <a:pt x="406" y="549"/>
                  </a:cubicBezTo>
                  <a:lnTo>
                    <a:pt x="404" y="547"/>
                  </a:lnTo>
                  <a:lnTo>
                    <a:pt x="393" y="554"/>
                  </a:lnTo>
                  <a:lnTo>
                    <a:pt x="393" y="557"/>
                  </a:lnTo>
                  <a:cubicBezTo>
                    <a:pt x="394" y="559"/>
                    <a:pt x="395" y="562"/>
                    <a:pt x="396" y="565"/>
                  </a:cubicBezTo>
                  <a:cubicBezTo>
                    <a:pt x="397" y="571"/>
                    <a:pt x="399" y="578"/>
                    <a:pt x="401" y="584"/>
                  </a:cubicBezTo>
                  <a:cubicBezTo>
                    <a:pt x="423" y="631"/>
                    <a:pt x="425" y="681"/>
                    <a:pt x="420" y="740"/>
                  </a:cubicBezTo>
                  <a:lnTo>
                    <a:pt x="420" y="740"/>
                  </a:lnTo>
                  <a:cubicBezTo>
                    <a:pt x="415" y="796"/>
                    <a:pt x="411" y="854"/>
                    <a:pt x="407" y="911"/>
                  </a:cubicBezTo>
                  <a:cubicBezTo>
                    <a:pt x="406" y="932"/>
                    <a:pt x="407" y="952"/>
                    <a:pt x="407" y="972"/>
                  </a:cubicBezTo>
                  <a:cubicBezTo>
                    <a:pt x="407" y="977"/>
                    <a:pt x="407" y="981"/>
                    <a:pt x="408" y="985"/>
                  </a:cubicBezTo>
                  <a:cubicBezTo>
                    <a:pt x="396" y="962"/>
                    <a:pt x="387" y="938"/>
                    <a:pt x="378" y="910"/>
                  </a:cubicBezTo>
                  <a:cubicBezTo>
                    <a:pt x="373" y="896"/>
                    <a:pt x="368" y="881"/>
                    <a:pt x="364" y="867"/>
                  </a:cubicBezTo>
                  <a:cubicBezTo>
                    <a:pt x="355" y="840"/>
                    <a:pt x="347" y="813"/>
                    <a:pt x="336" y="787"/>
                  </a:cubicBezTo>
                  <a:cubicBezTo>
                    <a:pt x="314" y="731"/>
                    <a:pt x="290" y="675"/>
                    <a:pt x="267" y="620"/>
                  </a:cubicBezTo>
                  <a:cubicBezTo>
                    <a:pt x="241" y="557"/>
                    <a:pt x="213" y="491"/>
                    <a:pt x="187" y="426"/>
                  </a:cubicBezTo>
                  <a:cubicBezTo>
                    <a:pt x="154" y="344"/>
                    <a:pt x="122" y="260"/>
                    <a:pt x="91" y="178"/>
                  </a:cubicBezTo>
                  <a:cubicBezTo>
                    <a:pt x="72" y="129"/>
                    <a:pt x="53" y="79"/>
                    <a:pt x="33" y="29"/>
                  </a:cubicBezTo>
                  <a:cubicBezTo>
                    <a:pt x="31" y="22"/>
                    <a:pt x="26" y="16"/>
                    <a:pt x="22" y="10"/>
                  </a:cubicBezTo>
                  <a:cubicBezTo>
                    <a:pt x="20" y="7"/>
                    <a:pt x="18" y="5"/>
                    <a:pt x="16" y="2"/>
                  </a:cubicBezTo>
                  <a:lnTo>
                    <a:pt x="15" y="0"/>
                  </a:lnTo>
                  <a:lnTo>
                    <a:pt x="1" y="3"/>
                  </a:lnTo>
                  <a:lnTo>
                    <a:pt x="1" y="6"/>
                  </a:lnTo>
                  <a:cubicBezTo>
                    <a:pt x="1" y="8"/>
                    <a:pt x="1" y="11"/>
                    <a:pt x="1" y="13"/>
                  </a:cubicBezTo>
                  <a:cubicBezTo>
                    <a:pt x="0" y="19"/>
                    <a:pt x="0" y="24"/>
                    <a:pt x="1" y="30"/>
                  </a:cubicBezTo>
                  <a:cubicBezTo>
                    <a:pt x="2" y="41"/>
                    <a:pt x="3" y="52"/>
                    <a:pt x="4" y="63"/>
                  </a:cubicBezTo>
                  <a:cubicBezTo>
                    <a:pt x="6" y="82"/>
                    <a:pt x="9" y="102"/>
                    <a:pt x="9" y="122"/>
                  </a:cubicBezTo>
                  <a:cubicBezTo>
                    <a:pt x="10" y="143"/>
                    <a:pt x="10" y="164"/>
                    <a:pt x="10" y="185"/>
                  </a:cubicBezTo>
                  <a:cubicBezTo>
                    <a:pt x="11" y="245"/>
                    <a:pt x="11" y="307"/>
                    <a:pt x="24" y="369"/>
                  </a:cubicBezTo>
                  <a:cubicBezTo>
                    <a:pt x="38" y="442"/>
                    <a:pt x="65" y="510"/>
                    <a:pt x="103" y="573"/>
                  </a:cubicBezTo>
                  <a:cubicBezTo>
                    <a:pt x="120" y="601"/>
                    <a:pt x="142" y="627"/>
                    <a:pt x="163" y="653"/>
                  </a:cubicBezTo>
                  <a:lnTo>
                    <a:pt x="162" y="653"/>
                  </a:lnTo>
                  <a:moveTo>
                    <a:pt x="439" y="890"/>
                  </a:moveTo>
                  <a:cubicBezTo>
                    <a:pt x="442" y="850"/>
                    <a:pt x="445" y="797"/>
                    <a:pt x="448" y="742"/>
                  </a:cubicBezTo>
                  <a:cubicBezTo>
                    <a:pt x="449" y="730"/>
                    <a:pt x="449" y="718"/>
                    <a:pt x="449" y="704"/>
                  </a:cubicBezTo>
                  <a:cubicBezTo>
                    <a:pt x="449" y="700"/>
                    <a:pt x="449" y="696"/>
                    <a:pt x="449" y="692"/>
                  </a:cubicBezTo>
                  <a:cubicBezTo>
                    <a:pt x="450" y="692"/>
                    <a:pt x="450" y="693"/>
                    <a:pt x="450" y="693"/>
                  </a:cubicBezTo>
                  <a:cubicBezTo>
                    <a:pt x="453" y="697"/>
                    <a:pt x="455" y="700"/>
                    <a:pt x="456" y="703"/>
                  </a:cubicBezTo>
                  <a:cubicBezTo>
                    <a:pt x="478" y="767"/>
                    <a:pt x="497" y="836"/>
                    <a:pt x="492" y="910"/>
                  </a:cubicBezTo>
                  <a:cubicBezTo>
                    <a:pt x="488" y="961"/>
                    <a:pt x="486" y="1013"/>
                    <a:pt x="483" y="1067"/>
                  </a:cubicBezTo>
                  <a:cubicBezTo>
                    <a:pt x="482" y="1086"/>
                    <a:pt x="481" y="1105"/>
                    <a:pt x="480" y="1125"/>
                  </a:cubicBezTo>
                  <a:cubicBezTo>
                    <a:pt x="455" y="1052"/>
                    <a:pt x="434" y="973"/>
                    <a:pt x="439" y="890"/>
                  </a:cubicBezTo>
                  <a:moveTo>
                    <a:pt x="548" y="1501"/>
                  </a:moveTo>
                  <a:cubicBezTo>
                    <a:pt x="541" y="1495"/>
                    <a:pt x="534" y="1489"/>
                    <a:pt x="527" y="1483"/>
                  </a:cubicBezTo>
                  <a:cubicBezTo>
                    <a:pt x="509" y="1468"/>
                    <a:pt x="491" y="1452"/>
                    <a:pt x="474" y="1436"/>
                  </a:cubicBezTo>
                  <a:cubicBezTo>
                    <a:pt x="462" y="1425"/>
                    <a:pt x="450" y="1414"/>
                    <a:pt x="438" y="1403"/>
                  </a:cubicBezTo>
                  <a:cubicBezTo>
                    <a:pt x="396" y="1365"/>
                    <a:pt x="353" y="1325"/>
                    <a:pt x="313" y="1284"/>
                  </a:cubicBezTo>
                  <a:cubicBezTo>
                    <a:pt x="266" y="1237"/>
                    <a:pt x="239" y="1187"/>
                    <a:pt x="232" y="1132"/>
                  </a:cubicBezTo>
                  <a:cubicBezTo>
                    <a:pt x="229" y="1112"/>
                    <a:pt x="225" y="1093"/>
                    <a:pt x="220" y="1074"/>
                  </a:cubicBezTo>
                  <a:cubicBezTo>
                    <a:pt x="218" y="1064"/>
                    <a:pt x="215" y="1054"/>
                    <a:pt x="213" y="1044"/>
                  </a:cubicBezTo>
                  <a:cubicBezTo>
                    <a:pt x="212" y="1039"/>
                    <a:pt x="212" y="1035"/>
                    <a:pt x="213" y="1031"/>
                  </a:cubicBezTo>
                  <a:cubicBezTo>
                    <a:pt x="214" y="1032"/>
                    <a:pt x="214" y="1032"/>
                    <a:pt x="215" y="1033"/>
                  </a:cubicBezTo>
                  <a:cubicBezTo>
                    <a:pt x="219" y="1038"/>
                    <a:pt x="223" y="1043"/>
                    <a:pt x="226" y="1049"/>
                  </a:cubicBezTo>
                  <a:cubicBezTo>
                    <a:pt x="259" y="1110"/>
                    <a:pt x="304" y="1163"/>
                    <a:pt x="347" y="1211"/>
                  </a:cubicBezTo>
                  <a:cubicBezTo>
                    <a:pt x="405" y="1278"/>
                    <a:pt x="455" y="1351"/>
                    <a:pt x="502" y="1420"/>
                  </a:cubicBezTo>
                  <a:cubicBezTo>
                    <a:pt x="515" y="1438"/>
                    <a:pt x="525" y="1458"/>
                    <a:pt x="535" y="1478"/>
                  </a:cubicBezTo>
                  <a:cubicBezTo>
                    <a:pt x="539" y="1485"/>
                    <a:pt x="544" y="1493"/>
                    <a:pt x="548" y="150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0000" tIns="45000" rIns="90000" bIns="45000" anchor="ctr" anchorCtr="1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" name="Google Shape;102;p15"/>
            <p:cNvSpPr/>
            <p:nvPr/>
          </p:nvSpPr>
          <p:spPr>
            <a:xfrm>
              <a:off x="3888360" y="2422080"/>
              <a:ext cx="67680" cy="183600"/>
            </a:xfrm>
            <a:custGeom>
              <a:avLst/>
              <a:gdLst/>
              <a:ahLst/>
              <a:cxnLst/>
              <a:rect l="l" t="t" r="r" b="b"/>
              <a:pathLst>
                <a:path w="188" h="510" extrusionOk="0">
                  <a:moveTo>
                    <a:pt x="1" y="360"/>
                  </a:moveTo>
                  <a:cubicBezTo>
                    <a:pt x="2" y="387"/>
                    <a:pt x="8" y="414"/>
                    <a:pt x="13" y="440"/>
                  </a:cubicBezTo>
                  <a:cubicBezTo>
                    <a:pt x="16" y="452"/>
                    <a:pt x="19" y="464"/>
                    <a:pt x="21" y="475"/>
                  </a:cubicBezTo>
                  <a:cubicBezTo>
                    <a:pt x="22" y="481"/>
                    <a:pt x="23" y="487"/>
                    <a:pt x="24" y="493"/>
                  </a:cubicBezTo>
                  <a:lnTo>
                    <a:pt x="27" y="510"/>
                  </a:lnTo>
                  <a:lnTo>
                    <a:pt x="32" y="503"/>
                  </a:lnTo>
                  <a:cubicBezTo>
                    <a:pt x="44" y="486"/>
                    <a:pt x="52" y="468"/>
                    <a:pt x="60" y="451"/>
                  </a:cubicBezTo>
                  <a:cubicBezTo>
                    <a:pt x="61" y="448"/>
                    <a:pt x="62" y="446"/>
                    <a:pt x="63" y="443"/>
                  </a:cubicBezTo>
                  <a:cubicBezTo>
                    <a:pt x="71" y="426"/>
                    <a:pt x="80" y="408"/>
                    <a:pt x="88" y="390"/>
                  </a:cubicBezTo>
                  <a:cubicBezTo>
                    <a:pt x="106" y="353"/>
                    <a:pt x="125" y="314"/>
                    <a:pt x="137" y="274"/>
                  </a:cubicBezTo>
                  <a:cubicBezTo>
                    <a:pt x="154" y="219"/>
                    <a:pt x="166" y="163"/>
                    <a:pt x="177" y="108"/>
                  </a:cubicBezTo>
                  <a:cubicBezTo>
                    <a:pt x="180" y="90"/>
                    <a:pt x="184" y="71"/>
                    <a:pt x="188" y="53"/>
                  </a:cubicBezTo>
                  <a:cubicBezTo>
                    <a:pt x="189" y="45"/>
                    <a:pt x="189" y="36"/>
                    <a:pt x="188" y="25"/>
                  </a:cubicBezTo>
                  <a:cubicBezTo>
                    <a:pt x="187" y="20"/>
                    <a:pt x="187" y="13"/>
                    <a:pt x="186" y="6"/>
                  </a:cubicBezTo>
                  <a:lnTo>
                    <a:pt x="186" y="0"/>
                  </a:lnTo>
                  <a:lnTo>
                    <a:pt x="181" y="4"/>
                  </a:lnTo>
                  <a:cubicBezTo>
                    <a:pt x="176" y="7"/>
                    <a:pt x="172" y="9"/>
                    <a:pt x="169" y="11"/>
                  </a:cubicBezTo>
                  <a:cubicBezTo>
                    <a:pt x="164" y="15"/>
                    <a:pt x="161" y="17"/>
                    <a:pt x="158" y="20"/>
                  </a:cubicBezTo>
                  <a:cubicBezTo>
                    <a:pt x="150" y="31"/>
                    <a:pt x="141" y="43"/>
                    <a:pt x="132" y="54"/>
                  </a:cubicBezTo>
                  <a:cubicBezTo>
                    <a:pt x="97" y="100"/>
                    <a:pt x="60" y="147"/>
                    <a:pt x="33" y="199"/>
                  </a:cubicBezTo>
                  <a:cubicBezTo>
                    <a:pt x="8" y="245"/>
                    <a:pt x="-2" y="296"/>
                    <a:pt x="1" y="360"/>
                  </a:cubicBezTo>
                  <a:moveTo>
                    <a:pt x="43" y="243"/>
                  </a:moveTo>
                  <a:cubicBezTo>
                    <a:pt x="61" y="204"/>
                    <a:pt x="84" y="167"/>
                    <a:pt x="107" y="132"/>
                  </a:cubicBezTo>
                  <a:cubicBezTo>
                    <a:pt x="111" y="126"/>
                    <a:pt x="114" y="120"/>
                    <a:pt x="118" y="114"/>
                  </a:cubicBezTo>
                  <a:cubicBezTo>
                    <a:pt x="125" y="102"/>
                    <a:pt x="134" y="92"/>
                    <a:pt x="144" y="81"/>
                  </a:cubicBezTo>
                  <a:cubicBezTo>
                    <a:pt x="147" y="78"/>
                    <a:pt x="151" y="74"/>
                    <a:pt x="154" y="71"/>
                  </a:cubicBezTo>
                  <a:cubicBezTo>
                    <a:pt x="148" y="193"/>
                    <a:pt x="100" y="300"/>
                    <a:pt x="54" y="402"/>
                  </a:cubicBezTo>
                  <a:cubicBezTo>
                    <a:pt x="48" y="415"/>
                    <a:pt x="42" y="428"/>
                    <a:pt x="37" y="440"/>
                  </a:cubicBezTo>
                  <a:cubicBezTo>
                    <a:pt x="37" y="440"/>
                    <a:pt x="37" y="439"/>
                    <a:pt x="36" y="438"/>
                  </a:cubicBezTo>
                  <a:cubicBezTo>
                    <a:pt x="25" y="373"/>
                    <a:pt x="13" y="306"/>
                    <a:pt x="43" y="24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0000" tIns="45000" rIns="90000" bIns="45000" anchor="ctr" anchorCtr="1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2">
  <p:cSld name="TITLE_ONLY_2"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Google Shape;104;p16"/>
          <p:cNvPicPr preferRelativeResize="0"/>
          <p:nvPr/>
        </p:nvPicPr>
        <p:blipFill rotWithShape="1">
          <a:blip r:embed="rId2">
            <a:alphaModFix amt="15000"/>
          </a:blip>
          <a:srcRect l="50705" t="35555" r="-41154" b="9259"/>
          <a:stretch/>
        </p:blipFill>
        <p:spPr>
          <a:xfrm>
            <a:off x="0" y="0"/>
            <a:ext cx="7579699" cy="2838476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p16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p16"/>
          <p:cNvSpPr/>
          <p:nvPr/>
        </p:nvSpPr>
        <p:spPr>
          <a:xfrm rot="10800000" flipH="1">
            <a:off x="6438878" y="100225"/>
            <a:ext cx="3714840" cy="248760"/>
          </a:xfrm>
          <a:custGeom>
            <a:avLst/>
            <a:gdLst/>
            <a:ahLst/>
            <a:cxnLst/>
            <a:rect l="l" t="t" r="r" b="b"/>
            <a:pathLst>
              <a:path w="10319" h="691" extrusionOk="0">
                <a:moveTo>
                  <a:pt x="10282" y="630"/>
                </a:moveTo>
                <a:cubicBezTo>
                  <a:pt x="10281" y="629"/>
                  <a:pt x="10280" y="628"/>
                  <a:pt x="10279" y="627"/>
                </a:cubicBezTo>
                <a:cubicBezTo>
                  <a:pt x="10271" y="619"/>
                  <a:pt x="10263" y="611"/>
                  <a:pt x="10255" y="604"/>
                </a:cubicBezTo>
                <a:lnTo>
                  <a:pt x="10253" y="602"/>
                </a:lnTo>
                <a:cubicBezTo>
                  <a:pt x="10239" y="589"/>
                  <a:pt x="10224" y="575"/>
                  <a:pt x="10210" y="560"/>
                </a:cubicBezTo>
                <a:cubicBezTo>
                  <a:pt x="10151" y="499"/>
                  <a:pt x="10077" y="453"/>
                  <a:pt x="10012" y="412"/>
                </a:cubicBezTo>
                <a:cubicBezTo>
                  <a:pt x="9932" y="363"/>
                  <a:pt x="9858" y="323"/>
                  <a:pt x="9785" y="289"/>
                </a:cubicBezTo>
                <a:cubicBezTo>
                  <a:pt x="9645" y="225"/>
                  <a:pt x="9527" y="187"/>
                  <a:pt x="9412" y="170"/>
                </a:cubicBezTo>
                <a:cubicBezTo>
                  <a:pt x="9334" y="158"/>
                  <a:pt x="9257" y="157"/>
                  <a:pt x="9184" y="165"/>
                </a:cubicBezTo>
                <a:cubicBezTo>
                  <a:pt x="9113" y="174"/>
                  <a:pt x="9038" y="197"/>
                  <a:pt x="8951" y="239"/>
                </a:cubicBezTo>
                <a:cubicBezTo>
                  <a:pt x="8926" y="251"/>
                  <a:pt x="8900" y="263"/>
                  <a:pt x="8876" y="275"/>
                </a:cubicBezTo>
                <a:cubicBezTo>
                  <a:pt x="8830" y="298"/>
                  <a:pt x="8782" y="321"/>
                  <a:pt x="8734" y="342"/>
                </a:cubicBezTo>
                <a:cubicBezTo>
                  <a:pt x="8642" y="382"/>
                  <a:pt x="8540" y="391"/>
                  <a:pt x="8421" y="370"/>
                </a:cubicBezTo>
                <a:cubicBezTo>
                  <a:pt x="8307" y="350"/>
                  <a:pt x="8197" y="309"/>
                  <a:pt x="8090" y="271"/>
                </a:cubicBezTo>
                <a:lnTo>
                  <a:pt x="8013" y="242"/>
                </a:lnTo>
                <a:cubicBezTo>
                  <a:pt x="7957" y="222"/>
                  <a:pt x="7899" y="201"/>
                  <a:pt x="7841" y="183"/>
                </a:cubicBezTo>
                <a:cubicBezTo>
                  <a:pt x="7702" y="138"/>
                  <a:pt x="7577" y="115"/>
                  <a:pt x="7460" y="111"/>
                </a:cubicBezTo>
                <a:cubicBezTo>
                  <a:pt x="7400" y="109"/>
                  <a:pt x="7337" y="108"/>
                  <a:pt x="7273" y="114"/>
                </a:cubicBezTo>
                <a:cubicBezTo>
                  <a:pt x="7219" y="119"/>
                  <a:pt x="7164" y="128"/>
                  <a:pt x="7110" y="136"/>
                </a:cubicBezTo>
                <a:lnTo>
                  <a:pt x="7110" y="136"/>
                </a:lnTo>
                <a:cubicBezTo>
                  <a:pt x="7075" y="141"/>
                  <a:pt x="7040" y="146"/>
                  <a:pt x="7005" y="151"/>
                </a:cubicBezTo>
                <a:cubicBezTo>
                  <a:pt x="6905" y="164"/>
                  <a:pt x="6816" y="159"/>
                  <a:pt x="6732" y="135"/>
                </a:cubicBezTo>
                <a:cubicBezTo>
                  <a:pt x="6688" y="123"/>
                  <a:pt x="6643" y="111"/>
                  <a:pt x="6600" y="99"/>
                </a:cubicBezTo>
                <a:cubicBezTo>
                  <a:pt x="6538" y="81"/>
                  <a:pt x="6476" y="64"/>
                  <a:pt x="6415" y="47"/>
                </a:cubicBezTo>
                <a:cubicBezTo>
                  <a:pt x="6330" y="24"/>
                  <a:pt x="6236" y="16"/>
                  <a:pt x="6127" y="22"/>
                </a:cubicBezTo>
                <a:cubicBezTo>
                  <a:pt x="6065" y="26"/>
                  <a:pt x="6006" y="44"/>
                  <a:pt x="5952" y="63"/>
                </a:cubicBezTo>
                <a:lnTo>
                  <a:pt x="5937" y="68"/>
                </a:lnTo>
                <a:cubicBezTo>
                  <a:pt x="5838" y="102"/>
                  <a:pt x="5736" y="138"/>
                  <a:pt x="5629" y="146"/>
                </a:cubicBezTo>
                <a:cubicBezTo>
                  <a:pt x="5542" y="154"/>
                  <a:pt x="5463" y="150"/>
                  <a:pt x="5388" y="136"/>
                </a:cubicBezTo>
                <a:cubicBezTo>
                  <a:pt x="5293" y="119"/>
                  <a:pt x="5199" y="92"/>
                  <a:pt x="5108" y="66"/>
                </a:cubicBezTo>
                <a:cubicBezTo>
                  <a:pt x="5088" y="61"/>
                  <a:pt x="5067" y="55"/>
                  <a:pt x="5046" y="49"/>
                </a:cubicBezTo>
                <a:cubicBezTo>
                  <a:pt x="4945" y="20"/>
                  <a:pt x="4860" y="6"/>
                  <a:pt x="4779" y="2"/>
                </a:cubicBezTo>
                <a:lnTo>
                  <a:pt x="4768" y="1"/>
                </a:lnTo>
                <a:cubicBezTo>
                  <a:pt x="4721" y="-1"/>
                  <a:pt x="4673" y="-3"/>
                  <a:pt x="4627" y="16"/>
                </a:cubicBezTo>
                <a:cubicBezTo>
                  <a:pt x="4603" y="25"/>
                  <a:pt x="4579" y="36"/>
                  <a:pt x="4555" y="46"/>
                </a:cubicBezTo>
                <a:lnTo>
                  <a:pt x="4516" y="62"/>
                </a:lnTo>
                <a:cubicBezTo>
                  <a:pt x="4502" y="68"/>
                  <a:pt x="4488" y="75"/>
                  <a:pt x="4474" y="81"/>
                </a:cubicBezTo>
                <a:lnTo>
                  <a:pt x="4472" y="82"/>
                </a:lnTo>
                <a:cubicBezTo>
                  <a:pt x="4439" y="96"/>
                  <a:pt x="4405" y="111"/>
                  <a:pt x="4371" y="122"/>
                </a:cubicBezTo>
                <a:cubicBezTo>
                  <a:pt x="4275" y="154"/>
                  <a:pt x="4172" y="152"/>
                  <a:pt x="4084" y="147"/>
                </a:cubicBezTo>
                <a:cubicBezTo>
                  <a:pt x="4001" y="141"/>
                  <a:pt x="3917" y="128"/>
                  <a:pt x="3840" y="114"/>
                </a:cubicBezTo>
                <a:cubicBezTo>
                  <a:pt x="3756" y="100"/>
                  <a:pt x="3672" y="94"/>
                  <a:pt x="3586" y="89"/>
                </a:cubicBezTo>
                <a:cubicBezTo>
                  <a:pt x="3475" y="82"/>
                  <a:pt x="3368" y="101"/>
                  <a:pt x="3269" y="146"/>
                </a:cubicBezTo>
                <a:cubicBezTo>
                  <a:pt x="3228" y="164"/>
                  <a:pt x="3187" y="184"/>
                  <a:pt x="3148" y="203"/>
                </a:cubicBezTo>
                <a:lnTo>
                  <a:pt x="3142" y="206"/>
                </a:lnTo>
                <a:cubicBezTo>
                  <a:pt x="3111" y="220"/>
                  <a:pt x="3080" y="235"/>
                  <a:pt x="3049" y="250"/>
                </a:cubicBezTo>
                <a:cubicBezTo>
                  <a:pt x="2969" y="287"/>
                  <a:pt x="2888" y="311"/>
                  <a:pt x="2808" y="321"/>
                </a:cubicBezTo>
                <a:cubicBezTo>
                  <a:pt x="2706" y="334"/>
                  <a:pt x="2604" y="337"/>
                  <a:pt x="2505" y="329"/>
                </a:cubicBezTo>
                <a:cubicBezTo>
                  <a:pt x="2445" y="325"/>
                  <a:pt x="2385" y="316"/>
                  <a:pt x="2327" y="307"/>
                </a:cubicBezTo>
                <a:lnTo>
                  <a:pt x="2291" y="302"/>
                </a:lnTo>
                <a:cubicBezTo>
                  <a:pt x="2246" y="295"/>
                  <a:pt x="2201" y="287"/>
                  <a:pt x="2157" y="279"/>
                </a:cubicBezTo>
                <a:lnTo>
                  <a:pt x="2132" y="275"/>
                </a:lnTo>
                <a:cubicBezTo>
                  <a:pt x="2095" y="268"/>
                  <a:pt x="2058" y="261"/>
                  <a:pt x="2022" y="255"/>
                </a:cubicBezTo>
                <a:lnTo>
                  <a:pt x="2021" y="255"/>
                </a:lnTo>
                <a:cubicBezTo>
                  <a:pt x="1945" y="241"/>
                  <a:pt x="1866" y="226"/>
                  <a:pt x="1787" y="214"/>
                </a:cubicBezTo>
                <a:cubicBezTo>
                  <a:pt x="1715" y="203"/>
                  <a:pt x="1641" y="199"/>
                  <a:pt x="1578" y="197"/>
                </a:cubicBezTo>
                <a:cubicBezTo>
                  <a:pt x="1499" y="193"/>
                  <a:pt x="1417" y="193"/>
                  <a:pt x="1344" y="192"/>
                </a:cubicBezTo>
                <a:lnTo>
                  <a:pt x="1298" y="192"/>
                </a:lnTo>
                <a:cubicBezTo>
                  <a:pt x="1216" y="191"/>
                  <a:pt x="1132" y="191"/>
                  <a:pt x="1059" y="191"/>
                </a:cubicBezTo>
                <a:lnTo>
                  <a:pt x="1024" y="191"/>
                </a:lnTo>
                <a:cubicBezTo>
                  <a:pt x="953" y="191"/>
                  <a:pt x="859" y="191"/>
                  <a:pt x="763" y="192"/>
                </a:cubicBezTo>
                <a:lnTo>
                  <a:pt x="709" y="192"/>
                </a:lnTo>
                <a:lnTo>
                  <a:pt x="708" y="192"/>
                </a:lnTo>
                <a:cubicBezTo>
                  <a:pt x="619" y="193"/>
                  <a:pt x="527" y="193"/>
                  <a:pt x="437" y="194"/>
                </a:cubicBezTo>
                <a:cubicBezTo>
                  <a:pt x="376" y="195"/>
                  <a:pt x="305" y="197"/>
                  <a:pt x="234" y="202"/>
                </a:cubicBezTo>
                <a:cubicBezTo>
                  <a:pt x="178" y="206"/>
                  <a:pt x="122" y="212"/>
                  <a:pt x="67" y="217"/>
                </a:cubicBezTo>
                <a:cubicBezTo>
                  <a:pt x="45" y="220"/>
                  <a:pt x="22" y="222"/>
                  <a:pt x="0" y="224"/>
                </a:cubicBezTo>
                <a:lnTo>
                  <a:pt x="1" y="245"/>
                </a:lnTo>
                <a:lnTo>
                  <a:pt x="5" y="245"/>
                </a:lnTo>
                <a:cubicBezTo>
                  <a:pt x="11" y="245"/>
                  <a:pt x="18" y="245"/>
                  <a:pt x="25" y="244"/>
                </a:cubicBezTo>
                <a:cubicBezTo>
                  <a:pt x="52" y="243"/>
                  <a:pt x="79" y="241"/>
                  <a:pt x="105" y="239"/>
                </a:cubicBezTo>
                <a:cubicBezTo>
                  <a:pt x="161" y="235"/>
                  <a:pt x="218" y="231"/>
                  <a:pt x="274" y="229"/>
                </a:cubicBezTo>
                <a:cubicBezTo>
                  <a:pt x="359" y="226"/>
                  <a:pt x="445" y="226"/>
                  <a:pt x="528" y="227"/>
                </a:cubicBezTo>
                <a:lnTo>
                  <a:pt x="538" y="227"/>
                </a:lnTo>
                <a:cubicBezTo>
                  <a:pt x="599" y="227"/>
                  <a:pt x="661" y="227"/>
                  <a:pt x="721" y="228"/>
                </a:cubicBezTo>
                <a:cubicBezTo>
                  <a:pt x="779" y="228"/>
                  <a:pt x="832" y="229"/>
                  <a:pt x="885" y="229"/>
                </a:cubicBezTo>
                <a:cubicBezTo>
                  <a:pt x="968" y="229"/>
                  <a:pt x="1050" y="229"/>
                  <a:pt x="1142" y="228"/>
                </a:cubicBezTo>
                <a:lnTo>
                  <a:pt x="1144" y="228"/>
                </a:lnTo>
                <a:cubicBezTo>
                  <a:pt x="1198" y="228"/>
                  <a:pt x="1253" y="228"/>
                  <a:pt x="1307" y="228"/>
                </a:cubicBezTo>
                <a:cubicBezTo>
                  <a:pt x="1327" y="228"/>
                  <a:pt x="1346" y="228"/>
                  <a:pt x="1363" y="228"/>
                </a:cubicBezTo>
                <a:cubicBezTo>
                  <a:pt x="1418" y="228"/>
                  <a:pt x="1474" y="228"/>
                  <a:pt x="1530" y="229"/>
                </a:cubicBezTo>
                <a:cubicBezTo>
                  <a:pt x="1562" y="230"/>
                  <a:pt x="1596" y="233"/>
                  <a:pt x="1625" y="236"/>
                </a:cubicBezTo>
                <a:cubicBezTo>
                  <a:pt x="1649" y="238"/>
                  <a:pt x="1673" y="240"/>
                  <a:pt x="1697" y="242"/>
                </a:cubicBezTo>
                <a:cubicBezTo>
                  <a:pt x="1795" y="247"/>
                  <a:pt x="1894" y="264"/>
                  <a:pt x="1989" y="281"/>
                </a:cubicBezTo>
                <a:lnTo>
                  <a:pt x="2012" y="285"/>
                </a:lnTo>
                <a:cubicBezTo>
                  <a:pt x="2086" y="298"/>
                  <a:pt x="2159" y="311"/>
                  <a:pt x="2227" y="323"/>
                </a:cubicBezTo>
                <a:cubicBezTo>
                  <a:pt x="2286" y="333"/>
                  <a:pt x="2347" y="344"/>
                  <a:pt x="2407" y="354"/>
                </a:cubicBezTo>
                <a:cubicBezTo>
                  <a:pt x="2426" y="358"/>
                  <a:pt x="2446" y="361"/>
                  <a:pt x="2466" y="362"/>
                </a:cubicBezTo>
                <a:cubicBezTo>
                  <a:pt x="2553" y="369"/>
                  <a:pt x="2645" y="368"/>
                  <a:pt x="2755" y="361"/>
                </a:cubicBezTo>
                <a:cubicBezTo>
                  <a:pt x="2863" y="354"/>
                  <a:pt x="2973" y="323"/>
                  <a:pt x="3102" y="264"/>
                </a:cubicBezTo>
                <a:cubicBezTo>
                  <a:pt x="3128" y="252"/>
                  <a:pt x="3153" y="240"/>
                  <a:pt x="3178" y="228"/>
                </a:cubicBezTo>
                <a:lnTo>
                  <a:pt x="3183" y="226"/>
                </a:lnTo>
                <a:cubicBezTo>
                  <a:pt x="3223" y="207"/>
                  <a:pt x="3264" y="188"/>
                  <a:pt x="3304" y="170"/>
                </a:cubicBezTo>
                <a:cubicBezTo>
                  <a:pt x="3372" y="140"/>
                  <a:pt x="3441" y="125"/>
                  <a:pt x="3508" y="124"/>
                </a:cubicBezTo>
                <a:cubicBezTo>
                  <a:pt x="3563" y="124"/>
                  <a:pt x="3617" y="126"/>
                  <a:pt x="3669" y="130"/>
                </a:cubicBezTo>
                <a:cubicBezTo>
                  <a:pt x="3740" y="137"/>
                  <a:pt x="3817" y="145"/>
                  <a:pt x="3893" y="157"/>
                </a:cubicBezTo>
                <a:cubicBezTo>
                  <a:pt x="3979" y="172"/>
                  <a:pt x="4072" y="186"/>
                  <a:pt x="4167" y="182"/>
                </a:cubicBezTo>
                <a:lnTo>
                  <a:pt x="4181" y="182"/>
                </a:lnTo>
                <a:cubicBezTo>
                  <a:pt x="4236" y="180"/>
                  <a:pt x="4293" y="178"/>
                  <a:pt x="4349" y="165"/>
                </a:cubicBezTo>
                <a:cubicBezTo>
                  <a:pt x="4419" y="149"/>
                  <a:pt x="4483" y="118"/>
                  <a:pt x="4545" y="88"/>
                </a:cubicBezTo>
                <a:cubicBezTo>
                  <a:pt x="4603" y="59"/>
                  <a:pt x="4667" y="32"/>
                  <a:pt x="4738" y="37"/>
                </a:cubicBezTo>
                <a:cubicBezTo>
                  <a:pt x="4758" y="38"/>
                  <a:pt x="4779" y="40"/>
                  <a:pt x="4799" y="42"/>
                </a:cubicBezTo>
                <a:cubicBezTo>
                  <a:pt x="4816" y="44"/>
                  <a:pt x="4833" y="45"/>
                  <a:pt x="4850" y="47"/>
                </a:cubicBezTo>
                <a:cubicBezTo>
                  <a:pt x="4930" y="53"/>
                  <a:pt x="5008" y="74"/>
                  <a:pt x="5084" y="95"/>
                </a:cubicBezTo>
                <a:lnTo>
                  <a:pt x="5148" y="113"/>
                </a:lnTo>
                <a:cubicBezTo>
                  <a:pt x="5239" y="138"/>
                  <a:pt x="5332" y="164"/>
                  <a:pt x="5427" y="178"/>
                </a:cubicBezTo>
                <a:cubicBezTo>
                  <a:pt x="5498" y="188"/>
                  <a:pt x="5573" y="188"/>
                  <a:pt x="5665" y="178"/>
                </a:cubicBezTo>
                <a:cubicBezTo>
                  <a:pt x="5767" y="167"/>
                  <a:pt x="5864" y="133"/>
                  <a:pt x="5957" y="100"/>
                </a:cubicBezTo>
                <a:lnTo>
                  <a:pt x="5967" y="96"/>
                </a:lnTo>
                <a:cubicBezTo>
                  <a:pt x="6076" y="57"/>
                  <a:pt x="6189" y="47"/>
                  <a:pt x="6313" y="65"/>
                </a:cubicBezTo>
                <a:cubicBezTo>
                  <a:pt x="6398" y="78"/>
                  <a:pt x="6482" y="102"/>
                  <a:pt x="6563" y="126"/>
                </a:cubicBezTo>
                <a:lnTo>
                  <a:pt x="6564" y="126"/>
                </a:lnTo>
                <a:cubicBezTo>
                  <a:pt x="6591" y="134"/>
                  <a:pt x="6620" y="143"/>
                  <a:pt x="6648" y="150"/>
                </a:cubicBezTo>
                <a:lnTo>
                  <a:pt x="6669" y="156"/>
                </a:lnTo>
                <a:cubicBezTo>
                  <a:pt x="6720" y="171"/>
                  <a:pt x="6773" y="185"/>
                  <a:pt x="6826" y="190"/>
                </a:cubicBezTo>
                <a:cubicBezTo>
                  <a:pt x="6912" y="198"/>
                  <a:pt x="7008" y="193"/>
                  <a:pt x="7118" y="174"/>
                </a:cubicBezTo>
                <a:cubicBezTo>
                  <a:pt x="7192" y="161"/>
                  <a:pt x="7272" y="148"/>
                  <a:pt x="7352" y="146"/>
                </a:cubicBezTo>
                <a:cubicBezTo>
                  <a:pt x="7514" y="142"/>
                  <a:pt x="7673" y="167"/>
                  <a:pt x="7839" y="221"/>
                </a:cubicBezTo>
                <a:cubicBezTo>
                  <a:pt x="7904" y="243"/>
                  <a:pt x="7969" y="266"/>
                  <a:pt x="8032" y="288"/>
                </a:cubicBezTo>
                <a:cubicBezTo>
                  <a:pt x="8087" y="308"/>
                  <a:pt x="8145" y="329"/>
                  <a:pt x="8202" y="348"/>
                </a:cubicBezTo>
                <a:lnTo>
                  <a:pt x="8204" y="348"/>
                </a:lnTo>
                <a:cubicBezTo>
                  <a:pt x="8302" y="381"/>
                  <a:pt x="8403" y="415"/>
                  <a:pt x="8511" y="414"/>
                </a:cubicBezTo>
                <a:cubicBezTo>
                  <a:pt x="8572" y="414"/>
                  <a:pt x="8628" y="412"/>
                  <a:pt x="8683" y="398"/>
                </a:cubicBezTo>
                <a:cubicBezTo>
                  <a:pt x="8761" y="378"/>
                  <a:pt x="8833" y="342"/>
                  <a:pt x="8898" y="307"/>
                </a:cubicBezTo>
                <a:cubicBezTo>
                  <a:pt x="9042" y="230"/>
                  <a:pt x="9166" y="194"/>
                  <a:pt x="9289" y="196"/>
                </a:cubicBezTo>
                <a:cubicBezTo>
                  <a:pt x="9395" y="198"/>
                  <a:pt x="9490" y="213"/>
                  <a:pt x="9577" y="243"/>
                </a:cubicBezTo>
                <a:cubicBezTo>
                  <a:pt x="9641" y="264"/>
                  <a:pt x="9709" y="291"/>
                  <a:pt x="9784" y="324"/>
                </a:cubicBezTo>
                <a:cubicBezTo>
                  <a:pt x="9900" y="374"/>
                  <a:pt x="10017" y="443"/>
                  <a:pt x="10142" y="534"/>
                </a:cubicBezTo>
                <a:cubicBezTo>
                  <a:pt x="10159" y="546"/>
                  <a:pt x="10174" y="560"/>
                  <a:pt x="10189" y="574"/>
                </a:cubicBezTo>
                <a:lnTo>
                  <a:pt x="10190" y="574"/>
                </a:lnTo>
                <a:cubicBezTo>
                  <a:pt x="10195" y="579"/>
                  <a:pt x="10201" y="584"/>
                  <a:pt x="10206" y="590"/>
                </a:cubicBezTo>
                <a:cubicBezTo>
                  <a:pt x="10222" y="603"/>
                  <a:pt x="10238" y="618"/>
                  <a:pt x="10253" y="631"/>
                </a:cubicBezTo>
                <a:lnTo>
                  <a:pt x="10319" y="691"/>
                </a:lnTo>
                <a:lnTo>
                  <a:pt x="10282" y="63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0000" tIns="45000" rIns="90000" bIns="45000" anchor="ctr" anchorCtr="1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3">
  <p:cSld name="TITLE_ONLY_2_1"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7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109" name="Google Shape;109;p17"/>
          <p:cNvSpPr/>
          <p:nvPr/>
        </p:nvSpPr>
        <p:spPr>
          <a:xfrm>
            <a:off x="-56025" y="539500"/>
            <a:ext cx="401200" cy="2420475"/>
          </a:xfrm>
          <a:custGeom>
            <a:avLst/>
            <a:gdLst/>
            <a:ahLst/>
            <a:cxnLst/>
            <a:rect l="l" t="t" r="r" b="b"/>
            <a:pathLst>
              <a:path w="16048" h="96819" extrusionOk="0">
                <a:moveTo>
                  <a:pt x="2241" y="0"/>
                </a:moveTo>
                <a:cubicBezTo>
                  <a:pt x="8452" y="10348"/>
                  <a:pt x="13705" y="21713"/>
                  <a:pt x="15688" y="33618"/>
                </a:cubicBezTo>
                <a:cubicBezTo>
                  <a:pt x="17129" y="42268"/>
                  <a:pt x="11132" y="50568"/>
                  <a:pt x="9413" y="59167"/>
                </a:cubicBezTo>
                <a:cubicBezTo>
                  <a:pt x="7770" y="67383"/>
                  <a:pt x="11942" y="75973"/>
                  <a:pt x="10757" y="84268"/>
                </a:cubicBezTo>
                <a:cubicBezTo>
                  <a:pt x="9978" y="89723"/>
                  <a:pt x="5510" y="96819"/>
                  <a:pt x="0" y="96819"/>
                </a:cubicBezTo>
              </a:path>
            </a:pathLst>
          </a:cu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sp>
      <p:grpSp>
        <p:nvGrpSpPr>
          <p:cNvPr id="110" name="Google Shape;110;p17"/>
          <p:cNvGrpSpPr/>
          <p:nvPr/>
        </p:nvGrpSpPr>
        <p:grpSpPr>
          <a:xfrm rot="377323" flipH="1">
            <a:off x="8726313" y="1769819"/>
            <a:ext cx="710651" cy="2803699"/>
            <a:chOff x="7032355" y="998228"/>
            <a:chExt cx="507125" cy="2000880"/>
          </a:xfrm>
        </p:grpSpPr>
        <p:sp>
          <p:nvSpPr>
            <p:cNvPr id="111" name="Google Shape;111;p17"/>
            <p:cNvSpPr/>
            <p:nvPr/>
          </p:nvSpPr>
          <p:spPr>
            <a:xfrm>
              <a:off x="7032355" y="998228"/>
              <a:ext cx="459720" cy="2000880"/>
            </a:xfrm>
            <a:custGeom>
              <a:avLst/>
              <a:gdLst/>
              <a:ahLst/>
              <a:cxnLst/>
              <a:rect l="l" t="t" r="r" b="b"/>
              <a:pathLst>
                <a:path w="1277" h="5558" extrusionOk="0">
                  <a:moveTo>
                    <a:pt x="1274" y="3495"/>
                  </a:moveTo>
                  <a:cubicBezTo>
                    <a:pt x="1273" y="3494"/>
                    <a:pt x="1271" y="3493"/>
                    <a:pt x="1270" y="3492"/>
                  </a:cubicBezTo>
                  <a:cubicBezTo>
                    <a:pt x="1264" y="3488"/>
                    <a:pt x="1259" y="3483"/>
                    <a:pt x="1253" y="3483"/>
                  </a:cubicBezTo>
                  <a:cubicBezTo>
                    <a:pt x="1217" y="3482"/>
                    <a:pt x="1188" y="3500"/>
                    <a:pt x="1164" y="3518"/>
                  </a:cubicBezTo>
                  <a:cubicBezTo>
                    <a:pt x="1122" y="3550"/>
                    <a:pt x="1083" y="3582"/>
                    <a:pt x="1047" y="3614"/>
                  </a:cubicBezTo>
                  <a:cubicBezTo>
                    <a:pt x="1013" y="3645"/>
                    <a:pt x="980" y="3678"/>
                    <a:pt x="948" y="3710"/>
                  </a:cubicBezTo>
                  <a:lnTo>
                    <a:pt x="929" y="3729"/>
                  </a:lnTo>
                  <a:cubicBezTo>
                    <a:pt x="919" y="3739"/>
                    <a:pt x="909" y="3750"/>
                    <a:pt x="898" y="3763"/>
                  </a:cubicBezTo>
                  <a:lnTo>
                    <a:pt x="896" y="3764"/>
                  </a:lnTo>
                  <a:cubicBezTo>
                    <a:pt x="891" y="3770"/>
                    <a:pt x="886" y="3776"/>
                    <a:pt x="880" y="3783"/>
                  </a:cubicBezTo>
                  <a:lnTo>
                    <a:pt x="877" y="3781"/>
                  </a:lnTo>
                  <a:cubicBezTo>
                    <a:pt x="880" y="3768"/>
                    <a:pt x="884" y="3756"/>
                    <a:pt x="887" y="3745"/>
                  </a:cubicBezTo>
                  <a:lnTo>
                    <a:pt x="887" y="3745"/>
                  </a:lnTo>
                  <a:cubicBezTo>
                    <a:pt x="894" y="3720"/>
                    <a:pt x="901" y="3698"/>
                    <a:pt x="904" y="3676"/>
                  </a:cubicBezTo>
                  <a:cubicBezTo>
                    <a:pt x="910" y="3640"/>
                    <a:pt x="928" y="3611"/>
                    <a:pt x="946" y="3583"/>
                  </a:cubicBezTo>
                  <a:cubicBezTo>
                    <a:pt x="955" y="3568"/>
                    <a:pt x="964" y="3553"/>
                    <a:pt x="972" y="3537"/>
                  </a:cubicBezTo>
                  <a:cubicBezTo>
                    <a:pt x="983" y="3514"/>
                    <a:pt x="995" y="3491"/>
                    <a:pt x="1008" y="3469"/>
                  </a:cubicBezTo>
                  <a:lnTo>
                    <a:pt x="1008" y="3469"/>
                  </a:lnTo>
                  <a:cubicBezTo>
                    <a:pt x="1015" y="3457"/>
                    <a:pt x="1022" y="3445"/>
                    <a:pt x="1028" y="3432"/>
                  </a:cubicBezTo>
                  <a:cubicBezTo>
                    <a:pt x="1032" y="3424"/>
                    <a:pt x="1035" y="3419"/>
                    <a:pt x="1034" y="3415"/>
                  </a:cubicBezTo>
                  <a:lnTo>
                    <a:pt x="1034" y="3415"/>
                  </a:lnTo>
                  <a:cubicBezTo>
                    <a:pt x="1033" y="3413"/>
                    <a:pt x="1033" y="3411"/>
                    <a:pt x="1032" y="3409"/>
                  </a:cubicBezTo>
                  <a:cubicBezTo>
                    <a:pt x="1021" y="3368"/>
                    <a:pt x="1045" y="3337"/>
                    <a:pt x="1067" y="3310"/>
                  </a:cubicBezTo>
                  <a:lnTo>
                    <a:pt x="1070" y="3305"/>
                  </a:lnTo>
                  <a:cubicBezTo>
                    <a:pt x="1103" y="3263"/>
                    <a:pt x="1122" y="3218"/>
                    <a:pt x="1143" y="3169"/>
                  </a:cubicBezTo>
                  <a:lnTo>
                    <a:pt x="1150" y="3154"/>
                  </a:lnTo>
                  <a:cubicBezTo>
                    <a:pt x="1177" y="3092"/>
                    <a:pt x="1209" y="3044"/>
                    <a:pt x="1249" y="3003"/>
                  </a:cubicBezTo>
                  <a:lnTo>
                    <a:pt x="1251" y="3001"/>
                  </a:lnTo>
                  <a:lnTo>
                    <a:pt x="1251" y="3004"/>
                  </a:lnTo>
                  <a:cubicBezTo>
                    <a:pt x="1250" y="3037"/>
                    <a:pt x="1237" y="3064"/>
                    <a:pt x="1224" y="3089"/>
                  </a:cubicBezTo>
                  <a:cubicBezTo>
                    <a:pt x="1222" y="3094"/>
                    <a:pt x="1220" y="3098"/>
                    <a:pt x="1218" y="3102"/>
                  </a:cubicBezTo>
                  <a:lnTo>
                    <a:pt x="1224" y="3105"/>
                  </a:lnTo>
                  <a:cubicBezTo>
                    <a:pt x="1246" y="3068"/>
                    <a:pt x="1263" y="3029"/>
                    <a:pt x="1272" y="2987"/>
                  </a:cubicBezTo>
                  <a:cubicBezTo>
                    <a:pt x="1273" y="2984"/>
                    <a:pt x="1273" y="2979"/>
                    <a:pt x="1272" y="2975"/>
                  </a:cubicBezTo>
                  <a:cubicBezTo>
                    <a:pt x="1270" y="2970"/>
                    <a:pt x="1268" y="2966"/>
                    <a:pt x="1266" y="2965"/>
                  </a:cubicBezTo>
                  <a:cubicBezTo>
                    <a:pt x="1260" y="2962"/>
                    <a:pt x="1246" y="2964"/>
                    <a:pt x="1242" y="2969"/>
                  </a:cubicBezTo>
                  <a:lnTo>
                    <a:pt x="1225" y="2989"/>
                  </a:lnTo>
                  <a:lnTo>
                    <a:pt x="1224" y="2990"/>
                  </a:lnTo>
                  <a:cubicBezTo>
                    <a:pt x="1196" y="3021"/>
                    <a:pt x="1168" y="3054"/>
                    <a:pt x="1144" y="3089"/>
                  </a:cubicBezTo>
                  <a:cubicBezTo>
                    <a:pt x="1130" y="3110"/>
                    <a:pt x="1120" y="3133"/>
                    <a:pt x="1110" y="3155"/>
                  </a:cubicBezTo>
                  <a:lnTo>
                    <a:pt x="1110" y="3156"/>
                  </a:lnTo>
                  <a:cubicBezTo>
                    <a:pt x="1104" y="3169"/>
                    <a:pt x="1098" y="3183"/>
                    <a:pt x="1091" y="3196"/>
                  </a:cubicBezTo>
                  <a:cubicBezTo>
                    <a:pt x="1083" y="3213"/>
                    <a:pt x="1072" y="3230"/>
                    <a:pt x="1063" y="3246"/>
                  </a:cubicBezTo>
                  <a:lnTo>
                    <a:pt x="1062" y="3247"/>
                  </a:lnTo>
                  <a:cubicBezTo>
                    <a:pt x="1059" y="3253"/>
                    <a:pt x="1051" y="3265"/>
                    <a:pt x="1048" y="3270"/>
                  </a:cubicBezTo>
                  <a:lnTo>
                    <a:pt x="1039" y="3266"/>
                  </a:lnTo>
                  <a:lnTo>
                    <a:pt x="1044" y="3225"/>
                  </a:lnTo>
                  <a:cubicBezTo>
                    <a:pt x="1048" y="3196"/>
                    <a:pt x="1052" y="3163"/>
                    <a:pt x="1057" y="3132"/>
                  </a:cubicBezTo>
                  <a:cubicBezTo>
                    <a:pt x="1062" y="3100"/>
                    <a:pt x="1067" y="3067"/>
                    <a:pt x="1073" y="3036"/>
                  </a:cubicBezTo>
                  <a:lnTo>
                    <a:pt x="1075" y="3025"/>
                  </a:lnTo>
                  <a:cubicBezTo>
                    <a:pt x="1079" y="3002"/>
                    <a:pt x="1083" y="2978"/>
                    <a:pt x="1086" y="2954"/>
                  </a:cubicBezTo>
                  <a:cubicBezTo>
                    <a:pt x="1088" y="2946"/>
                    <a:pt x="1087" y="2938"/>
                    <a:pt x="1085" y="2930"/>
                  </a:cubicBezTo>
                  <a:cubicBezTo>
                    <a:pt x="1071" y="2875"/>
                    <a:pt x="1087" y="2824"/>
                    <a:pt x="1106" y="2782"/>
                  </a:cubicBezTo>
                  <a:cubicBezTo>
                    <a:pt x="1125" y="2737"/>
                    <a:pt x="1134" y="2695"/>
                    <a:pt x="1134" y="2651"/>
                  </a:cubicBezTo>
                  <a:cubicBezTo>
                    <a:pt x="1134" y="2560"/>
                    <a:pt x="1166" y="2481"/>
                    <a:pt x="1206" y="2393"/>
                  </a:cubicBezTo>
                  <a:lnTo>
                    <a:pt x="1206" y="2393"/>
                  </a:lnTo>
                  <a:lnTo>
                    <a:pt x="1218" y="2395"/>
                  </a:lnTo>
                  <a:lnTo>
                    <a:pt x="1208" y="2437"/>
                  </a:lnTo>
                  <a:lnTo>
                    <a:pt x="1208" y="2436"/>
                  </a:lnTo>
                  <a:lnTo>
                    <a:pt x="1202" y="2438"/>
                  </a:lnTo>
                  <a:lnTo>
                    <a:pt x="1203" y="2441"/>
                  </a:lnTo>
                  <a:lnTo>
                    <a:pt x="1203" y="2446"/>
                  </a:lnTo>
                  <a:cubicBezTo>
                    <a:pt x="1202" y="2462"/>
                    <a:pt x="1202" y="2479"/>
                    <a:pt x="1201" y="2496"/>
                  </a:cubicBezTo>
                  <a:lnTo>
                    <a:pt x="1201" y="2507"/>
                  </a:lnTo>
                  <a:lnTo>
                    <a:pt x="1208" y="2498"/>
                  </a:lnTo>
                  <a:cubicBezTo>
                    <a:pt x="1222" y="2478"/>
                    <a:pt x="1217" y="2457"/>
                    <a:pt x="1210" y="2440"/>
                  </a:cubicBezTo>
                  <a:lnTo>
                    <a:pt x="1210" y="2439"/>
                  </a:lnTo>
                  <a:lnTo>
                    <a:pt x="1209" y="2438"/>
                  </a:lnTo>
                  <a:lnTo>
                    <a:pt x="1215" y="2434"/>
                  </a:lnTo>
                  <a:cubicBezTo>
                    <a:pt x="1216" y="2433"/>
                    <a:pt x="1217" y="2432"/>
                    <a:pt x="1217" y="2431"/>
                  </a:cubicBezTo>
                  <a:lnTo>
                    <a:pt x="1218" y="2431"/>
                  </a:lnTo>
                  <a:cubicBezTo>
                    <a:pt x="1226" y="2404"/>
                    <a:pt x="1234" y="2378"/>
                    <a:pt x="1242" y="2350"/>
                  </a:cubicBezTo>
                  <a:lnTo>
                    <a:pt x="1250" y="2322"/>
                  </a:lnTo>
                  <a:lnTo>
                    <a:pt x="1246" y="2321"/>
                  </a:lnTo>
                  <a:cubicBezTo>
                    <a:pt x="1230" y="2318"/>
                    <a:pt x="1221" y="2328"/>
                    <a:pt x="1214" y="2339"/>
                  </a:cubicBezTo>
                  <a:cubicBezTo>
                    <a:pt x="1156" y="2423"/>
                    <a:pt x="1120" y="2506"/>
                    <a:pt x="1105" y="2593"/>
                  </a:cubicBezTo>
                  <a:cubicBezTo>
                    <a:pt x="1099" y="2625"/>
                    <a:pt x="1095" y="2659"/>
                    <a:pt x="1092" y="2689"/>
                  </a:cubicBezTo>
                  <a:lnTo>
                    <a:pt x="1092" y="2690"/>
                  </a:lnTo>
                  <a:cubicBezTo>
                    <a:pt x="1090" y="2704"/>
                    <a:pt x="1088" y="2719"/>
                    <a:pt x="1086" y="2733"/>
                  </a:cubicBezTo>
                  <a:lnTo>
                    <a:pt x="1086" y="2734"/>
                  </a:lnTo>
                  <a:lnTo>
                    <a:pt x="1075" y="2734"/>
                  </a:lnTo>
                  <a:cubicBezTo>
                    <a:pt x="1074" y="2727"/>
                    <a:pt x="1072" y="2710"/>
                    <a:pt x="1071" y="2702"/>
                  </a:cubicBezTo>
                  <a:lnTo>
                    <a:pt x="1071" y="2700"/>
                  </a:lnTo>
                  <a:cubicBezTo>
                    <a:pt x="1068" y="2678"/>
                    <a:pt x="1066" y="2655"/>
                    <a:pt x="1064" y="2633"/>
                  </a:cubicBezTo>
                  <a:cubicBezTo>
                    <a:pt x="1062" y="2605"/>
                    <a:pt x="1060" y="2576"/>
                    <a:pt x="1058" y="2549"/>
                  </a:cubicBezTo>
                  <a:lnTo>
                    <a:pt x="1057" y="2543"/>
                  </a:lnTo>
                  <a:cubicBezTo>
                    <a:pt x="1054" y="2496"/>
                    <a:pt x="1050" y="2443"/>
                    <a:pt x="1045" y="2391"/>
                  </a:cubicBezTo>
                  <a:cubicBezTo>
                    <a:pt x="1037" y="2319"/>
                    <a:pt x="1027" y="2241"/>
                    <a:pt x="1013" y="2147"/>
                  </a:cubicBezTo>
                  <a:cubicBezTo>
                    <a:pt x="1007" y="2109"/>
                    <a:pt x="1011" y="2079"/>
                    <a:pt x="1025" y="2051"/>
                  </a:cubicBezTo>
                  <a:cubicBezTo>
                    <a:pt x="1045" y="2011"/>
                    <a:pt x="1062" y="1972"/>
                    <a:pt x="1077" y="1935"/>
                  </a:cubicBezTo>
                  <a:cubicBezTo>
                    <a:pt x="1100" y="1879"/>
                    <a:pt x="1107" y="1820"/>
                    <a:pt x="1109" y="1774"/>
                  </a:cubicBezTo>
                  <a:cubicBezTo>
                    <a:pt x="1113" y="1717"/>
                    <a:pt x="1116" y="1654"/>
                    <a:pt x="1120" y="1578"/>
                  </a:cubicBezTo>
                  <a:lnTo>
                    <a:pt x="1122" y="1536"/>
                  </a:lnTo>
                  <a:cubicBezTo>
                    <a:pt x="1124" y="1483"/>
                    <a:pt x="1127" y="1428"/>
                    <a:pt x="1126" y="1373"/>
                  </a:cubicBezTo>
                  <a:cubicBezTo>
                    <a:pt x="1126" y="1266"/>
                    <a:pt x="1114" y="1161"/>
                    <a:pt x="1092" y="1060"/>
                  </a:cubicBezTo>
                  <a:cubicBezTo>
                    <a:pt x="1087" y="1038"/>
                    <a:pt x="1083" y="1014"/>
                    <a:pt x="1079" y="992"/>
                  </a:cubicBezTo>
                  <a:cubicBezTo>
                    <a:pt x="1078" y="983"/>
                    <a:pt x="1076" y="973"/>
                    <a:pt x="1074" y="964"/>
                  </a:cubicBezTo>
                  <a:lnTo>
                    <a:pt x="1074" y="961"/>
                  </a:lnTo>
                  <a:lnTo>
                    <a:pt x="1071" y="962"/>
                  </a:lnTo>
                  <a:cubicBezTo>
                    <a:pt x="1053" y="964"/>
                    <a:pt x="1046" y="969"/>
                    <a:pt x="1045" y="988"/>
                  </a:cubicBezTo>
                  <a:cubicBezTo>
                    <a:pt x="1044" y="1047"/>
                    <a:pt x="1042" y="1104"/>
                    <a:pt x="1033" y="1160"/>
                  </a:cubicBezTo>
                  <a:cubicBezTo>
                    <a:pt x="1028" y="1191"/>
                    <a:pt x="1018" y="1222"/>
                    <a:pt x="1009" y="1252"/>
                  </a:cubicBezTo>
                  <a:lnTo>
                    <a:pt x="1009" y="1254"/>
                  </a:lnTo>
                  <a:cubicBezTo>
                    <a:pt x="1004" y="1268"/>
                    <a:pt x="999" y="1284"/>
                    <a:pt x="995" y="1298"/>
                  </a:cubicBezTo>
                  <a:cubicBezTo>
                    <a:pt x="976" y="1371"/>
                    <a:pt x="971" y="1431"/>
                    <a:pt x="981" y="1489"/>
                  </a:cubicBezTo>
                  <a:cubicBezTo>
                    <a:pt x="987" y="1526"/>
                    <a:pt x="990" y="1563"/>
                    <a:pt x="992" y="1599"/>
                  </a:cubicBezTo>
                  <a:lnTo>
                    <a:pt x="992" y="1600"/>
                  </a:lnTo>
                  <a:cubicBezTo>
                    <a:pt x="993" y="1627"/>
                    <a:pt x="995" y="1659"/>
                    <a:pt x="977" y="1684"/>
                  </a:cubicBezTo>
                  <a:cubicBezTo>
                    <a:pt x="916" y="1770"/>
                    <a:pt x="925" y="1863"/>
                    <a:pt x="944" y="1951"/>
                  </a:cubicBezTo>
                  <a:cubicBezTo>
                    <a:pt x="948" y="1966"/>
                    <a:pt x="951" y="1981"/>
                    <a:pt x="954" y="1995"/>
                  </a:cubicBezTo>
                  <a:lnTo>
                    <a:pt x="956" y="2002"/>
                  </a:lnTo>
                  <a:cubicBezTo>
                    <a:pt x="963" y="2034"/>
                    <a:pt x="971" y="2067"/>
                    <a:pt x="977" y="2100"/>
                  </a:cubicBezTo>
                  <a:cubicBezTo>
                    <a:pt x="981" y="2121"/>
                    <a:pt x="980" y="2143"/>
                    <a:pt x="975" y="2169"/>
                  </a:cubicBezTo>
                  <a:lnTo>
                    <a:pt x="975" y="2172"/>
                  </a:lnTo>
                  <a:lnTo>
                    <a:pt x="973" y="2169"/>
                  </a:lnTo>
                  <a:cubicBezTo>
                    <a:pt x="972" y="2168"/>
                    <a:pt x="971" y="2166"/>
                    <a:pt x="970" y="2164"/>
                  </a:cubicBezTo>
                  <a:cubicBezTo>
                    <a:pt x="968" y="2160"/>
                    <a:pt x="965" y="2157"/>
                    <a:pt x="964" y="2152"/>
                  </a:cubicBezTo>
                  <a:cubicBezTo>
                    <a:pt x="951" y="2111"/>
                    <a:pt x="938" y="2070"/>
                    <a:pt x="926" y="2030"/>
                  </a:cubicBezTo>
                  <a:lnTo>
                    <a:pt x="926" y="2029"/>
                  </a:lnTo>
                  <a:cubicBezTo>
                    <a:pt x="904" y="1959"/>
                    <a:pt x="881" y="1887"/>
                    <a:pt x="858" y="1815"/>
                  </a:cubicBezTo>
                  <a:cubicBezTo>
                    <a:pt x="849" y="1787"/>
                    <a:pt x="841" y="1759"/>
                    <a:pt x="833" y="1731"/>
                  </a:cubicBezTo>
                  <a:cubicBezTo>
                    <a:pt x="796" y="1590"/>
                    <a:pt x="775" y="1440"/>
                    <a:pt x="772" y="1286"/>
                  </a:cubicBezTo>
                  <a:cubicBezTo>
                    <a:pt x="770" y="1211"/>
                    <a:pt x="764" y="1136"/>
                    <a:pt x="758" y="1063"/>
                  </a:cubicBezTo>
                  <a:lnTo>
                    <a:pt x="755" y="1024"/>
                  </a:lnTo>
                  <a:cubicBezTo>
                    <a:pt x="745" y="906"/>
                    <a:pt x="736" y="797"/>
                    <a:pt x="725" y="692"/>
                  </a:cubicBezTo>
                  <a:cubicBezTo>
                    <a:pt x="718" y="623"/>
                    <a:pt x="711" y="549"/>
                    <a:pt x="699" y="476"/>
                  </a:cubicBezTo>
                  <a:cubicBezTo>
                    <a:pt x="695" y="450"/>
                    <a:pt x="688" y="425"/>
                    <a:pt x="682" y="402"/>
                  </a:cubicBezTo>
                  <a:lnTo>
                    <a:pt x="673" y="369"/>
                  </a:lnTo>
                  <a:cubicBezTo>
                    <a:pt x="670" y="357"/>
                    <a:pt x="667" y="346"/>
                    <a:pt x="665" y="337"/>
                  </a:cubicBezTo>
                  <a:cubicBezTo>
                    <a:pt x="661" y="323"/>
                    <a:pt x="659" y="309"/>
                    <a:pt x="656" y="295"/>
                  </a:cubicBezTo>
                  <a:lnTo>
                    <a:pt x="655" y="293"/>
                  </a:lnTo>
                  <a:cubicBezTo>
                    <a:pt x="651" y="273"/>
                    <a:pt x="647" y="253"/>
                    <a:pt x="642" y="234"/>
                  </a:cubicBezTo>
                  <a:cubicBezTo>
                    <a:pt x="641" y="229"/>
                    <a:pt x="639" y="225"/>
                    <a:pt x="638" y="221"/>
                  </a:cubicBezTo>
                  <a:cubicBezTo>
                    <a:pt x="628" y="187"/>
                    <a:pt x="616" y="152"/>
                    <a:pt x="605" y="119"/>
                  </a:cubicBezTo>
                  <a:lnTo>
                    <a:pt x="604" y="118"/>
                  </a:lnTo>
                  <a:cubicBezTo>
                    <a:pt x="597" y="99"/>
                    <a:pt x="591" y="80"/>
                    <a:pt x="585" y="61"/>
                  </a:cubicBezTo>
                  <a:cubicBezTo>
                    <a:pt x="583" y="58"/>
                    <a:pt x="582" y="54"/>
                    <a:pt x="581" y="49"/>
                  </a:cubicBezTo>
                  <a:lnTo>
                    <a:pt x="575" y="26"/>
                  </a:lnTo>
                  <a:cubicBezTo>
                    <a:pt x="574" y="23"/>
                    <a:pt x="573" y="20"/>
                    <a:pt x="573" y="18"/>
                  </a:cubicBezTo>
                  <a:cubicBezTo>
                    <a:pt x="570" y="9"/>
                    <a:pt x="567" y="4"/>
                    <a:pt x="562" y="2"/>
                  </a:cubicBezTo>
                  <a:cubicBezTo>
                    <a:pt x="559" y="0"/>
                    <a:pt x="554" y="0"/>
                    <a:pt x="549" y="1"/>
                  </a:cubicBezTo>
                  <a:lnTo>
                    <a:pt x="546" y="1"/>
                  </a:lnTo>
                  <a:lnTo>
                    <a:pt x="546" y="9"/>
                  </a:lnTo>
                  <a:cubicBezTo>
                    <a:pt x="546" y="14"/>
                    <a:pt x="545" y="18"/>
                    <a:pt x="546" y="23"/>
                  </a:cubicBezTo>
                  <a:cubicBezTo>
                    <a:pt x="551" y="120"/>
                    <a:pt x="554" y="223"/>
                    <a:pt x="533" y="323"/>
                  </a:cubicBezTo>
                  <a:cubicBezTo>
                    <a:pt x="513" y="417"/>
                    <a:pt x="519" y="512"/>
                    <a:pt x="551" y="633"/>
                  </a:cubicBezTo>
                  <a:cubicBezTo>
                    <a:pt x="554" y="645"/>
                    <a:pt x="558" y="657"/>
                    <a:pt x="561" y="670"/>
                  </a:cubicBezTo>
                  <a:cubicBezTo>
                    <a:pt x="580" y="731"/>
                    <a:pt x="598" y="796"/>
                    <a:pt x="618" y="872"/>
                  </a:cubicBezTo>
                  <a:cubicBezTo>
                    <a:pt x="635" y="935"/>
                    <a:pt x="651" y="999"/>
                    <a:pt x="667" y="1060"/>
                  </a:cubicBezTo>
                  <a:lnTo>
                    <a:pt x="681" y="1114"/>
                  </a:lnTo>
                  <a:cubicBezTo>
                    <a:pt x="688" y="1142"/>
                    <a:pt x="692" y="1171"/>
                    <a:pt x="696" y="1199"/>
                  </a:cubicBezTo>
                  <a:cubicBezTo>
                    <a:pt x="697" y="1209"/>
                    <a:pt x="699" y="1220"/>
                    <a:pt x="700" y="1231"/>
                  </a:cubicBezTo>
                  <a:cubicBezTo>
                    <a:pt x="701" y="1234"/>
                    <a:pt x="699" y="1237"/>
                    <a:pt x="698" y="1240"/>
                  </a:cubicBezTo>
                  <a:lnTo>
                    <a:pt x="697" y="1240"/>
                  </a:lnTo>
                  <a:cubicBezTo>
                    <a:pt x="697" y="1242"/>
                    <a:pt x="695" y="1244"/>
                    <a:pt x="694" y="1246"/>
                  </a:cubicBezTo>
                  <a:lnTo>
                    <a:pt x="693" y="1249"/>
                  </a:lnTo>
                  <a:lnTo>
                    <a:pt x="672" y="1210"/>
                  </a:lnTo>
                  <a:cubicBezTo>
                    <a:pt x="666" y="1199"/>
                    <a:pt x="660" y="1188"/>
                    <a:pt x="643" y="1190"/>
                  </a:cubicBezTo>
                  <a:cubicBezTo>
                    <a:pt x="640" y="1190"/>
                    <a:pt x="638" y="1185"/>
                    <a:pt x="634" y="1176"/>
                  </a:cubicBezTo>
                  <a:lnTo>
                    <a:pt x="634" y="1176"/>
                  </a:lnTo>
                  <a:cubicBezTo>
                    <a:pt x="633" y="1173"/>
                    <a:pt x="631" y="1171"/>
                    <a:pt x="630" y="1169"/>
                  </a:cubicBezTo>
                  <a:lnTo>
                    <a:pt x="630" y="1168"/>
                  </a:lnTo>
                  <a:lnTo>
                    <a:pt x="623" y="1163"/>
                  </a:lnTo>
                  <a:cubicBezTo>
                    <a:pt x="618" y="1160"/>
                    <a:pt x="612" y="1156"/>
                    <a:pt x="608" y="1152"/>
                  </a:cubicBezTo>
                  <a:cubicBezTo>
                    <a:pt x="580" y="1118"/>
                    <a:pt x="552" y="1085"/>
                    <a:pt x="525" y="1052"/>
                  </a:cubicBezTo>
                  <a:lnTo>
                    <a:pt x="518" y="1044"/>
                  </a:lnTo>
                  <a:cubicBezTo>
                    <a:pt x="498" y="1020"/>
                    <a:pt x="475" y="993"/>
                    <a:pt x="453" y="966"/>
                  </a:cubicBezTo>
                  <a:cubicBezTo>
                    <a:pt x="387" y="887"/>
                    <a:pt x="331" y="795"/>
                    <a:pt x="288" y="692"/>
                  </a:cubicBezTo>
                  <a:cubicBezTo>
                    <a:pt x="277" y="666"/>
                    <a:pt x="268" y="638"/>
                    <a:pt x="260" y="611"/>
                  </a:cubicBezTo>
                  <a:lnTo>
                    <a:pt x="259" y="609"/>
                  </a:lnTo>
                  <a:cubicBezTo>
                    <a:pt x="256" y="598"/>
                    <a:pt x="253" y="587"/>
                    <a:pt x="249" y="576"/>
                  </a:cubicBezTo>
                  <a:lnTo>
                    <a:pt x="252" y="574"/>
                  </a:lnTo>
                  <a:cubicBezTo>
                    <a:pt x="281" y="604"/>
                    <a:pt x="304" y="636"/>
                    <a:pt x="327" y="670"/>
                  </a:cubicBezTo>
                  <a:lnTo>
                    <a:pt x="366" y="725"/>
                  </a:lnTo>
                  <a:cubicBezTo>
                    <a:pt x="403" y="780"/>
                    <a:pt x="443" y="836"/>
                    <a:pt x="480" y="892"/>
                  </a:cubicBezTo>
                  <a:cubicBezTo>
                    <a:pt x="509" y="934"/>
                    <a:pt x="539" y="980"/>
                    <a:pt x="565" y="1027"/>
                  </a:cubicBezTo>
                  <a:cubicBezTo>
                    <a:pt x="582" y="1059"/>
                    <a:pt x="597" y="1092"/>
                    <a:pt x="611" y="1124"/>
                  </a:cubicBezTo>
                  <a:lnTo>
                    <a:pt x="613" y="1128"/>
                  </a:lnTo>
                  <a:cubicBezTo>
                    <a:pt x="619" y="1140"/>
                    <a:pt x="624" y="1153"/>
                    <a:pt x="630" y="1165"/>
                  </a:cubicBezTo>
                  <a:lnTo>
                    <a:pt x="631" y="1167"/>
                  </a:lnTo>
                  <a:lnTo>
                    <a:pt x="633" y="1167"/>
                  </a:lnTo>
                  <a:cubicBezTo>
                    <a:pt x="639" y="1166"/>
                    <a:pt x="642" y="1164"/>
                    <a:pt x="644" y="1162"/>
                  </a:cubicBezTo>
                  <a:cubicBezTo>
                    <a:pt x="645" y="1160"/>
                    <a:pt x="645" y="1158"/>
                    <a:pt x="644" y="1155"/>
                  </a:cubicBezTo>
                  <a:cubicBezTo>
                    <a:pt x="644" y="1154"/>
                    <a:pt x="644" y="1152"/>
                    <a:pt x="643" y="1151"/>
                  </a:cubicBezTo>
                  <a:cubicBezTo>
                    <a:pt x="635" y="1133"/>
                    <a:pt x="628" y="1116"/>
                    <a:pt x="619" y="1100"/>
                  </a:cubicBezTo>
                  <a:cubicBezTo>
                    <a:pt x="603" y="1073"/>
                    <a:pt x="588" y="1046"/>
                    <a:pt x="574" y="1022"/>
                  </a:cubicBezTo>
                  <a:lnTo>
                    <a:pt x="574" y="1021"/>
                  </a:lnTo>
                  <a:cubicBezTo>
                    <a:pt x="532" y="949"/>
                    <a:pt x="490" y="875"/>
                    <a:pt x="445" y="804"/>
                  </a:cubicBezTo>
                  <a:cubicBezTo>
                    <a:pt x="405" y="741"/>
                    <a:pt x="363" y="681"/>
                    <a:pt x="322" y="622"/>
                  </a:cubicBezTo>
                  <a:lnTo>
                    <a:pt x="322" y="622"/>
                  </a:lnTo>
                  <a:cubicBezTo>
                    <a:pt x="301" y="592"/>
                    <a:pt x="280" y="562"/>
                    <a:pt x="260" y="532"/>
                  </a:cubicBezTo>
                  <a:cubicBezTo>
                    <a:pt x="250" y="518"/>
                    <a:pt x="241" y="504"/>
                    <a:pt x="232" y="488"/>
                  </a:cubicBezTo>
                  <a:cubicBezTo>
                    <a:pt x="229" y="484"/>
                    <a:pt x="226" y="479"/>
                    <a:pt x="223" y="474"/>
                  </a:cubicBezTo>
                  <a:lnTo>
                    <a:pt x="219" y="468"/>
                  </a:lnTo>
                  <a:lnTo>
                    <a:pt x="217" y="474"/>
                  </a:lnTo>
                  <a:cubicBezTo>
                    <a:pt x="206" y="505"/>
                    <a:pt x="211" y="532"/>
                    <a:pt x="217" y="554"/>
                  </a:cubicBezTo>
                  <a:cubicBezTo>
                    <a:pt x="219" y="563"/>
                    <a:pt x="222" y="572"/>
                    <a:pt x="225" y="580"/>
                  </a:cubicBezTo>
                  <a:lnTo>
                    <a:pt x="225" y="581"/>
                  </a:lnTo>
                  <a:cubicBezTo>
                    <a:pt x="227" y="587"/>
                    <a:pt x="229" y="593"/>
                    <a:pt x="230" y="598"/>
                  </a:cubicBezTo>
                  <a:cubicBezTo>
                    <a:pt x="246" y="652"/>
                    <a:pt x="268" y="704"/>
                    <a:pt x="285" y="744"/>
                  </a:cubicBezTo>
                  <a:cubicBezTo>
                    <a:pt x="317" y="819"/>
                    <a:pt x="361" y="890"/>
                    <a:pt x="421" y="962"/>
                  </a:cubicBezTo>
                  <a:lnTo>
                    <a:pt x="458" y="1007"/>
                  </a:lnTo>
                  <a:cubicBezTo>
                    <a:pt x="518" y="1079"/>
                    <a:pt x="579" y="1154"/>
                    <a:pt x="636" y="1230"/>
                  </a:cubicBezTo>
                  <a:cubicBezTo>
                    <a:pt x="663" y="1265"/>
                    <a:pt x="679" y="1310"/>
                    <a:pt x="693" y="1353"/>
                  </a:cubicBezTo>
                  <a:cubicBezTo>
                    <a:pt x="710" y="1406"/>
                    <a:pt x="727" y="1461"/>
                    <a:pt x="743" y="1514"/>
                  </a:cubicBezTo>
                  <a:lnTo>
                    <a:pt x="744" y="1517"/>
                  </a:lnTo>
                  <a:cubicBezTo>
                    <a:pt x="757" y="1561"/>
                    <a:pt x="770" y="1606"/>
                    <a:pt x="785" y="1651"/>
                  </a:cubicBezTo>
                  <a:cubicBezTo>
                    <a:pt x="803" y="1708"/>
                    <a:pt x="823" y="1766"/>
                    <a:pt x="842" y="1822"/>
                  </a:cubicBezTo>
                  <a:lnTo>
                    <a:pt x="842" y="1823"/>
                  </a:lnTo>
                  <a:cubicBezTo>
                    <a:pt x="861" y="1880"/>
                    <a:pt x="882" y="1939"/>
                    <a:pt x="900" y="1997"/>
                  </a:cubicBezTo>
                  <a:cubicBezTo>
                    <a:pt x="920" y="2057"/>
                    <a:pt x="937" y="2119"/>
                    <a:pt x="954" y="2178"/>
                  </a:cubicBezTo>
                  <a:lnTo>
                    <a:pt x="972" y="2240"/>
                  </a:lnTo>
                  <a:cubicBezTo>
                    <a:pt x="976" y="2256"/>
                    <a:pt x="977" y="2269"/>
                    <a:pt x="973" y="2283"/>
                  </a:cubicBezTo>
                  <a:lnTo>
                    <a:pt x="973" y="2286"/>
                  </a:lnTo>
                  <a:lnTo>
                    <a:pt x="971" y="2284"/>
                  </a:lnTo>
                  <a:cubicBezTo>
                    <a:pt x="968" y="2278"/>
                    <a:pt x="965" y="2272"/>
                    <a:pt x="962" y="2267"/>
                  </a:cubicBezTo>
                  <a:lnTo>
                    <a:pt x="961" y="2267"/>
                  </a:lnTo>
                  <a:cubicBezTo>
                    <a:pt x="955" y="2255"/>
                    <a:pt x="948" y="2243"/>
                    <a:pt x="942" y="2231"/>
                  </a:cubicBezTo>
                  <a:cubicBezTo>
                    <a:pt x="914" y="2172"/>
                    <a:pt x="876" y="2118"/>
                    <a:pt x="829" y="2071"/>
                  </a:cubicBezTo>
                  <a:cubicBezTo>
                    <a:pt x="820" y="2062"/>
                    <a:pt x="808" y="2054"/>
                    <a:pt x="797" y="2047"/>
                  </a:cubicBezTo>
                  <a:lnTo>
                    <a:pt x="796" y="2047"/>
                  </a:lnTo>
                  <a:cubicBezTo>
                    <a:pt x="793" y="2044"/>
                    <a:pt x="789" y="2042"/>
                    <a:pt x="785" y="2039"/>
                  </a:cubicBezTo>
                  <a:lnTo>
                    <a:pt x="783" y="2038"/>
                  </a:lnTo>
                  <a:lnTo>
                    <a:pt x="781" y="2039"/>
                  </a:lnTo>
                  <a:cubicBezTo>
                    <a:pt x="766" y="2051"/>
                    <a:pt x="767" y="2062"/>
                    <a:pt x="769" y="2070"/>
                  </a:cubicBezTo>
                  <a:cubicBezTo>
                    <a:pt x="770" y="2073"/>
                    <a:pt x="771" y="2076"/>
                    <a:pt x="773" y="2079"/>
                  </a:cubicBezTo>
                  <a:cubicBezTo>
                    <a:pt x="785" y="2103"/>
                    <a:pt x="796" y="2128"/>
                    <a:pt x="807" y="2152"/>
                  </a:cubicBezTo>
                  <a:cubicBezTo>
                    <a:pt x="833" y="2207"/>
                    <a:pt x="860" y="2265"/>
                    <a:pt x="894" y="2317"/>
                  </a:cubicBezTo>
                  <a:cubicBezTo>
                    <a:pt x="956" y="2411"/>
                    <a:pt x="999" y="2504"/>
                    <a:pt x="1025" y="2602"/>
                  </a:cubicBezTo>
                  <a:cubicBezTo>
                    <a:pt x="1042" y="2668"/>
                    <a:pt x="1052" y="2737"/>
                    <a:pt x="1053" y="2806"/>
                  </a:cubicBezTo>
                  <a:cubicBezTo>
                    <a:pt x="1057" y="2977"/>
                    <a:pt x="1044" y="3143"/>
                    <a:pt x="1015" y="3301"/>
                  </a:cubicBezTo>
                  <a:lnTo>
                    <a:pt x="1013" y="3314"/>
                  </a:lnTo>
                  <a:cubicBezTo>
                    <a:pt x="1000" y="3385"/>
                    <a:pt x="987" y="3459"/>
                    <a:pt x="951" y="3527"/>
                  </a:cubicBezTo>
                  <a:lnTo>
                    <a:pt x="951" y="3527"/>
                  </a:lnTo>
                  <a:lnTo>
                    <a:pt x="920" y="3526"/>
                  </a:lnTo>
                  <a:lnTo>
                    <a:pt x="920" y="3524"/>
                  </a:lnTo>
                  <a:cubicBezTo>
                    <a:pt x="919" y="3523"/>
                    <a:pt x="919" y="3522"/>
                    <a:pt x="919" y="3521"/>
                  </a:cubicBezTo>
                  <a:lnTo>
                    <a:pt x="918" y="3518"/>
                  </a:lnTo>
                  <a:cubicBezTo>
                    <a:pt x="919" y="3490"/>
                    <a:pt x="920" y="3461"/>
                    <a:pt x="921" y="3433"/>
                  </a:cubicBezTo>
                  <a:lnTo>
                    <a:pt x="921" y="3430"/>
                  </a:lnTo>
                  <a:cubicBezTo>
                    <a:pt x="923" y="3366"/>
                    <a:pt x="926" y="3300"/>
                    <a:pt x="922" y="3236"/>
                  </a:cubicBezTo>
                  <a:cubicBezTo>
                    <a:pt x="918" y="3161"/>
                    <a:pt x="909" y="3084"/>
                    <a:pt x="900" y="3011"/>
                  </a:cubicBezTo>
                  <a:lnTo>
                    <a:pt x="899" y="3010"/>
                  </a:lnTo>
                  <a:cubicBezTo>
                    <a:pt x="896" y="2978"/>
                    <a:pt x="891" y="2945"/>
                    <a:pt x="888" y="2913"/>
                  </a:cubicBezTo>
                  <a:lnTo>
                    <a:pt x="885" y="2883"/>
                  </a:lnTo>
                  <a:cubicBezTo>
                    <a:pt x="882" y="2858"/>
                    <a:pt x="879" y="2832"/>
                    <a:pt x="876" y="2807"/>
                  </a:cubicBezTo>
                  <a:cubicBezTo>
                    <a:pt x="876" y="2806"/>
                    <a:pt x="875" y="2805"/>
                    <a:pt x="875" y="2803"/>
                  </a:cubicBezTo>
                  <a:cubicBezTo>
                    <a:pt x="873" y="2797"/>
                    <a:pt x="870" y="2792"/>
                    <a:pt x="868" y="2786"/>
                  </a:cubicBezTo>
                  <a:cubicBezTo>
                    <a:pt x="866" y="2784"/>
                    <a:pt x="865" y="2782"/>
                    <a:pt x="864" y="2780"/>
                  </a:cubicBezTo>
                  <a:lnTo>
                    <a:pt x="863" y="2777"/>
                  </a:lnTo>
                  <a:lnTo>
                    <a:pt x="854" y="2779"/>
                  </a:lnTo>
                  <a:lnTo>
                    <a:pt x="854" y="2782"/>
                  </a:lnTo>
                  <a:cubicBezTo>
                    <a:pt x="854" y="2784"/>
                    <a:pt x="854" y="2786"/>
                    <a:pt x="854" y="2788"/>
                  </a:cubicBezTo>
                  <a:cubicBezTo>
                    <a:pt x="853" y="2796"/>
                    <a:pt x="852" y="2803"/>
                    <a:pt x="853" y="2811"/>
                  </a:cubicBezTo>
                  <a:cubicBezTo>
                    <a:pt x="857" y="2851"/>
                    <a:pt x="862" y="2892"/>
                    <a:pt x="866" y="2931"/>
                  </a:cubicBezTo>
                  <a:lnTo>
                    <a:pt x="867" y="2943"/>
                  </a:lnTo>
                  <a:cubicBezTo>
                    <a:pt x="871" y="2976"/>
                    <a:pt x="874" y="3010"/>
                    <a:pt x="878" y="3044"/>
                  </a:cubicBezTo>
                  <a:cubicBezTo>
                    <a:pt x="892" y="3186"/>
                    <a:pt x="895" y="3303"/>
                    <a:pt x="887" y="3413"/>
                  </a:cubicBezTo>
                  <a:cubicBezTo>
                    <a:pt x="884" y="3453"/>
                    <a:pt x="885" y="3496"/>
                    <a:pt x="889" y="3540"/>
                  </a:cubicBezTo>
                  <a:cubicBezTo>
                    <a:pt x="897" y="3622"/>
                    <a:pt x="885" y="3707"/>
                    <a:pt x="848" y="3814"/>
                  </a:cubicBezTo>
                  <a:cubicBezTo>
                    <a:pt x="835" y="3851"/>
                    <a:pt x="824" y="3889"/>
                    <a:pt x="813" y="3926"/>
                  </a:cubicBezTo>
                  <a:cubicBezTo>
                    <a:pt x="807" y="3946"/>
                    <a:pt x="801" y="3966"/>
                    <a:pt x="795" y="3986"/>
                  </a:cubicBezTo>
                  <a:cubicBezTo>
                    <a:pt x="789" y="4006"/>
                    <a:pt x="783" y="4021"/>
                    <a:pt x="775" y="4036"/>
                  </a:cubicBezTo>
                  <a:lnTo>
                    <a:pt x="772" y="4040"/>
                  </a:lnTo>
                  <a:lnTo>
                    <a:pt x="772" y="4035"/>
                  </a:lnTo>
                  <a:cubicBezTo>
                    <a:pt x="772" y="3885"/>
                    <a:pt x="769" y="3712"/>
                    <a:pt x="723" y="3543"/>
                  </a:cubicBezTo>
                  <a:cubicBezTo>
                    <a:pt x="709" y="3488"/>
                    <a:pt x="691" y="3437"/>
                    <a:pt x="669" y="3387"/>
                  </a:cubicBezTo>
                  <a:lnTo>
                    <a:pt x="666" y="3381"/>
                  </a:lnTo>
                  <a:lnTo>
                    <a:pt x="663" y="3387"/>
                  </a:lnTo>
                  <a:cubicBezTo>
                    <a:pt x="661" y="3390"/>
                    <a:pt x="659" y="3393"/>
                    <a:pt x="658" y="3396"/>
                  </a:cubicBezTo>
                  <a:cubicBezTo>
                    <a:pt x="653" y="3405"/>
                    <a:pt x="650" y="3412"/>
                    <a:pt x="648" y="3418"/>
                  </a:cubicBezTo>
                  <a:cubicBezTo>
                    <a:pt x="635" y="3485"/>
                    <a:pt x="639" y="3552"/>
                    <a:pt x="646" y="3626"/>
                  </a:cubicBezTo>
                  <a:cubicBezTo>
                    <a:pt x="651" y="3684"/>
                    <a:pt x="664" y="3741"/>
                    <a:pt x="678" y="3795"/>
                  </a:cubicBezTo>
                  <a:cubicBezTo>
                    <a:pt x="687" y="3835"/>
                    <a:pt x="697" y="3875"/>
                    <a:pt x="704" y="3916"/>
                  </a:cubicBezTo>
                  <a:cubicBezTo>
                    <a:pt x="723" y="4033"/>
                    <a:pt x="719" y="4147"/>
                    <a:pt x="692" y="4255"/>
                  </a:cubicBezTo>
                  <a:cubicBezTo>
                    <a:pt x="675" y="4325"/>
                    <a:pt x="647" y="4389"/>
                    <a:pt x="610" y="4465"/>
                  </a:cubicBezTo>
                  <a:lnTo>
                    <a:pt x="606" y="4473"/>
                  </a:lnTo>
                  <a:cubicBezTo>
                    <a:pt x="597" y="4492"/>
                    <a:pt x="588" y="4512"/>
                    <a:pt x="573" y="4529"/>
                  </a:cubicBezTo>
                  <a:lnTo>
                    <a:pt x="570" y="4532"/>
                  </a:lnTo>
                  <a:lnTo>
                    <a:pt x="572" y="4507"/>
                  </a:lnTo>
                  <a:cubicBezTo>
                    <a:pt x="574" y="4491"/>
                    <a:pt x="575" y="4475"/>
                    <a:pt x="576" y="4460"/>
                  </a:cubicBezTo>
                  <a:cubicBezTo>
                    <a:pt x="581" y="4391"/>
                    <a:pt x="577" y="4335"/>
                    <a:pt x="563" y="4283"/>
                  </a:cubicBezTo>
                  <a:lnTo>
                    <a:pt x="561" y="4277"/>
                  </a:lnTo>
                  <a:cubicBezTo>
                    <a:pt x="556" y="4260"/>
                    <a:pt x="551" y="4240"/>
                    <a:pt x="545" y="4218"/>
                  </a:cubicBezTo>
                  <a:lnTo>
                    <a:pt x="524" y="4137"/>
                  </a:lnTo>
                  <a:cubicBezTo>
                    <a:pt x="520" y="4122"/>
                    <a:pt x="516" y="4109"/>
                    <a:pt x="512" y="4096"/>
                  </a:cubicBezTo>
                  <a:cubicBezTo>
                    <a:pt x="511" y="4091"/>
                    <a:pt x="508" y="4087"/>
                    <a:pt x="504" y="4081"/>
                  </a:cubicBezTo>
                  <a:lnTo>
                    <a:pt x="503" y="4079"/>
                  </a:lnTo>
                  <a:cubicBezTo>
                    <a:pt x="502" y="4078"/>
                    <a:pt x="502" y="4077"/>
                    <a:pt x="501" y="4076"/>
                  </a:cubicBezTo>
                  <a:lnTo>
                    <a:pt x="497" y="4070"/>
                  </a:lnTo>
                  <a:lnTo>
                    <a:pt x="495" y="4077"/>
                  </a:lnTo>
                  <a:cubicBezTo>
                    <a:pt x="494" y="4079"/>
                    <a:pt x="494" y="4081"/>
                    <a:pt x="493" y="4083"/>
                  </a:cubicBezTo>
                  <a:lnTo>
                    <a:pt x="493" y="4084"/>
                  </a:lnTo>
                  <a:cubicBezTo>
                    <a:pt x="491" y="4093"/>
                    <a:pt x="489" y="4100"/>
                    <a:pt x="489" y="4106"/>
                  </a:cubicBezTo>
                  <a:lnTo>
                    <a:pt x="489" y="4120"/>
                  </a:lnTo>
                  <a:cubicBezTo>
                    <a:pt x="488" y="4152"/>
                    <a:pt x="487" y="4184"/>
                    <a:pt x="489" y="4216"/>
                  </a:cubicBezTo>
                  <a:cubicBezTo>
                    <a:pt x="494" y="4301"/>
                    <a:pt x="495" y="4388"/>
                    <a:pt x="491" y="4483"/>
                  </a:cubicBezTo>
                  <a:cubicBezTo>
                    <a:pt x="490" y="4520"/>
                    <a:pt x="480" y="4555"/>
                    <a:pt x="471" y="4589"/>
                  </a:cubicBezTo>
                  <a:cubicBezTo>
                    <a:pt x="465" y="4613"/>
                    <a:pt x="458" y="4638"/>
                    <a:pt x="454" y="4663"/>
                  </a:cubicBezTo>
                  <a:cubicBezTo>
                    <a:pt x="453" y="4671"/>
                    <a:pt x="452" y="4678"/>
                    <a:pt x="451" y="4684"/>
                  </a:cubicBezTo>
                  <a:lnTo>
                    <a:pt x="451" y="4685"/>
                  </a:lnTo>
                  <a:cubicBezTo>
                    <a:pt x="448" y="4705"/>
                    <a:pt x="445" y="4725"/>
                    <a:pt x="441" y="4744"/>
                  </a:cubicBezTo>
                  <a:cubicBezTo>
                    <a:pt x="438" y="4756"/>
                    <a:pt x="435" y="4768"/>
                    <a:pt x="433" y="4779"/>
                  </a:cubicBezTo>
                  <a:cubicBezTo>
                    <a:pt x="423" y="4823"/>
                    <a:pt x="412" y="4868"/>
                    <a:pt x="396" y="4910"/>
                  </a:cubicBezTo>
                  <a:cubicBezTo>
                    <a:pt x="382" y="4946"/>
                    <a:pt x="359" y="4978"/>
                    <a:pt x="337" y="5010"/>
                  </a:cubicBezTo>
                  <a:lnTo>
                    <a:pt x="328" y="5023"/>
                  </a:lnTo>
                  <a:cubicBezTo>
                    <a:pt x="305" y="5056"/>
                    <a:pt x="279" y="5089"/>
                    <a:pt x="255" y="5121"/>
                  </a:cubicBezTo>
                  <a:cubicBezTo>
                    <a:pt x="245" y="5134"/>
                    <a:pt x="234" y="5149"/>
                    <a:pt x="223" y="5163"/>
                  </a:cubicBezTo>
                  <a:cubicBezTo>
                    <a:pt x="217" y="5171"/>
                    <a:pt x="211" y="5179"/>
                    <a:pt x="200" y="5184"/>
                  </a:cubicBezTo>
                  <a:lnTo>
                    <a:pt x="198" y="5186"/>
                  </a:lnTo>
                  <a:lnTo>
                    <a:pt x="199" y="5183"/>
                  </a:lnTo>
                  <a:cubicBezTo>
                    <a:pt x="199" y="5181"/>
                    <a:pt x="199" y="5179"/>
                    <a:pt x="199" y="5178"/>
                  </a:cubicBezTo>
                  <a:lnTo>
                    <a:pt x="199" y="5177"/>
                  </a:lnTo>
                  <a:cubicBezTo>
                    <a:pt x="199" y="5172"/>
                    <a:pt x="199" y="5167"/>
                    <a:pt x="201" y="5163"/>
                  </a:cubicBezTo>
                  <a:cubicBezTo>
                    <a:pt x="237" y="5076"/>
                    <a:pt x="267" y="4983"/>
                    <a:pt x="289" y="4886"/>
                  </a:cubicBezTo>
                  <a:cubicBezTo>
                    <a:pt x="301" y="4831"/>
                    <a:pt x="304" y="4786"/>
                    <a:pt x="298" y="4744"/>
                  </a:cubicBezTo>
                  <a:cubicBezTo>
                    <a:pt x="297" y="4737"/>
                    <a:pt x="295" y="4729"/>
                    <a:pt x="294" y="4722"/>
                  </a:cubicBezTo>
                  <a:cubicBezTo>
                    <a:pt x="290" y="4707"/>
                    <a:pt x="283" y="4697"/>
                    <a:pt x="272" y="4690"/>
                  </a:cubicBezTo>
                  <a:lnTo>
                    <a:pt x="271" y="4689"/>
                  </a:lnTo>
                  <a:lnTo>
                    <a:pt x="269" y="4690"/>
                  </a:lnTo>
                  <a:cubicBezTo>
                    <a:pt x="254" y="4694"/>
                    <a:pt x="245" y="4705"/>
                    <a:pt x="241" y="4725"/>
                  </a:cubicBezTo>
                  <a:cubicBezTo>
                    <a:pt x="236" y="4754"/>
                    <a:pt x="231" y="4784"/>
                    <a:pt x="226" y="4818"/>
                  </a:cubicBezTo>
                  <a:cubicBezTo>
                    <a:pt x="223" y="4841"/>
                    <a:pt x="220" y="4865"/>
                    <a:pt x="217" y="4889"/>
                  </a:cubicBezTo>
                  <a:lnTo>
                    <a:pt x="217" y="4892"/>
                  </a:lnTo>
                  <a:cubicBezTo>
                    <a:pt x="212" y="4936"/>
                    <a:pt x="206" y="4981"/>
                    <a:pt x="199" y="5025"/>
                  </a:cubicBezTo>
                  <a:cubicBezTo>
                    <a:pt x="187" y="5093"/>
                    <a:pt x="159" y="5155"/>
                    <a:pt x="130" y="5213"/>
                  </a:cubicBezTo>
                  <a:cubicBezTo>
                    <a:pt x="109" y="5254"/>
                    <a:pt x="91" y="5296"/>
                    <a:pt x="76" y="5332"/>
                  </a:cubicBezTo>
                  <a:cubicBezTo>
                    <a:pt x="54" y="5387"/>
                    <a:pt x="35" y="5437"/>
                    <a:pt x="18" y="5486"/>
                  </a:cubicBezTo>
                  <a:cubicBezTo>
                    <a:pt x="12" y="5501"/>
                    <a:pt x="9" y="5517"/>
                    <a:pt x="5" y="5534"/>
                  </a:cubicBezTo>
                  <a:lnTo>
                    <a:pt x="5" y="5535"/>
                  </a:lnTo>
                  <a:cubicBezTo>
                    <a:pt x="3" y="5541"/>
                    <a:pt x="2" y="5547"/>
                    <a:pt x="1" y="5553"/>
                  </a:cubicBezTo>
                  <a:lnTo>
                    <a:pt x="0" y="5557"/>
                  </a:lnTo>
                  <a:lnTo>
                    <a:pt x="4" y="5558"/>
                  </a:lnTo>
                  <a:cubicBezTo>
                    <a:pt x="6" y="5558"/>
                    <a:pt x="8" y="5558"/>
                    <a:pt x="10" y="5558"/>
                  </a:cubicBezTo>
                  <a:cubicBezTo>
                    <a:pt x="33" y="5558"/>
                    <a:pt x="47" y="5543"/>
                    <a:pt x="60" y="5530"/>
                  </a:cubicBezTo>
                  <a:lnTo>
                    <a:pt x="63" y="5527"/>
                  </a:lnTo>
                  <a:cubicBezTo>
                    <a:pt x="94" y="5495"/>
                    <a:pt x="126" y="5461"/>
                    <a:pt x="156" y="5429"/>
                  </a:cubicBezTo>
                  <a:lnTo>
                    <a:pt x="157" y="5429"/>
                  </a:lnTo>
                  <a:cubicBezTo>
                    <a:pt x="177" y="5407"/>
                    <a:pt x="198" y="5385"/>
                    <a:pt x="218" y="5364"/>
                  </a:cubicBezTo>
                  <a:cubicBezTo>
                    <a:pt x="225" y="5358"/>
                    <a:pt x="229" y="5352"/>
                    <a:pt x="228" y="5346"/>
                  </a:cubicBezTo>
                  <a:lnTo>
                    <a:pt x="227" y="5340"/>
                  </a:lnTo>
                  <a:lnTo>
                    <a:pt x="244" y="5334"/>
                  </a:lnTo>
                  <a:cubicBezTo>
                    <a:pt x="250" y="5332"/>
                    <a:pt x="255" y="5329"/>
                    <a:pt x="260" y="5324"/>
                  </a:cubicBezTo>
                  <a:lnTo>
                    <a:pt x="256" y="5318"/>
                  </a:lnTo>
                  <a:lnTo>
                    <a:pt x="227" y="5337"/>
                  </a:lnTo>
                  <a:lnTo>
                    <a:pt x="227" y="5337"/>
                  </a:lnTo>
                  <a:lnTo>
                    <a:pt x="226" y="5338"/>
                  </a:lnTo>
                  <a:lnTo>
                    <a:pt x="216" y="5344"/>
                  </a:lnTo>
                  <a:lnTo>
                    <a:pt x="224" y="5341"/>
                  </a:lnTo>
                  <a:lnTo>
                    <a:pt x="216" y="5354"/>
                  </a:lnTo>
                  <a:lnTo>
                    <a:pt x="213" y="5353"/>
                  </a:lnTo>
                  <a:cubicBezTo>
                    <a:pt x="224" y="5319"/>
                    <a:pt x="262" y="5275"/>
                    <a:pt x="313" y="5235"/>
                  </a:cubicBezTo>
                  <a:cubicBezTo>
                    <a:pt x="366" y="5195"/>
                    <a:pt x="420" y="5170"/>
                    <a:pt x="453" y="5171"/>
                  </a:cubicBezTo>
                  <a:lnTo>
                    <a:pt x="454" y="5171"/>
                  </a:lnTo>
                  <a:lnTo>
                    <a:pt x="454" y="5173"/>
                  </a:lnTo>
                  <a:cubicBezTo>
                    <a:pt x="454" y="5180"/>
                    <a:pt x="451" y="5186"/>
                    <a:pt x="446" y="5190"/>
                  </a:cubicBezTo>
                  <a:lnTo>
                    <a:pt x="449" y="5196"/>
                  </a:lnTo>
                  <a:cubicBezTo>
                    <a:pt x="453" y="5194"/>
                    <a:pt x="457" y="5192"/>
                    <a:pt x="460" y="5189"/>
                  </a:cubicBezTo>
                  <a:cubicBezTo>
                    <a:pt x="466" y="5185"/>
                    <a:pt x="472" y="5173"/>
                    <a:pt x="471" y="5169"/>
                  </a:cubicBezTo>
                  <a:lnTo>
                    <a:pt x="471" y="5168"/>
                  </a:lnTo>
                  <a:lnTo>
                    <a:pt x="471" y="5167"/>
                  </a:lnTo>
                  <a:cubicBezTo>
                    <a:pt x="466" y="5160"/>
                    <a:pt x="454" y="5153"/>
                    <a:pt x="447" y="5154"/>
                  </a:cubicBezTo>
                  <a:cubicBezTo>
                    <a:pt x="426" y="5156"/>
                    <a:pt x="405" y="5160"/>
                    <a:pt x="388" y="5168"/>
                  </a:cubicBezTo>
                  <a:cubicBezTo>
                    <a:pt x="323" y="5194"/>
                    <a:pt x="264" y="5240"/>
                    <a:pt x="201" y="5311"/>
                  </a:cubicBezTo>
                  <a:lnTo>
                    <a:pt x="199" y="5314"/>
                  </a:lnTo>
                  <a:cubicBezTo>
                    <a:pt x="189" y="5325"/>
                    <a:pt x="179" y="5337"/>
                    <a:pt x="164" y="5346"/>
                  </a:cubicBezTo>
                  <a:lnTo>
                    <a:pt x="161" y="5348"/>
                  </a:lnTo>
                  <a:lnTo>
                    <a:pt x="162" y="5344"/>
                  </a:lnTo>
                  <a:cubicBezTo>
                    <a:pt x="165" y="5339"/>
                    <a:pt x="167" y="5333"/>
                    <a:pt x="169" y="5328"/>
                  </a:cubicBezTo>
                  <a:cubicBezTo>
                    <a:pt x="174" y="5316"/>
                    <a:pt x="179" y="5304"/>
                    <a:pt x="186" y="5292"/>
                  </a:cubicBezTo>
                  <a:cubicBezTo>
                    <a:pt x="230" y="5213"/>
                    <a:pt x="277" y="5132"/>
                    <a:pt x="338" y="5060"/>
                  </a:cubicBezTo>
                  <a:cubicBezTo>
                    <a:pt x="359" y="5036"/>
                    <a:pt x="374" y="5007"/>
                    <a:pt x="389" y="4980"/>
                  </a:cubicBezTo>
                  <a:lnTo>
                    <a:pt x="397" y="4966"/>
                  </a:lnTo>
                  <a:cubicBezTo>
                    <a:pt x="414" y="4935"/>
                    <a:pt x="436" y="4898"/>
                    <a:pt x="469" y="4867"/>
                  </a:cubicBezTo>
                  <a:cubicBezTo>
                    <a:pt x="512" y="4827"/>
                    <a:pt x="553" y="4784"/>
                    <a:pt x="594" y="4743"/>
                  </a:cubicBezTo>
                  <a:lnTo>
                    <a:pt x="626" y="4711"/>
                  </a:lnTo>
                  <a:cubicBezTo>
                    <a:pt x="700" y="4636"/>
                    <a:pt x="779" y="4569"/>
                    <a:pt x="860" y="4512"/>
                  </a:cubicBezTo>
                  <a:cubicBezTo>
                    <a:pt x="863" y="4510"/>
                    <a:pt x="865" y="4509"/>
                    <a:pt x="867" y="4507"/>
                  </a:cubicBezTo>
                  <a:cubicBezTo>
                    <a:pt x="879" y="4500"/>
                    <a:pt x="892" y="4491"/>
                    <a:pt x="888" y="4475"/>
                  </a:cubicBezTo>
                  <a:lnTo>
                    <a:pt x="888" y="4475"/>
                  </a:lnTo>
                  <a:cubicBezTo>
                    <a:pt x="881" y="4455"/>
                    <a:pt x="861" y="4456"/>
                    <a:pt x="846" y="4457"/>
                  </a:cubicBezTo>
                  <a:cubicBezTo>
                    <a:pt x="821" y="4459"/>
                    <a:pt x="799" y="4464"/>
                    <a:pt x="783" y="4471"/>
                  </a:cubicBezTo>
                  <a:cubicBezTo>
                    <a:pt x="733" y="4495"/>
                    <a:pt x="690" y="4526"/>
                    <a:pt x="655" y="4565"/>
                  </a:cubicBezTo>
                  <a:cubicBezTo>
                    <a:pt x="639" y="4583"/>
                    <a:pt x="623" y="4599"/>
                    <a:pt x="604" y="4617"/>
                  </a:cubicBezTo>
                  <a:lnTo>
                    <a:pt x="602" y="4619"/>
                  </a:lnTo>
                  <a:cubicBezTo>
                    <a:pt x="594" y="4627"/>
                    <a:pt x="585" y="4636"/>
                    <a:pt x="575" y="4646"/>
                  </a:cubicBezTo>
                  <a:lnTo>
                    <a:pt x="572" y="4649"/>
                  </a:lnTo>
                  <a:lnTo>
                    <a:pt x="573" y="4644"/>
                  </a:lnTo>
                  <a:cubicBezTo>
                    <a:pt x="585" y="4594"/>
                    <a:pt x="605" y="4552"/>
                    <a:pt x="623" y="4512"/>
                  </a:cubicBezTo>
                  <a:lnTo>
                    <a:pt x="624" y="4509"/>
                  </a:lnTo>
                  <a:cubicBezTo>
                    <a:pt x="629" y="4500"/>
                    <a:pt x="633" y="4490"/>
                    <a:pt x="637" y="4481"/>
                  </a:cubicBezTo>
                  <a:cubicBezTo>
                    <a:pt x="660" y="4430"/>
                    <a:pt x="694" y="4386"/>
                    <a:pt x="727" y="4343"/>
                  </a:cubicBezTo>
                  <a:cubicBezTo>
                    <a:pt x="746" y="4318"/>
                    <a:pt x="766" y="4291"/>
                    <a:pt x="784" y="4264"/>
                  </a:cubicBezTo>
                  <a:cubicBezTo>
                    <a:pt x="812" y="4220"/>
                    <a:pt x="843" y="4177"/>
                    <a:pt x="873" y="4135"/>
                  </a:cubicBezTo>
                  <a:lnTo>
                    <a:pt x="884" y="4120"/>
                  </a:lnTo>
                  <a:cubicBezTo>
                    <a:pt x="888" y="4115"/>
                    <a:pt x="891" y="4110"/>
                    <a:pt x="896" y="4105"/>
                  </a:cubicBezTo>
                  <a:cubicBezTo>
                    <a:pt x="900" y="4099"/>
                    <a:pt x="906" y="4093"/>
                    <a:pt x="910" y="4085"/>
                  </a:cubicBezTo>
                  <a:lnTo>
                    <a:pt x="923" y="4067"/>
                  </a:lnTo>
                  <a:lnTo>
                    <a:pt x="905" y="4081"/>
                  </a:lnTo>
                  <a:cubicBezTo>
                    <a:pt x="903" y="4082"/>
                    <a:pt x="902" y="4084"/>
                    <a:pt x="900" y="4086"/>
                  </a:cubicBezTo>
                  <a:cubicBezTo>
                    <a:pt x="870" y="4124"/>
                    <a:pt x="839" y="4165"/>
                    <a:pt x="809" y="4207"/>
                  </a:cubicBezTo>
                  <a:cubicBezTo>
                    <a:pt x="785" y="4238"/>
                    <a:pt x="761" y="4271"/>
                    <a:pt x="738" y="4303"/>
                  </a:cubicBezTo>
                  <a:lnTo>
                    <a:pt x="707" y="4346"/>
                  </a:lnTo>
                  <a:lnTo>
                    <a:pt x="698" y="4340"/>
                  </a:lnTo>
                  <a:cubicBezTo>
                    <a:pt x="701" y="4335"/>
                    <a:pt x="707" y="4323"/>
                    <a:pt x="710" y="4317"/>
                  </a:cubicBezTo>
                  <a:cubicBezTo>
                    <a:pt x="719" y="4300"/>
                    <a:pt x="728" y="4283"/>
                    <a:pt x="738" y="4267"/>
                  </a:cubicBezTo>
                  <a:cubicBezTo>
                    <a:pt x="753" y="4242"/>
                    <a:pt x="768" y="4216"/>
                    <a:pt x="783" y="4192"/>
                  </a:cubicBezTo>
                  <a:lnTo>
                    <a:pt x="783" y="4192"/>
                  </a:lnTo>
                  <a:cubicBezTo>
                    <a:pt x="800" y="4164"/>
                    <a:pt x="817" y="4136"/>
                    <a:pt x="833" y="4108"/>
                  </a:cubicBezTo>
                  <a:cubicBezTo>
                    <a:pt x="853" y="4074"/>
                    <a:pt x="877" y="4048"/>
                    <a:pt x="908" y="4027"/>
                  </a:cubicBezTo>
                  <a:cubicBezTo>
                    <a:pt x="914" y="4023"/>
                    <a:pt x="919" y="4017"/>
                    <a:pt x="923" y="4012"/>
                  </a:cubicBezTo>
                  <a:lnTo>
                    <a:pt x="934" y="4000"/>
                  </a:lnTo>
                  <a:lnTo>
                    <a:pt x="919" y="4007"/>
                  </a:lnTo>
                  <a:cubicBezTo>
                    <a:pt x="885" y="4024"/>
                    <a:pt x="855" y="4051"/>
                    <a:pt x="830" y="4086"/>
                  </a:cubicBezTo>
                  <a:cubicBezTo>
                    <a:pt x="811" y="4114"/>
                    <a:pt x="792" y="4143"/>
                    <a:pt x="773" y="4171"/>
                  </a:cubicBezTo>
                  <a:lnTo>
                    <a:pt x="770" y="4176"/>
                  </a:lnTo>
                  <a:cubicBezTo>
                    <a:pt x="761" y="4190"/>
                    <a:pt x="751" y="4205"/>
                    <a:pt x="742" y="4219"/>
                  </a:cubicBezTo>
                  <a:cubicBezTo>
                    <a:pt x="739" y="4224"/>
                    <a:pt x="735" y="4228"/>
                    <a:pt x="730" y="4233"/>
                  </a:cubicBezTo>
                  <a:lnTo>
                    <a:pt x="730" y="4233"/>
                  </a:lnTo>
                  <a:cubicBezTo>
                    <a:pt x="727" y="4236"/>
                    <a:pt x="724" y="4239"/>
                    <a:pt x="721" y="4243"/>
                  </a:cubicBezTo>
                  <a:lnTo>
                    <a:pt x="718" y="4246"/>
                  </a:lnTo>
                  <a:lnTo>
                    <a:pt x="724" y="4210"/>
                  </a:lnTo>
                  <a:cubicBezTo>
                    <a:pt x="727" y="4188"/>
                    <a:pt x="730" y="4170"/>
                    <a:pt x="733" y="4151"/>
                  </a:cubicBezTo>
                  <a:cubicBezTo>
                    <a:pt x="747" y="4054"/>
                    <a:pt x="746" y="3976"/>
                    <a:pt x="731" y="3906"/>
                  </a:cubicBezTo>
                  <a:cubicBezTo>
                    <a:pt x="729" y="3895"/>
                    <a:pt x="726" y="3883"/>
                    <a:pt x="723" y="3870"/>
                  </a:cubicBezTo>
                  <a:cubicBezTo>
                    <a:pt x="718" y="3854"/>
                    <a:pt x="714" y="3838"/>
                    <a:pt x="709" y="3822"/>
                  </a:cubicBezTo>
                  <a:cubicBezTo>
                    <a:pt x="704" y="3805"/>
                    <a:pt x="700" y="3790"/>
                    <a:pt x="696" y="3775"/>
                  </a:cubicBezTo>
                  <a:cubicBezTo>
                    <a:pt x="692" y="3762"/>
                    <a:pt x="689" y="3750"/>
                    <a:pt x="687" y="3739"/>
                  </a:cubicBezTo>
                  <a:cubicBezTo>
                    <a:pt x="674" y="3678"/>
                    <a:pt x="665" y="3623"/>
                    <a:pt x="660" y="3569"/>
                  </a:cubicBezTo>
                  <a:cubicBezTo>
                    <a:pt x="657" y="3536"/>
                    <a:pt x="659" y="3502"/>
                    <a:pt x="660" y="3470"/>
                  </a:cubicBezTo>
                  <a:cubicBezTo>
                    <a:pt x="660" y="3456"/>
                    <a:pt x="661" y="3443"/>
                    <a:pt x="661" y="3430"/>
                  </a:cubicBezTo>
                  <a:cubicBezTo>
                    <a:pt x="661" y="3427"/>
                    <a:pt x="662" y="3424"/>
                    <a:pt x="663" y="3421"/>
                  </a:cubicBezTo>
                  <a:cubicBezTo>
                    <a:pt x="664" y="3419"/>
                    <a:pt x="665" y="3417"/>
                    <a:pt x="666" y="3413"/>
                  </a:cubicBezTo>
                  <a:lnTo>
                    <a:pt x="667" y="3411"/>
                  </a:lnTo>
                  <a:lnTo>
                    <a:pt x="668" y="3413"/>
                  </a:lnTo>
                  <a:cubicBezTo>
                    <a:pt x="670" y="3416"/>
                    <a:pt x="671" y="3418"/>
                    <a:pt x="673" y="3420"/>
                  </a:cubicBezTo>
                  <a:lnTo>
                    <a:pt x="673" y="3421"/>
                  </a:lnTo>
                  <a:cubicBezTo>
                    <a:pt x="676" y="3425"/>
                    <a:pt x="678" y="3428"/>
                    <a:pt x="679" y="3432"/>
                  </a:cubicBezTo>
                  <a:cubicBezTo>
                    <a:pt x="691" y="3468"/>
                    <a:pt x="704" y="3507"/>
                    <a:pt x="714" y="3546"/>
                  </a:cubicBezTo>
                  <a:cubicBezTo>
                    <a:pt x="722" y="3576"/>
                    <a:pt x="728" y="3603"/>
                    <a:pt x="733" y="3629"/>
                  </a:cubicBezTo>
                  <a:cubicBezTo>
                    <a:pt x="749" y="3721"/>
                    <a:pt x="753" y="3812"/>
                    <a:pt x="754" y="3890"/>
                  </a:cubicBezTo>
                  <a:lnTo>
                    <a:pt x="756" y="3949"/>
                  </a:lnTo>
                  <a:cubicBezTo>
                    <a:pt x="757" y="3986"/>
                    <a:pt x="758" y="4024"/>
                    <a:pt x="758" y="4061"/>
                  </a:cubicBezTo>
                  <a:cubicBezTo>
                    <a:pt x="758" y="4066"/>
                    <a:pt x="758" y="4072"/>
                    <a:pt x="760" y="4078"/>
                  </a:cubicBezTo>
                  <a:cubicBezTo>
                    <a:pt x="762" y="4086"/>
                    <a:pt x="767" y="4093"/>
                    <a:pt x="776" y="4098"/>
                  </a:cubicBezTo>
                  <a:lnTo>
                    <a:pt x="778" y="4099"/>
                  </a:lnTo>
                  <a:lnTo>
                    <a:pt x="780" y="4097"/>
                  </a:lnTo>
                  <a:cubicBezTo>
                    <a:pt x="781" y="4095"/>
                    <a:pt x="783" y="4094"/>
                    <a:pt x="784" y="4093"/>
                  </a:cubicBezTo>
                  <a:cubicBezTo>
                    <a:pt x="789" y="4088"/>
                    <a:pt x="794" y="4082"/>
                    <a:pt x="796" y="4076"/>
                  </a:cubicBezTo>
                  <a:lnTo>
                    <a:pt x="804" y="4058"/>
                  </a:lnTo>
                  <a:cubicBezTo>
                    <a:pt x="822" y="4016"/>
                    <a:pt x="840" y="3972"/>
                    <a:pt x="855" y="3928"/>
                  </a:cubicBezTo>
                  <a:cubicBezTo>
                    <a:pt x="882" y="3852"/>
                    <a:pt x="922" y="3791"/>
                    <a:pt x="979" y="3741"/>
                  </a:cubicBezTo>
                  <a:cubicBezTo>
                    <a:pt x="1006" y="3716"/>
                    <a:pt x="1033" y="3690"/>
                    <a:pt x="1059" y="3664"/>
                  </a:cubicBezTo>
                  <a:lnTo>
                    <a:pt x="1060" y="3663"/>
                  </a:lnTo>
                  <a:cubicBezTo>
                    <a:pt x="1075" y="3648"/>
                    <a:pt x="1090" y="3633"/>
                    <a:pt x="1105" y="3618"/>
                  </a:cubicBezTo>
                  <a:cubicBezTo>
                    <a:pt x="1157" y="3569"/>
                    <a:pt x="1206" y="3537"/>
                    <a:pt x="1259" y="3518"/>
                  </a:cubicBezTo>
                  <a:cubicBezTo>
                    <a:pt x="1264" y="3516"/>
                    <a:pt x="1268" y="3510"/>
                    <a:pt x="1272" y="3504"/>
                  </a:cubicBezTo>
                  <a:lnTo>
                    <a:pt x="1272" y="3503"/>
                  </a:lnTo>
                  <a:cubicBezTo>
                    <a:pt x="1273" y="3502"/>
                    <a:pt x="1274" y="3501"/>
                    <a:pt x="1275" y="3499"/>
                  </a:cubicBezTo>
                  <a:lnTo>
                    <a:pt x="1277" y="3497"/>
                  </a:lnTo>
                  <a:lnTo>
                    <a:pt x="1274" y="3495"/>
                  </a:lnTo>
                  <a:moveTo>
                    <a:pt x="1019" y="1643"/>
                  </a:moveTo>
                  <a:cubicBezTo>
                    <a:pt x="1019" y="1633"/>
                    <a:pt x="1019" y="1623"/>
                    <a:pt x="1019" y="1614"/>
                  </a:cubicBezTo>
                  <a:cubicBezTo>
                    <a:pt x="1019" y="1580"/>
                    <a:pt x="1018" y="1545"/>
                    <a:pt x="1011" y="1512"/>
                  </a:cubicBezTo>
                  <a:cubicBezTo>
                    <a:pt x="997" y="1452"/>
                    <a:pt x="1002" y="1394"/>
                    <a:pt x="1010" y="1341"/>
                  </a:cubicBezTo>
                  <a:cubicBezTo>
                    <a:pt x="1014" y="1309"/>
                    <a:pt x="1023" y="1277"/>
                    <a:pt x="1032" y="1246"/>
                  </a:cubicBezTo>
                  <a:lnTo>
                    <a:pt x="1033" y="1246"/>
                  </a:lnTo>
                  <a:cubicBezTo>
                    <a:pt x="1044" y="1207"/>
                    <a:pt x="1056" y="1167"/>
                    <a:pt x="1058" y="1126"/>
                  </a:cubicBezTo>
                  <a:cubicBezTo>
                    <a:pt x="1059" y="1105"/>
                    <a:pt x="1061" y="1085"/>
                    <a:pt x="1063" y="1064"/>
                  </a:cubicBezTo>
                  <a:lnTo>
                    <a:pt x="1064" y="1060"/>
                  </a:lnTo>
                  <a:cubicBezTo>
                    <a:pt x="1064" y="1054"/>
                    <a:pt x="1065" y="1046"/>
                    <a:pt x="1066" y="1039"/>
                  </a:cubicBezTo>
                  <a:lnTo>
                    <a:pt x="1069" y="1039"/>
                  </a:lnTo>
                  <a:cubicBezTo>
                    <a:pt x="1073" y="1052"/>
                    <a:pt x="1077" y="1063"/>
                    <a:pt x="1079" y="1074"/>
                  </a:cubicBezTo>
                  <a:cubicBezTo>
                    <a:pt x="1086" y="1098"/>
                    <a:pt x="1090" y="1120"/>
                    <a:pt x="1092" y="1140"/>
                  </a:cubicBezTo>
                  <a:cubicBezTo>
                    <a:pt x="1099" y="1205"/>
                    <a:pt x="1106" y="1283"/>
                    <a:pt x="1109" y="1360"/>
                  </a:cubicBezTo>
                  <a:cubicBezTo>
                    <a:pt x="1111" y="1411"/>
                    <a:pt x="1110" y="1466"/>
                    <a:pt x="1106" y="1537"/>
                  </a:cubicBezTo>
                  <a:cubicBezTo>
                    <a:pt x="1104" y="1574"/>
                    <a:pt x="1100" y="1613"/>
                    <a:pt x="1097" y="1648"/>
                  </a:cubicBezTo>
                  <a:lnTo>
                    <a:pt x="1097" y="1649"/>
                  </a:lnTo>
                  <a:cubicBezTo>
                    <a:pt x="1094" y="1686"/>
                    <a:pt x="1090" y="1724"/>
                    <a:pt x="1088" y="1762"/>
                  </a:cubicBezTo>
                  <a:cubicBezTo>
                    <a:pt x="1083" y="1856"/>
                    <a:pt x="1052" y="1946"/>
                    <a:pt x="989" y="2044"/>
                  </a:cubicBezTo>
                  <a:lnTo>
                    <a:pt x="987" y="2047"/>
                  </a:lnTo>
                  <a:lnTo>
                    <a:pt x="984" y="2036"/>
                  </a:lnTo>
                  <a:cubicBezTo>
                    <a:pt x="983" y="2032"/>
                    <a:pt x="982" y="2029"/>
                    <a:pt x="981" y="2025"/>
                  </a:cubicBezTo>
                  <a:cubicBezTo>
                    <a:pt x="980" y="2022"/>
                    <a:pt x="980" y="2020"/>
                    <a:pt x="979" y="2018"/>
                  </a:cubicBezTo>
                  <a:cubicBezTo>
                    <a:pt x="975" y="1997"/>
                    <a:pt x="971" y="1975"/>
                    <a:pt x="967" y="1954"/>
                  </a:cubicBezTo>
                  <a:lnTo>
                    <a:pt x="966" y="1946"/>
                  </a:lnTo>
                  <a:cubicBezTo>
                    <a:pt x="962" y="1927"/>
                    <a:pt x="959" y="1908"/>
                    <a:pt x="955" y="1889"/>
                  </a:cubicBezTo>
                  <a:cubicBezTo>
                    <a:pt x="942" y="1825"/>
                    <a:pt x="952" y="1771"/>
                    <a:pt x="984" y="1724"/>
                  </a:cubicBezTo>
                  <a:lnTo>
                    <a:pt x="988" y="1718"/>
                  </a:lnTo>
                  <a:cubicBezTo>
                    <a:pt x="1004" y="1695"/>
                    <a:pt x="1020" y="1672"/>
                    <a:pt x="1019" y="1643"/>
                  </a:cubicBezTo>
                  <a:moveTo>
                    <a:pt x="1014" y="2417"/>
                  </a:moveTo>
                  <a:lnTo>
                    <a:pt x="1015" y="2418"/>
                  </a:lnTo>
                  <a:cubicBezTo>
                    <a:pt x="1017" y="2427"/>
                    <a:pt x="1019" y="2437"/>
                    <a:pt x="1021" y="2446"/>
                  </a:cubicBezTo>
                  <a:lnTo>
                    <a:pt x="1021" y="2447"/>
                  </a:lnTo>
                  <a:lnTo>
                    <a:pt x="1018" y="2448"/>
                  </a:lnTo>
                  <a:cubicBezTo>
                    <a:pt x="1001" y="2420"/>
                    <a:pt x="983" y="2392"/>
                    <a:pt x="966" y="2365"/>
                  </a:cubicBezTo>
                  <a:lnTo>
                    <a:pt x="966" y="2365"/>
                  </a:lnTo>
                  <a:cubicBezTo>
                    <a:pt x="908" y="2275"/>
                    <a:pt x="848" y="2181"/>
                    <a:pt x="803" y="2076"/>
                  </a:cubicBezTo>
                  <a:lnTo>
                    <a:pt x="801" y="2072"/>
                  </a:lnTo>
                  <a:lnTo>
                    <a:pt x="805" y="2074"/>
                  </a:lnTo>
                  <a:cubicBezTo>
                    <a:pt x="878" y="2130"/>
                    <a:pt x="917" y="2205"/>
                    <a:pt x="954" y="2277"/>
                  </a:cubicBezTo>
                  <a:lnTo>
                    <a:pt x="954" y="2278"/>
                  </a:lnTo>
                  <a:cubicBezTo>
                    <a:pt x="966" y="2302"/>
                    <a:pt x="979" y="2326"/>
                    <a:pt x="992" y="2349"/>
                  </a:cubicBezTo>
                  <a:cubicBezTo>
                    <a:pt x="998" y="2359"/>
                    <a:pt x="1003" y="2372"/>
                    <a:pt x="1008" y="2388"/>
                  </a:cubicBezTo>
                  <a:cubicBezTo>
                    <a:pt x="1010" y="2397"/>
                    <a:pt x="1012" y="2406"/>
                    <a:pt x="1014" y="2417"/>
                  </a:cubicBezTo>
                  <a:moveTo>
                    <a:pt x="741" y="1336"/>
                  </a:moveTo>
                  <a:lnTo>
                    <a:pt x="733" y="1338"/>
                  </a:lnTo>
                  <a:lnTo>
                    <a:pt x="730" y="1309"/>
                  </a:lnTo>
                  <a:cubicBezTo>
                    <a:pt x="727" y="1287"/>
                    <a:pt x="725" y="1263"/>
                    <a:pt x="722" y="1239"/>
                  </a:cubicBezTo>
                  <a:cubicBezTo>
                    <a:pt x="722" y="1233"/>
                    <a:pt x="721" y="1228"/>
                    <a:pt x="721" y="1222"/>
                  </a:cubicBezTo>
                  <a:lnTo>
                    <a:pt x="721" y="1221"/>
                  </a:lnTo>
                  <a:cubicBezTo>
                    <a:pt x="721" y="1215"/>
                    <a:pt x="721" y="1208"/>
                    <a:pt x="720" y="1202"/>
                  </a:cubicBezTo>
                  <a:cubicBezTo>
                    <a:pt x="707" y="1096"/>
                    <a:pt x="687" y="991"/>
                    <a:pt x="660" y="891"/>
                  </a:cubicBezTo>
                  <a:cubicBezTo>
                    <a:pt x="657" y="879"/>
                    <a:pt x="653" y="866"/>
                    <a:pt x="649" y="853"/>
                  </a:cubicBezTo>
                  <a:cubicBezTo>
                    <a:pt x="645" y="836"/>
                    <a:pt x="640" y="820"/>
                    <a:pt x="635" y="804"/>
                  </a:cubicBezTo>
                  <a:lnTo>
                    <a:pt x="632" y="792"/>
                  </a:lnTo>
                  <a:cubicBezTo>
                    <a:pt x="615" y="731"/>
                    <a:pt x="597" y="667"/>
                    <a:pt x="576" y="605"/>
                  </a:cubicBezTo>
                  <a:cubicBezTo>
                    <a:pt x="572" y="592"/>
                    <a:pt x="568" y="580"/>
                    <a:pt x="565" y="568"/>
                  </a:cubicBezTo>
                  <a:cubicBezTo>
                    <a:pt x="547" y="499"/>
                    <a:pt x="542" y="437"/>
                    <a:pt x="552" y="378"/>
                  </a:cubicBezTo>
                  <a:cubicBezTo>
                    <a:pt x="564" y="298"/>
                    <a:pt x="574" y="226"/>
                    <a:pt x="574" y="153"/>
                  </a:cubicBezTo>
                  <a:cubicBezTo>
                    <a:pt x="574" y="147"/>
                    <a:pt x="575" y="141"/>
                    <a:pt x="576" y="136"/>
                  </a:cubicBezTo>
                  <a:cubicBezTo>
                    <a:pt x="577" y="132"/>
                    <a:pt x="577" y="129"/>
                    <a:pt x="578" y="125"/>
                  </a:cubicBezTo>
                  <a:lnTo>
                    <a:pt x="578" y="123"/>
                  </a:lnTo>
                  <a:lnTo>
                    <a:pt x="580" y="125"/>
                  </a:lnTo>
                  <a:cubicBezTo>
                    <a:pt x="582" y="126"/>
                    <a:pt x="583" y="128"/>
                    <a:pt x="584" y="129"/>
                  </a:cubicBezTo>
                  <a:lnTo>
                    <a:pt x="585" y="129"/>
                  </a:lnTo>
                  <a:cubicBezTo>
                    <a:pt x="587" y="131"/>
                    <a:pt x="589" y="132"/>
                    <a:pt x="589" y="134"/>
                  </a:cubicBezTo>
                  <a:lnTo>
                    <a:pt x="589" y="134"/>
                  </a:lnTo>
                  <a:cubicBezTo>
                    <a:pt x="597" y="169"/>
                    <a:pt x="606" y="204"/>
                    <a:pt x="615" y="238"/>
                  </a:cubicBezTo>
                  <a:cubicBezTo>
                    <a:pt x="635" y="320"/>
                    <a:pt x="657" y="405"/>
                    <a:pt x="672" y="490"/>
                  </a:cubicBezTo>
                  <a:cubicBezTo>
                    <a:pt x="692" y="603"/>
                    <a:pt x="702" y="720"/>
                    <a:pt x="712" y="832"/>
                  </a:cubicBezTo>
                  <a:cubicBezTo>
                    <a:pt x="721" y="936"/>
                    <a:pt x="727" y="1041"/>
                    <a:pt x="733" y="1143"/>
                  </a:cubicBezTo>
                  <a:lnTo>
                    <a:pt x="739" y="1234"/>
                  </a:lnTo>
                  <a:cubicBezTo>
                    <a:pt x="740" y="1257"/>
                    <a:pt x="740" y="1280"/>
                    <a:pt x="741" y="1302"/>
                  </a:cubicBezTo>
                  <a:lnTo>
                    <a:pt x="741" y="1303"/>
                  </a:lnTo>
                  <a:cubicBezTo>
                    <a:pt x="741" y="1313"/>
                    <a:pt x="741" y="1324"/>
                    <a:pt x="741" y="1335"/>
                  </a:cubicBezTo>
                  <a:lnTo>
                    <a:pt x="741" y="1336"/>
                  </a:lnTo>
                  <a:moveTo>
                    <a:pt x="538" y="4624"/>
                  </a:moveTo>
                  <a:cubicBezTo>
                    <a:pt x="534" y="4652"/>
                    <a:pt x="527" y="4678"/>
                    <a:pt x="520" y="4704"/>
                  </a:cubicBezTo>
                  <a:cubicBezTo>
                    <a:pt x="514" y="4725"/>
                    <a:pt x="500" y="4737"/>
                    <a:pt x="474" y="4746"/>
                  </a:cubicBezTo>
                  <a:lnTo>
                    <a:pt x="472" y="4746"/>
                  </a:lnTo>
                  <a:lnTo>
                    <a:pt x="472" y="4744"/>
                  </a:lnTo>
                  <a:cubicBezTo>
                    <a:pt x="529" y="4562"/>
                    <a:pt x="526" y="4382"/>
                    <a:pt x="515" y="4215"/>
                  </a:cubicBezTo>
                  <a:lnTo>
                    <a:pt x="514" y="4210"/>
                  </a:lnTo>
                  <a:lnTo>
                    <a:pt x="517" y="4214"/>
                  </a:lnTo>
                  <a:cubicBezTo>
                    <a:pt x="520" y="4218"/>
                    <a:pt x="523" y="4221"/>
                    <a:pt x="525" y="4223"/>
                  </a:cubicBezTo>
                  <a:lnTo>
                    <a:pt x="525" y="4224"/>
                  </a:lnTo>
                  <a:cubicBezTo>
                    <a:pt x="529" y="4228"/>
                    <a:pt x="531" y="4230"/>
                    <a:pt x="532" y="4233"/>
                  </a:cubicBezTo>
                  <a:lnTo>
                    <a:pt x="534" y="4242"/>
                  </a:lnTo>
                  <a:lnTo>
                    <a:pt x="534" y="4242"/>
                  </a:lnTo>
                  <a:cubicBezTo>
                    <a:pt x="540" y="4268"/>
                    <a:pt x="547" y="4297"/>
                    <a:pt x="552" y="4326"/>
                  </a:cubicBezTo>
                  <a:cubicBezTo>
                    <a:pt x="570" y="4428"/>
                    <a:pt x="553" y="4533"/>
                    <a:pt x="538" y="4624"/>
                  </a:cubicBezTo>
                  <a:moveTo>
                    <a:pt x="546" y="4683"/>
                  </a:moveTo>
                  <a:lnTo>
                    <a:pt x="546" y="4684"/>
                  </a:lnTo>
                  <a:lnTo>
                    <a:pt x="544" y="4683"/>
                  </a:lnTo>
                  <a:cubicBezTo>
                    <a:pt x="543" y="4683"/>
                    <a:pt x="542" y="4682"/>
                    <a:pt x="540" y="4682"/>
                  </a:cubicBezTo>
                  <a:lnTo>
                    <a:pt x="538" y="4680"/>
                  </a:lnTo>
                  <a:lnTo>
                    <a:pt x="539" y="4678"/>
                  </a:lnTo>
                  <a:lnTo>
                    <a:pt x="544" y="4672"/>
                  </a:lnTo>
                  <a:lnTo>
                    <a:pt x="545" y="4674"/>
                  </a:lnTo>
                  <a:cubicBezTo>
                    <a:pt x="547" y="4676"/>
                    <a:pt x="548" y="4678"/>
                    <a:pt x="548" y="4679"/>
                  </a:cubicBezTo>
                  <a:lnTo>
                    <a:pt x="548" y="4679"/>
                  </a:lnTo>
                  <a:cubicBezTo>
                    <a:pt x="549" y="4681"/>
                    <a:pt x="547" y="4683"/>
                    <a:pt x="546" y="4683"/>
                  </a:cubicBezTo>
                  <a:moveTo>
                    <a:pt x="553" y="4730"/>
                  </a:moveTo>
                  <a:lnTo>
                    <a:pt x="543" y="4744"/>
                  </a:lnTo>
                  <a:lnTo>
                    <a:pt x="536" y="4739"/>
                  </a:lnTo>
                  <a:lnTo>
                    <a:pt x="546" y="4725"/>
                  </a:lnTo>
                  <a:lnTo>
                    <a:pt x="553" y="4730"/>
                  </a:lnTo>
                  <a:moveTo>
                    <a:pt x="858" y="4480"/>
                  </a:moveTo>
                  <a:lnTo>
                    <a:pt x="570" y="4713"/>
                  </a:lnTo>
                  <a:lnTo>
                    <a:pt x="567" y="4711"/>
                  </a:lnTo>
                  <a:cubicBezTo>
                    <a:pt x="608" y="4642"/>
                    <a:pt x="652" y="4588"/>
                    <a:pt x="703" y="4546"/>
                  </a:cubicBezTo>
                  <a:cubicBezTo>
                    <a:pt x="734" y="4520"/>
                    <a:pt x="771" y="4500"/>
                    <a:pt x="806" y="4481"/>
                  </a:cubicBezTo>
                  <a:cubicBezTo>
                    <a:pt x="825" y="4470"/>
                    <a:pt x="844" y="4470"/>
                    <a:pt x="857" y="4479"/>
                  </a:cubicBezTo>
                  <a:lnTo>
                    <a:pt x="858" y="4480"/>
                  </a:lnTo>
                  <a:moveTo>
                    <a:pt x="257" y="4910"/>
                  </a:moveTo>
                  <a:lnTo>
                    <a:pt x="268" y="4736"/>
                  </a:lnTo>
                  <a:lnTo>
                    <a:pt x="270" y="4738"/>
                  </a:lnTo>
                  <a:cubicBezTo>
                    <a:pt x="273" y="4742"/>
                    <a:pt x="275" y="4745"/>
                    <a:pt x="277" y="4747"/>
                  </a:cubicBezTo>
                  <a:lnTo>
                    <a:pt x="277" y="4747"/>
                  </a:lnTo>
                  <a:cubicBezTo>
                    <a:pt x="280" y="4750"/>
                    <a:pt x="281" y="4752"/>
                    <a:pt x="282" y="4754"/>
                  </a:cubicBezTo>
                  <a:lnTo>
                    <a:pt x="282" y="4755"/>
                  </a:lnTo>
                  <a:lnTo>
                    <a:pt x="281" y="4763"/>
                  </a:lnTo>
                  <a:cubicBezTo>
                    <a:pt x="279" y="4805"/>
                    <a:pt x="277" y="4847"/>
                    <a:pt x="272" y="4889"/>
                  </a:cubicBezTo>
                  <a:cubicBezTo>
                    <a:pt x="272" y="4895"/>
                    <a:pt x="268" y="4901"/>
                    <a:pt x="264" y="4907"/>
                  </a:cubicBezTo>
                  <a:lnTo>
                    <a:pt x="264" y="4907"/>
                  </a:lnTo>
                  <a:cubicBezTo>
                    <a:pt x="263" y="4908"/>
                    <a:pt x="262" y="4910"/>
                    <a:pt x="261" y="4911"/>
                  </a:cubicBezTo>
                  <a:lnTo>
                    <a:pt x="257" y="4910"/>
                  </a:lnTo>
                  <a:moveTo>
                    <a:pt x="253" y="4931"/>
                  </a:moveTo>
                  <a:lnTo>
                    <a:pt x="256" y="4919"/>
                  </a:lnTo>
                  <a:lnTo>
                    <a:pt x="260" y="4919"/>
                  </a:lnTo>
                  <a:lnTo>
                    <a:pt x="262" y="4931"/>
                  </a:lnTo>
                  <a:lnTo>
                    <a:pt x="253" y="4931"/>
                  </a:lnTo>
                  <a:moveTo>
                    <a:pt x="168" y="5233"/>
                  </a:moveTo>
                  <a:cubicBezTo>
                    <a:pt x="132" y="5332"/>
                    <a:pt x="93" y="5409"/>
                    <a:pt x="45" y="5474"/>
                  </a:cubicBezTo>
                  <a:lnTo>
                    <a:pt x="42" y="5473"/>
                  </a:lnTo>
                  <a:cubicBezTo>
                    <a:pt x="51" y="5453"/>
                    <a:pt x="61" y="5432"/>
                    <a:pt x="69" y="5414"/>
                  </a:cubicBezTo>
                  <a:cubicBezTo>
                    <a:pt x="96" y="5352"/>
                    <a:pt x="124" y="5288"/>
                    <a:pt x="165" y="5231"/>
                  </a:cubicBezTo>
                  <a:lnTo>
                    <a:pt x="168" y="5233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0000" tIns="45000" rIns="90000" bIns="45000" anchor="ctr" anchorCtr="1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" name="Google Shape;112;p17"/>
            <p:cNvSpPr/>
            <p:nvPr/>
          </p:nvSpPr>
          <p:spPr>
            <a:xfrm>
              <a:off x="7258320" y="2882520"/>
              <a:ext cx="6480" cy="4680"/>
            </a:xfrm>
            <a:custGeom>
              <a:avLst/>
              <a:gdLst/>
              <a:ahLst/>
              <a:cxnLst/>
              <a:rect l="l" t="t" r="r" b="b"/>
              <a:pathLst>
                <a:path w="18" h="13" extrusionOk="0">
                  <a:moveTo>
                    <a:pt x="14" y="0"/>
                  </a:moveTo>
                  <a:cubicBezTo>
                    <a:pt x="9" y="2"/>
                    <a:pt x="4" y="5"/>
                    <a:pt x="0" y="8"/>
                  </a:cubicBezTo>
                  <a:lnTo>
                    <a:pt x="3" y="13"/>
                  </a:lnTo>
                  <a:lnTo>
                    <a:pt x="5" y="13"/>
                  </a:lnTo>
                  <a:cubicBezTo>
                    <a:pt x="8" y="11"/>
                    <a:pt x="15" y="8"/>
                    <a:pt x="18" y="6"/>
                  </a:cubicBezTo>
                  <a:lnTo>
                    <a:pt x="15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0000" tIns="0" rIns="90000" bIns="0" anchor="ctr" anchorCtr="1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" name="Google Shape;113;p17"/>
            <p:cNvSpPr/>
            <p:nvPr/>
          </p:nvSpPr>
          <p:spPr>
            <a:xfrm>
              <a:off x="7449120" y="2445120"/>
              <a:ext cx="22320" cy="16560"/>
            </a:xfrm>
            <a:custGeom>
              <a:avLst/>
              <a:gdLst/>
              <a:ahLst/>
              <a:cxnLst/>
              <a:rect l="l" t="t" r="r" b="b"/>
              <a:pathLst>
                <a:path w="62" h="46" extrusionOk="0">
                  <a:moveTo>
                    <a:pt x="11" y="7"/>
                  </a:moveTo>
                  <a:lnTo>
                    <a:pt x="0" y="12"/>
                  </a:lnTo>
                  <a:lnTo>
                    <a:pt x="40" y="15"/>
                  </a:lnTo>
                  <a:lnTo>
                    <a:pt x="27" y="46"/>
                  </a:lnTo>
                  <a:lnTo>
                    <a:pt x="62" y="16"/>
                  </a:lnTo>
                  <a:lnTo>
                    <a:pt x="59" y="14"/>
                  </a:lnTo>
                  <a:cubicBezTo>
                    <a:pt x="42" y="-5"/>
                    <a:pt x="27" y="0"/>
                    <a:pt x="11" y="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0000" tIns="0" rIns="90000" bIns="0" anchor="ctr" anchorCtr="1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" name="Google Shape;114;p17"/>
            <p:cNvSpPr/>
            <p:nvPr/>
          </p:nvSpPr>
          <p:spPr>
            <a:xfrm>
              <a:off x="7449840" y="2115720"/>
              <a:ext cx="8280" cy="38880"/>
            </a:xfrm>
            <a:custGeom>
              <a:avLst/>
              <a:gdLst/>
              <a:ahLst/>
              <a:cxnLst/>
              <a:rect l="l" t="t" r="r" b="b"/>
              <a:pathLst>
                <a:path w="23" h="108" extrusionOk="0">
                  <a:moveTo>
                    <a:pt x="11" y="0"/>
                  </a:moveTo>
                  <a:lnTo>
                    <a:pt x="0" y="0"/>
                  </a:lnTo>
                  <a:lnTo>
                    <a:pt x="1" y="4"/>
                  </a:lnTo>
                  <a:cubicBezTo>
                    <a:pt x="1" y="9"/>
                    <a:pt x="2" y="14"/>
                    <a:pt x="2" y="19"/>
                  </a:cubicBezTo>
                  <a:cubicBezTo>
                    <a:pt x="4" y="30"/>
                    <a:pt x="5" y="41"/>
                    <a:pt x="6" y="52"/>
                  </a:cubicBezTo>
                  <a:cubicBezTo>
                    <a:pt x="7" y="64"/>
                    <a:pt x="8" y="77"/>
                    <a:pt x="8" y="89"/>
                  </a:cubicBezTo>
                  <a:cubicBezTo>
                    <a:pt x="9" y="94"/>
                    <a:pt x="9" y="99"/>
                    <a:pt x="9" y="104"/>
                  </a:cubicBezTo>
                  <a:lnTo>
                    <a:pt x="9" y="108"/>
                  </a:lnTo>
                  <a:lnTo>
                    <a:pt x="23" y="107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0000" tIns="0" rIns="90000" bIns="0" anchor="ctr" anchorCtr="1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" name="Google Shape;115;p17"/>
            <p:cNvSpPr/>
            <p:nvPr/>
          </p:nvSpPr>
          <p:spPr>
            <a:xfrm>
              <a:off x="7516800" y="2167200"/>
              <a:ext cx="7200" cy="11880"/>
            </a:xfrm>
            <a:custGeom>
              <a:avLst/>
              <a:gdLst/>
              <a:ahLst/>
              <a:cxnLst/>
              <a:rect l="l" t="t" r="r" b="b"/>
              <a:pathLst>
                <a:path w="20" h="33" extrusionOk="0">
                  <a:moveTo>
                    <a:pt x="8" y="33"/>
                  </a:moveTo>
                  <a:lnTo>
                    <a:pt x="20" y="0"/>
                  </a:lnTo>
                  <a:lnTo>
                    <a:pt x="0" y="30"/>
                  </a:lnTo>
                  <a:lnTo>
                    <a:pt x="8" y="33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0000" tIns="0" rIns="90000" bIns="0" anchor="ctr" anchorCtr="1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" name="Google Shape;116;p17"/>
            <p:cNvSpPr/>
            <p:nvPr/>
          </p:nvSpPr>
          <p:spPr>
            <a:xfrm>
              <a:off x="7221240" y="2894760"/>
              <a:ext cx="20880" cy="14760"/>
            </a:xfrm>
            <a:custGeom>
              <a:avLst/>
              <a:gdLst/>
              <a:ahLst/>
              <a:cxnLst/>
              <a:rect l="l" t="t" r="r" b="b"/>
              <a:pathLst>
                <a:path w="58" h="41" extrusionOk="0">
                  <a:moveTo>
                    <a:pt x="0" y="30"/>
                  </a:moveTo>
                  <a:lnTo>
                    <a:pt x="7" y="41"/>
                  </a:lnTo>
                  <a:lnTo>
                    <a:pt x="58" y="11"/>
                  </a:lnTo>
                  <a:lnTo>
                    <a:pt x="51" y="0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0000" tIns="0" rIns="90000" bIns="0" anchor="ctr" anchorCtr="1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" name="Google Shape;117;p17"/>
            <p:cNvSpPr/>
            <p:nvPr/>
          </p:nvSpPr>
          <p:spPr>
            <a:xfrm>
              <a:off x="7524000" y="2138400"/>
              <a:ext cx="15480" cy="25560"/>
            </a:xfrm>
            <a:custGeom>
              <a:avLst/>
              <a:gdLst/>
              <a:ahLst/>
              <a:cxnLst/>
              <a:rect l="l" t="t" r="r" b="b"/>
              <a:pathLst>
                <a:path w="43" h="71" extrusionOk="0">
                  <a:moveTo>
                    <a:pt x="5" y="63"/>
                  </a:moveTo>
                  <a:lnTo>
                    <a:pt x="0" y="65"/>
                  </a:lnTo>
                  <a:lnTo>
                    <a:pt x="4" y="68"/>
                  </a:lnTo>
                  <a:cubicBezTo>
                    <a:pt x="6" y="69"/>
                    <a:pt x="6" y="69"/>
                    <a:pt x="6" y="69"/>
                  </a:cubicBezTo>
                  <a:lnTo>
                    <a:pt x="9" y="71"/>
                  </a:lnTo>
                  <a:lnTo>
                    <a:pt x="10" y="68"/>
                  </a:lnTo>
                  <a:cubicBezTo>
                    <a:pt x="11" y="67"/>
                    <a:pt x="11" y="67"/>
                    <a:pt x="12" y="66"/>
                  </a:cubicBezTo>
                  <a:cubicBezTo>
                    <a:pt x="31" y="54"/>
                    <a:pt x="32" y="52"/>
                    <a:pt x="38" y="21"/>
                  </a:cubicBezTo>
                  <a:lnTo>
                    <a:pt x="43" y="0"/>
                  </a:lnTo>
                  <a:lnTo>
                    <a:pt x="32" y="19"/>
                  </a:lnTo>
                  <a:cubicBezTo>
                    <a:pt x="21" y="37"/>
                    <a:pt x="14" y="49"/>
                    <a:pt x="7" y="61"/>
                  </a:cubicBezTo>
                  <a:cubicBezTo>
                    <a:pt x="6" y="62"/>
                    <a:pt x="5" y="62"/>
                    <a:pt x="5" y="6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0000" tIns="0" rIns="90000" bIns="0" anchor="ctr" anchorCtr="1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" name="Google Shape;118;p17"/>
            <p:cNvSpPr/>
            <p:nvPr/>
          </p:nvSpPr>
          <p:spPr>
            <a:xfrm>
              <a:off x="7444080" y="2090520"/>
              <a:ext cx="4680" cy="11160"/>
            </a:xfrm>
            <a:custGeom>
              <a:avLst/>
              <a:gdLst/>
              <a:ahLst/>
              <a:cxnLst/>
              <a:rect l="l" t="t" r="r" b="b"/>
              <a:pathLst>
                <a:path w="13" h="31" extrusionOk="0">
                  <a:moveTo>
                    <a:pt x="0" y="1"/>
                  </a:moveTo>
                  <a:lnTo>
                    <a:pt x="3" y="31"/>
                  </a:lnTo>
                  <a:lnTo>
                    <a:pt x="13" y="30"/>
                  </a:lnTo>
                  <a:lnTo>
                    <a:pt x="10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0000" tIns="0" rIns="90000" bIns="0" anchor="ctr" anchorCtr="1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9" name="Google Shape;119;p17"/>
            <p:cNvSpPr/>
            <p:nvPr/>
          </p:nvSpPr>
          <p:spPr>
            <a:xfrm>
              <a:off x="7445880" y="2238840"/>
              <a:ext cx="7920" cy="38520"/>
            </a:xfrm>
            <a:custGeom>
              <a:avLst/>
              <a:gdLst/>
              <a:ahLst/>
              <a:cxnLst/>
              <a:rect l="l" t="t" r="r" b="b"/>
              <a:pathLst>
                <a:path w="22" h="107" extrusionOk="0">
                  <a:moveTo>
                    <a:pt x="9" y="5"/>
                  </a:moveTo>
                  <a:cubicBezTo>
                    <a:pt x="9" y="12"/>
                    <a:pt x="10" y="19"/>
                    <a:pt x="11" y="26"/>
                  </a:cubicBezTo>
                  <a:lnTo>
                    <a:pt x="11" y="28"/>
                  </a:lnTo>
                  <a:cubicBezTo>
                    <a:pt x="11" y="29"/>
                    <a:pt x="11" y="30"/>
                    <a:pt x="10" y="30"/>
                  </a:cubicBezTo>
                  <a:cubicBezTo>
                    <a:pt x="-2" y="48"/>
                    <a:pt x="-2" y="50"/>
                    <a:pt x="2" y="83"/>
                  </a:cubicBezTo>
                  <a:lnTo>
                    <a:pt x="5" y="107"/>
                  </a:lnTo>
                  <a:lnTo>
                    <a:pt x="9" y="83"/>
                  </a:lnTo>
                  <a:cubicBezTo>
                    <a:pt x="9" y="77"/>
                    <a:pt x="10" y="73"/>
                    <a:pt x="11" y="69"/>
                  </a:cubicBezTo>
                  <a:cubicBezTo>
                    <a:pt x="11" y="62"/>
                    <a:pt x="12" y="58"/>
                    <a:pt x="13" y="53"/>
                  </a:cubicBezTo>
                  <a:cubicBezTo>
                    <a:pt x="14" y="47"/>
                    <a:pt x="15" y="42"/>
                    <a:pt x="16" y="37"/>
                  </a:cubicBezTo>
                  <a:cubicBezTo>
                    <a:pt x="16" y="35"/>
                    <a:pt x="17" y="34"/>
                    <a:pt x="17" y="33"/>
                  </a:cubicBezTo>
                  <a:cubicBezTo>
                    <a:pt x="17" y="32"/>
                    <a:pt x="17" y="32"/>
                    <a:pt x="18" y="32"/>
                  </a:cubicBezTo>
                  <a:lnTo>
                    <a:pt x="19" y="29"/>
                  </a:lnTo>
                  <a:lnTo>
                    <a:pt x="18" y="28"/>
                  </a:lnTo>
                  <a:cubicBezTo>
                    <a:pt x="18" y="27"/>
                    <a:pt x="18" y="27"/>
                    <a:pt x="18" y="26"/>
                  </a:cubicBezTo>
                  <a:lnTo>
                    <a:pt x="22" y="0"/>
                  </a:lnTo>
                  <a:lnTo>
                    <a:pt x="8" y="0"/>
                  </a:lnTo>
                  <a:lnTo>
                    <a:pt x="9" y="5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0000" tIns="0" rIns="90000" bIns="0" anchor="ctr" anchorCtr="1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" name="Google Shape;120;p17"/>
            <p:cNvSpPr/>
            <p:nvPr/>
          </p:nvSpPr>
          <p:spPr>
            <a:xfrm>
              <a:off x="7484040" y="2194200"/>
              <a:ext cx="25200" cy="29880"/>
            </a:xfrm>
            <a:custGeom>
              <a:avLst/>
              <a:gdLst/>
              <a:ahLst/>
              <a:cxnLst/>
              <a:rect l="l" t="t" r="r" b="b"/>
              <a:pathLst>
                <a:path w="70" h="83" extrusionOk="0">
                  <a:moveTo>
                    <a:pt x="70" y="10"/>
                  </a:moveTo>
                  <a:lnTo>
                    <a:pt x="63" y="5"/>
                  </a:lnTo>
                  <a:lnTo>
                    <a:pt x="63" y="5"/>
                  </a:lnTo>
                  <a:lnTo>
                    <a:pt x="63" y="5"/>
                  </a:lnTo>
                  <a:lnTo>
                    <a:pt x="55" y="0"/>
                  </a:lnTo>
                  <a:lnTo>
                    <a:pt x="48" y="23"/>
                  </a:lnTo>
                  <a:lnTo>
                    <a:pt x="47" y="24"/>
                  </a:lnTo>
                  <a:lnTo>
                    <a:pt x="44" y="27"/>
                  </a:lnTo>
                  <a:lnTo>
                    <a:pt x="44" y="27"/>
                  </a:lnTo>
                  <a:lnTo>
                    <a:pt x="31" y="42"/>
                  </a:lnTo>
                  <a:lnTo>
                    <a:pt x="30" y="43"/>
                  </a:lnTo>
                  <a:lnTo>
                    <a:pt x="30" y="43"/>
                  </a:lnTo>
                  <a:lnTo>
                    <a:pt x="29" y="44"/>
                  </a:lnTo>
                  <a:lnTo>
                    <a:pt x="29" y="44"/>
                  </a:lnTo>
                  <a:cubicBezTo>
                    <a:pt x="25" y="47"/>
                    <a:pt x="21" y="50"/>
                    <a:pt x="17" y="53"/>
                  </a:cubicBezTo>
                  <a:cubicBezTo>
                    <a:pt x="17" y="53"/>
                    <a:pt x="16" y="53"/>
                    <a:pt x="16" y="54"/>
                  </a:cubicBezTo>
                  <a:lnTo>
                    <a:pt x="9" y="47"/>
                  </a:lnTo>
                  <a:lnTo>
                    <a:pt x="12" y="58"/>
                  </a:lnTo>
                  <a:lnTo>
                    <a:pt x="0" y="74"/>
                  </a:lnTo>
                  <a:lnTo>
                    <a:pt x="12" y="65"/>
                  </a:lnTo>
                  <a:lnTo>
                    <a:pt x="13" y="83"/>
                  </a:lnTo>
                  <a:lnTo>
                    <a:pt x="26" y="81"/>
                  </a:lnTo>
                  <a:lnTo>
                    <a:pt x="20" y="60"/>
                  </a:lnTo>
                  <a:lnTo>
                    <a:pt x="20" y="59"/>
                  </a:lnTo>
                  <a:cubicBezTo>
                    <a:pt x="22" y="59"/>
                    <a:pt x="23" y="59"/>
                    <a:pt x="25" y="59"/>
                  </a:cubicBezTo>
                  <a:cubicBezTo>
                    <a:pt x="29" y="59"/>
                    <a:pt x="34" y="59"/>
                    <a:pt x="37" y="55"/>
                  </a:cubicBezTo>
                  <a:cubicBezTo>
                    <a:pt x="38" y="53"/>
                    <a:pt x="39" y="50"/>
                    <a:pt x="38" y="46"/>
                  </a:cubicBezTo>
                  <a:cubicBezTo>
                    <a:pt x="42" y="41"/>
                    <a:pt x="46" y="36"/>
                    <a:pt x="50" y="32"/>
                  </a:cubicBezTo>
                  <a:lnTo>
                    <a:pt x="52" y="33"/>
                  </a:lnTo>
                  <a:lnTo>
                    <a:pt x="53" y="29"/>
                  </a:lnTo>
                  <a:lnTo>
                    <a:pt x="55" y="27"/>
                  </a:lnTo>
                  <a:lnTo>
                    <a:pt x="55" y="26"/>
                  </a:lnTo>
                  <a:lnTo>
                    <a:pt x="55" y="26"/>
                  </a:lnTo>
                  <a:lnTo>
                    <a:pt x="54" y="26"/>
                  </a:lnTo>
                  <a:lnTo>
                    <a:pt x="54" y="26"/>
                  </a:lnTo>
                  <a:lnTo>
                    <a:pt x="70" y="1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0000" tIns="0" rIns="90000" bIns="0" anchor="ctr" anchorCtr="1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" name="Google Shape;121;p17"/>
            <p:cNvSpPr/>
            <p:nvPr/>
          </p:nvSpPr>
          <p:spPr>
            <a:xfrm>
              <a:off x="7452360" y="2194920"/>
              <a:ext cx="5400" cy="9720"/>
            </a:xfrm>
            <a:custGeom>
              <a:avLst/>
              <a:gdLst/>
              <a:ahLst/>
              <a:cxnLst/>
              <a:rect l="l" t="t" r="r" b="b"/>
              <a:pathLst>
                <a:path w="15" h="27" extrusionOk="0">
                  <a:moveTo>
                    <a:pt x="5" y="27"/>
                  </a:moveTo>
                  <a:lnTo>
                    <a:pt x="15" y="25"/>
                  </a:lnTo>
                  <a:lnTo>
                    <a:pt x="12" y="0"/>
                  </a:lnTo>
                  <a:lnTo>
                    <a:pt x="0" y="5"/>
                  </a:lnTo>
                  <a:lnTo>
                    <a:pt x="5" y="27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0000" tIns="0" rIns="90000" bIns="0" anchor="ctr" anchorCtr="1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" name="Google Shape;122;p17"/>
            <p:cNvSpPr/>
            <p:nvPr/>
          </p:nvSpPr>
          <p:spPr>
            <a:xfrm>
              <a:off x="7437240" y="2066400"/>
              <a:ext cx="5040" cy="6480"/>
            </a:xfrm>
            <a:custGeom>
              <a:avLst/>
              <a:gdLst/>
              <a:ahLst/>
              <a:cxnLst/>
              <a:rect l="l" t="t" r="r" b="b"/>
              <a:pathLst>
                <a:path w="14" h="18" extrusionOk="0">
                  <a:moveTo>
                    <a:pt x="1" y="12"/>
                  </a:moveTo>
                  <a:cubicBezTo>
                    <a:pt x="2" y="14"/>
                    <a:pt x="4" y="14"/>
                    <a:pt x="6" y="15"/>
                  </a:cubicBezTo>
                  <a:cubicBezTo>
                    <a:pt x="7" y="15"/>
                    <a:pt x="7" y="15"/>
                    <a:pt x="8" y="16"/>
                  </a:cubicBezTo>
                  <a:lnTo>
                    <a:pt x="14" y="18"/>
                  </a:lnTo>
                  <a:lnTo>
                    <a:pt x="12" y="12"/>
                  </a:lnTo>
                  <a:cubicBezTo>
                    <a:pt x="12" y="11"/>
                    <a:pt x="12" y="10"/>
                    <a:pt x="12" y="10"/>
                  </a:cubicBezTo>
                  <a:cubicBezTo>
                    <a:pt x="12" y="8"/>
                    <a:pt x="11" y="6"/>
                    <a:pt x="10" y="5"/>
                  </a:cubicBezTo>
                  <a:cubicBezTo>
                    <a:pt x="9" y="3"/>
                    <a:pt x="8" y="2"/>
                    <a:pt x="6" y="2"/>
                  </a:cubicBezTo>
                  <a:lnTo>
                    <a:pt x="5" y="2"/>
                  </a:lnTo>
                  <a:lnTo>
                    <a:pt x="2" y="0"/>
                  </a:lnTo>
                  <a:lnTo>
                    <a:pt x="1" y="4"/>
                  </a:lnTo>
                  <a:lnTo>
                    <a:pt x="0" y="5"/>
                  </a:lnTo>
                  <a:cubicBezTo>
                    <a:pt x="0" y="7"/>
                    <a:pt x="-1" y="10"/>
                    <a:pt x="1" y="1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0000" tIns="0" rIns="90000" bIns="0" anchor="ctr" anchorCtr="1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" name="Google Shape;123;p17"/>
            <p:cNvSpPr/>
            <p:nvPr/>
          </p:nvSpPr>
          <p:spPr>
            <a:xfrm>
              <a:off x="7432560" y="2051280"/>
              <a:ext cx="5040" cy="7200"/>
            </a:xfrm>
            <a:custGeom>
              <a:avLst/>
              <a:gdLst/>
              <a:ahLst/>
              <a:cxnLst/>
              <a:rect l="l" t="t" r="r" b="b"/>
              <a:pathLst>
                <a:path w="14" h="20" extrusionOk="0">
                  <a:moveTo>
                    <a:pt x="14" y="0"/>
                  </a:moveTo>
                  <a:lnTo>
                    <a:pt x="0" y="2"/>
                  </a:lnTo>
                  <a:lnTo>
                    <a:pt x="2" y="7"/>
                  </a:lnTo>
                  <a:cubicBezTo>
                    <a:pt x="3" y="10"/>
                    <a:pt x="4" y="14"/>
                    <a:pt x="5" y="17"/>
                  </a:cubicBezTo>
                  <a:cubicBezTo>
                    <a:pt x="5" y="19"/>
                    <a:pt x="7" y="20"/>
                    <a:pt x="8" y="20"/>
                  </a:cubicBezTo>
                  <a:cubicBezTo>
                    <a:pt x="9" y="20"/>
                    <a:pt x="10" y="20"/>
                    <a:pt x="10" y="20"/>
                  </a:cubicBezTo>
                  <a:cubicBezTo>
                    <a:pt x="11" y="19"/>
                    <a:pt x="14" y="19"/>
                    <a:pt x="14" y="16"/>
                  </a:cubicBezTo>
                  <a:cubicBezTo>
                    <a:pt x="14" y="12"/>
                    <a:pt x="14" y="9"/>
                    <a:pt x="14" y="5"/>
                  </a:cubicBezTo>
                  <a:lnTo>
                    <a:pt x="1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0000" tIns="0" rIns="90000" bIns="0" anchor="ctr" anchorCtr="1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" name="Google Shape;124;p17"/>
            <p:cNvSpPr/>
            <p:nvPr/>
          </p:nvSpPr>
          <p:spPr>
            <a:xfrm>
              <a:off x="7533720" y="1930320"/>
              <a:ext cx="4680" cy="7560"/>
            </a:xfrm>
            <a:custGeom>
              <a:avLst/>
              <a:gdLst/>
              <a:ahLst/>
              <a:cxnLst/>
              <a:rect l="l" t="t" r="r" b="b"/>
              <a:pathLst>
                <a:path w="13" h="21" extrusionOk="0">
                  <a:moveTo>
                    <a:pt x="0" y="21"/>
                  </a:moveTo>
                  <a:lnTo>
                    <a:pt x="11" y="21"/>
                  </a:lnTo>
                  <a:lnTo>
                    <a:pt x="13" y="1"/>
                  </a:lnTo>
                  <a:lnTo>
                    <a:pt x="4" y="0"/>
                  </a:lnTo>
                  <a:lnTo>
                    <a:pt x="1" y="0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0000" tIns="0" rIns="90000" bIns="0" anchor="ctr" anchorCtr="1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" name="Google Shape;125;p17"/>
            <p:cNvSpPr/>
            <p:nvPr/>
          </p:nvSpPr>
          <p:spPr>
            <a:xfrm>
              <a:off x="7516800" y="1992600"/>
              <a:ext cx="5040" cy="12960"/>
            </a:xfrm>
            <a:custGeom>
              <a:avLst/>
              <a:gdLst/>
              <a:ahLst/>
              <a:cxnLst/>
              <a:rect l="l" t="t" r="r" b="b"/>
              <a:pathLst>
                <a:path w="14" h="36" extrusionOk="0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lnTo>
                    <a:pt x="14" y="36"/>
                  </a:lnTo>
                  <a:lnTo>
                    <a:pt x="10" y="7"/>
                  </a:lnTo>
                  <a:cubicBezTo>
                    <a:pt x="10" y="5"/>
                    <a:pt x="10" y="4"/>
                    <a:pt x="10" y="3"/>
                  </a:cubicBezTo>
                  <a:cubicBezTo>
                    <a:pt x="9" y="1"/>
                    <a:pt x="8" y="0"/>
                    <a:pt x="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0000" tIns="0" rIns="90000" bIns="0" anchor="ctr" anchorCtr="1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26" name="Google Shape;126;p17"/>
          <p:cNvSpPr/>
          <p:nvPr/>
        </p:nvSpPr>
        <p:spPr>
          <a:xfrm rot="1395040">
            <a:off x="8285794" y="4112181"/>
            <a:ext cx="379608" cy="2251287"/>
          </a:xfrm>
          <a:custGeom>
            <a:avLst/>
            <a:gdLst/>
            <a:ahLst/>
            <a:cxnLst/>
            <a:rect l="l" t="t" r="r" b="b"/>
            <a:pathLst>
              <a:path w="893" h="5296" extrusionOk="0">
                <a:moveTo>
                  <a:pt x="881" y="5280"/>
                </a:moveTo>
                <a:cubicBezTo>
                  <a:pt x="858" y="5247"/>
                  <a:pt x="831" y="5216"/>
                  <a:pt x="798" y="5185"/>
                </a:cubicBezTo>
                <a:cubicBezTo>
                  <a:pt x="736" y="5126"/>
                  <a:pt x="692" y="5068"/>
                  <a:pt x="663" y="5005"/>
                </a:cubicBezTo>
                <a:cubicBezTo>
                  <a:pt x="657" y="4994"/>
                  <a:pt x="652" y="4983"/>
                  <a:pt x="646" y="4973"/>
                </a:cubicBezTo>
                <a:cubicBezTo>
                  <a:pt x="627" y="4933"/>
                  <a:pt x="606" y="4892"/>
                  <a:pt x="597" y="4850"/>
                </a:cubicBezTo>
                <a:cubicBezTo>
                  <a:pt x="570" y="4736"/>
                  <a:pt x="529" y="4623"/>
                  <a:pt x="497" y="4531"/>
                </a:cubicBezTo>
                <a:cubicBezTo>
                  <a:pt x="476" y="4475"/>
                  <a:pt x="460" y="4423"/>
                  <a:pt x="468" y="4366"/>
                </a:cubicBezTo>
                <a:cubicBezTo>
                  <a:pt x="471" y="4351"/>
                  <a:pt x="469" y="4334"/>
                  <a:pt x="466" y="4320"/>
                </a:cubicBezTo>
                <a:cubicBezTo>
                  <a:pt x="453" y="4243"/>
                  <a:pt x="474" y="4173"/>
                  <a:pt x="497" y="4114"/>
                </a:cubicBezTo>
                <a:cubicBezTo>
                  <a:pt x="506" y="4090"/>
                  <a:pt x="512" y="4065"/>
                  <a:pt x="517" y="4044"/>
                </a:cubicBezTo>
                <a:cubicBezTo>
                  <a:pt x="519" y="4031"/>
                  <a:pt x="521" y="4018"/>
                  <a:pt x="523" y="4006"/>
                </a:cubicBezTo>
                <a:cubicBezTo>
                  <a:pt x="526" y="3989"/>
                  <a:pt x="528" y="3971"/>
                  <a:pt x="533" y="3954"/>
                </a:cubicBezTo>
                <a:cubicBezTo>
                  <a:pt x="543" y="3917"/>
                  <a:pt x="554" y="3879"/>
                  <a:pt x="565" y="3843"/>
                </a:cubicBezTo>
                <a:cubicBezTo>
                  <a:pt x="573" y="3816"/>
                  <a:pt x="582" y="3789"/>
                  <a:pt x="590" y="3761"/>
                </a:cubicBezTo>
                <a:cubicBezTo>
                  <a:pt x="596" y="3739"/>
                  <a:pt x="603" y="3714"/>
                  <a:pt x="597" y="3685"/>
                </a:cubicBezTo>
                <a:lnTo>
                  <a:pt x="596" y="3681"/>
                </a:lnTo>
                <a:lnTo>
                  <a:pt x="592" y="3682"/>
                </a:lnTo>
                <a:cubicBezTo>
                  <a:pt x="576" y="3689"/>
                  <a:pt x="566" y="3697"/>
                  <a:pt x="570" y="3716"/>
                </a:cubicBezTo>
                <a:cubicBezTo>
                  <a:pt x="571" y="3721"/>
                  <a:pt x="572" y="3726"/>
                  <a:pt x="573" y="3732"/>
                </a:cubicBezTo>
                <a:lnTo>
                  <a:pt x="563" y="3738"/>
                </a:lnTo>
                <a:lnTo>
                  <a:pt x="563" y="3725"/>
                </a:lnTo>
                <a:lnTo>
                  <a:pt x="553" y="3727"/>
                </a:lnTo>
                <a:lnTo>
                  <a:pt x="556" y="3742"/>
                </a:lnTo>
                <a:cubicBezTo>
                  <a:pt x="554" y="3743"/>
                  <a:pt x="552" y="3744"/>
                  <a:pt x="550" y="3745"/>
                </a:cubicBezTo>
                <a:cubicBezTo>
                  <a:pt x="544" y="3748"/>
                  <a:pt x="537" y="3752"/>
                  <a:pt x="534" y="3758"/>
                </a:cubicBezTo>
                <a:cubicBezTo>
                  <a:pt x="516" y="3792"/>
                  <a:pt x="501" y="3823"/>
                  <a:pt x="488" y="3854"/>
                </a:cubicBezTo>
                <a:cubicBezTo>
                  <a:pt x="462" y="3917"/>
                  <a:pt x="450" y="3984"/>
                  <a:pt x="438" y="4049"/>
                </a:cubicBezTo>
                <a:cubicBezTo>
                  <a:pt x="436" y="4060"/>
                  <a:pt x="434" y="4071"/>
                  <a:pt x="432" y="4083"/>
                </a:cubicBezTo>
                <a:cubicBezTo>
                  <a:pt x="431" y="4092"/>
                  <a:pt x="428" y="4102"/>
                  <a:pt x="425" y="4111"/>
                </a:cubicBezTo>
                <a:lnTo>
                  <a:pt x="425" y="4111"/>
                </a:lnTo>
                <a:cubicBezTo>
                  <a:pt x="422" y="4095"/>
                  <a:pt x="422" y="4078"/>
                  <a:pt x="424" y="4061"/>
                </a:cubicBezTo>
                <a:cubicBezTo>
                  <a:pt x="426" y="4038"/>
                  <a:pt x="428" y="4014"/>
                  <a:pt x="430" y="3991"/>
                </a:cubicBezTo>
                <a:cubicBezTo>
                  <a:pt x="436" y="3927"/>
                  <a:pt x="441" y="3861"/>
                  <a:pt x="453" y="3797"/>
                </a:cubicBezTo>
                <a:cubicBezTo>
                  <a:pt x="458" y="3769"/>
                  <a:pt x="465" y="3740"/>
                  <a:pt x="472" y="3713"/>
                </a:cubicBezTo>
                <a:cubicBezTo>
                  <a:pt x="486" y="3660"/>
                  <a:pt x="501" y="3605"/>
                  <a:pt x="498" y="3548"/>
                </a:cubicBezTo>
                <a:cubicBezTo>
                  <a:pt x="498" y="3542"/>
                  <a:pt x="500" y="3534"/>
                  <a:pt x="502" y="3528"/>
                </a:cubicBezTo>
                <a:lnTo>
                  <a:pt x="503" y="3527"/>
                </a:lnTo>
                <a:cubicBezTo>
                  <a:pt x="503" y="3526"/>
                  <a:pt x="503" y="3525"/>
                  <a:pt x="503" y="3525"/>
                </a:cubicBezTo>
                <a:cubicBezTo>
                  <a:pt x="505" y="3520"/>
                  <a:pt x="507" y="3514"/>
                  <a:pt x="509" y="3513"/>
                </a:cubicBezTo>
                <a:cubicBezTo>
                  <a:pt x="532" y="3502"/>
                  <a:pt x="533" y="3482"/>
                  <a:pt x="534" y="3463"/>
                </a:cubicBezTo>
                <a:cubicBezTo>
                  <a:pt x="534" y="3461"/>
                  <a:pt x="534" y="3460"/>
                  <a:pt x="535" y="3458"/>
                </a:cubicBezTo>
                <a:cubicBezTo>
                  <a:pt x="535" y="3443"/>
                  <a:pt x="538" y="3428"/>
                  <a:pt x="542" y="3414"/>
                </a:cubicBezTo>
                <a:cubicBezTo>
                  <a:pt x="561" y="3344"/>
                  <a:pt x="571" y="3269"/>
                  <a:pt x="571" y="3184"/>
                </a:cubicBezTo>
                <a:cubicBezTo>
                  <a:pt x="571" y="3146"/>
                  <a:pt x="580" y="3113"/>
                  <a:pt x="601" y="3078"/>
                </a:cubicBezTo>
                <a:cubicBezTo>
                  <a:pt x="621" y="3043"/>
                  <a:pt x="639" y="3012"/>
                  <a:pt x="647" y="2978"/>
                </a:cubicBezTo>
                <a:cubicBezTo>
                  <a:pt x="660" y="2925"/>
                  <a:pt x="668" y="2871"/>
                  <a:pt x="676" y="2818"/>
                </a:cubicBezTo>
                <a:cubicBezTo>
                  <a:pt x="677" y="2811"/>
                  <a:pt x="678" y="2805"/>
                  <a:pt x="679" y="2798"/>
                </a:cubicBezTo>
                <a:cubicBezTo>
                  <a:pt x="684" y="2764"/>
                  <a:pt x="688" y="2730"/>
                  <a:pt x="693" y="2697"/>
                </a:cubicBezTo>
                <a:cubicBezTo>
                  <a:pt x="696" y="2666"/>
                  <a:pt x="700" y="2634"/>
                  <a:pt x="705" y="2602"/>
                </a:cubicBezTo>
                <a:cubicBezTo>
                  <a:pt x="709" y="2571"/>
                  <a:pt x="715" y="2540"/>
                  <a:pt x="720" y="2509"/>
                </a:cubicBezTo>
                <a:cubicBezTo>
                  <a:pt x="724" y="2489"/>
                  <a:pt x="728" y="2469"/>
                  <a:pt x="731" y="2449"/>
                </a:cubicBezTo>
                <a:cubicBezTo>
                  <a:pt x="732" y="2440"/>
                  <a:pt x="733" y="2430"/>
                  <a:pt x="733" y="2421"/>
                </a:cubicBezTo>
                <a:cubicBezTo>
                  <a:pt x="734" y="2417"/>
                  <a:pt x="734" y="2413"/>
                  <a:pt x="734" y="2409"/>
                </a:cubicBezTo>
                <a:lnTo>
                  <a:pt x="734" y="2407"/>
                </a:lnTo>
                <a:lnTo>
                  <a:pt x="723" y="2400"/>
                </a:lnTo>
                <a:lnTo>
                  <a:pt x="721" y="2401"/>
                </a:lnTo>
                <a:cubicBezTo>
                  <a:pt x="719" y="2403"/>
                  <a:pt x="715" y="2405"/>
                  <a:pt x="712" y="2407"/>
                </a:cubicBezTo>
                <a:cubicBezTo>
                  <a:pt x="705" y="2411"/>
                  <a:pt x="698" y="2415"/>
                  <a:pt x="693" y="2422"/>
                </a:cubicBezTo>
                <a:cubicBezTo>
                  <a:pt x="681" y="2434"/>
                  <a:pt x="671" y="2448"/>
                  <a:pt x="661" y="2465"/>
                </a:cubicBezTo>
                <a:cubicBezTo>
                  <a:pt x="604" y="2557"/>
                  <a:pt x="567" y="2667"/>
                  <a:pt x="547" y="2801"/>
                </a:cubicBezTo>
                <a:cubicBezTo>
                  <a:pt x="546" y="2808"/>
                  <a:pt x="548" y="2815"/>
                  <a:pt x="551" y="2821"/>
                </a:cubicBezTo>
                <a:cubicBezTo>
                  <a:pt x="551" y="2824"/>
                  <a:pt x="552" y="2826"/>
                  <a:pt x="553" y="2829"/>
                </a:cubicBezTo>
                <a:cubicBezTo>
                  <a:pt x="541" y="2862"/>
                  <a:pt x="542" y="2895"/>
                  <a:pt x="543" y="2923"/>
                </a:cubicBezTo>
                <a:cubicBezTo>
                  <a:pt x="544" y="2930"/>
                  <a:pt x="544" y="2938"/>
                  <a:pt x="544" y="2945"/>
                </a:cubicBezTo>
                <a:lnTo>
                  <a:pt x="542" y="2961"/>
                </a:lnTo>
                <a:lnTo>
                  <a:pt x="549" y="2962"/>
                </a:lnTo>
                <a:cubicBezTo>
                  <a:pt x="550" y="2957"/>
                  <a:pt x="550" y="2951"/>
                  <a:pt x="551" y="2945"/>
                </a:cubicBezTo>
                <a:lnTo>
                  <a:pt x="560" y="2830"/>
                </a:lnTo>
                <a:lnTo>
                  <a:pt x="562" y="2825"/>
                </a:lnTo>
                <a:lnTo>
                  <a:pt x="561" y="2825"/>
                </a:lnTo>
                <a:cubicBezTo>
                  <a:pt x="563" y="2813"/>
                  <a:pt x="566" y="2801"/>
                  <a:pt x="568" y="2789"/>
                </a:cubicBezTo>
                <a:cubicBezTo>
                  <a:pt x="574" y="2760"/>
                  <a:pt x="580" y="2730"/>
                  <a:pt x="586" y="2700"/>
                </a:cubicBezTo>
                <a:cubicBezTo>
                  <a:pt x="602" y="2619"/>
                  <a:pt x="640" y="2545"/>
                  <a:pt x="678" y="2474"/>
                </a:cubicBezTo>
                <a:lnTo>
                  <a:pt x="679" y="2471"/>
                </a:lnTo>
                <a:cubicBezTo>
                  <a:pt x="683" y="2465"/>
                  <a:pt x="688" y="2459"/>
                  <a:pt x="695" y="2452"/>
                </a:cubicBezTo>
                <a:cubicBezTo>
                  <a:pt x="697" y="2451"/>
                  <a:pt x="699" y="2449"/>
                  <a:pt x="701" y="2447"/>
                </a:cubicBezTo>
                <a:lnTo>
                  <a:pt x="700" y="2451"/>
                </a:lnTo>
                <a:cubicBezTo>
                  <a:pt x="699" y="2459"/>
                  <a:pt x="698" y="2465"/>
                  <a:pt x="697" y="2470"/>
                </a:cubicBezTo>
                <a:cubicBezTo>
                  <a:pt x="693" y="2488"/>
                  <a:pt x="690" y="2505"/>
                  <a:pt x="686" y="2523"/>
                </a:cubicBezTo>
                <a:cubicBezTo>
                  <a:pt x="678" y="2560"/>
                  <a:pt x="670" y="2599"/>
                  <a:pt x="664" y="2638"/>
                </a:cubicBezTo>
                <a:cubicBezTo>
                  <a:pt x="650" y="2734"/>
                  <a:pt x="637" y="2833"/>
                  <a:pt x="625" y="2931"/>
                </a:cubicBezTo>
                <a:cubicBezTo>
                  <a:pt x="620" y="2978"/>
                  <a:pt x="604" y="3021"/>
                  <a:pt x="577" y="3064"/>
                </a:cubicBezTo>
                <a:cubicBezTo>
                  <a:pt x="553" y="3103"/>
                  <a:pt x="543" y="3145"/>
                  <a:pt x="548" y="3192"/>
                </a:cubicBezTo>
                <a:cubicBezTo>
                  <a:pt x="543" y="3190"/>
                  <a:pt x="542" y="3186"/>
                  <a:pt x="541" y="3178"/>
                </a:cubicBezTo>
                <a:cubicBezTo>
                  <a:pt x="540" y="3158"/>
                  <a:pt x="538" y="3139"/>
                  <a:pt x="535" y="3120"/>
                </a:cubicBezTo>
                <a:cubicBezTo>
                  <a:pt x="535" y="3113"/>
                  <a:pt x="534" y="3106"/>
                  <a:pt x="533" y="3098"/>
                </a:cubicBezTo>
                <a:cubicBezTo>
                  <a:pt x="544" y="3093"/>
                  <a:pt x="550" y="3087"/>
                  <a:pt x="551" y="3080"/>
                </a:cubicBezTo>
                <a:cubicBezTo>
                  <a:pt x="553" y="3071"/>
                  <a:pt x="550" y="3062"/>
                  <a:pt x="541" y="3048"/>
                </a:cubicBezTo>
                <a:cubicBezTo>
                  <a:pt x="541" y="3048"/>
                  <a:pt x="541" y="3047"/>
                  <a:pt x="541" y="3046"/>
                </a:cubicBezTo>
                <a:cubicBezTo>
                  <a:pt x="541" y="3043"/>
                  <a:pt x="542" y="3040"/>
                  <a:pt x="541" y="3037"/>
                </a:cubicBezTo>
                <a:cubicBezTo>
                  <a:pt x="521" y="2986"/>
                  <a:pt x="514" y="2932"/>
                  <a:pt x="506" y="2879"/>
                </a:cubicBezTo>
                <a:cubicBezTo>
                  <a:pt x="505" y="2866"/>
                  <a:pt x="503" y="2852"/>
                  <a:pt x="501" y="2838"/>
                </a:cubicBezTo>
                <a:cubicBezTo>
                  <a:pt x="499" y="2830"/>
                  <a:pt x="498" y="2821"/>
                  <a:pt x="496" y="2813"/>
                </a:cubicBezTo>
                <a:cubicBezTo>
                  <a:pt x="493" y="2791"/>
                  <a:pt x="489" y="2768"/>
                  <a:pt x="488" y="2745"/>
                </a:cubicBezTo>
                <a:cubicBezTo>
                  <a:pt x="487" y="2727"/>
                  <a:pt x="489" y="2709"/>
                  <a:pt x="490" y="2691"/>
                </a:cubicBezTo>
                <a:cubicBezTo>
                  <a:pt x="491" y="2676"/>
                  <a:pt x="492" y="2662"/>
                  <a:pt x="492" y="2647"/>
                </a:cubicBezTo>
                <a:cubicBezTo>
                  <a:pt x="493" y="2537"/>
                  <a:pt x="519" y="2454"/>
                  <a:pt x="575" y="2387"/>
                </a:cubicBezTo>
                <a:cubicBezTo>
                  <a:pt x="603" y="2354"/>
                  <a:pt x="612" y="2313"/>
                  <a:pt x="618" y="2273"/>
                </a:cubicBezTo>
                <a:cubicBezTo>
                  <a:pt x="623" y="2243"/>
                  <a:pt x="629" y="2212"/>
                  <a:pt x="637" y="2173"/>
                </a:cubicBezTo>
                <a:cubicBezTo>
                  <a:pt x="646" y="2130"/>
                  <a:pt x="656" y="2087"/>
                  <a:pt x="665" y="2045"/>
                </a:cubicBezTo>
                <a:cubicBezTo>
                  <a:pt x="675" y="2000"/>
                  <a:pt x="685" y="1955"/>
                  <a:pt x="695" y="1910"/>
                </a:cubicBezTo>
                <a:cubicBezTo>
                  <a:pt x="703" y="1871"/>
                  <a:pt x="711" y="1832"/>
                  <a:pt x="717" y="1794"/>
                </a:cubicBezTo>
                <a:cubicBezTo>
                  <a:pt x="719" y="1782"/>
                  <a:pt x="719" y="1770"/>
                  <a:pt x="719" y="1759"/>
                </a:cubicBezTo>
                <a:cubicBezTo>
                  <a:pt x="719" y="1754"/>
                  <a:pt x="719" y="1748"/>
                  <a:pt x="720" y="1743"/>
                </a:cubicBezTo>
                <a:lnTo>
                  <a:pt x="720" y="1741"/>
                </a:lnTo>
                <a:lnTo>
                  <a:pt x="717" y="1740"/>
                </a:lnTo>
                <a:cubicBezTo>
                  <a:pt x="696" y="1735"/>
                  <a:pt x="679" y="1740"/>
                  <a:pt x="665" y="1757"/>
                </a:cubicBezTo>
                <a:lnTo>
                  <a:pt x="664" y="1759"/>
                </a:lnTo>
                <a:cubicBezTo>
                  <a:pt x="634" y="1795"/>
                  <a:pt x="604" y="1833"/>
                  <a:pt x="588" y="1880"/>
                </a:cubicBezTo>
                <a:lnTo>
                  <a:pt x="586" y="1876"/>
                </a:lnTo>
                <a:lnTo>
                  <a:pt x="585" y="1883"/>
                </a:lnTo>
                <a:lnTo>
                  <a:pt x="582" y="1883"/>
                </a:lnTo>
                <a:lnTo>
                  <a:pt x="585" y="1888"/>
                </a:lnTo>
                <a:lnTo>
                  <a:pt x="585" y="1889"/>
                </a:lnTo>
                <a:cubicBezTo>
                  <a:pt x="577" y="1911"/>
                  <a:pt x="568" y="1933"/>
                  <a:pt x="560" y="1955"/>
                </a:cubicBezTo>
                <a:lnTo>
                  <a:pt x="559" y="1954"/>
                </a:lnTo>
                <a:lnTo>
                  <a:pt x="557" y="1960"/>
                </a:lnTo>
                <a:lnTo>
                  <a:pt x="556" y="1961"/>
                </a:lnTo>
                <a:lnTo>
                  <a:pt x="556" y="1962"/>
                </a:lnTo>
                <a:cubicBezTo>
                  <a:pt x="543" y="1974"/>
                  <a:pt x="538" y="1989"/>
                  <a:pt x="541" y="2008"/>
                </a:cubicBezTo>
                <a:cubicBezTo>
                  <a:pt x="541" y="2009"/>
                  <a:pt x="541" y="2009"/>
                  <a:pt x="541" y="2009"/>
                </a:cubicBezTo>
                <a:lnTo>
                  <a:pt x="541" y="2009"/>
                </a:lnTo>
                <a:cubicBezTo>
                  <a:pt x="540" y="2009"/>
                  <a:pt x="540" y="2010"/>
                  <a:pt x="539" y="2010"/>
                </a:cubicBezTo>
                <a:cubicBezTo>
                  <a:pt x="535" y="2012"/>
                  <a:pt x="530" y="2014"/>
                  <a:pt x="529" y="2018"/>
                </a:cubicBezTo>
                <a:cubicBezTo>
                  <a:pt x="520" y="2052"/>
                  <a:pt x="512" y="2086"/>
                  <a:pt x="504" y="2119"/>
                </a:cubicBezTo>
                <a:cubicBezTo>
                  <a:pt x="502" y="2128"/>
                  <a:pt x="500" y="2136"/>
                  <a:pt x="497" y="2145"/>
                </a:cubicBezTo>
                <a:lnTo>
                  <a:pt x="497" y="2149"/>
                </a:lnTo>
                <a:lnTo>
                  <a:pt x="509" y="2152"/>
                </a:lnTo>
                <a:lnTo>
                  <a:pt x="546" y="2017"/>
                </a:lnTo>
                <a:lnTo>
                  <a:pt x="552" y="2024"/>
                </a:lnTo>
                <a:lnTo>
                  <a:pt x="549" y="2012"/>
                </a:lnTo>
                <a:lnTo>
                  <a:pt x="550" y="2012"/>
                </a:lnTo>
                <a:lnTo>
                  <a:pt x="548" y="2009"/>
                </a:lnTo>
                <a:lnTo>
                  <a:pt x="548" y="2009"/>
                </a:lnTo>
                <a:cubicBezTo>
                  <a:pt x="551" y="2000"/>
                  <a:pt x="554" y="1991"/>
                  <a:pt x="557" y="1980"/>
                </a:cubicBezTo>
                <a:lnTo>
                  <a:pt x="564" y="1964"/>
                </a:lnTo>
                <a:lnTo>
                  <a:pt x="566" y="1963"/>
                </a:lnTo>
                <a:lnTo>
                  <a:pt x="565" y="1961"/>
                </a:lnTo>
                <a:lnTo>
                  <a:pt x="565" y="1961"/>
                </a:lnTo>
                <a:cubicBezTo>
                  <a:pt x="581" y="1941"/>
                  <a:pt x="590" y="1917"/>
                  <a:pt x="592" y="1891"/>
                </a:cubicBezTo>
                <a:lnTo>
                  <a:pt x="592" y="1890"/>
                </a:lnTo>
                <a:cubicBezTo>
                  <a:pt x="607" y="1887"/>
                  <a:pt x="611" y="1876"/>
                  <a:pt x="613" y="1866"/>
                </a:cubicBezTo>
                <a:cubicBezTo>
                  <a:pt x="615" y="1862"/>
                  <a:pt x="616" y="1859"/>
                  <a:pt x="617" y="1856"/>
                </a:cubicBezTo>
                <a:cubicBezTo>
                  <a:pt x="637" y="1821"/>
                  <a:pt x="661" y="1792"/>
                  <a:pt x="691" y="1768"/>
                </a:cubicBezTo>
                <a:cubicBezTo>
                  <a:pt x="692" y="1782"/>
                  <a:pt x="689" y="1795"/>
                  <a:pt x="687" y="1806"/>
                </a:cubicBezTo>
                <a:cubicBezTo>
                  <a:pt x="684" y="1817"/>
                  <a:pt x="682" y="1828"/>
                  <a:pt x="680" y="1838"/>
                </a:cubicBezTo>
                <a:cubicBezTo>
                  <a:pt x="677" y="1848"/>
                  <a:pt x="675" y="1859"/>
                  <a:pt x="673" y="1869"/>
                </a:cubicBezTo>
                <a:cubicBezTo>
                  <a:pt x="669" y="1887"/>
                  <a:pt x="666" y="1904"/>
                  <a:pt x="662" y="1921"/>
                </a:cubicBezTo>
                <a:cubicBezTo>
                  <a:pt x="650" y="1978"/>
                  <a:pt x="637" y="2038"/>
                  <a:pt x="625" y="2096"/>
                </a:cubicBezTo>
                <a:cubicBezTo>
                  <a:pt x="619" y="2126"/>
                  <a:pt x="613" y="2156"/>
                  <a:pt x="608" y="2186"/>
                </a:cubicBezTo>
                <a:cubicBezTo>
                  <a:pt x="604" y="2208"/>
                  <a:pt x="599" y="2230"/>
                  <a:pt x="595" y="2253"/>
                </a:cubicBezTo>
                <a:cubicBezTo>
                  <a:pt x="594" y="2259"/>
                  <a:pt x="593" y="2265"/>
                  <a:pt x="592" y="2272"/>
                </a:cubicBezTo>
                <a:cubicBezTo>
                  <a:pt x="589" y="2289"/>
                  <a:pt x="586" y="2307"/>
                  <a:pt x="579" y="2321"/>
                </a:cubicBezTo>
                <a:cubicBezTo>
                  <a:pt x="562" y="2354"/>
                  <a:pt x="542" y="2388"/>
                  <a:pt x="514" y="2427"/>
                </a:cubicBezTo>
                <a:cubicBezTo>
                  <a:pt x="491" y="2458"/>
                  <a:pt x="480" y="2487"/>
                  <a:pt x="477" y="2519"/>
                </a:cubicBezTo>
                <a:cubicBezTo>
                  <a:pt x="475" y="2541"/>
                  <a:pt x="473" y="2563"/>
                  <a:pt x="471" y="2585"/>
                </a:cubicBezTo>
                <a:cubicBezTo>
                  <a:pt x="471" y="2593"/>
                  <a:pt x="470" y="2602"/>
                  <a:pt x="469" y="2610"/>
                </a:cubicBezTo>
                <a:lnTo>
                  <a:pt x="467" y="2610"/>
                </a:lnTo>
                <a:lnTo>
                  <a:pt x="455" y="2532"/>
                </a:lnTo>
                <a:cubicBezTo>
                  <a:pt x="457" y="2528"/>
                  <a:pt x="459" y="2524"/>
                  <a:pt x="461" y="2521"/>
                </a:cubicBezTo>
                <a:cubicBezTo>
                  <a:pt x="466" y="2514"/>
                  <a:pt x="470" y="2507"/>
                  <a:pt x="471" y="2500"/>
                </a:cubicBezTo>
                <a:cubicBezTo>
                  <a:pt x="475" y="2478"/>
                  <a:pt x="477" y="2456"/>
                  <a:pt x="478" y="2434"/>
                </a:cubicBezTo>
                <a:lnTo>
                  <a:pt x="478" y="2431"/>
                </a:lnTo>
                <a:cubicBezTo>
                  <a:pt x="478" y="2428"/>
                  <a:pt x="475" y="2425"/>
                  <a:pt x="472" y="2422"/>
                </a:cubicBezTo>
                <a:cubicBezTo>
                  <a:pt x="471" y="2421"/>
                  <a:pt x="471" y="2421"/>
                  <a:pt x="470" y="2420"/>
                </a:cubicBezTo>
                <a:cubicBezTo>
                  <a:pt x="478" y="2360"/>
                  <a:pt x="485" y="2300"/>
                  <a:pt x="492" y="2240"/>
                </a:cubicBezTo>
                <a:lnTo>
                  <a:pt x="493" y="2236"/>
                </a:lnTo>
                <a:lnTo>
                  <a:pt x="486" y="2234"/>
                </a:lnTo>
                <a:cubicBezTo>
                  <a:pt x="468" y="2296"/>
                  <a:pt x="465" y="2360"/>
                  <a:pt x="463" y="2420"/>
                </a:cubicBezTo>
                <a:lnTo>
                  <a:pt x="463" y="2422"/>
                </a:lnTo>
                <a:lnTo>
                  <a:pt x="463" y="2422"/>
                </a:lnTo>
                <a:lnTo>
                  <a:pt x="462" y="2423"/>
                </a:lnTo>
                <a:lnTo>
                  <a:pt x="463" y="2423"/>
                </a:lnTo>
                <a:lnTo>
                  <a:pt x="464" y="2473"/>
                </a:lnTo>
                <a:lnTo>
                  <a:pt x="460" y="2474"/>
                </a:lnTo>
                <a:cubicBezTo>
                  <a:pt x="459" y="2470"/>
                  <a:pt x="458" y="2467"/>
                  <a:pt x="457" y="2463"/>
                </a:cubicBezTo>
                <a:cubicBezTo>
                  <a:pt x="454" y="2454"/>
                  <a:pt x="451" y="2445"/>
                  <a:pt x="450" y="2436"/>
                </a:cubicBezTo>
                <a:cubicBezTo>
                  <a:pt x="448" y="2418"/>
                  <a:pt x="446" y="2400"/>
                  <a:pt x="444" y="2382"/>
                </a:cubicBezTo>
                <a:cubicBezTo>
                  <a:pt x="437" y="2328"/>
                  <a:pt x="430" y="2272"/>
                  <a:pt x="427" y="2217"/>
                </a:cubicBezTo>
                <a:cubicBezTo>
                  <a:pt x="420" y="2092"/>
                  <a:pt x="417" y="1965"/>
                  <a:pt x="415" y="1856"/>
                </a:cubicBezTo>
                <a:cubicBezTo>
                  <a:pt x="414" y="1792"/>
                  <a:pt x="426" y="1727"/>
                  <a:pt x="438" y="1665"/>
                </a:cubicBezTo>
                <a:cubicBezTo>
                  <a:pt x="440" y="1653"/>
                  <a:pt x="443" y="1640"/>
                  <a:pt x="445" y="1628"/>
                </a:cubicBezTo>
                <a:cubicBezTo>
                  <a:pt x="464" y="1528"/>
                  <a:pt x="517" y="1447"/>
                  <a:pt x="572" y="1374"/>
                </a:cubicBezTo>
                <a:cubicBezTo>
                  <a:pt x="613" y="1321"/>
                  <a:pt x="657" y="1257"/>
                  <a:pt x="673" y="1179"/>
                </a:cubicBezTo>
                <a:cubicBezTo>
                  <a:pt x="689" y="1100"/>
                  <a:pt x="709" y="1009"/>
                  <a:pt x="753" y="927"/>
                </a:cubicBezTo>
                <a:cubicBezTo>
                  <a:pt x="756" y="921"/>
                  <a:pt x="757" y="913"/>
                  <a:pt x="758" y="905"/>
                </a:cubicBezTo>
                <a:cubicBezTo>
                  <a:pt x="758" y="900"/>
                  <a:pt x="759" y="895"/>
                  <a:pt x="760" y="890"/>
                </a:cubicBezTo>
                <a:lnTo>
                  <a:pt x="761" y="885"/>
                </a:lnTo>
                <a:lnTo>
                  <a:pt x="755" y="886"/>
                </a:lnTo>
                <a:cubicBezTo>
                  <a:pt x="717" y="898"/>
                  <a:pt x="700" y="922"/>
                  <a:pt x="690" y="945"/>
                </a:cubicBezTo>
                <a:cubicBezTo>
                  <a:pt x="689" y="945"/>
                  <a:pt x="689" y="946"/>
                  <a:pt x="688" y="946"/>
                </a:cubicBezTo>
                <a:lnTo>
                  <a:pt x="688" y="946"/>
                </a:lnTo>
                <a:lnTo>
                  <a:pt x="688" y="946"/>
                </a:lnTo>
                <a:lnTo>
                  <a:pt x="687" y="947"/>
                </a:lnTo>
                <a:lnTo>
                  <a:pt x="686" y="949"/>
                </a:lnTo>
                <a:cubicBezTo>
                  <a:pt x="665" y="961"/>
                  <a:pt x="650" y="982"/>
                  <a:pt x="646" y="1004"/>
                </a:cubicBezTo>
                <a:cubicBezTo>
                  <a:pt x="645" y="1005"/>
                  <a:pt x="645" y="1005"/>
                  <a:pt x="645" y="1005"/>
                </a:cubicBezTo>
                <a:lnTo>
                  <a:pt x="644" y="1006"/>
                </a:lnTo>
                <a:cubicBezTo>
                  <a:pt x="621" y="1017"/>
                  <a:pt x="607" y="1037"/>
                  <a:pt x="594" y="1057"/>
                </a:cubicBezTo>
                <a:cubicBezTo>
                  <a:pt x="592" y="1060"/>
                  <a:pt x="590" y="1064"/>
                  <a:pt x="588" y="1067"/>
                </a:cubicBezTo>
                <a:cubicBezTo>
                  <a:pt x="569" y="1094"/>
                  <a:pt x="553" y="1123"/>
                  <a:pt x="538" y="1152"/>
                </a:cubicBezTo>
                <a:cubicBezTo>
                  <a:pt x="533" y="1160"/>
                  <a:pt x="528" y="1169"/>
                  <a:pt x="523" y="1178"/>
                </a:cubicBezTo>
                <a:lnTo>
                  <a:pt x="522" y="1167"/>
                </a:lnTo>
                <a:lnTo>
                  <a:pt x="518" y="1185"/>
                </a:lnTo>
                <a:lnTo>
                  <a:pt x="517" y="1184"/>
                </a:lnTo>
                <a:lnTo>
                  <a:pt x="517" y="1189"/>
                </a:lnTo>
                <a:lnTo>
                  <a:pt x="517" y="1190"/>
                </a:lnTo>
                <a:cubicBezTo>
                  <a:pt x="503" y="1223"/>
                  <a:pt x="488" y="1256"/>
                  <a:pt x="474" y="1289"/>
                </a:cubicBezTo>
                <a:lnTo>
                  <a:pt x="466" y="1280"/>
                </a:lnTo>
                <a:lnTo>
                  <a:pt x="470" y="1293"/>
                </a:lnTo>
                <a:lnTo>
                  <a:pt x="469" y="1294"/>
                </a:lnTo>
                <a:lnTo>
                  <a:pt x="471" y="1296"/>
                </a:lnTo>
                <a:lnTo>
                  <a:pt x="471" y="1297"/>
                </a:lnTo>
                <a:cubicBezTo>
                  <a:pt x="469" y="1307"/>
                  <a:pt x="466" y="1317"/>
                  <a:pt x="464" y="1327"/>
                </a:cubicBezTo>
                <a:lnTo>
                  <a:pt x="461" y="1325"/>
                </a:lnTo>
                <a:lnTo>
                  <a:pt x="461" y="1331"/>
                </a:lnTo>
                <a:lnTo>
                  <a:pt x="459" y="1332"/>
                </a:lnTo>
                <a:lnTo>
                  <a:pt x="461" y="1335"/>
                </a:lnTo>
                <a:lnTo>
                  <a:pt x="461" y="1336"/>
                </a:lnTo>
                <a:cubicBezTo>
                  <a:pt x="460" y="1342"/>
                  <a:pt x="458" y="1347"/>
                  <a:pt x="456" y="1353"/>
                </a:cubicBezTo>
                <a:lnTo>
                  <a:pt x="455" y="1357"/>
                </a:lnTo>
                <a:lnTo>
                  <a:pt x="469" y="1359"/>
                </a:lnTo>
                <a:lnTo>
                  <a:pt x="468" y="1337"/>
                </a:lnTo>
                <a:lnTo>
                  <a:pt x="468" y="1337"/>
                </a:lnTo>
                <a:cubicBezTo>
                  <a:pt x="468" y="1336"/>
                  <a:pt x="469" y="1336"/>
                  <a:pt x="469" y="1335"/>
                </a:cubicBezTo>
                <a:lnTo>
                  <a:pt x="469" y="1335"/>
                </a:lnTo>
                <a:cubicBezTo>
                  <a:pt x="487" y="1326"/>
                  <a:pt x="482" y="1310"/>
                  <a:pt x="478" y="1297"/>
                </a:cubicBezTo>
                <a:lnTo>
                  <a:pt x="478" y="1297"/>
                </a:lnTo>
                <a:cubicBezTo>
                  <a:pt x="478" y="1296"/>
                  <a:pt x="478" y="1296"/>
                  <a:pt x="478" y="1296"/>
                </a:cubicBezTo>
                <a:lnTo>
                  <a:pt x="478" y="1296"/>
                </a:lnTo>
                <a:cubicBezTo>
                  <a:pt x="479" y="1295"/>
                  <a:pt x="480" y="1295"/>
                  <a:pt x="482" y="1294"/>
                </a:cubicBezTo>
                <a:cubicBezTo>
                  <a:pt x="486" y="1292"/>
                  <a:pt x="491" y="1290"/>
                  <a:pt x="494" y="1285"/>
                </a:cubicBezTo>
                <a:cubicBezTo>
                  <a:pt x="502" y="1269"/>
                  <a:pt x="509" y="1251"/>
                  <a:pt x="515" y="1233"/>
                </a:cubicBezTo>
                <a:cubicBezTo>
                  <a:pt x="518" y="1223"/>
                  <a:pt x="520" y="1213"/>
                  <a:pt x="522" y="1203"/>
                </a:cubicBezTo>
                <a:cubicBezTo>
                  <a:pt x="522" y="1200"/>
                  <a:pt x="523" y="1196"/>
                  <a:pt x="524" y="1193"/>
                </a:cubicBezTo>
                <a:cubicBezTo>
                  <a:pt x="537" y="1194"/>
                  <a:pt x="542" y="1183"/>
                  <a:pt x="544" y="1176"/>
                </a:cubicBezTo>
                <a:cubicBezTo>
                  <a:pt x="545" y="1174"/>
                  <a:pt x="546" y="1172"/>
                  <a:pt x="546" y="1170"/>
                </a:cubicBezTo>
                <a:cubicBezTo>
                  <a:pt x="573" y="1119"/>
                  <a:pt x="607" y="1067"/>
                  <a:pt x="648" y="1013"/>
                </a:cubicBezTo>
                <a:lnTo>
                  <a:pt x="651" y="1015"/>
                </a:lnTo>
                <a:lnTo>
                  <a:pt x="652" y="1011"/>
                </a:lnTo>
                <a:lnTo>
                  <a:pt x="655" y="1010"/>
                </a:lnTo>
                <a:lnTo>
                  <a:pt x="652" y="1007"/>
                </a:lnTo>
                <a:lnTo>
                  <a:pt x="652" y="1007"/>
                </a:lnTo>
                <a:cubicBezTo>
                  <a:pt x="661" y="995"/>
                  <a:pt x="669" y="984"/>
                  <a:pt x="678" y="972"/>
                </a:cubicBezTo>
                <a:lnTo>
                  <a:pt x="690" y="954"/>
                </a:lnTo>
                <a:lnTo>
                  <a:pt x="692" y="956"/>
                </a:lnTo>
                <a:lnTo>
                  <a:pt x="694" y="951"/>
                </a:lnTo>
                <a:cubicBezTo>
                  <a:pt x="694" y="951"/>
                  <a:pt x="695" y="950"/>
                  <a:pt x="695" y="949"/>
                </a:cubicBezTo>
                <a:cubicBezTo>
                  <a:pt x="704" y="943"/>
                  <a:pt x="714" y="936"/>
                  <a:pt x="727" y="927"/>
                </a:cubicBezTo>
                <a:cubicBezTo>
                  <a:pt x="724" y="934"/>
                  <a:pt x="721" y="940"/>
                  <a:pt x="718" y="946"/>
                </a:cubicBezTo>
                <a:cubicBezTo>
                  <a:pt x="710" y="965"/>
                  <a:pt x="702" y="982"/>
                  <a:pt x="695" y="999"/>
                </a:cubicBezTo>
                <a:cubicBezTo>
                  <a:pt x="673" y="1050"/>
                  <a:pt x="660" y="1091"/>
                  <a:pt x="654" y="1133"/>
                </a:cubicBezTo>
                <a:cubicBezTo>
                  <a:pt x="645" y="1191"/>
                  <a:pt x="629" y="1234"/>
                  <a:pt x="605" y="1270"/>
                </a:cubicBezTo>
                <a:lnTo>
                  <a:pt x="591" y="1290"/>
                </a:lnTo>
                <a:cubicBezTo>
                  <a:pt x="562" y="1330"/>
                  <a:pt x="533" y="1372"/>
                  <a:pt x="505" y="1414"/>
                </a:cubicBezTo>
                <a:cubicBezTo>
                  <a:pt x="457" y="1485"/>
                  <a:pt x="432" y="1549"/>
                  <a:pt x="426" y="1614"/>
                </a:cubicBezTo>
                <a:cubicBezTo>
                  <a:pt x="426" y="1616"/>
                  <a:pt x="424" y="1619"/>
                  <a:pt x="422" y="1622"/>
                </a:cubicBezTo>
                <a:cubicBezTo>
                  <a:pt x="430" y="1565"/>
                  <a:pt x="438" y="1508"/>
                  <a:pt x="446" y="1452"/>
                </a:cubicBezTo>
                <a:lnTo>
                  <a:pt x="446" y="1449"/>
                </a:lnTo>
                <a:lnTo>
                  <a:pt x="437" y="1447"/>
                </a:lnTo>
                <a:lnTo>
                  <a:pt x="426" y="1472"/>
                </a:lnTo>
                <a:lnTo>
                  <a:pt x="426" y="1472"/>
                </a:lnTo>
                <a:cubicBezTo>
                  <a:pt x="425" y="1470"/>
                  <a:pt x="423" y="1468"/>
                  <a:pt x="423" y="1467"/>
                </a:cubicBezTo>
                <a:cubicBezTo>
                  <a:pt x="425" y="1447"/>
                  <a:pt x="427" y="1426"/>
                  <a:pt x="429" y="1406"/>
                </a:cubicBezTo>
                <a:cubicBezTo>
                  <a:pt x="432" y="1378"/>
                  <a:pt x="435" y="1349"/>
                  <a:pt x="437" y="1320"/>
                </a:cubicBezTo>
                <a:cubicBezTo>
                  <a:pt x="440" y="1284"/>
                  <a:pt x="444" y="1236"/>
                  <a:pt x="446" y="1187"/>
                </a:cubicBezTo>
                <a:cubicBezTo>
                  <a:pt x="446" y="1174"/>
                  <a:pt x="445" y="1160"/>
                  <a:pt x="444" y="1147"/>
                </a:cubicBezTo>
                <a:cubicBezTo>
                  <a:pt x="443" y="1133"/>
                  <a:pt x="442" y="1119"/>
                  <a:pt x="443" y="1105"/>
                </a:cubicBezTo>
                <a:cubicBezTo>
                  <a:pt x="447" y="1006"/>
                  <a:pt x="462" y="903"/>
                  <a:pt x="491" y="770"/>
                </a:cubicBezTo>
                <a:cubicBezTo>
                  <a:pt x="508" y="692"/>
                  <a:pt x="522" y="600"/>
                  <a:pt x="497" y="509"/>
                </a:cubicBezTo>
                <a:cubicBezTo>
                  <a:pt x="486" y="470"/>
                  <a:pt x="471" y="430"/>
                  <a:pt x="457" y="392"/>
                </a:cubicBezTo>
                <a:cubicBezTo>
                  <a:pt x="449" y="369"/>
                  <a:pt x="440" y="346"/>
                  <a:pt x="433" y="322"/>
                </a:cubicBezTo>
                <a:cubicBezTo>
                  <a:pt x="422" y="291"/>
                  <a:pt x="411" y="258"/>
                  <a:pt x="406" y="224"/>
                </a:cubicBezTo>
                <a:cubicBezTo>
                  <a:pt x="398" y="180"/>
                  <a:pt x="391" y="134"/>
                  <a:pt x="385" y="90"/>
                </a:cubicBezTo>
                <a:cubicBezTo>
                  <a:pt x="382" y="70"/>
                  <a:pt x="379" y="49"/>
                  <a:pt x="376" y="29"/>
                </a:cubicBezTo>
                <a:cubicBezTo>
                  <a:pt x="376" y="28"/>
                  <a:pt x="376" y="26"/>
                  <a:pt x="375" y="25"/>
                </a:cubicBezTo>
                <a:cubicBezTo>
                  <a:pt x="374" y="15"/>
                  <a:pt x="373" y="2"/>
                  <a:pt x="351" y="0"/>
                </a:cubicBezTo>
                <a:lnTo>
                  <a:pt x="348" y="0"/>
                </a:lnTo>
                <a:lnTo>
                  <a:pt x="347" y="3"/>
                </a:lnTo>
                <a:cubicBezTo>
                  <a:pt x="346" y="9"/>
                  <a:pt x="345" y="15"/>
                  <a:pt x="344" y="21"/>
                </a:cubicBezTo>
                <a:cubicBezTo>
                  <a:pt x="341" y="34"/>
                  <a:pt x="338" y="47"/>
                  <a:pt x="337" y="61"/>
                </a:cubicBezTo>
                <a:cubicBezTo>
                  <a:pt x="334" y="81"/>
                  <a:pt x="332" y="101"/>
                  <a:pt x="330" y="120"/>
                </a:cubicBezTo>
                <a:cubicBezTo>
                  <a:pt x="326" y="152"/>
                  <a:pt x="322" y="184"/>
                  <a:pt x="317" y="215"/>
                </a:cubicBezTo>
                <a:cubicBezTo>
                  <a:pt x="314" y="238"/>
                  <a:pt x="309" y="261"/>
                  <a:pt x="303" y="283"/>
                </a:cubicBezTo>
                <a:cubicBezTo>
                  <a:pt x="299" y="299"/>
                  <a:pt x="295" y="317"/>
                  <a:pt x="292" y="334"/>
                </a:cubicBezTo>
                <a:cubicBezTo>
                  <a:pt x="286" y="363"/>
                  <a:pt x="281" y="392"/>
                  <a:pt x="276" y="421"/>
                </a:cubicBezTo>
                <a:cubicBezTo>
                  <a:pt x="270" y="456"/>
                  <a:pt x="264" y="493"/>
                  <a:pt x="257" y="528"/>
                </a:cubicBezTo>
                <a:cubicBezTo>
                  <a:pt x="229" y="664"/>
                  <a:pt x="238" y="803"/>
                  <a:pt x="282" y="943"/>
                </a:cubicBezTo>
                <a:cubicBezTo>
                  <a:pt x="288" y="964"/>
                  <a:pt x="295" y="986"/>
                  <a:pt x="302" y="1007"/>
                </a:cubicBezTo>
                <a:cubicBezTo>
                  <a:pt x="324" y="1077"/>
                  <a:pt x="346" y="1150"/>
                  <a:pt x="371" y="1220"/>
                </a:cubicBezTo>
                <a:cubicBezTo>
                  <a:pt x="398" y="1295"/>
                  <a:pt x="399" y="1371"/>
                  <a:pt x="399" y="1455"/>
                </a:cubicBezTo>
                <a:cubicBezTo>
                  <a:pt x="398" y="1524"/>
                  <a:pt x="397" y="1595"/>
                  <a:pt x="395" y="1672"/>
                </a:cubicBezTo>
                <a:cubicBezTo>
                  <a:pt x="395" y="1689"/>
                  <a:pt x="393" y="1706"/>
                  <a:pt x="391" y="1725"/>
                </a:cubicBezTo>
                <a:cubicBezTo>
                  <a:pt x="391" y="1731"/>
                  <a:pt x="390" y="1737"/>
                  <a:pt x="390" y="1744"/>
                </a:cubicBezTo>
                <a:cubicBezTo>
                  <a:pt x="387" y="1739"/>
                  <a:pt x="386" y="1736"/>
                  <a:pt x="384" y="1733"/>
                </a:cubicBezTo>
                <a:cubicBezTo>
                  <a:pt x="381" y="1726"/>
                  <a:pt x="378" y="1718"/>
                  <a:pt x="375" y="1711"/>
                </a:cubicBezTo>
                <a:cubicBezTo>
                  <a:pt x="369" y="1695"/>
                  <a:pt x="362" y="1678"/>
                  <a:pt x="351" y="1664"/>
                </a:cubicBezTo>
                <a:cubicBezTo>
                  <a:pt x="333" y="1641"/>
                  <a:pt x="319" y="1615"/>
                  <a:pt x="310" y="1586"/>
                </a:cubicBezTo>
                <a:cubicBezTo>
                  <a:pt x="297" y="1539"/>
                  <a:pt x="273" y="1495"/>
                  <a:pt x="240" y="1455"/>
                </a:cubicBezTo>
                <a:cubicBezTo>
                  <a:pt x="207" y="1416"/>
                  <a:pt x="167" y="1380"/>
                  <a:pt x="109" y="1339"/>
                </a:cubicBezTo>
                <a:cubicBezTo>
                  <a:pt x="98" y="1332"/>
                  <a:pt x="83" y="1321"/>
                  <a:pt x="67" y="1339"/>
                </a:cubicBezTo>
                <a:lnTo>
                  <a:pt x="65" y="1341"/>
                </a:lnTo>
                <a:lnTo>
                  <a:pt x="66" y="1343"/>
                </a:lnTo>
                <a:cubicBezTo>
                  <a:pt x="67" y="1344"/>
                  <a:pt x="68" y="1346"/>
                  <a:pt x="68" y="1347"/>
                </a:cubicBezTo>
                <a:cubicBezTo>
                  <a:pt x="69" y="1351"/>
                  <a:pt x="71" y="1355"/>
                  <a:pt x="73" y="1357"/>
                </a:cubicBezTo>
                <a:cubicBezTo>
                  <a:pt x="106" y="1394"/>
                  <a:pt x="132" y="1433"/>
                  <a:pt x="152" y="1476"/>
                </a:cubicBezTo>
                <a:cubicBezTo>
                  <a:pt x="161" y="1494"/>
                  <a:pt x="173" y="1511"/>
                  <a:pt x="185" y="1527"/>
                </a:cubicBezTo>
                <a:cubicBezTo>
                  <a:pt x="187" y="1529"/>
                  <a:pt x="189" y="1531"/>
                  <a:pt x="190" y="1534"/>
                </a:cubicBezTo>
                <a:cubicBezTo>
                  <a:pt x="193" y="1537"/>
                  <a:pt x="198" y="1536"/>
                  <a:pt x="204" y="1536"/>
                </a:cubicBezTo>
                <a:cubicBezTo>
                  <a:pt x="205" y="1536"/>
                  <a:pt x="206" y="1535"/>
                  <a:pt x="207" y="1535"/>
                </a:cubicBezTo>
                <a:cubicBezTo>
                  <a:pt x="206" y="1537"/>
                  <a:pt x="206" y="1538"/>
                  <a:pt x="205" y="1539"/>
                </a:cubicBezTo>
                <a:cubicBezTo>
                  <a:pt x="204" y="1543"/>
                  <a:pt x="202" y="1548"/>
                  <a:pt x="204" y="1553"/>
                </a:cubicBezTo>
                <a:cubicBezTo>
                  <a:pt x="206" y="1557"/>
                  <a:pt x="211" y="1559"/>
                  <a:pt x="218" y="1561"/>
                </a:cubicBezTo>
                <a:lnTo>
                  <a:pt x="224" y="1562"/>
                </a:lnTo>
                <a:lnTo>
                  <a:pt x="214" y="1532"/>
                </a:lnTo>
                <a:lnTo>
                  <a:pt x="214" y="1531"/>
                </a:lnTo>
                <a:lnTo>
                  <a:pt x="213" y="1530"/>
                </a:lnTo>
                <a:lnTo>
                  <a:pt x="213" y="1530"/>
                </a:lnTo>
                <a:lnTo>
                  <a:pt x="213" y="1530"/>
                </a:lnTo>
                <a:lnTo>
                  <a:pt x="131" y="1399"/>
                </a:lnTo>
                <a:cubicBezTo>
                  <a:pt x="131" y="1399"/>
                  <a:pt x="132" y="1399"/>
                  <a:pt x="132" y="1400"/>
                </a:cubicBezTo>
                <a:cubicBezTo>
                  <a:pt x="135" y="1400"/>
                  <a:pt x="137" y="1400"/>
                  <a:pt x="138" y="1401"/>
                </a:cubicBezTo>
                <a:cubicBezTo>
                  <a:pt x="193" y="1446"/>
                  <a:pt x="259" y="1510"/>
                  <a:pt x="284" y="1606"/>
                </a:cubicBezTo>
                <a:cubicBezTo>
                  <a:pt x="290" y="1630"/>
                  <a:pt x="299" y="1649"/>
                  <a:pt x="310" y="1661"/>
                </a:cubicBezTo>
                <a:cubicBezTo>
                  <a:pt x="341" y="1695"/>
                  <a:pt x="355" y="1736"/>
                  <a:pt x="369" y="1781"/>
                </a:cubicBezTo>
                <a:cubicBezTo>
                  <a:pt x="373" y="1793"/>
                  <a:pt x="375" y="1806"/>
                  <a:pt x="376" y="1820"/>
                </a:cubicBezTo>
                <a:cubicBezTo>
                  <a:pt x="377" y="1824"/>
                  <a:pt x="377" y="1828"/>
                  <a:pt x="378" y="1832"/>
                </a:cubicBezTo>
                <a:lnTo>
                  <a:pt x="364" y="1818"/>
                </a:lnTo>
                <a:lnTo>
                  <a:pt x="367" y="1817"/>
                </a:lnTo>
                <a:lnTo>
                  <a:pt x="362" y="1814"/>
                </a:lnTo>
                <a:lnTo>
                  <a:pt x="362" y="1811"/>
                </a:lnTo>
                <a:lnTo>
                  <a:pt x="361" y="1812"/>
                </a:lnTo>
                <a:cubicBezTo>
                  <a:pt x="360" y="1807"/>
                  <a:pt x="359" y="1802"/>
                  <a:pt x="359" y="1798"/>
                </a:cubicBezTo>
                <a:cubicBezTo>
                  <a:pt x="356" y="1784"/>
                  <a:pt x="354" y="1769"/>
                  <a:pt x="349" y="1755"/>
                </a:cubicBezTo>
                <a:cubicBezTo>
                  <a:pt x="345" y="1744"/>
                  <a:pt x="340" y="1733"/>
                  <a:pt x="334" y="1723"/>
                </a:cubicBezTo>
                <a:cubicBezTo>
                  <a:pt x="331" y="1718"/>
                  <a:pt x="328" y="1713"/>
                  <a:pt x="326" y="1707"/>
                </a:cubicBezTo>
                <a:cubicBezTo>
                  <a:pt x="299" y="1652"/>
                  <a:pt x="262" y="1605"/>
                  <a:pt x="232" y="1571"/>
                </a:cubicBezTo>
                <a:lnTo>
                  <a:pt x="227" y="1565"/>
                </a:lnTo>
                <a:lnTo>
                  <a:pt x="226" y="1573"/>
                </a:lnTo>
                <a:cubicBezTo>
                  <a:pt x="226" y="1575"/>
                  <a:pt x="226" y="1576"/>
                  <a:pt x="225" y="1577"/>
                </a:cubicBezTo>
                <a:cubicBezTo>
                  <a:pt x="225" y="1580"/>
                  <a:pt x="224" y="1582"/>
                  <a:pt x="225" y="1584"/>
                </a:cubicBezTo>
                <a:cubicBezTo>
                  <a:pt x="227" y="1590"/>
                  <a:pt x="230" y="1594"/>
                  <a:pt x="233" y="1598"/>
                </a:cubicBezTo>
                <a:cubicBezTo>
                  <a:pt x="279" y="1662"/>
                  <a:pt x="326" y="1733"/>
                  <a:pt x="350" y="1814"/>
                </a:cubicBezTo>
                <a:cubicBezTo>
                  <a:pt x="351" y="1817"/>
                  <a:pt x="353" y="1818"/>
                  <a:pt x="355" y="1819"/>
                </a:cubicBezTo>
                <a:lnTo>
                  <a:pt x="357" y="1820"/>
                </a:lnTo>
                <a:cubicBezTo>
                  <a:pt x="357" y="1823"/>
                  <a:pt x="357" y="1825"/>
                  <a:pt x="357" y="1828"/>
                </a:cubicBezTo>
                <a:cubicBezTo>
                  <a:pt x="358" y="1836"/>
                  <a:pt x="359" y="1845"/>
                  <a:pt x="363" y="1851"/>
                </a:cubicBezTo>
                <a:cubicBezTo>
                  <a:pt x="386" y="1885"/>
                  <a:pt x="387" y="1923"/>
                  <a:pt x="388" y="1962"/>
                </a:cubicBezTo>
                <a:lnTo>
                  <a:pt x="388" y="1966"/>
                </a:lnTo>
                <a:cubicBezTo>
                  <a:pt x="389" y="1990"/>
                  <a:pt x="390" y="2014"/>
                  <a:pt x="390" y="2037"/>
                </a:cubicBezTo>
                <a:cubicBezTo>
                  <a:pt x="392" y="2109"/>
                  <a:pt x="394" y="2183"/>
                  <a:pt x="400" y="2255"/>
                </a:cubicBezTo>
                <a:cubicBezTo>
                  <a:pt x="407" y="2337"/>
                  <a:pt x="418" y="2419"/>
                  <a:pt x="428" y="2499"/>
                </a:cubicBezTo>
                <a:cubicBezTo>
                  <a:pt x="432" y="2532"/>
                  <a:pt x="437" y="2566"/>
                  <a:pt x="441" y="2599"/>
                </a:cubicBezTo>
                <a:cubicBezTo>
                  <a:pt x="442" y="2606"/>
                  <a:pt x="443" y="2614"/>
                  <a:pt x="444" y="2621"/>
                </a:cubicBezTo>
                <a:cubicBezTo>
                  <a:pt x="445" y="2624"/>
                  <a:pt x="445" y="2626"/>
                  <a:pt x="446" y="2629"/>
                </a:cubicBezTo>
                <a:lnTo>
                  <a:pt x="443" y="2630"/>
                </a:lnTo>
                <a:cubicBezTo>
                  <a:pt x="441" y="2627"/>
                  <a:pt x="439" y="2625"/>
                  <a:pt x="437" y="2622"/>
                </a:cubicBezTo>
                <a:cubicBezTo>
                  <a:pt x="431" y="2614"/>
                  <a:pt x="425" y="2607"/>
                  <a:pt x="421" y="2599"/>
                </a:cubicBezTo>
                <a:cubicBezTo>
                  <a:pt x="416" y="2586"/>
                  <a:pt x="411" y="2571"/>
                  <a:pt x="407" y="2558"/>
                </a:cubicBezTo>
                <a:cubicBezTo>
                  <a:pt x="404" y="2548"/>
                  <a:pt x="400" y="2537"/>
                  <a:pt x="397" y="2527"/>
                </a:cubicBezTo>
                <a:cubicBezTo>
                  <a:pt x="395" y="2521"/>
                  <a:pt x="392" y="2515"/>
                  <a:pt x="390" y="2508"/>
                </a:cubicBezTo>
                <a:cubicBezTo>
                  <a:pt x="383" y="2488"/>
                  <a:pt x="376" y="2468"/>
                  <a:pt x="365" y="2450"/>
                </a:cubicBezTo>
                <a:cubicBezTo>
                  <a:pt x="354" y="2430"/>
                  <a:pt x="342" y="2410"/>
                  <a:pt x="331" y="2391"/>
                </a:cubicBezTo>
                <a:cubicBezTo>
                  <a:pt x="303" y="2340"/>
                  <a:pt x="273" y="2287"/>
                  <a:pt x="233" y="2241"/>
                </a:cubicBezTo>
                <a:cubicBezTo>
                  <a:pt x="224" y="2231"/>
                  <a:pt x="215" y="2221"/>
                  <a:pt x="207" y="2211"/>
                </a:cubicBezTo>
                <a:cubicBezTo>
                  <a:pt x="193" y="2195"/>
                  <a:pt x="180" y="2179"/>
                  <a:pt x="166" y="2164"/>
                </a:cubicBezTo>
                <a:cubicBezTo>
                  <a:pt x="137" y="2133"/>
                  <a:pt x="103" y="2096"/>
                  <a:pt x="66" y="2060"/>
                </a:cubicBezTo>
                <a:cubicBezTo>
                  <a:pt x="54" y="2048"/>
                  <a:pt x="35" y="2034"/>
                  <a:pt x="3" y="2046"/>
                </a:cubicBezTo>
                <a:lnTo>
                  <a:pt x="0" y="2048"/>
                </a:lnTo>
                <a:lnTo>
                  <a:pt x="1" y="2051"/>
                </a:lnTo>
                <a:cubicBezTo>
                  <a:pt x="3" y="2056"/>
                  <a:pt x="5" y="2062"/>
                  <a:pt x="7" y="2067"/>
                </a:cubicBezTo>
                <a:cubicBezTo>
                  <a:pt x="10" y="2079"/>
                  <a:pt x="14" y="2090"/>
                  <a:pt x="21" y="2100"/>
                </a:cubicBezTo>
                <a:cubicBezTo>
                  <a:pt x="27" y="2109"/>
                  <a:pt x="33" y="2118"/>
                  <a:pt x="38" y="2127"/>
                </a:cubicBezTo>
                <a:cubicBezTo>
                  <a:pt x="62" y="2162"/>
                  <a:pt x="86" y="2198"/>
                  <a:pt x="115" y="2229"/>
                </a:cubicBezTo>
                <a:cubicBezTo>
                  <a:pt x="178" y="2295"/>
                  <a:pt x="232" y="2371"/>
                  <a:pt x="285" y="2469"/>
                </a:cubicBezTo>
                <a:lnTo>
                  <a:pt x="290" y="2478"/>
                </a:lnTo>
                <a:cubicBezTo>
                  <a:pt x="331" y="2553"/>
                  <a:pt x="374" y="2630"/>
                  <a:pt x="435" y="2693"/>
                </a:cubicBezTo>
                <a:cubicBezTo>
                  <a:pt x="444" y="2703"/>
                  <a:pt x="461" y="2722"/>
                  <a:pt x="464" y="2742"/>
                </a:cubicBezTo>
                <a:cubicBezTo>
                  <a:pt x="476" y="2809"/>
                  <a:pt x="485" y="2877"/>
                  <a:pt x="495" y="2943"/>
                </a:cubicBezTo>
                <a:cubicBezTo>
                  <a:pt x="497" y="2961"/>
                  <a:pt x="500" y="2979"/>
                  <a:pt x="502" y="2997"/>
                </a:cubicBezTo>
                <a:lnTo>
                  <a:pt x="504" y="3007"/>
                </a:lnTo>
                <a:cubicBezTo>
                  <a:pt x="512" y="3063"/>
                  <a:pt x="520" y="3120"/>
                  <a:pt x="527" y="3177"/>
                </a:cubicBezTo>
                <a:cubicBezTo>
                  <a:pt x="528" y="3184"/>
                  <a:pt x="529" y="3192"/>
                  <a:pt x="530" y="3199"/>
                </a:cubicBezTo>
                <a:cubicBezTo>
                  <a:pt x="534" y="3225"/>
                  <a:pt x="538" y="3252"/>
                  <a:pt x="536" y="3277"/>
                </a:cubicBezTo>
                <a:cubicBezTo>
                  <a:pt x="535" y="3286"/>
                  <a:pt x="534" y="3294"/>
                  <a:pt x="534" y="3302"/>
                </a:cubicBezTo>
                <a:cubicBezTo>
                  <a:pt x="530" y="3352"/>
                  <a:pt x="526" y="3403"/>
                  <a:pt x="509" y="3452"/>
                </a:cubicBezTo>
                <a:cubicBezTo>
                  <a:pt x="506" y="3463"/>
                  <a:pt x="503" y="3475"/>
                  <a:pt x="501" y="3486"/>
                </a:cubicBezTo>
                <a:cubicBezTo>
                  <a:pt x="500" y="3490"/>
                  <a:pt x="499" y="3493"/>
                  <a:pt x="498" y="3497"/>
                </a:cubicBezTo>
                <a:cubicBezTo>
                  <a:pt x="493" y="3492"/>
                  <a:pt x="490" y="3487"/>
                  <a:pt x="489" y="3482"/>
                </a:cubicBezTo>
                <a:cubicBezTo>
                  <a:pt x="487" y="3475"/>
                  <a:pt x="486" y="3468"/>
                  <a:pt x="484" y="3461"/>
                </a:cubicBezTo>
                <a:cubicBezTo>
                  <a:pt x="481" y="3450"/>
                  <a:pt x="479" y="3438"/>
                  <a:pt x="474" y="3426"/>
                </a:cubicBezTo>
                <a:cubicBezTo>
                  <a:pt x="453" y="3369"/>
                  <a:pt x="430" y="3300"/>
                  <a:pt x="426" y="3226"/>
                </a:cubicBezTo>
                <a:cubicBezTo>
                  <a:pt x="424" y="3184"/>
                  <a:pt x="406" y="3147"/>
                  <a:pt x="376" y="3119"/>
                </a:cubicBezTo>
                <a:cubicBezTo>
                  <a:pt x="327" y="3074"/>
                  <a:pt x="268" y="3046"/>
                  <a:pt x="210" y="3019"/>
                </a:cubicBezTo>
                <a:lnTo>
                  <a:pt x="209" y="3019"/>
                </a:lnTo>
                <a:cubicBezTo>
                  <a:pt x="207" y="3018"/>
                  <a:pt x="205" y="3019"/>
                  <a:pt x="202" y="3020"/>
                </a:cubicBezTo>
                <a:cubicBezTo>
                  <a:pt x="201" y="3020"/>
                  <a:pt x="200" y="3021"/>
                  <a:pt x="199" y="3021"/>
                </a:cubicBezTo>
                <a:lnTo>
                  <a:pt x="197" y="3021"/>
                </a:lnTo>
                <a:lnTo>
                  <a:pt x="196" y="3023"/>
                </a:lnTo>
                <a:cubicBezTo>
                  <a:pt x="187" y="3042"/>
                  <a:pt x="202" y="3050"/>
                  <a:pt x="213" y="3055"/>
                </a:cubicBezTo>
                <a:cubicBezTo>
                  <a:pt x="244" y="3072"/>
                  <a:pt x="270" y="3098"/>
                  <a:pt x="286" y="3128"/>
                </a:cubicBezTo>
                <a:cubicBezTo>
                  <a:pt x="302" y="3160"/>
                  <a:pt x="316" y="3194"/>
                  <a:pt x="330" y="3226"/>
                </a:cubicBezTo>
                <a:cubicBezTo>
                  <a:pt x="339" y="3250"/>
                  <a:pt x="349" y="3274"/>
                  <a:pt x="360" y="3297"/>
                </a:cubicBezTo>
                <a:cubicBezTo>
                  <a:pt x="363" y="3304"/>
                  <a:pt x="365" y="3311"/>
                  <a:pt x="367" y="3319"/>
                </a:cubicBezTo>
                <a:cubicBezTo>
                  <a:pt x="371" y="3335"/>
                  <a:pt x="375" y="3353"/>
                  <a:pt x="394" y="3362"/>
                </a:cubicBezTo>
                <a:cubicBezTo>
                  <a:pt x="394" y="3365"/>
                  <a:pt x="394" y="3367"/>
                  <a:pt x="394" y="3369"/>
                </a:cubicBezTo>
                <a:cubicBezTo>
                  <a:pt x="394" y="3376"/>
                  <a:pt x="394" y="3383"/>
                  <a:pt x="396" y="3389"/>
                </a:cubicBezTo>
                <a:cubicBezTo>
                  <a:pt x="406" y="3417"/>
                  <a:pt x="417" y="3448"/>
                  <a:pt x="430" y="3478"/>
                </a:cubicBezTo>
                <a:cubicBezTo>
                  <a:pt x="457" y="3539"/>
                  <a:pt x="463" y="3600"/>
                  <a:pt x="448" y="3672"/>
                </a:cubicBezTo>
                <a:cubicBezTo>
                  <a:pt x="443" y="3701"/>
                  <a:pt x="436" y="3730"/>
                  <a:pt x="429" y="3757"/>
                </a:cubicBezTo>
                <a:cubicBezTo>
                  <a:pt x="413" y="3829"/>
                  <a:pt x="396" y="3902"/>
                  <a:pt x="391" y="3978"/>
                </a:cubicBezTo>
                <a:cubicBezTo>
                  <a:pt x="386" y="4082"/>
                  <a:pt x="383" y="4205"/>
                  <a:pt x="409" y="4326"/>
                </a:cubicBezTo>
                <a:cubicBezTo>
                  <a:pt x="409" y="4327"/>
                  <a:pt x="409" y="4328"/>
                  <a:pt x="410" y="4329"/>
                </a:cubicBezTo>
                <a:cubicBezTo>
                  <a:pt x="412" y="4340"/>
                  <a:pt x="414" y="4347"/>
                  <a:pt x="419" y="4349"/>
                </a:cubicBezTo>
                <a:cubicBezTo>
                  <a:pt x="436" y="4354"/>
                  <a:pt x="435" y="4365"/>
                  <a:pt x="435" y="4378"/>
                </a:cubicBezTo>
                <a:cubicBezTo>
                  <a:pt x="435" y="4381"/>
                  <a:pt x="435" y="4383"/>
                  <a:pt x="435" y="4386"/>
                </a:cubicBezTo>
                <a:cubicBezTo>
                  <a:pt x="436" y="4405"/>
                  <a:pt x="436" y="4425"/>
                  <a:pt x="436" y="4446"/>
                </a:cubicBezTo>
                <a:cubicBezTo>
                  <a:pt x="436" y="4452"/>
                  <a:pt x="436" y="4459"/>
                  <a:pt x="436" y="4466"/>
                </a:cubicBezTo>
                <a:cubicBezTo>
                  <a:pt x="435" y="4465"/>
                  <a:pt x="435" y="4465"/>
                  <a:pt x="435" y="4465"/>
                </a:cubicBezTo>
                <a:cubicBezTo>
                  <a:pt x="431" y="4461"/>
                  <a:pt x="427" y="4458"/>
                  <a:pt x="425" y="4454"/>
                </a:cubicBezTo>
                <a:cubicBezTo>
                  <a:pt x="423" y="4448"/>
                  <a:pt x="420" y="4443"/>
                  <a:pt x="418" y="4437"/>
                </a:cubicBezTo>
                <a:cubicBezTo>
                  <a:pt x="402" y="4405"/>
                  <a:pt x="386" y="4371"/>
                  <a:pt x="373" y="4337"/>
                </a:cubicBezTo>
                <a:cubicBezTo>
                  <a:pt x="367" y="4324"/>
                  <a:pt x="363" y="4310"/>
                  <a:pt x="360" y="4296"/>
                </a:cubicBezTo>
                <a:cubicBezTo>
                  <a:pt x="354" y="4276"/>
                  <a:pt x="348" y="4255"/>
                  <a:pt x="338" y="4237"/>
                </a:cubicBezTo>
                <a:cubicBezTo>
                  <a:pt x="298" y="4165"/>
                  <a:pt x="239" y="4103"/>
                  <a:pt x="150" y="4040"/>
                </a:cubicBezTo>
                <a:cubicBezTo>
                  <a:pt x="143" y="4035"/>
                  <a:pt x="134" y="4031"/>
                  <a:pt x="126" y="4028"/>
                </a:cubicBezTo>
                <a:cubicBezTo>
                  <a:pt x="122" y="4026"/>
                  <a:pt x="118" y="4025"/>
                  <a:pt x="114" y="4023"/>
                </a:cubicBezTo>
                <a:lnTo>
                  <a:pt x="112" y="4022"/>
                </a:lnTo>
                <a:lnTo>
                  <a:pt x="103" y="4033"/>
                </a:lnTo>
                <a:lnTo>
                  <a:pt x="105" y="4035"/>
                </a:lnTo>
                <a:cubicBezTo>
                  <a:pt x="106" y="4037"/>
                  <a:pt x="107" y="4039"/>
                  <a:pt x="108" y="4041"/>
                </a:cubicBezTo>
                <a:cubicBezTo>
                  <a:pt x="111" y="4046"/>
                  <a:pt x="113" y="4051"/>
                  <a:pt x="117" y="4056"/>
                </a:cubicBezTo>
                <a:cubicBezTo>
                  <a:pt x="131" y="4075"/>
                  <a:pt x="146" y="4094"/>
                  <a:pt x="158" y="4109"/>
                </a:cubicBezTo>
                <a:cubicBezTo>
                  <a:pt x="161" y="4113"/>
                  <a:pt x="164" y="4115"/>
                  <a:pt x="167" y="4118"/>
                </a:cubicBezTo>
                <a:cubicBezTo>
                  <a:pt x="167" y="4119"/>
                  <a:pt x="167" y="4119"/>
                  <a:pt x="168" y="4119"/>
                </a:cubicBezTo>
                <a:lnTo>
                  <a:pt x="167" y="4120"/>
                </a:lnTo>
                <a:lnTo>
                  <a:pt x="169" y="4121"/>
                </a:lnTo>
                <a:lnTo>
                  <a:pt x="169" y="4127"/>
                </a:lnTo>
                <a:lnTo>
                  <a:pt x="170" y="4126"/>
                </a:lnTo>
                <a:cubicBezTo>
                  <a:pt x="170" y="4131"/>
                  <a:pt x="172" y="4135"/>
                  <a:pt x="175" y="4138"/>
                </a:cubicBezTo>
                <a:cubicBezTo>
                  <a:pt x="179" y="4142"/>
                  <a:pt x="185" y="4145"/>
                  <a:pt x="194" y="4145"/>
                </a:cubicBezTo>
                <a:lnTo>
                  <a:pt x="202" y="4145"/>
                </a:lnTo>
                <a:lnTo>
                  <a:pt x="178" y="4120"/>
                </a:lnTo>
                <a:lnTo>
                  <a:pt x="178" y="4120"/>
                </a:lnTo>
                <a:lnTo>
                  <a:pt x="177" y="4118"/>
                </a:lnTo>
                <a:lnTo>
                  <a:pt x="177" y="4118"/>
                </a:lnTo>
                <a:lnTo>
                  <a:pt x="176" y="4117"/>
                </a:lnTo>
                <a:lnTo>
                  <a:pt x="175" y="4092"/>
                </a:lnTo>
                <a:cubicBezTo>
                  <a:pt x="251" y="4157"/>
                  <a:pt x="324" y="4229"/>
                  <a:pt x="338" y="4341"/>
                </a:cubicBezTo>
                <a:cubicBezTo>
                  <a:pt x="344" y="4388"/>
                  <a:pt x="365" y="4436"/>
                  <a:pt x="402" y="4491"/>
                </a:cubicBezTo>
                <a:cubicBezTo>
                  <a:pt x="424" y="4523"/>
                  <a:pt x="440" y="4560"/>
                  <a:pt x="454" y="4595"/>
                </a:cubicBezTo>
                <a:cubicBezTo>
                  <a:pt x="463" y="4616"/>
                  <a:pt x="472" y="4637"/>
                  <a:pt x="482" y="4658"/>
                </a:cubicBezTo>
                <a:lnTo>
                  <a:pt x="474" y="4651"/>
                </a:lnTo>
                <a:lnTo>
                  <a:pt x="474" y="4651"/>
                </a:lnTo>
                <a:cubicBezTo>
                  <a:pt x="469" y="4647"/>
                  <a:pt x="464" y="4642"/>
                  <a:pt x="459" y="4638"/>
                </a:cubicBezTo>
                <a:lnTo>
                  <a:pt x="464" y="4634"/>
                </a:lnTo>
                <a:lnTo>
                  <a:pt x="454" y="4634"/>
                </a:lnTo>
                <a:lnTo>
                  <a:pt x="434" y="4608"/>
                </a:lnTo>
                <a:lnTo>
                  <a:pt x="433" y="4616"/>
                </a:lnTo>
                <a:cubicBezTo>
                  <a:pt x="433" y="4625"/>
                  <a:pt x="434" y="4631"/>
                  <a:pt x="438" y="4635"/>
                </a:cubicBezTo>
                <a:cubicBezTo>
                  <a:pt x="441" y="4638"/>
                  <a:pt x="445" y="4640"/>
                  <a:pt x="450" y="4641"/>
                </a:cubicBezTo>
                <a:cubicBezTo>
                  <a:pt x="449" y="4645"/>
                  <a:pt x="449" y="4649"/>
                  <a:pt x="451" y="4651"/>
                </a:cubicBezTo>
                <a:cubicBezTo>
                  <a:pt x="453" y="4655"/>
                  <a:pt x="459" y="4656"/>
                  <a:pt x="464" y="4656"/>
                </a:cubicBezTo>
                <a:cubicBezTo>
                  <a:pt x="465" y="4656"/>
                  <a:pt x="467" y="4656"/>
                  <a:pt x="469" y="4656"/>
                </a:cubicBezTo>
                <a:cubicBezTo>
                  <a:pt x="469" y="4658"/>
                  <a:pt x="469" y="4660"/>
                  <a:pt x="469" y="4662"/>
                </a:cubicBezTo>
                <a:cubicBezTo>
                  <a:pt x="469" y="4668"/>
                  <a:pt x="469" y="4674"/>
                  <a:pt x="472" y="4680"/>
                </a:cubicBezTo>
                <a:cubicBezTo>
                  <a:pt x="476" y="4688"/>
                  <a:pt x="482" y="4695"/>
                  <a:pt x="487" y="4703"/>
                </a:cubicBezTo>
                <a:cubicBezTo>
                  <a:pt x="492" y="4710"/>
                  <a:pt x="497" y="4717"/>
                  <a:pt x="501" y="4724"/>
                </a:cubicBezTo>
                <a:cubicBezTo>
                  <a:pt x="506" y="4734"/>
                  <a:pt x="512" y="4743"/>
                  <a:pt x="518" y="4753"/>
                </a:cubicBezTo>
                <a:cubicBezTo>
                  <a:pt x="535" y="4779"/>
                  <a:pt x="552" y="4805"/>
                  <a:pt x="556" y="4838"/>
                </a:cubicBezTo>
                <a:cubicBezTo>
                  <a:pt x="558" y="4856"/>
                  <a:pt x="564" y="4874"/>
                  <a:pt x="569" y="4889"/>
                </a:cubicBezTo>
                <a:cubicBezTo>
                  <a:pt x="576" y="4909"/>
                  <a:pt x="583" y="4925"/>
                  <a:pt x="590" y="4939"/>
                </a:cubicBezTo>
                <a:cubicBezTo>
                  <a:pt x="597" y="4952"/>
                  <a:pt x="605" y="4966"/>
                  <a:pt x="611" y="4980"/>
                </a:cubicBezTo>
                <a:cubicBezTo>
                  <a:pt x="633" y="5020"/>
                  <a:pt x="656" y="5064"/>
                  <a:pt x="681" y="5104"/>
                </a:cubicBezTo>
                <a:cubicBezTo>
                  <a:pt x="717" y="5162"/>
                  <a:pt x="771" y="5204"/>
                  <a:pt x="823" y="5246"/>
                </a:cubicBezTo>
                <a:lnTo>
                  <a:pt x="830" y="5251"/>
                </a:lnTo>
                <a:cubicBezTo>
                  <a:pt x="840" y="5259"/>
                  <a:pt x="851" y="5267"/>
                  <a:pt x="862" y="5274"/>
                </a:cubicBezTo>
                <a:cubicBezTo>
                  <a:pt x="867" y="5278"/>
                  <a:pt x="872" y="5281"/>
                  <a:pt x="876" y="5285"/>
                </a:cubicBezTo>
                <a:lnTo>
                  <a:pt x="893" y="5296"/>
                </a:lnTo>
                <a:lnTo>
                  <a:pt x="881" y="5280"/>
                </a:lnTo>
                <a:moveTo>
                  <a:pt x="422" y="1117"/>
                </a:moveTo>
                <a:cubicBezTo>
                  <a:pt x="423" y="1137"/>
                  <a:pt x="423" y="1157"/>
                  <a:pt x="423" y="1177"/>
                </a:cubicBezTo>
                <a:cubicBezTo>
                  <a:pt x="422" y="1191"/>
                  <a:pt x="422" y="1206"/>
                  <a:pt x="421" y="1219"/>
                </a:cubicBezTo>
                <a:cubicBezTo>
                  <a:pt x="420" y="1229"/>
                  <a:pt x="420" y="1239"/>
                  <a:pt x="419" y="1249"/>
                </a:cubicBezTo>
                <a:cubicBezTo>
                  <a:pt x="419" y="1257"/>
                  <a:pt x="419" y="1265"/>
                  <a:pt x="419" y="1272"/>
                </a:cubicBezTo>
                <a:cubicBezTo>
                  <a:pt x="419" y="1283"/>
                  <a:pt x="419" y="1294"/>
                  <a:pt x="418" y="1305"/>
                </a:cubicBezTo>
                <a:cubicBezTo>
                  <a:pt x="418" y="1308"/>
                  <a:pt x="416" y="1311"/>
                  <a:pt x="414" y="1314"/>
                </a:cubicBezTo>
                <a:cubicBezTo>
                  <a:pt x="409" y="1294"/>
                  <a:pt x="403" y="1273"/>
                  <a:pt x="398" y="1254"/>
                </a:cubicBezTo>
                <a:cubicBezTo>
                  <a:pt x="384" y="1200"/>
                  <a:pt x="371" y="1149"/>
                  <a:pt x="356" y="1097"/>
                </a:cubicBezTo>
                <a:cubicBezTo>
                  <a:pt x="349" y="1074"/>
                  <a:pt x="341" y="1051"/>
                  <a:pt x="334" y="1028"/>
                </a:cubicBezTo>
                <a:cubicBezTo>
                  <a:pt x="323" y="999"/>
                  <a:pt x="313" y="969"/>
                  <a:pt x="306" y="939"/>
                </a:cubicBezTo>
                <a:cubicBezTo>
                  <a:pt x="303" y="930"/>
                  <a:pt x="301" y="920"/>
                  <a:pt x="299" y="911"/>
                </a:cubicBezTo>
                <a:cubicBezTo>
                  <a:pt x="280" y="837"/>
                  <a:pt x="261" y="760"/>
                  <a:pt x="267" y="682"/>
                </a:cubicBezTo>
                <a:cubicBezTo>
                  <a:pt x="273" y="613"/>
                  <a:pt x="283" y="537"/>
                  <a:pt x="299" y="445"/>
                </a:cubicBezTo>
                <a:cubicBezTo>
                  <a:pt x="313" y="369"/>
                  <a:pt x="328" y="292"/>
                  <a:pt x="343" y="218"/>
                </a:cubicBezTo>
                <a:cubicBezTo>
                  <a:pt x="349" y="189"/>
                  <a:pt x="355" y="159"/>
                  <a:pt x="361" y="129"/>
                </a:cubicBezTo>
                <a:cubicBezTo>
                  <a:pt x="361" y="128"/>
                  <a:pt x="362" y="128"/>
                  <a:pt x="362" y="127"/>
                </a:cubicBezTo>
                <a:cubicBezTo>
                  <a:pt x="363" y="129"/>
                  <a:pt x="363" y="131"/>
                  <a:pt x="363" y="133"/>
                </a:cubicBezTo>
                <a:cubicBezTo>
                  <a:pt x="365" y="142"/>
                  <a:pt x="366" y="150"/>
                  <a:pt x="367" y="158"/>
                </a:cubicBezTo>
                <a:cubicBezTo>
                  <a:pt x="376" y="229"/>
                  <a:pt x="390" y="285"/>
                  <a:pt x="410" y="336"/>
                </a:cubicBezTo>
                <a:cubicBezTo>
                  <a:pt x="434" y="399"/>
                  <a:pt x="455" y="464"/>
                  <a:pt x="472" y="530"/>
                </a:cubicBezTo>
                <a:cubicBezTo>
                  <a:pt x="485" y="581"/>
                  <a:pt x="485" y="639"/>
                  <a:pt x="473" y="706"/>
                </a:cubicBezTo>
                <a:cubicBezTo>
                  <a:pt x="470" y="722"/>
                  <a:pt x="467" y="738"/>
                  <a:pt x="464" y="754"/>
                </a:cubicBezTo>
                <a:cubicBezTo>
                  <a:pt x="450" y="833"/>
                  <a:pt x="435" y="914"/>
                  <a:pt x="425" y="995"/>
                </a:cubicBezTo>
                <a:cubicBezTo>
                  <a:pt x="420" y="1035"/>
                  <a:pt x="421" y="1077"/>
                  <a:pt x="422" y="1117"/>
                </a:cubicBezTo>
                <a:moveTo>
                  <a:pt x="375" y="2566"/>
                </a:moveTo>
                <a:lnTo>
                  <a:pt x="373" y="2566"/>
                </a:lnTo>
                <a:cubicBezTo>
                  <a:pt x="367" y="2555"/>
                  <a:pt x="360" y="2544"/>
                  <a:pt x="354" y="2533"/>
                </a:cubicBezTo>
                <a:cubicBezTo>
                  <a:pt x="338" y="2508"/>
                  <a:pt x="322" y="2482"/>
                  <a:pt x="308" y="2455"/>
                </a:cubicBezTo>
                <a:cubicBezTo>
                  <a:pt x="268" y="2381"/>
                  <a:pt x="224" y="2303"/>
                  <a:pt x="161" y="2238"/>
                </a:cubicBezTo>
                <a:cubicBezTo>
                  <a:pt x="117" y="2194"/>
                  <a:pt x="80" y="2146"/>
                  <a:pt x="49" y="2096"/>
                </a:cubicBezTo>
                <a:cubicBezTo>
                  <a:pt x="46" y="2091"/>
                  <a:pt x="43" y="2085"/>
                  <a:pt x="40" y="2077"/>
                </a:cubicBezTo>
                <a:cubicBezTo>
                  <a:pt x="39" y="2075"/>
                  <a:pt x="38" y="2073"/>
                  <a:pt x="37" y="2071"/>
                </a:cubicBezTo>
                <a:cubicBezTo>
                  <a:pt x="55" y="2077"/>
                  <a:pt x="65" y="2089"/>
                  <a:pt x="74" y="2100"/>
                </a:cubicBezTo>
                <a:lnTo>
                  <a:pt x="76" y="2102"/>
                </a:lnTo>
                <a:cubicBezTo>
                  <a:pt x="84" y="2111"/>
                  <a:pt x="92" y="2120"/>
                  <a:pt x="99" y="2129"/>
                </a:cubicBezTo>
                <a:cubicBezTo>
                  <a:pt x="143" y="2179"/>
                  <a:pt x="189" y="2231"/>
                  <a:pt x="230" y="2285"/>
                </a:cubicBezTo>
                <a:cubicBezTo>
                  <a:pt x="249" y="2310"/>
                  <a:pt x="265" y="2338"/>
                  <a:pt x="280" y="2366"/>
                </a:cubicBezTo>
                <a:cubicBezTo>
                  <a:pt x="290" y="2383"/>
                  <a:pt x="300" y="2401"/>
                  <a:pt x="311" y="2418"/>
                </a:cubicBezTo>
                <a:cubicBezTo>
                  <a:pt x="340" y="2463"/>
                  <a:pt x="360" y="2508"/>
                  <a:pt x="372" y="2555"/>
                </a:cubicBezTo>
                <a:cubicBezTo>
                  <a:pt x="373" y="2558"/>
                  <a:pt x="374" y="2561"/>
                  <a:pt x="375" y="2564"/>
                </a:cubicBezTo>
                <a:lnTo>
                  <a:pt x="375" y="2566"/>
                </a:lnTo>
                <a:moveTo>
                  <a:pt x="376" y="3175"/>
                </a:moveTo>
                <a:cubicBezTo>
                  <a:pt x="391" y="3208"/>
                  <a:pt x="397" y="3245"/>
                  <a:pt x="394" y="3284"/>
                </a:cubicBezTo>
                <a:cubicBezTo>
                  <a:pt x="392" y="3303"/>
                  <a:pt x="399" y="3324"/>
                  <a:pt x="404" y="3342"/>
                </a:cubicBezTo>
                <a:lnTo>
                  <a:pt x="405" y="3344"/>
                </a:lnTo>
                <a:cubicBezTo>
                  <a:pt x="406" y="3348"/>
                  <a:pt x="407" y="3351"/>
                  <a:pt x="406" y="3352"/>
                </a:cubicBezTo>
                <a:cubicBezTo>
                  <a:pt x="405" y="3354"/>
                  <a:pt x="403" y="3355"/>
                  <a:pt x="400" y="3355"/>
                </a:cubicBezTo>
                <a:cubicBezTo>
                  <a:pt x="377" y="3274"/>
                  <a:pt x="345" y="3193"/>
                  <a:pt x="301" y="3107"/>
                </a:cubicBezTo>
                <a:cubicBezTo>
                  <a:pt x="337" y="3119"/>
                  <a:pt x="362" y="3142"/>
                  <a:pt x="376" y="3175"/>
                </a:cubicBezTo>
                <a:moveTo>
                  <a:pt x="573" y="3734"/>
                </a:moveTo>
                <a:cubicBezTo>
                  <a:pt x="573" y="3739"/>
                  <a:pt x="573" y="3743"/>
                  <a:pt x="571" y="3747"/>
                </a:cubicBezTo>
                <a:cubicBezTo>
                  <a:pt x="566" y="3766"/>
                  <a:pt x="559" y="3784"/>
                  <a:pt x="553" y="3802"/>
                </a:cubicBezTo>
                <a:cubicBezTo>
                  <a:pt x="548" y="3819"/>
                  <a:pt x="542" y="3835"/>
                  <a:pt x="537" y="3852"/>
                </a:cubicBezTo>
                <a:cubicBezTo>
                  <a:pt x="532" y="3867"/>
                  <a:pt x="527" y="3883"/>
                  <a:pt x="521" y="3898"/>
                </a:cubicBezTo>
                <a:cubicBezTo>
                  <a:pt x="508" y="3936"/>
                  <a:pt x="494" y="3975"/>
                  <a:pt x="490" y="4017"/>
                </a:cubicBezTo>
                <a:cubicBezTo>
                  <a:pt x="487" y="4055"/>
                  <a:pt x="470" y="4090"/>
                  <a:pt x="454" y="4125"/>
                </a:cubicBezTo>
                <a:cubicBezTo>
                  <a:pt x="451" y="4130"/>
                  <a:pt x="449" y="4135"/>
                  <a:pt x="446" y="4141"/>
                </a:cubicBezTo>
                <a:cubicBezTo>
                  <a:pt x="446" y="4130"/>
                  <a:pt x="447" y="4120"/>
                  <a:pt x="448" y="4111"/>
                </a:cubicBezTo>
                <a:cubicBezTo>
                  <a:pt x="452" y="4093"/>
                  <a:pt x="455" y="4075"/>
                  <a:pt x="459" y="4058"/>
                </a:cubicBezTo>
                <a:cubicBezTo>
                  <a:pt x="466" y="4025"/>
                  <a:pt x="473" y="3992"/>
                  <a:pt x="477" y="3958"/>
                </a:cubicBezTo>
                <a:cubicBezTo>
                  <a:pt x="483" y="3906"/>
                  <a:pt x="505" y="3858"/>
                  <a:pt x="526" y="3812"/>
                </a:cubicBezTo>
                <a:cubicBezTo>
                  <a:pt x="534" y="3796"/>
                  <a:pt x="542" y="3779"/>
                  <a:pt x="549" y="3761"/>
                </a:cubicBezTo>
                <a:cubicBezTo>
                  <a:pt x="550" y="3758"/>
                  <a:pt x="554" y="3754"/>
                  <a:pt x="557" y="3751"/>
                </a:cubicBezTo>
                <a:cubicBezTo>
                  <a:pt x="559" y="3749"/>
                  <a:pt x="561" y="3747"/>
                  <a:pt x="562" y="3746"/>
                </a:cubicBezTo>
                <a:lnTo>
                  <a:pt x="573" y="3734"/>
                </a:lnTo>
                <a:moveTo>
                  <a:pt x="490" y="4673"/>
                </a:moveTo>
                <a:cubicBezTo>
                  <a:pt x="490" y="4673"/>
                  <a:pt x="490" y="4674"/>
                  <a:pt x="489" y="4675"/>
                </a:cubicBezTo>
                <a:lnTo>
                  <a:pt x="489" y="4676"/>
                </a:lnTo>
                <a:lnTo>
                  <a:pt x="481" y="4662"/>
                </a:lnTo>
                <a:lnTo>
                  <a:pt x="486" y="4665"/>
                </a:lnTo>
                <a:cubicBezTo>
                  <a:pt x="487" y="4667"/>
                  <a:pt x="489" y="4670"/>
                  <a:pt x="490" y="4673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0000" tIns="45000" rIns="90000" bIns="45000" anchor="ctr" anchorCtr="1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7" name="Google Shape;127;p17"/>
          <p:cNvPicPr preferRelativeResize="0"/>
          <p:nvPr/>
        </p:nvPicPr>
        <p:blipFill rotWithShape="1">
          <a:blip r:embed="rId2">
            <a:alphaModFix amt="20000"/>
          </a:blip>
          <a:srcRect l="9837" t="49658" r="15524" b="7406"/>
          <a:stretch/>
        </p:blipFill>
        <p:spPr>
          <a:xfrm flipH="1">
            <a:off x="255327" y="1"/>
            <a:ext cx="3797673" cy="18912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" name="Google Shape;128;p17"/>
          <p:cNvPicPr preferRelativeResize="0"/>
          <p:nvPr/>
        </p:nvPicPr>
        <p:blipFill rotWithShape="1">
          <a:blip r:embed="rId3">
            <a:alphaModFix amt="20000"/>
          </a:blip>
          <a:srcRect l="25571" t="32904" r="20424" b="17369"/>
          <a:stretch/>
        </p:blipFill>
        <p:spPr>
          <a:xfrm rot="10800000" flipH="1">
            <a:off x="-15625" y="3526552"/>
            <a:ext cx="1444400" cy="16419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CUSTOM_3_1">
    <p:bg>
      <p:bgPr>
        <a:solidFill>
          <a:schemeClr val="lt1"/>
        </a:solidFill>
        <a:effectLst/>
      </p:bgPr>
    </p:bg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8"/>
          <p:cNvSpPr txBox="1">
            <a:spLocks noGrp="1"/>
          </p:cNvSpPr>
          <p:nvPr>
            <p:ph type="title"/>
          </p:nvPr>
        </p:nvSpPr>
        <p:spPr>
          <a:xfrm>
            <a:off x="2347900" y="540000"/>
            <a:ext cx="4448100" cy="105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6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131" name="Google Shape;131;p18"/>
          <p:cNvSpPr txBox="1">
            <a:spLocks noGrp="1"/>
          </p:cNvSpPr>
          <p:nvPr>
            <p:ph type="subTitle" idx="1"/>
          </p:nvPr>
        </p:nvSpPr>
        <p:spPr>
          <a:xfrm>
            <a:off x="2347900" y="1598700"/>
            <a:ext cx="4448100" cy="123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2" name="Google Shape;132;p18"/>
          <p:cNvSpPr txBox="1"/>
          <p:nvPr/>
        </p:nvSpPr>
        <p:spPr>
          <a:xfrm>
            <a:off x="2099100" y="3581550"/>
            <a:ext cx="4945800" cy="55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30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chemeClr val="dk1"/>
                </a:solidFill>
                <a:latin typeface="Anek Latin"/>
                <a:ea typeface="Anek Latin"/>
                <a:cs typeface="Anek Latin"/>
                <a:sym typeface="Anek Latin"/>
              </a:rPr>
              <a:t>CREDITS:</a:t>
            </a:r>
            <a:r>
              <a:rPr lang="en" sz="1200">
                <a:solidFill>
                  <a:schemeClr val="dk1"/>
                </a:solidFill>
                <a:latin typeface="Anek Latin"/>
                <a:ea typeface="Anek Latin"/>
                <a:cs typeface="Anek Latin"/>
                <a:sym typeface="Anek Latin"/>
              </a:rPr>
              <a:t> This presentation template was created by </a:t>
            </a:r>
            <a:r>
              <a:rPr lang="en" sz="1200" b="1" u="sng">
                <a:solidFill>
                  <a:schemeClr val="dk1"/>
                </a:solidFill>
                <a:latin typeface="Anek Latin"/>
                <a:ea typeface="Anek Latin"/>
                <a:cs typeface="Anek Latin"/>
                <a:sym typeface="Anek Latin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Slidesgo</a:t>
            </a:r>
            <a:r>
              <a:rPr lang="en" sz="1200">
                <a:solidFill>
                  <a:schemeClr val="dk1"/>
                </a:solidFill>
                <a:latin typeface="Anek Latin"/>
                <a:ea typeface="Anek Latin"/>
                <a:cs typeface="Anek Latin"/>
                <a:sym typeface="Anek Latin"/>
              </a:rPr>
              <a:t>, and includes icons by </a:t>
            </a:r>
            <a:r>
              <a:rPr lang="en" sz="1200" b="1" u="sng">
                <a:solidFill>
                  <a:schemeClr val="dk1"/>
                </a:solidFill>
                <a:latin typeface="Anek Latin"/>
                <a:ea typeface="Anek Latin"/>
                <a:cs typeface="Anek Latin"/>
                <a:sym typeface="Anek Latin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Flaticon</a:t>
            </a:r>
            <a:r>
              <a:rPr lang="en" sz="1200">
                <a:solidFill>
                  <a:schemeClr val="dk1"/>
                </a:solidFill>
                <a:latin typeface="Anek Latin"/>
                <a:ea typeface="Anek Latin"/>
                <a:cs typeface="Anek Latin"/>
                <a:sym typeface="Anek Latin"/>
              </a:rPr>
              <a:t>, and infographics &amp; images by </a:t>
            </a:r>
            <a:r>
              <a:rPr lang="en" sz="1200" b="1" u="sng">
                <a:solidFill>
                  <a:schemeClr val="dk1"/>
                </a:solidFill>
                <a:latin typeface="Anek Latin"/>
                <a:ea typeface="Anek Latin"/>
                <a:cs typeface="Anek Latin"/>
                <a:sym typeface="Anek Latin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Freepik</a:t>
            </a:r>
            <a:r>
              <a:rPr lang="en" sz="1200" u="sng">
                <a:solidFill>
                  <a:schemeClr val="dk1"/>
                </a:solidFill>
                <a:latin typeface="Anek Latin"/>
                <a:ea typeface="Anek Latin"/>
                <a:cs typeface="Anek Latin"/>
                <a:sym typeface="Anek Latin"/>
              </a:rPr>
              <a:t> </a:t>
            </a:r>
            <a:endParaRPr sz="1200" b="1" u="sng">
              <a:solidFill>
                <a:schemeClr val="dk1"/>
              </a:solidFill>
              <a:latin typeface="Anek Latin"/>
              <a:ea typeface="Anek Latin"/>
              <a:cs typeface="Anek Latin"/>
              <a:sym typeface="Anek Latin"/>
            </a:endParaRPr>
          </a:p>
        </p:txBody>
      </p:sp>
      <p:pic>
        <p:nvPicPr>
          <p:cNvPr id="133" name="Google Shape;133;p18"/>
          <p:cNvPicPr preferRelativeResize="0"/>
          <p:nvPr/>
        </p:nvPicPr>
        <p:blipFill rotWithShape="1">
          <a:blip r:embed="rId5">
            <a:alphaModFix amt="10000"/>
          </a:blip>
          <a:srcRect l="6597" t="19612" r="12253" b="5385"/>
          <a:stretch/>
        </p:blipFill>
        <p:spPr>
          <a:xfrm flipH="1">
            <a:off x="-1" y="0"/>
            <a:ext cx="2602926" cy="20240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4" name="Google Shape;134;p18"/>
          <p:cNvPicPr preferRelativeResize="0"/>
          <p:nvPr/>
        </p:nvPicPr>
        <p:blipFill rotWithShape="1">
          <a:blip r:embed="rId6">
            <a:alphaModFix amt="15000"/>
          </a:blip>
          <a:srcRect l="22598" t="32813" r="10560" b="17565"/>
          <a:stretch/>
        </p:blipFill>
        <p:spPr>
          <a:xfrm rot="10800000">
            <a:off x="7504649" y="3575777"/>
            <a:ext cx="1661201" cy="155809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35" name="Google Shape;135;p18"/>
          <p:cNvGrpSpPr/>
          <p:nvPr/>
        </p:nvGrpSpPr>
        <p:grpSpPr>
          <a:xfrm>
            <a:off x="-675604" y="-776503"/>
            <a:ext cx="9577852" cy="6174818"/>
            <a:chOff x="-675603" y="-776503"/>
            <a:chExt cx="9577852" cy="6174818"/>
          </a:xfrm>
        </p:grpSpPr>
        <p:grpSp>
          <p:nvGrpSpPr>
            <p:cNvPr id="136" name="Google Shape;136;p18"/>
            <p:cNvGrpSpPr/>
            <p:nvPr/>
          </p:nvGrpSpPr>
          <p:grpSpPr>
            <a:xfrm>
              <a:off x="-675603" y="1919273"/>
              <a:ext cx="3083515" cy="3479042"/>
              <a:chOff x="-458053" y="1913698"/>
              <a:chExt cx="3083515" cy="3479042"/>
            </a:xfrm>
          </p:grpSpPr>
          <p:sp>
            <p:nvSpPr>
              <p:cNvPr id="137" name="Google Shape;137;p18"/>
              <p:cNvSpPr/>
              <p:nvPr/>
            </p:nvSpPr>
            <p:spPr>
              <a:xfrm rot="-2147246">
                <a:off x="345141" y="2041247"/>
                <a:ext cx="1477126" cy="3223944"/>
              </a:xfrm>
              <a:custGeom>
                <a:avLst/>
                <a:gdLst/>
                <a:ahLst/>
                <a:cxnLst/>
                <a:rect l="l" t="t" r="r" b="b"/>
                <a:pathLst>
                  <a:path w="2936" h="6408" extrusionOk="0">
                    <a:moveTo>
                      <a:pt x="2511" y="4617"/>
                    </a:moveTo>
                    <a:lnTo>
                      <a:pt x="2511" y="4617"/>
                    </a:lnTo>
                    <a:cubicBezTo>
                      <a:pt x="2512" y="4617"/>
                      <a:pt x="2514" y="4616"/>
                      <a:pt x="2514" y="4615"/>
                    </a:cubicBezTo>
                    <a:cubicBezTo>
                      <a:pt x="2517" y="4609"/>
                      <a:pt x="2512" y="4533"/>
                      <a:pt x="2510" y="4524"/>
                    </a:cubicBezTo>
                    <a:cubicBezTo>
                      <a:pt x="2508" y="4519"/>
                      <a:pt x="2506" y="4511"/>
                      <a:pt x="2505" y="4506"/>
                    </a:cubicBezTo>
                    <a:cubicBezTo>
                      <a:pt x="2499" y="4478"/>
                      <a:pt x="2459" y="4432"/>
                      <a:pt x="2415" y="4401"/>
                    </a:cubicBezTo>
                    <a:cubicBezTo>
                      <a:pt x="2408" y="4395"/>
                      <a:pt x="2400" y="4390"/>
                      <a:pt x="2398" y="4388"/>
                    </a:cubicBezTo>
                    <a:cubicBezTo>
                      <a:pt x="2388" y="4379"/>
                      <a:pt x="2348" y="4357"/>
                      <a:pt x="2324" y="4348"/>
                    </a:cubicBezTo>
                    <a:cubicBezTo>
                      <a:pt x="2236" y="4313"/>
                      <a:pt x="2159" y="4300"/>
                      <a:pt x="2067" y="4306"/>
                    </a:cubicBezTo>
                    <a:cubicBezTo>
                      <a:pt x="2023" y="4308"/>
                      <a:pt x="1962" y="4317"/>
                      <a:pt x="1950" y="4323"/>
                    </a:cubicBezTo>
                    <a:cubicBezTo>
                      <a:pt x="1947" y="4325"/>
                      <a:pt x="1937" y="4329"/>
                      <a:pt x="1928" y="4332"/>
                    </a:cubicBezTo>
                    <a:cubicBezTo>
                      <a:pt x="1906" y="4341"/>
                      <a:pt x="1866" y="4366"/>
                      <a:pt x="1845" y="4385"/>
                    </a:cubicBezTo>
                    <a:cubicBezTo>
                      <a:pt x="1835" y="4393"/>
                      <a:pt x="1819" y="4411"/>
                      <a:pt x="1808" y="4425"/>
                    </a:cubicBezTo>
                    <a:cubicBezTo>
                      <a:pt x="1799" y="4438"/>
                      <a:pt x="1788" y="4451"/>
                      <a:pt x="1786" y="4454"/>
                    </a:cubicBezTo>
                    <a:cubicBezTo>
                      <a:pt x="1784" y="4457"/>
                      <a:pt x="1781" y="4462"/>
                      <a:pt x="1781" y="4465"/>
                    </a:cubicBezTo>
                    <a:cubicBezTo>
                      <a:pt x="1781" y="4465"/>
                      <a:pt x="1780" y="4467"/>
                      <a:pt x="1779" y="4468"/>
                    </a:cubicBezTo>
                    <a:cubicBezTo>
                      <a:pt x="1776" y="4470"/>
                      <a:pt x="1768" y="4480"/>
                      <a:pt x="1734" y="4531"/>
                    </a:cubicBezTo>
                    <a:cubicBezTo>
                      <a:pt x="1726" y="4543"/>
                      <a:pt x="1716" y="4555"/>
                      <a:pt x="1701" y="4574"/>
                    </a:cubicBezTo>
                    <a:cubicBezTo>
                      <a:pt x="1658" y="4631"/>
                      <a:pt x="1656" y="4633"/>
                      <a:pt x="1625" y="4654"/>
                    </a:cubicBezTo>
                    <a:cubicBezTo>
                      <a:pt x="1578" y="4686"/>
                      <a:pt x="1485" y="4746"/>
                      <a:pt x="1459" y="4761"/>
                    </a:cubicBezTo>
                    <a:cubicBezTo>
                      <a:pt x="1389" y="4801"/>
                      <a:pt x="1358" y="4836"/>
                      <a:pt x="1326" y="4908"/>
                    </a:cubicBezTo>
                    <a:cubicBezTo>
                      <a:pt x="1319" y="4924"/>
                      <a:pt x="1300" y="4949"/>
                      <a:pt x="1247" y="5018"/>
                    </a:cubicBezTo>
                    <a:cubicBezTo>
                      <a:pt x="1244" y="5022"/>
                      <a:pt x="1241" y="5025"/>
                      <a:pt x="1240" y="5025"/>
                    </a:cubicBezTo>
                    <a:cubicBezTo>
                      <a:pt x="1231" y="5027"/>
                      <a:pt x="1188" y="5067"/>
                      <a:pt x="1174" y="5083"/>
                    </a:cubicBezTo>
                    <a:cubicBezTo>
                      <a:pt x="1160" y="5100"/>
                      <a:pt x="1105" y="5177"/>
                      <a:pt x="1106" y="5186"/>
                    </a:cubicBezTo>
                    <a:cubicBezTo>
                      <a:pt x="1106" y="5185"/>
                      <a:pt x="1106" y="5185"/>
                      <a:pt x="1106" y="5185"/>
                    </a:cubicBezTo>
                    <a:cubicBezTo>
                      <a:pt x="1105" y="5186"/>
                      <a:pt x="1102" y="5191"/>
                      <a:pt x="1099" y="5197"/>
                    </a:cubicBezTo>
                    <a:cubicBezTo>
                      <a:pt x="1100" y="5191"/>
                      <a:pt x="1100" y="5190"/>
                      <a:pt x="1100" y="5189"/>
                    </a:cubicBezTo>
                    <a:cubicBezTo>
                      <a:pt x="1100" y="5184"/>
                      <a:pt x="1109" y="5148"/>
                      <a:pt x="1126" y="5088"/>
                    </a:cubicBezTo>
                    <a:cubicBezTo>
                      <a:pt x="1138" y="5042"/>
                      <a:pt x="1154" y="4987"/>
                      <a:pt x="1161" y="4970"/>
                    </a:cubicBezTo>
                    <a:cubicBezTo>
                      <a:pt x="1163" y="4966"/>
                      <a:pt x="1167" y="4954"/>
                      <a:pt x="1167" y="4950"/>
                    </a:cubicBezTo>
                    <a:cubicBezTo>
                      <a:pt x="1168" y="4947"/>
                      <a:pt x="1181" y="4916"/>
                      <a:pt x="1195" y="4886"/>
                    </a:cubicBezTo>
                    <a:cubicBezTo>
                      <a:pt x="1203" y="4868"/>
                      <a:pt x="1227" y="4827"/>
                      <a:pt x="1279" y="4739"/>
                    </a:cubicBezTo>
                    <a:cubicBezTo>
                      <a:pt x="1288" y="4725"/>
                      <a:pt x="1296" y="4710"/>
                      <a:pt x="1303" y="4699"/>
                    </a:cubicBezTo>
                    <a:cubicBezTo>
                      <a:pt x="1311" y="4684"/>
                      <a:pt x="1313" y="4681"/>
                      <a:pt x="1313" y="4680"/>
                    </a:cubicBezTo>
                    <a:cubicBezTo>
                      <a:pt x="1314" y="4679"/>
                      <a:pt x="1317" y="4677"/>
                      <a:pt x="1322" y="4668"/>
                    </a:cubicBezTo>
                    <a:cubicBezTo>
                      <a:pt x="1325" y="4662"/>
                      <a:pt x="1328" y="4658"/>
                      <a:pt x="1330" y="4657"/>
                    </a:cubicBezTo>
                    <a:cubicBezTo>
                      <a:pt x="1332" y="4655"/>
                      <a:pt x="1335" y="4652"/>
                      <a:pt x="1335" y="4649"/>
                    </a:cubicBezTo>
                    <a:cubicBezTo>
                      <a:pt x="1336" y="4646"/>
                      <a:pt x="1344" y="4631"/>
                      <a:pt x="1357" y="4608"/>
                    </a:cubicBezTo>
                    <a:cubicBezTo>
                      <a:pt x="1376" y="4574"/>
                      <a:pt x="1408" y="4518"/>
                      <a:pt x="1407" y="4513"/>
                    </a:cubicBezTo>
                    <a:cubicBezTo>
                      <a:pt x="1407" y="4514"/>
                      <a:pt x="1407" y="4514"/>
                      <a:pt x="1407" y="4514"/>
                    </a:cubicBezTo>
                    <a:cubicBezTo>
                      <a:pt x="1408" y="4513"/>
                      <a:pt x="1411" y="4505"/>
                      <a:pt x="1417" y="4494"/>
                    </a:cubicBezTo>
                    <a:cubicBezTo>
                      <a:pt x="1427" y="4476"/>
                      <a:pt x="1443" y="4443"/>
                      <a:pt x="1465" y="4392"/>
                    </a:cubicBezTo>
                    <a:cubicBezTo>
                      <a:pt x="1482" y="4354"/>
                      <a:pt x="1512" y="4318"/>
                      <a:pt x="1568" y="4269"/>
                    </a:cubicBezTo>
                    <a:cubicBezTo>
                      <a:pt x="1576" y="4262"/>
                      <a:pt x="1590" y="4250"/>
                      <a:pt x="1591" y="4247"/>
                    </a:cubicBezTo>
                    <a:lnTo>
                      <a:pt x="1592" y="4247"/>
                    </a:lnTo>
                    <a:cubicBezTo>
                      <a:pt x="1597" y="4246"/>
                      <a:pt x="1629" y="4219"/>
                      <a:pt x="1631" y="4216"/>
                    </a:cubicBezTo>
                    <a:cubicBezTo>
                      <a:pt x="1632" y="4216"/>
                      <a:pt x="1634" y="4214"/>
                      <a:pt x="1637" y="4212"/>
                    </a:cubicBezTo>
                    <a:cubicBezTo>
                      <a:pt x="1640" y="4210"/>
                      <a:pt x="1650" y="4202"/>
                      <a:pt x="1660" y="4194"/>
                    </a:cubicBezTo>
                    <a:cubicBezTo>
                      <a:pt x="1699" y="4163"/>
                      <a:pt x="1758" y="4119"/>
                      <a:pt x="1763" y="4116"/>
                    </a:cubicBezTo>
                    <a:cubicBezTo>
                      <a:pt x="1765" y="4116"/>
                      <a:pt x="1770" y="4113"/>
                      <a:pt x="1778" y="4109"/>
                    </a:cubicBezTo>
                    <a:cubicBezTo>
                      <a:pt x="1794" y="4101"/>
                      <a:pt x="1814" y="4093"/>
                      <a:pt x="1819" y="4092"/>
                    </a:cubicBezTo>
                    <a:cubicBezTo>
                      <a:pt x="1822" y="4092"/>
                      <a:pt x="1828" y="4089"/>
                      <a:pt x="1833" y="4087"/>
                    </a:cubicBezTo>
                    <a:cubicBezTo>
                      <a:pt x="1838" y="4084"/>
                      <a:pt x="1847" y="4080"/>
                      <a:pt x="1853" y="4078"/>
                    </a:cubicBezTo>
                    <a:cubicBezTo>
                      <a:pt x="1866" y="4073"/>
                      <a:pt x="1877" y="4061"/>
                      <a:pt x="1879" y="4048"/>
                    </a:cubicBezTo>
                    <a:cubicBezTo>
                      <a:pt x="1880" y="4040"/>
                      <a:pt x="1877" y="4032"/>
                      <a:pt x="1871" y="4028"/>
                    </a:cubicBezTo>
                    <a:cubicBezTo>
                      <a:pt x="1855" y="4014"/>
                      <a:pt x="1831" y="4025"/>
                      <a:pt x="1800" y="4059"/>
                    </a:cubicBezTo>
                    <a:cubicBezTo>
                      <a:pt x="1790" y="4069"/>
                      <a:pt x="1776" y="4082"/>
                      <a:pt x="1769" y="4086"/>
                    </a:cubicBezTo>
                    <a:cubicBezTo>
                      <a:pt x="1762" y="4091"/>
                      <a:pt x="1751" y="4098"/>
                      <a:pt x="1744" y="4102"/>
                    </a:cubicBezTo>
                    <a:cubicBezTo>
                      <a:pt x="1724" y="4115"/>
                      <a:pt x="1679" y="4148"/>
                      <a:pt x="1657" y="4166"/>
                    </a:cubicBezTo>
                    <a:cubicBezTo>
                      <a:pt x="1645" y="4176"/>
                      <a:pt x="1630" y="4188"/>
                      <a:pt x="1624" y="4193"/>
                    </a:cubicBezTo>
                    <a:cubicBezTo>
                      <a:pt x="1595" y="4215"/>
                      <a:pt x="1535" y="4267"/>
                      <a:pt x="1521" y="4281"/>
                    </a:cubicBezTo>
                    <a:cubicBezTo>
                      <a:pt x="1519" y="4284"/>
                      <a:pt x="1517" y="4286"/>
                      <a:pt x="1515" y="4288"/>
                    </a:cubicBezTo>
                    <a:cubicBezTo>
                      <a:pt x="1516" y="4287"/>
                      <a:pt x="1516" y="4286"/>
                      <a:pt x="1516" y="4285"/>
                    </a:cubicBezTo>
                    <a:cubicBezTo>
                      <a:pt x="1527" y="4263"/>
                      <a:pt x="1567" y="4171"/>
                      <a:pt x="1580" y="4136"/>
                    </a:cubicBezTo>
                    <a:cubicBezTo>
                      <a:pt x="1594" y="4097"/>
                      <a:pt x="1620" y="4009"/>
                      <a:pt x="1632" y="3954"/>
                    </a:cubicBezTo>
                    <a:cubicBezTo>
                      <a:pt x="1656" y="3849"/>
                      <a:pt x="1658" y="3751"/>
                      <a:pt x="1641" y="3594"/>
                    </a:cubicBezTo>
                    <a:cubicBezTo>
                      <a:pt x="1636" y="3549"/>
                      <a:pt x="1636" y="3545"/>
                      <a:pt x="1642" y="3508"/>
                    </a:cubicBezTo>
                    <a:cubicBezTo>
                      <a:pt x="1648" y="3468"/>
                      <a:pt x="1658" y="3434"/>
                      <a:pt x="1676" y="3397"/>
                    </a:cubicBezTo>
                    <a:cubicBezTo>
                      <a:pt x="1682" y="3384"/>
                      <a:pt x="1692" y="3362"/>
                      <a:pt x="1699" y="3347"/>
                    </a:cubicBezTo>
                    <a:cubicBezTo>
                      <a:pt x="1706" y="3332"/>
                      <a:pt x="1717" y="3310"/>
                      <a:pt x="1724" y="3298"/>
                    </a:cubicBezTo>
                    <a:cubicBezTo>
                      <a:pt x="1734" y="3281"/>
                      <a:pt x="1737" y="3276"/>
                      <a:pt x="1737" y="3275"/>
                    </a:cubicBezTo>
                    <a:cubicBezTo>
                      <a:pt x="1738" y="3272"/>
                      <a:pt x="1753" y="3251"/>
                      <a:pt x="1797" y="3186"/>
                    </a:cubicBezTo>
                    <a:cubicBezTo>
                      <a:pt x="1808" y="3170"/>
                      <a:pt x="1820" y="3152"/>
                      <a:pt x="1824" y="3146"/>
                    </a:cubicBezTo>
                    <a:cubicBezTo>
                      <a:pt x="1838" y="3126"/>
                      <a:pt x="1843" y="3122"/>
                      <a:pt x="1888" y="3089"/>
                    </a:cubicBezTo>
                    <a:cubicBezTo>
                      <a:pt x="1919" y="3066"/>
                      <a:pt x="1932" y="3058"/>
                      <a:pt x="1956" y="3047"/>
                    </a:cubicBezTo>
                    <a:cubicBezTo>
                      <a:pt x="2002" y="3027"/>
                      <a:pt x="2070" y="3007"/>
                      <a:pt x="2153" y="2990"/>
                    </a:cubicBezTo>
                    <a:cubicBezTo>
                      <a:pt x="2218" y="2977"/>
                      <a:pt x="2279" y="2955"/>
                      <a:pt x="2300" y="2936"/>
                    </a:cubicBezTo>
                    <a:cubicBezTo>
                      <a:pt x="2305" y="2932"/>
                      <a:pt x="2338" y="2898"/>
                      <a:pt x="2348" y="2888"/>
                    </a:cubicBezTo>
                    <a:cubicBezTo>
                      <a:pt x="2377" y="2858"/>
                      <a:pt x="2461" y="2822"/>
                      <a:pt x="2493" y="2827"/>
                    </a:cubicBezTo>
                    <a:cubicBezTo>
                      <a:pt x="2504" y="2829"/>
                      <a:pt x="2511" y="2835"/>
                      <a:pt x="2549" y="2876"/>
                    </a:cubicBezTo>
                    <a:cubicBezTo>
                      <a:pt x="2597" y="2929"/>
                      <a:pt x="2663" y="2982"/>
                      <a:pt x="2722" y="3014"/>
                    </a:cubicBezTo>
                    <a:cubicBezTo>
                      <a:pt x="2755" y="3032"/>
                      <a:pt x="2771" y="3037"/>
                      <a:pt x="2819" y="3044"/>
                    </a:cubicBezTo>
                    <a:cubicBezTo>
                      <a:pt x="2872" y="3052"/>
                      <a:pt x="2882" y="3055"/>
                      <a:pt x="2905" y="3071"/>
                    </a:cubicBezTo>
                    <a:lnTo>
                      <a:pt x="2936" y="3093"/>
                    </a:lnTo>
                    <a:lnTo>
                      <a:pt x="2927" y="3070"/>
                    </a:lnTo>
                    <a:cubicBezTo>
                      <a:pt x="2924" y="3063"/>
                      <a:pt x="2919" y="3046"/>
                      <a:pt x="2915" y="3031"/>
                    </a:cubicBezTo>
                    <a:cubicBezTo>
                      <a:pt x="2901" y="2981"/>
                      <a:pt x="2874" y="2926"/>
                      <a:pt x="2837" y="2872"/>
                    </a:cubicBezTo>
                    <a:cubicBezTo>
                      <a:pt x="2833" y="2866"/>
                      <a:pt x="2825" y="2853"/>
                      <a:pt x="2818" y="2842"/>
                    </a:cubicBezTo>
                    <a:cubicBezTo>
                      <a:pt x="2791" y="2798"/>
                      <a:pt x="2757" y="2761"/>
                      <a:pt x="2719" y="2733"/>
                    </a:cubicBezTo>
                    <a:cubicBezTo>
                      <a:pt x="2656" y="2685"/>
                      <a:pt x="2608" y="2666"/>
                      <a:pt x="2547" y="2664"/>
                    </a:cubicBezTo>
                    <a:cubicBezTo>
                      <a:pt x="2495" y="2662"/>
                      <a:pt x="2473" y="2666"/>
                      <a:pt x="2400" y="2688"/>
                    </a:cubicBezTo>
                    <a:cubicBezTo>
                      <a:pt x="2363" y="2699"/>
                      <a:pt x="2324" y="2710"/>
                      <a:pt x="2313" y="2713"/>
                    </a:cubicBezTo>
                    <a:cubicBezTo>
                      <a:pt x="2161" y="2749"/>
                      <a:pt x="2159" y="2749"/>
                      <a:pt x="2102" y="2785"/>
                    </a:cubicBezTo>
                    <a:cubicBezTo>
                      <a:pt x="2065" y="2809"/>
                      <a:pt x="2059" y="2813"/>
                      <a:pt x="2053" y="2819"/>
                    </a:cubicBezTo>
                    <a:cubicBezTo>
                      <a:pt x="2050" y="2822"/>
                      <a:pt x="2041" y="2829"/>
                      <a:pt x="2034" y="2835"/>
                    </a:cubicBezTo>
                    <a:cubicBezTo>
                      <a:pt x="2017" y="2848"/>
                      <a:pt x="1940" y="2935"/>
                      <a:pt x="1919" y="2964"/>
                    </a:cubicBezTo>
                    <a:cubicBezTo>
                      <a:pt x="1910" y="2976"/>
                      <a:pt x="1902" y="2988"/>
                      <a:pt x="1900" y="2991"/>
                    </a:cubicBezTo>
                    <a:cubicBezTo>
                      <a:pt x="1897" y="2994"/>
                      <a:pt x="1892" y="3002"/>
                      <a:pt x="1887" y="3008"/>
                    </a:cubicBezTo>
                    <a:cubicBezTo>
                      <a:pt x="1883" y="3015"/>
                      <a:pt x="1878" y="3021"/>
                      <a:pt x="1876" y="3023"/>
                    </a:cubicBezTo>
                    <a:cubicBezTo>
                      <a:pt x="1870" y="3031"/>
                      <a:pt x="1839" y="3078"/>
                      <a:pt x="1835" y="3087"/>
                    </a:cubicBezTo>
                    <a:cubicBezTo>
                      <a:pt x="1833" y="3092"/>
                      <a:pt x="1827" y="3101"/>
                      <a:pt x="1822" y="3108"/>
                    </a:cubicBezTo>
                    <a:cubicBezTo>
                      <a:pt x="1818" y="3115"/>
                      <a:pt x="1812" y="3124"/>
                      <a:pt x="1810" y="3128"/>
                    </a:cubicBezTo>
                    <a:cubicBezTo>
                      <a:pt x="1807" y="3132"/>
                      <a:pt x="1803" y="3138"/>
                      <a:pt x="1802" y="3140"/>
                    </a:cubicBezTo>
                    <a:cubicBezTo>
                      <a:pt x="1799" y="3143"/>
                      <a:pt x="1793" y="3153"/>
                      <a:pt x="1786" y="3162"/>
                    </a:cubicBezTo>
                    <a:cubicBezTo>
                      <a:pt x="1780" y="3172"/>
                      <a:pt x="1773" y="3182"/>
                      <a:pt x="1770" y="3186"/>
                    </a:cubicBezTo>
                    <a:cubicBezTo>
                      <a:pt x="1748" y="3216"/>
                      <a:pt x="1726" y="3249"/>
                      <a:pt x="1714" y="3270"/>
                    </a:cubicBezTo>
                    <a:cubicBezTo>
                      <a:pt x="1688" y="3316"/>
                      <a:pt x="1687" y="3319"/>
                      <a:pt x="1649" y="3401"/>
                    </a:cubicBezTo>
                    <a:cubicBezTo>
                      <a:pt x="1634" y="3435"/>
                      <a:pt x="1622" y="3475"/>
                      <a:pt x="1619" y="3500"/>
                    </a:cubicBezTo>
                    <a:cubicBezTo>
                      <a:pt x="1618" y="3508"/>
                      <a:pt x="1617" y="3515"/>
                      <a:pt x="1617" y="3517"/>
                    </a:cubicBezTo>
                    <a:cubicBezTo>
                      <a:pt x="1617" y="3517"/>
                      <a:pt x="1617" y="3519"/>
                      <a:pt x="1617" y="3520"/>
                    </a:cubicBezTo>
                    <a:cubicBezTo>
                      <a:pt x="1616" y="3519"/>
                      <a:pt x="1616" y="3517"/>
                      <a:pt x="1616" y="3516"/>
                    </a:cubicBezTo>
                    <a:cubicBezTo>
                      <a:pt x="1613" y="3505"/>
                      <a:pt x="1596" y="3454"/>
                      <a:pt x="1587" y="3430"/>
                    </a:cubicBezTo>
                    <a:cubicBezTo>
                      <a:pt x="1580" y="3412"/>
                      <a:pt x="1573" y="3389"/>
                      <a:pt x="1565" y="3359"/>
                    </a:cubicBezTo>
                    <a:cubicBezTo>
                      <a:pt x="1559" y="3335"/>
                      <a:pt x="1547" y="3252"/>
                      <a:pt x="1545" y="3218"/>
                    </a:cubicBezTo>
                    <a:lnTo>
                      <a:pt x="1543" y="3188"/>
                    </a:lnTo>
                    <a:lnTo>
                      <a:pt x="1557" y="3159"/>
                    </a:lnTo>
                    <a:cubicBezTo>
                      <a:pt x="1580" y="3110"/>
                      <a:pt x="1582" y="3107"/>
                      <a:pt x="1608" y="3064"/>
                    </a:cubicBezTo>
                    <a:cubicBezTo>
                      <a:pt x="1644" y="3004"/>
                      <a:pt x="1683" y="2946"/>
                      <a:pt x="1699" y="2929"/>
                    </a:cubicBezTo>
                    <a:cubicBezTo>
                      <a:pt x="1703" y="2925"/>
                      <a:pt x="1715" y="2916"/>
                      <a:pt x="1725" y="2911"/>
                    </a:cubicBezTo>
                    <a:cubicBezTo>
                      <a:pt x="1759" y="2891"/>
                      <a:pt x="1775" y="2863"/>
                      <a:pt x="1764" y="2840"/>
                    </a:cubicBezTo>
                    <a:cubicBezTo>
                      <a:pt x="1757" y="2826"/>
                      <a:pt x="1747" y="2822"/>
                      <a:pt x="1732" y="2826"/>
                    </a:cubicBezTo>
                    <a:cubicBezTo>
                      <a:pt x="1714" y="2831"/>
                      <a:pt x="1702" y="2847"/>
                      <a:pt x="1689" y="2885"/>
                    </a:cubicBezTo>
                    <a:cubicBezTo>
                      <a:pt x="1681" y="2909"/>
                      <a:pt x="1674" y="2922"/>
                      <a:pt x="1660" y="2941"/>
                    </a:cubicBezTo>
                    <a:cubicBezTo>
                      <a:pt x="1625" y="2988"/>
                      <a:pt x="1570" y="3076"/>
                      <a:pt x="1553" y="3113"/>
                    </a:cubicBezTo>
                    <a:cubicBezTo>
                      <a:pt x="1550" y="3120"/>
                      <a:pt x="1544" y="3131"/>
                      <a:pt x="1541" y="3137"/>
                    </a:cubicBezTo>
                    <a:lnTo>
                      <a:pt x="1540" y="3139"/>
                    </a:lnTo>
                    <a:lnTo>
                      <a:pt x="1539" y="3123"/>
                    </a:lnTo>
                    <a:cubicBezTo>
                      <a:pt x="1537" y="3107"/>
                      <a:pt x="1536" y="3091"/>
                      <a:pt x="1535" y="3087"/>
                    </a:cubicBezTo>
                    <a:cubicBezTo>
                      <a:pt x="1535" y="3083"/>
                      <a:pt x="1532" y="3050"/>
                      <a:pt x="1528" y="3015"/>
                    </a:cubicBezTo>
                    <a:cubicBezTo>
                      <a:pt x="1525" y="2980"/>
                      <a:pt x="1521" y="2945"/>
                      <a:pt x="1519" y="2938"/>
                    </a:cubicBezTo>
                    <a:cubicBezTo>
                      <a:pt x="1517" y="2931"/>
                      <a:pt x="1516" y="2922"/>
                      <a:pt x="1516" y="2917"/>
                    </a:cubicBezTo>
                    <a:cubicBezTo>
                      <a:pt x="1516" y="2912"/>
                      <a:pt x="1517" y="2895"/>
                      <a:pt x="1517" y="2882"/>
                    </a:cubicBezTo>
                    <a:cubicBezTo>
                      <a:pt x="1517" y="2868"/>
                      <a:pt x="1518" y="2847"/>
                      <a:pt x="1519" y="2835"/>
                    </a:cubicBezTo>
                    <a:cubicBezTo>
                      <a:pt x="1520" y="2824"/>
                      <a:pt x="1520" y="2806"/>
                      <a:pt x="1521" y="2798"/>
                    </a:cubicBezTo>
                    <a:cubicBezTo>
                      <a:pt x="1521" y="2789"/>
                      <a:pt x="1522" y="2768"/>
                      <a:pt x="1524" y="2753"/>
                    </a:cubicBezTo>
                    <a:cubicBezTo>
                      <a:pt x="1528" y="2706"/>
                      <a:pt x="1529" y="2697"/>
                      <a:pt x="1529" y="2691"/>
                    </a:cubicBezTo>
                    <a:cubicBezTo>
                      <a:pt x="1529" y="2688"/>
                      <a:pt x="1530" y="2683"/>
                      <a:pt x="1531" y="2681"/>
                    </a:cubicBezTo>
                    <a:cubicBezTo>
                      <a:pt x="1532" y="2678"/>
                      <a:pt x="1533" y="2670"/>
                      <a:pt x="1533" y="2664"/>
                    </a:cubicBezTo>
                    <a:cubicBezTo>
                      <a:pt x="1535" y="2634"/>
                      <a:pt x="1539" y="2617"/>
                      <a:pt x="1540" y="2614"/>
                    </a:cubicBezTo>
                    <a:cubicBezTo>
                      <a:pt x="1542" y="2611"/>
                      <a:pt x="1544" y="2602"/>
                      <a:pt x="1545" y="2597"/>
                    </a:cubicBezTo>
                    <a:cubicBezTo>
                      <a:pt x="1546" y="2582"/>
                      <a:pt x="1562" y="2531"/>
                      <a:pt x="1570" y="2515"/>
                    </a:cubicBezTo>
                    <a:cubicBezTo>
                      <a:pt x="1580" y="2494"/>
                      <a:pt x="1584" y="2486"/>
                      <a:pt x="1602" y="2460"/>
                    </a:cubicBezTo>
                    <a:cubicBezTo>
                      <a:pt x="1641" y="2404"/>
                      <a:pt x="1682" y="2367"/>
                      <a:pt x="1783" y="2299"/>
                    </a:cubicBezTo>
                    <a:cubicBezTo>
                      <a:pt x="1819" y="2274"/>
                      <a:pt x="1849" y="2251"/>
                      <a:pt x="1858" y="2242"/>
                    </a:cubicBezTo>
                    <a:cubicBezTo>
                      <a:pt x="1860" y="2240"/>
                      <a:pt x="1867" y="2232"/>
                      <a:pt x="1873" y="2225"/>
                    </a:cubicBezTo>
                    <a:cubicBezTo>
                      <a:pt x="1889" y="2209"/>
                      <a:pt x="1898" y="2197"/>
                      <a:pt x="1919" y="2168"/>
                    </a:cubicBezTo>
                    <a:cubicBezTo>
                      <a:pt x="1927" y="2157"/>
                      <a:pt x="1942" y="2132"/>
                      <a:pt x="1953" y="2115"/>
                    </a:cubicBezTo>
                    <a:cubicBezTo>
                      <a:pt x="1975" y="2079"/>
                      <a:pt x="1976" y="2075"/>
                      <a:pt x="1976" y="2073"/>
                    </a:cubicBezTo>
                    <a:cubicBezTo>
                      <a:pt x="1976" y="2073"/>
                      <a:pt x="1977" y="2071"/>
                      <a:pt x="1978" y="2070"/>
                    </a:cubicBezTo>
                    <a:cubicBezTo>
                      <a:pt x="1980" y="2067"/>
                      <a:pt x="1993" y="2045"/>
                      <a:pt x="2005" y="2025"/>
                    </a:cubicBezTo>
                    <a:cubicBezTo>
                      <a:pt x="2018" y="2003"/>
                      <a:pt x="2035" y="1974"/>
                      <a:pt x="2042" y="1961"/>
                    </a:cubicBezTo>
                    <a:cubicBezTo>
                      <a:pt x="2061" y="1929"/>
                      <a:pt x="2065" y="1917"/>
                      <a:pt x="2072" y="1870"/>
                    </a:cubicBezTo>
                    <a:cubicBezTo>
                      <a:pt x="2077" y="1829"/>
                      <a:pt x="2086" y="1791"/>
                      <a:pt x="2102" y="1738"/>
                    </a:cubicBezTo>
                    <a:cubicBezTo>
                      <a:pt x="2107" y="1724"/>
                      <a:pt x="2112" y="1705"/>
                      <a:pt x="2114" y="1695"/>
                    </a:cubicBezTo>
                    <a:cubicBezTo>
                      <a:pt x="2115" y="1686"/>
                      <a:pt x="2120" y="1667"/>
                      <a:pt x="2125" y="1652"/>
                    </a:cubicBezTo>
                    <a:cubicBezTo>
                      <a:pt x="2133" y="1624"/>
                      <a:pt x="2139" y="1617"/>
                      <a:pt x="2165" y="1610"/>
                    </a:cubicBezTo>
                    <a:cubicBezTo>
                      <a:pt x="2178" y="1607"/>
                      <a:pt x="2180" y="1607"/>
                      <a:pt x="2199" y="1614"/>
                    </a:cubicBezTo>
                    <a:cubicBezTo>
                      <a:pt x="2211" y="1619"/>
                      <a:pt x="2220" y="1624"/>
                      <a:pt x="2222" y="1626"/>
                    </a:cubicBezTo>
                    <a:cubicBezTo>
                      <a:pt x="2224" y="1628"/>
                      <a:pt x="2228" y="1631"/>
                      <a:pt x="2231" y="1631"/>
                    </a:cubicBezTo>
                    <a:cubicBezTo>
                      <a:pt x="2233" y="1632"/>
                      <a:pt x="2238" y="1637"/>
                      <a:pt x="2245" y="1645"/>
                    </a:cubicBezTo>
                    <a:cubicBezTo>
                      <a:pt x="2259" y="1665"/>
                      <a:pt x="2265" y="1665"/>
                      <a:pt x="2267" y="1665"/>
                    </a:cubicBezTo>
                    <a:cubicBezTo>
                      <a:pt x="2269" y="1665"/>
                      <a:pt x="2271" y="1664"/>
                      <a:pt x="2272" y="1663"/>
                    </a:cubicBezTo>
                    <a:cubicBezTo>
                      <a:pt x="2277" y="1658"/>
                      <a:pt x="2281" y="1622"/>
                      <a:pt x="2280" y="1609"/>
                    </a:cubicBezTo>
                    <a:cubicBezTo>
                      <a:pt x="2279" y="1585"/>
                      <a:pt x="2266" y="1553"/>
                      <a:pt x="2252" y="1541"/>
                    </a:cubicBezTo>
                    <a:cubicBezTo>
                      <a:pt x="2236" y="1527"/>
                      <a:pt x="2217" y="1525"/>
                      <a:pt x="2160" y="1528"/>
                    </a:cubicBezTo>
                    <a:cubicBezTo>
                      <a:pt x="2067" y="1534"/>
                      <a:pt x="2052" y="1540"/>
                      <a:pt x="1972" y="1597"/>
                    </a:cubicBezTo>
                    <a:cubicBezTo>
                      <a:pt x="1966" y="1601"/>
                      <a:pt x="1951" y="1611"/>
                      <a:pt x="1937" y="1620"/>
                    </a:cubicBezTo>
                    <a:cubicBezTo>
                      <a:pt x="1909" y="1638"/>
                      <a:pt x="1893" y="1652"/>
                      <a:pt x="1860" y="1689"/>
                    </a:cubicBezTo>
                    <a:cubicBezTo>
                      <a:pt x="1824" y="1732"/>
                      <a:pt x="1803" y="1770"/>
                      <a:pt x="1784" y="1830"/>
                    </a:cubicBezTo>
                    <a:cubicBezTo>
                      <a:pt x="1780" y="1844"/>
                      <a:pt x="1775" y="1859"/>
                      <a:pt x="1774" y="1862"/>
                    </a:cubicBezTo>
                    <a:cubicBezTo>
                      <a:pt x="1772" y="1865"/>
                      <a:pt x="1768" y="1882"/>
                      <a:pt x="1763" y="1899"/>
                    </a:cubicBezTo>
                    <a:cubicBezTo>
                      <a:pt x="1758" y="1916"/>
                      <a:pt x="1751" y="1940"/>
                      <a:pt x="1746" y="1952"/>
                    </a:cubicBezTo>
                    <a:cubicBezTo>
                      <a:pt x="1733" y="1991"/>
                      <a:pt x="1722" y="2058"/>
                      <a:pt x="1721" y="2111"/>
                    </a:cubicBezTo>
                    <a:cubicBezTo>
                      <a:pt x="1720" y="2156"/>
                      <a:pt x="1719" y="2169"/>
                      <a:pt x="1714" y="2191"/>
                    </a:cubicBezTo>
                    <a:cubicBezTo>
                      <a:pt x="1707" y="2221"/>
                      <a:pt x="1705" y="2227"/>
                      <a:pt x="1689" y="2256"/>
                    </a:cubicBezTo>
                    <a:cubicBezTo>
                      <a:pt x="1681" y="2270"/>
                      <a:pt x="1667" y="2297"/>
                      <a:pt x="1657" y="2317"/>
                    </a:cubicBezTo>
                    <a:cubicBezTo>
                      <a:pt x="1647" y="2336"/>
                      <a:pt x="1636" y="2358"/>
                      <a:pt x="1631" y="2366"/>
                    </a:cubicBezTo>
                    <a:cubicBezTo>
                      <a:pt x="1626" y="2374"/>
                      <a:pt x="1615" y="2394"/>
                      <a:pt x="1605" y="2411"/>
                    </a:cubicBezTo>
                    <a:cubicBezTo>
                      <a:pt x="1595" y="2428"/>
                      <a:pt x="1582" y="2448"/>
                      <a:pt x="1577" y="2455"/>
                    </a:cubicBezTo>
                    <a:cubicBezTo>
                      <a:pt x="1567" y="2471"/>
                      <a:pt x="1552" y="2497"/>
                      <a:pt x="1547" y="2511"/>
                    </a:cubicBezTo>
                    <a:cubicBezTo>
                      <a:pt x="1550" y="2479"/>
                      <a:pt x="1544" y="2361"/>
                      <a:pt x="1539" y="2334"/>
                    </a:cubicBezTo>
                    <a:cubicBezTo>
                      <a:pt x="1537" y="2324"/>
                      <a:pt x="1534" y="2306"/>
                      <a:pt x="1532" y="2296"/>
                    </a:cubicBezTo>
                    <a:cubicBezTo>
                      <a:pt x="1531" y="2285"/>
                      <a:pt x="1529" y="2272"/>
                      <a:pt x="1528" y="2266"/>
                    </a:cubicBezTo>
                    <a:cubicBezTo>
                      <a:pt x="1526" y="2260"/>
                      <a:pt x="1524" y="2249"/>
                      <a:pt x="1523" y="2241"/>
                    </a:cubicBezTo>
                    <a:cubicBezTo>
                      <a:pt x="1522" y="2233"/>
                      <a:pt x="1519" y="2219"/>
                      <a:pt x="1518" y="2211"/>
                    </a:cubicBezTo>
                    <a:cubicBezTo>
                      <a:pt x="1514" y="2188"/>
                      <a:pt x="1500" y="2130"/>
                      <a:pt x="1494" y="2112"/>
                    </a:cubicBezTo>
                    <a:cubicBezTo>
                      <a:pt x="1486" y="2084"/>
                      <a:pt x="1476" y="2044"/>
                      <a:pt x="1475" y="2031"/>
                    </a:cubicBezTo>
                    <a:cubicBezTo>
                      <a:pt x="1472" y="1982"/>
                      <a:pt x="1479" y="1950"/>
                      <a:pt x="1502" y="1899"/>
                    </a:cubicBezTo>
                    <a:cubicBezTo>
                      <a:pt x="1516" y="1870"/>
                      <a:pt x="1520" y="1853"/>
                      <a:pt x="1522" y="1827"/>
                    </a:cubicBezTo>
                    <a:cubicBezTo>
                      <a:pt x="1526" y="1753"/>
                      <a:pt x="1557" y="1664"/>
                      <a:pt x="1607" y="1578"/>
                    </a:cubicBezTo>
                    <a:cubicBezTo>
                      <a:pt x="1612" y="1570"/>
                      <a:pt x="1621" y="1554"/>
                      <a:pt x="1621" y="1551"/>
                    </a:cubicBezTo>
                    <a:lnTo>
                      <a:pt x="1621" y="1550"/>
                    </a:lnTo>
                    <a:cubicBezTo>
                      <a:pt x="1629" y="1547"/>
                      <a:pt x="1657" y="1484"/>
                      <a:pt x="1664" y="1461"/>
                    </a:cubicBezTo>
                    <a:cubicBezTo>
                      <a:pt x="1677" y="1420"/>
                      <a:pt x="1692" y="1341"/>
                      <a:pt x="1693" y="1303"/>
                    </a:cubicBezTo>
                    <a:cubicBezTo>
                      <a:pt x="1693" y="1284"/>
                      <a:pt x="1693" y="1239"/>
                      <a:pt x="1691" y="1202"/>
                    </a:cubicBezTo>
                    <a:cubicBezTo>
                      <a:pt x="1685" y="1052"/>
                      <a:pt x="1685" y="1047"/>
                      <a:pt x="1691" y="1006"/>
                    </a:cubicBezTo>
                    <a:cubicBezTo>
                      <a:pt x="1698" y="954"/>
                      <a:pt x="1712" y="898"/>
                      <a:pt x="1756" y="745"/>
                    </a:cubicBezTo>
                    <a:cubicBezTo>
                      <a:pt x="1789" y="632"/>
                      <a:pt x="1794" y="585"/>
                      <a:pt x="1788" y="478"/>
                    </a:cubicBezTo>
                    <a:cubicBezTo>
                      <a:pt x="1784" y="414"/>
                      <a:pt x="1778" y="351"/>
                      <a:pt x="1773" y="326"/>
                    </a:cubicBezTo>
                    <a:cubicBezTo>
                      <a:pt x="1772" y="321"/>
                      <a:pt x="1769" y="301"/>
                      <a:pt x="1765" y="282"/>
                    </a:cubicBezTo>
                    <a:cubicBezTo>
                      <a:pt x="1763" y="264"/>
                      <a:pt x="1759" y="244"/>
                      <a:pt x="1759" y="241"/>
                    </a:cubicBezTo>
                    <a:cubicBezTo>
                      <a:pt x="1758" y="238"/>
                      <a:pt x="1756" y="227"/>
                      <a:pt x="1754" y="216"/>
                    </a:cubicBezTo>
                    <a:cubicBezTo>
                      <a:pt x="1753" y="208"/>
                      <a:pt x="1751" y="195"/>
                      <a:pt x="1749" y="193"/>
                    </a:cubicBezTo>
                    <a:cubicBezTo>
                      <a:pt x="1750" y="193"/>
                      <a:pt x="1750" y="193"/>
                      <a:pt x="1750" y="193"/>
                    </a:cubicBezTo>
                    <a:cubicBezTo>
                      <a:pt x="1749" y="192"/>
                      <a:pt x="1747" y="182"/>
                      <a:pt x="1745" y="167"/>
                    </a:cubicBezTo>
                    <a:cubicBezTo>
                      <a:pt x="1744" y="155"/>
                      <a:pt x="1741" y="140"/>
                      <a:pt x="1740" y="137"/>
                    </a:cubicBezTo>
                    <a:cubicBezTo>
                      <a:pt x="1739" y="134"/>
                      <a:pt x="1732" y="92"/>
                      <a:pt x="1726" y="44"/>
                    </a:cubicBezTo>
                    <a:cubicBezTo>
                      <a:pt x="1720" y="7"/>
                      <a:pt x="1717" y="2"/>
                      <a:pt x="1714" y="0"/>
                    </a:cubicBezTo>
                    <a:cubicBezTo>
                      <a:pt x="1713" y="0"/>
                      <a:pt x="1712" y="0"/>
                      <a:pt x="1711" y="0"/>
                    </a:cubicBezTo>
                    <a:cubicBezTo>
                      <a:pt x="1708" y="2"/>
                      <a:pt x="1702" y="14"/>
                      <a:pt x="1695" y="37"/>
                    </a:cubicBezTo>
                    <a:cubicBezTo>
                      <a:pt x="1689" y="57"/>
                      <a:pt x="1682" y="86"/>
                      <a:pt x="1680" y="101"/>
                    </a:cubicBezTo>
                    <a:cubicBezTo>
                      <a:pt x="1679" y="116"/>
                      <a:pt x="1676" y="135"/>
                      <a:pt x="1674" y="143"/>
                    </a:cubicBezTo>
                    <a:cubicBezTo>
                      <a:pt x="1672" y="151"/>
                      <a:pt x="1670" y="161"/>
                      <a:pt x="1669" y="164"/>
                    </a:cubicBezTo>
                    <a:cubicBezTo>
                      <a:pt x="1669" y="168"/>
                      <a:pt x="1664" y="190"/>
                      <a:pt x="1659" y="213"/>
                    </a:cubicBezTo>
                    <a:cubicBezTo>
                      <a:pt x="1643" y="285"/>
                      <a:pt x="1642" y="289"/>
                      <a:pt x="1594" y="396"/>
                    </a:cubicBezTo>
                    <a:cubicBezTo>
                      <a:pt x="1576" y="435"/>
                      <a:pt x="1554" y="483"/>
                      <a:pt x="1549" y="493"/>
                    </a:cubicBezTo>
                    <a:cubicBezTo>
                      <a:pt x="1547" y="496"/>
                      <a:pt x="1544" y="502"/>
                      <a:pt x="1541" y="508"/>
                    </a:cubicBezTo>
                    <a:cubicBezTo>
                      <a:pt x="1538" y="514"/>
                      <a:pt x="1518" y="550"/>
                      <a:pt x="1495" y="588"/>
                    </a:cubicBezTo>
                    <a:cubicBezTo>
                      <a:pt x="1473" y="627"/>
                      <a:pt x="1448" y="671"/>
                      <a:pt x="1441" y="686"/>
                    </a:cubicBezTo>
                    <a:cubicBezTo>
                      <a:pt x="1433" y="702"/>
                      <a:pt x="1417" y="733"/>
                      <a:pt x="1405" y="756"/>
                    </a:cubicBezTo>
                    <a:cubicBezTo>
                      <a:pt x="1394" y="778"/>
                      <a:pt x="1381" y="805"/>
                      <a:pt x="1376" y="813"/>
                    </a:cubicBezTo>
                    <a:cubicBezTo>
                      <a:pt x="1372" y="822"/>
                      <a:pt x="1366" y="833"/>
                      <a:pt x="1364" y="838"/>
                    </a:cubicBezTo>
                    <a:cubicBezTo>
                      <a:pt x="1350" y="864"/>
                      <a:pt x="1319" y="941"/>
                      <a:pt x="1311" y="966"/>
                    </a:cubicBezTo>
                    <a:cubicBezTo>
                      <a:pt x="1294" y="1023"/>
                      <a:pt x="1289" y="1056"/>
                      <a:pt x="1289" y="1107"/>
                    </a:cubicBezTo>
                    <a:cubicBezTo>
                      <a:pt x="1289" y="1156"/>
                      <a:pt x="1295" y="1250"/>
                      <a:pt x="1300" y="1272"/>
                    </a:cubicBezTo>
                    <a:cubicBezTo>
                      <a:pt x="1303" y="1284"/>
                      <a:pt x="1306" y="1298"/>
                      <a:pt x="1307" y="1305"/>
                    </a:cubicBezTo>
                    <a:cubicBezTo>
                      <a:pt x="1308" y="1311"/>
                      <a:pt x="1310" y="1319"/>
                      <a:pt x="1311" y="1322"/>
                    </a:cubicBezTo>
                    <a:cubicBezTo>
                      <a:pt x="1312" y="1324"/>
                      <a:pt x="1314" y="1329"/>
                      <a:pt x="1315" y="1333"/>
                    </a:cubicBezTo>
                    <a:cubicBezTo>
                      <a:pt x="1317" y="1343"/>
                      <a:pt x="1334" y="1386"/>
                      <a:pt x="1338" y="1394"/>
                    </a:cubicBezTo>
                    <a:cubicBezTo>
                      <a:pt x="1339" y="1396"/>
                      <a:pt x="1344" y="1408"/>
                      <a:pt x="1349" y="1421"/>
                    </a:cubicBezTo>
                    <a:cubicBezTo>
                      <a:pt x="1353" y="1433"/>
                      <a:pt x="1360" y="1454"/>
                      <a:pt x="1365" y="1465"/>
                    </a:cubicBezTo>
                    <a:cubicBezTo>
                      <a:pt x="1393" y="1541"/>
                      <a:pt x="1401" y="1566"/>
                      <a:pt x="1402" y="1592"/>
                    </a:cubicBezTo>
                    <a:cubicBezTo>
                      <a:pt x="1403" y="1624"/>
                      <a:pt x="1403" y="1677"/>
                      <a:pt x="1402" y="1682"/>
                    </a:cubicBezTo>
                    <a:cubicBezTo>
                      <a:pt x="1399" y="1692"/>
                      <a:pt x="1410" y="1846"/>
                      <a:pt x="1415" y="1879"/>
                    </a:cubicBezTo>
                    <a:cubicBezTo>
                      <a:pt x="1421" y="1916"/>
                      <a:pt x="1436" y="1996"/>
                      <a:pt x="1440" y="2003"/>
                    </a:cubicBezTo>
                    <a:cubicBezTo>
                      <a:pt x="1441" y="2005"/>
                      <a:pt x="1441" y="2008"/>
                      <a:pt x="1441" y="2008"/>
                    </a:cubicBezTo>
                    <a:cubicBezTo>
                      <a:pt x="1441" y="2011"/>
                      <a:pt x="1446" y="2027"/>
                      <a:pt x="1448" y="2036"/>
                    </a:cubicBezTo>
                    <a:cubicBezTo>
                      <a:pt x="1452" y="2049"/>
                      <a:pt x="1457" y="2065"/>
                      <a:pt x="1458" y="2071"/>
                    </a:cubicBezTo>
                    <a:cubicBezTo>
                      <a:pt x="1461" y="2087"/>
                      <a:pt x="1471" y="2124"/>
                      <a:pt x="1479" y="2152"/>
                    </a:cubicBezTo>
                    <a:cubicBezTo>
                      <a:pt x="1487" y="2177"/>
                      <a:pt x="1494" y="2210"/>
                      <a:pt x="1504" y="2274"/>
                    </a:cubicBezTo>
                    <a:cubicBezTo>
                      <a:pt x="1505" y="2285"/>
                      <a:pt x="1508" y="2302"/>
                      <a:pt x="1511" y="2311"/>
                    </a:cubicBezTo>
                    <a:cubicBezTo>
                      <a:pt x="1516" y="2335"/>
                      <a:pt x="1526" y="2466"/>
                      <a:pt x="1524" y="2495"/>
                    </a:cubicBezTo>
                    <a:cubicBezTo>
                      <a:pt x="1521" y="2562"/>
                      <a:pt x="1518" y="2599"/>
                      <a:pt x="1516" y="2608"/>
                    </a:cubicBezTo>
                    <a:cubicBezTo>
                      <a:pt x="1515" y="2614"/>
                      <a:pt x="1514" y="2624"/>
                      <a:pt x="1513" y="2629"/>
                    </a:cubicBezTo>
                    <a:cubicBezTo>
                      <a:pt x="1513" y="2635"/>
                      <a:pt x="1511" y="2647"/>
                      <a:pt x="1510" y="2656"/>
                    </a:cubicBezTo>
                    <a:cubicBezTo>
                      <a:pt x="1502" y="2720"/>
                      <a:pt x="1500" y="2745"/>
                      <a:pt x="1498" y="2783"/>
                    </a:cubicBezTo>
                    <a:cubicBezTo>
                      <a:pt x="1497" y="2813"/>
                      <a:pt x="1496" y="2841"/>
                      <a:pt x="1495" y="2854"/>
                    </a:cubicBezTo>
                    <a:cubicBezTo>
                      <a:pt x="1491" y="2848"/>
                      <a:pt x="1484" y="2838"/>
                      <a:pt x="1476" y="2824"/>
                    </a:cubicBezTo>
                    <a:cubicBezTo>
                      <a:pt x="1438" y="2760"/>
                      <a:pt x="1401" y="2715"/>
                      <a:pt x="1317" y="2632"/>
                    </a:cubicBezTo>
                    <a:cubicBezTo>
                      <a:pt x="1307" y="2622"/>
                      <a:pt x="1294" y="2609"/>
                      <a:pt x="1288" y="2602"/>
                    </a:cubicBezTo>
                    <a:cubicBezTo>
                      <a:pt x="1276" y="2589"/>
                      <a:pt x="1235" y="2559"/>
                      <a:pt x="1204" y="2538"/>
                    </a:cubicBezTo>
                    <a:cubicBezTo>
                      <a:pt x="1183" y="2524"/>
                      <a:pt x="1135" y="2491"/>
                      <a:pt x="1126" y="2491"/>
                    </a:cubicBezTo>
                    <a:lnTo>
                      <a:pt x="1126" y="2491"/>
                    </a:lnTo>
                    <a:cubicBezTo>
                      <a:pt x="1126" y="2488"/>
                      <a:pt x="1120" y="2484"/>
                      <a:pt x="1067" y="2462"/>
                    </a:cubicBezTo>
                    <a:cubicBezTo>
                      <a:pt x="1031" y="2448"/>
                      <a:pt x="996" y="2435"/>
                      <a:pt x="977" y="2429"/>
                    </a:cubicBezTo>
                    <a:cubicBezTo>
                      <a:pt x="934" y="2416"/>
                      <a:pt x="905" y="2410"/>
                      <a:pt x="856" y="2404"/>
                    </a:cubicBezTo>
                    <a:cubicBezTo>
                      <a:pt x="812" y="2398"/>
                      <a:pt x="700" y="2405"/>
                      <a:pt x="652" y="2417"/>
                    </a:cubicBezTo>
                    <a:cubicBezTo>
                      <a:pt x="569" y="2437"/>
                      <a:pt x="518" y="2468"/>
                      <a:pt x="476" y="2522"/>
                    </a:cubicBezTo>
                    <a:cubicBezTo>
                      <a:pt x="451" y="2554"/>
                      <a:pt x="405" y="2605"/>
                      <a:pt x="384" y="2625"/>
                    </a:cubicBezTo>
                    <a:cubicBezTo>
                      <a:pt x="375" y="2634"/>
                      <a:pt x="348" y="2662"/>
                      <a:pt x="325" y="2687"/>
                    </a:cubicBezTo>
                    <a:cubicBezTo>
                      <a:pt x="301" y="2713"/>
                      <a:pt x="268" y="2748"/>
                      <a:pt x="250" y="2767"/>
                    </a:cubicBezTo>
                    <a:cubicBezTo>
                      <a:pt x="188" y="2831"/>
                      <a:pt x="147" y="2885"/>
                      <a:pt x="122" y="2936"/>
                    </a:cubicBezTo>
                    <a:cubicBezTo>
                      <a:pt x="88" y="3003"/>
                      <a:pt x="72" y="3059"/>
                      <a:pt x="68" y="3117"/>
                    </a:cubicBezTo>
                    <a:cubicBezTo>
                      <a:pt x="67" y="3129"/>
                      <a:pt x="62" y="3192"/>
                      <a:pt x="58" y="3242"/>
                    </a:cubicBezTo>
                    <a:cubicBezTo>
                      <a:pt x="55" y="3276"/>
                      <a:pt x="58" y="3311"/>
                      <a:pt x="67" y="3337"/>
                    </a:cubicBezTo>
                    <a:cubicBezTo>
                      <a:pt x="77" y="3368"/>
                      <a:pt x="87" y="3394"/>
                      <a:pt x="96" y="3409"/>
                    </a:cubicBezTo>
                    <a:cubicBezTo>
                      <a:pt x="100" y="3415"/>
                      <a:pt x="108" y="3430"/>
                      <a:pt x="115" y="3441"/>
                    </a:cubicBezTo>
                    <a:cubicBezTo>
                      <a:pt x="122" y="3453"/>
                      <a:pt x="138" y="3482"/>
                      <a:pt x="152" y="3505"/>
                    </a:cubicBezTo>
                    <a:cubicBezTo>
                      <a:pt x="165" y="3528"/>
                      <a:pt x="183" y="3562"/>
                      <a:pt x="192" y="3582"/>
                    </a:cubicBezTo>
                    <a:cubicBezTo>
                      <a:pt x="209" y="3618"/>
                      <a:pt x="210" y="3620"/>
                      <a:pt x="226" y="3647"/>
                    </a:cubicBezTo>
                    <a:cubicBezTo>
                      <a:pt x="245" y="3678"/>
                      <a:pt x="247" y="3681"/>
                      <a:pt x="251" y="3685"/>
                    </a:cubicBezTo>
                    <a:cubicBezTo>
                      <a:pt x="253" y="3686"/>
                      <a:pt x="255" y="3690"/>
                      <a:pt x="256" y="3693"/>
                    </a:cubicBezTo>
                    <a:cubicBezTo>
                      <a:pt x="257" y="3696"/>
                      <a:pt x="260" y="3701"/>
                      <a:pt x="264" y="3701"/>
                    </a:cubicBezTo>
                    <a:lnTo>
                      <a:pt x="264" y="3701"/>
                    </a:lnTo>
                    <a:cubicBezTo>
                      <a:pt x="264" y="3706"/>
                      <a:pt x="290" y="3737"/>
                      <a:pt x="294" y="3740"/>
                    </a:cubicBezTo>
                    <a:cubicBezTo>
                      <a:pt x="295" y="3741"/>
                      <a:pt x="300" y="3746"/>
                      <a:pt x="306" y="3754"/>
                    </a:cubicBezTo>
                    <a:cubicBezTo>
                      <a:pt x="315" y="3764"/>
                      <a:pt x="340" y="3791"/>
                      <a:pt x="348" y="3791"/>
                    </a:cubicBezTo>
                    <a:cubicBezTo>
                      <a:pt x="350" y="3791"/>
                      <a:pt x="351" y="3790"/>
                      <a:pt x="352" y="3789"/>
                    </a:cubicBezTo>
                    <a:cubicBezTo>
                      <a:pt x="353" y="3788"/>
                      <a:pt x="354" y="3787"/>
                      <a:pt x="353" y="3767"/>
                    </a:cubicBezTo>
                    <a:cubicBezTo>
                      <a:pt x="353" y="3755"/>
                      <a:pt x="352" y="3739"/>
                      <a:pt x="351" y="3723"/>
                    </a:cubicBezTo>
                    <a:cubicBezTo>
                      <a:pt x="347" y="3667"/>
                      <a:pt x="346" y="3657"/>
                      <a:pt x="337" y="3628"/>
                    </a:cubicBezTo>
                    <a:cubicBezTo>
                      <a:pt x="332" y="3610"/>
                      <a:pt x="325" y="3588"/>
                      <a:pt x="323" y="3578"/>
                    </a:cubicBezTo>
                    <a:cubicBezTo>
                      <a:pt x="304" y="3499"/>
                      <a:pt x="289" y="3313"/>
                      <a:pt x="296" y="3253"/>
                    </a:cubicBezTo>
                    <a:cubicBezTo>
                      <a:pt x="296" y="3248"/>
                      <a:pt x="297" y="3240"/>
                      <a:pt x="298" y="3234"/>
                    </a:cubicBezTo>
                    <a:cubicBezTo>
                      <a:pt x="301" y="3200"/>
                      <a:pt x="303" y="3186"/>
                      <a:pt x="305" y="3176"/>
                    </a:cubicBezTo>
                    <a:cubicBezTo>
                      <a:pt x="310" y="3152"/>
                      <a:pt x="317" y="3124"/>
                      <a:pt x="319" y="3118"/>
                    </a:cubicBezTo>
                    <a:cubicBezTo>
                      <a:pt x="323" y="3107"/>
                      <a:pt x="335" y="3055"/>
                      <a:pt x="340" y="3027"/>
                    </a:cubicBezTo>
                    <a:cubicBezTo>
                      <a:pt x="343" y="3012"/>
                      <a:pt x="346" y="2995"/>
                      <a:pt x="347" y="2991"/>
                    </a:cubicBezTo>
                    <a:cubicBezTo>
                      <a:pt x="348" y="2986"/>
                      <a:pt x="351" y="2972"/>
                      <a:pt x="353" y="2962"/>
                    </a:cubicBezTo>
                    <a:cubicBezTo>
                      <a:pt x="362" y="2910"/>
                      <a:pt x="366" y="2898"/>
                      <a:pt x="386" y="2868"/>
                    </a:cubicBezTo>
                    <a:cubicBezTo>
                      <a:pt x="396" y="2852"/>
                      <a:pt x="407" y="2835"/>
                      <a:pt x="409" y="2832"/>
                    </a:cubicBezTo>
                    <a:cubicBezTo>
                      <a:pt x="414" y="2824"/>
                      <a:pt x="431" y="2801"/>
                      <a:pt x="447" y="2780"/>
                    </a:cubicBezTo>
                    <a:cubicBezTo>
                      <a:pt x="454" y="2772"/>
                      <a:pt x="461" y="2762"/>
                      <a:pt x="464" y="2758"/>
                    </a:cubicBezTo>
                    <a:cubicBezTo>
                      <a:pt x="467" y="2754"/>
                      <a:pt x="477" y="2744"/>
                      <a:pt x="485" y="2736"/>
                    </a:cubicBezTo>
                    <a:cubicBezTo>
                      <a:pt x="492" y="2731"/>
                      <a:pt x="503" y="2721"/>
                      <a:pt x="504" y="2719"/>
                    </a:cubicBezTo>
                    <a:cubicBezTo>
                      <a:pt x="504" y="2718"/>
                      <a:pt x="504" y="2718"/>
                      <a:pt x="505" y="2718"/>
                    </a:cubicBezTo>
                    <a:cubicBezTo>
                      <a:pt x="509" y="2718"/>
                      <a:pt x="518" y="2710"/>
                      <a:pt x="519" y="2710"/>
                    </a:cubicBezTo>
                    <a:cubicBezTo>
                      <a:pt x="527" y="2703"/>
                      <a:pt x="573" y="2675"/>
                      <a:pt x="595" y="2664"/>
                    </a:cubicBezTo>
                    <a:cubicBezTo>
                      <a:pt x="629" y="2647"/>
                      <a:pt x="665" y="2633"/>
                      <a:pt x="713" y="2620"/>
                    </a:cubicBezTo>
                    <a:cubicBezTo>
                      <a:pt x="747" y="2611"/>
                      <a:pt x="841" y="2603"/>
                      <a:pt x="863" y="2606"/>
                    </a:cubicBezTo>
                    <a:cubicBezTo>
                      <a:pt x="883" y="2610"/>
                      <a:pt x="908" y="2605"/>
                      <a:pt x="938" y="2593"/>
                    </a:cubicBezTo>
                    <a:cubicBezTo>
                      <a:pt x="975" y="2578"/>
                      <a:pt x="1043" y="2562"/>
                      <a:pt x="1079" y="2560"/>
                    </a:cubicBezTo>
                    <a:cubicBezTo>
                      <a:pt x="1102" y="2559"/>
                      <a:pt x="1145" y="2562"/>
                      <a:pt x="1179" y="2568"/>
                    </a:cubicBezTo>
                    <a:cubicBezTo>
                      <a:pt x="1193" y="2570"/>
                      <a:pt x="1217" y="2579"/>
                      <a:pt x="1227" y="2586"/>
                    </a:cubicBezTo>
                    <a:cubicBezTo>
                      <a:pt x="1240" y="2594"/>
                      <a:pt x="1269" y="2620"/>
                      <a:pt x="1308" y="2658"/>
                    </a:cubicBezTo>
                    <a:cubicBezTo>
                      <a:pt x="1402" y="2748"/>
                      <a:pt x="1459" y="2824"/>
                      <a:pt x="1482" y="2890"/>
                    </a:cubicBezTo>
                    <a:cubicBezTo>
                      <a:pt x="1490" y="2913"/>
                      <a:pt x="1492" y="2924"/>
                      <a:pt x="1494" y="2952"/>
                    </a:cubicBezTo>
                    <a:cubicBezTo>
                      <a:pt x="1497" y="2984"/>
                      <a:pt x="1501" y="3016"/>
                      <a:pt x="1505" y="3033"/>
                    </a:cubicBezTo>
                    <a:cubicBezTo>
                      <a:pt x="1505" y="3036"/>
                      <a:pt x="1509" y="3076"/>
                      <a:pt x="1513" y="3130"/>
                    </a:cubicBezTo>
                    <a:cubicBezTo>
                      <a:pt x="1520" y="3216"/>
                      <a:pt x="1523" y="3246"/>
                      <a:pt x="1529" y="3290"/>
                    </a:cubicBezTo>
                    <a:cubicBezTo>
                      <a:pt x="1533" y="3313"/>
                      <a:pt x="1539" y="3350"/>
                      <a:pt x="1542" y="3360"/>
                    </a:cubicBezTo>
                    <a:cubicBezTo>
                      <a:pt x="1543" y="3364"/>
                      <a:pt x="1546" y="3375"/>
                      <a:pt x="1548" y="3384"/>
                    </a:cubicBezTo>
                    <a:cubicBezTo>
                      <a:pt x="1551" y="3394"/>
                      <a:pt x="1557" y="3414"/>
                      <a:pt x="1563" y="3430"/>
                    </a:cubicBezTo>
                    <a:cubicBezTo>
                      <a:pt x="1576" y="3467"/>
                      <a:pt x="1592" y="3513"/>
                      <a:pt x="1597" y="3531"/>
                    </a:cubicBezTo>
                    <a:cubicBezTo>
                      <a:pt x="1599" y="3538"/>
                      <a:pt x="1602" y="3549"/>
                      <a:pt x="1604" y="3556"/>
                    </a:cubicBezTo>
                    <a:cubicBezTo>
                      <a:pt x="1606" y="3562"/>
                      <a:pt x="1608" y="3571"/>
                      <a:pt x="1609" y="3576"/>
                    </a:cubicBezTo>
                    <a:cubicBezTo>
                      <a:pt x="1610" y="3581"/>
                      <a:pt x="1613" y="3592"/>
                      <a:pt x="1615" y="3600"/>
                    </a:cubicBezTo>
                    <a:cubicBezTo>
                      <a:pt x="1624" y="3633"/>
                      <a:pt x="1631" y="3716"/>
                      <a:pt x="1630" y="3772"/>
                    </a:cubicBezTo>
                    <a:cubicBezTo>
                      <a:pt x="1630" y="3787"/>
                      <a:pt x="1629" y="3803"/>
                      <a:pt x="1629" y="3809"/>
                    </a:cubicBezTo>
                    <a:cubicBezTo>
                      <a:pt x="1628" y="3854"/>
                      <a:pt x="1613" y="3940"/>
                      <a:pt x="1592" y="4014"/>
                    </a:cubicBezTo>
                    <a:cubicBezTo>
                      <a:pt x="1590" y="4021"/>
                      <a:pt x="1584" y="4041"/>
                      <a:pt x="1581" y="4049"/>
                    </a:cubicBezTo>
                    <a:cubicBezTo>
                      <a:pt x="1580" y="4047"/>
                      <a:pt x="1580" y="4043"/>
                      <a:pt x="1579" y="4038"/>
                    </a:cubicBezTo>
                    <a:cubicBezTo>
                      <a:pt x="1578" y="4019"/>
                      <a:pt x="1564" y="3988"/>
                      <a:pt x="1547" y="3967"/>
                    </a:cubicBezTo>
                    <a:cubicBezTo>
                      <a:pt x="1542" y="3960"/>
                      <a:pt x="1523" y="3940"/>
                      <a:pt x="1503" y="3922"/>
                    </a:cubicBezTo>
                    <a:cubicBezTo>
                      <a:pt x="1469" y="3890"/>
                      <a:pt x="1414" y="3828"/>
                      <a:pt x="1388" y="3791"/>
                    </a:cubicBezTo>
                    <a:cubicBezTo>
                      <a:pt x="1354" y="3743"/>
                      <a:pt x="1310" y="3639"/>
                      <a:pt x="1299" y="3582"/>
                    </a:cubicBezTo>
                    <a:cubicBezTo>
                      <a:pt x="1296" y="3570"/>
                      <a:pt x="1268" y="3474"/>
                      <a:pt x="1256" y="3440"/>
                    </a:cubicBezTo>
                    <a:cubicBezTo>
                      <a:pt x="1239" y="3389"/>
                      <a:pt x="1202" y="3319"/>
                      <a:pt x="1174" y="3285"/>
                    </a:cubicBezTo>
                    <a:cubicBezTo>
                      <a:pt x="1156" y="3264"/>
                      <a:pt x="1117" y="3233"/>
                      <a:pt x="1095" y="3222"/>
                    </a:cubicBezTo>
                    <a:cubicBezTo>
                      <a:pt x="1081" y="3215"/>
                      <a:pt x="1076" y="3215"/>
                      <a:pt x="1050" y="3217"/>
                    </a:cubicBezTo>
                    <a:cubicBezTo>
                      <a:pt x="1002" y="3220"/>
                      <a:pt x="945" y="3227"/>
                      <a:pt x="930" y="3232"/>
                    </a:cubicBezTo>
                    <a:cubicBezTo>
                      <a:pt x="911" y="3238"/>
                      <a:pt x="850" y="3274"/>
                      <a:pt x="831" y="3290"/>
                    </a:cubicBezTo>
                    <a:cubicBezTo>
                      <a:pt x="814" y="3305"/>
                      <a:pt x="777" y="3347"/>
                      <a:pt x="760" y="3371"/>
                    </a:cubicBezTo>
                    <a:cubicBezTo>
                      <a:pt x="721" y="3426"/>
                      <a:pt x="712" y="3455"/>
                      <a:pt x="701" y="3550"/>
                    </a:cubicBezTo>
                    <a:cubicBezTo>
                      <a:pt x="697" y="3587"/>
                      <a:pt x="700" y="3632"/>
                      <a:pt x="707" y="3649"/>
                    </a:cubicBezTo>
                    <a:cubicBezTo>
                      <a:pt x="708" y="3651"/>
                      <a:pt x="709" y="3653"/>
                      <a:pt x="709" y="3654"/>
                    </a:cubicBezTo>
                    <a:cubicBezTo>
                      <a:pt x="709" y="3655"/>
                      <a:pt x="708" y="3657"/>
                      <a:pt x="712" y="3665"/>
                    </a:cubicBezTo>
                    <a:cubicBezTo>
                      <a:pt x="714" y="3669"/>
                      <a:pt x="716" y="3675"/>
                      <a:pt x="716" y="3678"/>
                    </a:cubicBezTo>
                    <a:cubicBezTo>
                      <a:pt x="718" y="3686"/>
                      <a:pt x="732" y="3725"/>
                      <a:pt x="754" y="3781"/>
                    </a:cubicBezTo>
                    <a:cubicBezTo>
                      <a:pt x="764" y="3804"/>
                      <a:pt x="774" y="3835"/>
                      <a:pt x="777" y="3849"/>
                    </a:cubicBezTo>
                    <a:cubicBezTo>
                      <a:pt x="781" y="3863"/>
                      <a:pt x="787" y="3885"/>
                      <a:pt x="792" y="3897"/>
                    </a:cubicBezTo>
                    <a:cubicBezTo>
                      <a:pt x="799" y="3914"/>
                      <a:pt x="800" y="3918"/>
                      <a:pt x="804" y="3918"/>
                    </a:cubicBezTo>
                    <a:cubicBezTo>
                      <a:pt x="808" y="3917"/>
                      <a:pt x="809" y="3914"/>
                      <a:pt x="810" y="3910"/>
                    </a:cubicBezTo>
                    <a:cubicBezTo>
                      <a:pt x="816" y="3892"/>
                      <a:pt x="823" y="3864"/>
                      <a:pt x="822" y="3857"/>
                    </a:cubicBezTo>
                    <a:cubicBezTo>
                      <a:pt x="821" y="3839"/>
                      <a:pt x="848" y="3745"/>
                      <a:pt x="863" y="3710"/>
                    </a:cubicBezTo>
                    <a:cubicBezTo>
                      <a:pt x="874" y="3686"/>
                      <a:pt x="881" y="3672"/>
                      <a:pt x="888" y="3660"/>
                    </a:cubicBezTo>
                    <a:cubicBezTo>
                      <a:pt x="905" y="3631"/>
                      <a:pt x="928" y="3570"/>
                      <a:pt x="936" y="3535"/>
                    </a:cubicBezTo>
                    <a:cubicBezTo>
                      <a:pt x="942" y="3508"/>
                      <a:pt x="941" y="3482"/>
                      <a:pt x="933" y="3447"/>
                    </a:cubicBezTo>
                    <a:lnTo>
                      <a:pt x="932" y="3439"/>
                    </a:lnTo>
                    <a:lnTo>
                      <a:pt x="936" y="3439"/>
                    </a:lnTo>
                    <a:cubicBezTo>
                      <a:pt x="954" y="3443"/>
                      <a:pt x="980" y="3463"/>
                      <a:pt x="1005" y="3494"/>
                    </a:cubicBezTo>
                    <a:cubicBezTo>
                      <a:pt x="1024" y="3518"/>
                      <a:pt x="1066" y="3588"/>
                      <a:pt x="1089" y="3636"/>
                    </a:cubicBezTo>
                    <a:cubicBezTo>
                      <a:pt x="1110" y="3679"/>
                      <a:pt x="1132" y="3718"/>
                      <a:pt x="1154" y="3747"/>
                    </a:cubicBezTo>
                    <a:cubicBezTo>
                      <a:pt x="1189" y="3794"/>
                      <a:pt x="1192" y="3798"/>
                      <a:pt x="1195" y="3799"/>
                    </a:cubicBezTo>
                    <a:cubicBezTo>
                      <a:pt x="1195" y="3799"/>
                      <a:pt x="1196" y="3800"/>
                      <a:pt x="1196" y="3801"/>
                    </a:cubicBezTo>
                    <a:cubicBezTo>
                      <a:pt x="1196" y="3804"/>
                      <a:pt x="1199" y="3809"/>
                      <a:pt x="1202" y="3812"/>
                    </a:cubicBezTo>
                    <a:cubicBezTo>
                      <a:pt x="1204" y="3815"/>
                      <a:pt x="1212" y="3826"/>
                      <a:pt x="1220" y="3837"/>
                    </a:cubicBezTo>
                    <a:cubicBezTo>
                      <a:pt x="1252" y="3884"/>
                      <a:pt x="1271" y="3896"/>
                      <a:pt x="1335" y="3909"/>
                    </a:cubicBezTo>
                    <a:cubicBezTo>
                      <a:pt x="1355" y="3912"/>
                      <a:pt x="1376" y="3916"/>
                      <a:pt x="1380" y="3917"/>
                    </a:cubicBezTo>
                    <a:cubicBezTo>
                      <a:pt x="1393" y="3920"/>
                      <a:pt x="1477" y="3949"/>
                      <a:pt x="1496" y="3957"/>
                    </a:cubicBezTo>
                    <a:cubicBezTo>
                      <a:pt x="1523" y="3968"/>
                      <a:pt x="1540" y="3990"/>
                      <a:pt x="1555" y="4028"/>
                    </a:cubicBezTo>
                    <a:cubicBezTo>
                      <a:pt x="1561" y="4046"/>
                      <a:pt x="1562" y="4053"/>
                      <a:pt x="1562" y="4082"/>
                    </a:cubicBezTo>
                    <a:lnTo>
                      <a:pt x="1563" y="4115"/>
                    </a:lnTo>
                    <a:lnTo>
                      <a:pt x="1539" y="4171"/>
                    </a:lnTo>
                    <a:cubicBezTo>
                      <a:pt x="1510" y="4240"/>
                      <a:pt x="1489" y="4288"/>
                      <a:pt x="1474" y="4317"/>
                    </a:cubicBezTo>
                    <a:cubicBezTo>
                      <a:pt x="1468" y="4327"/>
                      <a:pt x="1462" y="4339"/>
                      <a:pt x="1462" y="4343"/>
                    </a:cubicBezTo>
                    <a:cubicBezTo>
                      <a:pt x="1462" y="4343"/>
                      <a:pt x="1461" y="4345"/>
                      <a:pt x="1459" y="4348"/>
                    </a:cubicBezTo>
                    <a:cubicBezTo>
                      <a:pt x="1456" y="4352"/>
                      <a:pt x="1449" y="4366"/>
                      <a:pt x="1416" y="4439"/>
                    </a:cubicBezTo>
                    <a:cubicBezTo>
                      <a:pt x="1406" y="4461"/>
                      <a:pt x="1377" y="4519"/>
                      <a:pt x="1364" y="4544"/>
                    </a:cubicBezTo>
                    <a:cubicBezTo>
                      <a:pt x="1361" y="4550"/>
                      <a:pt x="1358" y="4556"/>
                      <a:pt x="1357" y="4559"/>
                    </a:cubicBezTo>
                    <a:cubicBezTo>
                      <a:pt x="1352" y="4571"/>
                      <a:pt x="1332" y="4602"/>
                      <a:pt x="1324" y="4613"/>
                    </a:cubicBezTo>
                    <a:cubicBezTo>
                      <a:pt x="1322" y="4608"/>
                      <a:pt x="1320" y="4602"/>
                      <a:pt x="1318" y="4594"/>
                    </a:cubicBezTo>
                    <a:cubicBezTo>
                      <a:pt x="1310" y="4570"/>
                      <a:pt x="1303" y="4552"/>
                      <a:pt x="1271" y="4473"/>
                    </a:cubicBezTo>
                    <a:cubicBezTo>
                      <a:pt x="1249" y="4416"/>
                      <a:pt x="1241" y="4391"/>
                      <a:pt x="1231" y="4345"/>
                    </a:cubicBezTo>
                    <a:cubicBezTo>
                      <a:pt x="1227" y="4326"/>
                      <a:pt x="1221" y="4314"/>
                      <a:pt x="1212" y="4309"/>
                    </a:cubicBezTo>
                    <a:cubicBezTo>
                      <a:pt x="1207" y="4306"/>
                      <a:pt x="1202" y="4305"/>
                      <a:pt x="1196" y="4307"/>
                    </a:cubicBezTo>
                    <a:cubicBezTo>
                      <a:pt x="1189" y="4309"/>
                      <a:pt x="1184" y="4314"/>
                      <a:pt x="1181" y="4321"/>
                    </a:cubicBezTo>
                    <a:cubicBezTo>
                      <a:pt x="1176" y="4335"/>
                      <a:pt x="1183" y="4357"/>
                      <a:pt x="1201" y="4383"/>
                    </a:cubicBezTo>
                    <a:cubicBezTo>
                      <a:pt x="1221" y="4413"/>
                      <a:pt x="1230" y="4431"/>
                      <a:pt x="1256" y="4497"/>
                    </a:cubicBezTo>
                    <a:cubicBezTo>
                      <a:pt x="1277" y="4548"/>
                      <a:pt x="1289" y="4583"/>
                      <a:pt x="1302" y="4623"/>
                    </a:cubicBezTo>
                    <a:lnTo>
                      <a:pt x="1308" y="4643"/>
                    </a:lnTo>
                    <a:lnTo>
                      <a:pt x="1288" y="4677"/>
                    </a:lnTo>
                    <a:cubicBezTo>
                      <a:pt x="1265" y="4715"/>
                      <a:pt x="1196" y="4833"/>
                      <a:pt x="1191" y="4843"/>
                    </a:cubicBezTo>
                    <a:cubicBezTo>
                      <a:pt x="1167" y="4888"/>
                      <a:pt x="1143" y="4944"/>
                      <a:pt x="1127" y="4998"/>
                    </a:cubicBezTo>
                    <a:cubicBezTo>
                      <a:pt x="1117" y="5031"/>
                      <a:pt x="1110" y="5058"/>
                      <a:pt x="1109" y="5063"/>
                    </a:cubicBezTo>
                    <a:cubicBezTo>
                      <a:pt x="1108" y="5065"/>
                      <a:pt x="1106" y="5074"/>
                      <a:pt x="1103" y="5084"/>
                    </a:cubicBezTo>
                    <a:cubicBezTo>
                      <a:pt x="1096" y="5107"/>
                      <a:pt x="1076" y="5188"/>
                      <a:pt x="1075" y="5197"/>
                    </a:cubicBezTo>
                    <a:cubicBezTo>
                      <a:pt x="1075" y="5201"/>
                      <a:pt x="1073" y="5207"/>
                      <a:pt x="1072" y="5211"/>
                    </a:cubicBezTo>
                    <a:cubicBezTo>
                      <a:pt x="1070" y="5218"/>
                      <a:pt x="1053" y="5295"/>
                      <a:pt x="1049" y="5315"/>
                    </a:cubicBezTo>
                    <a:cubicBezTo>
                      <a:pt x="1048" y="5317"/>
                      <a:pt x="1041" y="5354"/>
                      <a:pt x="1033" y="5395"/>
                    </a:cubicBezTo>
                    <a:cubicBezTo>
                      <a:pt x="1026" y="5429"/>
                      <a:pt x="1020" y="5460"/>
                      <a:pt x="1018" y="5472"/>
                    </a:cubicBezTo>
                    <a:cubicBezTo>
                      <a:pt x="1018" y="5470"/>
                      <a:pt x="1017" y="5468"/>
                      <a:pt x="1017" y="5465"/>
                    </a:cubicBezTo>
                    <a:cubicBezTo>
                      <a:pt x="1015" y="5452"/>
                      <a:pt x="1006" y="5421"/>
                      <a:pt x="995" y="5392"/>
                    </a:cubicBezTo>
                    <a:cubicBezTo>
                      <a:pt x="985" y="5364"/>
                      <a:pt x="975" y="5334"/>
                      <a:pt x="972" y="5325"/>
                    </a:cubicBezTo>
                    <a:cubicBezTo>
                      <a:pt x="965" y="5302"/>
                      <a:pt x="959" y="5257"/>
                      <a:pt x="960" y="5238"/>
                    </a:cubicBezTo>
                    <a:cubicBezTo>
                      <a:pt x="962" y="5209"/>
                      <a:pt x="979" y="5153"/>
                      <a:pt x="1010" y="5066"/>
                    </a:cubicBezTo>
                    <a:cubicBezTo>
                      <a:pt x="1016" y="5051"/>
                      <a:pt x="1029" y="5008"/>
                      <a:pt x="1043" y="4959"/>
                    </a:cubicBezTo>
                    <a:cubicBezTo>
                      <a:pt x="1050" y="4934"/>
                      <a:pt x="1061" y="4896"/>
                      <a:pt x="1068" y="4874"/>
                    </a:cubicBezTo>
                    <a:cubicBezTo>
                      <a:pt x="1085" y="4814"/>
                      <a:pt x="1101" y="4751"/>
                      <a:pt x="1113" y="4691"/>
                    </a:cubicBezTo>
                    <a:cubicBezTo>
                      <a:pt x="1117" y="4668"/>
                      <a:pt x="1118" y="4656"/>
                      <a:pt x="1116" y="4621"/>
                    </a:cubicBezTo>
                    <a:cubicBezTo>
                      <a:pt x="1109" y="4519"/>
                      <a:pt x="1076" y="4429"/>
                      <a:pt x="1025" y="4374"/>
                    </a:cubicBezTo>
                    <a:cubicBezTo>
                      <a:pt x="1022" y="4370"/>
                      <a:pt x="1003" y="4353"/>
                      <a:pt x="983" y="4335"/>
                    </a:cubicBezTo>
                    <a:cubicBezTo>
                      <a:pt x="945" y="4299"/>
                      <a:pt x="925" y="4279"/>
                      <a:pt x="910" y="4259"/>
                    </a:cubicBezTo>
                    <a:cubicBezTo>
                      <a:pt x="901" y="4245"/>
                      <a:pt x="832" y="4128"/>
                      <a:pt x="829" y="4119"/>
                    </a:cubicBezTo>
                    <a:cubicBezTo>
                      <a:pt x="828" y="4114"/>
                      <a:pt x="819" y="4103"/>
                      <a:pt x="814" y="4102"/>
                    </a:cubicBezTo>
                    <a:cubicBezTo>
                      <a:pt x="812" y="4101"/>
                      <a:pt x="810" y="4101"/>
                      <a:pt x="809" y="4103"/>
                    </a:cubicBezTo>
                    <a:cubicBezTo>
                      <a:pt x="803" y="4110"/>
                      <a:pt x="798" y="4156"/>
                      <a:pt x="799" y="4175"/>
                    </a:cubicBezTo>
                    <a:cubicBezTo>
                      <a:pt x="800" y="4201"/>
                      <a:pt x="796" y="4233"/>
                      <a:pt x="788" y="4259"/>
                    </a:cubicBezTo>
                    <a:cubicBezTo>
                      <a:pt x="772" y="4307"/>
                      <a:pt x="767" y="4378"/>
                      <a:pt x="777" y="4408"/>
                    </a:cubicBezTo>
                    <a:cubicBezTo>
                      <a:pt x="779" y="4414"/>
                      <a:pt x="788" y="4428"/>
                      <a:pt x="796" y="4439"/>
                    </a:cubicBezTo>
                    <a:cubicBezTo>
                      <a:pt x="812" y="4459"/>
                      <a:pt x="843" y="4514"/>
                      <a:pt x="861" y="4552"/>
                    </a:cubicBezTo>
                    <a:lnTo>
                      <a:pt x="866" y="4562"/>
                    </a:lnTo>
                    <a:cubicBezTo>
                      <a:pt x="870" y="4570"/>
                      <a:pt x="873" y="4578"/>
                      <a:pt x="874" y="4580"/>
                    </a:cubicBezTo>
                    <a:cubicBezTo>
                      <a:pt x="876" y="4583"/>
                      <a:pt x="882" y="4595"/>
                      <a:pt x="888" y="4606"/>
                    </a:cubicBezTo>
                    <a:cubicBezTo>
                      <a:pt x="900" y="4627"/>
                      <a:pt x="912" y="4659"/>
                      <a:pt x="922" y="4697"/>
                    </a:cubicBezTo>
                    <a:cubicBezTo>
                      <a:pt x="927" y="4716"/>
                      <a:pt x="928" y="4726"/>
                      <a:pt x="928" y="4774"/>
                    </a:cubicBezTo>
                    <a:cubicBezTo>
                      <a:pt x="928" y="4831"/>
                      <a:pt x="924" y="4894"/>
                      <a:pt x="918" y="4924"/>
                    </a:cubicBezTo>
                    <a:cubicBezTo>
                      <a:pt x="895" y="5035"/>
                      <a:pt x="894" y="5040"/>
                      <a:pt x="897" y="5088"/>
                    </a:cubicBezTo>
                    <a:cubicBezTo>
                      <a:pt x="904" y="5198"/>
                      <a:pt x="913" y="5237"/>
                      <a:pt x="962" y="5367"/>
                    </a:cubicBezTo>
                    <a:lnTo>
                      <a:pt x="991" y="5444"/>
                    </a:lnTo>
                    <a:lnTo>
                      <a:pt x="994" y="5503"/>
                    </a:lnTo>
                    <a:cubicBezTo>
                      <a:pt x="998" y="5558"/>
                      <a:pt x="998" y="5564"/>
                      <a:pt x="992" y="5586"/>
                    </a:cubicBezTo>
                    <a:cubicBezTo>
                      <a:pt x="987" y="5611"/>
                      <a:pt x="962" y="5706"/>
                      <a:pt x="958" y="5717"/>
                    </a:cubicBezTo>
                    <a:cubicBezTo>
                      <a:pt x="956" y="5723"/>
                      <a:pt x="953" y="5734"/>
                      <a:pt x="952" y="5737"/>
                    </a:cubicBezTo>
                    <a:cubicBezTo>
                      <a:pt x="951" y="5740"/>
                      <a:pt x="939" y="5772"/>
                      <a:pt x="931" y="5794"/>
                    </a:cubicBezTo>
                    <a:cubicBezTo>
                      <a:pt x="928" y="5802"/>
                      <a:pt x="925" y="5809"/>
                      <a:pt x="925" y="5811"/>
                    </a:cubicBezTo>
                    <a:cubicBezTo>
                      <a:pt x="922" y="5820"/>
                      <a:pt x="893" y="5878"/>
                      <a:pt x="882" y="5897"/>
                    </a:cubicBezTo>
                    <a:cubicBezTo>
                      <a:pt x="839" y="5972"/>
                      <a:pt x="767" y="6043"/>
                      <a:pt x="662" y="6117"/>
                    </a:cubicBezTo>
                    <a:cubicBezTo>
                      <a:pt x="633" y="6136"/>
                      <a:pt x="566" y="6177"/>
                      <a:pt x="545" y="6188"/>
                    </a:cubicBezTo>
                    <a:cubicBezTo>
                      <a:pt x="546" y="6186"/>
                      <a:pt x="547" y="6183"/>
                      <a:pt x="548" y="6181"/>
                    </a:cubicBezTo>
                    <a:cubicBezTo>
                      <a:pt x="569" y="6139"/>
                      <a:pt x="590" y="6081"/>
                      <a:pt x="601" y="6029"/>
                    </a:cubicBezTo>
                    <a:cubicBezTo>
                      <a:pt x="614" y="5975"/>
                      <a:pt x="618" y="5939"/>
                      <a:pt x="617" y="5894"/>
                    </a:cubicBezTo>
                    <a:cubicBezTo>
                      <a:pt x="617" y="5861"/>
                      <a:pt x="618" y="5837"/>
                      <a:pt x="621" y="5810"/>
                    </a:cubicBezTo>
                    <a:cubicBezTo>
                      <a:pt x="624" y="5785"/>
                      <a:pt x="636" y="5730"/>
                      <a:pt x="650" y="5681"/>
                    </a:cubicBezTo>
                    <a:cubicBezTo>
                      <a:pt x="676" y="5588"/>
                      <a:pt x="678" y="5580"/>
                      <a:pt x="685" y="5538"/>
                    </a:cubicBezTo>
                    <a:cubicBezTo>
                      <a:pt x="697" y="5462"/>
                      <a:pt x="689" y="5394"/>
                      <a:pt x="661" y="5341"/>
                    </a:cubicBezTo>
                    <a:cubicBezTo>
                      <a:pt x="657" y="5333"/>
                      <a:pt x="654" y="5326"/>
                      <a:pt x="653" y="5325"/>
                    </a:cubicBezTo>
                    <a:lnTo>
                      <a:pt x="653" y="5325"/>
                    </a:lnTo>
                    <a:cubicBezTo>
                      <a:pt x="653" y="5323"/>
                      <a:pt x="647" y="5314"/>
                      <a:pt x="642" y="5307"/>
                    </a:cubicBezTo>
                    <a:cubicBezTo>
                      <a:pt x="636" y="5299"/>
                      <a:pt x="629" y="5289"/>
                      <a:pt x="627" y="5284"/>
                    </a:cubicBezTo>
                    <a:cubicBezTo>
                      <a:pt x="618" y="5270"/>
                      <a:pt x="564" y="5223"/>
                      <a:pt x="534" y="5204"/>
                    </a:cubicBezTo>
                    <a:cubicBezTo>
                      <a:pt x="500" y="5183"/>
                      <a:pt x="469" y="5170"/>
                      <a:pt x="436" y="5163"/>
                    </a:cubicBezTo>
                    <a:cubicBezTo>
                      <a:pt x="398" y="5155"/>
                      <a:pt x="385" y="5154"/>
                      <a:pt x="317" y="5158"/>
                    </a:cubicBezTo>
                    <a:cubicBezTo>
                      <a:pt x="258" y="5162"/>
                      <a:pt x="247" y="5164"/>
                      <a:pt x="215" y="5176"/>
                    </a:cubicBezTo>
                    <a:cubicBezTo>
                      <a:pt x="206" y="5179"/>
                      <a:pt x="194" y="5182"/>
                      <a:pt x="188" y="5184"/>
                    </a:cubicBezTo>
                    <a:cubicBezTo>
                      <a:pt x="188" y="5184"/>
                      <a:pt x="178" y="5186"/>
                      <a:pt x="175" y="5188"/>
                    </a:cubicBezTo>
                    <a:cubicBezTo>
                      <a:pt x="174" y="5188"/>
                      <a:pt x="171" y="5190"/>
                      <a:pt x="166" y="5191"/>
                    </a:cubicBezTo>
                    <a:cubicBezTo>
                      <a:pt x="154" y="5194"/>
                      <a:pt x="128" y="5208"/>
                      <a:pt x="112" y="5220"/>
                    </a:cubicBezTo>
                    <a:cubicBezTo>
                      <a:pt x="62" y="5259"/>
                      <a:pt x="49" y="5305"/>
                      <a:pt x="70" y="5364"/>
                    </a:cubicBezTo>
                    <a:cubicBezTo>
                      <a:pt x="79" y="5389"/>
                      <a:pt x="96" y="5411"/>
                      <a:pt x="116" y="5423"/>
                    </a:cubicBezTo>
                    <a:cubicBezTo>
                      <a:pt x="120" y="5425"/>
                      <a:pt x="129" y="5431"/>
                      <a:pt x="136" y="5435"/>
                    </a:cubicBezTo>
                    <a:cubicBezTo>
                      <a:pt x="143" y="5439"/>
                      <a:pt x="153" y="5448"/>
                      <a:pt x="158" y="5456"/>
                    </a:cubicBezTo>
                    <a:cubicBezTo>
                      <a:pt x="169" y="5470"/>
                      <a:pt x="170" y="5470"/>
                      <a:pt x="172" y="5470"/>
                    </a:cubicBezTo>
                    <a:lnTo>
                      <a:pt x="174" y="5470"/>
                    </a:lnTo>
                    <a:lnTo>
                      <a:pt x="175" y="5469"/>
                    </a:lnTo>
                    <a:cubicBezTo>
                      <a:pt x="175" y="5468"/>
                      <a:pt x="176" y="5467"/>
                      <a:pt x="180" y="5418"/>
                    </a:cubicBezTo>
                    <a:cubicBezTo>
                      <a:pt x="184" y="5361"/>
                      <a:pt x="185" y="5354"/>
                      <a:pt x="197" y="5321"/>
                    </a:cubicBezTo>
                    <a:cubicBezTo>
                      <a:pt x="214" y="5272"/>
                      <a:pt x="243" y="5229"/>
                      <a:pt x="257" y="5223"/>
                    </a:cubicBezTo>
                    <a:cubicBezTo>
                      <a:pt x="269" y="5218"/>
                      <a:pt x="279" y="5220"/>
                      <a:pt x="306" y="5231"/>
                    </a:cubicBezTo>
                    <a:cubicBezTo>
                      <a:pt x="324" y="5238"/>
                      <a:pt x="350" y="5256"/>
                      <a:pt x="352" y="5261"/>
                    </a:cubicBezTo>
                    <a:cubicBezTo>
                      <a:pt x="353" y="5264"/>
                      <a:pt x="357" y="5269"/>
                      <a:pt x="359" y="5272"/>
                    </a:cubicBezTo>
                    <a:cubicBezTo>
                      <a:pt x="367" y="5282"/>
                      <a:pt x="385" y="5325"/>
                      <a:pt x="393" y="5355"/>
                    </a:cubicBezTo>
                    <a:cubicBezTo>
                      <a:pt x="400" y="5383"/>
                      <a:pt x="409" y="5399"/>
                      <a:pt x="433" y="5433"/>
                    </a:cubicBezTo>
                    <a:cubicBezTo>
                      <a:pt x="443" y="5448"/>
                      <a:pt x="450" y="5459"/>
                      <a:pt x="451" y="5461"/>
                    </a:cubicBezTo>
                    <a:cubicBezTo>
                      <a:pt x="451" y="5464"/>
                      <a:pt x="455" y="5479"/>
                      <a:pt x="459" y="5492"/>
                    </a:cubicBezTo>
                    <a:cubicBezTo>
                      <a:pt x="463" y="5506"/>
                      <a:pt x="467" y="5528"/>
                      <a:pt x="469" y="5540"/>
                    </a:cubicBezTo>
                    <a:cubicBezTo>
                      <a:pt x="471" y="5552"/>
                      <a:pt x="473" y="5565"/>
                      <a:pt x="474" y="5568"/>
                    </a:cubicBezTo>
                    <a:cubicBezTo>
                      <a:pt x="475" y="5572"/>
                      <a:pt x="478" y="5582"/>
                      <a:pt x="480" y="5592"/>
                    </a:cubicBezTo>
                    <a:cubicBezTo>
                      <a:pt x="483" y="5602"/>
                      <a:pt x="490" y="5624"/>
                      <a:pt x="496" y="5641"/>
                    </a:cubicBezTo>
                    <a:cubicBezTo>
                      <a:pt x="516" y="5698"/>
                      <a:pt x="518" y="5713"/>
                      <a:pt x="517" y="5774"/>
                    </a:cubicBezTo>
                    <a:cubicBezTo>
                      <a:pt x="516" y="5788"/>
                      <a:pt x="518" y="5812"/>
                      <a:pt x="521" y="5828"/>
                    </a:cubicBezTo>
                    <a:cubicBezTo>
                      <a:pt x="527" y="5858"/>
                      <a:pt x="548" y="5916"/>
                      <a:pt x="563" y="5941"/>
                    </a:cubicBezTo>
                    <a:cubicBezTo>
                      <a:pt x="574" y="5960"/>
                      <a:pt x="582" y="5983"/>
                      <a:pt x="583" y="5998"/>
                    </a:cubicBezTo>
                    <a:cubicBezTo>
                      <a:pt x="583" y="6005"/>
                      <a:pt x="581" y="6019"/>
                      <a:pt x="577" y="6029"/>
                    </a:cubicBezTo>
                    <a:cubicBezTo>
                      <a:pt x="574" y="6039"/>
                      <a:pt x="570" y="6053"/>
                      <a:pt x="570" y="6059"/>
                    </a:cubicBezTo>
                    <a:cubicBezTo>
                      <a:pt x="566" y="6084"/>
                      <a:pt x="535" y="6164"/>
                      <a:pt x="518" y="6191"/>
                    </a:cubicBezTo>
                    <a:cubicBezTo>
                      <a:pt x="508" y="6207"/>
                      <a:pt x="501" y="6211"/>
                      <a:pt x="451" y="6234"/>
                    </a:cubicBezTo>
                    <a:cubicBezTo>
                      <a:pt x="373" y="6269"/>
                      <a:pt x="270" y="6308"/>
                      <a:pt x="195" y="6331"/>
                    </a:cubicBezTo>
                    <a:cubicBezTo>
                      <a:pt x="144" y="6346"/>
                      <a:pt x="131" y="6349"/>
                      <a:pt x="76" y="6361"/>
                    </a:cubicBezTo>
                    <a:cubicBezTo>
                      <a:pt x="27" y="6371"/>
                      <a:pt x="6" y="6379"/>
                      <a:pt x="1" y="6390"/>
                    </a:cubicBezTo>
                    <a:cubicBezTo>
                      <a:pt x="-1" y="6394"/>
                      <a:pt x="0" y="6398"/>
                      <a:pt x="2" y="6402"/>
                    </a:cubicBezTo>
                    <a:cubicBezTo>
                      <a:pt x="4" y="6405"/>
                      <a:pt x="7" y="6408"/>
                      <a:pt x="11" y="6408"/>
                    </a:cubicBezTo>
                    <a:lnTo>
                      <a:pt x="11" y="6408"/>
                    </a:lnTo>
                    <a:cubicBezTo>
                      <a:pt x="15" y="6408"/>
                      <a:pt x="19" y="6405"/>
                      <a:pt x="22" y="6402"/>
                    </a:cubicBezTo>
                    <a:cubicBezTo>
                      <a:pt x="27" y="6395"/>
                      <a:pt x="43" y="6390"/>
                      <a:pt x="95" y="6380"/>
                    </a:cubicBezTo>
                    <a:cubicBezTo>
                      <a:pt x="201" y="6358"/>
                      <a:pt x="337" y="6310"/>
                      <a:pt x="469" y="6250"/>
                    </a:cubicBezTo>
                    <a:cubicBezTo>
                      <a:pt x="492" y="6239"/>
                      <a:pt x="510" y="6231"/>
                      <a:pt x="512" y="6231"/>
                    </a:cubicBezTo>
                    <a:cubicBezTo>
                      <a:pt x="514" y="6230"/>
                      <a:pt x="517" y="6229"/>
                      <a:pt x="518" y="6227"/>
                    </a:cubicBezTo>
                    <a:cubicBezTo>
                      <a:pt x="519" y="6226"/>
                      <a:pt x="526" y="6223"/>
                      <a:pt x="534" y="6219"/>
                    </a:cubicBezTo>
                    <a:cubicBezTo>
                      <a:pt x="667" y="6152"/>
                      <a:pt x="801" y="6048"/>
                      <a:pt x="868" y="5959"/>
                    </a:cubicBezTo>
                    <a:cubicBezTo>
                      <a:pt x="883" y="5938"/>
                      <a:pt x="896" y="5917"/>
                      <a:pt x="916" y="5882"/>
                    </a:cubicBezTo>
                    <a:cubicBezTo>
                      <a:pt x="937" y="5844"/>
                      <a:pt x="943" y="5836"/>
                      <a:pt x="972" y="5811"/>
                    </a:cubicBezTo>
                    <a:cubicBezTo>
                      <a:pt x="1000" y="5787"/>
                      <a:pt x="1014" y="5779"/>
                      <a:pt x="1039" y="5772"/>
                    </a:cubicBezTo>
                    <a:cubicBezTo>
                      <a:pt x="1082" y="5762"/>
                      <a:pt x="1106" y="5759"/>
                      <a:pt x="1211" y="5748"/>
                    </a:cubicBezTo>
                    <a:cubicBezTo>
                      <a:pt x="1265" y="5743"/>
                      <a:pt x="1298" y="5737"/>
                      <a:pt x="1336" y="5726"/>
                    </a:cubicBezTo>
                    <a:cubicBezTo>
                      <a:pt x="1339" y="5725"/>
                      <a:pt x="1351" y="5721"/>
                      <a:pt x="1362" y="5718"/>
                    </a:cubicBezTo>
                    <a:cubicBezTo>
                      <a:pt x="1381" y="5713"/>
                      <a:pt x="1408" y="5704"/>
                      <a:pt x="1420" y="5699"/>
                    </a:cubicBezTo>
                    <a:cubicBezTo>
                      <a:pt x="1426" y="5696"/>
                      <a:pt x="1429" y="5695"/>
                      <a:pt x="1438" y="5693"/>
                    </a:cubicBezTo>
                    <a:cubicBezTo>
                      <a:pt x="1442" y="5692"/>
                      <a:pt x="1450" y="5689"/>
                      <a:pt x="1454" y="5687"/>
                    </a:cubicBezTo>
                    <a:cubicBezTo>
                      <a:pt x="1459" y="5685"/>
                      <a:pt x="1465" y="5682"/>
                      <a:pt x="1467" y="5682"/>
                    </a:cubicBezTo>
                    <a:cubicBezTo>
                      <a:pt x="1483" y="5678"/>
                      <a:pt x="1546" y="5650"/>
                      <a:pt x="1567" y="5638"/>
                    </a:cubicBezTo>
                    <a:cubicBezTo>
                      <a:pt x="1606" y="5616"/>
                      <a:pt x="1624" y="5600"/>
                      <a:pt x="1676" y="5538"/>
                    </a:cubicBezTo>
                    <a:cubicBezTo>
                      <a:pt x="1744" y="5455"/>
                      <a:pt x="1766" y="5424"/>
                      <a:pt x="1785" y="5382"/>
                    </a:cubicBezTo>
                    <a:cubicBezTo>
                      <a:pt x="1803" y="5344"/>
                      <a:pt x="1810" y="5332"/>
                      <a:pt x="1835" y="5304"/>
                    </a:cubicBezTo>
                    <a:cubicBezTo>
                      <a:pt x="1881" y="5252"/>
                      <a:pt x="1928" y="5221"/>
                      <a:pt x="2008" y="5187"/>
                    </a:cubicBezTo>
                    <a:cubicBezTo>
                      <a:pt x="2061" y="5165"/>
                      <a:pt x="2065" y="5159"/>
                      <a:pt x="2064" y="5153"/>
                    </a:cubicBezTo>
                    <a:cubicBezTo>
                      <a:pt x="2063" y="5150"/>
                      <a:pt x="2059" y="5148"/>
                      <a:pt x="2055" y="5148"/>
                    </a:cubicBezTo>
                    <a:cubicBezTo>
                      <a:pt x="2052" y="5148"/>
                      <a:pt x="2036" y="5148"/>
                      <a:pt x="2018" y="5148"/>
                    </a:cubicBezTo>
                    <a:cubicBezTo>
                      <a:pt x="2001" y="5148"/>
                      <a:pt x="1983" y="5147"/>
                      <a:pt x="1979" y="5147"/>
                    </a:cubicBezTo>
                    <a:cubicBezTo>
                      <a:pt x="1975" y="5146"/>
                      <a:pt x="1963" y="5146"/>
                      <a:pt x="1952" y="5145"/>
                    </a:cubicBezTo>
                    <a:cubicBezTo>
                      <a:pt x="1942" y="5145"/>
                      <a:pt x="1927" y="5144"/>
                      <a:pt x="1919" y="5143"/>
                    </a:cubicBezTo>
                    <a:cubicBezTo>
                      <a:pt x="1912" y="5142"/>
                      <a:pt x="1891" y="5140"/>
                      <a:pt x="1874" y="5138"/>
                    </a:cubicBezTo>
                    <a:cubicBezTo>
                      <a:pt x="1857" y="5136"/>
                      <a:pt x="1834" y="5134"/>
                      <a:pt x="1824" y="5132"/>
                    </a:cubicBezTo>
                    <a:cubicBezTo>
                      <a:pt x="1793" y="5127"/>
                      <a:pt x="1725" y="5124"/>
                      <a:pt x="1704" y="5127"/>
                    </a:cubicBezTo>
                    <a:cubicBezTo>
                      <a:pt x="1645" y="5136"/>
                      <a:pt x="1593" y="5167"/>
                      <a:pt x="1542" y="5225"/>
                    </a:cubicBezTo>
                    <a:cubicBezTo>
                      <a:pt x="1516" y="5255"/>
                      <a:pt x="1482" y="5296"/>
                      <a:pt x="1468" y="5314"/>
                    </a:cubicBezTo>
                    <a:cubicBezTo>
                      <a:pt x="1463" y="5321"/>
                      <a:pt x="1451" y="5335"/>
                      <a:pt x="1442" y="5346"/>
                    </a:cubicBezTo>
                    <a:cubicBezTo>
                      <a:pt x="1417" y="5376"/>
                      <a:pt x="1398" y="5402"/>
                      <a:pt x="1380" y="5428"/>
                    </a:cubicBezTo>
                    <a:cubicBezTo>
                      <a:pt x="1359" y="5460"/>
                      <a:pt x="1341" y="5483"/>
                      <a:pt x="1327" y="5499"/>
                    </a:cubicBezTo>
                    <a:cubicBezTo>
                      <a:pt x="1320" y="5506"/>
                      <a:pt x="1313" y="5513"/>
                      <a:pt x="1311" y="5515"/>
                    </a:cubicBezTo>
                    <a:cubicBezTo>
                      <a:pt x="1309" y="5517"/>
                      <a:pt x="1282" y="5542"/>
                      <a:pt x="1264" y="5558"/>
                    </a:cubicBezTo>
                    <a:cubicBezTo>
                      <a:pt x="1258" y="5564"/>
                      <a:pt x="1162" y="5631"/>
                      <a:pt x="1148" y="5639"/>
                    </a:cubicBezTo>
                    <a:cubicBezTo>
                      <a:pt x="1144" y="5641"/>
                      <a:pt x="1140" y="5645"/>
                      <a:pt x="1137" y="5647"/>
                    </a:cubicBezTo>
                    <a:cubicBezTo>
                      <a:pt x="1136" y="5649"/>
                      <a:pt x="1129" y="5655"/>
                      <a:pt x="1121" y="5660"/>
                    </a:cubicBezTo>
                    <a:cubicBezTo>
                      <a:pt x="1114" y="5666"/>
                      <a:pt x="1095" y="5684"/>
                      <a:pt x="1080" y="5701"/>
                    </a:cubicBezTo>
                    <a:cubicBezTo>
                      <a:pt x="1065" y="5719"/>
                      <a:pt x="1054" y="5730"/>
                      <a:pt x="1052" y="5732"/>
                    </a:cubicBezTo>
                    <a:cubicBezTo>
                      <a:pt x="1048" y="5733"/>
                      <a:pt x="1038" y="5741"/>
                      <a:pt x="1035" y="5744"/>
                    </a:cubicBezTo>
                    <a:cubicBezTo>
                      <a:pt x="1029" y="5750"/>
                      <a:pt x="1017" y="5757"/>
                      <a:pt x="1010" y="5760"/>
                    </a:cubicBezTo>
                    <a:cubicBezTo>
                      <a:pt x="992" y="5766"/>
                      <a:pt x="978" y="5775"/>
                      <a:pt x="962" y="5789"/>
                    </a:cubicBezTo>
                    <a:cubicBezTo>
                      <a:pt x="958" y="5793"/>
                      <a:pt x="955" y="5796"/>
                      <a:pt x="952" y="5798"/>
                    </a:cubicBezTo>
                    <a:cubicBezTo>
                      <a:pt x="953" y="5796"/>
                      <a:pt x="954" y="5794"/>
                      <a:pt x="956" y="5791"/>
                    </a:cubicBezTo>
                    <a:cubicBezTo>
                      <a:pt x="965" y="5774"/>
                      <a:pt x="1020" y="5580"/>
                      <a:pt x="1025" y="5546"/>
                    </a:cubicBezTo>
                    <a:cubicBezTo>
                      <a:pt x="1025" y="5544"/>
                      <a:pt x="1028" y="5530"/>
                      <a:pt x="1032" y="5514"/>
                    </a:cubicBezTo>
                    <a:cubicBezTo>
                      <a:pt x="1040" y="5478"/>
                      <a:pt x="1041" y="5470"/>
                      <a:pt x="1047" y="5441"/>
                    </a:cubicBezTo>
                    <a:cubicBezTo>
                      <a:pt x="1049" y="5428"/>
                      <a:pt x="1055" y="5399"/>
                      <a:pt x="1060" y="5376"/>
                    </a:cubicBezTo>
                    <a:lnTo>
                      <a:pt x="1061" y="5371"/>
                    </a:lnTo>
                    <a:cubicBezTo>
                      <a:pt x="1066" y="5342"/>
                      <a:pt x="1070" y="5324"/>
                      <a:pt x="1072" y="5315"/>
                    </a:cubicBezTo>
                    <a:lnTo>
                      <a:pt x="1072" y="5313"/>
                    </a:lnTo>
                    <a:cubicBezTo>
                      <a:pt x="1080" y="5267"/>
                      <a:pt x="1145" y="5153"/>
                      <a:pt x="1196" y="5096"/>
                    </a:cubicBezTo>
                    <a:cubicBezTo>
                      <a:pt x="1248" y="5037"/>
                      <a:pt x="1312" y="5005"/>
                      <a:pt x="1450" y="4968"/>
                    </a:cubicBezTo>
                    <a:cubicBezTo>
                      <a:pt x="1526" y="4947"/>
                      <a:pt x="1543" y="4941"/>
                      <a:pt x="1676" y="4889"/>
                    </a:cubicBezTo>
                    <a:cubicBezTo>
                      <a:pt x="1759" y="4856"/>
                      <a:pt x="1807" y="4823"/>
                      <a:pt x="1836" y="4780"/>
                    </a:cubicBezTo>
                    <a:cubicBezTo>
                      <a:pt x="1874" y="4726"/>
                      <a:pt x="1909" y="4681"/>
                      <a:pt x="1949" y="4636"/>
                    </a:cubicBezTo>
                    <a:cubicBezTo>
                      <a:pt x="2014" y="4561"/>
                      <a:pt x="2042" y="4536"/>
                      <a:pt x="2097" y="4501"/>
                    </a:cubicBezTo>
                    <a:cubicBezTo>
                      <a:pt x="2135" y="4476"/>
                      <a:pt x="2180" y="4460"/>
                      <a:pt x="2226" y="4456"/>
                    </a:cubicBezTo>
                    <a:cubicBezTo>
                      <a:pt x="2273" y="4452"/>
                      <a:pt x="2319" y="4458"/>
                      <a:pt x="2359" y="4476"/>
                    </a:cubicBezTo>
                    <a:cubicBezTo>
                      <a:pt x="2396" y="4491"/>
                      <a:pt x="2453" y="4541"/>
                      <a:pt x="2473" y="4575"/>
                    </a:cubicBezTo>
                    <a:cubicBezTo>
                      <a:pt x="2480" y="4586"/>
                      <a:pt x="2504" y="4617"/>
                      <a:pt x="2511" y="4617"/>
                    </a:cubicBezTo>
                    <a:moveTo>
                      <a:pt x="1387" y="4927"/>
                    </a:moveTo>
                    <a:cubicBezTo>
                      <a:pt x="1389" y="4925"/>
                      <a:pt x="1395" y="4922"/>
                      <a:pt x="1396" y="4918"/>
                    </a:cubicBezTo>
                    <a:lnTo>
                      <a:pt x="1396" y="4918"/>
                    </a:lnTo>
                    <a:cubicBezTo>
                      <a:pt x="1401" y="4917"/>
                      <a:pt x="1409" y="4909"/>
                      <a:pt x="1411" y="4907"/>
                    </a:cubicBezTo>
                    <a:cubicBezTo>
                      <a:pt x="1428" y="4890"/>
                      <a:pt x="1474" y="4852"/>
                      <a:pt x="1503" y="4833"/>
                    </a:cubicBezTo>
                    <a:cubicBezTo>
                      <a:pt x="1518" y="4823"/>
                      <a:pt x="1553" y="4807"/>
                      <a:pt x="1591" y="4793"/>
                    </a:cubicBezTo>
                    <a:cubicBezTo>
                      <a:pt x="1601" y="4790"/>
                      <a:pt x="1611" y="4786"/>
                      <a:pt x="1615" y="4784"/>
                    </a:cubicBezTo>
                    <a:cubicBezTo>
                      <a:pt x="1650" y="4768"/>
                      <a:pt x="1679" y="4754"/>
                      <a:pt x="1692" y="4747"/>
                    </a:cubicBezTo>
                    <a:cubicBezTo>
                      <a:pt x="1729" y="4728"/>
                      <a:pt x="1756" y="4704"/>
                      <a:pt x="1797" y="4652"/>
                    </a:cubicBezTo>
                    <a:cubicBezTo>
                      <a:pt x="1808" y="4638"/>
                      <a:pt x="1820" y="4622"/>
                      <a:pt x="1825" y="4617"/>
                    </a:cubicBezTo>
                    <a:cubicBezTo>
                      <a:pt x="1829" y="4611"/>
                      <a:pt x="1844" y="4593"/>
                      <a:pt x="1857" y="4577"/>
                    </a:cubicBezTo>
                    <a:cubicBezTo>
                      <a:pt x="1874" y="4556"/>
                      <a:pt x="1887" y="4540"/>
                      <a:pt x="1896" y="4529"/>
                    </a:cubicBezTo>
                    <a:cubicBezTo>
                      <a:pt x="1909" y="4512"/>
                      <a:pt x="1910" y="4510"/>
                      <a:pt x="1907" y="4507"/>
                    </a:cubicBezTo>
                    <a:cubicBezTo>
                      <a:pt x="1905" y="4505"/>
                      <a:pt x="1901" y="4507"/>
                      <a:pt x="1898" y="4511"/>
                    </a:cubicBezTo>
                    <a:cubicBezTo>
                      <a:pt x="1895" y="4513"/>
                      <a:pt x="1892" y="4518"/>
                      <a:pt x="1887" y="4523"/>
                    </a:cubicBezTo>
                    <a:cubicBezTo>
                      <a:pt x="1877" y="4534"/>
                      <a:pt x="1863" y="4550"/>
                      <a:pt x="1844" y="4572"/>
                    </a:cubicBezTo>
                    <a:cubicBezTo>
                      <a:pt x="1810" y="4610"/>
                      <a:pt x="1772" y="4651"/>
                      <a:pt x="1760" y="4664"/>
                    </a:cubicBezTo>
                    <a:cubicBezTo>
                      <a:pt x="1749" y="4674"/>
                      <a:pt x="1736" y="4687"/>
                      <a:pt x="1734" y="4690"/>
                    </a:cubicBezTo>
                    <a:cubicBezTo>
                      <a:pt x="1722" y="4706"/>
                      <a:pt x="1641" y="4749"/>
                      <a:pt x="1576" y="4774"/>
                    </a:cubicBezTo>
                    <a:cubicBezTo>
                      <a:pt x="1550" y="4784"/>
                      <a:pt x="1507" y="4805"/>
                      <a:pt x="1490" y="4815"/>
                    </a:cubicBezTo>
                    <a:cubicBezTo>
                      <a:pt x="1471" y="4827"/>
                      <a:pt x="1436" y="4854"/>
                      <a:pt x="1419" y="4870"/>
                    </a:cubicBezTo>
                    <a:cubicBezTo>
                      <a:pt x="1411" y="4877"/>
                      <a:pt x="1395" y="4891"/>
                      <a:pt x="1382" y="4900"/>
                    </a:cubicBezTo>
                    <a:cubicBezTo>
                      <a:pt x="1370" y="4910"/>
                      <a:pt x="1354" y="4922"/>
                      <a:pt x="1348" y="4926"/>
                    </a:cubicBezTo>
                    <a:cubicBezTo>
                      <a:pt x="1345" y="4929"/>
                      <a:pt x="1342" y="4931"/>
                      <a:pt x="1339" y="4933"/>
                    </a:cubicBezTo>
                    <a:cubicBezTo>
                      <a:pt x="1342" y="4927"/>
                      <a:pt x="1344" y="4924"/>
                      <a:pt x="1344" y="4923"/>
                    </a:cubicBezTo>
                    <a:cubicBezTo>
                      <a:pt x="1347" y="4921"/>
                      <a:pt x="1353" y="4906"/>
                      <a:pt x="1355" y="4902"/>
                    </a:cubicBezTo>
                    <a:cubicBezTo>
                      <a:pt x="1363" y="4883"/>
                      <a:pt x="1390" y="4842"/>
                      <a:pt x="1402" y="4831"/>
                    </a:cubicBezTo>
                    <a:cubicBezTo>
                      <a:pt x="1418" y="4816"/>
                      <a:pt x="1444" y="4797"/>
                      <a:pt x="1467" y="4784"/>
                    </a:cubicBezTo>
                    <a:cubicBezTo>
                      <a:pt x="1529" y="4748"/>
                      <a:pt x="1661" y="4660"/>
                      <a:pt x="1676" y="4643"/>
                    </a:cubicBezTo>
                    <a:cubicBezTo>
                      <a:pt x="1701" y="4617"/>
                      <a:pt x="1758" y="4540"/>
                      <a:pt x="1797" y="4479"/>
                    </a:cubicBezTo>
                    <a:cubicBezTo>
                      <a:pt x="1811" y="4457"/>
                      <a:pt x="1853" y="4407"/>
                      <a:pt x="1866" y="4397"/>
                    </a:cubicBezTo>
                    <a:cubicBezTo>
                      <a:pt x="1889" y="4378"/>
                      <a:pt x="1912" y="4364"/>
                      <a:pt x="1938" y="4354"/>
                    </a:cubicBezTo>
                    <a:cubicBezTo>
                      <a:pt x="1966" y="4343"/>
                      <a:pt x="1986" y="4341"/>
                      <a:pt x="2024" y="4349"/>
                    </a:cubicBezTo>
                    <a:lnTo>
                      <a:pt x="2024" y="4349"/>
                    </a:lnTo>
                    <a:cubicBezTo>
                      <a:pt x="2035" y="4351"/>
                      <a:pt x="2054" y="4356"/>
                      <a:pt x="2065" y="4358"/>
                    </a:cubicBezTo>
                    <a:cubicBezTo>
                      <a:pt x="2076" y="4361"/>
                      <a:pt x="2103" y="4368"/>
                      <a:pt x="2126" y="4373"/>
                    </a:cubicBezTo>
                    <a:lnTo>
                      <a:pt x="2127" y="4374"/>
                    </a:lnTo>
                    <a:cubicBezTo>
                      <a:pt x="2164" y="4382"/>
                      <a:pt x="2192" y="4391"/>
                      <a:pt x="2213" y="4398"/>
                    </a:cubicBezTo>
                    <a:lnTo>
                      <a:pt x="2214" y="4399"/>
                    </a:lnTo>
                    <a:cubicBezTo>
                      <a:pt x="2224" y="4402"/>
                      <a:pt x="2243" y="4409"/>
                      <a:pt x="2257" y="4413"/>
                    </a:cubicBezTo>
                    <a:cubicBezTo>
                      <a:pt x="2282" y="4421"/>
                      <a:pt x="2299" y="4428"/>
                      <a:pt x="2319" y="4438"/>
                    </a:cubicBezTo>
                    <a:cubicBezTo>
                      <a:pt x="2298" y="4433"/>
                      <a:pt x="2276" y="4430"/>
                      <a:pt x="2242" y="4430"/>
                    </a:cubicBezTo>
                    <a:cubicBezTo>
                      <a:pt x="2203" y="4430"/>
                      <a:pt x="2140" y="4447"/>
                      <a:pt x="2100" y="4470"/>
                    </a:cubicBezTo>
                    <a:cubicBezTo>
                      <a:pt x="2078" y="4482"/>
                      <a:pt x="2032" y="4515"/>
                      <a:pt x="2014" y="4532"/>
                    </a:cubicBezTo>
                    <a:cubicBezTo>
                      <a:pt x="1989" y="4555"/>
                      <a:pt x="1956" y="4590"/>
                      <a:pt x="1922" y="4630"/>
                    </a:cubicBezTo>
                    <a:cubicBezTo>
                      <a:pt x="1883" y="4675"/>
                      <a:pt x="1865" y="4698"/>
                      <a:pt x="1821" y="4761"/>
                    </a:cubicBezTo>
                    <a:cubicBezTo>
                      <a:pt x="1792" y="4802"/>
                      <a:pt x="1758" y="4829"/>
                      <a:pt x="1707" y="4851"/>
                    </a:cubicBezTo>
                    <a:cubicBezTo>
                      <a:pt x="1611" y="4892"/>
                      <a:pt x="1527" y="4923"/>
                      <a:pt x="1462" y="4940"/>
                    </a:cubicBezTo>
                    <a:cubicBezTo>
                      <a:pt x="1393" y="4958"/>
                      <a:pt x="1361" y="4969"/>
                      <a:pt x="1322" y="4984"/>
                    </a:cubicBezTo>
                    <a:cubicBezTo>
                      <a:pt x="1316" y="4986"/>
                      <a:pt x="1311" y="4988"/>
                      <a:pt x="1307" y="4990"/>
                    </a:cubicBezTo>
                    <a:cubicBezTo>
                      <a:pt x="1311" y="4987"/>
                      <a:pt x="1315" y="4983"/>
                      <a:pt x="1320" y="4979"/>
                    </a:cubicBezTo>
                    <a:cubicBezTo>
                      <a:pt x="1334" y="4968"/>
                      <a:pt x="1353" y="4953"/>
                      <a:pt x="1362" y="4945"/>
                    </a:cubicBezTo>
                    <a:cubicBezTo>
                      <a:pt x="1372" y="4937"/>
                      <a:pt x="1383" y="4929"/>
                      <a:pt x="1387" y="4927"/>
                    </a:cubicBezTo>
                    <a:moveTo>
                      <a:pt x="2117" y="4348"/>
                    </a:moveTo>
                    <a:cubicBezTo>
                      <a:pt x="2105" y="4345"/>
                      <a:pt x="2080" y="4339"/>
                      <a:pt x="2062" y="4335"/>
                    </a:cubicBezTo>
                    <a:cubicBezTo>
                      <a:pt x="2056" y="4333"/>
                      <a:pt x="2050" y="4332"/>
                      <a:pt x="2045" y="4330"/>
                    </a:cubicBezTo>
                    <a:cubicBezTo>
                      <a:pt x="2067" y="4329"/>
                      <a:pt x="2105" y="4328"/>
                      <a:pt x="2123" y="4328"/>
                    </a:cubicBezTo>
                    <a:cubicBezTo>
                      <a:pt x="2181" y="4331"/>
                      <a:pt x="2226" y="4339"/>
                      <a:pt x="2273" y="4355"/>
                    </a:cubicBezTo>
                    <a:cubicBezTo>
                      <a:pt x="2338" y="4377"/>
                      <a:pt x="2373" y="4395"/>
                      <a:pt x="2416" y="4431"/>
                    </a:cubicBezTo>
                    <a:cubicBezTo>
                      <a:pt x="2443" y="4453"/>
                      <a:pt x="2467" y="4478"/>
                      <a:pt x="2469" y="4483"/>
                    </a:cubicBezTo>
                    <a:cubicBezTo>
                      <a:pt x="2469" y="4485"/>
                      <a:pt x="2470" y="4487"/>
                      <a:pt x="2471" y="4489"/>
                    </a:cubicBezTo>
                    <a:cubicBezTo>
                      <a:pt x="2472" y="4489"/>
                      <a:pt x="2473" y="4490"/>
                      <a:pt x="2474" y="4490"/>
                    </a:cubicBezTo>
                    <a:cubicBezTo>
                      <a:pt x="2477" y="4494"/>
                      <a:pt x="2486" y="4518"/>
                      <a:pt x="2489" y="4542"/>
                    </a:cubicBezTo>
                    <a:lnTo>
                      <a:pt x="2490" y="4553"/>
                    </a:lnTo>
                    <a:lnTo>
                      <a:pt x="2489" y="4551"/>
                    </a:lnTo>
                    <a:cubicBezTo>
                      <a:pt x="2458" y="4511"/>
                      <a:pt x="2420" y="4477"/>
                      <a:pt x="2370" y="4444"/>
                    </a:cubicBezTo>
                    <a:cubicBezTo>
                      <a:pt x="2325" y="4415"/>
                      <a:pt x="2306" y="4406"/>
                      <a:pt x="2258" y="4390"/>
                    </a:cubicBezTo>
                    <a:cubicBezTo>
                      <a:pt x="2242" y="4385"/>
                      <a:pt x="2219" y="4377"/>
                      <a:pt x="2206" y="4372"/>
                    </a:cubicBezTo>
                    <a:cubicBezTo>
                      <a:pt x="2193" y="4367"/>
                      <a:pt x="2173" y="4361"/>
                      <a:pt x="2161" y="4358"/>
                    </a:cubicBezTo>
                    <a:cubicBezTo>
                      <a:pt x="2149" y="4356"/>
                      <a:pt x="2130" y="4351"/>
                      <a:pt x="2117" y="4348"/>
                    </a:cubicBezTo>
                    <a:moveTo>
                      <a:pt x="1858" y="4046"/>
                    </a:moveTo>
                    <a:cubicBezTo>
                      <a:pt x="1858" y="4049"/>
                      <a:pt x="1849" y="4058"/>
                      <a:pt x="1827" y="4065"/>
                    </a:cubicBezTo>
                    <a:cubicBezTo>
                      <a:pt x="1825" y="4066"/>
                      <a:pt x="1823" y="4067"/>
                      <a:pt x="1820" y="4068"/>
                    </a:cubicBezTo>
                    <a:cubicBezTo>
                      <a:pt x="1823" y="4065"/>
                      <a:pt x="1825" y="4063"/>
                      <a:pt x="1829" y="4060"/>
                    </a:cubicBezTo>
                    <a:cubicBezTo>
                      <a:pt x="1841" y="4049"/>
                      <a:pt x="1851" y="4044"/>
                      <a:pt x="1856" y="4044"/>
                    </a:cubicBezTo>
                    <a:lnTo>
                      <a:pt x="1857" y="4045"/>
                    </a:lnTo>
                    <a:cubicBezTo>
                      <a:pt x="1857" y="4045"/>
                      <a:pt x="1858" y="4045"/>
                      <a:pt x="1858" y="4046"/>
                    </a:cubicBezTo>
                    <a:moveTo>
                      <a:pt x="2699" y="2816"/>
                    </a:moveTo>
                    <a:cubicBezTo>
                      <a:pt x="2696" y="2814"/>
                      <a:pt x="2688" y="2809"/>
                      <a:pt x="2683" y="2805"/>
                    </a:cubicBezTo>
                    <a:cubicBezTo>
                      <a:pt x="2682" y="2804"/>
                      <a:pt x="2679" y="2802"/>
                      <a:pt x="2677" y="2805"/>
                    </a:cubicBezTo>
                    <a:cubicBezTo>
                      <a:pt x="2674" y="2808"/>
                      <a:pt x="2677" y="2810"/>
                      <a:pt x="2681" y="2815"/>
                    </a:cubicBezTo>
                    <a:cubicBezTo>
                      <a:pt x="2684" y="2819"/>
                      <a:pt x="2689" y="2823"/>
                      <a:pt x="2694" y="2829"/>
                    </a:cubicBezTo>
                    <a:cubicBezTo>
                      <a:pt x="2707" y="2842"/>
                      <a:pt x="2724" y="2862"/>
                      <a:pt x="2730" y="2871"/>
                    </a:cubicBezTo>
                    <a:cubicBezTo>
                      <a:pt x="2743" y="2890"/>
                      <a:pt x="2780" y="2936"/>
                      <a:pt x="2795" y="2951"/>
                    </a:cubicBezTo>
                    <a:cubicBezTo>
                      <a:pt x="2800" y="2956"/>
                      <a:pt x="2808" y="2964"/>
                      <a:pt x="2813" y="2970"/>
                    </a:cubicBezTo>
                    <a:cubicBezTo>
                      <a:pt x="2817" y="2975"/>
                      <a:pt x="2824" y="2983"/>
                      <a:pt x="2828" y="2987"/>
                    </a:cubicBezTo>
                    <a:cubicBezTo>
                      <a:pt x="2832" y="2991"/>
                      <a:pt x="2844" y="3004"/>
                      <a:pt x="2854" y="3016"/>
                    </a:cubicBezTo>
                    <a:cubicBezTo>
                      <a:pt x="2859" y="3022"/>
                      <a:pt x="2863" y="3026"/>
                      <a:pt x="2865" y="3029"/>
                    </a:cubicBezTo>
                    <a:cubicBezTo>
                      <a:pt x="2857" y="3028"/>
                      <a:pt x="2842" y="3025"/>
                      <a:pt x="2829" y="3024"/>
                    </a:cubicBezTo>
                    <a:cubicBezTo>
                      <a:pt x="2764" y="3014"/>
                      <a:pt x="2739" y="3004"/>
                      <a:pt x="2674" y="2958"/>
                    </a:cubicBezTo>
                    <a:cubicBezTo>
                      <a:pt x="2629" y="2926"/>
                      <a:pt x="2601" y="2901"/>
                      <a:pt x="2562" y="2860"/>
                    </a:cubicBezTo>
                    <a:cubicBezTo>
                      <a:pt x="2529" y="2823"/>
                      <a:pt x="2491" y="2787"/>
                      <a:pt x="2457" y="2760"/>
                    </a:cubicBezTo>
                    <a:cubicBezTo>
                      <a:pt x="2413" y="2725"/>
                      <a:pt x="2394" y="2718"/>
                      <a:pt x="2386" y="2718"/>
                    </a:cubicBezTo>
                    <a:cubicBezTo>
                      <a:pt x="2396" y="2714"/>
                      <a:pt x="2418" y="2706"/>
                      <a:pt x="2468" y="2691"/>
                    </a:cubicBezTo>
                    <a:cubicBezTo>
                      <a:pt x="2470" y="2690"/>
                      <a:pt x="2489" y="2689"/>
                      <a:pt x="2518" y="2688"/>
                    </a:cubicBezTo>
                    <a:cubicBezTo>
                      <a:pt x="2550" y="2687"/>
                      <a:pt x="2569" y="2688"/>
                      <a:pt x="2586" y="2691"/>
                    </a:cubicBezTo>
                    <a:cubicBezTo>
                      <a:pt x="2639" y="2701"/>
                      <a:pt x="2716" y="2750"/>
                      <a:pt x="2758" y="2799"/>
                    </a:cubicBezTo>
                    <a:cubicBezTo>
                      <a:pt x="2771" y="2814"/>
                      <a:pt x="2788" y="2837"/>
                      <a:pt x="2796" y="2849"/>
                    </a:cubicBezTo>
                    <a:cubicBezTo>
                      <a:pt x="2804" y="2862"/>
                      <a:pt x="2821" y="2887"/>
                      <a:pt x="2833" y="2906"/>
                    </a:cubicBezTo>
                    <a:cubicBezTo>
                      <a:pt x="2845" y="2924"/>
                      <a:pt x="2860" y="2951"/>
                      <a:pt x="2867" y="2966"/>
                    </a:cubicBezTo>
                    <a:cubicBezTo>
                      <a:pt x="2879" y="2992"/>
                      <a:pt x="2888" y="3015"/>
                      <a:pt x="2893" y="3028"/>
                    </a:cubicBezTo>
                    <a:cubicBezTo>
                      <a:pt x="2892" y="3028"/>
                      <a:pt x="2892" y="3027"/>
                      <a:pt x="2891" y="3027"/>
                    </a:cubicBezTo>
                    <a:cubicBezTo>
                      <a:pt x="2879" y="3012"/>
                      <a:pt x="2829" y="2955"/>
                      <a:pt x="2815" y="2940"/>
                    </a:cubicBezTo>
                    <a:cubicBezTo>
                      <a:pt x="2809" y="2934"/>
                      <a:pt x="2800" y="2925"/>
                      <a:pt x="2794" y="2919"/>
                    </a:cubicBezTo>
                    <a:cubicBezTo>
                      <a:pt x="2789" y="2914"/>
                      <a:pt x="2778" y="2900"/>
                      <a:pt x="2769" y="2890"/>
                    </a:cubicBezTo>
                    <a:cubicBezTo>
                      <a:pt x="2747" y="2863"/>
                      <a:pt x="2708" y="2821"/>
                      <a:pt x="2699" y="2816"/>
                    </a:cubicBezTo>
                    <a:moveTo>
                      <a:pt x="2080" y="2827"/>
                    </a:moveTo>
                    <a:cubicBezTo>
                      <a:pt x="2081" y="2826"/>
                      <a:pt x="2084" y="2824"/>
                      <a:pt x="2103" y="2812"/>
                    </a:cubicBezTo>
                    <a:cubicBezTo>
                      <a:pt x="2154" y="2778"/>
                      <a:pt x="2174" y="2770"/>
                      <a:pt x="2255" y="2750"/>
                    </a:cubicBezTo>
                    <a:cubicBezTo>
                      <a:pt x="2283" y="2743"/>
                      <a:pt x="2308" y="2737"/>
                      <a:pt x="2310" y="2737"/>
                    </a:cubicBezTo>
                    <a:cubicBezTo>
                      <a:pt x="2326" y="2732"/>
                      <a:pt x="2355" y="2733"/>
                      <a:pt x="2377" y="2738"/>
                    </a:cubicBezTo>
                    <a:cubicBezTo>
                      <a:pt x="2402" y="2744"/>
                      <a:pt x="2405" y="2746"/>
                      <a:pt x="2443" y="2777"/>
                    </a:cubicBezTo>
                    <a:cubicBezTo>
                      <a:pt x="2451" y="2784"/>
                      <a:pt x="2464" y="2795"/>
                      <a:pt x="2471" y="2800"/>
                    </a:cubicBezTo>
                    <a:lnTo>
                      <a:pt x="2477" y="2805"/>
                    </a:lnTo>
                    <a:lnTo>
                      <a:pt x="2469" y="2805"/>
                    </a:lnTo>
                    <a:cubicBezTo>
                      <a:pt x="2448" y="2807"/>
                      <a:pt x="2392" y="2829"/>
                      <a:pt x="2365" y="2847"/>
                    </a:cubicBezTo>
                    <a:cubicBezTo>
                      <a:pt x="2354" y="2854"/>
                      <a:pt x="2337" y="2867"/>
                      <a:pt x="2328" y="2877"/>
                    </a:cubicBezTo>
                    <a:cubicBezTo>
                      <a:pt x="2290" y="2918"/>
                      <a:pt x="2270" y="2933"/>
                      <a:pt x="2236" y="2944"/>
                    </a:cubicBezTo>
                    <a:cubicBezTo>
                      <a:pt x="2210" y="2953"/>
                      <a:pt x="2172" y="2964"/>
                      <a:pt x="2145" y="2969"/>
                    </a:cubicBezTo>
                    <a:cubicBezTo>
                      <a:pt x="2109" y="2975"/>
                      <a:pt x="2058" y="2988"/>
                      <a:pt x="2032" y="2997"/>
                    </a:cubicBezTo>
                    <a:cubicBezTo>
                      <a:pt x="2021" y="3001"/>
                      <a:pt x="2007" y="3005"/>
                      <a:pt x="2001" y="3006"/>
                    </a:cubicBezTo>
                    <a:cubicBezTo>
                      <a:pt x="1980" y="3011"/>
                      <a:pt x="1939" y="3029"/>
                      <a:pt x="1910" y="3046"/>
                    </a:cubicBezTo>
                    <a:cubicBezTo>
                      <a:pt x="1918" y="3038"/>
                      <a:pt x="1929" y="3029"/>
                      <a:pt x="1939" y="3023"/>
                    </a:cubicBezTo>
                    <a:cubicBezTo>
                      <a:pt x="1952" y="3013"/>
                      <a:pt x="1969" y="3001"/>
                      <a:pt x="1976" y="2995"/>
                    </a:cubicBezTo>
                    <a:cubicBezTo>
                      <a:pt x="1996" y="2980"/>
                      <a:pt x="2045" y="2947"/>
                      <a:pt x="2065" y="2937"/>
                    </a:cubicBezTo>
                    <a:cubicBezTo>
                      <a:pt x="2075" y="2932"/>
                      <a:pt x="2105" y="2915"/>
                      <a:pt x="2132" y="2899"/>
                    </a:cubicBezTo>
                    <a:cubicBezTo>
                      <a:pt x="2158" y="2884"/>
                      <a:pt x="2195" y="2865"/>
                      <a:pt x="2213" y="2856"/>
                    </a:cubicBezTo>
                    <a:cubicBezTo>
                      <a:pt x="2239" y="2844"/>
                      <a:pt x="2259" y="2834"/>
                      <a:pt x="2272" y="2827"/>
                    </a:cubicBezTo>
                    <a:cubicBezTo>
                      <a:pt x="2279" y="2823"/>
                      <a:pt x="2284" y="2821"/>
                      <a:pt x="2288" y="2819"/>
                    </a:cubicBezTo>
                    <a:cubicBezTo>
                      <a:pt x="2292" y="2816"/>
                      <a:pt x="2295" y="2814"/>
                      <a:pt x="2294" y="2811"/>
                    </a:cubicBezTo>
                    <a:cubicBezTo>
                      <a:pt x="2294" y="2809"/>
                      <a:pt x="2292" y="2808"/>
                      <a:pt x="2291" y="2808"/>
                    </a:cubicBezTo>
                    <a:cubicBezTo>
                      <a:pt x="2289" y="2808"/>
                      <a:pt x="2288" y="2809"/>
                      <a:pt x="2288" y="2809"/>
                    </a:cubicBezTo>
                    <a:cubicBezTo>
                      <a:pt x="2216" y="2828"/>
                      <a:pt x="2062" y="2906"/>
                      <a:pt x="1983" y="2963"/>
                    </a:cubicBezTo>
                    <a:cubicBezTo>
                      <a:pt x="1968" y="2974"/>
                      <a:pt x="1945" y="2991"/>
                      <a:pt x="1930" y="3001"/>
                    </a:cubicBezTo>
                    <a:cubicBezTo>
                      <a:pt x="1922" y="3007"/>
                      <a:pt x="1913" y="3014"/>
                      <a:pt x="1906" y="3019"/>
                    </a:cubicBezTo>
                    <a:cubicBezTo>
                      <a:pt x="1910" y="3013"/>
                      <a:pt x="1915" y="3006"/>
                      <a:pt x="1917" y="3004"/>
                    </a:cubicBezTo>
                    <a:cubicBezTo>
                      <a:pt x="1918" y="3002"/>
                      <a:pt x="1926" y="2991"/>
                      <a:pt x="1931" y="2984"/>
                    </a:cubicBezTo>
                    <a:cubicBezTo>
                      <a:pt x="1953" y="2954"/>
                      <a:pt x="2006" y="2893"/>
                      <a:pt x="2039" y="2861"/>
                    </a:cubicBezTo>
                    <a:cubicBezTo>
                      <a:pt x="2050" y="2850"/>
                      <a:pt x="2077" y="2828"/>
                      <a:pt x="2080" y="2827"/>
                    </a:cubicBezTo>
                    <a:moveTo>
                      <a:pt x="1709" y="2894"/>
                    </a:moveTo>
                    <a:cubicBezTo>
                      <a:pt x="1711" y="2886"/>
                      <a:pt x="1720" y="2864"/>
                      <a:pt x="1727" y="2857"/>
                    </a:cubicBezTo>
                    <a:cubicBezTo>
                      <a:pt x="1732" y="2850"/>
                      <a:pt x="1737" y="2848"/>
                      <a:pt x="1739" y="2848"/>
                    </a:cubicBezTo>
                    <a:cubicBezTo>
                      <a:pt x="1740" y="2848"/>
                      <a:pt x="1740" y="2848"/>
                      <a:pt x="1740" y="2848"/>
                    </a:cubicBezTo>
                    <a:cubicBezTo>
                      <a:pt x="1742" y="2849"/>
                      <a:pt x="1743" y="2851"/>
                      <a:pt x="1743" y="2853"/>
                    </a:cubicBezTo>
                    <a:lnTo>
                      <a:pt x="1743" y="2853"/>
                    </a:lnTo>
                    <a:cubicBezTo>
                      <a:pt x="1744" y="2856"/>
                      <a:pt x="1743" y="2862"/>
                      <a:pt x="1741" y="2865"/>
                    </a:cubicBezTo>
                    <a:cubicBezTo>
                      <a:pt x="1739" y="2871"/>
                      <a:pt x="1718" y="2889"/>
                      <a:pt x="1709" y="2894"/>
                    </a:cubicBezTo>
                    <a:moveTo>
                      <a:pt x="2161" y="1552"/>
                    </a:moveTo>
                    <a:lnTo>
                      <a:pt x="2161" y="1552"/>
                    </a:lnTo>
                    <a:cubicBezTo>
                      <a:pt x="2132" y="1575"/>
                      <a:pt x="2110" y="1614"/>
                      <a:pt x="2099" y="1664"/>
                    </a:cubicBezTo>
                    <a:cubicBezTo>
                      <a:pt x="2092" y="1694"/>
                      <a:pt x="2086" y="1715"/>
                      <a:pt x="2083" y="1724"/>
                    </a:cubicBezTo>
                    <a:cubicBezTo>
                      <a:pt x="2076" y="1744"/>
                      <a:pt x="2059" y="1803"/>
                      <a:pt x="2057" y="1816"/>
                    </a:cubicBezTo>
                    <a:cubicBezTo>
                      <a:pt x="2056" y="1819"/>
                      <a:pt x="2055" y="1830"/>
                      <a:pt x="2053" y="1840"/>
                    </a:cubicBezTo>
                    <a:cubicBezTo>
                      <a:pt x="2051" y="1850"/>
                      <a:pt x="2049" y="1863"/>
                      <a:pt x="2049" y="1869"/>
                    </a:cubicBezTo>
                    <a:cubicBezTo>
                      <a:pt x="2047" y="1884"/>
                      <a:pt x="2043" y="1906"/>
                      <a:pt x="2040" y="1915"/>
                    </a:cubicBezTo>
                    <a:cubicBezTo>
                      <a:pt x="2039" y="1919"/>
                      <a:pt x="2022" y="1951"/>
                      <a:pt x="1999" y="1990"/>
                    </a:cubicBezTo>
                    <a:cubicBezTo>
                      <a:pt x="1978" y="2027"/>
                      <a:pt x="1954" y="2069"/>
                      <a:pt x="1946" y="2084"/>
                    </a:cubicBezTo>
                    <a:cubicBezTo>
                      <a:pt x="1933" y="2106"/>
                      <a:pt x="1921" y="2125"/>
                      <a:pt x="1898" y="2160"/>
                    </a:cubicBezTo>
                    <a:cubicBezTo>
                      <a:pt x="1896" y="2164"/>
                      <a:pt x="1891" y="2171"/>
                      <a:pt x="1888" y="2174"/>
                    </a:cubicBezTo>
                    <a:cubicBezTo>
                      <a:pt x="1885" y="2178"/>
                      <a:pt x="1879" y="2186"/>
                      <a:pt x="1875" y="2191"/>
                    </a:cubicBezTo>
                    <a:cubicBezTo>
                      <a:pt x="1865" y="2204"/>
                      <a:pt x="1829" y="2239"/>
                      <a:pt x="1824" y="2242"/>
                    </a:cubicBezTo>
                    <a:cubicBezTo>
                      <a:pt x="1821" y="2242"/>
                      <a:pt x="1818" y="2245"/>
                      <a:pt x="1818" y="2247"/>
                    </a:cubicBezTo>
                    <a:cubicBezTo>
                      <a:pt x="1817" y="2248"/>
                      <a:pt x="1816" y="2249"/>
                      <a:pt x="1813" y="2251"/>
                    </a:cubicBezTo>
                    <a:cubicBezTo>
                      <a:pt x="1809" y="2253"/>
                      <a:pt x="1800" y="2259"/>
                      <a:pt x="1792" y="2265"/>
                    </a:cubicBezTo>
                    <a:lnTo>
                      <a:pt x="1752" y="2292"/>
                    </a:lnTo>
                    <a:cubicBezTo>
                      <a:pt x="1726" y="2310"/>
                      <a:pt x="1705" y="2325"/>
                      <a:pt x="1696" y="2332"/>
                    </a:cubicBezTo>
                    <a:cubicBezTo>
                      <a:pt x="1703" y="2321"/>
                      <a:pt x="1716" y="2300"/>
                      <a:pt x="1735" y="2273"/>
                    </a:cubicBezTo>
                    <a:cubicBezTo>
                      <a:pt x="1756" y="2240"/>
                      <a:pt x="1798" y="2159"/>
                      <a:pt x="1811" y="2126"/>
                    </a:cubicBezTo>
                    <a:cubicBezTo>
                      <a:pt x="1827" y="2085"/>
                      <a:pt x="1839" y="2048"/>
                      <a:pt x="1848" y="2006"/>
                    </a:cubicBezTo>
                    <a:cubicBezTo>
                      <a:pt x="1856" y="1966"/>
                      <a:pt x="1866" y="1941"/>
                      <a:pt x="1892" y="1896"/>
                    </a:cubicBezTo>
                    <a:cubicBezTo>
                      <a:pt x="1900" y="1882"/>
                      <a:pt x="1912" y="1858"/>
                      <a:pt x="1919" y="1842"/>
                    </a:cubicBezTo>
                    <a:cubicBezTo>
                      <a:pt x="1931" y="1813"/>
                      <a:pt x="1964" y="1746"/>
                      <a:pt x="1979" y="1718"/>
                    </a:cubicBezTo>
                    <a:cubicBezTo>
                      <a:pt x="1984" y="1709"/>
                      <a:pt x="1987" y="1704"/>
                      <a:pt x="1988" y="1701"/>
                    </a:cubicBezTo>
                    <a:cubicBezTo>
                      <a:pt x="1991" y="1696"/>
                      <a:pt x="1993" y="1693"/>
                      <a:pt x="1990" y="1691"/>
                    </a:cubicBezTo>
                    <a:cubicBezTo>
                      <a:pt x="1989" y="1690"/>
                      <a:pt x="1988" y="1690"/>
                      <a:pt x="1988" y="1690"/>
                    </a:cubicBezTo>
                    <a:cubicBezTo>
                      <a:pt x="1986" y="1690"/>
                      <a:pt x="1984" y="1692"/>
                      <a:pt x="1983" y="1694"/>
                    </a:cubicBezTo>
                    <a:cubicBezTo>
                      <a:pt x="1957" y="1724"/>
                      <a:pt x="1934" y="1761"/>
                      <a:pt x="1910" y="1813"/>
                    </a:cubicBezTo>
                    <a:cubicBezTo>
                      <a:pt x="1898" y="1838"/>
                      <a:pt x="1883" y="1867"/>
                      <a:pt x="1876" y="1878"/>
                    </a:cubicBezTo>
                    <a:cubicBezTo>
                      <a:pt x="1848" y="1924"/>
                      <a:pt x="1834" y="1960"/>
                      <a:pt x="1824" y="2005"/>
                    </a:cubicBezTo>
                    <a:cubicBezTo>
                      <a:pt x="1812" y="2063"/>
                      <a:pt x="1793" y="2117"/>
                      <a:pt x="1765" y="2171"/>
                    </a:cubicBezTo>
                    <a:cubicBezTo>
                      <a:pt x="1757" y="2186"/>
                      <a:pt x="1749" y="2202"/>
                      <a:pt x="1748" y="2207"/>
                    </a:cubicBezTo>
                    <a:cubicBezTo>
                      <a:pt x="1746" y="2211"/>
                      <a:pt x="1724" y="2246"/>
                      <a:pt x="1705" y="2277"/>
                    </a:cubicBezTo>
                    <a:cubicBezTo>
                      <a:pt x="1734" y="2221"/>
                      <a:pt x="1744" y="2182"/>
                      <a:pt x="1744" y="2128"/>
                    </a:cubicBezTo>
                    <a:cubicBezTo>
                      <a:pt x="1744" y="2066"/>
                      <a:pt x="1750" y="2025"/>
                      <a:pt x="1766" y="1972"/>
                    </a:cubicBezTo>
                    <a:cubicBezTo>
                      <a:pt x="1769" y="1959"/>
                      <a:pt x="1774" y="1944"/>
                      <a:pt x="1774" y="1942"/>
                    </a:cubicBezTo>
                    <a:cubicBezTo>
                      <a:pt x="1774" y="1941"/>
                      <a:pt x="1776" y="1938"/>
                      <a:pt x="1777" y="1934"/>
                    </a:cubicBezTo>
                    <a:cubicBezTo>
                      <a:pt x="1779" y="1930"/>
                      <a:pt x="1784" y="1914"/>
                      <a:pt x="1787" y="1901"/>
                    </a:cubicBezTo>
                    <a:cubicBezTo>
                      <a:pt x="1797" y="1861"/>
                      <a:pt x="1801" y="1847"/>
                      <a:pt x="1823" y="1791"/>
                    </a:cubicBezTo>
                    <a:cubicBezTo>
                      <a:pt x="1844" y="1736"/>
                      <a:pt x="1898" y="1672"/>
                      <a:pt x="1954" y="1636"/>
                    </a:cubicBezTo>
                    <a:cubicBezTo>
                      <a:pt x="1969" y="1626"/>
                      <a:pt x="1991" y="1611"/>
                      <a:pt x="2004" y="1602"/>
                    </a:cubicBezTo>
                    <a:cubicBezTo>
                      <a:pt x="2039" y="1578"/>
                      <a:pt x="2058" y="1567"/>
                      <a:pt x="2073" y="1562"/>
                    </a:cubicBezTo>
                    <a:cubicBezTo>
                      <a:pt x="2089" y="1558"/>
                      <a:pt x="2128" y="1551"/>
                      <a:pt x="2157" y="1549"/>
                    </a:cubicBezTo>
                    <a:lnTo>
                      <a:pt x="2165" y="1548"/>
                    </a:lnTo>
                    <a:lnTo>
                      <a:pt x="2161" y="1552"/>
                    </a:lnTo>
                    <a:moveTo>
                      <a:pt x="2239" y="1562"/>
                    </a:moveTo>
                    <a:cubicBezTo>
                      <a:pt x="2248" y="1571"/>
                      <a:pt x="2258" y="1599"/>
                      <a:pt x="2259" y="1619"/>
                    </a:cubicBezTo>
                    <a:cubicBezTo>
                      <a:pt x="2260" y="1623"/>
                      <a:pt x="2260" y="1626"/>
                      <a:pt x="2260" y="1628"/>
                    </a:cubicBezTo>
                    <a:cubicBezTo>
                      <a:pt x="2247" y="1614"/>
                      <a:pt x="2223" y="1598"/>
                      <a:pt x="2199" y="1591"/>
                    </a:cubicBezTo>
                    <a:cubicBezTo>
                      <a:pt x="2191" y="1589"/>
                      <a:pt x="2181" y="1588"/>
                      <a:pt x="2172" y="1588"/>
                    </a:cubicBezTo>
                    <a:cubicBezTo>
                      <a:pt x="2166" y="1588"/>
                      <a:pt x="2159" y="1588"/>
                      <a:pt x="2155" y="1590"/>
                    </a:cubicBezTo>
                    <a:cubicBezTo>
                      <a:pt x="2164" y="1580"/>
                      <a:pt x="2185" y="1562"/>
                      <a:pt x="2196" y="1557"/>
                    </a:cubicBezTo>
                    <a:cubicBezTo>
                      <a:pt x="2213" y="1550"/>
                      <a:pt x="2214" y="1550"/>
                      <a:pt x="2225" y="1554"/>
                    </a:cubicBezTo>
                    <a:lnTo>
                      <a:pt x="2225" y="1554"/>
                    </a:lnTo>
                    <a:cubicBezTo>
                      <a:pt x="2230" y="1556"/>
                      <a:pt x="2237" y="1560"/>
                      <a:pt x="2239" y="1562"/>
                    </a:cubicBezTo>
                    <a:moveTo>
                      <a:pt x="1463" y="1806"/>
                    </a:moveTo>
                    <a:cubicBezTo>
                      <a:pt x="1464" y="1776"/>
                      <a:pt x="1464" y="1772"/>
                      <a:pt x="1468" y="1748"/>
                    </a:cubicBezTo>
                    <a:cubicBezTo>
                      <a:pt x="1469" y="1739"/>
                      <a:pt x="1470" y="1727"/>
                      <a:pt x="1471" y="1721"/>
                    </a:cubicBezTo>
                    <a:cubicBezTo>
                      <a:pt x="1471" y="1714"/>
                      <a:pt x="1472" y="1709"/>
                      <a:pt x="1472" y="1708"/>
                    </a:cubicBezTo>
                    <a:cubicBezTo>
                      <a:pt x="1474" y="1706"/>
                      <a:pt x="1475" y="1682"/>
                      <a:pt x="1475" y="1672"/>
                    </a:cubicBezTo>
                    <a:cubicBezTo>
                      <a:pt x="1476" y="1654"/>
                      <a:pt x="1477" y="1633"/>
                      <a:pt x="1479" y="1625"/>
                    </a:cubicBezTo>
                    <a:cubicBezTo>
                      <a:pt x="1496" y="1542"/>
                      <a:pt x="1497" y="1535"/>
                      <a:pt x="1497" y="1461"/>
                    </a:cubicBezTo>
                    <a:cubicBezTo>
                      <a:pt x="1497" y="1443"/>
                      <a:pt x="1497" y="1421"/>
                      <a:pt x="1497" y="1412"/>
                    </a:cubicBezTo>
                    <a:cubicBezTo>
                      <a:pt x="1497" y="1402"/>
                      <a:pt x="1495" y="1360"/>
                      <a:pt x="1493" y="1318"/>
                    </a:cubicBezTo>
                    <a:cubicBezTo>
                      <a:pt x="1491" y="1277"/>
                      <a:pt x="1490" y="1234"/>
                      <a:pt x="1490" y="1224"/>
                    </a:cubicBezTo>
                    <a:cubicBezTo>
                      <a:pt x="1491" y="1215"/>
                      <a:pt x="1493" y="1194"/>
                      <a:pt x="1495" y="1178"/>
                    </a:cubicBezTo>
                    <a:cubicBezTo>
                      <a:pt x="1496" y="1162"/>
                      <a:pt x="1498" y="1135"/>
                      <a:pt x="1499" y="1118"/>
                    </a:cubicBezTo>
                    <a:cubicBezTo>
                      <a:pt x="1499" y="1100"/>
                      <a:pt x="1501" y="1084"/>
                      <a:pt x="1502" y="1081"/>
                    </a:cubicBezTo>
                    <a:cubicBezTo>
                      <a:pt x="1503" y="1079"/>
                      <a:pt x="1505" y="1073"/>
                      <a:pt x="1504" y="1069"/>
                    </a:cubicBezTo>
                    <a:cubicBezTo>
                      <a:pt x="1504" y="1065"/>
                      <a:pt x="1510" y="1033"/>
                      <a:pt x="1522" y="981"/>
                    </a:cubicBezTo>
                    <a:cubicBezTo>
                      <a:pt x="1525" y="966"/>
                      <a:pt x="1529" y="946"/>
                      <a:pt x="1531" y="937"/>
                    </a:cubicBezTo>
                    <a:cubicBezTo>
                      <a:pt x="1533" y="928"/>
                      <a:pt x="1538" y="908"/>
                      <a:pt x="1542" y="893"/>
                    </a:cubicBezTo>
                    <a:cubicBezTo>
                      <a:pt x="1550" y="864"/>
                      <a:pt x="1548" y="862"/>
                      <a:pt x="1547" y="861"/>
                    </a:cubicBezTo>
                    <a:cubicBezTo>
                      <a:pt x="1546" y="860"/>
                      <a:pt x="1544" y="860"/>
                      <a:pt x="1543" y="860"/>
                    </a:cubicBezTo>
                    <a:cubicBezTo>
                      <a:pt x="1541" y="861"/>
                      <a:pt x="1538" y="862"/>
                      <a:pt x="1520" y="916"/>
                    </a:cubicBezTo>
                    <a:cubicBezTo>
                      <a:pt x="1511" y="940"/>
                      <a:pt x="1501" y="972"/>
                      <a:pt x="1500" y="982"/>
                    </a:cubicBezTo>
                    <a:cubicBezTo>
                      <a:pt x="1499" y="988"/>
                      <a:pt x="1498" y="991"/>
                      <a:pt x="1497" y="992"/>
                    </a:cubicBezTo>
                    <a:cubicBezTo>
                      <a:pt x="1496" y="993"/>
                      <a:pt x="1495" y="997"/>
                      <a:pt x="1488" y="1030"/>
                    </a:cubicBezTo>
                    <a:cubicBezTo>
                      <a:pt x="1484" y="1047"/>
                      <a:pt x="1480" y="1069"/>
                      <a:pt x="1479" y="1078"/>
                    </a:cubicBezTo>
                    <a:cubicBezTo>
                      <a:pt x="1479" y="1083"/>
                      <a:pt x="1478" y="1094"/>
                      <a:pt x="1477" y="1101"/>
                    </a:cubicBezTo>
                    <a:cubicBezTo>
                      <a:pt x="1476" y="1118"/>
                      <a:pt x="1470" y="1200"/>
                      <a:pt x="1468" y="1222"/>
                    </a:cubicBezTo>
                    <a:cubicBezTo>
                      <a:pt x="1467" y="1232"/>
                      <a:pt x="1469" y="1276"/>
                      <a:pt x="1471" y="1319"/>
                    </a:cubicBezTo>
                    <a:cubicBezTo>
                      <a:pt x="1474" y="1365"/>
                      <a:pt x="1475" y="1399"/>
                      <a:pt x="1475" y="1402"/>
                    </a:cubicBezTo>
                    <a:cubicBezTo>
                      <a:pt x="1474" y="1406"/>
                      <a:pt x="1474" y="1427"/>
                      <a:pt x="1474" y="1446"/>
                    </a:cubicBezTo>
                    <a:cubicBezTo>
                      <a:pt x="1475" y="1532"/>
                      <a:pt x="1472" y="1569"/>
                      <a:pt x="1461" y="1600"/>
                    </a:cubicBezTo>
                    <a:cubicBezTo>
                      <a:pt x="1457" y="1613"/>
                      <a:pt x="1452" y="1647"/>
                      <a:pt x="1453" y="1661"/>
                    </a:cubicBezTo>
                    <a:cubicBezTo>
                      <a:pt x="1453" y="1669"/>
                      <a:pt x="1452" y="1687"/>
                      <a:pt x="1451" y="1700"/>
                    </a:cubicBezTo>
                    <a:lnTo>
                      <a:pt x="1449" y="1710"/>
                    </a:lnTo>
                    <a:cubicBezTo>
                      <a:pt x="1442" y="1776"/>
                      <a:pt x="1439" y="1832"/>
                      <a:pt x="1442" y="1878"/>
                    </a:cubicBezTo>
                    <a:lnTo>
                      <a:pt x="1442" y="1885"/>
                    </a:lnTo>
                    <a:cubicBezTo>
                      <a:pt x="1443" y="1892"/>
                      <a:pt x="1443" y="1899"/>
                      <a:pt x="1443" y="1905"/>
                    </a:cubicBezTo>
                    <a:cubicBezTo>
                      <a:pt x="1441" y="1892"/>
                      <a:pt x="1438" y="1877"/>
                      <a:pt x="1437" y="1864"/>
                    </a:cubicBezTo>
                    <a:cubicBezTo>
                      <a:pt x="1432" y="1832"/>
                      <a:pt x="1424" y="1702"/>
                      <a:pt x="1424" y="1663"/>
                    </a:cubicBezTo>
                    <a:cubicBezTo>
                      <a:pt x="1425" y="1570"/>
                      <a:pt x="1425" y="1566"/>
                      <a:pt x="1419" y="1550"/>
                    </a:cubicBezTo>
                    <a:cubicBezTo>
                      <a:pt x="1416" y="1541"/>
                      <a:pt x="1408" y="1519"/>
                      <a:pt x="1402" y="1502"/>
                    </a:cubicBezTo>
                    <a:cubicBezTo>
                      <a:pt x="1396" y="1484"/>
                      <a:pt x="1387" y="1460"/>
                      <a:pt x="1383" y="1449"/>
                    </a:cubicBezTo>
                    <a:cubicBezTo>
                      <a:pt x="1379" y="1437"/>
                      <a:pt x="1375" y="1427"/>
                      <a:pt x="1375" y="1426"/>
                    </a:cubicBezTo>
                    <a:cubicBezTo>
                      <a:pt x="1374" y="1423"/>
                      <a:pt x="1366" y="1404"/>
                      <a:pt x="1361" y="1392"/>
                    </a:cubicBezTo>
                    <a:cubicBezTo>
                      <a:pt x="1335" y="1326"/>
                      <a:pt x="1333" y="1317"/>
                      <a:pt x="1323" y="1266"/>
                    </a:cubicBezTo>
                    <a:cubicBezTo>
                      <a:pt x="1318" y="1236"/>
                      <a:pt x="1311" y="1127"/>
                      <a:pt x="1313" y="1087"/>
                    </a:cubicBezTo>
                    <a:cubicBezTo>
                      <a:pt x="1315" y="1014"/>
                      <a:pt x="1340" y="937"/>
                      <a:pt x="1403" y="813"/>
                    </a:cubicBezTo>
                    <a:cubicBezTo>
                      <a:pt x="1462" y="698"/>
                      <a:pt x="1481" y="662"/>
                      <a:pt x="1512" y="608"/>
                    </a:cubicBezTo>
                    <a:cubicBezTo>
                      <a:pt x="1563" y="522"/>
                      <a:pt x="1572" y="504"/>
                      <a:pt x="1608" y="422"/>
                    </a:cubicBezTo>
                    <a:cubicBezTo>
                      <a:pt x="1642" y="345"/>
                      <a:pt x="1659" y="302"/>
                      <a:pt x="1667" y="275"/>
                    </a:cubicBezTo>
                    <a:cubicBezTo>
                      <a:pt x="1681" y="226"/>
                      <a:pt x="1702" y="119"/>
                      <a:pt x="1706" y="80"/>
                    </a:cubicBezTo>
                    <a:cubicBezTo>
                      <a:pt x="1706" y="76"/>
                      <a:pt x="1706" y="73"/>
                      <a:pt x="1707" y="70"/>
                    </a:cubicBezTo>
                    <a:cubicBezTo>
                      <a:pt x="1708" y="75"/>
                      <a:pt x="1709" y="82"/>
                      <a:pt x="1709" y="90"/>
                    </a:cubicBezTo>
                    <a:cubicBezTo>
                      <a:pt x="1712" y="108"/>
                      <a:pt x="1715" y="133"/>
                      <a:pt x="1718" y="146"/>
                    </a:cubicBezTo>
                    <a:cubicBezTo>
                      <a:pt x="1720" y="158"/>
                      <a:pt x="1723" y="175"/>
                      <a:pt x="1724" y="183"/>
                    </a:cubicBezTo>
                    <a:cubicBezTo>
                      <a:pt x="1726" y="191"/>
                      <a:pt x="1731" y="220"/>
                      <a:pt x="1736" y="245"/>
                    </a:cubicBezTo>
                    <a:cubicBezTo>
                      <a:pt x="1760" y="376"/>
                      <a:pt x="1771" y="495"/>
                      <a:pt x="1767" y="563"/>
                    </a:cubicBezTo>
                    <a:cubicBezTo>
                      <a:pt x="1764" y="621"/>
                      <a:pt x="1751" y="686"/>
                      <a:pt x="1730" y="753"/>
                    </a:cubicBezTo>
                    <a:cubicBezTo>
                      <a:pt x="1716" y="796"/>
                      <a:pt x="1685" y="915"/>
                      <a:pt x="1677" y="952"/>
                    </a:cubicBezTo>
                    <a:cubicBezTo>
                      <a:pt x="1663" y="1019"/>
                      <a:pt x="1661" y="1048"/>
                      <a:pt x="1667" y="1158"/>
                    </a:cubicBezTo>
                    <a:cubicBezTo>
                      <a:pt x="1670" y="1217"/>
                      <a:pt x="1671" y="1262"/>
                      <a:pt x="1671" y="1265"/>
                    </a:cubicBezTo>
                    <a:cubicBezTo>
                      <a:pt x="1670" y="1270"/>
                      <a:pt x="1669" y="1284"/>
                      <a:pt x="1669" y="1297"/>
                    </a:cubicBezTo>
                    <a:cubicBezTo>
                      <a:pt x="1668" y="1349"/>
                      <a:pt x="1649" y="1443"/>
                      <a:pt x="1630" y="1484"/>
                    </a:cubicBezTo>
                    <a:cubicBezTo>
                      <a:pt x="1626" y="1494"/>
                      <a:pt x="1616" y="1512"/>
                      <a:pt x="1609" y="1524"/>
                    </a:cubicBezTo>
                    <a:cubicBezTo>
                      <a:pt x="1605" y="1533"/>
                      <a:pt x="1597" y="1547"/>
                      <a:pt x="1596" y="1549"/>
                    </a:cubicBezTo>
                    <a:cubicBezTo>
                      <a:pt x="1595" y="1551"/>
                      <a:pt x="1587" y="1565"/>
                      <a:pt x="1577" y="1583"/>
                    </a:cubicBezTo>
                    <a:cubicBezTo>
                      <a:pt x="1551" y="1628"/>
                      <a:pt x="1539" y="1656"/>
                      <a:pt x="1523" y="1704"/>
                    </a:cubicBezTo>
                    <a:cubicBezTo>
                      <a:pt x="1507" y="1754"/>
                      <a:pt x="1504" y="1771"/>
                      <a:pt x="1499" y="1820"/>
                    </a:cubicBezTo>
                    <a:cubicBezTo>
                      <a:pt x="1496" y="1853"/>
                      <a:pt x="1494" y="1859"/>
                      <a:pt x="1478" y="1895"/>
                    </a:cubicBezTo>
                    <a:lnTo>
                      <a:pt x="1466" y="1922"/>
                    </a:lnTo>
                    <a:lnTo>
                      <a:pt x="1466" y="1911"/>
                    </a:lnTo>
                    <a:cubicBezTo>
                      <a:pt x="1462" y="1864"/>
                      <a:pt x="1461" y="1835"/>
                      <a:pt x="1463" y="1806"/>
                    </a:cubicBezTo>
                    <a:moveTo>
                      <a:pt x="374" y="2704"/>
                    </a:moveTo>
                    <a:cubicBezTo>
                      <a:pt x="374" y="2708"/>
                      <a:pt x="373" y="2721"/>
                      <a:pt x="370" y="2734"/>
                    </a:cubicBezTo>
                    <a:cubicBezTo>
                      <a:pt x="368" y="2746"/>
                      <a:pt x="365" y="2768"/>
                      <a:pt x="364" y="2783"/>
                    </a:cubicBezTo>
                    <a:cubicBezTo>
                      <a:pt x="362" y="2817"/>
                      <a:pt x="361" y="2825"/>
                      <a:pt x="359" y="2834"/>
                    </a:cubicBezTo>
                    <a:cubicBezTo>
                      <a:pt x="357" y="2838"/>
                      <a:pt x="354" y="2852"/>
                      <a:pt x="351" y="2864"/>
                    </a:cubicBezTo>
                    <a:cubicBezTo>
                      <a:pt x="348" y="2876"/>
                      <a:pt x="344" y="2893"/>
                      <a:pt x="343" y="2899"/>
                    </a:cubicBezTo>
                    <a:cubicBezTo>
                      <a:pt x="339" y="2912"/>
                      <a:pt x="331" y="2946"/>
                      <a:pt x="330" y="2951"/>
                    </a:cubicBezTo>
                    <a:cubicBezTo>
                      <a:pt x="322" y="3000"/>
                      <a:pt x="306" y="3073"/>
                      <a:pt x="296" y="3111"/>
                    </a:cubicBezTo>
                    <a:cubicBezTo>
                      <a:pt x="289" y="3135"/>
                      <a:pt x="282" y="3164"/>
                      <a:pt x="281" y="3169"/>
                    </a:cubicBezTo>
                    <a:cubicBezTo>
                      <a:pt x="281" y="3174"/>
                      <a:pt x="280" y="3178"/>
                      <a:pt x="280" y="3179"/>
                    </a:cubicBezTo>
                    <a:cubicBezTo>
                      <a:pt x="278" y="3182"/>
                      <a:pt x="276" y="3204"/>
                      <a:pt x="276" y="3206"/>
                    </a:cubicBezTo>
                    <a:cubicBezTo>
                      <a:pt x="275" y="3219"/>
                      <a:pt x="274" y="3234"/>
                      <a:pt x="273" y="3238"/>
                    </a:cubicBezTo>
                    <a:cubicBezTo>
                      <a:pt x="269" y="3284"/>
                      <a:pt x="269" y="3308"/>
                      <a:pt x="272" y="3364"/>
                    </a:cubicBezTo>
                    <a:cubicBezTo>
                      <a:pt x="275" y="3426"/>
                      <a:pt x="277" y="3442"/>
                      <a:pt x="289" y="3521"/>
                    </a:cubicBezTo>
                    <a:cubicBezTo>
                      <a:pt x="294" y="3552"/>
                      <a:pt x="305" y="3603"/>
                      <a:pt x="312" y="3626"/>
                    </a:cubicBezTo>
                    <a:cubicBezTo>
                      <a:pt x="320" y="3653"/>
                      <a:pt x="326" y="3688"/>
                      <a:pt x="328" y="3714"/>
                    </a:cubicBezTo>
                    <a:cubicBezTo>
                      <a:pt x="329" y="3722"/>
                      <a:pt x="329" y="3729"/>
                      <a:pt x="330" y="3734"/>
                    </a:cubicBezTo>
                    <a:cubicBezTo>
                      <a:pt x="310" y="3705"/>
                      <a:pt x="246" y="3595"/>
                      <a:pt x="232" y="3564"/>
                    </a:cubicBezTo>
                    <a:cubicBezTo>
                      <a:pt x="218" y="3531"/>
                      <a:pt x="188" y="3451"/>
                      <a:pt x="175" y="3408"/>
                    </a:cubicBezTo>
                    <a:lnTo>
                      <a:pt x="164" y="3375"/>
                    </a:lnTo>
                    <a:lnTo>
                      <a:pt x="159" y="3263"/>
                    </a:lnTo>
                    <a:cubicBezTo>
                      <a:pt x="156" y="3198"/>
                      <a:pt x="154" y="3150"/>
                      <a:pt x="154" y="3147"/>
                    </a:cubicBezTo>
                    <a:cubicBezTo>
                      <a:pt x="155" y="3142"/>
                      <a:pt x="154" y="3140"/>
                      <a:pt x="152" y="3139"/>
                    </a:cubicBezTo>
                    <a:cubicBezTo>
                      <a:pt x="153" y="3139"/>
                      <a:pt x="154" y="3138"/>
                      <a:pt x="154" y="3137"/>
                    </a:cubicBezTo>
                    <a:cubicBezTo>
                      <a:pt x="155" y="3134"/>
                      <a:pt x="155" y="3129"/>
                      <a:pt x="154" y="3127"/>
                    </a:cubicBezTo>
                    <a:cubicBezTo>
                      <a:pt x="152" y="3123"/>
                      <a:pt x="150" y="3124"/>
                      <a:pt x="149" y="3124"/>
                    </a:cubicBezTo>
                    <a:cubicBezTo>
                      <a:pt x="145" y="3125"/>
                      <a:pt x="146" y="3129"/>
                      <a:pt x="146" y="3132"/>
                    </a:cubicBezTo>
                    <a:cubicBezTo>
                      <a:pt x="146" y="3134"/>
                      <a:pt x="146" y="3138"/>
                      <a:pt x="148" y="3139"/>
                    </a:cubicBezTo>
                    <a:lnTo>
                      <a:pt x="148" y="3140"/>
                    </a:lnTo>
                    <a:cubicBezTo>
                      <a:pt x="146" y="3141"/>
                      <a:pt x="142" y="3144"/>
                      <a:pt x="139" y="3219"/>
                    </a:cubicBezTo>
                    <a:cubicBezTo>
                      <a:pt x="138" y="3265"/>
                      <a:pt x="138" y="3312"/>
                      <a:pt x="140" y="3342"/>
                    </a:cubicBezTo>
                    <a:cubicBezTo>
                      <a:pt x="143" y="3385"/>
                      <a:pt x="144" y="3390"/>
                      <a:pt x="169" y="3461"/>
                    </a:cubicBezTo>
                    <a:cubicBezTo>
                      <a:pt x="181" y="3498"/>
                      <a:pt x="193" y="3528"/>
                      <a:pt x="205" y="3556"/>
                    </a:cubicBezTo>
                    <a:cubicBezTo>
                      <a:pt x="187" y="3520"/>
                      <a:pt x="167" y="3484"/>
                      <a:pt x="136" y="3434"/>
                    </a:cubicBezTo>
                    <a:cubicBezTo>
                      <a:pt x="80" y="3341"/>
                      <a:pt x="72" y="3305"/>
                      <a:pt x="85" y="3190"/>
                    </a:cubicBezTo>
                    <a:cubicBezTo>
                      <a:pt x="86" y="3186"/>
                      <a:pt x="87" y="3167"/>
                      <a:pt x="89" y="3147"/>
                    </a:cubicBezTo>
                    <a:cubicBezTo>
                      <a:pt x="92" y="3102"/>
                      <a:pt x="99" y="3053"/>
                      <a:pt x="103" y="3043"/>
                    </a:cubicBezTo>
                    <a:cubicBezTo>
                      <a:pt x="105" y="3039"/>
                      <a:pt x="107" y="3033"/>
                      <a:pt x="107" y="3030"/>
                    </a:cubicBezTo>
                    <a:cubicBezTo>
                      <a:pt x="107" y="3025"/>
                      <a:pt x="125" y="2980"/>
                      <a:pt x="138" y="2954"/>
                    </a:cubicBezTo>
                    <a:cubicBezTo>
                      <a:pt x="170" y="2891"/>
                      <a:pt x="197" y="2856"/>
                      <a:pt x="285" y="2764"/>
                    </a:cubicBezTo>
                    <a:cubicBezTo>
                      <a:pt x="315" y="2733"/>
                      <a:pt x="354" y="2691"/>
                      <a:pt x="372" y="2672"/>
                    </a:cubicBezTo>
                    <a:cubicBezTo>
                      <a:pt x="378" y="2665"/>
                      <a:pt x="383" y="2660"/>
                      <a:pt x="387" y="2656"/>
                    </a:cubicBezTo>
                    <a:cubicBezTo>
                      <a:pt x="382" y="2666"/>
                      <a:pt x="379" y="2678"/>
                      <a:pt x="379" y="2687"/>
                    </a:cubicBezTo>
                    <a:cubicBezTo>
                      <a:pt x="379" y="2689"/>
                      <a:pt x="378" y="2691"/>
                      <a:pt x="378" y="2691"/>
                    </a:cubicBezTo>
                    <a:cubicBezTo>
                      <a:pt x="375" y="2693"/>
                      <a:pt x="374" y="2700"/>
                      <a:pt x="374" y="2704"/>
                    </a:cubicBezTo>
                    <a:moveTo>
                      <a:pt x="384" y="2825"/>
                    </a:moveTo>
                    <a:cubicBezTo>
                      <a:pt x="385" y="2814"/>
                      <a:pt x="387" y="2796"/>
                      <a:pt x="387" y="2785"/>
                    </a:cubicBezTo>
                    <a:cubicBezTo>
                      <a:pt x="387" y="2775"/>
                      <a:pt x="390" y="2755"/>
                      <a:pt x="392" y="2741"/>
                    </a:cubicBezTo>
                    <a:cubicBezTo>
                      <a:pt x="395" y="2726"/>
                      <a:pt x="397" y="2711"/>
                      <a:pt x="398" y="2707"/>
                    </a:cubicBezTo>
                    <a:cubicBezTo>
                      <a:pt x="400" y="2692"/>
                      <a:pt x="403" y="2679"/>
                      <a:pt x="405" y="2676"/>
                    </a:cubicBezTo>
                    <a:cubicBezTo>
                      <a:pt x="407" y="2675"/>
                      <a:pt x="409" y="2672"/>
                      <a:pt x="409" y="2669"/>
                    </a:cubicBezTo>
                    <a:cubicBezTo>
                      <a:pt x="409" y="2667"/>
                      <a:pt x="411" y="2662"/>
                      <a:pt x="415" y="2656"/>
                    </a:cubicBezTo>
                    <a:cubicBezTo>
                      <a:pt x="419" y="2650"/>
                      <a:pt x="428" y="2635"/>
                      <a:pt x="435" y="2622"/>
                    </a:cubicBezTo>
                    <a:cubicBezTo>
                      <a:pt x="442" y="2608"/>
                      <a:pt x="449" y="2598"/>
                      <a:pt x="450" y="2596"/>
                    </a:cubicBezTo>
                    <a:cubicBezTo>
                      <a:pt x="456" y="2590"/>
                      <a:pt x="481" y="2555"/>
                      <a:pt x="489" y="2542"/>
                    </a:cubicBezTo>
                    <a:cubicBezTo>
                      <a:pt x="505" y="2515"/>
                      <a:pt x="553" y="2477"/>
                      <a:pt x="594" y="2460"/>
                    </a:cubicBezTo>
                    <a:cubicBezTo>
                      <a:pt x="658" y="2433"/>
                      <a:pt x="774" y="2419"/>
                      <a:pt x="859" y="2429"/>
                    </a:cubicBezTo>
                    <a:cubicBezTo>
                      <a:pt x="896" y="2433"/>
                      <a:pt x="939" y="2443"/>
                      <a:pt x="985" y="2457"/>
                    </a:cubicBezTo>
                    <a:cubicBezTo>
                      <a:pt x="1005" y="2464"/>
                      <a:pt x="1030" y="2473"/>
                      <a:pt x="1051" y="2482"/>
                    </a:cubicBezTo>
                    <a:cubicBezTo>
                      <a:pt x="988" y="2463"/>
                      <a:pt x="933" y="2458"/>
                      <a:pt x="853" y="2462"/>
                    </a:cubicBezTo>
                    <a:cubicBezTo>
                      <a:pt x="794" y="2465"/>
                      <a:pt x="776" y="2468"/>
                      <a:pt x="731" y="2483"/>
                    </a:cubicBezTo>
                    <a:cubicBezTo>
                      <a:pt x="697" y="2494"/>
                      <a:pt x="682" y="2501"/>
                      <a:pt x="636" y="2528"/>
                    </a:cubicBezTo>
                    <a:cubicBezTo>
                      <a:pt x="626" y="2533"/>
                      <a:pt x="618" y="2538"/>
                      <a:pt x="612" y="2542"/>
                    </a:cubicBezTo>
                    <a:cubicBezTo>
                      <a:pt x="605" y="2546"/>
                      <a:pt x="602" y="2549"/>
                      <a:pt x="603" y="2552"/>
                    </a:cubicBezTo>
                    <a:cubicBezTo>
                      <a:pt x="605" y="2556"/>
                      <a:pt x="607" y="2555"/>
                      <a:pt x="628" y="2545"/>
                    </a:cubicBezTo>
                    <a:cubicBezTo>
                      <a:pt x="654" y="2531"/>
                      <a:pt x="723" y="2503"/>
                      <a:pt x="756" y="2494"/>
                    </a:cubicBezTo>
                    <a:cubicBezTo>
                      <a:pt x="798" y="2482"/>
                      <a:pt x="914" y="2479"/>
                      <a:pt x="970" y="2488"/>
                    </a:cubicBezTo>
                    <a:cubicBezTo>
                      <a:pt x="1007" y="2494"/>
                      <a:pt x="1007" y="2494"/>
                      <a:pt x="1014" y="2496"/>
                    </a:cubicBezTo>
                    <a:cubicBezTo>
                      <a:pt x="1016" y="2497"/>
                      <a:pt x="1030" y="2501"/>
                      <a:pt x="1043" y="2504"/>
                    </a:cubicBezTo>
                    <a:cubicBezTo>
                      <a:pt x="1083" y="2515"/>
                      <a:pt x="1132" y="2532"/>
                      <a:pt x="1155" y="2541"/>
                    </a:cubicBezTo>
                    <a:cubicBezTo>
                      <a:pt x="1151" y="2541"/>
                      <a:pt x="1146" y="2540"/>
                      <a:pt x="1140" y="2540"/>
                    </a:cubicBezTo>
                    <a:cubicBezTo>
                      <a:pt x="1099" y="2536"/>
                      <a:pt x="1067" y="2536"/>
                      <a:pt x="1045" y="2541"/>
                    </a:cubicBezTo>
                    <a:cubicBezTo>
                      <a:pt x="1009" y="2548"/>
                      <a:pt x="1001" y="2550"/>
                      <a:pt x="996" y="2552"/>
                    </a:cubicBezTo>
                    <a:cubicBezTo>
                      <a:pt x="993" y="2553"/>
                      <a:pt x="987" y="2555"/>
                      <a:pt x="983" y="2555"/>
                    </a:cubicBezTo>
                    <a:cubicBezTo>
                      <a:pt x="973" y="2557"/>
                      <a:pt x="936" y="2570"/>
                      <a:pt x="912" y="2579"/>
                    </a:cubicBezTo>
                    <a:cubicBezTo>
                      <a:pt x="894" y="2586"/>
                      <a:pt x="887" y="2586"/>
                      <a:pt x="840" y="2583"/>
                    </a:cubicBezTo>
                    <a:cubicBezTo>
                      <a:pt x="805" y="2581"/>
                      <a:pt x="752" y="2588"/>
                      <a:pt x="692" y="2603"/>
                    </a:cubicBezTo>
                    <a:cubicBezTo>
                      <a:pt x="602" y="2625"/>
                      <a:pt x="502" y="2682"/>
                      <a:pt x="449" y="2743"/>
                    </a:cubicBezTo>
                    <a:cubicBezTo>
                      <a:pt x="418" y="2778"/>
                      <a:pt x="395" y="2810"/>
                      <a:pt x="385" y="2829"/>
                    </a:cubicBezTo>
                    <a:cubicBezTo>
                      <a:pt x="384" y="2830"/>
                      <a:pt x="383" y="2831"/>
                      <a:pt x="383" y="2833"/>
                    </a:cubicBezTo>
                    <a:cubicBezTo>
                      <a:pt x="383" y="2830"/>
                      <a:pt x="383" y="2828"/>
                      <a:pt x="384" y="2825"/>
                    </a:cubicBezTo>
                    <a:moveTo>
                      <a:pt x="1225" y="3657"/>
                    </a:moveTo>
                    <a:cubicBezTo>
                      <a:pt x="1216" y="3641"/>
                      <a:pt x="1202" y="3602"/>
                      <a:pt x="1193" y="3571"/>
                    </a:cubicBezTo>
                    <a:cubicBezTo>
                      <a:pt x="1188" y="3551"/>
                      <a:pt x="1180" y="3531"/>
                      <a:pt x="1173" y="3517"/>
                    </a:cubicBezTo>
                    <a:cubicBezTo>
                      <a:pt x="1172" y="3513"/>
                      <a:pt x="1165" y="3499"/>
                      <a:pt x="1157" y="3485"/>
                    </a:cubicBezTo>
                    <a:cubicBezTo>
                      <a:pt x="1139" y="3448"/>
                      <a:pt x="1121" y="3422"/>
                      <a:pt x="1103" y="3404"/>
                    </a:cubicBezTo>
                    <a:cubicBezTo>
                      <a:pt x="1092" y="3394"/>
                      <a:pt x="1089" y="3393"/>
                      <a:pt x="1087" y="3395"/>
                    </a:cubicBezTo>
                    <a:cubicBezTo>
                      <a:pt x="1084" y="3397"/>
                      <a:pt x="1086" y="3400"/>
                      <a:pt x="1088" y="3402"/>
                    </a:cubicBezTo>
                    <a:cubicBezTo>
                      <a:pt x="1128" y="3458"/>
                      <a:pt x="1163" y="3529"/>
                      <a:pt x="1171" y="3571"/>
                    </a:cubicBezTo>
                    <a:cubicBezTo>
                      <a:pt x="1174" y="3589"/>
                      <a:pt x="1186" y="3626"/>
                      <a:pt x="1194" y="3641"/>
                    </a:cubicBezTo>
                    <a:cubicBezTo>
                      <a:pt x="1196" y="3646"/>
                      <a:pt x="1201" y="3657"/>
                      <a:pt x="1206" y="3665"/>
                    </a:cubicBezTo>
                    <a:cubicBezTo>
                      <a:pt x="1217" y="3690"/>
                      <a:pt x="1304" y="3813"/>
                      <a:pt x="1326" y="3836"/>
                    </a:cubicBezTo>
                    <a:cubicBezTo>
                      <a:pt x="1336" y="3846"/>
                      <a:pt x="1399" y="3891"/>
                      <a:pt x="1423" y="3905"/>
                    </a:cubicBezTo>
                    <a:cubicBezTo>
                      <a:pt x="1425" y="3906"/>
                      <a:pt x="1426" y="3907"/>
                      <a:pt x="1427" y="3908"/>
                    </a:cubicBezTo>
                    <a:cubicBezTo>
                      <a:pt x="1394" y="3898"/>
                      <a:pt x="1362" y="3890"/>
                      <a:pt x="1336" y="3885"/>
                    </a:cubicBezTo>
                    <a:cubicBezTo>
                      <a:pt x="1301" y="3879"/>
                      <a:pt x="1287" y="3874"/>
                      <a:pt x="1271" y="3863"/>
                    </a:cubicBezTo>
                    <a:cubicBezTo>
                      <a:pt x="1263" y="3857"/>
                      <a:pt x="1239" y="3827"/>
                      <a:pt x="1216" y="3794"/>
                    </a:cubicBezTo>
                    <a:cubicBezTo>
                      <a:pt x="1211" y="3787"/>
                      <a:pt x="1196" y="3766"/>
                      <a:pt x="1181" y="3747"/>
                    </a:cubicBezTo>
                    <a:cubicBezTo>
                      <a:pt x="1155" y="3713"/>
                      <a:pt x="1129" y="3669"/>
                      <a:pt x="1106" y="3623"/>
                    </a:cubicBezTo>
                    <a:cubicBezTo>
                      <a:pt x="1077" y="3563"/>
                      <a:pt x="1037" y="3497"/>
                      <a:pt x="1013" y="3469"/>
                    </a:cubicBezTo>
                    <a:cubicBezTo>
                      <a:pt x="990" y="3442"/>
                      <a:pt x="956" y="3419"/>
                      <a:pt x="937" y="3417"/>
                    </a:cubicBezTo>
                    <a:cubicBezTo>
                      <a:pt x="933" y="3417"/>
                      <a:pt x="930" y="3417"/>
                      <a:pt x="929" y="3416"/>
                    </a:cubicBezTo>
                    <a:cubicBezTo>
                      <a:pt x="928" y="3415"/>
                      <a:pt x="927" y="3410"/>
                      <a:pt x="926" y="3405"/>
                    </a:cubicBezTo>
                    <a:cubicBezTo>
                      <a:pt x="921" y="3376"/>
                      <a:pt x="937" y="3326"/>
                      <a:pt x="962" y="3297"/>
                    </a:cubicBezTo>
                    <a:cubicBezTo>
                      <a:pt x="965" y="3293"/>
                      <a:pt x="970" y="3287"/>
                      <a:pt x="972" y="3282"/>
                    </a:cubicBezTo>
                    <a:cubicBezTo>
                      <a:pt x="976" y="3275"/>
                      <a:pt x="1003" y="3253"/>
                      <a:pt x="1018" y="3246"/>
                    </a:cubicBezTo>
                    <a:cubicBezTo>
                      <a:pt x="1023" y="3243"/>
                      <a:pt x="1036" y="3241"/>
                      <a:pt x="1048" y="3240"/>
                    </a:cubicBezTo>
                    <a:cubicBezTo>
                      <a:pt x="1053" y="3240"/>
                      <a:pt x="1057" y="3239"/>
                      <a:pt x="1060" y="3239"/>
                    </a:cubicBezTo>
                    <a:cubicBezTo>
                      <a:pt x="1070" y="3239"/>
                      <a:pt x="1076" y="3241"/>
                      <a:pt x="1085" y="3245"/>
                    </a:cubicBezTo>
                    <a:cubicBezTo>
                      <a:pt x="1110" y="3255"/>
                      <a:pt x="1148" y="3289"/>
                      <a:pt x="1169" y="3319"/>
                    </a:cubicBezTo>
                    <a:cubicBezTo>
                      <a:pt x="1204" y="3368"/>
                      <a:pt x="1235" y="3437"/>
                      <a:pt x="1253" y="3509"/>
                    </a:cubicBezTo>
                    <a:cubicBezTo>
                      <a:pt x="1255" y="3516"/>
                      <a:pt x="1262" y="3541"/>
                      <a:pt x="1263" y="3543"/>
                    </a:cubicBezTo>
                    <a:lnTo>
                      <a:pt x="1263" y="3542"/>
                    </a:lnTo>
                    <a:cubicBezTo>
                      <a:pt x="1264" y="3544"/>
                      <a:pt x="1268" y="3559"/>
                      <a:pt x="1274" y="3582"/>
                    </a:cubicBezTo>
                    <a:cubicBezTo>
                      <a:pt x="1287" y="3633"/>
                      <a:pt x="1294" y="3654"/>
                      <a:pt x="1305" y="3680"/>
                    </a:cubicBezTo>
                    <a:cubicBezTo>
                      <a:pt x="1311" y="3692"/>
                      <a:pt x="1319" y="3712"/>
                      <a:pt x="1325" y="3724"/>
                    </a:cubicBezTo>
                    <a:cubicBezTo>
                      <a:pt x="1343" y="3765"/>
                      <a:pt x="1386" y="3833"/>
                      <a:pt x="1397" y="3841"/>
                    </a:cubicBezTo>
                    <a:cubicBezTo>
                      <a:pt x="1398" y="3842"/>
                      <a:pt x="1405" y="3851"/>
                      <a:pt x="1416" y="3863"/>
                    </a:cubicBezTo>
                    <a:cubicBezTo>
                      <a:pt x="1421" y="3870"/>
                      <a:pt x="1427" y="3878"/>
                      <a:pt x="1433" y="3884"/>
                    </a:cubicBezTo>
                    <a:cubicBezTo>
                      <a:pt x="1428" y="3881"/>
                      <a:pt x="1423" y="3878"/>
                      <a:pt x="1418" y="3875"/>
                    </a:cubicBezTo>
                    <a:cubicBezTo>
                      <a:pt x="1397" y="3862"/>
                      <a:pt x="1355" y="3831"/>
                      <a:pt x="1342" y="3818"/>
                    </a:cubicBezTo>
                    <a:cubicBezTo>
                      <a:pt x="1325" y="3803"/>
                      <a:pt x="1248" y="3695"/>
                      <a:pt x="1225" y="3657"/>
                    </a:cubicBezTo>
                    <a:moveTo>
                      <a:pt x="798" y="3660"/>
                    </a:moveTo>
                    <a:cubicBezTo>
                      <a:pt x="799" y="3649"/>
                      <a:pt x="800" y="3614"/>
                      <a:pt x="801" y="3581"/>
                    </a:cubicBezTo>
                    <a:cubicBezTo>
                      <a:pt x="802" y="3492"/>
                      <a:pt x="807" y="3459"/>
                      <a:pt x="828" y="3403"/>
                    </a:cubicBezTo>
                    <a:cubicBezTo>
                      <a:pt x="838" y="3376"/>
                      <a:pt x="837" y="3375"/>
                      <a:pt x="836" y="3373"/>
                    </a:cubicBezTo>
                    <a:lnTo>
                      <a:pt x="835" y="3372"/>
                    </a:lnTo>
                    <a:lnTo>
                      <a:pt x="833" y="3372"/>
                    </a:lnTo>
                    <a:cubicBezTo>
                      <a:pt x="831" y="3372"/>
                      <a:pt x="829" y="3372"/>
                      <a:pt x="815" y="3400"/>
                    </a:cubicBezTo>
                    <a:cubicBezTo>
                      <a:pt x="807" y="3416"/>
                      <a:pt x="800" y="3432"/>
                      <a:pt x="797" y="3441"/>
                    </a:cubicBezTo>
                    <a:cubicBezTo>
                      <a:pt x="783" y="3481"/>
                      <a:pt x="779" y="3516"/>
                      <a:pt x="778" y="3587"/>
                    </a:cubicBezTo>
                    <a:cubicBezTo>
                      <a:pt x="778" y="3611"/>
                      <a:pt x="777" y="3640"/>
                      <a:pt x="776" y="3649"/>
                    </a:cubicBezTo>
                    <a:cubicBezTo>
                      <a:pt x="775" y="3659"/>
                      <a:pt x="775" y="3697"/>
                      <a:pt x="776" y="3732"/>
                    </a:cubicBezTo>
                    <a:lnTo>
                      <a:pt x="777" y="3777"/>
                    </a:lnTo>
                    <a:lnTo>
                      <a:pt x="769" y="3756"/>
                    </a:lnTo>
                    <a:cubicBezTo>
                      <a:pt x="737" y="3674"/>
                      <a:pt x="720" y="3616"/>
                      <a:pt x="721" y="3593"/>
                    </a:cubicBezTo>
                    <a:cubicBezTo>
                      <a:pt x="721" y="3587"/>
                      <a:pt x="722" y="3572"/>
                      <a:pt x="722" y="3561"/>
                    </a:cubicBezTo>
                    <a:cubicBezTo>
                      <a:pt x="722" y="3549"/>
                      <a:pt x="723" y="3538"/>
                      <a:pt x="724" y="3535"/>
                    </a:cubicBezTo>
                    <a:cubicBezTo>
                      <a:pt x="726" y="3531"/>
                      <a:pt x="727" y="3522"/>
                      <a:pt x="728" y="3514"/>
                    </a:cubicBezTo>
                    <a:cubicBezTo>
                      <a:pt x="729" y="3496"/>
                      <a:pt x="740" y="3452"/>
                      <a:pt x="747" y="3436"/>
                    </a:cubicBezTo>
                    <a:cubicBezTo>
                      <a:pt x="761" y="3404"/>
                      <a:pt x="823" y="3323"/>
                      <a:pt x="849" y="3304"/>
                    </a:cubicBezTo>
                    <a:cubicBezTo>
                      <a:pt x="869" y="3289"/>
                      <a:pt x="925" y="3257"/>
                      <a:pt x="938" y="3253"/>
                    </a:cubicBezTo>
                    <a:cubicBezTo>
                      <a:pt x="944" y="3251"/>
                      <a:pt x="956" y="3249"/>
                      <a:pt x="965" y="3248"/>
                    </a:cubicBezTo>
                    <a:lnTo>
                      <a:pt x="974" y="3247"/>
                    </a:lnTo>
                    <a:lnTo>
                      <a:pt x="960" y="3263"/>
                    </a:lnTo>
                    <a:cubicBezTo>
                      <a:pt x="930" y="3298"/>
                      <a:pt x="912" y="3334"/>
                      <a:pt x="905" y="3367"/>
                    </a:cubicBezTo>
                    <a:cubicBezTo>
                      <a:pt x="902" y="3387"/>
                      <a:pt x="904" y="3421"/>
                      <a:pt x="911" y="3449"/>
                    </a:cubicBezTo>
                    <a:cubicBezTo>
                      <a:pt x="920" y="3482"/>
                      <a:pt x="920" y="3514"/>
                      <a:pt x="911" y="3545"/>
                    </a:cubicBezTo>
                    <a:cubicBezTo>
                      <a:pt x="903" y="3573"/>
                      <a:pt x="877" y="3636"/>
                      <a:pt x="866" y="3654"/>
                    </a:cubicBezTo>
                    <a:cubicBezTo>
                      <a:pt x="855" y="3671"/>
                      <a:pt x="849" y="3686"/>
                      <a:pt x="832" y="3729"/>
                    </a:cubicBezTo>
                    <a:cubicBezTo>
                      <a:pt x="823" y="3751"/>
                      <a:pt x="809" y="3802"/>
                      <a:pt x="805" y="3827"/>
                    </a:cubicBezTo>
                    <a:cubicBezTo>
                      <a:pt x="801" y="3790"/>
                      <a:pt x="796" y="3680"/>
                      <a:pt x="798" y="3660"/>
                    </a:cubicBezTo>
                    <a:moveTo>
                      <a:pt x="1213" y="4363"/>
                    </a:moveTo>
                    <a:cubicBezTo>
                      <a:pt x="1204" y="4350"/>
                      <a:pt x="1201" y="4336"/>
                      <a:pt x="1202" y="4330"/>
                    </a:cubicBezTo>
                    <a:cubicBezTo>
                      <a:pt x="1202" y="4329"/>
                      <a:pt x="1202" y="4329"/>
                      <a:pt x="1203" y="4329"/>
                    </a:cubicBezTo>
                    <a:cubicBezTo>
                      <a:pt x="1204" y="4330"/>
                      <a:pt x="1205" y="4333"/>
                      <a:pt x="1207" y="4339"/>
                    </a:cubicBezTo>
                    <a:lnTo>
                      <a:pt x="1207" y="4339"/>
                    </a:lnTo>
                    <a:cubicBezTo>
                      <a:pt x="1209" y="4344"/>
                      <a:pt x="1211" y="4355"/>
                      <a:pt x="1213" y="4363"/>
                    </a:cubicBezTo>
                    <a:moveTo>
                      <a:pt x="959" y="5108"/>
                    </a:moveTo>
                    <a:cubicBezTo>
                      <a:pt x="972" y="5037"/>
                      <a:pt x="980" y="4985"/>
                      <a:pt x="984" y="4949"/>
                    </a:cubicBezTo>
                    <a:cubicBezTo>
                      <a:pt x="990" y="4895"/>
                      <a:pt x="998" y="4856"/>
                      <a:pt x="1013" y="4797"/>
                    </a:cubicBezTo>
                    <a:cubicBezTo>
                      <a:pt x="1020" y="4769"/>
                      <a:pt x="1027" y="4736"/>
                      <a:pt x="1028" y="4723"/>
                    </a:cubicBezTo>
                    <a:cubicBezTo>
                      <a:pt x="1029" y="4711"/>
                      <a:pt x="1028" y="4687"/>
                      <a:pt x="1026" y="4670"/>
                    </a:cubicBezTo>
                    <a:cubicBezTo>
                      <a:pt x="1024" y="4633"/>
                      <a:pt x="1021" y="4631"/>
                      <a:pt x="1020" y="4630"/>
                    </a:cubicBezTo>
                    <a:lnTo>
                      <a:pt x="1018" y="4629"/>
                    </a:lnTo>
                    <a:lnTo>
                      <a:pt x="1016" y="4629"/>
                    </a:lnTo>
                    <a:cubicBezTo>
                      <a:pt x="1014" y="4630"/>
                      <a:pt x="1013" y="4631"/>
                      <a:pt x="1012" y="4652"/>
                    </a:cubicBezTo>
                    <a:cubicBezTo>
                      <a:pt x="1010" y="4718"/>
                      <a:pt x="1009" y="4724"/>
                      <a:pt x="992" y="4788"/>
                    </a:cubicBezTo>
                    <a:cubicBezTo>
                      <a:pt x="975" y="4851"/>
                      <a:pt x="969" y="4881"/>
                      <a:pt x="963" y="4932"/>
                    </a:cubicBezTo>
                    <a:cubicBezTo>
                      <a:pt x="960" y="4961"/>
                      <a:pt x="959" y="4972"/>
                      <a:pt x="957" y="4981"/>
                    </a:cubicBezTo>
                    <a:cubicBezTo>
                      <a:pt x="953" y="5005"/>
                      <a:pt x="938" y="5097"/>
                      <a:pt x="937" y="5102"/>
                    </a:cubicBezTo>
                    <a:cubicBezTo>
                      <a:pt x="936" y="5105"/>
                      <a:pt x="935" y="5113"/>
                      <a:pt x="934" y="5120"/>
                    </a:cubicBezTo>
                    <a:cubicBezTo>
                      <a:pt x="933" y="5126"/>
                      <a:pt x="931" y="5135"/>
                      <a:pt x="930" y="5139"/>
                    </a:cubicBezTo>
                    <a:cubicBezTo>
                      <a:pt x="929" y="5142"/>
                      <a:pt x="928" y="5148"/>
                      <a:pt x="927" y="5154"/>
                    </a:cubicBezTo>
                    <a:cubicBezTo>
                      <a:pt x="927" y="5152"/>
                      <a:pt x="926" y="5148"/>
                      <a:pt x="926" y="5145"/>
                    </a:cubicBezTo>
                    <a:cubicBezTo>
                      <a:pt x="924" y="5127"/>
                      <a:pt x="921" y="5104"/>
                      <a:pt x="919" y="5094"/>
                    </a:cubicBezTo>
                    <a:cubicBezTo>
                      <a:pt x="916" y="5071"/>
                      <a:pt x="920" y="5029"/>
                      <a:pt x="933" y="4968"/>
                    </a:cubicBezTo>
                    <a:cubicBezTo>
                      <a:pt x="939" y="4940"/>
                      <a:pt x="946" y="4897"/>
                      <a:pt x="948" y="4873"/>
                    </a:cubicBezTo>
                    <a:cubicBezTo>
                      <a:pt x="954" y="4824"/>
                      <a:pt x="955" y="4739"/>
                      <a:pt x="950" y="4712"/>
                    </a:cubicBezTo>
                    <a:cubicBezTo>
                      <a:pt x="944" y="4675"/>
                      <a:pt x="928" y="4630"/>
                      <a:pt x="901" y="4577"/>
                    </a:cubicBezTo>
                    <a:cubicBezTo>
                      <a:pt x="892" y="4560"/>
                      <a:pt x="879" y="4534"/>
                      <a:pt x="871" y="4518"/>
                    </a:cubicBezTo>
                    <a:cubicBezTo>
                      <a:pt x="856" y="4487"/>
                      <a:pt x="843" y="4466"/>
                      <a:pt x="816" y="4426"/>
                    </a:cubicBezTo>
                    <a:cubicBezTo>
                      <a:pt x="801" y="4405"/>
                      <a:pt x="800" y="4402"/>
                      <a:pt x="798" y="4381"/>
                    </a:cubicBezTo>
                    <a:cubicBezTo>
                      <a:pt x="794" y="4349"/>
                      <a:pt x="797" y="4315"/>
                      <a:pt x="809" y="4274"/>
                    </a:cubicBezTo>
                    <a:cubicBezTo>
                      <a:pt x="822" y="4225"/>
                      <a:pt x="826" y="4200"/>
                      <a:pt x="823" y="4172"/>
                    </a:cubicBezTo>
                    <a:cubicBezTo>
                      <a:pt x="823" y="4168"/>
                      <a:pt x="823" y="4162"/>
                      <a:pt x="822" y="4157"/>
                    </a:cubicBezTo>
                    <a:cubicBezTo>
                      <a:pt x="828" y="4168"/>
                      <a:pt x="839" y="4187"/>
                      <a:pt x="849" y="4204"/>
                    </a:cubicBezTo>
                    <a:cubicBezTo>
                      <a:pt x="865" y="4233"/>
                      <a:pt x="885" y="4265"/>
                      <a:pt x="893" y="4275"/>
                    </a:cubicBezTo>
                    <a:cubicBezTo>
                      <a:pt x="911" y="4299"/>
                      <a:pt x="947" y="4337"/>
                      <a:pt x="976" y="4363"/>
                    </a:cubicBezTo>
                    <a:cubicBezTo>
                      <a:pt x="1001" y="4384"/>
                      <a:pt x="1001" y="4384"/>
                      <a:pt x="1014" y="4400"/>
                    </a:cubicBezTo>
                    <a:cubicBezTo>
                      <a:pt x="1041" y="4432"/>
                      <a:pt x="1069" y="4492"/>
                      <a:pt x="1077" y="4534"/>
                    </a:cubicBezTo>
                    <a:cubicBezTo>
                      <a:pt x="1078" y="4540"/>
                      <a:pt x="1082" y="4560"/>
                      <a:pt x="1086" y="4577"/>
                    </a:cubicBezTo>
                    <a:cubicBezTo>
                      <a:pt x="1093" y="4613"/>
                      <a:pt x="1095" y="4645"/>
                      <a:pt x="1092" y="4666"/>
                    </a:cubicBezTo>
                    <a:cubicBezTo>
                      <a:pt x="1090" y="4680"/>
                      <a:pt x="1084" y="4707"/>
                      <a:pt x="1071" y="4765"/>
                    </a:cubicBezTo>
                    <a:cubicBezTo>
                      <a:pt x="1066" y="4787"/>
                      <a:pt x="1040" y="4882"/>
                      <a:pt x="1026" y="4927"/>
                    </a:cubicBezTo>
                    <a:cubicBezTo>
                      <a:pt x="1021" y="4943"/>
                      <a:pt x="1013" y="4973"/>
                      <a:pt x="1006" y="4994"/>
                    </a:cubicBezTo>
                    <a:cubicBezTo>
                      <a:pt x="1000" y="5015"/>
                      <a:pt x="987" y="5055"/>
                      <a:pt x="977" y="5084"/>
                    </a:cubicBezTo>
                    <a:cubicBezTo>
                      <a:pt x="967" y="5112"/>
                      <a:pt x="954" y="5150"/>
                      <a:pt x="949" y="5171"/>
                    </a:cubicBezTo>
                    <a:cubicBezTo>
                      <a:pt x="951" y="5157"/>
                      <a:pt x="954" y="5138"/>
                      <a:pt x="959" y="5108"/>
                    </a:cubicBezTo>
                    <a:moveTo>
                      <a:pt x="595" y="5898"/>
                    </a:moveTo>
                    <a:cubicBezTo>
                      <a:pt x="592" y="5871"/>
                      <a:pt x="590" y="5824"/>
                      <a:pt x="588" y="5753"/>
                    </a:cubicBezTo>
                    <a:lnTo>
                      <a:pt x="587" y="5734"/>
                    </a:lnTo>
                    <a:cubicBezTo>
                      <a:pt x="585" y="5673"/>
                      <a:pt x="582" y="5620"/>
                      <a:pt x="578" y="5575"/>
                    </a:cubicBezTo>
                    <a:lnTo>
                      <a:pt x="577" y="5562"/>
                    </a:lnTo>
                    <a:cubicBezTo>
                      <a:pt x="571" y="5495"/>
                      <a:pt x="562" y="5440"/>
                      <a:pt x="550" y="5402"/>
                    </a:cubicBezTo>
                    <a:cubicBezTo>
                      <a:pt x="545" y="5383"/>
                      <a:pt x="527" y="5344"/>
                      <a:pt x="520" y="5336"/>
                    </a:cubicBezTo>
                    <a:lnTo>
                      <a:pt x="519" y="5335"/>
                    </a:lnTo>
                    <a:cubicBezTo>
                      <a:pt x="516" y="5332"/>
                      <a:pt x="515" y="5329"/>
                      <a:pt x="512" y="5331"/>
                    </a:cubicBezTo>
                    <a:cubicBezTo>
                      <a:pt x="509" y="5333"/>
                      <a:pt x="510" y="5336"/>
                      <a:pt x="512" y="5343"/>
                    </a:cubicBezTo>
                    <a:cubicBezTo>
                      <a:pt x="514" y="5348"/>
                      <a:pt x="517" y="5356"/>
                      <a:pt x="522" y="5369"/>
                    </a:cubicBezTo>
                    <a:lnTo>
                      <a:pt x="524" y="5375"/>
                    </a:lnTo>
                    <a:cubicBezTo>
                      <a:pt x="540" y="5419"/>
                      <a:pt x="541" y="5423"/>
                      <a:pt x="545" y="5460"/>
                    </a:cubicBezTo>
                    <a:cubicBezTo>
                      <a:pt x="549" y="5493"/>
                      <a:pt x="562" y="5640"/>
                      <a:pt x="562" y="5646"/>
                    </a:cubicBezTo>
                    <a:cubicBezTo>
                      <a:pt x="562" y="5648"/>
                      <a:pt x="563" y="5685"/>
                      <a:pt x="564" y="5720"/>
                    </a:cubicBezTo>
                    <a:cubicBezTo>
                      <a:pt x="566" y="5758"/>
                      <a:pt x="567" y="5804"/>
                      <a:pt x="567" y="5823"/>
                    </a:cubicBezTo>
                    <a:cubicBezTo>
                      <a:pt x="567" y="5853"/>
                      <a:pt x="569" y="5887"/>
                      <a:pt x="571" y="5908"/>
                    </a:cubicBezTo>
                    <a:cubicBezTo>
                      <a:pt x="561" y="5886"/>
                      <a:pt x="548" y="5852"/>
                      <a:pt x="544" y="5834"/>
                    </a:cubicBezTo>
                    <a:cubicBezTo>
                      <a:pt x="541" y="5821"/>
                      <a:pt x="541" y="5806"/>
                      <a:pt x="538" y="5727"/>
                    </a:cubicBezTo>
                    <a:cubicBezTo>
                      <a:pt x="537" y="5710"/>
                      <a:pt x="535" y="5690"/>
                      <a:pt x="532" y="5683"/>
                    </a:cubicBezTo>
                    <a:cubicBezTo>
                      <a:pt x="530" y="5677"/>
                      <a:pt x="525" y="5662"/>
                      <a:pt x="522" y="5651"/>
                    </a:cubicBezTo>
                    <a:cubicBezTo>
                      <a:pt x="518" y="5640"/>
                      <a:pt x="513" y="5624"/>
                      <a:pt x="510" y="5616"/>
                    </a:cubicBezTo>
                    <a:cubicBezTo>
                      <a:pt x="507" y="5608"/>
                      <a:pt x="504" y="5599"/>
                      <a:pt x="504" y="5595"/>
                    </a:cubicBezTo>
                    <a:cubicBezTo>
                      <a:pt x="503" y="5592"/>
                      <a:pt x="501" y="5586"/>
                      <a:pt x="500" y="5582"/>
                    </a:cubicBezTo>
                    <a:cubicBezTo>
                      <a:pt x="499" y="5578"/>
                      <a:pt x="495" y="5558"/>
                      <a:pt x="491" y="5538"/>
                    </a:cubicBezTo>
                    <a:cubicBezTo>
                      <a:pt x="481" y="5487"/>
                      <a:pt x="468" y="5443"/>
                      <a:pt x="458" y="5431"/>
                    </a:cubicBezTo>
                    <a:cubicBezTo>
                      <a:pt x="441" y="5412"/>
                      <a:pt x="420" y="5372"/>
                      <a:pt x="410" y="5340"/>
                    </a:cubicBezTo>
                    <a:cubicBezTo>
                      <a:pt x="394" y="5286"/>
                      <a:pt x="380" y="5261"/>
                      <a:pt x="354" y="5236"/>
                    </a:cubicBezTo>
                    <a:cubicBezTo>
                      <a:pt x="342" y="5224"/>
                      <a:pt x="309" y="5207"/>
                      <a:pt x="285" y="5202"/>
                    </a:cubicBezTo>
                    <a:lnTo>
                      <a:pt x="282" y="5201"/>
                    </a:lnTo>
                    <a:lnTo>
                      <a:pt x="288" y="5198"/>
                    </a:lnTo>
                    <a:cubicBezTo>
                      <a:pt x="295" y="5194"/>
                      <a:pt x="309" y="5188"/>
                      <a:pt x="319" y="5185"/>
                    </a:cubicBezTo>
                    <a:cubicBezTo>
                      <a:pt x="338" y="5180"/>
                      <a:pt x="386" y="5176"/>
                      <a:pt x="404" y="5179"/>
                    </a:cubicBezTo>
                    <a:cubicBezTo>
                      <a:pt x="409" y="5180"/>
                      <a:pt x="418" y="5181"/>
                      <a:pt x="422" y="5181"/>
                    </a:cubicBezTo>
                    <a:cubicBezTo>
                      <a:pt x="460" y="5186"/>
                      <a:pt x="515" y="5214"/>
                      <a:pt x="562" y="5251"/>
                    </a:cubicBezTo>
                    <a:cubicBezTo>
                      <a:pt x="597" y="5279"/>
                      <a:pt x="632" y="5326"/>
                      <a:pt x="651" y="5372"/>
                    </a:cubicBezTo>
                    <a:cubicBezTo>
                      <a:pt x="675" y="5431"/>
                      <a:pt x="673" y="5511"/>
                      <a:pt x="646" y="5611"/>
                    </a:cubicBezTo>
                    <a:cubicBezTo>
                      <a:pt x="603" y="5766"/>
                      <a:pt x="593" y="5819"/>
                      <a:pt x="595" y="5898"/>
                    </a:cubicBezTo>
                    <a:moveTo>
                      <a:pt x="160" y="5400"/>
                    </a:moveTo>
                    <a:cubicBezTo>
                      <a:pt x="160" y="5404"/>
                      <a:pt x="160" y="5407"/>
                      <a:pt x="160" y="5410"/>
                    </a:cubicBezTo>
                    <a:cubicBezTo>
                      <a:pt x="156" y="5407"/>
                      <a:pt x="150" y="5399"/>
                      <a:pt x="145" y="5388"/>
                    </a:cubicBezTo>
                    <a:cubicBezTo>
                      <a:pt x="133" y="5363"/>
                      <a:pt x="133" y="5304"/>
                      <a:pt x="145" y="5271"/>
                    </a:cubicBezTo>
                    <a:cubicBezTo>
                      <a:pt x="148" y="5264"/>
                      <a:pt x="148" y="5260"/>
                      <a:pt x="146" y="5259"/>
                    </a:cubicBezTo>
                    <a:cubicBezTo>
                      <a:pt x="145" y="5258"/>
                      <a:pt x="143" y="5257"/>
                      <a:pt x="141" y="5259"/>
                    </a:cubicBezTo>
                    <a:cubicBezTo>
                      <a:pt x="130" y="5266"/>
                      <a:pt x="117" y="5326"/>
                      <a:pt x="118" y="5350"/>
                    </a:cubicBezTo>
                    <a:cubicBezTo>
                      <a:pt x="119" y="5368"/>
                      <a:pt x="127" y="5394"/>
                      <a:pt x="136" y="5411"/>
                    </a:cubicBezTo>
                    <a:lnTo>
                      <a:pt x="130" y="5406"/>
                    </a:lnTo>
                    <a:cubicBezTo>
                      <a:pt x="107" y="5390"/>
                      <a:pt x="102" y="5384"/>
                      <a:pt x="92" y="5361"/>
                    </a:cubicBezTo>
                    <a:cubicBezTo>
                      <a:pt x="81" y="5334"/>
                      <a:pt x="79" y="5304"/>
                      <a:pt x="88" y="5284"/>
                    </a:cubicBezTo>
                    <a:cubicBezTo>
                      <a:pt x="96" y="5266"/>
                      <a:pt x="108" y="5252"/>
                      <a:pt x="126" y="5241"/>
                    </a:cubicBezTo>
                    <a:cubicBezTo>
                      <a:pt x="138" y="5233"/>
                      <a:pt x="140" y="5230"/>
                      <a:pt x="141" y="5228"/>
                    </a:cubicBezTo>
                    <a:cubicBezTo>
                      <a:pt x="144" y="5226"/>
                      <a:pt x="158" y="5219"/>
                      <a:pt x="177" y="5213"/>
                    </a:cubicBezTo>
                    <a:cubicBezTo>
                      <a:pt x="193" y="5207"/>
                      <a:pt x="195" y="5207"/>
                      <a:pt x="201" y="5205"/>
                    </a:cubicBezTo>
                    <a:cubicBezTo>
                      <a:pt x="214" y="5201"/>
                      <a:pt x="226" y="5198"/>
                      <a:pt x="233" y="5194"/>
                    </a:cubicBezTo>
                    <a:cubicBezTo>
                      <a:pt x="237" y="5193"/>
                      <a:pt x="250" y="5189"/>
                      <a:pt x="262" y="5186"/>
                    </a:cubicBezTo>
                    <a:lnTo>
                      <a:pt x="263" y="5186"/>
                    </a:lnTo>
                    <a:cubicBezTo>
                      <a:pt x="246" y="5196"/>
                      <a:pt x="218" y="5228"/>
                      <a:pt x="202" y="5256"/>
                    </a:cubicBezTo>
                    <a:cubicBezTo>
                      <a:pt x="191" y="5275"/>
                      <a:pt x="178" y="5305"/>
                      <a:pt x="170" y="5329"/>
                    </a:cubicBezTo>
                    <a:cubicBezTo>
                      <a:pt x="165" y="5345"/>
                      <a:pt x="159" y="5385"/>
                      <a:pt x="160" y="5400"/>
                    </a:cubicBezTo>
                    <a:moveTo>
                      <a:pt x="1157" y="5713"/>
                    </a:moveTo>
                    <a:cubicBezTo>
                      <a:pt x="1166" y="5707"/>
                      <a:pt x="1198" y="5691"/>
                      <a:pt x="1201" y="5691"/>
                    </a:cubicBezTo>
                    <a:lnTo>
                      <a:pt x="1201" y="5691"/>
                    </a:lnTo>
                    <a:cubicBezTo>
                      <a:pt x="1203" y="5690"/>
                      <a:pt x="1215" y="5684"/>
                      <a:pt x="1238" y="5671"/>
                    </a:cubicBezTo>
                    <a:cubicBezTo>
                      <a:pt x="1257" y="5661"/>
                      <a:pt x="1284" y="5647"/>
                      <a:pt x="1298" y="5640"/>
                    </a:cubicBezTo>
                    <a:cubicBezTo>
                      <a:pt x="1354" y="5615"/>
                      <a:pt x="1463" y="5554"/>
                      <a:pt x="1490" y="5533"/>
                    </a:cubicBezTo>
                    <a:cubicBezTo>
                      <a:pt x="1513" y="5515"/>
                      <a:pt x="1548" y="5482"/>
                      <a:pt x="1551" y="5473"/>
                    </a:cubicBezTo>
                    <a:cubicBezTo>
                      <a:pt x="1551" y="5471"/>
                      <a:pt x="1550" y="5469"/>
                      <a:pt x="1549" y="5468"/>
                    </a:cubicBezTo>
                    <a:cubicBezTo>
                      <a:pt x="1547" y="5467"/>
                      <a:pt x="1545" y="5466"/>
                      <a:pt x="1533" y="5479"/>
                    </a:cubicBezTo>
                    <a:cubicBezTo>
                      <a:pt x="1526" y="5487"/>
                      <a:pt x="1514" y="5498"/>
                      <a:pt x="1507" y="5503"/>
                    </a:cubicBezTo>
                    <a:cubicBezTo>
                      <a:pt x="1487" y="5518"/>
                      <a:pt x="1419" y="5558"/>
                      <a:pt x="1393" y="5571"/>
                    </a:cubicBezTo>
                    <a:cubicBezTo>
                      <a:pt x="1381" y="5577"/>
                      <a:pt x="1366" y="5584"/>
                      <a:pt x="1361" y="5586"/>
                    </a:cubicBezTo>
                    <a:cubicBezTo>
                      <a:pt x="1357" y="5589"/>
                      <a:pt x="1333" y="5600"/>
                      <a:pt x="1309" y="5610"/>
                    </a:cubicBezTo>
                    <a:cubicBezTo>
                      <a:pt x="1285" y="5621"/>
                      <a:pt x="1248" y="5639"/>
                      <a:pt x="1227" y="5651"/>
                    </a:cubicBezTo>
                    <a:cubicBezTo>
                      <a:pt x="1207" y="5662"/>
                      <a:pt x="1184" y="5674"/>
                      <a:pt x="1178" y="5676"/>
                    </a:cubicBezTo>
                    <a:cubicBezTo>
                      <a:pt x="1172" y="5679"/>
                      <a:pt x="1159" y="5685"/>
                      <a:pt x="1150" y="5690"/>
                    </a:cubicBezTo>
                    <a:cubicBezTo>
                      <a:pt x="1141" y="5695"/>
                      <a:pt x="1123" y="5705"/>
                      <a:pt x="1109" y="5712"/>
                    </a:cubicBezTo>
                    <a:lnTo>
                      <a:pt x="1096" y="5718"/>
                    </a:lnTo>
                    <a:lnTo>
                      <a:pt x="1099" y="5713"/>
                    </a:lnTo>
                    <a:cubicBezTo>
                      <a:pt x="1111" y="5698"/>
                      <a:pt x="1128" y="5682"/>
                      <a:pt x="1155" y="5663"/>
                    </a:cubicBezTo>
                    <a:cubicBezTo>
                      <a:pt x="1182" y="5643"/>
                      <a:pt x="1193" y="5635"/>
                      <a:pt x="1195" y="5634"/>
                    </a:cubicBezTo>
                    <a:cubicBezTo>
                      <a:pt x="1196" y="5634"/>
                      <a:pt x="1200" y="5632"/>
                      <a:pt x="1227" y="5613"/>
                    </a:cubicBezTo>
                    <a:cubicBezTo>
                      <a:pt x="1293" y="5568"/>
                      <a:pt x="1357" y="5506"/>
                      <a:pt x="1391" y="5454"/>
                    </a:cubicBezTo>
                    <a:cubicBezTo>
                      <a:pt x="1400" y="5440"/>
                      <a:pt x="1413" y="5421"/>
                      <a:pt x="1417" y="5416"/>
                    </a:cubicBezTo>
                    <a:cubicBezTo>
                      <a:pt x="1462" y="5356"/>
                      <a:pt x="1511" y="5309"/>
                      <a:pt x="1557" y="5280"/>
                    </a:cubicBezTo>
                    <a:cubicBezTo>
                      <a:pt x="1587" y="5261"/>
                      <a:pt x="1623" y="5246"/>
                      <a:pt x="1649" y="5239"/>
                    </a:cubicBezTo>
                    <a:cubicBezTo>
                      <a:pt x="1662" y="5236"/>
                      <a:pt x="1696" y="5232"/>
                      <a:pt x="1727" y="5229"/>
                    </a:cubicBezTo>
                    <a:cubicBezTo>
                      <a:pt x="1842" y="5218"/>
                      <a:pt x="1863" y="5216"/>
                      <a:pt x="1899" y="5208"/>
                    </a:cubicBezTo>
                    <a:cubicBezTo>
                      <a:pt x="1915" y="5204"/>
                      <a:pt x="1925" y="5202"/>
                      <a:pt x="1930" y="5200"/>
                    </a:cubicBezTo>
                    <a:cubicBezTo>
                      <a:pt x="1929" y="5201"/>
                      <a:pt x="1927" y="5202"/>
                      <a:pt x="1925" y="5203"/>
                    </a:cubicBezTo>
                    <a:cubicBezTo>
                      <a:pt x="1892" y="5221"/>
                      <a:pt x="1845" y="5258"/>
                      <a:pt x="1817" y="5288"/>
                    </a:cubicBezTo>
                    <a:cubicBezTo>
                      <a:pt x="1808" y="5298"/>
                      <a:pt x="1783" y="5331"/>
                      <a:pt x="1783" y="5337"/>
                    </a:cubicBezTo>
                    <a:lnTo>
                      <a:pt x="1783" y="5337"/>
                    </a:lnTo>
                    <a:cubicBezTo>
                      <a:pt x="1782" y="5337"/>
                      <a:pt x="1778" y="5340"/>
                      <a:pt x="1774" y="5351"/>
                    </a:cubicBezTo>
                    <a:cubicBezTo>
                      <a:pt x="1771" y="5357"/>
                      <a:pt x="1763" y="5372"/>
                      <a:pt x="1757" y="5385"/>
                    </a:cubicBezTo>
                    <a:cubicBezTo>
                      <a:pt x="1748" y="5404"/>
                      <a:pt x="1746" y="5408"/>
                      <a:pt x="1746" y="5410"/>
                    </a:cubicBezTo>
                    <a:cubicBezTo>
                      <a:pt x="1746" y="5409"/>
                      <a:pt x="1746" y="5409"/>
                      <a:pt x="1746" y="5409"/>
                    </a:cubicBezTo>
                    <a:cubicBezTo>
                      <a:pt x="1746" y="5410"/>
                      <a:pt x="1744" y="5413"/>
                      <a:pt x="1741" y="5416"/>
                    </a:cubicBezTo>
                    <a:cubicBezTo>
                      <a:pt x="1738" y="5420"/>
                      <a:pt x="1729" y="5433"/>
                      <a:pt x="1720" y="5445"/>
                    </a:cubicBezTo>
                    <a:cubicBezTo>
                      <a:pt x="1675" y="5507"/>
                      <a:pt x="1604" y="5590"/>
                      <a:pt x="1589" y="5599"/>
                    </a:cubicBezTo>
                    <a:cubicBezTo>
                      <a:pt x="1535" y="5632"/>
                      <a:pt x="1516" y="5641"/>
                      <a:pt x="1455" y="5663"/>
                    </a:cubicBezTo>
                    <a:cubicBezTo>
                      <a:pt x="1443" y="5667"/>
                      <a:pt x="1429" y="5672"/>
                      <a:pt x="1425" y="5673"/>
                    </a:cubicBezTo>
                    <a:cubicBezTo>
                      <a:pt x="1421" y="5675"/>
                      <a:pt x="1407" y="5680"/>
                      <a:pt x="1393" y="5684"/>
                    </a:cubicBezTo>
                    <a:cubicBezTo>
                      <a:pt x="1379" y="5689"/>
                      <a:pt x="1363" y="5694"/>
                      <a:pt x="1356" y="5697"/>
                    </a:cubicBezTo>
                    <a:cubicBezTo>
                      <a:pt x="1343" y="5703"/>
                      <a:pt x="1276" y="5718"/>
                      <a:pt x="1253" y="5721"/>
                    </a:cubicBezTo>
                    <a:cubicBezTo>
                      <a:pt x="1245" y="5722"/>
                      <a:pt x="1219" y="5725"/>
                      <a:pt x="1195" y="5727"/>
                    </a:cubicBezTo>
                    <a:cubicBezTo>
                      <a:pt x="1172" y="5730"/>
                      <a:pt x="1138" y="5733"/>
                      <a:pt x="1121" y="5735"/>
                    </a:cubicBezTo>
                    <a:lnTo>
                      <a:pt x="1110" y="5736"/>
                    </a:lnTo>
                    <a:lnTo>
                      <a:pt x="1120" y="5732"/>
                    </a:lnTo>
                    <a:cubicBezTo>
                      <a:pt x="1135" y="5724"/>
                      <a:pt x="1152" y="5716"/>
                      <a:pt x="1157" y="5713"/>
                    </a:cubicBezTo>
                    <a:moveTo>
                      <a:pt x="1535" y="5267"/>
                    </a:moveTo>
                    <a:lnTo>
                      <a:pt x="1538" y="5263"/>
                    </a:lnTo>
                    <a:cubicBezTo>
                      <a:pt x="1548" y="5253"/>
                      <a:pt x="1559" y="5240"/>
                      <a:pt x="1563" y="5235"/>
                    </a:cubicBezTo>
                    <a:cubicBezTo>
                      <a:pt x="1589" y="5203"/>
                      <a:pt x="1625" y="5177"/>
                      <a:pt x="1658" y="5164"/>
                    </a:cubicBezTo>
                    <a:cubicBezTo>
                      <a:pt x="1666" y="5161"/>
                      <a:pt x="1676" y="5157"/>
                      <a:pt x="1679" y="5155"/>
                    </a:cubicBezTo>
                    <a:cubicBezTo>
                      <a:pt x="1682" y="5154"/>
                      <a:pt x="1691" y="5152"/>
                      <a:pt x="1700" y="5151"/>
                    </a:cubicBezTo>
                    <a:cubicBezTo>
                      <a:pt x="1714" y="5150"/>
                      <a:pt x="1718" y="5149"/>
                      <a:pt x="1719" y="5148"/>
                    </a:cubicBezTo>
                    <a:cubicBezTo>
                      <a:pt x="1724" y="5147"/>
                      <a:pt x="1754" y="5148"/>
                      <a:pt x="1782" y="5151"/>
                    </a:cubicBezTo>
                    <a:cubicBezTo>
                      <a:pt x="1795" y="5152"/>
                      <a:pt x="1832" y="5156"/>
                      <a:pt x="1864" y="5160"/>
                    </a:cubicBezTo>
                    <a:cubicBezTo>
                      <a:pt x="1895" y="5164"/>
                      <a:pt x="1929" y="5168"/>
                      <a:pt x="1939" y="5168"/>
                    </a:cubicBezTo>
                    <a:cubicBezTo>
                      <a:pt x="1945" y="5168"/>
                      <a:pt x="1952" y="5169"/>
                      <a:pt x="1957" y="5169"/>
                    </a:cubicBezTo>
                    <a:cubicBezTo>
                      <a:pt x="1866" y="5192"/>
                      <a:pt x="1852" y="5194"/>
                      <a:pt x="1772" y="5201"/>
                    </a:cubicBezTo>
                    <a:cubicBezTo>
                      <a:pt x="1642" y="5213"/>
                      <a:pt x="1622" y="5218"/>
                      <a:pt x="1559" y="5254"/>
                    </a:cubicBezTo>
                    <a:lnTo>
                      <a:pt x="1535" y="5267"/>
                    </a:lnTo>
                    <a:moveTo>
                      <a:pt x="1763" y="4116"/>
                    </a:moveTo>
                    <a:lnTo>
                      <a:pt x="1763" y="4116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0000" tIns="45000" rIns="90000" bIns="45000" anchor="ctr" anchorCtr="1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8" name="Google Shape;138;p18"/>
              <p:cNvSpPr/>
              <p:nvPr/>
            </p:nvSpPr>
            <p:spPr>
              <a:xfrm rot="2186189" flipH="1">
                <a:off x="1009805" y="2074497"/>
                <a:ext cx="408087" cy="774383"/>
              </a:xfrm>
              <a:custGeom>
                <a:avLst/>
                <a:gdLst/>
                <a:ahLst/>
                <a:cxnLst/>
                <a:rect l="l" t="t" r="r" b="b"/>
                <a:pathLst>
                  <a:path w="674" h="1279" extrusionOk="0">
                    <a:moveTo>
                      <a:pt x="665" y="39"/>
                    </a:moveTo>
                    <a:cubicBezTo>
                      <a:pt x="656" y="0"/>
                      <a:pt x="655" y="0"/>
                      <a:pt x="652" y="0"/>
                    </a:cubicBezTo>
                    <a:cubicBezTo>
                      <a:pt x="650" y="0"/>
                      <a:pt x="649" y="-1"/>
                      <a:pt x="641" y="12"/>
                    </a:cubicBezTo>
                    <a:lnTo>
                      <a:pt x="641" y="12"/>
                    </a:lnTo>
                    <a:cubicBezTo>
                      <a:pt x="638" y="18"/>
                      <a:pt x="628" y="44"/>
                      <a:pt x="619" y="70"/>
                    </a:cubicBezTo>
                    <a:cubicBezTo>
                      <a:pt x="593" y="143"/>
                      <a:pt x="587" y="154"/>
                      <a:pt x="494" y="303"/>
                    </a:cubicBezTo>
                    <a:cubicBezTo>
                      <a:pt x="454" y="365"/>
                      <a:pt x="413" y="420"/>
                      <a:pt x="359" y="480"/>
                    </a:cubicBezTo>
                    <a:cubicBezTo>
                      <a:pt x="346" y="495"/>
                      <a:pt x="328" y="516"/>
                      <a:pt x="319" y="526"/>
                    </a:cubicBezTo>
                    <a:cubicBezTo>
                      <a:pt x="309" y="537"/>
                      <a:pt x="291" y="557"/>
                      <a:pt x="278" y="571"/>
                    </a:cubicBezTo>
                    <a:cubicBezTo>
                      <a:pt x="172" y="682"/>
                      <a:pt x="102" y="769"/>
                      <a:pt x="60" y="846"/>
                    </a:cubicBezTo>
                    <a:cubicBezTo>
                      <a:pt x="17" y="923"/>
                      <a:pt x="-2" y="995"/>
                      <a:pt x="0" y="1070"/>
                    </a:cubicBezTo>
                    <a:cubicBezTo>
                      <a:pt x="1" y="1110"/>
                      <a:pt x="8" y="1176"/>
                      <a:pt x="15" y="1213"/>
                    </a:cubicBezTo>
                    <a:cubicBezTo>
                      <a:pt x="25" y="1267"/>
                      <a:pt x="27" y="1276"/>
                      <a:pt x="33" y="1278"/>
                    </a:cubicBezTo>
                    <a:cubicBezTo>
                      <a:pt x="34" y="1279"/>
                      <a:pt x="35" y="1279"/>
                      <a:pt x="35" y="1279"/>
                    </a:cubicBezTo>
                    <a:cubicBezTo>
                      <a:pt x="38" y="1279"/>
                      <a:pt x="40" y="1277"/>
                      <a:pt x="42" y="1276"/>
                    </a:cubicBezTo>
                    <a:cubicBezTo>
                      <a:pt x="49" y="1271"/>
                      <a:pt x="52" y="1261"/>
                      <a:pt x="50" y="1252"/>
                    </a:cubicBezTo>
                    <a:cubicBezTo>
                      <a:pt x="48" y="1246"/>
                      <a:pt x="58" y="1210"/>
                      <a:pt x="83" y="1147"/>
                    </a:cubicBezTo>
                    <a:cubicBezTo>
                      <a:pt x="105" y="1091"/>
                      <a:pt x="130" y="1037"/>
                      <a:pt x="147" y="1010"/>
                    </a:cubicBezTo>
                    <a:cubicBezTo>
                      <a:pt x="180" y="959"/>
                      <a:pt x="237" y="900"/>
                      <a:pt x="305" y="850"/>
                    </a:cubicBezTo>
                    <a:cubicBezTo>
                      <a:pt x="433" y="755"/>
                      <a:pt x="500" y="685"/>
                      <a:pt x="570" y="571"/>
                    </a:cubicBezTo>
                    <a:cubicBezTo>
                      <a:pt x="599" y="525"/>
                      <a:pt x="613" y="493"/>
                      <a:pt x="635" y="424"/>
                    </a:cubicBezTo>
                    <a:cubicBezTo>
                      <a:pt x="654" y="365"/>
                      <a:pt x="668" y="299"/>
                      <a:pt x="670" y="262"/>
                    </a:cubicBezTo>
                    <a:cubicBezTo>
                      <a:pt x="671" y="248"/>
                      <a:pt x="672" y="228"/>
                      <a:pt x="673" y="221"/>
                    </a:cubicBezTo>
                    <a:cubicBezTo>
                      <a:pt x="676" y="172"/>
                      <a:pt x="671" y="67"/>
                      <a:pt x="665" y="39"/>
                    </a:cubicBezTo>
                    <a:moveTo>
                      <a:pt x="62" y="1140"/>
                    </a:moveTo>
                    <a:cubicBezTo>
                      <a:pt x="61" y="1143"/>
                      <a:pt x="60" y="1145"/>
                      <a:pt x="59" y="1148"/>
                    </a:cubicBezTo>
                    <a:cubicBezTo>
                      <a:pt x="61" y="1135"/>
                      <a:pt x="65" y="1111"/>
                      <a:pt x="74" y="1074"/>
                    </a:cubicBezTo>
                    <a:cubicBezTo>
                      <a:pt x="94" y="985"/>
                      <a:pt x="130" y="903"/>
                      <a:pt x="172" y="855"/>
                    </a:cubicBezTo>
                    <a:cubicBezTo>
                      <a:pt x="173" y="854"/>
                      <a:pt x="189" y="835"/>
                      <a:pt x="191" y="832"/>
                    </a:cubicBezTo>
                    <a:cubicBezTo>
                      <a:pt x="193" y="830"/>
                      <a:pt x="209" y="812"/>
                      <a:pt x="231" y="790"/>
                    </a:cubicBezTo>
                    <a:cubicBezTo>
                      <a:pt x="293" y="727"/>
                      <a:pt x="361" y="653"/>
                      <a:pt x="389" y="620"/>
                    </a:cubicBezTo>
                    <a:cubicBezTo>
                      <a:pt x="402" y="604"/>
                      <a:pt x="417" y="585"/>
                      <a:pt x="430" y="568"/>
                    </a:cubicBezTo>
                    <a:cubicBezTo>
                      <a:pt x="453" y="539"/>
                      <a:pt x="452" y="538"/>
                      <a:pt x="451" y="536"/>
                    </a:cubicBezTo>
                    <a:lnTo>
                      <a:pt x="451" y="534"/>
                    </a:lnTo>
                    <a:lnTo>
                      <a:pt x="449" y="533"/>
                    </a:lnTo>
                    <a:cubicBezTo>
                      <a:pt x="447" y="533"/>
                      <a:pt x="446" y="533"/>
                      <a:pt x="429" y="551"/>
                    </a:cubicBezTo>
                    <a:cubicBezTo>
                      <a:pt x="386" y="599"/>
                      <a:pt x="376" y="611"/>
                      <a:pt x="365" y="621"/>
                    </a:cubicBezTo>
                    <a:cubicBezTo>
                      <a:pt x="358" y="628"/>
                      <a:pt x="350" y="636"/>
                      <a:pt x="346" y="639"/>
                    </a:cubicBezTo>
                    <a:cubicBezTo>
                      <a:pt x="343" y="642"/>
                      <a:pt x="329" y="657"/>
                      <a:pt x="315" y="672"/>
                    </a:cubicBezTo>
                    <a:cubicBezTo>
                      <a:pt x="301" y="687"/>
                      <a:pt x="268" y="721"/>
                      <a:pt x="241" y="749"/>
                    </a:cubicBezTo>
                    <a:cubicBezTo>
                      <a:pt x="215" y="776"/>
                      <a:pt x="190" y="803"/>
                      <a:pt x="185" y="808"/>
                    </a:cubicBezTo>
                    <a:cubicBezTo>
                      <a:pt x="181" y="813"/>
                      <a:pt x="171" y="825"/>
                      <a:pt x="163" y="833"/>
                    </a:cubicBezTo>
                    <a:cubicBezTo>
                      <a:pt x="130" y="869"/>
                      <a:pt x="98" y="928"/>
                      <a:pt x="71" y="999"/>
                    </a:cubicBezTo>
                    <a:cubicBezTo>
                      <a:pt x="61" y="1026"/>
                      <a:pt x="40" y="1122"/>
                      <a:pt x="34" y="1166"/>
                    </a:cubicBezTo>
                    <a:cubicBezTo>
                      <a:pt x="34" y="1170"/>
                      <a:pt x="33" y="1173"/>
                      <a:pt x="33" y="1177"/>
                    </a:cubicBezTo>
                    <a:cubicBezTo>
                      <a:pt x="30" y="1158"/>
                      <a:pt x="26" y="1124"/>
                      <a:pt x="24" y="1094"/>
                    </a:cubicBezTo>
                    <a:cubicBezTo>
                      <a:pt x="21" y="1026"/>
                      <a:pt x="26" y="989"/>
                      <a:pt x="47" y="929"/>
                    </a:cubicBezTo>
                    <a:cubicBezTo>
                      <a:pt x="69" y="865"/>
                      <a:pt x="106" y="804"/>
                      <a:pt x="171" y="725"/>
                    </a:cubicBezTo>
                    <a:cubicBezTo>
                      <a:pt x="201" y="688"/>
                      <a:pt x="211" y="676"/>
                      <a:pt x="292" y="587"/>
                    </a:cubicBezTo>
                    <a:cubicBezTo>
                      <a:pt x="419" y="448"/>
                      <a:pt x="453" y="407"/>
                      <a:pt x="505" y="325"/>
                    </a:cubicBezTo>
                    <a:cubicBezTo>
                      <a:pt x="511" y="314"/>
                      <a:pt x="523" y="296"/>
                      <a:pt x="531" y="284"/>
                    </a:cubicBezTo>
                    <a:cubicBezTo>
                      <a:pt x="587" y="196"/>
                      <a:pt x="619" y="138"/>
                      <a:pt x="628" y="107"/>
                    </a:cubicBezTo>
                    <a:cubicBezTo>
                      <a:pt x="633" y="90"/>
                      <a:pt x="641" y="69"/>
                      <a:pt x="646" y="55"/>
                    </a:cubicBezTo>
                    <a:cubicBezTo>
                      <a:pt x="646" y="62"/>
                      <a:pt x="647" y="74"/>
                      <a:pt x="648" y="85"/>
                    </a:cubicBezTo>
                    <a:cubicBezTo>
                      <a:pt x="651" y="135"/>
                      <a:pt x="651" y="208"/>
                      <a:pt x="647" y="262"/>
                    </a:cubicBezTo>
                    <a:cubicBezTo>
                      <a:pt x="644" y="322"/>
                      <a:pt x="605" y="459"/>
                      <a:pt x="574" y="519"/>
                    </a:cubicBezTo>
                    <a:cubicBezTo>
                      <a:pt x="541" y="583"/>
                      <a:pt x="476" y="671"/>
                      <a:pt x="433" y="712"/>
                    </a:cubicBezTo>
                    <a:cubicBezTo>
                      <a:pt x="430" y="715"/>
                      <a:pt x="421" y="724"/>
                      <a:pt x="412" y="732"/>
                    </a:cubicBezTo>
                    <a:cubicBezTo>
                      <a:pt x="387" y="757"/>
                      <a:pt x="362" y="778"/>
                      <a:pt x="296" y="829"/>
                    </a:cubicBezTo>
                    <a:cubicBezTo>
                      <a:pt x="265" y="853"/>
                      <a:pt x="231" y="880"/>
                      <a:pt x="227" y="883"/>
                    </a:cubicBezTo>
                    <a:cubicBezTo>
                      <a:pt x="225" y="886"/>
                      <a:pt x="219" y="892"/>
                      <a:pt x="214" y="896"/>
                    </a:cubicBezTo>
                    <a:cubicBezTo>
                      <a:pt x="186" y="921"/>
                      <a:pt x="149" y="965"/>
                      <a:pt x="129" y="998"/>
                    </a:cubicBezTo>
                    <a:cubicBezTo>
                      <a:pt x="117" y="1015"/>
                      <a:pt x="81" y="1092"/>
                      <a:pt x="62" y="114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0000" tIns="45000" rIns="90000" bIns="45000" anchor="ctr" anchorCtr="1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39" name="Google Shape;139;p18"/>
            <p:cNvGrpSpPr/>
            <p:nvPr/>
          </p:nvGrpSpPr>
          <p:grpSpPr>
            <a:xfrm>
              <a:off x="7504644" y="-776503"/>
              <a:ext cx="1397605" cy="3431266"/>
              <a:chOff x="7504644" y="-776503"/>
              <a:chExt cx="1397605" cy="3431266"/>
            </a:xfrm>
          </p:grpSpPr>
          <p:sp>
            <p:nvSpPr>
              <p:cNvPr id="140" name="Google Shape;140;p18"/>
              <p:cNvSpPr/>
              <p:nvPr/>
            </p:nvSpPr>
            <p:spPr>
              <a:xfrm rot="-320035" flipH="1">
                <a:off x="8448673" y="582992"/>
                <a:ext cx="430777" cy="510591"/>
              </a:xfrm>
              <a:custGeom>
                <a:avLst/>
                <a:gdLst/>
                <a:ahLst/>
                <a:cxnLst/>
                <a:rect l="l" t="t" r="r" b="b"/>
                <a:pathLst>
                  <a:path w="858" h="1017" extrusionOk="0">
                    <a:moveTo>
                      <a:pt x="787" y="732"/>
                    </a:moveTo>
                    <a:cubicBezTo>
                      <a:pt x="779" y="705"/>
                      <a:pt x="766" y="664"/>
                      <a:pt x="760" y="640"/>
                    </a:cubicBezTo>
                    <a:cubicBezTo>
                      <a:pt x="746" y="592"/>
                      <a:pt x="721" y="523"/>
                      <a:pt x="709" y="501"/>
                    </a:cubicBezTo>
                    <a:cubicBezTo>
                      <a:pt x="701" y="484"/>
                      <a:pt x="670" y="399"/>
                      <a:pt x="640" y="314"/>
                    </a:cubicBezTo>
                    <a:cubicBezTo>
                      <a:pt x="608" y="222"/>
                      <a:pt x="579" y="179"/>
                      <a:pt x="499" y="104"/>
                    </a:cubicBezTo>
                    <a:cubicBezTo>
                      <a:pt x="441" y="50"/>
                      <a:pt x="410" y="33"/>
                      <a:pt x="335" y="13"/>
                    </a:cubicBezTo>
                    <a:cubicBezTo>
                      <a:pt x="282" y="-1"/>
                      <a:pt x="249" y="-4"/>
                      <a:pt x="220" y="5"/>
                    </a:cubicBezTo>
                    <a:cubicBezTo>
                      <a:pt x="168" y="19"/>
                      <a:pt x="110" y="52"/>
                      <a:pt x="81" y="83"/>
                    </a:cubicBezTo>
                    <a:cubicBezTo>
                      <a:pt x="47" y="119"/>
                      <a:pt x="11" y="189"/>
                      <a:pt x="3" y="233"/>
                    </a:cubicBezTo>
                    <a:cubicBezTo>
                      <a:pt x="-3" y="263"/>
                      <a:pt x="1" y="393"/>
                      <a:pt x="8" y="418"/>
                    </a:cubicBezTo>
                    <a:lnTo>
                      <a:pt x="15" y="445"/>
                    </a:lnTo>
                    <a:lnTo>
                      <a:pt x="35" y="409"/>
                    </a:lnTo>
                    <a:cubicBezTo>
                      <a:pt x="122" y="243"/>
                      <a:pt x="127" y="235"/>
                      <a:pt x="163" y="209"/>
                    </a:cubicBezTo>
                    <a:cubicBezTo>
                      <a:pt x="174" y="201"/>
                      <a:pt x="195" y="190"/>
                      <a:pt x="207" y="184"/>
                    </a:cubicBezTo>
                    <a:cubicBezTo>
                      <a:pt x="229" y="175"/>
                      <a:pt x="229" y="175"/>
                      <a:pt x="249" y="182"/>
                    </a:cubicBezTo>
                    <a:cubicBezTo>
                      <a:pt x="280" y="193"/>
                      <a:pt x="315" y="224"/>
                      <a:pt x="332" y="254"/>
                    </a:cubicBezTo>
                    <a:cubicBezTo>
                      <a:pt x="363" y="307"/>
                      <a:pt x="407" y="431"/>
                      <a:pt x="427" y="519"/>
                    </a:cubicBezTo>
                    <a:cubicBezTo>
                      <a:pt x="435" y="556"/>
                      <a:pt x="447" y="598"/>
                      <a:pt x="453" y="612"/>
                    </a:cubicBezTo>
                    <a:cubicBezTo>
                      <a:pt x="467" y="645"/>
                      <a:pt x="500" y="677"/>
                      <a:pt x="552" y="711"/>
                    </a:cubicBezTo>
                    <a:cubicBezTo>
                      <a:pt x="574" y="726"/>
                      <a:pt x="604" y="745"/>
                      <a:pt x="619" y="755"/>
                    </a:cubicBezTo>
                    <a:cubicBezTo>
                      <a:pt x="683" y="797"/>
                      <a:pt x="722" y="827"/>
                      <a:pt x="740" y="852"/>
                    </a:cubicBezTo>
                    <a:cubicBezTo>
                      <a:pt x="751" y="866"/>
                      <a:pt x="769" y="888"/>
                      <a:pt x="780" y="899"/>
                    </a:cubicBezTo>
                    <a:cubicBezTo>
                      <a:pt x="794" y="913"/>
                      <a:pt x="801" y="925"/>
                      <a:pt x="806" y="944"/>
                    </a:cubicBezTo>
                    <a:cubicBezTo>
                      <a:pt x="815" y="979"/>
                      <a:pt x="834" y="1017"/>
                      <a:pt x="849" y="1017"/>
                    </a:cubicBezTo>
                    <a:lnTo>
                      <a:pt x="849" y="1017"/>
                    </a:lnTo>
                    <a:cubicBezTo>
                      <a:pt x="852" y="1017"/>
                      <a:pt x="856" y="1016"/>
                      <a:pt x="858" y="1009"/>
                    </a:cubicBezTo>
                    <a:cubicBezTo>
                      <a:pt x="862" y="996"/>
                      <a:pt x="817" y="830"/>
                      <a:pt x="787" y="732"/>
                    </a:cubicBezTo>
                    <a:moveTo>
                      <a:pt x="88" y="213"/>
                    </a:moveTo>
                    <a:cubicBezTo>
                      <a:pt x="101" y="189"/>
                      <a:pt x="140" y="143"/>
                      <a:pt x="173" y="115"/>
                    </a:cubicBezTo>
                    <a:cubicBezTo>
                      <a:pt x="183" y="106"/>
                      <a:pt x="195" y="95"/>
                      <a:pt x="195" y="91"/>
                    </a:cubicBezTo>
                    <a:cubicBezTo>
                      <a:pt x="195" y="90"/>
                      <a:pt x="194" y="89"/>
                      <a:pt x="193" y="88"/>
                    </a:cubicBezTo>
                    <a:cubicBezTo>
                      <a:pt x="193" y="87"/>
                      <a:pt x="192" y="86"/>
                      <a:pt x="190" y="86"/>
                    </a:cubicBezTo>
                    <a:cubicBezTo>
                      <a:pt x="186" y="86"/>
                      <a:pt x="177" y="90"/>
                      <a:pt x="154" y="109"/>
                    </a:cubicBezTo>
                    <a:cubicBezTo>
                      <a:pt x="134" y="125"/>
                      <a:pt x="113" y="145"/>
                      <a:pt x="97" y="163"/>
                    </a:cubicBezTo>
                    <a:cubicBezTo>
                      <a:pt x="59" y="206"/>
                      <a:pt x="41" y="235"/>
                      <a:pt x="29" y="276"/>
                    </a:cubicBezTo>
                    <a:lnTo>
                      <a:pt x="29" y="271"/>
                    </a:lnTo>
                    <a:cubicBezTo>
                      <a:pt x="31" y="231"/>
                      <a:pt x="41" y="198"/>
                      <a:pt x="66" y="155"/>
                    </a:cubicBezTo>
                    <a:cubicBezTo>
                      <a:pt x="98" y="100"/>
                      <a:pt x="133" y="69"/>
                      <a:pt x="188" y="47"/>
                    </a:cubicBezTo>
                    <a:cubicBezTo>
                      <a:pt x="234" y="28"/>
                      <a:pt x="256" y="27"/>
                      <a:pt x="313" y="41"/>
                    </a:cubicBezTo>
                    <a:cubicBezTo>
                      <a:pt x="384" y="57"/>
                      <a:pt x="413" y="72"/>
                      <a:pt x="461" y="113"/>
                    </a:cubicBezTo>
                    <a:cubicBezTo>
                      <a:pt x="477" y="127"/>
                      <a:pt x="490" y="139"/>
                      <a:pt x="497" y="145"/>
                    </a:cubicBezTo>
                    <a:cubicBezTo>
                      <a:pt x="492" y="144"/>
                      <a:pt x="485" y="141"/>
                      <a:pt x="476" y="138"/>
                    </a:cubicBezTo>
                    <a:cubicBezTo>
                      <a:pt x="426" y="118"/>
                      <a:pt x="395" y="114"/>
                      <a:pt x="337" y="119"/>
                    </a:cubicBezTo>
                    <a:cubicBezTo>
                      <a:pt x="284" y="123"/>
                      <a:pt x="251" y="132"/>
                      <a:pt x="179" y="165"/>
                    </a:cubicBezTo>
                    <a:cubicBezTo>
                      <a:pt x="152" y="177"/>
                      <a:pt x="139" y="187"/>
                      <a:pt x="113" y="217"/>
                    </a:cubicBezTo>
                    <a:cubicBezTo>
                      <a:pt x="95" y="237"/>
                      <a:pt x="73" y="269"/>
                      <a:pt x="64" y="287"/>
                    </a:cubicBezTo>
                    <a:cubicBezTo>
                      <a:pt x="61" y="292"/>
                      <a:pt x="59" y="296"/>
                      <a:pt x="58" y="298"/>
                    </a:cubicBezTo>
                    <a:cubicBezTo>
                      <a:pt x="63" y="275"/>
                      <a:pt x="77" y="234"/>
                      <a:pt x="88" y="213"/>
                    </a:cubicBezTo>
                    <a:moveTo>
                      <a:pt x="498" y="324"/>
                    </a:moveTo>
                    <a:cubicBezTo>
                      <a:pt x="489" y="304"/>
                      <a:pt x="486" y="303"/>
                      <a:pt x="483" y="305"/>
                    </a:cubicBezTo>
                    <a:cubicBezTo>
                      <a:pt x="479" y="306"/>
                      <a:pt x="479" y="309"/>
                      <a:pt x="485" y="324"/>
                    </a:cubicBezTo>
                    <a:cubicBezTo>
                      <a:pt x="488" y="333"/>
                      <a:pt x="493" y="347"/>
                      <a:pt x="496" y="357"/>
                    </a:cubicBezTo>
                    <a:cubicBezTo>
                      <a:pt x="502" y="377"/>
                      <a:pt x="540" y="462"/>
                      <a:pt x="547" y="470"/>
                    </a:cubicBezTo>
                    <a:cubicBezTo>
                      <a:pt x="548" y="472"/>
                      <a:pt x="556" y="487"/>
                      <a:pt x="564" y="507"/>
                    </a:cubicBezTo>
                    <a:cubicBezTo>
                      <a:pt x="571" y="525"/>
                      <a:pt x="580" y="549"/>
                      <a:pt x="585" y="560"/>
                    </a:cubicBezTo>
                    <a:cubicBezTo>
                      <a:pt x="589" y="571"/>
                      <a:pt x="609" y="602"/>
                      <a:pt x="629" y="629"/>
                    </a:cubicBezTo>
                    <a:cubicBezTo>
                      <a:pt x="669" y="683"/>
                      <a:pt x="730" y="777"/>
                      <a:pt x="749" y="811"/>
                    </a:cubicBezTo>
                    <a:cubicBezTo>
                      <a:pt x="742" y="805"/>
                      <a:pt x="733" y="798"/>
                      <a:pt x="722" y="789"/>
                    </a:cubicBezTo>
                    <a:cubicBezTo>
                      <a:pt x="701" y="772"/>
                      <a:pt x="672" y="750"/>
                      <a:pt x="656" y="741"/>
                    </a:cubicBezTo>
                    <a:cubicBezTo>
                      <a:pt x="639" y="732"/>
                      <a:pt x="628" y="724"/>
                      <a:pt x="627" y="723"/>
                    </a:cubicBezTo>
                    <a:cubicBezTo>
                      <a:pt x="624" y="720"/>
                      <a:pt x="584" y="694"/>
                      <a:pt x="584" y="694"/>
                    </a:cubicBezTo>
                    <a:cubicBezTo>
                      <a:pt x="510" y="646"/>
                      <a:pt x="479" y="612"/>
                      <a:pt x="468" y="565"/>
                    </a:cubicBezTo>
                    <a:cubicBezTo>
                      <a:pt x="467" y="562"/>
                      <a:pt x="462" y="537"/>
                      <a:pt x="455" y="509"/>
                    </a:cubicBezTo>
                    <a:cubicBezTo>
                      <a:pt x="437" y="424"/>
                      <a:pt x="388" y="285"/>
                      <a:pt x="361" y="238"/>
                    </a:cubicBezTo>
                    <a:cubicBezTo>
                      <a:pt x="348" y="216"/>
                      <a:pt x="318" y="185"/>
                      <a:pt x="292" y="168"/>
                    </a:cubicBezTo>
                    <a:cubicBezTo>
                      <a:pt x="284" y="163"/>
                      <a:pt x="280" y="160"/>
                      <a:pt x="279" y="159"/>
                    </a:cubicBezTo>
                    <a:cubicBezTo>
                      <a:pt x="283" y="157"/>
                      <a:pt x="288" y="155"/>
                      <a:pt x="292" y="154"/>
                    </a:cubicBezTo>
                    <a:cubicBezTo>
                      <a:pt x="307" y="147"/>
                      <a:pt x="386" y="146"/>
                      <a:pt x="414" y="151"/>
                    </a:cubicBezTo>
                    <a:lnTo>
                      <a:pt x="414" y="151"/>
                    </a:lnTo>
                    <a:cubicBezTo>
                      <a:pt x="457" y="159"/>
                      <a:pt x="514" y="187"/>
                      <a:pt x="547" y="216"/>
                    </a:cubicBezTo>
                    <a:cubicBezTo>
                      <a:pt x="580" y="244"/>
                      <a:pt x="592" y="268"/>
                      <a:pt x="620" y="354"/>
                    </a:cubicBezTo>
                    <a:cubicBezTo>
                      <a:pt x="629" y="382"/>
                      <a:pt x="652" y="442"/>
                      <a:pt x="670" y="488"/>
                    </a:cubicBezTo>
                    <a:cubicBezTo>
                      <a:pt x="698" y="556"/>
                      <a:pt x="755" y="729"/>
                      <a:pt x="769" y="782"/>
                    </a:cubicBezTo>
                    <a:cubicBezTo>
                      <a:pt x="753" y="754"/>
                      <a:pt x="685" y="652"/>
                      <a:pt x="651" y="604"/>
                    </a:cubicBezTo>
                    <a:cubicBezTo>
                      <a:pt x="635" y="582"/>
                      <a:pt x="607" y="535"/>
                      <a:pt x="589" y="500"/>
                    </a:cubicBezTo>
                    <a:cubicBezTo>
                      <a:pt x="570" y="465"/>
                      <a:pt x="553" y="432"/>
                      <a:pt x="551" y="427"/>
                    </a:cubicBezTo>
                    <a:cubicBezTo>
                      <a:pt x="539" y="406"/>
                      <a:pt x="506" y="340"/>
                      <a:pt x="498" y="323"/>
                    </a:cubicBezTo>
                    <a:lnTo>
                      <a:pt x="498" y="324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0000" tIns="45000" rIns="90000" bIns="45000" anchor="ctr" anchorCtr="1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141" name="Google Shape;141;p18"/>
              <p:cNvGrpSpPr/>
              <p:nvPr/>
            </p:nvGrpSpPr>
            <p:grpSpPr>
              <a:xfrm rot="10142925">
                <a:off x="7818033" y="-742916"/>
                <a:ext cx="676071" cy="3364093"/>
                <a:chOff x="3782160" y="991440"/>
                <a:chExt cx="419040" cy="2085120"/>
              </a:xfrm>
            </p:grpSpPr>
            <p:sp>
              <p:nvSpPr>
                <p:cNvPr id="142" name="Google Shape;142;p18"/>
                <p:cNvSpPr/>
                <p:nvPr/>
              </p:nvSpPr>
              <p:spPr>
                <a:xfrm>
                  <a:off x="3795120" y="1614600"/>
                  <a:ext cx="406080" cy="14619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28" h="4061" extrusionOk="0">
                      <a:moveTo>
                        <a:pt x="1119" y="982"/>
                      </a:moveTo>
                      <a:lnTo>
                        <a:pt x="1118" y="980"/>
                      </a:lnTo>
                      <a:lnTo>
                        <a:pt x="1116" y="981"/>
                      </a:lnTo>
                      <a:cubicBezTo>
                        <a:pt x="1115" y="981"/>
                        <a:pt x="1114" y="981"/>
                        <a:pt x="1112" y="981"/>
                      </a:cubicBezTo>
                      <a:cubicBezTo>
                        <a:pt x="1108" y="981"/>
                        <a:pt x="1103" y="981"/>
                        <a:pt x="1100" y="984"/>
                      </a:cubicBezTo>
                      <a:cubicBezTo>
                        <a:pt x="1061" y="1008"/>
                        <a:pt x="1018" y="1035"/>
                        <a:pt x="985" y="1078"/>
                      </a:cubicBezTo>
                      <a:cubicBezTo>
                        <a:pt x="958" y="1113"/>
                        <a:pt x="946" y="1155"/>
                        <a:pt x="934" y="1195"/>
                      </a:cubicBezTo>
                      <a:cubicBezTo>
                        <a:pt x="932" y="1202"/>
                        <a:pt x="929" y="1210"/>
                        <a:pt x="927" y="1217"/>
                      </a:cubicBezTo>
                      <a:cubicBezTo>
                        <a:pt x="916" y="1252"/>
                        <a:pt x="905" y="1286"/>
                        <a:pt x="893" y="1321"/>
                      </a:cubicBezTo>
                      <a:cubicBezTo>
                        <a:pt x="886" y="1343"/>
                        <a:pt x="878" y="1366"/>
                        <a:pt x="870" y="1388"/>
                      </a:cubicBezTo>
                      <a:cubicBezTo>
                        <a:pt x="866" y="1400"/>
                        <a:pt x="862" y="1413"/>
                        <a:pt x="857" y="1425"/>
                      </a:cubicBezTo>
                      <a:cubicBezTo>
                        <a:pt x="852" y="1440"/>
                        <a:pt x="847" y="1454"/>
                        <a:pt x="842" y="1469"/>
                      </a:cubicBezTo>
                      <a:lnTo>
                        <a:pt x="840" y="1477"/>
                      </a:lnTo>
                      <a:cubicBezTo>
                        <a:pt x="842" y="1461"/>
                        <a:pt x="845" y="1444"/>
                        <a:pt x="847" y="1428"/>
                      </a:cubicBezTo>
                      <a:cubicBezTo>
                        <a:pt x="850" y="1414"/>
                        <a:pt x="852" y="1399"/>
                        <a:pt x="855" y="1385"/>
                      </a:cubicBezTo>
                      <a:cubicBezTo>
                        <a:pt x="868" y="1300"/>
                        <a:pt x="880" y="1200"/>
                        <a:pt x="876" y="1100"/>
                      </a:cubicBezTo>
                      <a:cubicBezTo>
                        <a:pt x="873" y="1051"/>
                        <a:pt x="886" y="1006"/>
                        <a:pt x="915" y="963"/>
                      </a:cubicBezTo>
                      <a:cubicBezTo>
                        <a:pt x="926" y="947"/>
                        <a:pt x="934" y="931"/>
                        <a:pt x="941" y="914"/>
                      </a:cubicBezTo>
                      <a:cubicBezTo>
                        <a:pt x="943" y="909"/>
                        <a:pt x="940" y="902"/>
                        <a:pt x="938" y="896"/>
                      </a:cubicBezTo>
                      <a:cubicBezTo>
                        <a:pt x="937" y="893"/>
                        <a:pt x="936" y="891"/>
                        <a:pt x="935" y="888"/>
                      </a:cubicBezTo>
                      <a:lnTo>
                        <a:pt x="934" y="885"/>
                      </a:lnTo>
                      <a:lnTo>
                        <a:pt x="931" y="886"/>
                      </a:lnTo>
                      <a:cubicBezTo>
                        <a:pt x="929" y="887"/>
                        <a:pt x="926" y="887"/>
                        <a:pt x="923" y="888"/>
                      </a:cubicBezTo>
                      <a:cubicBezTo>
                        <a:pt x="916" y="890"/>
                        <a:pt x="909" y="891"/>
                        <a:pt x="907" y="896"/>
                      </a:cubicBezTo>
                      <a:cubicBezTo>
                        <a:pt x="896" y="914"/>
                        <a:pt x="887" y="933"/>
                        <a:pt x="879" y="956"/>
                      </a:cubicBezTo>
                      <a:cubicBezTo>
                        <a:pt x="878" y="960"/>
                        <a:pt x="876" y="964"/>
                        <a:pt x="875" y="967"/>
                      </a:cubicBezTo>
                      <a:cubicBezTo>
                        <a:pt x="872" y="976"/>
                        <a:pt x="869" y="985"/>
                        <a:pt x="864" y="995"/>
                      </a:cubicBezTo>
                      <a:cubicBezTo>
                        <a:pt x="861" y="988"/>
                        <a:pt x="858" y="981"/>
                        <a:pt x="854" y="974"/>
                      </a:cubicBezTo>
                      <a:cubicBezTo>
                        <a:pt x="842" y="948"/>
                        <a:pt x="831" y="924"/>
                        <a:pt x="820" y="900"/>
                      </a:cubicBezTo>
                      <a:cubicBezTo>
                        <a:pt x="819" y="897"/>
                        <a:pt x="818" y="891"/>
                        <a:pt x="819" y="886"/>
                      </a:cubicBezTo>
                      <a:cubicBezTo>
                        <a:pt x="821" y="874"/>
                        <a:pt x="823" y="862"/>
                        <a:pt x="824" y="850"/>
                      </a:cubicBezTo>
                      <a:cubicBezTo>
                        <a:pt x="828" y="821"/>
                        <a:pt x="832" y="792"/>
                        <a:pt x="839" y="764"/>
                      </a:cubicBezTo>
                      <a:cubicBezTo>
                        <a:pt x="853" y="718"/>
                        <a:pt x="859" y="669"/>
                        <a:pt x="860" y="616"/>
                      </a:cubicBezTo>
                      <a:cubicBezTo>
                        <a:pt x="860" y="572"/>
                        <a:pt x="856" y="524"/>
                        <a:pt x="848" y="467"/>
                      </a:cubicBezTo>
                      <a:cubicBezTo>
                        <a:pt x="843" y="439"/>
                        <a:pt x="835" y="411"/>
                        <a:pt x="827" y="384"/>
                      </a:cubicBezTo>
                      <a:cubicBezTo>
                        <a:pt x="816" y="347"/>
                        <a:pt x="805" y="310"/>
                        <a:pt x="803" y="271"/>
                      </a:cubicBezTo>
                      <a:cubicBezTo>
                        <a:pt x="803" y="265"/>
                        <a:pt x="800" y="261"/>
                        <a:pt x="795" y="256"/>
                      </a:cubicBezTo>
                      <a:cubicBezTo>
                        <a:pt x="793" y="253"/>
                        <a:pt x="791" y="251"/>
                        <a:pt x="789" y="248"/>
                      </a:cubicBezTo>
                      <a:lnTo>
                        <a:pt x="786" y="242"/>
                      </a:lnTo>
                      <a:lnTo>
                        <a:pt x="783" y="248"/>
                      </a:lnTo>
                      <a:cubicBezTo>
                        <a:pt x="782" y="251"/>
                        <a:pt x="780" y="254"/>
                        <a:pt x="779" y="256"/>
                      </a:cubicBezTo>
                      <a:cubicBezTo>
                        <a:pt x="777" y="260"/>
                        <a:pt x="776" y="263"/>
                        <a:pt x="776" y="266"/>
                      </a:cubicBezTo>
                      <a:cubicBezTo>
                        <a:pt x="773" y="291"/>
                        <a:pt x="770" y="317"/>
                        <a:pt x="768" y="342"/>
                      </a:cubicBezTo>
                      <a:cubicBezTo>
                        <a:pt x="762" y="393"/>
                        <a:pt x="757" y="446"/>
                        <a:pt x="749" y="497"/>
                      </a:cubicBezTo>
                      <a:cubicBezTo>
                        <a:pt x="733" y="607"/>
                        <a:pt x="739" y="705"/>
                        <a:pt x="769" y="797"/>
                      </a:cubicBezTo>
                      <a:cubicBezTo>
                        <a:pt x="769" y="798"/>
                        <a:pt x="769" y="800"/>
                        <a:pt x="769" y="801"/>
                      </a:cubicBezTo>
                      <a:cubicBezTo>
                        <a:pt x="764" y="793"/>
                        <a:pt x="761" y="785"/>
                        <a:pt x="757" y="777"/>
                      </a:cubicBezTo>
                      <a:cubicBezTo>
                        <a:pt x="757" y="775"/>
                        <a:pt x="756" y="773"/>
                        <a:pt x="755" y="772"/>
                      </a:cubicBezTo>
                      <a:cubicBezTo>
                        <a:pt x="703" y="650"/>
                        <a:pt x="669" y="536"/>
                        <a:pt x="652" y="422"/>
                      </a:cubicBezTo>
                      <a:cubicBezTo>
                        <a:pt x="651" y="412"/>
                        <a:pt x="651" y="406"/>
                        <a:pt x="656" y="396"/>
                      </a:cubicBezTo>
                      <a:cubicBezTo>
                        <a:pt x="672" y="369"/>
                        <a:pt x="680" y="337"/>
                        <a:pt x="681" y="303"/>
                      </a:cubicBezTo>
                      <a:cubicBezTo>
                        <a:pt x="682" y="293"/>
                        <a:pt x="680" y="286"/>
                        <a:pt x="675" y="281"/>
                      </a:cubicBezTo>
                      <a:cubicBezTo>
                        <a:pt x="670" y="277"/>
                        <a:pt x="664" y="275"/>
                        <a:pt x="654" y="276"/>
                      </a:cubicBezTo>
                      <a:lnTo>
                        <a:pt x="652" y="276"/>
                      </a:lnTo>
                      <a:lnTo>
                        <a:pt x="639" y="321"/>
                      </a:lnTo>
                      <a:cubicBezTo>
                        <a:pt x="638" y="314"/>
                        <a:pt x="637" y="306"/>
                        <a:pt x="636" y="299"/>
                      </a:cubicBezTo>
                      <a:cubicBezTo>
                        <a:pt x="634" y="282"/>
                        <a:pt x="633" y="266"/>
                        <a:pt x="621" y="252"/>
                      </a:cubicBezTo>
                      <a:lnTo>
                        <a:pt x="615" y="244"/>
                      </a:lnTo>
                      <a:lnTo>
                        <a:pt x="615" y="254"/>
                      </a:lnTo>
                      <a:cubicBezTo>
                        <a:pt x="616" y="289"/>
                        <a:pt x="619" y="324"/>
                        <a:pt x="623" y="359"/>
                      </a:cubicBezTo>
                      <a:cubicBezTo>
                        <a:pt x="628" y="393"/>
                        <a:pt x="634" y="430"/>
                        <a:pt x="641" y="467"/>
                      </a:cubicBezTo>
                      <a:cubicBezTo>
                        <a:pt x="646" y="490"/>
                        <a:pt x="652" y="513"/>
                        <a:pt x="657" y="536"/>
                      </a:cubicBezTo>
                      <a:cubicBezTo>
                        <a:pt x="659" y="543"/>
                        <a:pt x="660" y="551"/>
                        <a:pt x="662" y="558"/>
                      </a:cubicBezTo>
                      <a:cubicBezTo>
                        <a:pt x="659" y="556"/>
                        <a:pt x="658" y="553"/>
                        <a:pt x="657" y="551"/>
                      </a:cubicBezTo>
                      <a:cubicBezTo>
                        <a:pt x="650" y="531"/>
                        <a:pt x="642" y="511"/>
                        <a:pt x="635" y="491"/>
                      </a:cubicBezTo>
                      <a:cubicBezTo>
                        <a:pt x="619" y="450"/>
                        <a:pt x="603" y="407"/>
                        <a:pt x="586" y="365"/>
                      </a:cubicBezTo>
                      <a:cubicBezTo>
                        <a:pt x="574" y="337"/>
                        <a:pt x="561" y="309"/>
                        <a:pt x="548" y="283"/>
                      </a:cubicBezTo>
                      <a:cubicBezTo>
                        <a:pt x="544" y="276"/>
                        <a:pt x="541" y="269"/>
                        <a:pt x="538" y="262"/>
                      </a:cubicBezTo>
                      <a:cubicBezTo>
                        <a:pt x="508" y="201"/>
                        <a:pt x="479" y="142"/>
                        <a:pt x="450" y="84"/>
                      </a:cubicBezTo>
                      <a:cubicBezTo>
                        <a:pt x="438" y="59"/>
                        <a:pt x="424" y="35"/>
                        <a:pt x="410" y="12"/>
                      </a:cubicBezTo>
                      <a:cubicBezTo>
                        <a:pt x="408" y="9"/>
                        <a:pt x="404" y="7"/>
                        <a:pt x="400" y="6"/>
                      </a:cubicBezTo>
                      <a:cubicBezTo>
                        <a:pt x="398" y="5"/>
                        <a:pt x="396" y="4"/>
                        <a:pt x="394" y="3"/>
                      </a:cubicBezTo>
                      <a:lnTo>
                        <a:pt x="388" y="0"/>
                      </a:lnTo>
                      <a:lnTo>
                        <a:pt x="389" y="7"/>
                      </a:lnTo>
                      <a:cubicBezTo>
                        <a:pt x="391" y="19"/>
                        <a:pt x="393" y="32"/>
                        <a:pt x="394" y="44"/>
                      </a:cubicBezTo>
                      <a:cubicBezTo>
                        <a:pt x="398" y="72"/>
                        <a:pt x="402" y="98"/>
                        <a:pt x="407" y="124"/>
                      </a:cubicBezTo>
                      <a:cubicBezTo>
                        <a:pt x="413" y="159"/>
                        <a:pt x="421" y="203"/>
                        <a:pt x="432" y="245"/>
                      </a:cubicBezTo>
                      <a:cubicBezTo>
                        <a:pt x="433" y="250"/>
                        <a:pt x="435" y="256"/>
                        <a:pt x="437" y="262"/>
                      </a:cubicBezTo>
                      <a:cubicBezTo>
                        <a:pt x="449" y="309"/>
                        <a:pt x="462" y="357"/>
                        <a:pt x="496" y="396"/>
                      </a:cubicBezTo>
                      <a:cubicBezTo>
                        <a:pt x="509" y="411"/>
                        <a:pt x="521" y="427"/>
                        <a:pt x="533" y="442"/>
                      </a:cubicBezTo>
                      <a:cubicBezTo>
                        <a:pt x="540" y="452"/>
                        <a:pt x="548" y="462"/>
                        <a:pt x="555" y="471"/>
                      </a:cubicBezTo>
                      <a:cubicBezTo>
                        <a:pt x="567" y="485"/>
                        <a:pt x="578" y="500"/>
                        <a:pt x="590" y="513"/>
                      </a:cubicBezTo>
                      <a:cubicBezTo>
                        <a:pt x="608" y="535"/>
                        <a:pt x="626" y="558"/>
                        <a:pt x="644" y="580"/>
                      </a:cubicBezTo>
                      <a:cubicBezTo>
                        <a:pt x="660" y="601"/>
                        <a:pt x="673" y="619"/>
                        <a:pt x="682" y="639"/>
                      </a:cubicBezTo>
                      <a:cubicBezTo>
                        <a:pt x="691" y="659"/>
                        <a:pt x="698" y="679"/>
                        <a:pt x="704" y="698"/>
                      </a:cubicBezTo>
                      <a:cubicBezTo>
                        <a:pt x="711" y="717"/>
                        <a:pt x="717" y="736"/>
                        <a:pt x="725" y="755"/>
                      </a:cubicBezTo>
                      <a:cubicBezTo>
                        <a:pt x="752" y="816"/>
                        <a:pt x="780" y="877"/>
                        <a:pt x="812" y="945"/>
                      </a:cubicBezTo>
                      <a:cubicBezTo>
                        <a:pt x="845" y="1017"/>
                        <a:pt x="859" y="1079"/>
                        <a:pt x="856" y="1139"/>
                      </a:cubicBezTo>
                      <a:cubicBezTo>
                        <a:pt x="853" y="1189"/>
                        <a:pt x="847" y="1239"/>
                        <a:pt x="842" y="1288"/>
                      </a:cubicBezTo>
                      <a:cubicBezTo>
                        <a:pt x="840" y="1303"/>
                        <a:pt x="838" y="1318"/>
                        <a:pt x="837" y="1333"/>
                      </a:cubicBezTo>
                      <a:cubicBezTo>
                        <a:pt x="835" y="1345"/>
                        <a:pt x="833" y="1357"/>
                        <a:pt x="831" y="1368"/>
                      </a:cubicBezTo>
                      <a:cubicBezTo>
                        <a:pt x="830" y="1371"/>
                        <a:pt x="829" y="1374"/>
                        <a:pt x="829" y="1377"/>
                      </a:cubicBezTo>
                      <a:cubicBezTo>
                        <a:pt x="824" y="1372"/>
                        <a:pt x="821" y="1367"/>
                        <a:pt x="820" y="1361"/>
                      </a:cubicBezTo>
                      <a:cubicBezTo>
                        <a:pt x="815" y="1330"/>
                        <a:pt x="810" y="1303"/>
                        <a:pt x="807" y="1276"/>
                      </a:cubicBezTo>
                      <a:cubicBezTo>
                        <a:pt x="801" y="1232"/>
                        <a:pt x="784" y="1195"/>
                        <a:pt x="758" y="1167"/>
                      </a:cubicBezTo>
                      <a:cubicBezTo>
                        <a:pt x="718" y="1123"/>
                        <a:pt x="676" y="1080"/>
                        <a:pt x="636" y="1038"/>
                      </a:cubicBezTo>
                      <a:cubicBezTo>
                        <a:pt x="624" y="1026"/>
                        <a:pt x="613" y="1014"/>
                        <a:pt x="602" y="1002"/>
                      </a:cubicBezTo>
                      <a:cubicBezTo>
                        <a:pt x="599" y="1000"/>
                        <a:pt x="596" y="999"/>
                        <a:pt x="593" y="998"/>
                      </a:cubicBezTo>
                      <a:cubicBezTo>
                        <a:pt x="591" y="998"/>
                        <a:pt x="590" y="997"/>
                        <a:pt x="589" y="997"/>
                      </a:cubicBezTo>
                      <a:lnTo>
                        <a:pt x="586" y="996"/>
                      </a:lnTo>
                      <a:lnTo>
                        <a:pt x="584" y="999"/>
                      </a:lnTo>
                      <a:cubicBezTo>
                        <a:pt x="584" y="1000"/>
                        <a:pt x="583" y="1002"/>
                        <a:pt x="582" y="1003"/>
                      </a:cubicBezTo>
                      <a:cubicBezTo>
                        <a:pt x="580" y="1006"/>
                        <a:pt x="578" y="1009"/>
                        <a:pt x="579" y="1012"/>
                      </a:cubicBezTo>
                      <a:cubicBezTo>
                        <a:pt x="599" y="1092"/>
                        <a:pt x="623" y="1151"/>
                        <a:pt x="655" y="1202"/>
                      </a:cubicBezTo>
                      <a:cubicBezTo>
                        <a:pt x="680" y="1240"/>
                        <a:pt x="713" y="1271"/>
                        <a:pt x="744" y="1301"/>
                      </a:cubicBezTo>
                      <a:cubicBezTo>
                        <a:pt x="750" y="1306"/>
                        <a:pt x="757" y="1312"/>
                        <a:pt x="763" y="1318"/>
                      </a:cubicBezTo>
                      <a:cubicBezTo>
                        <a:pt x="809" y="1362"/>
                        <a:pt x="827" y="1410"/>
                        <a:pt x="817" y="1466"/>
                      </a:cubicBezTo>
                      <a:cubicBezTo>
                        <a:pt x="808" y="1521"/>
                        <a:pt x="801" y="1562"/>
                        <a:pt x="794" y="1601"/>
                      </a:cubicBezTo>
                      <a:cubicBezTo>
                        <a:pt x="778" y="1684"/>
                        <a:pt x="748" y="1763"/>
                        <a:pt x="718" y="1839"/>
                      </a:cubicBezTo>
                      <a:cubicBezTo>
                        <a:pt x="715" y="1846"/>
                        <a:pt x="712" y="1853"/>
                        <a:pt x="709" y="1860"/>
                      </a:cubicBezTo>
                      <a:cubicBezTo>
                        <a:pt x="709" y="1861"/>
                        <a:pt x="708" y="1863"/>
                        <a:pt x="706" y="1864"/>
                      </a:cubicBezTo>
                      <a:cubicBezTo>
                        <a:pt x="708" y="1854"/>
                        <a:pt x="710" y="1843"/>
                        <a:pt x="712" y="1833"/>
                      </a:cubicBezTo>
                      <a:cubicBezTo>
                        <a:pt x="718" y="1802"/>
                        <a:pt x="724" y="1772"/>
                        <a:pt x="729" y="1743"/>
                      </a:cubicBezTo>
                      <a:cubicBezTo>
                        <a:pt x="733" y="1721"/>
                        <a:pt x="736" y="1699"/>
                        <a:pt x="738" y="1678"/>
                      </a:cubicBezTo>
                      <a:cubicBezTo>
                        <a:pt x="738" y="1672"/>
                        <a:pt x="737" y="1667"/>
                        <a:pt x="735" y="1660"/>
                      </a:cubicBezTo>
                      <a:cubicBezTo>
                        <a:pt x="733" y="1656"/>
                        <a:pt x="732" y="1653"/>
                        <a:pt x="732" y="1649"/>
                      </a:cubicBezTo>
                      <a:lnTo>
                        <a:pt x="730" y="1644"/>
                      </a:lnTo>
                      <a:lnTo>
                        <a:pt x="726" y="1647"/>
                      </a:lnTo>
                      <a:cubicBezTo>
                        <a:pt x="723" y="1650"/>
                        <a:pt x="720" y="1652"/>
                        <a:pt x="718" y="1653"/>
                      </a:cubicBezTo>
                      <a:cubicBezTo>
                        <a:pt x="713" y="1657"/>
                        <a:pt x="710" y="1660"/>
                        <a:pt x="707" y="1663"/>
                      </a:cubicBezTo>
                      <a:cubicBezTo>
                        <a:pt x="699" y="1674"/>
                        <a:pt x="692" y="1684"/>
                        <a:pt x="685" y="1695"/>
                      </a:cubicBezTo>
                      <a:cubicBezTo>
                        <a:pt x="676" y="1707"/>
                        <a:pt x="667" y="1721"/>
                        <a:pt x="657" y="1733"/>
                      </a:cubicBezTo>
                      <a:cubicBezTo>
                        <a:pt x="611" y="1794"/>
                        <a:pt x="593" y="1865"/>
                        <a:pt x="602" y="1949"/>
                      </a:cubicBezTo>
                      <a:cubicBezTo>
                        <a:pt x="608" y="2009"/>
                        <a:pt x="605" y="2060"/>
                        <a:pt x="592" y="2105"/>
                      </a:cubicBezTo>
                      <a:cubicBezTo>
                        <a:pt x="572" y="2173"/>
                        <a:pt x="545" y="2241"/>
                        <a:pt x="518" y="2304"/>
                      </a:cubicBezTo>
                      <a:cubicBezTo>
                        <a:pt x="501" y="2345"/>
                        <a:pt x="480" y="2386"/>
                        <a:pt x="459" y="2425"/>
                      </a:cubicBezTo>
                      <a:cubicBezTo>
                        <a:pt x="453" y="2438"/>
                        <a:pt x="446" y="2451"/>
                        <a:pt x="439" y="2463"/>
                      </a:cubicBezTo>
                      <a:cubicBezTo>
                        <a:pt x="429" y="2484"/>
                        <a:pt x="418" y="2504"/>
                        <a:pt x="407" y="2525"/>
                      </a:cubicBezTo>
                      <a:cubicBezTo>
                        <a:pt x="391" y="2555"/>
                        <a:pt x="374" y="2586"/>
                        <a:pt x="359" y="2618"/>
                      </a:cubicBezTo>
                      <a:cubicBezTo>
                        <a:pt x="333" y="2671"/>
                        <a:pt x="309" y="2726"/>
                        <a:pt x="285" y="2780"/>
                      </a:cubicBezTo>
                      <a:lnTo>
                        <a:pt x="275" y="2801"/>
                      </a:lnTo>
                      <a:cubicBezTo>
                        <a:pt x="263" y="2829"/>
                        <a:pt x="251" y="2857"/>
                        <a:pt x="239" y="2886"/>
                      </a:cubicBezTo>
                      <a:cubicBezTo>
                        <a:pt x="235" y="2896"/>
                        <a:pt x="231" y="2906"/>
                        <a:pt x="226" y="2916"/>
                      </a:cubicBezTo>
                      <a:cubicBezTo>
                        <a:pt x="226" y="2912"/>
                        <a:pt x="226" y="2909"/>
                        <a:pt x="226" y="2905"/>
                      </a:cubicBezTo>
                      <a:cubicBezTo>
                        <a:pt x="225" y="2889"/>
                        <a:pt x="224" y="2874"/>
                        <a:pt x="220" y="2860"/>
                      </a:cubicBezTo>
                      <a:cubicBezTo>
                        <a:pt x="218" y="2855"/>
                        <a:pt x="218" y="2849"/>
                        <a:pt x="218" y="2842"/>
                      </a:cubicBezTo>
                      <a:cubicBezTo>
                        <a:pt x="218" y="2827"/>
                        <a:pt x="218" y="2810"/>
                        <a:pt x="198" y="2801"/>
                      </a:cubicBezTo>
                      <a:lnTo>
                        <a:pt x="195" y="2800"/>
                      </a:lnTo>
                      <a:lnTo>
                        <a:pt x="193" y="2802"/>
                      </a:lnTo>
                      <a:cubicBezTo>
                        <a:pt x="181" y="2817"/>
                        <a:pt x="178" y="2833"/>
                        <a:pt x="182" y="2851"/>
                      </a:cubicBezTo>
                      <a:cubicBezTo>
                        <a:pt x="184" y="2860"/>
                        <a:pt x="186" y="2870"/>
                        <a:pt x="188" y="2879"/>
                      </a:cubicBezTo>
                      <a:cubicBezTo>
                        <a:pt x="192" y="2897"/>
                        <a:pt x="196" y="2916"/>
                        <a:pt x="202" y="2934"/>
                      </a:cubicBezTo>
                      <a:cubicBezTo>
                        <a:pt x="210" y="2959"/>
                        <a:pt x="206" y="2980"/>
                        <a:pt x="197" y="3005"/>
                      </a:cubicBezTo>
                      <a:cubicBezTo>
                        <a:pt x="178" y="3058"/>
                        <a:pt x="159" y="3112"/>
                        <a:pt x="140" y="3164"/>
                      </a:cubicBezTo>
                      <a:cubicBezTo>
                        <a:pt x="126" y="3204"/>
                        <a:pt x="111" y="3245"/>
                        <a:pt x="97" y="3286"/>
                      </a:cubicBezTo>
                      <a:cubicBezTo>
                        <a:pt x="96" y="3288"/>
                        <a:pt x="94" y="3291"/>
                        <a:pt x="91" y="3295"/>
                      </a:cubicBezTo>
                      <a:lnTo>
                        <a:pt x="91" y="3295"/>
                      </a:lnTo>
                      <a:cubicBezTo>
                        <a:pt x="96" y="3228"/>
                        <a:pt x="89" y="3164"/>
                        <a:pt x="68" y="3090"/>
                      </a:cubicBezTo>
                      <a:lnTo>
                        <a:pt x="66" y="3083"/>
                      </a:lnTo>
                      <a:lnTo>
                        <a:pt x="62" y="3089"/>
                      </a:lnTo>
                      <a:cubicBezTo>
                        <a:pt x="45" y="3114"/>
                        <a:pt x="38" y="3137"/>
                        <a:pt x="31" y="3159"/>
                      </a:cubicBezTo>
                      <a:cubicBezTo>
                        <a:pt x="30" y="3162"/>
                        <a:pt x="29" y="3165"/>
                        <a:pt x="28" y="3168"/>
                      </a:cubicBezTo>
                      <a:cubicBezTo>
                        <a:pt x="-2" y="3261"/>
                        <a:pt x="10" y="3354"/>
                        <a:pt x="21" y="3445"/>
                      </a:cubicBezTo>
                      <a:cubicBezTo>
                        <a:pt x="25" y="3483"/>
                        <a:pt x="29" y="3530"/>
                        <a:pt x="20" y="3579"/>
                      </a:cubicBezTo>
                      <a:cubicBezTo>
                        <a:pt x="11" y="3633"/>
                        <a:pt x="4" y="3693"/>
                        <a:pt x="1" y="3767"/>
                      </a:cubicBezTo>
                      <a:cubicBezTo>
                        <a:pt x="-1" y="3810"/>
                        <a:pt x="1" y="3855"/>
                        <a:pt x="4" y="3898"/>
                      </a:cubicBezTo>
                      <a:cubicBezTo>
                        <a:pt x="4" y="3907"/>
                        <a:pt x="4" y="3916"/>
                        <a:pt x="5" y="3924"/>
                      </a:cubicBezTo>
                      <a:cubicBezTo>
                        <a:pt x="7" y="3963"/>
                        <a:pt x="11" y="4002"/>
                        <a:pt x="14" y="4039"/>
                      </a:cubicBezTo>
                      <a:lnTo>
                        <a:pt x="15" y="4041"/>
                      </a:lnTo>
                      <a:cubicBezTo>
                        <a:pt x="15" y="4046"/>
                        <a:pt x="18" y="4050"/>
                        <a:pt x="21" y="4054"/>
                      </a:cubicBezTo>
                      <a:cubicBezTo>
                        <a:pt x="22" y="4055"/>
                        <a:pt x="23" y="4057"/>
                        <a:pt x="24" y="4058"/>
                      </a:cubicBezTo>
                      <a:lnTo>
                        <a:pt x="26" y="4061"/>
                      </a:lnTo>
                      <a:lnTo>
                        <a:pt x="37" y="4056"/>
                      </a:lnTo>
                      <a:lnTo>
                        <a:pt x="37" y="4054"/>
                      </a:lnTo>
                      <a:cubicBezTo>
                        <a:pt x="37" y="4052"/>
                        <a:pt x="38" y="4049"/>
                        <a:pt x="38" y="4047"/>
                      </a:cubicBezTo>
                      <a:cubicBezTo>
                        <a:pt x="38" y="4042"/>
                        <a:pt x="38" y="4036"/>
                        <a:pt x="37" y="4031"/>
                      </a:cubicBezTo>
                      <a:cubicBezTo>
                        <a:pt x="36" y="4017"/>
                        <a:pt x="34" y="4002"/>
                        <a:pt x="33" y="3988"/>
                      </a:cubicBezTo>
                      <a:cubicBezTo>
                        <a:pt x="29" y="3952"/>
                        <a:pt x="24" y="3915"/>
                        <a:pt x="24" y="3879"/>
                      </a:cubicBezTo>
                      <a:cubicBezTo>
                        <a:pt x="23" y="3806"/>
                        <a:pt x="23" y="3724"/>
                        <a:pt x="36" y="3644"/>
                      </a:cubicBezTo>
                      <a:cubicBezTo>
                        <a:pt x="62" y="3477"/>
                        <a:pt x="98" y="3343"/>
                        <a:pt x="148" y="3219"/>
                      </a:cubicBezTo>
                      <a:cubicBezTo>
                        <a:pt x="181" y="3137"/>
                        <a:pt x="232" y="3066"/>
                        <a:pt x="299" y="3007"/>
                      </a:cubicBezTo>
                      <a:cubicBezTo>
                        <a:pt x="383" y="2933"/>
                        <a:pt x="452" y="2838"/>
                        <a:pt x="510" y="2717"/>
                      </a:cubicBezTo>
                      <a:cubicBezTo>
                        <a:pt x="512" y="2713"/>
                        <a:pt x="513" y="2708"/>
                        <a:pt x="513" y="2702"/>
                      </a:cubicBezTo>
                      <a:cubicBezTo>
                        <a:pt x="513" y="2698"/>
                        <a:pt x="513" y="2695"/>
                        <a:pt x="513" y="2691"/>
                      </a:cubicBezTo>
                      <a:lnTo>
                        <a:pt x="514" y="2682"/>
                      </a:lnTo>
                      <a:lnTo>
                        <a:pt x="508" y="2687"/>
                      </a:lnTo>
                      <a:cubicBezTo>
                        <a:pt x="495" y="2698"/>
                        <a:pt x="482" y="2708"/>
                        <a:pt x="469" y="2717"/>
                      </a:cubicBezTo>
                      <a:cubicBezTo>
                        <a:pt x="441" y="2738"/>
                        <a:pt x="415" y="2758"/>
                        <a:pt x="391" y="2780"/>
                      </a:cubicBezTo>
                      <a:cubicBezTo>
                        <a:pt x="356" y="2814"/>
                        <a:pt x="322" y="2850"/>
                        <a:pt x="292" y="2889"/>
                      </a:cubicBezTo>
                      <a:cubicBezTo>
                        <a:pt x="272" y="2915"/>
                        <a:pt x="255" y="2943"/>
                        <a:pt x="238" y="2970"/>
                      </a:cubicBezTo>
                      <a:cubicBezTo>
                        <a:pt x="234" y="2976"/>
                        <a:pt x="230" y="2983"/>
                        <a:pt x="225" y="2990"/>
                      </a:cubicBezTo>
                      <a:cubicBezTo>
                        <a:pt x="230" y="2970"/>
                        <a:pt x="237" y="2949"/>
                        <a:pt x="246" y="2926"/>
                      </a:cubicBezTo>
                      <a:lnTo>
                        <a:pt x="258" y="2899"/>
                      </a:lnTo>
                      <a:cubicBezTo>
                        <a:pt x="290" y="2822"/>
                        <a:pt x="323" y="2742"/>
                        <a:pt x="357" y="2665"/>
                      </a:cubicBezTo>
                      <a:cubicBezTo>
                        <a:pt x="369" y="2637"/>
                        <a:pt x="382" y="2611"/>
                        <a:pt x="406" y="2594"/>
                      </a:cubicBezTo>
                      <a:cubicBezTo>
                        <a:pt x="438" y="2570"/>
                        <a:pt x="466" y="2549"/>
                        <a:pt x="494" y="2529"/>
                      </a:cubicBezTo>
                      <a:cubicBezTo>
                        <a:pt x="496" y="2528"/>
                        <a:pt x="498" y="2527"/>
                        <a:pt x="501" y="2526"/>
                      </a:cubicBezTo>
                      <a:cubicBezTo>
                        <a:pt x="504" y="2525"/>
                        <a:pt x="507" y="2523"/>
                        <a:pt x="510" y="2521"/>
                      </a:cubicBezTo>
                      <a:cubicBezTo>
                        <a:pt x="510" y="2521"/>
                        <a:pt x="511" y="2520"/>
                        <a:pt x="512" y="2519"/>
                      </a:cubicBezTo>
                      <a:cubicBezTo>
                        <a:pt x="520" y="2513"/>
                        <a:pt x="531" y="2504"/>
                        <a:pt x="524" y="2489"/>
                      </a:cubicBezTo>
                      <a:cubicBezTo>
                        <a:pt x="521" y="2483"/>
                        <a:pt x="516" y="2479"/>
                        <a:pt x="511" y="2477"/>
                      </a:cubicBezTo>
                      <a:cubicBezTo>
                        <a:pt x="505" y="2476"/>
                        <a:pt x="497" y="2477"/>
                        <a:pt x="489" y="2481"/>
                      </a:cubicBezTo>
                      <a:cubicBezTo>
                        <a:pt x="477" y="2488"/>
                        <a:pt x="464" y="2497"/>
                        <a:pt x="450" y="2508"/>
                      </a:cubicBezTo>
                      <a:cubicBezTo>
                        <a:pt x="444" y="2513"/>
                        <a:pt x="439" y="2519"/>
                        <a:pt x="432" y="2526"/>
                      </a:cubicBezTo>
                      <a:cubicBezTo>
                        <a:pt x="431" y="2528"/>
                        <a:pt x="430" y="2529"/>
                        <a:pt x="429" y="2531"/>
                      </a:cubicBezTo>
                      <a:cubicBezTo>
                        <a:pt x="429" y="2528"/>
                        <a:pt x="429" y="2526"/>
                        <a:pt x="429" y="2525"/>
                      </a:cubicBezTo>
                      <a:cubicBezTo>
                        <a:pt x="438" y="2508"/>
                        <a:pt x="447" y="2490"/>
                        <a:pt x="455" y="2473"/>
                      </a:cubicBezTo>
                      <a:cubicBezTo>
                        <a:pt x="475" y="2431"/>
                        <a:pt x="496" y="2389"/>
                        <a:pt x="521" y="2349"/>
                      </a:cubicBezTo>
                      <a:cubicBezTo>
                        <a:pt x="555" y="2295"/>
                        <a:pt x="596" y="2241"/>
                        <a:pt x="660" y="2214"/>
                      </a:cubicBezTo>
                      <a:cubicBezTo>
                        <a:pt x="673" y="2209"/>
                        <a:pt x="685" y="2203"/>
                        <a:pt x="696" y="2197"/>
                      </a:cubicBezTo>
                      <a:cubicBezTo>
                        <a:pt x="705" y="2192"/>
                        <a:pt x="713" y="2187"/>
                        <a:pt x="722" y="2183"/>
                      </a:cubicBezTo>
                      <a:cubicBezTo>
                        <a:pt x="763" y="2164"/>
                        <a:pt x="800" y="2134"/>
                        <a:pt x="831" y="2094"/>
                      </a:cubicBezTo>
                      <a:cubicBezTo>
                        <a:pt x="881" y="2030"/>
                        <a:pt x="923" y="1961"/>
                        <a:pt x="964" y="1891"/>
                      </a:cubicBezTo>
                      <a:lnTo>
                        <a:pt x="965" y="1889"/>
                      </a:lnTo>
                      <a:cubicBezTo>
                        <a:pt x="974" y="1875"/>
                        <a:pt x="983" y="1859"/>
                        <a:pt x="982" y="1832"/>
                      </a:cubicBezTo>
                      <a:lnTo>
                        <a:pt x="982" y="1824"/>
                      </a:lnTo>
                      <a:lnTo>
                        <a:pt x="948" y="1860"/>
                      </a:lnTo>
                      <a:cubicBezTo>
                        <a:pt x="929" y="1878"/>
                        <a:pt x="913" y="1895"/>
                        <a:pt x="896" y="1912"/>
                      </a:cubicBezTo>
                      <a:cubicBezTo>
                        <a:pt x="888" y="1920"/>
                        <a:pt x="881" y="1929"/>
                        <a:pt x="873" y="1937"/>
                      </a:cubicBezTo>
                      <a:cubicBezTo>
                        <a:pt x="856" y="1954"/>
                        <a:pt x="840" y="1971"/>
                        <a:pt x="822" y="1988"/>
                      </a:cubicBezTo>
                      <a:cubicBezTo>
                        <a:pt x="813" y="1998"/>
                        <a:pt x="802" y="2007"/>
                        <a:pt x="792" y="2017"/>
                      </a:cubicBezTo>
                      <a:cubicBezTo>
                        <a:pt x="776" y="2032"/>
                        <a:pt x="759" y="2047"/>
                        <a:pt x="744" y="2064"/>
                      </a:cubicBezTo>
                      <a:cubicBezTo>
                        <a:pt x="737" y="2072"/>
                        <a:pt x="730" y="2079"/>
                        <a:pt x="723" y="2086"/>
                      </a:cubicBezTo>
                      <a:cubicBezTo>
                        <a:pt x="706" y="2104"/>
                        <a:pt x="688" y="2123"/>
                        <a:pt x="676" y="2146"/>
                      </a:cubicBezTo>
                      <a:lnTo>
                        <a:pt x="666" y="2165"/>
                      </a:lnTo>
                      <a:lnTo>
                        <a:pt x="913" y="1921"/>
                      </a:lnTo>
                      <a:cubicBezTo>
                        <a:pt x="914" y="1926"/>
                        <a:pt x="913" y="1929"/>
                        <a:pt x="912" y="1932"/>
                      </a:cubicBezTo>
                      <a:lnTo>
                        <a:pt x="907" y="1939"/>
                      </a:lnTo>
                      <a:cubicBezTo>
                        <a:pt x="895" y="1958"/>
                        <a:pt x="883" y="1978"/>
                        <a:pt x="869" y="1998"/>
                      </a:cubicBezTo>
                      <a:cubicBezTo>
                        <a:pt x="822" y="2067"/>
                        <a:pt x="773" y="2131"/>
                        <a:pt x="696" y="2166"/>
                      </a:cubicBezTo>
                      <a:cubicBezTo>
                        <a:pt x="693" y="2167"/>
                        <a:pt x="690" y="2168"/>
                        <a:pt x="688" y="2170"/>
                      </a:cubicBezTo>
                      <a:cubicBezTo>
                        <a:pt x="675" y="2176"/>
                        <a:pt x="664" y="2182"/>
                        <a:pt x="651" y="2169"/>
                      </a:cubicBezTo>
                      <a:lnTo>
                        <a:pt x="648" y="2166"/>
                      </a:lnTo>
                      <a:lnTo>
                        <a:pt x="584" y="2225"/>
                      </a:lnTo>
                      <a:cubicBezTo>
                        <a:pt x="587" y="2209"/>
                        <a:pt x="593" y="2192"/>
                        <a:pt x="603" y="2178"/>
                      </a:cubicBezTo>
                      <a:cubicBezTo>
                        <a:pt x="611" y="2166"/>
                        <a:pt x="616" y="2153"/>
                        <a:pt x="621" y="2141"/>
                      </a:cubicBezTo>
                      <a:cubicBezTo>
                        <a:pt x="623" y="2134"/>
                        <a:pt x="626" y="2128"/>
                        <a:pt x="628" y="2122"/>
                      </a:cubicBezTo>
                      <a:cubicBezTo>
                        <a:pt x="669" y="2034"/>
                        <a:pt x="705" y="1944"/>
                        <a:pt x="736" y="1868"/>
                      </a:cubicBezTo>
                      <a:cubicBezTo>
                        <a:pt x="745" y="1847"/>
                        <a:pt x="755" y="1834"/>
                        <a:pt x="771" y="1822"/>
                      </a:cubicBezTo>
                      <a:cubicBezTo>
                        <a:pt x="788" y="1809"/>
                        <a:pt x="804" y="1794"/>
                        <a:pt x="819" y="1780"/>
                      </a:cubicBezTo>
                      <a:cubicBezTo>
                        <a:pt x="825" y="1774"/>
                        <a:pt x="832" y="1767"/>
                        <a:pt x="839" y="1761"/>
                      </a:cubicBezTo>
                      <a:lnTo>
                        <a:pt x="840" y="1760"/>
                      </a:lnTo>
                      <a:lnTo>
                        <a:pt x="837" y="1750"/>
                      </a:lnTo>
                      <a:lnTo>
                        <a:pt x="769" y="1770"/>
                      </a:lnTo>
                      <a:cubicBezTo>
                        <a:pt x="774" y="1756"/>
                        <a:pt x="778" y="1743"/>
                        <a:pt x="783" y="1730"/>
                      </a:cubicBezTo>
                      <a:cubicBezTo>
                        <a:pt x="795" y="1697"/>
                        <a:pt x="806" y="1666"/>
                        <a:pt x="817" y="1634"/>
                      </a:cubicBezTo>
                      <a:cubicBezTo>
                        <a:pt x="840" y="1567"/>
                        <a:pt x="875" y="1507"/>
                        <a:pt x="909" y="1452"/>
                      </a:cubicBezTo>
                      <a:cubicBezTo>
                        <a:pt x="946" y="1392"/>
                        <a:pt x="993" y="1311"/>
                        <a:pt x="1028" y="1223"/>
                      </a:cubicBezTo>
                      <a:cubicBezTo>
                        <a:pt x="1056" y="1150"/>
                        <a:pt x="1091" y="1081"/>
                        <a:pt x="1120" y="1021"/>
                      </a:cubicBezTo>
                      <a:cubicBezTo>
                        <a:pt x="1121" y="1020"/>
                        <a:pt x="1121" y="1019"/>
                        <a:pt x="1122" y="1019"/>
                      </a:cubicBezTo>
                      <a:cubicBezTo>
                        <a:pt x="1127" y="1008"/>
                        <a:pt x="1134" y="995"/>
                        <a:pt x="1119" y="981"/>
                      </a:cubicBezTo>
                      <a:lnTo>
                        <a:pt x="1119" y="982"/>
                      </a:lnTo>
                      <a:moveTo>
                        <a:pt x="1080" y="1036"/>
                      </a:moveTo>
                      <a:cubicBezTo>
                        <a:pt x="1077" y="1043"/>
                        <a:pt x="1074" y="1049"/>
                        <a:pt x="1071" y="1055"/>
                      </a:cubicBezTo>
                      <a:cubicBezTo>
                        <a:pt x="1064" y="1071"/>
                        <a:pt x="1057" y="1087"/>
                        <a:pt x="1050" y="1102"/>
                      </a:cubicBezTo>
                      <a:cubicBezTo>
                        <a:pt x="1047" y="1110"/>
                        <a:pt x="1044" y="1117"/>
                        <a:pt x="1040" y="1124"/>
                      </a:cubicBezTo>
                      <a:cubicBezTo>
                        <a:pt x="1029" y="1150"/>
                        <a:pt x="1018" y="1177"/>
                        <a:pt x="1008" y="1204"/>
                      </a:cubicBezTo>
                      <a:cubicBezTo>
                        <a:pt x="982" y="1272"/>
                        <a:pt x="946" y="1337"/>
                        <a:pt x="911" y="1399"/>
                      </a:cubicBezTo>
                      <a:cubicBezTo>
                        <a:pt x="906" y="1407"/>
                        <a:pt x="902" y="1415"/>
                        <a:pt x="897" y="1423"/>
                      </a:cubicBezTo>
                      <a:cubicBezTo>
                        <a:pt x="892" y="1432"/>
                        <a:pt x="886" y="1439"/>
                        <a:pt x="877" y="1446"/>
                      </a:cubicBezTo>
                      <a:cubicBezTo>
                        <a:pt x="877" y="1444"/>
                        <a:pt x="878" y="1443"/>
                        <a:pt x="878" y="1442"/>
                      </a:cubicBezTo>
                      <a:cubicBezTo>
                        <a:pt x="879" y="1433"/>
                        <a:pt x="881" y="1425"/>
                        <a:pt x="884" y="1418"/>
                      </a:cubicBezTo>
                      <a:cubicBezTo>
                        <a:pt x="918" y="1345"/>
                        <a:pt x="943" y="1267"/>
                        <a:pt x="966" y="1191"/>
                      </a:cubicBezTo>
                      <a:cubicBezTo>
                        <a:pt x="970" y="1180"/>
                        <a:pt x="974" y="1168"/>
                        <a:pt x="977" y="1156"/>
                      </a:cubicBezTo>
                      <a:cubicBezTo>
                        <a:pt x="993" y="1108"/>
                        <a:pt x="1026" y="1068"/>
                        <a:pt x="1078" y="1035"/>
                      </a:cubicBezTo>
                      <a:lnTo>
                        <a:pt x="1080" y="1036"/>
                      </a:lnTo>
                      <a:moveTo>
                        <a:pt x="833" y="677"/>
                      </a:moveTo>
                      <a:cubicBezTo>
                        <a:pt x="832" y="688"/>
                        <a:pt x="829" y="699"/>
                        <a:pt x="827" y="709"/>
                      </a:cubicBezTo>
                      <a:cubicBezTo>
                        <a:pt x="826" y="714"/>
                        <a:pt x="824" y="719"/>
                        <a:pt x="823" y="723"/>
                      </a:cubicBezTo>
                      <a:cubicBezTo>
                        <a:pt x="817" y="752"/>
                        <a:pt x="810" y="781"/>
                        <a:pt x="804" y="810"/>
                      </a:cubicBezTo>
                      <a:lnTo>
                        <a:pt x="798" y="834"/>
                      </a:lnTo>
                      <a:cubicBezTo>
                        <a:pt x="746" y="682"/>
                        <a:pt x="770" y="531"/>
                        <a:pt x="796" y="372"/>
                      </a:cubicBezTo>
                      <a:lnTo>
                        <a:pt x="797" y="364"/>
                      </a:lnTo>
                      <a:lnTo>
                        <a:pt x="797" y="365"/>
                      </a:lnTo>
                      <a:cubicBezTo>
                        <a:pt x="800" y="370"/>
                        <a:pt x="802" y="374"/>
                        <a:pt x="803" y="378"/>
                      </a:cubicBezTo>
                      <a:cubicBezTo>
                        <a:pt x="833" y="479"/>
                        <a:pt x="843" y="579"/>
                        <a:pt x="833" y="677"/>
                      </a:cubicBezTo>
                      <a:moveTo>
                        <a:pt x="424" y="84"/>
                      </a:moveTo>
                      <a:lnTo>
                        <a:pt x="427" y="84"/>
                      </a:lnTo>
                      <a:cubicBezTo>
                        <a:pt x="502" y="219"/>
                        <a:pt x="566" y="362"/>
                        <a:pt x="616" y="510"/>
                      </a:cubicBezTo>
                      <a:cubicBezTo>
                        <a:pt x="612" y="505"/>
                        <a:pt x="609" y="501"/>
                        <a:pt x="605" y="497"/>
                      </a:cubicBezTo>
                      <a:cubicBezTo>
                        <a:pt x="593" y="481"/>
                        <a:pt x="581" y="466"/>
                        <a:pt x="569" y="450"/>
                      </a:cubicBezTo>
                      <a:cubicBezTo>
                        <a:pt x="549" y="425"/>
                        <a:pt x="529" y="399"/>
                        <a:pt x="509" y="373"/>
                      </a:cubicBezTo>
                      <a:cubicBezTo>
                        <a:pt x="480" y="336"/>
                        <a:pt x="468" y="292"/>
                        <a:pt x="456" y="249"/>
                      </a:cubicBezTo>
                      <a:cubicBezTo>
                        <a:pt x="455" y="245"/>
                        <a:pt x="454" y="240"/>
                        <a:pt x="453" y="236"/>
                      </a:cubicBezTo>
                      <a:cubicBezTo>
                        <a:pt x="442" y="197"/>
                        <a:pt x="434" y="156"/>
                        <a:pt x="426" y="117"/>
                      </a:cubicBezTo>
                      <a:lnTo>
                        <a:pt x="426" y="116"/>
                      </a:lnTo>
                      <a:cubicBezTo>
                        <a:pt x="424" y="109"/>
                        <a:pt x="424" y="101"/>
                        <a:pt x="424" y="92"/>
                      </a:cubicBezTo>
                      <a:cubicBezTo>
                        <a:pt x="424" y="89"/>
                        <a:pt x="424" y="87"/>
                        <a:pt x="424" y="84"/>
                      </a:cubicBezTo>
                      <a:moveTo>
                        <a:pt x="791" y="1322"/>
                      </a:moveTo>
                      <a:cubicBezTo>
                        <a:pt x="780" y="1309"/>
                        <a:pt x="768" y="1297"/>
                        <a:pt x="757" y="1284"/>
                      </a:cubicBezTo>
                      <a:cubicBezTo>
                        <a:pt x="718" y="1242"/>
                        <a:pt x="677" y="1198"/>
                        <a:pt x="653" y="1143"/>
                      </a:cubicBezTo>
                      <a:lnTo>
                        <a:pt x="650" y="1136"/>
                      </a:lnTo>
                      <a:cubicBezTo>
                        <a:pt x="640" y="1112"/>
                        <a:pt x="629" y="1087"/>
                        <a:pt x="622" y="1062"/>
                      </a:cubicBezTo>
                      <a:cubicBezTo>
                        <a:pt x="623" y="1062"/>
                        <a:pt x="623" y="1061"/>
                        <a:pt x="624" y="1061"/>
                      </a:cubicBezTo>
                      <a:lnTo>
                        <a:pt x="624" y="1061"/>
                      </a:lnTo>
                      <a:lnTo>
                        <a:pt x="627" y="1065"/>
                      </a:lnTo>
                      <a:cubicBezTo>
                        <a:pt x="681" y="1113"/>
                        <a:pt x="735" y="1163"/>
                        <a:pt x="769" y="1229"/>
                      </a:cubicBezTo>
                      <a:cubicBezTo>
                        <a:pt x="781" y="1254"/>
                        <a:pt x="789" y="1284"/>
                        <a:pt x="791" y="1322"/>
                      </a:cubicBezTo>
                      <a:moveTo>
                        <a:pt x="711" y="1708"/>
                      </a:moveTo>
                      <a:cubicBezTo>
                        <a:pt x="711" y="1709"/>
                        <a:pt x="711" y="1710"/>
                        <a:pt x="711" y="1711"/>
                      </a:cubicBezTo>
                      <a:cubicBezTo>
                        <a:pt x="711" y="1719"/>
                        <a:pt x="710" y="1727"/>
                        <a:pt x="709" y="1735"/>
                      </a:cubicBezTo>
                      <a:cubicBezTo>
                        <a:pt x="706" y="1751"/>
                        <a:pt x="703" y="1767"/>
                        <a:pt x="699" y="1782"/>
                      </a:cubicBezTo>
                      <a:cubicBezTo>
                        <a:pt x="693" y="1812"/>
                        <a:pt x="686" y="1843"/>
                        <a:pt x="684" y="1873"/>
                      </a:cubicBezTo>
                      <a:cubicBezTo>
                        <a:pt x="679" y="1936"/>
                        <a:pt x="652" y="1989"/>
                        <a:pt x="624" y="2041"/>
                      </a:cubicBezTo>
                      <a:cubicBezTo>
                        <a:pt x="624" y="2028"/>
                        <a:pt x="624" y="2014"/>
                        <a:pt x="624" y="2002"/>
                      </a:cubicBezTo>
                      <a:cubicBezTo>
                        <a:pt x="623" y="1963"/>
                        <a:pt x="623" y="1926"/>
                        <a:pt x="625" y="1890"/>
                      </a:cubicBezTo>
                      <a:cubicBezTo>
                        <a:pt x="628" y="1842"/>
                        <a:pt x="645" y="1796"/>
                        <a:pt x="679" y="1749"/>
                      </a:cubicBezTo>
                      <a:cubicBezTo>
                        <a:pt x="680" y="1747"/>
                        <a:pt x="681" y="1745"/>
                        <a:pt x="683" y="1743"/>
                      </a:cubicBezTo>
                      <a:cubicBezTo>
                        <a:pt x="691" y="1731"/>
                        <a:pt x="700" y="1719"/>
                        <a:pt x="711" y="1708"/>
                      </a:cubicBezTo>
                      <a:moveTo>
                        <a:pt x="233" y="3037"/>
                      </a:moveTo>
                      <a:cubicBezTo>
                        <a:pt x="297" y="2908"/>
                        <a:pt x="366" y="2822"/>
                        <a:pt x="456" y="2760"/>
                      </a:cubicBezTo>
                      <a:cubicBezTo>
                        <a:pt x="456" y="2761"/>
                        <a:pt x="456" y="2761"/>
                        <a:pt x="456" y="2761"/>
                      </a:cubicBezTo>
                      <a:cubicBezTo>
                        <a:pt x="452" y="2769"/>
                        <a:pt x="448" y="2777"/>
                        <a:pt x="443" y="2785"/>
                      </a:cubicBezTo>
                      <a:cubicBezTo>
                        <a:pt x="400" y="2855"/>
                        <a:pt x="359" y="2908"/>
                        <a:pt x="312" y="2950"/>
                      </a:cubicBezTo>
                      <a:cubicBezTo>
                        <a:pt x="291" y="2968"/>
                        <a:pt x="274" y="2989"/>
                        <a:pt x="256" y="3009"/>
                      </a:cubicBezTo>
                      <a:cubicBezTo>
                        <a:pt x="249" y="3018"/>
                        <a:pt x="241" y="3028"/>
                        <a:pt x="233" y="3037"/>
                      </a:cubicBezTo>
                      <a:moveTo>
                        <a:pt x="44" y="3382"/>
                      </a:moveTo>
                      <a:cubicBezTo>
                        <a:pt x="43" y="3387"/>
                        <a:pt x="42" y="3392"/>
                        <a:pt x="41" y="3398"/>
                      </a:cubicBezTo>
                      <a:cubicBezTo>
                        <a:pt x="30" y="3321"/>
                        <a:pt x="22" y="3242"/>
                        <a:pt x="56" y="3166"/>
                      </a:cubicBezTo>
                      <a:cubicBezTo>
                        <a:pt x="69" y="3239"/>
                        <a:pt x="57" y="3312"/>
                        <a:pt x="44" y="3382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0000" tIns="45000" rIns="90000" bIns="45000" anchor="ctr" anchorCtr="1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 b="0" strike="noStrike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43" name="Google Shape;143;p18"/>
                <p:cNvSpPr/>
                <p:nvPr/>
              </p:nvSpPr>
              <p:spPr>
                <a:xfrm>
                  <a:off x="3782160" y="991440"/>
                  <a:ext cx="286200" cy="711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95" h="1975" extrusionOk="0">
                      <a:moveTo>
                        <a:pt x="162" y="653"/>
                      </a:moveTo>
                      <a:cubicBezTo>
                        <a:pt x="170" y="662"/>
                        <a:pt x="179" y="672"/>
                        <a:pt x="187" y="682"/>
                      </a:cubicBezTo>
                      <a:cubicBezTo>
                        <a:pt x="199" y="698"/>
                        <a:pt x="212" y="714"/>
                        <a:pt x="225" y="730"/>
                      </a:cubicBezTo>
                      <a:cubicBezTo>
                        <a:pt x="231" y="737"/>
                        <a:pt x="236" y="744"/>
                        <a:pt x="242" y="751"/>
                      </a:cubicBezTo>
                      <a:lnTo>
                        <a:pt x="244" y="753"/>
                      </a:lnTo>
                      <a:lnTo>
                        <a:pt x="254" y="745"/>
                      </a:lnTo>
                      <a:lnTo>
                        <a:pt x="252" y="743"/>
                      </a:lnTo>
                      <a:cubicBezTo>
                        <a:pt x="244" y="731"/>
                        <a:pt x="235" y="720"/>
                        <a:pt x="226" y="708"/>
                      </a:cubicBezTo>
                      <a:cubicBezTo>
                        <a:pt x="207" y="683"/>
                        <a:pt x="187" y="657"/>
                        <a:pt x="169" y="630"/>
                      </a:cubicBezTo>
                      <a:cubicBezTo>
                        <a:pt x="143" y="590"/>
                        <a:pt x="113" y="545"/>
                        <a:pt x="91" y="498"/>
                      </a:cubicBezTo>
                      <a:cubicBezTo>
                        <a:pt x="35" y="378"/>
                        <a:pt x="31" y="249"/>
                        <a:pt x="36" y="128"/>
                      </a:cubicBezTo>
                      <a:cubicBezTo>
                        <a:pt x="36" y="128"/>
                        <a:pt x="37" y="128"/>
                        <a:pt x="37" y="127"/>
                      </a:cubicBezTo>
                      <a:lnTo>
                        <a:pt x="38" y="127"/>
                      </a:lnTo>
                      <a:cubicBezTo>
                        <a:pt x="42" y="137"/>
                        <a:pt x="46" y="147"/>
                        <a:pt x="50" y="157"/>
                      </a:cubicBezTo>
                      <a:cubicBezTo>
                        <a:pt x="59" y="180"/>
                        <a:pt x="69" y="204"/>
                        <a:pt x="78" y="228"/>
                      </a:cubicBezTo>
                      <a:cubicBezTo>
                        <a:pt x="123" y="355"/>
                        <a:pt x="176" y="486"/>
                        <a:pt x="236" y="619"/>
                      </a:cubicBezTo>
                      <a:cubicBezTo>
                        <a:pt x="249" y="650"/>
                        <a:pt x="263" y="680"/>
                        <a:pt x="277" y="710"/>
                      </a:cubicBezTo>
                      <a:cubicBezTo>
                        <a:pt x="292" y="742"/>
                        <a:pt x="307" y="776"/>
                        <a:pt x="322" y="810"/>
                      </a:cubicBezTo>
                      <a:cubicBezTo>
                        <a:pt x="331" y="830"/>
                        <a:pt x="338" y="851"/>
                        <a:pt x="345" y="872"/>
                      </a:cubicBezTo>
                      <a:lnTo>
                        <a:pt x="346" y="874"/>
                      </a:lnTo>
                      <a:cubicBezTo>
                        <a:pt x="351" y="890"/>
                        <a:pt x="357" y="907"/>
                        <a:pt x="362" y="924"/>
                      </a:cubicBezTo>
                      <a:cubicBezTo>
                        <a:pt x="370" y="948"/>
                        <a:pt x="378" y="973"/>
                        <a:pt x="386" y="997"/>
                      </a:cubicBezTo>
                      <a:cubicBezTo>
                        <a:pt x="393" y="1016"/>
                        <a:pt x="401" y="1035"/>
                        <a:pt x="409" y="1054"/>
                      </a:cubicBezTo>
                      <a:cubicBezTo>
                        <a:pt x="411" y="1060"/>
                        <a:pt x="414" y="1066"/>
                        <a:pt x="417" y="1072"/>
                      </a:cubicBezTo>
                      <a:cubicBezTo>
                        <a:pt x="409" y="1068"/>
                        <a:pt x="403" y="1063"/>
                        <a:pt x="397" y="1059"/>
                      </a:cubicBezTo>
                      <a:cubicBezTo>
                        <a:pt x="395" y="1057"/>
                        <a:pt x="392" y="1055"/>
                        <a:pt x="390" y="1053"/>
                      </a:cubicBezTo>
                      <a:cubicBezTo>
                        <a:pt x="388" y="1052"/>
                        <a:pt x="386" y="1050"/>
                        <a:pt x="384" y="1047"/>
                      </a:cubicBezTo>
                      <a:cubicBezTo>
                        <a:pt x="377" y="1040"/>
                        <a:pt x="369" y="1030"/>
                        <a:pt x="351" y="1038"/>
                      </a:cubicBezTo>
                      <a:lnTo>
                        <a:pt x="346" y="1040"/>
                      </a:lnTo>
                      <a:lnTo>
                        <a:pt x="350" y="1043"/>
                      </a:lnTo>
                      <a:cubicBezTo>
                        <a:pt x="357" y="1050"/>
                        <a:pt x="364" y="1057"/>
                        <a:pt x="370" y="1064"/>
                      </a:cubicBezTo>
                      <a:cubicBezTo>
                        <a:pt x="384" y="1079"/>
                        <a:pt x="398" y="1093"/>
                        <a:pt x="413" y="1105"/>
                      </a:cubicBezTo>
                      <a:cubicBezTo>
                        <a:pt x="443" y="1130"/>
                        <a:pt x="459" y="1163"/>
                        <a:pt x="475" y="1201"/>
                      </a:cubicBezTo>
                      <a:cubicBezTo>
                        <a:pt x="477" y="1206"/>
                        <a:pt x="479" y="1211"/>
                        <a:pt x="481" y="1217"/>
                      </a:cubicBezTo>
                      <a:cubicBezTo>
                        <a:pt x="484" y="1222"/>
                        <a:pt x="486" y="1227"/>
                        <a:pt x="488" y="1232"/>
                      </a:cubicBezTo>
                      <a:cubicBezTo>
                        <a:pt x="493" y="1244"/>
                        <a:pt x="499" y="1256"/>
                        <a:pt x="504" y="1268"/>
                      </a:cubicBezTo>
                      <a:cubicBezTo>
                        <a:pt x="515" y="1294"/>
                        <a:pt x="527" y="1321"/>
                        <a:pt x="538" y="1348"/>
                      </a:cubicBezTo>
                      <a:cubicBezTo>
                        <a:pt x="550" y="1381"/>
                        <a:pt x="560" y="1416"/>
                        <a:pt x="570" y="1449"/>
                      </a:cubicBezTo>
                      <a:lnTo>
                        <a:pt x="570" y="1452"/>
                      </a:lnTo>
                      <a:cubicBezTo>
                        <a:pt x="574" y="1466"/>
                        <a:pt x="577" y="1479"/>
                        <a:pt x="580" y="1495"/>
                      </a:cubicBezTo>
                      <a:cubicBezTo>
                        <a:pt x="581" y="1499"/>
                        <a:pt x="582" y="1503"/>
                        <a:pt x="582" y="1507"/>
                      </a:cubicBezTo>
                      <a:cubicBezTo>
                        <a:pt x="582" y="1506"/>
                        <a:pt x="581" y="1505"/>
                        <a:pt x="581" y="1504"/>
                      </a:cubicBezTo>
                      <a:cubicBezTo>
                        <a:pt x="529" y="1404"/>
                        <a:pt x="462" y="1306"/>
                        <a:pt x="374" y="1205"/>
                      </a:cubicBezTo>
                      <a:cubicBezTo>
                        <a:pt x="313" y="1134"/>
                        <a:pt x="249" y="1058"/>
                        <a:pt x="209" y="968"/>
                      </a:cubicBezTo>
                      <a:cubicBezTo>
                        <a:pt x="207" y="964"/>
                        <a:pt x="203" y="961"/>
                        <a:pt x="199" y="958"/>
                      </a:cubicBezTo>
                      <a:cubicBezTo>
                        <a:pt x="196" y="956"/>
                        <a:pt x="194" y="954"/>
                        <a:pt x="191" y="952"/>
                      </a:cubicBezTo>
                      <a:lnTo>
                        <a:pt x="186" y="947"/>
                      </a:lnTo>
                      <a:lnTo>
                        <a:pt x="186" y="954"/>
                      </a:lnTo>
                      <a:cubicBezTo>
                        <a:pt x="185" y="958"/>
                        <a:pt x="185" y="961"/>
                        <a:pt x="185" y="964"/>
                      </a:cubicBezTo>
                      <a:cubicBezTo>
                        <a:pt x="184" y="968"/>
                        <a:pt x="184" y="972"/>
                        <a:pt x="184" y="976"/>
                      </a:cubicBezTo>
                      <a:cubicBezTo>
                        <a:pt x="186" y="1027"/>
                        <a:pt x="196" y="1077"/>
                        <a:pt x="206" y="1125"/>
                      </a:cubicBezTo>
                      <a:cubicBezTo>
                        <a:pt x="208" y="1135"/>
                        <a:pt x="210" y="1145"/>
                        <a:pt x="212" y="1156"/>
                      </a:cubicBezTo>
                      <a:cubicBezTo>
                        <a:pt x="224" y="1213"/>
                        <a:pt x="254" y="1262"/>
                        <a:pt x="308" y="1313"/>
                      </a:cubicBezTo>
                      <a:cubicBezTo>
                        <a:pt x="331" y="1334"/>
                        <a:pt x="356" y="1355"/>
                        <a:pt x="380" y="1376"/>
                      </a:cubicBezTo>
                      <a:cubicBezTo>
                        <a:pt x="394" y="1387"/>
                        <a:pt x="408" y="1400"/>
                        <a:pt x="422" y="1412"/>
                      </a:cubicBezTo>
                      <a:cubicBezTo>
                        <a:pt x="435" y="1423"/>
                        <a:pt x="448" y="1435"/>
                        <a:pt x="460" y="1446"/>
                      </a:cubicBezTo>
                      <a:cubicBezTo>
                        <a:pt x="479" y="1462"/>
                        <a:pt x="498" y="1480"/>
                        <a:pt x="517" y="1496"/>
                      </a:cubicBezTo>
                      <a:cubicBezTo>
                        <a:pt x="576" y="1546"/>
                        <a:pt x="609" y="1605"/>
                        <a:pt x="617" y="1674"/>
                      </a:cubicBezTo>
                      <a:cubicBezTo>
                        <a:pt x="622" y="1726"/>
                        <a:pt x="627" y="1780"/>
                        <a:pt x="632" y="1831"/>
                      </a:cubicBezTo>
                      <a:cubicBezTo>
                        <a:pt x="635" y="1865"/>
                        <a:pt x="638" y="1899"/>
                        <a:pt x="642" y="1933"/>
                      </a:cubicBezTo>
                      <a:cubicBezTo>
                        <a:pt x="643" y="1942"/>
                        <a:pt x="645" y="1951"/>
                        <a:pt x="647" y="1960"/>
                      </a:cubicBezTo>
                      <a:cubicBezTo>
                        <a:pt x="648" y="1964"/>
                        <a:pt x="649" y="1968"/>
                        <a:pt x="650" y="1972"/>
                      </a:cubicBezTo>
                      <a:lnTo>
                        <a:pt x="651" y="1975"/>
                      </a:lnTo>
                      <a:lnTo>
                        <a:pt x="665" y="1972"/>
                      </a:lnTo>
                      <a:lnTo>
                        <a:pt x="665" y="1969"/>
                      </a:lnTo>
                      <a:cubicBezTo>
                        <a:pt x="665" y="1966"/>
                        <a:pt x="664" y="1963"/>
                        <a:pt x="664" y="1960"/>
                      </a:cubicBezTo>
                      <a:cubicBezTo>
                        <a:pt x="663" y="1953"/>
                        <a:pt x="662" y="1947"/>
                        <a:pt x="662" y="1941"/>
                      </a:cubicBezTo>
                      <a:cubicBezTo>
                        <a:pt x="663" y="1924"/>
                        <a:pt x="661" y="1906"/>
                        <a:pt x="659" y="1889"/>
                      </a:cubicBezTo>
                      <a:cubicBezTo>
                        <a:pt x="655" y="1859"/>
                        <a:pt x="651" y="1830"/>
                        <a:pt x="663" y="1800"/>
                      </a:cubicBezTo>
                      <a:cubicBezTo>
                        <a:pt x="667" y="1791"/>
                        <a:pt x="667" y="1777"/>
                        <a:pt x="664" y="1768"/>
                      </a:cubicBezTo>
                      <a:cubicBezTo>
                        <a:pt x="652" y="1734"/>
                        <a:pt x="653" y="1697"/>
                        <a:pt x="667" y="1656"/>
                      </a:cubicBezTo>
                      <a:cubicBezTo>
                        <a:pt x="677" y="1626"/>
                        <a:pt x="688" y="1596"/>
                        <a:pt x="700" y="1567"/>
                      </a:cubicBezTo>
                      <a:cubicBezTo>
                        <a:pt x="709" y="1542"/>
                        <a:pt x="719" y="1517"/>
                        <a:pt x="728" y="1492"/>
                      </a:cubicBezTo>
                      <a:lnTo>
                        <a:pt x="730" y="1485"/>
                      </a:lnTo>
                      <a:cubicBezTo>
                        <a:pt x="747" y="1437"/>
                        <a:pt x="764" y="1387"/>
                        <a:pt x="759" y="1334"/>
                      </a:cubicBezTo>
                      <a:cubicBezTo>
                        <a:pt x="758" y="1322"/>
                        <a:pt x="759" y="1311"/>
                        <a:pt x="759" y="1299"/>
                      </a:cubicBezTo>
                      <a:cubicBezTo>
                        <a:pt x="769" y="1331"/>
                        <a:pt x="771" y="1362"/>
                        <a:pt x="766" y="1393"/>
                      </a:cubicBezTo>
                      <a:cubicBezTo>
                        <a:pt x="756" y="1456"/>
                        <a:pt x="736" y="1518"/>
                        <a:pt x="717" y="1577"/>
                      </a:cubicBezTo>
                      <a:cubicBezTo>
                        <a:pt x="713" y="1589"/>
                        <a:pt x="709" y="1601"/>
                        <a:pt x="705" y="1614"/>
                      </a:cubicBezTo>
                      <a:cubicBezTo>
                        <a:pt x="702" y="1623"/>
                        <a:pt x="700" y="1633"/>
                        <a:pt x="699" y="1643"/>
                      </a:cubicBezTo>
                      <a:cubicBezTo>
                        <a:pt x="698" y="1647"/>
                        <a:pt x="697" y="1652"/>
                        <a:pt x="696" y="1656"/>
                      </a:cubicBezTo>
                      <a:lnTo>
                        <a:pt x="689" y="1688"/>
                      </a:lnTo>
                      <a:lnTo>
                        <a:pt x="702" y="1658"/>
                      </a:lnTo>
                      <a:cubicBezTo>
                        <a:pt x="736" y="1583"/>
                        <a:pt x="758" y="1525"/>
                        <a:pt x="775" y="1469"/>
                      </a:cubicBezTo>
                      <a:cubicBezTo>
                        <a:pt x="787" y="1427"/>
                        <a:pt x="802" y="1379"/>
                        <a:pt x="793" y="1329"/>
                      </a:cubicBezTo>
                      <a:cubicBezTo>
                        <a:pt x="782" y="1266"/>
                        <a:pt x="767" y="1183"/>
                        <a:pt x="751" y="1100"/>
                      </a:cubicBezTo>
                      <a:cubicBezTo>
                        <a:pt x="747" y="1077"/>
                        <a:pt x="739" y="1054"/>
                        <a:pt x="732" y="1032"/>
                      </a:cubicBezTo>
                      <a:lnTo>
                        <a:pt x="731" y="1027"/>
                      </a:lnTo>
                      <a:cubicBezTo>
                        <a:pt x="730" y="1023"/>
                        <a:pt x="726" y="1021"/>
                        <a:pt x="721" y="1017"/>
                      </a:cubicBezTo>
                      <a:cubicBezTo>
                        <a:pt x="718" y="1015"/>
                        <a:pt x="714" y="1012"/>
                        <a:pt x="710" y="1008"/>
                      </a:cubicBezTo>
                      <a:lnTo>
                        <a:pt x="704" y="1003"/>
                      </a:lnTo>
                      <a:lnTo>
                        <a:pt x="704" y="1011"/>
                      </a:lnTo>
                      <a:cubicBezTo>
                        <a:pt x="705" y="1019"/>
                        <a:pt x="705" y="1025"/>
                        <a:pt x="705" y="1031"/>
                      </a:cubicBezTo>
                      <a:cubicBezTo>
                        <a:pt x="705" y="1042"/>
                        <a:pt x="705" y="1051"/>
                        <a:pt x="707" y="1059"/>
                      </a:cubicBezTo>
                      <a:cubicBezTo>
                        <a:pt x="731" y="1162"/>
                        <a:pt x="739" y="1265"/>
                        <a:pt x="731" y="1368"/>
                      </a:cubicBezTo>
                      <a:cubicBezTo>
                        <a:pt x="729" y="1402"/>
                        <a:pt x="720" y="1438"/>
                        <a:pt x="704" y="1483"/>
                      </a:cubicBezTo>
                      <a:cubicBezTo>
                        <a:pt x="699" y="1497"/>
                        <a:pt x="694" y="1510"/>
                        <a:pt x="689" y="1523"/>
                      </a:cubicBezTo>
                      <a:cubicBezTo>
                        <a:pt x="674" y="1559"/>
                        <a:pt x="660" y="1597"/>
                        <a:pt x="652" y="1636"/>
                      </a:cubicBezTo>
                      <a:cubicBezTo>
                        <a:pt x="651" y="1644"/>
                        <a:pt x="648" y="1650"/>
                        <a:pt x="644" y="1657"/>
                      </a:cubicBezTo>
                      <a:cubicBezTo>
                        <a:pt x="644" y="1659"/>
                        <a:pt x="643" y="1660"/>
                        <a:pt x="643" y="1661"/>
                      </a:cubicBezTo>
                      <a:cubicBezTo>
                        <a:pt x="638" y="1651"/>
                        <a:pt x="636" y="1641"/>
                        <a:pt x="634" y="1631"/>
                      </a:cubicBezTo>
                      <a:lnTo>
                        <a:pt x="634" y="1630"/>
                      </a:lnTo>
                      <a:cubicBezTo>
                        <a:pt x="631" y="1615"/>
                        <a:pt x="628" y="1600"/>
                        <a:pt x="625" y="1585"/>
                      </a:cubicBezTo>
                      <a:cubicBezTo>
                        <a:pt x="619" y="1555"/>
                        <a:pt x="613" y="1525"/>
                        <a:pt x="607" y="1495"/>
                      </a:cubicBezTo>
                      <a:cubicBezTo>
                        <a:pt x="605" y="1485"/>
                        <a:pt x="603" y="1475"/>
                        <a:pt x="601" y="1466"/>
                      </a:cubicBezTo>
                      <a:cubicBezTo>
                        <a:pt x="593" y="1432"/>
                        <a:pt x="585" y="1398"/>
                        <a:pt x="591" y="1361"/>
                      </a:cubicBezTo>
                      <a:cubicBezTo>
                        <a:pt x="596" y="1332"/>
                        <a:pt x="597" y="1301"/>
                        <a:pt x="597" y="1271"/>
                      </a:cubicBezTo>
                      <a:cubicBezTo>
                        <a:pt x="597" y="1260"/>
                        <a:pt x="598" y="1249"/>
                        <a:pt x="598" y="1238"/>
                      </a:cubicBezTo>
                      <a:cubicBezTo>
                        <a:pt x="598" y="1234"/>
                        <a:pt x="597" y="1229"/>
                        <a:pt x="595" y="1223"/>
                      </a:cubicBezTo>
                      <a:cubicBezTo>
                        <a:pt x="593" y="1220"/>
                        <a:pt x="592" y="1216"/>
                        <a:pt x="591" y="1211"/>
                      </a:cubicBezTo>
                      <a:lnTo>
                        <a:pt x="589" y="1205"/>
                      </a:lnTo>
                      <a:lnTo>
                        <a:pt x="585" y="1210"/>
                      </a:lnTo>
                      <a:cubicBezTo>
                        <a:pt x="566" y="1238"/>
                        <a:pt x="565" y="1265"/>
                        <a:pt x="564" y="1294"/>
                      </a:cubicBezTo>
                      <a:cubicBezTo>
                        <a:pt x="563" y="1305"/>
                        <a:pt x="563" y="1317"/>
                        <a:pt x="562" y="1328"/>
                      </a:cubicBezTo>
                      <a:cubicBezTo>
                        <a:pt x="556" y="1313"/>
                        <a:pt x="550" y="1299"/>
                        <a:pt x="544" y="1286"/>
                      </a:cubicBezTo>
                      <a:cubicBezTo>
                        <a:pt x="532" y="1261"/>
                        <a:pt x="522" y="1238"/>
                        <a:pt x="520" y="1211"/>
                      </a:cubicBezTo>
                      <a:cubicBezTo>
                        <a:pt x="520" y="1200"/>
                        <a:pt x="518" y="1189"/>
                        <a:pt x="516" y="1179"/>
                      </a:cubicBezTo>
                      <a:cubicBezTo>
                        <a:pt x="513" y="1166"/>
                        <a:pt x="511" y="1153"/>
                        <a:pt x="511" y="1141"/>
                      </a:cubicBezTo>
                      <a:cubicBezTo>
                        <a:pt x="512" y="1106"/>
                        <a:pt x="514" y="1070"/>
                        <a:pt x="516" y="1035"/>
                      </a:cubicBezTo>
                      <a:cubicBezTo>
                        <a:pt x="517" y="1014"/>
                        <a:pt x="519" y="991"/>
                        <a:pt x="520" y="970"/>
                      </a:cubicBezTo>
                      <a:cubicBezTo>
                        <a:pt x="520" y="957"/>
                        <a:pt x="521" y="944"/>
                        <a:pt x="522" y="932"/>
                      </a:cubicBezTo>
                      <a:cubicBezTo>
                        <a:pt x="525" y="890"/>
                        <a:pt x="528" y="847"/>
                        <a:pt x="519" y="805"/>
                      </a:cubicBezTo>
                      <a:cubicBezTo>
                        <a:pt x="501" y="718"/>
                        <a:pt x="468" y="636"/>
                        <a:pt x="423" y="563"/>
                      </a:cubicBezTo>
                      <a:cubicBezTo>
                        <a:pt x="420" y="559"/>
                        <a:pt x="415" y="556"/>
                        <a:pt x="411" y="553"/>
                      </a:cubicBezTo>
                      <a:cubicBezTo>
                        <a:pt x="409" y="551"/>
                        <a:pt x="407" y="550"/>
                        <a:pt x="406" y="549"/>
                      </a:cubicBezTo>
                      <a:lnTo>
                        <a:pt x="404" y="547"/>
                      </a:lnTo>
                      <a:lnTo>
                        <a:pt x="393" y="554"/>
                      </a:lnTo>
                      <a:lnTo>
                        <a:pt x="393" y="557"/>
                      </a:lnTo>
                      <a:cubicBezTo>
                        <a:pt x="394" y="559"/>
                        <a:pt x="395" y="562"/>
                        <a:pt x="396" y="565"/>
                      </a:cubicBezTo>
                      <a:cubicBezTo>
                        <a:pt x="397" y="571"/>
                        <a:pt x="399" y="578"/>
                        <a:pt x="401" y="584"/>
                      </a:cubicBezTo>
                      <a:cubicBezTo>
                        <a:pt x="423" y="631"/>
                        <a:pt x="425" y="681"/>
                        <a:pt x="420" y="740"/>
                      </a:cubicBezTo>
                      <a:lnTo>
                        <a:pt x="420" y="740"/>
                      </a:lnTo>
                      <a:cubicBezTo>
                        <a:pt x="415" y="796"/>
                        <a:pt x="411" y="854"/>
                        <a:pt x="407" y="911"/>
                      </a:cubicBezTo>
                      <a:cubicBezTo>
                        <a:pt x="406" y="932"/>
                        <a:pt x="407" y="952"/>
                        <a:pt x="407" y="972"/>
                      </a:cubicBezTo>
                      <a:cubicBezTo>
                        <a:pt x="407" y="977"/>
                        <a:pt x="407" y="981"/>
                        <a:pt x="408" y="985"/>
                      </a:cubicBezTo>
                      <a:cubicBezTo>
                        <a:pt x="396" y="962"/>
                        <a:pt x="387" y="938"/>
                        <a:pt x="378" y="910"/>
                      </a:cubicBezTo>
                      <a:cubicBezTo>
                        <a:pt x="373" y="896"/>
                        <a:pt x="368" y="881"/>
                        <a:pt x="364" y="867"/>
                      </a:cubicBezTo>
                      <a:cubicBezTo>
                        <a:pt x="355" y="840"/>
                        <a:pt x="347" y="813"/>
                        <a:pt x="336" y="787"/>
                      </a:cubicBezTo>
                      <a:cubicBezTo>
                        <a:pt x="314" y="731"/>
                        <a:pt x="290" y="675"/>
                        <a:pt x="267" y="620"/>
                      </a:cubicBezTo>
                      <a:cubicBezTo>
                        <a:pt x="241" y="557"/>
                        <a:pt x="213" y="491"/>
                        <a:pt x="187" y="426"/>
                      </a:cubicBezTo>
                      <a:cubicBezTo>
                        <a:pt x="154" y="344"/>
                        <a:pt x="122" y="260"/>
                        <a:pt x="91" y="178"/>
                      </a:cubicBezTo>
                      <a:cubicBezTo>
                        <a:pt x="72" y="129"/>
                        <a:pt x="53" y="79"/>
                        <a:pt x="33" y="29"/>
                      </a:cubicBezTo>
                      <a:cubicBezTo>
                        <a:pt x="31" y="22"/>
                        <a:pt x="26" y="16"/>
                        <a:pt x="22" y="10"/>
                      </a:cubicBezTo>
                      <a:cubicBezTo>
                        <a:pt x="20" y="7"/>
                        <a:pt x="18" y="5"/>
                        <a:pt x="16" y="2"/>
                      </a:cubicBezTo>
                      <a:lnTo>
                        <a:pt x="15" y="0"/>
                      </a:lnTo>
                      <a:lnTo>
                        <a:pt x="1" y="3"/>
                      </a:lnTo>
                      <a:lnTo>
                        <a:pt x="1" y="6"/>
                      </a:lnTo>
                      <a:cubicBezTo>
                        <a:pt x="1" y="8"/>
                        <a:pt x="1" y="11"/>
                        <a:pt x="1" y="13"/>
                      </a:cubicBezTo>
                      <a:cubicBezTo>
                        <a:pt x="0" y="19"/>
                        <a:pt x="0" y="24"/>
                        <a:pt x="1" y="30"/>
                      </a:cubicBezTo>
                      <a:cubicBezTo>
                        <a:pt x="2" y="41"/>
                        <a:pt x="3" y="52"/>
                        <a:pt x="4" y="63"/>
                      </a:cubicBezTo>
                      <a:cubicBezTo>
                        <a:pt x="6" y="82"/>
                        <a:pt x="9" y="102"/>
                        <a:pt x="9" y="122"/>
                      </a:cubicBezTo>
                      <a:cubicBezTo>
                        <a:pt x="10" y="143"/>
                        <a:pt x="10" y="164"/>
                        <a:pt x="10" y="185"/>
                      </a:cubicBezTo>
                      <a:cubicBezTo>
                        <a:pt x="11" y="245"/>
                        <a:pt x="11" y="307"/>
                        <a:pt x="24" y="369"/>
                      </a:cubicBezTo>
                      <a:cubicBezTo>
                        <a:pt x="38" y="442"/>
                        <a:pt x="65" y="510"/>
                        <a:pt x="103" y="573"/>
                      </a:cubicBezTo>
                      <a:cubicBezTo>
                        <a:pt x="120" y="601"/>
                        <a:pt x="142" y="627"/>
                        <a:pt x="163" y="653"/>
                      </a:cubicBezTo>
                      <a:lnTo>
                        <a:pt x="162" y="653"/>
                      </a:lnTo>
                      <a:moveTo>
                        <a:pt x="439" y="890"/>
                      </a:moveTo>
                      <a:cubicBezTo>
                        <a:pt x="442" y="850"/>
                        <a:pt x="445" y="797"/>
                        <a:pt x="448" y="742"/>
                      </a:cubicBezTo>
                      <a:cubicBezTo>
                        <a:pt x="449" y="730"/>
                        <a:pt x="449" y="718"/>
                        <a:pt x="449" y="704"/>
                      </a:cubicBezTo>
                      <a:cubicBezTo>
                        <a:pt x="449" y="700"/>
                        <a:pt x="449" y="696"/>
                        <a:pt x="449" y="692"/>
                      </a:cubicBezTo>
                      <a:cubicBezTo>
                        <a:pt x="450" y="692"/>
                        <a:pt x="450" y="693"/>
                        <a:pt x="450" y="693"/>
                      </a:cubicBezTo>
                      <a:cubicBezTo>
                        <a:pt x="453" y="697"/>
                        <a:pt x="455" y="700"/>
                        <a:pt x="456" y="703"/>
                      </a:cubicBezTo>
                      <a:cubicBezTo>
                        <a:pt x="478" y="767"/>
                        <a:pt x="497" y="836"/>
                        <a:pt x="492" y="910"/>
                      </a:cubicBezTo>
                      <a:cubicBezTo>
                        <a:pt x="488" y="961"/>
                        <a:pt x="486" y="1013"/>
                        <a:pt x="483" y="1067"/>
                      </a:cubicBezTo>
                      <a:cubicBezTo>
                        <a:pt x="482" y="1086"/>
                        <a:pt x="481" y="1105"/>
                        <a:pt x="480" y="1125"/>
                      </a:cubicBezTo>
                      <a:cubicBezTo>
                        <a:pt x="455" y="1052"/>
                        <a:pt x="434" y="973"/>
                        <a:pt x="439" y="890"/>
                      </a:cubicBezTo>
                      <a:moveTo>
                        <a:pt x="548" y="1501"/>
                      </a:moveTo>
                      <a:cubicBezTo>
                        <a:pt x="541" y="1495"/>
                        <a:pt x="534" y="1489"/>
                        <a:pt x="527" y="1483"/>
                      </a:cubicBezTo>
                      <a:cubicBezTo>
                        <a:pt x="509" y="1468"/>
                        <a:pt x="491" y="1452"/>
                        <a:pt x="474" y="1436"/>
                      </a:cubicBezTo>
                      <a:cubicBezTo>
                        <a:pt x="462" y="1425"/>
                        <a:pt x="450" y="1414"/>
                        <a:pt x="438" y="1403"/>
                      </a:cubicBezTo>
                      <a:cubicBezTo>
                        <a:pt x="396" y="1365"/>
                        <a:pt x="353" y="1325"/>
                        <a:pt x="313" y="1284"/>
                      </a:cubicBezTo>
                      <a:cubicBezTo>
                        <a:pt x="266" y="1237"/>
                        <a:pt x="239" y="1187"/>
                        <a:pt x="232" y="1132"/>
                      </a:cubicBezTo>
                      <a:cubicBezTo>
                        <a:pt x="229" y="1112"/>
                        <a:pt x="225" y="1093"/>
                        <a:pt x="220" y="1074"/>
                      </a:cubicBezTo>
                      <a:cubicBezTo>
                        <a:pt x="218" y="1064"/>
                        <a:pt x="215" y="1054"/>
                        <a:pt x="213" y="1044"/>
                      </a:cubicBezTo>
                      <a:cubicBezTo>
                        <a:pt x="212" y="1039"/>
                        <a:pt x="212" y="1035"/>
                        <a:pt x="213" y="1031"/>
                      </a:cubicBezTo>
                      <a:cubicBezTo>
                        <a:pt x="214" y="1032"/>
                        <a:pt x="214" y="1032"/>
                        <a:pt x="215" y="1033"/>
                      </a:cubicBezTo>
                      <a:cubicBezTo>
                        <a:pt x="219" y="1038"/>
                        <a:pt x="223" y="1043"/>
                        <a:pt x="226" y="1049"/>
                      </a:cubicBezTo>
                      <a:cubicBezTo>
                        <a:pt x="259" y="1110"/>
                        <a:pt x="304" y="1163"/>
                        <a:pt x="347" y="1211"/>
                      </a:cubicBezTo>
                      <a:cubicBezTo>
                        <a:pt x="405" y="1278"/>
                        <a:pt x="455" y="1351"/>
                        <a:pt x="502" y="1420"/>
                      </a:cubicBezTo>
                      <a:cubicBezTo>
                        <a:pt x="515" y="1438"/>
                        <a:pt x="525" y="1458"/>
                        <a:pt x="535" y="1478"/>
                      </a:cubicBezTo>
                      <a:cubicBezTo>
                        <a:pt x="539" y="1485"/>
                        <a:pt x="544" y="1493"/>
                        <a:pt x="548" y="150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0000" tIns="45000" rIns="90000" bIns="45000" anchor="ctr" anchorCtr="1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 b="0" strike="noStrike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44" name="Google Shape;144;p18"/>
                <p:cNvSpPr/>
                <p:nvPr/>
              </p:nvSpPr>
              <p:spPr>
                <a:xfrm>
                  <a:off x="3888360" y="2422080"/>
                  <a:ext cx="67680" cy="1836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8" h="510" extrusionOk="0">
                      <a:moveTo>
                        <a:pt x="1" y="360"/>
                      </a:moveTo>
                      <a:cubicBezTo>
                        <a:pt x="2" y="387"/>
                        <a:pt x="8" y="414"/>
                        <a:pt x="13" y="440"/>
                      </a:cubicBezTo>
                      <a:cubicBezTo>
                        <a:pt x="16" y="452"/>
                        <a:pt x="19" y="464"/>
                        <a:pt x="21" y="475"/>
                      </a:cubicBezTo>
                      <a:cubicBezTo>
                        <a:pt x="22" y="481"/>
                        <a:pt x="23" y="487"/>
                        <a:pt x="24" y="493"/>
                      </a:cubicBezTo>
                      <a:lnTo>
                        <a:pt x="27" y="510"/>
                      </a:lnTo>
                      <a:lnTo>
                        <a:pt x="32" y="503"/>
                      </a:lnTo>
                      <a:cubicBezTo>
                        <a:pt x="44" y="486"/>
                        <a:pt x="52" y="468"/>
                        <a:pt x="60" y="451"/>
                      </a:cubicBezTo>
                      <a:cubicBezTo>
                        <a:pt x="61" y="448"/>
                        <a:pt x="62" y="446"/>
                        <a:pt x="63" y="443"/>
                      </a:cubicBezTo>
                      <a:cubicBezTo>
                        <a:pt x="71" y="426"/>
                        <a:pt x="80" y="408"/>
                        <a:pt x="88" y="390"/>
                      </a:cubicBezTo>
                      <a:cubicBezTo>
                        <a:pt x="106" y="353"/>
                        <a:pt x="125" y="314"/>
                        <a:pt x="137" y="274"/>
                      </a:cubicBezTo>
                      <a:cubicBezTo>
                        <a:pt x="154" y="219"/>
                        <a:pt x="166" y="163"/>
                        <a:pt x="177" y="108"/>
                      </a:cubicBezTo>
                      <a:cubicBezTo>
                        <a:pt x="180" y="90"/>
                        <a:pt x="184" y="71"/>
                        <a:pt x="188" y="53"/>
                      </a:cubicBezTo>
                      <a:cubicBezTo>
                        <a:pt x="189" y="45"/>
                        <a:pt x="189" y="36"/>
                        <a:pt x="188" y="25"/>
                      </a:cubicBezTo>
                      <a:cubicBezTo>
                        <a:pt x="187" y="20"/>
                        <a:pt x="187" y="13"/>
                        <a:pt x="186" y="6"/>
                      </a:cubicBezTo>
                      <a:lnTo>
                        <a:pt x="186" y="0"/>
                      </a:lnTo>
                      <a:lnTo>
                        <a:pt x="181" y="4"/>
                      </a:lnTo>
                      <a:cubicBezTo>
                        <a:pt x="176" y="7"/>
                        <a:pt x="172" y="9"/>
                        <a:pt x="169" y="11"/>
                      </a:cubicBezTo>
                      <a:cubicBezTo>
                        <a:pt x="164" y="15"/>
                        <a:pt x="161" y="17"/>
                        <a:pt x="158" y="20"/>
                      </a:cubicBezTo>
                      <a:cubicBezTo>
                        <a:pt x="150" y="31"/>
                        <a:pt x="141" y="43"/>
                        <a:pt x="132" y="54"/>
                      </a:cubicBezTo>
                      <a:cubicBezTo>
                        <a:pt x="97" y="100"/>
                        <a:pt x="60" y="147"/>
                        <a:pt x="33" y="199"/>
                      </a:cubicBezTo>
                      <a:cubicBezTo>
                        <a:pt x="8" y="245"/>
                        <a:pt x="-2" y="296"/>
                        <a:pt x="1" y="360"/>
                      </a:cubicBezTo>
                      <a:moveTo>
                        <a:pt x="43" y="243"/>
                      </a:moveTo>
                      <a:cubicBezTo>
                        <a:pt x="61" y="204"/>
                        <a:pt x="84" y="167"/>
                        <a:pt x="107" y="132"/>
                      </a:cubicBezTo>
                      <a:cubicBezTo>
                        <a:pt x="111" y="126"/>
                        <a:pt x="114" y="120"/>
                        <a:pt x="118" y="114"/>
                      </a:cubicBezTo>
                      <a:cubicBezTo>
                        <a:pt x="125" y="102"/>
                        <a:pt x="134" y="92"/>
                        <a:pt x="144" y="81"/>
                      </a:cubicBezTo>
                      <a:cubicBezTo>
                        <a:pt x="147" y="78"/>
                        <a:pt x="151" y="74"/>
                        <a:pt x="154" y="71"/>
                      </a:cubicBezTo>
                      <a:cubicBezTo>
                        <a:pt x="148" y="193"/>
                        <a:pt x="100" y="300"/>
                        <a:pt x="54" y="402"/>
                      </a:cubicBezTo>
                      <a:cubicBezTo>
                        <a:pt x="48" y="415"/>
                        <a:pt x="42" y="428"/>
                        <a:pt x="37" y="440"/>
                      </a:cubicBezTo>
                      <a:cubicBezTo>
                        <a:pt x="37" y="440"/>
                        <a:pt x="37" y="439"/>
                        <a:pt x="36" y="438"/>
                      </a:cubicBezTo>
                      <a:cubicBezTo>
                        <a:pt x="25" y="373"/>
                        <a:pt x="13" y="306"/>
                        <a:pt x="43" y="243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0000" tIns="45000" rIns="90000" bIns="45000" anchor="ctr" anchorCtr="1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 b="0" strike="noStrike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</p:grp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BLANK_1_1_1_1_1_1_1"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19"/>
          <p:cNvSpPr/>
          <p:nvPr/>
        </p:nvSpPr>
        <p:spPr>
          <a:xfrm>
            <a:off x="7204546" y="-15625"/>
            <a:ext cx="1992550" cy="1280425"/>
          </a:xfrm>
          <a:custGeom>
            <a:avLst/>
            <a:gdLst/>
            <a:ahLst/>
            <a:cxnLst/>
            <a:rect l="l" t="t" r="r" b="b"/>
            <a:pathLst>
              <a:path w="79702" h="51217" extrusionOk="0">
                <a:moveTo>
                  <a:pt x="379" y="0"/>
                </a:moveTo>
                <a:cubicBezTo>
                  <a:pt x="-1138" y="7578"/>
                  <a:pt x="3665" y="18167"/>
                  <a:pt x="10997" y="20612"/>
                </a:cubicBezTo>
                <a:cubicBezTo>
                  <a:pt x="17430" y="22758"/>
                  <a:pt x="24934" y="22788"/>
                  <a:pt x="30359" y="26858"/>
                </a:cubicBezTo>
                <a:cubicBezTo>
                  <a:pt x="38145" y="32699"/>
                  <a:pt x="41374" y="43710"/>
                  <a:pt x="49721" y="48718"/>
                </a:cubicBezTo>
                <a:cubicBezTo>
                  <a:pt x="58320" y="53878"/>
                  <a:pt x="72611" y="44126"/>
                  <a:pt x="79702" y="51217"/>
                </a:cubicBezTo>
              </a:path>
            </a:pathLst>
          </a:cu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sp>
      <p:grpSp>
        <p:nvGrpSpPr>
          <p:cNvPr id="147" name="Google Shape;147;p19"/>
          <p:cNvGrpSpPr/>
          <p:nvPr/>
        </p:nvGrpSpPr>
        <p:grpSpPr>
          <a:xfrm rot="-828083">
            <a:off x="252978" y="3302280"/>
            <a:ext cx="636517" cy="2770368"/>
            <a:chOff x="7108560" y="1010880"/>
            <a:chExt cx="459720" cy="2000880"/>
          </a:xfrm>
        </p:grpSpPr>
        <p:sp>
          <p:nvSpPr>
            <p:cNvPr id="148" name="Google Shape;148;p19"/>
            <p:cNvSpPr/>
            <p:nvPr/>
          </p:nvSpPr>
          <p:spPr>
            <a:xfrm>
              <a:off x="7108560" y="1010880"/>
              <a:ext cx="459720" cy="2000880"/>
            </a:xfrm>
            <a:custGeom>
              <a:avLst/>
              <a:gdLst/>
              <a:ahLst/>
              <a:cxnLst/>
              <a:rect l="l" t="t" r="r" b="b"/>
              <a:pathLst>
                <a:path w="1277" h="5558" extrusionOk="0">
                  <a:moveTo>
                    <a:pt x="1274" y="3495"/>
                  </a:moveTo>
                  <a:cubicBezTo>
                    <a:pt x="1273" y="3494"/>
                    <a:pt x="1271" y="3493"/>
                    <a:pt x="1270" y="3492"/>
                  </a:cubicBezTo>
                  <a:cubicBezTo>
                    <a:pt x="1264" y="3488"/>
                    <a:pt x="1259" y="3483"/>
                    <a:pt x="1253" y="3483"/>
                  </a:cubicBezTo>
                  <a:cubicBezTo>
                    <a:pt x="1217" y="3482"/>
                    <a:pt x="1188" y="3500"/>
                    <a:pt x="1164" y="3518"/>
                  </a:cubicBezTo>
                  <a:cubicBezTo>
                    <a:pt x="1122" y="3550"/>
                    <a:pt x="1083" y="3582"/>
                    <a:pt x="1047" y="3614"/>
                  </a:cubicBezTo>
                  <a:cubicBezTo>
                    <a:pt x="1013" y="3645"/>
                    <a:pt x="980" y="3678"/>
                    <a:pt x="948" y="3710"/>
                  </a:cubicBezTo>
                  <a:lnTo>
                    <a:pt x="929" y="3729"/>
                  </a:lnTo>
                  <a:cubicBezTo>
                    <a:pt x="919" y="3739"/>
                    <a:pt x="909" y="3750"/>
                    <a:pt x="898" y="3763"/>
                  </a:cubicBezTo>
                  <a:lnTo>
                    <a:pt x="896" y="3764"/>
                  </a:lnTo>
                  <a:cubicBezTo>
                    <a:pt x="891" y="3770"/>
                    <a:pt x="886" y="3776"/>
                    <a:pt x="880" y="3783"/>
                  </a:cubicBezTo>
                  <a:lnTo>
                    <a:pt x="877" y="3781"/>
                  </a:lnTo>
                  <a:cubicBezTo>
                    <a:pt x="880" y="3768"/>
                    <a:pt x="884" y="3756"/>
                    <a:pt x="887" y="3745"/>
                  </a:cubicBezTo>
                  <a:lnTo>
                    <a:pt x="887" y="3745"/>
                  </a:lnTo>
                  <a:cubicBezTo>
                    <a:pt x="894" y="3720"/>
                    <a:pt x="901" y="3698"/>
                    <a:pt x="904" y="3676"/>
                  </a:cubicBezTo>
                  <a:cubicBezTo>
                    <a:pt x="910" y="3640"/>
                    <a:pt x="928" y="3611"/>
                    <a:pt x="946" y="3583"/>
                  </a:cubicBezTo>
                  <a:cubicBezTo>
                    <a:pt x="955" y="3568"/>
                    <a:pt x="964" y="3553"/>
                    <a:pt x="972" y="3537"/>
                  </a:cubicBezTo>
                  <a:cubicBezTo>
                    <a:pt x="983" y="3514"/>
                    <a:pt x="995" y="3491"/>
                    <a:pt x="1008" y="3469"/>
                  </a:cubicBezTo>
                  <a:lnTo>
                    <a:pt x="1008" y="3469"/>
                  </a:lnTo>
                  <a:cubicBezTo>
                    <a:pt x="1015" y="3457"/>
                    <a:pt x="1022" y="3445"/>
                    <a:pt x="1028" y="3432"/>
                  </a:cubicBezTo>
                  <a:cubicBezTo>
                    <a:pt x="1032" y="3424"/>
                    <a:pt x="1035" y="3419"/>
                    <a:pt x="1034" y="3415"/>
                  </a:cubicBezTo>
                  <a:lnTo>
                    <a:pt x="1034" y="3415"/>
                  </a:lnTo>
                  <a:cubicBezTo>
                    <a:pt x="1033" y="3413"/>
                    <a:pt x="1033" y="3411"/>
                    <a:pt x="1032" y="3409"/>
                  </a:cubicBezTo>
                  <a:cubicBezTo>
                    <a:pt x="1021" y="3368"/>
                    <a:pt x="1045" y="3337"/>
                    <a:pt x="1067" y="3310"/>
                  </a:cubicBezTo>
                  <a:lnTo>
                    <a:pt x="1070" y="3305"/>
                  </a:lnTo>
                  <a:cubicBezTo>
                    <a:pt x="1103" y="3263"/>
                    <a:pt x="1122" y="3218"/>
                    <a:pt x="1143" y="3169"/>
                  </a:cubicBezTo>
                  <a:lnTo>
                    <a:pt x="1150" y="3154"/>
                  </a:lnTo>
                  <a:cubicBezTo>
                    <a:pt x="1177" y="3092"/>
                    <a:pt x="1209" y="3044"/>
                    <a:pt x="1249" y="3003"/>
                  </a:cubicBezTo>
                  <a:lnTo>
                    <a:pt x="1251" y="3001"/>
                  </a:lnTo>
                  <a:lnTo>
                    <a:pt x="1251" y="3004"/>
                  </a:lnTo>
                  <a:cubicBezTo>
                    <a:pt x="1250" y="3037"/>
                    <a:pt x="1237" y="3064"/>
                    <a:pt x="1224" y="3089"/>
                  </a:cubicBezTo>
                  <a:cubicBezTo>
                    <a:pt x="1222" y="3094"/>
                    <a:pt x="1220" y="3098"/>
                    <a:pt x="1218" y="3102"/>
                  </a:cubicBezTo>
                  <a:lnTo>
                    <a:pt x="1224" y="3105"/>
                  </a:lnTo>
                  <a:cubicBezTo>
                    <a:pt x="1246" y="3068"/>
                    <a:pt x="1263" y="3029"/>
                    <a:pt x="1272" y="2987"/>
                  </a:cubicBezTo>
                  <a:cubicBezTo>
                    <a:pt x="1273" y="2984"/>
                    <a:pt x="1273" y="2979"/>
                    <a:pt x="1272" y="2975"/>
                  </a:cubicBezTo>
                  <a:cubicBezTo>
                    <a:pt x="1270" y="2970"/>
                    <a:pt x="1268" y="2966"/>
                    <a:pt x="1266" y="2965"/>
                  </a:cubicBezTo>
                  <a:cubicBezTo>
                    <a:pt x="1260" y="2962"/>
                    <a:pt x="1246" y="2964"/>
                    <a:pt x="1242" y="2969"/>
                  </a:cubicBezTo>
                  <a:lnTo>
                    <a:pt x="1225" y="2989"/>
                  </a:lnTo>
                  <a:lnTo>
                    <a:pt x="1224" y="2990"/>
                  </a:lnTo>
                  <a:cubicBezTo>
                    <a:pt x="1196" y="3021"/>
                    <a:pt x="1168" y="3054"/>
                    <a:pt x="1144" y="3089"/>
                  </a:cubicBezTo>
                  <a:cubicBezTo>
                    <a:pt x="1130" y="3110"/>
                    <a:pt x="1120" y="3133"/>
                    <a:pt x="1110" y="3155"/>
                  </a:cubicBezTo>
                  <a:lnTo>
                    <a:pt x="1110" y="3156"/>
                  </a:lnTo>
                  <a:cubicBezTo>
                    <a:pt x="1104" y="3169"/>
                    <a:pt x="1098" y="3183"/>
                    <a:pt x="1091" y="3196"/>
                  </a:cubicBezTo>
                  <a:cubicBezTo>
                    <a:pt x="1083" y="3213"/>
                    <a:pt x="1072" y="3230"/>
                    <a:pt x="1063" y="3246"/>
                  </a:cubicBezTo>
                  <a:lnTo>
                    <a:pt x="1062" y="3247"/>
                  </a:lnTo>
                  <a:cubicBezTo>
                    <a:pt x="1059" y="3253"/>
                    <a:pt x="1051" y="3265"/>
                    <a:pt x="1048" y="3270"/>
                  </a:cubicBezTo>
                  <a:lnTo>
                    <a:pt x="1039" y="3266"/>
                  </a:lnTo>
                  <a:lnTo>
                    <a:pt x="1044" y="3225"/>
                  </a:lnTo>
                  <a:cubicBezTo>
                    <a:pt x="1048" y="3196"/>
                    <a:pt x="1052" y="3163"/>
                    <a:pt x="1057" y="3132"/>
                  </a:cubicBezTo>
                  <a:cubicBezTo>
                    <a:pt x="1062" y="3100"/>
                    <a:pt x="1067" y="3067"/>
                    <a:pt x="1073" y="3036"/>
                  </a:cubicBezTo>
                  <a:lnTo>
                    <a:pt x="1075" y="3025"/>
                  </a:lnTo>
                  <a:cubicBezTo>
                    <a:pt x="1079" y="3002"/>
                    <a:pt x="1083" y="2978"/>
                    <a:pt x="1086" y="2954"/>
                  </a:cubicBezTo>
                  <a:cubicBezTo>
                    <a:pt x="1088" y="2946"/>
                    <a:pt x="1087" y="2938"/>
                    <a:pt x="1085" y="2930"/>
                  </a:cubicBezTo>
                  <a:cubicBezTo>
                    <a:pt x="1071" y="2875"/>
                    <a:pt x="1087" y="2824"/>
                    <a:pt x="1106" y="2782"/>
                  </a:cubicBezTo>
                  <a:cubicBezTo>
                    <a:pt x="1125" y="2737"/>
                    <a:pt x="1134" y="2695"/>
                    <a:pt x="1134" y="2651"/>
                  </a:cubicBezTo>
                  <a:cubicBezTo>
                    <a:pt x="1134" y="2560"/>
                    <a:pt x="1166" y="2481"/>
                    <a:pt x="1206" y="2393"/>
                  </a:cubicBezTo>
                  <a:lnTo>
                    <a:pt x="1206" y="2393"/>
                  </a:lnTo>
                  <a:lnTo>
                    <a:pt x="1218" y="2395"/>
                  </a:lnTo>
                  <a:lnTo>
                    <a:pt x="1208" y="2437"/>
                  </a:lnTo>
                  <a:lnTo>
                    <a:pt x="1208" y="2436"/>
                  </a:lnTo>
                  <a:lnTo>
                    <a:pt x="1202" y="2438"/>
                  </a:lnTo>
                  <a:lnTo>
                    <a:pt x="1203" y="2441"/>
                  </a:lnTo>
                  <a:lnTo>
                    <a:pt x="1203" y="2446"/>
                  </a:lnTo>
                  <a:cubicBezTo>
                    <a:pt x="1202" y="2462"/>
                    <a:pt x="1202" y="2479"/>
                    <a:pt x="1201" y="2496"/>
                  </a:cubicBezTo>
                  <a:lnTo>
                    <a:pt x="1201" y="2507"/>
                  </a:lnTo>
                  <a:lnTo>
                    <a:pt x="1208" y="2498"/>
                  </a:lnTo>
                  <a:cubicBezTo>
                    <a:pt x="1222" y="2478"/>
                    <a:pt x="1217" y="2457"/>
                    <a:pt x="1210" y="2440"/>
                  </a:cubicBezTo>
                  <a:lnTo>
                    <a:pt x="1210" y="2439"/>
                  </a:lnTo>
                  <a:lnTo>
                    <a:pt x="1209" y="2438"/>
                  </a:lnTo>
                  <a:lnTo>
                    <a:pt x="1215" y="2434"/>
                  </a:lnTo>
                  <a:cubicBezTo>
                    <a:pt x="1216" y="2433"/>
                    <a:pt x="1217" y="2432"/>
                    <a:pt x="1217" y="2431"/>
                  </a:cubicBezTo>
                  <a:lnTo>
                    <a:pt x="1218" y="2431"/>
                  </a:lnTo>
                  <a:cubicBezTo>
                    <a:pt x="1226" y="2404"/>
                    <a:pt x="1234" y="2378"/>
                    <a:pt x="1242" y="2350"/>
                  </a:cubicBezTo>
                  <a:lnTo>
                    <a:pt x="1250" y="2322"/>
                  </a:lnTo>
                  <a:lnTo>
                    <a:pt x="1246" y="2321"/>
                  </a:lnTo>
                  <a:cubicBezTo>
                    <a:pt x="1230" y="2318"/>
                    <a:pt x="1221" y="2328"/>
                    <a:pt x="1214" y="2339"/>
                  </a:cubicBezTo>
                  <a:cubicBezTo>
                    <a:pt x="1156" y="2423"/>
                    <a:pt x="1120" y="2506"/>
                    <a:pt x="1105" y="2593"/>
                  </a:cubicBezTo>
                  <a:cubicBezTo>
                    <a:pt x="1099" y="2625"/>
                    <a:pt x="1095" y="2659"/>
                    <a:pt x="1092" y="2689"/>
                  </a:cubicBezTo>
                  <a:lnTo>
                    <a:pt x="1092" y="2690"/>
                  </a:lnTo>
                  <a:cubicBezTo>
                    <a:pt x="1090" y="2704"/>
                    <a:pt x="1088" y="2719"/>
                    <a:pt x="1086" y="2733"/>
                  </a:cubicBezTo>
                  <a:lnTo>
                    <a:pt x="1086" y="2734"/>
                  </a:lnTo>
                  <a:lnTo>
                    <a:pt x="1075" y="2734"/>
                  </a:lnTo>
                  <a:cubicBezTo>
                    <a:pt x="1074" y="2727"/>
                    <a:pt x="1072" y="2710"/>
                    <a:pt x="1071" y="2702"/>
                  </a:cubicBezTo>
                  <a:lnTo>
                    <a:pt x="1071" y="2700"/>
                  </a:lnTo>
                  <a:cubicBezTo>
                    <a:pt x="1068" y="2678"/>
                    <a:pt x="1066" y="2655"/>
                    <a:pt x="1064" y="2633"/>
                  </a:cubicBezTo>
                  <a:cubicBezTo>
                    <a:pt x="1062" y="2605"/>
                    <a:pt x="1060" y="2576"/>
                    <a:pt x="1058" y="2549"/>
                  </a:cubicBezTo>
                  <a:lnTo>
                    <a:pt x="1057" y="2543"/>
                  </a:lnTo>
                  <a:cubicBezTo>
                    <a:pt x="1054" y="2496"/>
                    <a:pt x="1050" y="2443"/>
                    <a:pt x="1045" y="2391"/>
                  </a:cubicBezTo>
                  <a:cubicBezTo>
                    <a:pt x="1037" y="2319"/>
                    <a:pt x="1027" y="2241"/>
                    <a:pt x="1013" y="2147"/>
                  </a:cubicBezTo>
                  <a:cubicBezTo>
                    <a:pt x="1007" y="2109"/>
                    <a:pt x="1011" y="2079"/>
                    <a:pt x="1025" y="2051"/>
                  </a:cubicBezTo>
                  <a:cubicBezTo>
                    <a:pt x="1045" y="2011"/>
                    <a:pt x="1062" y="1972"/>
                    <a:pt x="1077" y="1935"/>
                  </a:cubicBezTo>
                  <a:cubicBezTo>
                    <a:pt x="1100" y="1879"/>
                    <a:pt x="1107" y="1820"/>
                    <a:pt x="1109" y="1774"/>
                  </a:cubicBezTo>
                  <a:cubicBezTo>
                    <a:pt x="1113" y="1717"/>
                    <a:pt x="1116" y="1654"/>
                    <a:pt x="1120" y="1578"/>
                  </a:cubicBezTo>
                  <a:lnTo>
                    <a:pt x="1122" y="1536"/>
                  </a:lnTo>
                  <a:cubicBezTo>
                    <a:pt x="1124" y="1483"/>
                    <a:pt x="1127" y="1428"/>
                    <a:pt x="1126" y="1373"/>
                  </a:cubicBezTo>
                  <a:cubicBezTo>
                    <a:pt x="1126" y="1266"/>
                    <a:pt x="1114" y="1161"/>
                    <a:pt x="1092" y="1060"/>
                  </a:cubicBezTo>
                  <a:cubicBezTo>
                    <a:pt x="1087" y="1038"/>
                    <a:pt x="1083" y="1014"/>
                    <a:pt x="1079" y="992"/>
                  </a:cubicBezTo>
                  <a:cubicBezTo>
                    <a:pt x="1078" y="983"/>
                    <a:pt x="1076" y="973"/>
                    <a:pt x="1074" y="964"/>
                  </a:cubicBezTo>
                  <a:lnTo>
                    <a:pt x="1074" y="961"/>
                  </a:lnTo>
                  <a:lnTo>
                    <a:pt x="1071" y="962"/>
                  </a:lnTo>
                  <a:cubicBezTo>
                    <a:pt x="1053" y="964"/>
                    <a:pt x="1046" y="969"/>
                    <a:pt x="1045" y="988"/>
                  </a:cubicBezTo>
                  <a:cubicBezTo>
                    <a:pt x="1044" y="1047"/>
                    <a:pt x="1042" y="1104"/>
                    <a:pt x="1033" y="1160"/>
                  </a:cubicBezTo>
                  <a:cubicBezTo>
                    <a:pt x="1028" y="1191"/>
                    <a:pt x="1018" y="1222"/>
                    <a:pt x="1009" y="1252"/>
                  </a:cubicBezTo>
                  <a:lnTo>
                    <a:pt x="1009" y="1254"/>
                  </a:lnTo>
                  <a:cubicBezTo>
                    <a:pt x="1004" y="1268"/>
                    <a:pt x="999" y="1284"/>
                    <a:pt x="995" y="1298"/>
                  </a:cubicBezTo>
                  <a:cubicBezTo>
                    <a:pt x="976" y="1371"/>
                    <a:pt x="971" y="1431"/>
                    <a:pt x="981" y="1489"/>
                  </a:cubicBezTo>
                  <a:cubicBezTo>
                    <a:pt x="987" y="1526"/>
                    <a:pt x="990" y="1563"/>
                    <a:pt x="992" y="1599"/>
                  </a:cubicBezTo>
                  <a:lnTo>
                    <a:pt x="992" y="1600"/>
                  </a:lnTo>
                  <a:cubicBezTo>
                    <a:pt x="993" y="1627"/>
                    <a:pt x="995" y="1659"/>
                    <a:pt x="977" y="1684"/>
                  </a:cubicBezTo>
                  <a:cubicBezTo>
                    <a:pt x="916" y="1770"/>
                    <a:pt x="925" y="1863"/>
                    <a:pt x="944" y="1951"/>
                  </a:cubicBezTo>
                  <a:cubicBezTo>
                    <a:pt x="948" y="1966"/>
                    <a:pt x="951" y="1981"/>
                    <a:pt x="954" y="1995"/>
                  </a:cubicBezTo>
                  <a:lnTo>
                    <a:pt x="956" y="2002"/>
                  </a:lnTo>
                  <a:cubicBezTo>
                    <a:pt x="963" y="2034"/>
                    <a:pt x="971" y="2067"/>
                    <a:pt x="977" y="2100"/>
                  </a:cubicBezTo>
                  <a:cubicBezTo>
                    <a:pt x="981" y="2121"/>
                    <a:pt x="980" y="2143"/>
                    <a:pt x="975" y="2169"/>
                  </a:cubicBezTo>
                  <a:lnTo>
                    <a:pt x="975" y="2172"/>
                  </a:lnTo>
                  <a:lnTo>
                    <a:pt x="973" y="2169"/>
                  </a:lnTo>
                  <a:cubicBezTo>
                    <a:pt x="972" y="2168"/>
                    <a:pt x="971" y="2166"/>
                    <a:pt x="970" y="2164"/>
                  </a:cubicBezTo>
                  <a:cubicBezTo>
                    <a:pt x="968" y="2160"/>
                    <a:pt x="965" y="2157"/>
                    <a:pt x="964" y="2152"/>
                  </a:cubicBezTo>
                  <a:cubicBezTo>
                    <a:pt x="951" y="2111"/>
                    <a:pt x="938" y="2070"/>
                    <a:pt x="926" y="2030"/>
                  </a:cubicBezTo>
                  <a:lnTo>
                    <a:pt x="926" y="2029"/>
                  </a:lnTo>
                  <a:cubicBezTo>
                    <a:pt x="904" y="1959"/>
                    <a:pt x="881" y="1887"/>
                    <a:pt x="858" y="1815"/>
                  </a:cubicBezTo>
                  <a:cubicBezTo>
                    <a:pt x="849" y="1787"/>
                    <a:pt x="841" y="1759"/>
                    <a:pt x="833" y="1731"/>
                  </a:cubicBezTo>
                  <a:cubicBezTo>
                    <a:pt x="796" y="1590"/>
                    <a:pt x="775" y="1440"/>
                    <a:pt x="772" y="1286"/>
                  </a:cubicBezTo>
                  <a:cubicBezTo>
                    <a:pt x="770" y="1211"/>
                    <a:pt x="764" y="1136"/>
                    <a:pt x="758" y="1063"/>
                  </a:cubicBezTo>
                  <a:lnTo>
                    <a:pt x="755" y="1024"/>
                  </a:lnTo>
                  <a:cubicBezTo>
                    <a:pt x="745" y="906"/>
                    <a:pt x="736" y="797"/>
                    <a:pt x="725" y="692"/>
                  </a:cubicBezTo>
                  <a:cubicBezTo>
                    <a:pt x="718" y="623"/>
                    <a:pt x="711" y="549"/>
                    <a:pt x="699" y="476"/>
                  </a:cubicBezTo>
                  <a:cubicBezTo>
                    <a:pt x="695" y="450"/>
                    <a:pt x="688" y="425"/>
                    <a:pt x="682" y="402"/>
                  </a:cubicBezTo>
                  <a:lnTo>
                    <a:pt x="673" y="369"/>
                  </a:lnTo>
                  <a:cubicBezTo>
                    <a:pt x="670" y="357"/>
                    <a:pt x="667" y="346"/>
                    <a:pt x="665" y="337"/>
                  </a:cubicBezTo>
                  <a:cubicBezTo>
                    <a:pt x="661" y="323"/>
                    <a:pt x="659" y="309"/>
                    <a:pt x="656" y="295"/>
                  </a:cubicBezTo>
                  <a:lnTo>
                    <a:pt x="655" y="293"/>
                  </a:lnTo>
                  <a:cubicBezTo>
                    <a:pt x="651" y="273"/>
                    <a:pt x="647" y="253"/>
                    <a:pt x="642" y="234"/>
                  </a:cubicBezTo>
                  <a:cubicBezTo>
                    <a:pt x="641" y="229"/>
                    <a:pt x="639" y="225"/>
                    <a:pt x="638" y="221"/>
                  </a:cubicBezTo>
                  <a:cubicBezTo>
                    <a:pt x="628" y="187"/>
                    <a:pt x="616" y="152"/>
                    <a:pt x="605" y="119"/>
                  </a:cubicBezTo>
                  <a:lnTo>
                    <a:pt x="604" y="118"/>
                  </a:lnTo>
                  <a:cubicBezTo>
                    <a:pt x="597" y="99"/>
                    <a:pt x="591" y="80"/>
                    <a:pt x="585" y="61"/>
                  </a:cubicBezTo>
                  <a:cubicBezTo>
                    <a:pt x="583" y="58"/>
                    <a:pt x="582" y="54"/>
                    <a:pt x="581" y="49"/>
                  </a:cubicBezTo>
                  <a:lnTo>
                    <a:pt x="575" y="26"/>
                  </a:lnTo>
                  <a:cubicBezTo>
                    <a:pt x="574" y="23"/>
                    <a:pt x="573" y="20"/>
                    <a:pt x="573" y="18"/>
                  </a:cubicBezTo>
                  <a:cubicBezTo>
                    <a:pt x="570" y="9"/>
                    <a:pt x="567" y="4"/>
                    <a:pt x="562" y="2"/>
                  </a:cubicBezTo>
                  <a:cubicBezTo>
                    <a:pt x="559" y="0"/>
                    <a:pt x="554" y="0"/>
                    <a:pt x="549" y="1"/>
                  </a:cubicBezTo>
                  <a:lnTo>
                    <a:pt x="546" y="1"/>
                  </a:lnTo>
                  <a:lnTo>
                    <a:pt x="546" y="9"/>
                  </a:lnTo>
                  <a:cubicBezTo>
                    <a:pt x="546" y="14"/>
                    <a:pt x="545" y="18"/>
                    <a:pt x="546" y="23"/>
                  </a:cubicBezTo>
                  <a:cubicBezTo>
                    <a:pt x="551" y="120"/>
                    <a:pt x="554" y="223"/>
                    <a:pt x="533" y="323"/>
                  </a:cubicBezTo>
                  <a:cubicBezTo>
                    <a:pt x="513" y="417"/>
                    <a:pt x="519" y="512"/>
                    <a:pt x="551" y="633"/>
                  </a:cubicBezTo>
                  <a:cubicBezTo>
                    <a:pt x="554" y="645"/>
                    <a:pt x="558" y="657"/>
                    <a:pt x="561" y="670"/>
                  </a:cubicBezTo>
                  <a:cubicBezTo>
                    <a:pt x="580" y="731"/>
                    <a:pt x="598" y="796"/>
                    <a:pt x="618" y="872"/>
                  </a:cubicBezTo>
                  <a:cubicBezTo>
                    <a:pt x="635" y="935"/>
                    <a:pt x="651" y="999"/>
                    <a:pt x="667" y="1060"/>
                  </a:cubicBezTo>
                  <a:lnTo>
                    <a:pt x="681" y="1114"/>
                  </a:lnTo>
                  <a:cubicBezTo>
                    <a:pt x="688" y="1142"/>
                    <a:pt x="692" y="1171"/>
                    <a:pt x="696" y="1199"/>
                  </a:cubicBezTo>
                  <a:cubicBezTo>
                    <a:pt x="697" y="1209"/>
                    <a:pt x="699" y="1220"/>
                    <a:pt x="700" y="1231"/>
                  </a:cubicBezTo>
                  <a:cubicBezTo>
                    <a:pt x="701" y="1234"/>
                    <a:pt x="699" y="1237"/>
                    <a:pt x="698" y="1240"/>
                  </a:cubicBezTo>
                  <a:lnTo>
                    <a:pt x="697" y="1240"/>
                  </a:lnTo>
                  <a:cubicBezTo>
                    <a:pt x="697" y="1242"/>
                    <a:pt x="695" y="1244"/>
                    <a:pt x="694" y="1246"/>
                  </a:cubicBezTo>
                  <a:lnTo>
                    <a:pt x="693" y="1249"/>
                  </a:lnTo>
                  <a:lnTo>
                    <a:pt x="672" y="1210"/>
                  </a:lnTo>
                  <a:cubicBezTo>
                    <a:pt x="666" y="1199"/>
                    <a:pt x="660" y="1188"/>
                    <a:pt x="643" y="1190"/>
                  </a:cubicBezTo>
                  <a:cubicBezTo>
                    <a:pt x="640" y="1190"/>
                    <a:pt x="638" y="1185"/>
                    <a:pt x="634" y="1176"/>
                  </a:cubicBezTo>
                  <a:lnTo>
                    <a:pt x="634" y="1176"/>
                  </a:lnTo>
                  <a:cubicBezTo>
                    <a:pt x="633" y="1173"/>
                    <a:pt x="631" y="1171"/>
                    <a:pt x="630" y="1169"/>
                  </a:cubicBezTo>
                  <a:lnTo>
                    <a:pt x="630" y="1168"/>
                  </a:lnTo>
                  <a:lnTo>
                    <a:pt x="623" y="1163"/>
                  </a:lnTo>
                  <a:cubicBezTo>
                    <a:pt x="618" y="1160"/>
                    <a:pt x="612" y="1156"/>
                    <a:pt x="608" y="1152"/>
                  </a:cubicBezTo>
                  <a:cubicBezTo>
                    <a:pt x="580" y="1118"/>
                    <a:pt x="552" y="1085"/>
                    <a:pt x="525" y="1052"/>
                  </a:cubicBezTo>
                  <a:lnTo>
                    <a:pt x="518" y="1044"/>
                  </a:lnTo>
                  <a:cubicBezTo>
                    <a:pt x="498" y="1020"/>
                    <a:pt x="475" y="993"/>
                    <a:pt x="453" y="966"/>
                  </a:cubicBezTo>
                  <a:cubicBezTo>
                    <a:pt x="387" y="887"/>
                    <a:pt x="331" y="795"/>
                    <a:pt x="288" y="692"/>
                  </a:cubicBezTo>
                  <a:cubicBezTo>
                    <a:pt x="277" y="666"/>
                    <a:pt x="268" y="638"/>
                    <a:pt x="260" y="611"/>
                  </a:cubicBezTo>
                  <a:lnTo>
                    <a:pt x="259" y="609"/>
                  </a:lnTo>
                  <a:cubicBezTo>
                    <a:pt x="256" y="598"/>
                    <a:pt x="253" y="587"/>
                    <a:pt x="249" y="576"/>
                  </a:cubicBezTo>
                  <a:lnTo>
                    <a:pt x="252" y="574"/>
                  </a:lnTo>
                  <a:cubicBezTo>
                    <a:pt x="281" y="604"/>
                    <a:pt x="304" y="636"/>
                    <a:pt x="327" y="670"/>
                  </a:cubicBezTo>
                  <a:lnTo>
                    <a:pt x="366" y="725"/>
                  </a:lnTo>
                  <a:cubicBezTo>
                    <a:pt x="403" y="780"/>
                    <a:pt x="443" y="836"/>
                    <a:pt x="480" y="892"/>
                  </a:cubicBezTo>
                  <a:cubicBezTo>
                    <a:pt x="509" y="934"/>
                    <a:pt x="539" y="980"/>
                    <a:pt x="565" y="1027"/>
                  </a:cubicBezTo>
                  <a:cubicBezTo>
                    <a:pt x="582" y="1059"/>
                    <a:pt x="597" y="1092"/>
                    <a:pt x="611" y="1124"/>
                  </a:cubicBezTo>
                  <a:lnTo>
                    <a:pt x="613" y="1128"/>
                  </a:lnTo>
                  <a:cubicBezTo>
                    <a:pt x="619" y="1140"/>
                    <a:pt x="624" y="1153"/>
                    <a:pt x="630" y="1165"/>
                  </a:cubicBezTo>
                  <a:lnTo>
                    <a:pt x="631" y="1167"/>
                  </a:lnTo>
                  <a:lnTo>
                    <a:pt x="633" y="1167"/>
                  </a:lnTo>
                  <a:cubicBezTo>
                    <a:pt x="639" y="1166"/>
                    <a:pt x="642" y="1164"/>
                    <a:pt x="644" y="1162"/>
                  </a:cubicBezTo>
                  <a:cubicBezTo>
                    <a:pt x="645" y="1160"/>
                    <a:pt x="645" y="1158"/>
                    <a:pt x="644" y="1155"/>
                  </a:cubicBezTo>
                  <a:cubicBezTo>
                    <a:pt x="644" y="1154"/>
                    <a:pt x="644" y="1152"/>
                    <a:pt x="643" y="1151"/>
                  </a:cubicBezTo>
                  <a:cubicBezTo>
                    <a:pt x="635" y="1133"/>
                    <a:pt x="628" y="1116"/>
                    <a:pt x="619" y="1100"/>
                  </a:cubicBezTo>
                  <a:cubicBezTo>
                    <a:pt x="603" y="1073"/>
                    <a:pt x="588" y="1046"/>
                    <a:pt x="574" y="1022"/>
                  </a:cubicBezTo>
                  <a:lnTo>
                    <a:pt x="574" y="1021"/>
                  </a:lnTo>
                  <a:cubicBezTo>
                    <a:pt x="532" y="949"/>
                    <a:pt x="490" y="875"/>
                    <a:pt x="445" y="804"/>
                  </a:cubicBezTo>
                  <a:cubicBezTo>
                    <a:pt x="405" y="741"/>
                    <a:pt x="363" y="681"/>
                    <a:pt x="322" y="622"/>
                  </a:cubicBezTo>
                  <a:lnTo>
                    <a:pt x="322" y="622"/>
                  </a:lnTo>
                  <a:cubicBezTo>
                    <a:pt x="301" y="592"/>
                    <a:pt x="280" y="562"/>
                    <a:pt x="260" y="532"/>
                  </a:cubicBezTo>
                  <a:cubicBezTo>
                    <a:pt x="250" y="518"/>
                    <a:pt x="241" y="504"/>
                    <a:pt x="232" y="488"/>
                  </a:cubicBezTo>
                  <a:cubicBezTo>
                    <a:pt x="229" y="484"/>
                    <a:pt x="226" y="479"/>
                    <a:pt x="223" y="474"/>
                  </a:cubicBezTo>
                  <a:lnTo>
                    <a:pt x="219" y="468"/>
                  </a:lnTo>
                  <a:lnTo>
                    <a:pt x="217" y="474"/>
                  </a:lnTo>
                  <a:cubicBezTo>
                    <a:pt x="206" y="505"/>
                    <a:pt x="211" y="532"/>
                    <a:pt x="217" y="554"/>
                  </a:cubicBezTo>
                  <a:cubicBezTo>
                    <a:pt x="219" y="563"/>
                    <a:pt x="222" y="572"/>
                    <a:pt x="225" y="580"/>
                  </a:cubicBezTo>
                  <a:lnTo>
                    <a:pt x="225" y="581"/>
                  </a:lnTo>
                  <a:cubicBezTo>
                    <a:pt x="227" y="587"/>
                    <a:pt x="229" y="593"/>
                    <a:pt x="230" y="598"/>
                  </a:cubicBezTo>
                  <a:cubicBezTo>
                    <a:pt x="246" y="652"/>
                    <a:pt x="268" y="704"/>
                    <a:pt x="285" y="744"/>
                  </a:cubicBezTo>
                  <a:cubicBezTo>
                    <a:pt x="317" y="819"/>
                    <a:pt x="361" y="890"/>
                    <a:pt x="421" y="962"/>
                  </a:cubicBezTo>
                  <a:lnTo>
                    <a:pt x="458" y="1007"/>
                  </a:lnTo>
                  <a:cubicBezTo>
                    <a:pt x="518" y="1079"/>
                    <a:pt x="579" y="1154"/>
                    <a:pt x="636" y="1230"/>
                  </a:cubicBezTo>
                  <a:cubicBezTo>
                    <a:pt x="663" y="1265"/>
                    <a:pt x="679" y="1310"/>
                    <a:pt x="693" y="1353"/>
                  </a:cubicBezTo>
                  <a:cubicBezTo>
                    <a:pt x="710" y="1406"/>
                    <a:pt x="727" y="1461"/>
                    <a:pt x="743" y="1514"/>
                  </a:cubicBezTo>
                  <a:lnTo>
                    <a:pt x="744" y="1517"/>
                  </a:lnTo>
                  <a:cubicBezTo>
                    <a:pt x="757" y="1561"/>
                    <a:pt x="770" y="1606"/>
                    <a:pt x="785" y="1651"/>
                  </a:cubicBezTo>
                  <a:cubicBezTo>
                    <a:pt x="803" y="1708"/>
                    <a:pt x="823" y="1766"/>
                    <a:pt x="842" y="1822"/>
                  </a:cubicBezTo>
                  <a:lnTo>
                    <a:pt x="842" y="1823"/>
                  </a:lnTo>
                  <a:cubicBezTo>
                    <a:pt x="861" y="1880"/>
                    <a:pt x="882" y="1939"/>
                    <a:pt x="900" y="1997"/>
                  </a:cubicBezTo>
                  <a:cubicBezTo>
                    <a:pt x="920" y="2057"/>
                    <a:pt x="937" y="2119"/>
                    <a:pt x="954" y="2178"/>
                  </a:cubicBezTo>
                  <a:lnTo>
                    <a:pt x="972" y="2240"/>
                  </a:lnTo>
                  <a:cubicBezTo>
                    <a:pt x="976" y="2256"/>
                    <a:pt x="977" y="2269"/>
                    <a:pt x="973" y="2283"/>
                  </a:cubicBezTo>
                  <a:lnTo>
                    <a:pt x="973" y="2286"/>
                  </a:lnTo>
                  <a:lnTo>
                    <a:pt x="971" y="2284"/>
                  </a:lnTo>
                  <a:cubicBezTo>
                    <a:pt x="968" y="2278"/>
                    <a:pt x="965" y="2272"/>
                    <a:pt x="962" y="2267"/>
                  </a:cubicBezTo>
                  <a:lnTo>
                    <a:pt x="961" y="2267"/>
                  </a:lnTo>
                  <a:cubicBezTo>
                    <a:pt x="955" y="2255"/>
                    <a:pt x="948" y="2243"/>
                    <a:pt x="942" y="2231"/>
                  </a:cubicBezTo>
                  <a:cubicBezTo>
                    <a:pt x="914" y="2172"/>
                    <a:pt x="876" y="2118"/>
                    <a:pt x="829" y="2071"/>
                  </a:cubicBezTo>
                  <a:cubicBezTo>
                    <a:pt x="820" y="2062"/>
                    <a:pt x="808" y="2054"/>
                    <a:pt x="797" y="2047"/>
                  </a:cubicBezTo>
                  <a:lnTo>
                    <a:pt x="796" y="2047"/>
                  </a:lnTo>
                  <a:cubicBezTo>
                    <a:pt x="793" y="2044"/>
                    <a:pt x="789" y="2042"/>
                    <a:pt x="785" y="2039"/>
                  </a:cubicBezTo>
                  <a:lnTo>
                    <a:pt x="783" y="2038"/>
                  </a:lnTo>
                  <a:lnTo>
                    <a:pt x="781" y="2039"/>
                  </a:lnTo>
                  <a:cubicBezTo>
                    <a:pt x="766" y="2051"/>
                    <a:pt x="767" y="2062"/>
                    <a:pt x="769" y="2070"/>
                  </a:cubicBezTo>
                  <a:cubicBezTo>
                    <a:pt x="770" y="2073"/>
                    <a:pt x="771" y="2076"/>
                    <a:pt x="773" y="2079"/>
                  </a:cubicBezTo>
                  <a:cubicBezTo>
                    <a:pt x="785" y="2103"/>
                    <a:pt x="796" y="2128"/>
                    <a:pt x="807" y="2152"/>
                  </a:cubicBezTo>
                  <a:cubicBezTo>
                    <a:pt x="833" y="2207"/>
                    <a:pt x="860" y="2265"/>
                    <a:pt x="894" y="2317"/>
                  </a:cubicBezTo>
                  <a:cubicBezTo>
                    <a:pt x="956" y="2411"/>
                    <a:pt x="999" y="2504"/>
                    <a:pt x="1025" y="2602"/>
                  </a:cubicBezTo>
                  <a:cubicBezTo>
                    <a:pt x="1042" y="2668"/>
                    <a:pt x="1052" y="2737"/>
                    <a:pt x="1053" y="2806"/>
                  </a:cubicBezTo>
                  <a:cubicBezTo>
                    <a:pt x="1057" y="2977"/>
                    <a:pt x="1044" y="3143"/>
                    <a:pt x="1015" y="3301"/>
                  </a:cubicBezTo>
                  <a:lnTo>
                    <a:pt x="1013" y="3314"/>
                  </a:lnTo>
                  <a:cubicBezTo>
                    <a:pt x="1000" y="3385"/>
                    <a:pt x="987" y="3459"/>
                    <a:pt x="951" y="3527"/>
                  </a:cubicBezTo>
                  <a:lnTo>
                    <a:pt x="951" y="3527"/>
                  </a:lnTo>
                  <a:lnTo>
                    <a:pt x="920" y="3526"/>
                  </a:lnTo>
                  <a:lnTo>
                    <a:pt x="920" y="3524"/>
                  </a:lnTo>
                  <a:cubicBezTo>
                    <a:pt x="919" y="3523"/>
                    <a:pt x="919" y="3522"/>
                    <a:pt x="919" y="3521"/>
                  </a:cubicBezTo>
                  <a:lnTo>
                    <a:pt x="918" y="3518"/>
                  </a:lnTo>
                  <a:cubicBezTo>
                    <a:pt x="919" y="3490"/>
                    <a:pt x="920" y="3461"/>
                    <a:pt x="921" y="3433"/>
                  </a:cubicBezTo>
                  <a:lnTo>
                    <a:pt x="921" y="3430"/>
                  </a:lnTo>
                  <a:cubicBezTo>
                    <a:pt x="923" y="3366"/>
                    <a:pt x="926" y="3300"/>
                    <a:pt x="922" y="3236"/>
                  </a:cubicBezTo>
                  <a:cubicBezTo>
                    <a:pt x="918" y="3161"/>
                    <a:pt x="909" y="3084"/>
                    <a:pt x="900" y="3011"/>
                  </a:cubicBezTo>
                  <a:lnTo>
                    <a:pt x="899" y="3010"/>
                  </a:lnTo>
                  <a:cubicBezTo>
                    <a:pt x="896" y="2978"/>
                    <a:pt x="891" y="2945"/>
                    <a:pt x="888" y="2913"/>
                  </a:cubicBezTo>
                  <a:lnTo>
                    <a:pt x="885" y="2883"/>
                  </a:lnTo>
                  <a:cubicBezTo>
                    <a:pt x="882" y="2858"/>
                    <a:pt x="879" y="2832"/>
                    <a:pt x="876" y="2807"/>
                  </a:cubicBezTo>
                  <a:cubicBezTo>
                    <a:pt x="876" y="2806"/>
                    <a:pt x="875" y="2805"/>
                    <a:pt x="875" y="2803"/>
                  </a:cubicBezTo>
                  <a:cubicBezTo>
                    <a:pt x="873" y="2797"/>
                    <a:pt x="870" y="2792"/>
                    <a:pt x="868" y="2786"/>
                  </a:cubicBezTo>
                  <a:cubicBezTo>
                    <a:pt x="866" y="2784"/>
                    <a:pt x="865" y="2782"/>
                    <a:pt x="864" y="2780"/>
                  </a:cubicBezTo>
                  <a:lnTo>
                    <a:pt x="863" y="2777"/>
                  </a:lnTo>
                  <a:lnTo>
                    <a:pt x="854" y="2779"/>
                  </a:lnTo>
                  <a:lnTo>
                    <a:pt x="854" y="2782"/>
                  </a:lnTo>
                  <a:cubicBezTo>
                    <a:pt x="854" y="2784"/>
                    <a:pt x="854" y="2786"/>
                    <a:pt x="854" y="2788"/>
                  </a:cubicBezTo>
                  <a:cubicBezTo>
                    <a:pt x="853" y="2796"/>
                    <a:pt x="852" y="2803"/>
                    <a:pt x="853" y="2811"/>
                  </a:cubicBezTo>
                  <a:cubicBezTo>
                    <a:pt x="857" y="2851"/>
                    <a:pt x="862" y="2892"/>
                    <a:pt x="866" y="2931"/>
                  </a:cubicBezTo>
                  <a:lnTo>
                    <a:pt x="867" y="2943"/>
                  </a:lnTo>
                  <a:cubicBezTo>
                    <a:pt x="871" y="2976"/>
                    <a:pt x="874" y="3010"/>
                    <a:pt x="878" y="3044"/>
                  </a:cubicBezTo>
                  <a:cubicBezTo>
                    <a:pt x="892" y="3186"/>
                    <a:pt x="895" y="3303"/>
                    <a:pt x="887" y="3413"/>
                  </a:cubicBezTo>
                  <a:cubicBezTo>
                    <a:pt x="884" y="3453"/>
                    <a:pt x="885" y="3496"/>
                    <a:pt x="889" y="3540"/>
                  </a:cubicBezTo>
                  <a:cubicBezTo>
                    <a:pt x="897" y="3622"/>
                    <a:pt x="885" y="3707"/>
                    <a:pt x="848" y="3814"/>
                  </a:cubicBezTo>
                  <a:cubicBezTo>
                    <a:pt x="835" y="3851"/>
                    <a:pt x="824" y="3889"/>
                    <a:pt x="813" y="3926"/>
                  </a:cubicBezTo>
                  <a:cubicBezTo>
                    <a:pt x="807" y="3946"/>
                    <a:pt x="801" y="3966"/>
                    <a:pt x="795" y="3986"/>
                  </a:cubicBezTo>
                  <a:cubicBezTo>
                    <a:pt x="789" y="4006"/>
                    <a:pt x="783" y="4021"/>
                    <a:pt x="775" y="4036"/>
                  </a:cubicBezTo>
                  <a:lnTo>
                    <a:pt x="772" y="4040"/>
                  </a:lnTo>
                  <a:lnTo>
                    <a:pt x="772" y="4035"/>
                  </a:lnTo>
                  <a:cubicBezTo>
                    <a:pt x="772" y="3885"/>
                    <a:pt x="769" y="3712"/>
                    <a:pt x="723" y="3543"/>
                  </a:cubicBezTo>
                  <a:cubicBezTo>
                    <a:pt x="709" y="3488"/>
                    <a:pt x="691" y="3437"/>
                    <a:pt x="669" y="3387"/>
                  </a:cubicBezTo>
                  <a:lnTo>
                    <a:pt x="666" y="3381"/>
                  </a:lnTo>
                  <a:lnTo>
                    <a:pt x="663" y="3387"/>
                  </a:lnTo>
                  <a:cubicBezTo>
                    <a:pt x="661" y="3390"/>
                    <a:pt x="659" y="3393"/>
                    <a:pt x="658" y="3396"/>
                  </a:cubicBezTo>
                  <a:cubicBezTo>
                    <a:pt x="653" y="3405"/>
                    <a:pt x="650" y="3412"/>
                    <a:pt x="648" y="3418"/>
                  </a:cubicBezTo>
                  <a:cubicBezTo>
                    <a:pt x="635" y="3485"/>
                    <a:pt x="639" y="3552"/>
                    <a:pt x="646" y="3626"/>
                  </a:cubicBezTo>
                  <a:cubicBezTo>
                    <a:pt x="651" y="3684"/>
                    <a:pt x="664" y="3741"/>
                    <a:pt x="678" y="3795"/>
                  </a:cubicBezTo>
                  <a:cubicBezTo>
                    <a:pt x="687" y="3835"/>
                    <a:pt x="697" y="3875"/>
                    <a:pt x="704" y="3916"/>
                  </a:cubicBezTo>
                  <a:cubicBezTo>
                    <a:pt x="723" y="4033"/>
                    <a:pt x="719" y="4147"/>
                    <a:pt x="692" y="4255"/>
                  </a:cubicBezTo>
                  <a:cubicBezTo>
                    <a:pt x="675" y="4325"/>
                    <a:pt x="647" y="4389"/>
                    <a:pt x="610" y="4465"/>
                  </a:cubicBezTo>
                  <a:lnTo>
                    <a:pt x="606" y="4473"/>
                  </a:lnTo>
                  <a:cubicBezTo>
                    <a:pt x="597" y="4492"/>
                    <a:pt x="588" y="4512"/>
                    <a:pt x="573" y="4529"/>
                  </a:cubicBezTo>
                  <a:lnTo>
                    <a:pt x="570" y="4532"/>
                  </a:lnTo>
                  <a:lnTo>
                    <a:pt x="572" y="4507"/>
                  </a:lnTo>
                  <a:cubicBezTo>
                    <a:pt x="574" y="4491"/>
                    <a:pt x="575" y="4475"/>
                    <a:pt x="576" y="4460"/>
                  </a:cubicBezTo>
                  <a:cubicBezTo>
                    <a:pt x="581" y="4391"/>
                    <a:pt x="577" y="4335"/>
                    <a:pt x="563" y="4283"/>
                  </a:cubicBezTo>
                  <a:lnTo>
                    <a:pt x="561" y="4277"/>
                  </a:lnTo>
                  <a:cubicBezTo>
                    <a:pt x="556" y="4260"/>
                    <a:pt x="551" y="4240"/>
                    <a:pt x="545" y="4218"/>
                  </a:cubicBezTo>
                  <a:lnTo>
                    <a:pt x="524" y="4137"/>
                  </a:lnTo>
                  <a:cubicBezTo>
                    <a:pt x="520" y="4122"/>
                    <a:pt x="516" y="4109"/>
                    <a:pt x="512" y="4096"/>
                  </a:cubicBezTo>
                  <a:cubicBezTo>
                    <a:pt x="511" y="4091"/>
                    <a:pt x="508" y="4087"/>
                    <a:pt x="504" y="4081"/>
                  </a:cubicBezTo>
                  <a:lnTo>
                    <a:pt x="503" y="4079"/>
                  </a:lnTo>
                  <a:cubicBezTo>
                    <a:pt x="502" y="4078"/>
                    <a:pt x="502" y="4077"/>
                    <a:pt x="501" y="4076"/>
                  </a:cubicBezTo>
                  <a:lnTo>
                    <a:pt x="497" y="4070"/>
                  </a:lnTo>
                  <a:lnTo>
                    <a:pt x="495" y="4077"/>
                  </a:lnTo>
                  <a:cubicBezTo>
                    <a:pt x="494" y="4079"/>
                    <a:pt x="494" y="4081"/>
                    <a:pt x="493" y="4083"/>
                  </a:cubicBezTo>
                  <a:lnTo>
                    <a:pt x="493" y="4084"/>
                  </a:lnTo>
                  <a:cubicBezTo>
                    <a:pt x="491" y="4093"/>
                    <a:pt x="489" y="4100"/>
                    <a:pt x="489" y="4106"/>
                  </a:cubicBezTo>
                  <a:lnTo>
                    <a:pt x="489" y="4120"/>
                  </a:lnTo>
                  <a:cubicBezTo>
                    <a:pt x="488" y="4152"/>
                    <a:pt x="487" y="4184"/>
                    <a:pt x="489" y="4216"/>
                  </a:cubicBezTo>
                  <a:cubicBezTo>
                    <a:pt x="494" y="4301"/>
                    <a:pt x="495" y="4388"/>
                    <a:pt x="491" y="4483"/>
                  </a:cubicBezTo>
                  <a:cubicBezTo>
                    <a:pt x="490" y="4520"/>
                    <a:pt x="480" y="4555"/>
                    <a:pt x="471" y="4589"/>
                  </a:cubicBezTo>
                  <a:cubicBezTo>
                    <a:pt x="465" y="4613"/>
                    <a:pt x="458" y="4638"/>
                    <a:pt x="454" y="4663"/>
                  </a:cubicBezTo>
                  <a:cubicBezTo>
                    <a:pt x="453" y="4671"/>
                    <a:pt x="452" y="4678"/>
                    <a:pt x="451" y="4684"/>
                  </a:cubicBezTo>
                  <a:lnTo>
                    <a:pt x="451" y="4685"/>
                  </a:lnTo>
                  <a:cubicBezTo>
                    <a:pt x="448" y="4705"/>
                    <a:pt x="445" y="4725"/>
                    <a:pt x="441" y="4744"/>
                  </a:cubicBezTo>
                  <a:cubicBezTo>
                    <a:pt x="438" y="4756"/>
                    <a:pt x="435" y="4768"/>
                    <a:pt x="433" y="4779"/>
                  </a:cubicBezTo>
                  <a:cubicBezTo>
                    <a:pt x="423" y="4823"/>
                    <a:pt x="412" y="4868"/>
                    <a:pt x="396" y="4910"/>
                  </a:cubicBezTo>
                  <a:cubicBezTo>
                    <a:pt x="382" y="4946"/>
                    <a:pt x="359" y="4978"/>
                    <a:pt x="337" y="5010"/>
                  </a:cubicBezTo>
                  <a:lnTo>
                    <a:pt x="328" y="5023"/>
                  </a:lnTo>
                  <a:cubicBezTo>
                    <a:pt x="305" y="5056"/>
                    <a:pt x="279" y="5089"/>
                    <a:pt x="255" y="5121"/>
                  </a:cubicBezTo>
                  <a:cubicBezTo>
                    <a:pt x="245" y="5134"/>
                    <a:pt x="234" y="5149"/>
                    <a:pt x="223" y="5163"/>
                  </a:cubicBezTo>
                  <a:cubicBezTo>
                    <a:pt x="217" y="5171"/>
                    <a:pt x="211" y="5179"/>
                    <a:pt x="200" y="5184"/>
                  </a:cubicBezTo>
                  <a:lnTo>
                    <a:pt x="198" y="5186"/>
                  </a:lnTo>
                  <a:lnTo>
                    <a:pt x="199" y="5183"/>
                  </a:lnTo>
                  <a:cubicBezTo>
                    <a:pt x="199" y="5181"/>
                    <a:pt x="199" y="5179"/>
                    <a:pt x="199" y="5178"/>
                  </a:cubicBezTo>
                  <a:lnTo>
                    <a:pt x="199" y="5177"/>
                  </a:lnTo>
                  <a:cubicBezTo>
                    <a:pt x="199" y="5172"/>
                    <a:pt x="199" y="5167"/>
                    <a:pt x="201" y="5163"/>
                  </a:cubicBezTo>
                  <a:cubicBezTo>
                    <a:pt x="237" y="5076"/>
                    <a:pt x="267" y="4983"/>
                    <a:pt x="289" y="4886"/>
                  </a:cubicBezTo>
                  <a:cubicBezTo>
                    <a:pt x="301" y="4831"/>
                    <a:pt x="304" y="4786"/>
                    <a:pt x="298" y="4744"/>
                  </a:cubicBezTo>
                  <a:cubicBezTo>
                    <a:pt x="297" y="4737"/>
                    <a:pt x="295" y="4729"/>
                    <a:pt x="294" y="4722"/>
                  </a:cubicBezTo>
                  <a:cubicBezTo>
                    <a:pt x="290" y="4707"/>
                    <a:pt x="283" y="4697"/>
                    <a:pt x="272" y="4690"/>
                  </a:cubicBezTo>
                  <a:lnTo>
                    <a:pt x="271" y="4689"/>
                  </a:lnTo>
                  <a:lnTo>
                    <a:pt x="269" y="4690"/>
                  </a:lnTo>
                  <a:cubicBezTo>
                    <a:pt x="254" y="4694"/>
                    <a:pt x="245" y="4705"/>
                    <a:pt x="241" y="4725"/>
                  </a:cubicBezTo>
                  <a:cubicBezTo>
                    <a:pt x="236" y="4754"/>
                    <a:pt x="231" y="4784"/>
                    <a:pt x="226" y="4818"/>
                  </a:cubicBezTo>
                  <a:cubicBezTo>
                    <a:pt x="223" y="4841"/>
                    <a:pt x="220" y="4865"/>
                    <a:pt x="217" y="4889"/>
                  </a:cubicBezTo>
                  <a:lnTo>
                    <a:pt x="217" y="4892"/>
                  </a:lnTo>
                  <a:cubicBezTo>
                    <a:pt x="212" y="4936"/>
                    <a:pt x="206" y="4981"/>
                    <a:pt x="199" y="5025"/>
                  </a:cubicBezTo>
                  <a:cubicBezTo>
                    <a:pt x="187" y="5093"/>
                    <a:pt x="159" y="5155"/>
                    <a:pt x="130" y="5213"/>
                  </a:cubicBezTo>
                  <a:cubicBezTo>
                    <a:pt x="109" y="5254"/>
                    <a:pt x="91" y="5296"/>
                    <a:pt x="76" y="5332"/>
                  </a:cubicBezTo>
                  <a:cubicBezTo>
                    <a:pt x="54" y="5387"/>
                    <a:pt x="35" y="5437"/>
                    <a:pt x="18" y="5486"/>
                  </a:cubicBezTo>
                  <a:cubicBezTo>
                    <a:pt x="12" y="5501"/>
                    <a:pt x="9" y="5517"/>
                    <a:pt x="5" y="5534"/>
                  </a:cubicBezTo>
                  <a:lnTo>
                    <a:pt x="5" y="5535"/>
                  </a:lnTo>
                  <a:cubicBezTo>
                    <a:pt x="3" y="5541"/>
                    <a:pt x="2" y="5547"/>
                    <a:pt x="1" y="5553"/>
                  </a:cubicBezTo>
                  <a:lnTo>
                    <a:pt x="0" y="5557"/>
                  </a:lnTo>
                  <a:lnTo>
                    <a:pt x="4" y="5558"/>
                  </a:lnTo>
                  <a:cubicBezTo>
                    <a:pt x="6" y="5558"/>
                    <a:pt x="8" y="5558"/>
                    <a:pt x="10" y="5558"/>
                  </a:cubicBezTo>
                  <a:cubicBezTo>
                    <a:pt x="33" y="5558"/>
                    <a:pt x="47" y="5543"/>
                    <a:pt x="60" y="5530"/>
                  </a:cubicBezTo>
                  <a:lnTo>
                    <a:pt x="63" y="5527"/>
                  </a:lnTo>
                  <a:cubicBezTo>
                    <a:pt x="94" y="5495"/>
                    <a:pt x="126" y="5461"/>
                    <a:pt x="156" y="5429"/>
                  </a:cubicBezTo>
                  <a:lnTo>
                    <a:pt x="157" y="5429"/>
                  </a:lnTo>
                  <a:cubicBezTo>
                    <a:pt x="177" y="5407"/>
                    <a:pt x="198" y="5385"/>
                    <a:pt x="218" y="5364"/>
                  </a:cubicBezTo>
                  <a:cubicBezTo>
                    <a:pt x="225" y="5358"/>
                    <a:pt x="229" y="5352"/>
                    <a:pt x="228" y="5346"/>
                  </a:cubicBezTo>
                  <a:lnTo>
                    <a:pt x="227" y="5340"/>
                  </a:lnTo>
                  <a:lnTo>
                    <a:pt x="244" y="5334"/>
                  </a:lnTo>
                  <a:cubicBezTo>
                    <a:pt x="250" y="5332"/>
                    <a:pt x="255" y="5329"/>
                    <a:pt x="260" y="5324"/>
                  </a:cubicBezTo>
                  <a:lnTo>
                    <a:pt x="256" y="5318"/>
                  </a:lnTo>
                  <a:lnTo>
                    <a:pt x="227" y="5337"/>
                  </a:lnTo>
                  <a:lnTo>
                    <a:pt x="227" y="5337"/>
                  </a:lnTo>
                  <a:lnTo>
                    <a:pt x="226" y="5338"/>
                  </a:lnTo>
                  <a:lnTo>
                    <a:pt x="216" y="5344"/>
                  </a:lnTo>
                  <a:lnTo>
                    <a:pt x="224" y="5341"/>
                  </a:lnTo>
                  <a:lnTo>
                    <a:pt x="216" y="5354"/>
                  </a:lnTo>
                  <a:lnTo>
                    <a:pt x="213" y="5353"/>
                  </a:lnTo>
                  <a:cubicBezTo>
                    <a:pt x="224" y="5319"/>
                    <a:pt x="262" y="5275"/>
                    <a:pt x="313" y="5235"/>
                  </a:cubicBezTo>
                  <a:cubicBezTo>
                    <a:pt x="366" y="5195"/>
                    <a:pt x="420" y="5170"/>
                    <a:pt x="453" y="5171"/>
                  </a:cubicBezTo>
                  <a:lnTo>
                    <a:pt x="454" y="5171"/>
                  </a:lnTo>
                  <a:lnTo>
                    <a:pt x="454" y="5173"/>
                  </a:lnTo>
                  <a:cubicBezTo>
                    <a:pt x="454" y="5180"/>
                    <a:pt x="451" y="5186"/>
                    <a:pt x="446" y="5190"/>
                  </a:cubicBezTo>
                  <a:lnTo>
                    <a:pt x="449" y="5196"/>
                  </a:lnTo>
                  <a:cubicBezTo>
                    <a:pt x="453" y="5194"/>
                    <a:pt x="457" y="5192"/>
                    <a:pt x="460" y="5189"/>
                  </a:cubicBezTo>
                  <a:cubicBezTo>
                    <a:pt x="466" y="5185"/>
                    <a:pt x="472" y="5173"/>
                    <a:pt x="471" y="5169"/>
                  </a:cubicBezTo>
                  <a:lnTo>
                    <a:pt x="471" y="5168"/>
                  </a:lnTo>
                  <a:lnTo>
                    <a:pt x="471" y="5167"/>
                  </a:lnTo>
                  <a:cubicBezTo>
                    <a:pt x="466" y="5160"/>
                    <a:pt x="454" y="5153"/>
                    <a:pt x="447" y="5154"/>
                  </a:cubicBezTo>
                  <a:cubicBezTo>
                    <a:pt x="426" y="5156"/>
                    <a:pt x="405" y="5160"/>
                    <a:pt x="388" y="5168"/>
                  </a:cubicBezTo>
                  <a:cubicBezTo>
                    <a:pt x="323" y="5194"/>
                    <a:pt x="264" y="5240"/>
                    <a:pt x="201" y="5311"/>
                  </a:cubicBezTo>
                  <a:lnTo>
                    <a:pt x="199" y="5314"/>
                  </a:lnTo>
                  <a:cubicBezTo>
                    <a:pt x="189" y="5325"/>
                    <a:pt x="179" y="5337"/>
                    <a:pt x="164" y="5346"/>
                  </a:cubicBezTo>
                  <a:lnTo>
                    <a:pt x="161" y="5348"/>
                  </a:lnTo>
                  <a:lnTo>
                    <a:pt x="162" y="5344"/>
                  </a:lnTo>
                  <a:cubicBezTo>
                    <a:pt x="165" y="5339"/>
                    <a:pt x="167" y="5333"/>
                    <a:pt x="169" y="5328"/>
                  </a:cubicBezTo>
                  <a:cubicBezTo>
                    <a:pt x="174" y="5316"/>
                    <a:pt x="179" y="5304"/>
                    <a:pt x="186" y="5292"/>
                  </a:cubicBezTo>
                  <a:cubicBezTo>
                    <a:pt x="230" y="5213"/>
                    <a:pt x="277" y="5132"/>
                    <a:pt x="338" y="5060"/>
                  </a:cubicBezTo>
                  <a:cubicBezTo>
                    <a:pt x="359" y="5036"/>
                    <a:pt x="374" y="5007"/>
                    <a:pt x="389" y="4980"/>
                  </a:cubicBezTo>
                  <a:lnTo>
                    <a:pt x="397" y="4966"/>
                  </a:lnTo>
                  <a:cubicBezTo>
                    <a:pt x="414" y="4935"/>
                    <a:pt x="436" y="4898"/>
                    <a:pt x="469" y="4867"/>
                  </a:cubicBezTo>
                  <a:cubicBezTo>
                    <a:pt x="512" y="4827"/>
                    <a:pt x="553" y="4784"/>
                    <a:pt x="594" y="4743"/>
                  </a:cubicBezTo>
                  <a:lnTo>
                    <a:pt x="626" y="4711"/>
                  </a:lnTo>
                  <a:cubicBezTo>
                    <a:pt x="700" y="4636"/>
                    <a:pt x="779" y="4569"/>
                    <a:pt x="860" y="4512"/>
                  </a:cubicBezTo>
                  <a:cubicBezTo>
                    <a:pt x="863" y="4510"/>
                    <a:pt x="865" y="4509"/>
                    <a:pt x="867" y="4507"/>
                  </a:cubicBezTo>
                  <a:cubicBezTo>
                    <a:pt x="879" y="4500"/>
                    <a:pt x="892" y="4491"/>
                    <a:pt x="888" y="4475"/>
                  </a:cubicBezTo>
                  <a:lnTo>
                    <a:pt x="888" y="4475"/>
                  </a:lnTo>
                  <a:cubicBezTo>
                    <a:pt x="881" y="4455"/>
                    <a:pt x="861" y="4456"/>
                    <a:pt x="846" y="4457"/>
                  </a:cubicBezTo>
                  <a:cubicBezTo>
                    <a:pt x="821" y="4459"/>
                    <a:pt x="799" y="4464"/>
                    <a:pt x="783" y="4471"/>
                  </a:cubicBezTo>
                  <a:cubicBezTo>
                    <a:pt x="733" y="4495"/>
                    <a:pt x="690" y="4526"/>
                    <a:pt x="655" y="4565"/>
                  </a:cubicBezTo>
                  <a:cubicBezTo>
                    <a:pt x="639" y="4583"/>
                    <a:pt x="623" y="4599"/>
                    <a:pt x="604" y="4617"/>
                  </a:cubicBezTo>
                  <a:lnTo>
                    <a:pt x="602" y="4619"/>
                  </a:lnTo>
                  <a:cubicBezTo>
                    <a:pt x="594" y="4627"/>
                    <a:pt x="585" y="4636"/>
                    <a:pt x="575" y="4646"/>
                  </a:cubicBezTo>
                  <a:lnTo>
                    <a:pt x="572" y="4649"/>
                  </a:lnTo>
                  <a:lnTo>
                    <a:pt x="573" y="4644"/>
                  </a:lnTo>
                  <a:cubicBezTo>
                    <a:pt x="585" y="4594"/>
                    <a:pt x="605" y="4552"/>
                    <a:pt x="623" y="4512"/>
                  </a:cubicBezTo>
                  <a:lnTo>
                    <a:pt x="624" y="4509"/>
                  </a:lnTo>
                  <a:cubicBezTo>
                    <a:pt x="629" y="4500"/>
                    <a:pt x="633" y="4490"/>
                    <a:pt x="637" y="4481"/>
                  </a:cubicBezTo>
                  <a:cubicBezTo>
                    <a:pt x="660" y="4430"/>
                    <a:pt x="694" y="4386"/>
                    <a:pt x="727" y="4343"/>
                  </a:cubicBezTo>
                  <a:cubicBezTo>
                    <a:pt x="746" y="4318"/>
                    <a:pt x="766" y="4291"/>
                    <a:pt x="784" y="4264"/>
                  </a:cubicBezTo>
                  <a:cubicBezTo>
                    <a:pt x="812" y="4220"/>
                    <a:pt x="843" y="4177"/>
                    <a:pt x="873" y="4135"/>
                  </a:cubicBezTo>
                  <a:lnTo>
                    <a:pt x="884" y="4120"/>
                  </a:lnTo>
                  <a:cubicBezTo>
                    <a:pt x="888" y="4115"/>
                    <a:pt x="891" y="4110"/>
                    <a:pt x="896" y="4105"/>
                  </a:cubicBezTo>
                  <a:cubicBezTo>
                    <a:pt x="900" y="4099"/>
                    <a:pt x="906" y="4093"/>
                    <a:pt x="910" y="4085"/>
                  </a:cubicBezTo>
                  <a:lnTo>
                    <a:pt x="923" y="4067"/>
                  </a:lnTo>
                  <a:lnTo>
                    <a:pt x="905" y="4081"/>
                  </a:lnTo>
                  <a:cubicBezTo>
                    <a:pt x="903" y="4082"/>
                    <a:pt x="902" y="4084"/>
                    <a:pt x="900" y="4086"/>
                  </a:cubicBezTo>
                  <a:cubicBezTo>
                    <a:pt x="870" y="4124"/>
                    <a:pt x="839" y="4165"/>
                    <a:pt x="809" y="4207"/>
                  </a:cubicBezTo>
                  <a:cubicBezTo>
                    <a:pt x="785" y="4238"/>
                    <a:pt x="761" y="4271"/>
                    <a:pt x="738" y="4303"/>
                  </a:cubicBezTo>
                  <a:lnTo>
                    <a:pt x="707" y="4346"/>
                  </a:lnTo>
                  <a:lnTo>
                    <a:pt x="698" y="4340"/>
                  </a:lnTo>
                  <a:cubicBezTo>
                    <a:pt x="701" y="4335"/>
                    <a:pt x="707" y="4323"/>
                    <a:pt x="710" y="4317"/>
                  </a:cubicBezTo>
                  <a:cubicBezTo>
                    <a:pt x="719" y="4300"/>
                    <a:pt x="728" y="4283"/>
                    <a:pt x="738" y="4267"/>
                  </a:cubicBezTo>
                  <a:cubicBezTo>
                    <a:pt x="753" y="4242"/>
                    <a:pt x="768" y="4216"/>
                    <a:pt x="783" y="4192"/>
                  </a:cubicBezTo>
                  <a:lnTo>
                    <a:pt x="783" y="4192"/>
                  </a:lnTo>
                  <a:cubicBezTo>
                    <a:pt x="800" y="4164"/>
                    <a:pt x="817" y="4136"/>
                    <a:pt x="833" y="4108"/>
                  </a:cubicBezTo>
                  <a:cubicBezTo>
                    <a:pt x="853" y="4074"/>
                    <a:pt x="877" y="4048"/>
                    <a:pt x="908" y="4027"/>
                  </a:cubicBezTo>
                  <a:cubicBezTo>
                    <a:pt x="914" y="4023"/>
                    <a:pt x="919" y="4017"/>
                    <a:pt x="923" y="4012"/>
                  </a:cubicBezTo>
                  <a:lnTo>
                    <a:pt x="934" y="4000"/>
                  </a:lnTo>
                  <a:lnTo>
                    <a:pt x="919" y="4007"/>
                  </a:lnTo>
                  <a:cubicBezTo>
                    <a:pt x="885" y="4024"/>
                    <a:pt x="855" y="4051"/>
                    <a:pt x="830" y="4086"/>
                  </a:cubicBezTo>
                  <a:cubicBezTo>
                    <a:pt x="811" y="4114"/>
                    <a:pt x="792" y="4143"/>
                    <a:pt x="773" y="4171"/>
                  </a:cubicBezTo>
                  <a:lnTo>
                    <a:pt x="770" y="4176"/>
                  </a:lnTo>
                  <a:cubicBezTo>
                    <a:pt x="761" y="4190"/>
                    <a:pt x="751" y="4205"/>
                    <a:pt x="742" y="4219"/>
                  </a:cubicBezTo>
                  <a:cubicBezTo>
                    <a:pt x="739" y="4224"/>
                    <a:pt x="735" y="4228"/>
                    <a:pt x="730" y="4233"/>
                  </a:cubicBezTo>
                  <a:lnTo>
                    <a:pt x="730" y="4233"/>
                  </a:lnTo>
                  <a:cubicBezTo>
                    <a:pt x="727" y="4236"/>
                    <a:pt x="724" y="4239"/>
                    <a:pt x="721" y="4243"/>
                  </a:cubicBezTo>
                  <a:lnTo>
                    <a:pt x="718" y="4246"/>
                  </a:lnTo>
                  <a:lnTo>
                    <a:pt x="724" y="4210"/>
                  </a:lnTo>
                  <a:cubicBezTo>
                    <a:pt x="727" y="4188"/>
                    <a:pt x="730" y="4170"/>
                    <a:pt x="733" y="4151"/>
                  </a:cubicBezTo>
                  <a:cubicBezTo>
                    <a:pt x="747" y="4054"/>
                    <a:pt x="746" y="3976"/>
                    <a:pt x="731" y="3906"/>
                  </a:cubicBezTo>
                  <a:cubicBezTo>
                    <a:pt x="729" y="3895"/>
                    <a:pt x="726" y="3883"/>
                    <a:pt x="723" y="3870"/>
                  </a:cubicBezTo>
                  <a:cubicBezTo>
                    <a:pt x="718" y="3854"/>
                    <a:pt x="714" y="3838"/>
                    <a:pt x="709" y="3822"/>
                  </a:cubicBezTo>
                  <a:cubicBezTo>
                    <a:pt x="704" y="3805"/>
                    <a:pt x="700" y="3790"/>
                    <a:pt x="696" y="3775"/>
                  </a:cubicBezTo>
                  <a:cubicBezTo>
                    <a:pt x="692" y="3762"/>
                    <a:pt x="689" y="3750"/>
                    <a:pt x="687" y="3739"/>
                  </a:cubicBezTo>
                  <a:cubicBezTo>
                    <a:pt x="674" y="3678"/>
                    <a:pt x="665" y="3623"/>
                    <a:pt x="660" y="3569"/>
                  </a:cubicBezTo>
                  <a:cubicBezTo>
                    <a:pt x="657" y="3536"/>
                    <a:pt x="659" y="3502"/>
                    <a:pt x="660" y="3470"/>
                  </a:cubicBezTo>
                  <a:cubicBezTo>
                    <a:pt x="660" y="3456"/>
                    <a:pt x="661" y="3443"/>
                    <a:pt x="661" y="3430"/>
                  </a:cubicBezTo>
                  <a:cubicBezTo>
                    <a:pt x="661" y="3427"/>
                    <a:pt x="662" y="3424"/>
                    <a:pt x="663" y="3421"/>
                  </a:cubicBezTo>
                  <a:cubicBezTo>
                    <a:pt x="664" y="3419"/>
                    <a:pt x="665" y="3417"/>
                    <a:pt x="666" y="3413"/>
                  </a:cubicBezTo>
                  <a:lnTo>
                    <a:pt x="667" y="3411"/>
                  </a:lnTo>
                  <a:lnTo>
                    <a:pt x="668" y="3413"/>
                  </a:lnTo>
                  <a:cubicBezTo>
                    <a:pt x="670" y="3416"/>
                    <a:pt x="671" y="3418"/>
                    <a:pt x="673" y="3420"/>
                  </a:cubicBezTo>
                  <a:lnTo>
                    <a:pt x="673" y="3421"/>
                  </a:lnTo>
                  <a:cubicBezTo>
                    <a:pt x="676" y="3425"/>
                    <a:pt x="678" y="3428"/>
                    <a:pt x="679" y="3432"/>
                  </a:cubicBezTo>
                  <a:cubicBezTo>
                    <a:pt x="691" y="3468"/>
                    <a:pt x="704" y="3507"/>
                    <a:pt x="714" y="3546"/>
                  </a:cubicBezTo>
                  <a:cubicBezTo>
                    <a:pt x="722" y="3576"/>
                    <a:pt x="728" y="3603"/>
                    <a:pt x="733" y="3629"/>
                  </a:cubicBezTo>
                  <a:cubicBezTo>
                    <a:pt x="749" y="3721"/>
                    <a:pt x="753" y="3812"/>
                    <a:pt x="754" y="3890"/>
                  </a:cubicBezTo>
                  <a:lnTo>
                    <a:pt x="756" y="3949"/>
                  </a:lnTo>
                  <a:cubicBezTo>
                    <a:pt x="757" y="3986"/>
                    <a:pt x="758" y="4024"/>
                    <a:pt x="758" y="4061"/>
                  </a:cubicBezTo>
                  <a:cubicBezTo>
                    <a:pt x="758" y="4066"/>
                    <a:pt x="758" y="4072"/>
                    <a:pt x="760" y="4078"/>
                  </a:cubicBezTo>
                  <a:cubicBezTo>
                    <a:pt x="762" y="4086"/>
                    <a:pt x="767" y="4093"/>
                    <a:pt x="776" y="4098"/>
                  </a:cubicBezTo>
                  <a:lnTo>
                    <a:pt x="778" y="4099"/>
                  </a:lnTo>
                  <a:lnTo>
                    <a:pt x="780" y="4097"/>
                  </a:lnTo>
                  <a:cubicBezTo>
                    <a:pt x="781" y="4095"/>
                    <a:pt x="783" y="4094"/>
                    <a:pt x="784" y="4093"/>
                  </a:cubicBezTo>
                  <a:cubicBezTo>
                    <a:pt x="789" y="4088"/>
                    <a:pt x="794" y="4082"/>
                    <a:pt x="796" y="4076"/>
                  </a:cubicBezTo>
                  <a:lnTo>
                    <a:pt x="804" y="4058"/>
                  </a:lnTo>
                  <a:cubicBezTo>
                    <a:pt x="822" y="4016"/>
                    <a:pt x="840" y="3972"/>
                    <a:pt x="855" y="3928"/>
                  </a:cubicBezTo>
                  <a:cubicBezTo>
                    <a:pt x="882" y="3852"/>
                    <a:pt x="922" y="3791"/>
                    <a:pt x="979" y="3741"/>
                  </a:cubicBezTo>
                  <a:cubicBezTo>
                    <a:pt x="1006" y="3716"/>
                    <a:pt x="1033" y="3690"/>
                    <a:pt x="1059" y="3664"/>
                  </a:cubicBezTo>
                  <a:lnTo>
                    <a:pt x="1060" y="3663"/>
                  </a:lnTo>
                  <a:cubicBezTo>
                    <a:pt x="1075" y="3648"/>
                    <a:pt x="1090" y="3633"/>
                    <a:pt x="1105" y="3618"/>
                  </a:cubicBezTo>
                  <a:cubicBezTo>
                    <a:pt x="1157" y="3569"/>
                    <a:pt x="1206" y="3537"/>
                    <a:pt x="1259" y="3518"/>
                  </a:cubicBezTo>
                  <a:cubicBezTo>
                    <a:pt x="1264" y="3516"/>
                    <a:pt x="1268" y="3510"/>
                    <a:pt x="1272" y="3504"/>
                  </a:cubicBezTo>
                  <a:lnTo>
                    <a:pt x="1272" y="3503"/>
                  </a:lnTo>
                  <a:cubicBezTo>
                    <a:pt x="1273" y="3502"/>
                    <a:pt x="1274" y="3501"/>
                    <a:pt x="1275" y="3499"/>
                  </a:cubicBezTo>
                  <a:lnTo>
                    <a:pt x="1277" y="3497"/>
                  </a:lnTo>
                  <a:lnTo>
                    <a:pt x="1274" y="3495"/>
                  </a:lnTo>
                  <a:moveTo>
                    <a:pt x="1019" y="1643"/>
                  </a:moveTo>
                  <a:cubicBezTo>
                    <a:pt x="1019" y="1633"/>
                    <a:pt x="1019" y="1623"/>
                    <a:pt x="1019" y="1614"/>
                  </a:cubicBezTo>
                  <a:cubicBezTo>
                    <a:pt x="1019" y="1580"/>
                    <a:pt x="1018" y="1545"/>
                    <a:pt x="1011" y="1512"/>
                  </a:cubicBezTo>
                  <a:cubicBezTo>
                    <a:pt x="997" y="1452"/>
                    <a:pt x="1002" y="1394"/>
                    <a:pt x="1010" y="1341"/>
                  </a:cubicBezTo>
                  <a:cubicBezTo>
                    <a:pt x="1014" y="1309"/>
                    <a:pt x="1023" y="1277"/>
                    <a:pt x="1032" y="1246"/>
                  </a:cubicBezTo>
                  <a:lnTo>
                    <a:pt x="1033" y="1246"/>
                  </a:lnTo>
                  <a:cubicBezTo>
                    <a:pt x="1044" y="1207"/>
                    <a:pt x="1056" y="1167"/>
                    <a:pt x="1058" y="1126"/>
                  </a:cubicBezTo>
                  <a:cubicBezTo>
                    <a:pt x="1059" y="1105"/>
                    <a:pt x="1061" y="1085"/>
                    <a:pt x="1063" y="1064"/>
                  </a:cubicBezTo>
                  <a:lnTo>
                    <a:pt x="1064" y="1060"/>
                  </a:lnTo>
                  <a:cubicBezTo>
                    <a:pt x="1064" y="1054"/>
                    <a:pt x="1065" y="1046"/>
                    <a:pt x="1066" y="1039"/>
                  </a:cubicBezTo>
                  <a:lnTo>
                    <a:pt x="1069" y="1039"/>
                  </a:lnTo>
                  <a:cubicBezTo>
                    <a:pt x="1073" y="1052"/>
                    <a:pt x="1077" y="1063"/>
                    <a:pt x="1079" y="1074"/>
                  </a:cubicBezTo>
                  <a:cubicBezTo>
                    <a:pt x="1086" y="1098"/>
                    <a:pt x="1090" y="1120"/>
                    <a:pt x="1092" y="1140"/>
                  </a:cubicBezTo>
                  <a:cubicBezTo>
                    <a:pt x="1099" y="1205"/>
                    <a:pt x="1106" y="1283"/>
                    <a:pt x="1109" y="1360"/>
                  </a:cubicBezTo>
                  <a:cubicBezTo>
                    <a:pt x="1111" y="1411"/>
                    <a:pt x="1110" y="1466"/>
                    <a:pt x="1106" y="1537"/>
                  </a:cubicBezTo>
                  <a:cubicBezTo>
                    <a:pt x="1104" y="1574"/>
                    <a:pt x="1100" y="1613"/>
                    <a:pt x="1097" y="1648"/>
                  </a:cubicBezTo>
                  <a:lnTo>
                    <a:pt x="1097" y="1649"/>
                  </a:lnTo>
                  <a:cubicBezTo>
                    <a:pt x="1094" y="1686"/>
                    <a:pt x="1090" y="1724"/>
                    <a:pt x="1088" y="1762"/>
                  </a:cubicBezTo>
                  <a:cubicBezTo>
                    <a:pt x="1083" y="1856"/>
                    <a:pt x="1052" y="1946"/>
                    <a:pt x="989" y="2044"/>
                  </a:cubicBezTo>
                  <a:lnTo>
                    <a:pt x="987" y="2047"/>
                  </a:lnTo>
                  <a:lnTo>
                    <a:pt x="984" y="2036"/>
                  </a:lnTo>
                  <a:cubicBezTo>
                    <a:pt x="983" y="2032"/>
                    <a:pt x="982" y="2029"/>
                    <a:pt x="981" y="2025"/>
                  </a:cubicBezTo>
                  <a:cubicBezTo>
                    <a:pt x="980" y="2022"/>
                    <a:pt x="980" y="2020"/>
                    <a:pt x="979" y="2018"/>
                  </a:cubicBezTo>
                  <a:cubicBezTo>
                    <a:pt x="975" y="1997"/>
                    <a:pt x="971" y="1975"/>
                    <a:pt x="967" y="1954"/>
                  </a:cubicBezTo>
                  <a:lnTo>
                    <a:pt x="966" y="1946"/>
                  </a:lnTo>
                  <a:cubicBezTo>
                    <a:pt x="962" y="1927"/>
                    <a:pt x="959" y="1908"/>
                    <a:pt x="955" y="1889"/>
                  </a:cubicBezTo>
                  <a:cubicBezTo>
                    <a:pt x="942" y="1825"/>
                    <a:pt x="952" y="1771"/>
                    <a:pt x="984" y="1724"/>
                  </a:cubicBezTo>
                  <a:lnTo>
                    <a:pt x="988" y="1718"/>
                  </a:lnTo>
                  <a:cubicBezTo>
                    <a:pt x="1004" y="1695"/>
                    <a:pt x="1020" y="1672"/>
                    <a:pt x="1019" y="1643"/>
                  </a:cubicBezTo>
                  <a:moveTo>
                    <a:pt x="1014" y="2417"/>
                  </a:moveTo>
                  <a:lnTo>
                    <a:pt x="1015" y="2418"/>
                  </a:lnTo>
                  <a:cubicBezTo>
                    <a:pt x="1017" y="2427"/>
                    <a:pt x="1019" y="2437"/>
                    <a:pt x="1021" y="2446"/>
                  </a:cubicBezTo>
                  <a:lnTo>
                    <a:pt x="1021" y="2447"/>
                  </a:lnTo>
                  <a:lnTo>
                    <a:pt x="1018" y="2448"/>
                  </a:lnTo>
                  <a:cubicBezTo>
                    <a:pt x="1001" y="2420"/>
                    <a:pt x="983" y="2392"/>
                    <a:pt x="966" y="2365"/>
                  </a:cubicBezTo>
                  <a:lnTo>
                    <a:pt x="966" y="2365"/>
                  </a:lnTo>
                  <a:cubicBezTo>
                    <a:pt x="908" y="2275"/>
                    <a:pt x="848" y="2181"/>
                    <a:pt x="803" y="2076"/>
                  </a:cubicBezTo>
                  <a:lnTo>
                    <a:pt x="801" y="2072"/>
                  </a:lnTo>
                  <a:lnTo>
                    <a:pt x="805" y="2074"/>
                  </a:lnTo>
                  <a:cubicBezTo>
                    <a:pt x="878" y="2130"/>
                    <a:pt x="917" y="2205"/>
                    <a:pt x="954" y="2277"/>
                  </a:cubicBezTo>
                  <a:lnTo>
                    <a:pt x="954" y="2278"/>
                  </a:lnTo>
                  <a:cubicBezTo>
                    <a:pt x="966" y="2302"/>
                    <a:pt x="979" y="2326"/>
                    <a:pt x="992" y="2349"/>
                  </a:cubicBezTo>
                  <a:cubicBezTo>
                    <a:pt x="998" y="2359"/>
                    <a:pt x="1003" y="2372"/>
                    <a:pt x="1008" y="2388"/>
                  </a:cubicBezTo>
                  <a:cubicBezTo>
                    <a:pt x="1010" y="2397"/>
                    <a:pt x="1012" y="2406"/>
                    <a:pt x="1014" y="2417"/>
                  </a:cubicBezTo>
                  <a:moveTo>
                    <a:pt x="741" y="1336"/>
                  </a:moveTo>
                  <a:lnTo>
                    <a:pt x="733" y="1338"/>
                  </a:lnTo>
                  <a:lnTo>
                    <a:pt x="730" y="1309"/>
                  </a:lnTo>
                  <a:cubicBezTo>
                    <a:pt x="727" y="1287"/>
                    <a:pt x="725" y="1263"/>
                    <a:pt x="722" y="1239"/>
                  </a:cubicBezTo>
                  <a:cubicBezTo>
                    <a:pt x="722" y="1233"/>
                    <a:pt x="721" y="1228"/>
                    <a:pt x="721" y="1222"/>
                  </a:cubicBezTo>
                  <a:lnTo>
                    <a:pt x="721" y="1221"/>
                  </a:lnTo>
                  <a:cubicBezTo>
                    <a:pt x="721" y="1215"/>
                    <a:pt x="721" y="1208"/>
                    <a:pt x="720" y="1202"/>
                  </a:cubicBezTo>
                  <a:cubicBezTo>
                    <a:pt x="707" y="1096"/>
                    <a:pt x="687" y="991"/>
                    <a:pt x="660" y="891"/>
                  </a:cubicBezTo>
                  <a:cubicBezTo>
                    <a:pt x="657" y="879"/>
                    <a:pt x="653" y="866"/>
                    <a:pt x="649" y="853"/>
                  </a:cubicBezTo>
                  <a:cubicBezTo>
                    <a:pt x="645" y="836"/>
                    <a:pt x="640" y="820"/>
                    <a:pt x="635" y="804"/>
                  </a:cubicBezTo>
                  <a:lnTo>
                    <a:pt x="632" y="792"/>
                  </a:lnTo>
                  <a:cubicBezTo>
                    <a:pt x="615" y="731"/>
                    <a:pt x="597" y="667"/>
                    <a:pt x="576" y="605"/>
                  </a:cubicBezTo>
                  <a:cubicBezTo>
                    <a:pt x="572" y="592"/>
                    <a:pt x="568" y="580"/>
                    <a:pt x="565" y="568"/>
                  </a:cubicBezTo>
                  <a:cubicBezTo>
                    <a:pt x="547" y="499"/>
                    <a:pt x="542" y="437"/>
                    <a:pt x="552" y="378"/>
                  </a:cubicBezTo>
                  <a:cubicBezTo>
                    <a:pt x="564" y="298"/>
                    <a:pt x="574" y="226"/>
                    <a:pt x="574" y="153"/>
                  </a:cubicBezTo>
                  <a:cubicBezTo>
                    <a:pt x="574" y="147"/>
                    <a:pt x="575" y="141"/>
                    <a:pt x="576" y="136"/>
                  </a:cubicBezTo>
                  <a:cubicBezTo>
                    <a:pt x="577" y="132"/>
                    <a:pt x="577" y="129"/>
                    <a:pt x="578" y="125"/>
                  </a:cubicBezTo>
                  <a:lnTo>
                    <a:pt x="578" y="123"/>
                  </a:lnTo>
                  <a:lnTo>
                    <a:pt x="580" y="125"/>
                  </a:lnTo>
                  <a:cubicBezTo>
                    <a:pt x="582" y="126"/>
                    <a:pt x="583" y="128"/>
                    <a:pt x="584" y="129"/>
                  </a:cubicBezTo>
                  <a:lnTo>
                    <a:pt x="585" y="129"/>
                  </a:lnTo>
                  <a:cubicBezTo>
                    <a:pt x="587" y="131"/>
                    <a:pt x="589" y="132"/>
                    <a:pt x="589" y="134"/>
                  </a:cubicBezTo>
                  <a:lnTo>
                    <a:pt x="589" y="134"/>
                  </a:lnTo>
                  <a:cubicBezTo>
                    <a:pt x="597" y="169"/>
                    <a:pt x="606" y="204"/>
                    <a:pt x="615" y="238"/>
                  </a:cubicBezTo>
                  <a:cubicBezTo>
                    <a:pt x="635" y="320"/>
                    <a:pt x="657" y="405"/>
                    <a:pt x="672" y="490"/>
                  </a:cubicBezTo>
                  <a:cubicBezTo>
                    <a:pt x="692" y="603"/>
                    <a:pt x="702" y="720"/>
                    <a:pt x="712" y="832"/>
                  </a:cubicBezTo>
                  <a:cubicBezTo>
                    <a:pt x="721" y="936"/>
                    <a:pt x="727" y="1041"/>
                    <a:pt x="733" y="1143"/>
                  </a:cubicBezTo>
                  <a:lnTo>
                    <a:pt x="739" y="1234"/>
                  </a:lnTo>
                  <a:cubicBezTo>
                    <a:pt x="740" y="1257"/>
                    <a:pt x="740" y="1280"/>
                    <a:pt x="741" y="1302"/>
                  </a:cubicBezTo>
                  <a:lnTo>
                    <a:pt x="741" y="1303"/>
                  </a:lnTo>
                  <a:cubicBezTo>
                    <a:pt x="741" y="1313"/>
                    <a:pt x="741" y="1324"/>
                    <a:pt x="741" y="1335"/>
                  </a:cubicBezTo>
                  <a:lnTo>
                    <a:pt x="741" y="1336"/>
                  </a:lnTo>
                  <a:moveTo>
                    <a:pt x="538" y="4624"/>
                  </a:moveTo>
                  <a:cubicBezTo>
                    <a:pt x="534" y="4652"/>
                    <a:pt x="527" y="4678"/>
                    <a:pt x="520" y="4704"/>
                  </a:cubicBezTo>
                  <a:cubicBezTo>
                    <a:pt x="514" y="4725"/>
                    <a:pt x="500" y="4737"/>
                    <a:pt x="474" y="4746"/>
                  </a:cubicBezTo>
                  <a:lnTo>
                    <a:pt x="472" y="4746"/>
                  </a:lnTo>
                  <a:lnTo>
                    <a:pt x="472" y="4744"/>
                  </a:lnTo>
                  <a:cubicBezTo>
                    <a:pt x="529" y="4562"/>
                    <a:pt x="526" y="4382"/>
                    <a:pt x="515" y="4215"/>
                  </a:cubicBezTo>
                  <a:lnTo>
                    <a:pt x="514" y="4210"/>
                  </a:lnTo>
                  <a:lnTo>
                    <a:pt x="517" y="4214"/>
                  </a:lnTo>
                  <a:cubicBezTo>
                    <a:pt x="520" y="4218"/>
                    <a:pt x="523" y="4221"/>
                    <a:pt x="525" y="4223"/>
                  </a:cubicBezTo>
                  <a:lnTo>
                    <a:pt x="525" y="4224"/>
                  </a:lnTo>
                  <a:cubicBezTo>
                    <a:pt x="529" y="4228"/>
                    <a:pt x="531" y="4230"/>
                    <a:pt x="532" y="4233"/>
                  </a:cubicBezTo>
                  <a:lnTo>
                    <a:pt x="534" y="4242"/>
                  </a:lnTo>
                  <a:lnTo>
                    <a:pt x="534" y="4242"/>
                  </a:lnTo>
                  <a:cubicBezTo>
                    <a:pt x="540" y="4268"/>
                    <a:pt x="547" y="4297"/>
                    <a:pt x="552" y="4326"/>
                  </a:cubicBezTo>
                  <a:cubicBezTo>
                    <a:pt x="570" y="4428"/>
                    <a:pt x="553" y="4533"/>
                    <a:pt x="538" y="4624"/>
                  </a:cubicBezTo>
                  <a:moveTo>
                    <a:pt x="546" y="4683"/>
                  </a:moveTo>
                  <a:lnTo>
                    <a:pt x="546" y="4684"/>
                  </a:lnTo>
                  <a:lnTo>
                    <a:pt x="544" y="4683"/>
                  </a:lnTo>
                  <a:cubicBezTo>
                    <a:pt x="543" y="4683"/>
                    <a:pt x="542" y="4682"/>
                    <a:pt x="540" y="4682"/>
                  </a:cubicBezTo>
                  <a:lnTo>
                    <a:pt x="538" y="4680"/>
                  </a:lnTo>
                  <a:lnTo>
                    <a:pt x="539" y="4678"/>
                  </a:lnTo>
                  <a:lnTo>
                    <a:pt x="544" y="4672"/>
                  </a:lnTo>
                  <a:lnTo>
                    <a:pt x="545" y="4674"/>
                  </a:lnTo>
                  <a:cubicBezTo>
                    <a:pt x="547" y="4676"/>
                    <a:pt x="548" y="4678"/>
                    <a:pt x="548" y="4679"/>
                  </a:cubicBezTo>
                  <a:lnTo>
                    <a:pt x="548" y="4679"/>
                  </a:lnTo>
                  <a:cubicBezTo>
                    <a:pt x="549" y="4681"/>
                    <a:pt x="547" y="4683"/>
                    <a:pt x="546" y="4683"/>
                  </a:cubicBezTo>
                  <a:moveTo>
                    <a:pt x="553" y="4730"/>
                  </a:moveTo>
                  <a:lnTo>
                    <a:pt x="543" y="4744"/>
                  </a:lnTo>
                  <a:lnTo>
                    <a:pt x="536" y="4739"/>
                  </a:lnTo>
                  <a:lnTo>
                    <a:pt x="546" y="4725"/>
                  </a:lnTo>
                  <a:lnTo>
                    <a:pt x="553" y="4730"/>
                  </a:lnTo>
                  <a:moveTo>
                    <a:pt x="858" y="4480"/>
                  </a:moveTo>
                  <a:lnTo>
                    <a:pt x="570" y="4713"/>
                  </a:lnTo>
                  <a:lnTo>
                    <a:pt x="567" y="4711"/>
                  </a:lnTo>
                  <a:cubicBezTo>
                    <a:pt x="608" y="4642"/>
                    <a:pt x="652" y="4588"/>
                    <a:pt x="703" y="4546"/>
                  </a:cubicBezTo>
                  <a:cubicBezTo>
                    <a:pt x="734" y="4520"/>
                    <a:pt x="771" y="4500"/>
                    <a:pt x="806" y="4481"/>
                  </a:cubicBezTo>
                  <a:cubicBezTo>
                    <a:pt x="825" y="4470"/>
                    <a:pt x="844" y="4470"/>
                    <a:pt x="857" y="4479"/>
                  </a:cubicBezTo>
                  <a:lnTo>
                    <a:pt x="858" y="4480"/>
                  </a:lnTo>
                  <a:moveTo>
                    <a:pt x="257" y="4910"/>
                  </a:moveTo>
                  <a:lnTo>
                    <a:pt x="268" y="4736"/>
                  </a:lnTo>
                  <a:lnTo>
                    <a:pt x="270" y="4738"/>
                  </a:lnTo>
                  <a:cubicBezTo>
                    <a:pt x="273" y="4742"/>
                    <a:pt x="275" y="4745"/>
                    <a:pt x="277" y="4747"/>
                  </a:cubicBezTo>
                  <a:lnTo>
                    <a:pt x="277" y="4747"/>
                  </a:lnTo>
                  <a:cubicBezTo>
                    <a:pt x="280" y="4750"/>
                    <a:pt x="281" y="4752"/>
                    <a:pt x="282" y="4754"/>
                  </a:cubicBezTo>
                  <a:lnTo>
                    <a:pt x="282" y="4755"/>
                  </a:lnTo>
                  <a:lnTo>
                    <a:pt x="281" y="4763"/>
                  </a:lnTo>
                  <a:cubicBezTo>
                    <a:pt x="279" y="4805"/>
                    <a:pt x="277" y="4847"/>
                    <a:pt x="272" y="4889"/>
                  </a:cubicBezTo>
                  <a:cubicBezTo>
                    <a:pt x="272" y="4895"/>
                    <a:pt x="268" y="4901"/>
                    <a:pt x="264" y="4907"/>
                  </a:cubicBezTo>
                  <a:lnTo>
                    <a:pt x="264" y="4907"/>
                  </a:lnTo>
                  <a:cubicBezTo>
                    <a:pt x="263" y="4908"/>
                    <a:pt x="262" y="4910"/>
                    <a:pt x="261" y="4911"/>
                  </a:cubicBezTo>
                  <a:lnTo>
                    <a:pt x="257" y="4910"/>
                  </a:lnTo>
                  <a:moveTo>
                    <a:pt x="253" y="4931"/>
                  </a:moveTo>
                  <a:lnTo>
                    <a:pt x="256" y="4919"/>
                  </a:lnTo>
                  <a:lnTo>
                    <a:pt x="260" y="4919"/>
                  </a:lnTo>
                  <a:lnTo>
                    <a:pt x="262" y="4931"/>
                  </a:lnTo>
                  <a:lnTo>
                    <a:pt x="253" y="4931"/>
                  </a:lnTo>
                  <a:moveTo>
                    <a:pt x="168" y="5233"/>
                  </a:moveTo>
                  <a:cubicBezTo>
                    <a:pt x="132" y="5332"/>
                    <a:pt x="93" y="5409"/>
                    <a:pt x="45" y="5474"/>
                  </a:cubicBezTo>
                  <a:lnTo>
                    <a:pt x="42" y="5473"/>
                  </a:lnTo>
                  <a:cubicBezTo>
                    <a:pt x="51" y="5453"/>
                    <a:pt x="61" y="5432"/>
                    <a:pt x="69" y="5414"/>
                  </a:cubicBezTo>
                  <a:cubicBezTo>
                    <a:pt x="96" y="5352"/>
                    <a:pt x="124" y="5288"/>
                    <a:pt x="165" y="5231"/>
                  </a:cubicBezTo>
                  <a:lnTo>
                    <a:pt x="168" y="5233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0000" tIns="45000" rIns="90000" bIns="45000" anchor="ctr" anchorCtr="1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" name="Google Shape;149;p19"/>
            <p:cNvSpPr/>
            <p:nvPr/>
          </p:nvSpPr>
          <p:spPr>
            <a:xfrm>
              <a:off x="7258320" y="2882520"/>
              <a:ext cx="6480" cy="4680"/>
            </a:xfrm>
            <a:custGeom>
              <a:avLst/>
              <a:gdLst/>
              <a:ahLst/>
              <a:cxnLst/>
              <a:rect l="l" t="t" r="r" b="b"/>
              <a:pathLst>
                <a:path w="18" h="13" extrusionOk="0">
                  <a:moveTo>
                    <a:pt x="14" y="0"/>
                  </a:moveTo>
                  <a:cubicBezTo>
                    <a:pt x="9" y="2"/>
                    <a:pt x="4" y="5"/>
                    <a:pt x="0" y="8"/>
                  </a:cubicBezTo>
                  <a:lnTo>
                    <a:pt x="3" y="13"/>
                  </a:lnTo>
                  <a:lnTo>
                    <a:pt x="5" y="13"/>
                  </a:lnTo>
                  <a:cubicBezTo>
                    <a:pt x="8" y="11"/>
                    <a:pt x="15" y="8"/>
                    <a:pt x="18" y="6"/>
                  </a:cubicBezTo>
                  <a:lnTo>
                    <a:pt x="15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0000" tIns="0" rIns="90000" bIns="0" anchor="ctr" anchorCtr="1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" name="Google Shape;150;p19"/>
            <p:cNvSpPr/>
            <p:nvPr/>
          </p:nvSpPr>
          <p:spPr>
            <a:xfrm>
              <a:off x="7449120" y="2445120"/>
              <a:ext cx="22320" cy="16560"/>
            </a:xfrm>
            <a:custGeom>
              <a:avLst/>
              <a:gdLst/>
              <a:ahLst/>
              <a:cxnLst/>
              <a:rect l="l" t="t" r="r" b="b"/>
              <a:pathLst>
                <a:path w="62" h="46" extrusionOk="0">
                  <a:moveTo>
                    <a:pt x="11" y="7"/>
                  </a:moveTo>
                  <a:lnTo>
                    <a:pt x="0" y="12"/>
                  </a:lnTo>
                  <a:lnTo>
                    <a:pt x="40" y="15"/>
                  </a:lnTo>
                  <a:lnTo>
                    <a:pt x="27" y="46"/>
                  </a:lnTo>
                  <a:lnTo>
                    <a:pt x="62" y="16"/>
                  </a:lnTo>
                  <a:lnTo>
                    <a:pt x="59" y="14"/>
                  </a:lnTo>
                  <a:cubicBezTo>
                    <a:pt x="42" y="-5"/>
                    <a:pt x="27" y="0"/>
                    <a:pt x="11" y="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0000" tIns="0" rIns="90000" bIns="0" anchor="ctr" anchorCtr="1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1" name="Google Shape;151;p19"/>
            <p:cNvSpPr/>
            <p:nvPr/>
          </p:nvSpPr>
          <p:spPr>
            <a:xfrm>
              <a:off x="7449840" y="2115720"/>
              <a:ext cx="8280" cy="38880"/>
            </a:xfrm>
            <a:custGeom>
              <a:avLst/>
              <a:gdLst/>
              <a:ahLst/>
              <a:cxnLst/>
              <a:rect l="l" t="t" r="r" b="b"/>
              <a:pathLst>
                <a:path w="23" h="108" extrusionOk="0">
                  <a:moveTo>
                    <a:pt x="11" y="0"/>
                  </a:moveTo>
                  <a:lnTo>
                    <a:pt x="0" y="0"/>
                  </a:lnTo>
                  <a:lnTo>
                    <a:pt x="1" y="4"/>
                  </a:lnTo>
                  <a:cubicBezTo>
                    <a:pt x="1" y="9"/>
                    <a:pt x="2" y="14"/>
                    <a:pt x="2" y="19"/>
                  </a:cubicBezTo>
                  <a:cubicBezTo>
                    <a:pt x="4" y="30"/>
                    <a:pt x="5" y="41"/>
                    <a:pt x="6" y="52"/>
                  </a:cubicBezTo>
                  <a:cubicBezTo>
                    <a:pt x="7" y="64"/>
                    <a:pt x="8" y="77"/>
                    <a:pt x="8" y="89"/>
                  </a:cubicBezTo>
                  <a:cubicBezTo>
                    <a:pt x="9" y="94"/>
                    <a:pt x="9" y="99"/>
                    <a:pt x="9" y="104"/>
                  </a:cubicBezTo>
                  <a:lnTo>
                    <a:pt x="9" y="108"/>
                  </a:lnTo>
                  <a:lnTo>
                    <a:pt x="23" y="107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0000" tIns="0" rIns="90000" bIns="0" anchor="ctr" anchorCtr="1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2" name="Google Shape;152;p19"/>
            <p:cNvSpPr/>
            <p:nvPr/>
          </p:nvSpPr>
          <p:spPr>
            <a:xfrm>
              <a:off x="7516800" y="2167200"/>
              <a:ext cx="7200" cy="11880"/>
            </a:xfrm>
            <a:custGeom>
              <a:avLst/>
              <a:gdLst/>
              <a:ahLst/>
              <a:cxnLst/>
              <a:rect l="l" t="t" r="r" b="b"/>
              <a:pathLst>
                <a:path w="20" h="33" extrusionOk="0">
                  <a:moveTo>
                    <a:pt x="8" y="33"/>
                  </a:moveTo>
                  <a:lnTo>
                    <a:pt x="20" y="0"/>
                  </a:lnTo>
                  <a:lnTo>
                    <a:pt x="0" y="30"/>
                  </a:lnTo>
                  <a:lnTo>
                    <a:pt x="8" y="33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0000" tIns="0" rIns="90000" bIns="0" anchor="ctr" anchorCtr="1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3" name="Google Shape;153;p19"/>
            <p:cNvSpPr/>
            <p:nvPr/>
          </p:nvSpPr>
          <p:spPr>
            <a:xfrm>
              <a:off x="7221240" y="2894760"/>
              <a:ext cx="20880" cy="14760"/>
            </a:xfrm>
            <a:custGeom>
              <a:avLst/>
              <a:gdLst/>
              <a:ahLst/>
              <a:cxnLst/>
              <a:rect l="l" t="t" r="r" b="b"/>
              <a:pathLst>
                <a:path w="58" h="41" extrusionOk="0">
                  <a:moveTo>
                    <a:pt x="0" y="30"/>
                  </a:moveTo>
                  <a:lnTo>
                    <a:pt x="7" y="41"/>
                  </a:lnTo>
                  <a:lnTo>
                    <a:pt x="58" y="11"/>
                  </a:lnTo>
                  <a:lnTo>
                    <a:pt x="51" y="0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0000" tIns="0" rIns="90000" bIns="0" anchor="ctr" anchorCtr="1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4" name="Google Shape;154;p19"/>
            <p:cNvSpPr/>
            <p:nvPr/>
          </p:nvSpPr>
          <p:spPr>
            <a:xfrm>
              <a:off x="7524000" y="2138400"/>
              <a:ext cx="15480" cy="25560"/>
            </a:xfrm>
            <a:custGeom>
              <a:avLst/>
              <a:gdLst/>
              <a:ahLst/>
              <a:cxnLst/>
              <a:rect l="l" t="t" r="r" b="b"/>
              <a:pathLst>
                <a:path w="43" h="71" extrusionOk="0">
                  <a:moveTo>
                    <a:pt x="5" y="63"/>
                  </a:moveTo>
                  <a:lnTo>
                    <a:pt x="0" y="65"/>
                  </a:lnTo>
                  <a:lnTo>
                    <a:pt x="4" y="68"/>
                  </a:lnTo>
                  <a:cubicBezTo>
                    <a:pt x="6" y="69"/>
                    <a:pt x="6" y="69"/>
                    <a:pt x="6" y="69"/>
                  </a:cubicBezTo>
                  <a:lnTo>
                    <a:pt x="9" y="71"/>
                  </a:lnTo>
                  <a:lnTo>
                    <a:pt x="10" y="68"/>
                  </a:lnTo>
                  <a:cubicBezTo>
                    <a:pt x="11" y="67"/>
                    <a:pt x="11" y="67"/>
                    <a:pt x="12" y="66"/>
                  </a:cubicBezTo>
                  <a:cubicBezTo>
                    <a:pt x="31" y="54"/>
                    <a:pt x="32" y="52"/>
                    <a:pt x="38" y="21"/>
                  </a:cubicBezTo>
                  <a:lnTo>
                    <a:pt x="43" y="0"/>
                  </a:lnTo>
                  <a:lnTo>
                    <a:pt x="32" y="19"/>
                  </a:lnTo>
                  <a:cubicBezTo>
                    <a:pt x="21" y="37"/>
                    <a:pt x="14" y="49"/>
                    <a:pt x="7" y="61"/>
                  </a:cubicBezTo>
                  <a:cubicBezTo>
                    <a:pt x="6" y="62"/>
                    <a:pt x="5" y="62"/>
                    <a:pt x="5" y="6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0000" tIns="0" rIns="90000" bIns="0" anchor="ctr" anchorCtr="1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5" name="Google Shape;155;p19"/>
            <p:cNvSpPr/>
            <p:nvPr/>
          </p:nvSpPr>
          <p:spPr>
            <a:xfrm>
              <a:off x="7444080" y="2090520"/>
              <a:ext cx="4680" cy="11160"/>
            </a:xfrm>
            <a:custGeom>
              <a:avLst/>
              <a:gdLst/>
              <a:ahLst/>
              <a:cxnLst/>
              <a:rect l="l" t="t" r="r" b="b"/>
              <a:pathLst>
                <a:path w="13" h="31" extrusionOk="0">
                  <a:moveTo>
                    <a:pt x="0" y="1"/>
                  </a:moveTo>
                  <a:lnTo>
                    <a:pt x="3" y="31"/>
                  </a:lnTo>
                  <a:lnTo>
                    <a:pt x="13" y="30"/>
                  </a:lnTo>
                  <a:lnTo>
                    <a:pt x="10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0000" tIns="0" rIns="90000" bIns="0" anchor="ctr" anchorCtr="1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6" name="Google Shape;156;p19"/>
            <p:cNvSpPr/>
            <p:nvPr/>
          </p:nvSpPr>
          <p:spPr>
            <a:xfrm>
              <a:off x="7445880" y="2238840"/>
              <a:ext cx="7920" cy="38520"/>
            </a:xfrm>
            <a:custGeom>
              <a:avLst/>
              <a:gdLst/>
              <a:ahLst/>
              <a:cxnLst/>
              <a:rect l="l" t="t" r="r" b="b"/>
              <a:pathLst>
                <a:path w="22" h="107" extrusionOk="0">
                  <a:moveTo>
                    <a:pt x="9" y="5"/>
                  </a:moveTo>
                  <a:cubicBezTo>
                    <a:pt x="9" y="12"/>
                    <a:pt x="10" y="19"/>
                    <a:pt x="11" y="26"/>
                  </a:cubicBezTo>
                  <a:lnTo>
                    <a:pt x="11" y="28"/>
                  </a:lnTo>
                  <a:cubicBezTo>
                    <a:pt x="11" y="29"/>
                    <a:pt x="11" y="30"/>
                    <a:pt x="10" y="30"/>
                  </a:cubicBezTo>
                  <a:cubicBezTo>
                    <a:pt x="-2" y="48"/>
                    <a:pt x="-2" y="50"/>
                    <a:pt x="2" y="83"/>
                  </a:cubicBezTo>
                  <a:lnTo>
                    <a:pt x="5" y="107"/>
                  </a:lnTo>
                  <a:lnTo>
                    <a:pt x="9" y="83"/>
                  </a:lnTo>
                  <a:cubicBezTo>
                    <a:pt x="9" y="77"/>
                    <a:pt x="10" y="73"/>
                    <a:pt x="11" y="69"/>
                  </a:cubicBezTo>
                  <a:cubicBezTo>
                    <a:pt x="11" y="62"/>
                    <a:pt x="12" y="58"/>
                    <a:pt x="13" y="53"/>
                  </a:cubicBezTo>
                  <a:cubicBezTo>
                    <a:pt x="14" y="47"/>
                    <a:pt x="15" y="42"/>
                    <a:pt x="16" y="37"/>
                  </a:cubicBezTo>
                  <a:cubicBezTo>
                    <a:pt x="16" y="35"/>
                    <a:pt x="17" y="34"/>
                    <a:pt x="17" y="33"/>
                  </a:cubicBezTo>
                  <a:cubicBezTo>
                    <a:pt x="17" y="32"/>
                    <a:pt x="17" y="32"/>
                    <a:pt x="18" y="32"/>
                  </a:cubicBezTo>
                  <a:lnTo>
                    <a:pt x="19" y="29"/>
                  </a:lnTo>
                  <a:lnTo>
                    <a:pt x="18" y="28"/>
                  </a:lnTo>
                  <a:cubicBezTo>
                    <a:pt x="18" y="27"/>
                    <a:pt x="18" y="27"/>
                    <a:pt x="18" y="26"/>
                  </a:cubicBezTo>
                  <a:lnTo>
                    <a:pt x="22" y="0"/>
                  </a:lnTo>
                  <a:lnTo>
                    <a:pt x="8" y="0"/>
                  </a:lnTo>
                  <a:lnTo>
                    <a:pt x="9" y="5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0000" tIns="0" rIns="90000" bIns="0" anchor="ctr" anchorCtr="1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7" name="Google Shape;157;p19"/>
            <p:cNvSpPr/>
            <p:nvPr/>
          </p:nvSpPr>
          <p:spPr>
            <a:xfrm>
              <a:off x="7484040" y="2194200"/>
              <a:ext cx="25200" cy="29880"/>
            </a:xfrm>
            <a:custGeom>
              <a:avLst/>
              <a:gdLst/>
              <a:ahLst/>
              <a:cxnLst/>
              <a:rect l="l" t="t" r="r" b="b"/>
              <a:pathLst>
                <a:path w="70" h="83" extrusionOk="0">
                  <a:moveTo>
                    <a:pt x="70" y="10"/>
                  </a:moveTo>
                  <a:lnTo>
                    <a:pt x="63" y="5"/>
                  </a:lnTo>
                  <a:lnTo>
                    <a:pt x="63" y="5"/>
                  </a:lnTo>
                  <a:lnTo>
                    <a:pt x="63" y="5"/>
                  </a:lnTo>
                  <a:lnTo>
                    <a:pt x="55" y="0"/>
                  </a:lnTo>
                  <a:lnTo>
                    <a:pt x="48" y="23"/>
                  </a:lnTo>
                  <a:lnTo>
                    <a:pt x="47" y="24"/>
                  </a:lnTo>
                  <a:lnTo>
                    <a:pt x="44" y="27"/>
                  </a:lnTo>
                  <a:lnTo>
                    <a:pt x="44" y="27"/>
                  </a:lnTo>
                  <a:lnTo>
                    <a:pt x="31" y="42"/>
                  </a:lnTo>
                  <a:lnTo>
                    <a:pt x="30" y="43"/>
                  </a:lnTo>
                  <a:lnTo>
                    <a:pt x="30" y="43"/>
                  </a:lnTo>
                  <a:lnTo>
                    <a:pt x="29" y="44"/>
                  </a:lnTo>
                  <a:lnTo>
                    <a:pt x="29" y="44"/>
                  </a:lnTo>
                  <a:cubicBezTo>
                    <a:pt x="25" y="47"/>
                    <a:pt x="21" y="50"/>
                    <a:pt x="17" y="53"/>
                  </a:cubicBezTo>
                  <a:cubicBezTo>
                    <a:pt x="17" y="53"/>
                    <a:pt x="16" y="53"/>
                    <a:pt x="16" y="54"/>
                  </a:cubicBezTo>
                  <a:lnTo>
                    <a:pt x="9" y="47"/>
                  </a:lnTo>
                  <a:lnTo>
                    <a:pt x="12" y="58"/>
                  </a:lnTo>
                  <a:lnTo>
                    <a:pt x="0" y="74"/>
                  </a:lnTo>
                  <a:lnTo>
                    <a:pt x="12" y="65"/>
                  </a:lnTo>
                  <a:lnTo>
                    <a:pt x="13" y="83"/>
                  </a:lnTo>
                  <a:lnTo>
                    <a:pt x="26" y="81"/>
                  </a:lnTo>
                  <a:lnTo>
                    <a:pt x="20" y="60"/>
                  </a:lnTo>
                  <a:lnTo>
                    <a:pt x="20" y="59"/>
                  </a:lnTo>
                  <a:cubicBezTo>
                    <a:pt x="22" y="59"/>
                    <a:pt x="23" y="59"/>
                    <a:pt x="25" y="59"/>
                  </a:cubicBezTo>
                  <a:cubicBezTo>
                    <a:pt x="29" y="59"/>
                    <a:pt x="34" y="59"/>
                    <a:pt x="37" y="55"/>
                  </a:cubicBezTo>
                  <a:cubicBezTo>
                    <a:pt x="38" y="53"/>
                    <a:pt x="39" y="50"/>
                    <a:pt x="38" y="46"/>
                  </a:cubicBezTo>
                  <a:cubicBezTo>
                    <a:pt x="42" y="41"/>
                    <a:pt x="46" y="36"/>
                    <a:pt x="50" y="32"/>
                  </a:cubicBezTo>
                  <a:lnTo>
                    <a:pt x="52" y="33"/>
                  </a:lnTo>
                  <a:lnTo>
                    <a:pt x="53" y="29"/>
                  </a:lnTo>
                  <a:lnTo>
                    <a:pt x="55" y="27"/>
                  </a:lnTo>
                  <a:lnTo>
                    <a:pt x="55" y="26"/>
                  </a:lnTo>
                  <a:lnTo>
                    <a:pt x="55" y="26"/>
                  </a:lnTo>
                  <a:lnTo>
                    <a:pt x="54" y="26"/>
                  </a:lnTo>
                  <a:lnTo>
                    <a:pt x="54" y="26"/>
                  </a:lnTo>
                  <a:lnTo>
                    <a:pt x="70" y="1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0000" tIns="0" rIns="90000" bIns="0" anchor="ctr" anchorCtr="1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8" name="Google Shape;158;p19"/>
            <p:cNvSpPr/>
            <p:nvPr/>
          </p:nvSpPr>
          <p:spPr>
            <a:xfrm>
              <a:off x="7452360" y="2194920"/>
              <a:ext cx="5400" cy="9720"/>
            </a:xfrm>
            <a:custGeom>
              <a:avLst/>
              <a:gdLst/>
              <a:ahLst/>
              <a:cxnLst/>
              <a:rect l="l" t="t" r="r" b="b"/>
              <a:pathLst>
                <a:path w="15" h="27" extrusionOk="0">
                  <a:moveTo>
                    <a:pt x="5" y="27"/>
                  </a:moveTo>
                  <a:lnTo>
                    <a:pt x="15" y="25"/>
                  </a:lnTo>
                  <a:lnTo>
                    <a:pt x="12" y="0"/>
                  </a:lnTo>
                  <a:lnTo>
                    <a:pt x="0" y="5"/>
                  </a:lnTo>
                  <a:lnTo>
                    <a:pt x="5" y="27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0000" tIns="0" rIns="90000" bIns="0" anchor="ctr" anchorCtr="1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9" name="Google Shape;159;p19"/>
            <p:cNvSpPr/>
            <p:nvPr/>
          </p:nvSpPr>
          <p:spPr>
            <a:xfrm>
              <a:off x="7437240" y="2066400"/>
              <a:ext cx="5040" cy="6480"/>
            </a:xfrm>
            <a:custGeom>
              <a:avLst/>
              <a:gdLst/>
              <a:ahLst/>
              <a:cxnLst/>
              <a:rect l="l" t="t" r="r" b="b"/>
              <a:pathLst>
                <a:path w="14" h="18" extrusionOk="0">
                  <a:moveTo>
                    <a:pt x="1" y="12"/>
                  </a:moveTo>
                  <a:cubicBezTo>
                    <a:pt x="2" y="14"/>
                    <a:pt x="4" y="14"/>
                    <a:pt x="6" y="15"/>
                  </a:cubicBezTo>
                  <a:cubicBezTo>
                    <a:pt x="7" y="15"/>
                    <a:pt x="7" y="15"/>
                    <a:pt x="8" y="16"/>
                  </a:cubicBezTo>
                  <a:lnTo>
                    <a:pt x="14" y="18"/>
                  </a:lnTo>
                  <a:lnTo>
                    <a:pt x="12" y="12"/>
                  </a:lnTo>
                  <a:cubicBezTo>
                    <a:pt x="12" y="11"/>
                    <a:pt x="12" y="10"/>
                    <a:pt x="12" y="10"/>
                  </a:cubicBezTo>
                  <a:cubicBezTo>
                    <a:pt x="12" y="8"/>
                    <a:pt x="11" y="6"/>
                    <a:pt x="10" y="5"/>
                  </a:cubicBezTo>
                  <a:cubicBezTo>
                    <a:pt x="9" y="3"/>
                    <a:pt x="8" y="2"/>
                    <a:pt x="6" y="2"/>
                  </a:cubicBezTo>
                  <a:lnTo>
                    <a:pt x="5" y="2"/>
                  </a:lnTo>
                  <a:lnTo>
                    <a:pt x="2" y="0"/>
                  </a:lnTo>
                  <a:lnTo>
                    <a:pt x="1" y="4"/>
                  </a:lnTo>
                  <a:lnTo>
                    <a:pt x="0" y="5"/>
                  </a:lnTo>
                  <a:cubicBezTo>
                    <a:pt x="0" y="7"/>
                    <a:pt x="-1" y="10"/>
                    <a:pt x="1" y="1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0000" tIns="0" rIns="90000" bIns="0" anchor="ctr" anchorCtr="1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0" name="Google Shape;160;p19"/>
            <p:cNvSpPr/>
            <p:nvPr/>
          </p:nvSpPr>
          <p:spPr>
            <a:xfrm>
              <a:off x="7432560" y="2051280"/>
              <a:ext cx="5040" cy="7200"/>
            </a:xfrm>
            <a:custGeom>
              <a:avLst/>
              <a:gdLst/>
              <a:ahLst/>
              <a:cxnLst/>
              <a:rect l="l" t="t" r="r" b="b"/>
              <a:pathLst>
                <a:path w="14" h="20" extrusionOk="0">
                  <a:moveTo>
                    <a:pt x="14" y="0"/>
                  </a:moveTo>
                  <a:lnTo>
                    <a:pt x="0" y="2"/>
                  </a:lnTo>
                  <a:lnTo>
                    <a:pt x="2" y="7"/>
                  </a:lnTo>
                  <a:cubicBezTo>
                    <a:pt x="3" y="10"/>
                    <a:pt x="4" y="14"/>
                    <a:pt x="5" y="17"/>
                  </a:cubicBezTo>
                  <a:cubicBezTo>
                    <a:pt x="5" y="19"/>
                    <a:pt x="7" y="20"/>
                    <a:pt x="8" y="20"/>
                  </a:cubicBezTo>
                  <a:cubicBezTo>
                    <a:pt x="9" y="20"/>
                    <a:pt x="10" y="20"/>
                    <a:pt x="10" y="20"/>
                  </a:cubicBezTo>
                  <a:cubicBezTo>
                    <a:pt x="11" y="19"/>
                    <a:pt x="14" y="19"/>
                    <a:pt x="14" y="16"/>
                  </a:cubicBezTo>
                  <a:cubicBezTo>
                    <a:pt x="14" y="12"/>
                    <a:pt x="14" y="9"/>
                    <a:pt x="14" y="5"/>
                  </a:cubicBezTo>
                  <a:lnTo>
                    <a:pt x="1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0000" tIns="0" rIns="90000" bIns="0" anchor="ctr" anchorCtr="1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1" name="Google Shape;161;p19"/>
            <p:cNvSpPr/>
            <p:nvPr/>
          </p:nvSpPr>
          <p:spPr>
            <a:xfrm>
              <a:off x="7533720" y="1930320"/>
              <a:ext cx="4680" cy="7560"/>
            </a:xfrm>
            <a:custGeom>
              <a:avLst/>
              <a:gdLst/>
              <a:ahLst/>
              <a:cxnLst/>
              <a:rect l="l" t="t" r="r" b="b"/>
              <a:pathLst>
                <a:path w="13" h="21" extrusionOk="0">
                  <a:moveTo>
                    <a:pt x="0" y="21"/>
                  </a:moveTo>
                  <a:lnTo>
                    <a:pt x="11" y="21"/>
                  </a:lnTo>
                  <a:lnTo>
                    <a:pt x="13" y="1"/>
                  </a:lnTo>
                  <a:lnTo>
                    <a:pt x="4" y="0"/>
                  </a:lnTo>
                  <a:lnTo>
                    <a:pt x="1" y="0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0000" tIns="0" rIns="90000" bIns="0" anchor="ctr" anchorCtr="1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2" name="Google Shape;162;p19"/>
            <p:cNvSpPr/>
            <p:nvPr/>
          </p:nvSpPr>
          <p:spPr>
            <a:xfrm>
              <a:off x="7516800" y="1992600"/>
              <a:ext cx="5040" cy="12960"/>
            </a:xfrm>
            <a:custGeom>
              <a:avLst/>
              <a:gdLst/>
              <a:ahLst/>
              <a:cxnLst/>
              <a:rect l="l" t="t" r="r" b="b"/>
              <a:pathLst>
                <a:path w="14" h="36" extrusionOk="0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lnTo>
                    <a:pt x="14" y="36"/>
                  </a:lnTo>
                  <a:lnTo>
                    <a:pt x="10" y="7"/>
                  </a:lnTo>
                  <a:cubicBezTo>
                    <a:pt x="10" y="5"/>
                    <a:pt x="10" y="4"/>
                    <a:pt x="10" y="3"/>
                  </a:cubicBezTo>
                  <a:cubicBezTo>
                    <a:pt x="9" y="1"/>
                    <a:pt x="8" y="0"/>
                    <a:pt x="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0000" tIns="0" rIns="90000" bIns="0" anchor="ctr" anchorCtr="1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163" name="Google Shape;163;p19"/>
          <p:cNvPicPr preferRelativeResize="0"/>
          <p:nvPr/>
        </p:nvPicPr>
        <p:blipFill>
          <a:blip r:embed="rId2">
            <a:alphaModFix amt="20000"/>
          </a:blip>
          <a:stretch>
            <a:fillRect/>
          </a:stretch>
        </p:blipFill>
        <p:spPr>
          <a:xfrm>
            <a:off x="-396175" y="-1034325"/>
            <a:ext cx="4502851" cy="38982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BLANK_1_1_1_1_1_1_1_1"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0"/>
          <p:cNvSpPr/>
          <p:nvPr/>
        </p:nvSpPr>
        <p:spPr>
          <a:xfrm>
            <a:off x="0" y="4013000"/>
            <a:ext cx="3575775" cy="1171100"/>
          </a:xfrm>
          <a:custGeom>
            <a:avLst/>
            <a:gdLst/>
            <a:ahLst/>
            <a:cxnLst/>
            <a:rect l="l" t="t" r="r" b="b"/>
            <a:pathLst>
              <a:path w="143031" h="46844" extrusionOk="0">
                <a:moveTo>
                  <a:pt x="0" y="0"/>
                </a:moveTo>
                <a:cubicBezTo>
                  <a:pt x="9426" y="0"/>
                  <a:pt x="15928" y="10149"/>
                  <a:pt x="24359" y="14365"/>
                </a:cubicBezTo>
                <a:cubicBezTo>
                  <a:pt x="34107" y="19239"/>
                  <a:pt x="46199" y="15749"/>
                  <a:pt x="56838" y="18113"/>
                </a:cubicBezTo>
                <a:cubicBezTo>
                  <a:pt x="68472" y="20698"/>
                  <a:pt x="77385" y="30584"/>
                  <a:pt x="88692" y="34352"/>
                </a:cubicBezTo>
                <a:cubicBezTo>
                  <a:pt x="103179" y="39180"/>
                  <a:pt x="119626" y="37080"/>
                  <a:pt x="133662" y="43096"/>
                </a:cubicBezTo>
                <a:cubicBezTo>
                  <a:pt x="136754" y="44421"/>
                  <a:pt x="140654" y="44464"/>
                  <a:pt x="143031" y="46844"/>
                </a:cubicBezTo>
              </a:path>
            </a:pathLst>
          </a:cu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sp>
      <p:grpSp>
        <p:nvGrpSpPr>
          <p:cNvPr id="166" name="Google Shape;166;p20"/>
          <p:cNvGrpSpPr/>
          <p:nvPr/>
        </p:nvGrpSpPr>
        <p:grpSpPr>
          <a:xfrm rot="-9359373">
            <a:off x="8761129" y="-1231570"/>
            <a:ext cx="483520" cy="2867548"/>
            <a:chOff x="6079320" y="1062360"/>
            <a:chExt cx="321480" cy="1906560"/>
          </a:xfrm>
        </p:grpSpPr>
        <p:sp>
          <p:nvSpPr>
            <p:cNvPr id="167" name="Google Shape;167;p20"/>
            <p:cNvSpPr/>
            <p:nvPr/>
          </p:nvSpPr>
          <p:spPr>
            <a:xfrm>
              <a:off x="6079320" y="1062360"/>
              <a:ext cx="321480" cy="1906560"/>
            </a:xfrm>
            <a:custGeom>
              <a:avLst/>
              <a:gdLst/>
              <a:ahLst/>
              <a:cxnLst/>
              <a:rect l="l" t="t" r="r" b="b"/>
              <a:pathLst>
                <a:path w="893" h="5296" extrusionOk="0">
                  <a:moveTo>
                    <a:pt x="881" y="5280"/>
                  </a:moveTo>
                  <a:cubicBezTo>
                    <a:pt x="858" y="5247"/>
                    <a:pt x="831" y="5216"/>
                    <a:pt x="798" y="5185"/>
                  </a:cubicBezTo>
                  <a:cubicBezTo>
                    <a:pt x="736" y="5126"/>
                    <a:pt x="692" y="5068"/>
                    <a:pt x="663" y="5005"/>
                  </a:cubicBezTo>
                  <a:cubicBezTo>
                    <a:pt x="657" y="4994"/>
                    <a:pt x="652" y="4983"/>
                    <a:pt x="646" y="4973"/>
                  </a:cubicBezTo>
                  <a:cubicBezTo>
                    <a:pt x="627" y="4933"/>
                    <a:pt x="606" y="4892"/>
                    <a:pt x="597" y="4850"/>
                  </a:cubicBezTo>
                  <a:cubicBezTo>
                    <a:pt x="570" y="4736"/>
                    <a:pt x="529" y="4623"/>
                    <a:pt x="497" y="4531"/>
                  </a:cubicBezTo>
                  <a:cubicBezTo>
                    <a:pt x="476" y="4475"/>
                    <a:pt x="460" y="4423"/>
                    <a:pt x="468" y="4366"/>
                  </a:cubicBezTo>
                  <a:cubicBezTo>
                    <a:pt x="471" y="4351"/>
                    <a:pt x="469" y="4334"/>
                    <a:pt x="466" y="4320"/>
                  </a:cubicBezTo>
                  <a:cubicBezTo>
                    <a:pt x="453" y="4243"/>
                    <a:pt x="474" y="4173"/>
                    <a:pt x="497" y="4114"/>
                  </a:cubicBezTo>
                  <a:cubicBezTo>
                    <a:pt x="506" y="4090"/>
                    <a:pt x="512" y="4065"/>
                    <a:pt x="517" y="4044"/>
                  </a:cubicBezTo>
                  <a:cubicBezTo>
                    <a:pt x="519" y="4031"/>
                    <a:pt x="521" y="4018"/>
                    <a:pt x="523" y="4006"/>
                  </a:cubicBezTo>
                  <a:cubicBezTo>
                    <a:pt x="526" y="3989"/>
                    <a:pt x="528" y="3971"/>
                    <a:pt x="533" y="3954"/>
                  </a:cubicBezTo>
                  <a:cubicBezTo>
                    <a:pt x="543" y="3917"/>
                    <a:pt x="554" y="3879"/>
                    <a:pt x="565" y="3843"/>
                  </a:cubicBezTo>
                  <a:cubicBezTo>
                    <a:pt x="573" y="3816"/>
                    <a:pt x="582" y="3789"/>
                    <a:pt x="590" y="3761"/>
                  </a:cubicBezTo>
                  <a:cubicBezTo>
                    <a:pt x="596" y="3739"/>
                    <a:pt x="603" y="3714"/>
                    <a:pt x="597" y="3685"/>
                  </a:cubicBezTo>
                  <a:lnTo>
                    <a:pt x="596" y="3681"/>
                  </a:lnTo>
                  <a:lnTo>
                    <a:pt x="592" y="3682"/>
                  </a:lnTo>
                  <a:cubicBezTo>
                    <a:pt x="576" y="3689"/>
                    <a:pt x="566" y="3697"/>
                    <a:pt x="570" y="3716"/>
                  </a:cubicBezTo>
                  <a:cubicBezTo>
                    <a:pt x="571" y="3721"/>
                    <a:pt x="572" y="3726"/>
                    <a:pt x="573" y="3732"/>
                  </a:cubicBezTo>
                  <a:lnTo>
                    <a:pt x="563" y="3738"/>
                  </a:lnTo>
                  <a:lnTo>
                    <a:pt x="563" y="3725"/>
                  </a:lnTo>
                  <a:lnTo>
                    <a:pt x="553" y="3727"/>
                  </a:lnTo>
                  <a:lnTo>
                    <a:pt x="556" y="3742"/>
                  </a:lnTo>
                  <a:cubicBezTo>
                    <a:pt x="554" y="3743"/>
                    <a:pt x="552" y="3744"/>
                    <a:pt x="550" y="3745"/>
                  </a:cubicBezTo>
                  <a:cubicBezTo>
                    <a:pt x="544" y="3748"/>
                    <a:pt x="537" y="3752"/>
                    <a:pt x="534" y="3758"/>
                  </a:cubicBezTo>
                  <a:cubicBezTo>
                    <a:pt x="516" y="3792"/>
                    <a:pt x="501" y="3823"/>
                    <a:pt x="488" y="3854"/>
                  </a:cubicBezTo>
                  <a:cubicBezTo>
                    <a:pt x="462" y="3917"/>
                    <a:pt x="450" y="3984"/>
                    <a:pt x="438" y="4049"/>
                  </a:cubicBezTo>
                  <a:cubicBezTo>
                    <a:pt x="436" y="4060"/>
                    <a:pt x="434" y="4071"/>
                    <a:pt x="432" y="4083"/>
                  </a:cubicBezTo>
                  <a:cubicBezTo>
                    <a:pt x="431" y="4092"/>
                    <a:pt x="428" y="4102"/>
                    <a:pt x="425" y="4111"/>
                  </a:cubicBezTo>
                  <a:lnTo>
                    <a:pt x="425" y="4111"/>
                  </a:lnTo>
                  <a:cubicBezTo>
                    <a:pt x="422" y="4095"/>
                    <a:pt x="422" y="4078"/>
                    <a:pt x="424" y="4061"/>
                  </a:cubicBezTo>
                  <a:cubicBezTo>
                    <a:pt x="426" y="4038"/>
                    <a:pt x="428" y="4014"/>
                    <a:pt x="430" y="3991"/>
                  </a:cubicBezTo>
                  <a:cubicBezTo>
                    <a:pt x="436" y="3927"/>
                    <a:pt x="441" y="3861"/>
                    <a:pt x="453" y="3797"/>
                  </a:cubicBezTo>
                  <a:cubicBezTo>
                    <a:pt x="458" y="3769"/>
                    <a:pt x="465" y="3740"/>
                    <a:pt x="472" y="3713"/>
                  </a:cubicBezTo>
                  <a:cubicBezTo>
                    <a:pt x="486" y="3660"/>
                    <a:pt x="501" y="3605"/>
                    <a:pt x="498" y="3548"/>
                  </a:cubicBezTo>
                  <a:cubicBezTo>
                    <a:pt x="498" y="3542"/>
                    <a:pt x="500" y="3534"/>
                    <a:pt x="502" y="3528"/>
                  </a:cubicBezTo>
                  <a:lnTo>
                    <a:pt x="503" y="3527"/>
                  </a:lnTo>
                  <a:cubicBezTo>
                    <a:pt x="503" y="3526"/>
                    <a:pt x="503" y="3525"/>
                    <a:pt x="503" y="3525"/>
                  </a:cubicBezTo>
                  <a:cubicBezTo>
                    <a:pt x="505" y="3520"/>
                    <a:pt x="507" y="3514"/>
                    <a:pt x="509" y="3513"/>
                  </a:cubicBezTo>
                  <a:cubicBezTo>
                    <a:pt x="532" y="3502"/>
                    <a:pt x="533" y="3482"/>
                    <a:pt x="534" y="3463"/>
                  </a:cubicBezTo>
                  <a:cubicBezTo>
                    <a:pt x="534" y="3461"/>
                    <a:pt x="534" y="3460"/>
                    <a:pt x="535" y="3458"/>
                  </a:cubicBezTo>
                  <a:cubicBezTo>
                    <a:pt x="535" y="3443"/>
                    <a:pt x="538" y="3428"/>
                    <a:pt x="542" y="3414"/>
                  </a:cubicBezTo>
                  <a:cubicBezTo>
                    <a:pt x="561" y="3344"/>
                    <a:pt x="571" y="3269"/>
                    <a:pt x="571" y="3184"/>
                  </a:cubicBezTo>
                  <a:cubicBezTo>
                    <a:pt x="571" y="3146"/>
                    <a:pt x="580" y="3113"/>
                    <a:pt x="601" y="3078"/>
                  </a:cubicBezTo>
                  <a:cubicBezTo>
                    <a:pt x="621" y="3043"/>
                    <a:pt x="639" y="3012"/>
                    <a:pt x="647" y="2978"/>
                  </a:cubicBezTo>
                  <a:cubicBezTo>
                    <a:pt x="660" y="2925"/>
                    <a:pt x="668" y="2871"/>
                    <a:pt x="676" y="2818"/>
                  </a:cubicBezTo>
                  <a:cubicBezTo>
                    <a:pt x="677" y="2811"/>
                    <a:pt x="678" y="2805"/>
                    <a:pt x="679" y="2798"/>
                  </a:cubicBezTo>
                  <a:cubicBezTo>
                    <a:pt x="684" y="2764"/>
                    <a:pt x="688" y="2730"/>
                    <a:pt x="693" y="2697"/>
                  </a:cubicBezTo>
                  <a:cubicBezTo>
                    <a:pt x="696" y="2666"/>
                    <a:pt x="700" y="2634"/>
                    <a:pt x="705" y="2602"/>
                  </a:cubicBezTo>
                  <a:cubicBezTo>
                    <a:pt x="709" y="2571"/>
                    <a:pt x="715" y="2540"/>
                    <a:pt x="720" y="2509"/>
                  </a:cubicBezTo>
                  <a:cubicBezTo>
                    <a:pt x="724" y="2489"/>
                    <a:pt x="728" y="2469"/>
                    <a:pt x="731" y="2449"/>
                  </a:cubicBezTo>
                  <a:cubicBezTo>
                    <a:pt x="732" y="2440"/>
                    <a:pt x="733" y="2430"/>
                    <a:pt x="733" y="2421"/>
                  </a:cubicBezTo>
                  <a:cubicBezTo>
                    <a:pt x="734" y="2417"/>
                    <a:pt x="734" y="2413"/>
                    <a:pt x="734" y="2409"/>
                  </a:cubicBezTo>
                  <a:lnTo>
                    <a:pt x="734" y="2407"/>
                  </a:lnTo>
                  <a:lnTo>
                    <a:pt x="723" y="2400"/>
                  </a:lnTo>
                  <a:lnTo>
                    <a:pt x="721" y="2401"/>
                  </a:lnTo>
                  <a:cubicBezTo>
                    <a:pt x="719" y="2403"/>
                    <a:pt x="715" y="2405"/>
                    <a:pt x="712" y="2407"/>
                  </a:cubicBezTo>
                  <a:cubicBezTo>
                    <a:pt x="705" y="2411"/>
                    <a:pt x="698" y="2415"/>
                    <a:pt x="693" y="2422"/>
                  </a:cubicBezTo>
                  <a:cubicBezTo>
                    <a:pt x="681" y="2434"/>
                    <a:pt x="671" y="2448"/>
                    <a:pt x="661" y="2465"/>
                  </a:cubicBezTo>
                  <a:cubicBezTo>
                    <a:pt x="604" y="2557"/>
                    <a:pt x="567" y="2667"/>
                    <a:pt x="547" y="2801"/>
                  </a:cubicBezTo>
                  <a:cubicBezTo>
                    <a:pt x="546" y="2808"/>
                    <a:pt x="548" y="2815"/>
                    <a:pt x="551" y="2821"/>
                  </a:cubicBezTo>
                  <a:cubicBezTo>
                    <a:pt x="551" y="2824"/>
                    <a:pt x="552" y="2826"/>
                    <a:pt x="553" y="2829"/>
                  </a:cubicBezTo>
                  <a:cubicBezTo>
                    <a:pt x="541" y="2862"/>
                    <a:pt x="542" y="2895"/>
                    <a:pt x="543" y="2923"/>
                  </a:cubicBezTo>
                  <a:cubicBezTo>
                    <a:pt x="544" y="2930"/>
                    <a:pt x="544" y="2938"/>
                    <a:pt x="544" y="2945"/>
                  </a:cubicBezTo>
                  <a:lnTo>
                    <a:pt x="542" y="2961"/>
                  </a:lnTo>
                  <a:lnTo>
                    <a:pt x="549" y="2962"/>
                  </a:lnTo>
                  <a:cubicBezTo>
                    <a:pt x="550" y="2957"/>
                    <a:pt x="550" y="2951"/>
                    <a:pt x="551" y="2945"/>
                  </a:cubicBezTo>
                  <a:lnTo>
                    <a:pt x="560" y="2830"/>
                  </a:lnTo>
                  <a:lnTo>
                    <a:pt x="562" y="2825"/>
                  </a:lnTo>
                  <a:lnTo>
                    <a:pt x="561" y="2825"/>
                  </a:lnTo>
                  <a:cubicBezTo>
                    <a:pt x="563" y="2813"/>
                    <a:pt x="566" y="2801"/>
                    <a:pt x="568" y="2789"/>
                  </a:cubicBezTo>
                  <a:cubicBezTo>
                    <a:pt x="574" y="2760"/>
                    <a:pt x="580" y="2730"/>
                    <a:pt x="586" y="2700"/>
                  </a:cubicBezTo>
                  <a:cubicBezTo>
                    <a:pt x="602" y="2619"/>
                    <a:pt x="640" y="2545"/>
                    <a:pt x="678" y="2474"/>
                  </a:cubicBezTo>
                  <a:lnTo>
                    <a:pt x="679" y="2471"/>
                  </a:lnTo>
                  <a:cubicBezTo>
                    <a:pt x="683" y="2465"/>
                    <a:pt x="688" y="2459"/>
                    <a:pt x="695" y="2452"/>
                  </a:cubicBezTo>
                  <a:cubicBezTo>
                    <a:pt x="697" y="2451"/>
                    <a:pt x="699" y="2449"/>
                    <a:pt x="701" y="2447"/>
                  </a:cubicBezTo>
                  <a:lnTo>
                    <a:pt x="700" y="2451"/>
                  </a:lnTo>
                  <a:cubicBezTo>
                    <a:pt x="699" y="2459"/>
                    <a:pt x="698" y="2465"/>
                    <a:pt x="697" y="2470"/>
                  </a:cubicBezTo>
                  <a:cubicBezTo>
                    <a:pt x="693" y="2488"/>
                    <a:pt x="690" y="2505"/>
                    <a:pt x="686" y="2523"/>
                  </a:cubicBezTo>
                  <a:cubicBezTo>
                    <a:pt x="678" y="2560"/>
                    <a:pt x="670" y="2599"/>
                    <a:pt x="664" y="2638"/>
                  </a:cubicBezTo>
                  <a:cubicBezTo>
                    <a:pt x="650" y="2734"/>
                    <a:pt x="637" y="2833"/>
                    <a:pt x="625" y="2931"/>
                  </a:cubicBezTo>
                  <a:cubicBezTo>
                    <a:pt x="620" y="2978"/>
                    <a:pt x="604" y="3021"/>
                    <a:pt x="577" y="3064"/>
                  </a:cubicBezTo>
                  <a:cubicBezTo>
                    <a:pt x="553" y="3103"/>
                    <a:pt x="543" y="3145"/>
                    <a:pt x="548" y="3192"/>
                  </a:cubicBezTo>
                  <a:cubicBezTo>
                    <a:pt x="543" y="3190"/>
                    <a:pt x="542" y="3186"/>
                    <a:pt x="541" y="3178"/>
                  </a:cubicBezTo>
                  <a:cubicBezTo>
                    <a:pt x="540" y="3158"/>
                    <a:pt x="538" y="3139"/>
                    <a:pt x="535" y="3120"/>
                  </a:cubicBezTo>
                  <a:cubicBezTo>
                    <a:pt x="535" y="3113"/>
                    <a:pt x="534" y="3106"/>
                    <a:pt x="533" y="3098"/>
                  </a:cubicBezTo>
                  <a:cubicBezTo>
                    <a:pt x="544" y="3093"/>
                    <a:pt x="550" y="3087"/>
                    <a:pt x="551" y="3080"/>
                  </a:cubicBezTo>
                  <a:cubicBezTo>
                    <a:pt x="553" y="3071"/>
                    <a:pt x="550" y="3062"/>
                    <a:pt x="541" y="3048"/>
                  </a:cubicBezTo>
                  <a:cubicBezTo>
                    <a:pt x="541" y="3048"/>
                    <a:pt x="541" y="3047"/>
                    <a:pt x="541" y="3046"/>
                  </a:cubicBezTo>
                  <a:cubicBezTo>
                    <a:pt x="541" y="3043"/>
                    <a:pt x="542" y="3040"/>
                    <a:pt x="541" y="3037"/>
                  </a:cubicBezTo>
                  <a:cubicBezTo>
                    <a:pt x="521" y="2986"/>
                    <a:pt x="514" y="2932"/>
                    <a:pt x="506" y="2879"/>
                  </a:cubicBezTo>
                  <a:cubicBezTo>
                    <a:pt x="505" y="2866"/>
                    <a:pt x="503" y="2852"/>
                    <a:pt x="501" y="2838"/>
                  </a:cubicBezTo>
                  <a:cubicBezTo>
                    <a:pt x="499" y="2830"/>
                    <a:pt x="498" y="2821"/>
                    <a:pt x="496" y="2813"/>
                  </a:cubicBezTo>
                  <a:cubicBezTo>
                    <a:pt x="493" y="2791"/>
                    <a:pt x="489" y="2768"/>
                    <a:pt x="488" y="2745"/>
                  </a:cubicBezTo>
                  <a:cubicBezTo>
                    <a:pt x="487" y="2727"/>
                    <a:pt x="489" y="2709"/>
                    <a:pt x="490" y="2691"/>
                  </a:cubicBezTo>
                  <a:cubicBezTo>
                    <a:pt x="491" y="2676"/>
                    <a:pt x="492" y="2662"/>
                    <a:pt x="492" y="2647"/>
                  </a:cubicBezTo>
                  <a:cubicBezTo>
                    <a:pt x="493" y="2537"/>
                    <a:pt x="519" y="2454"/>
                    <a:pt x="575" y="2387"/>
                  </a:cubicBezTo>
                  <a:cubicBezTo>
                    <a:pt x="603" y="2354"/>
                    <a:pt x="612" y="2313"/>
                    <a:pt x="618" y="2273"/>
                  </a:cubicBezTo>
                  <a:cubicBezTo>
                    <a:pt x="623" y="2243"/>
                    <a:pt x="629" y="2212"/>
                    <a:pt x="637" y="2173"/>
                  </a:cubicBezTo>
                  <a:cubicBezTo>
                    <a:pt x="646" y="2130"/>
                    <a:pt x="656" y="2087"/>
                    <a:pt x="665" y="2045"/>
                  </a:cubicBezTo>
                  <a:cubicBezTo>
                    <a:pt x="675" y="2000"/>
                    <a:pt x="685" y="1955"/>
                    <a:pt x="695" y="1910"/>
                  </a:cubicBezTo>
                  <a:cubicBezTo>
                    <a:pt x="703" y="1871"/>
                    <a:pt x="711" y="1832"/>
                    <a:pt x="717" y="1794"/>
                  </a:cubicBezTo>
                  <a:cubicBezTo>
                    <a:pt x="719" y="1782"/>
                    <a:pt x="719" y="1770"/>
                    <a:pt x="719" y="1759"/>
                  </a:cubicBezTo>
                  <a:cubicBezTo>
                    <a:pt x="719" y="1754"/>
                    <a:pt x="719" y="1748"/>
                    <a:pt x="720" y="1743"/>
                  </a:cubicBezTo>
                  <a:lnTo>
                    <a:pt x="720" y="1741"/>
                  </a:lnTo>
                  <a:lnTo>
                    <a:pt x="717" y="1740"/>
                  </a:lnTo>
                  <a:cubicBezTo>
                    <a:pt x="696" y="1735"/>
                    <a:pt x="679" y="1740"/>
                    <a:pt x="665" y="1757"/>
                  </a:cubicBezTo>
                  <a:lnTo>
                    <a:pt x="664" y="1759"/>
                  </a:lnTo>
                  <a:cubicBezTo>
                    <a:pt x="634" y="1795"/>
                    <a:pt x="604" y="1833"/>
                    <a:pt x="588" y="1880"/>
                  </a:cubicBezTo>
                  <a:lnTo>
                    <a:pt x="586" y="1876"/>
                  </a:lnTo>
                  <a:lnTo>
                    <a:pt x="585" y="1883"/>
                  </a:lnTo>
                  <a:lnTo>
                    <a:pt x="582" y="1883"/>
                  </a:lnTo>
                  <a:lnTo>
                    <a:pt x="585" y="1888"/>
                  </a:lnTo>
                  <a:lnTo>
                    <a:pt x="585" y="1889"/>
                  </a:lnTo>
                  <a:cubicBezTo>
                    <a:pt x="577" y="1911"/>
                    <a:pt x="568" y="1933"/>
                    <a:pt x="560" y="1955"/>
                  </a:cubicBezTo>
                  <a:lnTo>
                    <a:pt x="559" y="1954"/>
                  </a:lnTo>
                  <a:lnTo>
                    <a:pt x="557" y="1960"/>
                  </a:lnTo>
                  <a:lnTo>
                    <a:pt x="556" y="1961"/>
                  </a:lnTo>
                  <a:lnTo>
                    <a:pt x="556" y="1962"/>
                  </a:lnTo>
                  <a:cubicBezTo>
                    <a:pt x="543" y="1974"/>
                    <a:pt x="538" y="1989"/>
                    <a:pt x="541" y="2008"/>
                  </a:cubicBezTo>
                  <a:cubicBezTo>
                    <a:pt x="541" y="2009"/>
                    <a:pt x="541" y="2009"/>
                    <a:pt x="541" y="2009"/>
                  </a:cubicBezTo>
                  <a:lnTo>
                    <a:pt x="541" y="2009"/>
                  </a:lnTo>
                  <a:cubicBezTo>
                    <a:pt x="540" y="2009"/>
                    <a:pt x="540" y="2010"/>
                    <a:pt x="539" y="2010"/>
                  </a:cubicBezTo>
                  <a:cubicBezTo>
                    <a:pt x="535" y="2012"/>
                    <a:pt x="530" y="2014"/>
                    <a:pt x="529" y="2018"/>
                  </a:cubicBezTo>
                  <a:cubicBezTo>
                    <a:pt x="520" y="2052"/>
                    <a:pt x="512" y="2086"/>
                    <a:pt x="504" y="2119"/>
                  </a:cubicBezTo>
                  <a:cubicBezTo>
                    <a:pt x="502" y="2128"/>
                    <a:pt x="500" y="2136"/>
                    <a:pt x="497" y="2145"/>
                  </a:cubicBezTo>
                  <a:lnTo>
                    <a:pt x="497" y="2149"/>
                  </a:lnTo>
                  <a:lnTo>
                    <a:pt x="509" y="2152"/>
                  </a:lnTo>
                  <a:lnTo>
                    <a:pt x="546" y="2017"/>
                  </a:lnTo>
                  <a:lnTo>
                    <a:pt x="552" y="2024"/>
                  </a:lnTo>
                  <a:lnTo>
                    <a:pt x="549" y="2012"/>
                  </a:lnTo>
                  <a:lnTo>
                    <a:pt x="550" y="2012"/>
                  </a:lnTo>
                  <a:lnTo>
                    <a:pt x="548" y="2009"/>
                  </a:lnTo>
                  <a:lnTo>
                    <a:pt x="548" y="2009"/>
                  </a:lnTo>
                  <a:cubicBezTo>
                    <a:pt x="551" y="2000"/>
                    <a:pt x="554" y="1991"/>
                    <a:pt x="557" y="1980"/>
                  </a:cubicBezTo>
                  <a:lnTo>
                    <a:pt x="564" y="1964"/>
                  </a:lnTo>
                  <a:lnTo>
                    <a:pt x="566" y="1963"/>
                  </a:lnTo>
                  <a:lnTo>
                    <a:pt x="565" y="1961"/>
                  </a:lnTo>
                  <a:lnTo>
                    <a:pt x="565" y="1961"/>
                  </a:lnTo>
                  <a:cubicBezTo>
                    <a:pt x="581" y="1941"/>
                    <a:pt x="590" y="1917"/>
                    <a:pt x="592" y="1891"/>
                  </a:cubicBezTo>
                  <a:lnTo>
                    <a:pt x="592" y="1890"/>
                  </a:lnTo>
                  <a:cubicBezTo>
                    <a:pt x="607" y="1887"/>
                    <a:pt x="611" y="1876"/>
                    <a:pt x="613" y="1866"/>
                  </a:cubicBezTo>
                  <a:cubicBezTo>
                    <a:pt x="615" y="1862"/>
                    <a:pt x="616" y="1859"/>
                    <a:pt x="617" y="1856"/>
                  </a:cubicBezTo>
                  <a:cubicBezTo>
                    <a:pt x="637" y="1821"/>
                    <a:pt x="661" y="1792"/>
                    <a:pt x="691" y="1768"/>
                  </a:cubicBezTo>
                  <a:cubicBezTo>
                    <a:pt x="692" y="1782"/>
                    <a:pt x="689" y="1795"/>
                    <a:pt x="687" y="1806"/>
                  </a:cubicBezTo>
                  <a:cubicBezTo>
                    <a:pt x="684" y="1817"/>
                    <a:pt x="682" y="1828"/>
                    <a:pt x="680" y="1838"/>
                  </a:cubicBezTo>
                  <a:cubicBezTo>
                    <a:pt x="677" y="1848"/>
                    <a:pt x="675" y="1859"/>
                    <a:pt x="673" y="1869"/>
                  </a:cubicBezTo>
                  <a:cubicBezTo>
                    <a:pt x="669" y="1887"/>
                    <a:pt x="666" y="1904"/>
                    <a:pt x="662" y="1921"/>
                  </a:cubicBezTo>
                  <a:cubicBezTo>
                    <a:pt x="650" y="1978"/>
                    <a:pt x="637" y="2038"/>
                    <a:pt x="625" y="2096"/>
                  </a:cubicBezTo>
                  <a:cubicBezTo>
                    <a:pt x="619" y="2126"/>
                    <a:pt x="613" y="2156"/>
                    <a:pt x="608" y="2186"/>
                  </a:cubicBezTo>
                  <a:cubicBezTo>
                    <a:pt x="604" y="2208"/>
                    <a:pt x="599" y="2230"/>
                    <a:pt x="595" y="2253"/>
                  </a:cubicBezTo>
                  <a:cubicBezTo>
                    <a:pt x="594" y="2259"/>
                    <a:pt x="593" y="2265"/>
                    <a:pt x="592" y="2272"/>
                  </a:cubicBezTo>
                  <a:cubicBezTo>
                    <a:pt x="589" y="2289"/>
                    <a:pt x="586" y="2307"/>
                    <a:pt x="579" y="2321"/>
                  </a:cubicBezTo>
                  <a:cubicBezTo>
                    <a:pt x="562" y="2354"/>
                    <a:pt x="542" y="2388"/>
                    <a:pt x="514" y="2427"/>
                  </a:cubicBezTo>
                  <a:cubicBezTo>
                    <a:pt x="491" y="2458"/>
                    <a:pt x="480" y="2487"/>
                    <a:pt x="477" y="2519"/>
                  </a:cubicBezTo>
                  <a:cubicBezTo>
                    <a:pt x="475" y="2541"/>
                    <a:pt x="473" y="2563"/>
                    <a:pt x="471" y="2585"/>
                  </a:cubicBezTo>
                  <a:cubicBezTo>
                    <a:pt x="471" y="2593"/>
                    <a:pt x="470" y="2602"/>
                    <a:pt x="469" y="2610"/>
                  </a:cubicBezTo>
                  <a:lnTo>
                    <a:pt x="467" y="2610"/>
                  </a:lnTo>
                  <a:lnTo>
                    <a:pt x="455" y="2532"/>
                  </a:lnTo>
                  <a:cubicBezTo>
                    <a:pt x="457" y="2528"/>
                    <a:pt x="459" y="2524"/>
                    <a:pt x="461" y="2521"/>
                  </a:cubicBezTo>
                  <a:cubicBezTo>
                    <a:pt x="466" y="2514"/>
                    <a:pt x="470" y="2507"/>
                    <a:pt x="471" y="2500"/>
                  </a:cubicBezTo>
                  <a:cubicBezTo>
                    <a:pt x="475" y="2478"/>
                    <a:pt x="477" y="2456"/>
                    <a:pt x="478" y="2434"/>
                  </a:cubicBezTo>
                  <a:lnTo>
                    <a:pt x="478" y="2431"/>
                  </a:lnTo>
                  <a:cubicBezTo>
                    <a:pt x="478" y="2428"/>
                    <a:pt x="475" y="2425"/>
                    <a:pt x="472" y="2422"/>
                  </a:cubicBezTo>
                  <a:cubicBezTo>
                    <a:pt x="471" y="2421"/>
                    <a:pt x="471" y="2421"/>
                    <a:pt x="470" y="2420"/>
                  </a:cubicBezTo>
                  <a:cubicBezTo>
                    <a:pt x="478" y="2360"/>
                    <a:pt x="485" y="2300"/>
                    <a:pt x="492" y="2240"/>
                  </a:cubicBezTo>
                  <a:lnTo>
                    <a:pt x="493" y="2236"/>
                  </a:lnTo>
                  <a:lnTo>
                    <a:pt x="486" y="2234"/>
                  </a:lnTo>
                  <a:cubicBezTo>
                    <a:pt x="468" y="2296"/>
                    <a:pt x="465" y="2360"/>
                    <a:pt x="463" y="2420"/>
                  </a:cubicBezTo>
                  <a:lnTo>
                    <a:pt x="463" y="2422"/>
                  </a:lnTo>
                  <a:lnTo>
                    <a:pt x="463" y="2422"/>
                  </a:lnTo>
                  <a:lnTo>
                    <a:pt x="462" y="2423"/>
                  </a:lnTo>
                  <a:lnTo>
                    <a:pt x="463" y="2423"/>
                  </a:lnTo>
                  <a:lnTo>
                    <a:pt x="464" y="2473"/>
                  </a:lnTo>
                  <a:lnTo>
                    <a:pt x="460" y="2474"/>
                  </a:lnTo>
                  <a:cubicBezTo>
                    <a:pt x="459" y="2470"/>
                    <a:pt x="458" y="2467"/>
                    <a:pt x="457" y="2463"/>
                  </a:cubicBezTo>
                  <a:cubicBezTo>
                    <a:pt x="454" y="2454"/>
                    <a:pt x="451" y="2445"/>
                    <a:pt x="450" y="2436"/>
                  </a:cubicBezTo>
                  <a:cubicBezTo>
                    <a:pt x="448" y="2418"/>
                    <a:pt x="446" y="2400"/>
                    <a:pt x="444" y="2382"/>
                  </a:cubicBezTo>
                  <a:cubicBezTo>
                    <a:pt x="437" y="2328"/>
                    <a:pt x="430" y="2272"/>
                    <a:pt x="427" y="2217"/>
                  </a:cubicBezTo>
                  <a:cubicBezTo>
                    <a:pt x="420" y="2092"/>
                    <a:pt x="417" y="1965"/>
                    <a:pt x="415" y="1856"/>
                  </a:cubicBezTo>
                  <a:cubicBezTo>
                    <a:pt x="414" y="1792"/>
                    <a:pt x="426" y="1727"/>
                    <a:pt x="438" y="1665"/>
                  </a:cubicBezTo>
                  <a:cubicBezTo>
                    <a:pt x="440" y="1653"/>
                    <a:pt x="443" y="1640"/>
                    <a:pt x="445" y="1628"/>
                  </a:cubicBezTo>
                  <a:cubicBezTo>
                    <a:pt x="464" y="1528"/>
                    <a:pt x="517" y="1447"/>
                    <a:pt x="572" y="1374"/>
                  </a:cubicBezTo>
                  <a:cubicBezTo>
                    <a:pt x="613" y="1321"/>
                    <a:pt x="657" y="1257"/>
                    <a:pt x="673" y="1179"/>
                  </a:cubicBezTo>
                  <a:cubicBezTo>
                    <a:pt x="689" y="1100"/>
                    <a:pt x="709" y="1009"/>
                    <a:pt x="753" y="927"/>
                  </a:cubicBezTo>
                  <a:cubicBezTo>
                    <a:pt x="756" y="921"/>
                    <a:pt x="757" y="913"/>
                    <a:pt x="758" y="905"/>
                  </a:cubicBezTo>
                  <a:cubicBezTo>
                    <a:pt x="758" y="900"/>
                    <a:pt x="759" y="895"/>
                    <a:pt x="760" y="890"/>
                  </a:cubicBezTo>
                  <a:lnTo>
                    <a:pt x="761" y="885"/>
                  </a:lnTo>
                  <a:lnTo>
                    <a:pt x="755" y="886"/>
                  </a:lnTo>
                  <a:cubicBezTo>
                    <a:pt x="717" y="898"/>
                    <a:pt x="700" y="922"/>
                    <a:pt x="690" y="945"/>
                  </a:cubicBezTo>
                  <a:cubicBezTo>
                    <a:pt x="689" y="945"/>
                    <a:pt x="689" y="946"/>
                    <a:pt x="688" y="946"/>
                  </a:cubicBezTo>
                  <a:lnTo>
                    <a:pt x="688" y="946"/>
                  </a:lnTo>
                  <a:lnTo>
                    <a:pt x="688" y="946"/>
                  </a:lnTo>
                  <a:lnTo>
                    <a:pt x="687" y="947"/>
                  </a:lnTo>
                  <a:lnTo>
                    <a:pt x="686" y="949"/>
                  </a:lnTo>
                  <a:cubicBezTo>
                    <a:pt x="665" y="961"/>
                    <a:pt x="650" y="982"/>
                    <a:pt x="646" y="1004"/>
                  </a:cubicBezTo>
                  <a:cubicBezTo>
                    <a:pt x="645" y="1005"/>
                    <a:pt x="645" y="1005"/>
                    <a:pt x="645" y="1005"/>
                  </a:cubicBezTo>
                  <a:lnTo>
                    <a:pt x="644" y="1006"/>
                  </a:lnTo>
                  <a:cubicBezTo>
                    <a:pt x="621" y="1017"/>
                    <a:pt x="607" y="1037"/>
                    <a:pt x="594" y="1057"/>
                  </a:cubicBezTo>
                  <a:cubicBezTo>
                    <a:pt x="592" y="1060"/>
                    <a:pt x="590" y="1064"/>
                    <a:pt x="588" y="1067"/>
                  </a:cubicBezTo>
                  <a:cubicBezTo>
                    <a:pt x="569" y="1094"/>
                    <a:pt x="553" y="1123"/>
                    <a:pt x="538" y="1152"/>
                  </a:cubicBezTo>
                  <a:cubicBezTo>
                    <a:pt x="533" y="1160"/>
                    <a:pt x="528" y="1169"/>
                    <a:pt x="523" y="1178"/>
                  </a:cubicBezTo>
                  <a:lnTo>
                    <a:pt x="522" y="1167"/>
                  </a:lnTo>
                  <a:lnTo>
                    <a:pt x="518" y="1185"/>
                  </a:lnTo>
                  <a:lnTo>
                    <a:pt x="517" y="1184"/>
                  </a:lnTo>
                  <a:lnTo>
                    <a:pt x="517" y="1189"/>
                  </a:lnTo>
                  <a:lnTo>
                    <a:pt x="517" y="1190"/>
                  </a:lnTo>
                  <a:cubicBezTo>
                    <a:pt x="503" y="1223"/>
                    <a:pt x="488" y="1256"/>
                    <a:pt x="474" y="1289"/>
                  </a:cubicBezTo>
                  <a:lnTo>
                    <a:pt x="466" y="1280"/>
                  </a:lnTo>
                  <a:lnTo>
                    <a:pt x="470" y="1293"/>
                  </a:lnTo>
                  <a:lnTo>
                    <a:pt x="469" y="1294"/>
                  </a:lnTo>
                  <a:lnTo>
                    <a:pt x="471" y="1296"/>
                  </a:lnTo>
                  <a:lnTo>
                    <a:pt x="471" y="1297"/>
                  </a:lnTo>
                  <a:cubicBezTo>
                    <a:pt x="469" y="1307"/>
                    <a:pt x="466" y="1317"/>
                    <a:pt x="464" y="1327"/>
                  </a:cubicBezTo>
                  <a:lnTo>
                    <a:pt x="461" y="1325"/>
                  </a:lnTo>
                  <a:lnTo>
                    <a:pt x="461" y="1331"/>
                  </a:lnTo>
                  <a:lnTo>
                    <a:pt x="459" y="1332"/>
                  </a:lnTo>
                  <a:lnTo>
                    <a:pt x="461" y="1335"/>
                  </a:lnTo>
                  <a:lnTo>
                    <a:pt x="461" y="1336"/>
                  </a:lnTo>
                  <a:cubicBezTo>
                    <a:pt x="460" y="1342"/>
                    <a:pt x="458" y="1347"/>
                    <a:pt x="456" y="1353"/>
                  </a:cubicBezTo>
                  <a:lnTo>
                    <a:pt x="455" y="1357"/>
                  </a:lnTo>
                  <a:lnTo>
                    <a:pt x="469" y="1359"/>
                  </a:lnTo>
                  <a:lnTo>
                    <a:pt x="468" y="1337"/>
                  </a:lnTo>
                  <a:lnTo>
                    <a:pt x="468" y="1337"/>
                  </a:lnTo>
                  <a:cubicBezTo>
                    <a:pt x="468" y="1336"/>
                    <a:pt x="469" y="1336"/>
                    <a:pt x="469" y="1335"/>
                  </a:cubicBezTo>
                  <a:lnTo>
                    <a:pt x="469" y="1335"/>
                  </a:lnTo>
                  <a:cubicBezTo>
                    <a:pt x="487" y="1326"/>
                    <a:pt x="482" y="1310"/>
                    <a:pt x="478" y="1297"/>
                  </a:cubicBezTo>
                  <a:lnTo>
                    <a:pt x="478" y="1297"/>
                  </a:lnTo>
                  <a:cubicBezTo>
                    <a:pt x="478" y="1296"/>
                    <a:pt x="478" y="1296"/>
                    <a:pt x="478" y="1296"/>
                  </a:cubicBezTo>
                  <a:lnTo>
                    <a:pt x="478" y="1296"/>
                  </a:lnTo>
                  <a:cubicBezTo>
                    <a:pt x="479" y="1295"/>
                    <a:pt x="480" y="1295"/>
                    <a:pt x="482" y="1294"/>
                  </a:cubicBezTo>
                  <a:cubicBezTo>
                    <a:pt x="486" y="1292"/>
                    <a:pt x="491" y="1290"/>
                    <a:pt x="494" y="1285"/>
                  </a:cubicBezTo>
                  <a:cubicBezTo>
                    <a:pt x="502" y="1269"/>
                    <a:pt x="509" y="1251"/>
                    <a:pt x="515" y="1233"/>
                  </a:cubicBezTo>
                  <a:cubicBezTo>
                    <a:pt x="518" y="1223"/>
                    <a:pt x="520" y="1213"/>
                    <a:pt x="522" y="1203"/>
                  </a:cubicBezTo>
                  <a:cubicBezTo>
                    <a:pt x="522" y="1200"/>
                    <a:pt x="523" y="1196"/>
                    <a:pt x="524" y="1193"/>
                  </a:cubicBezTo>
                  <a:cubicBezTo>
                    <a:pt x="537" y="1194"/>
                    <a:pt x="542" y="1183"/>
                    <a:pt x="544" y="1176"/>
                  </a:cubicBezTo>
                  <a:cubicBezTo>
                    <a:pt x="545" y="1174"/>
                    <a:pt x="546" y="1172"/>
                    <a:pt x="546" y="1170"/>
                  </a:cubicBezTo>
                  <a:cubicBezTo>
                    <a:pt x="573" y="1119"/>
                    <a:pt x="607" y="1067"/>
                    <a:pt x="648" y="1013"/>
                  </a:cubicBezTo>
                  <a:lnTo>
                    <a:pt x="651" y="1015"/>
                  </a:lnTo>
                  <a:lnTo>
                    <a:pt x="652" y="1011"/>
                  </a:lnTo>
                  <a:lnTo>
                    <a:pt x="655" y="1010"/>
                  </a:lnTo>
                  <a:lnTo>
                    <a:pt x="652" y="1007"/>
                  </a:lnTo>
                  <a:lnTo>
                    <a:pt x="652" y="1007"/>
                  </a:lnTo>
                  <a:cubicBezTo>
                    <a:pt x="661" y="995"/>
                    <a:pt x="669" y="984"/>
                    <a:pt x="678" y="972"/>
                  </a:cubicBezTo>
                  <a:lnTo>
                    <a:pt x="690" y="954"/>
                  </a:lnTo>
                  <a:lnTo>
                    <a:pt x="692" y="956"/>
                  </a:lnTo>
                  <a:lnTo>
                    <a:pt x="694" y="951"/>
                  </a:lnTo>
                  <a:cubicBezTo>
                    <a:pt x="694" y="951"/>
                    <a:pt x="695" y="950"/>
                    <a:pt x="695" y="949"/>
                  </a:cubicBezTo>
                  <a:cubicBezTo>
                    <a:pt x="704" y="943"/>
                    <a:pt x="714" y="936"/>
                    <a:pt x="727" y="927"/>
                  </a:cubicBezTo>
                  <a:cubicBezTo>
                    <a:pt x="724" y="934"/>
                    <a:pt x="721" y="940"/>
                    <a:pt x="718" y="946"/>
                  </a:cubicBezTo>
                  <a:cubicBezTo>
                    <a:pt x="710" y="965"/>
                    <a:pt x="702" y="982"/>
                    <a:pt x="695" y="999"/>
                  </a:cubicBezTo>
                  <a:cubicBezTo>
                    <a:pt x="673" y="1050"/>
                    <a:pt x="660" y="1091"/>
                    <a:pt x="654" y="1133"/>
                  </a:cubicBezTo>
                  <a:cubicBezTo>
                    <a:pt x="645" y="1191"/>
                    <a:pt x="629" y="1234"/>
                    <a:pt x="605" y="1270"/>
                  </a:cubicBezTo>
                  <a:lnTo>
                    <a:pt x="591" y="1290"/>
                  </a:lnTo>
                  <a:cubicBezTo>
                    <a:pt x="562" y="1330"/>
                    <a:pt x="533" y="1372"/>
                    <a:pt x="505" y="1414"/>
                  </a:cubicBezTo>
                  <a:cubicBezTo>
                    <a:pt x="457" y="1485"/>
                    <a:pt x="432" y="1549"/>
                    <a:pt x="426" y="1614"/>
                  </a:cubicBezTo>
                  <a:cubicBezTo>
                    <a:pt x="426" y="1616"/>
                    <a:pt x="424" y="1619"/>
                    <a:pt x="422" y="1622"/>
                  </a:cubicBezTo>
                  <a:cubicBezTo>
                    <a:pt x="430" y="1565"/>
                    <a:pt x="438" y="1508"/>
                    <a:pt x="446" y="1452"/>
                  </a:cubicBezTo>
                  <a:lnTo>
                    <a:pt x="446" y="1449"/>
                  </a:lnTo>
                  <a:lnTo>
                    <a:pt x="437" y="1447"/>
                  </a:lnTo>
                  <a:lnTo>
                    <a:pt x="426" y="1472"/>
                  </a:lnTo>
                  <a:lnTo>
                    <a:pt x="426" y="1472"/>
                  </a:lnTo>
                  <a:cubicBezTo>
                    <a:pt x="425" y="1470"/>
                    <a:pt x="423" y="1468"/>
                    <a:pt x="423" y="1467"/>
                  </a:cubicBezTo>
                  <a:cubicBezTo>
                    <a:pt x="425" y="1447"/>
                    <a:pt x="427" y="1426"/>
                    <a:pt x="429" y="1406"/>
                  </a:cubicBezTo>
                  <a:cubicBezTo>
                    <a:pt x="432" y="1378"/>
                    <a:pt x="435" y="1349"/>
                    <a:pt x="437" y="1320"/>
                  </a:cubicBezTo>
                  <a:cubicBezTo>
                    <a:pt x="440" y="1284"/>
                    <a:pt x="444" y="1236"/>
                    <a:pt x="446" y="1187"/>
                  </a:cubicBezTo>
                  <a:cubicBezTo>
                    <a:pt x="446" y="1174"/>
                    <a:pt x="445" y="1160"/>
                    <a:pt x="444" y="1147"/>
                  </a:cubicBezTo>
                  <a:cubicBezTo>
                    <a:pt x="443" y="1133"/>
                    <a:pt x="442" y="1119"/>
                    <a:pt x="443" y="1105"/>
                  </a:cubicBezTo>
                  <a:cubicBezTo>
                    <a:pt x="447" y="1006"/>
                    <a:pt x="462" y="903"/>
                    <a:pt x="491" y="770"/>
                  </a:cubicBezTo>
                  <a:cubicBezTo>
                    <a:pt x="508" y="692"/>
                    <a:pt x="522" y="600"/>
                    <a:pt x="497" y="509"/>
                  </a:cubicBezTo>
                  <a:cubicBezTo>
                    <a:pt x="486" y="470"/>
                    <a:pt x="471" y="430"/>
                    <a:pt x="457" y="392"/>
                  </a:cubicBezTo>
                  <a:cubicBezTo>
                    <a:pt x="449" y="369"/>
                    <a:pt x="440" y="346"/>
                    <a:pt x="433" y="322"/>
                  </a:cubicBezTo>
                  <a:cubicBezTo>
                    <a:pt x="422" y="291"/>
                    <a:pt x="411" y="258"/>
                    <a:pt x="406" y="224"/>
                  </a:cubicBezTo>
                  <a:cubicBezTo>
                    <a:pt x="398" y="180"/>
                    <a:pt x="391" y="134"/>
                    <a:pt x="385" y="90"/>
                  </a:cubicBezTo>
                  <a:cubicBezTo>
                    <a:pt x="382" y="70"/>
                    <a:pt x="379" y="49"/>
                    <a:pt x="376" y="29"/>
                  </a:cubicBezTo>
                  <a:cubicBezTo>
                    <a:pt x="376" y="28"/>
                    <a:pt x="376" y="26"/>
                    <a:pt x="375" y="25"/>
                  </a:cubicBezTo>
                  <a:cubicBezTo>
                    <a:pt x="374" y="15"/>
                    <a:pt x="373" y="2"/>
                    <a:pt x="351" y="0"/>
                  </a:cubicBezTo>
                  <a:lnTo>
                    <a:pt x="348" y="0"/>
                  </a:lnTo>
                  <a:lnTo>
                    <a:pt x="347" y="3"/>
                  </a:lnTo>
                  <a:cubicBezTo>
                    <a:pt x="346" y="9"/>
                    <a:pt x="345" y="15"/>
                    <a:pt x="344" y="21"/>
                  </a:cubicBezTo>
                  <a:cubicBezTo>
                    <a:pt x="341" y="34"/>
                    <a:pt x="338" y="47"/>
                    <a:pt x="337" y="61"/>
                  </a:cubicBezTo>
                  <a:cubicBezTo>
                    <a:pt x="334" y="81"/>
                    <a:pt x="332" y="101"/>
                    <a:pt x="330" y="120"/>
                  </a:cubicBezTo>
                  <a:cubicBezTo>
                    <a:pt x="326" y="152"/>
                    <a:pt x="322" y="184"/>
                    <a:pt x="317" y="215"/>
                  </a:cubicBezTo>
                  <a:cubicBezTo>
                    <a:pt x="314" y="238"/>
                    <a:pt x="309" y="261"/>
                    <a:pt x="303" y="283"/>
                  </a:cubicBezTo>
                  <a:cubicBezTo>
                    <a:pt x="299" y="299"/>
                    <a:pt x="295" y="317"/>
                    <a:pt x="292" y="334"/>
                  </a:cubicBezTo>
                  <a:cubicBezTo>
                    <a:pt x="286" y="363"/>
                    <a:pt x="281" y="392"/>
                    <a:pt x="276" y="421"/>
                  </a:cubicBezTo>
                  <a:cubicBezTo>
                    <a:pt x="270" y="456"/>
                    <a:pt x="264" y="493"/>
                    <a:pt x="257" y="528"/>
                  </a:cubicBezTo>
                  <a:cubicBezTo>
                    <a:pt x="229" y="664"/>
                    <a:pt x="238" y="803"/>
                    <a:pt x="282" y="943"/>
                  </a:cubicBezTo>
                  <a:cubicBezTo>
                    <a:pt x="288" y="964"/>
                    <a:pt x="295" y="986"/>
                    <a:pt x="302" y="1007"/>
                  </a:cubicBezTo>
                  <a:cubicBezTo>
                    <a:pt x="324" y="1077"/>
                    <a:pt x="346" y="1150"/>
                    <a:pt x="371" y="1220"/>
                  </a:cubicBezTo>
                  <a:cubicBezTo>
                    <a:pt x="398" y="1295"/>
                    <a:pt x="399" y="1371"/>
                    <a:pt x="399" y="1455"/>
                  </a:cubicBezTo>
                  <a:cubicBezTo>
                    <a:pt x="398" y="1524"/>
                    <a:pt x="397" y="1595"/>
                    <a:pt x="395" y="1672"/>
                  </a:cubicBezTo>
                  <a:cubicBezTo>
                    <a:pt x="395" y="1689"/>
                    <a:pt x="393" y="1706"/>
                    <a:pt x="391" y="1725"/>
                  </a:cubicBezTo>
                  <a:cubicBezTo>
                    <a:pt x="391" y="1731"/>
                    <a:pt x="390" y="1737"/>
                    <a:pt x="390" y="1744"/>
                  </a:cubicBezTo>
                  <a:cubicBezTo>
                    <a:pt x="387" y="1739"/>
                    <a:pt x="386" y="1736"/>
                    <a:pt x="384" y="1733"/>
                  </a:cubicBezTo>
                  <a:cubicBezTo>
                    <a:pt x="381" y="1726"/>
                    <a:pt x="378" y="1718"/>
                    <a:pt x="375" y="1711"/>
                  </a:cubicBezTo>
                  <a:cubicBezTo>
                    <a:pt x="369" y="1695"/>
                    <a:pt x="362" y="1678"/>
                    <a:pt x="351" y="1664"/>
                  </a:cubicBezTo>
                  <a:cubicBezTo>
                    <a:pt x="333" y="1641"/>
                    <a:pt x="319" y="1615"/>
                    <a:pt x="310" y="1586"/>
                  </a:cubicBezTo>
                  <a:cubicBezTo>
                    <a:pt x="297" y="1539"/>
                    <a:pt x="273" y="1495"/>
                    <a:pt x="240" y="1455"/>
                  </a:cubicBezTo>
                  <a:cubicBezTo>
                    <a:pt x="207" y="1416"/>
                    <a:pt x="167" y="1380"/>
                    <a:pt x="109" y="1339"/>
                  </a:cubicBezTo>
                  <a:cubicBezTo>
                    <a:pt x="98" y="1332"/>
                    <a:pt x="83" y="1321"/>
                    <a:pt x="67" y="1339"/>
                  </a:cubicBezTo>
                  <a:lnTo>
                    <a:pt x="65" y="1341"/>
                  </a:lnTo>
                  <a:lnTo>
                    <a:pt x="66" y="1343"/>
                  </a:lnTo>
                  <a:cubicBezTo>
                    <a:pt x="67" y="1344"/>
                    <a:pt x="68" y="1346"/>
                    <a:pt x="68" y="1347"/>
                  </a:cubicBezTo>
                  <a:cubicBezTo>
                    <a:pt x="69" y="1351"/>
                    <a:pt x="71" y="1355"/>
                    <a:pt x="73" y="1357"/>
                  </a:cubicBezTo>
                  <a:cubicBezTo>
                    <a:pt x="106" y="1394"/>
                    <a:pt x="132" y="1433"/>
                    <a:pt x="152" y="1476"/>
                  </a:cubicBezTo>
                  <a:cubicBezTo>
                    <a:pt x="161" y="1494"/>
                    <a:pt x="173" y="1511"/>
                    <a:pt x="185" y="1527"/>
                  </a:cubicBezTo>
                  <a:cubicBezTo>
                    <a:pt x="187" y="1529"/>
                    <a:pt x="189" y="1531"/>
                    <a:pt x="190" y="1534"/>
                  </a:cubicBezTo>
                  <a:cubicBezTo>
                    <a:pt x="193" y="1537"/>
                    <a:pt x="198" y="1536"/>
                    <a:pt x="204" y="1536"/>
                  </a:cubicBezTo>
                  <a:cubicBezTo>
                    <a:pt x="205" y="1536"/>
                    <a:pt x="206" y="1535"/>
                    <a:pt x="207" y="1535"/>
                  </a:cubicBezTo>
                  <a:cubicBezTo>
                    <a:pt x="206" y="1537"/>
                    <a:pt x="206" y="1538"/>
                    <a:pt x="205" y="1539"/>
                  </a:cubicBezTo>
                  <a:cubicBezTo>
                    <a:pt x="204" y="1543"/>
                    <a:pt x="202" y="1548"/>
                    <a:pt x="204" y="1553"/>
                  </a:cubicBezTo>
                  <a:cubicBezTo>
                    <a:pt x="206" y="1557"/>
                    <a:pt x="211" y="1559"/>
                    <a:pt x="218" y="1561"/>
                  </a:cubicBezTo>
                  <a:lnTo>
                    <a:pt x="224" y="1562"/>
                  </a:lnTo>
                  <a:lnTo>
                    <a:pt x="214" y="1532"/>
                  </a:lnTo>
                  <a:lnTo>
                    <a:pt x="214" y="1531"/>
                  </a:lnTo>
                  <a:lnTo>
                    <a:pt x="213" y="1530"/>
                  </a:lnTo>
                  <a:lnTo>
                    <a:pt x="213" y="1530"/>
                  </a:lnTo>
                  <a:lnTo>
                    <a:pt x="213" y="1530"/>
                  </a:lnTo>
                  <a:lnTo>
                    <a:pt x="131" y="1399"/>
                  </a:lnTo>
                  <a:cubicBezTo>
                    <a:pt x="131" y="1399"/>
                    <a:pt x="132" y="1399"/>
                    <a:pt x="132" y="1400"/>
                  </a:cubicBezTo>
                  <a:cubicBezTo>
                    <a:pt x="135" y="1400"/>
                    <a:pt x="137" y="1400"/>
                    <a:pt x="138" y="1401"/>
                  </a:cubicBezTo>
                  <a:cubicBezTo>
                    <a:pt x="193" y="1446"/>
                    <a:pt x="259" y="1510"/>
                    <a:pt x="284" y="1606"/>
                  </a:cubicBezTo>
                  <a:cubicBezTo>
                    <a:pt x="290" y="1630"/>
                    <a:pt x="299" y="1649"/>
                    <a:pt x="310" y="1661"/>
                  </a:cubicBezTo>
                  <a:cubicBezTo>
                    <a:pt x="341" y="1695"/>
                    <a:pt x="355" y="1736"/>
                    <a:pt x="369" y="1781"/>
                  </a:cubicBezTo>
                  <a:cubicBezTo>
                    <a:pt x="373" y="1793"/>
                    <a:pt x="375" y="1806"/>
                    <a:pt x="376" y="1820"/>
                  </a:cubicBezTo>
                  <a:cubicBezTo>
                    <a:pt x="377" y="1824"/>
                    <a:pt x="377" y="1828"/>
                    <a:pt x="378" y="1832"/>
                  </a:cubicBezTo>
                  <a:lnTo>
                    <a:pt x="364" y="1818"/>
                  </a:lnTo>
                  <a:lnTo>
                    <a:pt x="367" y="1817"/>
                  </a:lnTo>
                  <a:lnTo>
                    <a:pt x="362" y="1814"/>
                  </a:lnTo>
                  <a:lnTo>
                    <a:pt x="362" y="1811"/>
                  </a:lnTo>
                  <a:lnTo>
                    <a:pt x="361" y="1812"/>
                  </a:lnTo>
                  <a:cubicBezTo>
                    <a:pt x="360" y="1807"/>
                    <a:pt x="359" y="1802"/>
                    <a:pt x="359" y="1798"/>
                  </a:cubicBezTo>
                  <a:cubicBezTo>
                    <a:pt x="356" y="1784"/>
                    <a:pt x="354" y="1769"/>
                    <a:pt x="349" y="1755"/>
                  </a:cubicBezTo>
                  <a:cubicBezTo>
                    <a:pt x="345" y="1744"/>
                    <a:pt x="340" y="1733"/>
                    <a:pt x="334" y="1723"/>
                  </a:cubicBezTo>
                  <a:cubicBezTo>
                    <a:pt x="331" y="1718"/>
                    <a:pt x="328" y="1713"/>
                    <a:pt x="326" y="1707"/>
                  </a:cubicBezTo>
                  <a:cubicBezTo>
                    <a:pt x="299" y="1652"/>
                    <a:pt x="262" y="1605"/>
                    <a:pt x="232" y="1571"/>
                  </a:cubicBezTo>
                  <a:lnTo>
                    <a:pt x="227" y="1565"/>
                  </a:lnTo>
                  <a:lnTo>
                    <a:pt x="226" y="1573"/>
                  </a:lnTo>
                  <a:cubicBezTo>
                    <a:pt x="226" y="1575"/>
                    <a:pt x="226" y="1576"/>
                    <a:pt x="225" y="1577"/>
                  </a:cubicBezTo>
                  <a:cubicBezTo>
                    <a:pt x="225" y="1580"/>
                    <a:pt x="224" y="1582"/>
                    <a:pt x="225" y="1584"/>
                  </a:cubicBezTo>
                  <a:cubicBezTo>
                    <a:pt x="227" y="1590"/>
                    <a:pt x="230" y="1594"/>
                    <a:pt x="233" y="1598"/>
                  </a:cubicBezTo>
                  <a:cubicBezTo>
                    <a:pt x="279" y="1662"/>
                    <a:pt x="326" y="1733"/>
                    <a:pt x="350" y="1814"/>
                  </a:cubicBezTo>
                  <a:cubicBezTo>
                    <a:pt x="351" y="1817"/>
                    <a:pt x="353" y="1818"/>
                    <a:pt x="355" y="1819"/>
                  </a:cubicBezTo>
                  <a:lnTo>
                    <a:pt x="357" y="1820"/>
                  </a:lnTo>
                  <a:cubicBezTo>
                    <a:pt x="357" y="1823"/>
                    <a:pt x="357" y="1825"/>
                    <a:pt x="357" y="1828"/>
                  </a:cubicBezTo>
                  <a:cubicBezTo>
                    <a:pt x="358" y="1836"/>
                    <a:pt x="359" y="1845"/>
                    <a:pt x="363" y="1851"/>
                  </a:cubicBezTo>
                  <a:cubicBezTo>
                    <a:pt x="386" y="1885"/>
                    <a:pt x="387" y="1923"/>
                    <a:pt x="388" y="1962"/>
                  </a:cubicBezTo>
                  <a:lnTo>
                    <a:pt x="388" y="1966"/>
                  </a:lnTo>
                  <a:cubicBezTo>
                    <a:pt x="389" y="1990"/>
                    <a:pt x="390" y="2014"/>
                    <a:pt x="390" y="2037"/>
                  </a:cubicBezTo>
                  <a:cubicBezTo>
                    <a:pt x="392" y="2109"/>
                    <a:pt x="394" y="2183"/>
                    <a:pt x="400" y="2255"/>
                  </a:cubicBezTo>
                  <a:cubicBezTo>
                    <a:pt x="407" y="2337"/>
                    <a:pt x="418" y="2419"/>
                    <a:pt x="428" y="2499"/>
                  </a:cubicBezTo>
                  <a:cubicBezTo>
                    <a:pt x="432" y="2532"/>
                    <a:pt x="437" y="2566"/>
                    <a:pt x="441" y="2599"/>
                  </a:cubicBezTo>
                  <a:cubicBezTo>
                    <a:pt x="442" y="2606"/>
                    <a:pt x="443" y="2614"/>
                    <a:pt x="444" y="2621"/>
                  </a:cubicBezTo>
                  <a:cubicBezTo>
                    <a:pt x="445" y="2624"/>
                    <a:pt x="445" y="2626"/>
                    <a:pt x="446" y="2629"/>
                  </a:cubicBezTo>
                  <a:lnTo>
                    <a:pt x="443" y="2630"/>
                  </a:lnTo>
                  <a:cubicBezTo>
                    <a:pt x="441" y="2627"/>
                    <a:pt x="439" y="2625"/>
                    <a:pt x="437" y="2622"/>
                  </a:cubicBezTo>
                  <a:cubicBezTo>
                    <a:pt x="431" y="2614"/>
                    <a:pt x="425" y="2607"/>
                    <a:pt x="421" y="2599"/>
                  </a:cubicBezTo>
                  <a:cubicBezTo>
                    <a:pt x="416" y="2586"/>
                    <a:pt x="411" y="2571"/>
                    <a:pt x="407" y="2558"/>
                  </a:cubicBezTo>
                  <a:cubicBezTo>
                    <a:pt x="404" y="2548"/>
                    <a:pt x="400" y="2537"/>
                    <a:pt x="397" y="2527"/>
                  </a:cubicBezTo>
                  <a:cubicBezTo>
                    <a:pt x="395" y="2521"/>
                    <a:pt x="392" y="2515"/>
                    <a:pt x="390" y="2508"/>
                  </a:cubicBezTo>
                  <a:cubicBezTo>
                    <a:pt x="383" y="2488"/>
                    <a:pt x="376" y="2468"/>
                    <a:pt x="365" y="2450"/>
                  </a:cubicBezTo>
                  <a:cubicBezTo>
                    <a:pt x="354" y="2430"/>
                    <a:pt x="342" y="2410"/>
                    <a:pt x="331" y="2391"/>
                  </a:cubicBezTo>
                  <a:cubicBezTo>
                    <a:pt x="303" y="2340"/>
                    <a:pt x="273" y="2287"/>
                    <a:pt x="233" y="2241"/>
                  </a:cubicBezTo>
                  <a:cubicBezTo>
                    <a:pt x="224" y="2231"/>
                    <a:pt x="215" y="2221"/>
                    <a:pt x="207" y="2211"/>
                  </a:cubicBezTo>
                  <a:cubicBezTo>
                    <a:pt x="193" y="2195"/>
                    <a:pt x="180" y="2179"/>
                    <a:pt x="166" y="2164"/>
                  </a:cubicBezTo>
                  <a:cubicBezTo>
                    <a:pt x="137" y="2133"/>
                    <a:pt x="103" y="2096"/>
                    <a:pt x="66" y="2060"/>
                  </a:cubicBezTo>
                  <a:cubicBezTo>
                    <a:pt x="54" y="2048"/>
                    <a:pt x="35" y="2034"/>
                    <a:pt x="3" y="2046"/>
                  </a:cubicBezTo>
                  <a:lnTo>
                    <a:pt x="0" y="2048"/>
                  </a:lnTo>
                  <a:lnTo>
                    <a:pt x="1" y="2051"/>
                  </a:lnTo>
                  <a:cubicBezTo>
                    <a:pt x="3" y="2056"/>
                    <a:pt x="5" y="2062"/>
                    <a:pt x="7" y="2067"/>
                  </a:cubicBezTo>
                  <a:cubicBezTo>
                    <a:pt x="10" y="2079"/>
                    <a:pt x="14" y="2090"/>
                    <a:pt x="21" y="2100"/>
                  </a:cubicBezTo>
                  <a:cubicBezTo>
                    <a:pt x="27" y="2109"/>
                    <a:pt x="33" y="2118"/>
                    <a:pt x="38" y="2127"/>
                  </a:cubicBezTo>
                  <a:cubicBezTo>
                    <a:pt x="62" y="2162"/>
                    <a:pt x="86" y="2198"/>
                    <a:pt x="115" y="2229"/>
                  </a:cubicBezTo>
                  <a:cubicBezTo>
                    <a:pt x="178" y="2295"/>
                    <a:pt x="232" y="2371"/>
                    <a:pt x="285" y="2469"/>
                  </a:cubicBezTo>
                  <a:lnTo>
                    <a:pt x="290" y="2478"/>
                  </a:lnTo>
                  <a:cubicBezTo>
                    <a:pt x="331" y="2553"/>
                    <a:pt x="374" y="2630"/>
                    <a:pt x="435" y="2693"/>
                  </a:cubicBezTo>
                  <a:cubicBezTo>
                    <a:pt x="444" y="2703"/>
                    <a:pt x="461" y="2722"/>
                    <a:pt x="464" y="2742"/>
                  </a:cubicBezTo>
                  <a:cubicBezTo>
                    <a:pt x="476" y="2809"/>
                    <a:pt x="485" y="2877"/>
                    <a:pt x="495" y="2943"/>
                  </a:cubicBezTo>
                  <a:cubicBezTo>
                    <a:pt x="497" y="2961"/>
                    <a:pt x="500" y="2979"/>
                    <a:pt x="502" y="2997"/>
                  </a:cubicBezTo>
                  <a:lnTo>
                    <a:pt x="504" y="3007"/>
                  </a:lnTo>
                  <a:cubicBezTo>
                    <a:pt x="512" y="3063"/>
                    <a:pt x="520" y="3120"/>
                    <a:pt x="527" y="3177"/>
                  </a:cubicBezTo>
                  <a:cubicBezTo>
                    <a:pt x="528" y="3184"/>
                    <a:pt x="529" y="3192"/>
                    <a:pt x="530" y="3199"/>
                  </a:cubicBezTo>
                  <a:cubicBezTo>
                    <a:pt x="534" y="3225"/>
                    <a:pt x="538" y="3252"/>
                    <a:pt x="536" y="3277"/>
                  </a:cubicBezTo>
                  <a:cubicBezTo>
                    <a:pt x="535" y="3286"/>
                    <a:pt x="534" y="3294"/>
                    <a:pt x="534" y="3302"/>
                  </a:cubicBezTo>
                  <a:cubicBezTo>
                    <a:pt x="530" y="3352"/>
                    <a:pt x="526" y="3403"/>
                    <a:pt x="509" y="3452"/>
                  </a:cubicBezTo>
                  <a:cubicBezTo>
                    <a:pt x="506" y="3463"/>
                    <a:pt x="503" y="3475"/>
                    <a:pt x="501" y="3486"/>
                  </a:cubicBezTo>
                  <a:cubicBezTo>
                    <a:pt x="500" y="3490"/>
                    <a:pt x="499" y="3493"/>
                    <a:pt x="498" y="3497"/>
                  </a:cubicBezTo>
                  <a:cubicBezTo>
                    <a:pt x="493" y="3492"/>
                    <a:pt x="490" y="3487"/>
                    <a:pt x="489" y="3482"/>
                  </a:cubicBezTo>
                  <a:cubicBezTo>
                    <a:pt x="487" y="3475"/>
                    <a:pt x="486" y="3468"/>
                    <a:pt x="484" y="3461"/>
                  </a:cubicBezTo>
                  <a:cubicBezTo>
                    <a:pt x="481" y="3450"/>
                    <a:pt x="479" y="3438"/>
                    <a:pt x="474" y="3426"/>
                  </a:cubicBezTo>
                  <a:cubicBezTo>
                    <a:pt x="453" y="3369"/>
                    <a:pt x="430" y="3300"/>
                    <a:pt x="426" y="3226"/>
                  </a:cubicBezTo>
                  <a:cubicBezTo>
                    <a:pt x="424" y="3184"/>
                    <a:pt x="406" y="3147"/>
                    <a:pt x="376" y="3119"/>
                  </a:cubicBezTo>
                  <a:cubicBezTo>
                    <a:pt x="327" y="3074"/>
                    <a:pt x="268" y="3046"/>
                    <a:pt x="210" y="3019"/>
                  </a:cubicBezTo>
                  <a:lnTo>
                    <a:pt x="209" y="3019"/>
                  </a:lnTo>
                  <a:cubicBezTo>
                    <a:pt x="207" y="3018"/>
                    <a:pt x="205" y="3019"/>
                    <a:pt x="202" y="3020"/>
                  </a:cubicBezTo>
                  <a:cubicBezTo>
                    <a:pt x="201" y="3020"/>
                    <a:pt x="200" y="3021"/>
                    <a:pt x="199" y="3021"/>
                  </a:cubicBezTo>
                  <a:lnTo>
                    <a:pt x="197" y="3021"/>
                  </a:lnTo>
                  <a:lnTo>
                    <a:pt x="196" y="3023"/>
                  </a:lnTo>
                  <a:cubicBezTo>
                    <a:pt x="187" y="3042"/>
                    <a:pt x="202" y="3050"/>
                    <a:pt x="213" y="3055"/>
                  </a:cubicBezTo>
                  <a:cubicBezTo>
                    <a:pt x="244" y="3072"/>
                    <a:pt x="270" y="3098"/>
                    <a:pt x="286" y="3128"/>
                  </a:cubicBezTo>
                  <a:cubicBezTo>
                    <a:pt x="302" y="3160"/>
                    <a:pt x="316" y="3194"/>
                    <a:pt x="330" y="3226"/>
                  </a:cubicBezTo>
                  <a:cubicBezTo>
                    <a:pt x="339" y="3250"/>
                    <a:pt x="349" y="3274"/>
                    <a:pt x="360" y="3297"/>
                  </a:cubicBezTo>
                  <a:cubicBezTo>
                    <a:pt x="363" y="3304"/>
                    <a:pt x="365" y="3311"/>
                    <a:pt x="367" y="3319"/>
                  </a:cubicBezTo>
                  <a:cubicBezTo>
                    <a:pt x="371" y="3335"/>
                    <a:pt x="375" y="3353"/>
                    <a:pt x="394" y="3362"/>
                  </a:cubicBezTo>
                  <a:cubicBezTo>
                    <a:pt x="394" y="3365"/>
                    <a:pt x="394" y="3367"/>
                    <a:pt x="394" y="3369"/>
                  </a:cubicBezTo>
                  <a:cubicBezTo>
                    <a:pt x="394" y="3376"/>
                    <a:pt x="394" y="3383"/>
                    <a:pt x="396" y="3389"/>
                  </a:cubicBezTo>
                  <a:cubicBezTo>
                    <a:pt x="406" y="3417"/>
                    <a:pt x="417" y="3448"/>
                    <a:pt x="430" y="3478"/>
                  </a:cubicBezTo>
                  <a:cubicBezTo>
                    <a:pt x="457" y="3539"/>
                    <a:pt x="463" y="3600"/>
                    <a:pt x="448" y="3672"/>
                  </a:cubicBezTo>
                  <a:cubicBezTo>
                    <a:pt x="443" y="3701"/>
                    <a:pt x="436" y="3730"/>
                    <a:pt x="429" y="3757"/>
                  </a:cubicBezTo>
                  <a:cubicBezTo>
                    <a:pt x="413" y="3829"/>
                    <a:pt x="396" y="3902"/>
                    <a:pt x="391" y="3978"/>
                  </a:cubicBezTo>
                  <a:cubicBezTo>
                    <a:pt x="386" y="4082"/>
                    <a:pt x="383" y="4205"/>
                    <a:pt x="409" y="4326"/>
                  </a:cubicBezTo>
                  <a:cubicBezTo>
                    <a:pt x="409" y="4327"/>
                    <a:pt x="409" y="4328"/>
                    <a:pt x="410" y="4329"/>
                  </a:cubicBezTo>
                  <a:cubicBezTo>
                    <a:pt x="412" y="4340"/>
                    <a:pt x="414" y="4347"/>
                    <a:pt x="419" y="4349"/>
                  </a:cubicBezTo>
                  <a:cubicBezTo>
                    <a:pt x="436" y="4354"/>
                    <a:pt x="435" y="4365"/>
                    <a:pt x="435" y="4378"/>
                  </a:cubicBezTo>
                  <a:cubicBezTo>
                    <a:pt x="435" y="4381"/>
                    <a:pt x="435" y="4383"/>
                    <a:pt x="435" y="4386"/>
                  </a:cubicBezTo>
                  <a:cubicBezTo>
                    <a:pt x="436" y="4405"/>
                    <a:pt x="436" y="4425"/>
                    <a:pt x="436" y="4446"/>
                  </a:cubicBezTo>
                  <a:cubicBezTo>
                    <a:pt x="436" y="4452"/>
                    <a:pt x="436" y="4459"/>
                    <a:pt x="436" y="4466"/>
                  </a:cubicBezTo>
                  <a:cubicBezTo>
                    <a:pt x="435" y="4465"/>
                    <a:pt x="435" y="4465"/>
                    <a:pt x="435" y="4465"/>
                  </a:cubicBezTo>
                  <a:cubicBezTo>
                    <a:pt x="431" y="4461"/>
                    <a:pt x="427" y="4458"/>
                    <a:pt x="425" y="4454"/>
                  </a:cubicBezTo>
                  <a:cubicBezTo>
                    <a:pt x="423" y="4448"/>
                    <a:pt x="420" y="4443"/>
                    <a:pt x="418" y="4437"/>
                  </a:cubicBezTo>
                  <a:cubicBezTo>
                    <a:pt x="402" y="4405"/>
                    <a:pt x="386" y="4371"/>
                    <a:pt x="373" y="4337"/>
                  </a:cubicBezTo>
                  <a:cubicBezTo>
                    <a:pt x="367" y="4324"/>
                    <a:pt x="363" y="4310"/>
                    <a:pt x="360" y="4296"/>
                  </a:cubicBezTo>
                  <a:cubicBezTo>
                    <a:pt x="354" y="4276"/>
                    <a:pt x="348" y="4255"/>
                    <a:pt x="338" y="4237"/>
                  </a:cubicBezTo>
                  <a:cubicBezTo>
                    <a:pt x="298" y="4165"/>
                    <a:pt x="239" y="4103"/>
                    <a:pt x="150" y="4040"/>
                  </a:cubicBezTo>
                  <a:cubicBezTo>
                    <a:pt x="143" y="4035"/>
                    <a:pt x="134" y="4031"/>
                    <a:pt x="126" y="4028"/>
                  </a:cubicBezTo>
                  <a:cubicBezTo>
                    <a:pt x="122" y="4026"/>
                    <a:pt x="118" y="4025"/>
                    <a:pt x="114" y="4023"/>
                  </a:cubicBezTo>
                  <a:lnTo>
                    <a:pt x="112" y="4022"/>
                  </a:lnTo>
                  <a:lnTo>
                    <a:pt x="103" y="4033"/>
                  </a:lnTo>
                  <a:lnTo>
                    <a:pt x="105" y="4035"/>
                  </a:lnTo>
                  <a:cubicBezTo>
                    <a:pt x="106" y="4037"/>
                    <a:pt x="107" y="4039"/>
                    <a:pt x="108" y="4041"/>
                  </a:cubicBezTo>
                  <a:cubicBezTo>
                    <a:pt x="111" y="4046"/>
                    <a:pt x="113" y="4051"/>
                    <a:pt x="117" y="4056"/>
                  </a:cubicBezTo>
                  <a:cubicBezTo>
                    <a:pt x="131" y="4075"/>
                    <a:pt x="146" y="4094"/>
                    <a:pt x="158" y="4109"/>
                  </a:cubicBezTo>
                  <a:cubicBezTo>
                    <a:pt x="161" y="4113"/>
                    <a:pt x="164" y="4115"/>
                    <a:pt x="167" y="4118"/>
                  </a:cubicBezTo>
                  <a:cubicBezTo>
                    <a:pt x="167" y="4119"/>
                    <a:pt x="167" y="4119"/>
                    <a:pt x="168" y="4119"/>
                  </a:cubicBezTo>
                  <a:lnTo>
                    <a:pt x="167" y="4120"/>
                  </a:lnTo>
                  <a:lnTo>
                    <a:pt x="169" y="4121"/>
                  </a:lnTo>
                  <a:lnTo>
                    <a:pt x="169" y="4127"/>
                  </a:lnTo>
                  <a:lnTo>
                    <a:pt x="170" y="4126"/>
                  </a:lnTo>
                  <a:cubicBezTo>
                    <a:pt x="170" y="4131"/>
                    <a:pt x="172" y="4135"/>
                    <a:pt x="175" y="4138"/>
                  </a:cubicBezTo>
                  <a:cubicBezTo>
                    <a:pt x="179" y="4142"/>
                    <a:pt x="185" y="4145"/>
                    <a:pt x="194" y="4145"/>
                  </a:cubicBezTo>
                  <a:lnTo>
                    <a:pt x="202" y="4145"/>
                  </a:lnTo>
                  <a:lnTo>
                    <a:pt x="178" y="4120"/>
                  </a:lnTo>
                  <a:lnTo>
                    <a:pt x="178" y="4120"/>
                  </a:lnTo>
                  <a:lnTo>
                    <a:pt x="177" y="4118"/>
                  </a:lnTo>
                  <a:lnTo>
                    <a:pt x="177" y="4118"/>
                  </a:lnTo>
                  <a:lnTo>
                    <a:pt x="176" y="4117"/>
                  </a:lnTo>
                  <a:lnTo>
                    <a:pt x="175" y="4092"/>
                  </a:lnTo>
                  <a:cubicBezTo>
                    <a:pt x="251" y="4157"/>
                    <a:pt x="324" y="4229"/>
                    <a:pt x="338" y="4341"/>
                  </a:cubicBezTo>
                  <a:cubicBezTo>
                    <a:pt x="344" y="4388"/>
                    <a:pt x="365" y="4436"/>
                    <a:pt x="402" y="4491"/>
                  </a:cubicBezTo>
                  <a:cubicBezTo>
                    <a:pt x="424" y="4523"/>
                    <a:pt x="440" y="4560"/>
                    <a:pt x="454" y="4595"/>
                  </a:cubicBezTo>
                  <a:cubicBezTo>
                    <a:pt x="463" y="4616"/>
                    <a:pt x="472" y="4637"/>
                    <a:pt x="482" y="4658"/>
                  </a:cubicBezTo>
                  <a:lnTo>
                    <a:pt x="474" y="4651"/>
                  </a:lnTo>
                  <a:lnTo>
                    <a:pt x="474" y="4651"/>
                  </a:lnTo>
                  <a:cubicBezTo>
                    <a:pt x="469" y="4647"/>
                    <a:pt x="464" y="4642"/>
                    <a:pt x="459" y="4638"/>
                  </a:cubicBezTo>
                  <a:lnTo>
                    <a:pt x="464" y="4634"/>
                  </a:lnTo>
                  <a:lnTo>
                    <a:pt x="454" y="4634"/>
                  </a:lnTo>
                  <a:lnTo>
                    <a:pt x="434" y="4608"/>
                  </a:lnTo>
                  <a:lnTo>
                    <a:pt x="433" y="4616"/>
                  </a:lnTo>
                  <a:cubicBezTo>
                    <a:pt x="433" y="4625"/>
                    <a:pt x="434" y="4631"/>
                    <a:pt x="438" y="4635"/>
                  </a:cubicBezTo>
                  <a:cubicBezTo>
                    <a:pt x="441" y="4638"/>
                    <a:pt x="445" y="4640"/>
                    <a:pt x="450" y="4641"/>
                  </a:cubicBezTo>
                  <a:cubicBezTo>
                    <a:pt x="449" y="4645"/>
                    <a:pt x="449" y="4649"/>
                    <a:pt x="451" y="4651"/>
                  </a:cubicBezTo>
                  <a:cubicBezTo>
                    <a:pt x="453" y="4655"/>
                    <a:pt x="459" y="4656"/>
                    <a:pt x="464" y="4656"/>
                  </a:cubicBezTo>
                  <a:cubicBezTo>
                    <a:pt x="465" y="4656"/>
                    <a:pt x="467" y="4656"/>
                    <a:pt x="469" y="4656"/>
                  </a:cubicBezTo>
                  <a:cubicBezTo>
                    <a:pt x="469" y="4658"/>
                    <a:pt x="469" y="4660"/>
                    <a:pt x="469" y="4662"/>
                  </a:cubicBezTo>
                  <a:cubicBezTo>
                    <a:pt x="469" y="4668"/>
                    <a:pt x="469" y="4674"/>
                    <a:pt x="472" y="4680"/>
                  </a:cubicBezTo>
                  <a:cubicBezTo>
                    <a:pt x="476" y="4688"/>
                    <a:pt x="482" y="4695"/>
                    <a:pt x="487" y="4703"/>
                  </a:cubicBezTo>
                  <a:cubicBezTo>
                    <a:pt x="492" y="4710"/>
                    <a:pt x="497" y="4717"/>
                    <a:pt x="501" y="4724"/>
                  </a:cubicBezTo>
                  <a:cubicBezTo>
                    <a:pt x="506" y="4734"/>
                    <a:pt x="512" y="4743"/>
                    <a:pt x="518" y="4753"/>
                  </a:cubicBezTo>
                  <a:cubicBezTo>
                    <a:pt x="535" y="4779"/>
                    <a:pt x="552" y="4805"/>
                    <a:pt x="556" y="4838"/>
                  </a:cubicBezTo>
                  <a:cubicBezTo>
                    <a:pt x="558" y="4856"/>
                    <a:pt x="564" y="4874"/>
                    <a:pt x="569" y="4889"/>
                  </a:cubicBezTo>
                  <a:cubicBezTo>
                    <a:pt x="576" y="4909"/>
                    <a:pt x="583" y="4925"/>
                    <a:pt x="590" y="4939"/>
                  </a:cubicBezTo>
                  <a:cubicBezTo>
                    <a:pt x="597" y="4952"/>
                    <a:pt x="605" y="4966"/>
                    <a:pt x="611" y="4980"/>
                  </a:cubicBezTo>
                  <a:cubicBezTo>
                    <a:pt x="633" y="5020"/>
                    <a:pt x="656" y="5064"/>
                    <a:pt x="681" y="5104"/>
                  </a:cubicBezTo>
                  <a:cubicBezTo>
                    <a:pt x="717" y="5162"/>
                    <a:pt x="771" y="5204"/>
                    <a:pt x="823" y="5246"/>
                  </a:cubicBezTo>
                  <a:lnTo>
                    <a:pt x="830" y="5251"/>
                  </a:lnTo>
                  <a:cubicBezTo>
                    <a:pt x="840" y="5259"/>
                    <a:pt x="851" y="5267"/>
                    <a:pt x="862" y="5274"/>
                  </a:cubicBezTo>
                  <a:cubicBezTo>
                    <a:pt x="867" y="5278"/>
                    <a:pt x="872" y="5281"/>
                    <a:pt x="876" y="5285"/>
                  </a:cubicBezTo>
                  <a:lnTo>
                    <a:pt x="893" y="5296"/>
                  </a:lnTo>
                  <a:lnTo>
                    <a:pt x="881" y="5280"/>
                  </a:lnTo>
                  <a:moveTo>
                    <a:pt x="422" y="1117"/>
                  </a:moveTo>
                  <a:cubicBezTo>
                    <a:pt x="423" y="1137"/>
                    <a:pt x="423" y="1157"/>
                    <a:pt x="423" y="1177"/>
                  </a:cubicBezTo>
                  <a:cubicBezTo>
                    <a:pt x="422" y="1191"/>
                    <a:pt x="422" y="1206"/>
                    <a:pt x="421" y="1219"/>
                  </a:cubicBezTo>
                  <a:cubicBezTo>
                    <a:pt x="420" y="1229"/>
                    <a:pt x="420" y="1239"/>
                    <a:pt x="419" y="1249"/>
                  </a:cubicBezTo>
                  <a:cubicBezTo>
                    <a:pt x="419" y="1257"/>
                    <a:pt x="419" y="1265"/>
                    <a:pt x="419" y="1272"/>
                  </a:cubicBezTo>
                  <a:cubicBezTo>
                    <a:pt x="419" y="1283"/>
                    <a:pt x="419" y="1294"/>
                    <a:pt x="418" y="1305"/>
                  </a:cubicBezTo>
                  <a:cubicBezTo>
                    <a:pt x="418" y="1308"/>
                    <a:pt x="416" y="1311"/>
                    <a:pt x="414" y="1314"/>
                  </a:cubicBezTo>
                  <a:cubicBezTo>
                    <a:pt x="409" y="1294"/>
                    <a:pt x="403" y="1273"/>
                    <a:pt x="398" y="1254"/>
                  </a:cubicBezTo>
                  <a:cubicBezTo>
                    <a:pt x="384" y="1200"/>
                    <a:pt x="371" y="1149"/>
                    <a:pt x="356" y="1097"/>
                  </a:cubicBezTo>
                  <a:cubicBezTo>
                    <a:pt x="349" y="1074"/>
                    <a:pt x="341" y="1051"/>
                    <a:pt x="334" y="1028"/>
                  </a:cubicBezTo>
                  <a:cubicBezTo>
                    <a:pt x="323" y="999"/>
                    <a:pt x="313" y="969"/>
                    <a:pt x="306" y="939"/>
                  </a:cubicBezTo>
                  <a:cubicBezTo>
                    <a:pt x="303" y="930"/>
                    <a:pt x="301" y="920"/>
                    <a:pt x="299" y="911"/>
                  </a:cubicBezTo>
                  <a:cubicBezTo>
                    <a:pt x="280" y="837"/>
                    <a:pt x="261" y="760"/>
                    <a:pt x="267" y="682"/>
                  </a:cubicBezTo>
                  <a:cubicBezTo>
                    <a:pt x="273" y="613"/>
                    <a:pt x="283" y="537"/>
                    <a:pt x="299" y="445"/>
                  </a:cubicBezTo>
                  <a:cubicBezTo>
                    <a:pt x="313" y="369"/>
                    <a:pt x="328" y="292"/>
                    <a:pt x="343" y="218"/>
                  </a:cubicBezTo>
                  <a:cubicBezTo>
                    <a:pt x="349" y="189"/>
                    <a:pt x="355" y="159"/>
                    <a:pt x="361" y="129"/>
                  </a:cubicBezTo>
                  <a:cubicBezTo>
                    <a:pt x="361" y="128"/>
                    <a:pt x="362" y="128"/>
                    <a:pt x="362" y="127"/>
                  </a:cubicBezTo>
                  <a:cubicBezTo>
                    <a:pt x="363" y="129"/>
                    <a:pt x="363" y="131"/>
                    <a:pt x="363" y="133"/>
                  </a:cubicBezTo>
                  <a:cubicBezTo>
                    <a:pt x="365" y="142"/>
                    <a:pt x="366" y="150"/>
                    <a:pt x="367" y="158"/>
                  </a:cubicBezTo>
                  <a:cubicBezTo>
                    <a:pt x="376" y="229"/>
                    <a:pt x="390" y="285"/>
                    <a:pt x="410" y="336"/>
                  </a:cubicBezTo>
                  <a:cubicBezTo>
                    <a:pt x="434" y="399"/>
                    <a:pt x="455" y="464"/>
                    <a:pt x="472" y="530"/>
                  </a:cubicBezTo>
                  <a:cubicBezTo>
                    <a:pt x="485" y="581"/>
                    <a:pt x="485" y="639"/>
                    <a:pt x="473" y="706"/>
                  </a:cubicBezTo>
                  <a:cubicBezTo>
                    <a:pt x="470" y="722"/>
                    <a:pt x="467" y="738"/>
                    <a:pt x="464" y="754"/>
                  </a:cubicBezTo>
                  <a:cubicBezTo>
                    <a:pt x="450" y="833"/>
                    <a:pt x="435" y="914"/>
                    <a:pt x="425" y="995"/>
                  </a:cubicBezTo>
                  <a:cubicBezTo>
                    <a:pt x="420" y="1035"/>
                    <a:pt x="421" y="1077"/>
                    <a:pt x="422" y="1117"/>
                  </a:cubicBezTo>
                  <a:moveTo>
                    <a:pt x="375" y="2566"/>
                  </a:moveTo>
                  <a:lnTo>
                    <a:pt x="373" y="2566"/>
                  </a:lnTo>
                  <a:cubicBezTo>
                    <a:pt x="367" y="2555"/>
                    <a:pt x="360" y="2544"/>
                    <a:pt x="354" y="2533"/>
                  </a:cubicBezTo>
                  <a:cubicBezTo>
                    <a:pt x="338" y="2508"/>
                    <a:pt x="322" y="2482"/>
                    <a:pt x="308" y="2455"/>
                  </a:cubicBezTo>
                  <a:cubicBezTo>
                    <a:pt x="268" y="2381"/>
                    <a:pt x="224" y="2303"/>
                    <a:pt x="161" y="2238"/>
                  </a:cubicBezTo>
                  <a:cubicBezTo>
                    <a:pt x="117" y="2194"/>
                    <a:pt x="80" y="2146"/>
                    <a:pt x="49" y="2096"/>
                  </a:cubicBezTo>
                  <a:cubicBezTo>
                    <a:pt x="46" y="2091"/>
                    <a:pt x="43" y="2085"/>
                    <a:pt x="40" y="2077"/>
                  </a:cubicBezTo>
                  <a:cubicBezTo>
                    <a:pt x="39" y="2075"/>
                    <a:pt x="38" y="2073"/>
                    <a:pt x="37" y="2071"/>
                  </a:cubicBezTo>
                  <a:cubicBezTo>
                    <a:pt x="55" y="2077"/>
                    <a:pt x="65" y="2089"/>
                    <a:pt x="74" y="2100"/>
                  </a:cubicBezTo>
                  <a:lnTo>
                    <a:pt x="76" y="2102"/>
                  </a:lnTo>
                  <a:cubicBezTo>
                    <a:pt x="84" y="2111"/>
                    <a:pt x="92" y="2120"/>
                    <a:pt x="99" y="2129"/>
                  </a:cubicBezTo>
                  <a:cubicBezTo>
                    <a:pt x="143" y="2179"/>
                    <a:pt x="189" y="2231"/>
                    <a:pt x="230" y="2285"/>
                  </a:cubicBezTo>
                  <a:cubicBezTo>
                    <a:pt x="249" y="2310"/>
                    <a:pt x="265" y="2338"/>
                    <a:pt x="280" y="2366"/>
                  </a:cubicBezTo>
                  <a:cubicBezTo>
                    <a:pt x="290" y="2383"/>
                    <a:pt x="300" y="2401"/>
                    <a:pt x="311" y="2418"/>
                  </a:cubicBezTo>
                  <a:cubicBezTo>
                    <a:pt x="340" y="2463"/>
                    <a:pt x="360" y="2508"/>
                    <a:pt x="372" y="2555"/>
                  </a:cubicBezTo>
                  <a:cubicBezTo>
                    <a:pt x="373" y="2558"/>
                    <a:pt x="374" y="2561"/>
                    <a:pt x="375" y="2564"/>
                  </a:cubicBezTo>
                  <a:lnTo>
                    <a:pt x="375" y="2566"/>
                  </a:lnTo>
                  <a:moveTo>
                    <a:pt x="376" y="3175"/>
                  </a:moveTo>
                  <a:cubicBezTo>
                    <a:pt x="391" y="3208"/>
                    <a:pt x="397" y="3245"/>
                    <a:pt x="394" y="3284"/>
                  </a:cubicBezTo>
                  <a:cubicBezTo>
                    <a:pt x="392" y="3303"/>
                    <a:pt x="399" y="3324"/>
                    <a:pt x="404" y="3342"/>
                  </a:cubicBezTo>
                  <a:lnTo>
                    <a:pt x="405" y="3344"/>
                  </a:lnTo>
                  <a:cubicBezTo>
                    <a:pt x="406" y="3348"/>
                    <a:pt x="407" y="3351"/>
                    <a:pt x="406" y="3352"/>
                  </a:cubicBezTo>
                  <a:cubicBezTo>
                    <a:pt x="405" y="3354"/>
                    <a:pt x="403" y="3355"/>
                    <a:pt x="400" y="3355"/>
                  </a:cubicBezTo>
                  <a:cubicBezTo>
                    <a:pt x="377" y="3274"/>
                    <a:pt x="345" y="3193"/>
                    <a:pt x="301" y="3107"/>
                  </a:cubicBezTo>
                  <a:cubicBezTo>
                    <a:pt x="337" y="3119"/>
                    <a:pt x="362" y="3142"/>
                    <a:pt x="376" y="3175"/>
                  </a:cubicBezTo>
                  <a:moveTo>
                    <a:pt x="573" y="3734"/>
                  </a:moveTo>
                  <a:cubicBezTo>
                    <a:pt x="573" y="3739"/>
                    <a:pt x="573" y="3743"/>
                    <a:pt x="571" y="3747"/>
                  </a:cubicBezTo>
                  <a:cubicBezTo>
                    <a:pt x="566" y="3766"/>
                    <a:pt x="559" y="3784"/>
                    <a:pt x="553" y="3802"/>
                  </a:cubicBezTo>
                  <a:cubicBezTo>
                    <a:pt x="548" y="3819"/>
                    <a:pt x="542" y="3835"/>
                    <a:pt x="537" y="3852"/>
                  </a:cubicBezTo>
                  <a:cubicBezTo>
                    <a:pt x="532" y="3867"/>
                    <a:pt x="527" y="3883"/>
                    <a:pt x="521" y="3898"/>
                  </a:cubicBezTo>
                  <a:cubicBezTo>
                    <a:pt x="508" y="3936"/>
                    <a:pt x="494" y="3975"/>
                    <a:pt x="490" y="4017"/>
                  </a:cubicBezTo>
                  <a:cubicBezTo>
                    <a:pt x="487" y="4055"/>
                    <a:pt x="470" y="4090"/>
                    <a:pt x="454" y="4125"/>
                  </a:cubicBezTo>
                  <a:cubicBezTo>
                    <a:pt x="451" y="4130"/>
                    <a:pt x="449" y="4135"/>
                    <a:pt x="446" y="4141"/>
                  </a:cubicBezTo>
                  <a:cubicBezTo>
                    <a:pt x="446" y="4130"/>
                    <a:pt x="447" y="4120"/>
                    <a:pt x="448" y="4111"/>
                  </a:cubicBezTo>
                  <a:cubicBezTo>
                    <a:pt x="452" y="4093"/>
                    <a:pt x="455" y="4075"/>
                    <a:pt x="459" y="4058"/>
                  </a:cubicBezTo>
                  <a:cubicBezTo>
                    <a:pt x="466" y="4025"/>
                    <a:pt x="473" y="3992"/>
                    <a:pt x="477" y="3958"/>
                  </a:cubicBezTo>
                  <a:cubicBezTo>
                    <a:pt x="483" y="3906"/>
                    <a:pt x="505" y="3858"/>
                    <a:pt x="526" y="3812"/>
                  </a:cubicBezTo>
                  <a:cubicBezTo>
                    <a:pt x="534" y="3796"/>
                    <a:pt x="542" y="3779"/>
                    <a:pt x="549" y="3761"/>
                  </a:cubicBezTo>
                  <a:cubicBezTo>
                    <a:pt x="550" y="3758"/>
                    <a:pt x="554" y="3754"/>
                    <a:pt x="557" y="3751"/>
                  </a:cubicBezTo>
                  <a:cubicBezTo>
                    <a:pt x="559" y="3749"/>
                    <a:pt x="561" y="3747"/>
                    <a:pt x="562" y="3746"/>
                  </a:cubicBezTo>
                  <a:lnTo>
                    <a:pt x="573" y="3734"/>
                  </a:lnTo>
                  <a:moveTo>
                    <a:pt x="490" y="4673"/>
                  </a:moveTo>
                  <a:cubicBezTo>
                    <a:pt x="490" y="4673"/>
                    <a:pt x="490" y="4674"/>
                    <a:pt x="489" y="4675"/>
                  </a:cubicBezTo>
                  <a:lnTo>
                    <a:pt x="489" y="4676"/>
                  </a:lnTo>
                  <a:lnTo>
                    <a:pt x="481" y="4662"/>
                  </a:lnTo>
                  <a:lnTo>
                    <a:pt x="486" y="4665"/>
                  </a:lnTo>
                  <a:cubicBezTo>
                    <a:pt x="487" y="4667"/>
                    <a:pt x="489" y="4670"/>
                    <a:pt x="490" y="467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0000" tIns="45000" rIns="90000" bIns="45000" anchor="ctr" anchorCtr="1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8" name="Google Shape;168;p20"/>
            <p:cNvSpPr/>
            <p:nvPr/>
          </p:nvSpPr>
          <p:spPr>
            <a:xfrm>
              <a:off x="6236640" y="1558800"/>
              <a:ext cx="7920" cy="14400"/>
            </a:xfrm>
            <a:custGeom>
              <a:avLst/>
              <a:gdLst/>
              <a:ahLst/>
              <a:cxnLst/>
              <a:rect l="l" t="t" r="r" b="b"/>
              <a:pathLst>
                <a:path w="22" h="40" extrusionOk="0">
                  <a:moveTo>
                    <a:pt x="11" y="40"/>
                  </a:moveTo>
                  <a:lnTo>
                    <a:pt x="22" y="4"/>
                  </a:lnTo>
                  <a:lnTo>
                    <a:pt x="12" y="0"/>
                  </a:lnTo>
                  <a:lnTo>
                    <a:pt x="0" y="36"/>
                  </a:lnTo>
                  <a:lnTo>
                    <a:pt x="11" y="4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0000" tIns="0" rIns="90000" bIns="0" anchor="ctr" anchorCtr="1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9" name="Google Shape;169;p20"/>
            <p:cNvSpPr/>
            <p:nvPr/>
          </p:nvSpPr>
          <p:spPr>
            <a:xfrm>
              <a:off x="6223320" y="2709360"/>
              <a:ext cx="10800" cy="13320"/>
            </a:xfrm>
            <a:custGeom>
              <a:avLst/>
              <a:gdLst/>
              <a:ahLst/>
              <a:cxnLst/>
              <a:rect l="l" t="t" r="r" b="b"/>
              <a:pathLst>
                <a:path w="30" h="37" extrusionOk="0">
                  <a:moveTo>
                    <a:pt x="0" y="9"/>
                  </a:moveTo>
                  <a:lnTo>
                    <a:pt x="15" y="37"/>
                  </a:lnTo>
                  <a:lnTo>
                    <a:pt x="30" y="24"/>
                  </a:lnTo>
                  <a:lnTo>
                    <a:pt x="11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0000" tIns="0" rIns="90000" bIns="0" anchor="ctr" anchorCtr="1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0" name="Google Shape;170;p20"/>
            <p:cNvSpPr/>
            <p:nvPr/>
          </p:nvSpPr>
          <p:spPr>
            <a:xfrm>
              <a:off x="6255360" y="1845000"/>
              <a:ext cx="4320" cy="10800"/>
            </a:xfrm>
            <a:custGeom>
              <a:avLst/>
              <a:gdLst/>
              <a:ahLst/>
              <a:cxnLst/>
              <a:rect l="l" t="t" r="r" b="b"/>
              <a:pathLst>
                <a:path w="12" h="30" extrusionOk="0">
                  <a:moveTo>
                    <a:pt x="12" y="3"/>
                  </a:moveTo>
                  <a:lnTo>
                    <a:pt x="2" y="0"/>
                  </a:lnTo>
                  <a:lnTo>
                    <a:pt x="0" y="30"/>
                  </a:lnTo>
                  <a:lnTo>
                    <a:pt x="10" y="30"/>
                  </a:lnTo>
                  <a:lnTo>
                    <a:pt x="12" y="3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0000" tIns="0" rIns="90000" bIns="0" anchor="ctr" anchorCtr="1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1" name="Google Shape;171;p20"/>
            <p:cNvSpPr/>
            <p:nvPr/>
          </p:nvSpPr>
          <p:spPr>
            <a:xfrm>
              <a:off x="6150960" y="2564280"/>
              <a:ext cx="26280" cy="58680"/>
            </a:xfrm>
            <a:custGeom>
              <a:avLst/>
              <a:gdLst/>
              <a:ahLst/>
              <a:cxnLst/>
              <a:rect l="l" t="t" r="r" b="b"/>
              <a:pathLst>
                <a:path w="73" h="163" extrusionOk="0">
                  <a:moveTo>
                    <a:pt x="58" y="163"/>
                  </a:moveTo>
                  <a:lnTo>
                    <a:pt x="73" y="157"/>
                  </a:lnTo>
                  <a:lnTo>
                    <a:pt x="62" y="139"/>
                  </a:lnTo>
                  <a:lnTo>
                    <a:pt x="63" y="139"/>
                  </a:lnTo>
                  <a:lnTo>
                    <a:pt x="62" y="136"/>
                  </a:lnTo>
                  <a:lnTo>
                    <a:pt x="62" y="136"/>
                  </a:lnTo>
                  <a:lnTo>
                    <a:pt x="56" y="125"/>
                  </a:lnTo>
                  <a:cubicBezTo>
                    <a:pt x="54" y="120"/>
                    <a:pt x="53" y="114"/>
                    <a:pt x="51" y="109"/>
                  </a:cubicBezTo>
                  <a:cubicBezTo>
                    <a:pt x="41" y="83"/>
                    <a:pt x="30" y="55"/>
                    <a:pt x="20" y="28"/>
                  </a:cubicBezTo>
                  <a:cubicBezTo>
                    <a:pt x="18" y="23"/>
                    <a:pt x="14" y="19"/>
                    <a:pt x="11" y="15"/>
                  </a:cubicBezTo>
                  <a:cubicBezTo>
                    <a:pt x="10" y="13"/>
                    <a:pt x="8" y="11"/>
                    <a:pt x="7" y="10"/>
                  </a:cubicBezTo>
                  <a:lnTo>
                    <a:pt x="0" y="0"/>
                  </a:lnTo>
                  <a:lnTo>
                    <a:pt x="1" y="12"/>
                  </a:lnTo>
                  <a:cubicBezTo>
                    <a:pt x="2" y="28"/>
                    <a:pt x="6" y="42"/>
                    <a:pt x="11" y="54"/>
                  </a:cubicBezTo>
                  <a:cubicBezTo>
                    <a:pt x="21" y="74"/>
                    <a:pt x="32" y="95"/>
                    <a:pt x="43" y="115"/>
                  </a:cubicBezTo>
                  <a:cubicBezTo>
                    <a:pt x="46" y="120"/>
                    <a:pt x="49" y="126"/>
                    <a:pt x="52" y="132"/>
                  </a:cubicBezTo>
                  <a:cubicBezTo>
                    <a:pt x="52" y="133"/>
                    <a:pt x="53" y="135"/>
                    <a:pt x="54" y="137"/>
                  </a:cubicBezTo>
                  <a:lnTo>
                    <a:pt x="53" y="137"/>
                  </a:lnTo>
                  <a:lnTo>
                    <a:pt x="55" y="140"/>
                  </a:lnTo>
                  <a:lnTo>
                    <a:pt x="56" y="143"/>
                  </a:lnTo>
                  <a:lnTo>
                    <a:pt x="58" y="163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0000" tIns="13675" rIns="90000" bIns="13675" anchor="ctr" anchorCtr="1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2" name="Google Shape;172;p20"/>
            <p:cNvSpPr/>
            <p:nvPr/>
          </p:nvSpPr>
          <p:spPr>
            <a:xfrm>
              <a:off x="6198120" y="2670480"/>
              <a:ext cx="7560" cy="8640"/>
            </a:xfrm>
            <a:custGeom>
              <a:avLst/>
              <a:gdLst/>
              <a:ahLst/>
              <a:cxnLst/>
              <a:rect l="l" t="t" r="r" b="b"/>
              <a:pathLst>
                <a:path w="21" h="24" extrusionOk="0">
                  <a:moveTo>
                    <a:pt x="0" y="7"/>
                  </a:moveTo>
                  <a:lnTo>
                    <a:pt x="11" y="24"/>
                  </a:lnTo>
                  <a:lnTo>
                    <a:pt x="21" y="18"/>
                  </a:lnTo>
                  <a:lnTo>
                    <a:pt x="11" y="0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0000" tIns="0" rIns="90000" bIns="0" anchor="ctr" anchorCtr="1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3" name="Google Shape;173;p20"/>
            <p:cNvSpPr/>
            <p:nvPr/>
          </p:nvSpPr>
          <p:spPr>
            <a:xfrm>
              <a:off x="6216840" y="2697480"/>
              <a:ext cx="6840" cy="7200"/>
            </a:xfrm>
            <a:custGeom>
              <a:avLst/>
              <a:gdLst/>
              <a:ahLst/>
              <a:cxnLst/>
              <a:rect l="l" t="t" r="r" b="b"/>
              <a:pathLst>
                <a:path w="19" h="20" extrusionOk="0">
                  <a:moveTo>
                    <a:pt x="4" y="0"/>
                  </a:moveTo>
                  <a:lnTo>
                    <a:pt x="3" y="5"/>
                  </a:lnTo>
                  <a:lnTo>
                    <a:pt x="2" y="6"/>
                  </a:lnTo>
                  <a:cubicBezTo>
                    <a:pt x="1" y="8"/>
                    <a:pt x="0" y="10"/>
                    <a:pt x="0" y="13"/>
                  </a:cubicBezTo>
                  <a:cubicBezTo>
                    <a:pt x="1" y="16"/>
                    <a:pt x="5" y="18"/>
                    <a:pt x="8" y="20"/>
                  </a:cubicBezTo>
                  <a:lnTo>
                    <a:pt x="9" y="20"/>
                  </a:lnTo>
                  <a:cubicBezTo>
                    <a:pt x="11" y="20"/>
                    <a:pt x="12" y="18"/>
                    <a:pt x="14" y="17"/>
                  </a:cubicBezTo>
                  <a:cubicBezTo>
                    <a:pt x="15" y="16"/>
                    <a:pt x="15" y="16"/>
                    <a:pt x="16" y="15"/>
                  </a:cubicBezTo>
                  <a:lnTo>
                    <a:pt x="19" y="1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0000" tIns="0" rIns="90000" bIns="0" anchor="ctr" anchorCtr="1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4" name="Google Shape;174;p20"/>
            <p:cNvSpPr/>
            <p:nvPr/>
          </p:nvSpPr>
          <p:spPr>
            <a:xfrm>
              <a:off x="6176880" y="2630520"/>
              <a:ext cx="13320" cy="17640"/>
            </a:xfrm>
            <a:custGeom>
              <a:avLst/>
              <a:gdLst/>
              <a:ahLst/>
              <a:cxnLst/>
              <a:rect l="l" t="t" r="r" b="b"/>
              <a:pathLst>
                <a:path w="37" h="49" extrusionOk="0">
                  <a:moveTo>
                    <a:pt x="23" y="27"/>
                  </a:moveTo>
                  <a:lnTo>
                    <a:pt x="21" y="24"/>
                  </a:lnTo>
                  <a:lnTo>
                    <a:pt x="20" y="20"/>
                  </a:lnTo>
                  <a:lnTo>
                    <a:pt x="20" y="21"/>
                  </a:lnTo>
                  <a:cubicBezTo>
                    <a:pt x="18" y="15"/>
                    <a:pt x="17" y="9"/>
                    <a:pt x="16" y="4"/>
                  </a:cubicBezTo>
                  <a:lnTo>
                    <a:pt x="15" y="0"/>
                  </a:lnTo>
                  <a:lnTo>
                    <a:pt x="0" y="6"/>
                  </a:lnTo>
                  <a:lnTo>
                    <a:pt x="13" y="25"/>
                  </a:lnTo>
                  <a:lnTo>
                    <a:pt x="12" y="26"/>
                  </a:lnTo>
                  <a:lnTo>
                    <a:pt x="16" y="30"/>
                  </a:lnTo>
                  <a:lnTo>
                    <a:pt x="22" y="49"/>
                  </a:lnTo>
                  <a:lnTo>
                    <a:pt x="37" y="41"/>
                  </a:lnTo>
                  <a:lnTo>
                    <a:pt x="22" y="27"/>
                  </a:lnTo>
                  <a:lnTo>
                    <a:pt x="23" y="27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0000" tIns="0" rIns="90000" bIns="0" anchor="ctr" anchorCtr="1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5" name="Google Shape;175;p20"/>
            <p:cNvSpPr/>
            <p:nvPr/>
          </p:nvSpPr>
          <p:spPr>
            <a:xfrm>
              <a:off x="6274800" y="2145960"/>
              <a:ext cx="4320" cy="7920"/>
            </a:xfrm>
            <a:custGeom>
              <a:avLst/>
              <a:gdLst/>
              <a:ahLst/>
              <a:cxnLst/>
              <a:rect l="l" t="t" r="r" b="b"/>
              <a:pathLst>
                <a:path w="12" h="22" extrusionOk="0">
                  <a:moveTo>
                    <a:pt x="2" y="16"/>
                  </a:moveTo>
                  <a:lnTo>
                    <a:pt x="5" y="22"/>
                  </a:lnTo>
                  <a:lnTo>
                    <a:pt x="12" y="13"/>
                  </a:lnTo>
                  <a:lnTo>
                    <a:pt x="6" y="0"/>
                  </a:lnTo>
                  <a:lnTo>
                    <a:pt x="3" y="5"/>
                  </a:lnTo>
                  <a:cubicBezTo>
                    <a:pt x="2" y="5"/>
                    <a:pt x="2" y="5"/>
                    <a:pt x="2" y="5"/>
                  </a:cubicBezTo>
                  <a:cubicBezTo>
                    <a:pt x="1" y="7"/>
                    <a:pt x="-1" y="8"/>
                    <a:pt x="0" y="10"/>
                  </a:cubicBezTo>
                  <a:cubicBezTo>
                    <a:pt x="0" y="12"/>
                    <a:pt x="1" y="14"/>
                    <a:pt x="2" y="15"/>
                  </a:cubicBezTo>
                  <a:cubicBezTo>
                    <a:pt x="2" y="16"/>
                    <a:pt x="2" y="16"/>
                    <a:pt x="2" y="1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0000" tIns="0" rIns="90000" bIns="0" anchor="ctr" anchorCtr="1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6" name="Google Shape;176;p20"/>
            <p:cNvSpPr/>
            <p:nvPr/>
          </p:nvSpPr>
          <p:spPr>
            <a:xfrm>
              <a:off x="6262200" y="2338560"/>
              <a:ext cx="3960" cy="6840"/>
            </a:xfrm>
            <a:custGeom>
              <a:avLst/>
              <a:gdLst/>
              <a:ahLst/>
              <a:cxnLst/>
              <a:rect l="l" t="t" r="r" b="b"/>
              <a:pathLst>
                <a:path w="11" h="19" extrusionOk="0">
                  <a:moveTo>
                    <a:pt x="7" y="3"/>
                  </a:moveTo>
                  <a:lnTo>
                    <a:pt x="3" y="0"/>
                  </a:lnTo>
                  <a:lnTo>
                    <a:pt x="2" y="5"/>
                  </a:lnTo>
                  <a:lnTo>
                    <a:pt x="1" y="6"/>
                  </a:lnTo>
                  <a:cubicBezTo>
                    <a:pt x="1" y="7"/>
                    <a:pt x="0" y="9"/>
                    <a:pt x="0" y="11"/>
                  </a:cubicBezTo>
                  <a:cubicBezTo>
                    <a:pt x="-1" y="13"/>
                    <a:pt x="1" y="15"/>
                    <a:pt x="2" y="15"/>
                  </a:cubicBezTo>
                  <a:cubicBezTo>
                    <a:pt x="3" y="16"/>
                    <a:pt x="3" y="16"/>
                    <a:pt x="3" y="16"/>
                  </a:cubicBezTo>
                  <a:lnTo>
                    <a:pt x="7" y="19"/>
                  </a:lnTo>
                  <a:lnTo>
                    <a:pt x="8" y="14"/>
                  </a:lnTo>
                  <a:lnTo>
                    <a:pt x="9" y="13"/>
                  </a:lnTo>
                  <a:cubicBezTo>
                    <a:pt x="9" y="11"/>
                    <a:pt x="10" y="10"/>
                    <a:pt x="10" y="8"/>
                  </a:cubicBezTo>
                  <a:cubicBezTo>
                    <a:pt x="11" y="6"/>
                    <a:pt x="9" y="4"/>
                    <a:pt x="8" y="3"/>
                  </a:cubicBezTo>
                  <a:cubicBezTo>
                    <a:pt x="7" y="3"/>
                    <a:pt x="7" y="3"/>
                    <a:pt x="7" y="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0000" tIns="0" rIns="90000" bIns="0" anchor="ctr" anchorCtr="1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77" name="Google Shape;177;p20"/>
          <p:cNvGrpSpPr/>
          <p:nvPr/>
        </p:nvGrpSpPr>
        <p:grpSpPr>
          <a:xfrm rot="-6949329" flipH="1">
            <a:off x="8282834" y="-1510457"/>
            <a:ext cx="662805" cy="2884787"/>
            <a:chOff x="7108560" y="1010880"/>
            <a:chExt cx="459720" cy="2000880"/>
          </a:xfrm>
        </p:grpSpPr>
        <p:sp>
          <p:nvSpPr>
            <p:cNvPr id="178" name="Google Shape;178;p20"/>
            <p:cNvSpPr/>
            <p:nvPr/>
          </p:nvSpPr>
          <p:spPr>
            <a:xfrm>
              <a:off x="7108560" y="1010880"/>
              <a:ext cx="459720" cy="2000880"/>
            </a:xfrm>
            <a:custGeom>
              <a:avLst/>
              <a:gdLst/>
              <a:ahLst/>
              <a:cxnLst/>
              <a:rect l="l" t="t" r="r" b="b"/>
              <a:pathLst>
                <a:path w="1277" h="5558" extrusionOk="0">
                  <a:moveTo>
                    <a:pt x="1274" y="3495"/>
                  </a:moveTo>
                  <a:cubicBezTo>
                    <a:pt x="1273" y="3494"/>
                    <a:pt x="1271" y="3493"/>
                    <a:pt x="1270" y="3492"/>
                  </a:cubicBezTo>
                  <a:cubicBezTo>
                    <a:pt x="1264" y="3488"/>
                    <a:pt x="1259" y="3483"/>
                    <a:pt x="1253" y="3483"/>
                  </a:cubicBezTo>
                  <a:cubicBezTo>
                    <a:pt x="1217" y="3482"/>
                    <a:pt x="1188" y="3500"/>
                    <a:pt x="1164" y="3518"/>
                  </a:cubicBezTo>
                  <a:cubicBezTo>
                    <a:pt x="1122" y="3550"/>
                    <a:pt x="1083" y="3582"/>
                    <a:pt x="1047" y="3614"/>
                  </a:cubicBezTo>
                  <a:cubicBezTo>
                    <a:pt x="1013" y="3645"/>
                    <a:pt x="980" y="3678"/>
                    <a:pt x="948" y="3710"/>
                  </a:cubicBezTo>
                  <a:lnTo>
                    <a:pt x="929" y="3729"/>
                  </a:lnTo>
                  <a:cubicBezTo>
                    <a:pt x="919" y="3739"/>
                    <a:pt x="909" y="3750"/>
                    <a:pt x="898" y="3763"/>
                  </a:cubicBezTo>
                  <a:lnTo>
                    <a:pt x="896" y="3764"/>
                  </a:lnTo>
                  <a:cubicBezTo>
                    <a:pt x="891" y="3770"/>
                    <a:pt x="886" y="3776"/>
                    <a:pt x="880" y="3783"/>
                  </a:cubicBezTo>
                  <a:lnTo>
                    <a:pt x="877" y="3781"/>
                  </a:lnTo>
                  <a:cubicBezTo>
                    <a:pt x="880" y="3768"/>
                    <a:pt x="884" y="3756"/>
                    <a:pt x="887" y="3745"/>
                  </a:cubicBezTo>
                  <a:lnTo>
                    <a:pt x="887" y="3745"/>
                  </a:lnTo>
                  <a:cubicBezTo>
                    <a:pt x="894" y="3720"/>
                    <a:pt x="901" y="3698"/>
                    <a:pt x="904" y="3676"/>
                  </a:cubicBezTo>
                  <a:cubicBezTo>
                    <a:pt x="910" y="3640"/>
                    <a:pt x="928" y="3611"/>
                    <a:pt x="946" y="3583"/>
                  </a:cubicBezTo>
                  <a:cubicBezTo>
                    <a:pt x="955" y="3568"/>
                    <a:pt x="964" y="3553"/>
                    <a:pt x="972" y="3537"/>
                  </a:cubicBezTo>
                  <a:cubicBezTo>
                    <a:pt x="983" y="3514"/>
                    <a:pt x="995" y="3491"/>
                    <a:pt x="1008" y="3469"/>
                  </a:cubicBezTo>
                  <a:lnTo>
                    <a:pt x="1008" y="3469"/>
                  </a:lnTo>
                  <a:cubicBezTo>
                    <a:pt x="1015" y="3457"/>
                    <a:pt x="1022" y="3445"/>
                    <a:pt x="1028" y="3432"/>
                  </a:cubicBezTo>
                  <a:cubicBezTo>
                    <a:pt x="1032" y="3424"/>
                    <a:pt x="1035" y="3419"/>
                    <a:pt x="1034" y="3415"/>
                  </a:cubicBezTo>
                  <a:lnTo>
                    <a:pt x="1034" y="3415"/>
                  </a:lnTo>
                  <a:cubicBezTo>
                    <a:pt x="1033" y="3413"/>
                    <a:pt x="1033" y="3411"/>
                    <a:pt x="1032" y="3409"/>
                  </a:cubicBezTo>
                  <a:cubicBezTo>
                    <a:pt x="1021" y="3368"/>
                    <a:pt x="1045" y="3337"/>
                    <a:pt x="1067" y="3310"/>
                  </a:cubicBezTo>
                  <a:lnTo>
                    <a:pt x="1070" y="3305"/>
                  </a:lnTo>
                  <a:cubicBezTo>
                    <a:pt x="1103" y="3263"/>
                    <a:pt x="1122" y="3218"/>
                    <a:pt x="1143" y="3169"/>
                  </a:cubicBezTo>
                  <a:lnTo>
                    <a:pt x="1150" y="3154"/>
                  </a:lnTo>
                  <a:cubicBezTo>
                    <a:pt x="1177" y="3092"/>
                    <a:pt x="1209" y="3044"/>
                    <a:pt x="1249" y="3003"/>
                  </a:cubicBezTo>
                  <a:lnTo>
                    <a:pt x="1251" y="3001"/>
                  </a:lnTo>
                  <a:lnTo>
                    <a:pt x="1251" y="3004"/>
                  </a:lnTo>
                  <a:cubicBezTo>
                    <a:pt x="1250" y="3037"/>
                    <a:pt x="1237" y="3064"/>
                    <a:pt x="1224" y="3089"/>
                  </a:cubicBezTo>
                  <a:cubicBezTo>
                    <a:pt x="1222" y="3094"/>
                    <a:pt x="1220" y="3098"/>
                    <a:pt x="1218" y="3102"/>
                  </a:cubicBezTo>
                  <a:lnTo>
                    <a:pt x="1224" y="3105"/>
                  </a:lnTo>
                  <a:cubicBezTo>
                    <a:pt x="1246" y="3068"/>
                    <a:pt x="1263" y="3029"/>
                    <a:pt x="1272" y="2987"/>
                  </a:cubicBezTo>
                  <a:cubicBezTo>
                    <a:pt x="1273" y="2984"/>
                    <a:pt x="1273" y="2979"/>
                    <a:pt x="1272" y="2975"/>
                  </a:cubicBezTo>
                  <a:cubicBezTo>
                    <a:pt x="1270" y="2970"/>
                    <a:pt x="1268" y="2966"/>
                    <a:pt x="1266" y="2965"/>
                  </a:cubicBezTo>
                  <a:cubicBezTo>
                    <a:pt x="1260" y="2962"/>
                    <a:pt x="1246" y="2964"/>
                    <a:pt x="1242" y="2969"/>
                  </a:cubicBezTo>
                  <a:lnTo>
                    <a:pt x="1225" y="2989"/>
                  </a:lnTo>
                  <a:lnTo>
                    <a:pt x="1224" y="2990"/>
                  </a:lnTo>
                  <a:cubicBezTo>
                    <a:pt x="1196" y="3021"/>
                    <a:pt x="1168" y="3054"/>
                    <a:pt x="1144" y="3089"/>
                  </a:cubicBezTo>
                  <a:cubicBezTo>
                    <a:pt x="1130" y="3110"/>
                    <a:pt x="1120" y="3133"/>
                    <a:pt x="1110" y="3155"/>
                  </a:cubicBezTo>
                  <a:lnTo>
                    <a:pt x="1110" y="3156"/>
                  </a:lnTo>
                  <a:cubicBezTo>
                    <a:pt x="1104" y="3169"/>
                    <a:pt x="1098" y="3183"/>
                    <a:pt x="1091" y="3196"/>
                  </a:cubicBezTo>
                  <a:cubicBezTo>
                    <a:pt x="1083" y="3213"/>
                    <a:pt x="1072" y="3230"/>
                    <a:pt x="1063" y="3246"/>
                  </a:cubicBezTo>
                  <a:lnTo>
                    <a:pt x="1062" y="3247"/>
                  </a:lnTo>
                  <a:cubicBezTo>
                    <a:pt x="1059" y="3253"/>
                    <a:pt x="1051" y="3265"/>
                    <a:pt x="1048" y="3270"/>
                  </a:cubicBezTo>
                  <a:lnTo>
                    <a:pt x="1039" y="3266"/>
                  </a:lnTo>
                  <a:lnTo>
                    <a:pt x="1044" y="3225"/>
                  </a:lnTo>
                  <a:cubicBezTo>
                    <a:pt x="1048" y="3196"/>
                    <a:pt x="1052" y="3163"/>
                    <a:pt x="1057" y="3132"/>
                  </a:cubicBezTo>
                  <a:cubicBezTo>
                    <a:pt x="1062" y="3100"/>
                    <a:pt x="1067" y="3067"/>
                    <a:pt x="1073" y="3036"/>
                  </a:cubicBezTo>
                  <a:lnTo>
                    <a:pt x="1075" y="3025"/>
                  </a:lnTo>
                  <a:cubicBezTo>
                    <a:pt x="1079" y="3002"/>
                    <a:pt x="1083" y="2978"/>
                    <a:pt x="1086" y="2954"/>
                  </a:cubicBezTo>
                  <a:cubicBezTo>
                    <a:pt x="1088" y="2946"/>
                    <a:pt x="1087" y="2938"/>
                    <a:pt x="1085" y="2930"/>
                  </a:cubicBezTo>
                  <a:cubicBezTo>
                    <a:pt x="1071" y="2875"/>
                    <a:pt x="1087" y="2824"/>
                    <a:pt x="1106" y="2782"/>
                  </a:cubicBezTo>
                  <a:cubicBezTo>
                    <a:pt x="1125" y="2737"/>
                    <a:pt x="1134" y="2695"/>
                    <a:pt x="1134" y="2651"/>
                  </a:cubicBezTo>
                  <a:cubicBezTo>
                    <a:pt x="1134" y="2560"/>
                    <a:pt x="1166" y="2481"/>
                    <a:pt x="1206" y="2393"/>
                  </a:cubicBezTo>
                  <a:lnTo>
                    <a:pt x="1206" y="2393"/>
                  </a:lnTo>
                  <a:lnTo>
                    <a:pt x="1218" y="2395"/>
                  </a:lnTo>
                  <a:lnTo>
                    <a:pt x="1208" y="2437"/>
                  </a:lnTo>
                  <a:lnTo>
                    <a:pt x="1208" y="2436"/>
                  </a:lnTo>
                  <a:lnTo>
                    <a:pt x="1202" y="2438"/>
                  </a:lnTo>
                  <a:lnTo>
                    <a:pt x="1203" y="2441"/>
                  </a:lnTo>
                  <a:lnTo>
                    <a:pt x="1203" y="2446"/>
                  </a:lnTo>
                  <a:cubicBezTo>
                    <a:pt x="1202" y="2462"/>
                    <a:pt x="1202" y="2479"/>
                    <a:pt x="1201" y="2496"/>
                  </a:cubicBezTo>
                  <a:lnTo>
                    <a:pt x="1201" y="2507"/>
                  </a:lnTo>
                  <a:lnTo>
                    <a:pt x="1208" y="2498"/>
                  </a:lnTo>
                  <a:cubicBezTo>
                    <a:pt x="1222" y="2478"/>
                    <a:pt x="1217" y="2457"/>
                    <a:pt x="1210" y="2440"/>
                  </a:cubicBezTo>
                  <a:lnTo>
                    <a:pt x="1210" y="2439"/>
                  </a:lnTo>
                  <a:lnTo>
                    <a:pt x="1209" y="2438"/>
                  </a:lnTo>
                  <a:lnTo>
                    <a:pt x="1215" y="2434"/>
                  </a:lnTo>
                  <a:cubicBezTo>
                    <a:pt x="1216" y="2433"/>
                    <a:pt x="1217" y="2432"/>
                    <a:pt x="1217" y="2431"/>
                  </a:cubicBezTo>
                  <a:lnTo>
                    <a:pt x="1218" y="2431"/>
                  </a:lnTo>
                  <a:cubicBezTo>
                    <a:pt x="1226" y="2404"/>
                    <a:pt x="1234" y="2378"/>
                    <a:pt x="1242" y="2350"/>
                  </a:cubicBezTo>
                  <a:lnTo>
                    <a:pt x="1250" y="2322"/>
                  </a:lnTo>
                  <a:lnTo>
                    <a:pt x="1246" y="2321"/>
                  </a:lnTo>
                  <a:cubicBezTo>
                    <a:pt x="1230" y="2318"/>
                    <a:pt x="1221" y="2328"/>
                    <a:pt x="1214" y="2339"/>
                  </a:cubicBezTo>
                  <a:cubicBezTo>
                    <a:pt x="1156" y="2423"/>
                    <a:pt x="1120" y="2506"/>
                    <a:pt x="1105" y="2593"/>
                  </a:cubicBezTo>
                  <a:cubicBezTo>
                    <a:pt x="1099" y="2625"/>
                    <a:pt x="1095" y="2659"/>
                    <a:pt x="1092" y="2689"/>
                  </a:cubicBezTo>
                  <a:lnTo>
                    <a:pt x="1092" y="2690"/>
                  </a:lnTo>
                  <a:cubicBezTo>
                    <a:pt x="1090" y="2704"/>
                    <a:pt x="1088" y="2719"/>
                    <a:pt x="1086" y="2733"/>
                  </a:cubicBezTo>
                  <a:lnTo>
                    <a:pt x="1086" y="2734"/>
                  </a:lnTo>
                  <a:lnTo>
                    <a:pt x="1075" y="2734"/>
                  </a:lnTo>
                  <a:cubicBezTo>
                    <a:pt x="1074" y="2727"/>
                    <a:pt x="1072" y="2710"/>
                    <a:pt x="1071" y="2702"/>
                  </a:cubicBezTo>
                  <a:lnTo>
                    <a:pt x="1071" y="2700"/>
                  </a:lnTo>
                  <a:cubicBezTo>
                    <a:pt x="1068" y="2678"/>
                    <a:pt x="1066" y="2655"/>
                    <a:pt x="1064" y="2633"/>
                  </a:cubicBezTo>
                  <a:cubicBezTo>
                    <a:pt x="1062" y="2605"/>
                    <a:pt x="1060" y="2576"/>
                    <a:pt x="1058" y="2549"/>
                  </a:cubicBezTo>
                  <a:lnTo>
                    <a:pt x="1057" y="2543"/>
                  </a:lnTo>
                  <a:cubicBezTo>
                    <a:pt x="1054" y="2496"/>
                    <a:pt x="1050" y="2443"/>
                    <a:pt x="1045" y="2391"/>
                  </a:cubicBezTo>
                  <a:cubicBezTo>
                    <a:pt x="1037" y="2319"/>
                    <a:pt x="1027" y="2241"/>
                    <a:pt x="1013" y="2147"/>
                  </a:cubicBezTo>
                  <a:cubicBezTo>
                    <a:pt x="1007" y="2109"/>
                    <a:pt x="1011" y="2079"/>
                    <a:pt x="1025" y="2051"/>
                  </a:cubicBezTo>
                  <a:cubicBezTo>
                    <a:pt x="1045" y="2011"/>
                    <a:pt x="1062" y="1972"/>
                    <a:pt x="1077" y="1935"/>
                  </a:cubicBezTo>
                  <a:cubicBezTo>
                    <a:pt x="1100" y="1879"/>
                    <a:pt x="1107" y="1820"/>
                    <a:pt x="1109" y="1774"/>
                  </a:cubicBezTo>
                  <a:cubicBezTo>
                    <a:pt x="1113" y="1717"/>
                    <a:pt x="1116" y="1654"/>
                    <a:pt x="1120" y="1578"/>
                  </a:cubicBezTo>
                  <a:lnTo>
                    <a:pt x="1122" y="1536"/>
                  </a:lnTo>
                  <a:cubicBezTo>
                    <a:pt x="1124" y="1483"/>
                    <a:pt x="1127" y="1428"/>
                    <a:pt x="1126" y="1373"/>
                  </a:cubicBezTo>
                  <a:cubicBezTo>
                    <a:pt x="1126" y="1266"/>
                    <a:pt x="1114" y="1161"/>
                    <a:pt x="1092" y="1060"/>
                  </a:cubicBezTo>
                  <a:cubicBezTo>
                    <a:pt x="1087" y="1038"/>
                    <a:pt x="1083" y="1014"/>
                    <a:pt x="1079" y="992"/>
                  </a:cubicBezTo>
                  <a:cubicBezTo>
                    <a:pt x="1078" y="983"/>
                    <a:pt x="1076" y="973"/>
                    <a:pt x="1074" y="964"/>
                  </a:cubicBezTo>
                  <a:lnTo>
                    <a:pt x="1074" y="961"/>
                  </a:lnTo>
                  <a:lnTo>
                    <a:pt x="1071" y="962"/>
                  </a:lnTo>
                  <a:cubicBezTo>
                    <a:pt x="1053" y="964"/>
                    <a:pt x="1046" y="969"/>
                    <a:pt x="1045" y="988"/>
                  </a:cubicBezTo>
                  <a:cubicBezTo>
                    <a:pt x="1044" y="1047"/>
                    <a:pt x="1042" y="1104"/>
                    <a:pt x="1033" y="1160"/>
                  </a:cubicBezTo>
                  <a:cubicBezTo>
                    <a:pt x="1028" y="1191"/>
                    <a:pt x="1018" y="1222"/>
                    <a:pt x="1009" y="1252"/>
                  </a:cubicBezTo>
                  <a:lnTo>
                    <a:pt x="1009" y="1254"/>
                  </a:lnTo>
                  <a:cubicBezTo>
                    <a:pt x="1004" y="1268"/>
                    <a:pt x="999" y="1284"/>
                    <a:pt x="995" y="1298"/>
                  </a:cubicBezTo>
                  <a:cubicBezTo>
                    <a:pt x="976" y="1371"/>
                    <a:pt x="971" y="1431"/>
                    <a:pt x="981" y="1489"/>
                  </a:cubicBezTo>
                  <a:cubicBezTo>
                    <a:pt x="987" y="1526"/>
                    <a:pt x="990" y="1563"/>
                    <a:pt x="992" y="1599"/>
                  </a:cubicBezTo>
                  <a:lnTo>
                    <a:pt x="992" y="1600"/>
                  </a:lnTo>
                  <a:cubicBezTo>
                    <a:pt x="993" y="1627"/>
                    <a:pt x="995" y="1659"/>
                    <a:pt x="977" y="1684"/>
                  </a:cubicBezTo>
                  <a:cubicBezTo>
                    <a:pt x="916" y="1770"/>
                    <a:pt x="925" y="1863"/>
                    <a:pt x="944" y="1951"/>
                  </a:cubicBezTo>
                  <a:cubicBezTo>
                    <a:pt x="948" y="1966"/>
                    <a:pt x="951" y="1981"/>
                    <a:pt x="954" y="1995"/>
                  </a:cubicBezTo>
                  <a:lnTo>
                    <a:pt x="956" y="2002"/>
                  </a:lnTo>
                  <a:cubicBezTo>
                    <a:pt x="963" y="2034"/>
                    <a:pt x="971" y="2067"/>
                    <a:pt x="977" y="2100"/>
                  </a:cubicBezTo>
                  <a:cubicBezTo>
                    <a:pt x="981" y="2121"/>
                    <a:pt x="980" y="2143"/>
                    <a:pt x="975" y="2169"/>
                  </a:cubicBezTo>
                  <a:lnTo>
                    <a:pt x="975" y="2172"/>
                  </a:lnTo>
                  <a:lnTo>
                    <a:pt x="973" y="2169"/>
                  </a:lnTo>
                  <a:cubicBezTo>
                    <a:pt x="972" y="2168"/>
                    <a:pt x="971" y="2166"/>
                    <a:pt x="970" y="2164"/>
                  </a:cubicBezTo>
                  <a:cubicBezTo>
                    <a:pt x="968" y="2160"/>
                    <a:pt x="965" y="2157"/>
                    <a:pt x="964" y="2152"/>
                  </a:cubicBezTo>
                  <a:cubicBezTo>
                    <a:pt x="951" y="2111"/>
                    <a:pt x="938" y="2070"/>
                    <a:pt x="926" y="2030"/>
                  </a:cubicBezTo>
                  <a:lnTo>
                    <a:pt x="926" y="2029"/>
                  </a:lnTo>
                  <a:cubicBezTo>
                    <a:pt x="904" y="1959"/>
                    <a:pt x="881" y="1887"/>
                    <a:pt x="858" y="1815"/>
                  </a:cubicBezTo>
                  <a:cubicBezTo>
                    <a:pt x="849" y="1787"/>
                    <a:pt x="841" y="1759"/>
                    <a:pt x="833" y="1731"/>
                  </a:cubicBezTo>
                  <a:cubicBezTo>
                    <a:pt x="796" y="1590"/>
                    <a:pt x="775" y="1440"/>
                    <a:pt x="772" y="1286"/>
                  </a:cubicBezTo>
                  <a:cubicBezTo>
                    <a:pt x="770" y="1211"/>
                    <a:pt x="764" y="1136"/>
                    <a:pt x="758" y="1063"/>
                  </a:cubicBezTo>
                  <a:lnTo>
                    <a:pt x="755" y="1024"/>
                  </a:lnTo>
                  <a:cubicBezTo>
                    <a:pt x="745" y="906"/>
                    <a:pt x="736" y="797"/>
                    <a:pt x="725" y="692"/>
                  </a:cubicBezTo>
                  <a:cubicBezTo>
                    <a:pt x="718" y="623"/>
                    <a:pt x="711" y="549"/>
                    <a:pt x="699" y="476"/>
                  </a:cubicBezTo>
                  <a:cubicBezTo>
                    <a:pt x="695" y="450"/>
                    <a:pt x="688" y="425"/>
                    <a:pt x="682" y="402"/>
                  </a:cubicBezTo>
                  <a:lnTo>
                    <a:pt x="673" y="369"/>
                  </a:lnTo>
                  <a:cubicBezTo>
                    <a:pt x="670" y="357"/>
                    <a:pt x="667" y="346"/>
                    <a:pt x="665" y="337"/>
                  </a:cubicBezTo>
                  <a:cubicBezTo>
                    <a:pt x="661" y="323"/>
                    <a:pt x="659" y="309"/>
                    <a:pt x="656" y="295"/>
                  </a:cubicBezTo>
                  <a:lnTo>
                    <a:pt x="655" y="293"/>
                  </a:lnTo>
                  <a:cubicBezTo>
                    <a:pt x="651" y="273"/>
                    <a:pt x="647" y="253"/>
                    <a:pt x="642" y="234"/>
                  </a:cubicBezTo>
                  <a:cubicBezTo>
                    <a:pt x="641" y="229"/>
                    <a:pt x="639" y="225"/>
                    <a:pt x="638" y="221"/>
                  </a:cubicBezTo>
                  <a:cubicBezTo>
                    <a:pt x="628" y="187"/>
                    <a:pt x="616" y="152"/>
                    <a:pt x="605" y="119"/>
                  </a:cubicBezTo>
                  <a:lnTo>
                    <a:pt x="604" y="118"/>
                  </a:lnTo>
                  <a:cubicBezTo>
                    <a:pt x="597" y="99"/>
                    <a:pt x="591" y="80"/>
                    <a:pt x="585" y="61"/>
                  </a:cubicBezTo>
                  <a:cubicBezTo>
                    <a:pt x="583" y="58"/>
                    <a:pt x="582" y="54"/>
                    <a:pt x="581" y="49"/>
                  </a:cubicBezTo>
                  <a:lnTo>
                    <a:pt x="575" y="26"/>
                  </a:lnTo>
                  <a:cubicBezTo>
                    <a:pt x="574" y="23"/>
                    <a:pt x="573" y="20"/>
                    <a:pt x="573" y="18"/>
                  </a:cubicBezTo>
                  <a:cubicBezTo>
                    <a:pt x="570" y="9"/>
                    <a:pt x="567" y="4"/>
                    <a:pt x="562" y="2"/>
                  </a:cubicBezTo>
                  <a:cubicBezTo>
                    <a:pt x="559" y="0"/>
                    <a:pt x="554" y="0"/>
                    <a:pt x="549" y="1"/>
                  </a:cubicBezTo>
                  <a:lnTo>
                    <a:pt x="546" y="1"/>
                  </a:lnTo>
                  <a:lnTo>
                    <a:pt x="546" y="9"/>
                  </a:lnTo>
                  <a:cubicBezTo>
                    <a:pt x="546" y="14"/>
                    <a:pt x="545" y="18"/>
                    <a:pt x="546" y="23"/>
                  </a:cubicBezTo>
                  <a:cubicBezTo>
                    <a:pt x="551" y="120"/>
                    <a:pt x="554" y="223"/>
                    <a:pt x="533" y="323"/>
                  </a:cubicBezTo>
                  <a:cubicBezTo>
                    <a:pt x="513" y="417"/>
                    <a:pt x="519" y="512"/>
                    <a:pt x="551" y="633"/>
                  </a:cubicBezTo>
                  <a:cubicBezTo>
                    <a:pt x="554" y="645"/>
                    <a:pt x="558" y="657"/>
                    <a:pt x="561" y="670"/>
                  </a:cubicBezTo>
                  <a:cubicBezTo>
                    <a:pt x="580" y="731"/>
                    <a:pt x="598" y="796"/>
                    <a:pt x="618" y="872"/>
                  </a:cubicBezTo>
                  <a:cubicBezTo>
                    <a:pt x="635" y="935"/>
                    <a:pt x="651" y="999"/>
                    <a:pt x="667" y="1060"/>
                  </a:cubicBezTo>
                  <a:lnTo>
                    <a:pt x="681" y="1114"/>
                  </a:lnTo>
                  <a:cubicBezTo>
                    <a:pt x="688" y="1142"/>
                    <a:pt x="692" y="1171"/>
                    <a:pt x="696" y="1199"/>
                  </a:cubicBezTo>
                  <a:cubicBezTo>
                    <a:pt x="697" y="1209"/>
                    <a:pt x="699" y="1220"/>
                    <a:pt x="700" y="1231"/>
                  </a:cubicBezTo>
                  <a:cubicBezTo>
                    <a:pt x="701" y="1234"/>
                    <a:pt x="699" y="1237"/>
                    <a:pt x="698" y="1240"/>
                  </a:cubicBezTo>
                  <a:lnTo>
                    <a:pt x="697" y="1240"/>
                  </a:lnTo>
                  <a:cubicBezTo>
                    <a:pt x="697" y="1242"/>
                    <a:pt x="695" y="1244"/>
                    <a:pt x="694" y="1246"/>
                  </a:cubicBezTo>
                  <a:lnTo>
                    <a:pt x="693" y="1249"/>
                  </a:lnTo>
                  <a:lnTo>
                    <a:pt x="672" y="1210"/>
                  </a:lnTo>
                  <a:cubicBezTo>
                    <a:pt x="666" y="1199"/>
                    <a:pt x="660" y="1188"/>
                    <a:pt x="643" y="1190"/>
                  </a:cubicBezTo>
                  <a:cubicBezTo>
                    <a:pt x="640" y="1190"/>
                    <a:pt x="638" y="1185"/>
                    <a:pt x="634" y="1176"/>
                  </a:cubicBezTo>
                  <a:lnTo>
                    <a:pt x="634" y="1176"/>
                  </a:lnTo>
                  <a:cubicBezTo>
                    <a:pt x="633" y="1173"/>
                    <a:pt x="631" y="1171"/>
                    <a:pt x="630" y="1169"/>
                  </a:cubicBezTo>
                  <a:lnTo>
                    <a:pt x="630" y="1168"/>
                  </a:lnTo>
                  <a:lnTo>
                    <a:pt x="623" y="1163"/>
                  </a:lnTo>
                  <a:cubicBezTo>
                    <a:pt x="618" y="1160"/>
                    <a:pt x="612" y="1156"/>
                    <a:pt x="608" y="1152"/>
                  </a:cubicBezTo>
                  <a:cubicBezTo>
                    <a:pt x="580" y="1118"/>
                    <a:pt x="552" y="1085"/>
                    <a:pt x="525" y="1052"/>
                  </a:cubicBezTo>
                  <a:lnTo>
                    <a:pt x="518" y="1044"/>
                  </a:lnTo>
                  <a:cubicBezTo>
                    <a:pt x="498" y="1020"/>
                    <a:pt x="475" y="993"/>
                    <a:pt x="453" y="966"/>
                  </a:cubicBezTo>
                  <a:cubicBezTo>
                    <a:pt x="387" y="887"/>
                    <a:pt x="331" y="795"/>
                    <a:pt x="288" y="692"/>
                  </a:cubicBezTo>
                  <a:cubicBezTo>
                    <a:pt x="277" y="666"/>
                    <a:pt x="268" y="638"/>
                    <a:pt x="260" y="611"/>
                  </a:cubicBezTo>
                  <a:lnTo>
                    <a:pt x="259" y="609"/>
                  </a:lnTo>
                  <a:cubicBezTo>
                    <a:pt x="256" y="598"/>
                    <a:pt x="253" y="587"/>
                    <a:pt x="249" y="576"/>
                  </a:cubicBezTo>
                  <a:lnTo>
                    <a:pt x="252" y="574"/>
                  </a:lnTo>
                  <a:cubicBezTo>
                    <a:pt x="281" y="604"/>
                    <a:pt x="304" y="636"/>
                    <a:pt x="327" y="670"/>
                  </a:cubicBezTo>
                  <a:lnTo>
                    <a:pt x="366" y="725"/>
                  </a:lnTo>
                  <a:cubicBezTo>
                    <a:pt x="403" y="780"/>
                    <a:pt x="443" y="836"/>
                    <a:pt x="480" y="892"/>
                  </a:cubicBezTo>
                  <a:cubicBezTo>
                    <a:pt x="509" y="934"/>
                    <a:pt x="539" y="980"/>
                    <a:pt x="565" y="1027"/>
                  </a:cubicBezTo>
                  <a:cubicBezTo>
                    <a:pt x="582" y="1059"/>
                    <a:pt x="597" y="1092"/>
                    <a:pt x="611" y="1124"/>
                  </a:cubicBezTo>
                  <a:lnTo>
                    <a:pt x="613" y="1128"/>
                  </a:lnTo>
                  <a:cubicBezTo>
                    <a:pt x="619" y="1140"/>
                    <a:pt x="624" y="1153"/>
                    <a:pt x="630" y="1165"/>
                  </a:cubicBezTo>
                  <a:lnTo>
                    <a:pt x="631" y="1167"/>
                  </a:lnTo>
                  <a:lnTo>
                    <a:pt x="633" y="1167"/>
                  </a:lnTo>
                  <a:cubicBezTo>
                    <a:pt x="639" y="1166"/>
                    <a:pt x="642" y="1164"/>
                    <a:pt x="644" y="1162"/>
                  </a:cubicBezTo>
                  <a:cubicBezTo>
                    <a:pt x="645" y="1160"/>
                    <a:pt x="645" y="1158"/>
                    <a:pt x="644" y="1155"/>
                  </a:cubicBezTo>
                  <a:cubicBezTo>
                    <a:pt x="644" y="1154"/>
                    <a:pt x="644" y="1152"/>
                    <a:pt x="643" y="1151"/>
                  </a:cubicBezTo>
                  <a:cubicBezTo>
                    <a:pt x="635" y="1133"/>
                    <a:pt x="628" y="1116"/>
                    <a:pt x="619" y="1100"/>
                  </a:cubicBezTo>
                  <a:cubicBezTo>
                    <a:pt x="603" y="1073"/>
                    <a:pt x="588" y="1046"/>
                    <a:pt x="574" y="1022"/>
                  </a:cubicBezTo>
                  <a:lnTo>
                    <a:pt x="574" y="1021"/>
                  </a:lnTo>
                  <a:cubicBezTo>
                    <a:pt x="532" y="949"/>
                    <a:pt x="490" y="875"/>
                    <a:pt x="445" y="804"/>
                  </a:cubicBezTo>
                  <a:cubicBezTo>
                    <a:pt x="405" y="741"/>
                    <a:pt x="363" y="681"/>
                    <a:pt x="322" y="622"/>
                  </a:cubicBezTo>
                  <a:lnTo>
                    <a:pt x="322" y="622"/>
                  </a:lnTo>
                  <a:cubicBezTo>
                    <a:pt x="301" y="592"/>
                    <a:pt x="280" y="562"/>
                    <a:pt x="260" y="532"/>
                  </a:cubicBezTo>
                  <a:cubicBezTo>
                    <a:pt x="250" y="518"/>
                    <a:pt x="241" y="504"/>
                    <a:pt x="232" y="488"/>
                  </a:cubicBezTo>
                  <a:cubicBezTo>
                    <a:pt x="229" y="484"/>
                    <a:pt x="226" y="479"/>
                    <a:pt x="223" y="474"/>
                  </a:cubicBezTo>
                  <a:lnTo>
                    <a:pt x="219" y="468"/>
                  </a:lnTo>
                  <a:lnTo>
                    <a:pt x="217" y="474"/>
                  </a:lnTo>
                  <a:cubicBezTo>
                    <a:pt x="206" y="505"/>
                    <a:pt x="211" y="532"/>
                    <a:pt x="217" y="554"/>
                  </a:cubicBezTo>
                  <a:cubicBezTo>
                    <a:pt x="219" y="563"/>
                    <a:pt x="222" y="572"/>
                    <a:pt x="225" y="580"/>
                  </a:cubicBezTo>
                  <a:lnTo>
                    <a:pt x="225" y="581"/>
                  </a:lnTo>
                  <a:cubicBezTo>
                    <a:pt x="227" y="587"/>
                    <a:pt x="229" y="593"/>
                    <a:pt x="230" y="598"/>
                  </a:cubicBezTo>
                  <a:cubicBezTo>
                    <a:pt x="246" y="652"/>
                    <a:pt x="268" y="704"/>
                    <a:pt x="285" y="744"/>
                  </a:cubicBezTo>
                  <a:cubicBezTo>
                    <a:pt x="317" y="819"/>
                    <a:pt x="361" y="890"/>
                    <a:pt x="421" y="962"/>
                  </a:cubicBezTo>
                  <a:lnTo>
                    <a:pt x="458" y="1007"/>
                  </a:lnTo>
                  <a:cubicBezTo>
                    <a:pt x="518" y="1079"/>
                    <a:pt x="579" y="1154"/>
                    <a:pt x="636" y="1230"/>
                  </a:cubicBezTo>
                  <a:cubicBezTo>
                    <a:pt x="663" y="1265"/>
                    <a:pt x="679" y="1310"/>
                    <a:pt x="693" y="1353"/>
                  </a:cubicBezTo>
                  <a:cubicBezTo>
                    <a:pt x="710" y="1406"/>
                    <a:pt x="727" y="1461"/>
                    <a:pt x="743" y="1514"/>
                  </a:cubicBezTo>
                  <a:lnTo>
                    <a:pt x="744" y="1517"/>
                  </a:lnTo>
                  <a:cubicBezTo>
                    <a:pt x="757" y="1561"/>
                    <a:pt x="770" y="1606"/>
                    <a:pt x="785" y="1651"/>
                  </a:cubicBezTo>
                  <a:cubicBezTo>
                    <a:pt x="803" y="1708"/>
                    <a:pt x="823" y="1766"/>
                    <a:pt x="842" y="1822"/>
                  </a:cubicBezTo>
                  <a:lnTo>
                    <a:pt x="842" y="1823"/>
                  </a:lnTo>
                  <a:cubicBezTo>
                    <a:pt x="861" y="1880"/>
                    <a:pt x="882" y="1939"/>
                    <a:pt x="900" y="1997"/>
                  </a:cubicBezTo>
                  <a:cubicBezTo>
                    <a:pt x="920" y="2057"/>
                    <a:pt x="937" y="2119"/>
                    <a:pt x="954" y="2178"/>
                  </a:cubicBezTo>
                  <a:lnTo>
                    <a:pt x="972" y="2240"/>
                  </a:lnTo>
                  <a:cubicBezTo>
                    <a:pt x="976" y="2256"/>
                    <a:pt x="977" y="2269"/>
                    <a:pt x="973" y="2283"/>
                  </a:cubicBezTo>
                  <a:lnTo>
                    <a:pt x="973" y="2286"/>
                  </a:lnTo>
                  <a:lnTo>
                    <a:pt x="971" y="2284"/>
                  </a:lnTo>
                  <a:cubicBezTo>
                    <a:pt x="968" y="2278"/>
                    <a:pt x="965" y="2272"/>
                    <a:pt x="962" y="2267"/>
                  </a:cubicBezTo>
                  <a:lnTo>
                    <a:pt x="961" y="2267"/>
                  </a:lnTo>
                  <a:cubicBezTo>
                    <a:pt x="955" y="2255"/>
                    <a:pt x="948" y="2243"/>
                    <a:pt x="942" y="2231"/>
                  </a:cubicBezTo>
                  <a:cubicBezTo>
                    <a:pt x="914" y="2172"/>
                    <a:pt x="876" y="2118"/>
                    <a:pt x="829" y="2071"/>
                  </a:cubicBezTo>
                  <a:cubicBezTo>
                    <a:pt x="820" y="2062"/>
                    <a:pt x="808" y="2054"/>
                    <a:pt x="797" y="2047"/>
                  </a:cubicBezTo>
                  <a:lnTo>
                    <a:pt x="796" y="2047"/>
                  </a:lnTo>
                  <a:cubicBezTo>
                    <a:pt x="793" y="2044"/>
                    <a:pt x="789" y="2042"/>
                    <a:pt x="785" y="2039"/>
                  </a:cubicBezTo>
                  <a:lnTo>
                    <a:pt x="783" y="2038"/>
                  </a:lnTo>
                  <a:lnTo>
                    <a:pt x="781" y="2039"/>
                  </a:lnTo>
                  <a:cubicBezTo>
                    <a:pt x="766" y="2051"/>
                    <a:pt x="767" y="2062"/>
                    <a:pt x="769" y="2070"/>
                  </a:cubicBezTo>
                  <a:cubicBezTo>
                    <a:pt x="770" y="2073"/>
                    <a:pt x="771" y="2076"/>
                    <a:pt x="773" y="2079"/>
                  </a:cubicBezTo>
                  <a:cubicBezTo>
                    <a:pt x="785" y="2103"/>
                    <a:pt x="796" y="2128"/>
                    <a:pt x="807" y="2152"/>
                  </a:cubicBezTo>
                  <a:cubicBezTo>
                    <a:pt x="833" y="2207"/>
                    <a:pt x="860" y="2265"/>
                    <a:pt x="894" y="2317"/>
                  </a:cubicBezTo>
                  <a:cubicBezTo>
                    <a:pt x="956" y="2411"/>
                    <a:pt x="999" y="2504"/>
                    <a:pt x="1025" y="2602"/>
                  </a:cubicBezTo>
                  <a:cubicBezTo>
                    <a:pt x="1042" y="2668"/>
                    <a:pt x="1052" y="2737"/>
                    <a:pt x="1053" y="2806"/>
                  </a:cubicBezTo>
                  <a:cubicBezTo>
                    <a:pt x="1057" y="2977"/>
                    <a:pt x="1044" y="3143"/>
                    <a:pt x="1015" y="3301"/>
                  </a:cubicBezTo>
                  <a:lnTo>
                    <a:pt x="1013" y="3314"/>
                  </a:lnTo>
                  <a:cubicBezTo>
                    <a:pt x="1000" y="3385"/>
                    <a:pt x="987" y="3459"/>
                    <a:pt x="951" y="3527"/>
                  </a:cubicBezTo>
                  <a:lnTo>
                    <a:pt x="951" y="3527"/>
                  </a:lnTo>
                  <a:lnTo>
                    <a:pt x="920" y="3526"/>
                  </a:lnTo>
                  <a:lnTo>
                    <a:pt x="920" y="3524"/>
                  </a:lnTo>
                  <a:cubicBezTo>
                    <a:pt x="919" y="3523"/>
                    <a:pt x="919" y="3522"/>
                    <a:pt x="919" y="3521"/>
                  </a:cubicBezTo>
                  <a:lnTo>
                    <a:pt x="918" y="3518"/>
                  </a:lnTo>
                  <a:cubicBezTo>
                    <a:pt x="919" y="3490"/>
                    <a:pt x="920" y="3461"/>
                    <a:pt x="921" y="3433"/>
                  </a:cubicBezTo>
                  <a:lnTo>
                    <a:pt x="921" y="3430"/>
                  </a:lnTo>
                  <a:cubicBezTo>
                    <a:pt x="923" y="3366"/>
                    <a:pt x="926" y="3300"/>
                    <a:pt x="922" y="3236"/>
                  </a:cubicBezTo>
                  <a:cubicBezTo>
                    <a:pt x="918" y="3161"/>
                    <a:pt x="909" y="3084"/>
                    <a:pt x="900" y="3011"/>
                  </a:cubicBezTo>
                  <a:lnTo>
                    <a:pt x="899" y="3010"/>
                  </a:lnTo>
                  <a:cubicBezTo>
                    <a:pt x="896" y="2978"/>
                    <a:pt x="891" y="2945"/>
                    <a:pt x="888" y="2913"/>
                  </a:cubicBezTo>
                  <a:lnTo>
                    <a:pt x="885" y="2883"/>
                  </a:lnTo>
                  <a:cubicBezTo>
                    <a:pt x="882" y="2858"/>
                    <a:pt x="879" y="2832"/>
                    <a:pt x="876" y="2807"/>
                  </a:cubicBezTo>
                  <a:cubicBezTo>
                    <a:pt x="876" y="2806"/>
                    <a:pt x="875" y="2805"/>
                    <a:pt x="875" y="2803"/>
                  </a:cubicBezTo>
                  <a:cubicBezTo>
                    <a:pt x="873" y="2797"/>
                    <a:pt x="870" y="2792"/>
                    <a:pt x="868" y="2786"/>
                  </a:cubicBezTo>
                  <a:cubicBezTo>
                    <a:pt x="866" y="2784"/>
                    <a:pt x="865" y="2782"/>
                    <a:pt x="864" y="2780"/>
                  </a:cubicBezTo>
                  <a:lnTo>
                    <a:pt x="863" y="2777"/>
                  </a:lnTo>
                  <a:lnTo>
                    <a:pt x="854" y="2779"/>
                  </a:lnTo>
                  <a:lnTo>
                    <a:pt x="854" y="2782"/>
                  </a:lnTo>
                  <a:cubicBezTo>
                    <a:pt x="854" y="2784"/>
                    <a:pt x="854" y="2786"/>
                    <a:pt x="854" y="2788"/>
                  </a:cubicBezTo>
                  <a:cubicBezTo>
                    <a:pt x="853" y="2796"/>
                    <a:pt x="852" y="2803"/>
                    <a:pt x="853" y="2811"/>
                  </a:cubicBezTo>
                  <a:cubicBezTo>
                    <a:pt x="857" y="2851"/>
                    <a:pt x="862" y="2892"/>
                    <a:pt x="866" y="2931"/>
                  </a:cubicBezTo>
                  <a:lnTo>
                    <a:pt x="867" y="2943"/>
                  </a:lnTo>
                  <a:cubicBezTo>
                    <a:pt x="871" y="2976"/>
                    <a:pt x="874" y="3010"/>
                    <a:pt x="878" y="3044"/>
                  </a:cubicBezTo>
                  <a:cubicBezTo>
                    <a:pt x="892" y="3186"/>
                    <a:pt x="895" y="3303"/>
                    <a:pt x="887" y="3413"/>
                  </a:cubicBezTo>
                  <a:cubicBezTo>
                    <a:pt x="884" y="3453"/>
                    <a:pt x="885" y="3496"/>
                    <a:pt x="889" y="3540"/>
                  </a:cubicBezTo>
                  <a:cubicBezTo>
                    <a:pt x="897" y="3622"/>
                    <a:pt x="885" y="3707"/>
                    <a:pt x="848" y="3814"/>
                  </a:cubicBezTo>
                  <a:cubicBezTo>
                    <a:pt x="835" y="3851"/>
                    <a:pt x="824" y="3889"/>
                    <a:pt x="813" y="3926"/>
                  </a:cubicBezTo>
                  <a:cubicBezTo>
                    <a:pt x="807" y="3946"/>
                    <a:pt x="801" y="3966"/>
                    <a:pt x="795" y="3986"/>
                  </a:cubicBezTo>
                  <a:cubicBezTo>
                    <a:pt x="789" y="4006"/>
                    <a:pt x="783" y="4021"/>
                    <a:pt x="775" y="4036"/>
                  </a:cubicBezTo>
                  <a:lnTo>
                    <a:pt x="772" y="4040"/>
                  </a:lnTo>
                  <a:lnTo>
                    <a:pt x="772" y="4035"/>
                  </a:lnTo>
                  <a:cubicBezTo>
                    <a:pt x="772" y="3885"/>
                    <a:pt x="769" y="3712"/>
                    <a:pt x="723" y="3543"/>
                  </a:cubicBezTo>
                  <a:cubicBezTo>
                    <a:pt x="709" y="3488"/>
                    <a:pt x="691" y="3437"/>
                    <a:pt x="669" y="3387"/>
                  </a:cubicBezTo>
                  <a:lnTo>
                    <a:pt x="666" y="3381"/>
                  </a:lnTo>
                  <a:lnTo>
                    <a:pt x="663" y="3387"/>
                  </a:lnTo>
                  <a:cubicBezTo>
                    <a:pt x="661" y="3390"/>
                    <a:pt x="659" y="3393"/>
                    <a:pt x="658" y="3396"/>
                  </a:cubicBezTo>
                  <a:cubicBezTo>
                    <a:pt x="653" y="3405"/>
                    <a:pt x="650" y="3412"/>
                    <a:pt x="648" y="3418"/>
                  </a:cubicBezTo>
                  <a:cubicBezTo>
                    <a:pt x="635" y="3485"/>
                    <a:pt x="639" y="3552"/>
                    <a:pt x="646" y="3626"/>
                  </a:cubicBezTo>
                  <a:cubicBezTo>
                    <a:pt x="651" y="3684"/>
                    <a:pt x="664" y="3741"/>
                    <a:pt x="678" y="3795"/>
                  </a:cubicBezTo>
                  <a:cubicBezTo>
                    <a:pt x="687" y="3835"/>
                    <a:pt x="697" y="3875"/>
                    <a:pt x="704" y="3916"/>
                  </a:cubicBezTo>
                  <a:cubicBezTo>
                    <a:pt x="723" y="4033"/>
                    <a:pt x="719" y="4147"/>
                    <a:pt x="692" y="4255"/>
                  </a:cubicBezTo>
                  <a:cubicBezTo>
                    <a:pt x="675" y="4325"/>
                    <a:pt x="647" y="4389"/>
                    <a:pt x="610" y="4465"/>
                  </a:cubicBezTo>
                  <a:lnTo>
                    <a:pt x="606" y="4473"/>
                  </a:lnTo>
                  <a:cubicBezTo>
                    <a:pt x="597" y="4492"/>
                    <a:pt x="588" y="4512"/>
                    <a:pt x="573" y="4529"/>
                  </a:cubicBezTo>
                  <a:lnTo>
                    <a:pt x="570" y="4532"/>
                  </a:lnTo>
                  <a:lnTo>
                    <a:pt x="572" y="4507"/>
                  </a:lnTo>
                  <a:cubicBezTo>
                    <a:pt x="574" y="4491"/>
                    <a:pt x="575" y="4475"/>
                    <a:pt x="576" y="4460"/>
                  </a:cubicBezTo>
                  <a:cubicBezTo>
                    <a:pt x="581" y="4391"/>
                    <a:pt x="577" y="4335"/>
                    <a:pt x="563" y="4283"/>
                  </a:cubicBezTo>
                  <a:lnTo>
                    <a:pt x="561" y="4277"/>
                  </a:lnTo>
                  <a:cubicBezTo>
                    <a:pt x="556" y="4260"/>
                    <a:pt x="551" y="4240"/>
                    <a:pt x="545" y="4218"/>
                  </a:cubicBezTo>
                  <a:lnTo>
                    <a:pt x="524" y="4137"/>
                  </a:lnTo>
                  <a:cubicBezTo>
                    <a:pt x="520" y="4122"/>
                    <a:pt x="516" y="4109"/>
                    <a:pt x="512" y="4096"/>
                  </a:cubicBezTo>
                  <a:cubicBezTo>
                    <a:pt x="511" y="4091"/>
                    <a:pt x="508" y="4087"/>
                    <a:pt x="504" y="4081"/>
                  </a:cubicBezTo>
                  <a:lnTo>
                    <a:pt x="503" y="4079"/>
                  </a:lnTo>
                  <a:cubicBezTo>
                    <a:pt x="502" y="4078"/>
                    <a:pt x="502" y="4077"/>
                    <a:pt x="501" y="4076"/>
                  </a:cubicBezTo>
                  <a:lnTo>
                    <a:pt x="497" y="4070"/>
                  </a:lnTo>
                  <a:lnTo>
                    <a:pt x="495" y="4077"/>
                  </a:lnTo>
                  <a:cubicBezTo>
                    <a:pt x="494" y="4079"/>
                    <a:pt x="494" y="4081"/>
                    <a:pt x="493" y="4083"/>
                  </a:cubicBezTo>
                  <a:lnTo>
                    <a:pt x="493" y="4084"/>
                  </a:lnTo>
                  <a:cubicBezTo>
                    <a:pt x="491" y="4093"/>
                    <a:pt x="489" y="4100"/>
                    <a:pt x="489" y="4106"/>
                  </a:cubicBezTo>
                  <a:lnTo>
                    <a:pt x="489" y="4120"/>
                  </a:lnTo>
                  <a:cubicBezTo>
                    <a:pt x="488" y="4152"/>
                    <a:pt x="487" y="4184"/>
                    <a:pt x="489" y="4216"/>
                  </a:cubicBezTo>
                  <a:cubicBezTo>
                    <a:pt x="494" y="4301"/>
                    <a:pt x="495" y="4388"/>
                    <a:pt x="491" y="4483"/>
                  </a:cubicBezTo>
                  <a:cubicBezTo>
                    <a:pt x="490" y="4520"/>
                    <a:pt x="480" y="4555"/>
                    <a:pt x="471" y="4589"/>
                  </a:cubicBezTo>
                  <a:cubicBezTo>
                    <a:pt x="465" y="4613"/>
                    <a:pt x="458" y="4638"/>
                    <a:pt x="454" y="4663"/>
                  </a:cubicBezTo>
                  <a:cubicBezTo>
                    <a:pt x="453" y="4671"/>
                    <a:pt x="452" y="4678"/>
                    <a:pt x="451" y="4684"/>
                  </a:cubicBezTo>
                  <a:lnTo>
                    <a:pt x="451" y="4685"/>
                  </a:lnTo>
                  <a:cubicBezTo>
                    <a:pt x="448" y="4705"/>
                    <a:pt x="445" y="4725"/>
                    <a:pt x="441" y="4744"/>
                  </a:cubicBezTo>
                  <a:cubicBezTo>
                    <a:pt x="438" y="4756"/>
                    <a:pt x="435" y="4768"/>
                    <a:pt x="433" y="4779"/>
                  </a:cubicBezTo>
                  <a:cubicBezTo>
                    <a:pt x="423" y="4823"/>
                    <a:pt x="412" y="4868"/>
                    <a:pt x="396" y="4910"/>
                  </a:cubicBezTo>
                  <a:cubicBezTo>
                    <a:pt x="382" y="4946"/>
                    <a:pt x="359" y="4978"/>
                    <a:pt x="337" y="5010"/>
                  </a:cubicBezTo>
                  <a:lnTo>
                    <a:pt x="328" y="5023"/>
                  </a:lnTo>
                  <a:cubicBezTo>
                    <a:pt x="305" y="5056"/>
                    <a:pt x="279" y="5089"/>
                    <a:pt x="255" y="5121"/>
                  </a:cubicBezTo>
                  <a:cubicBezTo>
                    <a:pt x="245" y="5134"/>
                    <a:pt x="234" y="5149"/>
                    <a:pt x="223" y="5163"/>
                  </a:cubicBezTo>
                  <a:cubicBezTo>
                    <a:pt x="217" y="5171"/>
                    <a:pt x="211" y="5179"/>
                    <a:pt x="200" y="5184"/>
                  </a:cubicBezTo>
                  <a:lnTo>
                    <a:pt x="198" y="5186"/>
                  </a:lnTo>
                  <a:lnTo>
                    <a:pt x="199" y="5183"/>
                  </a:lnTo>
                  <a:cubicBezTo>
                    <a:pt x="199" y="5181"/>
                    <a:pt x="199" y="5179"/>
                    <a:pt x="199" y="5178"/>
                  </a:cubicBezTo>
                  <a:lnTo>
                    <a:pt x="199" y="5177"/>
                  </a:lnTo>
                  <a:cubicBezTo>
                    <a:pt x="199" y="5172"/>
                    <a:pt x="199" y="5167"/>
                    <a:pt x="201" y="5163"/>
                  </a:cubicBezTo>
                  <a:cubicBezTo>
                    <a:pt x="237" y="5076"/>
                    <a:pt x="267" y="4983"/>
                    <a:pt x="289" y="4886"/>
                  </a:cubicBezTo>
                  <a:cubicBezTo>
                    <a:pt x="301" y="4831"/>
                    <a:pt x="304" y="4786"/>
                    <a:pt x="298" y="4744"/>
                  </a:cubicBezTo>
                  <a:cubicBezTo>
                    <a:pt x="297" y="4737"/>
                    <a:pt x="295" y="4729"/>
                    <a:pt x="294" y="4722"/>
                  </a:cubicBezTo>
                  <a:cubicBezTo>
                    <a:pt x="290" y="4707"/>
                    <a:pt x="283" y="4697"/>
                    <a:pt x="272" y="4690"/>
                  </a:cubicBezTo>
                  <a:lnTo>
                    <a:pt x="271" y="4689"/>
                  </a:lnTo>
                  <a:lnTo>
                    <a:pt x="269" y="4690"/>
                  </a:lnTo>
                  <a:cubicBezTo>
                    <a:pt x="254" y="4694"/>
                    <a:pt x="245" y="4705"/>
                    <a:pt x="241" y="4725"/>
                  </a:cubicBezTo>
                  <a:cubicBezTo>
                    <a:pt x="236" y="4754"/>
                    <a:pt x="231" y="4784"/>
                    <a:pt x="226" y="4818"/>
                  </a:cubicBezTo>
                  <a:cubicBezTo>
                    <a:pt x="223" y="4841"/>
                    <a:pt x="220" y="4865"/>
                    <a:pt x="217" y="4889"/>
                  </a:cubicBezTo>
                  <a:lnTo>
                    <a:pt x="217" y="4892"/>
                  </a:lnTo>
                  <a:cubicBezTo>
                    <a:pt x="212" y="4936"/>
                    <a:pt x="206" y="4981"/>
                    <a:pt x="199" y="5025"/>
                  </a:cubicBezTo>
                  <a:cubicBezTo>
                    <a:pt x="187" y="5093"/>
                    <a:pt x="159" y="5155"/>
                    <a:pt x="130" y="5213"/>
                  </a:cubicBezTo>
                  <a:cubicBezTo>
                    <a:pt x="109" y="5254"/>
                    <a:pt x="91" y="5296"/>
                    <a:pt x="76" y="5332"/>
                  </a:cubicBezTo>
                  <a:cubicBezTo>
                    <a:pt x="54" y="5387"/>
                    <a:pt x="35" y="5437"/>
                    <a:pt x="18" y="5486"/>
                  </a:cubicBezTo>
                  <a:cubicBezTo>
                    <a:pt x="12" y="5501"/>
                    <a:pt x="9" y="5517"/>
                    <a:pt x="5" y="5534"/>
                  </a:cubicBezTo>
                  <a:lnTo>
                    <a:pt x="5" y="5535"/>
                  </a:lnTo>
                  <a:cubicBezTo>
                    <a:pt x="3" y="5541"/>
                    <a:pt x="2" y="5547"/>
                    <a:pt x="1" y="5553"/>
                  </a:cubicBezTo>
                  <a:lnTo>
                    <a:pt x="0" y="5557"/>
                  </a:lnTo>
                  <a:lnTo>
                    <a:pt x="4" y="5558"/>
                  </a:lnTo>
                  <a:cubicBezTo>
                    <a:pt x="6" y="5558"/>
                    <a:pt x="8" y="5558"/>
                    <a:pt x="10" y="5558"/>
                  </a:cubicBezTo>
                  <a:cubicBezTo>
                    <a:pt x="33" y="5558"/>
                    <a:pt x="47" y="5543"/>
                    <a:pt x="60" y="5530"/>
                  </a:cubicBezTo>
                  <a:lnTo>
                    <a:pt x="63" y="5527"/>
                  </a:lnTo>
                  <a:cubicBezTo>
                    <a:pt x="94" y="5495"/>
                    <a:pt x="126" y="5461"/>
                    <a:pt x="156" y="5429"/>
                  </a:cubicBezTo>
                  <a:lnTo>
                    <a:pt x="157" y="5429"/>
                  </a:lnTo>
                  <a:cubicBezTo>
                    <a:pt x="177" y="5407"/>
                    <a:pt x="198" y="5385"/>
                    <a:pt x="218" y="5364"/>
                  </a:cubicBezTo>
                  <a:cubicBezTo>
                    <a:pt x="225" y="5358"/>
                    <a:pt x="229" y="5352"/>
                    <a:pt x="228" y="5346"/>
                  </a:cubicBezTo>
                  <a:lnTo>
                    <a:pt x="227" y="5340"/>
                  </a:lnTo>
                  <a:lnTo>
                    <a:pt x="244" y="5334"/>
                  </a:lnTo>
                  <a:cubicBezTo>
                    <a:pt x="250" y="5332"/>
                    <a:pt x="255" y="5329"/>
                    <a:pt x="260" y="5324"/>
                  </a:cubicBezTo>
                  <a:lnTo>
                    <a:pt x="256" y="5318"/>
                  </a:lnTo>
                  <a:lnTo>
                    <a:pt x="227" y="5337"/>
                  </a:lnTo>
                  <a:lnTo>
                    <a:pt x="227" y="5337"/>
                  </a:lnTo>
                  <a:lnTo>
                    <a:pt x="226" y="5338"/>
                  </a:lnTo>
                  <a:lnTo>
                    <a:pt x="216" y="5344"/>
                  </a:lnTo>
                  <a:lnTo>
                    <a:pt x="224" y="5341"/>
                  </a:lnTo>
                  <a:lnTo>
                    <a:pt x="216" y="5354"/>
                  </a:lnTo>
                  <a:lnTo>
                    <a:pt x="213" y="5353"/>
                  </a:lnTo>
                  <a:cubicBezTo>
                    <a:pt x="224" y="5319"/>
                    <a:pt x="262" y="5275"/>
                    <a:pt x="313" y="5235"/>
                  </a:cubicBezTo>
                  <a:cubicBezTo>
                    <a:pt x="366" y="5195"/>
                    <a:pt x="420" y="5170"/>
                    <a:pt x="453" y="5171"/>
                  </a:cubicBezTo>
                  <a:lnTo>
                    <a:pt x="454" y="5171"/>
                  </a:lnTo>
                  <a:lnTo>
                    <a:pt x="454" y="5173"/>
                  </a:lnTo>
                  <a:cubicBezTo>
                    <a:pt x="454" y="5180"/>
                    <a:pt x="451" y="5186"/>
                    <a:pt x="446" y="5190"/>
                  </a:cubicBezTo>
                  <a:lnTo>
                    <a:pt x="449" y="5196"/>
                  </a:lnTo>
                  <a:cubicBezTo>
                    <a:pt x="453" y="5194"/>
                    <a:pt x="457" y="5192"/>
                    <a:pt x="460" y="5189"/>
                  </a:cubicBezTo>
                  <a:cubicBezTo>
                    <a:pt x="466" y="5185"/>
                    <a:pt x="472" y="5173"/>
                    <a:pt x="471" y="5169"/>
                  </a:cubicBezTo>
                  <a:lnTo>
                    <a:pt x="471" y="5168"/>
                  </a:lnTo>
                  <a:lnTo>
                    <a:pt x="471" y="5167"/>
                  </a:lnTo>
                  <a:cubicBezTo>
                    <a:pt x="466" y="5160"/>
                    <a:pt x="454" y="5153"/>
                    <a:pt x="447" y="5154"/>
                  </a:cubicBezTo>
                  <a:cubicBezTo>
                    <a:pt x="426" y="5156"/>
                    <a:pt x="405" y="5160"/>
                    <a:pt x="388" y="5168"/>
                  </a:cubicBezTo>
                  <a:cubicBezTo>
                    <a:pt x="323" y="5194"/>
                    <a:pt x="264" y="5240"/>
                    <a:pt x="201" y="5311"/>
                  </a:cubicBezTo>
                  <a:lnTo>
                    <a:pt x="199" y="5314"/>
                  </a:lnTo>
                  <a:cubicBezTo>
                    <a:pt x="189" y="5325"/>
                    <a:pt x="179" y="5337"/>
                    <a:pt x="164" y="5346"/>
                  </a:cubicBezTo>
                  <a:lnTo>
                    <a:pt x="161" y="5348"/>
                  </a:lnTo>
                  <a:lnTo>
                    <a:pt x="162" y="5344"/>
                  </a:lnTo>
                  <a:cubicBezTo>
                    <a:pt x="165" y="5339"/>
                    <a:pt x="167" y="5333"/>
                    <a:pt x="169" y="5328"/>
                  </a:cubicBezTo>
                  <a:cubicBezTo>
                    <a:pt x="174" y="5316"/>
                    <a:pt x="179" y="5304"/>
                    <a:pt x="186" y="5292"/>
                  </a:cubicBezTo>
                  <a:cubicBezTo>
                    <a:pt x="230" y="5213"/>
                    <a:pt x="277" y="5132"/>
                    <a:pt x="338" y="5060"/>
                  </a:cubicBezTo>
                  <a:cubicBezTo>
                    <a:pt x="359" y="5036"/>
                    <a:pt x="374" y="5007"/>
                    <a:pt x="389" y="4980"/>
                  </a:cubicBezTo>
                  <a:lnTo>
                    <a:pt x="397" y="4966"/>
                  </a:lnTo>
                  <a:cubicBezTo>
                    <a:pt x="414" y="4935"/>
                    <a:pt x="436" y="4898"/>
                    <a:pt x="469" y="4867"/>
                  </a:cubicBezTo>
                  <a:cubicBezTo>
                    <a:pt x="512" y="4827"/>
                    <a:pt x="553" y="4784"/>
                    <a:pt x="594" y="4743"/>
                  </a:cubicBezTo>
                  <a:lnTo>
                    <a:pt x="626" y="4711"/>
                  </a:lnTo>
                  <a:cubicBezTo>
                    <a:pt x="700" y="4636"/>
                    <a:pt x="779" y="4569"/>
                    <a:pt x="860" y="4512"/>
                  </a:cubicBezTo>
                  <a:cubicBezTo>
                    <a:pt x="863" y="4510"/>
                    <a:pt x="865" y="4509"/>
                    <a:pt x="867" y="4507"/>
                  </a:cubicBezTo>
                  <a:cubicBezTo>
                    <a:pt x="879" y="4500"/>
                    <a:pt x="892" y="4491"/>
                    <a:pt x="888" y="4475"/>
                  </a:cubicBezTo>
                  <a:lnTo>
                    <a:pt x="888" y="4475"/>
                  </a:lnTo>
                  <a:cubicBezTo>
                    <a:pt x="881" y="4455"/>
                    <a:pt x="861" y="4456"/>
                    <a:pt x="846" y="4457"/>
                  </a:cubicBezTo>
                  <a:cubicBezTo>
                    <a:pt x="821" y="4459"/>
                    <a:pt x="799" y="4464"/>
                    <a:pt x="783" y="4471"/>
                  </a:cubicBezTo>
                  <a:cubicBezTo>
                    <a:pt x="733" y="4495"/>
                    <a:pt x="690" y="4526"/>
                    <a:pt x="655" y="4565"/>
                  </a:cubicBezTo>
                  <a:cubicBezTo>
                    <a:pt x="639" y="4583"/>
                    <a:pt x="623" y="4599"/>
                    <a:pt x="604" y="4617"/>
                  </a:cubicBezTo>
                  <a:lnTo>
                    <a:pt x="602" y="4619"/>
                  </a:lnTo>
                  <a:cubicBezTo>
                    <a:pt x="594" y="4627"/>
                    <a:pt x="585" y="4636"/>
                    <a:pt x="575" y="4646"/>
                  </a:cubicBezTo>
                  <a:lnTo>
                    <a:pt x="572" y="4649"/>
                  </a:lnTo>
                  <a:lnTo>
                    <a:pt x="573" y="4644"/>
                  </a:lnTo>
                  <a:cubicBezTo>
                    <a:pt x="585" y="4594"/>
                    <a:pt x="605" y="4552"/>
                    <a:pt x="623" y="4512"/>
                  </a:cubicBezTo>
                  <a:lnTo>
                    <a:pt x="624" y="4509"/>
                  </a:lnTo>
                  <a:cubicBezTo>
                    <a:pt x="629" y="4500"/>
                    <a:pt x="633" y="4490"/>
                    <a:pt x="637" y="4481"/>
                  </a:cubicBezTo>
                  <a:cubicBezTo>
                    <a:pt x="660" y="4430"/>
                    <a:pt x="694" y="4386"/>
                    <a:pt x="727" y="4343"/>
                  </a:cubicBezTo>
                  <a:cubicBezTo>
                    <a:pt x="746" y="4318"/>
                    <a:pt x="766" y="4291"/>
                    <a:pt x="784" y="4264"/>
                  </a:cubicBezTo>
                  <a:cubicBezTo>
                    <a:pt x="812" y="4220"/>
                    <a:pt x="843" y="4177"/>
                    <a:pt x="873" y="4135"/>
                  </a:cubicBezTo>
                  <a:lnTo>
                    <a:pt x="884" y="4120"/>
                  </a:lnTo>
                  <a:cubicBezTo>
                    <a:pt x="888" y="4115"/>
                    <a:pt x="891" y="4110"/>
                    <a:pt x="896" y="4105"/>
                  </a:cubicBezTo>
                  <a:cubicBezTo>
                    <a:pt x="900" y="4099"/>
                    <a:pt x="906" y="4093"/>
                    <a:pt x="910" y="4085"/>
                  </a:cubicBezTo>
                  <a:lnTo>
                    <a:pt x="923" y="4067"/>
                  </a:lnTo>
                  <a:lnTo>
                    <a:pt x="905" y="4081"/>
                  </a:lnTo>
                  <a:cubicBezTo>
                    <a:pt x="903" y="4082"/>
                    <a:pt x="902" y="4084"/>
                    <a:pt x="900" y="4086"/>
                  </a:cubicBezTo>
                  <a:cubicBezTo>
                    <a:pt x="870" y="4124"/>
                    <a:pt x="839" y="4165"/>
                    <a:pt x="809" y="4207"/>
                  </a:cubicBezTo>
                  <a:cubicBezTo>
                    <a:pt x="785" y="4238"/>
                    <a:pt x="761" y="4271"/>
                    <a:pt x="738" y="4303"/>
                  </a:cubicBezTo>
                  <a:lnTo>
                    <a:pt x="707" y="4346"/>
                  </a:lnTo>
                  <a:lnTo>
                    <a:pt x="698" y="4340"/>
                  </a:lnTo>
                  <a:cubicBezTo>
                    <a:pt x="701" y="4335"/>
                    <a:pt x="707" y="4323"/>
                    <a:pt x="710" y="4317"/>
                  </a:cubicBezTo>
                  <a:cubicBezTo>
                    <a:pt x="719" y="4300"/>
                    <a:pt x="728" y="4283"/>
                    <a:pt x="738" y="4267"/>
                  </a:cubicBezTo>
                  <a:cubicBezTo>
                    <a:pt x="753" y="4242"/>
                    <a:pt x="768" y="4216"/>
                    <a:pt x="783" y="4192"/>
                  </a:cubicBezTo>
                  <a:lnTo>
                    <a:pt x="783" y="4192"/>
                  </a:lnTo>
                  <a:cubicBezTo>
                    <a:pt x="800" y="4164"/>
                    <a:pt x="817" y="4136"/>
                    <a:pt x="833" y="4108"/>
                  </a:cubicBezTo>
                  <a:cubicBezTo>
                    <a:pt x="853" y="4074"/>
                    <a:pt x="877" y="4048"/>
                    <a:pt x="908" y="4027"/>
                  </a:cubicBezTo>
                  <a:cubicBezTo>
                    <a:pt x="914" y="4023"/>
                    <a:pt x="919" y="4017"/>
                    <a:pt x="923" y="4012"/>
                  </a:cubicBezTo>
                  <a:lnTo>
                    <a:pt x="934" y="4000"/>
                  </a:lnTo>
                  <a:lnTo>
                    <a:pt x="919" y="4007"/>
                  </a:lnTo>
                  <a:cubicBezTo>
                    <a:pt x="885" y="4024"/>
                    <a:pt x="855" y="4051"/>
                    <a:pt x="830" y="4086"/>
                  </a:cubicBezTo>
                  <a:cubicBezTo>
                    <a:pt x="811" y="4114"/>
                    <a:pt x="792" y="4143"/>
                    <a:pt x="773" y="4171"/>
                  </a:cubicBezTo>
                  <a:lnTo>
                    <a:pt x="770" y="4176"/>
                  </a:lnTo>
                  <a:cubicBezTo>
                    <a:pt x="761" y="4190"/>
                    <a:pt x="751" y="4205"/>
                    <a:pt x="742" y="4219"/>
                  </a:cubicBezTo>
                  <a:cubicBezTo>
                    <a:pt x="739" y="4224"/>
                    <a:pt x="735" y="4228"/>
                    <a:pt x="730" y="4233"/>
                  </a:cubicBezTo>
                  <a:lnTo>
                    <a:pt x="730" y="4233"/>
                  </a:lnTo>
                  <a:cubicBezTo>
                    <a:pt x="727" y="4236"/>
                    <a:pt x="724" y="4239"/>
                    <a:pt x="721" y="4243"/>
                  </a:cubicBezTo>
                  <a:lnTo>
                    <a:pt x="718" y="4246"/>
                  </a:lnTo>
                  <a:lnTo>
                    <a:pt x="724" y="4210"/>
                  </a:lnTo>
                  <a:cubicBezTo>
                    <a:pt x="727" y="4188"/>
                    <a:pt x="730" y="4170"/>
                    <a:pt x="733" y="4151"/>
                  </a:cubicBezTo>
                  <a:cubicBezTo>
                    <a:pt x="747" y="4054"/>
                    <a:pt x="746" y="3976"/>
                    <a:pt x="731" y="3906"/>
                  </a:cubicBezTo>
                  <a:cubicBezTo>
                    <a:pt x="729" y="3895"/>
                    <a:pt x="726" y="3883"/>
                    <a:pt x="723" y="3870"/>
                  </a:cubicBezTo>
                  <a:cubicBezTo>
                    <a:pt x="718" y="3854"/>
                    <a:pt x="714" y="3838"/>
                    <a:pt x="709" y="3822"/>
                  </a:cubicBezTo>
                  <a:cubicBezTo>
                    <a:pt x="704" y="3805"/>
                    <a:pt x="700" y="3790"/>
                    <a:pt x="696" y="3775"/>
                  </a:cubicBezTo>
                  <a:cubicBezTo>
                    <a:pt x="692" y="3762"/>
                    <a:pt x="689" y="3750"/>
                    <a:pt x="687" y="3739"/>
                  </a:cubicBezTo>
                  <a:cubicBezTo>
                    <a:pt x="674" y="3678"/>
                    <a:pt x="665" y="3623"/>
                    <a:pt x="660" y="3569"/>
                  </a:cubicBezTo>
                  <a:cubicBezTo>
                    <a:pt x="657" y="3536"/>
                    <a:pt x="659" y="3502"/>
                    <a:pt x="660" y="3470"/>
                  </a:cubicBezTo>
                  <a:cubicBezTo>
                    <a:pt x="660" y="3456"/>
                    <a:pt x="661" y="3443"/>
                    <a:pt x="661" y="3430"/>
                  </a:cubicBezTo>
                  <a:cubicBezTo>
                    <a:pt x="661" y="3427"/>
                    <a:pt x="662" y="3424"/>
                    <a:pt x="663" y="3421"/>
                  </a:cubicBezTo>
                  <a:cubicBezTo>
                    <a:pt x="664" y="3419"/>
                    <a:pt x="665" y="3417"/>
                    <a:pt x="666" y="3413"/>
                  </a:cubicBezTo>
                  <a:lnTo>
                    <a:pt x="667" y="3411"/>
                  </a:lnTo>
                  <a:lnTo>
                    <a:pt x="668" y="3413"/>
                  </a:lnTo>
                  <a:cubicBezTo>
                    <a:pt x="670" y="3416"/>
                    <a:pt x="671" y="3418"/>
                    <a:pt x="673" y="3420"/>
                  </a:cubicBezTo>
                  <a:lnTo>
                    <a:pt x="673" y="3421"/>
                  </a:lnTo>
                  <a:cubicBezTo>
                    <a:pt x="676" y="3425"/>
                    <a:pt x="678" y="3428"/>
                    <a:pt x="679" y="3432"/>
                  </a:cubicBezTo>
                  <a:cubicBezTo>
                    <a:pt x="691" y="3468"/>
                    <a:pt x="704" y="3507"/>
                    <a:pt x="714" y="3546"/>
                  </a:cubicBezTo>
                  <a:cubicBezTo>
                    <a:pt x="722" y="3576"/>
                    <a:pt x="728" y="3603"/>
                    <a:pt x="733" y="3629"/>
                  </a:cubicBezTo>
                  <a:cubicBezTo>
                    <a:pt x="749" y="3721"/>
                    <a:pt x="753" y="3812"/>
                    <a:pt x="754" y="3890"/>
                  </a:cubicBezTo>
                  <a:lnTo>
                    <a:pt x="756" y="3949"/>
                  </a:lnTo>
                  <a:cubicBezTo>
                    <a:pt x="757" y="3986"/>
                    <a:pt x="758" y="4024"/>
                    <a:pt x="758" y="4061"/>
                  </a:cubicBezTo>
                  <a:cubicBezTo>
                    <a:pt x="758" y="4066"/>
                    <a:pt x="758" y="4072"/>
                    <a:pt x="760" y="4078"/>
                  </a:cubicBezTo>
                  <a:cubicBezTo>
                    <a:pt x="762" y="4086"/>
                    <a:pt x="767" y="4093"/>
                    <a:pt x="776" y="4098"/>
                  </a:cubicBezTo>
                  <a:lnTo>
                    <a:pt x="778" y="4099"/>
                  </a:lnTo>
                  <a:lnTo>
                    <a:pt x="780" y="4097"/>
                  </a:lnTo>
                  <a:cubicBezTo>
                    <a:pt x="781" y="4095"/>
                    <a:pt x="783" y="4094"/>
                    <a:pt x="784" y="4093"/>
                  </a:cubicBezTo>
                  <a:cubicBezTo>
                    <a:pt x="789" y="4088"/>
                    <a:pt x="794" y="4082"/>
                    <a:pt x="796" y="4076"/>
                  </a:cubicBezTo>
                  <a:lnTo>
                    <a:pt x="804" y="4058"/>
                  </a:lnTo>
                  <a:cubicBezTo>
                    <a:pt x="822" y="4016"/>
                    <a:pt x="840" y="3972"/>
                    <a:pt x="855" y="3928"/>
                  </a:cubicBezTo>
                  <a:cubicBezTo>
                    <a:pt x="882" y="3852"/>
                    <a:pt x="922" y="3791"/>
                    <a:pt x="979" y="3741"/>
                  </a:cubicBezTo>
                  <a:cubicBezTo>
                    <a:pt x="1006" y="3716"/>
                    <a:pt x="1033" y="3690"/>
                    <a:pt x="1059" y="3664"/>
                  </a:cubicBezTo>
                  <a:lnTo>
                    <a:pt x="1060" y="3663"/>
                  </a:lnTo>
                  <a:cubicBezTo>
                    <a:pt x="1075" y="3648"/>
                    <a:pt x="1090" y="3633"/>
                    <a:pt x="1105" y="3618"/>
                  </a:cubicBezTo>
                  <a:cubicBezTo>
                    <a:pt x="1157" y="3569"/>
                    <a:pt x="1206" y="3537"/>
                    <a:pt x="1259" y="3518"/>
                  </a:cubicBezTo>
                  <a:cubicBezTo>
                    <a:pt x="1264" y="3516"/>
                    <a:pt x="1268" y="3510"/>
                    <a:pt x="1272" y="3504"/>
                  </a:cubicBezTo>
                  <a:lnTo>
                    <a:pt x="1272" y="3503"/>
                  </a:lnTo>
                  <a:cubicBezTo>
                    <a:pt x="1273" y="3502"/>
                    <a:pt x="1274" y="3501"/>
                    <a:pt x="1275" y="3499"/>
                  </a:cubicBezTo>
                  <a:lnTo>
                    <a:pt x="1277" y="3497"/>
                  </a:lnTo>
                  <a:lnTo>
                    <a:pt x="1274" y="3495"/>
                  </a:lnTo>
                  <a:moveTo>
                    <a:pt x="1019" y="1643"/>
                  </a:moveTo>
                  <a:cubicBezTo>
                    <a:pt x="1019" y="1633"/>
                    <a:pt x="1019" y="1623"/>
                    <a:pt x="1019" y="1614"/>
                  </a:cubicBezTo>
                  <a:cubicBezTo>
                    <a:pt x="1019" y="1580"/>
                    <a:pt x="1018" y="1545"/>
                    <a:pt x="1011" y="1512"/>
                  </a:cubicBezTo>
                  <a:cubicBezTo>
                    <a:pt x="997" y="1452"/>
                    <a:pt x="1002" y="1394"/>
                    <a:pt x="1010" y="1341"/>
                  </a:cubicBezTo>
                  <a:cubicBezTo>
                    <a:pt x="1014" y="1309"/>
                    <a:pt x="1023" y="1277"/>
                    <a:pt x="1032" y="1246"/>
                  </a:cubicBezTo>
                  <a:lnTo>
                    <a:pt x="1033" y="1246"/>
                  </a:lnTo>
                  <a:cubicBezTo>
                    <a:pt x="1044" y="1207"/>
                    <a:pt x="1056" y="1167"/>
                    <a:pt x="1058" y="1126"/>
                  </a:cubicBezTo>
                  <a:cubicBezTo>
                    <a:pt x="1059" y="1105"/>
                    <a:pt x="1061" y="1085"/>
                    <a:pt x="1063" y="1064"/>
                  </a:cubicBezTo>
                  <a:lnTo>
                    <a:pt x="1064" y="1060"/>
                  </a:lnTo>
                  <a:cubicBezTo>
                    <a:pt x="1064" y="1054"/>
                    <a:pt x="1065" y="1046"/>
                    <a:pt x="1066" y="1039"/>
                  </a:cubicBezTo>
                  <a:lnTo>
                    <a:pt x="1069" y="1039"/>
                  </a:lnTo>
                  <a:cubicBezTo>
                    <a:pt x="1073" y="1052"/>
                    <a:pt x="1077" y="1063"/>
                    <a:pt x="1079" y="1074"/>
                  </a:cubicBezTo>
                  <a:cubicBezTo>
                    <a:pt x="1086" y="1098"/>
                    <a:pt x="1090" y="1120"/>
                    <a:pt x="1092" y="1140"/>
                  </a:cubicBezTo>
                  <a:cubicBezTo>
                    <a:pt x="1099" y="1205"/>
                    <a:pt x="1106" y="1283"/>
                    <a:pt x="1109" y="1360"/>
                  </a:cubicBezTo>
                  <a:cubicBezTo>
                    <a:pt x="1111" y="1411"/>
                    <a:pt x="1110" y="1466"/>
                    <a:pt x="1106" y="1537"/>
                  </a:cubicBezTo>
                  <a:cubicBezTo>
                    <a:pt x="1104" y="1574"/>
                    <a:pt x="1100" y="1613"/>
                    <a:pt x="1097" y="1648"/>
                  </a:cubicBezTo>
                  <a:lnTo>
                    <a:pt x="1097" y="1649"/>
                  </a:lnTo>
                  <a:cubicBezTo>
                    <a:pt x="1094" y="1686"/>
                    <a:pt x="1090" y="1724"/>
                    <a:pt x="1088" y="1762"/>
                  </a:cubicBezTo>
                  <a:cubicBezTo>
                    <a:pt x="1083" y="1856"/>
                    <a:pt x="1052" y="1946"/>
                    <a:pt x="989" y="2044"/>
                  </a:cubicBezTo>
                  <a:lnTo>
                    <a:pt x="987" y="2047"/>
                  </a:lnTo>
                  <a:lnTo>
                    <a:pt x="984" y="2036"/>
                  </a:lnTo>
                  <a:cubicBezTo>
                    <a:pt x="983" y="2032"/>
                    <a:pt x="982" y="2029"/>
                    <a:pt x="981" y="2025"/>
                  </a:cubicBezTo>
                  <a:cubicBezTo>
                    <a:pt x="980" y="2022"/>
                    <a:pt x="980" y="2020"/>
                    <a:pt x="979" y="2018"/>
                  </a:cubicBezTo>
                  <a:cubicBezTo>
                    <a:pt x="975" y="1997"/>
                    <a:pt x="971" y="1975"/>
                    <a:pt x="967" y="1954"/>
                  </a:cubicBezTo>
                  <a:lnTo>
                    <a:pt x="966" y="1946"/>
                  </a:lnTo>
                  <a:cubicBezTo>
                    <a:pt x="962" y="1927"/>
                    <a:pt x="959" y="1908"/>
                    <a:pt x="955" y="1889"/>
                  </a:cubicBezTo>
                  <a:cubicBezTo>
                    <a:pt x="942" y="1825"/>
                    <a:pt x="952" y="1771"/>
                    <a:pt x="984" y="1724"/>
                  </a:cubicBezTo>
                  <a:lnTo>
                    <a:pt x="988" y="1718"/>
                  </a:lnTo>
                  <a:cubicBezTo>
                    <a:pt x="1004" y="1695"/>
                    <a:pt x="1020" y="1672"/>
                    <a:pt x="1019" y="1643"/>
                  </a:cubicBezTo>
                  <a:moveTo>
                    <a:pt x="1014" y="2417"/>
                  </a:moveTo>
                  <a:lnTo>
                    <a:pt x="1015" y="2418"/>
                  </a:lnTo>
                  <a:cubicBezTo>
                    <a:pt x="1017" y="2427"/>
                    <a:pt x="1019" y="2437"/>
                    <a:pt x="1021" y="2446"/>
                  </a:cubicBezTo>
                  <a:lnTo>
                    <a:pt x="1021" y="2447"/>
                  </a:lnTo>
                  <a:lnTo>
                    <a:pt x="1018" y="2448"/>
                  </a:lnTo>
                  <a:cubicBezTo>
                    <a:pt x="1001" y="2420"/>
                    <a:pt x="983" y="2392"/>
                    <a:pt x="966" y="2365"/>
                  </a:cubicBezTo>
                  <a:lnTo>
                    <a:pt x="966" y="2365"/>
                  </a:lnTo>
                  <a:cubicBezTo>
                    <a:pt x="908" y="2275"/>
                    <a:pt x="848" y="2181"/>
                    <a:pt x="803" y="2076"/>
                  </a:cubicBezTo>
                  <a:lnTo>
                    <a:pt x="801" y="2072"/>
                  </a:lnTo>
                  <a:lnTo>
                    <a:pt x="805" y="2074"/>
                  </a:lnTo>
                  <a:cubicBezTo>
                    <a:pt x="878" y="2130"/>
                    <a:pt x="917" y="2205"/>
                    <a:pt x="954" y="2277"/>
                  </a:cubicBezTo>
                  <a:lnTo>
                    <a:pt x="954" y="2278"/>
                  </a:lnTo>
                  <a:cubicBezTo>
                    <a:pt x="966" y="2302"/>
                    <a:pt x="979" y="2326"/>
                    <a:pt x="992" y="2349"/>
                  </a:cubicBezTo>
                  <a:cubicBezTo>
                    <a:pt x="998" y="2359"/>
                    <a:pt x="1003" y="2372"/>
                    <a:pt x="1008" y="2388"/>
                  </a:cubicBezTo>
                  <a:cubicBezTo>
                    <a:pt x="1010" y="2397"/>
                    <a:pt x="1012" y="2406"/>
                    <a:pt x="1014" y="2417"/>
                  </a:cubicBezTo>
                  <a:moveTo>
                    <a:pt x="741" y="1336"/>
                  </a:moveTo>
                  <a:lnTo>
                    <a:pt x="733" y="1338"/>
                  </a:lnTo>
                  <a:lnTo>
                    <a:pt x="730" y="1309"/>
                  </a:lnTo>
                  <a:cubicBezTo>
                    <a:pt x="727" y="1287"/>
                    <a:pt x="725" y="1263"/>
                    <a:pt x="722" y="1239"/>
                  </a:cubicBezTo>
                  <a:cubicBezTo>
                    <a:pt x="722" y="1233"/>
                    <a:pt x="721" y="1228"/>
                    <a:pt x="721" y="1222"/>
                  </a:cubicBezTo>
                  <a:lnTo>
                    <a:pt x="721" y="1221"/>
                  </a:lnTo>
                  <a:cubicBezTo>
                    <a:pt x="721" y="1215"/>
                    <a:pt x="721" y="1208"/>
                    <a:pt x="720" y="1202"/>
                  </a:cubicBezTo>
                  <a:cubicBezTo>
                    <a:pt x="707" y="1096"/>
                    <a:pt x="687" y="991"/>
                    <a:pt x="660" y="891"/>
                  </a:cubicBezTo>
                  <a:cubicBezTo>
                    <a:pt x="657" y="879"/>
                    <a:pt x="653" y="866"/>
                    <a:pt x="649" y="853"/>
                  </a:cubicBezTo>
                  <a:cubicBezTo>
                    <a:pt x="645" y="836"/>
                    <a:pt x="640" y="820"/>
                    <a:pt x="635" y="804"/>
                  </a:cubicBezTo>
                  <a:lnTo>
                    <a:pt x="632" y="792"/>
                  </a:lnTo>
                  <a:cubicBezTo>
                    <a:pt x="615" y="731"/>
                    <a:pt x="597" y="667"/>
                    <a:pt x="576" y="605"/>
                  </a:cubicBezTo>
                  <a:cubicBezTo>
                    <a:pt x="572" y="592"/>
                    <a:pt x="568" y="580"/>
                    <a:pt x="565" y="568"/>
                  </a:cubicBezTo>
                  <a:cubicBezTo>
                    <a:pt x="547" y="499"/>
                    <a:pt x="542" y="437"/>
                    <a:pt x="552" y="378"/>
                  </a:cubicBezTo>
                  <a:cubicBezTo>
                    <a:pt x="564" y="298"/>
                    <a:pt x="574" y="226"/>
                    <a:pt x="574" y="153"/>
                  </a:cubicBezTo>
                  <a:cubicBezTo>
                    <a:pt x="574" y="147"/>
                    <a:pt x="575" y="141"/>
                    <a:pt x="576" y="136"/>
                  </a:cubicBezTo>
                  <a:cubicBezTo>
                    <a:pt x="577" y="132"/>
                    <a:pt x="577" y="129"/>
                    <a:pt x="578" y="125"/>
                  </a:cubicBezTo>
                  <a:lnTo>
                    <a:pt x="578" y="123"/>
                  </a:lnTo>
                  <a:lnTo>
                    <a:pt x="580" y="125"/>
                  </a:lnTo>
                  <a:cubicBezTo>
                    <a:pt x="582" y="126"/>
                    <a:pt x="583" y="128"/>
                    <a:pt x="584" y="129"/>
                  </a:cubicBezTo>
                  <a:lnTo>
                    <a:pt x="585" y="129"/>
                  </a:lnTo>
                  <a:cubicBezTo>
                    <a:pt x="587" y="131"/>
                    <a:pt x="589" y="132"/>
                    <a:pt x="589" y="134"/>
                  </a:cubicBezTo>
                  <a:lnTo>
                    <a:pt x="589" y="134"/>
                  </a:lnTo>
                  <a:cubicBezTo>
                    <a:pt x="597" y="169"/>
                    <a:pt x="606" y="204"/>
                    <a:pt x="615" y="238"/>
                  </a:cubicBezTo>
                  <a:cubicBezTo>
                    <a:pt x="635" y="320"/>
                    <a:pt x="657" y="405"/>
                    <a:pt x="672" y="490"/>
                  </a:cubicBezTo>
                  <a:cubicBezTo>
                    <a:pt x="692" y="603"/>
                    <a:pt x="702" y="720"/>
                    <a:pt x="712" y="832"/>
                  </a:cubicBezTo>
                  <a:cubicBezTo>
                    <a:pt x="721" y="936"/>
                    <a:pt x="727" y="1041"/>
                    <a:pt x="733" y="1143"/>
                  </a:cubicBezTo>
                  <a:lnTo>
                    <a:pt x="739" y="1234"/>
                  </a:lnTo>
                  <a:cubicBezTo>
                    <a:pt x="740" y="1257"/>
                    <a:pt x="740" y="1280"/>
                    <a:pt x="741" y="1302"/>
                  </a:cubicBezTo>
                  <a:lnTo>
                    <a:pt x="741" y="1303"/>
                  </a:lnTo>
                  <a:cubicBezTo>
                    <a:pt x="741" y="1313"/>
                    <a:pt x="741" y="1324"/>
                    <a:pt x="741" y="1335"/>
                  </a:cubicBezTo>
                  <a:lnTo>
                    <a:pt x="741" y="1336"/>
                  </a:lnTo>
                  <a:moveTo>
                    <a:pt x="538" y="4624"/>
                  </a:moveTo>
                  <a:cubicBezTo>
                    <a:pt x="534" y="4652"/>
                    <a:pt x="527" y="4678"/>
                    <a:pt x="520" y="4704"/>
                  </a:cubicBezTo>
                  <a:cubicBezTo>
                    <a:pt x="514" y="4725"/>
                    <a:pt x="500" y="4737"/>
                    <a:pt x="474" y="4746"/>
                  </a:cubicBezTo>
                  <a:lnTo>
                    <a:pt x="472" y="4746"/>
                  </a:lnTo>
                  <a:lnTo>
                    <a:pt x="472" y="4744"/>
                  </a:lnTo>
                  <a:cubicBezTo>
                    <a:pt x="529" y="4562"/>
                    <a:pt x="526" y="4382"/>
                    <a:pt x="515" y="4215"/>
                  </a:cubicBezTo>
                  <a:lnTo>
                    <a:pt x="514" y="4210"/>
                  </a:lnTo>
                  <a:lnTo>
                    <a:pt x="517" y="4214"/>
                  </a:lnTo>
                  <a:cubicBezTo>
                    <a:pt x="520" y="4218"/>
                    <a:pt x="523" y="4221"/>
                    <a:pt x="525" y="4223"/>
                  </a:cubicBezTo>
                  <a:lnTo>
                    <a:pt x="525" y="4224"/>
                  </a:lnTo>
                  <a:cubicBezTo>
                    <a:pt x="529" y="4228"/>
                    <a:pt x="531" y="4230"/>
                    <a:pt x="532" y="4233"/>
                  </a:cubicBezTo>
                  <a:lnTo>
                    <a:pt x="534" y="4242"/>
                  </a:lnTo>
                  <a:lnTo>
                    <a:pt x="534" y="4242"/>
                  </a:lnTo>
                  <a:cubicBezTo>
                    <a:pt x="540" y="4268"/>
                    <a:pt x="547" y="4297"/>
                    <a:pt x="552" y="4326"/>
                  </a:cubicBezTo>
                  <a:cubicBezTo>
                    <a:pt x="570" y="4428"/>
                    <a:pt x="553" y="4533"/>
                    <a:pt x="538" y="4624"/>
                  </a:cubicBezTo>
                  <a:moveTo>
                    <a:pt x="546" y="4683"/>
                  </a:moveTo>
                  <a:lnTo>
                    <a:pt x="546" y="4684"/>
                  </a:lnTo>
                  <a:lnTo>
                    <a:pt x="544" y="4683"/>
                  </a:lnTo>
                  <a:cubicBezTo>
                    <a:pt x="543" y="4683"/>
                    <a:pt x="542" y="4682"/>
                    <a:pt x="540" y="4682"/>
                  </a:cubicBezTo>
                  <a:lnTo>
                    <a:pt x="538" y="4680"/>
                  </a:lnTo>
                  <a:lnTo>
                    <a:pt x="539" y="4678"/>
                  </a:lnTo>
                  <a:lnTo>
                    <a:pt x="544" y="4672"/>
                  </a:lnTo>
                  <a:lnTo>
                    <a:pt x="545" y="4674"/>
                  </a:lnTo>
                  <a:cubicBezTo>
                    <a:pt x="547" y="4676"/>
                    <a:pt x="548" y="4678"/>
                    <a:pt x="548" y="4679"/>
                  </a:cubicBezTo>
                  <a:lnTo>
                    <a:pt x="548" y="4679"/>
                  </a:lnTo>
                  <a:cubicBezTo>
                    <a:pt x="549" y="4681"/>
                    <a:pt x="547" y="4683"/>
                    <a:pt x="546" y="4683"/>
                  </a:cubicBezTo>
                  <a:moveTo>
                    <a:pt x="553" y="4730"/>
                  </a:moveTo>
                  <a:lnTo>
                    <a:pt x="543" y="4744"/>
                  </a:lnTo>
                  <a:lnTo>
                    <a:pt x="536" y="4739"/>
                  </a:lnTo>
                  <a:lnTo>
                    <a:pt x="546" y="4725"/>
                  </a:lnTo>
                  <a:lnTo>
                    <a:pt x="553" y="4730"/>
                  </a:lnTo>
                  <a:moveTo>
                    <a:pt x="858" y="4480"/>
                  </a:moveTo>
                  <a:lnTo>
                    <a:pt x="570" y="4713"/>
                  </a:lnTo>
                  <a:lnTo>
                    <a:pt x="567" y="4711"/>
                  </a:lnTo>
                  <a:cubicBezTo>
                    <a:pt x="608" y="4642"/>
                    <a:pt x="652" y="4588"/>
                    <a:pt x="703" y="4546"/>
                  </a:cubicBezTo>
                  <a:cubicBezTo>
                    <a:pt x="734" y="4520"/>
                    <a:pt x="771" y="4500"/>
                    <a:pt x="806" y="4481"/>
                  </a:cubicBezTo>
                  <a:cubicBezTo>
                    <a:pt x="825" y="4470"/>
                    <a:pt x="844" y="4470"/>
                    <a:pt x="857" y="4479"/>
                  </a:cubicBezTo>
                  <a:lnTo>
                    <a:pt x="858" y="4480"/>
                  </a:lnTo>
                  <a:moveTo>
                    <a:pt x="257" y="4910"/>
                  </a:moveTo>
                  <a:lnTo>
                    <a:pt x="268" y="4736"/>
                  </a:lnTo>
                  <a:lnTo>
                    <a:pt x="270" y="4738"/>
                  </a:lnTo>
                  <a:cubicBezTo>
                    <a:pt x="273" y="4742"/>
                    <a:pt x="275" y="4745"/>
                    <a:pt x="277" y="4747"/>
                  </a:cubicBezTo>
                  <a:lnTo>
                    <a:pt x="277" y="4747"/>
                  </a:lnTo>
                  <a:cubicBezTo>
                    <a:pt x="280" y="4750"/>
                    <a:pt x="281" y="4752"/>
                    <a:pt x="282" y="4754"/>
                  </a:cubicBezTo>
                  <a:lnTo>
                    <a:pt x="282" y="4755"/>
                  </a:lnTo>
                  <a:lnTo>
                    <a:pt x="281" y="4763"/>
                  </a:lnTo>
                  <a:cubicBezTo>
                    <a:pt x="279" y="4805"/>
                    <a:pt x="277" y="4847"/>
                    <a:pt x="272" y="4889"/>
                  </a:cubicBezTo>
                  <a:cubicBezTo>
                    <a:pt x="272" y="4895"/>
                    <a:pt x="268" y="4901"/>
                    <a:pt x="264" y="4907"/>
                  </a:cubicBezTo>
                  <a:lnTo>
                    <a:pt x="264" y="4907"/>
                  </a:lnTo>
                  <a:cubicBezTo>
                    <a:pt x="263" y="4908"/>
                    <a:pt x="262" y="4910"/>
                    <a:pt x="261" y="4911"/>
                  </a:cubicBezTo>
                  <a:lnTo>
                    <a:pt x="257" y="4910"/>
                  </a:lnTo>
                  <a:moveTo>
                    <a:pt x="253" y="4931"/>
                  </a:moveTo>
                  <a:lnTo>
                    <a:pt x="256" y="4919"/>
                  </a:lnTo>
                  <a:lnTo>
                    <a:pt x="260" y="4919"/>
                  </a:lnTo>
                  <a:lnTo>
                    <a:pt x="262" y="4931"/>
                  </a:lnTo>
                  <a:lnTo>
                    <a:pt x="253" y="4931"/>
                  </a:lnTo>
                  <a:moveTo>
                    <a:pt x="168" y="5233"/>
                  </a:moveTo>
                  <a:cubicBezTo>
                    <a:pt x="132" y="5332"/>
                    <a:pt x="93" y="5409"/>
                    <a:pt x="45" y="5474"/>
                  </a:cubicBezTo>
                  <a:lnTo>
                    <a:pt x="42" y="5473"/>
                  </a:lnTo>
                  <a:cubicBezTo>
                    <a:pt x="51" y="5453"/>
                    <a:pt x="61" y="5432"/>
                    <a:pt x="69" y="5414"/>
                  </a:cubicBezTo>
                  <a:cubicBezTo>
                    <a:pt x="96" y="5352"/>
                    <a:pt x="124" y="5288"/>
                    <a:pt x="165" y="5231"/>
                  </a:cubicBezTo>
                  <a:lnTo>
                    <a:pt x="168" y="5233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0000" tIns="45000" rIns="90000" bIns="45000" anchor="ctr" anchorCtr="1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9" name="Google Shape;179;p20"/>
            <p:cNvSpPr/>
            <p:nvPr/>
          </p:nvSpPr>
          <p:spPr>
            <a:xfrm>
              <a:off x="7258320" y="2882520"/>
              <a:ext cx="6480" cy="4680"/>
            </a:xfrm>
            <a:custGeom>
              <a:avLst/>
              <a:gdLst/>
              <a:ahLst/>
              <a:cxnLst/>
              <a:rect l="l" t="t" r="r" b="b"/>
              <a:pathLst>
                <a:path w="18" h="13" extrusionOk="0">
                  <a:moveTo>
                    <a:pt x="14" y="0"/>
                  </a:moveTo>
                  <a:cubicBezTo>
                    <a:pt x="9" y="2"/>
                    <a:pt x="4" y="5"/>
                    <a:pt x="0" y="8"/>
                  </a:cubicBezTo>
                  <a:lnTo>
                    <a:pt x="3" y="13"/>
                  </a:lnTo>
                  <a:lnTo>
                    <a:pt x="5" y="13"/>
                  </a:lnTo>
                  <a:cubicBezTo>
                    <a:pt x="8" y="11"/>
                    <a:pt x="15" y="8"/>
                    <a:pt x="18" y="6"/>
                  </a:cubicBezTo>
                  <a:lnTo>
                    <a:pt x="15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0000" tIns="0" rIns="90000" bIns="0" anchor="ctr" anchorCtr="1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0" name="Google Shape;180;p20"/>
            <p:cNvSpPr/>
            <p:nvPr/>
          </p:nvSpPr>
          <p:spPr>
            <a:xfrm>
              <a:off x="7449120" y="2445120"/>
              <a:ext cx="22320" cy="16560"/>
            </a:xfrm>
            <a:custGeom>
              <a:avLst/>
              <a:gdLst/>
              <a:ahLst/>
              <a:cxnLst/>
              <a:rect l="l" t="t" r="r" b="b"/>
              <a:pathLst>
                <a:path w="62" h="46" extrusionOk="0">
                  <a:moveTo>
                    <a:pt x="11" y="7"/>
                  </a:moveTo>
                  <a:lnTo>
                    <a:pt x="0" y="12"/>
                  </a:lnTo>
                  <a:lnTo>
                    <a:pt x="40" y="15"/>
                  </a:lnTo>
                  <a:lnTo>
                    <a:pt x="27" y="46"/>
                  </a:lnTo>
                  <a:lnTo>
                    <a:pt x="62" y="16"/>
                  </a:lnTo>
                  <a:lnTo>
                    <a:pt x="59" y="14"/>
                  </a:lnTo>
                  <a:cubicBezTo>
                    <a:pt x="42" y="-5"/>
                    <a:pt x="27" y="0"/>
                    <a:pt x="11" y="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0000" tIns="0" rIns="90000" bIns="0" anchor="ctr" anchorCtr="1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1" name="Google Shape;181;p20"/>
            <p:cNvSpPr/>
            <p:nvPr/>
          </p:nvSpPr>
          <p:spPr>
            <a:xfrm>
              <a:off x="7449840" y="2115720"/>
              <a:ext cx="8280" cy="38880"/>
            </a:xfrm>
            <a:custGeom>
              <a:avLst/>
              <a:gdLst/>
              <a:ahLst/>
              <a:cxnLst/>
              <a:rect l="l" t="t" r="r" b="b"/>
              <a:pathLst>
                <a:path w="23" h="108" extrusionOk="0">
                  <a:moveTo>
                    <a:pt x="11" y="0"/>
                  </a:moveTo>
                  <a:lnTo>
                    <a:pt x="0" y="0"/>
                  </a:lnTo>
                  <a:lnTo>
                    <a:pt x="1" y="4"/>
                  </a:lnTo>
                  <a:cubicBezTo>
                    <a:pt x="1" y="9"/>
                    <a:pt x="2" y="14"/>
                    <a:pt x="2" y="19"/>
                  </a:cubicBezTo>
                  <a:cubicBezTo>
                    <a:pt x="4" y="30"/>
                    <a:pt x="5" y="41"/>
                    <a:pt x="6" y="52"/>
                  </a:cubicBezTo>
                  <a:cubicBezTo>
                    <a:pt x="7" y="64"/>
                    <a:pt x="8" y="77"/>
                    <a:pt x="8" y="89"/>
                  </a:cubicBezTo>
                  <a:cubicBezTo>
                    <a:pt x="9" y="94"/>
                    <a:pt x="9" y="99"/>
                    <a:pt x="9" y="104"/>
                  </a:cubicBezTo>
                  <a:lnTo>
                    <a:pt x="9" y="108"/>
                  </a:lnTo>
                  <a:lnTo>
                    <a:pt x="23" y="107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0000" tIns="0" rIns="90000" bIns="0" anchor="ctr" anchorCtr="1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2" name="Google Shape;182;p20"/>
            <p:cNvSpPr/>
            <p:nvPr/>
          </p:nvSpPr>
          <p:spPr>
            <a:xfrm>
              <a:off x="7516800" y="2167200"/>
              <a:ext cx="7200" cy="11880"/>
            </a:xfrm>
            <a:custGeom>
              <a:avLst/>
              <a:gdLst/>
              <a:ahLst/>
              <a:cxnLst/>
              <a:rect l="l" t="t" r="r" b="b"/>
              <a:pathLst>
                <a:path w="20" h="33" extrusionOk="0">
                  <a:moveTo>
                    <a:pt x="8" y="33"/>
                  </a:moveTo>
                  <a:lnTo>
                    <a:pt x="20" y="0"/>
                  </a:lnTo>
                  <a:lnTo>
                    <a:pt x="0" y="30"/>
                  </a:lnTo>
                  <a:lnTo>
                    <a:pt x="8" y="33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0000" tIns="0" rIns="90000" bIns="0" anchor="ctr" anchorCtr="1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3" name="Google Shape;183;p20"/>
            <p:cNvSpPr/>
            <p:nvPr/>
          </p:nvSpPr>
          <p:spPr>
            <a:xfrm>
              <a:off x="7221240" y="2894760"/>
              <a:ext cx="20880" cy="14760"/>
            </a:xfrm>
            <a:custGeom>
              <a:avLst/>
              <a:gdLst/>
              <a:ahLst/>
              <a:cxnLst/>
              <a:rect l="l" t="t" r="r" b="b"/>
              <a:pathLst>
                <a:path w="58" h="41" extrusionOk="0">
                  <a:moveTo>
                    <a:pt x="0" y="30"/>
                  </a:moveTo>
                  <a:lnTo>
                    <a:pt x="7" y="41"/>
                  </a:lnTo>
                  <a:lnTo>
                    <a:pt x="58" y="11"/>
                  </a:lnTo>
                  <a:lnTo>
                    <a:pt x="51" y="0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0000" tIns="0" rIns="90000" bIns="0" anchor="ctr" anchorCtr="1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4" name="Google Shape;184;p20"/>
            <p:cNvSpPr/>
            <p:nvPr/>
          </p:nvSpPr>
          <p:spPr>
            <a:xfrm>
              <a:off x="7524000" y="2138400"/>
              <a:ext cx="15480" cy="25560"/>
            </a:xfrm>
            <a:custGeom>
              <a:avLst/>
              <a:gdLst/>
              <a:ahLst/>
              <a:cxnLst/>
              <a:rect l="l" t="t" r="r" b="b"/>
              <a:pathLst>
                <a:path w="43" h="71" extrusionOk="0">
                  <a:moveTo>
                    <a:pt x="5" y="63"/>
                  </a:moveTo>
                  <a:lnTo>
                    <a:pt x="0" y="65"/>
                  </a:lnTo>
                  <a:lnTo>
                    <a:pt x="4" y="68"/>
                  </a:lnTo>
                  <a:cubicBezTo>
                    <a:pt x="6" y="69"/>
                    <a:pt x="6" y="69"/>
                    <a:pt x="6" y="69"/>
                  </a:cubicBezTo>
                  <a:lnTo>
                    <a:pt x="9" y="71"/>
                  </a:lnTo>
                  <a:lnTo>
                    <a:pt x="10" y="68"/>
                  </a:lnTo>
                  <a:cubicBezTo>
                    <a:pt x="11" y="67"/>
                    <a:pt x="11" y="67"/>
                    <a:pt x="12" y="66"/>
                  </a:cubicBezTo>
                  <a:cubicBezTo>
                    <a:pt x="31" y="54"/>
                    <a:pt x="32" y="52"/>
                    <a:pt x="38" y="21"/>
                  </a:cubicBezTo>
                  <a:lnTo>
                    <a:pt x="43" y="0"/>
                  </a:lnTo>
                  <a:lnTo>
                    <a:pt x="32" y="19"/>
                  </a:lnTo>
                  <a:cubicBezTo>
                    <a:pt x="21" y="37"/>
                    <a:pt x="14" y="49"/>
                    <a:pt x="7" y="61"/>
                  </a:cubicBezTo>
                  <a:cubicBezTo>
                    <a:pt x="6" y="62"/>
                    <a:pt x="5" y="62"/>
                    <a:pt x="5" y="6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0000" tIns="0" rIns="90000" bIns="0" anchor="ctr" anchorCtr="1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5" name="Google Shape;185;p20"/>
            <p:cNvSpPr/>
            <p:nvPr/>
          </p:nvSpPr>
          <p:spPr>
            <a:xfrm>
              <a:off x="7444080" y="2090520"/>
              <a:ext cx="4680" cy="11160"/>
            </a:xfrm>
            <a:custGeom>
              <a:avLst/>
              <a:gdLst/>
              <a:ahLst/>
              <a:cxnLst/>
              <a:rect l="l" t="t" r="r" b="b"/>
              <a:pathLst>
                <a:path w="13" h="31" extrusionOk="0">
                  <a:moveTo>
                    <a:pt x="0" y="1"/>
                  </a:moveTo>
                  <a:lnTo>
                    <a:pt x="3" y="31"/>
                  </a:lnTo>
                  <a:lnTo>
                    <a:pt x="13" y="30"/>
                  </a:lnTo>
                  <a:lnTo>
                    <a:pt x="10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0000" tIns="0" rIns="90000" bIns="0" anchor="ctr" anchorCtr="1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6" name="Google Shape;186;p20"/>
            <p:cNvSpPr/>
            <p:nvPr/>
          </p:nvSpPr>
          <p:spPr>
            <a:xfrm>
              <a:off x="7445880" y="2238840"/>
              <a:ext cx="7920" cy="38520"/>
            </a:xfrm>
            <a:custGeom>
              <a:avLst/>
              <a:gdLst/>
              <a:ahLst/>
              <a:cxnLst/>
              <a:rect l="l" t="t" r="r" b="b"/>
              <a:pathLst>
                <a:path w="22" h="107" extrusionOk="0">
                  <a:moveTo>
                    <a:pt x="9" y="5"/>
                  </a:moveTo>
                  <a:cubicBezTo>
                    <a:pt x="9" y="12"/>
                    <a:pt x="10" y="19"/>
                    <a:pt x="11" y="26"/>
                  </a:cubicBezTo>
                  <a:lnTo>
                    <a:pt x="11" y="28"/>
                  </a:lnTo>
                  <a:cubicBezTo>
                    <a:pt x="11" y="29"/>
                    <a:pt x="11" y="30"/>
                    <a:pt x="10" y="30"/>
                  </a:cubicBezTo>
                  <a:cubicBezTo>
                    <a:pt x="-2" y="48"/>
                    <a:pt x="-2" y="50"/>
                    <a:pt x="2" y="83"/>
                  </a:cubicBezTo>
                  <a:lnTo>
                    <a:pt x="5" y="107"/>
                  </a:lnTo>
                  <a:lnTo>
                    <a:pt x="9" y="83"/>
                  </a:lnTo>
                  <a:cubicBezTo>
                    <a:pt x="9" y="77"/>
                    <a:pt x="10" y="73"/>
                    <a:pt x="11" y="69"/>
                  </a:cubicBezTo>
                  <a:cubicBezTo>
                    <a:pt x="11" y="62"/>
                    <a:pt x="12" y="58"/>
                    <a:pt x="13" y="53"/>
                  </a:cubicBezTo>
                  <a:cubicBezTo>
                    <a:pt x="14" y="47"/>
                    <a:pt x="15" y="42"/>
                    <a:pt x="16" y="37"/>
                  </a:cubicBezTo>
                  <a:cubicBezTo>
                    <a:pt x="16" y="35"/>
                    <a:pt x="17" y="34"/>
                    <a:pt x="17" y="33"/>
                  </a:cubicBezTo>
                  <a:cubicBezTo>
                    <a:pt x="17" y="32"/>
                    <a:pt x="17" y="32"/>
                    <a:pt x="18" y="32"/>
                  </a:cubicBezTo>
                  <a:lnTo>
                    <a:pt x="19" y="29"/>
                  </a:lnTo>
                  <a:lnTo>
                    <a:pt x="18" y="28"/>
                  </a:lnTo>
                  <a:cubicBezTo>
                    <a:pt x="18" y="27"/>
                    <a:pt x="18" y="27"/>
                    <a:pt x="18" y="26"/>
                  </a:cubicBezTo>
                  <a:lnTo>
                    <a:pt x="22" y="0"/>
                  </a:lnTo>
                  <a:lnTo>
                    <a:pt x="8" y="0"/>
                  </a:lnTo>
                  <a:lnTo>
                    <a:pt x="9" y="5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0000" tIns="0" rIns="90000" bIns="0" anchor="ctr" anchorCtr="1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7" name="Google Shape;187;p20"/>
            <p:cNvSpPr/>
            <p:nvPr/>
          </p:nvSpPr>
          <p:spPr>
            <a:xfrm>
              <a:off x="7484040" y="2194200"/>
              <a:ext cx="25200" cy="29880"/>
            </a:xfrm>
            <a:custGeom>
              <a:avLst/>
              <a:gdLst/>
              <a:ahLst/>
              <a:cxnLst/>
              <a:rect l="l" t="t" r="r" b="b"/>
              <a:pathLst>
                <a:path w="70" h="83" extrusionOk="0">
                  <a:moveTo>
                    <a:pt x="70" y="10"/>
                  </a:moveTo>
                  <a:lnTo>
                    <a:pt x="63" y="5"/>
                  </a:lnTo>
                  <a:lnTo>
                    <a:pt x="63" y="5"/>
                  </a:lnTo>
                  <a:lnTo>
                    <a:pt x="63" y="5"/>
                  </a:lnTo>
                  <a:lnTo>
                    <a:pt x="55" y="0"/>
                  </a:lnTo>
                  <a:lnTo>
                    <a:pt x="48" y="23"/>
                  </a:lnTo>
                  <a:lnTo>
                    <a:pt x="47" y="24"/>
                  </a:lnTo>
                  <a:lnTo>
                    <a:pt x="44" y="27"/>
                  </a:lnTo>
                  <a:lnTo>
                    <a:pt x="44" y="27"/>
                  </a:lnTo>
                  <a:lnTo>
                    <a:pt x="31" y="42"/>
                  </a:lnTo>
                  <a:lnTo>
                    <a:pt x="30" y="43"/>
                  </a:lnTo>
                  <a:lnTo>
                    <a:pt x="30" y="43"/>
                  </a:lnTo>
                  <a:lnTo>
                    <a:pt x="29" y="44"/>
                  </a:lnTo>
                  <a:lnTo>
                    <a:pt x="29" y="44"/>
                  </a:lnTo>
                  <a:cubicBezTo>
                    <a:pt x="25" y="47"/>
                    <a:pt x="21" y="50"/>
                    <a:pt x="17" y="53"/>
                  </a:cubicBezTo>
                  <a:cubicBezTo>
                    <a:pt x="17" y="53"/>
                    <a:pt x="16" y="53"/>
                    <a:pt x="16" y="54"/>
                  </a:cubicBezTo>
                  <a:lnTo>
                    <a:pt x="9" y="47"/>
                  </a:lnTo>
                  <a:lnTo>
                    <a:pt x="12" y="58"/>
                  </a:lnTo>
                  <a:lnTo>
                    <a:pt x="0" y="74"/>
                  </a:lnTo>
                  <a:lnTo>
                    <a:pt x="12" y="65"/>
                  </a:lnTo>
                  <a:lnTo>
                    <a:pt x="13" y="83"/>
                  </a:lnTo>
                  <a:lnTo>
                    <a:pt x="26" y="81"/>
                  </a:lnTo>
                  <a:lnTo>
                    <a:pt x="20" y="60"/>
                  </a:lnTo>
                  <a:lnTo>
                    <a:pt x="20" y="59"/>
                  </a:lnTo>
                  <a:cubicBezTo>
                    <a:pt x="22" y="59"/>
                    <a:pt x="23" y="59"/>
                    <a:pt x="25" y="59"/>
                  </a:cubicBezTo>
                  <a:cubicBezTo>
                    <a:pt x="29" y="59"/>
                    <a:pt x="34" y="59"/>
                    <a:pt x="37" y="55"/>
                  </a:cubicBezTo>
                  <a:cubicBezTo>
                    <a:pt x="38" y="53"/>
                    <a:pt x="39" y="50"/>
                    <a:pt x="38" y="46"/>
                  </a:cubicBezTo>
                  <a:cubicBezTo>
                    <a:pt x="42" y="41"/>
                    <a:pt x="46" y="36"/>
                    <a:pt x="50" y="32"/>
                  </a:cubicBezTo>
                  <a:lnTo>
                    <a:pt x="52" y="33"/>
                  </a:lnTo>
                  <a:lnTo>
                    <a:pt x="53" y="29"/>
                  </a:lnTo>
                  <a:lnTo>
                    <a:pt x="55" y="27"/>
                  </a:lnTo>
                  <a:lnTo>
                    <a:pt x="55" y="26"/>
                  </a:lnTo>
                  <a:lnTo>
                    <a:pt x="55" y="26"/>
                  </a:lnTo>
                  <a:lnTo>
                    <a:pt x="54" y="26"/>
                  </a:lnTo>
                  <a:lnTo>
                    <a:pt x="54" y="26"/>
                  </a:lnTo>
                  <a:lnTo>
                    <a:pt x="70" y="1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0000" tIns="0" rIns="90000" bIns="0" anchor="ctr" anchorCtr="1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8" name="Google Shape;188;p20"/>
            <p:cNvSpPr/>
            <p:nvPr/>
          </p:nvSpPr>
          <p:spPr>
            <a:xfrm>
              <a:off x="7452360" y="2194920"/>
              <a:ext cx="5400" cy="9720"/>
            </a:xfrm>
            <a:custGeom>
              <a:avLst/>
              <a:gdLst/>
              <a:ahLst/>
              <a:cxnLst/>
              <a:rect l="l" t="t" r="r" b="b"/>
              <a:pathLst>
                <a:path w="15" h="27" extrusionOk="0">
                  <a:moveTo>
                    <a:pt x="5" y="27"/>
                  </a:moveTo>
                  <a:lnTo>
                    <a:pt x="15" y="25"/>
                  </a:lnTo>
                  <a:lnTo>
                    <a:pt x="12" y="0"/>
                  </a:lnTo>
                  <a:lnTo>
                    <a:pt x="0" y="5"/>
                  </a:lnTo>
                  <a:lnTo>
                    <a:pt x="5" y="27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0000" tIns="0" rIns="90000" bIns="0" anchor="ctr" anchorCtr="1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9" name="Google Shape;189;p20"/>
            <p:cNvSpPr/>
            <p:nvPr/>
          </p:nvSpPr>
          <p:spPr>
            <a:xfrm>
              <a:off x="7437240" y="2066400"/>
              <a:ext cx="5040" cy="6480"/>
            </a:xfrm>
            <a:custGeom>
              <a:avLst/>
              <a:gdLst/>
              <a:ahLst/>
              <a:cxnLst/>
              <a:rect l="l" t="t" r="r" b="b"/>
              <a:pathLst>
                <a:path w="14" h="18" extrusionOk="0">
                  <a:moveTo>
                    <a:pt x="1" y="12"/>
                  </a:moveTo>
                  <a:cubicBezTo>
                    <a:pt x="2" y="14"/>
                    <a:pt x="4" y="14"/>
                    <a:pt x="6" y="15"/>
                  </a:cubicBezTo>
                  <a:cubicBezTo>
                    <a:pt x="7" y="15"/>
                    <a:pt x="7" y="15"/>
                    <a:pt x="8" y="16"/>
                  </a:cubicBezTo>
                  <a:lnTo>
                    <a:pt x="14" y="18"/>
                  </a:lnTo>
                  <a:lnTo>
                    <a:pt x="12" y="12"/>
                  </a:lnTo>
                  <a:cubicBezTo>
                    <a:pt x="12" y="11"/>
                    <a:pt x="12" y="10"/>
                    <a:pt x="12" y="10"/>
                  </a:cubicBezTo>
                  <a:cubicBezTo>
                    <a:pt x="12" y="8"/>
                    <a:pt x="11" y="6"/>
                    <a:pt x="10" y="5"/>
                  </a:cubicBezTo>
                  <a:cubicBezTo>
                    <a:pt x="9" y="3"/>
                    <a:pt x="8" y="2"/>
                    <a:pt x="6" y="2"/>
                  </a:cubicBezTo>
                  <a:lnTo>
                    <a:pt x="5" y="2"/>
                  </a:lnTo>
                  <a:lnTo>
                    <a:pt x="2" y="0"/>
                  </a:lnTo>
                  <a:lnTo>
                    <a:pt x="1" y="4"/>
                  </a:lnTo>
                  <a:lnTo>
                    <a:pt x="0" y="5"/>
                  </a:lnTo>
                  <a:cubicBezTo>
                    <a:pt x="0" y="7"/>
                    <a:pt x="-1" y="10"/>
                    <a:pt x="1" y="1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0000" tIns="0" rIns="90000" bIns="0" anchor="ctr" anchorCtr="1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0" name="Google Shape;190;p20"/>
            <p:cNvSpPr/>
            <p:nvPr/>
          </p:nvSpPr>
          <p:spPr>
            <a:xfrm>
              <a:off x="7432560" y="2051280"/>
              <a:ext cx="5040" cy="7200"/>
            </a:xfrm>
            <a:custGeom>
              <a:avLst/>
              <a:gdLst/>
              <a:ahLst/>
              <a:cxnLst/>
              <a:rect l="l" t="t" r="r" b="b"/>
              <a:pathLst>
                <a:path w="14" h="20" extrusionOk="0">
                  <a:moveTo>
                    <a:pt x="14" y="0"/>
                  </a:moveTo>
                  <a:lnTo>
                    <a:pt x="0" y="2"/>
                  </a:lnTo>
                  <a:lnTo>
                    <a:pt x="2" y="7"/>
                  </a:lnTo>
                  <a:cubicBezTo>
                    <a:pt x="3" y="10"/>
                    <a:pt x="4" y="14"/>
                    <a:pt x="5" y="17"/>
                  </a:cubicBezTo>
                  <a:cubicBezTo>
                    <a:pt x="5" y="19"/>
                    <a:pt x="7" y="20"/>
                    <a:pt x="8" y="20"/>
                  </a:cubicBezTo>
                  <a:cubicBezTo>
                    <a:pt x="9" y="20"/>
                    <a:pt x="10" y="20"/>
                    <a:pt x="10" y="20"/>
                  </a:cubicBezTo>
                  <a:cubicBezTo>
                    <a:pt x="11" y="19"/>
                    <a:pt x="14" y="19"/>
                    <a:pt x="14" y="16"/>
                  </a:cubicBezTo>
                  <a:cubicBezTo>
                    <a:pt x="14" y="12"/>
                    <a:pt x="14" y="9"/>
                    <a:pt x="14" y="5"/>
                  </a:cubicBezTo>
                  <a:lnTo>
                    <a:pt x="1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0000" tIns="0" rIns="90000" bIns="0" anchor="ctr" anchorCtr="1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1" name="Google Shape;191;p20"/>
            <p:cNvSpPr/>
            <p:nvPr/>
          </p:nvSpPr>
          <p:spPr>
            <a:xfrm>
              <a:off x="7533720" y="1930320"/>
              <a:ext cx="4680" cy="7560"/>
            </a:xfrm>
            <a:custGeom>
              <a:avLst/>
              <a:gdLst/>
              <a:ahLst/>
              <a:cxnLst/>
              <a:rect l="l" t="t" r="r" b="b"/>
              <a:pathLst>
                <a:path w="13" h="21" extrusionOk="0">
                  <a:moveTo>
                    <a:pt x="0" y="21"/>
                  </a:moveTo>
                  <a:lnTo>
                    <a:pt x="11" y="21"/>
                  </a:lnTo>
                  <a:lnTo>
                    <a:pt x="13" y="1"/>
                  </a:lnTo>
                  <a:lnTo>
                    <a:pt x="4" y="0"/>
                  </a:lnTo>
                  <a:lnTo>
                    <a:pt x="1" y="0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0000" tIns="0" rIns="90000" bIns="0" anchor="ctr" anchorCtr="1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2" name="Google Shape;192;p20"/>
            <p:cNvSpPr/>
            <p:nvPr/>
          </p:nvSpPr>
          <p:spPr>
            <a:xfrm>
              <a:off x="7516800" y="1992600"/>
              <a:ext cx="5040" cy="12960"/>
            </a:xfrm>
            <a:custGeom>
              <a:avLst/>
              <a:gdLst/>
              <a:ahLst/>
              <a:cxnLst/>
              <a:rect l="l" t="t" r="r" b="b"/>
              <a:pathLst>
                <a:path w="14" h="36" extrusionOk="0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lnTo>
                    <a:pt x="14" y="36"/>
                  </a:lnTo>
                  <a:lnTo>
                    <a:pt x="10" y="7"/>
                  </a:lnTo>
                  <a:cubicBezTo>
                    <a:pt x="10" y="5"/>
                    <a:pt x="10" y="4"/>
                    <a:pt x="10" y="3"/>
                  </a:cubicBezTo>
                  <a:cubicBezTo>
                    <a:pt x="9" y="1"/>
                    <a:pt x="8" y="0"/>
                    <a:pt x="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0000" tIns="0" rIns="90000" bIns="0" anchor="ctr" anchorCtr="1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93" name="Google Shape;193;p20"/>
          <p:cNvSpPr/>
          <p:nvPr/>
        </p:nvSpPr>
        <p:spPr>
          <a:xfrm rot="8099976" flipH="1">
            <a:off x="8548197" y="1407267"/>
            <a:ext cx="430777" cy="510591"/>
          </a:xfrm>
          <a:custGeom>
            <a:avLst/>
            <a:gdLst/>
            <a:ahLst/>
            <a:cxnLst/>
            <a:rect l="l" t="t" r="r" b="b"/>
            <a:pathLst>
              <a:path w="858" h="1017" extrusionOk="0">
                <a:moveTo>
                  <a:pt x="787" y="732"/>
                </a:moveTo>
                <a:cubicBezTo>
                  <a:pt x="779" y="705"/>
                  <a:pt x="766" y="664"/>
                  <a:pt x="760" y="640"/>
                </a:cubicBezTo>
                <a:cubicBezTo>
                  <a:pt x="746" y="592"/>
                  <a:pt x="721" y="523"/>
                  <a:pt x="709" y="501"/>
                </a:cubicBezTo>
                <a:cubicBezTo>
                  <a:pt x="701" y="484"/>
                  <a:pt x="670" y="399"/>
                  <a:pt x="640" y="314"/>
                </a:cubicBezTo>
                <a:cubicBezTo>
                  <a:pt x="608" y="222"/>
                  <a:pt x="579" y="179"/>
                  <a:pt x="499" y="104"/>
                </a:cubicBezTo>
                <a:cubicBezTo>
                  <a:pt x="441" y="50"/>
                  <a:pt x="410" y="33"/>
                  <a:pt x="335" y="13"/>
                </a:cubicBezTo>
                <a:cubicBezTo>
                  <a:pt x="282" y="-1"/>
                  <a:pt x="249" y="-4"/>
                  <a:pt x="220" y="5"/>
                </a:cubicBezTo>
                <a:cubicBezTo>
                  <a:pt x="168" y="19"/>
                  <a:pt x="110" y="52"/>
                  <a:pt x="81" y="83"/>
                </a:cubicBezTo>
                <a:cubicBezTo>
                  <a:pt x="47" y="119"/>
                  <a:pt x="11" y="189"/>
                  <a:pt x="3" y="233"/>
                </a:cubicBezTo>
                <a:cubicBezTo>
                  <a:pt x="-3" y="263"/>
                  <a:pt x="1" y="393"/>
                  <a:pt x="8" y="418"/>
                </a:cubicBezTo>
                <a:lnTo>
                  <a:pt x="15" y="445"/>
                </a:lnTo>
                <a:lnTo>
                  <a:pt x="35" y="409"/>
                </a:lnTo>
                <a:cubicBezTo>
                  <a:pt x="122" y="243"/>
                  <a:pt x="127" y="235"/>
                  <a:pt x="163" y="209"/>
                </a:cubicBezTo>
                <a:cubicBezTo>
                  <a:pt x="174" y="201"/>
                  <a:pt x="195" y="190"/>
                  <a:pt x="207" y="184"/>
                </a:cubicBezTo>
                <a:cubicBezTo>
                  <a:pt x="229" y="175"/>
                  <a:pt x="229" y="175"/>
                  <a:pt x="249" y="182"/>
                </a:cubicBezTo>
                <a:cubicBezTo>
                  <a:pt x="280" y="193"/>
                  <a:pt x="315" y="224"/>
                  <a:pt x="332" y="254"/>
                </a:cubicBezTo>
                <a:cubicBezTo>
                  <a:pt x="363" y="307"/>
                  <a:pt x="407" y="431"/>
                  <a:pt x="427" y="519"/>
                </a:cubicBezTo>
                <a:cubicBezTo>
                  <a:pt x="435" y="556"/>
                  <a:pt x="447" y="598"/>
                  <a:pt x="453" y="612"/>
                </a:cubicBezTo>
                <a:cubicBezTo>
                  <a:pt x="467" y="645"/>
                  <a:pt x="500" y="677"/>
                  <a:pt x="552" y="711"/>
                </a:cubicBezTo>
                <a:cubicBezTo>
                  <a:pt x="574" y="726"/>
                  <a:pt x="604" y="745"/>
                  <a:pt x="619" y="755"/>
                </a:cubicBezTo>
                <a:cubicBezTo>
                  <a:pt x="683" y="797"/>
                  <a:pt x="722" y="827"/>
                  <a:pt x="740" y="852"/>
                </a:cubicBezTo>
                <a:cubicBezTo>
                  <a:pt x="751" y="866"/>
                  <a:pt x="769" y="888"/>
                  <a:pt x="780" y="899"/>
                </a:cubicBezTo>
                <a:cubicBezTo>
                  <a:pt x="794" y="913"/>
                  <a:pt x="801" y="925"/>
                  <a:pt x="806" y="944"/>
                </a:cubicBezTo>
                <a:cubicBezTo>
                  <a:pt x="815" y="979"/>
                  <a:pt x="834" y="1017"/>
                  <a:pt x="849" y="1017"/>
                </a:cubicBezTo>
                <a:lnTo>
                  <a:pt x="849" y="1017"/>
                </a:lnTo>
                <a:cubicBezTo>
                  <a:pt x="852" y="1017"/>
                  <a:pt x="856" y="1016"/>
                  <a:pt x="858" y="1009"/>
                </a:cubicBezTo>
                <a:cubicBezTo>
                  <a:pt x="862" y="996"/>
                  <a:pt x="817" y="830"/>
                  <a:pt x="787" y="732"/>
                </a:cubicBezTo>
                <a:moveTo>
                  <a:pt x="88" y="213"/>
                </a:moveTo>
                <a:cubicBezTo>
                  <a:pt x="101" y="189"/>
                  <a:pt x="140" y="143"/>
                  <a:pt x="173" y="115"/>
                </a:cubicBezTo>
                <a:cubicBezTo>
                  <a:pt x="183" y="106"/>
                  <a:pt x="195" y="95"/>
                  <a:pt x="195" y="91"/>
                </a:cubicBezTo>
                <a:cubicBezTo>
                  <a:pt x="195" y="90"/>
                  <a:pt x="194" y="89"/>
                  <a:pt x="193" y="88"/>
                </a:cubicBezTo>
                <a:cubicBezTo>
                  <a:pt x="193" y="87"/>
                  <a:pt x="192" y="86"/>
                  <a:pt x="190" y="86"/>
                </a:cubicBezTo>
                <a:cubicBezTo>
                  <a:pt x="186" y="86"/>
                  <a:pt x="177" y="90"/>
                  <a:pt x="154" y="109"/>
                </a:cubicBezTo>
                <a:cubicBezTo>
                  <a:pt x="134" y="125"/>
                  <a:pt x="113" y="145"/>
                  <a:pt x="97" y="163"/>
                </a:cubicBezTo>
                <a:cubicBezTo>
                  <a:pt x="59" y="206"/>
                  <a:pt x="41" y="235"/>
                  <a:pt x="29" y="276"/>
                </a:cubicBezTo>
                <a:lnTo>
                  <a:pt x="29" y="271"/>
                </a:lnTo>
                <a:cubicBezTo>
                  <a:pt x="31" y="231"/>
                  <a:pt x="41" y="198"/>
                  <a:pt x="66" y="155"/>
                </a:cubicBezTo>
                <a:cubicBezTo>
                  <a:pt x="98" y="100"/>
                  <a:pt x="133" y="69"/>
                  <a:pt x="188" y="47"/>
                </a:cubicBezTo>
                <a:cubicBezTo>
                  <a:pt x="234" y="28"/>
                  <a:pt x="256" y="27"/>
                  <a:pt x="313" y="41"/>
                </a:cubicBezTo>
                <a:cubicBezTo>
                  <a:pt x="384" y="57"/>
                  <a:pt x="413" y="72"/>
                  <a:pt x="461" y="113"/>
                </a:cubicBezTo>
                <a:cubicBezTo>
                  <a:pt x="477" y="127"/>
                  <a:pt x="490" y="139"/>
                  <a:pt x="497" y="145"/>
                </a:cubicBezTo>
                <a:cubicBezTo>
                  <a:pt x="492" y="144"/>
                  <a:pt x="485" y="141"/>
                  <a:pt x="476" y="138"/>
                </a:cubicBezTo>
                <a:cubicBezTo>
                  <a:pt x="426" y="118"/>
                  <a:pt x="395" y="114"/>
                  <a:pt x="337" y="119"/>
                </a:cubicBezTo>
                <a:cubicBezTo>
                  <a:pt x="284" y="123"/>
                  <a:pt x="251" y="132"/>
                  <a:pt x="179" y="165"/>
                </a:cubicBezTo>
                <a:cubicBezTo>
                  <a:pt x="152" y="177"/>
                  <a:pt x="139" y="187"/>
                  <a:pt x="113" y="217"/>
                </a:cubicBezTo>
                <a:cubicBezTo>
                  <a:pt x="95" y="237"/>
                  <a:pt x="73" y="269"/>
                  <a:pt x="64" y="287"/>
                </a:cubicBezTo>
                <a:cubicBezTo>
                  <a:pt x="61" y="292"/>
                  <a:pt x="59" y="296"/>
                  <a:pt x="58" y="298"/>
                </a:cubicBezTo>
                <a:cubicBezTo>
                  <a:pt x="63" y="275"/>
                  <a:pt x="77" y="234"/>
                  <a:pt x="88" y="213"/>
                </a:cubicBezTo>
                <a:moveTo>
                  <a:pt x="498" y="324"/>
                </a:moveTo>
                <a:cubicBezTo>
                  <a:pt x="489" y="304"/>
                  <a:pt x="486" y="303"/>
                  <a:pt x="483" y="305"/>
                </a:cubicBezTo>
                <a:cubicBezTo>
                  <a:pt x="479" y="306"/>
                  <a:pt x="479" y="309"/>
                  <a:pt x="485" y="324"/>
                </a:cubicBezTo>
                <a:cubicBezTo>
                  <a:pt x="488" y="333"/>
                  <a:pt x="493" y="347"/>
                  <a:pt x="496" y="357"/>
                </a:cubicBezTo>
                <a:cubicBezTo>
                  <a:pt x="502" y="377"/>
                  <a:pt x="540" y="462"/>
                  <a:pt x="547" y="470"/>
                </a:cubicBezTo>
                <a:cubicBezTo>
                  <a:pt x="548" y="472"/>
                  <a:pt x="556" y="487"/>
                  <a:pt x="564" y="507"/>
                </a:cubicBezTo>
                <a:cubicBezTo>
                  <a:pt x="571" y="525"/>
                  <a:pt x="580" y="549"/>
                  <a:pt x="585" y="560"/>
                </a:cubicBezTo>
                <a:cubicBezTo>
                  <a:pt x="589" y="571"/>
                  <a:pt x="609" y="602"/>
                  <a:pt x="629" y="629"/>
                </a:cubicBezTo>
                <a:cubicBezTo>
                  <a:pt x="669" y="683"/>
                  <a:pt x="730" y="777"/>
                  <a:pt x="749" y="811"/>
                </a:cubicBezTo>
                <a:cubicBezTo>
                  <a:pt x="742" y="805"/>
                  <a:pt x="733" y="798"/>
                  <a:pt x="722" y="789"/>
                </a:cubicBezTo>
                <a:cubicBezTo>
                  <a:pt x="701" y="772"/>
                  <a:pt x="672" y="750"/>
                  <a:pt x="656" y="741"/>
                </a:cubicBezTo>
                <a:cubicBezTo>
                  <a:pt x="639" y="732"/>
                  <a:pt x="628" y="724"/>
                  <a:pt x="627" y="723"/>
                </a:cubicBezTo>
                <a:cubicBezTo>
                  <a:pt x="624" y="720"/>
                  <a:pt x="584" y="694"/>
                  <a:pt x="584" y="694"/>
                </a:cubicBezTo>
                <a:cubicBezTo>
                  <a:pt x="510" y="646"/>
                  <a:pt x="479" y="612"/>
                  <a:pt x="468" y="565"/>
                </a:cubicBezTo>
                <a:cubicBezTo>
                  <a:pt x="467" y="562"/>
                  <a:pt x="462" y="537"/>
                  <a:pt x="455" y="509"/>
                </a:cubicBezTo>
                <a:cubicBezTo>
                  <a:pt x="437" y="424"/>
                  <a:pt x="388" y="285"/>
                  <a:pt x="361" y="238"/>
                </a:cubicBezTo>
                <a:cubicBezTo>
                  <a:pt x="348" y="216"/>
                  <a:pt x="318" y="185"/>
                  <a:pt x="292" y="168"/>
                </a:cubicBezTo>
                <a:cubicBezTo>
                  <a:pt x="284" y="163"/>
                  <a:pt x="280" y="160"/>
                  <a:pt x="279" y="159"/>
                </a:cubicBezTo>
                <a:cubicBezTo>
                  <a:pt x="283" y="157"/>
                  <a:pt x="288" y="155"/>
                  <a:pt x="292" y="154"/>
                </a:cubicBezTo>
                <a:cubicBezTo>
                  <a:pt x="307" y="147"/>
                  <a:pt x="386" y="146"/>
                  <a:pt x="414" y="151"/>
                </a:cubicBezTo>
                <a:lnTo>
                  <a:pt x="414" y="151"/>
                </a:lnTo>
                <a:cubicBezTo>
                  <a:pt x="457" y="159"/>
                  <a:pt x="514" y="187"/>
                  <a:pt x="547" y="216"/>
                </a:cubicBezTo>
                <a:cubicBezTo>
                  <a:pt x="580" y="244"/>
                  <a:pt x="592" y="268"/>
                  <a:pt x="620" y="354"/>
                </a:cubicBezTo>
                <a:cubicBezTo>
                  <a:pt x="629" y="382"/>
                  <a:pt x="652" y="442"/>
                  <a:pt x="670" y="488"/>
                </a:cubicBezTo>
                <a:cubicBezTo>
                  <a:pt x="698" y="556"/>
                  <a:pt x="755" y="729"/>
                  <a:pt x="769" y="782"/>
                </a:cubicBezTo>
                <a:cubicBezTo>
                  <a:pt x="753" y="754"/>
                  <a:pt x="685" y="652"/>
                  <a:pt x="651" y="604"/>
                </a:cubicBezTo>
                <a:cubicBezTo>
                  <a:pt x="635" y="582"/>
                  <a:pt x="607" y="535"/>
                  <a:pt x="589" y="500"/>
                </a:cubicBezTo>
                <a:cubicBezTo>
                  <a:pt x="570" y="465"/>
                  <a:pt x="553" y="432"/>
                  <a:pt x="551" y="427"/>
                </a:cubicBezTo>
                <a:cubicBezTo>
                  <a:pt x="539" y="406"/>
                  <a:pt x="506" y="340"/>
                  <a:pt x="498" y="323"/>
                </a:cubicBezTo>
                <a:lnTo>
                  <a:pt x="498" y="324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0000" tIns="45000" rIns="90000" bIns="45000" anchor="ctr" anchorCtr="1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4" name="Google Shape;194;p20"/>
          <p:cNvPicPr preferRelativeResize="0"/>
          <p:nvPr/>
        </p:nvPicPr>
        <p:blipFill rotWithShape="1">
          <a:blip r:embed="rId2">
            <a:alphaModFix amt="20000"/>
          </a:blip>
          <a:srcRect l="8495" t="37752" r="29943" b="8222"/>
          <a:stretch/>
        </p:blipFill>
        <p:spPr>
          <a:xfrm rot="10800000" flipH="1">
            <a:off x="6011675" y="2763802"/>
            <a:ext cx="3132324" cy="23796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3"/>
          <p:cNvSpPr txBox="1">
            <a:spLocks noGrp="1"/>
          </p:cNvSpPr>
          <p:nvPr>
            <p:ph type="title"/>
          </p:nvPr>
        </p:nvSpPr>
        <p:spPr>
          <a:xfrm>
            <a:off x="2279850" y="2556375"/>
            <a:ext cx="4584300" cy="841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0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6" name="Google Shape;26;p3"/>
          <p:cNvSpPr txBox="1">
            <a:spLocks noGrp="1"/>
          </p:cNvSpPr>
          <p:nvPr>
            <p:ph type="title" idx="2" hasCustomPrompt="1"/>
          </p:nvPr>
        </p:nvSpPr>
        <p:spPr>
          <a:xfrm>
            <a:off x="3760034" y="1177375"/>
            <a:ext cx="1623900" cy="11913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27" name="Google Shape;27;p3"/>
          <p:cNvSpPr txBox="1">
            <a:spLocks noGrp="1"/>
          </p:cNvSpPr>
          <p:nvPr>
            <p:ph type="subTitle" idx="1"/>
          </p:nvPr>
        </p:nvSpPr>
        <p:spPr>
          <a:xfrm>
            <a:off x="2279850" y="3398175"/>
            <a:ext cx="4584300" cy="47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3"/>
          <p:cNvSpPr/>
          <p:nvPr/>
        </p:nvSpPr>
        <p:spPr>
          <a:xfrm>
            <a:off x="6323975" y="439762"/>
            <a:ext cx="2982425" cy="309750"/>
          </a:xfrm>
          <a:custGeom>
            <a:avLst/>
            <a:gdLst/>
            <a:ahLst/>
            <a:cxnLst/>
            <a:rect l="l" t="t" r="r" b="b"/>
            <a:pathLst>
              <a:path w="119297" h="12390" extrusionOk="0">
                <a:moveTo>
                  <a:pt x="119297" y="12390"/>
                </a:moveTo>
                <a:cubicBezTo>
                  <a:pt x="107931" y="6709"/>
                  <a:pt x="95605" y="-1567"/>
                  <a:pt x="83071" y="523"/>
                </a:cubicBezTo>
                <a:cubicBezTo>
                  <a:pt x="71445" y="2462"/>
                  <a:pt x="61039" y="9680"/>
                  <a:pt x="49343" y="11141"/>
                </a:cubicBezTo>
                <a:cubicBezTo>
                  <a:pt x="43267" y="11900"/>
                  <a:pt x="37859" y="6720"/>
                  <a:pt x="31854" y="5520"/>
                </a:cubicBezTo>
                <a:cubicBezTo>
                  <a:pt x="21344" y="3420"/>
                  <a:pt x="10718" y="9892"/>
                  <a:pt x="0" y="9892"/>
                </a:cubicBezTo>
              </a:path>
            </a:pathLst>
          </a:cu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9" name="Google Shape;29;p3"/>
          <p:cNvSpPr/>
          <p:nvPr/>
        </p:nvSpPr>
        <p:spPr>
          <a:xfrm>
            <a:off x="-46850" y="4590750"/>
            <a:ext cx="5043575" cy="255725"/>
          </a:xfrm>
          <a:custGeom>
            <a:avLst/>
            <a:gdLst/>
            <a:ahLst/>
            <a:cxnLst/>
            <a:rect l="l" t="t" r="r" b="b"/>
            <a:pathLst>
              <a:path w="201743" h="10229" extrusionOk="0">
                <a:moveTo>
                  <a:pt x="0" y="6870"/>
                </a:moveTo>
                <a:cubicBezTo>
                  <a:pt x="23225" y="-7067"/>
                  <a:pt x="54158" y="8401"/>
                  <a:pt x="81197" y="9993"/>
                </a:cubicBezTo>
                <a:cubicBezTo>
                  <a:pt x="97258" y="10938"/>
                  <a:pt x="112593" y="1979"/>
                  <a:pt x="128666" y="1249"/>
                </a:cubicBezTo>
                <a:cubicBezTo>
                  <a:pt x="153003" y="144"/>
                  <a:pt x="177501" y="2422"/>
                  <a:pt x="201743" y="0"/>
                </a:cubicBezTo>
              </a:path>
            </a:pathLst>
          </a:cu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sp>
      <p:pic>
        <p:nvPicPr>
          <p:cNvPr id="30" name="Google Shape;30;p3"/>
          <p:cNvPicPr preferRelativeResize="0"/>
          <p:nvPr/>
        </p:nvPicPr>
        <p:blipFill rotWithShape="1">
          <a:blip r:embed="rId2">
            <a:alphaModFix amt="10000"/>
          </a:blip>
          <a:srcRect l="6597" t="19612" r="12253" b="5385"/>
          <a:stretch/>
        </p:blipFill>
        <p:spPr>
          <a:xfrm rot="-5400000">
            <a:off x="-289426" y="289425"/>
            <a:ext cx="2602926" cy="20240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4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4"/>
          <p:cNvSpPr txBox="1">
            <a:spLocks noGrp="1"/>
          </p:cNvSpPr>
          <p:nvPr>
            <p:ph type="body" idx="1"/>
          </p:nvPr>
        </p:nvSpPr>
        <p:spPr>
          <a:xfrm>
            <a:off x="878750" y="1152475"/>
            <a:ext cx="7386600" cy="39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Darker Grotesque SemiBold"/>
              <a:buChar char="●"/>
              <a:defRPr sz="1200"/>
            </a:lvl1pPr>
            <a:lvl2pPr marL="914400" lvl="1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5325B"/>
              </a:buClr>
              <a:buSzPts val="1400"/>
              <a:buFont typeface="Darker Grotesque SemiBold"/>
              <a:buChar char="○"/>
              <a:defRPr>
                <a:solidFill>
                  <a:srgbClr val="434343"/>
                </a:solidFill>
              </a:defRPr>
            </a:lvl2pPr>
            <a:lvl3pPr marL="1371600" lvl="2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5325B"/>
              </a:buClr>
              <a:buSzPts val="1400"/>
              <a:buFont typeface="Darker Grotesque SemiBold"/>
              <a:buChar char="■"/>
              <a:defRPr>
                <a:solidFill>
                  <a:srgbClr val="434343"/>
                </a:solidFill>
              </a:defRPr>
            </a:lvl3pPr>
            <a:lvl4pPr marL="1828800" lvl="3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5325B"/>
              </a:buClr>
              <a:buSzPts val="1400"/>
              <a:buFont typeface="Darker Grotesque SemiBold"/>
              <a:buChar char="●"/>
              <a:defRPr>
                <a:solidFill>
                  <a:srgbClr val="434343"/>
                </a:solidFill>
              </a:defRPr>
            </a:lvl4pPr>
            <a:lvl5pPr marL="2286000" lvl="4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5325B"/>
              </a:buClr>
              <a:buSzPts val="1400"/>
              <a:buFont typeface="Darker Grotesque SemiBold"/>
              <a:buChar char="○"/>
              <a:defRPr>
                <a:solidFill>
                  <a:srgbClr val="434343"/>
                </a:solidFill>
              </a:defRPr>
            </a:lvl5pPr>
            <a:lvl6pPr marL="2743200" lvl="5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5325B"/>
              </a:buClr>
              <a:buSzPts val="1400"/>
              <a:buFont typeface="Darker Grotesque SemiBold"/>
              <a:buChar char="■"/>
              <a:defRPr>
                <a:solidFill>
                  <a:srgbClr val="434343"/>
                </a:solidFill>
              </a:defRPr>
            </a:lvl6pPr>
            <a:lvl7pPr marL="3200400" lvl="6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5325B"/>
              </a:buClr>
              <a:buSzPts val="1400"/>
              <a:buFont typeface="Darker Grotesque SemiBold"/>
              <a:buChar char="●"/>
              <a:defRPr>
                <a:solidFill>
                  <a:srgbClr val="434343"/>
                </a:solidFill>
              </a:defRPr>
            </a:lvl7pPr>
            <a:lvl8pPr marL="3657600" lvl="7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5325B"/>
              </a:buClr>
              <a:buSzPts val="1400"/>
              <a:buFont typeface="Darker Grotesque SemiBold"/>
              <a:buChar char="○"/>
              <a:defRPr>
                <a:solidFill>
                  <a:srgbClr val="434343"/>
                </a:solidFill>
              </a:defRPr>
            </a:lvl8pPr>
            <a:lvl9pPr marL="4114800" lvl="8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5325B"/>
              </a:buClr>
              <a:buSzPts val="1400"/>
              <a:buFont typeface="Darker Grotesque SemiBold"/>
              <a:buChar char="■"/>
              <a:defRPr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pic>
        <p:nvPicPr>
          <p:cNvPr id="34" name="Google Shape;34;p4"/>
          <p:cNvPicPr preferRelativeResize="0"/>
          <p:nvPr/>
        </p:nvPicPr>
        <p:blipFill rotWithShape="1">
          <a:blip r:embed="rId2">
            <a:alphaModFix amt="12000"/>
          </a:blip>
          <a:srcRect l="49831" t="5082" r="7587" b="4312"/>
          <a:stretch/>
        </p:blipFill>
        <p:spPr>
          <a:xfrm flipH="1">
            <a:off x="7027602" y="-315850"/>
            <a:ext cx="2116398" cy="34875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5"/>
          <p:cNvSpPr txBox="1">
            <a:spLocks noGrp="1"/>
          </p:cNvSpPr>
          <p:nvPr>
            <p:ph type="subTitle" idx="1"/>
          </p:nvPr>
        </p:nvSpPr>
        <p:spPr>
          <a:xfrm>
            <a:off x="1290750" y="2672122"/>
            <a:ext cx="2907600" cy="42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odoni Moda"/>
              <a:buNone/>
              <a:defRPr sz="1800">
                <a:latin typeface="Bodoni Moda"/>
                <a:ea typeface="Bodoni Moda"/>
                <a:cs typeface="Bodoni Moda"/>
                <a:sym typeface="Bodoni Moda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odoni Moda"/>
              <a:buNone/>
              <a:defRPr sz="1800">
                <a:latin typeface="Bodoni Moda"/>
                <a:ea typeface="Bodoni Moda"/>
                <a:cs typeface="Bodoni Moda"/>
                <a:sym typeface="Bodoni Moda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odoni Moda"/>
              <a:buNone/>
              <a:defRPr sz="1800">
                <a:latin typeface="Bodoni Moda"/>
                <a:ea typeface="Bodoni Moda"/>
                <a:cs typeface="Bodoni Moda"/>
                <a:sym typeface="Bodoni Moda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odoni Moda"/>
              <a:buNone/>
              <a:defRPr sz="1800">
                <a:latin typeface="Bodoni Moda"/>
                <a:ea typeface="Bodoni Moda"/>
                <a:cs typeface="Bodoni Moda"/>
                <a:sym typeface="Bodoni Moda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odoni Moda"/>
              <a:buNone/>
              <a:defRPr sz="1800">
                <a:latin typeface="Bodoni Moda"/>
                <a:ea typeface="Bodoni Moda"/>
                <a:cs typeface="Bodoni Moda"/>
                <a:sym typeface="Bodoni Moda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odoni Moda"/>
              <a:buNone/>
              <a:defRPr sz="1800">
                <a:latin typeface="Bodoni Moda"/>
                <a:ea typeface="Bodoni Moda"/>
                <a:cs typeface="Bodoni Moda"/>
                <a:sym typeface="Bodoni Moda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odoni Moda"/>
              <a:buNone/>
              <a:defRPr sz="1800">
                <a:latin typeface="Bodoni Moda"/>
                <a:ea typeface="Bodoni Moda"/>
                <a:cs typeface="Bodoni Moda"/>
                <a:sym typeface="Bodoni Moda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odoni Moda"/>
              <a:buNone/>
              <a:defRPr sz="1800">
                <a:latin typeface="Bodoni Moda"/>
                <a:ea typeface="Bodoni Moda"/>
                <a:cs typeface="Bodoni Moda"/>
                <a:sym typeface="Bodoni Moda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odoni Moda"/>
              <a:buNone/>
              <a:defRPr sz="1800">
                <a:latin typeface="Bodoni Moda"/>
                <a:ea typeface="Bodoni Moda"/>
                <a:cs typeface="Bodoni Moda"/>
                <a:sym typeface="Bodoni Moda"/>
              </a:defRPr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subTitle" idx="2"/>
          </p:nvPr>
        </p:nvSpPr>
        <p:spPr>
          <a:xfrm>
            <a:off x="4945625" y="2672122"/>
            <a:ext cx="2907600" cy="42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odoni Moda"/>
              <a:buNone/>
              <a:defRPr sz="1800">
                <a:latin typeface="Bodoni Moda"/>
                <a:ea typeface="Bodoni Moda"/>
                <a:cs typeface="Bodoni Moda"/>
                <a:sym typeface="Bodoni Moda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odoni Moda"/>
              <a:buNone/>
              <a:defRPr sz="1800">
                <a:latin typeface="Bodoni Moda"/>
                <a:ea typeface="Bodoni Moda"/>
                <a:cs typeface="Bodoni Moda"/>
                <a:sym typeface="Bodoni Moda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odoni Moda"/>
              <a:buNone/>
              <a:defRPr sz="1800">
                <a:latin typeface="Bodoni Moda"/>
                <a:ea typeface="Bodoni Moda"/>
                <a:cs typeface="Bodoni Moda"/>
                <a:sym typeface="Bodoni Moda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odoni Moda"/>
              <a:buNone/>
              <a:defRPr sz="1800">
                <a:latin typeface="Bodoni Moda"/>
                <a:ea typeface="Bodoni Moda"/>
                <a:cs typeface="Bodoni Moda"/>
                <a:sym typeface="Bodoni Moda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odoni Moda"/>
              <a:buNone/>
              <a:defRPr sz="1800">
                <a:latin typeface="Bodoni Moda"/>
                <a:ea typeface="Bodoni Moda"/>
                <a:cs typeface="Bodoni Moda"/>
                <a:sym typeface="Bodoni Moda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odoni Moda"/>
              <a:buNone/>
              <a:defRPr sz="1800">
                <a:latin typeface="Bodoni Moda"/>
                <a:ea typeface="Bodoni Moda"/>
                <a:cs typeface="Bodoni Moda"/>
                <a:sym typeface="Bodoni Moda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odoni Moda"/>
              <a:buNone/>
              <a:defRPr sz="1800">
                <a:latin typeface="Bodoni Moda"/>
                <a:ea typeface="Bodoni Moda"/>
                <a:cs typeface="Bodoni Moda"/>
                <a:sym typeface="Bodoni Moda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odoni Moda"/>
              <a:buNone/>
              <a:defRPr sz="1800">
                <a:latin typeface="Bodoni Moda"/>
                <a:ea typeface="Bodoni Moda"/>
                <a:cs typeface="Bodoni Moda"/>
                <a:sym typeface="Bodoni Moda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odoni Moda"/>
              <a:buNone/>
              <a:defRPr sz="1800">
                <a:latin typeface="Bodoni Moda"/>
                <a:ea typeface="Bodoni Moda"/>
                <a:cs typeface="Bodoni Moda"/>
                <a:sym typeface="Bodoni Moda"/>
              </a:defRPr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subTitle" idx="3"/>
          </p:nvPr>
        </p:nvSpPr>
        <p:spPr>
          <a:xfrm>
            <a:off x="1290750" y="3037924"/>
            <a:ext cx="2907600" cy="1167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5"/>
          <p:cNvSpPr txBox="1">
            <a:spLocks noGrp="1"/>
          </p:cNvSpPr>
          <p:nvPr>
            <p:ph type="subTitle" idx="4"/>
          </p:nvPr>
        </p:nvSpPr>
        <p:spPr>
          <a:xfrm>
            <a:off x="4945625" y="3037924"/>
            <a:ext cx="2907600" cy="1167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5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5"/>
          <p:cNvSpPr/>
          <p:nvPr/>
        </p:nvSpPr>
        <p:spPr>
          <a:xfrm rot="10800000" flipH="1">
            <a:off x="-1144197" y="100225"/>
            <a:ext cx="3714840" cy="248760"/>
          </a:xfrm>
          <a:custGeom>
            <a:avLst/>
            <a:gdLst/>
            <a:ahLst/>
            <a:cxnLst/>
            <a:rect l="l" t="t" r="r" b="b"/>
            <a:pathLst>
              <a:path w="10319" h="691" extrusionOk="0">
                <a:moveTo>
                  <a:pt x="10282" y="630"/>
                </a:moveTo>
                <a:cubicBezTo>
                  <a:pt x="10281" y="629"/>
                  <a:pt x="10280" y="628"/>
                  <a:pt x="10279" y="627"/>
                </a:cubicBezTo>
                <a:cubicBezTo>
                  <a:pt x="10271" y="619"/>
                  <a:pt x="10263" y="611"/>
                  <a:pt x="10255" y="604"/>
                </a:cubicBezTo>
                <a:lnTo>
                  <a:pt x="10253" y="602"/>
                </a:lnTo>
                <a:cubicBezTo>
                  <a:pt x="10239" y="589"/>
                  <a:pt x="10224" y="575"/>
                  <a:pt x="10210" y="560"/>
                </a:cubicBezTo>
                <a:cubicBezTo>
                  <a:pt x="10151" y="499"/>
                  <a:pt x="10077" y="453"/>
                  <a:pt x="10012" y="412"/>
                </a:cubicBezTo>
                <a:cubicBezTo>
                  <a:pt x="9932" y="363"/>
                  <a:pt x="9858" y="323"/>
                  <a:pt x="9785" y="289"/>
                </a:cubicBezTo>
                <a:cubicBezTo>
                  <a:pt x="9645" y="225"/>
                  <a:pt x="9527" y="187"/>
                  <a:pt x="9412" y="170"/>
                </a:cubicBezTo>
                <a:cubicBezTo>
                  <a:pt x="9334" y="158"/>
                  <a:pt x="9257" y="157"/>
                  <a:pt x="9184" y="165"/>
                </a:cubicBezTo>
                <a:cubicBezTo>
                  <a:pt x="9113" y="174"/>
                  <a:pt x="9038" y="197"/>
                  <a:pt x="8951" y="239"/>
                </a:cubicBezTo>
                <a:cubicBezTo>
                  <a:pt x="8926" y="251"/>
                  <a:pt x="8900" y="263"/>
                  <a:pt x="8876" y="275"/>
                </a:cubicBezTo>
                <a:cubicBezTo>
                  <a:pt x="8830" y="298"/>
                  <a:pt x="8782" y="321"/>
                  <a:pt x="8734" y="342"/>
                </a:cubicBezTo>
                <a:cubicBezTo>
                  <a:pt x="8642" y="382"/>
                  <a:pt x="8540" y="391"/>
                  <a:pt x="8421" y="370"/>
                </a:cubicBezTo>
                <a:cubicBezTo>
                  <a:pt x="8307" y="350"/>
                  <a:pt x="8197" y="309"/>
                  <a:pt x="8090" y="271"/>
                </a:cubicBezTo>
                <a:lnTo>
                  <a:pt x="8013" y="242"/>
                </a:lnTo>
                <a:cubicBezTo>
                  <a:pt x="7957" y="222"/>
                  <a:pt x="7899" y="201"/>
                  <a:pt x="7841" y="183"/>
                </a:cubicBezTo>
                <a:cubicBezTo>
                  <a:pt x="7702" y="138"/>
                  <a:pt x="7577" y="115"/>
                  <a:pt x="7460" y="111"/>
                </a:cubicBezTo>
                <a:cubicBezTo>
                  <a:pt x="7400" y="109"/>
                  <a:pt x="7337" y="108"/>
                  <a:pt x="7273" y="114"/>
                </a:cubicBezTo>
                <a:cubicBezTo>
                  <a:pt x="7219" y="119"/>
                  <a:pt x="7164" y="128"/>
                  <a:pt x="7110" y="136"/>
                </a:cubicBezTo>
                <a:lnTo>
                  <a:pt x="7110" y="136"/>
                </a:lnTo>
                <a:cubicBezTo>
                  <a:pt x="7075" y="141"/>
                  <a:pt x="7040" y="146"/>
                  <a:pt x="7005" y="151"/>
                </a:cubicBezTo>
                <a:cubicBezTo>
                  <a:pt x="6905" y="164"/>
                  <a:pt x="6816" y="159"/>
                  <a:pt x="6732" y="135"/>
                </a:cubicBezTo>
                <a:cubicBezTo>
                  <a:pt x="6688" y="123"/>
                  <a:pt x="6643" y="111"/>
                  <a:pt x="6600" y="99"/>
                </a:cubicBezTo>
                <a:cubicBezTo>
                  <a:pt x="6538" y="81"/>
                  <a:pt x="6476" y="64"/>
                  <a:pt x="6415" y="47"/>
                </a:cubicBezTo>
                <a:cubicBezTo>
                  <a:pt x="6330" y="24"/>
                  <a:pt x="6236" y="16"/>
                  <a:pt x="6127" y="22"/>
                </a:cubicBezTo>
                <a:cubicBezTo>
                  <a:pt x="6065" y="26"/>
                  <a:pt x="6006" y="44"/>
                  <a:pt x="5952" y="63"/>
                </a:cubicBezTo>
                <a:lnTo>
                  <a:pt x="5937" y="68"/>
                </a:lnTo>
                <a:cubicBezTo>
                  <a:pt x="5838" y="102"/>
                  <a:pt x="5736" y="138"/>
                  <a:pt x="5629" y="146"/>
                </a:cubicBezTo>
                <a:cubicBezTo>
                  <a:pt x="5542" y="154"/>
                  <a:pt x="5463" y="150"/>
                  <a:pt x="5388" y="136"/>
                </a:cubicBezTo>
                <a:cubicBezTo>
                  <a:pt x="5293" y="119"/>
                  <a:pt x="5199" y="92"/>
                  <a:pt x="5108" y="66"/>
                </a:cubicBezTo>
                <a:cubicBezTo>
                  <a:pt x="5088" y="61"/>
                  <a:pt x="5067" y="55"/>
                  <a:pt x="5046" y="49"/>
                </a:cubicBezTo>
                <a:cubicBezTo>
                  <a:pt x="4945" y="20"/>
                  <a:pt x="4860" y="6"/>
                  <a:pt x="4779" y="2"/>
                </a:cubicBezTo>
                <a:lnTo>
                  <a:pt x="4768" y="1"/>
                </a:lnTo>
                <a:cubicBezTo>
                  <a:pt x="4721" y="-1"/>
                  <a:pt x="4673" y="-3"/>
                  <a:pt x="4627" y="16"/>
                </a:cubicBezTo>
                <a:cubicBezTo>
                  <a:pt x="4603" y="25"/>
                  <a:pt x="4579" y="36"/>
                  <a:pt x="4555" y="46"/>
                </a:cubicBezTo>
                <a:lnTo>
                  <a:pt x="4516" y="62"/>
                </a:lnTo>
                <a:cubicBezTo>
                  <a:pt x="4502" y="68"/>
                  <a:pt x="4488" y="75"/>
                  <a:pt x="4474" y="81"/>
                </a:cubicBezTo>
                <a:lnTo>
                  <a:pt x="4472" y="82"/>
                </a:lnTo>
                <a:cubicBezTo>
                  <a:pt x="4439" y="96"/>
                  <a:pt x="4405" y="111"/>
                  <a:pt x="4371" y="122"/>
                </a:cubicBezTo>
                <a:cubicBezTo>
                  <a:pt x="4275" y="154"/>
                  <a:pt x="4172" y="152"/>
                  <a:pt x="4084" y="147"/>
                </a:cubicBezTo>
                <a:cubicBezTo>
                  <a:pt x="4001" y="141"/>
                  <a:pt x="3917" y="128"/>
                  <a:pt x="3840" y="114"/>
                </a:cubicBezTo>
                <a:cubicBezTo>
                  <a:pt x="3756" y="100"/>
                  <a:pt x="3672" y="94"/>
                  <a:pt x="3586" y="89"/>
                </a:cubicBezTo>
                <a:cubicBezTo>
                  <a:pt x="3475" y="82"/>
                  <a:pt x="3368" y="101"/>
                  <a:pt x="3269" y="146"/>
                </a:cubicBezTo>
                <a:cubicBezTo>
                  <a:pt x="3228" y="164"/>
                  <a:pt x="3187" y="184"/>
                  <a:pt x="3148" y="203"/>
                </a:cubicBezTo>
                <a:lnTo>
                  <a:pt x="3142" y="206"/>
                </a:lnTo>
                <a:cubicBezTo>
                  <a:pt x="3111" y="220"/>
                  <a:pt x="3080" y="235"/>
                  <a:pt x="3049" y="250"/>
                </a:cubicBezTo>
                <a:cubicBezTo>
                  <a:pt x="2969" y="287"/>
                  <a:pt x="2888" y="311"/>
                  <a:pt x="2808" y="321"/>
                </a:cubicBezTo>
                <a:cubicBezTo>
                  <a:pt x="2706" y="334"/>
                  <a:pt x="2604" y="337"/>
                  <a:pt x="2505" y="329"/>
                </a:cubicBezTo>
                <a:cubicBezTo>
                  <a:pt x="2445" y="325"/>
                  <a:pt x="2385" y="316"/>
                  <a:pt x="2327" y="307"/>
                </a:cubicBezTo>
                <a:lnTo>
                  <a:pt x="2291" y="302"/>
                </a:lnTo>
                <a:cubicBezTo>
                  <a:pt x="2246" y="295"/>
                  <a:pt x="2201" y="287"/>
                  <a:pt x="2157" y="279"/>
                </a:cubicBezTo>
                <a:lnTo>
                  <a:pt x="2132" y="275"/>
                </a:lnTo>
                <a:cubicBezTo>
                  <a:pt x="2095" y="268"/>
                  <a:pt x="2058" y="261"/>
                  <a:pt x="2022" y="255"/>
                </a:cubicBezTo>
                <a:lnTo>
                  <a:pt x="2021" y="255"/>
                </a:lnTo>
                <a:cubicBezTo>
                  <a:pt x="1945" y="241"/>
                  <a:pt x="1866" y="226"/>
                  <a:pt x="1787" y="214"/>
                </a:cubicBezTo>
                <a:cubicBezTo>
                  <a:pt x="1715" y="203"/>
                  <a:pt x="1641" y="199"/>
                  <a:pt x="1578" y="197"/>
                </a:cubicBezTo>
                <a:cubicBezTo>
                  <a:pt x="1499" y="193"/>
                  <a:pt x="1417" y="193"/>
                  <a:pt x="1344" y="192"/>
                </a:cubicBezTo>
                <a:lnTo>
                  <a:pt x="1298" y="192"/>
                </a:lnTo>
                <a:cubicBezTo>
                  <a:pt x="1216" y="191"/>
                  <a:pt x="1132" y="191"/>
                  <a:pt x="1059" y="191"/>
                </a:cubicBezTo>
                <a:lnTo>
                  <a:pt x="1024" y="191"/>
                </a:lnTo>
                <a:cubicBezTo>
                  <a:pt x="953" y="191"/>
                  <a:pt x="859" y="191"/>
                  <a:pt x="763" y="192"/>
                </a:cubicBezTo>
                <a:lnTo>
                  <a:pt x="709" y="192"/>
                </a:lnTo>
                <a:lnTo>
                  <a:pt x="708" y="192"/>
                </a:lnTo>
                <a:cubicBezTo>
                  <a:pt x="619" y="193"/>
                  <a:pt x="527" y="193"/>
                  <a:pt x="437" y="194"/>
                </a:cubicBezTo>
                <a:cubicBezTo>
                  <a:pt x="376" y="195"/>
                  <a:pt x="305" y="197"/>
                  <a:pt x="234" y="202"/>
                </a:cubicBezTo>
                <a:cubicBezTo>
                  <a:pt x="178" y="206"/>
                  <a:pt x="122" y="212"/>
                  <a:pt x="67" y="217"/>
                </a:cubicBezTo>
                <a:cubicBezTo>
                  <a:pt x="45" y="220"/>
                  <a:pt x="22" y="222"/>
                  <a:pt x="0" y="224"/>
                </a:cubicBezTo>
                <a:lnTo>
                  <a:pt x="1" y="245"/>
                </a:lnTo>
                <a:lnTo>
                  <a:pt x="5" y="245"/>
                </a:lnTo>
                <a:cubicBezTo>
                  <a:pt x="11" y="245"/>
                  <a:pt x="18" y="245"/>
                  <a:pt x="25" y="244"/>
                </a:cubicBezTo>
                <a:cubicBezTo>
                  <a:pt x="52" y="243"/>
                  <a:pt x="79" y="241"/>
                  <a:pt x="105" y="239"/>
                </a:cubicBezTo>
                <a:cubicBezTo>
                  <a:pt x="161" y="235"/>
                  <a:pt x="218" y="231"/>
                  <a:pt x="274" y="229"/>
                </a:cubicBezTo>
                <a:cubicBezTo>
                  <a:pt x="359" y="226"/>
                  <a:pt x="445" y="226"/>
                  <a:pt x="528" y="227"/>
                </a:cubicBezTo>
                <a:lnTo>
                  <a:pt x="538" y="227"/>
                </a:lnTo>
                <a:cubicBezTo>
                  <a:pt x="599" y="227"/>
                  <a:pt x="661" y="227"/>
                  <a:pt x="721" y="228"/>
                </a:cubicBezTo>
                <a:cubicBezTo>
                  <a:pt x="779" y="228"/>
                  <a:pt x="832" y="229"/>
                  <a:pt x="885" y="229"/>
                </a:cubicBezTo>
                <a:cubicBezTo>
                  <a:pt x="968" y="229"/>
                  <a:pt x="1050" y="229"/>
                  <a:pt x="1142" y="228"/>
                </a:cubicBezTo>
                <a:lnTo>
                  <a:pt x="1144" y="228"/>
                </a:lnTo>
                <a:cubicBezTo>
                  <a:pt x="1198" y="228"/>
                  <a:pt x="1253" y="228"/>
                  <a:pt x="1307" y="228"/>
                </a:cubicBezTo>
                <a:cubicBezTo>
                  <a:pt x="1327" y="228"/>
                  <a:pt x="1346" y="228"/>
                  <a:pt x="1363" y="228"/>
                </a:cubicBezTo>
                <a:cubicBezTo>
                  <a:pt x="1418" y="228"/>
                  <a:pt x="1474" y="228"/>
                  <a:pt x="1530" y="229"/>
                </a:cubicBezTo>
                <a:cubicBezTo>
                  <a:pt x="1562" y="230"/>
                  <a:pt x="1596" y="233"/>
                  <a:pt x="1625" y="236"/>
                </a:cubicBezTo>
                <a:cubicBezTo>
                  <a:pt x="1649" y="238"/>
                  <a:pt x="1673" y="240"/>
                  <a:pt x="1697" y="242"/>
                </a:cubicBezTo>
                <a:cubicBezTo>
                  <a:pt x="1795" y="247"/>
                  <a:pt x="1894" y="264"/>
                  <a:pt x="1989" y="281"/>
                </a:cubicBezTo>
                <a:lnTo>
                  <a:pt x="2012" y="285"/>
                </a:lnTo>
                <a:cubicBezTo>
                  <a:pt x="2086" y="298"/>
                  <a:pt x="2159" y="311"/>
                  <a:pt x="2227" y="323"/>
                </a:cubicBezTo>
                <a:cubicBezTo>
                  <a:pt x="2286" y="333"/>
                  <a:pt x="2347" y="344"/>
                  <a:pt x="2407" y="354"/>
                </a:cubicBezTo>
                <a:cubicBezTo>
                  <a:pt x="2426" y="358"/>
                  <a:pt x="2446" y="361"/>
                  <a:pt x="2466" y="362"/>
                </a:cubicBezTo>
                <a:cubicBezTo>
                  <a:pt x="2553" y="369"/>
                  <a:pt x="2645" y="368"/>
                  <a:pt x="2755" y="361"/>
                </a:cubicBezTo>
                <a:cubicBezTo>
                  <a:pt x="2863" y="354"/>
                  <a:pt x="2973" y="323"/>
                  <a:pt x="3102" y="264"/>
                </a:cubicBezTo>
                <a:cubicBezTo>
                  <a:pt x="3128" y="252"/>
                  <a:pt x="3153" y="240"/>
                  <a:pt x="3178" y="228"/>
                </a:cubicBezTo>
                <a:lnTo>
                  <a:pt x="3183" y="226"/>
                </a:lnTo>
                <a:cubicBezTo>
                  <a:pt x="3223" y="207"/>
                  <a:pt x="3264" y="188"/>
                  <a:pt x="3304" y="170"/>
                </a:cubicBezTo>
                <a:cubicBezTo>
                  <a:pt x="3372" y="140"/>
                  <a:pt x="3441" y="125"/>
                  <a:pt x="3508" y="124"/>
                </a:cubicBezTo>
                <a:cubicBezTo>
                  <a:pt x="3563" y="124"/>
                  <a:pt x="3617" y="126"/>
                  <a:pt x="3669" y="130"/>
                </a:cubicBezTo>
                <a:cubicBezTo>
                  <a:pt x="3740" y="137"/>
                  <a:pt x="3817" y="145"/>
                  <a:pt x="3893" y="157"/>
                </a:cubicBezTo>
                <a:cubicBezTo>
                  <a:pt x="3979" y="172"/>
                  <a:pt x="4072" y="186"/>
                  <a:pt x="4167" y="182"/>
                </a:cubicBezTo>
                <a:lnTo>
                  <a:pt x="4181" y="182"/>
                </a:lnTo>
                <a:cubicBezTo>
                  <a:pt x="4236" y="180"/>
                  <a:pt x="4293" y="178"/>
                  <a:pt x="4349" y="165"/>
                </a:cubicBezTo>
                <a:cubicBezTo>
                  <a:pt x="4419" y="149"/>
                  <a:pt x="4483" y="118"/>
                  <a:pt x="4545" y="88"/>
                </a:cubicBezTo>
                <a:cubicBezTo>
                  <a:pt x="4603" y="59"/>
                  <a:pt x="4667" y="32"/>
                  <a:pt x="4738" y="37"/>
                </a:cubicBezTo>
                <a:cubicBezTo>
                  <a:pt x="4758" y="38"/>
                  <a:pt x="4779" y="40"/>
                  <a:pt x="4799" y="42"/>
                </a:cubicBezTo>
                <a:cubicBezTo>
                  <a:pt x="4816" y="44"/>
                  <a:pt x="4833" y="45"/>
                  <a:pt x="4850" y="47"/>
                </a:cubicBezTo>
                <a:cubicBezTo>
                  <a:pt x="4930" y="53"/>
                  <a:pt x="5008" y="74"/>
                  <a:pt x="5084" y="95"/>
                </a:cubicBezTo>
                <a:lnTo>
                  <a:pt x="5148" y="113"/>
                </a:lnTo>
                <a:cubicBezTo>
                  <a:pt x="5239" y="138"/>
                  <a:pt x="5332" y="164"/>
                  <a:pt x="5427" y="178"/>
                </a:cubicBezTo>
                <a:cubicBezTo>
                  <a:pt x="5498" y="188"/>
                  <a:pt x="5573" y="188"/>
                  <a:pt x="5665" y="178"/>
                </a:cubicBezTo>
                <a:cubicBezTo>
                  <a:pt x="5767" y="167"/>
                  <a:pt x="5864" y="133"/>
                  <a:pt x="5957" y="100"/>
                </a:cubicBezTo>
                <a:lnTo>
                  <a:pt x="5967" y="96"/>
                </a:lnTo>
                <a:cubicBezTo>
                  <a:pt x="6076" y="57"/>
                  <a:pt x="6189" y="47"/>
                  <a:pt x="6313" y="65"/>
                </a:cubicBezTo>
                <a:cubicBezTo>
                  <a:pt x="6398" y="78"/>
                  <a:pt x="6482" y="102"/>
                  <a:pt x="6563" y="126"/>
                </a:cubicBezTo>
                <a:lnTo>
                  <a:pt x="6564" y="126"/>
                </a:lnTo>
                <a:cubicBezTo>
                  <a:pt x="6591" y="134"/>
                  <a:pt x="6620" y="143"/>
                  <a:pt x="6648" y="150"/>
                </a:cubicBezTo>
                <a:lnTo>
                  <a:pt x="6669" y="156"/>
                </a:lnTo>
                <a:cubicBezTo>
                  <a:pt x="6720" y="171"/>
                  <a:pt x="6773" y="185"/>
                  <a:pt x="6826" y="190"/>
                </a:cubicBezTo>
                <a:cubicBezTo>
                  <a:pt x="6912" y="198"/>
                  <a:pt x="7008" y="193"/>
                  <a:pt x="7118" y="174"/>
                </a:cubicBezTo>
                <a:cubicBezTo>
                  <a:pt x="7192" y="161"/>
                  <a:pt x="7272" y="148"/>
                  <a:pt x="7352" y="146"/>
                </a:cubicBezTo>
                <a:cubicBezTo>
                  <a:pt x="7514" y="142"/>
                  <a:pt x="7673" y="167"/>
                  <a:pt x="7839" y="221"/>
                </a:cubicBezTo>
                <a:cubicBezTo>
                  <a:pt x="7904" y="243"/>
                  <a:pt x="7969" y="266"/>
                  <a:pt x="8032" y="288"/>
                </a:cubicBezTo>
                <a:cubicBezTo>
                  <a:pt x="8087" y="308"/>
                  <a:pt x="8145" y="329"/>
                  <a:pt x="8202" y="348"/>
                </a:cubicBezTo>
                <a:lnTo>
                  <a:pt x="8204" y="348"/>
                </a:lnTo>
                <a:cubicBezTo>
                  <a:pt x="8302" y="381"/>
                  <a:pt x="8403" y="415"/>
                  <a:pt x="8511" y="414"/>
                </a:cubicBezTo>
                <a:cubicBezTo>
                  <a:pt x="8572" y="414"/>
                  <a:pt x="8628" y="412"/>
                  <a:pt x="8683" y="398"/>
                </a:cubicBezTo>
                <a:cubicBezTo>
                  <a:pt x="8761" y="378"/>
                  <a:pt x="8833" y="342"/>
                  <a:pt x="8898" y="307"/>
                </a:cubicBezTo>
                <a:cubicBezTo>
                  <a:pt x="9042" y="230"/>
                  <a:pt x="9166" y="194"/>
                  <a:pt x="9289" y="196"/>
                </a:cubicBezTo>
                <a:cubicBezTo>
                  <a:pt x="9395" y="198"/>
                  <a:pt x="9490" y="213"/>
                  <a:pt x="9577" y="243"/>
                </a:cubicBezTo>
                <a:cubicBezTo>
                  <a:pt x="9641" y="264"/>
                  <a:pt x="9709" y="291"/>
                  <a:pt x="9784" y="324"/>
                </a:cubicBezTo>
                <a:cubicBezTo>
                  <a:pt x="9900" y="374"/>
                  <a:pt x="10017" y="443"/>
                  <a:pt x="10142" y="534"/>
                </a:cubicBezTo>
                <a:cubicBezTo>
                  <a:pt x="10159" y="546"/>
                  <a:pt x="10174" y="560"/>
                  <a:pt x="10189" y="574"/>
                </a:cubicBezTo>
                <a:lnTo>
                  <a:pt x="10190" y="574"/>
                </a:lnTo>
                <a:cubicBezTo>
                  <a:pt x="10195" y="579"/>
                  <a:pt x="10201" y="584"/>
                  <a:pt x="10206" y="590"/>
                </a:cubicBezTo>
                <a:cubicBezTo>
                  <a:pt x="10222" y="603"/>
                  <a:pt x="10238" y="618"/>
                  <a:pt x="10253" y="631"/>
                </a:cubicBezTo>
                <a:lnTo>
                  <a:pt x="10319" y="691"/>
                </a:lnTo>
                <a:lnTo>
                  <a:pt x="10282" y="630"/>
                </a:lnTo>
                <a:close/>
              </a:path>
            </a:pathLst>
          </a:custGeom>
          <a:solidFill>
            <a:srgbClr val="191919"/>
          </a:solidFill>
          <a:ln>
            <a:noFill/>
          </a:ln>
        </p:spPr>
        <p:txBody>
          <a:bodyPr spcFirstLastPara="1" wrap="square" lIns="90000" tIns="45000" rIns="90000" bIns="45000" anchor="ctr" anchorCtr="1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" name="Google Shape;42;p5"/>
          <p:cNvSpPr/>
          <p:nvPr/>
        </p:nvSpPr>
        <p:spPr>
          <a:xfrm rot="3143544" flipH="1">
            <a:off x="8000639" y="2628970"/>
            <a:ext cx="1477129" cy="3223943"/>
          </a:xfrm>
          <a:custGeom>
            <a:avLst/>
            <a:gdLst/>
            <a:ahLst/>
            <a:cxnLst/>
            <a:rect l="l" t="t" r="r" b="b"/>
            <a:pathLst>
              <a:path w="2936" h="6408" extrusionOk="0">
                <a:moveTo>
                  <a:pt x="2511" y="4617"/>
                </a:moveTo>
                <a:lnTo>
                  <a:pt x="2511" y="4617"/>
                </a:lnTo>
                <a:cubicBezTo>
                  <a:pt x="2512" y="4617"/>
                  <a:pt x="2514" y="4616"/>
                  <a:pt x="2514" y="4615"/>
                </a:cubicBezTo>
                <a:cubicBezTo>
                  <a:pt x="2517" y="4609"/>
                  <a:pt x="2512" y="4533"/>
                  <a:pt x="2510" y="4524"/>
                </a:cubicBezTo>
                <a:cubicBezTo>
                  <a:pt x="2508" y="4519"/>
                  <a:pt x="2506" y="4511"/>
                  <a:pt x="2505" y="4506"/>
                </a:cubicBezTo>
                <a:cubicBezTo>
                  <a:pt x="2499" y="4478"/>
                  <a:pt x="2459" y="4432"/>
                  <a:pt x="2415" y="4401"/>
                </a:cubicBezTo>
                <a:cubicBezTo>
                  <a:pt x="2408" y="4395"/>
                  <a:pt x="2400" y="4390"/>
                  <a:pt x="2398" y="4388"/>
                </a:cubicBezTo>
                <a:cubicBezTo>
                  <a:pt x="2388" y="4379"/>
                  <a:pt x="2348" y="4357"/>
                  <a:pt x="2324" y="4348"/>
                </a:cubicBezTo>
                <a:cubicBezTo>
                  <a:pt x="2236" y="4313"/>
                  <a:pt x="2159" y="4300"/>
                  <a:pt x="2067" y="4306"/>
                </a:cubicBezTo>
                <a:cubicBezTo>
                  <a:pt x="2023" y="4308"/>
                  <a:pt x="1962" y="4317"/>
                  <a:pt x="1950" y="4323"/>
                </a:cubicBezTo>
                <a:cubicBezTo>
                  <a:pt x="1947" y="4325"/>
                  <a:pt x="1937" y="4329"/>
                  <a:pt x="1928" y="4332"/>
                </a:cubicBezTo>
                <a:cubicBezTo>
                  <a:pt x="1906" y="4341"/>
                  <a:pt x="1866" y="4366"/>
                  <a:pt x="1845" y="4385"/>
                </a:cubicBezTo>
                <a:cubicBezTo>
                  <a:pt x="1835" y="4393"/>
                  <a:pt x="1819" y="4411"/>
                  <a:pt x="1808" y="4425"/>
                </a:cubicBezTo>
                <a:cubicBezTo>
                  <a:pt x="1799" y="4438"/>
                  <a:pt x="1788" y="4451"/>
                  <a:pt x="1786" y="4454"/>
                </a:cubicBezTo>
                <a:cubicBezTo>
                  <a:pt x="1784" y="4457"/>
                  <a:pt x="1781" y="4462"/>
                  <a:pt x="1781" y="4465"/>
                </a:cubicBezTo>
                <a:cubicBezTo>
                  <a:pt x="1781" y="4465"/>
                  <a:pt x="1780" y="4467"/>
                  <a:pt x="1779" y="4468"/>
                </a:cubicBezTo>
                <a:cubicBezTo>
                  <a:pt x="1776" y="4470"/>
                  <a:pt x="1768" y="4480"/>
                  <a:pt x="1734" y="4531"/>
                </a:cubicBezTo>
                <a:cubicBezTo>
                  <a:pt x="1726" y="4543"/>
                  <a:pt x="1716" y="4555"/>
                  <a:pt x="1701" y="4574"/>
                </a:cubicBezTo>
                <a:cubicBezTo>
                  <a:pt x="1658" y="4631"/>
                  <a:pt x="1656" y="4633"/>
                  <a:pt x="1625" y="4654"/>
                </a:cubicBezTo>
                <a:cubicBezTo>
                  <a:pt x="1578" y="4686"/>
                  <a:pt x="1485" y="4746"/>
                  <a:pt x="1459" y="4761"/>
                </a:cubicBezTo>
                <a:cubicBezTo>
                  <a:pt x="1389" y="4801"/>
                  <a:pt x="1358" y="4836"/>
                  <a:pt x="1326" y="4908"/>
                </a:cubicBezTo>
                <a:cubicBezTo>
                  <a:pt x="1319" y="4924"/>
                  <a:pt x="1300" y="4949"/>
                  <a:pt x="1247" y="5018"/>
                </a:cubicBezTo>
                <a:cubicBezTo>
                  <a:pt x="1244" y="5022"/>
                  <a:pt x="1241" y="5025"/>
                  <a:pt x="1240" y="5025"/>
                </a:cubicBezTo>
                <a:cubicBezTo>
                  <a:pt x="1231" y="5027"/>
                  <a:pt x="1188" y="5067"/>
                  <a:pt x="1174" y="5083"/>
                </a:cubicBezTo>
                <a:cubicBezTo>
                  <a:pt x="1160" y="5100"/>
                  <a:pt x="1105" y="5177"/>
                  <a:pt x="1106" y="5186"/>
                </a:cubicBezTo>
                <a:cubicBezTo>
                  <a:pt x="1106" y="5185"/>
                  <a:pt x="1106" y="5185"/>
                  <a:pt x="1106" y="5185"/>
                </a:cubicBezTo>
                <a:cubicBezTo>
                  <a:pt x="1105" y="5186"/>
                  <a:pt x="1102" y="5191"/>
                  <a:pt x="1099" y="5197"/>
                </a:cubicBezTo>
                <a:cubicBezTo>
                  <a:pt x="1100" y="5191"/>
                  <a:pt x="1100" y="5190"/>
                  <a:pt x="1100" y="5189"/>
                </a:cubicBezTo>
                <a:cubicBezTo>
                  <a:pt x="1100" y="5184"/>
                  <a:pt x="1109" y="5148"/>
                  <a:pt x="1126" y="5088"/>
                </a:cubicBezTo>
                <a:cubicBezTo>
                  <a:pt x="1138" y="5042"/>
                  <a:pt x="1154" y="4987"/>
                  <a:pt x="1161" y="4970"/>
                </a:cubicBezTo>
                <a:cubicBezTo>
                  <a:pt x="1163" y="4966"/>
                  <a:pt x="1167" y="4954"/>
                  <a:pt x="1167" y="4950"/>
                </a:cubicBezTo>
                <a:cubicBezTo>
                  <a:pt x="1168" y="4947"/>
                  <a:pt x="1181" y="4916"/>
                  <a:pt x="1195" y="4886"/>
                </a:cubicBezTo>
                <a:cubicBezTo>
                  <a:pt x="1203" y="4868"/>
                  <a:pt x="1227" y="4827"/>
                  <a:pt x="1279" y="4739"/>
                </a:cubicBezTo>
                <a:cubicBezTo>
                  <a:pt x="1288" y="4725"/>
                  <a:pt x="1296" y="4710"/>
                  <a:pt x="1303" y="4699"/>
                </a:cubicBezTo>
                <a:cubicBezTo>
                  <a:pt x="1311" y="4684"/>
                  <a:pt x="1313" y="4681"/>
                  <a:pt x="1313" y="4680"/>
                </a:cubicBezTo>
                <a:cubicBezTo>
                  <a:pt x="1314" y="4679"/>
                  <a:pt x="1317" y="4677"/>
                  <a:pt x="1322" y="4668"/>
                </a:cubicBezTo>
                <a:cubicBezTo>
                  <a:pt x="1325" y="4662"/>
                  <a:pt x="1328" y="4658"/>
                  <a:pt x="1330" y="4657"/>
                </a:cubicBezTo>
                <a:cubicBezTo>
                  <a:pt x="1332" y="4655"/>
                  <a:pt x="1335" y="4652"/>
                  <a:pt x="1335" y="4649"/>
                </a:cubicBezTo>
                <a:cubicBezTo>
                  <a:pt x="1336" y="4646"/>
                  <a:pt x="1344" y="4631"/>
                  <a:pt x="1357" y="4608"/>
                </a:cubicBezTo>
                <a:cubicBezTo>
                  <a:pt x="1376" y="4574"/>
                  <a:pt x="1408" y="4518"/>
                  <a:pt x="1407" y="4513"/>
                </a:cubicBezTo>
                <a:cubicBezTo>
                  <a:pt x="1407" y="4514"/>
                  <a:pt x="1407" y="4514"/>
                  <a:pt x="1407" y="4514"/>
                </a:cubicBezTo>
                <a:cubicBezTo>
                  <a:pt x="1408" y="4513"/>
                  <a:pt x="1411" y="4505"/>
                  <a:pt x="1417" y="4494"/>
                </a:cubicBezTo>
                <a:cubicBezTo>
                  <a:pt x="1427" y="4476"/>
                  <a:pt x="1443" y="4443"/>
                  <a:pt x="1465" y="4392"/>
                </a:cubicBezTo>
                <a:cubicBezTo>
                  <a:pt x="1482" y="4354"/>
                  <a:pt x="1512" y="4318"/>
                  <a:pt x="1568" y="4269"/>
                </a:cubicBezTo>
                <a:cubicBezTo>
                  <a:pt x="1576" y="4262"/>
                  <a:pt x="1590" y="4250"/>
                  <a:pt x="1591" y="4247"/>
                </a:cubicBezTo>
                <a:lnTo>
                  <a:pt x="1592" y="4247"/>
                </a:lnTo>
                <a:cubicBezTo>
                  <a:pt x="1597" y="4246"/>
                  <a:pt x="1629" y="4219"/>
                  <a:pt x="1631" y="4216"/>
                </a:cubicBezTo>
                <a:cubicBezTo>
                  <a:pt x="1632" y="4216"/>
                  <a:pt x="1634" y="4214"/>
                  <a:pt x="1637" y="4212"/>
                </a:cubicBezTo>
                <a:cubicBezTo>
                  <a:pt x="1640" y="4210"/>
                  <a:pt x="1650" y="4202"/>
                  <a:pt x="1660" y="4194"/>
                </a:cubicBezTo>
                <a:cubicBezTo>
                  <a:pt x="1699" y="4163"/>
                  <a:pt x="1758" y="4119"/>
                  <a:pt x="1763" y="4116"/>
                </a:cubicBezTo>
                <a:cubicBezTo>
                  <a:pt x="1765" y="4116"/>
                  <a:pt x="1770" y="4113"/>
                  <a:pt x="1778" y="4109"/>
                </a:cubicBezTo>
                <a:cubicBezTo>
                  <a:pt x="1794" y="4101"/>
                  <a:pt x="1814" y="4093"/>
                  <a:pt x="1819" y="4092"/>
                </a:cubicBezTo>
                <a:cubicBezTo>
                  <a:pt x="1822" y="4092"/>
                  <a:pt x="1828" y="4089"/>
                  <a:pt x="1833" y="4087"/>
                </a:cubicBezTo>
                <a:cubicBezTo>
                  <a:pt x="1838" y="4084"/>
                  <a:pt x="1847" y="4080"/>
                  <a:pt x="1853" y="4078"/>
                </a:cubicBezTo>
                <a:cubicBezTo>
                  <a:pt x="1866" y="4073"/>
                  <a:pt x="1877" y="4061"/>
                  <a:pt x="1879" y="4048"/>
                </a:cubicBezTo>
                <a:cubicBezTo>
                  <a:pt x="1880" y="4040"/>
                  <a:pt x="1877" y="4032"/>
                  <a:pt x="1871" y="4028"/>
                </a:cubicBezTo>
                <a:cubicBezTo>
                  <a:pt x="1855" y="4014"/>
                  <a:pt x="1831" y="4025"/>
                  <a:pt x="1800" y="4059"/>
                </a:cubicBezTo>
                <a:cubicBezTo>
                  <a:pt x="1790" y="4069"/>
                  <a:pt x="1776" y="4082"/>
                  <a:pt x="1769" y="4086"/>
                </a:cubicBezTo>
                <a:cubicBezTo>
                  <a:pt x="1762" y="4091"/>
                  <a:pt x="1751" y="4098"/>
                  <a:pt x="1744" y="4102"/>
                </a:cubicBezTo>
                <a:cubicBezTo>
                  <a:pt x="1724" y="4115"/>
                  <a:pt x="1679" y="4148"/>
                  <a:pt x="1657" y="4166"/>
                </a:cubicBezTo>
                <a:cubicBezTo>
                  <a:pt x="1645" y="4176"/>
                  <a:pt x="1630" y="4188"/>
                  <a:pt x="1624" y="4193"/>
                </a:cubicBezTo>
                <a:cubicBezTo>
                  <a:pt x="1595" y="4215"/>
                  <a:pt x="1535" y="4267"/>
                  <a:pt x="1521" y="4281"/>
                </a:cubicBezTo>
                <a:cubicBezTo>
                  <a:pt x="1519" y="4284"/>
                  <a:pt x="1517" y="4286"/>
                  <a:pt x="1515" y="4288"/>
                </a:cubicBezTo>
                <a:cubicBezTo>
                  <a:pt x="1516" y="4287"/>
                  <a:pt x="1516" y="4286"/>
                  <a:pt x="1516" y="4285"/>
                </a:cubicBezTo>
                <a:cubicBezTo>
                  <a:pt x="1527" y="4263"/>
                  <a:pt x="1567" y="4171"/>
                  <a:pt x="1580" y="4136"/>
                </a:cubicBezTo>
                <a:cubicBezTo>
                  <a:pt x="1594" y="4097"/>
                  <a:pt x="1620" y="4009"/>
                  <a:pt x="1632" y="3954"/>
                </a:cubicBezTo>
                <a:cubicBezTo>
                  <a:pt x="1656" y="3849"/>
                  <a:pt x="1658" y="3751"/>
                  <a:pt x="1641" y="3594"/>
                </a:cubicBezTo>
                <a:cubicBezTo>
                  <a:pt x="1636" y="3549"/>
                  <a:pt x="1636" y="3545"/>
                  <a:pt x="1642" y="3508"/>
                </a:cubicBezTo>
                <a:cubicBezTo>
                  <a:pt x="1648" y="3468"/>
                  <a:pt x="1658" y="3434"/>
                  <a:pt x="1676" y="3397"/>
                </a:cubicBezTo>
                <a:cubicBezTo>
                  <a:pt x="1682" y="3384"/>
                  <a:pt x="1692" y="3362"/>
                  <a:pt x="1699" y="3347"/>
                </a:cubicBezTo>
                <a:cubicBezTo>
                  <a:pt x="1706" y="3332"/>
                  <a:pt x="1717" y="3310"/>
                  <a:pt x="1724" y="3298"/>
                </a:cubicBezTo>
                <a:cubicBezTo>
                  <a:pt x="1734" y="3281"/>
                  <a:pt x="1737" y="3276"/>
                  <a:pt x="1737" y="3275"/>
                </a:cubicBezTo>
                <a:cubicBezTo>
                  <a:pt x="1738" y="3272"/>
                  <a:pt x="1753" y="3251"/>
                  <a:pt x="1797" y="3186"/>
                </a:cubicBezTo>
                <a:cubicBezTo>
                  <a:pt x="1808" y="3170"/>
                  <a:pt x="1820" y="3152"/>
                  <a:pt x="1824" y="3146"/>
                </a:cubicBezTo>
                <a:cubicBezTo>
                  <a:pt x="1838" y="3126"/>
                  <a:pt x="1843" y="3122"/>
                  <a:pt x="1888" y="3089"/>
                </a:cubicBezTo>
                <a:cubicBezTo>
                  <a:pt x="1919" y="3066"/>
                  <a:pt x="1932" y="3058"/>
                  <a:pt x="1956" y="3047"/>
                </a:cubicBezTo>
                <a:cubicBezTo>
                  <a:pt x="2002" y="3027"/>
                  <a:pt x="2070" y="3007"/>
                  <a:pt x="2153" y="2990"/>
                </a:cubicBezTo>
                <a:cubicBezTo>
                  <a:pt x="2218" y="2977"/>
                  <a:pt x="2279" y="2955"/>
                  <a:pt x="2300" y="2936"/>
                </a:cubicBezTo>
                <a:cubicBezTo>
                  <a:pt x="2305" y="2932"/>
                  <a:pt x="2338" y="2898"/>
                  <a:pt x="2348" y="2888"/>
                </a:cubicBezTo>
                <a:cubicBezTo>
                  <a:pt x="2377" y="2858"/>
                  <a:pt x="2461" y="2822"/>
                  <a:pt x="2493" y="2827"/>
                </a:cubicBezTo>
                <a:cubicBezTo>
                  <a:pt x="2504" y="2829"/>
                  <a:pt x="2511" y="2835"/>
                  <a:pt x="2549" y="2876"/>
                </a:cubicBezTo>
                <a:cubicBezTo>
                  <a:pt x="2597" y="2929"/>
                  <a:pt x="2663" y="2982"/>
                  <a:pt x="2722" y="3014"/>
                </a:cubicBezTo>
                <a:cubicBezTo>
                  <a:pt x="2755" y="3032"/>
                  <a:pt x="2771" y="3037"/>
                  <a:pt x="2819" y="3044"/>
                </a:cubicBezTo>
                <a:cubicBezTo>
                  <a:pt x="2872" y="3052"/>
                  <a:pt x="2882" y="3055"/>
                  <a:pt x="2905" y="3071"/>
                </a:cubicBezTo>
                <a:lnTo>
                  <a:pt x="2936" y="3093"/>
                </a:lnTo>
                <a:lnTo>
                  <a:pt x="2927" y="3070"/>
                </a:lnTo>
                <a:cubicBezTo>
                  <a:pt x="2924" y="3063"/>
                  <a:pt x="2919" y="3046"/>
                  <a:pt x="2915" y="3031"/>
                </a:cubicBezTo>
                <a:cubicBezTo>
                  <a:pt x="2901" y="2981"/>
                  <a:pt x="2874" y="2926"/>
                  <a:pt x="2837" y="2872"/>
                </a:cubicBezTo>
                <a:cubicBezTo>
                  <a:pt x="2833" y="2866"/>
                  <a:pt x="2825" y="2853"/>
                  <a:pt x="2818" y="2842"/>
                </a:cubicBezTo>
                <a:cubicBezTo>
                  <a:pt x="2791" y="2798"/>
                  <a:pt x="2757" y="2761"/>
                  <a:pt x="2719" y="2733"/>
                </a:cubicBezTo>
                <a:cubicBezTo>
                  <a:pt x="2656" y="2685"/>
                  <a:pt x="2608" y="2666"/>
                  <a:pt x="2547" y="2664"/>
                </a:cubicBezTo>
                <a:cubicBezTo>
                  <a:pt x="2495" y="2662"/>
                  <a:pt x="2473" y="2666"/>
                  <a:pt x="2400" y="2688"/>
                </a:cubicBezTo>
                <a:cubicBezTo>
                  <a:pt x="2363" y="2699"/>
                  <a:pt x="2324" y="2710"/>
                  <a:pt x="2313" y="2713"/>
                </a:cubicBezTo>
                <a:cubicBezTo>
                  <a:pt x="2161" y="2749"/>
                  <a:pt x="2159" y="2749"/>
                  <a:pt x="2102" y="2785"/>
                </a:cubicBezTo>
                <a:cubicBezTo>
                  <a:pt x="2065" y="2809"/>
                  <a:pt x="2059" y="2813"/>
                  <a:pt x="2053" y="2819"/>
                </a:cubicBezTo>
                <a:cubicBezTo>
                  <a:pt x="2050" y="2822"/>
                  <a:pt x="2041" y="2829"/>
                  <a:pt x="2034" y="2835"/>
                </a:cubicBezTo>
                <a:cubicBezTo>
                  <a:pt x="2017" y="2848"/>
                  <a:pt x="1940" y="2935"/>
                  <a:pt x="1919" y="2964"/>
                </a:cubicBezTo>
                <a:cubicBezTo>
                  <a:pt x="1910" y="2976"/>
                  <a:pt x="1902" y="2988"/>
                  <a:pt x="1900" y="2991"/>
                </a:cubicBezTo>
                <a:cubicBezTo>
                  <a:pt x="1897" y="2994"/>
                  <a:pt x="1892" y="3002"/>
                  <a:pt x="1887" y="3008"/>
                </a:cubicBezTo>
                <a:cubicBezTo>
                  <a:pt x="1883" y="3015"/>
                  <a:pt x="1878" y="3021"/>
                  <a:pt x="1876" y="3023"/>
                </a:cubicBezTo>
                <a:cubicBezTo>
                  <a:pt x="1870" y="3031"/>
                  <a:pt x="1839" y="3078"/>
                  <a:pt x="1835" y="3087"/>
                </a:cubicBezTo>
                <a:cubicBezTo>
                  <a:pt x="1833" y="3092"/>
                  <a:pt x="1827" y="3101"/>
                  <a:pt x="1822" y="3108"/>
                </a:cubicBezTo>
                <a:cubicBezTo>
                  <a:pt x="1818" y="3115"/>
                  <a:pt x="1812" y="3124"/>
                  <a:pt x="1810" y="3128"/>
                </a:cubicBezTo>
                <a:cubicBezTo>
                  <a:pt x="1807" y="3132"/>
                  <a:pt x="1803" y="3138"/>
                  <a:pt x="1802" y="3140"/>
                </a:cubicBezTo>
                <a:cubicBezTo>
                  <a:pt x="1799" y="3143"/>
                  <a:pt x="1793" y="3153"/>
                  <a:pt x="1786" y="3162"/>
                </a:cubicBezTo>
                <a:cubicBezTo>
                  <a:pt x="1780" y="3172"/>
                  <a:pt x="1773" y="3182"/>
                  <a:pt x="1770" y="3186"/>
                </a:cubicBezTo>
                <a:cubicBezTo>
                  <a:pt x="1748" y="3216"/>
                  <a:pt x="1726" y="3249"/>
                  <a:pt x="1714" y="3270"/>
                </a:cubicBezTo>
                <a:cubicBezTo>
                  <a:pt x="1688" y="3316"/>
                  <a:pt x="1687" y="3319"/>
                  <a:pt x="1649" y="3401"/>
                </a:cubicBezTo>
                <a:cubicBezTo>
                  <a:pt x="1634" y="3435"/>
                  <a:pt x="1622" y="3475"/>
                  <a:pt x="1619" y="3500"/>
                </a:cubicBezTo>
                <a:cubicBezTo>
                  <a:pt x="1618" y="3508"/>
                  <a:pt x="1617" y="3515"/>
                  <a:pt x="1617" y="3517"/>
                </a:cubicBezTo>
                <a:cubicBezTo>
                  <a:pt x="1617" y="3517"/>
                  <a:pt x="1617" y="3519"/>
                  <a:pt x="1617" y="3520"/>
                </a:cubicBezTo>
                <a:cubicBezTo>
                  <a:pt x="1616" y="3519"/>
                  <a:pt x="1616" y="3517"/>
                  <a:pt x="1616" y="3516"/>
                </a:cubicBezTo>
                <a:cubicBezTo>
                  <a:pt x="1613" y="3505"/>
                  <a:pt x="1596" y="3454"/>
                  <a:pt x="1587" y="3430"/>
                </a:cubicBezTo>
                <a:cubicBezTo>
                  <a:pt x="1580" y="3412"/>
                  <a:pt x="1573" y="3389"/>
                  <a:pt x="1565" y="3359"/>
                </a:cubicBezTo>
                <a:cubicBezTo>
                  <a:pt x="1559" y="3335"/>
                  <a:pt x="1547" y="3252"/>
                  <a:pt x="1545" y="3218"/>
                </a:cubicBezTo>
                <a:lnTo>
                  <a:pt x="1543" y="3188"/>
                </a:lnTo>
                <a:lnTo>
                  <a:pt x="1557" y="3159"/>
                </a:lnTo>
                <a:cubicBezTo>
                  <a:pt x="1580" y="3110"/>
                  <a:pt x="1582" y="3107"/>
                  <a:pt x="1608" y="3064"/>
                </a:cubicBezTo>
                <a:cubicBezTo>
                  <a:pt x="1644" y="3004"/>
                  <a:pt x="1683" y="2946"/>
                  <a:pt x="1699" y="2929"/>
                </a:cubicBezTo>
                <a:cubicBezTo>
                  <a:pt x="1703" y="2925"/>
                  <a:pt x="1715" y="2916"/>
                  <a:pt x="1725" y="2911"/>
                </a:cubicBezTo>
                <a:cubicBezTo>
                  <a:pt x="1759" y="2891"/>
                  <a:pt x="1775" y="2863"/>
                  <a:pt x="1764" y="2840"/>
                </a:cubicBezTo>
                <a:cubicBezTo>
                  <a:pt x="1757" y="2826"/>
                  <a:pt x="1747" y="2822"/>
                  <a:pt x="1732" y="2826"/>
                </a:cubicBezTo>
                <a:cubicBezTo>
                  <a:pt x="1714" y="2831"/>
                  <a:pt x="1702" y="2847"/>
                  <a:pt x="1689" y="2885"/>
                </a:cubicBezTo>
                <a:cubicBezTo>
                  <a:pt x="1681" y="2909"/>
                  <a:pt x="1674" y="2922"/>
                  <a:pt x="1660" y="2941"/>
                </a:cubicBezTo>
                <a:cubicBezTo>
                  <a:pt x="1625" y="2988"/>
                  <a:pt x="1570" y="3076"/>
                  <a:pt x="1553" y="3113"/>
                </a:cubicBezTo>
                <a:cubicBezTo>
                  <a:pt x="1550" y="3120"/>
                  <a:pt x="1544" y="3131"/>
                  <a:pt x="1541" y="3137"/>
                </a:cubicBezTo>
                <a:lnTo>
                  <a:pt x="1540" y="3139"/>
                </a:lnTo>
                <a:lnTo>
                  <a:pt x="1539" y="3123"/>
                </a:lnTo>
                <a:cubicBezTo>
                  <a:pt x="1537" y="3107"/>
                  <a:pt x="1536" y="3091"/>
                  <a:pt x="1535" y="3087"/>
                </a:cubicBezTo>
                <a:cubicBezTo>
                  <a:pt x="1535" y="3083"/>
                  <a:pt x="1532" y="3050"/>
                  <a:pt x="1528" y="3015"/>
                </a:cubicBezTo>
                <a:cubicBezTo>
                  <a:pt x="1525" y="2980"/>
                  <a:pt x="1521" y="2945"/>
                  <a:pt x="1519" y="2938"/>
                </a:cubicBezTo>
                <a:cubicBezTo>
                  <a:pt x="1517" y="2931"/>
                  <a:pt x="1516" y="2922"/>
                  <a:pt x="1516" y="2917"/>
                </a:cubicBezTo>
                <a:cubicBezTo>
                  <a:pt x="1516" y="2912"/>
                  <a:pt x="1517" y="2895"/>
                  <a:pt x="1517" y="2882"/>
                </a:cubicBezTo>
                <a:cubicBezTo>
                  <a:pt x="1517" y="2868"/>
                  <a:pt x="1518" y="2847"/>
                  <a:pt x="1519" y="2835"/>
                </a:cubicBezTo>
                <a:cubicBezTo>
                  <a:pt x="1520" y="2824"/>
                  <a:pt x="1520" y="2806"/>
                  <a:pt x="1521" y="2798"/>
                </a:cubicBezTo>
                <a:cubicBezTo>
                  <a:pt x="1521" y="2789"/>
                  <a:pt x="1522" y="2768"/>
                  <a:pt x="1524" y="2753"/>
                </a:cubicBezTo>
                <a:cubicBezTo>
                  <a:pt x="1528" y="2706"/>
                  <a:pt x="1529" y="2697"/>
                  <a:pt x="1529" y="2691"/>
                </a:cubicBezTo>
                <a:cubicBezTo>
                  <a:pt x="1529" y="2688"/>
                  <a:pt x="1530" y="2683"/>
                  <a:pt x="1531" y="2681"/>
                </a:cubicBezTo>
                <a:cubicBezTo>
                  <a:pt x="1532" y="2678"/>
                  <a:pt x="1533" y="2670"/>
                  <a:pt x="1533" y="2664"/>
                </a:cubicBezTo>
                <a:cubicBezTo>
                  <a:pt x="1535" y="2634"/>
                  <a:pt x="1539" y="2617"/>
                  <a:pt x="1540" y="2614"/>
                </a:cubicBezTo>
                <a:cubicBezTo>
                  <a:pt x="1542" y="2611"/>
                  <a:pt x="1544" y="2602"/>
                  <a:pt x="1545" y="2597"/>
                </a:cubicBezTo>
                <a:cubicBezTo>
                  <a:pt x="1546" y="2582"/>
                  <a:pt x="1562" y="2531"/>
                  <a:pt x="1570" y="2515"/>
                </a:cubicBezTo>
                <a:cubicBezTo>
                  <a:pt x="1580" y="2494"/>
                  <a:pt x="1584" y="2486"/>
                  <a:pt x="1602" y="2460"/>
                </a:cubicBezTo>
                <a:cubicBezTo>
                  <a:pt x="1641" y="2404"/>
                  <a:pt x="1682" y="2367"/>
                  <a:pt x="1783" y="2299"/>
                </a:cubicBezTo>
                <a:cubicBezTo>
                  <a:pt x="1819" y="2274"/>
                  <a:pt x="1849" y="2251"/>
                  <a:pt x="1858" y="2242"/>
                </a:cubicBezTo>
                <a:cubicBezTo>
                  <a:pt x="1860" y="2240"/>
                  <a:pt x="1867" y="2232"/>
                  <a:pt x="1873" y="2225"/>
                </a:cubicBezTo>
                <a:cubicBezTo>
                  <a:pt x="1889" y="2209"/>
                  <a:pt x="1898" y="2197"/>
                  <a:pt x="1919" y="2168"/>
                </a:cubicBezTo>
                <a:cubicBezTo>
                  <a:pt x="1927" y="2157"/>
                  <a:pt x="1942" y="2132"/>
                  <a:pt x="1953" y="2115"/>
                </a:cubicBezTo>
                <a:cubicBezTo>
                  <a:pt x="1975" y="2079"/>
                  <a:pt x="1976" y="2075"/>
                  <a:pt x="1976" y="2073"/>
                </a:cubicBezTo>
                <a:cubicBezTo>
                  <a:pt x="1976" y="2073"/>
                  <a:pt x="1977" y="2071"/>
                  <a:pt x="1978" y="2070"/>
                </a:cubicBezTo>
                <a:cubicBezTo>
                  <a:pt x="1980" y="2067"/>
                  <a:pt x="1993" y="2045"/>
                  <a:pt x="2005" y="2025"/>
                </a:cubicBezTo>
                <a:cubicBezTo>
                  <a:pt x="2018" y="2003"/>
                  <a:pt x="2035" y="1974"/>
                  <a:pt x="2042" y="1961"/>
                </a:cubicBezTo>
                <a:cubicBezTo>
                  <a:pt x="2061" y="1929"/>
                  <a:pt x="2065" y="1917"/>
                  <a:pt x="2072" y="1870"/>
                </a:cubicBezTo>
                <a:cubicBezTo>
                  <a:pt x="2077" y="1829"/>
                  <a:pt x="2086" y="1791"/>
                  <a:pt x="2102" y="1738"/>
                </a:cubicBezTo>
                <a:cubicBezTo>
                  <a:pt x="2107" y="1724"/>
                  <a:pt x="2112" y="1705"/>
                  <a:pt x="2114" y="1695"/>
                </a:cubicBezTo>
                <a:cubicBezTo>
                  <a:pt x="2115" y="1686"/>
                  <a:pt x="2120" y="1667"/>
                  <a:pt x="2125" y="1652"/>
                </a:cubicBezTo>
                <a:cubicBezTo>
                  <a:pt x="2133" y="1624"/>
                  <a:pt x="2139" y="1617"/>
                  <a:pt x="2165" y="1610"/>
                </a:cubicBezTo>
                <a:cubicBezTo>
                  <a:pt x="2178" y="1607"/>
                  <a:pt x="2180" y="1607"/>
                  <a:pt x="2199" y="1614"/>
                </a:cubicBezTo>
                <a:cubicBezTo>
                  <a:pt x="2211" y="1619"/>
                  <a:pt x="2220" y="1624"/>
                  <a:pt x="2222" y="1626"/>
                </a:cubicBezTo>
                <a:cubicBezTo>
                  <a:pt x="2224" y="1628"/>
                  <a:pt x="2228" y="1631"/>
                  <a:pt x="2231" y="1631"/>
                </a:cubicBezTo>
                <a:cubicBezTo>
                  <a:pt x="2233" y="1632"/>
                  <a:pt x="2238" y="1637"/>
                  <a:pt x="2245" y="1645"/>
                </a:cubicBezTo>
                <a:cubicBezTo>
                  <a:pt x="2259" y="1665"/>
                  <a:pt x="2265" y="1665"/>
                  <a:pt x="2267" y="1665"/>
                </a:cubicBezTo>
                <a:cubicBezTo>
                  <a:pt x="2269" y="1665"/>
                  <a:pt x="2271" y="1664"/>
                  <a:pt x="2272" y="1663"/>
                </a:cubicBezTo>
                <a:cubicBezTo>
                  <a:pt x="2277" y="1658"/>
                  <a:pt x="2281" y="1622"/>
                  <a:pt x="2280" y="1609"/>
                </a:cubicBezTo>
                <a:cubicBezTo>
                  <a:pt x="2279" y="1585"/>
                  <a:pt x="2266" y="1553"/>
                  <a:pt x="2252" y="1541"/>
                </a:cubicBezTo>
                <a:cubicBezTo>
                  <a:pt x="2236" y="1527"/>
                  <a:pt x="2217" y="1525"/>
                  <a:pt x="2160" y="1528"/>
                </a:cubicBezTo>
                <a:cubicBezTo>
                  <a:pt x="2067" y="1534"/>
                  <a:pt x="2052" y="1540"/>
                  <a:pt x="1972" y="1597"/>
                </a:cubicBezTo>
                <a:cubicBezTo>
                  <a:pt x="1966" y="1601"/>
                  <a:pt x="1951" y="1611"/>
                  <a:pt x="1937" y="1620"/>
                </a:cubicBezTo>
                <a:cubicBezTo>
                  <a:pt x="1909" y="1638"/>
                  <a:pt x="1893" y="1652"/>
                  <a:pt x="1860" y="1689"/>
                </a:cubicBezTo>
                <a:cubicBezTo>
                  <a:pt x="1824" y="1732"/>
                  <a:pt x="1803" y="1770"/>
                  <a:pt x="1784" y="1830"/>
                </a:cubicBezTo>
                <a:cubicBezTo>
                  <a:pt x="1780" y="1844"/>
                  <a:pt x="1775" y="1859"/>
                  <a:pt x="1774" y="1862"/>
                </a:cubicBezTo>
                <a:cubicBezTo>
                  <a:pt x="1772" y="1865"/>
                  <a:pt x="1768" y="1882"/>
                  <a:pt x="1763" y="1899"/>
                </a:cubicBezTo>
                <a:cubicBezTo>
                  <a:pt x="1758" y="1916"/>
                  <a:pt x="1751" y="1940"/>
                  <a:pt x="1746" y="1952"/>
                </a:cubicBezTo>
                <a:cubicBezTo>
                  <a:pt x="1733" y="1991"/>
                  <a:pt x="1722" y="2058"/>
                  <a:pt x="1721" y="2111"/>
                </a:cubicBezTo>
                <a:cubicBezTo>
                  <a:pt x="1720" y="2156"/>
                  <a:pt x="1719" y="2169"/>
                  <a:pt x="1714" y="2191"/>
                </a:cubicBezTo>
                <a:cubicBezTo>
                  <a:pt x="1707" y="2221"/>
                  <a:pt x="1705" y="2227"/>
                  <a:pt x="1689" y="2256"/>
                </a:cubicBezTo>
                <a:cubicBezTo>
                  <a:pt x="1681" y="2270"/>
                  <a:pt x="1667" y="2297"/>
                  <a:pt x="1657" y="2317"/>
                </a:cubicBezTo>
                <a:cubicBezTo>
                  <a:pt x="1647" y="2336"/>
                  <a:pt x="1636" y="2358"/>
                  <a:pt x="1631" y="2366"/>
                </a:cubicBezTo>
                <a:cubicBezTo>
                  <a:pt x="1626" y="2374"/>
                  <a:pt x="1615" y="2394"/>
                  <a:pt x="1605" y="2411"/>
                </a:cubicBezTo>
                <a:cubicBezTo>
                  <a:pt x="1595" y="2428"/>
                  <a:pt x="1582" y="2448"/>
                  <a:pt x="1577" y="2455"/>
                </a:cubicBezTo>
                <a:cubicBezTo>
                  <a:pt x="1567" y="2471"/>
                  <a:pt x="1552" y="2497"/>
                  <a:pt x="1547" y="2511"/>
                </a:cubicBezTo>
                <a:cubicBezTo>
                  <a:pt x="1550" y="2479"/>
                  <a:pt x="1544" y="2361"/>
                  <a:pt x="1539" y="2334"/>
                </a:cubicBezTo>
                <a:cubicBezTo>
                  <a:pt x="1537" y="2324"/>
                  <a:pt x="1534" y="2306"/>
                  <a:pt x="1532" y="2296"/>
                </a:cubicBezTo>
                <a:cubicBezTo>
                  <a:pt x="1531" y="2285"/>
                  <a:pt x="1529" y="2272"/>
                  <a:pt x="1528" y="2266"/>
                </a:cubicBezTo>
                <a:cubicBezTo>
                  <a:pt x="1526" y="2260"/>
                  <a:pt x="1524" y="2249"/>
                  <a:pt x="1523" y="2241"/>
                </a:cubicBezTo>
                <a:cubicBezTo>
                  <a:pt x="1522" y="2233"/>
                  <a:pt x="1519" y="2219"/>
                  <a:pt x="1518" y="2211"/>
                </a:cubicBezTo>
                <a:cubicBezTo>
                  <a:pt x="1514" y="2188"/>
                  <a:pt x="1500" y="2130"/>
                  <a:pt x="1494" y="2112"/>
                </a:cubicBezTo>
                <a:cubicBezTo>
                  <a:pt x="1486" y="2084"/>
                  <a:pt x="1476" y="2044"/>
                  <a:pt x="1475" y="2031"/>
                </a:cubicBezTo>
                <a:cubicBezTo>
                  <a:pt x="1472" y="1982"/>
                  <a:pt x="1479" y="1950"/>
                  <a:pt x="1502" y="1899"/>
                </a:cubicBezTo>
                <a:cubicBezTo>
                  <a:pt x="1516" y="1870"/>
                  <a:pt x="1520" y="1853"/>
                  <a:pt x="1522" y="1827"/>
                </a:cubicBezTo>
                <a:cubicBezTo>
                  <a:pt x="1526" y="1753"/>
                  <a:pt x="1557" y="1664"/>
                  <a:pt x="1607" y="1578"/>
                </a:cubicBezTo>
                <a:cubicBezTo>
                  <a:pt x="1612" y="1570"/>
                  <a:pt x="1621" y="1554"/>
                  <a:pt x="1621" y="1551"/>
                </a:cubicBezTo>
                <a:lnTo>
                  <a:pt x="1621" y="1550"/>
                </a:lnTo>
                <a:cubicBezTo>
                  <a:pt x="1629" y="1547"/>
                  <a:pt x="1657" y="1484"/>
                  <a:pt x="1664" y="1461"/>
                </a:cubicBezTo>
                <a:cubicBezTo>
                  <a:pt x="1677" y="1420"/>
                  <a:pt x="1692" y="1341"/>
                  <a:pt x="1693" y="1303"/>
                </a:cubicBezTo>
                <a:cubicBezTo>
                  <a:pt x="1693" y="1284"/>
                  <a:pt x="1693" y="1239"/>
                  <a:pt x="1691" y="1202"/>
                </a:cubicBezTo>
                <a:cubicBezTo>
                  <a:pt x="1685" y="1052"/>
                  <a:pt x="1685" y="1047"/>
                  <a:pt x="1691" y="1006"/>
                </a:cubicBezTo>
                <a:cubicBezTo>
                  <a:pt x="1698" y="954"/>
                  <a:pt x="1712" y="898"/>
                  <a:pt x="1756" y="745"/>
                </a:cubicBezTo>
                <a:cubicBezTo>
                  <a:pt x="1789" y="632"/>
                  <a:pt x="1794" y="585"/>
                  <a:pt x="1788" y="478"/>
                </a:cubicBezTo>
                <a:cubicBezTo>
                  <a:pt x="1784" y="414"/>
                  <a:pt x="1778" y="351"/>
                  <a:pt x="1773" y="326"/>
                </a:cubicBezTo>
                <a:cubicBezTo>
                  <a:pt x="1772" y="321"/>
                  <a:pt x="1769" y="301"/>
                  <a:pt x="1765" y="282"/>
                </a:cubicBezTo>
                <a:cubicBezTo>
                  <a:pt x="1763" y="264"/>
                  <a:pt x="1759" y="244"/>
                  <a:pt x="1759" y="241"/>
                </a:cubicBezTo>
                <a:cubicBezTo>
                  <a:pt x="1758" y="238"/>
                  <a:pt x="1756" y="227"/>
                  <a:pt x="1754" y="216"/>
                </a:cubicBezTo>
                <a:cubicBezTo>
                  <a:pt x="1753" y="208"/>
                  <a:pt x="1751" y="195"/>
                  <a:pt x="1749" y="193"/>
                </a:cubicBezTo>
                <a:cubicBezTo>
                  <a:pt x="1750" y="193"/>
                  <a:pt x="1750" y="193"/>
                  <a:pt x="1750" y="193"/>
                </a:cubicBezTo>
                <a:cubicBezTo>
                  <a:pt x="1749" y="192"/>
                  <a:pt x="1747" y="182"/>
                  <a:pt x="1745" y="167"/>
                </a:cubicBezTo>
                <a:cubicBezTo>
                  <a:pt x="1744" y="155"/>
                  <a:pt x="1741" y="140"/>
                  <a:pt x="1740" y="137"/>
                </a:cubicBezTo>
                <a:cubicBezTo>
                  <a:pt x="1739" y="134"/>
                  <a:pt x="1732" y="92"/>
                  <a:pt x="1726" y="44"/>
                </a:cubicBezTo>
                <a:cubicBezTo>
                  <a:pt x="1720" y="7"/>
                  <a:pt x="1717" y="2"/>
                  <a:pt x="1714" y="0"/>
                </a:cubicBezTo>
                <a:cubicBezTo>
                  <a:pt x="1713" y="0"/>
                  <a:pt x="1712" y="0"/>
                  <a:pt x="1711" y="0"/>
                </a:cubicBezTo>
                <a:cubicBezTo>
                  <a:pt x="1708" y="2"/>
                  <a:pt x="1702" y="14"/>
                  <a:pt x="1695" y="37"/>
                </a:cubicBezTo>
                <a:cubicBezTo>
                  <a:pt x="1689" y="57"/>
                  <a:pt x="1682" y="86"/>
                  <a:pt x="1680" y="101"/>
                </a:cubicBezTo>
                <a:cubicBezTo>
                  <a:pt x="1679" y="116"/>
                  <a:pt x="1676" y="135"/>
                  <a:pt x="1674" y="143"/>
                </a:cubicBezTo>
                <a:cubicBezTo>
                  <a:pt x="1672" y="151"/>
                  <a:pt x="1670" y="161"/>
                  <a:pt x="1669" y="164"/>
                </a:cubicBezTo>
                <a:cubicBezTo>
                  <a:pt x="1669" y="168"/>
                  <a:pt x="1664" y="190"/>
                  <a:pt x="1659" y="213"/>
                </a:cubicBezTo>
                <a:cubicBezTo>
                  <a:pt x="1643" y="285"/>
                  <a:pt x="1642" y="289"/>
                  <a:pt x="1594" y="396"/>
                </a:cubicBezTo>
                <a:cubicBezTo>
                  <a:pt x="1576" y="435"/>
                  <a:pt x="1554" y="483"/>
                  <a:pt x="1549" y="493"/>
                </a:cubicBezTo>
                <a:cubicBezTo>
                  <a:pt x="1547" y="496"/>
                  <a:pt x="1544" y="502"/>
                  <a:pt x="1541" y="508"/>
                </a:cubicBezTo>
                <a:cubicBezTo>
                  <a:pt x="1538" y="514"/>
                  <a:pt x="1518" y="550"/>
                  <a:pt x="1495" y="588"/>
                </a:cubicBezTo>
                <a:cubicBezTo>
                  <a:pt x="1473" y="627"/>
                  <a:pt x="1448" y="671"/>
                  <a:pt x="1441" y="686"/>
                </a:cubicBezTo>
                <a:cubicBezTo>
                  <a:pt x="1433" y="702"/>
                  <a:pt x="1417" y="733"/>
                  <a:pt x="1405" y="756"/>
                </a:cubicBezTo>
                <a:cubicBezTo>
                  <a:pt x="1394" y="778"/>
                  <a:pt x="1381" y="805"/>
                  <a:pt x="1376" y="813"/>
                </a:cubicBezTo>
                <a:cubicBezTo>
                  <a:pt x="1372" y="822"/>
                  <a:pt x="1366" y="833"/>
                  <a:pt x="1364" y="838"/>
                </a:cubicBezTo>
                <a:cubicBezTo>
                  <a:pt x="1350" y="864"/>
                  <a:pt x="1319" y="941"/>
                  <a:pt x="1311" y="966"/>
                </a:cubicBezTo>
                <a:cubicBezTo>
                  <a:pt x="1294" y="1023"/>
                  <a:pt x="1289" y="1056"/>
                  <a:pt x="1289" y="1107"/>
                </a:cubicBezTo>
                <a:cubicBezTo>
                  <a:pt x="1289" y="1156"/>
                  <a:pt x="1295" y="1250"/>
                  <a:pt x="1300" y="1272"/>
                </a:cubicBezTo>
                <a:cubicBezTo>
                  <a:pt x="1303" y="1284"/>
                  <a:pt x="1306" y="1298"/>
                  <a:pt x="1307" y="1305"/>
                </a:cubicBezTo>
                <a:cubicBezTo>
                  <a:pt x="1308" y="1311"/>
                  <a:pt x="1310" y="1319"/>
                  <a:pt x="1311" y="1322"/>
                </a:cubicBezTo>
                <a:cubicBezTo>
                  <a:pt x="1312" y="1324"/>
                  <a:pt x="1314" y="1329"/>
                  <a:pt x="1315" y="1333"/>
                </a:cubicBezTo>
                <a:cubicBezTo>
                  <a:pt x="1317" y="1343"/>
                  <a:pt x="1334" y="1386"/>
                  <a:pt x="1338" y="1394"/>
                </a:cubicBezTo>
                <a:cubicBezTo>
                  <a:pt x="1339" y="1396"/>
                  <a:pt x="1344" y="1408"/>
                  <a:pt x="1349" y="1421"/>
                </a:cubicBezTo>
                <a:cubicBezTo>
                  <a:pt x="1353" y="1433"/>
                  <a:pt x="1360" y="1454"/>
                  <a:pt x="1365" y="1465"/>
                </a:cubicBezTo>
                <a:cubicBezTo>
                  <a:pt x="1393" y="1541"/>
                  <a:pt x="1401" y="1566"/>
                  <a:pt x="1402" y="1592"/>
                </a:cubicBezTo>
                <a:cubicBezTo>
                  <a:pt x="1403" y="1624"/>
                  <a:pt x="1403" y="1677"/>
                  <a:pt x="1402" y="1682"/>
                </a:cubicBezTo>
                <a:cubicBezTo>
                  <a:pt x="1399" y="1692"/>
                  <a:pt x="1410" y="1846"/>
                  <a:pt x="1415" y="1879"/>
                </a:cubicBezTo>
                <a:cubicBezTo>
                  <a:pt x="1421" y="1916"/>
                  <a:pt x="1436" y="1996"/>
                  <a:pt x="1440" y="2003"/>
                </a:cubicBezTo>
                <a:cubicBezTo>
                  <a:pt x="1441" y="2005"/>
                  <a:pt x="1441" y="2008"/>
                  <a:pt x="1441" y="2008"/>
                </a:cubicBezTo>
                <a:cubicBezTo>
                  <a:pt x="1441" y="2011"/>
                  <a:pt x="1446" y="2027"/>
                  <a:pt x="1448" y="2036"/>
                </a:cubicBezTo>
                <a:cubicBezTo>
                  <a:pt x="1452" y="2049"/>
                  <a:pt x="1457" y="2065"/>
                  <a:pt x="1458" y="2071"/>
                </a:cubicBezTo>
                <a:cubicBezTo>
                  <a:pt x="1461" y="2087"/>
                  <a:pt x="1471" y="2124"/>
                  <a:pt x="1479" y="2152"/>
                </a:cubicBezTo>
                <a:cubicBezTo>
                  <a:pt x="1487" y="2177"/>
                  <a:pt x="1494" y="2210"/>
                  <a:pt x="1504" y="2274"/>
                </a:cubicBezTo>
                <a:cubicBezTo>
                  <a:pt x="1505" y="2285"/>
                  <a:pt x="1508" y="2302"/>
                  <a:pt x="1511" y="2311"/>
                </a:cubicBezTo>
                <a:cubicBezTo>
                  <a:pt x="1516" y="2335"/>
                  <a:pt x="1526" y="2466"/>
                  <a:pt x="1524" y="2495"/>
                </a:cubicBezTo>
                <a:cubicBezTo>
                  <a:pt x="1521" y="2562"/>
                  <a:pt x="1518" y="2599"/>
                  <a:pt x="1516" y="2608"/>
                </a:cubicBezTo>
                <a:cubicBezTo>
                  <a:pt x="1515" y="2614"/>
                  <a:pt x="1514" y="2624"/>
                  <a:pt x="1513" y="2629"/>
                </a:cubicBezTo>
                <a:cubicBezTo>
                  <a:pt x="1513" y="2635"/>
                  <a:pt x="1511" y="2647"/>
                  <a:pt x="1510" y="2656"/>
                </a:cubicBezTo>
                <a:cubicBezTo>
                  <a:pt x="1502" y="2720"/>
                  <a:pt x="1500" y="2745"/>
                  <a:pt x="1498" y="2783"/>
                </a:cubicBezTo>
                <a:cubicBezTo>
                  <a:pt x="1497" y="2813"/>
                  <a:pt x="1496" y="2841"/>
                  <a:pt x="1495" y="2854"/>
                </a:cubicBezTo>
                <a:cubicBezTo>
                  <a:pt x="1491" y="2848"/>
                  <a:pt x="1484" y="2838"/>
                  <a:pt x="1476" y="2824"/>
                </a:cubicBezTo>
                <a:cubicBezTo>
                  <a:pt x="1438" y="2760"/>
                  <a:pt x="1401" y="2715"/>
                  <a:pt x="1317" y="2632"/>
                </a:cubicBezTo>
                <a:cubicBezTo>
                  <a:pt x="1307" y="2622"/>
                  <a:pt x="1294" y="2609"/>
                  <a:pt x="1288" y="2602"/>
                </a:cubicBezTo>
                <a:cubicBezTo>
                  <a:pt x="1276" y="2589"/>
                  <a:pt x="1235" y="2559"/>
                  <a:pt x="1204" y="2538"/>
                </a:cubicBezTo>
                <a:cubicBezTo>
                  <a:pt x="1183" y="2524"/>
                  <a:pt x="1135" y="2491"/>
                  <a:pt x="1126" y="2491"/>
                </a:cubicBezTo>
                <a:lnTo>
                  <a:pt x="1126" y="2491"/>
                </a:lnTo>
                <a:cubicBezTo>
                  <a:pt x="1126" y="2488"/>
                  <a:pt x="1120" y="2484"/>
                  <a:pt x="1067" y="2462"/>
                </a:cubicBezTo>
                <a:cubicBezTo>
                  <a:pt x="1031" y="2448"/>
                  <a:pt x="996" y="2435"/>
                  <a:pt x="977" y="2429"/>
                </a:cubicBezTo>
                <a:cubicBezTo>
                  <a:pt x="934" y="2416"/>
                  <a:pt x="905" y="2410"/>
                  <a:pt x="856" y="2404"/>
                </a:cubicBezTo>
                <a:cubicBezTo>
                  <a:pt x="812" y="2398"/>
                  <a:pt x="700" y="2405"/>
                  <a:pt x="652" y="2417"/>
                </a:cubicBezTo>
                <a:cubicBezTo>
                  <a:pt x="569" y="2437"/>
                  <a:pt x="518" y="2468"/>
                  <a:pt x="476" y="2522"/>
                </a:cubicBezTo>
                <a:cubicBezTo>
                  <a:pt x="451" y="2554"/>
                  <a:pt x="405" y="2605"/>
                  <a:pt x="384" y="2625"/>
                </a:cubicBezTo>
                <a:cubicBezTo>
                  <a:pt x="375" y="2634"/>
                  <a:pt x="348" y="2662"/>
                  <a:pt x="325" y="2687"/>
                </a:cubicBezTo>
                <a:cubicBezTo>
                  <a:pt x="301" y="2713"/>
                  <a:pt x="268" y="2748"/>
                  <a:pt x="250" y="2767"/>
                </a:cubicBezTo>
                <a:cubicBezTo>
                  <a:pt x="188" y="2831"/>
                  <a:pt x="147" y="2885"/>
                  <a:pt x="122" y="2936"/>
                </a:cubicBezTo>
                <a:cubicBezTo>
                  <a:pt x="88" y="3003"/>
                  <a:pt x="72" y="3059"/>
                  <a:pt x="68" y="3117"/>
                </a:cubicBezTo>
                <a:cubicBezTo>
                  <a:pt x="67" y="3129"/>
                  <a:pt x="62" y="3192"/>
                  <a:pt x="58" y="3242"/>
                </a:cubicBezTo>
                <a:cubicBezTo>
                  <a:pt x="55" y="3276"/>
                  <a:pt x="58" y="3311"/>
                  <a:pt x="67" y="3337"/>
                </a:cubicBezTo>
                <a:cubicBezTo>
                  <a:pt x="77" y="3368"/>
                  <a:pt x="87" y="3394"/>
                  <a:pt x="96" y="3409"/>
                </a:cubicBezTo>
                <a:cubicBezTo>
                  <a:pt x="100" y="3415"/>
                  <a:pt x="108" y="3430"/>
                  <a:pt x="115" y="3441"/>
                </a:cubicBezTo>
                <a:cubicBezTo>
                  <a:pt x="122" y="3453"/>
                  <a:pt x="138" y="3482"/>
                  <a:pt x="152" y="3505"/>
                </a:cubicBezTo>
                <a:cubicBezTo>
                  <a:pt x="165" y="3528"/>
                  <a:pt x="183" y="3562"/>
                  <a:pt x="192" y="3582"/>
                </a:cubicBezTo>
                <a:cubicBezTo>
                  <a:pt x="209" y="3618"/>
                  <a:pt x="210" y="3620"/>
                  <a:pt x="226" y="3647"/>
                </a:cubicBezTo>
                <a:cubicBezTo>
                  <a:pt x="245" y="3678"/>
                  <a:pt x="247" y="3681"/>
                  <a:pt x="251" y="3685"/>
                </a:cubicBezTo>
                <a:cubicBezTo>
                  <a:pt x="253" y="3686"/>
                  <a:pt x="255" y="3690"/>
                  <a:pt x="256" y="3693"/>
                </a:cubicBezTo>
                <a:cubicBezTo>
                  <a:pt x="257" y="3696"/>
                  <a:pt x="260" y="3701"/>
                  <a:pt x="264" y="3701"/>
                </a:cubicBezTo>
                <a:lnTo>
                  <a:pt x="264" y="3701"/>
                </a:lnTo>
                <a:cubicBezTo>
                  <a:pt x="264" y="3706"/>
                  <a:pt x="290" y="3737"/>
                  <a:pt x="294" y="3740"/>
                </a:cubicBezTo>
                <a:cubicBezTo>
                  <a:pt x="295" y="3741"/>
                  <a:pt x="300" y="3746"/>
                  <a:pt x="306" y="3754"/>
                </a:cubicBezTo>
                <a:cubicBezTo>
                  <a:pt x="315" y="3764"/>
                  <a:pt x="340" y="3791"/>
                  <a:pt x="348" y="3791"/>
                </a:cubicBezTo>
                <a:cubicBezTo>
                  <a:pt x="350" y="3791"/>
                  <a:pt x="351" y="3790"/>
                  <a:pt x="352" y="3789"/>
                </a:cubicBezTo>
                <a:cubicBezTo>
                  <a:pt x="353" y="3788"/>
                  <a:pt x="354" y="3787"/>
                  <a:pt x="353" y="3767"/>
                </a:cubicBezTo>
                <a:cubicBezTo>
                  <a:pt x="353" y="3755"/>
                  <a:pt x="352" y="3739"/>
                  <a:pt x="351" y="3723"/>
                </a:cubicBezTo>
                <a:cubicBezTo>
                  <a:pt x="347" y="3667"/>
                  <a:pt x="346" y="3657"/>
                  <a:pt x="337" y="3628"/>
                </a:cubicBezTo>
                <a:cubicBezTo>
                  <a:pt x="332" y="3610"/>
                  <a:pt x="325" y="3588"/>
                  <a:pt x="323" y="3578"/>
                </a:cubicBezTo>
                <a:cubicBezTo>
                  <a:pt x="304" y="3499"/>
                  <a:pt x="289" y="3313"/>
                  <a:pt x="296" y="3253"/>
                </a:cubicBezTo>
                <a:cubicBezTo>
                  <a:pt x="296" y="3248"/>
                  <a:pt x="297" y="3240"/>
                  <a:pt x="298" y="3234"/>
                </a:cubicBezTo>
                <a:cubicBezTo>
                  <a:pt x="301" y="3200"/>
                  <a:pt x="303" y="3186"/>
                  <a:pt x="305" y="3176"/>
                </a:cubicBezTo>
                <a:cubicBezTo>
                  <a:pt x="310" y="3152"/>
                  <a:pt x="317" y="3124"/>
                  <a:pt x="319" y="3118"/>
                </a:cubicBezTo>
                <a:cubicBezTo>
                  <a:pt x="323" y="3107"/>
                  <a:pt x="335" y="3055"/>
                  <a:pt x="340" y="3027"/>
                </a:cubicBezTo>
                <a:cubicBezTo>
                  <a:pt x="343" y="3012"/>
                  <a:pt x="346" y="2995"/>
                  <a:pt x="347" y="2991"/>
                </a:cubicBezTo>
                <a:cubicBezTo>
                  <a:pt x="348" y="2986"/>
                  <a:pt x="351" y="2972"/>
                  <a:pt x="353" y="2962"/>
                </a:cubicBezTo>
                <a:cubicBezTo>
                  <a:pt x="362" y="2910"/>
                  <a:pt x="366" y="2898"/>
                  <a:pt x="386" y="2868"/>
                </a:cubicBezTo>
                <a:cubicBezTo>
                  <a:pt x="396" y="2852"/>
                  <a:pt x="407" y="2835"/>
                  <a:pt x="409" y="2832"/>
                </a:cubicBezTo>
                <a:cubicBezTo>
                  <a:pt x="414" y="2824"/>
                  <a:pt x="431" y="2801"/>
                  <a:pt x="447" y="2780"/>
                </a:cubicBezTo>
                <a:cubicBezTo>
                  <a:pt x="454" y="2772"/>
                  <a:pt x="461" y="2762"/>
                  <a:pt x="464" y="2758"/>
                </a:cubicBezTo>
                <a:cubicBezTo>
                  <a:pt x="467" y="2754"/>
                  <a:pt x="477" y="2744"/>
                  <a:pt x="485" y="2736"/>
                </a:cubicBezTo>
                <a:cubicBezTo>
                  <a:pt x="492" y="2731"/>
                  <a:pt x="503" y="2721"/>
                  <a:pt x="504" y="2719"/>
                </a:cubicBezTo>
                <a:cubicBezTo>
                  <a:pt x="504" y="2718"/>
                  <a:pt x="504" y="2718"/>
                  <a:pt x="505" y="2718"/>
                </a:cubicBezTo>
                <a:cubicBezTo>
                  <a:pt x="509" y="2718"/>
                  <a:pt x="518" y="2710"/>
                  <a:pt x="519" y="2710"/>
                </a:cubicBezTo>
                <a:cubicBezTo>
                  <a:pt x="527" y="2703"/>
                  <a:pt x="573" y="2675"/>
                  <a:pt x="595" y="2664"/>
                </a:cubicBezTo>
                <a:cubicBezTo>
                  <a:pt x="629" y="2647"/>
                  <a:pt x="665" y="2633"/>
                  <a:pt x="713" y="2620"/>
                </a:cubicBezTo>
                <a:cubicBezTo>
                  <a:pt x="747" y="2611"/>
                  <a:pt x="841" y="2603"/>
                  <a:pt x="863" y="2606"/>
                </a:cubicBezTo>
                <a:cubicBezTo>
                  <a:pt x="883" y="2610"/>
                  <a:pt x="908" y="2605"/>
                  <a:pt x="938" y="2593"/>
                </a:cubicBezTo>
                <a:cubicBezTo>
                  <a:pt x="975" y="2578"/>
                  <a:pt x="1043" y="2562"/>
                  <a:pt x="1079" y="2560"/>
                </a:cubicBezTo>
                <a:cubicBezTo>
                  <a:pt x="1102" y="2559"/>
                  <a:pt x="1145" y="2562"/>
                  <a:pt x="1179" y="2568"/>
                </a:cubicBezTo>
                <a:cubicBezTo>
                  <a:pt x="1193" y="2570"/>
                  <a:pt x="1217" y="2579"/>
                  <a:pt x="1227" y="2586"/>
                </a:cubicBezTo>
                <a:cubicBezTo>
                  <a:pt x="1240" y="2594"/>
                  <a:pt x="1269" y="2620"/>
                  <a:pt x="1308" y="2658"/>
                </a:cubicBezTo>
                <a:cubicBezTo>
                  <a:pt x="1402" y="2748"/>
                  <a:pt x="1459" y="2824"/>
                  <a:pt x="1482" y="2890"/>
                </a:cubicBezTo>
                <a:cubicBezTo>
                  <a:pt x="1490" y="2913"/>
                  <a:pt x="1492" y="2924"/>
                  <a:pt x="1494" y="2952"/>
                </a:cubicBezTo>
                <a:cubicBezTo>
                  <a:pt x="1497" y="2984"/>
                  <a:pt x="1501" y="3016"/>
                  <a:pt x="1505" y="3033"/>
                </a:cubicBezTo>
                <a:cubicBezTo>
                  <a:pt x="1505" y="3036"/>
                  <a:pt x="1509" y="3076"/>
                  <a:pt x="1513" y="3130"/>
                </a:cubicBezTo>
                <a:cubicBezTo>
                  <a:pt x="1520" y="3216"/>
                  <a:pt x="1523" y="3246"/>
                  <a:pt x="1529" y="3290"/>
                </a:cubicBezTo>
                <a:cubicBezTo>
                  <a:pt x="1533" y="3313"/>
                  <a:pt x="1539" y="3350"/>
                  <a:pt x="1542" y="3360"/>
                </a:cubicBezTo>
                <a:cubicBezTo>
                  <a:pt x="1543" y="3364"/>
                  <a:pt x="1546" y="3375"/>
                  <a:pt x="1548" y="3384"/>
                </a:cubicBezTo>
                <a:cubicBezTo>
                  <a:pt x="1551" y="3394"/>
                  <a:pt x="1557" y="3414"/>
                  <a:pt x="1563" y="3430"/>
                </a:cubicBezTo>
                <a:cubicBezTo>
                  <a:pt x="1576" y="3467"/>
                  <a:pt x="1592" y="3513"/>
                  <a:pt x="1597" y="3531"/>
                </a:cubicBezTo>
                <a:cubicBezTo>
                  <a:pt x="1599" y="3538"/>
                  <a:pt x="1602" y="3549"/>
                  <a:pt x="1604" y="3556"/>
                </a:cubicBezTo>
                <a:cubicBezTo>
                  <a:pt x="1606" y="3562"/>
                  <a:pt x="1608" y="3571"/>
                  <a:pt x="1609" y="3576"/>
                </a:cubicBezTo>
                <a:cubicBezTo>
                  <a:pt x="1610" y="3581"/>
                  <a:pt x="1613" y="3592"/>
                  <a:pt x="1615" y="3600"/>
                </a:cubicBezTo>
                <a:cubicBezTo>
                  <a:pt x="1624" y="3633"/>
                  <a:pt x="1631" y="3716"/>
                  <a:pt x="1630" y="3772"/>
                </a:cubicBezTo>
                <a:cubicBezTo>
                  <a:pt x="1630" y="3787"/>
                  <a:pt x="1629" y="3803"/>
                  <a:pt x="1629" y="3809"/>
                </a:cubicBezTo>
                <a:cubicBezTo>
                  <a:pt x="1628" y="3854"/>
                  <a:pt x="1613" y="3940"/>
                  <a:pt x="1592" y="4014"/>
                </a:cubicBezTo>
                <a:cubicBezTo>
                  <a:pt x="1590" y="4021"/>
                  <a:pt x="1584" y="4041"/>
                  <a:pt x="1581" y="4049"/>
                </a:cubicBezTo>
                <a:cubicBezTo>
                  <a:pt x="1580" y="4047"/>
                  <a:pt x="1580" y="4043"/>
                  <a:pt x="1579" y="4038"/>
                </a:cubicBezTo>
                <a:cubicBezTo>
                  <a:pt x="1578" y="4019"/>
                  <a:pt x="1564" y="3988"/>
                  <a:pt x="1547" y="3967"/>
                </a:cubicBezTo>
                <a:cubicBezTo>
                  <a:pt x="1542" y="3960"/>
                  <a:pt x="1523" y="3940"/>
                  <a:pt x="1503" y="3922"/>
                </a:cubicBezTo>
                <a:cubicBezTo>
                  <a:pt x="1469" y="3890"/>
                  <a:pt x="1414" y="3828"/>
                  <a:pt x="1388" y="3791"/>
                </a:cubicBezTo>
                <a:cubicBezTo>
                  <a:pt x="1354" y="3743"/>
                  <a:pt x="1310" y="3639"/>
                  <a:pt x="1299" y="3582"/>
                </a:cubicBezTo>
                <a:cubicBezTo>
                  <a:pt x="1296" y="3570"/>
                  <a:pt x="1268" y="3474"/>
                  <a:pt x="1256" y="3440"/>
                </a:cubicBezTo>
                <a:cubicBezTo>
                  <a:pt x="1239" y="3389"/>
                  <a:pt x="1202" y="3319"/>
                  <a:pt x="1174" y="3285"/>
                </a:cubicBezTo>
                <a:cubicBezTo>
                  <a:pt x="1156" y="3264"/>
                  <a:pt x="1117" y="3233"/>
                  <a:pt x="1095" y="3222"/>
                </a:cubicBezTo>
                <a:cubicBezTo>
                  <a:pt x="1081" y="3215"/>
                  <a:pt x="1076" y="3215"/>
                  <a:pt x="1050" y="3217"/>
                </a:cubicBezTo>
                <a:cubicBezTo>
                  <a:pt x="1002" y="3220"/>
                  <a:pt x="945" y="3227"/>
                  <a:pt x="930" y="3232"/>
                </a:cubicBezTo>
                <a:cubicBezTo>
                  <a:pt x="911" y="3238"/>
                  <a:pt x="850" y="3274"/>
                  <a:pt x="831" y="3290"/>
                </a:cubicBezTo>
                <a:cubicBezTo>
                  <a:pt x="814" y="3305"/>
                  <a:pt x="777" y="3347"/>
                  <a:pt x="760" y="3371"/>
                </a:cubicBezTo>
                <a:cubicBezTo>
                  <a:pt x="721" y="3426"/>
                  <a:pt x="712" y="3455"/>
                  <a:pt x="701" y="3550"/>
                </a:cubicBezTo>
                <a:cubicBezTo>
                  <a:pt x="697" y="3587"/>
                  <a:pt x="700" y="3632"/>
                  <a:pt x="707" y="3649"/>
                </a:cubicBezTo>
                <a:cubicBezTo>
                  <a:pt x="708" y="3651"/>
                  <a:pt x="709" y="3653"/>
                  <a:pt x="709" y="3654"/>
                </a:cubicBezTo>
                <a:cubicBezTo>
                  <a:pt x="709" y="3655"/>
                  <a:pt x="708" y="3657"/>
                  <a:pt x="712" y="3665"/>
                </a:cubicBezTo>
                <a:cubicBezTo>
                  <a:pt x="714" y="3669"/>
                  <a:pt x="716" y="3675"/>
                  <a:pt x="716" y="3678"/>
                </a:cubicBezTo>
                <a:cubicBezTo>
                  <a:pt x="718" y="3686"/>
                  <a:pt x="732" y="3725"/>
                  <a:pt x="754" y="3781"/>
                </a:cubicBezTo>
                <a:cubicBezTo>
                  <a:pt x="764" y="3804"/>
                  <a:pt x="774" y="3835"/>
                  <a:pt x="777" y="3849"/>
                </a:cubicBezTo>
                <a:cubicBezTo>
                  <a:pt x="781" y="3863"/>
                  <a:pt x="787" y="3885"/>
                  <a:pt x="792" y="3897"/>
                </a:cubicBezTo>
                <a:cubicBezTo>
                  <a:pt x="799" y="3914"/>
                  <a:pt x="800" y="3918"/>
                  <a:pt x="804" y="3918"/>
                </a:cubicBezTo>
                <a:cubicBezTo>
                  <a:pt x="808" y="3917"/>
                  <a:pt x="809" y="3914"/>
                  <a:pt x="810" y="3910"/>
                </a:cubicBezTo>
                <a:cubicBezTo>
                  <a:pt x="816" y="3892"/>
                  <a:pt x="823" y="3864"/>
                  <a:pt x="822" y="3857"/>
                </a:cubicBezTo>
                <a:cubicBezTo>
                  <a:pt x="821" y="3839"/>
                  <a:pt x="848" y="3745"/>
                  <a:pt x="863" y="3710"/>
                </a:cubicBezTo>
                <a:cubicBezTo>
                  <a:pt x="874" y="3686"/>
                  <a:pt x="881" y="3672"/>
                  <a:pt x="888" y="3660"/>
                </a:cubicBezTo>
                <a:cubicBezTo>
                  <a:pt x="905" y="3631"/>
                  <a:pt x="928" y="3570"/>
                  <a:pt x="936" y="3535"/>
                </a:cubicBezTo>
                <a:cubicBezTo>
                  <a:pt x="942" y="3508"/>
                  <a:pt x="941" y="3482"/>
                  <a:pt x="933" y="3447"/>
                </a:cubicBezTo>
                <a:lnTo>
                  <a:pt x="932" y="3439"/>
                </a:lnTo>
                <a:lnTo>
                  <a:pt x="936" y="3439"/>
                </a:lnTo>
                <a:cubicBezTo>
                  <a:pt x="954" y="3443"/>
                  <a:pt x="980" y="3463"/>
                  <a:pt x="1005" y="3494"/>
                </a:cubicBezTo>
                <a:cubicBezTo>
                  <a:pt x="1024" y="3518"/>
                  <a:pt x="1066" y="3588"/>
                  <a:pt x="1089" y="3636"/>
                </a:cubicBezTo>
                <a:cubicBezTo>
                  <a:pt x="1110" y="3679"/>
                  <a:pt x="1132" y="3718"/>
                  <a:pt x="1154" y="3747"/>
                </a:cubicBezTo>
                <a:cubicBezTo>
                  <a:pt x="1189" y="3794"/>
                  <a:pt x="1192" y="3798"/>
                  <a:pt x="1195" y="3799"/>
                </a:cubicBezTo>
                <a:cubicBezTo>
                  <a:pt x="1195" y="3799"/>
                  <a:pt x="1196" y="3800"/>
                  <a:pt x="1196" y="3801"/>
                </a:cubicBezTo>
                <a:cubicBezTo>
                  <a:pt x="1196" y="3804"/>
                  <a:pt x="1199" y="3809"/>
                  <a:pt x="1202" y="3812"/>
                </a:cubicBezTo>
                <a:cubicBezTo>
                  <a:pt x="1204" y="3815"/>
                  <a:pt x="1212" y="3826"/>
                  <a:pt x="1220" y="3837"/>
                </a:cubicBezTo>
                <a:cubicBezTo>
                  <a:pt x="1252" y="3884"/>
                  <a:pt x="1271" y="3896"/>
                  <a:pt x="1335" y="3909"/>
                </a:cubicBezTo>
                <a:cubicBezTo>
                  <a:pt x="1355" y="3912"/>
                  <a:pt x="1376" y="3916"/>
                  <a:pt x="1380" y="3917"/>
                </a:cubicBezTo>
                <a:cubicBezTo>
                  <a:pt x="1393" y="3920"/>
                  <a:pt x="1477" y="3949"/>
                  <a:pt x="1496" y="3957"/>
                </a:cubicBezTo>
                <a:cubicBezTo>
                  <a:pt x="1523" y="3968"/>
                  <a:pt x="1540" y="3990"/>
                  <a:pt x="1555" y="4028"/>
                </a:cubicBezTo>
                <a:cubicBezTo>
                  <a:pt x="1561" y="4046"/>
                  <a:pt x="1562" y="4053"/>
                  <a:pt x="1562" y="4082"/>
                </a:cubicBezTo>
                <a:lnTo>
                  <a:pt x="1563" y="4115"/>
                </a:lnTo>
                <a:lnTo>
                  <a:pt x="1539" y="4171"/>
                </a:lnTo>
                <a:cubicBezTo>
                  <a:pt x="1510" y="4240"/>
                  <a:pt x="1489" y="4288"/>
                  <a:pt x="1474" y="4317"/>
                </a:cubicBezTo>
                <a:cubicBezTo>
                  <a:pt x="1468" y="4327"/>
                  <a:pt x="1462" y="4339"/>
                  <a:pt x="1462" y="4343"/>
                </a:cubicBezTo>
                <a:cubicBezTo>
                  <a:pt x="1462" y="4343"/>
                  <a:pt x="1461" y="4345"/>
                  <a:pt x="1459" y="4348"/>
                </a:cubicBezTo>
                <a:cubicBezTo>
                  <a:pt x="1456" y="4352"/>
                  <a:pt x="1449" y="4366"/>
                  <a:pt x="1416" y="4439"/>
                </a:cubicBezTo>
                <a:cubicBezTo>
                  <a:pt x="1406" y="4461"/>
                  <a:pt x="1377" y="4519"/>
                  <a:pt x="1364" y="4544"/>
                </a:cubicBezTo>
                <a:cubicBezTo>
                  <a:pt x="1361" y="4550"/>
                  <a:pt x="1358" y="4556"/>
                  <a:pt x="1357" y="4559"/>
                </a:cubicBezTo>
                <a:cubicBezTo>
                  <a:pt x="1352" y="4571"/>
                  <a:pt x="1332" y="4602"/>
                  <a:pt x="1324" y="4613"/>
                </a:cubicBezTo>
                <a:cubicBezTo>
                  <a:pt x="1322" y="4608"/>
                  <a:pt x="1320" y="4602"/>
                  <a:pt x="1318" y="4594"/>
                </a:cubicBezTo>
                <a:cubicBezTo>
                  <a:pt x="1310" y="4570"/>
                  <a:pt x="1303" y="4552"/>
                  <a:pt x="1271" y="4473"/>
                </a:cubicBezTo>
                <a:cubicBezTo>
                  <a:pt x="1249" y="4416"/>
                  <a:pt x="1241" y="4391"/>
                  <a:pt x="1231" y="4345"/>
                </a:cubicBezTo>
                <a:cubicBezTo>
                  <a:pt x="1227" y="4326"/>
                  <a:pt x="1221" y="4314"/>
                  <a:pt x="1212" y="4309"/>
                </a:cubicBezTo>
                <a:cubicBezTo>
                  <a:pt x="1207" y="4306"/>
                  <a:pt x="1202" y="4305"/>
                  <a:pt x="1196" y="4307"/>
                </a:cubicBezTo>
                <a:cubicBezTo>
                  <a:pt x="1189" y="4309"/>
                  <a:pt x="1184" y="4314"/>
                  <a:pt x="1181" y="4321"/>
                </a:cubicBezTo>
                <a:cubicBezTo>
                  <a:pt x="1176" y="4335"/>
                  <a:pt x="1183" y="4357"/>
                  <a:pt x="1201" y="4383"/>
                </a:cubicBezTo>
                <a:cubicBezTo>
                  <a:pt x="1221" y="4413"/>
                  <a:pt x="1230" y="4431"/>
                  <a:pt x="1256" y="4497"/>
                </a:cubicBezTo>
                <a:cubicBezTo>
                  <a:pt x="1277" y="4548"/>
                  <a:pt x="1289" y="4583"/>
                  <a:pt x="1302" y="4623"/>
                </a:cubicBezTo>
                <a:lnTo>
                  <a:pt x="1308" y="4643"/>
                </a:lnTo>
                <a:lnTo>
                  <a:pt x="1288" y="4677"/>
                </a:lnTo>
                <a:cubicBezTo>
                  <a:pt x="1265" y="4715"/>
                  <a:pt x="1196" y="4833"/>
                  <a:pt x="1191" y="4843"/>
                </a:cubicBezTo>
                <a:cubicBezTo>
                  <a:pt x="1167" y="4888"/>
                  <a:pt x="1143" y="4944"/>
                  <a:pt x="1127" y="4998"/>
                </a:cubicBezTo>
                <a:cubicBezTo>
                  <a:pt x="1117" y="5031"/>
                  <a:pt x="1110" y="5058"/>
                  <a:pt x="1109" y="5063"/>
                </a:cubicBezTo>
                <a:cubicBezTo>
                  <a:pt x="1108" y="5065"/>
                  <a:pt x="1106" y="5074"/>
                  <a:pt x="1103" y="5084"/>
                </a:cubicBezTo>
                <a:cubicBezTo>
                  <a:pt x="1096" y="5107"/>
                  <a:pt x="1076" y="5188"/>
                  <a:pt x="1075" y="5197"/>
                </a:cubicBezTo>
                <a:cubicBezTo>
                  <a:pt x="1075" y="5201"/>
                  <a:pt x="1073" y="5207"/>
                  <a:pt x="1072" y="5211"/>
                </a:cubicBezTo>
                <a:cubicBezTo>
                  <a:pt x="1070" y="5218"/>
                  <a:pt x="1053" y="5295"/>
                  <a:pt x="1049" y="5315"/>
                </a:cubicBezTo>
                <a:cubicBezTo>
                  <a:pt x="1048" y="5317"/>
                  <a:pt x="1041" y="5354"/>
                  <a:pt x="1033" y="5395"/>
                </a:cubicBezTo>
                <a:cubicBezTo>
                  <a:pt x="1026" y="5429"/>
                  <a:pt x="1020" y="5460"/>
                  <a:pt x="1018" y="5472"/>
                </a:cubicBezTo>
                <a:cubicBezTo>
                  <a:pt x="1018" y="5470"/>
                  <a:pt x="1017" y="5468"/>
                  <a:pt x="1017" y="5465"/>
                </a:cubicBezTo>
                <a:cubicBezTo>
                  <a:pt x="1015" y="5452"/>
                  <a:pt x="1006" y="5421"/>
                  <a:pt x="995" y="5392"/>
                </a:cubicBezTo>
                <a:cubicBezTo>
                  <a:pt x="985" y="5364"/>
                  <a:pt x="975" y="5334"/>
                  <a:pt x="972" y="5325"/>
                </a:cubicBezTo>
                <a:cubicBezTo>
                  <a:pt x="965" y="5302"/>
                  <a:pt x="959" y="5257"/>
                  <a:pt x="960" y="5238"/>
                </a:cubicBezTo>
                <a:cubicBezTo>
                  <a:pt x="962" y="5209"/>
                  <a:pt x="979" y="5153"/>
                  <a:pt x="1010" y="5066"/>
                </a:cubicBezTo>
                <a:cubicBezTo>
                  <a:pt x="1016" y="5051"/>
                  <a:pt x="1029" y="5008"/>
                  <a:pt x="1043" y="4959"/>
                </a:cubicBezTo>
                <a:cubicBezTo>
                  <a:pt x="1050" y="4934"/>
                  <a:pt x="1061" y="4896"/>
                  <a:pt x="1068" y="4874"/>
                </a:cubicBezTo>
                <a:cubicBezTo>
                  <a:pt x="1085" y="4814"/>
                  <a:pt x="1101" y="4751"/>
                  <a:pt x="1113" y="4691"/>
                </a:cubicBezTo>
                <a:cubicBezTo>
                  <a:pt x="1117" y="4668"/>
                  <a:pt x="1118" y="4656"/>
                  <a:pt x="1116" y="4621"/>
                </a:cubicBezTo>
                <a:cubicBezTo>
                  <a:pt x="1109" y="4519"/>
                  <a:pt x="1076" y="4429"/>
                  <a:pt x="1025" y="4374"/>
                </a:cubicBezTo>
                <a:cubicBezTo>
                  <a:pt x="1022" y="4370"/>
                  <a:pt x="1003" y="4353"/>
                  <a:pt x="983" y="4335"/>
                </a:cubicBezTo>
                <a:cubicBezTo>
                  <a:pt x="945" y="4299"/>
                  <a:pt x="925" y="4279"/>
                  <a:pt x="910" y="4259"/>
                </a:cubicBezTo>
                <a:cubicBezTo>
                  <a:pt x="901" y="4245"/>
                  <a:pt x="832" y="4128"/>
                  <a:pt x="829" y="4119"/>
                </a:cubicBezTo>
                <a:cubicBezTo>
                  <a:pt x="828" y="4114"/>
                  <a:pt x="819" y="4103"/>
                  <a:pt x="814" y="4102"/>
                </a:cubicBezTo>
                <a:cubicBezTo>
                  <a:pt x="812" y="4101"/>
                  <a:pt x="810" y="4101"/>
                  <a:pt x="809" y="4103"/>
                </a:cubicBezTo>
                <a:cubicBezTo>
                  <a:pt x="803" y="4110"/>
                  <a:pt x="798" y="4156"/>
                  <a:pt x="799" y="4175"/>
                </a:cubicBezTo>
                <a:cubicBezTo>
                  <a:pt x="800" y="4201"/>
                  <a:pt x="796" y="4233"/>
                  <a:pt x="788" y="4259"/>
                </a:cubicBezTo>
                <a:cubicBezTo>
                  <a:pt x="772" y="4307"/>
                  <a:pt x="767" y="4378"/>
                  <a:pt x="777" y="4408"/>
                </a:cubicBezTo>
                <a:cubicBezTo>
                  <a:pt x="779" y="4414"/>
                  <a:pt x="788" y="4428"/>
                  <a:pt x="796" y="4439"/>
                </a:cubicBezTo>
                <a:cubicBezTo>
                  <a:pt x="812" y="4459"/>
                  <a:pt x="843" y="4514"/>
                  <a:pt x="861" y="4552"/>
                </a:cubicBezTo>
                <a:lnTo>
                  <a:pt x="866" y="4562"/>
                </a:lnTo>
                <a:cubicBezTo>
                  <a:pt x="870" y="4570"/>
                  <a:pt x="873" y="4578"/>
                  <a:pt x="874" y="4580"/>
                </a:cubicBezTo>
                <a:cubicBezTo>
                  <a:pt x="876" y="4583"/>
                  <a:pt x="882" y="4595"/>
                  <a:pt x="888" y="4606"/>
                </a:cubicBezTo>
                <a:cubicBezTo>
                  <a:pt x="900" y="4627"/>
                  <a:pt x="912" y="4659"/>
                  <a:pt x="922" y="4697"/>
                </a:cubicBezTo>
                <a:cubicBezTo>
                  <a:pt x="927" y="4716"/>
                  <a:pt x="928" y="4726"/>
                  <a:pt x="928" y="4774"/>
                </a:cubicBezTo>
                <a:cubicBezTo>
                  <a:pt x="928" y="4831"/>
                  <a:pt x="924" y="4894"/>
                  <a:pt x="918" y="4924"/>
                </a:cubicBezTo>
                <a:cubicBezTo>
                  <a:pt x="895" y="5035"/>
                  <a:pt x="894" y="5040"/>
                  <a:pt x="897" y="5088"/>
                </a:cubicBezTo>
                <a:cubicBezTo>
                  <a:pt x="904" y="5198"/>
                  <a:pt x="913" y="5237"/>
                  <a:pt x="962" y="5367"/>
                </a:cubicBezTo>
                <a:lnTo>
                  <a:pt x="991" y="5444"/>
                </a:lnTo>
                <a:lnTo>
                  <a:pt x="994" y="5503"/>
                </a:lnTo>
                <a:cubicBezTo>
                  <a:pt x="998" y="5558"/>
                  <a:pt x="998" y="5564"/>
                  <a:pt x="992" y="5586"/>
                </a:cubicBezTo>
                <a:cubicBezTo>
                  <a:pt x="987" y="5611"/>
                  <a:pt x="962" y="5706"/>
                  <a:pt x="958" y="5717"/>
                </a:cubicBezTo>
                <a:cubicBezTo>
                  <a:pt x="956" y="5723"/>
                  <a:pt x="953" y="5734"/>
                  <a:pt x="952" y="5737"/>
                </a:cubicBezTo>
                <a:cubicBezTo>
                  <a:pt x="951" y="5740"/>
                  <a:pt x="939" y="5772"/>
                  <a:pt x="931" y="5794"/>
                </a:cubicBezTo>
                <a:cubicBezTo>
                  <a:pt x="928" y="5802"/>
                  <a:pt x="925" y="5809"/>
                  <a:pt x="925" y="5811"/>
                </a:cubicBezTo>
                <a:cubicBezTo>
                  <a:pt x="922" y="5820"/>
                  <a:pt x="893" y="5878"/>
                  <a:pt x="882" y="5897"/>
                </a:cubicBezTo>
                <a:cubicBezTo>
                  <a:pt x="839" y="5972"/>
                  <a:pt x="767" y="6043"/>
                  <a:pt x="662" y="6117"/>
                </a:cubicBezTo>
                <a:cubicBezTo>
                  <a:pt x="633" y="6136"/>
                  <a:pt x="566" y="6177"/>
                  <a:pt x="545" y="6188"/>
                </a:cubicBezTo>
                <a:cubicBezTo>
                  <a:pt x="546" y="6186"/>
                  <a:pt x="547" y="6183"/>
                  <a:pt x="548" y="6181"/>
                </a:cubicBezTo>
                <a:cubicBezTo>
                  <a:pt x="569" y="6139"/>
                  <a:pt x="590" y="6081"/>
                  <a:pt x="601" y="6029"/>
                </a:cubicBezTo>
                <a:cubicBezTo>
                  <a:pt x="614" y="5975"/>
                  <a:pt x="618" y="5939"/>
                  <a:pt x="617" y="5894"/>
                </a:cubicBezTo>
                <a:cubicBezTo>
                  <a:pt x="617" y="5861"/>
                  <a:pt x="618" y="5837"/>
                  <a:pt x="621" y="5810"/>
                </a:cubicBezTo>
                <a:cubicBezTo>
                  <a:pt x="624" y="5785"/>
                  <a:pt x="636" y="5730"/>
                  <a:pt x="650" y="5681"/>
                </a:cubicBezTo>
                <a:cubicBezTo>
                  <a:pt x="676" y="5588"/>
                  <a:pt x="678" y="5580"/>
                  <a:pt x="685" y="5538"/>
                </a:cubicBezTo>
                <a:cubicBezTo>
                  <a:pt x="697" y="5462"/>
                  <a:pt x="689" y="5394"/>
                  <a:pt x="661" y="5341"/>
                </a:cubicBezTo>
                <a:cubicBezTo>
                  <a:pt x="657" y="5333"/>
                  <a:pt x="654" y="5326"/>
                  <a:pt x="653" y="5325"/>
                </a:cubicBezTo>
                <a:lnTo>
                  <a:pt x="653" y="5325"/>
                </a:lnTo>
                <a:cubicBezTo>
                  <a:pt x="653" y="5323"/>
                  <a:pt x="647" y="5314"/>
                  <a:pt x="642" y="5307"/>
                </a:cubicBezTo>
                <a:cubicBezTo>
                  <a:pt x="636" y="5299"/>
                  <a:pt x="629" y="5289"/>
                  <a:pt x="627" y="5284"/>
                </a:cubicBezTo>
                <a:cubicBezTo>
                  <a:pt x="618" y="5270"/>
                  <a:pt x="564" y="5223"/>
                  <a:pt x="534" y="5204"/>
                </a:cubicBezTo>
                <a:cubicBezTo>
                  <a:pt x="500" y="5183"/>
                  <a:pt x="469" y="5170"/>
                  <a:pt x="436" y="5163"/>
                </a:cubicBezTo>
                <a:cubicBezTo>
                  <a:pt x="398" y="5155"/>
                  <a:pt x="385" y="5154"/>
                  <a:pt x="317" y="5158"/>
                </a:cubicBezTo>
                <a:cubicBezTo>
                  <a:pt x="258" y="5162"/>
                  <a:pt x="247" y="5164"/>
                  <a:pt x="215" y="5176"/>
                </a:cubicBezTo>
                <a:cubicBezTo>
                  <a:pt x="206" y="5179"/>
                  <a:pt x="194" y="5182"/>
                  <a:pt x="188" y="5184"/>
                </a:cubicBezTo>
                <a:cubicBezTo>
                  <a:pt x="188" y="5184"/>
                  <a:pt x="178" y="5186"/>
                  <a:pt x="175" y="5188"/>
                </a:cubicBezTo>
                <a:cubicBezTo>
                  <a:pt x="174" y="5188"/>
                  <a:pt x="171" y="5190"/>
                  <a:pt x="166" y="5191"/>
                </a:cubicBezTo>
                <a:cubicBezTo>
                  <a:pt x="154" y="5194"/>
                  <a:pt x="128" y="5208"/>
                  <a:pt x="112" y="5220"/>
                </a:cubicBezTo>
                <a:cubicBezTo>
                  <a:pt x="62" y="5259"/>
                  <a:pt x="49" y="5305"/>
                  <a:pt x="70" y="5364"/>
                </a:cubicBezTo>
                <a:cubicBezTo>
                  <a:pt x="79" y="5389"/>
                  <a:pt x="96" y="5411"/>
                  <a:pt x="116" y="5423"/>
                </a:cubicBezTo>
                <a:cubicBezTo>
                  <a:pt x="120" y="5425"/>
                  <a:pt x="129" y="5431"/>
                  <a:pt x="136" y="5435"/>
                </a:cubicBezTo>
                <a:cubicBezTo>
                  <a:pt x="143" y="5439"/>
                  <a:pt x="153" y="5448"/>
                  <a:pt x="158" y="5456"/>
                </a:cubicBezTo>
                <a:cubicBezTo>
                  <a:pt x="169" y="5470"/>
                  <a:pt x="170" y="5470"/>
                  <a:pt x="172" y="5470"/>
                </a:cubicBezTo>
                <a:lnTo>
                  <a:pt x="174" y="5470"/>
                </a:lnTo>
                <a:lnTo>
                  <a:pt x="175" y="5469"/>
                </a:lnTo>
                <a:cubicBezTo>
                  <a:pt x="175" y="5468"/>
                  <a:pt x="176" y="5467"/>
                  <a:pt x="180" y="5418"/>
                </a:cubicBezTo>
                <a:cubicBezTo>
                  <a:pt x="184" y="5361"/>
                  <a:pt x="185" y="5354"/>
                  <a:pt x="197" y="5321"/>
                </a:cubicBezTo>
                <a:cubicBezTo>
                  <a:pt x="214" y="5272"/>
                  <a:pt x="243" y="5229"/>
                  <a:pt x="257" y="5223"/>
                </a:cubicBezTo>
                <a:cubicBezTo>
                  <a:pt x="269" y="5218"/>
                  <a:pt x="279" y="5220"/>
                  <a:pt x="306" y="5231"/>
                </a:cubicBezTo>
                <a:cubicBezTo>
                  <a:pt x="324" y="5238"/>
                  <a:pt x="350" y="5256"/>
                  <a:pt x="352" y="5261"/>
                </a:cubicBezTo>
                <a:cubicBezTo>
                  <a:pt x="353" y="5264"/>
                  <a:pt x="357" y="5269"/>
                  <a:pt x="359" y="5272"/>
                </a:cubicBezTo>
                <a:cubicBezTo>
                  <a:pt x="367" y="5282"/>
                  <a:pt x="385" y="5325"/>
                  <a:pt x="393" y="5355"/>
                </a:cubicBezTo>
                <a:cubicBezTo>
                  <a:pt x="400" y="5383"/>
                  <a:pt x="409" y="5399"/>
                  <a:pt x="433" y="5433"/>
                </a:cubicBezTo>
                <a:cubicBezTo>
                  <a:pt x="443" y="5448"/>
                  <a:pt x="450" y="5459"/>
                  <a:pt x="451" y="5461"/>
                </a:cubicBezTo>
                <a:cubicBezTo>
                  <a:pt x="451" y="5464"/>
                  <a:pt x="455" y="5479"/>
                  <a:pt x="459" y="5492"/>
                </a:cubicBezTo>
                <a:cubicBezTo>
                  <a:pt x="463" y="5506"/>
                  <a:pt x="467" y="5528"/>
                  <a:pt x="469" y="5540"/>
                </a:cubicBezTo>
                <a:cubicBezTo>
                  <a:pt x="471" y="5552"/>
                  <a:pt x="473" y="5565"/>
                  <a:pt x="474" y="5568"/>
                </a:cubicBezTo>
                <a:cubicBezTo>
                  <a:pt x="475" y="5572"/>
                  <a:pt x="478" y="5582"/>
                  <a:pt x="480" y="5592"/>
                </a:cubicBezTo>
                <a:cubicBezTo>
                  <a:pt x="483" y="5602"/>
                  <a:pt x="490" y="5624"/>
                  <a:pt x="496" y="5641"/>
                </a:cubicBezTo>
                <a:cubicBezTo>
                  <a:pt x="516" y="5698"/>
                  <a:pt x="518" y="5713"/>
                  <a:pt x="517" y="5774"/>
                </a:cubicBezTo>
                <a:cubicBezTo>
                  <a:pt x="516" y="5788"/>
                  <a:pt x="518" y="5812"/>
                  <a:pt x="521" y="5828"/>
                </a:cubicBezTo>
                <a:cubicBezTo>
                  <a:pt x="527" y="5858"/>
                  <a:pt x="548" y="5916"/>
                  <a:pt x="563" y="5941"/>
                </a:cubicBezTo>
                <a:cubicBezTo>
                  <a:pt x="574" y="5960"/>
                  <a:pt x="582" y="5983"/>
                  <a:pt x="583" y="5998"/>
                </a:cubicBezTo>
                <a:cubicBezTo>
                  <a:pt x="583" y="6005"/>
                  <a:pt x="581" y="6019"/>
                  <a:pt x="577" y="6029"/>
                </a:cubicBezTo>
                <a:cubicBezTo>
                  <a:pt x="574" y="6039"/>
                  <a:pt x="570" y="6053"/>
                  <a:pt x="570" y="6059"/>
                </a:cubicBezTo>
                <a:cubicBezTo>
                  <a:pt x="566" y="6084"/>
                  <a:pt x="535" y="6164"/>
                  <a:pt x="518" y="6191"/>
                </a:cubicBezTo>
                <a:cubicBezTo>
                  <a:pt x="508" y="6207"/>
                  <a:pt x="501" y="6211"/>
                  <a:pt x="451" y="6234"/>
                </a:cubicBezTo>
                <a:cubicBezTo>
                  <a:pt x="373" y="6269"/>
                  <a:pt x="270" y="6308"/>
                  <a:pt x="195" y="6331"/>
                </a:cubicBezTo>
                <a:cubicBezTo>
                  <a:pt x="144" y="6346"/>
                  <a:pt x="131" y="6349"/>
                  <a:pt x="76" y="6361"/>
                </a:cubicBezTo>
                <a:cubicBezTo>
                  <a:pt x="27" y="6371"/>
                  <a:pt x="6" y="6379"/>
                  <a:pt x="1" y="6390"/>
                </a:cubicBezTo>
                <a:cubicBezTo>
                  <a:pt x="-1" y="6394"/>
                  <a:pt x="0" y="6398"/>
                  <a:pt x="2" y="6402"/>
                </a:cubicBezTo>
                <a:cubicBezTo>
                  <a:pt x="4" y="6405"/>
                  <a:pt x="7" y="6408"/>
                  <a:pt x="11" y="6408"/>
                </a:cubicBezTo>
                <a:lnTo>
                  <a:pt x="11" y="6408"/>
                </a:lnTo>
                <a:cubicBezTo>
                  <a:pt x="15" y="6408"/>
                  <a:pt x="19" y="6405"/>
                  <a:pt x="22" y="6402"/>
                </a:cubicBezTo>
                <a:cubicBezTo>
                  <a:pt x="27" y="6395"/>
                  <a:pt x="43" y="6390"/>
                  <a:pt x="95" y="6380"/>
                </a:cubicBezTo>
                <a:cubicBezTo>
                  <a:pt x="201" y="6358"/>
                  <a:pt x="337" y="6310"/>
                  <a:pt x="469" y="6250"/>
                </a:cubicBezTo>
                <a:cubicBezTo>
                  <a:pt x="492" y="6239"/>
                  <a:pt x="510" y="6231"/>
                  <a:pt x="512" y="6231"/>
                </a:cubicBezTo>
                <a:cubicBezTo>
                  <a:pt x="514" y="6230"/>
                  <a:pt x="517" y="6229"/>
                  <a:pt x="518" y="6227"/>
                </a:cubicBezTo>
                <a:cubicBezTo>
                  <a:pt x="519" y="6226"/>
                  <a:pt x="526" y="6223"/>
                  <a:pt x="534" y="6219"/>
                </a:cubicBezTo>
                <a:cubicBezTo>
                  <a:pt x="667" y="6152"/>
                  <a:pt x="801" y="6048"/>
                  <a:pt x="868" y="5959"/>
                </a:cubicBezTo>
                <a:cubicBezTo>
                  <a:pt x="883" y="5938"/>
                  <a:pt x="896" y="5917"/>
                  <a:pt x="916" y="5882"/>
                </a:cubicBezTo>
                <a:cubicBezTo>
                  <a:pt x="937" y="5844"/>
                  <a:pt x="943" y="5836"/>
                  <a:pt x="972" y="5811"/>
                </a:cubicBezTo>
                <a:cubicBezTo>
                  <a:pt x="1000" y="5787"/>
                  <a:pt x="1014" y="5779"/>
                  <a:pt x="1039" y="5772"/>
                </a:cubicBezTo>
                <a:cubicBezTo>
                  <a:pt x="1082" y="5762"/>
                  <a:pt x="1106" y="5759"/>
                  <a:pt x="1211" y="5748"/>
                </a:cubicBezTo>
                <a:cubicBezTo>
                  <a:pt x="1265" y="5743"/>
                  <a:pt x="1298" y="5737"/>
                  <a:pt x="1336" y="5726"/>
                </a:cubicBezTo>
                <a:cubicBezTo>
                  <a:pt x="1339" y="5725"/>
                  <a:pt x="1351" y="5721"/>
                  <a:pt x="1362" y="5718"/>
                </a:cubicBezTo>
                <a:cubicBezTo>
                  <a:pt x="1381" y="5713"/>
                  <a:pt x="1408" y="5704"/>
                  <a:pt x="1420" y="5699"/>
                </a:cubicBezTo>
                <a:cubicBezTo>
                  <a:pt x="1426" y="5696"/>
                  <a:pt x="1429" y="5695"/>
                  <a:pt x="1438" y="5693"/>
                </a:cubicBezTo>
                <a:cubicBezTo>
                  <a:pt x="1442" y="5692"/>
                  <a:pt x="1450" y="5689"/>
                  <a:pt x="1454" y="5687"/>
                </a:cubicBezTo>
                <a:cubicBezTo>
                  <a:pt x="1459" y="5685"/>
                  <a:pt x="1465" y="5682"/>
                  <a:pt x="1467" y="5682"/>
                </a:cubicBezTo>
                <a:cubicBezTo>
                  <a:pt x="1483" y="5678"/>
                  <a:pt x="1546" y="5650"/>
                  <a:pt x="1567" y="5638"/>
                </a:cubicBezTo>
                <a:cubicBezTo>
                  <a:pt x="1606" y="5616"/>
                  <a:pt x="1624" y="5600"/>
                  <a:pt x="1676" y="5538"/>
                </a:cubicBezTo>
                <a:cubicBezTo>
                  <a:pt x="1744" y="5455"/>
                  <a:pt x="1766" y="5424"/>
                  <a:pt x="1785" y="5382"/>
                </a:cubicBezTo>
                <a:cubicBezTo>
                  <a:pt x="1803" y="5344"/>
                  <a:pt x="1810" y="5332"/>
                  <a:pt x="1835" y="5304"/>
                </a:cubicBezTo>
                <a:cubicBezTo>
                  <a:pt x="1881" y="5252"/>
                  <a:pt x="1928" y="5221"/>
                  <a:pt x="2008" y="5187"/>
                </a:cubicBezTo>
                <a:cubicBezTo>
                  <a:pt x="2061" y="5165"/>
                  <a:pt x="2065" y="5159"/>
                  <a:pt x="2064" y="5153"/>
                </a:cubicBezTo>
                <a:cubicBezTo>
                  <a:pt x="2063" y="5150"/>
                  <a:pt x="2059" y="5148"/>
                  <a:pt x="2055" y="5148"/>
                </a:cubicBezTo>
                <a:cubicBezTo>
                  <a:pt x="2052" y="5148"/>
                  <a:pt x="2036" y="5148"/>
                  <a:pt x="2018" y="5148"/>
                </a:cubicBezTo>
                <a:cubicBezTo>
                  <a:pt x="2001" y="5148"/>
                  <a:pt x="1983" y="5147"/>
                  <a:pt x="1979" y="5147"/>
                </a:cubicBezTo>
                <a:cubicBezTo>
                  <a:pt x="1975" y="5146"/>
                  <a:pt x="1963" y="5146"/>
                  <a:pt x="1952" y="5145"/>
                </a:cubicBezTo>
                <a:cubicBezTo>
                  <a:pt x="1942" y="5145"/>
                  <a:pt x="1927" y="5144"/>
                  <a:pt x="1919" y="5143"/>
                </a:cubicBezTo>
                <a:cubicBezTo>
                  <a:pt x="1912" y="5142"/>
                  <a:pt x="1891" y="5140"/>
                  <a:pt x="1874" y="5138"/>
                </a:cubicBezTo>
                <a:cubicBezTo>
                  <a:pt x="1857" y="5136"/>
                  <a:pt x="1834" y="5134"/>
                  <a:pt x="1824" y="5132"/>
                </a:cubicBezTo>
                <a:cubicBezTo>
                  <a:pt x="1793" y="5127"/>
                  <a:pt x="1725" y="5124"/>
                  <a:pt x="1704" y="5127"/>
                </a:cubicBezTo>
                <a:cubicBezTo>
                  <a:pt x="1645" y="5136"/>
                  <a:pt x="1593" y="5167"/>
                  <a:pt x="1542" y="5225"/>
                </a:cubicBezTo>
                <a:cubicBezTo>
                  <a:pt x="1516" y="5255"/>
                  <a:pt x="1482" y="5296"/>
                  <a:pt x="1468" y="5314"/>
                </a:cubicBezTo>
                <a:cubicBezTo>
                  <a:pt x="1463" y="5321"/>
                  <a:pt x="1451" y="5335"/>
                  <a:pt x="1442" y="5346"/>
                </a:cubicBezTo>
                <a:cubicBezTo>
                  <a:pt x="1417" y="5376"/>
                  <a:pt x="1398" y="5402"/>
                  <a:pt x="1380" y="5428"/>
                </a:cubicBezTo>
                <a:cubicBezTo>
                  <a:pt x="1359" y="5460"/>
                  <a:pt x="1341" y="5483"/>
                  <a:pt x="1327" y="5499"/>
                </a:cubicBezTo>
                <a:cubicBezTo>
                  <a:pt x="1320" y="5506"/>
                  <a:pt x="1313" y="5513"/>
                  <a:pt x="1311" y="5515"/>
                </a:cubicBezTo>
                <a:cubicBezTo>
                  <a:pt x="1309" y="5517"/>
                  <a:pt x="1282" y="5542"/>
                  <a:pt x="1264" y="5558"/>
                </a:cubicBezTo>
                <a:cubicBezTo>
                  <a:pt x="1258" y="5564"/>
                  <a:pt x="1162" y="5631"/>
                  <a:pt x="1148" y="5639"/>
                </a:cubicBezTo>
                <a:cubicBezTo>
                  <a:pt x="1144" y="5641"/>
                  <a:pt x="1140" y="5645"/>
                  <a:pt x="1137" y="5647"/>
                </a:cubicBezTo>
                <a:cubicBezTo>
                  <a:pt x="1136" y="5649"/>
                  <a:pt x="1129" y="5655"/>
                  <a:pt x="1121" y="5660"/>
                </a:cubicBezTo>
                <a:cubicBezTo>
                  <a:pt x="1114" y="5666"/>
                  <a:pt x="1095" y="5684"/>
                  <a:pt x="1080" y="5701"/>
                </a:cubicBezTo>
                <a:cubicBezTo>
                  <a:pt x="1065" y="5719"/>
                  <a:pt x="1054" y="5730"/>
                  <a:pt x="1052" y="5732"/>
                </a:cubicBezTo>
                <a:cubicBezTo>
                  <a:pt x="1048" y="5733"/>
                  <a:pt x="1038" y="5741"/>
                  <a:pt x="1035" y="5744"/>
                </a:cubicBezTo>
                <a:cubicBezTo>
                  <a:pt x="1029" y="5750"/>
                  <a:pt x="1017" y="5757"/>
                  <a:pt x="1010" y="5760"/>
                </a:cubicBezTo>
                <a:cubicBezTo>
                  <a:pt x="992" y="5766"/>
                  <a:pt x="978" y="5775"/>
                  <a:pt x="962" y="5789"/>
                </a:cubicBezTo>
                <a:cubicBezTo>
                  <a:pt x="958" y="5793"/>
                  <a:pt x="955" y="5796"/>
                  <a:pt x="952" y="5798"/>
                </a:cubicBezTo>
                <a:cubicBezTo>
                  <a:pt x="953" y="5796"/>
                  <a:pt x="954" y="5794"/>
                  <a:pt x="956" y="5791"/>
                </a:cubicBezTo>
                <a:cubicBezTo>
                  <a:pt x="965" y="5774"/>
                  <a:pt x="1020" y="5580"/>
                  <a:pt x="1025" y="5546"/>
                </a:cubicBezTo>
                <a:cubicBezTo>
                  <a:pt x="1025" y="5544"/>
                  <a:pt x="1028" y="5530"/>
                  <a:pt x="1032" y="5514"/>
                </a:cubicBezTo>
                <a:cubicBezTo>
                  <a:pt x="1040" y="5478"/>
                  <a:pt x="1041" y="5470"/>
                  <a:pt x="1047" y="5441"/>
                </a:cubicBezTo>
                <a:cubicBezTo>
                  <a:pt x="1049" y="5428"/>
                  <a:pt x="1055" y="5399"/>
                  <a:pt x="1060" y="5376"/>
                </a:cubicBezTo>
                <a:lnTo>
                  <a:pt x="1061" y="5371"/>
                </a:lnTo>
                <a:cubicBezTo>
                  <a:pt x="1066" y="5342"/>
                  <a:pt x="1070" y="5324"/>
                  <a:pt x="1072" y="5315"/>
                </a:cubicBezTo>
                <a:lnTo>
                  <a:pt x="1072" y="5313"/>
                </a:lnTo>
                <a:cubicBezTo>
                  <a:pt x="1080" y="5267"/>
                  <a:pt x="1145" y="5153"/>
                  <a:pt x="1196" y="5096"/>
                </a:cubicBezTo>
                <a:cubicBezTo>
                  <a:pt x="1248" y="5037"/>
                  <a:pt x="1312" y="5005"/>
                  <a:pt x="1450" y="4968"/>
                </a:cubicBezTo>
                <a:cubicBezTo>
                  <a:pt x="1526" y="4947"/>
                  <a:pt x="1543" y="4941"/>
                  <a:pt x="1676" y="4889"/>
                </a:cubicBezTo>
                <a:cubicBezTo>
                  <a:pt x="1759" y="4856"/>
                  <a:pt x="1807" y="4823"/>
                  <a:pt x="1836" y="4780"/>
                </a:cubicBezTo>
                <a:cubicBezTo>
                  <a:pt x="1874" y="4726"/>
                  <a:pt x="1909" y="4681"/>
                  <a:pt x="1949" y="4636"/>
                </a:cubicBezTo>
                <a:cubicBezTo>
                  <a:pt x="2014" y="4561"/>
                  <a:pt x="2042" y="4536"/>
                  <a:pt x="2097" y="4501"/>
                </a:cubicBezTo>
                <a:cubicBezTo>
                  <a:pt x="2135" y="4476"/>
                  <a:pt x="2180" y="4460"/>
                  <a:pt x="2226" y="4456"/>
                </a:cubicBezTo>
                <a:cubicBezTo>
                  <a:pt x="2273" y="4452"/>
                  <a:pt x="2319" y="4458"/>
                  <a:pt x="2359" y="4476"/>
                </a:cubicBezTo>
                <a:cubicBezTo>
                  <a:pt x="2396" y="4491"/>
                  <a:pt x="2453" y="4541"/>
                  <a:pt x="2473" y="4575"/>
                </a:cubicBezTo>
                <a:cubicBezTo>
                  <a:pt x="2480" y="4586"/>
                  <a:pt x="2504" y="4617"/>
                  <a:pt x="2511" y="4617"/>
                </a:cubicBezTo>
                <a:moveTo>
                  <a:pt x="1387" y="4927"/>
                </a:moveTo>
                <a:cubicBezTo>
                  <a:pt x="1389" y="4925"/>
                  <a:pt x="1395" y="4922"/>
                  <a:pt x="1396" y="4918"/>
                </a:cubicBezTo>
                <a:lnTo>
                  <a:pt x="1396" y="4918"/>
                </a:lnTo>
                <a:cubicBezTo>
                  <a:pt x="1401" y="4917"/>
                  <a:pt x="1409" y="4909"/>
                  <a:pt x="1411" y="4907"/>
                </a:cubicBezTo>
                <a:cubicBezTo>
                  <a:pt x="1428" y="4890"/>
                  <a:pt x="1474" y="4852"/>
                  <a:pt x="1503" y="4833"/>
                </a:cubicBezTo>
                <a:cubicBezTo>
                  <a:pt x="1518" y="4823"/>
                  <a:pt x="1553" y="4807"/>
                  <a:pt x="1591" y="4793"/>
                </a:cubicBezTo>
                <a:cubicBezTo>
                  <a:pt x="1601" y="4790"/>
                  <a:pt x="1611" y="4786"/>
                  <a:pt x="1615" y="4784"/>
                </a:cubicBezTo>
                <a:cubicBezTo>
                  <a:pt x="1650" y="4768"/>
                  <a:pt x="1679" y="4754"/>
                  <a:pt x="1692" y="4747"/>
                </a:cubicBezTo>
                <a:cubicBezTo>
                  <a:pt x="1729" y="4728"/>
                  <a:pt x="1756" y="4704"/>
                  <a:pt x="1797" y="4652"/>
                </a:cubicBezTo>
                <a:cubicBezTo>
                  <a:pt x="1808" y="4638"/>
                  <a:pt x="1820" y="4622"/>
                  <a:pt x="1825" y="4617"/>
                </a:cubicBezTo>
                <a:cubicBezTo>
                  <a:pt x="1829" y="4611"/>
                  <a:pt x="1844" y="4593"/>
                  <a:pt x="1857" y="4577"/>
                </a:cubicBezTo>
                <a:cubicBezTo>
                  <a:pt x="1874" y="4556"/>
                  <a:pt x="1887" y="4540"/>
                  <a:pt x="1896" y="4529"/>
                </a:cubicBezTo>
                <a:cubicBezTo>
                  <a:pt x="1909" y="4512"/>
                  <a:pt x="1910" y="4510"/>
                  <a:pt x="1907" y="4507"/>
                </a:cubicBezTo>
                <a:cubicBezTo>
                  <a:pt x="1905" y="4505"/>
                  <a:pt x="1901" y="4507"/>
                  <a:pt x="1898" y="4511"/>
                </a:cubicBezTo>
                <a:cubicBezTo>
                  <a:pt x="1895" y="4513"/>
                  <a:pt x="1892" y="4518"/>
                  <a:pt x="1887" y="4523"/>
                </a:cubicBezTo>
                <a:cubicBezTo>
                  <a:pt x="1877" y="4534"/>
                  <a:pt x="1863" y="4550"/>
                  <a:pt x="1844" y="4572"/>
                </a:cubicBezTo>
                <a:cubicBezTo>
                  <a:pt x="1810" y="4610"/>
                  <a:pt x="1772" y="4651"/>
                  <a:pt x="1760" y="4664"/>
                </a:cubicBezTo>
                <a:cubicBezTo>
                  <a:pt x="1749" y="4674"/>
                  <a:pt x="1736" y="4687"/>
                  <a:pt x="1734" y="4690"/>
                </a:cubicBezTo>
                <a:cubicBezTo>
                  <a:pt x="1722" y="4706"/>
                  <a:pt x="1641" y="4749"/>
                  <a:pt x="1576" y="4774"/>
                </a:cubicBezTo>
                <a:cubicBezTo>
                  <a:pt x="1550" y="4784"/>
                  <a:pt x="1507" y="4805"/>
                  <a:pt x="1490" y="4815"/>
                </a:cubicBezTo>
                <a:cubicBezTo>
                  <a:pt x="1471" y="4827"/>
                  <a:pt x="1436" y="4854"/>
                  <a:pt x="1419" y="4870"/>
                </a:cubicBezTo>
                <a:cubicBezTo>
                  <a:pt x="1411" y="4877"/>
                  <a:pt x="1395" y="4891"/>
                  <a:pt x="1382" y="4900"/>
                </a:cubicBezTo>
                <a:cubicBezTo>
                  <a:pt x="1370" y="4910"/>
                  <a:pt x="1354" y="4922"/>
                  <a:pt x="1348" y="4926"/>
                </a:cubicBezTo>
                <a:cubicBezTo>
                  <a:pt x="1345" y="4929"/>
                  <a:pt x="1342" y="4931"/>
                  <a:pt x="1339" y="4933"/>
                </a:cubicBezTo>
                <a:cubicBezTo>
                  <a:pt x="1342" y="4927"/>
                  <a:pt x="1344" y="4924"/>
                  <a:pt x="1344" y="4923"/>
                </a:cubicBezTo>
                <a:cubicBezTo>
                  <a:pt x="1347" y="4921"/>
                  <a:pt x="1353" y="4906"/>
                  <a:pt x="1355" y="4902"/>
                </a:cubicBezTo>
                <a:cubicBezTo>
                  <a:pt x="1363" y="4883"/>
                  <a:pt x="1390" y="4842"/>
                  <a:pt x="1402" y="4831"/>
                </a:cubicBezTo>
                <a:cubicBezTo>
                  <a:pt x="1418" y="4816"/>
                  <a:pt x="1444" y="4797"/>
                  <a:pt x="1467" y="4784"/>
                </a:cubicBezTo>
                <a:cubicBezTo>
                  <a:pt x="1529" y="4748"/>
                  <a:pt x="1661" y="4660"/>
                  <a:pt x="1676" y="4643"/>
                </a:cubicBezTo>
                <a:cubicBezTo>
                  <a:pt x="1701" y="4617"/>
                  <a:pt x="1758" y="4540"/>
                  <a:pt x="1797" y="4479"/>
                </a:cubicBezTo>
                <a:cubicBezTo>
                  <a:pt x="1811" y="4457"/>
                  <a:pt x="1853" y="4407"/>
                  <a:pt x="1866" y="4397"/>
                </a:cubicBezTo>
                <a:cubicBezTo>
                  <a:pt x="1889" y="4378"/>
                  <a:pt x="1912" y="4364"/>
                  <a:pt x="1938" y="4354"/>
                </a:cubicBezTo>
                <a:cubicBezTo>
                  <a:pt x="1966" y="4343"/>
                  <a:pt x="1986" y="4341"/>
                  <a:pt x="2024" y="4349"/>
                </a:cubicBezTo>
                <a:lnTo>
                  <a:pt x="2024" y="4349"/>
                </a:lnTo>
                <a:cubicBezTo>
                  <a:pt x="2035" y="4351"/>
                  <a:pt x="2054" y="4356"/>
                  <a:pt x="2065" y="4358"/>
                </a:cubicBezTo>
                <a:cubicBezTo>
                  <a:pt x="2076" y="4361"/>
                  <a:pt x="2103" y="4368"/>
                  <a:pt x="2126" y="4373"/>
                </a:cubicBezTo>
                <a:lnTo>
                  <a:pt x="2127" y="4374"/>
                </a:lnTo>
                <a:cubicBezTo>
                  <a:pt x="2164" y="4382"/>
                  <a:pt x="2192" y="4391"/>
                  <a:pt x="2213" y="4398"/>
                </a:cubicBezTo>
                <a:lnTo>
                  <a:pt x="2214" y="4399"/>
                </a:lnTo>
                <a:cubicBezTo>
                  <a:pt x="2224" y="4402"/>
                  <a:pt x="2243" y="4409"/>
                  <a:pt x="2257" y="4413"/>
                </a:cubicBezTo>
                <a:cubicBezTo>
                  <a:pt x="2282" y="4421"/>
                  <a:pt x="2299" y="4428"/>
                  <a:pt x="2319" y="4438"/>
                </a:cubicBezTo>
                <a:cubicBezTo>
                  <a:pt x="2298" y="4433"/>
                  <a:pt x="2276" y="4430"/>
                  <a:pt x="2242" y="4430"/>
                </a:cubicBezTo>
                <a:cubicBezTo>
                  <a:pt x="2203" y="4430"/>
                  <a:pt x="2140" y="4447"/>
                  <a:pt x="2100" y="4470"/>
                </a:cubicBezTo>
                <a:cubicBezTo>
                  <a:pt x="2078" y="4482"/>
                  <a:pt x="2032" y="4515"/>
                  <a:pt x="2014" y="4532"/>
                </a:cubicBezTo>
                <a:cubicBezTo>
                  <a:pt x="1989" y="4555"/>
                  <a:pt x="1956" y="4590"/>
                  <a:pt x="1922" y="4630"/>
                </a:cubicBezTo>
                <a:cubicBezTo>
                  <a:pt x="1883" y="4675"/>
                  <a:pt x="1865" y="4698"/>
                  <a:pt x="1821" y="4761"/>
                </a:cubicBezTo>
                <a:cubicBezTo>
                  <a:pt x="1792" y="4802"/>
                  <a:pt x="1758" y="4829"/>
                  <a:pt x="1707" y="4851"/>
                </a:cubicBezTo>
                <a:cubicBezTo>
                  <a:pt x="1611" y="4892"/>
                  <a:pt x="1527" y="4923"/>
                  <a:pt x="1462" y="4940"/>
                </a:cubicBezTo>
                <a:cubicBezTo>
                  <a:pt x="1393" y="4958"/>
                  <a:pt x="1361" y="4969"/>
                  <a:pt x="1322" y="4984"/>
                </a:cubicBezTo>
                <a:cubicBezTo>
                  <a:pt x="1316" y="4986"/>
                  <a:pt x="1311" y="4988"/>
                  <a:pt x="1307" y="4990"/>
                </a:cubicBezTo>
                <a:cubicBezTo>
                  <a:pt x="1311" y="4987"/>
                  <a:pt x="1315" y="4983"/>
                  <a:pt x="1320" y="4979"/>
                </a:cubicBezTo>
                <a:cubicBezTo>
                  <a:pt x="1334" y="4968"/>
                  <a:pt x="1353" y="4953"/>
                  <a:pt x="1362" y="4945"/>
                </a:cubicBezTo>
                <a:cubicBezTo>
                  <a:pt x="1372" y="4937"/>
                  <a:pt x="1383" y="4929"/>
                  <a:pt x="1387" y="4927"/>
                </a:cubicBezTo>
                <a:moveTo>
                  <a:pt x="2117" y="4348"/>
                </a:moveTo>
                <a:cubicBezTo>
                  <a:pt x="2105" y="4345"/>
                  <a:pt x="2080" y="4339"/>
                  <a:pt x="2062" y="4335"/>
                </a:cubicBezTo>
                <a:cubicBezTo>
                  <a:pt x="2056" y="4333"/>
                  <a:pt x="2050" y="4332"/>
                  <a:pt x="2045" y="4330"/>
                </a:cubicBezTo>
                <a:cubicBezTo>
                  <a:pt x="2067" y="4329"/>
                  <a:pt x="2105" y="4328"/>
                  <a:pt x="2123" y="4328"/>
                </a:cubicBezTo>
                <a:cubicBezTo>
                  <a:pt x="2181" y="4331"/>
                  <a:pt x="2226" y="4339"/>
                  <a:pt x="2273" y="4355"/>
                </a:cubicBezTo>
                <a:cubicBezTo>
                  <a:pt x="2338" y="4377"/>
                  <a:pt x="2373" y="4395"/>
                  <a:pt x="2416" y="4431"/>
                </a:cubicBezTo>
                <a:cubicBezTo>
                  <a:pt x="2443" y="4453"/>
                  <a:pt x="2467" y="4478"/>
                  <a:pt x="2469" y="4483"/>
                </a:cubicBezTo>
                <a:cubicBezTo>
                  <a:pt x="2469" y="4485"/>
                  <a:pt x="2470" y="4487"/>
                  <a:pt x="2471" y="4489"/>
                </a:cubicBezTo>
                <a:cubicBezTo>
                  <a:pt x="2472" y="4489"/>
                  <a:pt x="2473" y="4490"/>
                  <a:pt x="2474" y="4490"/>
                </a:cubicBezTo>
                <a:cubicBezTo>
                  <a:pt x="2477" y="4494"/>
                  <a:pt x="2486" y="4518"/>
                  <a:pt x="2489" y="4542"/>
                </a:cubicBezTo>
                <a:lnTo>
                  <a:pt x="2490" y="4553"/>
                </a:lnTo>
                <a:lnTo>
                  <a:pt x="2489" y="4551"/>
                </a:lnTo>
                <a:cubicBezTo>
                  <a:pt x="2458" y="4511"/>
                  <a:pt x="2420" y="4477"/>
                  <a:pt x="2370" y="4444"/>
                </a:cubicBezTo>
                <a:cubicBezTo>
                  <a:pt x="2325" y="4415"/>
                  <a:pt x="2306" y="4406"/>
                  <a:pt x="2258" y="4390"/>
                </a:cubicBezTo>
                <a:cubicBezTo>
                  <a:pt x="2242" y="4385"/>
                  <a:pt x="2219" y="4377"/>
                  <a:pt x="2206" y="4372"/>
                </a:cubicBezTo>
                <a:cubicBezTo>
                  <a:pt x="2193" y="4367"/>
                  <a:pt x="2173" y="4361"/>
                  <a:pt x="2161" y="4358"/>
                </a:cubicBezTo>
                <a:cubicBezTo>
                  <a:pt x="2149" y="4356"/>
                  <a:pt x="2130" y="4351"/>
                  <a:pt x="2117" y="4348"/>
                </a:cubicBezTo>
                <a:moveTo>
                  <a:pt x="1858" y="4046"/>
                </a:moveTo>
                <a:cubicBezTo>
                  <a:pt x="1858" y="4049"/>
                  <a:pt x="1849" y="4058"/>
                  <a:pt x="1827" y="4065"/>
                </a:cubicBezTo>
                <a:cubicBezTo>
                  <a:pt x="1825" y="4066"/>
                  <a:pt x="1823" y="4067"/>
                  <a:pt x="1820" y="4068"/>
                </a:cubicBezTo>
                <a:cubicBezTo>
                  <a:pt x="1823" y="4065"/>
                  <a:pt x="1825" y="4063"/>
                  <a:pt x="1829" y="4060"/>
                </a:cubicBezTo>
                <a:cubicBezTo>
                  <a:pt x="1841" y="4049"/>
                  <a:pt x="1851" y="4044"/>
                  <a:pt x="1856" y="4044"/>
                </a:cubicBezTo>
                <a:lnTo>
                  <a:pt x="1857" y="4045"/>
                </a:lnTo>
                <a:cubicBezTo>
                  <a:pt x="1857" y="4045"/>
                  <a:pt x="1858" y="4045"/>
                  <a:pt x="1858" y="4046"/>
                </a:cubicBezTo>
                <a:moveTo>
                  <a:pt x="2699" y="2816"/>
                </a:moveTo>
                <a:cubicBezTo>
                  <a:pt x="2696" y="2814"/>
                  <a:pt x="2688" y="2809"/>
                  <a:pt x="2683" y="2805"/>
                </a:cubicBezTo>
                <a:cubicBezTo>
                  <a:pt x="2682" y="2804"/>
                  <a:pt x="2679" y="2802"/>
                  <a:pt x="2677" y="2805"/>
                </a:cubicBezTo>
                <a:cubicBezTo>
                  <a:pt x="2674" y="2808"/>
                  <a:pt x="2677" y="2810"/>
                  <a:pt x="2681" y="2815"/>
                </a:cubicBezTo>
                <a:cubicBezTo>
                  <a:pt x="2684" y="2819"/>
                  <a:pt x="2689" y="2823"/>
                  <a:pt x="2694" y="2829"/>
                </a:cubicBezTo>
                <a:cubicBezTo>
                  <a:pt x="2707" y="2842"/>
                  <a:pt x="2724" y="2862"/>
                  <a:pt x="2730" y="2871"/>
                </a:cubicBezTo>
                <a:cubicBezTo>
                  <a:pt x="2743" y="2890"/>
                  <a:pt x="2780" y="2936"/>
                  <a:pt x="2795" y="2951"/>
                </a:cubicBezTo>
                <a:cubicBezTo>
                  <a:pt x="2800" y="2956"/>
                  <a:pt x="2808" y="2964"/>
                  <a:pt x="2813" y="2970"/>
                </a:cubicBezTo>
                <a:cubicBezTo>
                  <a:pt x="2817" y="2975"/>
                  <a:pt x="2824" y="2983"/>
                  <a:pt x="2828" y="2987"/>
                </a:cubicBezTo>
                <a:cubicBezTo>
                  <a:pt x="2832" y="2991"/>
                  <a:pt x="2844" y="3004"/>
                  <a:pt x="2854" y="3016"/>
                </a:cubicBezTo>
                <a:cubicBezTo>
                  <a:pt x="2859" y="3022"/>
                  <a:pt x="2863" y="3026"/>
                  <a:pt x="2865" y="3029"/>
                </a:cubicBezTo>
                <a:cubicBezTo>
                  <a:pt x="2857" y="3028"/>
                  <a:pt x="2842" y="3025"/>
                  <a:pt x="2829" y="3024"/>
                </a:cubicBezTo>
                <a:cubicBezTo>
                  <a:pt x="2764" y="3014"/>
                  <a:pt x="2739" y="3004"/>
                  <a:pt x="2674" y="2958"/>
                </a:cubicBezTo>
                <a:cubicBezTo>
                  <a:pt x="2629" y="2926"/>
                  <a:pt x="2601" y="2901"/>
                  <a:pt x="2562" y="2860"/>
                </a:cubicBezTo>
                <a:cubicBezTo>
                  <a:pt x="2529" y="2823"/>
                  <a:pt x="2491" y="2787"/>
                  <a:pt x="2457" y="2760"/>
                </a:cubicBezTo>
                <a:cubicBezTo>
                  <a:pt x="2413" y="2725"/>
                  <a:pt x="2394" y="2718"/>
                  <a:pt x="2386" y="2718"/>
                </a:cubicBezTo>
                <a:cubicBezTo>
                  <a:pt x="2396" y="2714"/>
                  <a:pt x="2418" y="2706"/>
                  <a:pt x="2468" y="2691"/>
                </a:cubicBezTo>
                <a:cubicBezTo>
                  <a:pt x="2470" y="2690"/>
                  <a:pt x="2489" y="2689"/>
                  <a:pt x="2518" y="2688"/>
                </a:cubicBezTo>
                <a:cubicBezTo>
                  <a:pt x="2550" y="2687"/>
                  <a:pt x="2569" y="2688"/>
                  <a:pt x="2586" y="2691"/>
                </a:cubicBezTo>
                <a:cubicBezTo>
                  <a:pt x="2639" y="2701"/>
                  <a:pt x="2716" y="2750"/>
                  <a:pt x="2758" y="2799"/>
                </a:cubicBezTo>
                <a:cubicBezTo>
                  <a:pt x="2771" y="2814"/>
                  <a:pt x="2788" y="2837"/>
                  <a:pt x="2796" y="2849"/>
                </a:cubicBezTo>
                <a:cubicBezTo>
                  <a:pt x="2804" y="2862"/>
                  <a:pt x="2821" y="2887"/>
                  <a:pt x="2833" y="2906"/>
                </a:cubicBezTo>
                <a:cubicBezTo>
                  <a:pt x="2845" y="2924"/>
                  <a:pt x="2860" y="2951"/>
                  <a:pt x="2867" y="2966"/>
                </a:cubicBezTo>
                <a:cubicBezTo>
                  <a:pt x="2879" y="2992"/>
                  <a:pt x="2888" y="3015"/>
                  <a:pt x="2893" y="3028"/>
                </a:cubicBezTo>
                <a:cubicBezTo>
                  <a:pt x="2892" y="3028"/>
                  <a:pt x="2892" y="3027"/>
                  <a:pt x="2891" y="3027"/>
                </a:cubicBezTo>
                <a:cubicBezTo>
                  <a:pt x="2879" y="3012"/>
                  <a:pt x="2829" y="2955"/>
                  <a:pt x="2815" y="2940"/>
                </a:cubicBezTo>
                <a:cubicBezTo>
                  <a:pt x="2809" y="2934"/>
                  <a:pt x="2800" y="2925"/>
                  <a:pt x="2794" y="2919"/>
                </a:cubicBezTo>
                <a:cubicBezTo>
                  <a:pt x="2789" y="2914"/>
                  <a:pt x="2778" y="2900"/>
                  <a:pt x="2769" y="2890"/>
                </a:cubicBezTo>
                <a:cubicBezTo>
                  <a:pt x="2747" y="2863"/>
                  <a:pt x="2708" y="2821"/>
                  <a:pt x="2699" y="2816"/>
                </a:cubicBezTo>
                <a:moveTo>
                  <a:pt x="2080" y="2827"/>
                </a:moveTo>
                <a:cubicBezTo>
                  <a:pt x="2081" y="2826"/>
                  <a:pt x="2084" y="2824"/>
                  <a:pt x="2103" y="2812"/>
                </a:cubicBezTo>
                <a:cubicBezTo>
                  <a:pt x="2154" y="2778"/>
                  <a:pt x="2174" y="2770"/>
                  <a:pt x="2255" y="2750"/>
                </a:cubicBezTo>
                <a:cubicBezTo>
                  <a:pt x="2283" y="2743"/>
                  <a:pt x="2308" y="2737"/>
                  <a:pt x="2310" y="2737"/>
                </a:cubicBezTo>
                <a:cubicBezTo>
                  <a:pt x="2326" y="2732"/>
                  <a:pt x="2355" y="2733"/>
                  <a:pt x="2377" y="2738"/>
                </a:cubicBezTo>
                <a:cubicBezTo>
                  <a:pt x="2402" y="2744"/>
                  <a:pt x="2405" y="2746"/>
                  <a:pt x="2443" y="2777"/>
                </a:cubicBezTo>
                <a:cubicBezTo>
                  <a:pt x="2451" y="2784"/>
                  <a:pt x="2464" y="2795"/>
                  <a:pt x="2471" y="2800"/>
                </a:cubicBezTo>
                <a:lnTo>
                  <a:pt x="2477" y="2805"/>
                </a:lnTo>
                <a:lnTo>
                  <a:pt x="2469" y="2805"/>
                </a:lnTo>
                <a:cubicBezTo>
                  <a:pt x="2448" y="2807"/>
                  <a:pt x="2392" y="2829"/>
                  <a:pt x="2365" y="2847"/>
                </a:cubicBezTo>
                <a:cubicBezTo>
                  <a:pt x="2354" y="2854"/>
                  <a:pt x="2337" y="2867"/>
                  <a:pt x="2328" y="2877"/>
                </a:cubicBezTo>
                <a:cubicBezTo>
                  <a:pt x="2290" y="2918"/>
                  <a:pt x="2270" y="2933"/>
                  <a:pt x="2236" y="2944"/>
                </a:cubicBezTo>
                <a:cubicBezTo>
                  <a:pt x="2210" y="2953"/>
                  <a:pt x="2172" y="2964"/>
                  <a:pt x="2145" y="2969"/>
                </a:cubicBezTo>
                <a:cubicBezTo>
                  <a:pt x="2109" y="2975"/>
                  <a:pt x="2058" y="2988"/>
                  <a:pt x="2032" y="2997"/>
                </a:cubicBezTo>
                <a:cubicBezTo>
                  <a:pt x="2021" y="3001"/>
                  <a:pt x="2007" y="3005"/>
                  <a:pt x="2001" y="3006"/>
                </a:cubicBezTo>
                <a:cubicBezTo>
                  <a:pt x="1980" y="3011"/>
                  <a:pt x="1939" y="3029"/>
                  <a:pt x="1910" y="3046"/>
                </a:cubicBezTo>
                <a:cubicBezTo>
                  <a:pt x="1918" y="3038"/>
                  <a:pt x="1929" y="3029"/>
                  <a:pt x="1939" y="3023"/>
                </a:cubicBezTo>
                <a:cubicBezTo>
                  <a:pt x="1952" y="3013"/>
                  <a:pt x="1969" y="3001"/>
                  <a:pt x="1976" y="2995"/>
                </a:cubicBezTo>
                <a:cubicBezTo>
                  <a:pt x="1996" y="2980"/>
                  <a:pt x="2045" y="2947"/>
                  <a:pt x="2065" y="2937"/>
                </a:cubicBezTo>
                <a:cubicBezTo>
                  <a:pt x="2075" y="2932"/>
                  <a:pt x="2105" y="2915"/>
                  <a:pt x="2132" y="2899"/>
                </a:cubicBezTo>
                <a:cubicBezTo>
                  <a:pt x="2158" y="2884"/>
                  <a:pt x="2195" y="2865"/>
                  <a:pt x="2213" y="2856"/>
                </a:cubicBezTo>
                <a:cubicBezTo>
                  <a:pt x="2239" y="2844"/>
                  <a:pt x="2259" y="2834"/>
                  <a:pt x="2272" y="2827"/>
                </a:cubicBezTo>
                <a:cubicBezTo>
                  <a:pt x="2279" y="2823"/>
                  <a:pt x="2284" y="2821"/>
                  <a:pt x="2288" y="2819"/>
                </a:cubicBezTo>
                <a:cubicBezTo>
                  <a:pt x="2292" y="2816"/>
                  <a:pt x="2295" y="2814"/>
                  <a:pt x="2294" y="2811"/>
                </a:cubicBezTo>
                <a:cubicBezTo>
                  <a:pt x="2294" y="2809"/>
                  <a:pt x="2292" y="2808"/>
                  <a:pt x="2291" y="2808"/>
                </a:cubicBezTo>
                <a:cubicBezTo>
                  <a:pt x="2289" y="2808"/>
                  <a:pt x="2288" y="2809"/>
                  <a:pt x="2288" y="2809"/>
                </a:cubicBezTo>
                <a:cubicBezTo>
                  <a:pt x="2216" y="2828"/>
                  <a:pt x="2062" y="2906"/>
                  <a:pt x="1983" y="2963"/>
                </a:cubicBezTo>
                <a:cubicBezTo>
                  <a:pt x="1968" y="2974"/>
                  <a:pt x="1945" y="2991"/>
                  <a:pt x="1930" y="3001"/>
                </a:cubicBezTo>
                <a:cubicBezTo>
                  <a:pt x="1922" y="3007"/>
                  <a:pt x="1913" y="3014"/>
                  <a:pt x="1906" y="3019"/>
                </a:cubicBezTo>
                <a:cubicBezTo>
                  <a:pt x="1910" y="3013"/>
                  <a:pt x="1915" y="3006"/>
                  <a:pt x="1917" y="3004"/>
                </a:cubicBezTo>
                <a:cubicBezTo>
                  <a:pt x="1918" y="3002"/>
                  <a:pt x="1926" y="2991"/>
                  <a:pt x="1931" y="2984"/>
                </a:cubicBezTo>
                <a:cubicBezTo>
                  <a:pt x="1953" y="2954"/>
                  <a:pt x="2006" y="2893"/>
                  <a:pt x="2039" y="2861"/>
                </a:cubicBezTo>
                <a:cubicBezTo>
                  <a:pt x="2050" y="2850"/>
                  <a:pt x="2077" y="2828"/>
                  <a:pt x="2080" y="2827"/>
                </a:cubicBezTo>
                <a:moveTo>
                  <a:pt x="1709" y="2894"/>
                </a:moveTo>
                <a:cubicBezTo>
                  <a:pt x="1711" y="2886"/>
                  <a:pt x="1720" y="2864"/>
                  <a:pt x="1727" y="2857"/>
                </a:cubicBezTo>
                <a:cubicBezTo>
                  <a:pt x="1732" y="2850"/>
                  <a:pt x="1737" y="2848"/>
                  <a:pt x="1739" y="2848"/>
                </a:cubicBezTo>
                <a:cubicBezTo>
                  <a:pt x="1740" y="2848"/>
                  <a:pt x="1740" y="2848"/>
                  <a:pt x="1740" y="2848"/>
                </a:cubicBezTo>
                <a:cubicBezTo>
                  <a:pt x="1742" y="2849"/>
                  <a:pt x="1743" y="2851"/>
                  <a:pt x="1743" y="2853"/>
                </a:cubicBezTo>
                <a:lnTo>
                  <a:pt x="1743" y="2853"/>
                </a:lnTo>
                <a:cubicBezTo>
                  <a:pt x="1744" y="2856"/>
                  <a:pt x="1743" y="2862"/>
                  <a:pt x="1741" y="2865"/>
                </a:cubicBezTo>
                <a:cubicBezTo>
                  <a:pt x="1739" y="2871"/>
                  <a:pt x="1718" y="2889"/>
                  <a:pt x="1709" y="2894"/>
                </a:cubicBezTo>
                <a:moveTo>
                  <a:pt x="2161" y="1552"/>
                </a:moveTo>
                <a:lnTo>
                  <a:pt x="2161" y="1552"/>
                </a:lnTo>
                <a:cubicBezTo>
                  <a:pt x="2132" y="1575"/>
                  <a:pt x="2110" y="1614"/>
                  <a:pt x="2099" y="1664"/>
                </a:cubicBezTo>
                <a:cubicBezTo>
                  <a:pt x="2092" y="1694"/>
                  <a:pt x="2086" y="1715"/>
                  <a:pt x="2083" y="1724"/>
                </a:cubicBezTo>
                <a:cubicBezTo>
                  <a:pt x="2076" y="1744"/>
                  <a:pt x="2059" y="1803"/>
                  <a:pt x="2057" y="1816"/>
                </a:cubicBezTo>
                <a:cubicBezTo>
                  <a:pt x="2056" y="1819"/>
                  <a:pt x="2055" y="1830"/>
                  <a:pt x="2053" y="1840"/>
                </a:cubicBezTo>
                <a:cubicBezTo>
                  <a:pt x="2051" y="1850"/>
                  <a:pt x="2049" y="1863"/>
                  <a:pt x="2049" y="1869"/>
                </a:cubicBezTo>
                <a:cubicBezTo>
                  <a:pt x="2047" y="1884"/>
                  <a:pt x="2043" y="1906"/>
                  <a:pt x="2040" y="1915"/>
                </a:cubicBezTo>
                <a:cubicBezTo>
                  <a:pt x="2039" y="1919"/>
                  <a:pt x="2022" y="1951"/>
                  <a:pt x="1999" y="1990"/>
                </a:cubicBezTo>
                <a:cubicBezTo>
                  <a:pt x="1978" y="2027"/>
                  <a:pt x="1954" y="2069"/>
                  <a:pt x="1946" y="2084"/>
                </a:cubicBezTo>
                <a:cubicBezTo>
                  <a:pt x="1933" y="2106"/>
                  <a:pt x="1921" y="2125"/>
                  <a:pt x="1898" y="2160"/>
                </a:cubicBezTo>
                <a:cubicBezTo>
                  <a:pt x="1896" y="2164"/>
                  <a:pt x="1891" y="2171"/>
                  <a:pt x="1888" y="2174"/>
                </a:cubicBezTo>
                <a:cubicBezTo>
                  <a:pt x="1885" y="2178"/>
                  <a:pt x="1879" y="2186"/>
                  <a:pt x="1875" y="2191"/>
                </a:cubicBezTo>
                <a:cubicBezTo>
                  <a:pt x="1865" y="2204"/>
                  <a:pt x="1829" y="2239"/>
                  <a:pt x="1824" y="2242"/>
                </a:cubicBezTo>
                <a:cubicBezTo>
                  <a:pt x="1821" y="2242"/>
                  <a:pt x="1818" y="2245"/>
                  <a:pt x="1818" y="2247"/>
                </a:cubicBezTo>
                <a:cubicBezTo>
                  <a:pt x="1817" y="2248"/>
                  <a:pt x="1816" y="2249"/>
                  <a:pt x="1813" y="2251"/>
                </a:cubicBezTo>
                <a:cubicBezTo>
                  <a:pt x="1809" y="2253"/>
                  <a:pt x="1800" y="2259"/>
                  <a:pt x="1792" y="2265"/>
                </a:cubicBezTo>
                <a:lnTo>
                  <a:pt x="1752" y="2292"/>
                </a:lnTo>
                <a:cubicBezTo>
                  <a:pt x="1726" y="2310"/>
                  <a:pt x="1705" y="2325"/>
                  <a:pt x="1696" y="2332"/>
                </a:cubicBezTo>
                <a:cubicBezTo>
                  <a:pt x="1703" y="2321"/>
                  <a:pt x="1716" y="2300"/>
                  <a:pt x="1735" y="2273"/>
                </a:cubicBezTo>
                <a:cubicBezTo>
                  <a:pt x="1756" y="2240"/>
                  <a:pt x="1798" y="2159"/>
                  <a:pt x="1811" y="2126"/>
                </a:cubicBezTo>
                <a:cubicBezTo>
                  <a:pt x="1827" y="2085"/>
                  <a:pt x="1839" y="2048"/>
                  <a:pt x="1848" y="2006"/>
                </a:cubicBezTo>
                <a:cubicBezTo>
                  <a:pt x="1856" y="1966"/>
                  <a:pt x="1866" y="1941"/>
                  <a:pt x="1892" y="1896"/>
                </a:cubicBezTo>
                <a:cubicBezTo>
                  <a:pt x="1900" y="1882"/>
                  <a:pt x="1912" y="1858"/>
                  <a:pt x="1919" y="1842"/>
                </a:cubicBezTo>
                <a:cubicBezTo>
                  <a:pt x="1931" y="1813"/>
                  <a:pt x="1964" y="1746"/>
                  <a:pt x="1979" y="1718"/>
                </a:cubicBezTo>
                <a:cubicBezTo>
                  <a:pt x="1984" y="1709"/>
                  <a:pt x="1987" y="1704"/>
                  <a:pt x="1988" y="1701"/>
                </a:cubicBezTo>
                <a:cubicBezTo>
                  <a:pt x="1991" y="1696"/>
                  <a:pt x="1993" y="1693"/>
                  <a:pt x="1990" y="1691"/>
                </a:cubicBezTo>
                <a:cubicBezTo>
                  <a:pt x="1989" y="1690"/>
                  <a:pt x="1988" y="1690"/>
                  <a:pt x="1988" y="1690"/>
                </a:cubicBezTo>
                <a:cubicBezTo>
                  <a:pt x="1986" y="1690"/>
                  <a:pt x="1984" y="1692"/>
                  <a:pt x="1983" y="1694"/>
                </a:cubicBezTo>
                <a:cubicBezTo>
                  <a:pt x="1957" y="1724"/>
                  <a:pt x="1934" y="1761"/>
                  <a:pt x="1910" y="1813"/>
                </a:cubicBezTo>
                <a:cubicBezTo>
                  <a:pt x="1898" y="1838"/>
                  <a:pt x="1883" y="1867"/>
                  <a:pt x="1876" y="1878"/>
                </a:cubicBezTo>
                <a:cubicBezTo>
                  <a:pt x="1848" y="1924"/>
                  <a:pt x="1834" y="1960"/>
                  <a:pt x="1824" y="2005"/>
                </a:cubicBezTo>
                <a:cubicBezTo>
                  <a:pt x="1812" y="2063"/>
                  <a:pt x="1793" y="2117"/>
                  <a:pt x="1765" y="2171"/>
                </a:cubicBezTo>
                <a:cubicBezTo>
                  <a:pt x="1757" y="2186"/>
                  <a:pt x="1749" y="2202"/>
                  <a:pt x="1748" y="2207"/>
                </a:cubicBezTo>
                <a:cubicBezTo>
                  <a:pt x="1746" y="2211"/>
                  <a:pt x="1724" y="2246"/>
                  <a:pt x="1705" y="2277"/>
                </a:cubicBezTo>
                <a:cubicBezTo>
                  <a:pt x="1734" y="2221"/>
                  <a:pt x="1744" y="2182"/>
                  <a:pt x="1744" y="2128"/>
                </a:cubicBezTo>
                <a:cubicBezTo>
                  <a:pt x="1744" y="2066"/>
                  <a:pt x="1750" y="2025"/>
                  <a:pt x="1766" y="1972"/>
                </a:cubicBezTo>
                <a:cubicBezTo>
                  <a:pt x="1769" y="1959"/>
                  <a:pt x="1774" y="1944"/>
                  <a:pt x="1774" y="1942"/>
                </a:cubicBezTo>
                <a:cubicBezTo>
                  <a:pt x="1774" y="1941"/>
                  <a:pt x="1776" y="1938"/>
                  <a:pt x="1777" y="1934"/>
                </a:cubicBezTo>
                <a:cubicBezTo>
                  <a:pt x="1779" y="1930"/>
                  <a:pt x="1784" y="1914"/>
                  <a:pt x="1787" y="1901"/>
                </a:cubicBezTo>
                <a:cubicBezTo>
                  <a:pt x="1797" y="1861"/>
                  <a:pt x="1801" y="1847"/>
                  <a:pt x="1823" y="1791"/>
                </a:cubicBezTo>
                <a:cubicBezTo>
                  <a:pt x="1844" y="1736"/>
                  <a:pt x="1898" y="1672"/>
                  <a:pt x="1954" y="1636"/>
                </a:cubicBezTo>
                <a:cubicBezTo>
                  <a:pt x="1969" y="1626"/>
                  <a:pt x="1991" y="1611"/>
                  <a:pt x="2004" y="1602"/>
                </a:cubicBezTo>
                <a:cubicBezTo>
                  <a:pt x="2039" y="1578"/>
                  <a:pt x="2058" y="1567"/>
                  <a:pt x="2073" y="1562"/>
                </a:cubicBezTo>
                <a:cubicBezTo>
                  <a:pt x="2089" y="1558"/>
                  <a:pt x="2128" y="1551"/>
                  <a:pt x="2157" y="1549"/>
                </a:cubicBezTo>
                <a:lnTo>
                  <a:pt x="2165" y="1548"/>
                </a:lnTo>
                <a:lnTo>
                  <a:pt x="2161" y="1552"/>
                </a:lnTo>
                <a:moveTo>
                  <a:pt x="2239" y="1562"/>
                </a:moveTo>
                <a:cubicBezTo>
                  <a:pt x="2248" y="1571"/>
                  <a:pt x="2258" y="1599"/>
                  <a:pt x="2259" y="1619"/>
                </a:cubicBezTo>
                <a:cubicBezTo>
                  <a:pt x="2260" y="1623"/>
                  <a:pt x="2260" y="1626"/>
                  <a:pt x="2260" y="1628"/>
                </a:cubicBezTo>
                <a:cubicBezTo>
                  <a:pt x="2247" y="1614"/>
                  <a:pt x="2223" y="1598"/>
                  <a:pt x="2199" y="1591"/>
                </a:cubicBezTo>
                <a:cubicBezTo>
                  <a:pt x="2191" y="1589"/>
                  <a:pt x="2181" y="1588"/>
                  <a:pt x="2172" y="1588"/>
                </a:cubicBezTo>
                <a:cubicBezTo>
                  <a:pt x="2166" y="1588"/>
                  <a:pt x="2159" y="1588"/>
                  <a:pt x="2155" y="1590"/>
                </a:cubicBezTo>
                <a:cubicBezTo>
                  <a:pt x="2164" y="1580"/>
                  <a:pt x="2185" y="1562"/>
                  <a:pt x="2196" y="1557"/>
                </a:cubicBezTo>
                <a:cubicBezTo>
                  <a:pt x="2213" y="1550"/>
                  <a:pt x="2214" y="1550"/>
                  <a:pt x="2225" y="1554"/>
                </a:cubicBezTo>
                <a:lnTo>
                  <a:pt x="2225" y="1554"/>
                </a:lnTo>
                <a:cubicBezTo>
                  <a:pt x="2230" y="1556"/>
                  <a:pt x="2237" y="1560"/>
                  <a:pt x="2239" y="1562"/>
                </a:cubicBezTo>
                <a:moveTo>
                  <a:pt x="1463" y="1806"/>
                </a:moveTo>
                <a:cubicBezTo>
                  <a:pt x="1464" y="1776"/>
                  <a:pt x="1464" y="1772"/>
                  <a:pt x="1468" y="1748"/>
                </a:cubicBezTo>
                <a:cubicBezTo>
                  <a:pt x="1469" y="1739"/>
                  <a:pt x="1470" y="1727"/>
                  <a:pt x="1471" y="1721"/>
                </a:cubicBezTo>
                <a:cubicBezTo>
                  <a:pt x="1471" y="1714"/>
                  <a:pt x="1472" y="1709"/>
                  <a:pt x="1472" y="1708"/>
                </a:cubicBezTo>
                <a:cubicBezTo>
                  <a:pt x="1474" y="1706"/>
                  <a:pt x="1475" y="1682"/>
                  <a:pt x="1475" y="1672"/>
                </a:cubicBezTo>
                <a:cubicBezTo>
                  <a:pt x="1476" y="1654"/>
                  <a:pt x="1477" y="1633"/>
                  <a:pt x="1479" y="1625"/>
                </a:cubicBezTo>
                <a:cubicBezTo>
                  <a:pt x="1496" y="1542"/>
                  <a:pt x="1497" y="1535"/>
                  <a:pt x="1497" y="1461"/>
                </a:cubicBezTo>
                <a:cubicBezTo>
                  <a:pt x="1497" y="1443"/>
                  <a:pt x="1497" y="1421"/>
                  <a:pt x="1497" y="1412"/>
                </a:cubicBezTo>
                <a:cubicBezTo>
                  <a:pt x="1497" y="1402"/>
                  <a:pt x="1495" y="1360"/>
                  <a:pt x="1493" y="1318"/>
                </a:cubicBezTo>
                <a:cubicBezTo>
                  <a:pt x="1491" y="1277"/>
                  <a:pt x="1490" y="1234"/>
                  <a:pt x="1490" y="1224"/>
                </a:cubicBezTo>
                <a:cubicBezTo>
                  <a:pt x="1491" y="1215"/>
                  <a:pt x="1493" y="1194"/>
                  <a:pt x="1495" y="1178"/>
                </a:cubicBezTo>
                <a:cubicBezTo>
                  <a:pt x="1496" y="1162"/>
                  <a:pt x="1498" y="1135"/>
                  <a:pt x="1499" y="1118"/>
                </a:cubicBezTo>
                <a:cubicBezTo>
                  <a:pt x="1499" y="1100"/>
                  <a:pt x="1501" y="1084"/>
                  <a:pt x="1502" y="1081"/>
                </a:cubicBezTo>
                <a:cubicBezTo>
                  <a:pt x="1503" y="1079"/>
                  <a:pt x="1505" y="1073"/>
                  <a:pt x="1504" y="1069"/>
                </a:cubicBezTo>
                <a:cubicBezTo>
                  <a:pt x="1504" y="1065"/>
                  <a:pt x="1510" y="1033"/>
                  <a:pt x="1522" y="981"/>
                </a:cubicBezTo>
                <a:cubicBezTo>
                  <a:pt x="1525" y="966"/>
                  <a:pt x="1529" y="946"/>
                  <a:pt x="1531" y="937"/>
                </a:cubicBezTo>
                <a:cubicBezTo>
                  <a:pt x="1533" y="928"/>
                  <a:pt x="1538" y="908"/>
                  <a:pt x="1542" y="893"/>
                </a:cubicBezTo>
                <a:cubicBezTo>
                  <a:pt x="1550" y="864"/>
                  <a:pt x="1548" y="862"/>
                  <a:pt x="1547" y="861"/>
                </a:cubicBezTo>
                <a:cubicBezTo>
                  <a:pt x="1546" y="860"/>
                  <a:pt x="1544" y="860"/>
                  <a:pt x="1543" y="860"/>
                </a:cubicBezTo>
                <a:cubicBezTo>
                  <a:pt x="1541" y="861"/>
                  <a:pt x="1538" y="862"/>
                  <a:pt x="1520" y="916"/>
                </a:cubicBezTo>
                <a:cubicBezTo>
                  <a:pt x="1511" y="940"/>
                  <a:pt x="1501" y="972"/>
                  <a:pt x="1500" y="982"/>
                </a:cubicBezTo>
                <a:cubicBezTo>
                  <a:pt x="1499" y="988"/>
                  <a:pt x="1498" y="991"/>
                  <a:pt x="1497" y="992"/>
                </a:cubicBezTo>
                <a:cubicBezTo>
                  <a:pt x="1496" y="993"/>
                  <a:pt x="1495" y="997"/>
                  <a:pt x="1488" y="1030"/>
                </a:cubicBezTo>
                <a:cubicBezTo>
                  <a:pt x="1484" y="1047"/>
                  <a:pt x="1480" y="1069"/>
                  <a:pt x="1479" y="1078"/>
                </a:cubicBezTo>
                <a:cubicBezTo>
                  <a:pt x="1479" y="1083"/>
                  <a:pt x="1478" y="1094"/>
                  <a:pt x="1477" y="1101"/>
                </a:cubicBezTo>
                <a:cubicBezTo>
                  <a:pt x="1476" y="1118"/>
                  <a:pt x="1470" y="1200"/>
                  <a:pt x="1468" y="1222"/>
                </a:cubicBezTo>
                <a:cubicBezTo>
                  <a:pt x="1467" y="1232"/>
                  <a:pt x="1469" y="1276"/>
                  <a:pt x="1471" y="1319"/>
                </a:cubicBezTo>
                <a:cubicBezTo>
                  <a:pt x="1474" y="1365"/>
                  <a:pt x="1475" y="1399"/>
                  <a:pt x="1475" y="1402"/>
                </a:cubicBezTo>
                <a:cubicBezTo>
                  <a:pt x="1474" y="1406"/>
                  <a:pt x="1474" y="1427"/>
                  <a:pt x="1474" y="1446"/>
                </a:cubicBezTo>
                <a:cubicBezTo>
                  <a:pt x="1475" y="1532"/>
                  <a:pt x="1472" y="1569"/>
                  <a:pt x="1461" y="1600"/>
                </a:cubicBezTo>
                <a:cubicBezTo>
                  <a:pt x="1457" y="1613"/>
                  <a:pt x="1452" y="1647"/>
                  <a:pt x="1453" y="1661"/>
                </a:cubicBezTo>
                <a:cubicBezTo>
                  <a:pt x="1453" y="1669"/>
                  <a:pt x="1452" y="1687"/>
                  <a:pt x="1451" y="1700"/>
                </a:cubicBezTo>
                <a:lnTo>
                  <a:pt x="1449" y="1710"/>
                </a:lnTo>
                <a:cubicBezTo>
                  <a:pt x="1442" y="1776"/>
                  <a:pt x="1439" y="1832"/>
                  <a:pt x="1442" y="1878"/>
                </a:cubicBezTo>
                <a:lnTo>
                  <a:pt x="1442" y="1885"/>
                </a:lnTo>
                <a:cubicBezTo>
                  <a:pt x="1443" y="1892"/>
                  <a:pt x="1443" y="1899"/>
                  <a:pt x="1443" y="1905"/>
                </a:cubicBezTo>
                <a:cubicBezTo>
                  <a:pt x="1441" y="1892"/>
                  <a:pt x="1438" y="1877"/>
                  <a:pt x="1437" y="1864"/>
                </a:cubicBezTo>
                <a:cubicBezTo>
                  <a:pt x="1432" y="1832"/>
                  <a:pt x="1424" y="1702"/>
                  <a:pt x="1424" y="1663"/>
                </a:cubicBezTo>
                <a:cubicBezTo>
                  <a:pt x="1425" y="1570"/>
                  <a:pt x="1425" y="1566"/>
                  <a:pt x="1419" y="1550"/>
                </a:cubicBezTo>
                <a:cubicBezTo>
                  <a:pt x="1416" y="1541"/>
                  <a:pt x="1408" y="1519"/>
                  <a:pt x="1402" y="1502"/>
                </a:cubicBezTo>
                <a:cubicBezTo>
                  <a:pt x="1396" y="1484"/>
                  <a:pt x="1387" y="1460"/>
                  <a:pt x="1383" y="1449"/>
                </a:cubicBezTo>
                <a:cubicBezTo>
                  <a:pt x="1379" y="1437"/>
                  <a:pt x="1375" y="1427"/>
                  <a:pt x="1375" y="1426"/>
                </a:cubicBezTo>
                <a:cubicBezTo>
                  <a:pt x="1374" y="1423"/>
                  <a:pt x="1366" y="1404"/>
                  <a:pt x="1361" y="1392"/>
                </a:cubicBezTo>
                <a:cubicBezTo>
                  <a:pt x="1335" y="1326"/>
                  <a:pt x="1333" y="1317"/>
                  <a:pt x="1323" y="1266"/>
                </a:cubicBezTo>
                <a:cubicBezTo>
                  <a:pt x="1318" y="1236"/>
                  <a:pt x="1311" y="1127"/>
                  <a:pt x="1313" y="1087"/>
                </a:cubicBezTo>
                <a:cubicBezTo>
                  <a:pt x="1315" y="1014"/>
                  <a:pt x="1340" y="937"/>
                  <a:pt x="1403" y="813"/>
                </a:cubicBezTo>
                <a:cubicBezTo>
                  <a:pt x="1462" y="698"/>
                  <a:pt x="1481" y="662"/>
                  <a:pt x="1512" y="608"/>
                </a:cubicBezTo>
                <a:cubicBezTo>
                  <a:pt x="1563" y="522"/>
                  <a:pt x="1572" y="504"/>
                  <a:pt x="1608" y="422"/>
                </a:cubicBezTo>
                <a:cubicBezTo>
                  <a:pt x="1642" y="345"/>
                  <a:pt x="1659" y="302"/>
                  <a:pt x="1667" y="275"/>
                </a:cubicBezTo>
                <a:cubicBezTo>
                  <a:pt x="1681" y="226"/>
                  <a:pt x="1702" y="119"/>
                  <a:pt x="1706" y="80"/>
                </a:cubicBezTo>
                <a:cubicBezTo>
                  <a:pt x="1706" y="76"/>
                  <a:pt x="1706" y="73"/>
                  <a:pt x="1707" y="70"/>
                </a:cubicBezTo>
                <a:cubicBezTo>
                  <a:pt x="1708" y="75"/>
                  <a:pt x="1709" y="82"/>
                  <a:pt x="1709" y="90"/>
                </a:cubicBezTo>
                <a:cubicBezTo>
                  <a:pt x="1712" y="108"/>
                  <a:pt x="1715" y="133"/>
                  <a:pt x="1718" y="146"/>
                </a:cubicBezTo>
                <a:cubicBezTo>
                  <a:pt x="1720" y="158"/>
                  <a:pt x="1723" y="175"/>
                  <a:pt x="1724" y="183"/>
                </a:cubicBezTo>
                <a:cubicBezTo>
                  <a:pt x="1726" y="191"/>
                  <a:pt x="1731" y="220"/>
                  <a:pt x="1736" y="245"/>
                </a:cubicBezTo>
                <a:cubicBezTo>
                  <a:pt x="1760" y="376"/>
                  <a:pt x="1771" y="495"/>
                  <a:pt x="1767" y="563"/>
                </a:cubicBezTo>
                <a:cubicBezTo>
                  <a:pt x="1764" y="621"/>
                  <a:pt x="1751" y="686"/>
                  <a:pt x="1730" y="753"/>
                </a:cubicBezTo>
                <a:cubicBezTo>
                  <a:pt x="1716" y="796"/>
                  <a:pt x="1685" y="915"/>
                  <a:pt x="1677" y="952"/>
                </a:cubicBezTo>
                <a:cubicBezTo>
                  <a:pt x="1663" y="1019"/>
                  <a:pt x="1661" y="1048"/>
                  <a:pt x="1667" y="1158"/>
                </a:cubicBezTo>
                <a:cubicBezTo>
                  <a:pt x="1670" y="1217"/>
                  <a:pt x="1671" y="1262"/>
                  <a:pt x="1671" y="1265"/>
                </a:cubicBezTo>
                <a:cubicBezTo>
                  <a:pt x="1670" y="1270"/>
                  <a:pt x="1669" y="1284"/>
                  <a:pt x="1669" y="1297"/>
                </a:cubicBezTo>
                <a:cubicBezTo>
                  <a:pt x="1668" y="1349"/>
                  <a:pt x="1649" y="1443"/>
                  <a:pt x="1630" y="1484"/>
                </a:cubicBezTo>
                <a:cubicBezTo>
                  <a:pt x="1626" y="1494"/>
                  <a:pt x="1616" y="1512"/>
                  <a:pt x="1609" y="1524"/>
                </a:cubicBezTo>
                <a:cubicBezTo>
                  <a:pt x="1605" y="1533"/>
                  <a:pt x="1597" y="1547"/>
                  <a:pt x="1596" y="1549"/>
                </a:cubicBezTo>
                <a:cubicBezTo>
                  <a:pt x="1595" y="1551"/>
                  <a:pt x="1587" y="1565"/>
                  <a:pt x="1577" y="1583"/>
                </a:cubicBezTo>
                <a:cubicBezTo>
                  <a:pt x="1551" y="1628"/>
                  <a:pt x="1539" y="1656"/>
                  <a:pt x="1523" y="1704"/>
                </a:cubicBezTo>
                <a:cubicBezTo>
                  <a:pt x="1507" y="1754"/>
                  <a:pt x="1504" y="1771"/>
                  <a:pt x="1499" y="1820"/>
                </a:cubicBezTo>
                <a:cubicBezTo>
                  <a:pt x="1496" y="1853"/>
                  <a:pt x="1494" y="1859"/>
                  <a:pt x="1478" y="1895"/>
                </a:cubicBezTo>
                <a:lnTo>
                  <a:pt x="1466" y="1922"/>
                </a:lnTo>
                <a:lnTo>
                  <a:pt x="1466" y="1911"/>
                </a:lnTo>
                <a:cubicBezTo>
                  <a:pt x="1462" y="1864"/>
                  <a:pt x="1461" y="1835"/>
                  <a:pt x="1463" y="1806"/>
                </a:cubicBezTo>
                <a:moveTo>
                  <a:pt x="374" y="2704"/>
                </a:moveTo>
                <a:cubicBezTo>
                  <a:pt x="374" y="2708"/>
                  <a:pt x="373" y="2721"/>
                  <a:pt x="370" y="2734"/>
                </a:cubicBezTo>
                <a:cubicBezTo>
                  <a:pt x="368" y="2746"/>
                  <a:pt x="365" y="2768"/>
                  <a:pt x="364" y="2783"/>
                </a:cubicBezTo>
                <a:cubicBezTo>
                  <a:pt x="362" y="2817"/>
                  <a:pt x="361" y="2825"/>
                  <a:pt x="359" y="2834"/>
                </a:cubicBezTo>
                <a:cubicBezTo>
                  <a:pt x="357" y="2838"/>
                  <a:pt x="354" y="2852"/>
                  <a:pt x="351" y="2864"/>
                </a:cubicBezTo>
                <a:cubicBezTo>
                  <a:pt x="348" y="2876"/>
                  <a:pt x="344" y="2893"/>
                  <a:pt x="343" y="2899"/>
                </a:cubicBezTo>
                <a:cubicBezTo>
                  <a:pt x="339" y="2912"/>
                  <a:pt x="331" y="2946"/>
                  <a:pt x="330" y="2951"/>
                </a:cubicBezTo>
                <a:cubicBezTo>
                  <a:pt x="322" y="3000"/>
                  <a:pt x="306" y="3073"/>
                  <a:pt x="296" y="3111"/>
                </a:cubicBezTo>
                <a:cubicBezTo>
                  <a:pt x="289" y="3135"/>
                  <a:pt x="282" y="3164"/>
                  <a:pt x="281" y="3169"/>
                </a:cubicBezTo>
                <a:cubicBezTo>
                  <a:pt x="281" y="3174"/>
                  <a:pt x="280" y="3178"/>
                  <a:pt x="280" y="3179"/>
                </a:cubicBezTo>
                <a:cubicBezTo>
                  <a:pt x="278" y="3182"/>
                  <a:pt x="276" y="3204"/>
                  <a:pt x="276" y="3206"/>
                </a:cubicBezTo>
                <a:cubicBezTo>
                  <a:pt x="275" y="3219"/>
                  <a:pt x="274" y="3234"/>
                  <a:pt x="273" y="3238"/>
                </a:cubicBezTo>
                <a:cubicBezTo>
                  <a:pt x="269" y="3284"/>
                  <a:pt x="269" y="3308"/>
                  <a:pt x="272" y="3364"/>
                </a:cubicBezTo>
                <a:cubicBezTo>
                  <a:pt x="275" y="3426"/>
                  <a:pt x="277" y="3442"/>
                  <a:pt x="289" y="3521"/>
                </a:cubicBezTo>
                <a:cubicBezTo>
                  <a:pt x="294" y="3552"/>
                  <a:pt x="305" y="3603"/>
                  <a:pt x="312" y="3626"/>
                </a:cubicBezTo>
                <a:cubicBezTo>
                  <a:pt x="320" y="3653"/>
                  <a:pt x="326" y="3688"/>
                  <a:pt x="328" y="3714"/>
                </a:cubicBezTo>
                <a:cubicBezTo>
                  <a:pt x="329" y="3722"/>
                  <a:pt x="329" y="3729"/>
                  <a:pt x="330" y="3734"/>
                </a:cubicBezTo>
                <a:cubicBezTo>
                  <a:pt x="310" y="3705"/>
                  <a:pt x="246" y="3595"/>
                  <a:pt x="232" y="3564"/>
                </a:cubicBezTo>
                <a:cubicBezTo>
                  <a:pt x="218" y="3531"/>
                  <a:pt x="188" y="3451"/>
                  <a:pt x="175" y="3408"/>
                </a:cubicBezTo>
                <a:lnTo>
                  <a:pt x="164" y="3375"/>
                </a:lnTo>
                <a:lnTo>
                  <a:pt x="159" y="3263"/>
                </a:lnTo>
                <a:cubicBezTo>
                  <a:pt x="156" y="3198"/>
                  <a:pt x="154" y="3150"/>
                  <a:pt x="154" y="3147"/>
                </a:cubicBezTo>
                <a:cubicBezTo>
                  <a:pt x="155" y="3142"/>
                  <a:pt x="154" y="3140"/>
                  <a:pt x="152" y="3139"/>
                </a:cubicBezTo>
                <a:cubicBezTo>
                  <a:pt x="153" y="3139"/>
                  <a:pt x="154" y="3138"/>
                  <a:pt x="154" y="3137"/>
                </a:cubicBezTo>
                <a:cubicBezTo>
                  <a:pt x="155" y="3134"/>
                  <a:pt x="155" y="3129"/>
                  <a:pt x="154" y="3127"/>
                </a:cubicBezTo>
                <a:cubicBezTo>
                  <a:pt x="152" y="3123"/>
                  <a:pt x="150" y="3124"/>
                  <a:pt x="149" y="3124"/>
                </a:cubicBezTo>
                <a:cubicBezTo>
                  <a:pt x="145" y="3125"/>
                  <a:pt x="146" y="3129"/>
                  <a:pt x="146" y="3132"/>
                </a:cubicBezTo>
                <a:cubicBezTo>
                  <a:pt x="146" y="3134"/>
                  <a:pt x="146" y="3138"/>
                  <a:pt x="148" y="3139"/>
                </a:cubicBezTo>
                <a:lnTo>
                  <a:pt x="148" y="3140"/>
                </a:lnTo>
                <a:cubicBezTo>
                  <a:pt x="146" y="3141"/>
                  <a:pt x="142" y="3144"/>
                  <a:pt x="139" y="3219"/>
                </a:cubicBezTo>
                <a:cubicBezTo>
                  <a:pt x="138" y="3265"/>
                  <a:pt x="138" y="3312"/>
                  <a:pt x="140" y="3342"/>
                </a:cubicBezTo>
                <a:cubicBezTo>
                  <a:pt x="143" y="3385"/>
                  <a:pt x="144" y="3390"/>
                  <a:pt x="169" y="3461"/>
                </a:cubicBezTo>
                <a:cubicBezTo>
                  <a:pt x="181" y="3498"/>
                  <a:pt x="193" y="3528"/>
                  <a:pt x="205" y="3556"/>
                </a:cubicBezTo>
                <a:cubicBezTo>
                  <a:pt x="187" y="3520"/>
                  <a:pt x="167" y="3484"/>
                  <a:pt x="136" y="3434"/>
                </a:cubicBezTo>
                <a:cubicBezTo>
                  <a:pt x="80" y="3341"/>
                  <a:pt x="72" y="3305"/>
                  <a:pt x="85" y="3190"/>
                </a:cubicBezTo>
                <a:cubicBezTo>
                  <a:pt x="86" y="3186"/>
                  <a:pt x="87" y="3167"/>
                  <a:pt x="89" y="3147"/>
                </a:cubicBezTo>
                <a:cubicBezTo>
                  <a:pt x="92" y="3102"/>
                  <a:pt x="99" y="3053"/>
                  <a:pt x="103" y="3043"/>
                </a:cubicBezTo>
                <a:cubicBezTo>
                  <a:pt x="105" y="3039"/>
                  <a:pt x="107" y="3033"/>
                  <a:pt x="107" y="3030"/>
                </a:cubicBezTo>
                <a:cubicBezTo>
                  <a:pt x="107" y="3025"/>
                  <a:pt x="125" y="2980"/>
                  <a:pt x="138" y="2954"/>
                </a:cubicBezTo>
                <a:cubicBezTo>
                  <a:pt x="170" y="2891"/>
                  <a:pt x="197" y="2856"/>
                  <a:pt x="285" y="2764"/>
                </a:cubicBezTo>
                <a:cubicBezTo>
                  <a:pt x="315" y="2733"/>
                  <a:pt x="354" y="2691"/>
                  <a:pt x="372" y="2672"/>
                </a:cubicBezTo>
                <a:cubicBezTo>
                  <a:pt x="378" y="2665"/>
                  <a:pt x="383" y="2660"/>
                  <a:pt x="387" y="2656"/>
                </a:cubicBezTo>
                <a:cubicBezTo>
                  <a:pt x="382" y="2666"/>
                  <a:pt x="379" y="2678"/>
                  <a:pt x="379" y="2687"/>
                </a:cubicBezTo>
                <a:cubicBezTo>
                  <a:pt x="379" y="2689"/>
                  <a:pt x="378" y="2691"/>
                  <a:pt x="378" y="2691"/>
                </a:cubicBezTo>
                <a:cubicBezTo>
                  <a:pt x="375" y="2693"/>
                  <a:pt x="374" y="2700"/>
                  <a:pt x="374" y="2704"/>
                </a:cubicBezTo>
                <a:moveTo>
                  <a:pt x="384" y="2825"/>
                </a:moveTo>
                <a:cubicBezTo>
                  <a:pt x="385" y="2814"/>
                  <a:pt x="387" y="2796"/>
                  <a:pt x="387" y="2785"/>
                </a:cubicBezTo>
                <a:cubicBezTo>
                  <a:pt x="387" y="2775"/>
                  <a:pt x="390" y="2755"/>
                  <a:pt x="392" y="2741"/>
                </a:cubicBezTo>
                <a:cubicBezTo>
                  <a:pt x="395" y="2726"/>
                  <a:pt x="397" y="2711"/>
                  <a:pt x="398" y="2707"/>
                </a:cubicBezTo>
                <a:cubicBezTo>
                  <a:pt x="400" y="2692"/>
                  <a:pt x="403" y="2679"/>
                  <a:pt x="405" y="2676"/>
                </a:cubicBezTo>
                <a:cubicBezTo>
                  <a:pt x="407" y="2675"/>
                  <a:pt x="409" y="2672"/>
                  <a:pt x="409" y="2669"/>
                </a:cubicBezTo>
                <a:cubicBezTo>
                  <a:pt x="409" y="2667"/>
                  <a:pt x="411" y="2662"/>
                  <a:pt x="415" y="2656"/>
                </a:cubicBezTo>
                <a:cubicBezTo>
                  <a:pt x="419" y="2650"/>
                  <a:pt x="428" y="2635"/>
                  <a:pt x="435" y="2622"/>
                </a:cubicBezTo>
                <a:cubicBezTo>
                  <a:pt x="442" y="2608"/>
                  <a:pt x="449" y="2598"/>
                  <a:pt x="450" y="2596"/>
                </a:cubicBezTo>
                <a:cubicBezTo>
                  <a:pt x="456" y="2590"/>
                  <a:pt x="481" y="2555"/>
                  <a:pt x="489" y="2542"/>
                </a:cubicBezTo>
                <a:cubicBezTo>
                  <a:pt x="505" y="2515"/>
                  <a:pt x="553" y="2477"/>
                  <a:pt x="594" y="2460"/>
                </a:cubicBezTo>
                <a:cubicBezTo>
                  <a:pt x="658" y="2433"/>
                  <a:pt x="774" y="2419"/>
                  <a:pt x="859" y="2429"/>
                </a:cubicBezTo>
                <a:cubicBezTo>
                  <a:pt x="896" y="2433"/>
                  <a:pt x="939" y="2443"/>
                  <a:pt x="985" y="2457"/>
                </a:cubicBezTo>
                <a:cubicBezTo>
                  <a:pt x="1005" y="2464"/>
                  <a:pt x="1030" y="2473"/>
                  <a:pt x="1051" y="2482"/>
                </a:cubicBezTo>
                <a:cubicBezTo>
                  <a:pt x="988" y="2463"/>
                  <a:pt x="933" y="2458"/>
                  <a:pt x="853" y="2462"/>
                </a:cubicBezTo>
                <a:cubicBezTo>
                  <a:pt x="794" y="2465"/>
                  <a:pt x="776" y="2468"/>
                  <a:pt x="731" y="2483"/>
                </a:cubicBezTo>
                <a:cubicBezTo>
                  <a:pt x="697" y="2494"/>
                  <a:pt x="682" y="2501"/>
                  <a:pt x="636" y="2528"/>
                </a:cubicBezTo>
                <a:cubicBezTo>
                  <a:pt x="626" y="2533"/>
                  <a:pt x="618" y="2538"/>
                  <a:pt x="612" y="2542"/>
                </a:cubicBezTo>
                <a:cubicBezTo>
                  <a:pt x="605" y="2546"/>
                  <a:pt x="602" y="2549"/>
                  <a:pt x="603" y="2552"/>
                </a:cubicBezTo>
                <a:cubicBezTo>
                  <a:pt x="605" y="2556"/>
                  <a:pt x="607" y="2555"/>
                  <a:pt x="628" y="2545"/>
                </a:cubicBezTo>
                <a:cubicBezTo>
                  <a:pt x="654" y="2531"/>
                  <a:pt x="723" y="2503"/>
                  <a:pt x="756" y="2494"/>
                </a:cubicBezTo>
                <a:cubicBezTo>
                  <a:pt x="798" y="2482"/>
                  <a:pt x="914" y="2479"/>
                  <a:pt x="970" y="2488"/>
                </a:cubicBezTo>
                <a:cubicBezTo>
                  <a:pt x="1007" y="2494"/>
                  <a:pt x="1007" y="2494"/>
                  <a:pt x="1014" y="2496"/>
                </a:cubicBezTo>
                <a:cubicBezTo>
                  <a:pt x="1016" y="2497"/>
                  <a:pt x="1030" y="2501"/>
                  <a:pt x="1043" y="2504"/>
                </a:cubicBezTo>
                <a:cubicBezTo>
                  <a:pt x="1083" y="2515"/>
                  <a:pt x="1132" y="2532"/>
                  <a:pt x="1155" y="2541"/>
                </a:cubicBezTo>
                <a:cubicBezTo>
                  <a:pt x="1151" y="2541"/>
                  <a:pt x="1146" y="2540"/>
                  <a:pt x="1140" y="2540"/>
                </a:cubicBezTo>
                <a:cubicBezTo>
                  <a:pt x="1099" y="2536"/>
                  <a:pt x="1067" y="2536"/>
                  <a:pt x="1045" y="2541"/>
                </a:cubicBezTo>
                <a:cubicBezTo>
                  <a:pt x="1009" y="2548"/>
                  <a:pt x="1001" y="2550"/>
                  <a:pt x="996" y="2552"/>
                </a:cubicBezTo>
                <a:cubicBezTo>
                  <a:pt x="993" y="2553"/>
                  <a:pt x="987" y="2555"/>
                  <a:pt x="983" y="2555"/>
                </a:cubicBezTo>
                <a:cubicBezTo>
                  <a:pt x="973" y="2557"/>
                  <a:pt x="936" y="2570"/>
                  <a:pt x="912" y="2579"/>
                </a:cubicBezTo>
                <a:cubicBezTo>
                  <a:pt x="894" y="2586"/>
                  <a:pt x="887" y="2586"/>
                  <a:pt x="840" y="2583"/>
                </a:cubicBezTo>
                <a:cubicBezTo>
                  <a:pt x="805" y="2581"/>
                  <a:pt x="752" y="2588"/>
                  <a:pt x="692" y="2603"/>
                </a:cubicBezTo>
                <a:cubicBezTo>
                  <a:pt x="602" y="2625"/>
                  <a:pt x="502" y="2682"/>
                  <a:pt x="449" y="2743"/>
                </a:cubicBezTo>
                <a:cubicBezTo>
                  <a:pt x="418" y="2778"/>
                  <a:pt x="395" y="2810"/>
                  <a:pt x="385" y="2829"/>
                </a:cubicBezTo>
                <a:cubicBezTo>
                  <a:pt x="384" y="2830"/>
                  <a:pt x="383" y="2831"/>
                  <a:pt x="383" y="2833"/>
                </a:cubicBezTo>
                <a:cubicBezTo>
                  <a:pt x="383" y="2830"/>
                  <a:pt x="383" y="2828"/>
                  <a:pt x="384" y="2825"/>
                </a:cubicBezTo>
                <a:moveTo>
                  <a:pt x="1225" y="3657"/>
                </a:moveTo>
                <a:cubicBezTo>
                  <a:pt x="1216" y="3641"/>
                  <a:pt x="1202" y="3602"/>
                  <a:pt x="1193" y="3571"/>
                </a:cubicBezTo>
                <a:cubicBezTo>
                  <a:pt x="1188" y="3551"/>
                  <a:pt x="1180" y="3531"/>
                  <a:pt x="1173" y="3517"/>
                </a:cubicBezTo>
                <a:cubicBezTo>
                  <a:pt x="1172" y="3513"/>
                  <a:pt x="1165" y="3499"/>
                  <a:pt x="1157" y="3485"/>
                </a:cubicBezTo>
                <a:cubicBezTo>
                  <a:pt x="1139" y="3448"/>
                  <a:pt x="1121" y="3422"/>
                  <a:pt x="1103" y="3404"/>
                </a:cubicBezTo>
                <a:cubicBezTo>
                  <a:pt x="1092" y="3394"/>
                  <a:pt x="1089" y="3393"/>
                  <a:pt x="1087" y="3395"/>
                </a:cubicBezTo>
                <a:cubicBezTo>
                  <a:pt x="1084" y="3397"/>
                  <a:pt x="1086" y="3400"/>
                  <a:pt x="1088" y="3402"/>
                </a:cubicBezTo>
                <a:cubicBezTo>
                  <a:pt x="1128" y="3458"/>
                  <a:pt x="1163" y="3529"/>
                  <a:pt x="1171" y="3571"/>
                </a:cubicBezTo>
                <a:cubicBezTo>
                  <a:pt x="1174" y="3589"/>
                  <a:pt x="1186" y="3626"/>
                  <a:pt x="1194" y="3641"/>
                </a:cubicBezTo>
                <a:cubicBezTo>
                  <a:pt x="1196" y="3646"/>
                  <a:pt x="1201" y="3657"/>
                  <a:pt x="1206" y="3665"/>
                </a:cubicBezTo>
                <a:cubicBezTo>
                  <a:pt x="1217" y="3690"/>
                  <a:pt x="1304" y="3813"/>
                  <a:pt x="1326" y="3836"/>
                </a:cubicBezTo>
                <a:cubicBezTo>
                  <a:pt x="1336" y="3846"/>
                  <a:pt x="1399" y="3891"/>
                  <a:pt x="1423" y="3905"/>
                </a:cubicBezTo>
                <a:cubicBezTo>
                  <a:pt x="1425" y="3906"/>
                  <a:pt x="1426" y="3907"/>
                  <a:pt x="1427" y="3908"/>
                </a:cubicBezTo>
                <a:cubicBezTo>
                  <a:pt x="1394" y="3898"/>
                  <a:pt x="1362" y="3890"/>
                  <a:pt x="1336" y="3885"/>
                </a:cubicBezTo>
                <a:cubicBezTo>
                  <a:pt x="1301" y="3879"/>
                  <a:pt x="1287" y="3874"/>
                  <a:pt x="1271" y="3863"/>
                </a:cubicBezTo>
                <a:cubicBezTo>
                  <a:pt x="1263" y="3857"/>
                  <a:pt x="1239" y="3827"/>
                  <a:pt x="1216" y="3794"/>
                </a:cubicBezTo>
                <a:cubicBezTo>
                  <a:pt x="1211" y="3787"/>
                  <a:pt x="1196" y="3766"/>
                  <a:pt x="1181" y="3747"/>
                </a:cubicBezTo>
                <a:cubicBezTo>
                  <a:pt x="1155" y="3713"/>
                  <a:pt x="1129" y="3669"/>
                  <a:pt x="1106" y="3623"/>
                </a:cubicBezTo>
                <a:cubicBezTo>
                  <a:pt x="1077" y="3563"/>
                  <a:pt x="1037" y="3497"/>
                  <a:pt x="1013" y="3469"/>
                </a:cubicBezTo>
                <a:cubicBezTo>
                  <a:pt x="990" y="3442"/>
                  <a:pt x="956" y="3419"/>
                  <a:pt x="937" y="3417"/>
                </a:cubicBezTo>
                <a:cubicBezTo>
                  <a:pt x="933" y="3417"/>
                  <a:pt x="930" y="3417"/>
                  <a:pt x="929" y="3416"/>
                </a:cubicBezTo>
                <a:cubicBezTo>
                  <a:pt x="928" y="3415"/>
                  <a:pt x="927" y="3410"/>
                  <a:pt x="926" y="3405"/>
                </a:cubicBezTo>
                <a:cubicBezTo>
                  <a:pt x="921" y="3376"/>
                  <a:pt x="937" y="3326"/>
                  <a:pt x="962" y="3297"/>
                </a:cubicBezTo>
                <a:cubicBezTo>
                  <a:pt x="965" y="3293"/>
                  <a:pt x="970" y="3287"/>
                  <a:pt x="972" y="3282"/>
                </a:cubicBezTo>
                <a:cubicBezTo>
                  <a:pt x="976" y="3275"/>
                  <a:pt x="1003" y="3253"/>
                  <a:pt x="1018" y="3246"/>
                </a:cubicBezTo>
                <a:cubicBezTo>
                  <a:pt x="1023" y="3243"/>
                  <a:pt x="1036" y="3241"/>
                  <a:pt x="1048" y="3240"/>
                </a:cubicBezTo>
                <a:cubicBezTo>
                  <a:pt x="1053" y="3240"/>
                  <a:pt x="1057" y="3239"/>
                  <a:pt x="1060" y="3239"/>
                </a:cubicBezTo>
                <a:cubicBezTo>
                  <a:pt x="1070" y="3239"/>
                  <a:pt x="1076" y="3241"/>
                  <a:pt x="1085" y="3245"/>
                </a:cubicBezTo>
                <a:cubicBezTo>
                  <a:pt x="1110" y="3255"/>
                  <a:pt x="1148" y="3289"/>
                  <a:pt x="1169" y="3319"/>
                </a:cubicBezTo>
                <a:cubicBezTo>
                  <a:pt x="1204" y="3368"/>
                  <a:pt x="1235" y="3437"/>
                  <a:pt x="1253" y="3509"/>
                </a:cubicBezTo>
                <a:cubicBezTo>
                  <a:pt x="1255" y="3516"/>
                  <a:pt x="1262" y="3541"/>
                  <a:pt x="1263" y="3543"/>
                </a:cubicBezTo>
                <a:lnTo>
                  <a:pt x="1263" y="3542"/>
                </a:lnTo>
                <a:cubicBezTo>
                  <a:pt x="1264" y="3544"/>
                  <a:pt x="1268" y="3559"/>
                  <a:pt x="1274" y="3582"/>
                </a:cubicBezTo>
                <a:cubicBezTo>
                  <a:pt x="1287" y="3633"/>
                  <a:pt x="1294" y="3654"/>
                  <a:pt x="1305" y="3680"/>
                </a:cubicBezTo>
                <a:cubicBezTo>
                  <a:pt x="1311" y="3692"/>
                  <a:pt x="1319" y="3712"/>
                  <a:pt x="1325" y="3724"/>
                </a:cubicBezTo>
                <a:cubicBezTo>
                  <a:pt x="1343" y="3765"/>
                  <a:pt x="1386" y="3833"/>
                  <a:pt x="1397" y="3841"/>
                </a:cubicBezTo>
                <a:cubicBezTo>
                  <a:pt x="1398" y="3842"/>
                  <a:pt x="1405" y="3851"/>
                  <a:pt x="1416" y="3863"/>
                </a:cubicBezTo>
                <a:cubicBezTo>
                  <a:pt x="1421" y="3870"/>
                  <a:pt x="1427" y="3878"/>
                  <a:pt x="1433" y="3884"/>
                </a:cubicBezTo>
                <a:cubicBezTo>
                  <a:pt x="1428" y="3881"/>
                  <a:pt x="1423" y="3878"/>
                  <a:pt x="1418" y="3875"/>
                </a:cubicBezTo>
                <a:cubicBezTo>
                  <a:pt x="1397" y="3862"/>
                  <a:pt x="1355" y="3831"/>
                  <a:pt x="1342" y="3818"/>
                </a:cubicBezTo>
                <a:cubicBezTo>
                  <a:pt x="1325" y="3803"/>
                  <a:pt x="1248" y="3695"/>
                  <a:pt x="1225" y="3657"/>
                </a:cubicBezTo>
                <a:moveTo>
                  <a:pt x="798" y="3660"/>
                </a:moveTo>
                <a:cubicBezTo>
                  <a:pt x="799" y="3649"/>
                  <a:pt x="800" y="3614"/>
                  <a:pt x="801" y="3581"/>
                </a:cubicBezTo>
                <a:cubicBezTo>
                  <a:pt x="802" y="3492"/>
                  <a:pt x="807" y="3459"/>
                  <a:pt x="828" y="3403"/>
                </a:cubicBezTo>
                <a:cubicBezTo>
                  <a:pt x="838" y="3376"/>
                  <a:pt x="837" y="3375"/>
                  <a:pt x="836" y="3373"/>
                </a:cubicBezTo>
                <a:lnTo>
                  <a:pt x="835" y="3372"/>
                </a:lnTo>
                <a:lnTo>
                  <a:pt x="833" y="3372"/>
                </a:lnTo>
                <a:cubicBezTo>
                  <a:pt x="831" y="3372"/>
                  <a:pt x="829" y="3372"/>
                  <a:pt x="815" y="3400"/>
                </a:cubicBezTo>
                <a:cubicBezTo>
                  <a:pt x="807" y="3416"/>
                  <a:pt x="800" y="3432"/>
                  <a:pt x="797" y="3441"/>
                </a:cubicBezTo>
                <a:cubicBezTo>
                  <a:pt x="783" y="3481"/>
                  <a:pt x="779" y="3516"/>
                  <a:pt x="778" y="3587"/>
                </a:cubicBezTo>
                <a:cubicBezTo>
                  <a:pt x="778" y="3611"/>
                  <a:pt x="777" y="3640"/>
                  <a:pt x="776" y="3649"/>
                </a:cubicBezTo>
                <a:cubicBezTo>
                  <a:pt x="775" y="3659"/>
                  <a:pt x="775" y="3697"/>
                  <a:pt x="776" y="3732"/>
                </a:cubicBezTo>
                <a:lnTo>
                  <a:pt x="777" y="3777"/>
                </a:lnTo>
                <a:lnTo>
                  <a:pt x="769" y="3756"/>
                </a:lnTo>
                <a:cubicBezTo>
                  <a:pt x="737" y="3674"/>
                  <a:pt x="720" y="3616"/>
                  <a:pt x="721" y="3593"/>
                </a:cubicBezTo>
                <a:cubicBezTo>
                  <a:pt x="721" y="3587"/>
                  <a:pt x="722" y="3572"/>
                  <a:pt x="722" y="3561"/>
                </a:cubicBezTo>
                <a:cubicBezTo>
                  <a:pt x="722" y="3549"/>
                  <a:pt x="723" y="3538"/>
                  <a:pt x="724" y="3535"/>
                </a:cubicBezTo>
                <a:cubicBezTo>
                  <a:pt x="726" y="3531"/>
                  <a:pt x="727" y="3522"/>
                  <a:pt x="728" y="3514"/>
                </a:cubicBezTo>
                <a:cubicBezTo>
                  <a:pt x="729" y="3496"/>
                  <a:pt x="740" y="3452"/>
                  <a:pt x="747" y="3436"/>
                </a:cubicBezTo>
                <a:cubicBezTo>
                  <a:pt x="761" y="3404"/>
                  <a:pt x="823" y="3323"/>
                  <a:pt x="849" y="3304"/>
                </a:cubicBezTo>
                <a:cubicBezTo>
                  <a:pt x="869" y="3289"/>
                  <a:pt x="925" y="3257"/>
                  <a:pt x="938" y="3253"/>
                </a:cubicBezTo>
                <a:cubicBezTo>
                  <a:pt x="944" y="3251"/>
                  <a:pt x="956" y="3249"/>
                  <a:pt x="965" y="3248"/>
                </a:cubicBezTo>
                <a:lnTo>
                  <a:pt x="974" y="3247"/>
                </a:lnTo>
                <a:lnTo>
                  <a:pt x="960" y="3263"/>
                </a:lnTo>
                <a:cubicBezTo>
                  <a:pt x="930" y="3298"/>
                  <a:pt x="912" y="3334"/>
                  <a:pt x="905" y="3367"/>
                </a:cubicBezTo>
                <a:cubicBezTo>
                  <a:pt x="902" y="3387"/>
                  <a:pt x="904" y="3421"/>
                  <a:pt x="911" y="3449"/>
                </a:cubicBezTo>
                <a:cubicBezTo>
                  <a:pt x="920" y="3482"/>
                  <a:pt x="920" y="3514"/>
                  <a:pt x="911" y="3545"/>
                </a:cubicBezTo>
                <a:cubicBezTo>
                  <a:pt x="903" y="3573"/>
                  <a:pt x="877" y="3636"/>
                  <a:pt x="866" y="3654"/>
                </a:cubicBezTo>
                <a:cubicBezTo>
                  <a:pt x="855" y="3671"/>
                  <a:pt x="849" y="3686"/>
                  <a:pt x="832" y="3729"/>
                </a:cubicBezTo>
                <a:cubicBezTo>
                  <a:pt x="823" y="3751"/>
                  <a:pt x="809" y="3802"/>
                  <a:pt x="805" y="3827"/>
                </a:cubicBezTo>
                <a:cubicBezTo>
                  <a:pt x="801" y="3790"/>
                  <a:pt x="796" y="3680"/>
                  <a:pt x="798" y="3660"/>
                </a:cubicBezTo>
                <a:moveTo>
                  <a:pt x="1213" y="4363"/>
                </a:moveTo>
                <a:cubicBezTo>
                  <a:pt x="1204" y="4350"/>
                  <a:pt x="1201" y="4336"/>
                  <a:pt x="1202" y="4330"/>
                </a:cubicBezTo>
                <a:cubicBezTo>
                  <a:pt x="1202" y="4329"/>
                  <a:pt x="1202" y="4329"/>
                  <a:pt x="1203" y="4329"/>
                </a:cubicBezTo>
                <a:cubicBezTo>
                  <a:pt x="1204" y="4330"/>
                  <a:pt x="1205" y="4333"/>
                  <a:pt x="1207" y="4339"/>
                </a:cubicBezTo>
                <a:lnTo>
                  <a:pt x="1207" y="4339"/>
                </a:lnTo>
                <a:cubicBezTo>
                  <a:pt x="1209" y="4344"/>
                  <a:pt x="1211" y="4355"/>
                  <a:pt x="1213" y="4363"/>
                </a:cubicBezTo>
                <a:moveTo>
                  <a:pt x="959" y="5108"/>
                </a:moveTo>
                <a:cubicBezTo>
                  <a:pt x="972" y="5037"/>
                  <a:pt x="980" y="4985"/>
                  <a:pt x="984" y="4949"/>
                </a:cubicBezTo>
                <a:cubicBezTo>
                  <a:pt x="990" y="4895"/>
                  <a:pt x="998" y="4856"/>
                  <a:pt x="1013" y="4797"/>
                </a:cubicBezTo>
                <a:cubicBezTo>
                  <a:pt x="1020" y="4769"/>
                  <a:pt x="1027" y="4736"/>
                  <a:pt x="1028" y="4723"/>
                </a:cubicBezTo>
                <a:cubicBezTo>
                  <a:pt x="1029" y="4711"/>
                  <a:pt x="1028" y="4687"/>
                  <a:pt x="1026" y="4670"/>
                </a:cubicBezTo>
                <a:cubicBezTo>
                  <a:pt x="1024" y="4633"/>
                  <a:pt x="1021" y="4631"/>
                  <a:pt x="1020" y="4630"/>
                </a:cubicBezTo>
                <a:lnTo>
                  <a:pt x="1018" y="4629"/>
                </a:lnTo>
                <a:lnTo>
                  <a:pt x="1016" y="4629"/>
                </a:lnTo>
                <a:cubicBezTo>
                  <a:pt x="1014" y="4630"/>
                  <a:pt x="1013" y="4631"/>
                  <a:pt x="1012" y="4652"/>
                </a:cubicBezTo>
                <a:cubicBezTo>
                  <a:pt x="1010" y="4718"/>
                  <a:pt x="1009" y="4724"/>
                  <a:pt x="992" y="4788"/>
                </a:cubicBezTo>
                <a:cubicBezTo>
                  <a:pt x="975" y="4851"/>
                  <a:pt x="969" y="4881"/>
                  <a:pt x="963" y="4932"/>
                </a:cubicBezTo>
                <a:cubicBezTo>
                  <a:pt x="960" y="4961"/>
                  <a:pt x="959" y="4972"/>
                  <a:pt x="957" y="4981"/>
                </a:cubicBezTo>
                <a:cubicBezTo>
                  <a:pt x="953" y="5005"/>
                  <a:pt x="938" y="5097"/>
                  <a:pt x="937" y="5102"/>
                </a:cubicBezTo>
                <a:cubicBezTo>
                  <a:pt x="936" y="5105"/>
                  <a:pt x="935" y="5113"/>
                  <a:pt x="934" y="5120"/>
                </a:cubicBezTo>
                <a:cubicBezTo>
                  <a:pt x="933" y="5126"/>
                  <a:pt x="931" y="5135"/>
                  <a:pt x="930" y="5139"/>
                </a:cubicBezTo>
                <a:cubicBezTo>
                  <a:pt x="929" y="5142"/>
                  <a:pt x="928" y="5148"/>
                  <a:pt x="927" y="5154"/>
                </a:cubicBezTo>
                <a:cubicBezTo>
                  <a:pt x="927" y="5152"/>
                  <a:pt x="926" y="5148"/>
                  <a:pt x="926" y="5145"/>
                </a:cubicBezTo>
                <a:cubicBezTo>
                  <a:pt x="924" y="5127"/>
                  <a:pt x="921" y="5104"/>
                  <a:pt x="919" y="5094"/>
                </a:cubicBezTo>
                <a:cubicBezTo>
                  <a:pt x="916" y="5071"/>
                  <a:pt x="920" y="5029"/>
                  <a:pt x="933" y="4968"/>
                </a:cubicBezTo>
                <a:cubicBezTo>
                  <a:pt x="939" y="4940"/>
                  <a:pt x="946" y="4897"/>
                  <a:pt x="948" y="4873"/>
                </a:cubicBezTo>
                <a:cubicBezTo>
                  <a:pt x="954" y="4824"/>
                  <a:pt x="955" y="4739"/>
                  <a:pt x="950" y="4712"/>
                </a:cubicBezTo>
                <a:cubicBezTo>
                  <a:pt x="944" y="4675"/>
                  <a:pt x="928" y="4630"/>
                  <a:pt x="901" y="4577"/>
                </a:cubicBezTo>
                <a:cubicBezTo>
                  <a:pt x="892" y="4560"/>
                  <a:pt x="879" y="4534"/>
                  <a:pt x="871" y="4518"/>
                </a:cubicBezTo>
                <a:cubicBezTo>
                  <a:pt x="856" y="4487"/>
                  <a:pt x="843" y="4466"/>
                  <a:pt x="816" y="4426"/>
                </a:cubicBezTo>
                <a:cubicBezTo>
                  <a:pt x="801" y="4405"/>
                  <a:pt x="800" y="4402"/>
                  <a:pt x="798" y="4381"/>
                </a:cubicBezTo>
                <a:cubicBezTo>
                  <a:pt x="794" y="4349"/>
                  <a:pt x="797" y="4315"/>
                  <a:pt x="809" y="4274"/>
                </a:cubicBezTo>
                <a:cubicBezTo>
                  <a:pt x="822" y="4225"/>
                  <a:pt x="826" y="4200"/>
                  <a:pt x="823" y="4172"/>
                </a:cubicBezTo>
                <a:cubicBezTo>
                  <a:pt x="823" y="4168"/>
                  <a:pt x="823" y="4162"/>
                  <a:pt x="822" y="4157"/>
                </a:cubicBezTo>
                <a:cubicBezTo>
                  <a:pt x="828" y="4168"/>
                  <a:pt x="839" y="4187"/>
                  <a:pt x="849" y="4204"/>
                </a:cubicBezTo>
                <a:cubicBezTo>
                  <a:pt x="865" y="4233"/>
                  <a:pt x="885" y="4265"/>
                  <a:pt x="893" y="4275"/>
                </a:cubicBezTo>
                <a:cubicBezTo>
                  <a:pt x="911" y="4299"/>
                  <a:pt x="947" y="4337"/>
                  <a:pt x="976" y="4363"/>
                </a:cubicBezTo>
                <a:cubicBezTo>
                  <a:pt x="1001" y="4384"/>
                  <a:pt x="1001" y="4384"/>
                  <a:pt x="1014" y="4400"/>
                </a:cubicBezTo>
                <a:cubicBezTo>
                  <a:pt x="1041" y="4432"/>
                  <a:pt x="1069" y="4492"/>
                  <a:pt x="1077" y="4534"/>
                </a:cubicBezTo>
                <a:cubicBezTo>
                  <a:pt x="1078" y="4540"/>
                  <a:pt x="1082" y="4560"/>
                  <a:pt x="1086" y="4577"/>
                </a:cubicBezTo>
                <a:cubicBezTo>
                  <a:pt x="1093" y="4613"/>
                  <a:pt x="1095" y="4645"/>
                  <a:pt x="1092" y="4666"/>
                </a:cubicBezTo>
                <a:cubicBezTo>
                  <a:pt x="1090" y="4680"/>
                  <a:pt x="1084" y="4707"/>
                  <a:pt x="1071" y="4765"/>
                </a:cubicBezTo>
                <a:cubicBezTo>
                  <a:pt x="1066" y="4787"/>
                  <a:pt x="1040" y="4882"/>
                  <a:pt x="1026" y="4927"/>
                </a:cubicBezTo>
                <a:cubicBezTo>
                  <a:pt x="1021" y="4943"/>
                  <a:pt x="1013" y="4973"/>
                  <a:pt x="1006" y="4994"/>
                </a:cubicBezTo>
                <a:cubicBezTo>
                  <a:pt x="1000" y="5015"/>
                  <a:pt x="987" y="5055"/>
                  <a:pt x="977" y="5084"/>
                </a:cubicBezTo>
                <a:cubicBezTo>
                  <a:pt x="967" y="5112"/>
                  <a:pt x="954" y="5150"/>
                  <a:pt x="949" y="5171"/>
                </a:cubicBezTo>
                <a:cubicBezTo>
                  <a:pt x="951" y="5157"/>
                  <a:pt x="954" y="5138"/>
                  <a:pt x="959" y="5108"/>
                </a:cubicBezTo>
                <a:moveTo>
                  <a:pt x="595" y="5898"/>
                </a:moveTo>
                <a:cubicBezTo>
                  <a:pt x="592" y="5871"/>
                  <a:pt x="590" y="5824"/>
                  <a:pt x="588" y="5753"/>
                </a:cubicBezTo>
                <a:lnTo>
                  <a:pt x="587" y="5734"/>
                </a:lnTo>
                <a:cubicBezTo>
                  <a:pt x="585" y="5673"/>
                  <a:pt x="582" y="5620"/>
                  <a:pt x="578" y="5575"/>
                </a:cubicBezTo>
                <a:lnTo>
                  <a:pt x="577" y="5562"/>
                </a:lnTo>
                <a:cubicBezTo>
                  <a:pt x="571" y="5495"/>
                  <a:pt x="562" y="5440"/>
                  <a:pt x="550" y="5402"/>
                </a:cubicBezTo>
                <a:cubicBezTo>
                  <a:pt x="545" y="5383"/>
                  <a:pt x="527" y="5344"/>
                  <a:pt x="520" y="5336"/>
                </a:cubicBezTo>
                <a:lnTo>
                  <a:pt x="519" y="5335"/>
                </a:lnTo>
                <a:cubicBezTo>
                  <a:pt x="516" y="5332"/>
                  <a:pt x="515" y="5329"/>
                  <a:pt x="512" y="5331"/>
                </a:cubicBezTo>
                <a:cubicBezTo>
                  <a:pt x="509" y="5333"/>
                  <a:pt x="510" y="5336"/>
                  <a:pt x="512" y="5343"/>
                </a:cubicBezTo>
                <a:cubicBezTo>
                  <a:pt x="514" y="5348"/>
                  <a:pt x="517" y="5356"/>
                  <a:pt x="522" y="5369"/>
                </a:cubicBezTo>
                <a:lnTo>
                  <a:pt x="524" y="5375"/>
                </a:lnTo>
                <a:cubicBezTo>
                  <a:pt x="540" y="5419"/>
                  <a:pt x="541" y="5423"/>
                  <a:pt x="545" y="5460"/>
                </a:cubicBezTo>
                <a:cubicBezTo>
                  <a:pt x="549" y="5493"/>
                  <a:pt x="562" y="5640"/>
                  <a:pt x="562" y="5646"/>
                </a:cubicBezTo>
                <a:cubicBezTo>
                  <a:pt x="562" y="5648"/>
                  <a:pt x="563" y="5685"/>
                  <a:pt x="564" y="5720"/>
                </a:cubicBezTo>
                <a:cubicBezTo>
                  <a:pt x="566" y="5758"/>
                  <a:pt x="567" y="5804"/>
                  <a:pt x="567" y="5823"/>
                </a:cubicBezTo>
                <a:cubicBezTo>
                  <a:pt x="567" y="5853"/>
                  <a:pt x="569" y="5887"/>
                  <a:pt x="571" y="5908"/>
                </a:cubicBezTo>
                <a:cubicBezTo>
                  <a:pt x="561" y="5886"/>
                  <a:pt x="548" y="5852"/>
                  <a:pt x="544" y="5834"/>
                </a:cubicBezTo>
                <a:cubicBezTo>
                  <a:pt x="541" y="5821"/>
                  <a:pt x="541" y="5806"/>
                  <a:pt x="538" y="5727"/>
                </a:cubicBezTo>
                <a:cubicBezTo>
                  <a:pt x="537" y="5710"/>
                  <a:pt x="535" y="5690"/>
                  <a:pt x="532" y="5683"/>
                </a:cubicBezTo>
                <a:cubicBezTo>
                  <a:pt x="530" y="5677"/>
                  <a:pt x="525" y="5662"/>
                  <a:pt x="522" y="5651"/>
                </a:cubicBezTo>
                <a:cubicBezTo>
                  <a:pt x="518" y="5640"/>
                  <a:pt x="513" y="5624"/>
                  <a:pt x="510" y="5616"/>
                </a:cubicBezTo>
                <a:cubicBezTo>
                  <a:pt x="507" y="5608"/>
                  <a:pt x="504" y="5599"/>
                  <a:pt x="504" y="5595"/>
                </a:cubicBezTo>
                <a:cubicBezTo>
                  <a:pt x="503" y="5592"/>
                  <a:pt x="501" y="5586"/>
                  <a:pt x="500" y="5582"/>
                </a:cubicBezTo>
                <a:cubicBezTo>
                  <a:pt x="499" y="5578"/>
                  <a:pt x="495" y="5558"/>
                  <a:pt x="491" y="5538"/>
                </a:cubicBezTo>
                <a:cubicBezTo>
                  <a:pt x="481" y="5487"/>
                  <a:pt x="468" y="5443"/>
                  <a:pt x="458" y="5431"/>
                </a:cubicBezTo>
                <a:cubicBezTo>
                  <a:pt x="441" y="5412"/>
                  <a:pt x="420" y="5372"/>
                  <a:pt x="410" y="5340"/>
                </a:cubicBezTo>
                <a:cubicBezTo>
                  <a:pt x="394" y="5286"/>
                  <a:pt x="380" y="5261"/>
                  <a:pt x="354" y="5236"/>
                </a:cubicBezTo>
                <a:cubicBezTo>
                  <a:pt x="342" y="5224"/>
                  <a:pt x="309" y="5207"/>
                  <a:pt x="285" y="5202"/>
                </a:cubicBezTo>
                <a:lnTo>
                  <a:pt x="282" y="5201"/>
                </a:lnTo>
                <a:lnTo>
                  <a:pt x="288" y="5198"/>
                </a:lnTo>
                <a:cubicBezTo>
                  <a:pt x="295" y="5194"/>
                  <a:pt x="309" y="5188"/>
                  <a:pt x="319" y="5185"/>
                </a:cubicBezTo>
                <a:cubicBezTo>
                  <a:pt x="338" y="5180"/>
                  <a:pt x="386" y="5176"/>
                  <a:pt x="404" y="5179"/>
                </a:cubicBezTo>
                <a:cubicBezTo>
                  <a:pt x="409" y="5180"/>
                  <a:pt x="418" y="5181"/>
                  <a:pt x="422" y="5181"/>
                </a:cubicBezTo>
                <a:cubicBezTo>
                  <a:pt x="460" y="5186"/>
                  <a:pt x="515" y="5214"/>
                  <a:pt x="562" y="5251"/>
                </a:cubicBezTo>
                <a:cubicBezTo>
                  <a:pt x="597" y="5279"/>
                  <a:pt x="632" y="5326"/>
                  <a:pt x="651" y="5372"/>
                </a:cubicBezTo>
                <a:cubicBezTo>
                  <a:pt x="675" y="5431"/>
                  <a:pt x="673" y="5511"/>
                  <a:pt x="646" y="5611"/>
                </a:cubicBezTo>
                <a:cubicBezTo>
                  <a:pt x="603" y="5766"/>
                  <a:pt x="593" y="5819"/>
                  <a:pt x="595" y="5898"/>
                </a:cubicBezTo>
                <a:moveTo>
                  <a:pt x="160" y="5400"/>
                </a:moveTo>
                <a:cubicBezTo>
                  <a:pt x="160" y="5404"/>
                  <a:pt x="160" y="5407"/>
                  <a:pt x="160" y="5410"/>
                </a:cubicBezTo>
                <a:cubicBezTo>
                  <a:pt x="156" y="5407"/>
                  <a:pt x="150" y="5399"/>
                  <a:pt x="145" y="5388"/>
                </a:cubicBezTo>
                <a:cubicBezTo>
                  <a:pt x="133" y="5363"/>
                  <a:pt x="133" y="5304"/>
                  <a:pt x="145" y="5271"/>
                </a:cubicBezTo>
                <a:cubicBezTo>
                  <a:pt x="148" y="5264"/>
                  <a:pt x="148" y="5260"/>
                  <a:pt x="146" y="5259"/>
                </a:cubicBezTo>
                <a:cubicBezTo>
                  <a:pt x="145" y="5258"/>
                  <a:pt x="143" y="5257"/>
                  <a:pt x="141" y="5259"/>
                </a:cubicBezTo>
                <a:cubicBezTo>
                  <a:pt x="130" y="5266"/>
                  <a:pt x="117" y="5326"/>
                  <a:pt x="118" y="5350"/>
                </a:cubicBezTo>
                <a:cubicBezTo>
                  <a:pt x="119" y="5368"/>
                  <a:pt x="127" y="5394"/>
                  <a:pt x="136" y="5411"/>
                </a:cubicBezTo>
                <a:lnTo>
                  <a:pt x="130" y="5406"/>
                </a:lnTo>
                <a:cubicBezTo>
                  <a:pt x="107" y="5390"/>
                  <a:pt x="102" y="5384"/>
                  <a:pt x="92" y="5361"/>
                </a:cubicBezTo>
                <a:cubicBezTo>
                  <a:pt x="81" y="5334"/>
                  <a:pt x="79" y="5304"/>
                  <a:pt x="88" y="5284"/>
                </a:cubicBezTo>
                <a:cubicBezTo>
                  <a:pt x="96" y="5266"/>
                  <a:pt x="108" y="5252"/>
                  <a:pt x="126" y="5241"/>
                </a:cubicBezTo>
                <a:cubicBezTo>
                  <a:pt x="138" y="5233"/>
                  <a:pt x="140" y="5230"/>
                  <a:pt x="141" y="5228"/>
                </a:cubicBezTo>
                <a:cubicBezTo>
                  <a:pt x="144" y="5226"/>
                  <a:pt x="158" y="5219"/>
                  <a:pt x="177" y="5213"/>
                </a:cubicBezTo>
                <a:cubicBezTo>
                  <a:pt x="193" y="5207"/>
                  <a:pt x="195" y="5207"/>
                  <a:pt x="201" y="5205"/>
                </a:cubicBezTo>
                <a:cubicBezTo>
                  <a:pt x="214" y="5201"/>
                  <a:pt x="226" y="5198"/>
                  <a:pt x="233" y="5194"/>
                </a:cubicBezTo>
                <a:cubicBezTo>
                  <a:pt x="237" y="5193"/>
                  <a:pt x="250" y="5189"/>
                  <a:pt x="262" y="5186"/>
                </a:cubicBezTo>
                <a:lnTo>
                  <a:pt x="263" y="5186"/>
                </a:lnTo>
                <a:cubicBezTo>
                  <a:pt x="246" y="5196"/>
                  <a:pt x="218" y="5228"/>
                  <a:pt x="202" y="5256"/>
                </a:cubicBezTo>
                <a:cubicBezTo>
                  <a:pt x="191" y="5275"/>
                  <a:pt x="178" y="5305"/>
                  <a:pt x="170" y="5329"/>
                </a:cubicBezTo>
                <a:cubicBezTo>
                  <a:pt x="165" y="5345"/>
                  <a:pt x="159" y="5385"/>
                  <a:pt x="160" y="5400"/>
                </a:cubicBezTo>
                <a:moveTo>
                  <a:pt x="1157" y="5713"/>
                </a:moveTo>
                <a:cubicBezTo>
                  <a:pt x="1166" y="5707"/>
                  <a:pt x="1198" y="5691"/>
                  <a:pt x="1201" y="5691"/>
                </a:cubicBezTo>
                <a:lnTo>
                  <a:pt x="1201" y="5691"/>
                </a:lnTo>
                <a:cubicBezTo>
                  <a:pt x="1203" y="5690"/>
                  <a:pt x="1215" y="5684"/>
                  <a:pt x="1238" y="5671"/>
                </a:cubicBezTo>
                <a:cubicBezTo>
                  <a:pt x="1257" y="5661"/>
                  <a:pt x="1284" y="5647"/>
                  <a:pt x="1298" y="5640"/>
                </a:cubicBezTo>
                <a:cubicBezTo>
                  <a:pt x="1354" y="5615"/>
                  <a:pt x="1463" y="5554"/>
                  <a:pt x="1490" y="5533"/>
                </a:cubicBezTo>
                <a:cubicBezTo>
                  <a:pt x="1513" y="5515"/>
                  <a:pt x="1548" y="5482"/>
                  <a:pt x="1551" y="5473"/>
                </a:cubicBezTo>
                <a:cubicBezTo>
                  <a:pt x="1551" y="5471"/>
                  <a:pt x="1550" y="5469"/>
                  <a:pt x="1549" y="5468"/>
                </a:cubicBezTo>
                <a:cubicBezTo>
                  <a:pt x="1547" y="5467"/>
                  <a:pt x="1545" y="5466"/>
                  <a:pt x="1533" y="5479"/>
                </a:cubicBezTo>
                <a:cubicBezTo>
                  <a:pt x="1526" y="5487"/>
                  <a:pt x="1514" y="5498"/>
                  <a:pt x="1507" y="5503"/>
                </a:cubicBezTo>
                <a:cubicBezTo>
                  <a:pt x="1487" y="5518"/>
                  <a:pt x="1419" y="5558"/>
                  <a:pt x="1393" y="5571"/>
                </a:cubicBezTo>
                <a:cubicBezTo>
                  <a:pt x="1381" y="5577"/>
                  <a:pt x="1366" y="5584"/>
                  <a:pt x="1361" y="5586"/>
                </a:cubicBezTo>
                <a:cubicBezTo>
                  <a:pt x="1357" y="5589"/>
                  <a:pt x="1333" y="5600"/>
                  <a:pt x="1309" y="5610"/>
                </a:cubicBezTo>
                <a:cubicBezTo>
                  <a:pt x="1285" y="5621"/>
                  <a:pt x="1248" y="5639"/>
                  <a:pt x="1227" y="5651"/>
                </a:cubicBezTo>
                <a:cubicBezTo>
                  <a:pt x="1207" y="5662"/>
                  <a:pt x="1184" y="5674"/>
                  <a:pt x="1178" y="5676"/>
                </a:cubicBezTo>
                <a:cubicBezTo>
                  <a:pt x="1172" y="5679"/>
                  <a:pt x="1159" y="5685"/>
                  <a:pt x="1150" y="5690"/>
                </a:cubicBezTo>
                <a:cubicBezTo>
                  <a:pt x="1141" y="5695"/>
                  <a:pt x="1123" y="5705"/>
                  <a:pt x="1109" y="5712"/>
                </a:cubicBezTo>
                <a:lnTo>
                  <a:pt x="1096" y="5718"/>
                </a:lnTo>
                <a:lnTo>
                  <a:pt x="1099" y="5713"/>
                </a:lnTo>
                <a:cubicBezTo>
                  <a:pt x="1111" y="5698"/>
                  <a:pt x="1128" y="5682"/>
                  <a:pt x="1155" y="5663"/>
                </a:cubicBezTo>
                <a:cubicBezTo>
                  <a:pt x="1182" y="5643"/>
                  <a:pt x="1193" y="5635"/>
                  <a:pt x="1195" y="5634"/>
                </a:cubicBezTo>
                <a:cubicBezTo>
                  <a:pt x="1196" y="5634"/>
                  <a:pt x="1200" y="5632"/>
                  <a:pt x="1227" y="5613"/>
                </a:cubicBezTo>
                <a:cubicBezTo>
                  <a:pt x="1293" y="5568"/>
                  <a:pt x="1357" y="5506"/>
                  <a:pt x="1391" y="5454"/>
                </a:cubicBezTo>
                <a:cubicBezTo>
                  <a:pt x="1400" y="5440"/>
                  <a:pt x="1413" y="5421"/>
                  <a:pt x="1417" y="5416"/>
                </a:cubicBezTo>
                <a:cubicBezTo>
                  <a:pt x="1462" y="5356"/>
                  <a:pt x="1511" y="5309"/>
                  <a:pt x="1557" y="5280"/>
                </a:cubicBezTo>
                <a:cubicBezTo>
                  <a:pt x="1587" y="5261"/>
                  <a:pt x="1623" y="5246"/>
                  <a:pt x="1649" y="5239"/>
                </a:cubicBezTo>
                <a:cubicBezTo>
                  <a:pt x="1662" y="5236"/>
                  <a:pt x="1696" y="5232"/>
                  <a:pt x="1727" y="5229"/>
                </a:cubicBezTo>
                <a:cubicBezTo>
                  <a:pt x="1842" y="5218"/>
                  <a:pt x="1863" y="5216"/>
                  <a:pt x="1899" y="5208"/>
                </a:cubicBezTo>
                <a:cubicBezTo>
                  <a:pt x="1915" y="5204"/>
                  <a:pt x="1925" y="5202"/>
                  <a:pt x="1930" y="5200"/>
                </a:cubicBezTo>
                <a:cubicBezTo>
                  <a:pt x="1929" y="5201"/>
                  <a:pt x="1927" y="5202"/>
                  <a:pt x="1925" y="5203"/>
                </a:cubicBezTo>
                <a:cubicBezTo>
                  <a:pt x="1892" y="5221"/>
                  <a:pt x="1845" y="5258"/>
                  <a:pt x="1817" y="5288"/>
                </a:cubicBezTo>
                <a:cubicBezTo>
                  <a:pt x="1808" y="5298"/>
                  <a:pt x="1783" y="5331"/>
                  <a:pt x="1783" y="5337"/>
                </a:cubicBezTo>
                <a:lnTo>
                  <a:pt x="1783" y="5337"/>
                </a:lnTo>
                <a:cubicBezTo>
                  <a:pt x="1782" y="5337"/>
                  <a:pt x="1778" y="5340"/>
                  <a:pt x="1774" y="5351"/>
                </a:cubicBezTo>
                <a:cubicBezTo>
                  <a:pt x="1771" y="5357"/>
                  <a:pt x="1763" y="5372"/>
                  <a:pt x="1757" y="5385"/>
                </a:cubicBezTo>
                <a:cubicBezTo>
                  <a:pt x="1748" y="5404"/>
                  <a:pt x="1746" y="5408"/>
                  <a:pt x="1746" y="5410"/>
                </a:cubicBezTo>
                <a:cubicBezTo>
                  <a:pt x="1746" y="5409"/>
                  <a:pt x="1746" y="5409"/>
                  <a:pt x="1746" y="5409"/>
                </a:cubicBezTo>
                <a:cubicBezTo>
                  <a:pt x="1746" y="5410"/>
                  <a:pt x="1744" y="5413"/>
                  <a:pt x="1741" y="5416"/>
                </a:cubicBezTo>
                <a:cubicBezTo>
                  <a:pt x="1738" y="5420"/>
                  <a:pt x="1729" y="5433"/>
                  <a:pt x="1720" y="5445"/>
                </a:cubicBezTo>
                <a:cubicBezTo>
                  <a:pt x="1675" y="5507"/>
                  <a:pt x="1604" y="5590"/>
                  <a:pt x="1589" y="5599"/>
                </a:cubicBezTo>
                <a:cubicBezTo>
                  <a:pt x="1535" y="5632"/>
                  <a:pt x="1516" y="5641"/>
                  <a:pt x="1455" y="5663"/>
                </a:cubicBezTo>
                <a:cubicBezTo>
                  <a:pt x="1443" y="5667"/>
                  <a:pt x="1429" y="5672"/>
                  <a:pt x="1425" y="5673"/>
                </a:cubicBezTo>
                <a:cubicBezTo>
                  <a:pt x="1421" y="5675"/>
                  <a:pt x="1407" y="5680"/>
                  <a:pt x="1393" y="5684"/>
                </a:cubicBezTo>
                <a:cubicBezTo>
                  <a:pt x="1379" y="5689"/>
                  <a:pt x="1363" y="5694"/>
                  <a:pt x="1356" y="5697"/>
                </a:cubicBezTo>
                <a:cubicBezTo>
                  <a:pt x="1343" y="5703"/>
                  <a:pt x="1276" y="5718"/>
                  <a:pt x="1253" y="5721"/>
                </a:cubicBezTo>
                <a:cubicBezTo>
                  <a:pt x="1245" y="5722"/>
                  <a:pt x="1219" y="5725"/>
                  <a:pt x="1195" y="5727"/>
                </a:cubicBezTo>
                <a:cubicBezTo>
                  <a:pt x="1172" y="5730"/>
                  <a:pt x="1138" y="5733"/>
                  <a:pt x="1121" y="5735"/>
                </a:cubicBezTo>
                <a:lnTo>
                  <a:pt x="1110" y="5736"/>
                </a:lnTo>
                <a:lnTo>
                  <a:pt x="1120" y="5732"/>
                </a:lnTo>
                <a:cubicBezTo>
                  <a:pt x="1135" y="5724"/>
                  <a:pt x="1152" y="5716"/>
                  <a:pt x="1157" y="5713"/>
                </a:cubicBezTo>
                <a:moveTo>
                  <a:pt x="1535" y="5267"/>
                </a:moveTo>
                <a:lnTo>
                  <a:pt x="1538" y="5263"/>
                </a:lnTo>
                <a:cubicBezTo>
                  <a:pt x="1548" y="5253"/>
                  <a:pt x="1559" y="5240"/>
                  <a:pt x="1563" y="5235"/>
                </a:cubicBezTo>
                <a:cubicBezTo>
                  <a:pt x="1589" y="5203"/>
                  <a:pt x="1625" y="5177"/>
                  <a:pt x="1658" y="5164"/>
                </a:cubicBezTo>
                <a:cubicBezTo>
                  <a:pt x="1666" y="5161"/>
                  <a:pt x="1676" y="5157"/>
                  <a:pt x="1679" y="5155"/>
                </a:cubicBezTo>
                <a:cubicBezTo>
                  <a:pt x="1682" y="5154"/>
                  <a:pt x="1691" y="5152"/>
                  <a:pt x="1700" y="5151"/>
                </a:cubicBezTo>
                <a:cubicBezTo>
                  <a:pt x="1714" y="5150"/>
                  <a:pt x="1718" y="5149"/>
                  <a:pt x="1719" y="5148"/>
                </a:cubicBezTo>
                <a:cubicBezTo>
                  <a:pt x="1724" y="5147"/>
                  <a:pt x="1754" y="5148"/>
                  <a:pt x="1782" y="5151"/>
                </a:cubicBezTo>
                <a:cubicBezTo>
                  <a:pt x="1795" y="5152"/>
                  <a:pt x="1832" y="5156"/>
                  <a:pt x="1864" y="5160"/>
                </a:cubicBezTo>
                <a:cubicBezTo>
                  <a:pt x="1895" y="5164"/>
                  <a:pt x="1929" y="5168"/>
                  <a:pt x="1939" y="5168"/>
                </a:cubicBezTo>
                <a:cubicBezTo>
                  <a:pt x="1945" y="5168"/>
                  <a:pt x="1952" y="5169"/>
                  <a:pt x="1957" y="5169"/>
                </a:cubicBezTo>
                <a:cubicBezTo>
                  <a:pt x="1866" y="5192"/>
                  <a:pt x="1852" y="5194"/>
                  <a:pt x="1772" y="5201"/>
                </a:cubicBezTo>
                <a:cubicBezTo>
                  <a:pt x="1642" y="5213"/>
                  <a:pt x="1622" y="5218"/>
                  <a:pt x="1559" y="5254"/>
                </a:cubicBezTo>
                <a:lnTo>
                  <a:pt x="1535" y="5267"/>
                </a:lnTo>
                <a:moveTo>
                  <a:pt x="1763" y="4116"/>
                </a:moveTo>
                <a:lnTo>
                  <a:pt x="1763" y="4116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0000" tIns="45000" rIns="90000" bIns="45000" anchor="ctr" anchorCtr="1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6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4320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26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grpSp>
        <p:nvGrpSpPr>
          <p:cNvPr id="45" name="Google Shape;45;p6"/>
          <p:cNvGrpSpPr/>
          <p:nvPr/>
        </p:nvGrpSpPr>
        <p:grpSpPr>
          <a:xfrm>
            <a:off x="0" y="-2"/>
            <a:ext cx="9144000" cy="5143503"/>
            <a:chOff x="0" y="-2"/>
            <a:chExt cx="9144000" cy="5143503"/>
          </a:xfrm>
        </p:grpSpPr>
        <p:pic>
          <p:nvPicPr>
            <p:cNvPr id="46" name="Google Shape;46;p6"/>
            <p:cNvPicPr preferRelativeResize="0"/>
            <p:nvPr/>
          </p:nvPicPr>
          <p:blipFill rotWithShape="1">
            <a:blip r:embed="rId2">
              <a:alphaModFix amt="15000"/>
            </a:blip>
            <a:srcRect l="38326" r="-5319" b="23588"/>
            <a:stretch/>
          </p:blipFill>
          <p:spPr>
            <a:xfrm>
              <a:off x="0" y="2010875"/>
              <a:ext cx="1768924" cy="313262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7" name="Google Shape;47;p6"/>
            <p:cNvPicPr preferRelativeResize="0"/>
            <p:nvPr/>
          </p:nvPicPr>
          <p:blipFill rotWithShape="1">
            <a:blip r:embed="rId2">
              <a:alphaModFix amt="15000"/>
            </a:blip>
            <a:srcRect t="13682" r="19270" b="53870"/>
            <a:stretch/>
          </p:blipFill>
          <p:spPr>
            <a:xfrm rot="10800000">
              <a:off x="7012374" y="-2"/>
              <a:ext cx="2131626" cy="1330227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48" name="Google Shape;48;p6"/>
          <p:cNvSpPr/>
          <p:nvPr/>
        </p:nvSpPr>
        <p:spPr>
          <a:xfrm rot="133038">
            <a:off x="8498428" y="2085918"/>
            <a:ext cx="1477129" cy="3223941"/>
          </a:xfrm>
          <a:custGeom>
            <a:avLst/>
            <a:gdLst/>
            <a:ahLst/>
            <a:cxnLst/>
            <a:rect l="l" t="t" r="r" b="b"/>
            <a:pathLst>
              <a:path w="2936" h="6408" extrusionOk="0">
                <a:moveTo>
                  <a:pt x="2511" y="4617"/>
                </a:moveTo>
                <a:lnTo>
                  <a:pt x="2511" y="4617"/>
                </a:lnTo>
                <a:cubicBezTo>
                  <a:pt x="2512" y="4617"/>
                  <a:pt x="2514" y="4616"/>
                  <a:pt x="2514" y="4615"/>
                </a:cubicBezTo>
                <a:cubicBezTo>
                  <a:pt x="2517" y="4609"/>
                  <a:pt x="2512" y="4533"/>
                  <a:pt x="2510" y="4524"/>
                </a:cubicBezTo>
                <a:cubicBezTo>
                  <a:pt x="2508" y="4519"/>
                  <a:pt x="2506" y="4511"/>
                  <a:pt x="2505" y="4506"/>
                </a:cubicBezTo>
                <a:cubicBezTo>
                  <a:pt x="2499" y="4478"/>
                  <a:pt x="2459" y="4432"/>
                  <a:pt x="2415" y="4401"/>
                </a:cubicBezTo>
                <a:cubicBezTo>
                  <a:pt x="2408" y="4395"/>
                  <a:pt x="2400" y="4390"/>
                  <a:pt x="2398" y="4388"/>
                </a:cubicBezTo>
                <a:cubicBezTo>
                  <a:pt x="2388" y="4379"/>
                  <a:pt x="2348" y="4357"/>
                  <a:pt x="2324" y="4348"/>
                </a:cubicBezTo>
                <a:cubicBezTo>
                  <a:pt x="2236" y="4313"/>
                  <a:pt x="2159" y="4300"/>
                  <a:pt x="2067" y="4306"/>
                </a:cubicBezTo>
                <a:cubicBezTo>
                  <a:pt x="2023" y="4308"/>
                  <a:pt x="1962" y="4317"/>
                  <a:pt x="1950" y="4323"/>
                </a:cubicBezTo>
                <a:cubicBezTo>
                  <a:pt x="1947" y="4325"/>
                  <a:pt x="1937" y="4329"/>
                  <a:pt x="1928" y="4332"/>
                </a:cubicBezTo>
                <a:cubicBezTo>
                  <a:pt x="1906" y="4341"/>
                  <a:pt x="1866" y="4366"/>
                  <a:pt x="1845" y="4385"/>
                </a:cubicBezTo>
                <a:cubicBezTo>
                  <a:pt x="1835" y="4393"/>
                  <a:pt x="1819" y="4411"/>
                  <a:pt x="1808" y="4425"/>
                </a:cubicBezTo>
                <a:cubicBezTo>
                  <a:pt x="1799" y="4438"/>
                  <a:pt x="1788" y="4451"/>
                  <a:pt x="1786" y="4454"/>
                </a:cubicBezTo>
                <a:cubicBezTo>
                  <a:pt x="1784" y="4457"/>
                  <a:pt x="1781" y="4462"/>
                  <a:pt x="1781" y="4465"/>
                </a:cubicBezTo>
                <a:cubicBezTo>
                  <a:pt x="1781" y="4465"/>
                  <a:pt x="1780" y="4467"/>
                  <a:pt x="1779" y="4468"/>
                </a:cubicBezTo>
                <a:cubicBezTo>
                  <a:pt x="1776" y="4470"/>
                  <a:pt x="1768" y="4480"/>
                  <a:pt x="1734" y="4531"/>
                </a:cubicBezTo>
                <a:cubicBezTo>
                  <a:pt x="1726" y="4543"/>
                  <a:pt x="1716" y="4555"/>
                  <a:pt x="1701" y="4574"/>
                </a:cubicBezTo>
                <a:cubicBezTo>
                  <a:pt x="1658" y="4631"/>
                  <a:pt x="1656" y="4633"/>
                  <a:pt x="1625" y="4654"/>
                </a:cubicBezTo>
                <a:cubicBezTo>
                  <a:pt x="1578" y="4686"/>
                  <a:pt x="1485" y="4746"/>
                  <a:pt x="1459" y="4761"/>
                </a:cubicBezTo>
                <a:cubicBezTo>
                  <a:pt x="1389" y="4801"/>
                  <a:pt x="1358" y="4836"/>
                  <a:pt x="1326" y="4908"/>
                </a:cubicBezTo>
                <a:cubicBezTo>
                  <a:pt x="1319" y="4924"/>
                  <a:pt x="1300" y="4949"/>
                  <a:pt x="1247" y="5018"/>
                </a:cubicBezTo>
                <a:cubicBezTo>
                  <a:pt x="1244" y="5022"/>
                  <a:pt x="1241" y="5025"/>
                  <a:pt x="1240" y="5025"/>
                </a:cubicBezTo>
                <a:cubicBezTo>
                  <a:pt x="1231" y="5027"/>
                  <a:pt x="1188" y="5067"/>
                  <a:pt x="1174" y="5083"/>
                </a:cubicBezTo>
                <a:cubicBezTo>
                  <a:pt x="1160" y="5100"/>
                  <a:pt x="1105" y="5177"/>
                  <a:pt x="1106" y="5186"/>
                </a:cubicBezTo>
                <a:cubicBezTo>
                  <a:pt x="1106" y="5185"/>
                  <a:pt x="1106" y="5185"/>
                  <a:pt x="1106" y="5185"/>
                </a:cubicBezTo>
                <a:cubicBezTo>
                  <a:pt x="1105" y="5186"/>
                  <a:pt x="1102" y="5191"/>
                  <a:pt x="1099" y="5197"/>
                </a:cubicBezTo>
                <a:cubicBezTo>
                  <a:pt x="1100" y="5191"/>
                  <a:pt x="1100" y="5190"/>
                  <a:pt x="1100" y="5189"/>
                </a:cubicBezTo>
                <a:cubicBezTo>
                  <a:pt x="1100" y="5184"/>
                  <a:pt x="1109" y="5148"/>
                  <a:pt x="1126" y="5088"/>
                </a:cubicBezTo>
                <a:cubicBezTo>
                  <a:pt x="1138" y="5042"/>
                  <a:pt x="1154" y="4987"/>
                  <a:pt x="1161" y="4970"/>
                </a:cubicBezTo>
                <a:cubicBezTo>
                  <a:pt x="1163" y="4966"/>
                  <a:pt x="1167" y="4954"/>
                  <a:pt x="1167" y="4950"/>
                </a:cubicBezTo>
                <a:cubicBezTo>
                  <a:pt x="1168" y="4947"/>
                  <a:pt x="1181" y="4916"/>
                  <a:pt x="1195" y="4886"/>
                </a:cubicBezTo>
                <a:cubicBezTo>
                  <a:pt x="1203" y="4868"/>
                  <a:pt x="1227" y="4827"/>
                  <a:pt x="1279" y="4739"/>
                </a:cubicBezTo>
                <a:cubicBezTo>
                  <a:pt x="1288" y="4725"/>
                  <a:pt x="1296" y="4710"/>
                  <a:pt x="1303" y="4699"/>
                </a:cubicBezTo>
                <a:cubicBezTo>
                  <a:pt x="1311" y="4684"/>
                  <a:pt x="1313" y="4681"/>
                  <a:pt x="1313" y="4680"/>
                </a:cubicBezTo>
                <a:cubicBezTo>
                  <a:pt x="1314" y="4679"/>
                  <a:pt x="1317" y="4677"/>
                  <a:pt x="1322" y="4668"/>
                </a:cubicBezTo>
                <a:cubicBezTo>
                  <a:pt x="1325" y="4662"/>
                  <a:pt x="1328" y="4658"/>
                  <a:pt x="1330" y="4657"/>
                </a:cubicBezTo>
                <a:cubicBezTo>
                  <a:pt x="1332" y="4655"/>
                  <a:pt x="1335" y="4652"/>
                  <a:pt x="1335" y="4649"/>
                </a:cubicBezTo>
                <a:cubicBezTo>
                  <a:pt x="1336" y="4646"/>
                  <a:pt x="1344" y="4631"/>
                  <a:pt x="1357" y="4608"/>
                </a:cubicBezTo>
                <a:cubicBezTo>
                  <a:pt x="1376" y="4574"/>
                  <a:pt x="1408" y="4518"/>
                  <a:pt x="1407" y="4513"/>
                </a:cubicBezTo>
                <a:cubicBezTo>
                  <a:pt x="1407" y="4514"/>
                  <a:pt x="1407" y="4514"/>
                  <a:pt x="1407" y="4514"/>
                </a:cubicBezTo>
                <a:cubicBezTo>
                  <a:pt x="1408" y="4513"/>
                  <a:pt x="1411" y="4505"/>
                  <a:pt x="1417" y="4494"/>
                </a:cubicBezTo>
                <a:cubicBezTo>
                  <a:pt x="1427" y="4476"/>
                  <a:pt x="1443" y="4443"/>
                  <a:pt x="1465" y="4392"/>
                </a:cubicBezTo>
                <a:cubicBezTo>
                  <a:pt x="1482" y="4354"/>
                  <a:pt x="1512" y="4318"/>
                  <a:pt x="1568" y="4269"/>
                </a:cubicBezTo>
                <a:cubicBezTo>
                  <a:pt x="1576" y="4262"/>
                  <a:pt x="1590" y="4250"/>
                  <a:pt x="1591" y="4247"/>
                </a:cubicBezTo>
                <a:lnTo>
                  <a:pt x="1592" y="4247"/>
                </a:lnTo>
                <a:cubicBezTo>
                  <a:pt x="1597" y="4246"/>
                  <a:pt x="1629" y="4219"/>
                  <a:pt x="1631" y="4216"/>
                </a:cubicBezTo>
                <a:cubicBezTo>
                  <a:pt x="1632" y="4216"/>
                  <a:pt x="1634" y="4214"/>
                  <a:pt x="1637" y="4212"/>
                </a:cubicBezTo>
                <a:cubicBezTo>
                  <a:pt x="1640" y="4210"/>
                  <a:pt x="1650" y="4202"/>
                  <a:pt x="1660" y="4194"/>
                </a:cubicBezTo>
                <a:cubicBezTo>
                  <a:pt x="1699" y="4163"/>
                  <a:pt x="1758" y="4119"/>
                  <a:pt x="1763" y="4116"/>
                </a:cubicBezTo>
                <a:cubicBezTo>
                  <a:pt x="1765" y="4116"/>
                  <a:pt x="1770" y="4113"/>
                  <a:pt x="1778" y="4109"/>
                </a:cubicBezTo>
                <a:cubicBezTo>
                  <a:pt x="1794" y="4101"/>
                  <a:pt x="1814" y="4093"/>
                  <a:pt x="1819" y="4092"/>
                </a:cubicBezTo>
                <a:cubicBezTo>
                  <a:pt x="1822" y="4092"/>
                  <a:pt x="1828" y="4089"/>
                  <a:pt x="1833" y="4087"/>
                </a:cubicBezTo>
                <a:cubicBezTo>
                  <a:pt x="1838" y="4084"/>
                  <a:pt x="1847" y="4080"/>
                  <a:pt x="1853" y="4078"/>
                </a:cubicBezTo>
                <a:cubicBezTo>
                  <a:pt x="1866" y="4073"/>
                  <a:pt x="1877" y="4061"/>
                  <a:pt x="1879" y="4048"/>
                </a:cubicBezTo>
                <a:cubicBezTo>
                  <a:pt x="1880" y="4040"/>
                  <a:pt x="1877" y="4032"/>
                  <a:pt x="1871" y="4028"/>
                </a:cubicBezTo>
                <a:cubicBezTo>
                  <a:pt x="1855" y="4014"/>
                  <a:pt x="1831" y="4025"/>
                  <a:pt x="1800" y="4059"/>
                </a:cubicBezTo>
                <a:cubicBezTo>
                  <a:pt x="1790" y="4069"/>
                  <a:pt x="1776" y="4082"/>
                  <a:pt x="1769" y="4086"/>
                </a:cubicBezTo>
                <a:cubicBezTo>
                  <a:pt x="1762" y="4091"/>
                  <a:pt x="1751" y="4098"/>
                  <a:pt x="1744" y="4102"/>
                </a:cubicBezTo>
                <a:cubicBezTo>
                  <a:pt x="1724" y="4115"/>
                  <a:pt x="1679" y="4148"/>
                  <a:pt x="1657" y="4166"/>
                </a:cubicBezTo>
                <a:cubicBezTo>
                  <a:pt x="1645" y="4176"/>
                  <a:pt x="1630" y="4188"/>
                  <a:pt x="1624" y="4193"/>
                </a:cubicBezTo>
                <a:cubicBezTo>
                  <a:pt x="1595" y="4215"/>
                  <a:pt x="1535" y="4267"/>
                  <a:pt x="1521" y="4281"/>
                </a:cubicBezTo>
                <a:cubicBezTo>
                  <a:pt x="1519" y="4284"/>
                  <a:pt x="1517" y="4286"/>
                  <a:pt x="1515" y="4288"/>
                </a:cubicBezTo>
                <a:cubicBezTo>
                  <a:pt x="1516" y="4287"/>
                  <a:pt x="1516" y="4286"/>
                  <a:pt x="1516" y="4285"/>
                </a:cubicBezTo>
                <a:cubicBezTo>
                  <a:pt x="1527" y="4263"/>
                  <a:pt x="1567" y="4171"/>
                  <a:pt x="1580" y="4136"/>
                </a:cubicBezTo>
                <a:cubicBezTo>
                  <a:pt x="1594" y="4097"/>
                  <a:pt x="1620" y="4009"/>
                  <a:pt x="1632" y="3954"/>
                </a:cubicBezTo>
                <a:cubicBezTo>
                  <a:pt x="1656" y="3849"/>
                  <a:pt x="1658" y="3751"/>
                  <a:pt x="1641" y="3594"/>
                </a:cubicBezTo>
                <a:cubicBezTo>
                  <a:pt x="1636" y="3549"/>
                  <a:pt x="1636" y="3545"/>
                  <a:pt x="1642" y="3508"/>
                </a:cubicBezTo>
                <a:cubicBezTo>
                  <a:pt x="1648" y="3468"/>
                  <a:pt x="1658" y="3434"/>
                  <a:pt x="1676" y="3397"/>
                </a:cubicBezTo>
                <a:cubicBezTo>
                  <a:pt x="1682" y="3384"/>
                  <a:pt x="1692" y="3362"/>
                  <a:pt x="1699" y="3347"/>
                </a:cubicBezTo>
                <a:cubicBezTo>
                  <a:pt x="1706" y="3332"/>
                  <a:pt x="1717" y="3310"/>
                  <a:pt x="1724" y="3298"/>
                </a:cubicBezTo>
                <a:cubicBezTo>
                  <a:pt x="1734" y="3281"/>
                  <a:pt x="1737" y="3276"/>
                  <a:pt x="1737" y="3275"/>
                </a:cubicBezTo>
                <a:cubicBezTo>
                  <a:pt x="1738" y="3272"/>
                  <a:pt x="1753" y="3251"/>
                  <a:pt x="1797" y="3186"/>
                </a:cubicBezTo>
                <a:cubicBezTo>
                  <a:pt x="1808" y="3170"/>
                  <a:pt x="1820" y="3152"/>
                  <a:pt x="1824" y="3146"/>
                </a:cubicBezTo>
                <a:cubicBezTo>
                  <a:pt x="1838" y="3126"/>
                  <a:pt x="1843" y="3122"/>
                  <a:pt x="1888" y="3089"/>
                </a:cubicBezTo>
                <a:cubicBezTo>
                  <a:pt x="1919" y="3066"/>
                  <a:pt x="1932" y="3058"/>
                  <a:pt x="1956" y="3047"/>
                </a:cubicBezTo>
                <a:cubicBezTo>
                  <a:pt x="2002" y="3027"/>
                  <a:pt x="2070" y="3007"/>
                  <a:pt x="2153" y="2990"/>
                </a:cubicBezTo>
                <a:cubicBezTo>
                  <a:pt x="2218" y="2977"/>
                  <a:pt x="2279" y="2955"/>
                  <a:pt x="2300" y="2936"/>
                </a:cubicBezTo>
                <a:cubicBezTo>
                  <a:pt x="2305" y="2932"/>
                  <a:pt x="2338" y="2898"/>
                  <a:pt x="2348" y="2888"/>
                </a:cubicBezTo>
                <a:cubicBezTo>
                  <a:pt x="2377" y="2858"/>
                  <a:pt x="2461" y="2822"/>
                  <a:pt x="2493" y="2827"/>
                </a:cubicBezTo>
                <a:cubicBezTo>
                  <a:pt x="2504" y="2829"/>
                  <a:pt x="2511" y="2835"/>
                  <a:pt x="2549" y="2876"/>
                </a:cubicBezTo>
                <a:cubicBezTo>
                  <a:pt x="2597" y="2929"/>
                  <a:pt x="2663" y="2982"/>
                  <a:pt x="2722" y="3014"/>
                </a:cubicBezTo>
                <a:cubicBezTo>
                  <a:pt x="2755" y="3032"/>
                  <a:pt x="2771" y="3037"/>
                  <a:pt x="2819" y="3044"/>
                </a:cubicBezTo>
                <a:cubicBezTo>
                  <a:pt x="2872" y="3052"/>
                  <a:pt x="2882" y="3055"/>
                  <a:pt x="2905" y="3071"/>
                </a:cubicBezTo>
                <a:lnTo>
                  <a:pt x="2936" y="3093"/>
                </a:lnTo>
                <a:lnTo>
                  <a:pt x="2927" y="3070"/>
                </a:lnTo>
                <a:cubicBezTo>
                  <a:pt x="2924" y="3063"/>
                  <a:pt x="2919" y="3046"/>
                  <a:pt x="2915" y="3031"/>
                </a:cubicBezTo>
                <a:cubicBezTo>
                  <a:pt x="2901" y="2981"/>
                  <a:pt x="2874" y="2926"/>
                  <a:pt x="2837" y="2872"/>
                </a:cubicBezTo>
                <a:cubicBezTo>
                  <a:pt x="2833" y="2866"/>
                  <a:pt x="2825" y="2853"/>
                  <a:pt x="2818" y="2842"/>
                </a:cubicBezTo>
                <a:cubicBezTo>
                  <a:pt x="2791" y="2798"/>
                  <a:pt x="2757" y="2761"/>
                  <a:pt x="2719" y="2733"/>
                </a:cubicBezTo>
                <a:cubicBezTo>
                  <a:pt x="2656" y="2685"/>
                  <a:pt x="2608" y="2666"/>
                  <a:pt x="2547" y="2664"/>
                </a:cubicBezTo>
                <a:cubicBezTo>
                  <a:pt x="2495" y="2662"/>
                  <a:pt x="2473" y="2666"/>
                  <a:pt x="2400" y="2688"/>
                </a:cubicBezTo>
                <a:cubicBezTo>
                  <a:pt x="2363" y="2699"/>
                  <a:pt x="2324" y="2710"/>
                  <a:pt x="2313" y="2713"/>
                </a:cubicBezTo>
                <a:cubicBezTo>
                  <a:pt x="2161" y="2749"/>
                  <a:pt x="2159" y="2749"/>
                  <a:pt x="2102" y="2785"/>
                </a:cubicBezTo>
                <a:cubicBezTo>
                  <a:pt x="2065" y="2809"/>
                  <a:pt x="2059" y="2813"/>
                  <a:pt x="2053" y="2819"/>
                </a:cubicBezTo>
                <a:cubicBezTo>
                  <a:pt x="2050" y="2822"/>
                  <a:pt x="2041" y="2829"/>
                  <a:pt x="2034" y="2835"/>
                </a:cubicBezTo>
                <a:cubicBezTo>
                  <a:pt x="2017" y="2848"/>
                  <a:pt x="1940" y="2935"/>
                  <a:pt x="1919" y="2964"/>
                </a:cubicBezTo>
                <a:cubicBezTo>
                  <a:pt x="1910" y="2976"/>
                  <a:pt x="1902" y="2988"/>
                  <a:pt x="1900" y="2991"/>
                </a:cubicBezTo>
                <a:cubicBezTo>
                  <a:pt x="1897" y="2994"/>
                  <a:pt x="1892" y="3002"/>
                  <a:pt x="1887" y="3008"/>
                </a:cubicBezTo>
                <a:cubicBezTo>
                  <a:pt x="1883" y="3015"/>
                  <a:pt x="1878" y="3021"/>
                  <a:pt x="1876" y="3023"/>
                </a:cubicBezTo>
                <a:cubicBezTo>
                  <a:pt x="1870" y="3031"/>
                  <a:pt x="1839" y="3078"/>
                  <a:pt x="1835" y="3087"/>
                </a:cubicBezTo>
                <a:cubicBezTo>
                  <a:pt x="1833" y="3092"/>
                  <a:pt x="1827" y="3101"/>
                  <a:pt x="1822" y="3108"/>
                </a:cubicBezTo>
                <a:cubicBezTo>
                  <a:pt x="1818" y="3115"/>
                  <a:pt x="1812" y="3124"/>
                  <a:pt x="1810" y="3128"/>
                </a:cubicBezTo>
                <a:cubicBezTo>
                  <a:pt x="1807" y="3132"/>
                  <a:pt x="1803" y="3138"/>
                  <a:pt x="1802" y="3140"/>
                </a:cubicBezTo>
                <a:cubicBezTo>
                  <a:pt x="1799" y="3143"/>
                  <a:pt x="1793" y="3153"/>
                  <a:pt x="1786" y="3162"/>
                </a:cubicBezTo>
                <a:cubicBezTo>
                  <a:pt x="1780" y="3172"/>
                  <a:pt x="1773" y="3182"/>
                  <a:pt x="1770" y="3186"/>
                </a:cubicBezTo>
                <a:cubicBezTo>
                  <a:pt x="1748" y="3216"/>
                  <a:pt x="1726" y="3249"/>
                  <a:pt x="1714" y="3270"/>
                </a:cubicBezTo>
                <a:cubicBezTo>
                  <a:pt x="1688" y="3316"/>
                  <a:pt x="1687" y="3319"/>
                  <a:pt x="1649" y="3401"/>
                </a:cubicBezTo>
                <a:cubicBezTo>
                  <a:pt x="1634" y="3435"/>
                  <a:pt x="1622" y="3475"/>
                  <a:pt x="1619" y="3500"/>
                </a:cubicBezTo>
                <a:cubicBezTo>
                  <a:pt x="1618" y="3508"/>
                  <a:pt x="1617" y="3515"/>
                  <a:pt x="1617" y="3517"/>
                </a:cubicBezTo>
                <a:cubicBezTo>
                  <a:pt x="1617" y="3517"/>
                  <a:pt x="1617" y="3519"/>
                  <a:pt x="1617" y="3520"/>
                </a:cubicBezTo>
                <a:cubicBezTo>
                  <a:pt x="1616" y="3519"/>
                  <a:pt x="1616" y="3517"/>
                  <a:pt x="1616" y="3516"/>
                </a:cubicBezTo>
                <a:cubicBezTo>
                  <a:pt x="1613" y="3505"/>
                  <a:pt x="1596" y="3454"/>
                  <a:pt x="1587" y="3430"/>
                </a:cubicBezTo>
                <a:cubicBezTo>
                  <a:pt x="1580" y="3412"/>
                  <a:pt x="1573" y="3389"/>
                  <a:pt x="1565" y="3359"/>
                </a:cubicBezTo>
                <a:cubicBezTo>
                  <a:pt x="1559" y="3335"/>
                  <a:pt x="1547" y="3252"/>
                  <a:pt x="1545" y="3218"/>
                </a:cubicBezTo>
                <a:lnTo>
                  <a:pt x="1543" y="3188"/>
                </a:lnTo>
                <a:lnTo>
                  <a:pt x="1557" y="3159"/>
                </a:lnTo>
                <a:cubicBezTo>
                  <a:pt x="1580" y="3110"/>
                  <a:pt x="1582" y="3107"/>
                  <a:pt x="1608" y="3064"/>
                </a:cubicBezTo>
                <a:cubicBezTo>
                  <a:pt x="1644" y="3004"/>
                  <a:pt x="1683" y="2946"/>
                  <a:pt x="1699" y="2929"/>
                </a:cubicBezTo>
                <a:cubicBezTo>
                  <a:pt x="1703" y="2925"/>
                  <a:pt x="1715" y="2916"/>
                  <a:pt x="1725" y="2911"/>
                </a:cubicBezTo>
                <a:cubicBezTo>
                  <a:pt x="1759" y="2891"/>
                  <a:pt x="1775" y="2863"/>
                  <a:pt x="1764" y="2840"/>
                </a:cubicBezTo>
                <a:cubicBezTo>
                  <a:pt x="1757" y="2826"/>
                  <a:pt x="1747" y="2822"/>
                  <a:pt x="1732" y="2826"/>
                </a:cubicBezTo>
                <a:cubicBezTo>
                  <a:pt x="1714" y="2831"/>
                  <a:pt x="1702" y="2847"/>
                  <a:pt x="1689" y="2885"/>
                </a:cubicBezTo>
                <a:cubicBezTo>
                  <a:pt x="1681" y="2909"/>
                  <a:pt x="1674" y="2922"/>
                  <a:pt x="1660" y="2941"/>
                </a:cubicBezTo>
                <a:cubicBezTo>
                  <a:pt x="1625" y="2988"/>
                  <a:pt x="1570" y="3076"/>
                  <a:pt x="1553" y="3113"/>
                </a:cubicBezTo>
                <a:cubicBezTo>
                  <a:pt x="1550" y="3120"/>
                  <a:pt x="1544" y="3131"/>
                  <a:pt x="1541" y="3137"/>
                </a:cubicBezTo>
                <a:lnTo>
                  <a:pt x="1540" y="3139"/>
                </a:lnTo>
                <a:lnTo>
                  <a:pt x="1539" y="3123"/>
                </a:lnTo>
                <a:cubicBezTo>
                  <a:pt x="1537" y="3107"/>
                  <a:pt x="1536" y="3091"/>
                  <a:pt x="1535" y="3087"/>
                </a:cubicBezTo>
                <a:cubicBezTo>
                  <a:pt x="1535" y="3083"/>
                  <a:pt x="1532" y="3050"/>
                  <a:pt x="1528" y="3015"/>
                </a:cubicBezTo>
                <a:cubicBezTo>
                  <a:pt x="1525" y="2980"/>
                  <a:pt x="1521" y="2945"/>
                  <a:pt x="1519" y="2938"/>
                </a:cubicBezTo>
                <a:cubicBezTo>
                  <a:pt x="1517" y="2931"/>
                  <a:pt x="1516" y="2922"/>
                  <a:pt x="1516" y="2917"/>
                </a:cubicBezTo>
                <a:cubicBezTo>
                  <a:pt x="1516" y="2912"/>
                  <a:pt x="1517" y="2895"/>
                  <a:pt x="1517" y="2882"/>
                </a:cubicBezTo>
                <a:cubicBezTo>
                  <a:pt x="1517" y="2868"/>
                  <a:pt x="1518" y="2847"/>
                  <a:pt x="1519" y="2835"/>
                </a:cubicBezTo>
                <a:cubicBezTo>
                  <a:pt x="1520" y="2824"/>
                  <a:pt x="1520" y="2806"/>
                  <a:pt x="1521" y="2798"/>
                </a:cubicBezTo>
                <a:cubicBezTo>
                  <a:pt x="1521" y="2789"/>
                  <a:pt x="1522" y="2768"/>
                  <a:pt x="1524" y="2753"/>
                </a:cubicBezTo>
                <a:cubicBezTo>
                  <a:pt x="1528" y="2706"/>
                  <a:pt x="1529" y="2697"/>
                  <a:pt x="1529" y="2691"/>
                </a:cubicBezTo>
                <a:cubicBezTo>
                  <a:pt x="1529" y="2688"/>
                  <a:pt x="1530" y="2683"/>
                  <a:pt x="1531" y="2681"/>
                </a:cubicBezTo>
                <a:cubicBezTo>
                  <a:pt x="1532" y="2678"/>
                  <a:pt x="1533" y="2670"/>
                  <a:pt x="1533" y="2664"/>
                </a:cubicBezTo>
                <a:cubicBezTo>
                  <a:pt x="1535" y="2634"/>
                  <a:pt x="1539" y="2617"/>
                  <a:pt x="1540" y="2614"/>
                </a:cubicBezTo>
                <a:cubicBezTo>
                  <a:pt x="1542" y="2611"/>
                  <a:pt x="1544" y="2602"/>
                  <a:pt x="1545" y="2597"/>
                </a:cubicBezTo>
                <a:cubicBezTo>
                  <a:pt x="1546" y="2582"/>
                  <a:pt x="1562" y="2531"/>
                  <a:pt x="1570" y="2515"/>
                </a:cubicBezTo>
                <a:cubicBezTo>
                  <a:pt x="1580" y="2494"/>
                  <a:pt x="1584" y="2486"/>
                  <a:pt x="1602" y="2460"/>
                </a:cubicBezTo>
                <a:cubicBezTo>
                  <a:pt x="1641" y="2404"/>
                  <a:pt x="1682" y="2367"/>
                  <a:pt x="1783" y="2299"/>
                </a:cubicBezTo>
                <a:cubicBezTo>
                  <a:pt x="1819" y="2274"/>
                  <a:pt x="1849" y="2251"/>
                  <a:pt x="1858" y="2242"/>
                </a:cubicBezTo>
                <a:cubicBezTo>
                  <a:pt x="1860" y="2240"/>
                  <a:pt x="1867" y="2232"/>
                  <a:pt x="1873" y="2225"/>
                </a:cubicBezTo>
                <a:cubicBezTo>
                  <a:pt x="1889" y="2209"/>
                  <a:pt x="1898" y="2197"/>
                  <a:pt x="1919" y="2168"/>
                </a:cubicBezTo>
                <a:cubicBezTo>
                  <a:pt x="1927" y="2157"/>
                  <a:pt x="1942" y="2132"/>
                  <a:pt x="1953" y="2115"/>
                </a:cubicBezTo>
                <a:cubicBezTo>
                  <a:pt x="1975" y="2079"/>
                  <a:pt x="1976" y="2075"/>
                  <a:pt x="1976" y="2073"/>
                </a:cubicBezTo>
                <a:cubicBezTo>
                  <a:pt x="1976" y="2073"/>
                  <a:pt x="1977" y="2071"/>
                  <a:pt x="1978" y="2070"/>
                </a:cubicBezTo>
                <a:cubicBezTo>
                  <a:pt x="1980" y="2067"/>
                  <a:pt x="1993" y="2045"/>
                  <a:pt x="2005" y="2025"/>
                </a:cubicBezTo>
                <a:cubicBezTo>
                  <a:pt x="2018" y="2003"/>
                  <a:pt x="2035" y="1974"/>
                  <a:pt x="2042" y="1961"/>
                </a:cubicBezTo>
                <a:cubicBezTo>
                  <a:pt x="2061" y="1929"/>
                  <a:pt x="2065" y="1917"/>
                  <a:pt x="2072" y="1870"/>
                </a:cubicBezTo>
                <a:cubicBezTo>
                  <a:pt x="2077" y="1829"/>
                  <a:pt x="2086" y="1791"/>
                  <a:pt x="2102" y="1738"/>
                </a:cubicBezTo>
                <a:cubicBezTo>
                  <a:pt x="2107" y="1724"/>
                  <a:pt x="2112" y="1705"/>
                  <a:pt x="2114" y="1695"/>
                </a:cubicBezTo>
                <a:cubicBezTo>
                  <a:pt x="2115" y="1686"/>
                  <a:pt x="2120" y="1667"/>
                  <a:pt x="2125" y="1652"/>
                </a:cubicBezTo>
                <a:cubicBezTo>
                  <a:pt x="2133" y="1624"/>
                  <a:pt x="2139" y="1617"/>
                  <a:pt x="2165" y="1610"/>
                </a:cubicBezTo>
                <a:cubicBezTo>
                  <a:pt x="2178" y="1607"/>
                  <a:pt x="2180" y="1607"/>
                  <a:pt x="2199" y="1614"/>
                </a:cubicBezTo>
                <a:cubicBezTo>
                  <a:pt x="2211" y="1619"/>
                  <a:pt x="2220" y="1624"/>
                  <a:pt x="2222" y="1626"/>
                </a:cubicBezTo>
                <a:cubicBezTo>
                  <a:pt x="2224" y="1628"/>
                  <a:pt x="2228" y="1631"/>
                  <a:pt x="2231" y="1631"/>
                </a:cubicBezTo>
                <a:cubicBezTo>
                  <a:pt x="2233" y="1632"/>
                  <a:pt x="2238" y="1637"/>
                  <a:pt x="2245" y="1645"/>
                </a:cubicBezTo>
                <a:cubicBezTo>
                  <a:pt x="2259" y="1665"/>
                  <a:pt x="2265" y="1665"/>
                  <a:pt x="2267" y="1665"/>
                </a:cubicBezTo>
                <a:cubicBezTo>
                  <a:pt x="2269" y="1665"/>
                  <a:pt x="2271" y="1664"/>
                  <a:pt x="2272" y="1663"/>
                </a:cubicBezTo>
                <a:cubicBezTo>
                  <a:pt x="2277" y="1658"/>
                  <a:pt x="2281" y="1622"/>
                  <a:pt x="2280" y="1609"/>
                </a:cubicBezTo>
                <a:cubicBezTo>
                  <a:pt x="2279" y="1585"/>
                  <a:pt x="2266" y="1553"/>
                  <a:pt x="2252" y="1541"/>
                </a:cubicBezTo>
                <a:cubicBezTo>
                  <a:pt x="2236" y="1527"/>
                  <a:pt x="2217" y="1525"/>
                  <a:pt x="2160" y="1528"/>
                </a:cubicBezTo>
                <a:cubicBezTo>
                  <a:pt x="2067" y="1534"/>
                  <a:pt x="2052" y="1540"/>
                  <a:pt x="1972" y="1597"/>
                </a:cubicBezTo>
                <a:cubicBezTo>
                  <a:pt x="1966" y="1601"/>
                  <a:pt x="1951" y="1611"/>
                  <a:pt x="1937" y="1620"/>
                </a:cubicBezTo>
                <a:cubicBezTo>
                  <a:pt x="1909" y="1638"/>
                  <a:pt x="1893" y="1652"/>
                  <a:pt x="1860" y="1689"/>
                </a:cubicBezTo>
                <a:cubicBezTo>
                  <a:pt x="1824" y="1732"/>
                  <a:pt x="1803" y="1770"/>
                  <a:pt x="1784" y="1830"/>
                </a:cubicBezTo>
                <a:cubicBezTo>
                  <a:pt x="1780" y="1844"/>
                  <a:pt x="1775" y="1859"/>
                  <a:pt x="1774" y="1862"/>
                </a:cubicBezTo>
                <a:cubicBezTo>
                  <a:pt x="1772" y="1865"/>
                  <a:pt x="1768" y="1882"/>
                  <a:pt x="1763" y="1899"/>
                </a:cubicBezTo>
                <a:cubicBezTo>
                  <a:pt x="1758" y="1916"/>
                  <a:pt x="1751" y="1940"/>
                  <a:pt x="1746" y="1952"/>
                </a:cubicBezTo>
                <a:cubicBezTo>
                  <a:pt x="1733" y="1991"/>
                  <a:pt x="1722" y="2058"/>
                  <a:pt x="1721" y="2111"/>
                </a:cubicBezTo>
                <a:cubicBezTo>
                  <a:pt x="1720" y="2156"/>
                  <a:pt x="1719" y="2169"/>
                  <a:pt x="1714" y="2191"/>
                </a:cubicBezTo>
                <a:cubicBezTo>
                  <a:pt x="1707" y="2221"/>
                  <a:pt x="1705" y="2227"/>
                  <a:pt x="1689" y="2256"/>
                </a:cubicBezTo>
                <a:cubicBezTo>
                  <a:pt x="1681" y="2270"/>
                  <a:pt x="1667" y="2297"/>
                  <a:pt x="1657" y="2317"/>
                </a:cubicBezTo>
                <a:cubicBezTo>
                  <a:pt x="1647" y="2336"/>
                  <a:pt x="1636" y="2358"/>
                  <a:pt x="1631" y="2366"/>
                </a:cubicBezTo>
                <a:cubicBezTo>
                  <a:pt x="1626" y="2374"/>
                  <a:pt x="1615" y="2394"/>
                  <a:pt x="1605" y="2411"/>
                </a:cubicBezTo>
                <a:cubicBezTo>
                  <a:pt x="1595" y="2428"/>
                  <a:pt x="1582" y="2448"/>
                  <a:pt x="1577" y="2455"/>
                </a:cubicBezTo>
                <a:cubicBezTo>
                  <a:pt x="1567" y="2471"/>
                  <a:pt x="1552" y="2497"/>
                  <a:pt x="1547" y="2511"/>
                </a:cubicBezTo>
                <a:cubicBezTo>
                  <a:pt x="1550" y="2479"/>
                  <a:pt x="1544" y="2361"/>
                  <a:pt x="1539" y="2334"/>
                </a:cubicBezTo>
                <a:cubicBezTo>
                  <a:pt x="1537" y="2324"/>
                  <a:pt x="1534" y="2306"/>
                  <a:pt x="1532" y="2296"/>
                </a:cubicBezTo>
                <a:cubicBezTo>
                  <a:pt x="1531" y="2285"/>
                  <a:pt x="1529" y="2272"/>
                  <a:pt x="1528" y="2266"/>
                </a:cubicBezTo>
                <a:cubicBezTo>
                  <a:pt x="1526" y="2260"/>
                  <a:pt x="1524" y="2249"/>
                  <a:pt x="1523" y="2241"/>
                </a:cubicBezTo>
                <a:cubicBezTo>
                  <a:pt x="1522" y="2233"/>
                  <a:pt x="1519" y="2219"/>
                  <a:pt x="1518" y="2211"/>
                </a:cubicBezTo>
                <a:cubicBezTo>
                  <a:pt x="1514" y="2188"/>
                  <a:pt x="1500" y="2130"/>
                  <a:pt x="1494" y="2112"/>
                </a:cubicBezTo>
                <a:cubicBezTo>
                  <a:pt x="1486" y="2084"/>
                  <a:pt x="1476" y="2044"/>
                  <a:pt x="1475" y="2031"/>
                </a:cubicBezTo>
                <a:cubicBezTo>
                  <a:pt x="1472" y="1982"/>
                  <a:pt x="1479" y="1950"/>
                  <a:pt x="1502" y="1899"/>
                </a:cubicBezTo>
                <a:cubicBezTo>
                  <a:pt x="1516" y="1870"/>
                  <a:pt x="1520" y="1853"/>
                  <a:pt x="1522" y="1827"/>
                </a:cubicBezTo>
                <a:cubicBezTo>
                  <a:pt x="1526" y="1753"/>
                  <a:pt x="1557" y="1664"/>
                  <a:pt x="1607" y="1578"/>
                </a:cubicBezTo>
                <a:cubicBezTo>
                  <a:pt x="1612" y="1570"/>
                  <a:pt x="1621" y="1554"/>
                  <a:pt x="1621" y="1551"/>
                </a:cubicBezTo>
                <a:lnTo>
                  <a:pt x="1621" y="1550"/>
                </a:lnTo>
                <a:cubicBezTo>
                  <a:pt x="1629" y="1547"/>
                  <a:pt x="1657" y="1484"/>
                  <a:pt x="1664" y="1461"/>
                </a:cubicBezTo>
                <a:cubicBezTo>
                  <a:pt x="1677" y="1420"/>
                  <a:pt x="1692" y="1341"/>
                  <a:pt x="1693" y="1303"/>
                </a:cubicBezTo>
                <a:cubicBezTo>
                  <a:pt x="1693" y="1284"/>
                  <a:pt x="1693" y="1239"/>
                  <a:pt x="1691" y="1202"/>
                </a:cubicBezTo>
                <a:cubicBezTo>
                  <a:pt x="1685" y="1052"/>
                  <a:pt x="1685" y="1047"/>
                  <a:pt x="1691" y="1006"/>
                </a:cubicBezTo>
                <a:cubicBezTo>
                  <a:pt x="1698" y="954"/>
                  <a:pt x="1712" y="898"/>
                  <a:pt x="1756" y="745"/>
                </a:cubicBezTo>
                <a:cubicBezTo>
                  <a:pt x="1789" y="632"/>
                  <a:pt x="1794" y="585"/>
                  <a:pt x="1788" y="478"/>
                </a:cubicBezTo>
                <a:cubicBezTo>
                  <a:pt x="1784" y="414"/>
                  <a:pt x="1778" y="351"/>
                  <a:pt x="1773" y="326"/>
                </a:cubicBezTo>
                <a:cubicBezTo>
                  <a:pt x="1772" y="321"/>
                  <a:pt x="1769" y="301"/>
                  <a:pt x="1765" y="282"/>
                </a:cubicBezTo>
                <a:cubicBezTo>
                  <a:pt x="1763" y="264"/>
                  <a:pt x="1759" y="244"/>
                  <a:pt x="1759" y="241"/>
                </a:cubicBezTo>
                <a:cubicBezTo>
                  <a:pt x="1758" y="238"/>
                  <a:pt x="1756" y="227"/>
                  <a:pt x="1754" y="216"/>
                </a:cubicBezTo>
                <a:cubicBezTo>
                  <a:pt x="1753" y="208"/>
                  <a:pt x="1751" y="195"/>
                  <a:pt x="1749" y="193"/>
                </a:cubicBezTo>
                <a:cubicBezTo>
                  <a:pt x="1750" y="193"/>
                  <a:pt x="1750" y="193"/>
                  <a:pt x="1750" y="193"/>
                </a:cubicBezTo>
                <a:cubicBezTo>
                  <a:pt x="1749" y="192"/>
                  <a:pt x="1747" y="182"/>
                  <a:pt x="1745" y="167"/>
                </a:cubicBezTo>
                <a:cubicBezTo>
                  <a:pt x="1744" y="155"/>
                  <a:pt x="1741" y="140"/>
                  <a:pt x="1740" y="137"/>
                </a:cubicBezTo>
                <a:cubicBezTo>
                  <a:pt x="1739" y="134"/>
                  <a:pt x="1732" y="92"/>
                  <a:pt x="1726" y="44"/>
                </a:cubicBezTo>
                <a:cubicBezTo>
                  <a:pt x="1720" y="7"/>
                  <a:pt x="1717" y="2"/>
                  <a:pt x="1714" y="0"/>
                </a:cubicBezTo>
                <a:cubicBezTo>
                  <a:pt x="1713" y="0"/>
                  <a:pt x="1712" y="0"/>
                  <a:pt x="1711" y="0"/>
                </a:cubicBezTo>
                <a:cubicBezTo>
                  <a:pt x="1708" y="2"/>
                  <a:pt x="1702" y="14"/>
                  <a:pt x="1695" y="37"/>
                </a:cubicBezTo>
                <a:cubicBezTo>
                  <a:pt x="1689" y="57"/>
                  <a:pt x="1682" y="86"/>
                  <a:pt x="1680" y="101"/>
                </a:cubicBezTo>
                <a:cubicBezTo>
                  <a:pt x="1679" y="116"/>
                  <a:pt x="1676" y="135"/>
                  <a:pt x="1674" y="143"/>
                </a:cubicBezTo>
                <a:cubicBezTo>
                  <a:pt x="1672" y="151"/>
                  <a:pt x="1670" y="161"/>
                  <a:pt x="1669" y="164"/>
                </a:cubicBezTo>
                <a:cubicBezTo>
                  <a:pt x="1669" y="168"/>
                  <a:pt x="1664" y="190"/>
                  <a:pt x="1659" y="213"/>
                </a:cubicBezTo>
                <a:cubicBezTo>
                  <a:pt x="1643" y="285"/>
                  <a:pt x="1642" y="289"/>
                  <a:pt x="1594" y="396"/>
                </a:cubicBezTo>
                <a:cubicBezTo>
                  <a:pt x="1576" y="435"/>
                  <a:pt x="1554" y="483"/>
                  <a:pt x="1549" y="493"/>
                </a:cubicBezTo>
                <a:cubicBezTo>
                  <a:pt x="1547" y="496"/>
                  <a:pt x="1544" y="502"/>
                  <a:pt x="1541" y="508"/>
                </a:cubicBezTo>
                <a:cubicBezTo>
                  <a:pt x="1538" y="514"/>
                  <a:pt x="1518" y="550"/>
                  <a:pt x="1495" y="588"/>
                </a:cubicBezTo>
                <a:cubicBezTo>
                  <a:pt x="1473" y="627"/>
                  <a:pt x="1448" y="671"/>
                  <a:pt x="1441" y="686"/>
                </a:cubicBezTo>
                <a:cubicBezTo>
                  <a:pt x="1433" y="702"/>
                  <a:pt x="1417" y="733"/>
                  <a:pt x="1405" y="756"/>
                </a:cubicBezTo>
                <a:cubicBezTo>
                  <a:pt x="1394" y="778"/>
                  <a:pt x="1381" y="805"/>
                  <a:pt x="1376" y="813"/>
                </a:cubicBezTo>
                <a:cubicBezTo>
                  <a:pt x="1372" y="822"/>
                  <a:pt x="1366" y="833"/>
                  <a:pt x="1364" y="838"/>
                </a:cubicBezTo>
                <a:cubicBezTo>
                  <a:pt x="1350" y="864"/>
                  <a:pt x="1319" y="941"/>
                  <a:pt x="1311" y="966"/>
                </a:cubicBezTo>
                <a:cubicBezTo>
                  <a:pt x="1294" y="1023"/>
                  <a:pt x="1289" y="1056"/>
                  <a:pt x="1289" y="1107"/>
                </a:cubicBezTo>
                <a:cubicBezTo>
                  <a:pt x="1289" y="1156"/>
                  <a:pt x="1295" y="1250"/>
                  <a:pt x="1300" y="1272"/>
                </a:cubicBezTo>
                <a:cubicBezTo>
                  <a:pt x="1303" y="1284"/>
                  <a:pt x="1306" y="1298"/>
                  <a:pt x="1307" y="1305"/>
                </a:cubicBezTo>
                <a:cubicBezTo>
                  <a:pt x="1308" y="1311"/>
                  <a:pt x="1310" y="1319"/>
                  <a:pt x="1311" y="1322"/>
                </a:cubicBezTo>
                <a:cubicBezTo>
                  <a:pt x="1312" y="1324"/>
                  <a:pt x="1314" y="1329"/>
                  <a:pt x="1315" y="1333"/>
                </a:cubicBezTo>
                <a:cubicBezTo>
                  <a:pt x="1317" y="1343"/>
                  <a:pt x="1334" y="1386"/>
                  <a:pt x="1338" y="1394"/>
                </a:cubicBezTo>
                <a:cubicBezTo>
                  <a:pt x="1339" y="1396"/>
                  <a:pt x="1344" y="1408"/>
                  <a:pt x="1349" y="1421"/>
                </a:cubicBezTo>
                <a:cubicBezTo>
                  <a:pt x="1353" y="1433"/>
                  <a:pt x="1360" y="1454"/>
                  <a:pt x="1365" y="1465"/>
                </a:cubicBezTo>
                <a:cubicBezTo>
                  <a:pt x="1393" y="1541"/>
                  <a:pt x="1401" y="1566"/>
                  <a:pt x="1402" y="1592"/>
                </a:cubicBezTo>
                <a:cubicBezTo>
                  <a:pt x="1403" y="1624"/>
                  <a:pt x="1403" y="1677"/>
                  <a:pt x="1402" y="1682"/>
                </a:cubicBezTo>
                <a:cubicBezTo>
                  <a:pt x="1399" y="1692"/>
                  <a:pt x="1410" y="1846"/>
                  <a:pt x="1415" y="1879"/>
                </a:cubicBezTo>
                <a:cubicBezTo>
                  <a:pt x="1421" y="1916"/>
                  <a:pt x="1436" y="1996"/>
                  <a:pt x="1440" y="2003"/>
                </a:cubicBezTo>
                <a:cubicBezTo>
                  <a:pt x="1441" y="2005"/>
                  <a:pt x="1441" y="2008"/>
                  <a:pt x="1441" y="2008"/>
                </a:cubicBezTo>
                <a:cubicBezTo>
                  <a:pt x="1441" y="2011"/>
                  <a:pt x="1446" y="2027"/>
                  <a:pt x="1448" y="2036"/>
                </a:cubicBezTo>
                <a:cubicBezTo>
                  <a:pt x="1452" y="2049"/>
                  <a:pt x="1457" y="2065"/>
                  <a:pt x="1458" y="2071"/>
                </a:cubicBezTo>
                <a:cubicBezTo>
                  <a:pt x="1461" y="2087"/>
                  <a:pt x="1471" y="2124"/>
                  <a:pt x="1479" y="2152"/>
                </a:cubicBezTo>
                <a:cubicBezTo>
                  <a:pt x="1487" y="2177"/>
                  <a:pt x="1494" y="2210"/>
                  <a:pt x="1504" y="2274"/>
                </a:cubicBezTo>
                <a:cubicBezTo>
                  <a:pt x="1505" y="2285"/>
                  <a:pt x="1508" y="2302"/>
                  <a:pt x="1511" y="2311"/>
                </a:cubicBezTo>
                <a:cubicBezTo>
                  <a:pt x="1516" y="2335"/>
                  <a:pt x="1526" y="2466"/>
                  <a:pt x="1524" y="2495"/>
                </a:cubicBezTo>
                <a:cubicBezTo>
                  <a:pt x="1521" y="2562"/>
                  <a:pt x="1518" y="2599"/>
                  <a:pt x="1516" y="2608"/>
                </a:cubicBezTo>
                <a:cubicBezTo>
                  <a:pt x="1515" y="2614"/>
                  <a:pt x="1514" y="2624"/>
                  <a:pt x="1513" y="2629"/>
                </a:cubicBezTo>
                <a:cubicBezTo>
                  <a:pt x="1513" y="2635"/>
                  <a:pt x="1511" y="2647"/>
                  <a:pt x="1510" y="2656"/>
                </a:cubicBezTo>
                <a:cubicBezTo>
                  <a:pt x="1502" y="2720"/>
                  <a:pt x="1500" y="2745"/>
                  <a:pt x="1498" y="2783"/>
                </a:cubicBezTo>
                <a:cubicBezTo>
                  <a:pt x="1497" y="2813"/>
                  <a:pt x="1496" y="2841"/>
                  <a:pt x="1495" y="2854"/>
                </a:cubicBezTo>
                <a:cubicBezTo>
                  <a:pt x="1491" y="2848"/>
                  <a:pt x="1484" y="2838"/>
                  <a:pt x="1476" y="2824"/>
                </a:cubicBezTo>
                <a:cubicBezTo>
                  <a:pt x="1438" y="2760"/>
                  <a:pt x="1401" y="2715"/>
                  <a:pt x="1317" y="2632"/>
                </a:cubicBezTo>
                <a:cubicBezTo>
                  <a:pt x="1307" y="2622"/>
                  <a:pt x="1294" y="2609"/>
                  <a:pt x="1288" y="2602"/>
                </a:cubicBezTo>
                <a:cubicBezTo>
                  <a:pt x="1276" y="2589"/>
                  <a:pt x="1235" y="2559"/>
                  <a:pt x="1204" y="2538"/>
                </a:cubicBezTo>
                <a:cubicBezTo>
                  <a:pt x="1183" y="2524"/>
                  <a:pt x="1135" y="2491"/>
                  <a:pt x="1126" y="2491"/>
                </a:cubicBezTo>
                <a:lnTo>
                  <a:pt x="1126" y="2491"/>
                </a:lnTo>
                <a:cubicBezTo>
                  <a:pt x="1126" y="2488"/>
                  <a:pt x="1120" y="2484"/>
                  <a:pt x="1067" y="2462"/>
                </a:cubicBezTo>
                <a:cubicBezTo>
                  <a:pt x="1031" y="2448"/>
                  <a:pt x="996" y="2435"/>
                  <a:pt x="977" y="2429"/>
                </a:cubicBezTo>
                <a:cubicBezTo>
                  <a:pt x="934" y="2416"/>
                  <a:pt x="905" y="2410"/>
                  <a:pt x="856" y="2404"/>
                </a:cubicBezTo>
                <a:cubicBezTo>
                  <a:pt x="812" y="2398"/>
                  <a:pt x="700" y="2405"/>
                  <a:pt x="652" y="2417"/>
                </a:cubicBezTo>
                <a:cubicBezTo>
                  <a:pt x="569" y="2437"/>
                  <a:pt x="518" y="2468"/>
                  <a:pt x="476" y="2522"/>
                </a:cubicBezTo>
                <a:cubicBezTo>
                  <a:pt x="451" y="2554"/>
                  <a:pt x="405" y="2605"/>
                  <a:pt x="384" y="2625"/>
                </a:cubicBezTo>
                <a:cubicBezTo>
                  <a:pt x="375" y="2634"/>
                  <a:pt x="348" y="2662"/>
                  <a:pt x="325" y="2687"/>
                </a:cubicBezTo>
                <a:cubicBezTo>
                  <a:pt x="301" y="2713"/>
                  <a:pt x="268" y="2748"/>
                  <a:pt x="250" y="2767"/>
                </a:cubicBezTo>
                <a:cubicBezTo>
                  <a:pt x="188" y="2831"/>
                  <a:pt x="147" y="2885"/>
                  <a:pt x="122" y="2936"/>
                </a:cubicBezTo>
                <a:cubicBezTo>
                  <a:pt x="88" y="3003"/>
                  <a:pt x="72" y="3059"/>
                  <a:pt x="68" y="3117"/>
                </a:cubicBezTo>
                <a:cubicBezTo>
                  <a:pt x="67" y="3129"/>
                  <a:pt x="62" y="3192"/>
                  <a:pt x="58" y="3242"/>
                </a:cubicBezTo>
                <a:cubicBezTo>
                  <a:pt x="55" y="3276"/>
                  <a:pt x="58" y="3311"/>
                  <a:pt x="67" y="3337"/>
                </a:cubicBezTo>
                <a:cubicBezTo>
                  <a:pt x="77" y="3368"/>
                  <a:pt x="87" y="3394"/>
                  <a:pt x="96" y="3409"/>
                </a:cubicBezTo>
                <a:cubicBezTo>
                  <a:pt x="100" y="3415"/>
                  <a:pt x="108" y="3430"/>
                  <a:pt x="115" y="3441"/>
                </a:cubicBezTo>
                <a:cubicBezTo>
                  <a:pt x="122" y="3453"/>
                  <a:pt x="138" y="3482"/>
                  <a:pt x="152" y="3505"/>
                </a:cubicBezTo>
                <a:cubicBezTo>
                  <a:pt x="165" y="3528"/>
                  <a:pt x="183" y="3562"/>
                  <a:pt x="192" y="3582"/>
                </a:cubicBezTo>
                <a:cubicBezTo>
                  <a:pt x="209" y="3618"/>
                  <a:pt x="210" y="3620"/>
                  <a:pt x="226" y="3647"/>
                </a:cubicBezTo>
                <a:cubicBezTo>
                  <a:pt x="245" y="3678"/>
                  <a:pt x="247" y="3681"/>
                  <a:pt x="251" y="3685"/>
                </a:cubicBezTo>
                <a:cubicBezTo>
                  <a:pt x="253" y="3686"/>
                  <a:pt x="255" y="3690"/>
                  <a:pt x="256" y="3693"/>
                </a:cubicBezTo>
                <a:cubicBezTo>
                  <a:pt x="257" y="3696"/>
                  <a:pt x="260" y="3701"/>
                  <a:pt x="264" y="3701"/>
                </a:cubicBezTo>
                <a:lnTo>
                  <a:pt x="264" y="3701"/>
                </a:lnTo>
                <a:cubicBezTo>
                  <a:pt x="264" y="3706"/>
                  <a:pt x="290" y="3737"/>
                  <a:pt x="294" y="3740"/>
                </a:cubicBezTo>
                <a:cubicBezTo>
                  <a:pt x="295" y="3741"/>
                  <a:pt x="300" y="3746"/>
                  <a:pt x="306" y="3754"/>
                </a:cubicBezTo>
                <a:cubicBezTo>
                  <a:pt x="315" y="3764"/>
                  <a:pt x="340" y="3791"/>
                  <a:pt x="348" y="3791"/>
                </a:cubicBezTo>
                <a:cubicBezTo>
                  <a:pt x="350" y="3791"/>
                  <a:pt x="351" y="3790"/>
                  <a:pt x="352" y="3789"/>
                </a:cubicBezTo>
                <a:cubicBezTo>
                  <a:pt x="353" y="3788"/>
                  <a:pt x="354" y="3787"/>
                  <a:pt x="353" y="3767"/>
                </a:cubicBezTo>
                <a:cubicBezTo>
                  <a:pt x="353" y="3755"/>
                  <a:pt x="352" y="3739"/>
                  <a:pt x="351" y="3723"/>
                </a:cubicBezTo>
                <a:cubicBezTo>
                  <a:pt x="347" y="3667"/>
                  <a:pt x="346" y="3657"/>
                  <a:pt x="337" y="3628"/>
                </a:cubicBezTo>
                <a:cubicBezTo>
                  <a:pt x="332" y="3610"/>
                  <a:pt x="325" y="3588"/>
                  <a:pt x="323" y="3578"/>
                </a:cubicBezTo>
                <a:cubicBezTo>
                  <a:pt x="304" y="3499"/>
                  <a:pt x="289" y="3313"/>
                  <a:pt x="296" y="3253"/>
                </a:cubicBezTo>
                <a:cubicBezTo>
                  <a:pt x="296" y="3248"/>
                  <a:pt x="297" y="3240"/>
                  <a:pt x="298" y="3234"/>
                </a:cubicBezTo>
                <a:cubicBezTo>
                  <a:pt x="301" y="3200"/>
                  <a:pt x="303" y="3186"/>
                  <a:pt x="305" y="3176"/>
                </a:cubicBezTo>
                <a:cubicBezTo>
                  <a:pt x="310" y="3152"/>
                  <a:pt x="317" y="3124"/>
                  <a:pt x="319" y="3118"/>
                </a:cubicBezTo>
                <a:cubicBezTo>
                  <a:pt x="323" y="3107"/>
                  <a:pt x="335" y="3055"/>
                  <a:pt x="340" y="3027"/>
                </a:cubicBezTo>
                <a:cubicBezTo>
                  <a:pt x="343" y="3012"/>
                  <a:pt x="346" y="2995"/>
                  <a:pt x="347" y="2991"/>
                </a:cubicBezTo>
                <a:cubicBezTo>
                  <a:pt x="348" y="2986"/>
                  <a:pt x="351" y="2972"/>
                  <a:pt x="353" y="2962"/>
                </a:cubicBezTo>
                <a:cubicBezTo>
                  <a:pt x="362" y="2910"/>
                  <a:pt x="366" y="2898"/>
                  <a:pt x="386" y="2868"/>
                </a:cubicBezTo>
                <a:cubicBezTo>
                  <a:pt x="396" y="2852"/>
                  <a:pt x="407" y="2835"/>
                  <a:pt x="409" y="2832"/>
                </a:cubicBezTo>
                <a:cubicBezTo>
                  <a:pt x="414" y="2824"/>
                  <a:pt x="431" y="2801"/>
                  <a:pt x="447" y="2780"/>
                </a:cubicBezTo>
                <a:cubicBezTo>
                  <a:pt x="454" y="2772"/>
                  <a:pt x="461" y="2762"/>
                  <a:pt x="464" y="2758"/>
                </a:cubicBezTo>
                <a:cubicBezTo>
                  <a:pt x="467" y="2754"/>
                  <a:pt x="477" y="2744"/>
                  <a:pt x="485" y="2736"/>
                </a:cubicBezTo>
                <a:cubicBezTo>
                  <a:pt x="492" y="2731"/>
                  <a:pt x="503" y="2721"/>
                  <a:pt x="504" y="2719"/>
                </a:cubicBezTo>
                <a:cubicBezTo>
                  <a:pt x="504" y="2718"/>
                  <a:pt x="504" y="2718"/>
                  <a:pt x="505" y="2718"/>
                </a:cubicBezTo>
                <a:cubicBezTo>
                  <a:pt x="509" y="2718"/>
                  <a:pt x="518" y="2710"/>
                  <a:pt x="519" y="2710"/>
                </a:cubicBezTo>
                <a:cubicBezTo>
                  <a:pt x="527" y="2703"/>
                  <a:pt x="573" y="2675"/>
                  <a:pt x="595" y="2664"/>
                </a:cubicBezTo>
                <a:cubicBezTo>
                  <a:pt x="629" y="2647"/>
                  <a:pt x="665" y="2633"/>
                  <a:pt x="713" y="2620"/>
                </a:cubicBezTo>
                <a:cubicBezTo>
                  <a:pt x="747" y="2611"/>
                  <a:pt x="841" y="2603"/>
                  <a:pt x="863" y="2606"/>
                </a:cubicBezTo>
                <a:cubicBezTo>
                  <a:pt x="883" y="2610"/>
                  <a:pt x="908" y="2605"/>
                  <a:pt x="938" y="2593"/>
                </a:cubicBezTo>
                <a:cubicBezTo>
                  <a:pt x="975" y="2578"/>
                  <a:pt x="1043" y="2562"/>
                  <a:pt x="1079" y="2560"/>
                </a:cubicBezTo>
                <a:cubicBezTo>
                  <a:pt x="1102" y="2559"/>
                  <a:pt x="1145" y="2562"/>
                  <a:pt x="1179" y="2568"/>
                </a:cubicBezTo>
                <a:cubicBezTo>
                  <a:pt x="1193" y="2570"/>
                  <a:pt x="1217" y="2579"/>
                  <a:pt x="1227" y="2586"/>
                </a:cubicBezTo>
                <a:cubicBezTo>
                  <a:pt x="1240" y="2594"/>
                  <a:pt x="1269" y="2620"/>
                  <a:pt x="1308" y="2658"/>
                </a:cubicBezTo>
                <a:cubicBezTo>
                  <a:pt x="1402" y="2748"/>
                  <a:pt x="1459" y="2824"/>
                  <a:pt x="1482" y="2890"/>
                </a:cubicBezTo>
                <a:cubicBezTo>
                  <a:pt x="1490" y="2913"/>
                  <a:pt x="1492" y="2924"/>
                  <a:pt x="1494" y="2952"/>
                </a:cubicBezTo>
                <a:cubicBezTo>
                  <a:pt x="1497" y="2984"/>
                  <a:pt x="1501" y="3016"/>
                  <a:pt x="1505" y="3033"/>
                </a:cubicBezTo>
                <a:cubicBezTo>
                  <a:pt x="1505" y="3036"/>
                  <a:pt x="1509" y="3076"/>
                  <a:pt x="1513" y="3130"/>
                </a:cubicBezTo>
                <a:cubicBezTo>
                  <a:pt x="1520" y="3216"/>
                  <a:pt x="1523" y="3246"/>
                  <a:pt x="1529" y="3290"/>
                </a:cubicBezTo>
                <a:cubicBezTo>
                  <a:pt x="1533" y="3313"/>
                  <a:pt x="1539" y="3350"/>
                  <a:pt x="1542" y="3360"/>
                </a:cubicBezTo>
                <a:cubicBezTo>
                  <a:pt x="1543" y="3364"/>
                  <a:pt x="1546" y="3375"/>
                  <a:pt x="1548" y="3384"/>
                </a:cubicBezTo>
                <a:cubicBezTo>
                  <a:pt x="1551" y="3394"/>
                  <a:pt x="1557" y="3414"/>
                  <a:pt x="1563" y="3430"/>
                </a:cubicBezTo>
                <a:cubicBezTo>
                  <a:pt x="1576" y="3467"/>
                  <a:pt x="1592" y="3513"/>
                  <a:pt x="1597" y="3531"/>
                </a:cubicBezTo>
                <a:cubicBezTo>
                  <a:pt x="1599" y="3538"/>
                  <a:pt x="1602" y="3549"/>
                  <a:pt x="1604" y="3556"/>
                </a:cubicBezTo>
                <a:cubicBezTo>
                  <a:pt x="1606" y="3562"/>
                  <a:pt x="1608" y="3571"/>
                  <a:pt x="1609" y="3576"/>
                </a:cubicBezTo>
                <a:cubicBezTo>
                  <a:pt x="1610" y="3581"/>
                  <a:pt x="1613" y="3592"/>
                  <a:pt x="1615" y="3600"/>
                </a:cubicBezTo>
                <a:cubicBezTo>
                  <a:pt x="1624" y="3633"/>
                  <a:pt x="1631" y="3716"/>
                  <a:pt x="1630" y="3772"/>
                </a:cubicBezTo>
                <a:cubicBezTo>
                  <a:pt x="1630" y="3787"/>
                  <a:pt x="1629" y="3803"/>
                  <a:pt x="1629" y="3809"/>
                </a:cubicBezTo>
                <a:cubicBezTo>
                  <a:pt x="1628" y="3854"/>
                  <a:pt x="1613" y="3940"/>
                  <a:pt x="1592" y="4014"/>
                </a:cubicBezTo>
                <a:cubicBezTo>
                  <a:pt x="1590" y="4021"/>
                  <a:pt x="1584" y="4041"/>
                  <a:pt x="1581" y="4049"/>
                </a:cubicBezTo>
                <a:cubicBezTo>
                  <a:pt x="1580" y="4047"/>
                  <a:pt x="1580" y="4043"/>
                  <a:pt x="1579" y="4038"/>
                </a:cubicBezTo>
                <a:cubicBezTo>
                  <a:pt x="1578" y="4019"/>
                  <a:pt x="1564" y="3988"/>
                  <a:pt x="1547" y="3967"/>
                </a:cubicBezTo>
                <a:cubicBezTo>
                  <a:pt x="1542" y="3960"/>
                  <a:pt x="1523" y="3940"/>
                  <a:pt x="1503" y="3922"/>
                </a:cubicBezTo>
                <a:cubicBezTo>
                  <a:pt x="1469" y="3890"/>
                  <a:pt x="1414" y="3828"/>
                  <a:pt x="1388" y="3791"/>
                </a:cubicBezTo>
                <a:cubicBezTo>
                  <a:pt x="1354" y="3743"/>
                  <a:pt x="1310" y="3639"/>
                  <a:pt x="1299" y="3582"/>
                </a:cubicBezTo>
                <a:cubicBezTo>
                  <a:pt x="1296" y="3570"/>
                  <a:pt x="1268" y="3474"/>
                  <a:pt x="1256" y="3440"/>
                </a:cubicBezTo>
                <a:cubicBezTo>
                  <a:pt x="1239" y="3389"/>
                  <a:pt x="1202" y="3319"/>
                  <a:pt x="1174" y="3285"/>
                </a:cubicBezTo>
                <a:cubicBezTo>
                  <a:pt x="1156" y="3264"/>
                  <a:pt x="1117" y="3233"/>
                  <a:pt x="1095" y="3222"/>
                </a:cubicBezTo>
                <a:cubicBezTo>
                  <a:pt x="1081" y="3215"/>
                  <a:pt x="1076" y="3215"/>
                  <a:pt x="1050" y="3217"/>
                </a:cubicBezTo>
                <a:cubicBezTo>
                  <a:pt x="1002" y="3220"/>
                  <a:pt x="945" y="3227"/>
                  <a:pt x="930" y="3232"/>
                </a:cubicBezTo>
                <a:cubicBezTo>
                  <a:pt x="911" y="3238"/>
                  <a:pt x="850" y="3274"/>
                  <a:pt x="831" y="3290"/>
                </a:cubicBezTo>
                <a:cubicBezTo>
                  <a:pt x="814" y="3305"/>
                  <a:pt x="777" y="3347"/>
                  <a:pt x="760" y="3371"/>
                </a:cubicBezTo>
                <a:cubicBezTo>
                  <a:pt x="721" y="3426"/>
                  <a:pt x="712" y="3455"/>
                  <a:pt x="701" y="3550"/>
                </a:cubicBezTo>
                <a:cubicBezTo>
                  <a:pt x="697" y="3587"/>
                  <a:pt x="700" y="3632"/>
                  <a:pt x="707" y="3649"/>
                </a:cubicBezTo>
                <a:cubicBezTo>
                  <a:pt x="708" y="3651"/>
                  <a:pt x="709" y="3653"/>
                  <a:pt x="709" y="3654"/>
                </a:cubicBezTo>
                <a:cubicBezTo>
                  <a:pt x="709" y="3655"/>
                  <a:pt x="708" y="3657"/>
                  <a:pt x="712" y="3665"/>
                </a:cubicBezTo>
                <a:cubicBezTo>
                  <a:pt x="714" y="3669"/>
                  <a:pt x="716" y="3675"/>
                  <a:pt x="716" y="3678"/>
                </a:cubicBezTo>
                <a:cubicBezTo>
                  <a:pt x="718" y="3686"/>
                  <a:pt x="732" y="3725"/>
                  <a:pt x="754" y="3781"/>
                </a:cubicBezTo>
                <a:cubicBezTo>
                  <a:pt x="764" y="3804"/>
                  <a:pt x="774" y="3835"/>
                  <a:pt x="777" y="3849"/>
                </a:cubicBezTo>
                <a:cubicBezTo>
                  <a:pt x="781" y="3863"/>
                  <a:pt x="787" y="3885"/>
                  <a:pt x="792" y="3897"/>
                </a:cubicBezTo>
                <a:cubicBezTo>
                  <a:pt x="799" y="3914"/>
                  <a:pt x="800" y="3918"/>
                  <a:pt x="804" y="3918"/>
                </a:cubicBezTo>
                <a:cubicBezTo>
                  <a:pt x="808" y="3917"/>
                  <a:pt x="809" y="3914"/>
                  <a:pt x="810" y="3910"/>
                </a:cubicBezTo>
                <a:cubicBezTo>
                  <a:pt x="816" y="3892"/>
                  <a:pt x="823" y="3864"/>
                  <a:pt x="822" y="3857"/>
                </a:cubicBezTo>
                <a:cubicBezTo>
                  <a:pt x="821" y="3839"/>
                  <a:pt x="848" y="3745"/>
                  <a:pt x="863" y="3710"/>
                </a:cubicBezTo>
                <a:cubicBezTo>
                  <a:pt x="874" y="3686"/>
                  <a:pt x="881" y="3672"/>
                  <a:pt x="888" y="3660"/>
                </a:cubicBezTo>
                <a:cubicBezTo>
                  <a:pt x="905" y="3631"/>
                  <a:pt x="928" y="3570"/>
                  <a:pt x="936" y="3535"/>
                </a:cubicBezTo>
                <a:cubicBezTo>
                  <a:pt x="942" y="3508"/>
                  <a:pt x="941" y="3482"/>
                  <a:pt x="933" y="3447"/>
                </a:cubicBezTo>
                <a:lnTo>
                  <a:pt x="932" y="3439"/>
                </a:lnTo>
                <a:lnTo>
                  <a:pt x="936" y="3439"/>
                </a:lnTo>
                <a:cubicBezTo>
                  <a:pt x="954" y="3443"/>
                  <a:pt x="980" y="3463"/>
                  <a:pt x="1005" y="3494"/>
                </a:cubicBezTo>
                <a:cubicBezTo>
                  <a:pt x="1024" y="3518"/>
                  <a:pt x="1066" y="3588"/>
                  <a:pt x="1089" y="3636"/>
                </a:cubicBezTo>
                <a:cubicBezTo>
                  <a:pt x="1110" y="3679"/>
                  <a:pt x="1132" y="3718"/>
                  <a:pt x="1154" y="3747"/>
                </a:cubicBezTo>
                <a:cubicBezTo>
                  <a:pt x="1189" y="3794"/>
                  <a:pt x="1192" y="3798"/>
                  <a:pt x="1195" y="3799"/>
                </a:cubicBezTo>
                <a:cubicBezTo>
                  <a:pt x="1195" y="3799"/>
                  <a:pt x="1196" y="3800"/>
                  <a:pt x="1196" y="3801"/>
                </a:cubicBezTo>
                <a:cubicBezTo>
                  <a:pt x="1196" y="3804"/>
                  <a:pt x="1199" y="3809"/>
                  <a:pt x="1202" y="3812"/>
                </a:cubicBezTo>
                <a:cubicBezTo>
                  <a:pt x="1204" y="3815"/>
                  <a:pt x="1212" y="3826"/>
                  <a:pt x="1220" y="3837"/>
                </a:cubicBezTo>
                <a:cubicBezTo>
                  <a:pt x="1252" y="3884"/>
                  <a:pt x="1271" y="3896"/>
                  <a:pt x="1335" y="3909"/>
                </a:cubicBezTo>
                <a:cubicBezTo>
                  <a:pt x="1355" y="3912"/>
                  <a:pt x="1376" y="3916"/>
                  <a:pt x="1380" y="3917"/>
                </a:cubicBezTo>
                <a:cubicBezTo>
                  <a:pt x="1393" y="3920"/>
                  <a:pt x="1477" y="3949"/>
                  <a:pt x="1496" y="3957"/>
                </a:cubicBezTo>
                <a:cubicBezTo>
                  <a:pt x="1523" y="3968"/>
                  <a:pt x="1540" y="3990"/>
                  <a:pt x="1555" y="4028"/>
                </a:cubicBezTo>
                <a:cubicBezTo>
                  <a:pt x="1561" y="4046"/>
                  <a:pt x="1562" y="4053"/>
                  <a:pt x="1562" y="4082"/>
                </a:cubicBezTo>
                <a:lnTo>
                  <a:pt x="1563" y="4115"/>
                </a:lnTo>
                <a:lnTo>
                  <a:pt x="1539" y="4171"/>
                </a:lnTo>
                <a:cubicBezTo>
                  <a:pt x="1510" y="4240"/>
                  <a:pt x="1489" y="4288"/>
                  <a:pt x="1474" y="4317"/>
                </a:cubicBezTo>
                <a:cubicBezTo>
                  <a:pt x="1468" y="4327"/>
                  <a:pt x="1462" y="4339"/>
                  <a:pt x="1462" y="4343"/>
                </a:cubicBezTo>
                <a:cubicBezTo>
                  <a:pt x="1462" y="4343"/>
                  <a:pt x="1461" y="4345"/>
                  <a:pt x="1459" y="4348"/>
                </a:cubicBezTo>
                <a:cubicBezTo>
                  <a:pt x="1456" y="4352"/>
                  <a:pt x="1449" y="4366"/>
                  <a:pt x="1416" y="4439"/>
                </a:cubicBezTo>
                <a:cubicBezTo>
                  <a:pt x="1406" y="4461"/>
                  <a:pt x="1377" y="4519"/>
                  <a:pt x="1364" y="4544"/>
                </a:cubicBezTo>
                <a:cubicBezTo>
                  <a:pt x="1361" y="4550"/>
                  <a:pt x="1358" y="4556"/>
                  <a:pt x="1357" y="4559"/>
                </a:cubicBezTo>
                <a:cubicBezTo>
                  <a:pt x="1352" y="4571"/>
                  <a:pt x="1332" y="4602"/>
                  <a:pt x="1324" y="4613"/>
                </a:cubicBezTo>
                <a:cubicBezTo>
                  <a:pt x="1322" y="4608"/>
                  <a:pt x="1320" y="4602"/>
                  <a:pt x="1318" y="4594"/>
                </a:cubicBezTo>
                <a:cubicBezTo>
                  <a:pt x="1310" y="4570"/>
                  <a:pt x="1303" y="4552"/>
                  <a:pt x="1271" y="4473"/>
                </a:cubicBezTo>
                <a:cubicBezTo>
                  <a:pt x="1249" y="4416"/>
                  <a:pt x="1241" y="4391"/>
                  <a:pt x="1231" y="4345"/>
                </a:cubicBezTo>
                <a:cubicBezTo>
                  <a:pt x="1227" y="4326"/>
                  <a:pt x="1221" y="4314"/>
                  <a:pt x="1212" y="4309"/>
                </a:cubicBezTo>
                <a:cubicBezTo>
                  <a:pt x="1207" y="4306"/>
                  <a:pt x="1202" y="4305"/>
                  <a:pt x="1196" y="4307"/>
                </a:cubicBezTo>
                <a:cubicBezTo>
                  <a:pt x="1189" y="4309"/>
                  <a:pt x="1184" y="4314"/>
                  <a:pt x="1181" y="4321"/>
                </a:cubicBezTo>
                <a:cubicBezTo>
                  <a:pt x="1176" y="4335"/>
                  <a:pt x="1183" y="4357"/>
                  <a:pt x="1201" y="4383"/>
                </a:cubicBezTo>
                <a:cubicBezTo>
                  <a:pt x="1221" y="4413"/>
                  <a:pt x="1230" y="4431"/>
                  <a:pt x="1256" y="4497"/>
                </a:cubicBezTo>
                <a:cubicBezTo>
                  <a:pt x="1277" y="4548"/>
                  <a:pt x="1289" y="4583"/>
                  <a:pt x="1302" y="4623"/>
                </a:cubicBezTo>
                <a:lnTo>
                  <a:pt x="1308" y="4643"/>
                </a:lnTo>
                <a:lnTo>
                  <a:pt x="1288" y="4677"/>
                </a:lnTo>
                <a:cubicBezTo>
                  <a:pt x="1265" y="4715"/>
                  <a:pt x="1196" y="4833"/>
                  <a:pt x="1191" y="4843"/>
                </a:cubicBezTo>
                <a:cubicBezTo>
                  <a:pt x="1167" y="4888"/>
                  <a:pt x="1143" y="4944"/>
                  <a:pt x="1127" y="4998"/>
                </a:cubicBezTo>
                <a:cubicBezTo>
                  <a:pt x="1117" y="5031"/>
                  <a:pt x="1110" y="5058"/>
                  <a:pt x="1109" y="5063"/>
                </a:cubicBezTo>
                <a:cubicBezTo>
                  <a:pt x="1108" y="5065"/>
                  <a:pt x="1106" y="5074"/>
                  <a:pt x="1103" y="5084"/>
                </a:cubicBezTo>
                <a:cubicBezTo>
                  <a:pt x="1096" y="5107"/>
                  <a:pt x="1076" y="5188"/>
                  <a:pt x="1075" y="5197"/>
                </a:cubicBezTo>
                <a:cubicBezTo>
                  <a:pt x="1075" y="5201"/>
                  <a:pt x="1073" y="5207"/>
                  <a:pt x="1072" y="5211"/>
                </a:cubicBezTo>
                <a:cubicBezTo>
                  <a:pt x="1070" y="5218"/>
                  <a:pt x="1053" y="5295"/>
                  <a:pt x="1049" y="5315"/>
                </a:cubicBezTo>
                <a:cubicBezTo>
                  <a:pt x="1048" y="5317"/>
                  <a:pt x="1041" y="5354"/>
                  <a:pt x="1033" y="5395"/>
                </a:cubicBezTo>
                <a:cubicBezTo>
                  <a:pt x="1026" y="5429"/>
                  <a:pt x="1020" y="5460"/>
                  <a:pt x="1018" y="5472"/>
                </a:cubicBezTo>
                <a:cubicBezTo>
                  <a:pt x="1018" y="5470"/>
                  <a:pt x="1017" y="5468"/>
                  <a:pt x="1017" y="5465"/>
                </a:cubicBezTo>
                <a:cubicBezTo>
                  <a:pt x="1015" y="5452"/>
                  <a:pt x="1006" y="5421"/>
                  <a:pt x="995" y="5392"/>
                </a:cubicBezTo>
                <a:cubicBezTo>
                  <a:pt x="985" y="5364"/>
                  <a:pt x="975" y="5334"/>
                  <a:pt x="972" y="5325"/>
                </a:cubicBezTo>
                <a:cubicBezTo>
                  <a:pt x="965" y="5302"/>
                  <a:pt x="959" y="5257"/>
                  <a:pt x="960" y="5238"/>
                </a:cubicBezTo>
                <a:cubicBezTo>
                  <a:pt x="962" y="5209"/>
                  <a:pt x="979" y="5153"/>
                  <a:pt x="1010" y="5066"/>
                </a:cubicBezTo>
                <a:cubicBezTo>
                  <a:pt x="1016" y="5051"/>
                  <a:pt x="1029" y="5008"/>
                  <a:pt x="1043" y="4959"/>
                </a:cubicBezTo>
                <a:cubicBezTo>
                  <a:pt x="1050" y="4934"/>
                  <a:pt x="1061" y="4896"/>
                  <a:pt x="1068" y="4874"/>
                </a:cubicBezTo>
                <a:cubicBezTo>
                  <a:pt x="1085" y="4814"/>
                  <a:pt x="1101" y="4751"/>
                  <a:pt x="1113" y="4691"/>
                </a:cubicBezTo>
                <a:cubicBezTo>
                  <a:pt x="1117" y="4668"/>
                  <a:pt x="1118" y="4656"/>
                  <a:pt x="1116" y="4621"/>
                </a:cubicBezTo>
                <a:cubicBezTo>
                  <a:pt x="1109" y="4519"/>
                  <a:pt x="1076" y="4429"/>
                  <a:pt x="1025" y="4374"/>
                </a:cubicBezTo>
                <a:cubicBezTo>
                  <a:pt x="1022" y="4370"/>
                  <a:pt x="1003" y="4353"/>
                  <a:pt x="983" y="4335"/>
                </a:cubicBezTo>
                <a:cubicBezTo>
                  <a:pt x="945" y="4299"/>
                  <a:pt x="925" y="4279"/>
                  <a:pt x="910" y="4259"/>
                </a:cubicBezTo>
                <a:cubicBezTo>
                  <a:pt x="901" y="4245"/>
                  <a:pt x="832" y="4128"/>
                  <a:pt x="829" y="4119"/>
                </a:cubicBezTo>
                <a:cubicBezTo>
                  <a:pt x="828" y="4114"/>
                  <a:pt x="819" y="4103"/>
                  <a:pt x="814" y="4102"/>
                </a:cubicBezTo>
                <a:cubicBezTo>
                  <a:pt x="812" y="4101"/>
                  <a:pt x="810" y="4101"/>
                  <a:pt x="809" y="4103"/>
                </a:cubicBezTo>
                <a:cubicBezTo>
                  <a:pt x="803" y="4110"/>
                  <a:pt x="798" y="4156"/>
                  <a:pt x="799" y="4175"/>
                </a:cubicBezTo>
                <a:cubicBezTo>
                  <a:pt x="800" y="4201"/>
                  <a:pt x="796" y="4233"/>
                  <a:pt x="788" y="4259"/>
                </a:cubicBezTo>
                <a:cubicBezTo>
                  <a:pt x="772" y="4307"/>
                  <a:pt x="767" y="4378"/>
                  <a:pt x="777" y="4408"/>
                </a:cubicBezTo>
                <a:cubicBezTo>
                  <a:pt x="779" y="4414"/>
                  <a:pt x="788" y="4428"/>
                  <a:pt x="796" y="4439"/>
                </a:cubicBezTo>
                <a:cubicBezTo>
                  <a:pt x="812" y="4459"/>
                  <a:pt x="843" y="4514"/>
                  <a:pt x="861" y="4552"/>
                </a:cubicBezTo>
                <a:lnTo>
                  <a:pt x="866" y="4562"/>
                </a:lnTo>
                <a:cubicBezTo>
                  <a:pt x="870" y="4570"/>
                  <a:pt x="873" y="4578"/>
                  <a:pt x="874" y="4580"/>
                </a:cubicBezTo>
                <a:cubicBezTo>
                  <a:pt x="876" y="4583"/>
                  <a:pt x="882" y="4595"/>
                  <a:pt x="888" y="4606"/>
                </a:cubicBezTo>
                <a:cubicBezTo>
                  <a:pt x="900" y="4627"/>
                  <a:pt x="912" y="4659"/>
                  <a:pt x="922" y="4697"/>
                </a:cubicBezTo>
                <a:cubicBezTo>
                  <a:pt x="927" y="4716"/>
                  <a:pt x="928" y="4726"/>
                  <a:pt x="928" y="4774"/>
                </a:cubicBezTo>
                <a:cubicBezTo>
                  <a:pt x="928" y="4831"/>
                  <a:pt x="924" y="4894"/>
                  <a:pt x="918" y="4924"/>
                </a:cubicBezTo>
                <a:cubicBezTo>
                  <a:pt x="895" y="5035"/>
                  <a:pt x="894" y="5040"/>
                  <a:pt x="897" y="5088"/>
                </a:cubicBezTo>
                <a:cubicBezTo>
                  <a:pt x="904" y="5198"/>
                  <a:pt x="913" y="5237"/>
                  <a:pt x="962" y="5367"/>
                </a:cubicBezTo>
                <a:lnTo>
                  <a:pt x="991" y="5444"/>
                </a:lnTo>
                <a:lnTo>
                  <a:pt x="994" y="5503"/>
                </a:lnTo>
                <a:cubicBezTo>
                  <a:pt x="998" y="5558"/>
                  <a:pt x="998" y="5564"/>
                  <a:pt x="992" y="5586"/>
                </a:cubicBezTo>
                <a:cubicBezTo>
                  <a:pt x="987" y="5611"/>
                  <a:pt x="962" y="5706"/>
                  <a:pt x="958" y="5717"/>
                </a:cubicBezTo>
                <a:cubicBezTo>
                  <a:pt x="956" y="5723"/>
                  <a:pt x="953" y="5734"/>
                  <a:pt x="952" y="5737"/>
                </a:cubicBezTo>
                <a:cubicBezTo>
                  <a:pt x="951" y="5740"/>
                  <a:pt x="939" y="5772"/>
                  <a:pt x="931" y="5794"/>
                </a:cubicBezTo>
                <a:cubicBezTo>
                  <a:pt x="928" y="5802"/>
                  <a:pt x="925" y="5809"/>
                  <a:pt x="925" y="5811"/>
                </a:cubicBezTo>
                <a:cubicBezTo>
                  <a:pt x="922" y="5820"/>
                  <a:pt x="893" y="5878"/>
                  <a:pt x="882" y="5897"/>
                </a:cubicBezTo>
                <a:cubicBezTo>
                  <a:pt x="839" y="5972"/>
                  <a:pt x="767" y="6043"/>
                  <a:pt x="662" y="6117"/>
                </a:cubicBezTo>
                <a:cubicBezTo>
                  <a:pt x="633" y="6136"/>
                  <a:pt x="566" y="6177"/>
                  <a:pt x="545" y="6188"/>
                </a:cubicBezTo>
                <a:cubicBezTo>
                  <a:pt x="546" y="6186"/>
                  <a:pt x="547" y="6183"/>
                  <a:pt x="548" y="6181"/>
                </a:cubicBezTo>
                <a:cubicBezTo>
                  <a:pt x="569" y="6139"/>
                  <a:pt x="590" y="6081"/>
                  <a:pt x="601" y="6029"/>
                </a:cubicBezTo>
                <a:cubicBezTo>
                  <a:pt x="614" y="5975"/>
                  <a:pt x="618" y="5939"/>
                  <a:pt x="617" y="5894"/>
                </a:cubicBezTo>
                <a:cubicBezTo>
                  <a:pt x="617" y="5861"/>
                  <a:pt x="618" y="5837"/>
                  <a:pt x="621" y="5810"/>
                </a:cubicBezTo>
                <a:cubicBezTo>
                  <a:pt x="624" y="5785"/>
                  <a:pt x="636" y="5730"/>
                  <a:pt x="650" y="5681"/>
                </a:cubicBezTo>
                <a:cubicBezTo>
                  <a:pt x="676" y="5588"/>
                  <a:pt x="678" y="5580"/>
                  <a:pt x="685" y="5538"/>
                </a:cubicBezTo>
                <a:cubicBezTo>
                  <a:pt x="697" y="5462"/>
                  <a:pt x="689" y="5394"/>
                  <a:pt x="661" y="5341"/>
                </a:cubicBezTo>
                <a:cubicBezTo>
                  <a:pt x="657" y="5333"/>
                  <a:pt x="654" y="5326"/>
                  <a:pt x="653" y="5325"/>
                </a:cubicBezTo>
                <a:lnTo>
                  <a:pt x="653" y="5325"/>
                </a:lnTo>
                <a:cubicBezTo>
                  <a:pt x="653" y="5323"/>
                  <a:pt x="647" y="5314"/>
                  <a:pt x="642" y="5307"/>
                </a:cubicBezTo>
                <a:cubicBezTo>
                  <a:pt x="636" y="5299"/>
                  <a:pt x="629" y="5289"/>
                  <a:pt x="627" y="5284"/>
                </a:cubicBezTo>
                <a:cubicBezTo>
                  <a:pt x="618" y="5270"/>
                  <a:pt x="564" y="5223"/>
                  <a:pt x="534" y="5204"/>
                </a:cubicBezTo>
                <a:cubicBezTo>
                  <a:pt x="500" y="5183"/>
                  <a:pt x="469" y="5170"/>
                  <a:pt x="436" y="5163"/>
                </a:cubicBezTo>
                <a:cubicBezTo>
                  <a:pt x="398" y="5155"/>
                  <a:pt x="385" y="5154"/>
                  <a:pt x="317" y="5158"/>
                </a:cubicBezTo>
                <a:cubicBezTo>
                  <a:pt x="258" y="5162"/>
                  <a:pt x="247" y="5164"/>
                  <a:pt x="215" y="5176"/>
                </a:cubicBezTo>
                <a:cubicBezTo>
                  <a:pt x="206" y="5179"/>
                  <a:pt x="194" y="5182"/>
                  <a:pt x="188" y="5184"/>
                </a:cubicBezTo>
                <a:cubicBezTo>
                  <a:pt x="188" y="5184"/>
                  <a:pt x="178" y="5186"/>
                  <a:pt x="175" y="5188"/>
                </a:cubicBezTo>
                <a:cubicBezTo>
                  <a:pt x="174" y="5188"/>
                  <a:pt x="171" y="5190"/>
                  <a:pt x="166" y="5191"/>
                </a:cubicBezTo>
                <a:cubicBezTo>
                  <a:pt x="154" y="5194"/>
                  <a:pt x="128" y="5208"/>
                  <a:pt x="112" y="5220"/>
                </a:cubicBezTo>
                <a:cubicBezTo>
                  <a:pt x="62" y="5259"/>
                  <a:pt x="49" y="5305"/>
                  <a:pt x="70" y="5364"/>
                </a:cubicBezTo>
                <a:cubicBezTo>
                  <a:pt x="79" y="5389"/>
                  <a:pt x="96" y="5411"/>
                  <a:pt x="116" y="5423"/>
                </a:cubicBezTo>
                <a:cubicBezTo>
                  <a:pt x="120" y="5425"/>
                  <a:pt x="129" y="5431"/>
                  <a:pt x="136" y="5435"/>
                </a:cubicBezTo>
                <a:cubicBezTo>
                  <a:pt x="143" y="5439"/>
                  <a:pt x="153" y="5448"/>
                  <a:pt x="158" y="5456"/>
                </a:cubicBezTo>
                <a:cubicBezTo>
                  <a:pt x="169" y="5470"/>
                  <a:pt x="170" y="5470"/>
                  <a:pt x="172" y="5470"/>
                </a:cubicBezTo>
                <a:lnTo>
                  <a:pt x="174" y="5470"/>
                </a:lnTo>
                <a:lnTo>
                  <a:pt x="175" y="5469"/>
                </a:lnTo>
                <a:cubicBezTo>
                  <a:pt x="175" y="5468"/>
                  <a:pt x="176" y="5467"/>
                  <a:pt x="180" y="5418"/>
                </a:cubicBezTo>
                <a:cubicBezTo>
                  <a:pt x="184" y="5361"/>
                  <a:pt x="185" y="5354"/>
                  <a:pt x="197" y="5321"/>
                </a:cubicBezTo>
                <a:cubicBezTo>
                  <a:pt x="214" y="5272"/>
                  <a:pt x="243" y="5229"/>
                  <a:pt x="257" y="5223"/>
                </a:cubicBezTo>
                <a:cubicBezTo>
                  <a:pt x="269" y="5218"/>
                  <a:pt x="279" y="5220"/>
                  <a:pt x="306" y="5231"/>
                </a:cubicBezTo>
                <a:cubicBezTo>
                  <a:pt x="324" y="5238"/>
                  <a:pt x="350" y="5256"/>
                  <a:pt x="352" y="5261"/>
                </a:cubicBezTo>
                <a:cubicBezTo>
                  <a:pt x="353" y="5264"/>
                  <a:pt x="357" y="5269"/>
                  <a:pt x="359" y="5272"/>
                </a:cubicBezTo>
                <a:cubicBezTo>
                  <a:pt x="367" y="5282"/>
                  <a:pt x="385" y="5325"/>
                  <a:pt x="393" y="5355"/>
                </a:cubicBezTo>
                <a:cubicBezTo>
                  <a:pt x="400" y="5383"/>
                  <a:pt x="409" y="5399"/>
                  <a:pt x="433" y="5433"/>
                </a:cubicBezTo>
                <a:cubicBezTo>
                  <a:pt x="443" y="5448"/>
                  <a:pt x="450" y="5459"/>
                  <a:pt x="451" y="5461"/>
                </a:cubicBezTo>
                <a:cubicBezTo>
                  <a:pt x="451" y="5464"/>
                  <a:pt x="455" y="5479"/>
                  <a:pt x="459" y="5492"/>
                </a:cubicBezTo>
                <a:cubicBezTo>
                  <a:pt x="463" y="5506"/>
                  <a:pt x="467" y="5528"/>
                  <a:pt x="469" y="5540"/>
                </a:cubicBezTo>
                <a:cubicBezTo>
                  <a:pt x="471" y="5552"/>
                  <a:pt x="473" y="5565"/>
                  <a:pt x="474" y="5568"/>
                </a:cubicBezTo>
                <a:cubicBezTo>
                  <a:pt x="475" y="5572"/>
                  <a:pt x="478" y="5582"/>
                  <a:pt x="480" y="5592"/>
                </a:cubicBezTo>
                <a:cubicBezTo>
                  <a:pt x="483" y="5602"/>
                  <a:pt x="490" y="5624"/>
                  <a:pt x="496" y="5641"/>
                </a:cubicBezTo>
                <a:cubicBezTo>
                  <a:pt x="516" y="5698"/>
                  <a:pt x="518" y="5713"/>
                  <a:pt x="517" y="5774"/>
                </a:cubicBezTo>
                <a:cubicBezTo>
                  <a:pt x="516" y="5788"/>
                  <a:pt x="518" y="5812"/>
                  <a:pt x="521" y="5828"/>
                </a:cubicBezTo>
                <a:cubicBezTo>
                  <a:pt x="527" y="5858"/>
                  <a:pt x="548" y="5916"/>
                  <a:pt x="563" y="5941"/>
                </a:cubicBezTo>
                <a:cubicBezTo>
                  <a:pt x="574" y="5960"/>
                  <a:pt x="582" y="5983"/>
                  <a:pt x="583" y="5998"/>
                </a:cubicBezTo>
                <a:cubicBezTo>
                  <a:pt x="583" y="6005"/>
                  <a:pt x="581" y="6019"/>
                  <a:pt x="577" y="6029"/>
                </a:cubicBezTo>
                <a:cubicBezTo>
                  <a:pt x="574" y="6039"/>
                  <a:pt x="570" y="6053"/>
                  <a:pt x="570" y="6059"/>
                </a:cubicBezTo>
                <a:cubicBezTo>
                  <a:pt x="566" y="6084"/>
                  <a:pt x="535" y="6164"/>
                  <a:pt x="518" y="6191"/>
                </a:cubicBezTo>
                <a:cubicBezTo>
                  <a:pt x="508" y="6207"/>
                  <a:pt x="501" y="6211"/>
                  <a:pt x="451" y="6234"/>
                </a:cubicBezTo>
                <a:cubicBezTo>
                  <a:pt x="373" y="6269"/>
                  <a:pt x="270" y="6308"/>
                  <a:pt x="195" y="6331"/>
                </a:cubicBezTo>
                <a:cubicBezTo>
                  <a:pt x="144" y="6346"/>
                  <a:pt x="131" y="6349"/>
                  <a:pt x="76" y="6361"/>
                </a:cubicBezTo>
                <a:cubicBezTo>
                  <a:pt x="27" y="6371"/>
                  <a:pt x="6" y="6379"/>
                  <a:pt x="1" y="6390"/>
                </a:cubicBezTo>
                <a:cubicBezTo>
                  <a:pt x="-1" y="6394"/>
                  <a:pt x="0" y="6398"/>
                  <a:pt x="2" y="6402"/>
                </a:cubicBezTo>
                <a:cubicBezTo>
                  <a:pt x="4" y="6405"/>
                  <a:pt x="7" y="6408"/>
                  <a:pt x="11" y="6408"/>
                </a:cubicBezTo>
                <a:lnTo>
                  <a:pt x="11" y="6408"/>
                </a:lnTo>
                <a:cubicBezTo>
                  <a:pt x="15" y="6408"/>
                  <a:pt x="19" y="6405"/>
                  <a:pt x="22" y="6402"/>
                </a:cubicBezTo>
                <a:cubicBezTo>
                  <a:pt x="27" y="6395"/>
                  <a:pt x="43" y="6390"/>
                  <a:pt x="95" y="6380"/>
                </a:cubicBezTo>
                <a:cubicBezTo>
                  <a:pt x="201" y="6358"/>
                  <a:pt x="337" y="6310"/>
                  <a:pt x="469" y="6250"/>
                </a:cubicBezTo>
                <a:cubicBezTo>
                  <a:pt x="492" y="6239"/>
                  <a:pt x="510" y="6231"/>
                  <a:pt x="512" y="6231"/>
                </a:cubicBezTo>
                <a:cubicBezTo>
                  <a:pt x="514" y="6230"/>
                  <a:pt x="517" y="6229"/>
                  <a:pt x="518" y="6227"/>
                </a:cubicBezTo>
                <a:cubicBezTo>
                  <a:pt x="519" y="6226"/>
                  <a:pt x="526" y="6223"/>
                  <a:pt x="534" y="6219"/>
                </a:cubicBezTo>
                <a:cubicBezTo>
                  <a:pt x="667" y="6152"/>
                  <a:pt x="801" y="6048"/>
                  <a:pt x="868" y="5959"/>
                </a:cubicBezTo>
                <a:cubicBezTo>
                  <a:pt x="883" y="5938"/>
                  <a:pt x="896" y="5917"/>
                  <a:pt x="916" y="5882"/>
                </a:cubicBezTo>
                <a:cubicBezTo>
                  <a:pt x="937" y="5844"/>
                  <a:pt x="943" y="5836"/>
                  <a:pt x="972" y="5811"/>
                </a:cubicBezTo>
                <a:cubicBezTo>
                  <a:pt x="1000" y="5787"/>
                  <a:pt x="1014" y="5779"/>
                  <a:pt x="1039" y="5772"/>
                </a:cubicBezTo>
                <a:cubicBezTo>
                  <a:pt x="1082" y="5762"/>
                  <a:pt x="1106" y="5759"/>
                  <a:pt x="1211" y="5748"/>
                </a:cubicBezTo>
                <a:cubicBezTo>
                  <a:pt x="1265" y="5743"/>
                  <a:pt x="1298" y="5737"/>
                  <a:pt x="1336" y="5726"/>
                </a:cubicBezTo>
                <a:cubicBezTo>
                  <a:pt x="1339" y="5725"/>
                  <a:pt x="1351" y="5721"/>
                  <a:pt x="1362" y="5718"/>
                </a:cubicBezTo>
                <a:cubicBezTo>
                  <a:pt x="1381" y="5713"/>
                  <a:pt x="1408" y="5704"/>
                  <a:pt x="1420" y="5699"/>
                </a:cubicBezTo>
                <a:cubicBezTo>
                  <a:pt x="1426" y="5696"/>
                  <a:pt x="1429" y="5695"/>
                  <a:pt x="1438" y="5693"/>
                </a:cubicBezTo>
                <a:cubicBezTo>
                  <a:pt x="1442" y="5692"/>
                  <a:pt x="1450" y="5689"/>
                  <a:pt x="1454" y="5687"/>
                </a:cubicBezTo>
                <a:cubicBezTo>
                  <a:pt x="1459" y="5685"/>
                  <a:pt x="1465" y="5682"/>
                  <a:pt x="1467" y="5682"/>
                </a:cubicBezTo>
                <a:cubicBezTo>
                  <a:pt x="1483" y="5678"/>
                  <a:pt x="1546" y="5650"/>
                  <a:pt x="1567" y="5638"/>
                </a:cubicBezTo>
                <a:cubicBezTo>
                  <a:pt x="1606" y="5616"/>
                  <a:pt x="1624" y="5600"/>
                  <a:pt x="1676" y="5538"/>
                </a:cubicBezTo>
                <a:cubicBezTo>
                  <a:pt x="1744" y="5455"/>
                  <a:pt x="1766" y="5424"/>
                  <a:pt x="1785" y="5382"/>
                </a:cubicBezTo>
                <a:cubicBezTo>
                  <a:pt x="1803" y="5344"/>
                  <a:pt x="1810" y="5332"/>
                  <a:pt x="1835" y="5304"/>
                </a:cubicBezTo>
                <a:cubicBezTo>
                  <a:pt x="1881" y="5252"/>
                  <a:pt x="1928" y="5221"/>
                  <a:pt x="2008" y="5187"/>
                </a:cubicBezTo>
                <a:cubicBezTo>
                  <a:pt x="2061" y="5165"/>
                  <a:pt x="2065" y="5159"/>
                  <a:pt x="2064" y="5153"/>
                </a:cubicBezTo>
                <a:cubicBezTo>
                  <a:pt x="2063" y="5150"/>
                  <a:pt x="2059" y="5148"/>
                  <a:pt x="2055" y="5148"/>
                </a:cubicBezTo>
                <a:cubicBezTo>
                  <a:pt x="2052" y="5148"/>
                  <a:pt x="2036" y="5148"/>
                  <a:pt x="2018" y="5148"/>
                </a:cubicBezTo>
                <a:cubicBezTo>
                  <a:pt x="2001" y="5148"/>
                  <a:pt x="1983" y="5147"/>
                  <a:pt x="1979" y="5147"/>
                </a:cubicBezTo>
                <a:cubicBezTo>
                  <a:pt x="1975" y="5146"/>
                  <a:pt x="1963" y="5146"/>
                  <a:pt x="1952" y="5145"/>
                </a:cubicBezTo>
                <a:cubicBezTo>
                  <a:pt x="1942" y="5145"/>
                  <a:pt x="1927" y="5144"/>
                  <a:pt x="1919" y="5143"/>
                </a:cubicBezTo>
                <a:cubicBezTo>
                  <a:pt x="1912" y="5142"/>
                  <a:pt x="1891" y="5140"/>
                  <a:pt x="1874" y="5138"/>
                </a:cubicBezTo>
                <a:cubicBezTo>
                  <a:pt x="1857" y="5136"/>
                  <a:pt x="1834" y="5134"/>
                  <a:pt x="1824" y="5132"/>
                </a:cubicBezTo>
                <a:cubicBezTo>
                  <a:pt x="1793" y="5127"/>
                  <a:pt x="1725" y="5124"/>
                  <a:pt x="1704" y="5127"/>
                </a:cubicBezTo>
                <a:cubicBezTo>
                  <a:pt x="1645" y="5136"/>
                  <a:pt x="1593" y="5167"/>
                  <a:pt x="1542" y="5225"/>
                </a:cubicBezTo>
                <a:cubicBezTo>
                  <a:pt x="1516" y="5255"/>
                  <a:pt x="1482" y="5296"/>
                  <a:pt x="1468" y="5314"/>
                </a:cubicBezTo>
                <a:cubicBezTo>
                  <a:pt x="1463" y="5321"/>
                  <a:pt x="1451" y="5335"/>
                  <a:pt x="1442" y="5346"/>
                </a:cubicBezTo>
                <a:cubicBezTo>
                  <a:pt x="1417" y="5376"/>
                  <a:pt x="1398" y="5402"/>
                  <a:pt x="1380" y="5428"/>
                </a:cubicBezTo>
                <a:cubicBezTo>
                  <a:pt x="1359" y="5460"/>
                  <a:pt x="1341" y="5483"/>
                  <a:pt x="1327" y="5499"/>
                </a:cubicBezTo>
                <a:cubicBezTo>
                  <a:pt x="1320" y="5506"/>
                  <a:pt x="1313" y="5513"/>
                  <a:pt x="1311" y="5515"/>
                </a:cubicBezTo>
                <a:cubicBezTo>
                  <a:pt x="1309" y="5517"/>
                  <a:pt x="1282" y="5542"/>
                  <a:pt x="1264" y="5558"/>
                </a:cubicBezTo>
                <a:cubicBezTo>
                  <a:pt x="1258" y="5564"/>
                  <a:pt x="1162" y="5631"/>
                  <a:pt x="1148" y="5639"/>
                </a:cubicBezTo>
                <a:cubicBezTo>
                  <a:pt x="1144" y="5641"/>
                  <a:pt x="1140" y="5645"/>
                  <a:pt x="1137" y="5647"/>
                </a:cubicBezTo>
                <a:cubicBezTo>
                  <a:pt x="1136" y="5649"/>
                  <a:pt x="1129" y="5655"/>
                  <a:pt x="1121" y="5660"/>
                </a:cubicBezTo>
                <a:cubicBezTo>
                  <a:pt x="1114" y="5666"/>
                  <a:pt x="1095" y="5684"/>
                  <a:pt x="1080" y="5701"/>
                </a:cubicBezTo>
                <a:cubicBezTo>
                  <a:pt x="1065" y="5719"/>
                  <a:pt x="1054" y="5730"/>
                  <a:pt x="1052" y="5732"/>
                </a:cubicBezTo>
                <a:cubicBezTo>
                  <a:pt x="1048" y="5733"/>
                  <a:pt x="1038" y="5741"/>
                  <a:pt x="1035" y="5744"/>
                </a:cubicBezTo>
                <a:cubicBezTo>
                  <a:pt x="1029" y="5750"/>
                  <a:pt x="1017" y="5757"/>
                  <a:pt x="1010" y="5760"/>
                </a:cubicBezTo>
                <a:cubicBezTo>
                  <a:pt x="992" y="5766"/>
                  <a:pt x="978" y="5775"/>
                  <a:pt x="962" y="5789"/>
                </a:cubicBezTo>
                <a:cubicBezTo>
                  <a:pt x="958" y="5793"/>
                  <a:pt x="955" y="5796"/>
                  <a:pt x="952" y="5798"/>
                </a:cubicBezTo>
                <a:cubicBezTo>
                  <a:pt x="953" y="5796"/>
                  <a:pt x="954" y="5794"/>
                  <a:pt x="956" y="5791"/>
                </a:cubicBezTo>
                <a:cubicBezTo>
                  <a:pt x="965" y="5774"/>
                  <a:pt x="1020" y="5580"/>
                  <a:pt x="1025" y="5546"/>
                </a:cubicBezTo>
                <a:cubicBezTo>
                  <a:pt x="1025" y="5544"/>
                  <a:pt x="1028" y="5530"/>
                  <a:pt x="1032" y="5514"/>
                </a:cubicBezTo>
                <a:cubicBezTo>
                  <a:pt x="1040" y="5478"/>
                  <a:pt x="1041" y="5470"/>
                  <a:pt x="1047" y="5441"/>
                </a:cubicBezTo>
                <a:cubicBezTo>
                  <a:pt x="1049" y="5428"/>
                  <a:pt x="1055" y="5399"/>
                  <a:pt x="1060" y="5376"/>
                </a:cubicBezTo>
                <a:lnTo>
                  <a:pt x="1061" y="5371"/>
                </a:lnTo>
                <a:cubicBezTo>
                  <a:pt x="1066" y="5342"/>
                  <a:pt x="1070" y="5324"/>
                  <a:pt x="1072" y="5315"/>
                </a:cubicBezTo>
                <a:lnTo>
                  <a:pt x="1072" y="5313"/>
                </a:lnTo>
                <a:cubicBezTo>
                  <a:pt x="1080" y="5267"/>
                  <a:pt x="1145" y="5153"/>
                  <a:pt x="1196" y="5096"/>
                </a:cubicBezTo>
                <a:cubicBezTo>
                  <a:pt x="1248" y="5037"/>
                  <a:pt x="1312" y="5005"/>
                  <a:pt x="1450" y="4968"/>
                </a:cubicBezTo>
                <a:cubicBezTo>
                  <a:pt x="1526" y="4947"/>
                  <a:pt x="1543" y="4941"/>
                  <a:pt x="1676" y="4889"/>
                </a:cubicBezTo>
                <a:cubicBezTo>
                  <a:pt x="1759" y="4856"/>
                  <a:pt x="1807" y="4823"/>
                  <a:pt x="1836" y="4780"/>
                </a:cubicBezTo>
                <a:cubicBezTo>
                  <a:pt x="1874" y="4726"/>
                  <a:pt x="1909" y="4681"/>
                  <a:pt x="1949" y="4636"/>
                </a:cubicBezTo>
                <a:cubicBezTo>
                  <a:pt x="2014" y="4561"/>
                  <a:pt x="2042" y="4536"/>
                  <a:pt x="2097" y="4501"/>
                </a:cubicBezTo>
                <a:cubicBezTo>
                  <a:pt x="2135" y="4476"/>
                  <a:pt x="2180" y="4460"/>
                  <a:pt x="2226" y="4456"/>
                </a:cubicBezTo>
                <a:cubicBezTo>
                  <a:pt x="2273" y="4452"/>
                  <a:pt x="2319" y="4458"/>
                  <a:pt x="2359" y="4476"/>
                </a:cubicBezTo>
                <a:cubicBezTo>
                  <a:pt x="2396" y="4491"/>
                  <a:pt x="2453" y="4541"/>
                  <a:pt x="2473" y="4575"/>
                </a:cubicBezTo>
                <a:cubicBezTo>
                  <a:pt x="2480" y="4586"/>
                  <a:pt x="2504" y="4617"/>
                  <a:pt x="2511" y="4617"/>
                </a:cubicBezTo>
                <a:moveTo>
                  <a:pt x="1387" y="4927"/>
                </a:moveTo>
                <a:cubicBezTo>
                  <a:pt x="1389" y="4925"/>
                  <a:pt x="1395" y="4922"/>
                  <a:pt x="1396" y="4918"/>
                </a:cubicBezTo>
                <a:lnTo>
                  <a:pt x="1396" y="4918"/>
                </a:lnTo>
                <a:cubicBezTo>
                  <a:pt x="1401" y="4917"/>
                  <a:pt x="1409" y="4909"/>
                  <a:pt x="1411" y="4907"/>
                </a:cubicBezTo>
                <a:cubicBezTo>
                  <a:pt x="1428" y="4890"/>
                  <a:pt x="1474" y="4852"/>
                  <a:pt x="1503" y="4833"/>
                </a:cubicBezTo>
                <a:cubicBezTo>
                  <a:pt x="1518" y="4823"/>
                  <a:pt x="1553" y="4807"/>
                  <a:pt x="1591" y="4793"/>
                </a:cubicBezTo>
                <a:cubicBezTo>
                  <a:pt x="1601" y="4790"/>
                  <a:pt x="1611" y="4786"/>
                  <a:pt x="1615" y="4784"/>
                </a:cubicBezTo>
                <a:cubicBezTo>
                  <a:pt x="1650" y="4768"/>
                  <a:pt x="1679" y="4754"/>
                  <a:pt x="1692" y="4747"/>
                </a:cubicBezTo>
                <a:cubicBezTo>
                  <a:pt x="1729" y="4728"/>
                  <a:pt x="1756" y="4704"/>
                  <a:pt x="1797" y="4652"/>
                </a:cubicBezTo>
                <a:cubicBezTo>
                  <a:pt x="1808" y="4638"/>
                  <a:pt x="1820" y="4622"/>
                  <a:pt x="1825" y="4617"/>
                </a:cubicBezTo>
                <a:cubicBezTo>
                  <a:pt x="1829" y="4611"/>
                  <a:pt x="1844" y="4593"/>
                  <a:pt x="1857" y="4577"/>
                </a:cubicBezTo>
                <a:cubicBezTo>
                  <a:pt x="1874" y="4556"/>
                  <a:pt x="1887" y="4540"/>
                  <a:pt x="1896" y="4529"/>
                </a:cubicBezTo>
                <a:cubicBezTo>
                  <a:pt x="1909" y="4512"/>
                  <a:pt x="1910" y="4510"/>
                  <a:pt x="1907" y="4507"/>
                </a:cubicBezTo>
                <a:cubicBezTo>
                  <a:pt x="1905" y="4505"/>
                  <a:pt x="1901" y="4507"/>
                  <a:pt x="1898" y="4511"/>
                </a:cubicBezTo>
                <a:cubicBezTo>
                  <a:pt x="1895" y="4513"/>
                  <a:pt x="1892" y="4518"/>
                  <a:pt x="1887" y="4523"/>
                </a:cubicBezTo>
                <a:cubicBezTo>
                  <a:pt x="1877" y="4534"/>
                  <a:pt x="1863" y="4550"/>
                  <a:pt x="1844" y="4572"/>
                </a:cubicBezTo>
                <a:cubicBezTo>
                  <a:pt x="1810" y="4610"/>
                  <a:pt x="1772" y="4651"/>
                  <a:pt x="1760" y="4664"/>
                </a:cubicBezTo>
                <a:cubicBezTo>
                  <a:pt x="1749" y="4674"/>
                  <a:pt x="1736" y="4687"/>
                  <a:pt x="1734" y="4690"/>
                </a:cubicBezTo>
                <a:cubicBezTo>
                  <a:pt x="1722" y="4706"/>
                  <a:pt x="1641" y="4749"/>
                  <a:pt x="1576" y="4774"/>
                </a:cubicBezTo>
                <a:cubicBezTo>
                  <a:pt x="1550" y="4784"/>
                  <a:pt x="1507" y="4805"/>
                  <a:pt x="1490" y="4815"/>
                </a:cubicBezTo>
                <a:cubicBezTo>
                  <a:pt x="1471" y="4827"/>
                  <a:pt x="1436" y="4854"/>
                  <a:pt x="1419" y="4870"/>
                </a:cubicBezTo>
                <a:cubicBezTo>
                  <a:pt x="1411" y="4877"/>
                  <a:pt x="1395" y="4891"/>
                  <a:pt x="1382" y="4900"/>
                </a:cubicBezTo>
                <a:cubicBezTo>
                  <a:pt x="1370" y="4910"/>
                  <a:pt x="1354" y="4922"/>
                  <a:pt x="1348" y="4926"/>
                </a:cubicBezTo>
                <a:cubicBezTo>
                  <a:pt x="1345" y="4929"/>
                  <a:pt x="1342" y="4931"/>
                  <a:pt x="1339" y="4933"/>
                </a:cubicBezTo>
                <a:cubicBezTo>
                  <a:pt x="1342" y="4927"/>
                  <a:pt x="1344" y="4924"/>
                  <a:pt x="1344" y="4923"/>
                </a:cubicBezTo>
                <a:cubicBezTo>
                  <a:pt x="1347" y="4921"/>
                  <a:pt x="1353" y="4906"/>
                  <a:pt x="1355" y="4902"/>
                </a:cubicBezTo>
                <a:cubicBezTo>
                  <a:pt x="1363" y="4883"/>
                  <a:pt x="1390" y="4842"/>
                  <a:pt x="1402" y="4831"/>
                </a:cubicBezTo>
                <a:cubicBezTo>
                  <a:pt x="1418" y="4816"/>
                  <a:pt x="1444" y="4797"/>
                  <a:pt x="1467" y="4784"/>
                </a:cubicBezTo>
                <a:cubicBezTo>
                  <a:pt x="1529" y="4748"/>
                  <a:pt x="1661" y="4660"/>
                  <a:pt x="1676" y="4643"/>
                </a:cubicBezTo>
                <a:cubicBezTo>
                  <a:pt x="1701" y="4617"/>
                  <a:pt x="1758" y="4540"/>
                  <a:pt x="1797" y="4479"/>
                </a:cubicBezTo>
                <a:cubicBezTo>
                  <a:pt x="1811" y="4457"/>
                  <a:pt x="1853" y="4407"/>
                  <a:pt x="1866" y="4397"/>
                </a:cubicBezTo>
                <a:cubicBezTo>
                  <a:pt x="1889" y="4378"/>
                  <a:pt x="1912" y="4364"/>
                  <a:pt x="1938" y="4354"/>
                </a:cubicBezTo>
                <a:cubicBezTo>
                  <a:pt x="1966" y="4343"/>
                  <a:pt x="1986" y="4341"/>
                  <a:pt x="2024" y="4349"/>
                </a:cubicBezTo>
                <a:lnTo>
                  <a:pt x="2024" y="4349"/>
                </a:lnTo>
                <a:cubicBezTo>
                  <a:pt x="2035" y="4351"/>
                  <a:pt x="2054" y="4356"/>
                  <a:pt x="2065" y="4358"/>
                </a:cubicBezTo>
                <a:cubicBezTo>
                  <a:pt x="2076" y="4361"/>
                  <a:pt x="2103" y="4368"/>
                  <a:pt x="2126" y="4373"/>
                </a:cubicBezTo>
                <a:lnTo>
                  <a:pt x="2127" y="4374"/>
                </a:lnTo>
                <a:cubicBezTo>
                  <a:pt x="2164" y="4382"/>
                  <a:pt x="2192" y="4391"/>
                  <a:pt x="2213" y="4398"/>
                </a:cubicBezTo>
                <a:lnTo>
                  <a:pt x="2214" y="4399"/>
                </a:lnTo>
                <a:cubicBezTo>
                  <a:pt x="2224" y="4402"/>
                  <a:pt x="2243" y="4409"/>
                  <a:pt x="2257" y="4413"/>
                </a:cubicBezTo>
                <a:cubicBezTo>
                  <a:pt x="2282" y="4421"/>
                  <a:pt x="2299" y="4428"/>
                  <a:pt x="2319" y="4438"/>
                </a:cubicBezTo>
                <a:cubicBezTo>
                  <a:pt x="2298" y="4433"/>
                  <a:pt x="2276" y="4430"/>
                  <a:pt x="2242" y="4430"/>
                </a:cubicBezTo>
                <a:cubicBezTo>
                  <a:pt x="2203" y="4430"/>
                  <a:pt x="2140" y="4447"/>
                  <a:pt x="2100" y="4470"/>
                </a:cubicBezTo>
                <a:cubicBezTo>
                  <a:pt x="2078" y="4482"/>
                  <a:pt x="2032" y="4515"/>
                  <a:pt x="2014" y="4532"/>
                </a:cubicBezTo>
                <a:cubicBezTo>
                  <a:pt x="1989" y="4555"/>
                  <a:pt x="1956" y="4590"/>
                  <a:pt x="1922" y="4630"/>
                </a:cubicBezTo>
                <a:cubicBezTo>
                  <a:pt x="1883" y="4675"/>
                  <a:pt x="1865" y="4698"/>
                  <a:pt x="1821" y="4761"/>
                </a:cubicBezTo>
                <a:cubicBezTo>
                  <a:pt x="1792" y="4802"/>
                  <a:pt x="1758" y="4829"/>
                  <a:pt x="1707" y="4851"/>
                </a:cubicBezTo>
                <a:cubicBezTo>
                  <a:pt x="1611" y="4892"/>
                  <a:pt x="1527" y="4923"/>
                  <a:pt x="1462" y="4940"/>
                </a:cubicBezTo>
                <a:cubicBezTo>
                  <a:pt x="1393" y="4958"/>
                  <a:pt x="1361" y="4969"/>
                  <a:pt x="1322" y="4984"/>
                </a:cubicBezTo>
                <a:cubicBezTo>
                  <a:pt x="1316" y="4986"/>
                  <a:pt x="1311" y="4988"/>
                  <a:pt x="1307" y="4990"/>
                </a:cubicBezTo>
                <a:cubicBezTo>
                  <a:pt x="1311" y="4987"/>
                  <a:pt x="1315" y="4983"/>
                  <a:pt x="1320" y="4979"/>
                </a:cubicBezTo>
                <a:cubicBezTo>
                  <a:pt x="1334" y="4968"/>
                  <a:pt x="1353" y="4953"/>
                  <a:pt x="1362" y="4945"/>
                </a:cubicBezTo>
                <a:cubicBezTo>
                  <a:pt x="1372" y="4937"/>
                  <a:pt x="1383" y="4929"/>
                  <a:pt x="1387" y="4927"/>
                </a:cubicBezTo>
                <a:moveTo>
                  <a:pt x="2117" y="4348"/>
                </a:moveTo>
                <a:cubicBezTo>
                  <a:pt x="2105" y="4345"/>
                  <a:pt x="2080" y="4339"/>
                  <a:pt x="2062" y="4335"/>
                </a:cubicBezTo>
                <a:cubicBezTo>
                  <a:pt x="2056" y="4333"/>
                  <a:pt x="2050" y="4332"/>
                  <a:pt x="2045" y="4330"/>
                </a:cubicBezTo>
                <a:cubicBezTo>
                  <a:pt x="2067" y="4329"/>
                  <a:pt x="2105" y="4328"/>
                  <a:pt x="2123" y="4328"/>
                </a:cubicBezTo>
                <a:cubicBezTo>
                  <a:pt x="2181" y="4331"/>
                  <a:pt x="2226" y="4339"/>
                  <a:pt x="2273" y="4355"/>
                </a:cubicBezTo>
                <a:cubicBezTo>
                  <a:pt x="2338" y="4377"/>
                  <a:pt x="2373" y="4395"/>
                  <a:pt x="2416" y="4431"/>
                </a:cubicBezTo>
                <a:cubicBezTo>
                  <a:pt x="2443" y="4453"/>
                  <a:pt x="2467" y="4478"/>
                  <a:pt x="2469" y="4483"/>
                </a:cubicBezTo>
                <a:cubicBezTo>
                  <a:pt x="2469" y="4485"/>
                  <a:pt x="2470" y="4487"/>
                  <a:pt x="2471" y="4489"/>
                </a:cubicBezTo>
                <a:cubicBezTo>
                  <a:pt x="2472" y="4489"/>
                  <a:pt x="2473" y="4490"/>
                  <a:pt x="2474" y="4490"/>
                </a:cubicBezTo>
                <a:cubicBezTo>
                  <a:pt x="2477" y="4494"/>
                  <a:pt x="2486" y="4518"/>
                  <a:pt x="2489" y="4542"/>
                </a:cubicBezTo>
                <a:lnTo>
                  <a:pt x="2490" y="4553"/>
                </a:lnTo>
                <a:lnTo>
                  <a:pt x="2489" y="4551"/>
                </a:lnTo>
                <a:cubicBezTo>
                  <a:pt x="2458" y="4511"/>
                  <a:pt x="2420" y="4477"/>
                  <a:pt x="2370" y="4444"/>
                </a:cubicBezTo>
                <a:cubicBezTo>
                  <a:pt x="2325" y="4415"/>
                  <a:pt x="2306" y="4406"/>
                  <a:pt x="2258" y="4390"/>
                </a:cubicBezTo>
                <a:cubicBezTo>
                  <a:pt x="2242" y="4385"/>
                  <a:pt x="2219" y="4377"/>
                  <a:pt x="2206" y="4372"/>
                </a:cubicBezTo>
                <a:cubicBezTo>
                  <a:pt x="2193" y="4367"/>
                  <a:pt x="2173" y="4361"/>
                  <a:pt x="2161" y="4358"/>
                </a:cubicBezTo>
                <a:cubicBezTo>
                  <a:pt x="2149" y="4356"/>
                  <a:pt x="2130" y="4351"/>
                  <a:pt x="2117" y="4348"/>
                </a:cubicBezTo>
                <a:moveTo>
                  <a:pt x="1858" y="4046"/>
                </a:moveTo>
                <a:cubicBezTo>
                  <a:pt x="1858" y="4049"/>
                  <a:pt x="1849" y="4058"/>
                  <a:pt x="1827" y="4065"/>
                </a:cubicBezTo>
                <a:cubicBezTo>
                  <a:pt x="1825" y="4066"/>
                  <a:pt x="1823" y="4067"/>
                  <a:pt x="1820" y="4068"/>
                </a:cubicBezTo>
                <a:cubicBezTo>
                  <a:pt x="1823" y="4065"/>
                  <a:pt x="1825" y="4063"/>
                  <a:pt x="1829" y="4060"/>
                </a:cubicBezTo>
                <a:cubicBezTo>
                  <a:pt x="1841" y="4049"/>
                  <a:pt x="1851" y="4044"/>
                  <a:pt x="1856" y="4044"/>
                </a:cubicBezTo>
                <a:lnTo>
                  <a:pt x="1857" y="4045"/>
                </a:lnTo>
                <a:cubicBezTo>
                  <a:pt x="1857" y="4045"/>
                  <a:pt x="1858" y="4045"/>
                  <a:pt x="1858" y="4046"/>
                </a:cubicBezTo>
                <a:moveTo>
                  <a:pt x="2699" y="2816"/>
                </a:moveTo>
                <a:cubicBezTo>
                  <a:pt x="2696" y="2814"/>
                  <a:pt x="2688" y="2809"/>
                  <a:pt x="2683" y="2805"/>
                </a:cubicBezTo>
                <a:cubicBezTo>
                  <a:pt x="2682" y="2804"/>
                  <a:pt x="2679" y="2802"/>
                  <a:pt x="2677" y="2805"/>
                </a:cubicBezTo>
                <a:cubicBezTo>
                  <a:pt x="2674" y="2808"/>
                  <a:pt x="2677" y="2810"/>
                  <a:pt x="2681" y="2815"/>
                </a:cubicBezTo>
                <a:cubicBezTo>
                  <a:pt x="2684" y="2819"/>
                  <a:pt x="2689" y="2823"/>
                  <a:pt x="2694" y="2829"/>
                </a:cubicBezTo>
                <a:cubicBezTo>
                  <a:pt x="2707" y="2842"/>
                  <a:pt x="2724" y="2862"/>
                  <a:pt x="2730" y="2871"/>
                </a:cubicBezTo>
                <a:cubicBezTo>
                  <a:pt x="2743" y="2890"/>
                  <a:pt x="2780" y="2936"/>
                  <a:pt x="2795" y="2951"/>
                </a:cubicBezTo>
                <a:cubicBezTo>
                  <a:pt x="2800" y="2956"/>
                  <a:pt x="2808" y="2964"/>
                  <a:pt x="2813" y="2970"/>
                </a:cubicBezTo>
                <a:cubicBezTo>
                  <a:pt x="2817" y="2975"/>
                  <a:pt x="2824" y="2983"/>
                  <a:pt x="2828" y="2987"/>
                </a:cubicBezTo>
                <a:cubicBezTo>
                  <a:pt x="2832" y="2991"/>
                  <a:pt x="2844" y="3004"/>
                  <a:pt x="2854" y="3016"/>
                </a:cubicBezTo>
                <a:cubicBezTo>
                  <a:pt x="2859" y="3022"/>
                  <a:pt x="2863" y="3026"/>
                  <a:pt x="2865" y="3029"/>
                </a:cubicBezTo>
                <a:cubicBezTo>
                  <a:pt x="2857" y="3028"/>
                  <a:pt x="2842" y="3025"/>
                  <a:pt x="2829" y="3024"/>
                </a:cubicBezTo>
                <a:cubicBezTo>
                  <a:pt x="2764" y="3014"/>
                  <a:pt x="2739" y="3004"/>
                  <a:pt x="2674" y="2958"/>
                </a:cubicBezTo>
                <a:cubicBezTo>
                  <a:pt x="2629" y="2926"/>
                  <a:pt x="2601" y="2901"/>
                  <a:pt x="2562" y="2860"/>
                </a:cubicBezTo>
                <a:cubicBezTo>
                  <a:pt x="2529" y="2823"/>
                  <a:pt x="2491" y="2787"/>
                  <a:pt x="2457" y="2760"/>
                </a:cubicBezTo>
                <a:cubicBezTo>
                  <a:pt x="2413" y="2725"/>
                  <a:pt x="2394" y="2718"/>
                  <a:pt x="2386" y="2718"/>
                </a:cubicBezTo>
                <a:cubicBezTo>
                  <a:pt x="2396" y="2714"/>
                  <a:pt x="2418" y="2706"/>
                  <a:pt x="2468" y="2691"/>
                </a:cubicBezTo>
                <a:cubicBezTo>
                  <a:pt x="2470" y="2690"/>
                  <a:pt x="2489" y="2689"/>
                  <a:pt x="2518" y="2688"/>
                </a:cubicBezTo>
                <a:cubicBezTo>
                  <a:pt x="2550" y="2687"/>
                  <a:pt x="2569" y="2688"/>
                  <a:pt x="2586" y="2691"/>
                </a:cubicBezTo>
                <a:cubicBezTo>
                  <a:pt x="2639" y="2701"/>
                  <a:pt x="2716" y="2750"/>
                  <a:pt x="2758" y="2799"/>
                </a:cubicBezTo>
                <a:cubicBezTo>
                  <a:pt x="2771" y="2814"/>
                  <a:pt x="2788" y="2837"/>
                  <a:pt x="2796" y="2849"/>
                </a:cubicBezTo>
                <a:cubicBezTo>
                  <a:pt x="2804" y="2862"/>
                  <a:pt x="2821" y="2887"/>
                  <a:pt x="2833" y="2906"/>
                </a:cubicBezTo>
                <a:cubicBezTo>
                  <a:pt x="2845" y="2924"/>
                  <a:pt x="2860" y="2951"/>
                  <a:pt x="2867" y="2966"/>
                </a:cubicBezTo>
                <a:cubicBezTo>
                  <a:pt x="2879" y="2992"/>
                  <a:pt x="2888" y="3015"/>
                  <a:pt x="2893" y="3028"/>
                </a:cubicBezTo>
                <a:cubicBezTo>
                  <a:pt x="2892" y="3028"/>
                  <a:pt x="2892" y="3027"/>
                  <a:pt x="2891" y="3027"/>
                </a:cubicBezTo>
                <a:cubicBezTo>
                  <a:pt x="2879" y="3012"/>
                  <a:pt x="2829" y="2955"/>
                  <a:pt x="2815" y="2940"/>
                </a:cubicBezTo>
                <a:cubicBezTo>
                  <a:pt x="2809" y="2934"/>
                  <a:pt x="2800" y="2925"/>
                  <a:pt x="2794" y="2919"/>
                </a:cubicBezTo>
                <a:cubicBezTo>
                  <a:pt x="2789" y="2914"/>
                  <a:pt x="2778" y="2900"/>
                  <a:pt x="2769" y="2890"/>
                </a:cubicBezTo>
                <a:cubicBezTo>
                  <a:pt x="2747" y="2863"/>
                  <a:pt x="2708" y="2821"/>
                  <a:pt x="2699" y="2816"/>
                </a:cubicBezTo>
                <a:moveTo>
                  <a:pt x="2080" y="2827"/>
                </a:moveTo>
                <a:cubicBezTo>
                  <a:pt x="2081" y="2826"/>
                  <a:pt x="2084" y="2824"/>
                  <a:pt x="2103" y="2812"/>
                </a:cubicBezTo>
                <a:cubicBezTo>
                  <a:pt x="2154" y="2778"/>
                  <a:pt x="2174" y="2770"/>
                  <a:pt x="2255" y="2750"/>
                </a:cubicBezTo>
                <a:cubicBezTo>
                  <a:pt x="2283" y="2743"/>
                  <a:pt x="2308" y="2737"/>
                  <a:pt x="2310" y="2737"/>
                </a:cubicBezTo>
                <a:cubicBezTo>
                  <a:pt x="2326" y="2732"/>
                  <a:pt x="2355" y="2733"/>
                  <a:pt x="2377" y="2738"/>
                </a:cubicBezTo>
                <a:cubicBezTo>
                  <a:pt x="2402" y="2744"/>
                  <a:pt x="2405" y="2746"/>
                  <a:pt x="2443" y="2777"/>
                </a:cubicBezTo>
                <a:cubicBezTo>
                  <a:pt x="2451" y="2784"/>
                  <a:pt x="2464" y="2795"/>
                  <a:pt x="2471" y="2800"/>
                </a:cubicBezTo>
                <a:lnTo>
                  <a:pt x="2477" y="2805"/>
                </a:lnTo>
                <a:lnTo>
                  <a:pt x="2469" y="2805"/>
                </a:lnTo>
                <a:cubicBezTo>
                  <a:pt x="2448" y="2807"/>
                  <a:pt x="2392" y="2829"/>
                  <a:pt x="2365" y="2847"/>
                </a:cubicBezTo>
                <a:cubicBezTo>
                  <a:pt x="2354" y="2854"/>
                  <a:pt x="2337" y="2867"/>
                  <a:pt x="2328" y="2877"/>
                </a:cubicBezTo>
                <a:cubicBezTo>
                  <a:pt x="2290" y="2918"/>
                  <a:pt x="2270" y="2933"/>
                  <a:pt x="2236" y="2944"/>
                </a:cubicBezTo>
                <a:cubicBezTo>
                  <a:pt x="2210" y="2953"/>
                  <a:pt x="2172" y="2964"/>
                  <a:pt x="2145" y="2969"/>
                </a:cubicBezTo>
                <a:cubicBezTo>
                  <a:pt x="2109" y="2975"/>
                  <a:pt x="2058" y="2988"/>
                  <a:pt x="2032" y="2997"/>
                </a:cubicBezTo>
                <a:cubicBezTo>
                  <a:pt x="2021" y="3001"/>
                  <a:pt x="2007" y="3005"/>
                  <a:pt x="2001" y="3006"/>
                </a:cubicBezTo>
                <a:cubicBezTo>
                  <a:pt x="1980" y="3011"/>
                  <a:pt x="1939" y="3029"/>
                  <a:pt x="1910" y="3046"/>
                </a:cubicBezTo>
                <a:cubicBezTo>
                  <a:pt x="1918" y="3038"/>
                  <a:pt x="1929" y="3029"/>
                  <a:pt x="1939" y="3023"/>
                </a:cubicBezTo>
                <a:cubicBezTo>
                  <a:pt x="1952" y="3013"/>
                  <a:pt x="1969" y="3001"/>
                  <a:pt x="1976" y="2995"/>
                </a:cubicBezTo>
                <a:cubicBezTo>
                  <a:pt x="1996" y="2980"/>
                  <a:pt x="2045" y="2947"/>
                  <a:pt x="2065" y="2937"/>
                </a:cubicBezTo>
                <a:cubicBezTo>
                  <a:pt x="2075" y="2932"/>
                  <a:pt x="2105" y="2915"/>
                  <a:pt x="2132" y="2899"/>
                </a:cubicBezTo>
                <a:cubicBezTo>
                  <a:pt x="2158" y="2884"/>
                  <a:pt x="2195" y="2865"/>
                  <a:pt x="2213" y="2856"/>
                </a:cubicBezTo>
                <a:cubicBezTo>
                  <a:pt x="2239" y="2844"/>
                  <a:pt x="2259" y="2834"/>
                  <a:pt x="2272" y="2827"/>
                </a:cubicBezTo>
                <a:cubicBezTo>
                  <a:pt x="2279" y="2823"/>
                  <a:pt x="2284" y="2821"/>
                  <a:pt x="2288" y="2819"/>
                </a:cubicBezTo>
                <a:cubicBezTo>
                  <a:pt x="2292" y="2816"/>
                  <a:pt x="2295" y="2814"/>
                  <a:pt x="2294" y="2811"/>
                </a:cubicBezTo>
                <a:cubicBezTo>
                  <a:pt x="2294" y="2809"/>
                  <a:pt x="2292" y="2808"/>
                  <a:pt x="2291" y="2808"/>
                </a:cubicBezTo>
                <a:cubicBezTo>
                  <a:pt x="2289" y="2808"/>
                  <a:pt x="2288" y="2809"/>
                  <a:pt x="2288" y="2809"/>
                </a:cubicBezTo>
                <a:cubicBezTo>
                  <a:pt x="2216" y="2828"/>
                  <a:pt x="2062" y="2906"/>
                  <a:pt x="1983" y="2963"/>
                </a:cubicBezTo>
                <a:cubicBezTo>
                  <a:pt x="1968" y="2974"/>
                  <a:pt x="1945" y="2991"/>
                  <a:pt x="1930" y="3001"/>
                </a:cubicBezTo>
                <a:cubicBezTo>
                  <a:pt x="1922" y="3007"/>
                  <a:pt x="1913" y="3014"/>
                  <a:pt x="1906" y="3019"/>
                </a:cubicBezTo>
                <a:cubicBezTo>
                  <a:pt x="1910" y="3013"/>
                  <a:pt x="1915" y="3006"/>
                  <a:pt x="1917" y="3004"/>
                </a:cubicBezTo>
                <a:cubicBezTo>
                  <a:pt x="1918" y="3002"/>
                  <a:pt x="1926" y="2991"/>
                  <a:pt x="1931" y="2984"/>
                </a:cubicBezTo>
                <a:cubicBezTo>
                  <a:pt x="1953" y="2954"/>
                  <a:pt x="2006" y="2893"/>
                  <a:pt x="2039" y="2861"/>
                </a:cubicBezTo>
                <a:cubicBezTo>
                  <a:pt x="2050" y="2850"/>
                  <a:pt x="2077" y="2828"/>
                  <a:pt x="2080" y="2827"/>
                </a:cubicBezTo>
                <a:moveTo>
                  <a:pt x="1709" y="2894"/>
                </a:moveTo>
                <a:cubicBezTo>
                  <a:pt x="1711" y="2886"/>
                  <a:pt x="1720" y="2864"/>
                  <a:pt x="1727" y="2857"/>
                </a:cubicBezTo>
                <a:cubicBezTo>
                  <a:pt x="1732" y="2850"/>
                  <a:pt x="1737" y="2848"/>
                  <a:pt x="1739" y="2848"/>
                </a:cubicBezTo>
                <a:cubicBezTo>
                  <a:pt x="1740" y="2848"/>
                  <a:pt x="1740" y="2848"/>
                  <a:pt x="1740" y="2848"/>
                </a:cubicBezTo>
                <a:cubicBezTo>
                  <a:pt x="1742" y="2849"/>
                  <a:pt x="1743" y="2851"/>
                  <a:pt x="1743" y="2853"/>
                </a:cubicBezTo>
                <a:lnTo>
                  <a:pt x="1743" y="2853"/>
                </a:lnTo>
                <a:cubicBezTo>
                  <a:pt x="1744" y="2856"/>
                  <a:pt x="1743" y="2862"/>
                  <a:pt x="1741" y="2865"/>
                </a:cubicBezTo>
                <a:cubicBezTo>
                  <a:pt x="1739" y="2871"/>
                  <a:pt x="1718" y="2889"/>
                  <a:pt x="1709" y="2894"/>
                </a:cubicBezTo>
                <a:moveTo>
                  <a:pt x="2161" y="1552"/>
                </a:moveTo>
                <a:lnTo>
                  <a:pt x="2161" y="1552"/>
                </a:lnTo>
                <a:cubicBezTo>
                  <a:pt x="2132" y="1575"/>
                  <a:pt x="2110" y="1614"/>
                  <a:pt x="2099" y="1664"/>
                </a:cubicBezTo>
                <a:cubicBezTo>
                  <a:pt x="2092" y="1694"/>
                  <a:pt x="2086" y="1715"/>
                  <a:pt x="2083" y="1724"/>
                </a:cubicBezTo>
                <a:cubicBezTo>
                  <a:pt x="2076" y="1744"/>
                  <a:pt x="2059" y="1803"/>
                  <a:pt x="2057" y="1816"/>
                </a:cubicBezTo>
                <a:cubicBezTo>
                  <a:pt x="2056" y="1819"/>
                  <a:pt x="2055" y="1830"/>
                  <a:pt x="2053" y="1840"/>
                </a:cubicBezTo>
                <a:cubicBezTo>
                  <a:pt x="2051" y="1850"/>
                  <a:pt x="2049" y="1863"/>
                  <a:pt x="2049" y="1869"/>
                </a:cubicBezTo>
                <a:cubicBezTo>
                  <a:pt x="2047" y="1884"/>
                  <a:pt x="2043" y="1906"/>
                  <a:pt x="2040" y="1915"/>
                </a:cubicBezTo>
                <a:cubicBezTo>
                  <a:pt x="2039" y="1919"/>
                  <a:pt x="2022" y="1951"/>
                  <a:pt x="1999" y="1990"/>
                </a:cubicBezTo>
                <a:cubicBezTo>
                  <a:pt x="1978" y="2027"/>
                  <a:pt x="1954" y="2069"/>
                  <a:pt x="1946" y="2084"/>
                </a:cubicBezTo>
                <a:cubicBezTo>
                  <a:pt x="1933" y="2106"/>
                  <a:pt x="1921" y="2125"/>
                  <a:pt x="1898" y="2160"/>
                </a:cubicBezTo>
                <a:cubicBezTo>
                  <a:pt x="1896" y="2164"/>
                  <a:pt x="1891" y="2171"/>
                  <a:pt x="1888" y="2174"/>
                </a:cubicBezTo>
                <a:cubicBezTo>
                  <a:pt x="1885" y="2178"/>
                  <a:pt x="1879" y="2186"/>
                  <a:pt x="1875" y="2191"/>
                </a:cubicBezTo>
                <a:cubicBezTo>
                  <a:pt x="1865" y="2204"/>
                  <a:pt x="1829" y="2239"/>
                  <a:pt x="1824" y="2242"/>
                </a:cubicBezTo>
                <a:cubicBezTo>
                  <a:pt x="1821" y="2242"/>
                  <a:pt x="1818" y="2245"/>
                  <a:pt x="1818" y="2247"/>
                </a:cubicBezTo>
                <a:cubicBezTo>
                  <a:pt x="1817" y="2248"/>
                  <a:pt x="1816" y="2249"/>
                  <a:pt x="1813" y="2251"/>
                </a:cubicBezTo>
                <a:cubicBezTo>
                  <a:pt x="1809" y="2253"/>
                  <a:pt x="1800" y="2259"/>
                  <a:pt x="1792" y="2265"/>
                </a:cubicBezTo>
                <a:lnTo>
                  <a:pt x="1752" y="2292"/>
                </a:lnTo>
                <a:cubicBezTo>
                  <a:pt x="1726" y="2310"/>
                  <a:pt x="1705" y="2325"/>
                  <a:pt x="1696" y="2332"/>
                </a:cubicBezTo>
                <a:cubicBezTo>
                  <a:pt x="1703" y="2321"/>
                  <a:pt x="1716" y="2300"/>
                  <a:pt x="1735" y="2273"/>
                </a:cubicBezTo>
                <a:cubicBezTo>
                  <a:pt x="1756" y="2240"/>
                  <a:pt x="1798" y="2159"/>
                  <a:pt x="1811" y="2126"/>
                </a:cubicBezTo>
                <a:cubicBezTo>
                  <a:pt x="1827" y="2085"/>
                  <a:pt x="1839" y="2048"/>
                  <a:pt x="1848" y="2006"/>
                </a:cubicBezTo>
                <a:cubicBezTo>
                  <a:pt x="1856" y="1966"/>
                  <a:pt x="1866" y="1941"/>
                  <a:pt x="1892" y="1896"/>
                </a:cubicBezTo>
                <a:cubicBezTo>
                  <a:pt x="1900" y="1882"/>
                  <a:pt x="1912" y="1858"/>
                  <a:pt x="1919" y="1842"/>
                </a:cubicBezTo>
                <a:cubicBezTo>
                  <a:pt x="1931" y="1813"/>
                  <a:pt x="1964" y="1746"/>
                  <a:pt x="1979" y="1718"/>
                </a:cubicBezTo>
                <a:cubicBezTo>
                  <a:pt x="1984" y="1709"/>
                  <a:pt x="1987" y="1704"/>
                  <a:pt x="1988" y="1701"/>
                </a:cubicBezTo>
                <a:cubicBezTo>
                  <a:pt x="1991" y="1696"/>
                  <a:pt x="1993" y="1693"/>
                  <a:pt x="1990" y="1691"/>
                </a:cubicBezTo>
                <a:cubicBezTo>
                  <a:pt x="1989" y="1690"/>
                  <a:pt x="1988" y="1690"/>
                  <a:pt x="1988" y="1690"/>
                </a:cubicBezTo>
                <a:cubicBezTo>
                  <a:pt x="1986" y="1690"/>
                  <a:pt x="1984" y="1692"/>
                  <a:pt x="1983" y="1694"/>
                </a:cubicBezTo>
                <a:cubicBezTo>
                  <a:pt x="1957" y="1724"/>
                  <a:pt x="1934" y="1761"/>
                  <a:pt x="1910" y="1813"/>
                </a:cubicBezTo>
                <a:cubicBezTo>
                  <a:pt x="1898" y="1838"/>
                  <a:pt x="1883" y="1867"/>
                  <a:pt x="1876" y="1878"/>
                </a:cubicBezTo>
                <a:cubicBezTo>
                  <a:pt x="1848" y="1924"/>
                  <a:pt x="1834" y="1960"/>
                  <a:pt x="1824" y="2005"/>
                </a:cubicBezTo>
                <a:cubicBezTo>
                  <a:pt x="1812" y="2063"/>
                  <a:pt x="1793" y="2117"/>
                  <a:pt x="1765" y="2171"/>
                </a:cubicBezTo>
                <a:cubicBezTo>
                  <a:pt x="1757" y="2186"/>
                  <a:pt x="1749" y="2202"/>
                  <a:pt x="1748" y="2207"/>
                </a:cubicBezTo>
                <a:cubicBezTo>
                  <a:pt x="1746" y="2211"/>
                  <a:pt x="1724" y="2246"/>
                  <a:pt x="1705" y="2277"/>
                </a:cubicBezTo>
                <a:cubicBezTo>
                  <a:pt x="1734" y="2221"/>
                  <a:pt x="1744" y="2182"/>
                  <a:pt x="1744" y="2128"/>
                </a:cubicBezTo>
                <a:cubicBezTo>
                  <a:pt x="1744" y="2066"/>
                  <a:pt x="1750" y="2025"/>
                  <a:pt x="1766" y="1972"/>
                </a:cubicBezTo>
                <a:cubicBezTo>
                  <a:pt x="1769" y="1959"/>
                  <a:pt x="1774" y="1944"/>
                  <a:pt x="1774" y="1942"/>
                </a:cubicBezTo>
                <a:cubicBezTo>
                  <a:pt x="1774" y="1941"/>
                  <a:pt x="1776" y="1938"/>
                  <a:pt x="1777" y="1934"/>
                </a:cubicBezTo>
                <a:cubicBezTo>
                  <a:pt x="1779" y="1930"/>
                  <a:pt x="1784" y="1914"/>
                  <a:pt x="1787" y="1901"/>
                </a:cubicBezTo>
                <a:cubicBezTo>
                  <a:pt x="1797" y="1861"/>
                  <a:pt x="1801" y="1847"/>
                  <a:pt x="1823" y="1791"/>
                </a:cubicBezTo>
                <a:cubicBezTo>
                  <a:pt x="1844" y="1736"/>
                  <a:pt x="1898" y="1672"/>
                  <a:pt x="1954" y="1636"/>
                </a:cubicBezTo>
                <a:cubicBezTo>
                  <a:pt x="1969" y="1626"/>
                  <a:pt x="1991" y="1611"/>
                  <a:pt x="2004" y="1602"/>
                </a:cubicBezTo>
                <a:cubicBezTo>
                  <a:pt x="2039" y="1578"/>
                  <a:pt x="2058" y="1567"/>
                  <a:pt x="2073" y="1562"/>
                </a:cubicBezTo>
                <a:cubicBezTo>
                  <a:pt x="2089" y="1558"/>
                  <a:pt x="2128" y="1551"/>
                  <a:pt x="2157" y="1549"/>
                </a:cubicBezTo>
                <a:lnTo>
                  <a:pt x="2165" y="1548"/>
                </a:lnTo>
                <a:lnTo>
                  <a:pt x="2161" y="1552"/>
                </a:lnTo>
                <a:moveTo>
                  <a:pt x="2239" y="1562"/>
                </a:moveTo>
                <a:cubicBezTo>
                  <a:pt x="2248" y="1571"/>
                  <a:pt x="2258" y="1599"/>
                  <a:pt x="2259" y="1619"/>
                </a:cubicBezTo>
                <a:cubicBezTo>
                  <a:pt x="2260" y="1623"/>
                  <a:pt x="2260" y="1626"/>
                  <a:pt x="2260" y="1628"/>
                </a:cubicBezTo>
                <a:cubicBezTo>
                  <a:pt x="2247" y="1614"/>
                  <a:pt x="2223" y="1598"/>
                  <a:pt x="2199" y="1591"/>
                </a:cubicBezTo>
                <a:cubicBezTo>
                  <a:pt x="2191" y="1589"/>
                  <a:pt x="2181" y="1588"/>
                  <a:pt x="2172" y="1588"/>
                </a:cubicBezTo>
                <a:cubicBezTo>
                  <a:pt x="2166" y="1588"/>
                  <a:pt x="2159" y="1588"/>
                  <a:pt x="2155" y="1590"/>
                </a:cubicBezTo>
                <a:cubicBezTo>
                  <a:pt x="2164" y="1580"/>
                  <a:pt x="2185" y="1562"/>
                  <a:pt x="2196" y="1557"/>
                </a:cubicBezTo>
                <a:cubicBezTo>
                  <a:pt x="2213" y="1550"/>
                  <a:pt x="2214" y="1550"/>
                  <a:pt x="2225" y="1554"/>
                </a:cubicBezTo>
                <a:lnTo>
                  <a:pt x="2225" y="1554"/>
                </a:lnTo>
                <a:cubicBezTo>
                  <a:pt x="2230" y="1556"/>
                  <a:pt x="2237" y="1560"/>
                  <a:pt x="2239" y="1562"/>
                </a:cubicBezTo>
                <a:moveTo>
                  <a:pt x="1463" y="1806"/>
                </a:moveTo>
                <a:cubicBezTo>
                  <a:pt x="1464" y="1776"/>
                  <a:pt x="1464" y="1772"/>
                  <a:pt x="1468" y="1748"/>
                </a:cubicBezTo>
                <a:cubicBezTo>
                  <a:pt x="1469" y="1739"/>
                  <a:pt x="1470" y="1727"/>
                  <a:pt x="1471" y="1721"/>
                </a:cubicBezTo>
                <a:cubicBezTo>
                  <a:pt x="1471" y="1714"/>
                  <a:pt x="1472" y="1709"/>
                  <a:pt x="1472" y="1708"/>
                </a:cubicBezTo>
                <a:cubicBezTo>
                  <a:pt x="1474" y="1706"/>
                  <a:pt x="1475" y="1682"/>
                  <a:pt x="1475" y="1672"/>
                </a:cubicBezTo>
                <a:cubicBezTo>
                  <a:pt x="1476" y="1654"/>
                  <a:pt x="1477" y="1633"/>
                  <a:pt x="1479" y="1625"/>
                </a:cubicBezTo>
                <a:cubicBezTo>
                  <a:pt x="1496" y="1542"/>
                  <a:pt x="1497" y="1535"/>
                  <a:pt x="1497" y="1461"/>
                </a:cubicBezTo>
                <a:cubicBezTo>
                  <a:pt x="1497" y="1443"/>
                  <a:pt x="1497" y="1421"/>
                  <a:pt x="1497" y="1412"/>
                </a:cubicBezTo>
                <a:cubicBezTo>
                  <a:pt x="1497" y="1402"/>
                  <a:pt x="1495" y="1360"/>
                  <a:pt x="1493" y="1318"/>
                </a:cubicBezTo>
                <a:cubicBezTo>
                  <a:pt x="1491" y="1277"/>
                  <a:pt x="1490" y="1234"/>
                  <a:pt x="1490" y="1224"/>
                </a:cubicBezTo>
                <a:cubicBezTo>
                  <a:pt x="1491" y="1215"/>
                  <a:pt x="1493" y="1194"/>
                  <a:pt x="1495" y="1178"/>
                </a:cubicBezTo>
                <a:cubicBezTo>
                  <a:pt x="1496" y="1162"/>
                  <a:pt x="1498" y="1135"/>
                  <a:pt x="1499" y="1118"/>
                </a:cubicBezTo>
                <a:cubicBezTo>
                  <a:pt x="1499" y="1100"/>
                  <a:pt x="1501" y="1084"/>
                  <a:pt x="1502" y="1081"/>
                </a:cubicBezTo>
                <a:cubicBezTo>
                  <a:pt x="1503" y="1079"/>
                  <a:pt x="1505" y="1073"/>
                  <a:pt x="1504" y="1069"/>
                </a:cubicBezTo>
                <a:cubicBezTo>
                  <a:pt x="1504" y="1065"/>
                  <a:pt x="1510" y="1033"/>
                  <a:pt x="1522" y="981"/>
                </a:cubicBezTo>
                <a:cubicBezTo>
                  <a:pt x="1525" y="966"/>
                  <a:pt x="1529" y="946"/>
                  <a:pt x="1531" y="937"/>
                </a:cubicBezTo>
                <a:cubicBezTo>
                  <a:pt x="1533" y="928"/>
                  <a:pt x="1538" y="908"/>
                  <a:pt x="1542" y="893"/>
                </a:cubicBezTo>
                <a:cubicBezTo>
                  <a:pt x="1550" y="864"/>
                  <a:pt x="1548" y="862"/>
                  <a:pt x="1547" y="861"/>
                </a:cubicBezTo>
                <a:cubicBezTo>
                  <a:pt x="1546" y="860"/>
                  <a:pt x="1544" y="860"/>
                  <a:pt x="1543" y="860"/>
                </a:cubicBezTo>
                <a:cubicBezTo>
                  <a:pt x="1541" y="861"/>
                  <a:pt x="1538" y="862"/>
                  <a:pt x="1520" y="916"/>
                </a:cubicBezTo>
                <a:cubicBezTo>
                  <a:pt x="1511" y="940"/>
                  <a:pt x="1501" y="972"/>
                  <a:pt x="1500" y="982"/>
                </a:cubicBezTo>
                <a:cubicBezTo>
                  <a:pt x="1499" y="988"/>
                  <a:pt x="1498" y="991"/>
                  <a:pt x="1497" y="992"/>
                </a:cubicBezTo>
                <a:cubicBezTo>
                  <a:pt x="1496" y="993"/>
                  <a:pt x="1495" y="997"/>
                  <a:pt x="1488" y="1030"/>
                </a:cubicBezTo>
                <a:cubicBezTo>
                  <a:pt x="1484" y="1047"/>
                  <a:pt x="1480" y="1069"/>
                  <a:pt x="1479" y="1078"/>
                </a:cubicBezTo>
                <a:cubicBezTo>
                  <a:pt x="1479" y="1083"/>
                  <a:pt x="1478" y="1094"/>
                  <a:pt x="1477" y="1101"/>
                </a:cubicBezTo>
                <a:cubicBezTo>
                  <a:pt x="1476" y="1118"/>
                  <a:pt x="1470" y="1200"/>
                  <a:pt x="1468" y="1222"/>
                </a:cubicBezTo>
                <a:cubicBezTo>
                  <a:pt x="1467" y="1232"/>
                  <a:pt x="1469" y="1276"/>
                  <a:pt x="1471" y="1319"/>
                </a:cubicBezTo>
                <a:cubicBezTo>
                  <a:pt x="1474" y="1365"/>
                  <a:pt x="1475" y="1399"/>
                  <a:pt x="1475" y="1402"/>
                </a:cubicBezTo>
                <a:cubicBezTo>
                  <a:pt x="1474" y="1406"/>
                  <a:pt x="1474" y="1427"/>
                  <a:pt x="1474" y="1446"/>
                </a:cubicBezTo>
                <a:cubicBezTo>
                  <a:pt x="1475" y="1532"/>
                  <a:pt x="1472" y="1569"/>
                  <a:pt x="1461" y="1600"/>
                </a:cubicBezTo>
                <a:cubicBezTo>
                  <a:pt x="1457" y="1613"/>
                  <a:pt x="1452" y="1647"/>
                  <a:pt x="1453" y="1661"/>
                </a:cubicBezTo>
                <a:cubicBezTo>
                  <a:pt x="1453" y="1669"/>
                  <a:pt x="1452" y="1687"/>
                  <a:pt x="1451" y="1700"/>
                </a:cubicBezTo>
                <a:lnTo>
                  <a:pt x="1449" y="1710"/>
                </a:lnTo>
                <a:cubicBezTo>
                  <a:pt x="1442" y="1776"/>
                  <a:pt x="1439" y="1832"/>
                  <a:pt x="1442" y="1878"/>
                </a:cubicBezTo>
                <a:lnTo>
                  <a:pt x="1442" y="1885"/>
                </a:lnTo>
                <a:cubicBezTo>
                  <a:pt x="1443" y="1892"/>
                  <a:pt x="1443" y="1899"/>
                  <a:pt x="1443" y="1905"/>
                </a:cubicBezTo>
                <a:cubicBezTo>
                  <a:pt x="1441" y="1892"/>
                  <a:pt x="1438" y="1877"/>
                  <a:pt x="1437" y="1864"/>
                </a:cubicBezTo>
                <a:cubicBezTo>
                  <a:pt x="1432" y="1832"/>
                  <a:pt x="1424" y="1702"/>
                  <a:pt x="1424" y="1663"/>
                </a:cubicBezTo>
                <a:cubicBezTo>
                  <a:pt x="1425" y="1570"/>
                  <a:pt x="1425" y="1566"/>
                  <a:pt x="1419" y="1550"/>
                </a:cubicBezTo>
                <a:cubicBezTo>
                  <a:pt x="1416" y="1541"/>
                  <a:pt x="1408" y="1519"/>
                  <a:pt x="1402" y="1502"/>
                </a:cubicBezTo>
                <a:cubicBezTo>
                  <a:pt x="1396" y="1484"/>
                  <a:pt x="1387" y="1460"/>
                  <a:pt x="1383" y="1449"/>
                </a:cubicBezTo>
                <a:cubicBezTo>
                  <a:pt x="1379" y="1437"/>
                  <a:pt x="1375" y="1427"/>
                  <a:pt x="1375" y="1426"/>
                </a:cubicBezTo>
                <a:cubicBezTo>
                  <a:pt x="1374" y="1423"/>
                  <a:pt x="1366" y="1404"/>
                  <a:pt x="1361" y="1392"/>
                </a:cubicBezTo>
                <a:cubicBezTo>
                  <a:pt x="1335" y="1326"/>
                  <a:pt x="1333" y="1317"/>
                  <a:pt x="1323" y="1266"/>
                </a:cubicBezTo>
                <a:cubicBezTo>
                  <a:pt x="1318" y="1236"/>
                  <a:pt x="1311" y="1127"/>
                  <a:pt x="1313" y="1087"/>
                </a:cubicBezTo>
                <a:cubicBezTo>
                  <a:pt x="1315" y="1014"/>
                  <a:pt x="1340" y="937"/>
                  <a:pt x="1403" y="813"/>
                </a:cubicBezTo>
                <a:cubicBezTo>
                  <a:pt x="1462" y="698"/>
                  <a:pt x="1481" y="662"/>
                  <a:pt x="1512" y="608"/>
                </a:cubicBezTo>
                <a:cubicBezTo>
                  <a:pt x="1563" y="522"/>
                  <a:pt x="1572" y="504"/>
                  <a:pt x="1608" y="422"/>
                </a:cubicBezTo>
                <a:cubicBezTo>
                  <a:pt x="1642" y="345"/>
                  <a:pt x="1659" y="302"/>
                  <a:pt x="1667" y="275"/>
                </a:cubicBezTo>
                <a:cubicBezTo>
                  <a:pt x="1681" y="226"/>
                  <a:pt x="1702" y="119"/>
                  <a:pt x="1706" y="80"/>
                </a:cubicBezTo>
                <a:cubicBezTo>
                  <a:pt x="1706" y="76"/>
                  <a:pt x="1706" y="73"/>
                  <a:pt x="1707" y="70"/>
                </a:cubicBezTo>
                <a:cubicBezTo>
                  <a:pt x="1708" y="75"/>
                  <a:pt x="1709" y="82"/>
                  <a:pt x="1709" y="90"/>
                </a:cubicBezTo>
                <a:cubicBezTo>
                  <a:pt x="1712" y="108"/>
                  <a:pt x="1715" y="133"/>
                  <a:pt x="1718" y="146"/>
                </a:cubicBezTo>
                <a:cubicBezTo>
                  <a:pt x="1720" y="158"/>
                  <a:pt x="1723" y="175"/>
                  <a:pt x="1724" y="183"/>
                </a:cubicBezTo>
                <a:cubicBezTo>
                  <a:pt x="1726" y="191"/>
                  <a:pt x="1731" y="220"/>
                  <a:pt x="1736" y="245"/>
                </a:cubicBezTo>
                <a:cubicBezTo>
                  <a:pt x="1760" y="376"/>
                  <a:pt x="1771" y="495"/>
                  <a:pt x="1767" y="563"/>
                </a:cubicBezTo>
                <a:cubicBezTo>
                  <a:pt x="1764" y="621"/>
                  <a:pt x="1751" y="686"/>
                  <a:pt x="1730" y="753"/>
                </a:cubicBezTo>
                <a:cubicBezTo>
                  <a:pt x="1716" y="796"/>
                  <a:pt x="1685" y="915"/>
                  <a:pt x="1677" y="952"/>
                </a:cubicBezTo>
                <a:cubicBezTo>
                  <a:pt x="1663" y="1019"/>
                  <a:pt x="1661" y="1048"/>
                  <a:pt x="1667" y="1158"/>
                </a:cubicBezTo>
                <a:cubicBezTo>
                  <a:pt x="1670" y="1217"/>
                  <a:pt x="1671" y="1262"/>
                  <a:pt x="1671" y="1265"/>
                </a:cubicBezTo>
                <a:cubicBezTo>
                  <a:pt x="1670" y="1270"/>
                  <a:pt x="1669" y="1284"/>
                  <a:pt x="1669" y="1297"/>
                </a:cubicBezTo>
                <a:cubicBezTo>
                  <a:pt x="1668" y="1349"/>
                  <a:pt x="1649" y="1443"/>
                  <a:pt x="1630" y="1484"/>
                </a:cubicBezTo>
                <a:cubicBezTo>
                  <a:pt x="1626" y="1494"/>
                  <a:pt x="1616" y="1512"/>
                  <a:pt x="1609" y="1524"/>
                </a:cubicBezTo>
                <a:cubicBezTo>
                  <a:pt x="1605" y="1533"/>
                  <a:pt x="1597" y="1547"/>
                  <a:pt x="1596" y="1549"/>
                </a:cubicBezTo>
                <a:cubicBezTo>
                  <a:pt x="1595" y="1551"/>
                  <a:pt x="1587" y="1565"/>
                  <a:pt x="1577" y="1583"/>
                </a:cubicBezTo>
                <a:cubicBezTo>
                  <a:pt x="1551" y="1628"/>
                  <a:pt x="1539" y="1656"/>
                  <a:pt x="1523" y="1704"/>
                </a:cubicBezTo>
                <a:cubicBezTo>
                  <a:pt x="1507" y="1754"/>
                  <a:pt x="1504" y="1771"/>
                  <a:pt x="1499" y="1820"/>
                </a:cubicBezTo>
                <a:cubicBezTo>
                  <a:pt x="1496" y="1853"/>
                  <a:pt x="1494" y="1859"/>
                  <a:pt x="1478" y="1895"/>
                </a:cubicBezTo>
                <a:lnTo>
                  <a:pt x="1466" y="1922"/>
                </a:lnTo>
                <a:lnTo>
                  <a:pt x="1466" y="1911"/>
                </a:lnTo>
                <a:cubicBezTo>
                  <a:pt x="1462" y="1864"/>
                  <a:pt x="1461" y="1835"/>
                  <a:pt x="1463" y="1806"/>
                </a:cubicBezTo>
                <a:moveTo>
                  <a:pt x="374" y="2704"/>
                </a:moveTo>
                <a:cubicBezTo>
                  <a:pt x="374" y="2708"/>
                  <a:pt x="373" y="2721"/>
                  <a:pt x="370" y="2734"/>
                </a:cubicBezTo>
                <a:cubicBezTo>
                  <a:pt x="368" y="2746"/>
                  <a:pt x="365" y="2768"/>
                  <a:pt x="364" y="2783"/>
                </a:cubicBezTo>
                <a:cubicBezTo>
                  <a:pt x="362" y="2817"/>
                  <a:pt x="361" y="2825"/>
                  <a:pt x="359" y="2834"/>
                </a:cubicBezTo>
                <a:cubicBezTo>
                  <a:pt x="357" y="2838"/>
                  <a:pt x="354" y="2852"/>
                  <a:pt x="351" y="2864"/>
                </a:cubicBezTo>
                <a:cubicBezTo>
                  <a:pt x="348" y="2876"/>
                  <a:pt x="344" y="2893"/>
                  <a:pt x="343" y="2899"/>
                </a:cubicBezTo>
                <a:cubicBezTo>
                  <a:pt x="339" y="2912"/>
                  <a:pt x="331" y="2946"/>
                  <a:pt x="330" y="2951"/>
                </a:cubicBezTo>
                <a:cubicBezTo>
                  <a:pt x="322" y="3000"/>
                  <a:pt x="306" y="3073"/>
                  <a:pt x="296" y="3111"/>
                </a:cubicBezTo>
                <a:cubicBezTo>
                  <a:pt x="289" y="3135"/>
                  <a:pt x="282" y="3164"/>
                  <a:pt x="281" y="3169"/>
                </a:cubicBezTo>
                <a:cubicBezTo>
                  <a:pt x="281" y="3174"/>
                  <a:pt x="280" y="3178"/>
                  <a:pt x="280" y="3179"/>
                </a:cubicBezTo>
                <a:cubicBezTo>
                  <a:pt x="278" y="3182"/>
                  <a:pt x="276" y="3204"/>
                  <a:pt x="276" y="3206"/>
                </a:cubicBezTo>
                <a:cubicBezTo>
                  <a:pt x="275" y="3219"/>
                  <a:pt x="274" y="3234"/>
                  <a:pt x="273" y="3238"/>
                </a:cubicBezTo>
                <a:cubicBezTo>
                  <a:pt x="269" y="3284"/>
                  <a:pt x="269" y="3308"/>
                  <a:pt x="272" y="3364"/>
                </a:cubicBezTo>
                <a:cubicBezTo>
                  <a:pt x="275" y="3426"/>
                  <a:pt x="277" y="3442"/>
                  <a:pt x="289" y="3521"/>
                </a:cubicBezTo>
                <a:cubicBezTo>
                  <a:pt x="294" y="3552"/>
                  <a:pt x="305" y="3603"/>
                  <a:pt x="312" y="3626"/>
                </a:cubicBezTo>
                <a:cubicBezTo>
                  <a:pt x="320" y="3653"/>
                  <a:pt x="326" y="3688"/>
                  <a:pt x="328" y="3714"/>
                </a:cubicBezTo>
                <a:cubicBezTo>
                  <a:pt x="329" y="3722"/>
                  <a:pt x="329" y="3729"/>
                  <a:pt x="330" y="3734"/>
                </a:cubicBezTo>
                <a:cubicBezTo>
                  <a:pt x="310" y="3705"/>
                  <a:pt x="246" y="3595"/>
                  <a:pt x="232" y="3564"/>
                </a:cubicBezTo>
                <a:cubicBezTo>
                  <a:pt x="218" y="3531"/>
                  <a:pt x="188" y="3451"/>
                  <a:pt x="175" y="3408"/>
                </a:cubicBezTo>
                <a:lnTo>
                  <a:pt x="164" y="3375"/>
                </a:lnTo>
                <a:lnTo>
                  <a:pt x="159" y="3263"/>
                </a:lnTo>
                <a:cubicBezTo>
                  <a:pt x="156" y="3198"/>
                  <a:pt x="154" y="3150"/>
                  <a:pt x="154" y="3147"/>
                </a:cubicBezTo>
                <a:cubicBezTo>
                  <a:pt x="155" y="3142"/>
                  <a:pt x="154" y="3140"/>
                  <a:pt x="152" y="3139"/>
                </a:cubicBezTo>
                <a:cubicBezTo>
                  <a:pt x="153" y="3139"/>
                  <a:pt x="154" y="3138"/>
                  <a:pt x="154" y="3137"/>
                </a:cubicBezTo>
                <a:cubicBezTo>
                  <a:pt x="155" y="3134"/>
                  <a:pt x="155" y="3129"/>
                  <a:pt x="154" y="3127"/>
                </a:cubicBezTo>
                <a:cubicBezTo>
                  <a:pt x="152" y="3123"/>
                  <a:pt x="150" y="3124"/>
                  <a:pt x="149" y="3124"/>
                </a:cubicBezTo>
                <a:cubicBezTo>
                  <a:pt x="145" y="3125"/>
                  <a:pt x="146" y="3129"/>
                  <a:pt x="146" y="3132"/>
                </a:cubicBezTo>
                <a:cubicBezTo>
                  <a:pt x="146" y="3134"/>
                  <a:pt x="146" y="3138"/>
                  <a:pt x="148" y="3139"/>
                </a:cubicBezTo>
                <a:lnTo>
                  <a:pt x="148" y="3140"/>
                </a:lnTo>
                <a:cubicBezTo>
                  <a:pt x="146" y="3141"/>
                  <a:pt x="142" y="3144"/>
                  <a:pt x="139" y="3219"/>
                </a:cubicBezTo>
                <a:cubicBezTo>
                  <a:pt x="138" y="3265"/>
                  <a:pt x="138" y="3312"/>
                  <a:pt x="140" y="3342"/>
                </a:cubicBezTo>
                <a:cubicBezTo>
                  <a:pt x="143" y="3385"/>
                  <a:pt x="144" y="3390"/>
                  <a:pt x="169" y="3461"/>
                </a:cubicBezTo>
                <a:cubicBezTo>
                  <a:pt x="181" y="3498"/>
                  <a:pt x="193" y="3528"/>
                  <a:pt x="205" y="3556"/>
                </a:cubicBezTo>
                <a:cubicBezTo>
                  <a:pt x="187" y="3520"/>
                  <a:pt x="167" y="3484"/>
                  <a:pt x="136" y="3434"/>
                </a:cubicBezTo>
                <a:cubicBezTo>
                  <a:pt x="80" y="3341"/>
                  <a:pt x="72" y="3305"/>
                  <a:pt x="85" y="3190"/>
                </a:cubicBezTo>
                <a:cubicBezTo>
                  <a:pt x="86" y="3186"/>
                  <a:pt x="87" y="3167"/>
                  <a:pt x="89" y="3147"/>
                </a:cubicBezTo>
                <a:cubicBezTo>
                  <a:pt x="92" y="3102"/>
                  <a:pt x="99" y="3053"/>
                  <a:pt x="103" y="3043"/>
                </a:cubicBezTo>
                <a:cubicBezTo>
                  <a:pt x="105" y="3039"/>
                  <a:pt x="107" y="3033"/>
                  <a:pt x="107" y="3030"/>
                </a:cubicBezTo>
                <a:cubicBezTo>
                  <a:pt x="107" y="3025"/>
                  <a:pt x="125" y="2980"/>
                  <a:pt x="138" y="2954"/>
                </a:cubicBezTo>
                <a:cubicBezTo>
                  <a:pt x="170" y="2891"/>
                  <a:pt x="197" y="2856"/>
                  <a:pt x="285" y="2764"/>
                </a:cubicBezTo>
                <a:cubicBezTo>
                  <a:pt x="315" y="2733"/>
                  <a:pt x="354" y="2691"/>
                  <a:pt x="372" y="2672"/>
                </a:cubicBezTo>
                <a:cubicBezTo>
                  <a:pt x="378" y="2665"/>
                  <a:pt x="383" y="2660"/>
                  <a:pt x="387" y="2656"/>
                </a:cubicBezTo>
                <a:cubicBezTo>
                  <a:pt x="382" y="2666"/>
                  <a:pt x="379" y="2678"/>
                  <a:pt x="379" y="2687"/>
                </a:cubicBezTo>
                <a:cubicBezTo>
                  <a:pt x="379" y="2689"/>
                  <a:pt x="378" y="2691"/>
                  <a:pt x="378" y="2691"/>
                </a:cubicBezTo>
                <a:cubicBezTo>
                  <a:pt x="375" y="2693"/>
                  <a:pt x="374" y="2700"/>
                  <a:pt x="374" y="2704"/>
                </a:cubicBezTo>
                <a:moveTo>
                  <a:pt x="384" y="2825"/>
                </a:moveTo>
                <a:cubicBezTo>
                  <a:pt x="385" y="2814"/>
                  <a:pt x="387" y="2796"/>
                  <a:pt x="387" y="2785"/>
                </a:cubicBezTo>
                <a:cubicBezTo>
                  <a:pt x="387" y="2775"/>
                  <a:pt x="390" y="2755"/>
                  <a:pt x="392" y="2741"/>
                </a:cubicBezTo>
                <a:cubicBezTo>
                  <a:pt x="395" y="2726"/>
                  <a:pt x="397" y="2711"/>
                  <a:pt x="398" y="2707"/>
                </a:cubicBezTo>
                <a:cubicBezTo>
                  <a:pt x="400" y="2692"/>
                  <a:pt x="403" y="2679"/>
                  <a:pt x="405" y="2676"/>
                </a:cubicBezTo>
                <a:cubicBezTo>
                  <a:pt x="407" y="2675"/>
                  <a:pt x="409" y="2672"/>
                  <a:pt x="409" y="2669"/>
                </a:cubicBezTo>
                <a:cubicBezTo>
                  <a:pt x="409" y="2667"/>
                  <a:pt x="411" y="2662"/>
                  <a:pt x="415" y="2656"/>
                </a:cubicBezTo>
                <a:cubicBezTo>
                  <a:pt x="419" y="2650"/>
                  <a:pt x="428" y="2635"/>
                  <a:pt x="435" y="2622"/>
                </a:cubicBezTo>
                <a:cubicBezTo>
                  <a:pt x="442" y="2608"/>
                  <a:pt x="449" y="2598"/>
                  <a:pt x="450" y="2596"/>
                </a:cubicBezTo>
                <a:cubicBezTo>
                  <a:pt x="456" y="2590"/>
                  <a:pt x="481" y="2555"/>
                  <a:pt x="489" y="2542"/>
                </a:cubicBezTo>
                <a:cubicBezTo>
                  <a:pt x="505" y="2515"/>
                  <a:pt x="553" y="2477"/>
                  <a:pt x="594" y="2460"/>
                </a:cubicBezTo>
                <a:cubicBezTo>
                  <a:pt x="658" y="2433"/>
                  <a:pt x="774" y="2419"/>
                  <a:pt x="859" y="2429"/>
                </a:cubicBezTo>
                <a:cubicBezTo>
                  <a:pt x="896" y="2433"/>
                  <a:pt x="939" y="2443"/>
                  <a:pt x="985" y="2457"/>
                </a:cubicBezTo>
                <a:cubicBezTo>
                  <a:pt x="1005" y="2464"/>
                  <a:pt x="1030" y="2473"/>
                  <a:pt x="1051" y="2482"/>
                </a:cubicBezTo>
                <a:cubicBezTo>
                  <a:pt x="988" y="2463"/>
                  <a:pt x="933" y="2458"/>
                  <a:pt x="853" y="2462"/>
                </a:cubicBezTo>
                <a:cubicBezTo>
                  <a:pt x="794" y="2465"/>
                  <a:pt x="776" y="2468"/>
                  <a:pt x="731" y="2483"/>
                </a:cubicBezTo>
                <a:cubicBezTo>
                  <a:pt x="697" y="2494"/>
                  <a:pt x="682" y="2501"/>
                  <a:pt x="636" y="2528"/>
                </a:cubicBezTo>
                <a:cubicBezTo>
                  <a:pt x="626" y="2533"/>
                  <a:pt x="618" y="2538"/>
                  <a:pt x="612" y="2542"/>
                </a:cubicBezTo>
                <a:cubicBezTo>
                  <a:pt x="605" y="2546"/>
                  <a:pt x="602" y="2549"/>
                  <a:pt x="603" y="2552"/>
                </a:cubicBezTo>
                <a:cubicBezTo>
                  <a:pt x="605" y="2556"/>
                  <a:pt x="607" y="2555"/>
                  <a:pt x="628" y="2545"/>
                </a:cubicBezTo>
                <a:cubicBezTo>
                  <a:pt x="654" y="2531"/>
                  <a:pt x="723" y="2503"/>
                  <a:pt x="756" y="2494"/>
                </a:cubicBezTo>
                <a:cubicBezTo>
                  <a:pt x="798" y="2482"/>
                  <a:pt x="914" y="2479"/>
                  <a:pt x="970" y="2488"/>
                </a:cubicBezTo>
                <a:cubicBezTo>
                  <a:pt x="1007" y="2494"/>
                  <a:pt x="1007" y="2494"/>
                  <a:pt x="1014" y="2496"/>
                </a:cubicBezTo>
                <a:cubicBezTo>
                  <a:pt x="1016" y="2497"/>
                  <a:pt x="1030" y="2501"/>
                  <a:pt x="1043" y="2504"/>
                </a:cubicBezTo>
                <a:cubicBezTo>
                  <a:pt x="1083" y="2515"/>
                  <a:pt x="1132" y="2532"/>
                  <a:pt x="1155" y="2541"/>
                </a:cubicBezTo>
                <a:cubicBezTo>
                  <a:pt x="1151" y="2541"/>
                  <a:pt x="1146" y="2540"/>
                  <a:pt x="1140" y="2540"/>
                </a:cubicBezTo>
                <a:cubicBezTo>
                  <a:pt x="1099" y="2536"/>
                  <a:pt x="1067" y="2536"/>
                  <a:pt x="1045" y="2541"/>
                </a:cubicBezTo>
                <a:cubicBezTo>
                  <a:pt x="1009" y="2548"/>
                  <a:pt x="1001" y="2550"/>
                  <a:pt x="996" y="2552"/>
                </a:cubicBezTo>
                <a:cubicBezTo>
                  <a:pt x="993" y="2553"/>
                  <a:pt x="987" y="2555"/>
                  <a:pt x="983" y="2555"/>
                </a:cubicBezTo>
                <a:cubicBezTo>
                  <a:pt x="973" y="2557"/>
                  <a:pt x="936" y="2570"/>
                  <a:pt x="912" y="2579"/>
                </a:cubicBezTo>
                <a:cubicBezTo>
                  <a:pt x="894" y="2586"/>
                  <a:pt x="887" y="2586"/>
                  <a:pt x="840" y="2583"/>
                </a:cubicBezTo>
                <a:cubicBezTo>
                  <a:pt x="805" y="2581"/>
                  <a:pt x="752" y="2588"/>
                  <a:pt x="692" y="2603"/>
                </a:cubicBezTo>
                <a:cubicBezTo>
                  <a:pt x="602" y="2625"/>
                  <a:pt x="502" y="2682"/>
                  <a:pt x="449" y="2743"/>
                </a:cubicBezTo>
                <a:cubicBezTo>
                  <a:pt x="418" y="2778"/>
                  <a:pt x="395" y="2810"/>
                  <a:pt x="385" y="2829"/>
                </a:cubicBezTo>
                <a:cubicBezTo>
                  <a:pt x="384" y="2830"/>
                  <a:pt x="383" y="2831"/>
                  <a:pt x="383" y="2833"/>
                </a:cubicBezTo>
                <a:cubicBezTo>
                  <a:pt x="383" y="2830"/>
                  <a:pt x="383" y="2828"/>
                  <a:pt x="384" y="2825"/>
                </a:cubicBezTo>
                <a:moveTo>
                  <a:pt x="1225" y="3657"/>
                </a:moveTo>
                <a:cubicBezTo>
                  <a:pt x="1216" y="3641"/>
                  <a:pt x="1202" y="3602"/>
                  <a:pt x="1193" y="3571"/>
                </a:cubicBezTo>
                <a:cubicBezTo>
                  <a:pt x="1188" y="3551"/>
                  <a:pt x="1180" y="3531"/>
                  <a:pt x="1173" y="3517"/>
                </a:cubicBezTo>
                <a:cubicBezTo>
                  <a:pt x="1172" y="3513"/>
                  <a:pt x="1165" y="3499"/>
                  <a:pt x="1157" y="3485"/>
                </a:cubicBezTo>
                <a:cubicBezTo>
                  <a:pt x="1139" y="3448"/>
                  <a:pt x="1121" y="3422"/>
                  <a:pt x="1103" y="3404"/>
                </a:cubicBezTo>
                <a:cubicBezTo>
                  <a:pt x="1092" y="3394"/>
                  <a:pt x="1089" y="3393"/>
                  <a:pt x="1087" y="3395"/>
                </a:cubicBezTo>
                <a:cubicBezTo>
                  <a:pt x="1084" y="3397"/>
                  <a:pt x="1086" y="3400"/>
                  <a:pt x="1088" y="3402"/>
                </a:cubicBezTo>
                <a:cubicBezTo>
                  <a:pt x="1128" y="3458"/>
                  <a:pt x="1163" y="3529"/>
                  <a:pt x="1171" y="3571"/>
                </a:cubicBezTo>
                <a:cubicBezTo>
                  <a:pt x="1174" y="3589"/>
                  <a:pt x="1186" y="3626"/>
                  <a:pt x="1194" y="3641"/>
                </a:cubicBezTo>
                <a:cubicBezTo>
                  <a:pt x="1196" y="3646"/>
                  <a:pt x="1201" y="3657"/>
                  <a:pt x="1206" y="3665"/>
                </a:cubicBezTo>
                <a:cubicBezTo>
                  <a:pt x="1217" y="3690"/>
                  <a:pt x="1304" y="3813"/>
                  <a:pt x="1326" y="3836"/>
                </a:cubicBezTo>
                <a:cubicBezTo>
                  <a:pt x="1336" y="3846"/>
                  <a:pt x="1399" y="3891"/>
                  <a:pt x="1423" y="3905"/>
                </a:cubicBezTo>
                <a:cubicBezTo>
                  <a:pt x="1425" y="3906"/>
                  <a:pt x="1426" y="3907"/>
                  <a:pt x="1427" y="3908"/>
                </a:cubicBezTo>
                <a:cubicBezTo>
                  <a:pt x="1394" y="3898"/>
                  <a:pt x="1362" y="3890"/>
                  <a:pt x="1336" y="3885"/>
                </a:cubicBezTo>
                <a:cubicBezTo>
                  <a:pt x="1301" y="3879"/>
                  <a:pt x="1287" y="3874"/>
                  <a:pt x="1271" y="3863"/>
                </a:cubicBezTo>
                <a:cubicBezTo>
                  <a:pt x="1263" y="3857"/>
                  <a:pt x="1239" y="3827"/>
                  <a:pt x="1216" y="3794"/>
                </a:cubicBezTo>
                <a:cubicBezTo>
                  <a:pt x="1211" y="3787"/>
                  <a:pt x="1196" y="3766"/>
                  <a:pt x="1181" y="3747"/>
                </a:cubicBezTo>
                <a:cubicBezTo>
                  <a:pt x="1155" y="3713"/>
                  <a:pt x="1129" y="3669"/>
                  <a:pt x="1106" y="3623"/>
                </a:cubicBezTo>
                <a:cubicBezTo>
                  <a:pt x="1077" y="3563"/>
                  <a:pt x="1037" y="3497"/>
                  <a:pt x="1013" y="3469"/>
                </a:cubicBezTo>
                <a:cubicBezTo>
                  <a:pt x="990" y="3442"/>
                  <a:pt x="956" y="3419"/>
                  <a:pt x="937" y="3417"/>
                </a:cubicBezTo>
                <a:cubicBezTo>
                  <a:pt x="933" y="3417"/>
                  <a:pt x="930" y="3417"/>
                  <a:pt x="929" y="3416"/>
                </a:cubicBezTo>
                <a:cubicBezTo>
                  <a:pt x="928" y="3415"/>
                  <a:pt x="927" y="3410"/>
                  <a:pt x="926" y="3405"/>
                </a:cubicBezTo>
                <a:cubicBezTo>
                  <a:pt x="921" y="3376"/>
                  <a:pt x="937" y="3326"/>
                  <a:pt x="962" y="3297"/>
                </a:cubicBezTo>
                <a:cubicBezTo>
                  <a:pt x="965" y="3293"/>
                  <a:pt x="970" y="3287"/>
                  <a:pt x="972" y="3282"/>
                </a:cubicBezTo>
                <a:cubicBezTo>
                  <a:pt x="976" y="3275"/>
                  <a:pt x="1003" y="3253"/>
                  <a:pt x="1018" y="3246"/>
                </a:cubicBezTo>
                <a:cubicBezTo>
                  <a:pt x="1023" y="3243"/>
                  <a:pt x="1036" y="3241"/>
                  <a:pt x="1048" y="3240"/>
                </a:cubicBezTo>
                <a:cubicBezTo>
                  <a:pt x="1053" y="3240"/>
                  <a:pt x="1057" y="3239"/>
                  <a:pt x="1060" y="3239"/>
                </a:cubicBezTo>
                <a:cubicBezTo>
                  <a:pt x="1070" y="3239"/>
                  <a:pt x="1076" y="3241"/>
                  <a:pt x="1085" y="3245"/>
                </a:cubicBezTo>
                <a:cubicBezTo>
                  <a:pt x="1110" y="3255"/>
                  <a:pt x="1148" y="3289"/>
                  <a:pt x="1169" y="3319"/>
                </a:cubicBezTo>
                <a:cubicBezTo>
                  <a:pt x="1204" y="3368"/>
                  <a:pt x="1235" y="3437"/>
                  <a:pt x="1253" y="3509"/>
                </a:cubicBezTo>
                <a:cubicBezTo>
                  <a:pt x="1255" y="3516"/>
                  <a:pt x="1262" y="3541"/>
                  <a:pt x="1263" y="3543"/>
                </a:cubicBezTo>
                <a:lnTo>
                  <a:pt x="1263" y="3542"/>
                </a:lnTo>
                <a:cubicBezTo>
                  <a:pt x="1264" y="3544"/>
                  <a:pt x="1268" y="3559"/>
                  <a:pt x="1274" y="3582"/>
                </a:cubicBezTo>
                <a:cubicBezTo>
                  <a:pt x="1287" y="3633"/>
                  <a:pt x="1294" y="3654"/>
                  <a:pt x="1305" y="3680"/>
                </a:cubicBezTo>
                <a:cubicBezTo>
                  <a:pt x="1311" y="3692"/>
                  <a:pt x="1319" y="3712"/>
                  <a:pt x="1325" y="3724"/>
                </a:cubicBezTo>
                <a:cubicBezTo>
                  <a:pt x="1343" y="3765"/>
                  <a:pt x="1386" y="3833"/>
                  <a:pt x="1397" y="3841"/>
                </a:cubicBezTo>
                <a:cubicBezTo>
                  <a:pt x="1398" y="3842"/>
                  <a:pt x="1405" y="3851"/>
                  <a:pt x="1416" y="3863"/>
                </a:cubicBezTo>
                <a:cubicBezTo>
                  <a:pt x="1421" y="3870"/>
                  <a:pt x="1427" y="3878"/>
                  <a:pt x="1433" y="3884"/>
                </a:cubicBezTo>
                <a:cubicBezTo>
                  <a:pt x="1428" y="3881"/>
                  <a:pt x="1423" y="3878"/>
                  <a:pt x="1418" y="3875"/>
                </a:cubicBezTo>
                <a:cubicBezTo>
                  <a:pt x="1397" y="3862"/>
                  <a:pt x="1355" y="3831"/>
                  <a:pt x="1342" y="3818"/>
                </a:cubicBezTo>
                <a:cubicBezTo>
                  <a:pt x="1325" y="3803"/>
                  <a:pt x="1248" y="3695"/>
                  <a:pt x="1225" y="3657"/>
                </a:cubicBezTo>
                <a:moveTo>
                  <a:pt x="798" y="3660"/>
                </a:moveTo>
                <a:cubicBezTo>
                  <a:pt x="799" y="3649"/>
                  <a:pt x="800" y="3614"/>
                  <a:pt x="801" y="3581"/>
                </a:cubicBezTo>
                <a:cubicBezTo>
                  <a:pt x="802" y="3492"/>
                  <a:pt x="807" y="3459"/>
                  <a:pt x="828" y="3403"/>
                </a:cubicBezTo>
                <a:cubicBezTo>
                  <a:pt x="838" y="3376"/>
                  <a:pt x="837" y="3375"/>
                  <a:pt x="836" y="3373"/>
                </a:cubicBezTo>
                <a:lnTo>
                  <a:pt x="835" y="3372"/>
                </a:lnTo>
                <a:lnTo>
                  <a:pt x="833" y="3372"/>
                </a:lnTo>
                <a:cubicBezTo>
                  <a:pt x="831" y="3372"/>
                  <a:pt x="829" y="3372"/>
                  <a:pt x="815" y="3400"/>
                </a:cubicBezTo>
                <a:cubicBezTo>
                  <a:pt x="807" y="3416"/>
                  <a:pt x="800" y="3432"/>
                  <a:pt x="797" y="3441"/>
                </a:cubicBezTo>
                <a:cubicBezTo>
                  <a:pt x="783" y="3481"/>
                  <a:pt x="779" y="3516"/>
                  <a:pt x="778" y="3587"/>
                </a:cubicBezTo>
                <a:cubicBezTo>
                  <a:pt x="778" y="3611"/>
                  <a:pt x="777" y="3640"/>
                  <a:pt x="776" y="3649"/>
                </a:cubicBezTo>
                <a:cubicBezTo>
                  <a:pt x="775" y="3659"/>
                  <a:pt x="775" y="3697"/>
                  <a:pt x="776" y="3732"/>
                </a:cubicBezTo>
                <a:lnTo>
                  <a:pt x="777" y="3777"/>
                </a:lnTo>
                <a:lnTo>
                  <a:pt x="769" y="3756"/>
                </a:lnTo>
                <a:cubicBezTo>
                  <a:pt x="737" y="3674"/>
                  <a:pt x="720" y="3616"/>
                  <a:pt x="721" y="3593"/>
                </a:cubicBezTo>
                <a:cubicBezTo>
                  <a:pt x="721" y="3587"/>
                  <a:pt x="722" y="3572"/>
                  <a:pt x="722" y="3561"/>
                </a:cubicBezTo>
                <a:cubicBezTo>
                  <a:pt x="722" y="3549"/>
                  <a:pt x="723" y="3538"/>
                  <a:pt x="724" y="3535"/>
                </a:cubicBezTo>
                <a:cubicBezTo>
                  <a:pt x="726" y="3531"/>
                  <a:pt x="727" y="3522"/>
                  <a:pt x="728" y="3514"/>
                </a:cubicBezTo>
                <a:cubicBezTo>
                  <a:pt x="729" y="3496"/>
                  <a:pt x="740" y="3452"/>
                  <a:pt x="747" y="3436"/>
                </a:cubicBezTo>
                <a:cubicBezTo>
                  <a:pt x="761" y="3404"/>
                  <a:pt x="823" y="3323"/>
                  <a:pt x="849" y="3304"/>
                </a:cubicBezTo>
                <a:cubicBezTo>
                  <a:pt x="869" y="3289"/>
                  <a:pt x="925" y="3257"/>
                  <a:pt x="938" y="3253"/>
                </a:cubicBezTo>
                <a:cubicBezTo>
                  <a:pt x="944" y="3251"/>
                  <a:pt x="956" y="3249"/>
                  <a:pt x="965" y="3248"/>
                </a:cubicBezTo>
                <a:lnTo>
                  <a:pt x="974" y="3247"/>
                </a:lnTo>
                <a:lnTo>
                  <a:pt x="960" y="3263"/>
                </a:lnTo>
                <a:cubicBezTo>
                  <a:pt x="930" y="3298"/>
                  <a:pt x="912" y="3334"/>
                  <a:pt x="905" y="3367"/>
                </a:cubicBezTo>
                <a:cubicBezTo>
                  <a:pt x="902" y="3387"/>
                  <a:pt x="904" y="3421"/>
                  <a:pt x="911" y="3449"/>
                </a:cubicBezTo>
                <a:cubicBezTo>
                  <a:pt x="920" y="3482"/>
                  <a:pt x="920" y="3514"/>
                  <a:pt x="911" y="3545"/>
                </a:cubicBezTo>
                <a:cubicBezTo>
                  <a:pt x="903" y="3573"/>
                  <a:pt x="877" y="3636"/>
                  <a:pt x="866" y="3654"/>
                </a:cubicBezTo>
                <a:cubicBezTo>
                  <a:pt x="855" y="3671"/>
                  <a:pt x="849" y="3686"/>
                  <a:pt x="832" y="3729"/>
                </a:cubicBezTo>
                <a:cubicBezTo>
                  <a:pt x="823" y="3751"/>
                  <a:pt x="809" y="3802"/>
                  <a:pt x="805" y="3827"/>
                </a:cubicBezTo>
                <a:cubicBezTo>
                  <a:pt x="801" y="3790"/>
                  <a:pt x="796" y="3680"/>
                  <a:pt x="798" y="3660"/>
                </a:cubicBezTo>
                <a:moveTo>
                  <a:pt x="1213" y="4363"/>
                </a:moveTo>
                <a:cubicBezTo>
                  <a:pt x="1204" y="4350"/>
                  <a:pt x="1201" y="4336"/>
                  <a:pt x="1202" y="4330"/>
                </a:cubicBezTo>
                <a:cubicBezTo>
                  <a:pt x="1202" y="4329"/>
                  <a:pt x="1202" y="4329"/>
                  <a:pt x="1203" y="4329"/>
                </a:cubicBezTo>
                <a:cubicBezTo>
                  <a:pt x="1204" y="4330"/>
                  <a:pt x="1205" y="4333"/>
                  <a:pt x="1207" y="4339"/>
                </a:cubicBezTo>
                <a:lnTo>
                  <a:pt x="1207" y="4339"/>
                </a:lnTo>
                <a:cubicBezTo>
                  <a:pt x="1209" y="4344"/>
                  <a:pt x="1211" y="4355"/>
                  <a:pt x="1213" y="4363"/>
                </a:cubicBezTo>
                <a:moveTo>
                  <a:pt x="959" y="5108"/>
                </a:moveTo>
                <a:cubicBezTo>
                  <a:pt x="972" y="5037"/>
                  <a:pt x="980" y="4985"/>
                  <a:pt x="984" y="4949"/>
                </a:cubicBezTo>
                <a:cubicBezTo>
                  <a:pt x="990" y="4895"/>
                  <a:pt x="998" y="4856"/>
                  <a:pt x="1013" y="4797"/>
                </a:cubicBezTo>
                <a:cubicBezTo>
                  <a:pt x="1020" y="4769"/>
                  <a:pt x="1027" y="4736"/>
                  <a:pt x="1028" y="4723"/>
                </a:cubicBezTo>
                <a:cubicBezTo>
                  <a:pt x="1029" y="4711"/>
                  <a:pt x="1028" y="4687"/>
                  <a:pt x="1026" y="4670"/>
                </a:cubicBezTo>
                <a:cubicBezTo>
                  <a:pt x="1024" y="4633"/>
                  <a:pt x="1021" y="4631"/>
                  <a:pt x="1020" y="4630"/>
                </a:cubicBezTo>
                <a:lnTo>
                  <a:pt x="1018" y="4629"/>
                </a:lnTo>
                <a:lnTo>
                  <a:pt x="1016" y="4629"/>
                </a:lnTo>
                <a:cubicBezTo>
                  <a:pt x="1014" y="4630"/>
                  <a:pt x="1013" y="4631"/>
                  <a:pt x="1012" y="4652"/>
                </a:cubicBezTo>
                <a:cubicBezTo>
                  <a:pt x="1010" y="4718"/>
                  <a:pt x="1009" y="4724"/>
                  <a:pt x="992" y="4788"/>
                </a:cubicBezTo>
                <a:cubicBezTo>
                  <a:pt x="975" y="4851"/>
                  <a:pt x="969" y="4881"/>
                  <a:pt x="963" y="4932"/>
                </a:cubicBezTo>
                <a:cubicBezTo>
                  <a:pt x="960" y="4961"/>
                  <a:pt x="959" y="4972"/>
                  <a:pt x="957" y="4981"/>
                </a:cubicBezTo>
                <a:cubicBezTo>
                  <a:pt x="953" y="5005"/>
                  <a:pt x="938" y="5097"/>
                  <a:pt x="937" y="5102"/>
                </a:cubicBezTo>
                <a:cubicBezTo>
                  <a:pt x="936" y="5105"/>
                  <a:pt x="935" y="5113"/>
                  <a:pt x="934" y="5120"/>
                </a:cubicBezTo>
                <a:cubicBezTo>
                  <a:pt x="933" y="5126"/>
                  <a:pt x="931" y="5135"/>
                  <a:pt x="930" y="5139"/>
                </a:cubicBezTo>
                <a:cubicBezTo>
                  <a:pt x="929" y="5142"/>
                  <a:pt x="928" y="5148"/>
                  <a:pt x="927" y="5154"/>
                </a:cubicBezTo>
                <a:cubicBezTo>
                  <a:pt x="927" y="5152"/>
                  <a:pt x="926" y="5148"/>
                  <a:pt x="926" y="5145"/>
                </a:cubicBezTo>
                <a:cubicBezTo>
                  <a:pt x="924" y="5127"/>
                  <a:pt x="921" y="5104"/>
                  <a:pt x="919" y="5094"/>
                </a:cubicBezTo>
                <a:cubicBezTo>
                  <a:pt x="916" y="5071"/>
                  <a:pt x="920" y="5029"/>
                  <a:pt x="933" y="4968"/>
                </a:cubicBezTo>
                <a:cubicBezTo>
                  <a:pt x="939" y="4940"/>
                  <a:pt x="946" y="4897"/>
                  <a:pt x="948" y="4873"/>
                </a:cubicBezTo>
                <a:cubicBezTo>
                  <a:pt x="954" y="4824"/>
                  <a:pt x="955" y="4739"/>
                  <a:pt x="950" y="4712"/>
                </a:cubicBezTo>
                <a:cubicBezTo>
                  <a:pt x="944" y="4675"/>
                  <a:pt x="928" y="4630"/>
                  <a:pt x="901" y="4577"/>
                </a:cubicBezTo>
                <a:cubicBezTo>
                  <a:pt x="892" y="4560"/>
                  <a:pt x="879" y="4534"/>
                  <a:pt x="871" y="4518"/>
                </a:cubicBezTo>
                <a:cubicBezTo>
                  <a:pt x="856" y="4487"/>
                  <a:pt x="843" y="4466"/>
                  <a:pt x="816" y="4426"/>
                </a:cubicBezTo>
                <a:cubicBezTo>
                  <a:pt x="801" y="4405"/>
                  <a:pt x="800" y="4402"/>
                  <a:pt x="798" y="4381"/>
                </a:cubicBezTo>
                <a:cubicBezTo>
                  <a:pt x="794" y="4349"/>
                  <a:pt x="797" y="4315"/>
                  <a:pt x="809" y="4274"/>
                </a:cubicBezTo>
                <a:cubicBezTo>
                  <a:pt x="822" y="4225"/>
                  <a:pt x="826" y="4200"/>
                  <a:pt x="823" y="4172"/>
                </a:cubicBezTo>
                <a:cubicBezTo>
                  <a:pt x="823" y="4168"/>
                  <a:pt x="823" y="4162"/>
                  <a:pt x="822" y="4157"/>
                </a:cubicBezTo>
                <a:cubicBezTo>
                  <a:pt x="828" y="4168"/>
                  <a:pt x="839" y="4187"/>
                  <a:pt x="849" y="4204"/>
                </a:cubicBezTo>
                <a:cubicBezTo>
                  <a:pt x="865" y="4233"/>
                  <a:pt x="885" y="4265"/>
                  <a:pt x="893" y="4275"/>
                </a:cubicBezTo>
                <a:cubicBezTo>
                  <a:pt x="911" y="4299"/>
                  <a:pt x="947" y="4337"/>
                  <a:pt x="976" y="4363"/>
                </a:cubicBezTo>
                <a:cubicBezTo>
                  <a:pt x="1001" y="4384"/>
                  <a:pt x="1001" y="4384"/>
                  <a:pt x="1014" y="4400"/>
                </a:cubicBezTo>
                <a:cubicBezTo>
                  <a:pt x="1041" y="4432"/>
                  <a:pt x="1069" y="4492"/>
                  <a:pt x="1077" y="4534"/>
                </a:cubicBezTo>
                <a:cubicBezTo>
                  <a:pt x="1078" y="4540"/>
                  <a:pt x="1082" y="4560"/>
                  <a:pt x="1086" y="4577"/>
                </a:cubicBezTo>
                <a:cubicBezTo>
                  <a:pt x="1093" y="4613"/>
                  <a:pt x="1095" y="4645"/>
                  <a:pt x="1092" y="4666"/>
                </a:cubicBezTo>
                <a:cubicBezTo>
                  <a:pt x="1090" y="4680"/>
                  <a:pt x="1084" y="4707"/>
                  <a:pt x="1071" y="4765"/>
                </a:cubicBezTo>
                <a:cubicBezTo>
                  <a:pt x="1066" y="4787"/>
                  <a:pt x="1040" y="4882"/>
                  <a:pt x="1026" y="4927"/>
                </a:cubicBezTo>
                <a:cubicBezTo>
                  <a:pt x="1021" y="4943"/>
                  <a:pt x="1013" y="4973"/>
                  <a:pt x="1006" y="4994"/>
                </a:cubicBezTo>
                <a:cubicBezTo>
                  <a:pt x="1000" y="5015"/>
                  <a:pt x="987" y="5055"/>
                  <a:pt x="977" y="5084"/>
                </a:cubicBezTo>
                <a:cubicBezTo>
                  <a:pt x="967" y="5112"/>
                  <a:pt x="954" y="5150"/>
                  <a:pt x="949" y="5171"/>
                </a:cubicBezTo>
                <a:cubicBezTo>
                  <a:pt x="951" y="5157"/>
                  <a:pt x="954" y="5138"/>
                  <a:pt x="959" y="5108"/>
                </a:cubicBezTo>
                <a:moveTo>
                  <a:pt x="595" y="5898"/>
                </a:moveTo>
                <a:cubicBezTo>
                  <a:pt x="592" y="5871"/>
                  <a:pt x="590" y="5824"/>
                  <a:pt x="588" y="5753"/>
                </a:cubicBezTo>
                <a:lnTo>
                  <a:pt x="587" y="5734"/>
                </a:lnTo>
                <a:cubicBezTo>
                  <a:pt x="585" y="5673"/>
                  <a:pt x="582" y="5620"/>
                  <a:pt x="578" y="5575"/>
                </a:cubicBezTo>
                <a:lnTo>
                  <a:pt x="577" y="5562"/>
                </a:lnTo>
                <a:cubicBezTo>
                  <a:pt x="571" y="5495"/>
                  <a:pt x="562" y="5440"/>
                  <a:pt x="550" y="5402"/>
                </a:cubicBezTo>
                <a:cubicBezTo>
                  <a:pt x="545" y="5383"/>
                  <a:pt x="527" y="5344"/>
                  <a:pt x="520" y="5336"/>
                </a:cubicBezTo>
                <a:lnTo>
                  <a:pt x="519" y="5335"/>
                </a:lnTo>
                <a:cubicBezTo>
                  <a:pt x="516" y="5332"/>
                  <a:pt x="515" y="5329"/>
                  <a:pt x="512" y="5331"/>
                </a:cubicBezTo>
                <a:cubicBezTo>
                  <a:pt x="509" y="5333"/>
                  <a:pt x="510" y="5336"/>
                  <a:pt x="512" y="5343"/>
                </a:cubicBezTo>
                <a:cubicBezTo>
                  <a:pt x="514" y="5348"/>
                  <a:pt x="517" y="5356"/>
                  <a:pt x="522" y="5369"/>
                </a:cubicBezTo>
                <a:lnTo>
                  <a:pt x="524" y="5375"/>
                </a:lnTo>
                <a:cubicBezTo>
                  <a:pt x="540" y="5419"/>
                  <a:pt x="541" y="5423"/>
                  <a:pt x="545" y="5460"/>
                </a:cubicBezTo>
                <a:cubicBezTo>
                  <a:pt x="549" y="5493"/>
                  <a:pt x="562" y="5640"/>
                  <a:pt x="562" y="5646"/>
                </a:cubicBezTo>
                <a:cubicBezTo>
                  <a:pt x="562" y="5648"/>
                  <a:pt x="563" y="5685"/>
                  <a:pt x="564" y="5720"/>
                </a:cubicBezTo>
                <a:cubicBezTo>
                  <a:pt x="566" y="5758"/>
                  <a:pt x="567" y="5804"/>
                  <a:pt x="567" y="5823"/>
                </a:cubicBezTo>
                <a:cubicBezTo>
                  <a:pt x="567" y="5853"/>
                  <a:pt x="569" y="5887"/>
                  <a:pt x="571" y="5908"/>
                </a:cubicBezTo>
                <a:cubicBezTo>
                  <a:pt x="561" y="5886"/>
                  <a:pt x="548" y="5852"/>
                  <a:pt x="544" y="5834"/>
                </a:cubicBezTo>
                <a:cubicBezTo>
                  <a:pt x="541" y="5821"/>
                  <a:pt x="541" y="5806"/>
                  <a:pt x="538" y="5727"/>
                </a:cubicBezTo>
                <a:cubicBezTo>
                  <a:pt x="537" y="5710"/>
                  <a:pt x="535" y="5690"/>
                  <a:pt x="532" y="5683"/>
                </a:cubicBezTo>
                <a:cubicBezTo>
                  <a:pt x="530" y="5677"/>
                  <a:pt x="525" y="5662"/>
                  <a:pt x="522" y="5651"/>
                </a:cubicBezTo>
                <a:cubicBezTo>
                  <a:pt x="518" y="5640"/>
                  <a:pt x="513" y="5624"/>
                  <a:pt x="510" y="5616"/>
                </a:cubicBezTo>
                <a:cubicBezTo>
                  <a:pt x="507" y="5608"/>
                  <a:pt x="504" y="5599"/>
                  <a:pt x="504" y="5595"/>
                </a:cubicBezTo>
                <a:cubicBezTo>
                  <a:pt x="503" y="5592"/>
                  <a:pt x="501" y="5586"/>
                  <a:pt x="500" y="5582"/>
                </a:cubicBezTo>
                <a:cubicBezTo>
                  <a:pt x="499" y="5578"/>
                  <a:pt x="495" y="5558"/>
                  <a:pt x="491" y="5538"/>
                </a:cubicBezTo>
                <a:cubicBezTo>
                  <a:pt x="481" y="5487"/>
                  <a:pt x="468" y="5443"/>
                  <a:pt x="458" y="5431"/>
                </a:cubicBezTo>
                <a:cubicBezTo>
                  <a:pt x="441" y="5412"/>
                  <a:pt x="420" y="5372"/>
                  <a:pt x="410" y="5340"/>
                </a:cubicBezTo>
                <a:cubicBezTo>
                  <a:pt x="394" y="5286"/>
                  <a:pt x="380" y="5261"/>
                  <a:pt x="354" y="5236"/>
                </a:cubicBezTo>
                <a:cubicBezTo>
                  <a:pt x="342" y="5224"/>
                  <a:pt x="309" y="5207"/>
                  <a:pt x="285" y="5202"/>
                </a:cubicBezTo>
                <a:lnTo>
                  <a:pt x="282" y="5201"/>
                </a:lnTo>
                <a:lnTo>
                  <a:pt x="288" y="5198"/>
                </a:lnTo>
                <a:cubicBezTo>
                  <a:pt x="295" y="5194"/>
                  <a:pt x="309" y="5188"/>
                  <a:pt x="319" y="5185"/>
                </a:cubicBezTo>
                <a:cubicBezTo>
                  <a:pt x="338" y="5180"/>
                  <a:pt x="386" y="5176"/>
                  <a:pt x="404" y="5179"/>
                </a:cubicBezTo>
                <a:cubicBezTo>
                  <a:pt x="409" y="5180"/>
                  <a:pt x="418" y="5181"/>
                  <a:pt x="422" y="5181"/>
                </a:cubicBezTo>
                <a:cubicBezTo>
                  <a:pt x="460" y="5186"/>
                  <a:pt x="515" y="5214"/>
                  <a:pt x="562" y="5251"/>
                </a:cubicBezTo>
                <a:cubicBezTo>
                  <a:pt x="597" y="5279"/>
                  <a:pt x="632" y="5326"/>
                  <a:pt x="651" y="5372"/>
                </a:cubicBezTo>
                <a:cubicBezTo>
                  <a:pt x="675" y="5431"/>
                  <a:pt x="673" y="5511"/>
                  <a:pt x="646" y="5611"/>
                </a:cubicBezTo>
                <a:cubicBezTo>
                  <a:pt x="603" y="5766"/>
                  <a:pt x="593" y="5819"/>
                  <a:pt x="595" y="5898"/>
                </a:cubicBezTo>
                <a:moveTo>
                  <a:pt x="160" y="5400"/>
                </a:moveTo>
                <a:cubicBezTo>
                  <a:pt x="160" y="5404"/>
                  <a:pt x="160" y="5407"/>
                  <a:pt x="160" y="5410"/>
                </a:cubicBezTo>
                <a:cubicBezTo>
                  <a:pt x="156" y="5407"/>
                  <a:pt x="150" y="5399"/>
                  <a:pt x="145" y="5388"/>
                </a:cubicBezTo>
                <a:cubicBezTo>
                  <a:pt x="133" y="5363"/>
                  <a:pt x="133" y="5304"/>
                  <a:pt x="145" y="5271"/>
                </a:cubicBezTo>
                <a:cubicBezTo>
                  <a:pt x="148" y="5264"/>
                  <a:pt x="148" y="5260"/>
                  <a:pt x="146" y="5259"/>
                </a:cubicBezTo>
                <a:cubicBezTo>
                  <a:pt x="145" y="5258"/>
                  <a:pt x="143" y="5257"/>
                  <a:pt x="141" y="5259"/>
                </a:cubicBezTo>
                <a:cubicBezTo>
                  <a:pt x="130" y="5266"/>
                  <a:pt x="117" y="5326"/>
                  <a:pt x="118" y="5350"/>
                </a:cubicBezTo>
                <a:cubicBezTo>
                  <a:pt x="119" y="5368"/>
                  <a:pt x="127" y="5394"/>
                  <a:pt x="136" y="5411"/>
                </a:cubicBezTo>
                <a:lnTo>
                  <a:pt x="130" y="5406"/>
                </a:lnTo>
                <a:cubicBezTo>
                  <a:pt x="107" y="5390"/>
                  <a:pt x="102" y="5384"/>
                  <a:pt x="92" y="5361"/>
                </a:cubicBezTo>
                <a:cubicBezTo>
                  <a:pt x="81" y="5334"/>
                  <a:pt x="79" y="5304"/>
                  <a:pt x="88" y="5284"/>
                </a:cubicBezTo>
                <a:cubicBezTo>
                  <a:pt x="96" y="5266"/>
                  <a:pt x="108" y="5252"/>
                  <a:pt x="126" y="5241"/>
                </a:cubicBezTo>
                <a:cubicBezTo>
                  <a:pt x="138" y="5233"/>
                  <a:pt x="140" y="5230"/>
                  <a:pt x="141" y="5228"/>
                </a:cubicBezTo>
                <a:cubicBezTo>
                  <a:pt x="144" y="5226"/>
                  <a:pt x="158" y="5219"/>
                  <a:pt x="177" y="5213"/>
                </a:cubicBezTo>
                <a:cubicBezTo>
                  <a:pt x="193" y="5207"/>
                  <a:pt x="195" y="5207"/>
                  <a:pt x="201" y="5205"/>
                </a:cubicBezTo>
                <a:cubicBezTo>
                  <a:pt x="214" y="5201"/>
                  <a:pt x="226" y="5198"/>
                  <a:pt x="233" y="5194"/>
                </a:cubicBezTo>
                <a:cubicBezTo>
                  <a:pt x="237" y="5193"/>
                  <a:pt x="250" y="5189"/>
                  <a:pt x="262" y="5186"/>
                </a:cubicBezTo>
                <a:lnTo>
                  <a:pt x="263" y="5186"/>
                </a:lnTo>
                <a:cubicBezTo>
                  <a:pt x="246" y="5196"/>
                  <a:pt x="218" y="5228"/>
                  <a:pt x="202" y="5256"/>
                </a:cubicBezTo>
                <a:cubicBezTo>
                  <a:pt x="191" y="5275"/>
                  <a:pt x="178" y="5305"/>
                  <a:pt x="170" y="5329"/>
                </a:cubicBezTo>
                <a:cubicBezTo>
                  <a:pt x="165" y="5345"/>
                  <a:pt x="159" y="5385"/>
                  <a:pt x="160" y="5400"/>
                </a:cubicBezTo>
                <a:moveTo>
                  <a:pt x="1157" y="5713"/>
                </a:moveTo>
                <a:cubicBezTo>
                  <a:pt x="1166" y="5707"/>
                  <a:pt x="1198" y="5691"/>
                  <a:pt x="1201" y="5691"/>
                </a:cubicBezTo>
                <a:lnTo>
                  <a:pt x="1201" y="5691"/>
                </a:lnTo>
                <a:cubicBezTo>
                  <a:pt x="1203" y="5690"/>
                  <a:pt x="1215" y="5684"/>
                  <a:pt x="1238" y="5671"/>
                </a:cubicBezTo>
                <a:cubicBezTo>
                  <a:pt x="1257" y="5661"/>
                  <a:pt x="1284" y="5647"/>
                  <a:pt x="1298" y="5640"/>
                </a:cubicBezTo>
                <a:cubicBezTo>
                  <a:pt x="1354" y="5615"/>
                  <a:pt x="1463" y="5554"/>
                  <a:pt x="1490" y="5533"/>
                </a:cubicBezTo>
                <a:cubicBezTo>
                  <a:pt x="1513" y="5515"/>
                  <a:pt x="1548" y="5482"/>
                  <a:pt x="1551" y="5473"/>
                </a:cubicBezTo>
                <a:cubicBezTo>
                  <a:pt x="1551" y="5471"/>
                  <a:pt x="1550" y="5469"/>
                  <a:pt x="1549" y="5468"/>
                </a:cubicBezTo>
                <a:cubicBezTo>
                  <a:pt x="1547" y="5467"/>
                  <a:pt x="1545" y="5466"/>
                  <a:pt x="1533" y="5479"/>
                </a:cubicBezTo>
                <a:cubicBezTo>
                  <a:pt x="1526" y="5487"/>
                  <a:pt x="1514" y="5498"/>
                  <a:pt x="1507" y="5503"/>
                </a:cubicBezTo>
                <a:cubicBezTo>
                  <a:pt x="1487" y="5518"/>
                  <a:pt x="1419" y="5558"/>
                  <a:pt x="1393" y="5571"/>
                </a:cubicBezTo>
                <a:cubicBezTo>
                  <a:pt x="1381" y="5577"/>
                  <a:pt x="1366" y="5584"/>
                  <a:pt x="1361" y="5586"/>
                </a:cubicBezTo>
                <a:cubicBezTo>
                  <a:pt x="1357" y="5589"/>
                  <a:pt x="1333" y="5600"/>
                  <a:pt x="1309" y="5610"/>
                </a:cubicBezTo>
                <a:cubicBezTo>
                  <a:pt x="1285" y="5621"/>
                  <a:pt x="1248" y="5639"/>
                  <a:pt x="1227" y="5651"/>
                </a:cubicBezTo>
                <a:cubicBezTo>
                  <a:pt x="1207" y="5662"/>
                  <a:pt x="1184" y="5674"/>
                  <a:pt x="1178" y="5676"/>
                </a:cubicBezTo>
                <a:cubicBezTo>
                  <a:pt x="1172" y="5679"/>
                  <a:pt x="1159" y="5685"/>
                  <a:pt x="1150" y="5690"/>
                </a:cubicBezTo>
                <a:cubicBezTo>
                  <a:pt x="1141" y="5695"/>
                  <a:pt x="1123" y="5705"/>
                  <a:pt x="1109" y="5712"/>
                </a:cubicBezTo>
                <a:lnTo>
                  <a:pt x="1096" y="5718"/>
                </a:lnTo>
                <a:lnTo>
                  <a:pt x="1099" y="5713"/>
                </a:lnTo>
                <a:cubicBezTo>
                  <a:pt x="1111" y="5698"/>
                  <a:pt x="1128" y="5682"/>
                  <a:pt x="1155" y="5663"/>
                </a:cubicBezTo>
                <a:cubicBezTo>
                  <a:pt x="1182" y="5643"/>
                  <a:pt x="1193" y="5635"/>
                  <a:pt x="1195" y="5634"/>
                </a:cubicBezTo>
                <a:cubicBezTo>
                  <a:pt x="1196" y="5634"/>
                  <a:pt x="1200" y="5632"/>
                  <a:pt x="1227" y="5613"/>
                </a:cubicBezTo>
                <a:cubicBezTo>
                  <a:pt x="1293" y="5568"/>
                  <a:pt x="1357" y="5506"/>
                  <a:pt x="1391" y="5454"/>
                </a:cubicBezTo>
                <a:cubicBezTo>
                  <a:pt x="1400" y="5440"/>
                  <a:pt x="1413" y="5421"/>
                  <a:pt x="1417" y="5416"/>
                </a:cubicBezTo>
                <a:cubicBezTo>
                  <a:pt x="1462" y="5356"/>
                  <a:pt x="1511" y="5309"/>
                  <a:pt x="1557" y="5280"/>
                </a:cubicBezTo>
                <a:cubicBezTo>
                  <a:pt x="1587" y="5261"/>
                  <a:pt x="1623" y="5246"/>
                  <a:pt x="1649" y="5239"/>
                </a:cubicBezTo>
                <a:cubicBezTo>
                  <a:pt x="1662" y="5236"/>
                  <a:pt x="1696" y="5232"/>
                  <a:pt x="1727" y="5229"/>
                </a:cubicBezTo>
                <a:cubicBezTo>
                  <a:pt x="1842" y="5218"/>
                  <a:pt x="1863" y="5216"/>
                  <a:pt x="1899" y="5208"/>
                </a:cubicBezTo>
                <a:cubicBezTo>
                  <a:pt x="1915" y="5204"/>
                  <a:pt x="1925" y="5202"/>
                  <a:pt x="1930" y="5200"/>
                </a:cubicBezTo>
                <a:cubicBezTo>
                  <a:pt x="1929" y="5201"/>
                  <a:pt x="1927" y="5202"/>
                  <a:pt x="1925" y="5203"/>
                </a:cubicBezTo>
                <a:cubicBezTo>
                  <a:pt x="1892" y="5221"/>
                  <a:pt x="1845" y="5258"/>
                  <a:pt x="1817" y="5288"/>
                </a:cubicBezTo>
                <a:cubicBezTo>
                  <a:pt x="1808" y="5298"/>
                  <a:pt x="1783" y="5331"/>
                  <a:pt x="1783" y="5337"/>
                </a:cubicBezTo>
                <a:lnTo>
                  <a:pt x="1783" y="5337"/>
                </a:lnTo>
                <a:cubicBezTo>
                  <a:pt x="1782" y="5337"/>
                  <a:pt x="1778" y="5340"/>
                  <a:pt x="1774" y="5351"/>
                </a:cubicBezTo>
                <a:cubicBezTo>
                  <a:pt x="1771" y="5357"/>
                  <a:pt x="1763" y="5372"/>
                  <a:pt x="1757" y="5385"/>
                </a:cubicBezTo>
                <a:cubicBezTo>
                  <a:pt x="1748" y="5404"/>
                  <a:pt x="1746" y="5408"/>
                  <a:pt x="1746" y="5410"/>
                </a:cubicBezTo>
                <a:cubicBezTo>
                  <a:pt x="1746" y="5409"/>
                  <a:pt x="1746" y="5409"/>
                  <a:pt x="1746" y="5409"/>
                </a:cubicBezTo>
                <a:cubicBezTo>
                  <a:pt x="1746" y="5410"/>
                  <a:pt x="1744" y="5413"/>
                  <a:pt x="1741" y="5416"/>
                </a:cubicBezTo>
                <a:cubicBezTo>
                  <a:pt x="1738" y="5420"/>
                  <a:pt x="1729" y="5433"/>
                  <a:pt x="1720" y="5445"/>
                </a:cubicBezTo>
                <a:cubicBezTo>
                  <a:pt x="1675" y="5507"/>
                  <a:pt x="1604" y="5590"/>
                  <a:pt x="1589" y="5599"/>
                </a:cubicBezTo>
                <a:cubicBezTo>
                  <a:pt x="1535" y="5632"/>
                  <a:pt x="1516" y="5641"/>
                  <a:pt x="1455" y="5663"/>
                </a:cubicBezTo>
                <a:cubicBezTo>
                  <a:pt x="1443" y="5667"/>
                  <a:pt x="1429" y="5672"/>
                  <a:pt x="1425" y="5673"/>
                </a:cubicBezTo>
                <a:cubicBezTo>
                  <a:pt x="1421" y="5675"/>
                  <a:pt x="1407" y="5680"/>
                  <a:pt x="1393" y="5684"/>
                </a:cubicBezTo>
                <a:cubicBezTo>
                  <a:pt x="1379" y="5689"/>
                  <a:pt x="1363" y="5694"/>
                  <a:pt x="1356" y="5697"/>
                </a:cubicBezTo>
                <a:cubicBezTo>
                  <a:pt x="1343" y="5703"/>
                  <a:pt x="1276" y="5718"/>
                  <a:pt x="1253" y="5721"/>
                </a:cubicBezTo>
                <a:cubicBezTo>
                  <a:pt x="1245" y="5722"/>
                  <a:pt x="1219" y="5725"/>
                  <a:pt x="1195" y="5727"/>
                </a:cubicBezTo>
                <a:cubicBezTo>
                  <a:pt x="1172" y="5730"/>
                  <a:pt x="1138" y="5733"/>
                  <a:pt x="1121" y="5735"/>
                </a:cubicBezTo>
                <a:lnTo>
                  <a:pt x="1110" y="5736"/>
                </a:lnTo>
                <a:lnTo>
                  <a:pt x="1120" y="5732"/>
                </a:lnTo>
                <a:cubicBezTo>
                  <a:pt x="1135" y="5724"/>
                  <a:pt x="1152" y="5716"/>
                  <a:pt x="1157" y="5713"/>
                </a:cubicBezTo>
                <a:moveTo>
                  <a:pt x="1535" y="5267"/>
                </a:moveTo>
                <a:lnTo>
                  <a:pt x="1538" y="5263"/>
                </a:lnTo>
                <a:cubicBezTo>
                  <a:pt x="1548" y="5253"/>
                  <a:pt x="1559" y="5240"/>
                  <a:pt x="1563" y="5235"/>
                </a:cubicBezTo>
                <a:cubicBezTo>
                  <a:pt x="1589" y="5203"/>
                  <a:pt x="1625" y="5177"/>
                  <a:pt x="1658" y="5164"/>
                </a:cubicBezTo>
                <a:cubicBezTo>
                  <a:pt x="1666" y="5161"/>
                  <a:pt x="1676" y="5157"/>
                  <a:pt x="1679" y="5155"/>
                </a:cubicBezTo>
                <a:cubicBezTo>
                  <a:pt x="1682" y="5154"/>
                  <a:pt x="1691" y="5152"/>
                  <a:pt x="1700" y="5151"/>
                </a:cubicBezTo>
                <a:cubicBezTo>
                  <a:pt x="1714" y="5150"/>
                  <a:pt x="1718" y="5149"/>
                  <a:pt x="1719" y="5148"/>
                </a:cubicBezTo>
                <a:cubicBezTo>
                  <a:pt x="1724" y="5147"/>
                  <a:pt x="1754" y="5148"/>
                  <a:pt x="1782" y="5151"/>
                </a:cubicBezTo>
                <a:cubicBezTo>
                  <a:pt x="1795" y="5152"/>
                  <a:pt x="1832" y="5156"/>
                  <a:pt x="1864" y="5160"/>
                </a:cubicBezTo>
                <a:cubicBezTo>
                  <a:pt x="1895" y="5164"/>
                  <a:pt x="1929" y="5168"/>
                  <a:pt x="1939" y="5168"/>
                </a:cubicBezTo>
                <a:cubicBezTo>
                  <a:pt x="1945" y="5168"/>
                  <a:pt x="1952" y="5169"/>
                  <a:pt x="1957" y="5169"/>
                </a:cubicBezTo>
                <a:cubicBezTo>
                  <a:pt x="1866" y="5192"/>
                  <a:pt x="1852" y="5194"/>
                  <a:pt x="1772" y="5201"/>
                </a:cubicBezTo>
                <a:cubicBezTo>
                  <a:pt x="1642" y="5213"/>
                  <a:pt x="1622" y="5218"/>
                  <a:pt x="1559" y="5254"/>
                </a:cubicBezTo>
                <a:lnTo>
                  <a:pt x="1535" y="5267"/>
                </a:lnTo>
                <a:moveTo>
                  <a:pt x="1763" y="4116"/>
                </a:moveTo>
                <a:lnTo>
                  <a:pt x="1763" y="4116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0000" tIns="45000" rIns="90000" bIns="45000" anchor="ctr" anchorCtr="1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Google Shape;50;p7"/>
          <p:cNvPicPr preferRelativeResize="0"/>
          <p:nvPr/>
        </p:nvPicPr>
        <p:blipFill rotWithShape="1">
          <a:blip r:embed="rId2">
            <a:alphaModFix amt="12000"/>
          </a:blip>
          <a:srcRect l="35647" t="5082" r="7589" b="4312"/>
          <a:stretch/>
        </p:blipFill>
        <p:spPr>
          <a:xfrm flipH="1">
            <a:off x="6322624" y="0"/>
            <a:ext cx="2821376" cy="3487551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Google Shape;51;p7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7"/>
          <p:cNvSpPr txBox="1">
            <a:spLocks noGrp="1"/>
          </p:cNvSpPr>
          <p:nvPr>
            <p:ph type="body" idx="1"/>
          </p:nvPr>
        </p:nvSpPr>
        <p:spPr>
          <a:xfrm>
            <a:off x="726450" y="1754975"/>
            <a:ext cx="3824100" cy="215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3" name="Google Shape;53;p7"/>
          <p:cNvSpPr>
            <a:spLocks noGrp="1"/>
          </p:cNvSpPr>
          <p:nvPr>
            <p:ph type="pic" idx="2"/>
          </p:nvPr>
        </p:nvSpPr>
        <p:spPr>
          <a:xfrm>
            <a:off x="4976975" y="1374425"/>
            <a:ext cx="3232800" cy="29130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4" name="Google Shape;54;p7"/>
          <p:cNvSpPr/>
          <p:nvPr/>
        </p:nvSpPr>
        <p:spPr>
          <a:xfrm>
            <a:off x="7901075" y="2551450"/>
            <a:ext cx="1327250" cy="2592050"/>
          </a:xfrm>
          <a:custGeom>
            <a:avLst/>
            <a:gdLst/>
            <a:ahLst/>
            <a:cxnLst/>
            <a:rect l="l" t="t" r="r" b="b"/>
            <a:pathLst>
              <a:path w="53090" h="103682" extrusionOk="0">
                <a:moveTo>
                  <a:pt x="0" y="103682"/>
                </a:moveTo>
                <a:cubicBezTo>
                  <a:pt x="2220" y="99240"/>
                  <a:pt x="4147" y="94170"/>
                  <a:pt x="8120" y="91190"/>
                </a:cubicBezTo>
                <a:cubicBezTo>
                  <a:pt x="11649" y="88543"/>
                  <a:pt x="16481" y="88367"/>
                  <a:pt x="20611" y="86818"/>
                </a:cubicBezTo>
                <a:cubicBezTo>
                  <a:pt x="27800" y="84122"/>
                  <a:pt x="34667" y="78695"/>
                  <a:pt x="38100" y="71827"/>
                </a:cubicBezTo>
                <a:cubicBezTo>
                  <a:pt x="43326" y="61372"/>
                  <a:pt x="34874" y="48516"/>
                  <a:pt x="35602" y="36850"/>
                </a:cubicBezTo>
                <a:cubicBezTo>
                  <a:pt x="36449" y="23280"/>
                  <a:pt x="47006" y="12159"/>
                  <a:pt x="53090" y="0"/>
                </a:cubicBezTo>
              </a:path>
            </a:pathLst>
          </a:cu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5" name="Google Shape;55;p7"/>
          <p:cNvSpPr/>
          <p:nvPr/>
        </p:nvSpPr>
        <p:spPr>
          <a:xfrm rot="826320">
            <a:off x="-156244" y="1169898"/>
            <a:ext cx="644216" cy="2803681"/>
          </a:xfrm>
          <a:custGeom>
            <a:avLst/>
            <a:gdLst/>
            <a:ahLst/>
            <a:cxnLst/>
            <a:rect l="l" t="t" r="r" b="b"/>
            <a:pathLst>
              <a:path w="1277" h="5558" extrusionOk="0">
                <a:moveTo>
                  <a:pt x="1274" y="3495"/>
                </a:moveTo>
                <a:cubicBezTo>
                  <a:pt x="1273" y="3494"/>
                  <a:pt x="1271" y="3493"/>
                  <a:pt x="1270" y="3492"/>
                </a:cubicBezTo>
                <a:cubicBezTo>
                  <a:pt x="1264" y="3488"/>
                  <a:pt x="1259" y="3483"/>
                  <a:pt x="1253" y="3483"/>
                </a:cubicBezTo>
                <a:cubicBezTo>
                  <a:pt x="1217" y="3482"/>
                  <a:pt x="1188" y="3500"/>
                  <a:pt x="1164" y="3518"/>
                </a:cubicBezTo>
                <a:cubicBezTo>
                  <a:pt x="1122" y="3550"/>
                  <a:pt x="1083" y="3582"/>
                  <a:pt x="1047" y="3614"/>
                </a:cubicBezTo>
                <a:cubicBezTo>
                  <a:pt x="1013" y="3645"/>
                  <a:pt x="980" y="3678"/>
                  <a:pt x="948" y="3710"/>
                </a:cubicBezTo>
                <a:lnTo>
                  <a:pt x="929" y="3729"/>
                </a:lnTo>
                <a:cubicBezTo>
                  <a:pt x="919" y="3739"/>
                  <a:pt x="909" y="3750"/>
                  <a:pt x="898" y="3763"/>
                </a:cubicBezTo>
                <a:lnTo>
                  <a:pt x="896" y="3764"/>
                </a:lnTo>
                <a:cubicBezTo>
                  <a:pt x="891" y="3770"/>
                  <a:pt x="886" y="3776"/>
                  <a:pt x="880" y="3783"/>
                </a:cubicBezTo>
                <a:lnTo>
                  <a:pt x="877" y="3781"/>
                </a:lnTo>
                <a:cubicBezTo>
                  <a:pt x="880" y="3768"/>
                  <a:pt x="884" y="3756"/>
                  <a:pt x="887" y="3745"/>
                </a:cubicBezTo>
                <a:lnTo>
                  <a:pt x="887" y="3745"/>
                </a:lnTo>
                <a:cubicBezTo>
                  <a:pt x="894" y="3720"/>
                  <a:pt x="901" y="3698"/>
                  <a:pt x="904" y="3676"/>
                </a:cubicBezTo>
                <a:cubicBezTo>
                  <a:pt x="910" y="3640"/>
                  <a:pt x="928" y="3611"/>
                  <a:pt x="946" y="3583"/>
                </a:cubicBezTo>
                <a:cubicBezTo>
                  <a:pt x="955" y="3568"/>
                  <a:pt x="964" y="3553"/>
                  <a:pt x="972" y="3537"/>
                </a:cubicBezTo>
                <a:cubicBezTo>
                  <a:pt x="983" y="3514"/>
                  <a:pt x="995" y="3491"/>
                  <a:pt x="1008" y="3469"/>
                </a:cubicBezTo>
                <a:lnTo>
                  <a:pt x="1008" y="3469"/>
                </a:lnTo>
                <a:cubicBezTo>
                  <a:pt x="1015" y="3457"/>
                  <a:pt x="1022" y="3445"/>
                  <a:pt x="1028" y="3432"/>
                </a:cubicBezTo>
                <a:cubicBezTo>
                  <a:pt x="1032" y="3424"/>
                  <a:pt x="1035" y="3419"/>
                  <a:pt x="1034" y="3415"/>
                </a:cubicBezTo>
                <a:lnTo>
                  <a:pt x="1034" y="3415"/>
                </a:lnTo>
                <a:cubicBezTo>
                  <a:pt x="1033" y="3413"/>
                  <a:pt x="1033" y="3411"/>
                  <a:pt x="1032" y="3409"/>
                </a:cubicBezTo>
                <a:cubicBezTo>
                  <a:pt x="1021" y="3368"/>
                  <a:pt x="1045" y="3337"/>
                  <a:pt x="1067" y="3310"/>
                </a:cubicBezTo>
                <a:lnTo>
                  <a:pt x="1070" y="3305"/>
                </a:lnTo>
                <a:cubicBezTo>
                  <a:pt x="1103" y="3263"/>
                  <a:pt x="1122" y="3218"/>
                  <a:pt x="1143" y="3169"/>
                </a:cubicBezTo>
                <a:lnTo>
                  <a:pt x="1150" y="3154"/>
                </a:lnTo>
                <a:cubicBezTo>
                  <a:pt x="1177" y="3092"/>
                  <a:pt x="1209" y="3044"/>
                  <a:pt x="1249" y="3003"/>
                </a:cubicBezTo>
                <a:lnTo>
                  <a:pt x="1251" y="3001"/>
                </a:lnTo>
                <a:lnTo>
                  <a:pt x="1251" y="3004"/>
                </a:lnTo>
                <a:cubicBezTo>
                  <a:pt x="1250" y="3037"/>
                  <a:pt x="1237" y="3064"/>
                  <a:pt x="1224" y="3089"/>
                </a:cubicBezTo>
                <a:cubicBezTo>
                  <a:pt x="1222" y="3094"/>
                  <a:pt x="1220" y="3098"/>
                  <a:pt x="1218" y="3102"/>
                </a:cubicBezTo>
                <a:lnTo>
                  <a:pt x="1224" y="3105"/>
                </a:lnTo>
                <a:cubicBezTo>
                  <a:pt x="1246" y="3068"/>
                  <a:pt x="1263" y="3029"/>
                  <a:pt x="1272" y="2987"/>
                </a:cubicBezTo>
                <a:cubicBezTo>
                  <a:pt x="1273" y="2984"/>
                  <a:pt x="1273" y="2979"/>
                  <a:pt x="1272" y="2975"/>
                </a:cubicBezTo>
                <a:cubicBezTo>
                  <a:pt x="1270" y="2970"/>
                  <a:pt x="1268" y="2966"/>
                  <a:pt x="1266" y="2965"/>
                </a:cubicBezTo>
                <a:cubicBezTo>
                  <a:pt x="1260" y="2962"/>
                  <a:pt x="1246" y="2964"/>
                  <a:pt x="1242" y="2969"/>
                </a:cubicBezTo>
                <a:lnTo>
                  <a:pt x="1225" y="2989"/>
                </a:lnTo>
                <a:lnTo>
                  <a:pt x="1224" y="2990"/>
                </a:lnTo>
                <a:cubicBezTo>
                  <a:pt x="1196" y="3021"/>
                  <a:pt x="1168" y="3054"/>
                  <a:pt x="1144" y="3089"/>
                </a:cubicBezTo>
                <a:cubicBezTo>
                  <a:pt x="1130" y="3110"/>
                  <a:pt x="1120" y="3133"/>
                  <a:pt x="1110" y="3155"/>
                </a:cubicBezTo>
                <a:lnTo>
                  <a:pt x="1110" y="3156"/>
                </a:lnTo>
                <a:cubicBezTo>
                  <a:pt x="1104" y="3169"/>
                  <a:pt x="1098" y="3183"/>
                  <a:pt x="1091" y="3196"/>
                </a:cubicBezTo>
                <a:cubicBezTo>
                  <a:pt x="1083" y="3213"/>
                  <a:pt x="1072" y="3230"/>
                  <a:pt x="1063" y="3246"/>
                </a:cubicBezTo>
                <a:lnTo>
                  <a:pt x="1062" y="3247"/>
                </a:lnTo>
                <a:cubicBezTo>
                  <a:pt x="1059" y="3253"/>
                  <a:pt x="1051" y="3265"/>
                  <a:pt x="1048" y="3270"/>
                </a:cubicBezTo>
                <a:lnTo>
                  <a:pt x="1039" y="3266"/>
                </a:lnTo>
                <a:lnTo>
                  <a:pt x="1044" y="3225"/>
                </a:lnTo>
                <a:cubicBezTo>
                  <a:pt x="1048" y="3196"/>
                  <a:pt x="1052" y="3163"/>
                  <a:pt x="1057" y="3132"/>
                </a:cubicBezTo>
                <a:cubicBezTo>
                  <a:pt x="1062" y="3100"/>
                  <a:pt x="1067" y="3067"/>
                  <a:pt x="1073" y="3036"/>
                </a:cubicBezTo>
                <a:lnTo>
                  <a:pt x="1075" y="3025"/>
                </a:lnTo>
                <a:cubicBezTo>
                  <a:pt x="1079" y="3002"/>
                  <a:pt x="1083" y="2978"/>
                  <a:pt x="1086" y="2954"/>
                </a:cubicBezTo>
                <a:cubicBezTo>
                  <a:pt x="1088" y="2946"/>
                  <a:pt x="1087" y="2938"/>
                  <a:pt x="1085" y="2930"/>
                </a:cubicBezTo>
                <a:cubicBezTo>
                  <a:pt x="1071" y="2875"/>
                  <a:pt x="1087" y="2824"/>
                  <a:pt x="1106" y="2782"/>
                </a:cubicBezTo>
                <a:cubicBezTo>
                  <a:pt x="1125" y="2737"/>
                  <a:pt x="1134" y="2695"/>
                  <a:pt x="1134" y="2651"/>
                </a:cubicBezTo>
                <a:cubicBezTo>
                  <a:pt x="1134" y="2560"/>
                  <a:pt x="1166" y="2481"/>
                  <a:pt x="1206" y="2393"/>
                </a:cubicBezTo>
                <a:lnTo>
                  <a:pt x="1206" y="2393"/>
                </a:lnTo>
                <a:lnTo>
                  <a:pt x="1218" y="2395"/>
                </a:lnTo>
                <a:lnTo>
                  <a:pt x="1208" y="2437"/>
                </a:lnTo>
                <a:lnTo>
                  <a:pt x="1208" y="2436"/>
                </a:lnTo>
                <a:lnTo>
                  <a:pt x="1202" y="2438"/>
                </a:lnTo>
                <a:lnTo>
                  <a:pt x="1203" y="2441"/>
                </a:lnTo>
                <a:lnTo>
                  <a:pt x="1203" y="2446"/>
                </a:lnTo>
                <a:cubicBezTo>
                  <a:pt x="1202" y="2462"/>
                  <a:pt x="1202" y="2479"/>
                  <a:pt x="1201" y="2496"/>
                </a:cubicBezTo>
                <a:lnTo>
                  <a:pt x="1201" y="2507"/>
                </a:lnTo>
                <a:lnTo>
                  <a:pt x="1208" y="2498"/>
                </a:lnTo>
                <a:cubicBezTo>
                  <a:pt x="1222" y="2478"/>
                  <a:pt x="1217" y="2457"/>
                  <a:pt x="1210" y="2440"/>
                </a:cubicBezTo>
                <a:lnTo>
                  <a:pt x="1210" y="2439"/>
                </a:lnTo>
                <a:lnTo>
                  <a:pt x="1209" y="2438"/>
                </a:lnTo>
                <a:lnTo>
                  <a:pt x="1215" y="2434"/>
                </a:lnTo>
                <a:cubicBezTo>
                  <a:pt x="1216" y="2433"/>
                  <a:pt x="1217" y="2432"/>
                  <a:pt x="1217" y="2431"/>
                </a:cubicBezTo>
                <a:lnTo>
                  <a:pt x="1218" y="2431"/>
                </a:lnTo>
                <a:cubicBezTo>
                  <a:pt x="1226" y="2404"/>
                  <a:pt x="1234" y="2378"/>
                  <a:pt x="1242" y="2350"/>
                </a:cubicBezTo>
                <a:lnTo>
                  <a:pt x="1250" y="2322"/>
                </a:lnTo>
                <a:lnTo>
                  <a:pt x="1246" y="2321"/>
                </a:lnTo>
                <a:cubicBezTo>
                  <a:pt x="1230" y="2318"/>
                  <a:pt x="1221" y="2328"/>
                  <a:pt x="1214" y="2339"/>
                </a:cubicBezTo>
                <a:cubicBezTo>
                  <a:pt x="1156" y="2423"/>
                  <a:pt x="1120" y="2506"/>
                  <a:pt x="1105" y="2593"/>
                </a:cubicBezTo>
                <a:cubicBezTo>
                  <a:pt x="1099" y="2625"/>
                  <a:pt x="1095" y="2659"/>
                  <a:pt x="1092" y="2689"/>
                </a:cubicBezTo>
                <a:lnTo>
                  <a:pt x="1092" y="2690"/>
                </a:lnTo>
                <a:cubicBezTo>
                  <a:pt x="1090" y="2704"/>
                  <a:pt x="1088" y="2719"/>
                  <a:pt x="1086" y="2733"/>
                </a:cubicBezTo>
                <a:lnTo>
                  <a:pt x="1086" y="2734"/>
                </a:lnTo>
                <a:lnTo>
                  <a:pt x="1075" y="2734"/>
                </a:lnTo>
                <a:cubicBezTo>
                  <a:pt x="1074" y="2727"/>
                  <a:pt x="1072" y="2710"/>
                  <a:pt x="1071" y="2702"/>
                </a:cubicBezTo>
                <a:lnTo>
                  <a:pt x="1071" y="2700"/>
                </a:lnTo>
                <a:cubicBezTo>
                  <a:pt x="1068" y="2678"/>
                  <a:pt x="1066" y="2655"/>
                  <a:pt x="1064" y="2633"/>
                </a:cubicBezTo>
                <a:cubicBezTo>
                  <a:pt x="1062" y="2605"/>
                  <a:pt x="1060" y="2576"/>
                  <a:pt x="1058" y="2549"/>
                </a:cubicBezTo>
                <a:lnTo>
                  <a:pt x="1057" y="2543"/>
                </a:lnTo>
                <a:cubicBezTo>
                  <a:pt x="1054" y="2496"/>
                  <a:pt x="1050" y="2443"/>
                  <a:pt x="1045" y="2391"/>
                </a:cubicBezTo>
                <a:cubicBezTo>
                  <a:pt x="1037" y="2319"/>
                  <a:pt x="1027" y="2241"/>
                  <a:pt x="1013" y="2147"/>
                </a:cubicBezTo>
                <a:cubicBezTo>
                  <a:pt x="1007" y="2109"/>
                  <a:pt x="1011" y="2079"/>
                  <a:pt x="1025" y="2051"/>
                </a:cubicBezTo>
                <a:cubicBezTo>
                  <a:pt x="1045" y="2011"/>
                  <a:pt x="1062" y="1972"/>
                  <a:pt x="1077" y="1935"/>
                </a:cubicBezTo>
                <a:cubicBezTo>
                  <a:pt x="1100" y="1879"/>
                  <a:pt x="1107" y="1820"/>
                  <a:pt x="1109" y="1774"/>
                </a:cubicBezTo>
                <a:cubicBezTo>
                  <a:pt x="1113" y="1717"/>
                  <a:pt x="1116" y="1654"/>
                  <a:pt x="1120" y="1578"/>
                </a:cubicBezTo>
                <a:lnTo>
                  <a:pt x="1122" y="1536"/>
                </a:lnTo>
                <a:cubicBezTo>
                  <a:pt x="1124" y="1483"/>
                  <a:pt x="1127" y="1428"/>
                  <a:pt x="1126" y="1373"/>
                </a:cubicBezTo>
                <a:cubicBezTo>
                  <a:pt x="1126" y="1266"/>
                  <a:pt x="1114" y="1161"/>
                  <a:pt x="1092" y="1060"/>
                </a:cubicBezTo>
                <a:cubicBezTo>
                  <a:pt x="1087" y="1038"/>
                  <a:pt x="1083" y="1014"/>
                  <a:pt x="1079" y="992"/>
                </a:cubicBezTo>
                <a:cubicBezTo>
                  <a:pt x="1078" y="983"/>
                  <a:pt x="1076" y="973"/>
                  <a:pt x="1074" y="964"/>
                </a:cubicBezTo>
                <a:lnTo>
                  <a:pt x="1074" y="961"/>
                </a:lnTo>
                <a:lnTo>
                  <a:pt x="1071" y="962"/>
                </a:lnTo>
                <a:cubicBezTo>
                  <a:pt x="1053" y="964"/>
                  <a:pt x="1046" y="969"/>
                  <a:pt x="1045" y="988"/>
                </a:cubicBezTo>
                <a:cubicBezTo>
                  <a:pt x="1044" y="1047"/>
                  <a:pt x="1042" y="1104"/>
                  <a:pt x="1033" y="1160"/>
                </a:cubicBezTo>
                <a:cubicBezTo>
                  <a:pt x="1028" y="1191"/>
                  <a:pt x="1018" y="1222"/>
                  <a:pt x="1009" y="1252"/>
                </a:cubicBezTo>
                <a:lnTo>
                  <a:pt x="1009" y="1254"/>
                </a:lnTo>
                <a:cubicBezTo>
                  <a:pt x="1004" y="1268"/>
                  <a:pt x="999" y="1284"/>
                  <a:pt x="995" y="1298"/>
                </a:cubicBezTo>
                <a:cubicBezTo>
                  <a:pt x="976" y="1371"/>
                  <a:pt x="971" y="1431"/>
                  <a:pt x="981" y="1489"/>
                </a:cubicBezTo>
                <a:cubicBezTo>
                  <a:pt x="987" y="1526"/>
                  <a:pt x="990" y="1563"/>
                  <a:pt x="992" y="1599"/>
                </a:cubicBezTo>
                <a:lnTo>
                  <a:pt x="992" y="1600"/>
                </a:lnTo>
                <a:cubicBezTo>
                  <a:pt x="993" y="1627"/>
                  <a:pt x="995" y="1659"/>
                  <a:pt x="977" y="1684"/>
                </a:cubicBezTo>
                <a:cubicBezTo>
                  <a:pt x="916" y="1770"/>
                  <a:pt x="925" y="1863"/>
                  <a:pt x="944" y="1951"/>
                </a:cubicBezTo>
                <a:cubicBezTo>
                  <a:pt x="948" y="1966"/>
                  <a:pt x="951" y="1981"/>
                  <a:pt x="954" y="1995"/>
                </a:cubicBezTo>
                <a:lnTo>
                  <a:pt x="956" y="2002"/>
                </a:lnTo>
                <a:cubicBezTo>
                  <a:pt x="963" y="2034"/>
                  <a:pt x="971" y="2067"/>
                  <a:pt x="977" y="2100"/>
                </a:cubicBezTo>
                <a:cubicBezTo>
                  <a:pt x="981" y="2121"/>
                  <a:pt x="980" y="2143"/>
                  <a:pt x="975" y="2169"/>
                </a:cubicBezTo>
                <a:lnTo>
                  <a:pt x="975" y="2172"/>
                </a:lnTo>
                <a:lnTo>
                  <a:pt x="973" y="2169"/>
                </a:lnTo>
                <a:cubicBezTo>
                  <a:pt x="972" y="2168"/>
                  <a:pt x="971" y="2166"/>
                  <a:pt x="970" y="2164"/>
                </a:cubicBezTo>
                <a:cubicBezTo>
                  <a:pt x="968" y="2160"/>
                  <a:pt x="965" y="2157"/>
                  <a:pt x="964" y="2152"/>
                </a:cubicBezTo>
                <a:cubicBezTo>
                  <a:pt x="951" y="2111"/>
                  <a:pt x="938" y="2070"/>
                  <a:pt x="926" y="2030"/>
                </a:cubicBezTo>
                <a:lnTo>
                  <a:pt x="926" y="2029"/>
                </a:lnTo>
                <a:cubicBezTo>
                  <a:pt x="904" y="1959"/>
                  <a:pt x="881" y="1887"/>
                  <a:pt x="858" y="1815"/>
                </a:cubicBezTo>
                <a:cubicBezTo>
                  <a:pt x="849" y="1787"/>
                  <a:pt x="841" y="1759"/>
                  <a:pt x="833" y="1731"/>
                </a:cubicBezTo>
                <a:cubicBezTo>
                  <a:pt x="796" y="1590"/>
                  <a:pt x="775" y="1440"/>
                  <a:pt x="772" y="1286"/>
                </a:cubicBezTo>
                <a:cubicBezTo>
                  <a:pt x="770" y="1211"/>
                  <a:pt x="764" y="1136"/>
                  <a:pt x="758" y="1063"/>
                </a:cubicBezTo>
                <a:lnTo>
                  <a:pt x="755" y="1024"/>
                </a:lnTo>
                <a:cubicBezTo>
                  <a:pt x="745" y="906"/>
                  <a:pt x="736" y="797"/>
                  <a:pt x="725" y="692"/>
                </a:cubicBezTo>
                <a:cubicBezTo>
                  <a:pt x="718" y="623"/>
                  <a:pt x="711" y="549"/>
                  <a:pt x="699" y="476"/>
                </a:cubicBezTo>
                <a:cubicBezTo>
                  <a:pt x="695" y="450"/>
                  <a:pt x="688" y="425"/>
                  <a:pt x="682" y="402"/>
                </a:cubicBezTo>
                <a:lnTo>
                  <a:pt x="673" y="369"/>
                </a:lnTo>
                <a:cubicBezTo>
                  <a:pt x="670" y="357"/>
                  <a:pt x="667" y="346"/>
                  <a:pt x="665" y="337"/>
                </a:cubicBezTo>
                <a:cubicBezTo>
                  <a:pt x="661" y="323"/>
                  <a:pt x="659" y="309"/>
                  <a:pt x="656" y="295"/>
                </a:cubicBezTo>
                <a:lnTo>
                  <a:pt x="655" y="293"/>
                </a:lnTo>
                <a:cubicBezTo>
                  <a:pt x="651" y="273"/>
                  <a:pt x="647" y="253"/>
                  <a:pt x="642" y="234"/>
                </a:cubicBezTo>
                <a:cubicBezTo>
                  <a:pt x="641" y="229"/>
                  <a:pt x="639" y="225"/>
                  <a:pt x="638" y="221"/>
                </a:cubicBezTo>
                <a:cubicBezTo>
                  <a:pt x="628" y="187"/>
                  <a:pt x="616" y="152"/>
                  <a:pt x="605" y="119"/>
                </a:cubicBezTo>
                <a:lnTo>
                  <a:pt x="604" y="118"/>
                </a:lnTo>
                <a:cubicBezTo>
                  <a:pt x="597" y="99"/>
                  <a:pt x="591" y="80"/>
                  <a:pt x="585" y="61"/>
                </a:cubicBezTo>
                <a:cubicBezTo>
                  <a:pt x="583" y="58"/>
                  <a:pt x="582" y="54"/>
                  <a:pt x="581" y="49"/>
                </a:cubicBezTo>
                <a:lnTo>
                  <a:pt x="575" y="26"/>
                </a:lnTo>
                <a:cubicBezTo>
                  <a:pt x="574" y="23"/>
                  <a:pt x="573" y="20"/>
                  <a:pt x="573" y="18"/>
                </a:cubicBezTo>
                <a:cubicBezTo>
                  <a:pt x="570" y="9"/>
                  <a:pt x="567" y="4"/>
                  <a:pt x="562" y="2"/>
                </a:cubicBezTo>
                <a:cubicBezTo>
                  <a:pt x="559" y="0"/>
                  <a:pt x="554" y="0"/>
                  <a:pt x="549" y="1"/>
                </a:cubicBezTo>
                <a:lnTo>
                  <a:pt x="546" y="1"/>
                </a:lnTo>
                <a:lnTo>
                  <a:pt x="546" y="9"/>
                </a:lnTo>
                <a:cubicBezTo>
                  <a:pt x="546" y="14"/>
                  <a:pt x="545" y="18"/>
                  <a:pt x="546" y="23"/>
                </a:cubicBezTo>
                <a:cubicBezTo>
                  <a:pt x="551" y="120"/>
                  <a:pt x="554" y="223"/>
                  <a:pt x="533" y="323"/>
                </a:cubicBezTo>
                <a:cubicBezTo>
                  <a:pt x="513" y="417"/>
                  <a:pt x="519" y="512"/>
                  <a:pt x="551" y="633"/>
                </a:cubicBezTo>
                <a:cubicBezTo>
                  <a:pt x="554" y="645"/>
                  <a:pt x="558" y="657"/>
                  <a:pt x="561" y="670"/>
                </a:cubicBezTo>
                <a:cubicBezTo>
                  <a:pt x="580" y="731"/>
                  <a:pt x="598" y="796"/>
                  <a:pt x="618" y="872"/>
                </a:cubicBezTo>
                <a:cubicBezTo>
                  <a:pt x="635" y="935"/>
                  <a:pt x="651" y="999"/>
                  <a:pt x="667" y="1060"/>
                </a:cubicBezTo>
                <a:lnTo>
                  <a:pt x="681" y="1114"/>
                </a:lnTo>
                <a:cubicBezTo>
                  <a:pt x="688" y="1142"/>
                  <a:pt x="692" y="1171"/>
                  <a:pt x="696" y="1199"/>
                </a:cubicBezTo>
                <a:cubicBezTo>
                  <a:pt x="697" y="1209"/>
                  <a:pt x="699" y="1220"/>
                  <a:pt x="700" y="1231"/>
                </a:cubicBezTo>
                <a:cubicBezTo>
                  <a:pt x="701" y="1234"/>
                  <a:pt x="699" y="1237"/>
                  <a:pt x="698" y="1240"/>
                </a:cubicBezTo>
                <a:lnTo>
                  <a:pt x="697" y="1240"/>
                </a:lnTo>
                <a:cubicBezTo>
                  <a:pt x="697" y="1242"/>
                  <a:pt x="695" y="1244"/>
                  <a:pt x="694" y="1246"/>
                </a:cubicBezTo>
                <a:lnTo>
                  <a:pt x="693" y="1249"/>
                </a:lnTo>
                <a:lnTo>
                  <a:pt x="672" y="1210"/>
                </a:lnTo>
                <a:cubicBezTo>
                  <a:pt x="666" y="1199"/>
                  <a:pt x="660" y="1188"/>
                  <a:pt x="643" y="1190"/>
                </a:cubicBezTo>
                <a:cubicBezTo>
                  <a:pt x="640" y="1190"/>
                  <a:pt x="638" y="1185"/>
                  <a:pt x="634" y="1176"/>
                </a:cubicBezTo>
                <a:lnTo>
                  <a:pt x="634" y="1176"/>
                </a:lnTo>
                <a:cubicBezTo>
                  <a:pt x="633" y="1173"/>
                  <a:pt x="631" y="1171"/>
                  <a:pt x="630" y="1169"/>
                </a:cubicBezTo>
                <a:lnTo>
                  <a:pt x="630" y="1168"/>
                </a:lnTo>
                <a:lnTo>
                  <a:pt x="623" y="1163"/>
                </a:lnTo>
                <a:cubicBezTo>
                  <a:pt x="618" y="1160"/>
                  <a:pt x="612" y="1156"/>
                  <a:pt x="608" y="1152"/>
                </a:cubicBezTo>
                <a:cubicBezTo>
                  <a:pt x="580" y="1118"/>
                  <a:pt x="552" y="1085"/>
                  <a:pt x="525" y="1052"/>
                </a:cubicBezTo>
                <a:lnTo>
                  <a:pt x="518" y="1044"/>
                </a:lnTo>
                <a:cubicBezTo>
                  <a:pt x="498" y="1020"/>
                  <a:pt x="475" y="993"/>
                  <a:pt x="453" y="966"/>
                </a:cubicBezTo>
                <a:cubicBezTo>
                  <a:pt x="387" y="887"/>
                  <a:pt x="331" y="795"/>
                  <a:pt x="288" y="692"/>
                </a:cubicBezTo>
                <a:cubicBezTo>
                  <a:pt x="277" y="666"/>
                  <a:pt x="268" y="638"/>
                  <a:pt x="260" y="611"/>
                </a:cubicBezTo>
                <a:lnTo>
                  <a:pt x="259" y="609"/>
                </a:lnTo>
                <a:cubicBezTo>
                  <a:pt x="256" y="598"/>
                  <a:pt x="253" y="587"/>
                  <a:pt x="249" y="576"/>
                </a:cubicBezTo>
                <a:lnTo>
                  <a:pt x="252" y="574"/>
                </a:lnTo>
                <a:cubicBezTo>
                  <a:pt x="281" y="604"/>
                  <a:pt x="304" y="636"/>
                  <a:pt x="327" y="670"/>
                </a:cubicBezTo>
                <a:lnTo>
                  <a:pt x="366" y="725"/>
                </a:lnTo>
                <a:cubicBezTo>
                  <a:pt x="403" y="780"/>
                  <a:pt x="443" y="836"/>
                  <a:pt x="480" y="892"/>
                </a:cubicBezTo>
                <a:cubicBezTo>
                  <a:pt x="509" y="934"/>
                  <a:pt x="539" y="980"/>
                  <a:pt x="565" y="1027"/>
                </a:cubicBezTo>
                <a:cubicBezTo>
                  <a:pt x="582" y="1059"/>
                  <a:pt x="597" y="1092"/>
                  <a:pt x="611" y="1124"/>
                </a:cubicBezTo>
                <a:lnTo>
                  <a:pt x="613" y="1128"/>
                </a:lnTo>
                <a:cubicBezTo>
                  <a:pt x="619" y="1140"/>
                  <a:pt x="624" y="1153"/>
                  <a:pt x="630" y="1165"/>
                </a:cubicBezTo>
                <a:lnTo>
                  <a:pt x="631" y="1167"/>
                </a:lnTo>
                <a:lnTo>
                  <a:pt x="633" y="1167"/>
                </a:lnTo>
                <a:cubicBezTo>
                  <a:pt x="639" y="1166"/>
                  <a:pt x="642" y="1164"/>
                  <a:pt x="644" y="1162"/>
                </a:cubicBezTo>
                <a:cubicBezTo>
                  <a:pt x="645" y="1160"/>
                  <a:pt x="645" y="1158"/>
                  <a:pt x="644" y="1155"/>
                </a:cubicBezTo>
                <a:cubicBezTo>
                  <a:pt x="644" y="1154"/>
                  <a:pt x="644" y="1152"/>
                  <a:pt x="643" y="1151"/>
                </a:cubicBezTo>
                <a:cubicBezTo>
                  <a:pt x="635" y="1133"/>
                  <a:pt x="628" y="1116"/>
                  <a:pt x="619" y="1100"/>
                </a:cubicBezTo>
                <a:cubicBezTo>
                  <a:pt x="603" y="1073"/>
                  <a:pt x="588" y="1046"/>
                  <a:pt x="574" y="1022"/>
                </a:cubicBezTo>
                <a:lnTo>
                  <a:pt x="574" y="1021"/>
                </a:lnTo>
                <a:cubicBezTo>
                  <a:pt x="532" y="949"/>
                  <a:pt x="490" y="875"/>
                  <a:pt x="445" y="804"/>
                </a:cubicBezTo>
                <a:cubicBezTo>
                  <a:pt x="405" y="741"/>
                  <a:pt x="363" y="681"/>
                  <a:pt x="322" y="622"/>
                </a:cubicBezTo>
                <a:lnTo>
                  <a:pt x="322" y="622"/>
                </a:lnTo>
                <a:cubicBezTo>
                  <a:pt x="301" y="592"/>
                  <a:pt x="280" y="562"/>
                  <a:pt x="260" y="532"/>
                </a:cubicBezTo>
                <a:cubicBezTo>
                  <a:pt x="250" y="518"/>
                  <a:pt x="241" y="504"/>
                  <a:pt x="232" y="488"/>
                </a:cubicBezTo>
                <a:cubicBezTo>
                  <a:pt x="229" y="484"/>
                  <a:pt x="226" y="479"/>
                  <a:pt x="223" y="474"/>
                </a:cubicBezTo>
                <a:lnTo>
                  <a:pt x="219" y="468"/>
                </a:lnTo>
                <a:lnTo>
                  <a:pt x="217" y="474"/>
                </a:lnTo>
                <a:cubicBezTo>
                  <a:pt x="206" y="505"/>
                  <a:pt x="211" y="532"/>
                  <a:pt x="217" y="554"/>
                </a:cubicBezTo>
                <a:cubicBezTo>
                  <a:pt x="219" y="563"/>
                  <a:pt x="222" y="572"/>
                  <a:pt x="225" y="580"/>
                </a:cubicBezTo>
                <a:lnTo>
                  <a:pt x="225" y="581"/>
                </a:lnTo>
                <a:cubicBezTo>
                  <a:pt x="227" y="587"/>
                  <a:pt x="229" y="593"/>
                  <a:pt x="230" y="598"/>
                </a:cubicBezTo>
                <a:cubicBezTo>
                  <a:pt x="246" y="652"/>
                  <a:pt x="268" y="704"/>
                  <a:pt x="285" y="744"/>
                </a:cubicBezTo>
                <a:cubicBezTo>
                  <a:pt x="317" y="819"/>
                  <a:pt x="361" y="890"/>
                  <a:pt x="421" y="962"/>
                </a:cubicBezTo>
                <a:lnTo>
                  <a:pt x="458" y="1007"/>
                </a:lnTo>
                <a:cubicBezTo>
                  <a:pt x="518" y="1079"/>
                  <a:pt x="579" y="1154"/>
                  <a:pt x="636" y="1230"/>
                </a:cubicBezTo>
                <a:cubicBezTo>
                  <a:pt x="663" y="1265"/>
                  <a:pt x="679" y="1310"/>
                  <a:pt x="693" y="1353"/>
                </a:cubicBezTo>
                <a:cubicBezTo>
                  <a:pt x="710" y="1406"/>
                  <a:pt x="727" y="1461"/>
                  <a:pt x="743" y="1514"/>
                </a:cubicBezTo>
                <a:lnTo>
                  <a:pt x="744" y="1517"/>
                </a:lnTo>
                <a:cubicBezTo>
                  <a:pt x="757" y="1561"/>
                  <a:pt x="770" y="1606"/>
                  <a:pt x="785" y="1651"/>
                </a:cubicBezTo>
                <a:cubicBezTo>
                  <a:pt x="803" y="1708"/>
                  <a:pt x="823" y="1766"/>
                  <a:pt x="842" y="1822"/>
                </a:cubicBezTo>
                <a:lnTo>
                  <a:pt x="842" y="1823"/>
                </a:lnTo>
                <a:cubicBezTo>
                  <a:pt x="861" y="1880"/>
                  <a:pt x="882" y="1939"/>
                  <a:pt x="900" y="1997"/>
                </a:cubicBezTo>
                <a:cubicBezTo>
                  <a:pt x="920" y="2057"/>
                  <a:pt x="937" y="2119"/>
                  <a:pt x="954" y="2178"/>
                </a:cubicBezTo>
                <a:lnTo>
                  <a:pt x="972" y="2240"/>
                </a:lnTo>
                <a:cubicBezTo>
                  <a:pt x="976" y="2256"/>
                  <a:pt x="977" y="2269"/>
                  <a:pt x="973" y="2283"/>
                </a:cubicBezTo>
                <a:lnTo>
                  <a:pt x="973" y="2286"/>
                </a:lnTo>
                <a:lnTo>
                  <a:pt x="971" y="2284"/>
                </a:lnTo>
                <a:cubicBezTo>
                  <a:pt x="968" y="2278"/>
                  <a:pt x="965" y="2272"/>
                  <a:pt x="962" y="2267"/>
                </a:cubicBezTo>
                <a:lnTo>
                  <a:pt x="961" y="2267"/>
                </a:lnTo>
                <a:cubicBezTo>
                  <a:pt x="955" y="2255"/>
                  <a:pt x="948" y="2243"/>
                  <a:pt x="942" y="2231"/>
                </a:cubicBezTo>
                <a:cubicBezTo>
                  <a:pt x="914" y="2172"/>
                  <a:pt x="876" y="2118"/>
                  <a:pt x="829" y="2071"/>
                </a:cubicBezTo>
                <a:cubicBezTo>
                  <a:pt x="820" y="2062"/>
                  <a:pt x="808" y="2054"/>
                  <a:pt x="797" y="2047"/>
                </a:cubicBezTo>
                <a:lnTo>
                  <a:pt x="796" y="2047"/>
                </a:lnTo>
                <a:cubicBezTo>
                  <a:pt x="793" y="2044"/>
                  <a:pt x="789" y="2042"/>
                  <a:pt x="785" y="2039"/>
                </a:cubicBezTo>
                <a:lnTo>
                  <a:pt x="783" y="2038"/>
                </a:lnTo>
                <a:lnTo>
                  <a:pt x="781" y="2039"/>
                </a:lnTo>
                <a:cubicBezTo>
                  <a:pt x="766" y="2051"/>
                  <a:pt x="767" y="2062"/>
                  <a:pt x="769" y="2070"/>
                </a:cubicBezTo>
                <a:cubicBezTo>
                  <a:pt x="770" y="2073"/>
                  <a:pt x="771" y="2076"/>
                  <a:pt x="773" y="2079"/>
                </a:cubicBezTo>
                <a:cubicBezTo>
                  <a:pt x="785" y="2103"/>
                  <a:pt x="796" y="2128"/>
                  <a:pt x="807" y="2152"/>
                </a:cubicBezTo>
                <a:cubicBezTo>
                  <a:pt x="833" y="2207"/>
                  <a:pt x="860" y="2265"/>
                  <a:pt x="894" y="2317"/>
                </a:cubicBezTo>
                <a:cubicBezTo>
                  <a:pt x="956" y="2411"/>
                  <a:pt x="999" y="2504"/>
                  <a:pt x="1025" y="2602"/>
                </a:cubicBezTo>
                <a:cubicBezTo>
                  <a:pt x="1042" y="2668"/>
                  <a:pt x="1052" y="2737"/>
                  <a:pt x="1053" y="2806"/>
                </a:cubicBezTo>
                <a:cubicBezTo>
                  <a:pt x="1057" y="2977"/>
                  <a:pt x="1044" y="3143"/>
                  <a:pt x="1015" y="3301"/>
                </a:cubicBezTo>
                <a:lnTo>
                  <a:pt x="1013" y="3314"/>
                </a:lnTo>
                <a:cubicBezTo>
                  <a:pt x="1000" y="3385"/>
                  <a:pt x="987" y="3459"/>
                  <a:pt x="951" y="3527"/>
                </a:cubicBezTo>
                <a:lnTo>
                  <a:pt x="951" y="3527"/>
                </a:lnTo>
                <a:lnTo>
                  <a:pt x="920" y="3526"/>
                </a:lnTo>
                <a:lnTo>
                  <a:pt x="920" y="3524"/>
                </a:lnTo>
                <a:cubicBezTo>
                  <a:pt x="919" y="3523"/>
                  <a:pt x="919" y="3522"/>
                  <a:pt x="919" y="3521"/>
                </a:cubicBezTo>
                <a:lnTo>
                  <a:pt x="918" y="3518"/>
                </a:lnTo>
                <a:cubicBezTo>
                  <a:pt x="919" y="3490"/>
                  <a:pt x="920" y="3461"/>
                  <a:pt x="921" y="3433"/>
                </a:cubicBezTo>
                <a:lnTo>
                  <a:pt x="921" y="3430"/>
                </a:lnTo>
                <a:cubicBezTo>
                  <a:pt x="923" y="3366"/>
                  <a:pt x="926" y="3300"/>
                  <a:pt x="922" y="3236"/>
                </a:cubicBezTo>
                <a:cubicBezTo>
                  <a:pt x="918" y="3161"/>
                  <a:pt x="909" y="3084"/>
                  <a:pt x="900" y="3011"/>
                </a:cubicBezTo>
                <a:lnTo>
                  <a:pt x="899" y="3010"/>
                </a:lnTo>
                <a:cubicBezTo>
                  <a:pt x="896" y="2978"/>
                  <a:pt x="891" y="2945"/>
                  <a:pt x="888" y="2913"/>
                </a:cubicBezTo>
                <a:lnTo>
                  <a:pt x="885" y="2883"/>
                </a:lnTo>
                <a:cubicBezTo>
                  <a:pt x="882" y="2858"/>
                  <a:pt x="879" y="2832"/>
                  <a:pt x="876" y="2807"/>
                </a:cubicBezTo>
                <a:cubicBezTo>
                  <a:pt x="876" y="2806"/>
                  <a:pt x="875" y="2805"/>
                  <a:pt x="875" y="2803"/>
                </a:cubicBezTo>
                <a:cubicBezTo>
                  <a:pt x="873" y="2797"/>
                  <a:pt x="870" y="2792"/>
                  <a:pt x="868" y="2786"/>
                </a:cubicBezTo>
                <a:cubicBezTo>
                  <a:pt x="866" y="2784"/>
                  <a:pt x="865" y="2782"/>
                  <a:pt x="864" y="2780"/>
                </a:cubicBezTo>
                <a:lnTo>
                  <a:pt x="863" y="2777"/>
                </a:lnTo>
                <a:lnTo>
                  <a:pt x="854" y="2779"/>
                </a:lnTo>
                <a:lnTo>
                  <a:pt x="854" y="2782"/>
                </a:lnTo>
                <a:cubicBezTo>
                  <a:pt x="854" y="2784"/>
                  <a:pt x="854" y="2786"/>
                  <a:pt x="854" y="2788"/>
                </a:cubicBezTo>
                <a:cubicBezTo>
                  <a:pt x="853" y="2796"/>
                  <a:pt x="852" y="2803"/>
                  <a:pt x="853" y="2811"/>
                </a:cubicBezTo>
                <a:cubicBezTo>
                  <a:pt x="857" y="2851"/>
                  <a:pt x="862" y="2892"/>
                  <a:pt x="866" y="2931"/>
                </a:cubicBezTo>
                <a:lnTo>
                  <a:pt x="867" y="2943"/>
                </a:lnTo>
                <a:cubicBezTo>
                  <a:pt x="871" y="2976"/>
                  <a:pt x="874" y="3010"/>
                  <a:pt x="878" y="3044"/>
                </a:cubicBezTo>
                <a:cubicBezTo>
                  <a:pt x="892" y="3186"/>
                  <a:pt x="895" y="3303"/>
                  <a:pt x="887" y="3413"/>
                </a:cubicBezTo>
                <a:cubicBezTo>
                  <a:pt x="884" y="3453"/>
                  <a:pt x="885" y="3496"/>
                  <a:pt x="889" y="3540"/>
                </a:cubicBezTo>
                <a:cubicBezTo>
                  <a:pt x="897" y="3622"/>
                  <a:pt x="885" y="3707"/>
                  <a:pt x="848" y="3814"/>
                </a:cubicBezTo>
                <a:cubicBezTo>
                  <a:pt x="835" y="3851"/>
                  <a:pt x="824" y="3889"/>
                  <a:pt x="813" y="3926"/>
                </a:cubicBezTo>
                <a:cubicBezTo>
                  <a:pt x="807" y="3946"/>
                  <a:pt x="801" y="3966"/>
                  <a:pt x="795" y="3986"/>
                </a:cubicBezTo>
                <a:cubicBezTo>
                  <a:pt x="789" y="4006"/>
                  <a:pt x="783" y="4021"/>
                  <a:pt x="775" y="4036"/>
                </a:cubicBezTo>
                <a:lnTo>
                  <a:pt x="772" y="4040"/>
                </a:lnTo>
                <a:lnTo>
                  <a:pt x="772" y="4035"/>
                </a:lnTo>
                <a:cubicBezTo>
                  <a:pt x="772" y="3885"/>
                  <a:pt x="769" y="3712"/>
                  <a:pt x="723" y="3543"/>
                </a:cubicBezTo>
                <a:cubicBezTo>
                  <a:pt x="709" y="3488"/>
                  <a:pt x="691" y="3437"/>
                  <a:pt x="669" y="3387"/>
                </a:cubicBezTo>
                <a:lnTo>
                  <a:pt x="666" y="3381"/>
                </a:lnTo>
                <a:lnTo>
                  <a:pt x="663" y="3387"/>
                </a:lnTo>
                <a:cubicBezTo>
                  <a:pt x="661" y="3390"/>
                  <a:pt x="659" y="3393"/>
                  <a:pt x="658" y="3396"/>
                </a:cubicBezTo>
                <a:cubicBezTo>
                  <a:pt x="653" y="3405"/>
                  <a:pt x="650" y="3412"/>
                  <a:pt x="648" y="3418"/>
                </a:cubicBezTo>
                <a:cubicBezTo>
                  <a:pt x="635" y="3485"/>
                  <a:pt x="639" y="3552"/>
                  <a:pt x="646" y="3626"/>
                </a:cubicBezTo>
                <a:cubicBezTo>
                  <a:pt x="651" y="3684"/>
                  <a:pt x="664" y="3741"/>
                  <a:pt x="678" y="3795"/>
                </a:cubicBezTo>
                <a:cubicBezTo>
                  <a:pt x="687" y="3835"/>
                  <a:pt x="697" y="3875"/>
                  <a:pt x="704" y="3916"/>
                </a:cubicBezTo>
                <a:cubicBezTo>
                  <a:pt x="723" y="4033"/>
                  <a:pt x="719" y="4147"/>
                  <a:pt x="692" y="4255"/>
                </a:cubicBezTo>
                <a:cubicBezTo>
                  <a:pt x="675" y="4325"/>
                  <a:pt x="647" y="4389"/>
                  <a:pt x="610" y="4465"/>
                </a:cubicBezTo>
                <a:lnTo>
                  <a:pt x="606" y="4473"/>
                </a:lnTo>
                <a:cubicBezTo>
                  <a:pt x="597" y="4492"/>
                  <a:pt x="588" y="4512"/>
                  <a:pt x="573" y="4529"/>
                </a:cubicBezTo>
                <a:lnTo>
                  <a:pt x="570" y="4532"/>
                </a:lnTo>
                <a:lnTo>
                  <a:pt x="572" y="4507"/>
                </a:lnTo>
                <a:cubicBezTo>
                  <a:pt x="574" y="4491"/>
                  <a:pt x="575" y="4475"/>
                  <a:pt x="576" y="4460"/>
                </a:cubicBezTo>
                <a:cubicBezTo>
                  <a:pt x="581" y="4391"/>
                  <a:pt x="577" y="4335"/>
                  <a:pt x="563" y="4283"/>
                </a:cubicBezTo>
                <a:lnTo>
                  <a:pt x="561" y="4277"/>
                </a:lnTo>
                <a:cubicBezTo>
                  <a:pt x="556" y="4260"/>
                  <a:pt x="551" y="4240"/>
                  <a:pt x="545" y="4218"/>
                </a:cubicBezTo>
                <a:lnTo>
                  <a:pt x="524" y="4137"/>
                </a:lnTo>
                <a:cubicBezTo>
                  <a:pt x="520" y="4122"/>
                  <a:pt x="516" y="4109"/>
                  <a:pt x="512" y="4096"/>
                </a:cubicBezTo>
                <a:cubicBezTo>
                  <a:pt x="511" y="4091"/>
                  <a:pt x="508" y="4087"/>
                  <a:pt x="504" y="4081"/>
                </a:cubicBezTo>
                <a:lnTo>
                  <a:pt x="503" y="4079"/>
                </a:lnTo>
                <a:cubicBezTo>
                  <a:pt x="502" y="4078"/>
                  <a:pt x="502" y="4077"/>
                  <a:pt x="501" y="4076"/>
                </a:cubicBezTo>
                <a:lnTo>
                  <a:pt x="497" y="4070"/>
                </a:lnTo>
                <a:lnTo>
                  <a:pt x="495" y="4077"/>
                </a:lnTo>
                <a:cubicBezTo>
                  <a:pt x="494" y="4079"/>
                  <a:pt x="494" y="4081"/>
                  <a:pt x="493" y="4083"/>
                </a:cubicBezTo>
                <a:lnTo>
                  <a:pt x="493" y="4084"/>
                </a:lnTo>
                <a:cubicBezTo>
                  <a:pt x="491" y="4093"/>
                  <a:pt x="489" y="4100"/>
                  <a:pt x="489" y="4106"/>
                </a:cubicBezTo>
                <a:lnTo>
                  <a:pt x="489" y="4120"/>
                </a:lnTo>
                <a:cubicBezTo>
                  <a:pt x="488" y="4152"/>
                  <a:pt x="487" y="4184"/>
                  <a:pt x="489" y="4216"/>
                </a:cubicBezTo>
                <a:cubicBezTo>
                  <a:pt x="494" y="4301"/>
                  <a:pt x="495" y="4388"/>
                  <a:pt x="491" y="4483"/>
                </a:cubicBezTo>
                <a:cubicBezTo>
                  <a:pt x="490" y="4520"/>
                  <a:pt x="480" y="4555"/>
                  <a:pt x="471" y="4589"/>
                </a:cubicBezTo>
                <a:cubicBezTo>
                  <a:pt x="465" y="4613"/>
                  <a:pt x="458" y="4638"/>
                  <a:pt x="454" y="4663"/>
                </a:cubicBezTo>
                <a:cubicBezTo>
                  <a:pt x="453" y="4671"/>
                  <a:pt x="452" y="4678"/>
                  <a:pt x="451" y="4684"/>
                </a:cubicBezTo>
                <a:lnTo>
                  <a:pt x="451" y="4685"/>
                </a:lnTo>
                <a:cubicBezTo>
                  <a:pt x="448" y="4705"/>
                  <a:pt x="445" y="4725"/>
                  <a:pt x="441" y="4744"/>
                </a:cubicBezTo>
                <a:cubicBezTo>
                  <a:pt x="438" y="4756"/>
                  <a:pt x="435" y="4768"/>
                  <a:pt x="433" y="4779"/>
                </a:cubicBezTo>
                <a:cubicBezTo>
                  <a:pt x="423" y="4823"/>
                  <a:pt x="412" y="4868"/>
                  <a:pt x="396" y="4910"/>
                </a:cubicBezTo>
                <a:cubicBezTo>
                  <a:pt x="382" y="4946"/>
                  <a:pt x="359" y="4978"/>
                  <a:pt x="337" y="5010"/>
                </a:cubicBezTo>
                <a:lnTo>
                  <a:pt x="328" y="5023"/>
                </a:lnTo>
                <a:cubicBezTo>
                  <a:pt x="305" y="5056"/>
                  <a:pt x="279" y="5089"/>
                  <a:pt x="255" y="5121"/>
                </a:cubicBezTo>
                <a:cubicBezTo>
                  <a:pt x="245" y="5134"/>
                  <a:pt x="234" y="5149"/>
                  <a:pt x="223" y="5163"/>
                </a:cubicBezTo>
                <a:cubicBezTo>
                  <a:pt x="217" y="5171"/>
                  <a:pt x="211" y="5179"/>
                  <a:pt x="200" y="5184"/>
                </a:cubicBezTo>
                <a:lnTo>
                  <a:pt x="198" y="5186"/>
                </a:lnTo>
                <a:lnTo>
                  <a:pt x="199" y="5183"/>
                </a:lnTo>
                <a:cubicBezTo>
                  <a:pt x="199" y="5181"/>
                  <a:pt x="199" y="5179"/>
                  <a:pt x="199" y="5178"/>
                </a:cubicBezTo>
                <a:lnTo>
                  <a:pt x="199" y="5177"/>
                </a:lnTo>
                <a:cubicBezTo>
                  <a:pt x="199" y="5172"/>
                  <a:pt x="199" y="5167"/>
                  <a:pt x="201" y="5163"/>
                </a:cubicBezTo>
                <a:cubicBezTo>
                  <a:pt x="237" y="5076"/>
                  <a:pt x="267" y="4983"/>
                  <a:pt x="289" y="4886"/>
                </a:cubicBezTo>
                <a:cubicBezTo>
                  <a:pt x="301" y="4831"/>
                  <a:pt x="304" y="4786"/>
                  <a:pt x="298" y="4744"/>
                </a:cubicBezTo>
                <a:cubicBezTo>
                  <a:pt x="297" y="4737"/>
                  <a:pt x="295" y="4729"/>
                  <a:pt x="294" y="4722"/>
                </a:cubicBezTo>
                <a:cubicBezTo>
                  <a:pt x="290" y="4707"/>
                  <a:pt x="283" y="4697"/>
                  <a:pt x="272" y="4690"/>
                </a:cubicBezTo>
                <a:lnTo>
                  <a:pt x="271" y="4689"/>
                </a:lnTo>
                <a:lnTo>
                  <a:pt x="269" y="4690"/>
                </a:lnTo>
                <a:cubicBezTo>
                  <a:pt x="254" y="4694"/>
                  <a:pt x="245" y="4705"/>
                  <a:pt x="241" y="4725"/>
                </a:cubicBezTo>
                <a:cubicBezTo>
                  <a:pt x="236" y="4754"/>
                  <a:pt x="231" y="4784"/>
                  <a:pt x="226" y="4818"/>
                </a:cubicBezTo>
                <a:cubicBezTo>
                  <a:pt x="223" y="4841"/>
                  <a:pt x="220" y="4865"/>
                  <a:pt x="217" y="4889"/>
                </a:cubicBezTo>
                <a:lnTo>
                  <a:pt x="217" y="4892"/>
                </a:lnTo>
                <a:cubicBezTo>
                  <a:pt x="212" y="4936"/>
                  <a:pt x="206" y="4981"/>
                  <a:pt x="199" y="5025"/>
                </a:cubicBezTo>
                <a:cubicBezTo>
                  <a:pt x="187" y="5093"/>
                  <a:pt x="159" y="5155"/>
                  <a:pt x="130" y="5213"/>
                </a:cubicBezTo>
                <a:cubicBezTo>
                  <a:pt x="109" y="5254"/>
                  <a:pt x="91" y="5296"/>
                  <a:pt x="76" y="5332"/>
                </a:cubicBezTo>
                <a:cubicBezTo>
                  <a:pt x="54" y="5387"/>
                  <a:pt x="35" y="5437"/>
                  <a:pt x="18" y="5486"/>
                </a:cubicBezTo>
                <a:cubicBezTo>
                  <a:pt x="12" y="5501"/>
                  <a:pt x="9" y="5517"/>
                  <a:pt x="5" y="5534"/>
                </a:cubicBezTo>
                <a:lnTo>
                  <a:pt x="5" y="5535"/>
                </a:lnTo>
                <a:cubicBezTo>
                  <a:pt x="3" y="5541"/>
                  <a:pt x="2" y="5547"/>
                  <a:pt x="1" y="5553"/>
                </a:cubicBezTo>
                <a:lnTo>
                  <a:pt x="0" y="5557"/>
                </a:lnTo>
                <a:lnTo>
                  <a:pt x="4" y="5558"/>
                </a:lnTo>
                <a:cubicBezTo>
                  <a:pt x="6" y="5558"/>
                  <a:pt x="8" y="5558"/>
                  <a:pt x="10" y="5558"/>
                </a:cubicBezTo>
                <a:cubicBezTo>
                  <a:pt x="33" y="5558"/>
                  <a:pt x="47" y="5543"/>
                  <a:pt x="60" y="5530"/>
                </a:cubicBezTo>
                <a:lnTo>
                  <a:pt x="63" y="5527"/>
                </a:lnTo>
                <a:cubicBezTo>
                  <a:pt x="94" y="5495"/>
                  <a:pt x="126" y="5461"/>
                  <a:pt x="156" y="5429"/>
                </a:cubicBezTo>
                <a:lnTo>
                  <a:pt x="157" y="5429"/>
                </a:lnTo>
                <a:cubicBezTo>
                  <a:pt x="177" y="5407"/>
                  <a:pt x="198" y="5385"/>
                  <a:pt x="218" y="5364"/>
                </a:cubicBezTo>
                <a:cubicBezTo>
                  <a:pt x="225" y="5358"/>
                  <a:pt x="229" y="5352"/>
                  <a:pt x="228" y="5346"/>
                </a:cubicBezTo>
                <a:lnTo>
                  <a:pt x="227" y="5340"/>
                </a:lnTo>
                <a:lnTo>
                  <a:pt x="244" y="5334"/>
                </a:lnTo>
                <a:cubicBezTo>
                  <a:pt x="250" y="5332"/>
                  <a:pt x="255" y="5329"/>
                  <a:pt x="260" y="5324"/>
                </a:cubicBezTo>
                <a:lnTo>
                  <a:pt x="256" y="5318"/>
                </a:lnTo>
                <a:lnTo>
                  <a:pt x="227" y="5337"/>
                </a:lnTo>
                <a:lnTo>
                  <a:pt x="227" y="5337"/>
                </a:lnTo>
                <a:lnTo>
                  <a:pt x="226" y="5338"/>
                </a:lnTo>
                <a:lnTo>
                  <a:pt x="216" y="5344"/>
                </a:lnTo>
                <a:lnTo>
                  <a:pt x="224" y="5341"/>
                </a:lnTo>
                <a:lnTo>
                  <a:pt x="216" y="5354"/>
                </a:lnTo>
                <a:lnTo>
                  <a:pt x="213" y="5353"/>
                </a:lnTo>
                <a:cubicBezTo>
                  <a:pt x="224" y="5319"/>
                  <a:pt x="262" y="5275"/>
                  <a:pt x="313" y="5235"/>
                </a:cubicBezTo>
                <a:cubicBezTo>
                  <a:pt x="366" y="5195"/>
                  <a:pt x="420" y="5170"/>
                  <a:pt x="453" y="5171"/>
                </a:cubicBezTo>
                <a:lnTo>
                  <a:pt x="454" y="5171"/>
                </a:lnTo>
                <a:lnTo>
                  <a:pt x="454" y="5173"/>
                </a:lnTo>
                <a:cubicBezTo>
                  <a:pt x="454" y="5180"/>
                  <a:pt x="451" y="5186"/>
                  <a:pt x="446" y="5190"/>
                </a:cubicBezTo>
                <a:lnTo>
                  <a:pt x="449" y="5196"/>
                </a:lnTo>
                <a:cubicBezTo>
                  <a:pt x="453" y="5194"/>
                  <a:pt x="457" y="5192"/>
                  <a:pt x="460" y="5189"/>
                </a:cubicBezTo>
                <a:cubicBezTo>
                  <a:pt x="466" y="5185"/>
                  <a:pt x="472" y="5173"/>
                  <a:pt x="471" y="5169"/>
                </a:cubicBezTo>
                <a:lnTo>
                  <a:pt x="471" y="5168"/>
                </a:lnTo>
                <a:lnTo>
                  <a:pt x="471" y="5167"/>
                </a:lnTo>
                <a:cubicBezTo>
                  <a:pt x="466" y="5160"/>
                  <a:pt x="454" y="5153"/>
                  <a:pt x="447" y="5154"/>
                </a:cubicBezTo>
                <a:cubicBezTo>
                  <a:pt x="426" y="5156"/>
                  <a:pt x="405" y="5160"/>
                  <a:pt x="388" y="5168"/>
                </a:cubicBezTo>
                <a:cubicBezTo>
                  <a:pt x="323" y="5194"/>
                  <a:pt x="264" y="5240"/>
                  <a:pt x="201" y="5311"/>
                </a:cubicBezTo>
                <a:lnTo>
                  <a:pt x="199" y="5314"/>
                </a:lnTo>
                <a:cubicBezTo>
                  <a:pt x="189" y="5325"/>
                  <a:pt x="179" y="5337"/>
                  <a:pt x="164" y="5346"/>
                </a:cubicBezTo>
                <a:lnTo>
                  <a:pt x="161" y="5348"/>
                </a:lnTo>
                <a:lnTo>
                  <a:pt x="162" y="5344"/>
                </a:lnTo>
                <a:cubicBezTo>
                  <a:pt x="165" y="5339"/>
                  <a:pt x="167" y="5333"/>
                  <a:pt x="169" y="5328"/>
                </a:cubicBezTo>
                <a:cubicBezTo>
                  <a:pt x="174" y="5316"/>
                  <a:pt x="179" y="5304"/>
                  <a:pt x="186" y="5292"/>
                </a:cubicBezTo>
                <a:cubicBezTo>
                  <a:pt x="230" y="5213"/>
                  <a:pt x="277" y="5132"/>
                  <a:pt x="338" y="5060"/>
                </a:cubicBezTo>
                <a:cubicBezTo>
                  <a:pt x="359" y="5036"/>
                  <a:pt x="374" y="5007"/>
                  <a:pt x="389" y="4980"/>
                </a:cubicBezTo>
                <a:lnTo>
                  <a:pt x="397" y="4966"/>
                </a:lnTo>
                <a:cubicBezTo>
                  <a:pt x="414" y="4935"/>
                  <a:pt x="436" y="4898"/>
                  <a:pt x="469" y="4867"/>
                </a:cubicBezTo>
                <a:cubicBezTo>
                  <a:pt x="512" y="4827"/>
                  <a:pt x="553" y="4784"/>
                  <a:pt x="594" y="4743"/>
                </a:cubicBezTo>
                <a:lnTo>
                  <a:pt x="626" y="4711"/>
                </a:lnTo>
                <a:cubicBezTo>
                  <a:pt x="700" y="4636"/>
                  <a:pt x="779" y="4569"/>
                  <a:pt x="860" y="4512"/>
                </a:cubicBezTo>
                <a:cubicBezTo>
                  <a:pt x="863" y="4510"/>
                  <a:pt x="865" y="4509"/>
                  <a:pt x="867" y="4507"/>
                </a:cubicBezTo>
                <a:cubicBezTo>
                  <a:pt x="879" y="4500"/>
                  <a:pt x="892" y="4491"/>
                  <a:pt x="888" y="4475"/>
                </a:cubicBezTo>
                <a:lnTo>
                  <a:pt x="888" y="4475"/>
                </a:lnTo>
                <a:cubicBezTo>
                  <a:pt x="881" y="4455"/>
                  <a:pt x="861" y="4456"/>
                  <a:pt x="846" y="4457"/>
                </a:cubicBezTo>
                <a:cubicBezTo>
                  <a:pt x="821" y="4459"/>
                  <a:pt x="799" y="4464"/>
                  <a:pt x="783" y="4471"/>
                </a:cubicBezTo>
                <a:cubicBezTo>
                  <a:pt x="733" y="4495"/>
                  <a:pt x="690" y="4526"/>
                  <a:pt x="655" y="4565"/>
                </a:cubicBezTo>
                <a:cubicBezTo>
                  <a:pt x="639" y="4583"/>
                  <a:pt x="623" y="4599"/>
                  <a:pt x="604" y="4617"/>
                </a:cubicBezTo>
                <a:lnTo>
                  <a:pt x="602" y="4619"/>
                </a:lnTo>
                <a:cubicBezTo>
                  <a:pt x="594" y="4627"/>
                  <a:pt x="585" y="4636"/>
                  <a:pt x="575" y="4646"/>
                </a:cubicBezTo>
                <a:lnTo>
                  <a:pt x="572" y="4649"/>
                </a:lnTo>
                <a:lnTo>
                  <a:pt x="573" y="4644"/>
                </a:lnTo>
                <a:cubicBezTo>
                  <a:pt x="585" y="4594"/>
                  <a:pt x="605" y="4552"/>
                  <a:pt x="623" y="4512"/>
                </a:cubicBezTo>
                <a:lnTo>
                  <a:pt x="624" y="4509"/>
                </a:lnTo>
                <a:cubicBezTo>
                  <a:pt x="629" y="4500"/>
                  <a:pt x="633" y="4490"/>
                  <a:pt x="637" y="4481"/>
                </a:cubicBezTo>
                <a:cubicBezTo>
                  <a:pt x="660" y="4430"/>
                  <a:pt x="694" y="4386"/>
                  <a:pt x="727" y="4343"/>
                </a:cubicBezTo>
                <a:cubicBezTo>
                  <a:pt x="746" y="4318"/>
                  <a:pt x="766" y="4291"/>
                  <a:pt x="784" y="4264"/>
                </a:cubicBezTo>
                <a:cubicBezTo>
                  <a:pt x="812" y="4220"/>
                  <a:pt x="843" y="4177"/>
                  <a:pt x="873" y="4135"/>
                </a:cubicBezTo>
                <a:lnTo>
                  <a:pt x="884" y="4120"/>
                </a:lnTo>
                <a:cubicBezTo>
                  <a:pt x="888" y="4115"/>
                  <a:pt x="891" y="4110"/>
                  <a:pt x="896" y="4105"/>
                </a:cubicBezTo>
                <a:cubicBezTo>
                  <a:pt x="900" y="4099"/>
                  <a:pt x="906" y="4093"/>
                  <a:pt x="910" y="4085"/>
                </a:cubicBezTo>
                <a:lnTo>
                  <a:pt x="923" y="4067"/>
                </a:lnTo>
                <a:lnTo>
                  <a:pt x="905" y="4081"/>
                </a:lnTo>
                <a:cubicBezTo>
                  <a:pt x="903" y="4082"/>
                  <a:pt x="902" y="4084"/>
                  <a:pt x="900" y="4086"/>
                </a:cubicBezTo>
                <a:cubicBezTo>
                  <a:pt x="870" y="4124"/>
                  <a:pt x="839" y="4165"/>
                  <a:pt x="809" y="4207"/>
                </a:cubicBezTo>
                <a:cubicBezTo>
                  <a:pt x="785" y="4238"/>
                  <a:pt x="761" y="4271"/>
                  <a:pt x="738" y="4303"/>
                </a:cubicBezTo>
                <a:lnTo>
                  <a:pt x="707" y="4346"/>
                </a:lnTo>
                <a:lnTo>
                  <a:pt x="698" y="4340"/>
                </a:lnTo>
                <a:cubicBezTo>
                  <a:pt x="701" y="4335"/>
                  <a:pt x="707" y="4323"/>
                  <a:pt x="710" y="4317"/>
                </a:cubicBezTo>
                <a:cubicBezTo>
                  <a:pt x="719" y="4300"/>
                  <a:pt x="728" y="4283"/>
                  <a:pt x="738" y="4267"/>
                </a:cubicBezTo>
                <a:cubicBezTo>
                  <a:pt x="753" y="4242"/>
                  <a:pt x="768" y="4216"/>
                  <a:pt x="783" y="4192"/>
                </a:cubicBezTo>
                <a:lnTo>
                  <a:pt x="783" y="4192"/>
                </a:lnTo>
                <a:cubicBezTo>
                  <a:pt x="800" y="4164"/>
                  <a:pt x="817" y="4136"/>
                  <a:pt x="833" y="4108"/>
                </a:cubicBezTo>
                <a:cubicBezTo>
                  <a:pt x="853" y="4074"/>
                  <a:pt x="877" y="4048"/>
                  <a:pt x="908" y="4027"/>
                </a:cubicBezTo>
                <a:cubicBezTo>
                  <a:pt x="914" y="4023"/>
                  <a:pt x="919" y="4017"/>
                  <a:pt x="923" y="4012"/>
                </a:cubicBezTo>
                <a:lnTo>
                  <a:pt x="934" y="4000"/>
                </a:lnTo>
                <a:lnTo>
                  <a:pt x="919" y="4007"/>
                </a:lnTo>
                <a:cubicBezTo>
                  <a:pt x="885" y="4024"/>
                  <a:pt x="855" y="4051"/>
                  <a:pt x="830" y="4086"/>
                </a:cubicBezTo>
                <a:cubicBezTo>
                  <a:pt x="811" y="4114"/>
                  <a:pt x="792" y="4143"/>
                  <a:pt x="773" y="4171"/>
                </a:cubicBezTo>
                <a:lnTo>
                  <a:pt x="770" y="4176"/>
                </a:lnTo>
                <a:cubicBezTo>
                  <a:pt x="761" y="4190"/>
                  <a:pt x="751" y="4205"/>
                  <a:pt x="742" y="4219"/>
                </a:cubicBezTo>
                <a:cubicBezTo>
                  <a:pt x="739" y="4224"/>
                  <a:pt x="735" y="4228"/>
                  <a:pt x="730" y="4233"/>
                </a:cubicBezTo>
                <a:lnTo>
                  <a:pt x="730" y="4233"/>
                </a:lnTo>
                <a:cubicBezTo>
                  <a:pt x="727" y="4236"/>
                  <a:pt x="724" y="4239"/>
                  <a:pt x="721" y="4243"/>
                </a:cubicBezTo>
                <a:lnTo>
                  <a:pt x="718" y="4246"/>
                </a:lnTo>
                <a:lnTo>
                  <a:pt x="724" y="4210"/>
                </a:lnTo>
                <a:cubicBezTo>
                  <a:pt x="727" y="4188"/>
                  <a:pt x="730" y="4170"/>
                  <a:pt x="733" y="4151"/>
                </a:cubicBezTo>
                <a:cubicBezTo>
                  <a:pt x="747" y="4054"/>
                  <a:pt x="746" y="3976"/>
                  <a:pt x="731" y="3906"/>
                </a:cubicBezTo>
                <a:cubicBezTo>
                  <a:pt x="729" y="3895"/>
                  <a:pt x="726" y="3883"/>
                  <a:pt x="723" y="3870"/>
                </a:cubicBezTo>
                <a:cubicBezTo>
                  <a:pt x="718" y="3854"/>
                  <a:pt x="714" y="3838"/>
                  <a:pt x="709" y="3822"/>
                </a:cubicBezTo>
                <a:cubicBezTo>
                  <a:pt x="704" y="3805"/>
                  <a:pt x="700" y="3790"/>
                  <a:pt x="696" y="3775"/>
                </a:cubicBezTo>
                <a:cubicBezTo>
                  <a:pt x="692" y="3762"/>
                  <a:pt x="689" y="3750"/>
                  <a:pt x="687" y="3739"/>
                </a:cubicBezTo>
                <a:cubicBezTo>
                  <a:pt x="674" y="3678"/>
                  <a:pt x="665" y="3623"/>
                  <a:pt x="660" y="3569"/>
                </a:cubicBezTo>
                <a:cubicBezTo>
                  <a:pt x="657" y="3536"/>
                  <a:pt x="659" y="3502"/>
                  <a:pt x="660" y="3470"/>
                </a:cubicBezTo>
                <a:cubicBezTo>
                  <a:pt x="660" y="3456"/>
                  <a:pt x="661" y="3443"/>
                  <a:pt x="661" y="3430"/>
                </a:cubicBezTo>
                <a:cubicBezTo>
                  <a:pt x="661" y="3427"/>
                  <a:pt x="662" y="3424"/>
                  <a:pt x="663" y="3421"/>
                </a:cubicBezTo>
                <a:cubicBezTo>
                  <a:pt x="664" y="3419"/>
                  <a:pt x="665" y="3417"/>
                  <a:pt x="666" y="3413"/>
                </a:cubicBezTo>
                <a:lnTo>
                  <a:pt x="667" y="3411"/>
                </a:lnTo>
                <a:lnTo>
                  <a:pt x="668" y="3413"/>
                </a:lnTo>
                <a:cubicBezTo>
                  <a:pt x="670" y="3416"/>
                  <a:pt x="671" y="3418"/>
                  <a:pt x="673" y="3420"/>
                </a:cubicBezTo>
                <a:lnTo>
                  <a:pt x="673" y="3421"/>
                </a:lnTo>
                <a:cubicBezTo>
                  <a:pt x="676" y="3425"/>
                  <a:pt x="678" y="3428"/>
                  <a:pt x="679" y="3432"/>
                </a:cubicBezTo>
                <a:cubicBezTo>
                  <a:pt x="691" y="3468"/>
                  <a:pt x="704" y="3507"/>
                  <a:pt x="714" y="3546"/>
                </a:cubicBezTo>
                <a:cubicBezTo>
                  <a:pt x="722" y="3576"/>
                  <a:pt x="728" y="3603"/>
                  <a:pt x="733" y="3629"/>
                </a:cubicBezTo>
                <a:cubicBezTo>
                  <a:pt x="749" y="3721"/>
                  <a:pt x="753" y="3812"/>
                  <a:pt x="754" y="3890"/>
                </a:cubicBezTo>
                <a:lnTo>
                  <a:pt x="756" y="3949"/>
                </a:lnTo>
                <a:cubicBezTo>
                  <a:pt x="757" y="3986"/>
                  <a:pt x="758" y="4024"/>
                  <a:pt x="758" y="4061"/>
                </a:cubicBezTo>
                <a:cubicBezTo>
                  <a:pt x="758" y="4066"/>
                  <a:pt x="758" y="4072"/>
                  <a:pt x="760" y="4078"/>
                </a:cubicBezTo>
                <a:cubicBezTo>
                  <a:pt x="762" y="4086"/>
                  <a:pt x="767" y="4093"/>
                  <a:pt x="776" y="4098"/>
                </a:cubicBezTo>
                <a:lnTo>
                  <a:pt x="778" y="4099"/>
                </a:lnTo>
                <a:lnTo>
                  <a:pt x="780" y="4097"/>
                </a:lnTo>
                <a:cubicBezTo>
                  <a:pt x="781" y="4095"/>
                  <a:pt x="783" y="4094"/>
                  <a:pt x="784" y="4093"/>
                </a:cubicBezTo>
                <a:cubicBezTo>
                  <a:pt x="789" y="4088"/>
                  <a:pt x="794" y="4082"/>
                  <a:pt x="796" y="4076"/>
                </a:cubicBezTo>
                <a:lnTo>
                  <a:pt x="804" y="4058"/>
                </a:lnTo>
                <a:cubicBezTo>
                  <a:pt x="822" y="4016"/>
                  <a:pt x="840" y="3972"/>
                  <a:pt x="855" y="3928"/>
                </a:cubicBezTo>
                <a:cubicBezTo>
                  <a:pt x="882" y="3852"/>
                  <a:pt x="922" y="3791"/>
                  <a:pt x="979" y="3741"/>
                </a:cubicBezTo>
                <a:cubicBezTo>
                  <a:pt x="1006" y="3716"/>
                  <a:pt x="1033" y="3690"/>
                  <a:pt x="1059" y="3664"/>
                </a:cubicBezTo>
                <a:lnTo>
                  <a:pt x="1060" y="3663"/>
                </a:lnTo>
                <a:cubicBezTo>
                  <a:pt x="1075" y="3648"/>
                  <a:pt x="1090" y="3633"/>
                  <a:pt x="1105" y="3618"/>
                </a:cubicBezTo>
                <a:cubicBezTo>
                  <a:pt x="1157" y="3569"/>
                  <a:pt x="1206" y="3537"/>
                  <a:pt x="1259" y="3518"/>
                </a:cubicBezTo>
                <a:cubicBezTo>
                  <a:pt x="1264" y="3516"/>
                  <a:pt x="1268" y="3510"/>
                  <a:pt x="1272" y="3504"/>
                </a:cubicBezTo>
                <a:lnTo>
                  <a:pt x="1272" y="3503"/>
                </a:lnTo>
                <a:cubicBezTo>
                  <a:pt x="1273" y="3502"/>
                  <a:pt x="1274" y="3501"/>
                  <a:pt x="1275" y="3499"/>
                </a:cubicBezTo>
                <a:lnTo>
                  <a:pt x="1277" y="3497"/>
                </a:lnTo>
                <a:lnTo>
                  <a:pt x="1274" y="3495"/>
                </a:lnTo>
                <a:moveTo>
                  <a:pt x="1019" y="1643"/>
                </a:moveTo>
                <a:cubicBezTo>
                  <a:pt x="1019" y="1633"/>
                  <a:pt x="1019" y="1623"/>
                  <a:pt x="1019" y="1614"/>
                </a:cubicBezTo>
                <a:cubicBezTo>
                  <a:pt x="1019" y="1580"/>
                  <a:pt x="1018" y="1545"/>
                  <a:pt x="1011" y="1512"/>
                </a:cubicBezTo>
                <a:cubicBezTo>
                  <a:pt x="997" y="1452"/>
                  <a:pt x="1002" y="1394"/>
                  <a:pt x="1010" y="1341"/>
                </a:cubicBezTo>
                <a:cubicBezTo>
                  <a:pt x="1014" y="1309"/>
                  <a:pt x="1023" y="1277"/>
                  <a:pt x="1032" y="1246"/>
                </a:cubicBezTo>
                <a:lnTo>
                  <a:pt x="1033" y="1246"/>
                </a:lnTo>
                <a:cubicBezTo>
                  <a:pt x="1044" y="1207"/>
                  <a:pt x="1056" y="1167"/>
                  <a:pt x="1058" y="1126"/>
                </a:cubicBezTo>
                <a:cubicBezTo>
                  <a:pt x="1059" y="1105"/>
                  <a:pt x="1061" y="1085"/>
                  <a:pt x="1063" y="1064"/>
                </a:cubicBezTo>
                <a:lnTo>
                  <a:pt x="1064" y="1060"/>
                </a:lnTo>
                <a:cubicBezTo>
                  <a:pt x="1064" y="1054"/>
                  <a:pt x="1065" y="1046"/>
                  <a:pt x="1066" y="1039"/>
                </a:cubicBezTo>
                <a:lnTo>
                  <a:pt x="1069" y="1039"/>
                </a:lnTo>
                <a:cubicBezTo>
                  <a:pt x="1073" y="1052"/>
                  <a:pt x="1077" y="1063"/>
                  <a:pt x="1079" y="1074"/>
                </a:cubicBezTo>
                <a:cubicBezTo>
                  <a:pt x="1086" y="1098"/>
                  <a:pt x="1090" y="1120"/>
                  <a:pt x="1092" y="1140"/>
                </a:cubicBezTo>
                <a:cubicBezTo>
                  <a:pt x="1099" y="1205"/>
                  <a:pt x="1106" y="1283"/>
                  <a:pt x="1109" y="1360"/>
                </a:cubicBezTo>
                <a:cubicBezTo>
                  <a:pt x="1111" y="1411"/>
                  <a:pt x="1110" y="1466"/>
                  <a:pt x="1106" y="1537"/>
                </a:cubicBezTo>
                <a:cubicBezTo>
                  <a:pt x="1104" y="1574"/>
                  <a:pt x="1100" y="1613"/>
                  <a:pt x="1097" y="1648"/>
                </a:cubicBezTo>
                <a:lnTo>
                  <a:pt x="1097" y="1649"/>
                </a:lnTo>
                <a:cubicBezTo>
                  <a:pt x="1094" y="1686"/>
                  <a:pt x="1090" y="1724"/>
                  <a:pt x="1088" y="1762"/>
                </a:cubicBezTo>
                <a:cubicBezTo>
                  <a:pt x="1083" y="1856"/>
                  <a:pt x="1052" y="1946"/>
                  <a:pt x="989" y="2044"/>
                </a:cubicBezTo>
                <a:lnTo>
                  <a:pt x="987" y="2047"/>
                </a:lnTo>
                <a:lnTo>
                  <a:pt x="984" y="2036"/>
                </a:lnTo>
                <a:cubicBezTo>
                  <a:pt x="983" y="2032"/>
                  <a:pt x="982" y="2029"/>
                  <a:pt x="981" y="2025"/>
                </a:cubicBezTo>
                <a:cubicBezTo>
                  <a:pt x="980" y="2022"/>
                  <a:pt x="980" y="2020"/>
                  <a:pt x="979" y="2018"/>
                </a:cubicBezTo>
                <a:cubicBezTo>
                  <a:pt x="975" y="1997"/>
                  <a:pt x="971" y="1975"/>
                  <a:pt x="967" y="1954"/>
                </a:cubicBezTo>
                <a:lnTo>
                  <a:pt x="966" y="1946"/>
                </a:lnTo>
                <a:cubicBezTo>
                  <a:pt x="962" y="1927"/>
                  <a:pt x="959" y="1908"/>
                  <a:pt x="955" y="1889"/>
                </a:cubicBezTo>
                <a:cubicBezTo>
                  <a:pt x="942" y="1825"/>
                  <a:pt x="952" y="1771"/>
                  <a:pt x="984" y="1724"/>
                </a:cubicBezTo>
                <a:lnTo>
                  <a:pt x="988" y="1718"/>
                </a:lnTo>
                <a:cubicBezTo>
                  <a:pt x="1004" y="1695"/>
                  <a:pt x="1020" y="1672"/>
                  <a:pt x="1019" y="1643"/>
                </a:cubicBezTo>
                <a:moveTo>
                  <a:pt x="1014" y="2417"/>
                </a:moveTo>
                <a:lnTo>
                  <a:pt x="1015" y="2418"/>
                </a:lnTo>
                <a:cubicBezTo>
                  <a:pt x="1017" y="2427"/>
                  <a:pt x="1019" y="2437"/>
                  <a:pt x="1021" y="2446"/>
                </a:cubicBezTo>
                <a:lnTo>
                  <a:pt x="1021" y="2447"/>
                </a:lnTo>
                <a:lnTo>
                  <a:pt x="1018" y="2448"/>
                </a:lnTo>
                <a:cubicBezTo>
                  <a:pt x="1001" y="2420"/>
                  <a:pt x="983" y="2392"/>
                  <a:pt x="966" y="2365"/>
                </a:cubicBezTo>
                <a:lnTo>
                  <a:pt x="966" y="2365"/>
                </a:lnTo>
                <a:cubicBezTo>
                  <a:pt x="908" y="2275"/>
                  <a:pt x="848" y="2181"/>
                  <a:pt x="803" y="2076"/>
                </a:cubicBezTo>
                <a:lnTo>
                  <a:pt x="801" y="2072"/>
                </a:lnTo>
                <a:lnTo>
                  <a:pt x="805" y="2074"/>
                </a:lnTo>
                <a:cubicBezTo>
                  <a:pt x="878" y="2130"/>
                  <a:pt x="917" y="2205"/>
                  <a:pt x="954" y="2277"/>
                </a:cubicBezTo>
                <a:lnTo>
                  <a:pt x="954" y="2278"/>
                </a:lnTo>
                <a:cubicBezTo>
                  <a:pt x="966" y="2302"/>
                  <a:pt x="979" y="2326"/>
                  <a:pt x="992" y="2349"/>
                </a:cubicBezTo>
                <a:cubicBezTo>
                  <a:pt x="998" y="2359"/>
                  <a:pt x="1003" y="2372"/>
                  <a:pt x="1008" y="2388"/>
                </a:cubicBezTo>
                <a:cubicBezTo>
                  <a:pt x="1010" y="2397"/>
                  <a:pt x="1012" y="2406"/>
                  <a:pt x="1014" y="2417"/>
                </a:cubicBezTo>
                <a:moveTo>
                  <a:pt x="741" y="1336"/>
                </a:moveTo>
                <a:lnTo>
                  <a:pt x="733" y="1338"/>
                </a:lnTo>
                <a:lnTo>
                  <a:pt x="730" y="1309"/>
                </a:lnTo>
                <a:cubicBezTo>
                  <a:pt x="727" y="1287"/>
                  <a:pt x="725" y="1263"/>
                  <a:pt x="722" y="1239"/>
                </a:cubicBezTo>
                <a:cubicBezTo>
                  <a:pt x="722" y="1233"/>
                  <a:pt x="721" y="1228"/>
                  <a:pt x="721" y="1222"/>
                </a:cubicBezTo>
                <a:lnTo>
                  <a:pt x="721" y="1221"/>
                </a:lnTo>
                <a:cubicBezTo>
                  <a:pt x="721" y="1215"/>
                  <a:pt x="721" y="1208"/>
                  <a:pt x="720" y="1202"/>
                </a:cubicBezTo>
                <a:cubicBezTo>
                  <a:pt x="707" y="1096"/>
                  <a:pt x="687" y="991"/>
                  <a:pt x="660" y="891"/>
                </a:cubicBezTo>
                <a:cubicBezTo>
                  <a:pt x="657" y="879"/>
                  <a:pt x="653" y="866"/>
                  <a:pt x="649" y="853"/>
                </a:cubicBezTo>
                <a:cubicBezTo>
                  <a:pt x="645" y="836"/>
                  <a:pt x="640" y="820"/>
                  <a:pt x="635" y="804"/>
                </a:cubicBezTo>
                <a:lnTo>
                  <a:pt x="632" y="792"/>
                </a:lnTo>
                <a:cubicBezTo>
                  <a:pt x="615" y="731"/>
                  <a:pt x="597" y="667"/>
                  <a:pt x="576" y="605"/>
                </a:cubicBezTo>
                <a:cubicBezTo>
                  <a:pt x="572" y="592"/>
                  <a:pt x="568" y="580"/>
                  <a:pt x="565" y="568"/>
                </a:cubicBezTo>
                <a:cubicBezTo>
                  <a:pt x="547" y="499"/>
                  <a:pt x="542" y="437"/>
                  <a:pt x="552" y="378"/>
                </a:cubicBezTo>
                <a:cubicBezTo>
                  <a:pt x="564" y="298"/>
                  <a:pt x="574" y="226"/>
                  <a:pt x="574" y="153"/>
                </a:cubicBezTo>
                <a:cubicBezTo>
                  <a:pt x="574" y="147"/>
                  <a:pt x="575" y="141"/>
                  <a:pt x="576" y="136"/>
                </a:cubicBezTo>
                <a:cubicBezTo>
                  <a:pt x="577" y="132"/>
                  <a:pt x="577" y="129"/>
                  <a:pt x="578" y="125"/>
                </a:cubicBezTo>
                <a:lnTo>
                  <a:pt x="578" y="123"/>
                </a:lnTo>
                <a:lnTo>
                  <a:pt x="580" y="125"/>
                </a:lnTo>
                <a:cubicBezTo>
                  <a:pt x="582" y="126"/>
                  <a:pt x="583" y="128"/>
                  <a:pt x="584" y="129"/>
                </a:cubicBezTo>
                <a:lnTo>
                  <a:pt x="585" y="129"/>
                </a:lnTo>
                <a:cubicBezTo>
                  <a:pt x="587" y="131"/>
                  <a:pt x="589" y="132"/>
                  <a:pt x="589" y="134"/>
                </a:cubicBezTo>
                <a:lnTo>
                  <a:pt x="589" y="134"/>
                </a:lnTo>
                <a:cubicBezTo>
                  <a:pt x="597" y="169"/>
                  <a:pt x="606" y="204"/>
                  <a:pt x="615" y="238"/>
                </a:cubicBezTo>
                <a:cubicBezTo>
                  <a:pt x="635" y="320"/>
                  <a:pt x="657" y="405"/>
                  <a:pt x="672" y="490"/>
                </a:cubicBezTo>
                <a:cubicBezTo>
                  <a:pt x="692" y="603"/>
                  <a:pt x="702" y="720"/>
                  <a:pt x="712" y="832"/>
                </a:cubicBezTo>
                <a:cubicBezTo>
                  <a:pt x="721" y="936"/>
                  <a:pt x="727" y="1041"/>
                  <a:pt x="733" y="1143"/>
                </a:cubicBezTo>
                <a:lnTo>
                  <a:pt x="739" y="1234"/>
                </a:lnTo>
                <a:cubicBezTo>
                  <a:pt x="740" y="1257"/>
                  <a:pt x="740" y="1280"/>
                  <a:pt x="741" y="1302"/>
                </a:cubicBezTo>
                <a:lnTo>
                  <a:pt x="741" y="1303"/>
                </a:lnTo>
                <a:cubicBezTo>
                  <a:pt x="741" y="1313"/>
                  <a:pt x="741" y="1324"/>
                  <a:pt x="741" y="1335"/>
                </a:cubicBezTo>
                <a:lnTo>
                  <a:pt x="741" y="1336"/>
                </a:lnTo>
                <a:moveTo>
                  <a:pt x="538" y="4624"/>
                </a:moveTo>
                <a:cubicBezTo>
                  <a:pt x="534" y="4652"/>
                  <a:pt x="527" y="4678"/>
                  <a:pt x="520" y="4704"/>
                </a:cubicBezTo>
                <a:cubicBezTo>
                  <a:pt x="514" y="4725"/>
                  <a:pt x="500" y="4737"/>
                  <a:pt x="474" y="4746"/>
                </a:cubicBezTo>
                <a:lnTo>
                  <a:pt x="472" y="4746"/>
                </a:lnTo>
                <a:lnTo>
                  <a:pt x="472" y="4744"/>
                </a:lnTo>
                <a:cubicBezTo>
                  <a:pt x="529" y="4562"/>
                  <a:pt x="526" y="4382"/>
                  <a:pt x="515" y="4215"/>
                </a:cubicBezTo>
                <a:lnTo>
                  <a:pt x="514" y="4210"/>
                </a:lnTo>
                <a:lnTo>
                  <a:pt x="517" y="4214"/>
                </a:lnTo>
                <a:cubicBezTo>
                  <a:pt x="520" y="4218"/>
                  <a:pt x="523" y="4221"/>
                  <a:pt x="525" y="4223"/>
                </a:cubicBezTo>
                <a:lnTo>
                  <a:pt x="525" y="4224"/>
                </a:lnTo>
                <a:cubicBezTo>
                  <a:pt x="529" y="4228"/>
                  <a:pt x="531" y="4230"/>
                  <a:pt x="532" y="4233"/>
                </a:cubicBezTo>
                <a:lnTo>
                  <a:pt x="534" y="4242"/>
                </a:lnTo>
                <a:lnTo>
                  <a:pt x="534" y="4242"/>
                </a:lnTo>
                <a:cubicBezTo>
                  <a:pt x="540" y="4268"/>
                  <a:pt x="547" y="4297"/>
                  <a:pt x="552" y="4326"/>
                </a:cubicBezTo>
                <a:cubicBezTo>
                  <a:pt x="570" y="4428"/>
                  <a:pt x="553" y="4533"/>
                  <a:pt x="538" y="4624"/>
                </a:cubicBezTo>
                <a:moveTo>
                  <a:pt x="546" y="4683"/>
                </a:moveTo>
                <a:lnTo>
                  <a:pt x="546" y="4684"/>
                </a:lnTo>
                <a:lnTo>
                  <a:pt x="544" y="4683"/>
                </a:lnTo>
                <a:cubicBezTo>
                  <a:pt x="543" y="4683"/>
                  <a:pt x="542" y="4682"/>
                  <a:pt x="540" y="4682"/>
                </a:cubicBezTo>
                <a:lnTo>
                  <a:pt x="538" y="4680"/>
                </a:lnTo>
                <a:lnTo>
                  <a:pt x="539" y="4678"/>
                </a:lnTo>
                <a:lnTo>
                  <a:pt x="544" y="4672"/>
                </a:lnTo>
                <a:lnTo>
                  <a:pt x="545" y="4674"/>
                </a:lnTo>
                <a:cubicBezTo>
                  <a:pt x="547" y="4676"/>
                  <a:pt x="548" y="4678"/>
                  <a:pt x="548" y="4679"/>
                </a:cubicBezTo>
                <a:lnTo>
                  <a:pt x="548" y="4679"/>
                </a:lnTo>
                <a:cubicBezTo>
                  <a:pt x="549" y="4681"/>
                  <a:pt x="547" y="4683"/>
                  <a:pt x="546" y="4683"/>
                </a:cubicBezTo>
                <a:moveTo>
                  <a:pt x="553" y="4730"/>
                </a:moveTo>
                <a:lnTo>
                  <a:pt x="543" y="4744"/>
                </a:lnTo>
                <a:lnTo>
                  <a:pt x="536" y="4739"/>
                </a:lnTo>
                <a:lnTo>
                  <a:pt x="546" y="4725"/>
                </a:lnTo>
                <a:lnTo>
                  <a:pt x="553" y="4730"/>
                </a:lnTo>
                <a:moveTo>
                  <a:pt x="858" y="4480"/>
                </a:moveTo>
                <a:lnTo>
                  <a:pt x="570" y="4713"/>
                </a:lnTo>
                <a:lnTo>
                  <a:pt x="567" y="4711"/>
                </a:lnTo>
                <a:cubicBezTo>
                  <a:pt x="608" y="4642"/>
                  <a:pt x="652" y="4588"/>
                  <a:pt x="703" y="4546"/>
                </a:cubicBezTo>
                <a:cubicBezTo>
                  <a:pt x="734" y="4520"/>
                  <a:pt x="771" y="4500"/>
                  <a:pt x="806" y="4481"/>
                </a:cubicBezTo>
                <a:cubicBezTo>
                  <a:pt x="825" y="4470"/>
                  <a:pt x="844" y="4470"/>
                  <a:pt x="857" y="4479"/>
                </a:cubicBezTo>
                <a:lnTo>
                  <a:pt x="858" y="4480"/>
                </a:lnTo>
                <a:moveTo>
                  <a:pt x="257" y="4910"/>
                </a:moveTo>
                <a:lnTo>
                  <a:pt x="268" y="4736"/>
                </a:lnTo>
                <a:lnTo>
                  <a:pt x="270" y="4738"/>
                </a:lnTo>
                <a:cubicBezTo>
                  <a:pt x="273" y="4742"/>
                  <a:pt x="275" y="4745"/>
                  <a:pt x="277" y="4747"/>
                </a:cubicBezTo>
                <a:lnTo>
                  <a:pt x="277" y="4747"/>
                </a:lnTo>
                <a:cubicBezTo>
                  <a:pt x="280" y="4750"/>
                  <a:pt x="281" y="4752"/>
                  <a:pt x="282" y="4754"/>
                </a:cubicBezTo>
                <a:lnTo>
                  <a:pt x="282" y="4755"/>
                </a:lnTo>
                <a:lnTo>
                  <a:pt x="281" y="4763"/>
                </a:lnTo>
                <a:cubicBezTo>
                  <a:pt x="279" y="4805"/>
                  <a:pt x="277" y="4847"/>
                  <a:pt x="272" y="4889"/>
                </a:cubicBezTo>
                <a:cubicBezTo>
                  <a:pt x="272" y="4895"/>
                  <a:pt x="268" y="4901"/>
                  <a:pt x="264" y="4907"/>
                </a:cubicBezTo>
                <a:lnTo>
                  <a:pt x="264" y="4907"/>
                </a:lnTo>
                <a:cubicBezTo>
                  <a:pt x="263" y="4908"/>
                  <a:pt x="262" y="4910"/>
                  <a:pt x="261" y="4911"/>
                </a:cubicBezTo>
                <a:lnTo>
                  <a:pt x="257" y="4910"/>
                </a:lnTo>
                <a:moveTo>
                  <a:pt x="253" y="4931"/>
                </a:moveTo>
                <a:lnTo>
                  <a:pt x="256" y="4919"/>
                </a:lnTo>
                <a:lnTo>
                  <a:pt x="260" y="4919"/>
                </a:lnTo>
                <a:lnTo>
                  <a:pt x="262" y="4931"/>
                </a:lnTo>
                <a:lnTo>
                  <a:pt x="253" y="4931"/>
                </a:lnTo>
                <a:moveTo>
                  <a:pt x="168" y="5233"/>
                </a:moveTo>
                <a:cubicBezTo>
                  <a:pt x="132" y="5332"/>
                  <a:pt x="93" y="5409"/>
                  <a:pt x="45" y="5474"/>
                </a:cubicBezTo>
                <a:lnTo>
                  <a:pt x="42" y="5473"/>
                </a:lnTo>
                <a:cubicBezTo>
                  <a:pt x="51" y="5453"/>
                  <a:pt x="61" y="5432"/>
                  <a:pt x="69" y="5414"/>
                </a:cubicBezTo>
                <a:cubicBezTo>
                  <a:pt x="96" y="5352"/>
                  <a:pt x="124" y="5288"/>
                  <a:pt x="165" y="5231"/>
                </a:cubicBezTo>
                <a:lnTo>
                  <a:pt x="168" y="5233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0000" tIns="45000" rIns="90000" bIns="45000" anchor="ctr" anchorCtr="1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7"/>
          <p:cNvSpPr/>
          <p:nvPr/>
        </p:nvSpPr>
        <p:spPr>
          <a:xfrm>
            <a:off x="0" y="-109300"/>
            <a:ext cx="2232900" cy="1034425"/>
          </a:xfrm>
          <a:custGeom>
            <a:avLst/>
            <a:gdLst/>
            <a:ahLst/>
            <a:cxnLst/>
            <a:rect l="l" t="t" r="r" b="b"/>
            <a:pathLst>
              <a:path w="89316" h="41377" extrusionOk="0">
                <a:moveTo>
                  <a:pt x="0" y="34977"/>
                </a:moveTo>
                <a:cubicBezTo>
                  <a:pt x="3773" y="38750"/>
                  <a:pt x="10217" y="42985"/>
                  <a:pt x="14990" y="40598"/>
                </a:cubicBezTo>
                <a:cubicBezTo>
                  <a:pt x="21842" y="37172"/>
                  <a:pt x="23048" y="24994"/>
                  <a:pt x="30605" y="23734"/>
                </a:cubicBezTo>
                <a:cubicBezTo>
                  <a:pt x="39643" y="22227"/>
                  <a:pt x="49276" y="26876"/>
                  <a:pt x="58087" y="24359"/>
                </a:cubicBezTo>
                <a:cubicBezTo>
                  <a:pt x="70781" y="20733"/>
                  <a:pt x="79981" y="9335"/>
                  <a:pt x="89316" y="0"/>
                </a:cubicBezTo>
              </a:path>
            </a:pathLst>
          </a:cu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8"/>
          <p:cNvSpPr txBox="1">
            <a:spLocks noGrp="1"/>
          </p:cNvSpPr>
          <p:nvPr>
            <p:ph type="title"/>
          </p:nvPr>
        </p:nvSpPr>
        <p:spPr>
          <a:xfrm>
            <a:off x="1388100" y="1307100"/>
            <a:ext cx="6367800" cy="25293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/>
          </a:p>
        </p:txBody>
      </p:sp>
      <p:sp>
        <p:nvSpPr>
          <p:cNvPr id="59" name="Google Shape;59;p8"/>
          <p:cNvSpPr/>
          <p:nvPr/>
        </p:nvSpPr>
        <p:spPr>
          <a:xfrm rot="1800011">
            <a:off x="5988006" y="-399273"/>
            <a:ext cx="3513268" cy="1355425"/>
          </a:xfrm>
          <a:custGeom>
            <a:avLst/>
            <a:gdLst/>
            <a:ahLst/>
            <a:cxnLst/>
            <a:rect l="l" t="t" r="r" b="b"/>
            <a:pathLst>
              <a:path w="7338" h="2831" extrusionOk="0">
                <a:moveTo>
                  <a:pt x="7289" y="124"/>
                </a:moveTo>
                <a:lnTo>
                  <a:pt x="7291" y="120"/>
                </a:lnTo>
                <a:lnTo>
                  <a:pt x="7286" y="141"/>
                </a:lnTo>
                <a:lnTo>
                  <a:pt x="7285" y="142"/>
                </a:lnTo>
                <a:lnTo>
                  <a:pt x="7285" y="144"/>
                </a:lnTo>
                <a:lnTo>
                  <a:pt x="7281" y="147"/>
                </a:lnTo>
                <a:lnTo>
                  <a:pt x="7284" y="151"/>
                </a:lnTo>
                <a:lnTo>
                  <a:pt x="7279" y="172"/>
                </a:lnTo>
                <a:lnTo>
                  <a:pt x="7267" y="200"/>
                </a:lnTo>
                <a:lnTo>
                  <a:pt x="7270" y="202"/>
                </a:lnTo>
                <a:lnTo>
                  <a:pt x="7253" y="249"/>
                </a:lnTo>
                <a:lnTo>
                  <a:pt x="7257" y="251"/>
                </a:lnTo>
                <a:lnTo>
                  <a:pt x="7252" y="250"/>
                </a:lnTo>
                <a:lnTo>
                  <a:pt x="7237" y="299"/>
                </a:lnTo>
                <a:lnTo>
                  <a:pt x="7238" y="299"/>
                </a:lnTo>
                <a:lnTo>
                  <a:pt x="7213" y="354"/>
                </a:lnTo>
                <a:lnTo>
                  <a:pt x="7221" y="348"/>
                </a:lnTo>
                <a:lnTo>
                  <a:pt x="7215" y="356"/>
                </a:lnTo>
                <a:cubicBezTo>
                  <a:pt x="7209" y="364"/>
                  <a:pt x="7203" y="373"/>
                  <a:pt x="7203" y="384"/>
                </a:cubicBezTo>
                <a:lnTo>
                  <a:pt x="7203" y="392"/>
                </a:lnTo>
                <a:lnTo>
                  <a:pt x="7198" y="395"/>
                </a:lnTo>
                <a:cubicBezTo>
                  <a:pt x="7196" y="397"/>
                  <a:pt x="7193" y="399"/>
                  <a:pt x="7191" y="402"/>
                </a:cubicBezTo>
                <a:cubicBezTo>
                  <a:pt x="7165" y="460"/>
                  <a:pt x="7137" y="511"/>
                  <a:pt x="7104" y="559"/>
                </a:cubicBezTo>
                <a:cubicBezTo>
                  <a:pt x="7066" y="617"/>
                  <a:pt x="7020" y="669"/>
                  <a:pt x="6966" y="719"/>
                </a:cubicBezTo>
                <a:cubicBezTo>
                  <a:pt x="6947" y="736"/>
                  <a:pt x="6930" y="754"/>
                  <a:pt x="6912" y="771"/>
                </a:cubicBezTo>
                <a:lnTo>
                  <a:pt x="6911" y="772"/>
                </a:lnTo>
                <a:cubicBezTo>
                  <a:pt x="6907" y="775"/>
                  <a:pt x="6904" y="779"/>
                  <a:pt x="6900" y="783"/>
                </a:cubicBezTo>
                <a:lnTo>
                  <a:pt x="6888" y="794"/>
                </a:lnTo>
                <a:lnTo>
                  <a:pt x="6883" y="797"/>
                </a:lnTo>
                <a:cubicBezTo>
                  <a:pt x="6881" y="798"/>
                  <a:pt x="6878" y="800"/>
                  <a:pt x="6876" y="801"/>
                </a:cubicBezTo>
                <a:cubicBezTo>
                  <a:pt x="6866" y="806"/>
                  <a:pt x="6855" y="812"/>
                  <a:pt x="6846" y="819"/>
                </a:cubicBezTo>
                <a:lnTo>
                  <a:pt x="6841" y="823"/>
                </a:lnTo>
                <a:cubicBezTo>
                  <a:pt x="6779" y="870"/>
                  <a:pt x="6715" y="918"/>
                  <a:pt x="6658" y="975"/>
                </a:cubicBezTo>
                <a:cubicBezTo>
                  <a:pt x="6601" y="1032"/>
                  <a:pt x="6557" y="1082"/>
                  <a:pt x="6519" y="1132"/>
                </a:cubicBezTo>
                <a:cubicBezTo>
                  <a:pt x="6478" y="1187"/>
                  <a:pt x="6443" y="1249"/>
                  <a:pt x="6413" y="1321"/>
                </a:cubicBezTo>
                <a:cubicBezTo>
                  <a:pt x="6402" y="1348"/>
                  <a:pt x="6391" y="1375"/>
                  <a:pt x="6382" y="1399"/>
                </a:cubicBezTo>
                <a:lnTo>
                  <a:pt x="6381" y="1400"/>
                </a:lnTo>
                <a:cubicBezTo>
                  <a:pt x="6371" y="1425"/>
                  <a:pt x="6361" y="1451"/>
                  <a:pt x="6350" y="1477"/>
                </a:cubicBezTo>
                <a:cubicBezTo>
                  <a:pt x="6341" y="1499"/>
                  <a:pt x="6330" y="1520"/>
                  <a:pt x="6319" y="1541"/>
                </a:cubicBezTo>
                <a:lnTo>
                  <a:pt x="6319" y="1543"/>
                </a:lnTo>
                <a:cubicBezTo>
                  <a:pt x="6314" y="1551"/>
                  <a:pt x="6310" y="1561"/>
                  <a:pt x="6305" y="1570"/>
                </a:cubicBezTo>
                <a:lnTo>
                  <a:pt x="6298" y="1585"/>
                </a:lnTo>
                <a:cubicBezTo>
                  <a:pt x="6292" y="1596"/>
                  <a:pt x="6286" y="1607"/>
                  <a:pt x="6281" y="1619"/>
                </a:cubicBezTo>
                <a:cubicBezTo>
                  <a:pt x="6279" y="1624"/>
                  <a:pt x="6278" y="1628"/>
                  <a:pt x="6278" y="1631"/>
                </a:cubicBezTo>
                <a:cubicBezTo>
                  <a:pt x="6278" y="1636"/>
                  <a:pt x="6280" y="1640"/>
                  <a:pt x="6283" y="1643"/>
                </a:cubicBezTo>
                <a:lnTo>
                  <a:pt x="6277" y="1647"/>
                </a:lnTo>
                <a:cubicBezTo>
                  <a:pt x="6276" y="1647"/>
                  <a:pt x="6276" y="1648"/>
                  <a:pt x="6276" y="1648"/>
                </a:cubicBezTo>
                <a:lnTo>
                  <a:pt x="6275" y="1648"/>
                </a:lnTo>
                <a:cubicBezTo>
                  <a:pt x="6270" y="1651"/>
                  <a:pt x="6266" y="1654"/>
                  <a:pt x="6262" y="1658"/>
                </a:cubicBezTo>
                <a:cubicBezTo>
                  <a:pt x="6257" y="1666"/>
                  <a:pt x="6251" y="1674"/>
                  <a:pt x="6246" y="1682"/>
                </a:cubicBezTo>
                <a:lnTo>
                  <a:pt x="6246" y="1683"/>
                </a:lnTo>
                <a:cubicBezTo>
                  <a:pt x="6240" y="1693"/>
                  <a:pt x="6233" y="1702"/>
                  <a:pt x="6226" y="1711"/>
                </a:cubicBezTo>
                <a:cubicBezTo>
                  <a:pt x="6193" y="1755"/>
                  <a:pt x="6156" y="1801"/>
                  <a:pt x="6106" y="1834"/>
                </a:cubicBezTo>
                <a:cubicBezTo>
                  <a:pt x="6041" y="1877"/>
                  <a:pt x="5971" y="1907"/>
                  <a:pt x="5899" y="1923"/>
                </a:cubicBezTo>
                <a:cubicBezTo>
                  <a:pt x="5838" y="1937"/>
                  <a:pt x="5772" y="1949"/>
                  <a:pt x="5703" y="1945"/>
                </a:cubicBezTo>
                <a:cubicBezTo>
                  <a:pt x="5654" y="1941"/>
                  <a:pt x="5604" y="1941"/>
                  <a:pt x="5555" y="1941"/>
                </a:cubicBezTo>
                <a:lnTo>
                  <a:pt x="5538" y="1940"/>
                </a:lnTo>
                <a:cubicBezTo>
                  <a:pt x="5489" y="1940"/>
                  <a:pt x="5439" y="1940"/>
                  <a:pt x="5388" y="1940"/>
                </a:cubicBezTo>
                <a:lnTo>
                  <a:pt x="5381" y="1940"/>
                </a:lnTo>
                <a:cubicBezTo>
                  <a:pt x="5313" y="1940"/>
                  <a:pt x="5243" y="1940"/>
                  <a:pt x="5174" y="1939"/>
                </a:cubicBezTo>
                <a:cubicBezTo>
                  <a:pt x="5022" y="1937"/>
                  <a:pt x="4876" y="1957"/>
                  <a:pt x="4742" y="1999"/>
                </a:cubicBezTo>
                <a:cubicBezTo>
                  <a:pt x="4678" y="2019"/>
                  <a:pt x="4609" y="2045"/>
                  <a:pt x="4533" y="2077"/>
                </a:cubicBezTo>
                <a:cubicBezTo>
                  <a:pt x="4417" y="2126"/>
                  <a:pt x="4312" y="2190"/>
                  <a:pt x="4205" y="2258"/>
                </a:cubicBezTo>
                <a:cubicBezTo>
                  <a:pt x="4195" y="2264"/>
                  <a:pt x="4185" y="2270"/>
                  <a:pt x="4175" y="2276"/>
                </a:cubicBezTo>
                <a:lnTo>
                  <a:pt x="4172" y="2277"/>
                </a:lnTo>
                <a:cubicBezTo>
                  <a:pt x="4161" y="2283"/>
                  <a:pt x="4151" y="2290"/>
                  <a:pt x="4140" y="2297"/>
                </a:cubicBezTo>
                <a:cubicBezTo>
                  <a:pt x="4132" y="2302"/>
                  <a:pt x="4124" y="2307"/>
                  <a:pt x="4116" y="2312"/>
                </a:cubicBezTo>
                <a:lnTo>
                  <a:pt x="4108" y="2317"/>
                </a:lnTo>
                <a:cubicBezTo>
                  <a:pt x="4056" y="2350"/>
                  <a:pt x="4003" y="2384"/>
                  <a:pt x="3945" y="2409"/>
                </a:cubicBezTo>
                <a:cubicBezTo>
                  <a:pt x="3806" y="2470"/>
                  <a:pt x="3650" y="2495"/>
                  <a:pt x="3455" y="2488"/>
                </a:cubicBezTo>
                <a:cubicBezTo>
                  <a:pt x="3390" y="2486"/>
                  <a:pt x="3321" y="2482"/>
                  <a:pt x="3236" y="2476"/>
                </a:cubicBezTo>
                <a:cubicBezTo>
                  <a:pt x="3198" y="2474"/>
                  <a:pt x="3159" y="2469"/>
                  <a:pt x="3124" y="2466"/>
                </a:cubicBezTo>
                <a:lnTo>
                  <a:pt x="3122" y="2466"/>
                </a:lnTo>
                <a:cubicBezTo>
                  <a:pt x="3109" y="2464"/>
                  <a:pt x="3096" y="2463"/>
                  <a:pt x="3083" y="2462"/>
                </a:cubicBezTo>
                <a:cubicBezTo>
                  <a:pt x="3067" y="2460"/>
                  <a:pt x="3051" y="2458"/>
                  <a:pt x="3036" y="2457"/>
                </a:cubicBezTo>
                <a:cubicBezTo>
                  <a:pt x="3010" y="2454"/>
                  <a:pt x="2983" y="2451"/>
                  <a:pt x="2956" y="2449"/>
                </a:cubicBezTo>
                <a:cubicBezTo>
                  <a:pt x="2914" y="2445"/>
                  <a:pt x="2872" y="2443"/>
                  <a:pt x="2833" y="2441"/>
                </a:cubicBezTo>
                <a:cubicBezTo>
                  <a:pt x="2817" y="2440"/>
                  <a:pt x="2801" y="2439"/>
                  <a:pt x="2785" y="2438"/>
                </a:cubicBezTo>
                <a:lnTo>
                  <a:pt x="2775" y="2438"/>
                </a:lnTo>
                <a:cubicBezTo>
                  <a:pt x="2717" y="2435"/>
                  <a:pt x="2657" y="2431"/>
                  <a:pt x="2597" y="2430"/>
                </a:cubicBezTo>
                <a:cubicBezTo>
                  <a:pt x="2562" y="2429"/>
                  <a:pt x="2525" y="2430"/>
                  <a:pt x="2492" y="2431"/>
                </a:cubicBezTo>
                <a:lnTo>
                  <a:pt x="2492" y="2431"/>
                </a:lnTo>
                <a:cubicBezTo>
                  <a:pt x="2465" y="2432"/>
                  <a:pt x="2437" y="2433"/>
                  <a:pt x="2410" y="2433"/>
                </a:cubicBezTo>
                <a:cubicBezTo>
                  <a:pt x="2317" y="2433"/>
                  <a:pt x="2224" y="2437"/>
                  <a:pt x="2125" y="2445"/>
                </a:cubicBezTo>
                <a:cubicBezTo>
                  <a:pt x="2007" y="2455"/>
                  <a:pt x="1895" y="2479"/>
                  <a:pt x="1792" y="2516"/>
                </a:cubicBezTo>
                <a:cubicBezTo>
                  <a:pt x="1655" y="2566"/>
                  <a:pt x="1522" y="2620"/>
                  <a:pt x="1421" y="2662"/>
                </a:cubicBezTo>
                <a:cubicBezTo>
                  <a:pt x="1325" y="2702"/>
                  <a:pt x="1210" y="2747"/>
                  <a:pt x="1085" y="2777"/>
                </a:cubicBezTo>
                <a:cubicBezTo>
                  <a:pt x="1023" y="2792"/>
                  <a:pt x="954" y="2799"/>
                  <a:pt x="877" y="2798"/>
                </a:cubicBezTo>
                <a:cubicBezTo>
                  <a:pt x="820" y="2798"/>
                  <a:pt x="764" y="2788"/>
                  <a:pt x="715" y="2779"/>
                </a:cubicBezTo>
                <a:cubicBezTo>
                  <a:pt x="655" y="2768"/>
                  <a:pt x="593" y="2753"/>
                  <a:pt x="528" y="2735"/>
                </a:cubicBezTo>
                <a:cubicBezTo>
                  <a:pt x="492" y="2725"/>
                  <a:pt x="457" y="2712"/>
                  <a:pt x="422" y="2698"/>
                </a:cubicBezTo>
                <a:lnTo>
                  <a:pt x="397" y="2688"/>
                </a:lnTo>
                <a:cubicBezTo>
                  <a:pt x="272" y="2641"/>
                  <a:pt x="176" y="2604"/>
                  <a:pt x="87" y="2569"/>
                </a:cubicBezTo>
                <a:cubicBezTo>
                  <a:pt x="69" y="2562"/>
                  <a:pt x="52" y="2554"/>
                  <a:pt x="35" y="2545"/>
                </a:cubicBezTo>
                <a:cubicBezTo>
                  <a:pt x="29" y="2543"/>
                  <a:pt x="23" y="2540"/>
                  <a:pt x="18" y="2537"/>
                </a:cubicBezTo>
                <a:lnTo>
                  <a:pt x="0" y="2529"/>
                </a:lnTo>
                <a:lnTo>
                  <a:pt x="3" y="2548"/>
                </a:lnTo>
                <a:cubicBezTo>
                  <a:pt x="4" y="2554"/>
                  <a:pt x="7" y="2562"/>
                  <a:pt x="19" y="2566"/>
                </a:cubicBezTo>
                <a:cubicBezTo>
                  <a:pt x="31" y="2570"/>
                  <a:pt x="43" y="2575"/>
                  <a:pt x="55" y="2580"/>
                </a:cubicBezTo>
                <a:lnTo>
                  <a:pt x="55" y="2580"/>
                </a:lnTo>
                <a:cubicBezTo>
                  <a:pt x="60" y="2583"/>
                  <a:pt x="66" y="2585"/>
                  <a:pt x="72" y="2588"/>
                </a:cubicBezTo>
                <a:cubicBezTo>
                  <a:pt x="213" y="2647"/>
                  <a:pt x="332" y="2696"/>
                  <a:pt x="455" y="2738"/>
                </a:cubicBezTo>
                <a:cubicBezTo>
                  <a:pt x="586" y="2783"/>
                  <a:pt x="703" y="2811"/>
                  <a:pt x="812" y="2825"/>
                </a:cubicBezTo>
                <a:cubicBezTo>
                  <a:pt x="848" y="2829"/>
                  <a:pt x="880" y="2831"/>
                  <a:pt x="909" y="2831"/>
                </a:cubicBezTo>
                <a:cubicBezTo>
                  <a:pt x="944" y="2831"/>
                  <a:pt x="975" y="2828"/>
                  <a:pt x="1005" y="2822"/>
                </a:cubicBezTo>
                <a:cubicBezTo>
                  <a:pt x="1064" y="2810"/>
                  <a:pt x="1126" y="2797"/>
                  <a:pt x="1185" y="2780"/>
                </a:cubicBezTo>
                <a:cubicBezTo>
                  <a:pt x="1235" y="2766"/>
                  <a:pt x="1287" y="2748"/>
                  <a:pt x="1354" y="2721"/>
                </a:cubicBezTo>
                <a:cubicBezTo>
                  <a:pt x="1390" y="2707"/>
                  <a:pt x="1427" y="2691"/>
                  <a:pt x="1462" y="2675"/>
                </a:cubicBezTo>
                <a:lnTo>
                  <a:pt x="1462" y="2675"/>
                </a:lnTo>
                <a:cubicBezTo>
                  <a:pt x="1490" y="2663"/>
                  <a:pt x="1521" y="2649"/>
                  <a:pt x="1553" y="2637"/>
                </a:cubicBezTo>
                <a:cubicBezTo>
                  <a:pt x="1604" y="2615"/>
                  <a:pt x="1672" y="2588"/>
                  <a:pt x="1741" y="2564"/>
                </a:cubicBezTo>
                <a:cubicBezTo>
                  <a:pt x="1788" y="2547"/>
                  <a:pt x="1850" y="2526"/>
                  <a:pt x="1914" y="2510"/>
                </a:cubicBezTo>
                <a:cubicBezTo>
                  <a:pt x="1999" y="2489"/>
                  <a:pt x="2074" y="2477"/>
                  <a:pt x="2143" y="2472"/>
                </a:cubicBezTo>
                <a:cubicBezTo>
                  <a:pt x="2163" y="2471"/>
                  <a:pt x="2184" y="2470"/>
                  <a:pt x="2204" y="2468"/>
                </a:cubicBezTo>
                <a:lnTo>
                  <a:pt x="2208" y="2468"/>
                </a:lnTo>
                <a:cubicBezTo>
                  <a:pt x="2250" y="2465"/>
                  <a:pt x="2292" y="2462"/>
                  <a:pt x="2334" y="2461"/>
                </a:cubicBezTo>
                <a:cubicBezTo>
                  <a:pt x="2385" y="2459"/>
                  <a:pt x="2437" y="2459"/>
                  <a:pt x="2486" y="2459"/>
                </a:cubicBezTo>
                <a:lnTo>
                  <a:pt x="2487" y="2459"/>
                </a:lnTo>
                <a:cubicBezTo>
                  <a:pt x="2513" y="2459"/>
                  <a:pt x="2540" y="2459"/>
                  <a:pt x="2567" y="2459"/>
                </a:cubicBezTo>
                <a:cubicBezTo>
                  <a:pt x="2579" y="2459"/>
                  <a:pt x="2590" y="2458"/>
                  <a:pt x="2601" y="2458"/>
                </a:cubicBezTo>
                <a:cubicBezTo>
                  <a:pt x="2620" y="2457"/>
                  <a:pt x="2640" y="2456"/>
                  <a:pt x="2658" y="2457"/>
                </a:cubicBezTo>
                <a:cubicBezTo>
                  <a:pt x="2685" y="2459"/>
                  <a:pt x="2712" y="2460"/>
                  <a:pt x="2738" y="2461"/>
                </a:cubicBezTo>
                <a:lnTo>
                  <a:pt x="2738" y="2456"/>
                </a:lnTo>
                <a:lnTo>
                  <a:pt x="2738" y="2456"/>
                </a:lnTo>
                <a:lnTo>
                  <a:pt x="2738" y="2461"/>
                </a:lnTo>
                <a:cubicBezTo>
                  <a:pt x="2791" y="2464"/>
                  <a:pt x="2847" y="2466"/>
                  <a:pt x="2901" y="2474"/>
                </a:cubicBezTo>
                <a:cubicBezTo>
                  <a:pt x="2949" y="2480"/>
                  <a:pt x="2998" y="2484"/>
                  <a:pt x="3046" y="2488"/>
                </a:cubicBezTo>
                <a:lnTo>
                  <a:pt x="3047" y="2488"/>
                </a:lnTo>
                <a:cubicBezTo>
                  <a:pt x="3085" y="2491"/>
                  <a:pt x="3124" y="2495"/>
                  <a:pt x="3163" y="2499"/>
                </a:cubicBezTo>
                <a:cubicBezTo>
                  <a:pt x="3316" y="2517"/>
                  <a:pt x="3468" y="2519"/>
                  <a:pt x="3583" y="2519"/>
                </a:cubicBezTo>
                <a:cubicBezTo>
                  <a:pt x="3612" y="2519"/>
                  <a:pt x="3643" y="2518"/>
                  <a:pt x="3673" y="2513"/>
                </a:cubicBezTo>
                <a:cubicBezTo>
                  <a:pt x="3724" y="2505"/>
                  <a:pt x="3776" y="2494"/>
                  <a:pt x="3826" y="2483"/>
                </a:cubicBezTo>
                <a:lnTo>
                  <a:pt x="3837" y="2480"/>
                </a:lnTo>
                <a:cubicBezTo>
                  <a:pt x="3896" y="2467"/>
                  <a:pt x="3954" y="2444"/>
                  <a:pt x="4011" y="2412"/>
                </a:cubicBezTo>
                <a:cubicBezTo>
                  <a:pt x="4073" y="2376"/>
                  <a:pt x="4136" y="2337"/>
                  <a:pt x="4196" y="2300"/>
                </a:cubicBezTo>
                <a:cubicBezTo>
                  <a:pt x="4226" y="2281"/>
                  <a:pt x="4256" y="2263"/>
                  <a:pt x="4286" y="2245"/>
                </a:cubicBezTo>
                <a:cubicBezTo>
                  <a:pt x="4297" y="2238"/>
                  <a:pt x="4308" y="2231"/>
                  <a:pt x="4319" y="2224"/>
                </a:cubicBezTo>
                <a:lnTo>
                  <a:pt x="4320" y="2223"/>
                </a:lnTo>
                <a:cubicBezTo>
                  <a:pt x="4351" y="2204"/>
                  <a:pt x="4382" y="2184"/>
                  <a:pt x="4415" y="2168"/>
                </a:cubicBezTo>
                <a:lnTo>
                  <a:pt x="4445" y="2154"/>
                </a:lnTo>
                <a:cubicBezTo>
                  <a:pt x="4505" y="2125"/>
                  <a:pt x="4566" y="2095"/>
                  <a:pt x="4630" y="2072"/>
                </a:cubicBezTo>
                <a:lnTo>
                  <a:pt x="4643" y="2067"/>
                </a:lnTo>
                <a:cubicBezTo>
                  <a:pt x="4707" y="2044"/>
                  <a:pt x="4773" y="2020"/>
                  <a:pt x="4842" y="2007"/>
                </a:cubicBezTo>
                <a:lnTo>
                  <a:pt x="4852" y="2005"/>
                </a:lnTo>
                <a:cubicBezTo>
                  <a:pt x="4921" y="1991"/>
                  <a:pt x="4993" y="1977"/>
                  <a:pt x="5065" y="1976"/>
                </a:cubicBezTo>
                <a:lnTo>
                  <a:pt x="5106" y="1976"/>
                </a:lnTo>
                <a:cubicBezTo>
                  <a:pt x="5149" y="1975"/>
                  <a:pt x="5193" y="1975"/>
                  <a:pt x="5236" y="1975"/>
                </a:cubicBezTo>
                <a:cubicBezTo>
                  <a:pt x="5281" y="1975"/>
                  <a:pt x="5325" y="1975"/>
                  <a:pt x="5374" y="1976"/>
                </a:cubicBezTo>
                <a:cubicBezTo>
                  <a:pt x="5432" y="1977"/>
                  <a:pt x="5491" y="1977"/>
                  <a:pt x="5549" y="1977"/>
                </a:cubicBezTo>
                <a:cubicBezTo>
                  <a:pt x="5551" y="1977"/>
                  <a:pt x="5554" y="1977"/>
                  <a:pt x="5556" y="1977"/>
                </a:cubicBezTo>
                <a:cubicBezTo>
                  <a:pt x="5582" y="1977"/>
                  <a:pt x="5608" y="1978"/>
                  <a:pt x="5631" y="1978"/>
                </a:cubicBezTo>
                <a:cubicBezTo>
                  <a:pt x="5716" y="1980"/>
                  <a:pt x="5805" y="1982"/>
                  <a:pt x="5891" y="1961"/>
                </a:cubicBezTo>
                <a:cubicBezTo>
                  <a:pt x="5987" y="1938"/>
                  <a:pt x="6066" y="1905"/>
                  <a:pt x="6132" y="1860"/>
                </a:cubicBezTo>
                <a:cubicBezTo>
                  <a:pt x="6201" y="1813"/>
                  <a:pt x="6253" y="1748"/>
                  <a:pt x="6292" y="1661"/>
                </a:cubicBezTo>
                <a:lnTo>
                  <a:pt x="6294" y="1656"/>
                </a:lnTo>
                <a:lnTo>
                  <a:pt x="6292" y="1653"/>
                </a:lnTo>
                <a:lnTo>
                  <a:pt x="6292" y="1649"/>
                </a:lnTo>
                <a:lnTo>
                  <a:pt x="6298" y="1651"/>
                </a:lnTo>
                <a:lnTo>
                  <a:pt x="6303" y="1646"/>
                </a:lnTo>
                <a:cubicBezTo>
                  <a:pt x="6303" y="1645"/>
                  <a:pt x="6303" y="1645"/>
                  <a:pt x="6303" y="1645"/>
                </a:cubicBezTo>
                <a:lnTo>
                  <a:pt x="6304" y="1645"/>
                </a:lnTo>
                <a:cubicBezTo>
                  <a:pt x="6306" y="1643"/>
                  <a:pt x="6308" y="1640"/>
                  <a:pt x="6310" y="1636"/>
                </a:cubicBezTo>
                <a:cubicBezTo>
                  <a:pt x="6332" y="1587"/>
                  <a:pt x="6353" y="1541"/>
                  <a:pt x="6372" y="1497"/>
                </a:cubicBezTo>
                <a:cubicBezTo>
                  <a:pt x="6384" y="1472"/>
                  <a:pt x="6395" y="1446"/>
                  <a:pt x="6406" y="1421"/>
                </a:cubicBezTo>
                <a:lnTo>
                  <a:pt x="6408" y="1416"/>
                </a:lnTo>
                <a:cubicBezTo>
                  <a:pt x="6432" y="1360"/>
                  <a:pt x="6457" y="1303"/>
                  <a:pt x="6484" y="1247"/>
                </a:cubicBezTo>
                <a:cubicBezTo>
                  <a:pt x="6529" y="1152"/>
                  <a:pt x="6598" y="1065"/>
                  <a:pt x="6707" y="965"/>
                </a:cubicBezTo>
                <a:cubicBezTo>
                  <a:pt x="6742" y="934"/>
                  <a:pt x="6779" y="905"/>
                  <a:pt x="6816" y="877"/>
                </a:cubicBezTo>
                <a:lnTo>
                  <a:pt x="6817" y="876"/>
                </a:lnTo>
                <a:cubicBezTo>
                  <a:pt x="6837" y="860"/>
                  <a:pt x="6857" y="844"/>
                  <a:pt x="6877" y="828"/>
                </a:cubicBezTo>
                <a:cubicBezTo>
                  <a:pt x="6878" y="827"/>
                  <a:pt x="6880" y="826"/>
                  <a:pt x="6883" y="825"/>
                </a:cubicBezTo>
                <a:cubicBezTo>
                  <a:pt x="6888" y="821"/>
                  <a:pt x="6896" y="817"/>
                  <a:pt x="6898" y="809"/>
                </a:cubicBezTo>
                <a:lnTo>
                  <a:pt x="6898" y="807"/>
                </a:lnTo>
                <a:lnTo>
                  <a:pt x="6912" y="799"/>
                </a:lnTo>
                <a:cubicBezTo>
                  <a:pt x="6913" y="798"/>
                  <a:pt x="6914" y="798"/>
                  <a:pt x="6914" y="797"/>
                </a:cubicBezTo>
                <a:cubicBezTo>
                  <a:pt x="6924" y="790"/>
                  <a:pt x="6932" y="782"/>
                  <a:pt x="6940" y="775"/>
                </a:cubicBezTo>
                <a:lnTo>
                  <a:pt x="6942" y="773"/>
                </a:lnTo>
                <a:cubicBezTo>
                  <a:pt x="6947" y="769"/>
                  <a:pt x="6951" y="765"/>
                  <a:pt x="6956" y="761"/>
                </a:cubicBezTo>
                <a:cubicBezTo>
                  <a:pt x="7001" y="722"/>
                  <a:pt x="7053" y="676"/>
                  <a:pt x="7091" y="620"/>
                </a:cubicBezTo>
                <a:cubicBezTo>
                  <a:pt x="7124" y="572"/>
                  <a:pt x="7154" y="521"/>
                  <a:pt x="7182" y="471"/>
                </a:cubicBezTo>
                <a:lnTo>
                  <a:pt x="7197" y="447"/>
                </a:lnTo>
                <a:cubicBezTo>
                  <a:pt x="7203" y="436"/>
                  <a:pt x="7207" y="424"/>
                  <a:pt x="7211" y="413"/>
                </a:cubicBezTo>
                <a:lnTo>
                  <a:pt x="7209" y="412"/>
                </a:lnTo>
                <a:lnTo>
                  <a:pt x="7209" y="412"/>
                </a:lnTo>
                <a:lnTo>
                  <a:pt x="7211" y="413"/>
                </a:lnTo>
                <a:lnTo>
                  <a:pt x="7216" y="399"/>
                </a:lnTo>
                <a:lnTo>
                  <a:pt x="7222" y="390"/>
                </a:lnTo>
                <a:cubicBezTo>
                  <a:pt x="7226" y="383"/>
                  <a:pt x="7231" y="374"/>
                  <a:pt x="7233" y="364"/>
                </a:cubicBezTo>
                <a:lnTo>
                  <a:pt x="7237" y="335"/>
                </a:lnTo>
                <a:lnTo>
                  <a:pt x="7245" y="330"/>
                </a:lnTo>
                <a:cubicBezTo>
                  <a:pt x="7251" y="325"/>
                  <a:pt x="7253" y="319"/>
                  <a:pt x="7253" y="314"/>
                </a:cubicBezTo>
                <a:cubicBezTo>
                  <a:pt x="7253" y="313"/>
                  <a:pt x="7253" y="313"/>
                  <a:pt x="7253" y="312"/>
                </a:cubicBezTo>
                <a:lnTo>
                  <a:pt x="7252" y="303"/>
                </a:lnTo>
                <a:lnTo>
                  <a:pt x="7257" y="305"/>
                </a:lnTo>
                <a:lnTo>
                  <a:pt x="7269" y="264"/>
                </a:lnTo>
                <a:lnTo>
                  <a:pt x="7272" y="255"/>
                </a:lnTo>
                <a:lnTo>
                  <a:pt x="7273" y="256"/>
                </a:lnTo>
                <a:lnTo>
                  <a:pt x="7286" y="217"/>
                </a:lnTo>
                <a:lnTo>
                  <a:pt x="7289" y="207"/>
                </a:lnTo>
                <a:lnTo>
                  <a:pt x="7285" y="206"/>
                </a:lnTo>
                <a:lnTo>
                  <a:pt x="7288" y="204"/>
                </a:lnTo>
                <a:cubicBezTo>
                  <a:pt x="7294" y="199"/>
                  <a:pt x="7297" y="193"/>
                  <a:pt x="7297" y="185"/>
                </a:cubicBezTo>
                <a:cubicBezTo>
                  <a:pt x="7297" y="183"/>
                  <a:pt x="7296" y="181"/>
                  <a:pt x="7296" y="179"/>
                </a:cubicBezTo>
                <a:lnTo>
                  <a:pt x="7293" y="164"/>
                </a:lnTo>
                <a:lnTo>
                  <a:pt x="7294" y="165"/>
                </a:lnTo>
                <a:lnTo>
                  <a:pt x="7312" y="148"/>
                </a:lnTo>
                <a:lnTo>
                  <a:pt x="7302" y="140"/>
                </a:lnTo>
                <a:cubicBezTo>
                  <a:pt x="7303" y="141"/>
                  <a:pt x="7305" y="144"/>
                  <a:pt x="7305" y="148"/>
                </a:cubicBezTo>
                <a:lnTo>
                  <a:pt x="7297" y="148"/>
                </a:lnTo>
                <a:lnTo>
                  <a:pt x="7303" y="143"/>
                </a:lnTo>
                <a:lnTo>
                  <a:pt x="7303" y="143"/>
                </a:lnTo>
                <a:lnTo>
                  <a:pt x="7295" y="148"/>
                </a:lnTo>
                <a:lnTo>
                  <a:pt x="7295" y="148"/>
                </a:lnTo>
                <a:lnTo>
                  <a:pt x="7314" y="111"/>
                </a:lnTo>
                <a:cubicBezTo>
                  <a:pt x="7318" y="103"/>
                  <a:pt x="7320" y="97"/>
                  <a:pt x="7320" y="90"/>
                </a:cubicBezTo>
                <a:lnTo>
                  <a:pt x="7320" y="90"/>
                </a:lnTo>
                <a:cubicBezTo>
                  <a:pt x="7320" y="89"/>
                  <a:pt x="7320" y="87"/>
                  <a:pt x="7320" y="86"/>
                </a:cubicBezTo>
                <a:lnTo>
                  <a:pt x="7318" y="61"/>
                </a:lnTo>
                <a:lnTo>
                  <a:pt x="7331" y="32"/>
                </a:lnTo>
                <a:cubicBezTo>
                  <a:pt x="7335" y="23"/>
                  <a:pt x="7338" y="13"/>
                  <a:pt x="7338" y="2"/>
                </a:cubicBezTo>
                <a:lnTo>
                  <a:pt x="7318" y="0"/>
                </a:lnTo>
                <a:lnTo>
                  <a:pt x="7289" y="124"/>
                </a:lnTo>
                <a:moveTo>
                  <a:pt x="6902" y="781"/>
                </a:moveTo>
                <a:lnTo>
                  <a:pt x="6902" y="781"/>
                </a:lnTo>
                <a:moveTo>
                  <a:pt x="7209" y="412"/>
                </a:moveTo>
                <a:lnTo>
                  <a:pt x="7208" y="411"/>
                </a:lnTo>
                <a:lnTo>
                  <a:pt x="7208" y="411"/>
                </a:lnTo>
                <a:lnTo>
                  <a:pt x="7209" y="412"/>
                </a:lnTo>
                <a:moveTo>
                  <a:pt x="7232" y="314"/>
                </a:moveTo>
                <a:lnTo>
                  <a:pt x="7233" y="314"/>
                </a:lnTo>
                <a:lnTo>
                  <a:pt x="7232" y="314"/>
                </a:lnTo>
                <a:moveTo>
                  <a:pt x="7302" y="156"/>
                </a:moveTo>
                <a:cubicBezTo>
                  <a:pt x="7301" y="156"/>
                  <a:pt x="7301" y="156"/>
                  <a:pt x="7300" y="157"/>
                </a:cubicBezTo>
                <a:lnTo>
                  <a:pt x="7297" y="151"/>
                </a:lnTo>
                <a:lnTo>
                  <a:pt x="7302" y="156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0000" tIns="45000" rIns="90000" bIns="45000" anchor="ctr" anchorCtr="1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" name="Google Shape;60;p8"/>
          <p:cNvSpPr/>
          <p:nvPr/>
        </p:nvSpPr>
        <p:spPr>
          <a:xfrm rot="-2308600">
            <a:off x="-213323" y="2663669"/>
            <a:ext cx="1477129" cy="3223940"/>
          </a:xfrm>
          <a:custGeom>
            <a:avLst/>
            <a:gdLst/>
            <a:ahLst/>
            <a:cxnLst/>
            <a:rect l="l" t="t" r="r" b="b"/>
            <a:pathLst>
              <a:path w="2936" h="6408" extrusionOk="0">
                <a:moveTo>
                  <a:pt x="2511" y="4617"/>
                </a:moveTo>
                <a:lnTo>
                  <a:pt x="2511" y="4617"/>
                </a:lnTo>
                <a:cubicBezTo>
                  <a:pt x="2512" y="4617"/>
                  <a:pt x="2514" y="4616"/>
                  <a:pt x="2514" y="4615"/>
                </a:cubicBezTo>
                <a:cubicBezTo>
                  <a:pt x="2517" y="4609"/>
                  <a:pt x="2512" y="4533"/>
                  <a:pt x="2510" y="4524"/>
                </a:cubicBezTo>
                <a:cubicBezTo>
                  <a:pt x="2508" y="4519"/>
                  <a:pt x="2506" y="4511"/>
                  <a:pt x="2505" y="4506"/>
                </a:cubicBezTo>
                <a:cubicBezTo>
                  <a:pt x="2499" y="4478"/>
                  <a:pt x="2459" y="4432"/>
                  <a:pt x="2415" y="4401"/>
                </a:cubicBezTo>
                <a:cubicBezTo>
                  <a:pt x="2408" y="4395"/>
                  <a:pt x="2400" y="4390"/>
                  <a:pt x="2398" y="4388"/>
                </a:cubicBezTo>
                <a:cubicBezTo>
                  <a:pt x="2388" y="4379"/>
                  <a:pt x="2348" y="4357"/>
                  <a:pt x="2324" y="4348"/>
                </a:cubicBezTo>
                <a:cubicBezTo>
                  <a:pt x="2236" y="4313"/>
                  <a:pt x="2159" y="4300"/>
                  <a:pt x="2067" y="4306"/>
                </a:cubicBezTo>
                <a:cubicBezTo>
                  <a:pt x="2023" y="4308"/>
                  <a:pt x="1962" y="4317"/>
                  <a:pt x="1950" y="4323"/>
                </a:cubicBezTo>
                <a:cubicBezTo>
                  <a:pt x="1947" y="4325"/>
                  <a:pt x="1937" y="4329"/>
                  <a:pt x="1928" y="4332"/>
                </a:cubicBezTo>
                <a:cubicBezTo>
                  <a:pt x="1906" y="4341"/>
                  <a:pt x="1866" y="4366"/>
                  <a:pt x="1845" y="4385"/>
                </a:cubicBezTo>
                <a:cubicBezTo>
                  <a:pt x="1835" y="4393"/>
                  <a:pt x="1819" y="4411"/>
                  <a:pt x="1808" y="4425"/>
                </a:cubicBezTo>
                <a:cubicBezTo>
                  <a:pt x="1799" y="4438"/>
                  <a:pt x="1788" y="4451"/>
                  <a:pt x="1786" y="4454"/>
                </a:cubicBezTo>
                <a:cubicBezTo>
                  <a:pt x="1784" y="4457"/>
                  <a:pt x="1781" y="4462"/>
                  <a:pt x="1781" y="4465"/>
                </a:cubicBezTo>
                <a:cubicBezTo>
                  <a:pt x="1781" y="4465"/>
                  <a:pt x="1780" y="4467"/>
                  <a:pt x="1779" y="4468"/>
                </a:cubicBezTo>
                <a:cubicBezTo>
                  <a:pt x="1776" y="4470"/>
                  <a:pt x="1768" y="4480"/>
                  <a:pt x="1734" y="4531"/>
                </a:cubicBezTo>
                <a:cubicBezTo>
                  <a:pt x="1726" y="4543"/>
                  <a:pt x="1716" y="4555"/>
                  <a:pt x="1701" y="4574"/>
                </a:cubicBezTo>
                <a:cubicBezTo>
                  <a:pt x="1658" y="4631"/>
                  <a:pt x="1656" y="4633"/>
                  <a:pt x="1625" y="4654"/>
                </a:cubicBezTo>
                <a:cubicBezTo>
                  <a:pt x="1578" y="4686"/>
                  <a:pt x="1485" y="4746"/>
                  <a:pt x="1459" y="4761"/>
                </a:cubicBezTo>
                <a:cubicBezTo>
                  <a:pt x="1389" y="4801"/>
                  <a:pt x="1358" y="4836"/>
                  <a:pt x="1326" y="4908"/>
                </a:cubicBezTo>
                <a:cubicBezTo>
                  <a:pt x="1319" y="4924"/>
                  <a:pt x="1300" y="4949"/>
                  <a:pt x="1247" y="5018"/>
                </a:cubicBezTo>
                <a:cubicBezTo>
                  <a:pt x="1244" y="5022"/>
                  <a:pt x="1241" y="5025"/>
                  <a:pt x="1240" y="5025"/>
                </a:cubicBezTo>
                <a:cubicBezTo>
                  <a:pt x="1231" y="5027"/>
                  <a:pt x="1188" y="5067"/>
                  <a:pt x="1174" y="5083"/>
                </a:cubicBezTo>
                <a:cubicBezTo>
                  <a:pt x="1160" y="5100"/>
                  <a:pt x="1105" y="5177"/>
                  <a:pt x="1106" y="5186"/>
                </a:cubicBezTo>
                <a:cubicBezTo>
                  <a:pt x="1106" y="5185"/>
                  <a:pt x="1106" y="5185"/>
                  <a:pt x="1106" y="5185"/>
                </a:cubicBezTo>
                <a:cubicBezTo>
                  <a:pt x="1105" y="5186"/>
                  <a:pt x="1102" y="5191"/>
                  <a:pt x="1099" y="5197"/>
                </a:cubicBezTo>
                <a:cubicBezTo>
                  <a:pt x="1100" y="5191"/>
                  <a:pt x="1100" y="5190"/>
                  <a:pt x="1100" y="5189"/>
                </a:cubicBezTo>
                <a:cubicBezTo>
                  <a:pt x="1100" y="5184"/>
                  <a:pt x="1109" y="5148"/>
                  <a:pt x="1126" y="5088"/>
                </a:cubicBezTo>
                <a:cubicBezTo>
                  <a:pt x="1138" y="5042"/>
                  <a:pt x="1154" y="4987"/>
                  <a:pt x="1161" y="4970"/>
                </a:cubicBezTo>
                <a:cubicBezTo>
                  <a:pt x="1163" y="4966"/>
                  <a:pt x="1167" y="4954"/>
                  <a:pt x="1167" y="4950"/>
                </a:cubicBezTo>
                <a:cubicBezTo>
                  <a:pt x="1168" y="4947"/>
                  <a:pt x="1181" y="4916"/>
                  <a:pt x="1195" y="4886"/>
                </a:cubicBezTo>
                <a:cubicBezTo>
                  <a:pt x="1203" y="4868"/>
                  <a:pt x="1227" y="4827"/>
                  <a:pt x="1279" y="4739"/>
                </a:cubicBezTo>
                <a:cubicBezTo>
                  <a:pt x="1288" y="4725"/>
                  <a:pt x="1296" y="4710"/>
                  <a:pt x="1303" y="4699"/>
                </a:cubicBezTo>
                <a:cubicBezTo>
                  <a:pt x="1311" y="4684"/>
                  <a:pt x="1313" y="4681"/>
                  <a:pt x="1313" y="4680"/>
                </a:cubicBezTo>
                <a:cubicBezTo>
                  <a:pt x="1314" y="4679"/>
                  <a:pt x="1317" y="4677"/>
                  <a:pt x="1322" y="4668"/>
                </a:cubicBezTo>
                <a:cubicBezTo>
                  <a:pt x="1325" y="4662"/>
                  <a:pt x="1328" y="4658"/>
                  <a:pt x="1330" y="4657"/>
                </a:cubicBezTo>
                <a:cubicBezTo>
                  <a:pt x="1332" y="4655"/>
                  <a:pt x="1335" y="4652"/>
                  <a:pt x="1335" y="4649"/>
                </a:cubicBezTo>
                <a:cubicBezTo>
                  <a:pt x="1336" y="4646"/>
                  <a:pt x="1344" y="4631"/>
                  <a:pt x="1357" y="4608"/>
                </a:cubicBezTo>
                <a:cubicBezTo>
                  <a:pt x="1376" y="4574"/>
                  <a:pt x="1408" y="4518"/>
                  <a:pt x="1407" y="4513"/>
                </a:cubicBezTo>
                <a:cubicBezTo>
                  <a:pt x="1407" y="4514"/>
                  <a:pt x="1407" y="4514"/>
                  <a:pt x="1407" y="4514"/>
                </a:cubicBezTo>
                <a:cubicBezTo>
                  <a:pt x="1408" y="4513"/>
                  <a:pt x="1411" y="4505"/>
                  <a:pt x="1417" y="4494"/>
                </a:cubicBezTo>
                <a:cubicBezTo>
                  <a:pt x="1427" y="4476"/>
                  <a:pt x="1443" y="4443"/>
                  <a:pt x="1465" y="4392"/>
                </a:cubicBezTo>
                <a:cubicBezTo>
                  <a:pt x="1482" y="4354"/>
                  <a:pt x="1512" y="4318"/>
                  <a:pt x="1568" y="4269"/>
                </a:cubicBezTo>
                <a:cubicBezTo>
                  <a:pt x="1576" y="4262"/>
                  <a:pt x="1590" y="4250"/>
                  <a:pt x="1591" y="4247"/>
                </a:cubicBezTo>
                <a:lnTo>
                  <a:pt x="1592" y="4247"/>
                </a:lnTo>
                <a:cubicBezTo>
                  <a:pt x="1597" y="4246"/>
                  <a:pt x="1629" y="4219"/>
                  <a:pt x="1631" y="4216"/>
                </a:cubicBezTo>
                <a:cubicBezTo>
                  <a:pt x="1632" y="4216"/>
                  <a:pt x="1634" y="4214"/>
                  <a:pt x="1637" y="4212"/>
                </a:cubicBezTo>
                <a:cubicBezTo>
                  <a:pt x="1640" y="4210"/>
                  <a:pt x="1650" y="4202"/>
                  <a:pt x="1660" y="4194"/>
                </a:cubicBezTo>
                <a:cubicBezTo>
                  <a:pt x="1699" y="4163"/>
                  <a:pt x="1758" y="4119"/>
                  <a:pt x="1763" y="4116"/>
                </a:cubicBezTo>
                <a:cubicBezTo>
                  <a:pt x="1765" y="4116"/>
                  <a:pt x="1770" y="4113"/>
                  <a:pt x="1778" y="4109"/>
                </a:cubicBezTo>
                <a:cubicBezTo>
                  <a:pt x="1794" y="4101"/>
                  <a:pt x="1814" y="4093"/>
                  <a:pt x="1819" y="4092"/>
                </a:cubicBezTo>
                <a:cubicBezTo>
                  <a:pt x="1822" y="4092"/>
                  <a:pt x="1828" y="4089"/>
                  <a:pt x="1833" y="4087"/>
                </a:cubicBezTo>
                <a:cubicBezTo>
                  <a:pt x="1838" y="4084"/>
                  <a:pt x="1847" y="4080"/>
                  <a:pt x="1853" y="4078"/>
                </a:cubicBezTo>
                <a:cubicBezTo>
                  <a:pt x="1866" y="4073"/>
                  <a:pt x="1877" y="4061"/>
                  <a:pt x="1879" y="4048"/>
                </a:cubicBezTo>
                <a:cubicBezTo>
                  <a:pt x="1880" y="4040"/>
                  <a:pt x="1877" y="4032"/>
                  <a:pt x="1871" y="4028"/>
                </a:cubicBezTo>
                <a:cubicBezTo>
                  <a:pt x="1855" y="4014"/>
                  <a:pt x="1831" y="4025"/>
                  <a:pt x="1800" y="4059"/>
                </a:cubicBezTo>
                <a:cubicBezTo>
                  <a:pt x="1790" y="4069"/>
                  <a:pt x="1776" y="4082"/>
                  <a:pt x="1769" y="4086"/>
                </a:cubicBezTo>
                <a:cubicBezTo>
                  <a:pt x="1762" y="4091"/>
                  <a:pt x="1751" y="4098"/>
                  <a:pt x="1744" y="4102"/>
                </a:cubicBezTo>
                <a:cubicBezTo>
                  <a:pt x="1724" y="4115"/>
                  <a:pt x="1679" y="4148"/>
                  <a:pt x="1657" y="4166"/>
                </a:cubicBezTo>
                <a:cubicBezTo>
                  <a:pt x="1645" y="4176"/>
                  <a:pt x="1630" y="4188"/>
                  <a:pt x="1624" y="4193"/>
                </a:cubicBezTo>
                <a:cubicBezTo>
                  <a:pt x="1595" y="4215"/>
                  <a:pt x="1535" y="4267"/>
                  <a:pt x="1521" y="4281"/>
                </a:cubicBezTo>
                <a:cubicBezTo>
                  <a:pt x="1519" y="4284"/>
                  <a:pt x="1517" y="4286"/>
                  <a:pt x="1515" y="4288"/>
                </a:cubicBezTo>
                <a:cubicBezTo>
                  <a:pt x="1516" y="4287"/>
                  <a:pt x="1516" y="4286"/>
                  <a:pt x="1516" y="4285"/>
                </a:cubicBezTo>
                <a:cubicBezTo>
                  <a:pt x="1527" y="4263"/>
                  <a:pt x="1567" y="4171"/>
                  <a:pt x="1580" y="4136"/>
                </a:cubicBezTo>
                <a:cubicBezTo>
                  <a:pt x="1594" y="4097"/>
                  <a:pt x="1620" y="4009"/>
                  <a:pt x="1632" y="3954"/>
                </a:cubicBezTo>
                <a:cubicBezTo>
                  <a:pt x="1656" y="3849"/>
                  <a:pt x="1658" y="3751"/>
                  <a:pt x="1641" y="3594"/>
                </a:cubicBezTo>
                <a:cubicBezTo>
                  <a:pt x="1636" y="3549"/>
                  <a:pt x="1636" y="3545"/>
                  <a:pt x="1642" y="3508"/>
                </a:cubicBezTo>
                <a:cubicBezTo>
                  <a:pt x="1648" y="3468"/>
                  <a:pt x="1658" y="3434"/>
                  <a:pt x="1676" y="3397"/>
                </a:cubicBezTo>
                <a:cubicBezTo>
                  <a:pt x="1682" y="3384"/>
                  <a:pt x="1692" y="3362"/>
                  <a:pt x="1699" y="3347"/>
                </a:cubicBezTo>
                <a:cubicBezTo>
                  <a:pt x="1706" y="3332"/>
                  <a:pt x="1717" y="3310"/>
                  <a:pt x="1724" y="3298"/>
                </a:cubicBezTo>
                <a:cubicBezTo>
                  <a:pt x="1734" y="3281"/>
                  <a:pt x="1737" y="3276"/>
                  <a:pt x="1737" y="3275"/>
                </a:cubicBezTo>
                <a:cubicBezTo>
                  <a:pt x="1738" y="3272"/>
                  <a:pt x="1753" y="3251"/>
                  <a:pt x="1797" y="3186"/>
                </a:cubicBezTo>
                <a:cubicBezTo>
                  <a:pt x="1808" y="3170"/>
                  <a:pt x="1820" y="3152"/>
                  <a:pt x="1824" y="3146"/>
                </a:cubicBezTo>
                <a:cubicBezTo>
                  <a:pt x="1838" y="3126"/>
                  <a:pt x="1843" y="3122"/>
                  <a:pt x="1888" y="3089"/>
                </a:cubicBezTo>
                <a:cubicBezTo>
                  <a:pt x="1919" y="3066"/>
                  <a:pt x="1932" y="3058"/>
                  <a:pt x="1956" y="3047"/>
                </a:cubicBezTo>
                <a:cubicBezTo>
                  <a:pt x="2002" y="3027"/>
                  <a:pt x="2070" y="3007"/>
                  <a:pt x="2153" y="2990"/>
                </a:cubicBezTo>
                <a:cubicBezTo>
                  <a:pt x="2218" y="2977"/>
                  <a:pt x="2279" y="2955"/>
                  <a:pt x="2300" y="2936"/>
                </a:cubicBezTo>
                <a:cubicBezTo>
                  <a:pt x="2305" y="2932"/>
                  <a:pt x="2338" y="2898"/>
                  <a:pt x="2348" y="2888"/>
                </a:cubicBezTo>
                <a:cubicBezTo>
                  <a:pt x="2377" y="2858"/>
                  <a:pt x="2461" y="2822"/>
                  <a:pt x="2493" y="2827"/>
                </a:cubicBezTo>
                <a:cubicBezTo>
                  <a:pt x="2504" y="2829"/>
                  <a:pt x="2511" y="2835"/>
                  <a:pt x="2549" y="2876"/>
                </a:cubicBezTo>
                <a:cubicBezTo>
                  <a:pt x="2597" y="2929"/>
                  <a:pt x="2663" y="2982"/>
                  <a:pt x="2722" y="3014"/>
                </a:cubicBezTo>
                <a:cubicBezTo>
                  <a:pt x="2755" y="3032"/>
                  <a:pt x="2771" y="3037"/>
                  <a:pt x="2819" y="3044"/>
                </a:cubicBezTo>
                <a:cubicBezTo>
                  <a:pt x="2872" y="3052"/>
                  <a:pt x="2882" y="3055"/>
                  <a:pt x="2905" y="3071"/>
                </a:cubicBezTo>
                <a:lnTo>
                  <a:pt x="2936" y="3093"/>
                </a:lnTo>
                <a:lnTo>
                  <a:pt x="2927" y="3070"/>
                </a:lnTo>
                <a:cubicBezTo>
                  <a:pt x="2924" y="3063"/>
                  <a:pt x="2919" y="3046"/>
                  <a:pt x="2915" y="3031"/>
                </a:cubicBezTo>
                <a:cubicBezTo>
                  <a:pt x="2901" y="2981"/>
                  <a:pt x="2874" y="2926"/>
                  <a:pt x="2837" y="2872"/>
                </a:cubicBezTo>
                <a:cubicBezTo>
                  <a:pt x="2833" y="2866"/>
                  <a:pt x="2825" y="2853"/>
                  <a:pt x="2818" y="2842"/>
                </a:cubicBezTo>
                <a:cubicBezTo>
                  <a:pt x="2791" y="2798"/>
                  <a:pt x="2757" y="2761"/>
                  <a:pt x="2719" y="2733"/>
                </a:cubicBezTo>
                <a:cubicBezTo>
                  <a:pt x="2656" y="2685"/>
                  <a:pt x="2608" y="2666"/>
                  <a:pt x="2547" y="2664"/>
                </a:cubicBezTo>
                <a:cubicBezTo>
                  <a:pt x="2495" y="2662"/>
                  <a:pt x="2473" y="2666"/>
                  <a:pt x="2400" y="2688"/>
                </a:cubicBezTo>
                <a:cubicBezTo>
                  <a:pt x="2363" y="2699"/>
                  <a:pt x="2324" y="2710"/>
                  <a:pt x="2313" y="2713"/>
                </a:cubicBezTo>
                <a:cubicBezTo>
                  <a:pt x="2161" y="2749"/>
                  <a:pt x="2159" y="2749"/>
                  <a:pt x="2102" y="2785"/>
                </a:cubicBezTo>
                <a:cubicBezTo>
                  <a:pt x="2065" y="2809"/>
                  <a:pt x="2059" y="2813"/>
                  <a:pt x="2053" y="2819"/>
                </a:cubicBezTo>
                <a:cubicBezTo>
                  <a:pt x="2050" y="2822"/>
                  <a:pt x="2041" y="2829"/>
                  <a:pt x="2034" y="2835"/>
                </a:cubicBezTo>
                <a:cubicBezTo>
                  <a:pt x="2017" y="2848"/>
                  <a:pt x="1940" y="2935"/>
                  <a:pt x="1919" y="2964"/>
                </a:cubicBezTo>
                <a:cubicBezTo>
                  <a:pt x="1910" y="2976"/>
                  <a:pt x="1902" y="2988"/>
                  <a:pt x="1900" y="2991"/>
                </a:cubicBezTo>
                <a:cubicBezTo>
                  <a:pt x="1897" y="2994"/>
                  <a:pt x="1892" y="3002"/>
                  <a:pt x="1887" y="3008"/>
                </a:cubicBezTo>
                <a:cubicBezTo>
                  <a:pt x="1883" y="3015"/>
                  <a:pt x="1878" y="3021"/>
                  <a:pt x="1876" y="3023"/>
                </a:cubicBezTo>
                <a:cubicBezTo>
                  <a:pt x="1870" y="3031"/>
                  <a:pt x="1839" y="3078"/>
                  <a:pt x="1835" y="3087"/>
                </a:cubicBezTo>
                <a:cubicBezTo>
                  <a:pt x="1833" y="3092"/>
                  <a:pt x="1827" y="3101"/>
                  <a:pt x="1822" y="3108"/>
                </a:cubicBezTo>
                <a:cubicBezTo>
                  <a:pt x="1818" y="3115"/>
                  <a:pt x="1812" y="3124"/>
                  <a:pt x="1810" y="3128"/>
                </a:cubicBezTo>
                <a:cubicBezTo>
                  <a:pt x="1807" y="3132"/>
                  <a:pt x="1803" y="3138"/>
                  <a:pt x="1802" y="3140"/>
                </a:cubicBezTo>
                <a:cubicBezTo>
                  <a:pt x="1799" y="3143"/>
                  <a:pt x="1793" y="3153"/>
                  <a:pt x="1786" y="3162"/>
                </a:cubicBezTo>
                <a:cubicBezTo>
                  <a:pt x="1780" y="3172"/>
                  <a:pt x="1773" y="3182"/>
                  <a:pt x="1770" y="3186"/>
                </a:cubicBezTo>
                <a:cubicBezTo>
                  <a:pt x="1748" y="3216"/>
                  <a:pt x="1726" y="3249"/>
                  <a:pt x="1714" y="3270"/>
                </a:cubicBezTo>
                <a:cubicBezTo>
                  <a:pt x="1688" y="3316"/>
                  <a:pt x="1687" y="3319"/>
                  <a:pt x="1649" y="3401"/>
                </a:cubicBezTo>
                <a:cubicBezTo>
                  <a:pt x="1634" y="3435"/>
                  <a:pt x="1622" y="3475"/>
                  <a:pt x="1619" y="3500"/>
                </a:cubicBezTo>
                <a:cubicBezTo>
                  <a:pt x="1618" y="3508"/>
                  <a:pt x="1617" y="3515"/>
                  <a:pt x="1617" y="3517"/>
                </a:cubicBezTo>
                <a:cubicBezTo>
                  <a:pt x="1617" y="3517"/>
                  <a:pt x="1617" y="3519"/>
                  <a:pt x="1617" y="3520"/>
                </a:cubicBezTo>
                <a:cubicBezTo>
                  <a:pt x="1616" y="3519"/>
                  <a:pt x="1616" y="3517"/>
                  <a:pt x="1616" y="3516"/>
                </a:cubicBezTo>
                <a:cubicBezTo>
                  <a:pt x="1613" y="3505"/>
                  <a:pt x="1596" y="3454"/>
                  <a:pt x="1587" y="3430"/>
                </a:cubicBezTo>
                <a:cubicBezTo>
                  <a:pt x="1580" y="3412"/>
                  <a:pt x="1573" y="3389"/>
                  <a:pt x="1565" y="3359"/>
                </a:cubicBezTo>
                <a:cubicBezTo>
                  <a:pt x="1559" y="3335"/>
                  <a:pt x="1547" y="3252"/>
                  <a:pt x="1545" y="3218"/>
                </a:cubicBezTo>
                <a:lnTo>
                  <a:pt x="1543" y="3188"/>
                </a:lnTo>
                <a:lnTo>
                  <a:pt x="1557" y="3159"/>
                </a:lnTo>
                <a:cubicBezTo>
                  <a:pt x="1580" y="3110"/>
                  <a:pt x="1582" y="3107"/>
                  <a:pt x="1608" y="3064"/>
                </a:cubicBezTo>
                <a:cubicBezTo>
                  <a:pt x="1644" y="3004"/>
                  <a:pt x="1683" y="2946"/>
                  <a:pt x="1699" y="2929"/>
                </a:cubicBezTo>
                <a:cubicBezTo>
                  <a:pt x="1703" y="2925"/>
                  <a:pt x="1715" y="2916"/>
                  <a:pt x="1725" y="2911"/>
                </a:cubicBezTo>
                <a:cubicBezTo>
                  <a:pt x="1759" y="2891"/>
                  <a:pt x="1775" y="2863"/>
                  <a:pt x="1764" y="2840"/>
                </a:cubicBezTo>
                <a:cubicBezTo>
                  <a:pt x="1757" y="2826"/>
                  <a:pt x="1747" y="2822"/>
                  <a:pt x="1732" y="2826"/>
                </a:cubicBezTo>
                <a:cubicBezTo>
                  <a:pt x="1714" y="2831"/>
                  <a:pt x="1702" y="2847"/>
                  <a:pt x="1689" y="2885"/>
                </a:cubicBezTo>
                <a:cubicBezTo>
                  <a:pt x="1681" y="2909"/>
                  <a:pt x="1674" y="2922"/>
                  <a:pt x="1660" y="2941"/>
                </a:cubicBezTo>
                <a:cubicBezTo>
                  <a:pt x="1625" y="2988"/>
                  <a:pt x="1570" y="3076"/>
                  <a:pt x="1553" y="3113"/>
                </a:cubicBezTo>
                <a:cubicBezTo>
                  <a:pt x="1550" y="3120"/>
                  <a:pt x="1544" y="3131"/>
                  <a:pt x="1541" y="3137"/>
                </a:cubicBezTo>
                <a:lnTo>
                  <a:pt x="1540" y="3139"/>
                </a:lnTo>
                <a:lnTo>
                  <a:pt x="1539" y="3123"/>
                </a:lnTo>
                <a:cubicBezTo>
                  <a:pt x="1537" y="3107"/>
                  <a:pt x="1536" y="3091"/>
                  <a:pt x="1535" y="3087"/>
                </a:cubicBezTo>
                <a:cubicBezTo>
                  <a:pt x="1535" y="3083"/>
                  <a:pt x="1532" y="3050"/>
                  <a:pt x="1528" y="3015"/>
                </a:cubicBezTo>
                <a:cubicBezTo>
                  <a:pt x="1525" y="2980"/>
                  <a:pt x="1521" y="2945"/>
                  <a:pt x="1519" y="2938"/>
                </a:cubicBezTo>
                <a:cubicBezTo>
                  <a:pt x="1517" y="2931"/>
                  <a:pt x="1516" y="2922"/>
                  <a:pt x="1516" y="2917"/>
                </a:cubicBezTo>
                <a:cubicBezTo>
                  <a:pt x="1516" y="2912"/>
                  <a:pt x="1517" y="2895"/>
                  <a:pt x="1517" y="2882"/>
                </a:cubicBezTo>
                <a:cubicBezTo>
                  <a:pt x="1517" y="2868"/>
                  <a:pt x="1518" y="2847"/>
                  <a:pt x="1519" y="2835"/>
                </a:cubicBezTo>
                <a:cubicBezTo>
                  <a:pt x="1520" y="2824"/>
                  <a:pt x="1520" y="2806"/>
                  <a:pt x="1521" y="2798"/>
                </a:cubicBezTo>
                <a:cubicBezTo>
                  <a:pt x="1521" y="2789"/>
                  <a:pt x="1522" y="2768"/>
                  <a:pt x="1524" y="2753"/>
                </a:cubicBezTo>
                <a:cubicBezTo>
                  <a:pt x="1528" y="2706"/>
                  <a:pt x="1529" y="2697"/>
                  <a:pt x="1529" y="2691"/>
                </a:cubicBezTo>
                <a:cubicBezTo>
                  <a:pt x="1529" y="2688"/>
                  <a:pt x="1530" y="2683"/>
                  <a:pt x="1531" y="2681"/>
                </a:cubicBezTo>
                <a:cubicBezTo>
                  <a:pt x="1532" y="2678"/>
                  <a:pt x="1533" y="2670"/>
                  <a:pt x="1533" y="2664"/>
                </a:cubicBezTo>
                <a:cubicBezTo>
                  <a:pt x="1535" y="2634"/>
                  <a:pt x="1539" y="2617"/>
                  <a:pt x="1540" y="2614"/>
                </a:cubicBezTo>
                <a:cubicBezTo>
                  <a:pt x="1542" y="2611"/>
                  <a:pt x="1544" y="2602"/>
                  <a:pt x="1545" y="2597"/>
                </a:cubicBezTo>
                <a:cubicBezTo>
                  <a:pt x="1546" y="2582"/>
                  <a:pt x="1562" y="2531"/>
                  <a:pt x="1570" y="2515"/>
                </a:cubicBezTo>
                <a:cubicBezTo>
                  <a:pt x="1580" y="2494"/>
                  <a:pt x="1584" y="2486"/>
                  <a:pt x="1602" y="2460"/>
                </a:cubicBezTo>
                <a:cubicBezTo>
                  <a:pt x="1641" y="2404"/>
                  <a:pt x="1682" y="2367"/>
                  <a:pt x="1783" y="2299"/>
                </a:cubicBezTo>
                <a:cubicBezTo>
                  <a:pt x="1819" y="2274"/>
                  <a:pt x="1849" y="2251"/>
                  <a:pt x="1858" y="2242"/>
                </a:cubicBezTo>
                <a:cubicBezTo>
                  <a:pt x="1860" y="2240"/>
                  <a:pt x="1867" y="2232"/>
                  <a:pt x="1873" y="2225"/>
                </a:cubicBezTo>
                <a:cubicBezTo>
                  <a:pt x="1889" y="2209"/>
                  <a:pt x="1898" y="2197"/>
                  <a:pt x="1919" y="2168"/>
                </a:cubicBezTo>
                <a:cubicBezTo>
                  <a:pt x="1927" y="2157"/>
                  <a:pt x="1942" y="2132"/>
                  <a:pt x="1953" y="2115"/>
                </a:cubicBezTo>
                <a:cubicBezTo>
                  <a:pt x="1975" y="2079"/>
                  <a:pt x="1976" y="2075"/>
                  <a:pt x="1976" y="2073"/>
                </a:cubicBezTo>
                <a:cubicBezTo>
                  <a:pt x="1976" y="2073"/>
                  <a:pt x="1977" y="2071"/>
                  <a:pt x="1978" y="2070"/>
                </a:cubicBezTo>
                <a:cubicBezTo>
                  <a:pt x="1980" y="2067"/>
                  <a:pt x="1993" y="2045"/>
                  <a:pt x="2005" y="2025"/>
                </a:cubicBezTo>
                <a:cubicBezTo>
                  <a:pt x="2018" y="2003"/>
                  <a:pt x="2035" y="1974"/>
                  <a:pt x="2042" y="1961"/>
                </a:cubicBezTo>
                <a:cubicBezTo>
                  <a:pt x="2061" y="1929"/>
                  <a:pt x="2065" y="1917"/>
                  <a:pt x="2072" y="1870"/>
                </a:cubicBezTo>
                <a:cubicBezTo>
                  <a:pt x="2077" y="1829"/>
                  <a:pt x="2086" y="1791"/>
                  <a:pt x="2102" y="1738"/>
                </a:cubicBezTo>
                <a:cubicBezTo>
                  <a:pt x="2107" y="1724"/>
                  <a:pt x="2112" y="1705"/>
                  <a:pt x="2114" y="1695"/>
                </a:cubicBezTo>
                <a:cubicBezTo>
                  <a:pt x="2115" y="1686"/>
                  <a:pt x="2120" y="1667"/>
                  <a:pt x="2125" y="1652"/>
                </a:cubicBezTo>
                <a:cubicBezTo>
                  <a:pt x="2133" y="1624"/>
                  <a:pt x="2139" y="1617"/>
                  <a:pt x="2165" y="1610"/>
                </a:cubicBezTo>
                <a:cubicBezTo>
                  <a:pt x="2178" y="1607"/>
                  <a:pt x="2180" y="1607"/>
                  <a:pt x="2199" y="1614"/>
                </a:cubicBezTo>
                <a:cubicBezTo>
                  <a:pt x="2211" y="1619"/>
                  <a:pt x="2220" y="1624"/>
                  <a:pt x="2222" y="1626"/>
                </a:cubicBezTo>
                <a:cubicBezTo>
                  <a:pt x="2224" y="1628"/>
                  <a:pt x="2228" y="1631"/>
                  <a:pt x="2231" y="1631"/>
                </a:cubicBezTo>
                <a:cubicBezTo>
                  <a:pt x="2233" y="1632"/>
                  <a:pt x="2238" y="1637"/>
                  <a:pt x="2245" y="1645"/>
                </a:cubicBezTo>
                <a:cubicBezTo>
                  <a:pt x="2259" y="1665"/>
                  <a:pt x="2265" y="1665"/>
                  <a:pt x="2267" y="1665"/>
                </a:cubicBezTo>
                <a:cubicBezTo>
                  <a:pt x="2269" y="1665"/>
                  <a:pt x="2271" y="1664"/>
                  <a:pt x="2272" y="1663"/>
                </a:cubicBezTo>
                <a:cubicBezTo>
                  <a:pt x="2277" y="1658"/>
                  <a:pt x="2281" y="1622"/>
                  <a:pt x="2280" y="1609"/>
                </a:cubicBezTo>
                <a:cubicBezTo>
                  <a:pt x="2279" y="1585"/>
                  <a:pt x="2266" y="1553"/>
                  <a:pt x="2252" y="1541"/>
                </a:cubicBezTo>
                <a:cubicBezTo>
                  <a:pt x="2236" y="1527"/>
                  <a:pt x="2217" y="1525"/>
                  <a:pt x="2160" y="1528"/>
                </a:cubicBezTo>
                <a:cubicBezTo>
                  <a:pt x="2067" y="1534"/>
                  <a:pt x="2052" y="1540"/>
                  <a:pt x="1972" y="1597"/>
                </a:cubicBezTo>
                <a:cubicBezTo>
                  <a:pt x="1966" y="1601"/>
                  <a:pt x="1951" y="1611"/>
                  <a:pt x="1937" y="1620"/>
                </a:cubicBezTo>
                <a:cubicBezTo>
                  <a:pt x="1909" y="1638"/>
                  <a:pt x="1893" y="1652"/>
                  <a:pt x="1860" y="1689"/>
                </a:cubicBezTo>
                <a:cubicBezTo>
                  <a:pt x="1824" y="1732"/>
                  <a:pt x="1803" y="1770"/>
                  <a:pt x="1784" y="1830"/>
                </a:cubicBezTo>
                <a:cubicBezTo>
                  <a:pt x="1780" y="1844"/>
                  <a:pt x="1775" y="1859"/>
                  <a:pt x="1774" y="1862"/>
                </a:cubicBezTo>
                <a:cubicBezTo>
                  <a:pt x="1772" y="1865"/>
                  <a:pt x="1768" y="1882"/>
                  <a:pt x="1763" y="1899"/>
                </a:cubicBezTo>
                <a:cubicBezTo>
                  <a:pt x="1758" y="1916"/>
                  <a:pt x="1751" y="1940"/>
                  <a:pt x="1746" y="1952"/>
                </a:cubicBezTo>
                <a:cubicBezTo>
                  <a:pt x="1733" y="1991"/>
                  <a:pt x="1722" y="2058"/>
                  <a:pt x="1721" y="2111"/>
                </a:cubicBezTo>
                <a:cubicBezTo>
                  <a:pt x="1720" y="2156"/>
                  <a:pt x="1719" y="2169"/>
                  <a:pt x="1714" y="2191"/>
                </a:cubicBezTo>
                <a:cubicBezTo>
                  <a:pt x="1707" y="2221"/>
                  <a:pt x="1705" y="2227"/>
                  <a:pt x="1689" y="2256"/>
                </a:cubicBezTo>
                <a:cubicBezTo>
                  <a:pt x="1681" y="2270"/>
                  <a:pt x="1667" y="2297"/>
                  <a:pt x="1657" y="2317"/>
                </a:cubicBezTo>
                <a:cubicBezTo>
                  <a:pt x="1647" y="2336"/>
                  <a:pt x="1636" y="2358"/>
                  <a:pt x="1631" y="2366"/>
                </a:cubicBezTo>
                <a:cubicBezTo>
                  <a:pt x="1626" y="2374"/>
                  <a:pt x="1615" y="2394"/>
                  <a:pt x="1605" y="2411"/>
                </a:cubicBezTo>
                <a:cubicBezTo>
                  <a:pt x="1595" y="2428"/>
                  <a:pt x="1582" y="2448"/>
                  <a:pt x="1577" y="2455"/>
                </a:cubicBezTo>
                <a:cubicBezTo>
                  <a:pt x="1567" y="2471"/>
                  <a:pt x="1552" y="2497"/>
                  <a:pt x="1547" y="2511"/>
                </a:cubicBezTo>
                <a:cubicBezTo>
                  <a:pt x="1550" y="2479"/>
                  <a:pt x="1544" y="2361"/>
                  <a:pt x="1539" y="2334"/>
                </a:cubicBezTo>
                <a:cubicBezTo>
                  <a:pt x="1537" y="2324"/>
                  <a:pt x="1534" y="2306"/>
                  <a:pt x="1532" y="2296"/>
                </a:cubicBezTo>
                <a:cubicBezTo>
                  <a:pt x="1531" y="2285"/>
                  <a:pt x="1529" y="2272"/>
                  <a:pt x="1528" y="2266"/>
                </a:cubicBezTo>
                <a:cubicBezTo>
                  <a:pt x="1526" y="2260"/>
                  <a:pt x="1524" y="2249"/>
                  <a:pt x="1523" y="2241"/>
                </a:cubicBezTo>
                <a:cubicBezTo>
                  <a:pt x="1522" y="2233"/>
                  <a:pt x="1519" y="2219"/>
                  <a:pt x="1518" y="2211"/>
                </a:cubicBezTo>
                <a:cubicBezTo>
                  <a:pt x="1514" y="2188"/>
                  <a:pt x="1500" y="2130"/>
                  <a:pt x="1494" y="2112"/>
                </a:cubicBezTo>
                <a:cubicBezTo>
                  <a:pt x="1486" y="2084"/>
                  <a:pt x="1476" y="2044"/>
                  <a:pt x="1475" y="2031"/>
                </a:cubicBezTo>
                <a:cubicBezTo>
                  <a:pt x="1472" y="1982"/>
                  <a:pt x="1479" y="1950"/>
                  <a:pt x="1502" y="1899"/>
                </a:cubicBezTo>
                <a:cubicBezTo>
                  <a:pt x="1516" y="1870"/>
                  <a:pt x="1520" y="1853"/>
                  <a:pt x="1522" y="1827"/>
                </a:cubicBezTo>
                <a:cubicBezTo>
                  <a:pt x="1526" y="1753"/>
                  <a:pt x="1557" y="1664"/>
                  <a:pt x="1607" y="1578"/>
                </a:cubicBezTo>
                <a:cubicBezTo>
                  <a:pt x="1612" y="1570"/>
                  <a:pt x="1621" y="1554"/>
                  <a:pt x="1621" y="1551"/>
                </a:cubicBezTo>
                <a:lnTo>
                  <a:pt x="1621" y="1550"/>
                </a:lnTo>
                <a:cubicBezTo>
                  <a:pt x="1629" y="1547"/>
                  <a:pt x="1657" y="1484"/>
                  <a:pt x="1664" y="1461"/>
                </a:cubicBezTo>
                <a:cubicBezTo>
                  <a:pt x="1677" y="1420"/>
                  <a:pt x="1692" y="1341"/>
                  <a:pt x="1693" y="1303"/>
                </a:cubicBezTo>
                <a:cubicBezTo>
                  <a:pt x="1693" y="1284"/>
                  <a:pt x="1693" y="1239"/>
                  <a:pt x="1691" y="1202"/>
                </a:cubicBezTo>
                <a:cubicBezTo>
                  <a:pt x="1685" y="1052"/>
                  <a:pt x="1685" y="1047"/>
                  <a:pt x="1691" y="1006"/>
                </a:cubicBezTo>
                <a:cubicBezTo>
                  <a:pt x="1698" y="954"/>
                  <a:pt x="1712" y="898"/>
                  <a:pt x="1756" y="745"/>
                </a:cubicBezTo>
                <a:cubicBezTo>
                  <a:pt x="1789" y="632"/>
                  <a:pt x="1794" y="585"/>
                  <a:pt x="1788" y="478"/>
                </a:cubicBezTo>
                <a:cubicBezTo>
                  <a:pt x="1784" y="414"/>
                  <a:pt x="1778" y="351"/>
                  <a:pt x="1773" y="326"/>
                </a:cubicBezTo>
                <a:cubicBezTo>
                  <a:pt x="1772" y="321"/>
                  <a:pt x="1769" y="301"/>
                  <a:pt x="1765" y="282"/>
                </a:cubicBezTo>
                <a:cubicBezTo>
                  <a:pt x="1763" y="264"/>
                  <a:pt x="1759" y="244"/>
                  <a:pt x="1759" y="241"/>
                </a:cubicBezTo>
                <a:cubicBezTo>
                  <a:pt x="1758" y="238"/>
                  <a:pt x="1756" y="227"/>
                  <a:pt x="1754" y="216"/>
                </a:cubicBezTo>
                <a:cubicBezTo>
                  <a:pt x="1753" y="208"/>
                  <a:pt x="1751" y="195"/>
                  <a:pt x="1749" y="193"/>
                </a:cubicBezTo>
                <a:cubicBezTo>
                  <a:pt x="1750" y="193"/>
                  <a:pt x="1750" y="193"/>
                  <a:pt x="1750" y="193"/>
                </a:cubicBezTo>
                <a:cubicBezTo>
                  <a:pt x="1749" y="192"/>
                  <a:pt x="1747" y="182"/>
                  <a:pt x="1745" y="167"/>
                </a:cubicBezTo>
                <a:cubicBezTo>
                  <a:pt x="1744" y="155"/>
                  <a:pt x="1741" y="140"/>
                  <a:pt x="1740" y="137"/>
                </a:cubicBezTo>
                <a:cubicBezTo>
                  <a:pt x="1739" y="134"/>
                  <a:pt x="1732" y="92"/>
                  <a:pt x="1726" y="44"/>
                </a:cubicBezTo>
                <a:cubicBezTo>
                  <a:pt x="1720" y="7"/>
                  <a:pt x="1717" y="2"/>
                  <a:pt x="1714" y="0"/>
                </a:cubicBezTo>
                <a:cubicBezTo>
                  <a:pt x="1713" y="0"/>
                  <a:pt x="1712" y="0"/>
                  <a:pt x="1711" y="0"/>
                </a:cubicBezTo>
                <a:cubicBezTo>
                  <a:pt x="1708" y="2"/>
                  <a:pt x="1702" y="14"/>
                  <a:pt x="1695" y="37"/>
                </a:cubicBezTo>
                <a:cubicBezTo>
                  <a:pt x="1689" y="57"/>
                  <a:pt x="1682" y="86"/>
                  <a:pt x="1680" y="101"/>
                </a:cubicBezTo>
                <a:cubicBezTo>
                  <a:pt x="1679" y="116"/>
                  <a:pt x="1676" y="135"/>
                  <a:pt x="1674" y="143"/>
                </a:cubicBezTo>
                <a:cubicBezTo>
                  <a:pt x="1672" y="151"/>
                  <a:pt x="1670" y="161"/>
                  <a:pt x="1669" y="164"/>
                </a:cubicBezTo>
                <a:cubicBezTo>
                  <a:pt x="1669" y="168"/>
                  <a:pt x="1664" y="190"/>
                  <a:pt x="1659" y="213"/>
                </a:cubicBezTo>
                <a:cubicBezTo>
                  <a:pt x="1643" y="285"/>
                  <a:pt x="1642" y="289"/>
                  <a:pt x="1594" y="396"/>
                </a:cubicBezTo>
                <a:cubicBezTo>
                  <a:pt x="1576" y="435"/>
                  <a:pt x="1554" y="483"/>
                  <a:pt x="1549" y="493"/>
                </a:cubicBezTo>
                <a:cubicBezTo>
                  <a:pt x="1547" y="496"/>
                  <a:pt x="1544" y="502"/>
                  <a:pt x="1541" y="508"/>
                </a:cubicBezTo>
                <a:cubicBezTo>
                  <a:pt x="1538" y="514"/>
                  <a:pt x="1518" y="550"/>
                  <a:pt x="1495" y="588"/>
                </a:cubicBezTo>
                <a:cubicBezTo>
                  <a:pt x="1473" y="627"/>
                  <a:pt x="1448" y="671"/>
                  <a:pt x="1441" y="686"/>
                </a:cubicBezTo>
                <a:cubicBezTo>
                  <a:pt x="1433" y="702"/>
                  <a:pt x="1417" y="733"/>
                  <a:pt x="1405" y="756"/>
                </a:cubicBezTo>
                <a:cubicBezTo>
                  <a:pt x="1394" y="778"/>
                  <a:pt x="1381" y="805"/>
                  <a:pt x="1376" y="813"/>
                </a:cubicBezTo>
                <a:cubicBezTo>
                  <a:pt x="1372" y="822"/>
                  <a:pt x="1366" y="833"/>
                  <a:pt x="1364" y="838"/>
                </a:cubicBezTo>
                <a:cubicBezTo>
                  <a:pt x="1350" y="864"/>
                  <a:pt x="1319" y="941"/>
                  <a:pt x="1311" y="966"/>
                </a:cubicBezTo>
                <a:cubicBezTo>
                  <a:pt x="1294" y="1023"/>
                  <a:pt x="1289" y="1056"/>
                  <a:pt x="1289" y="1107"/>
                </a:cubicBezTo>
                <a:cubicBezTo>
                  <a:pt x="1289" y="1156"/>
                  <a:pt x="1295" y="1250"/>
                  <a:pt x="1300" y="1272"/>
                </a:cubicBezTo>
                <a:cubicBezTo>
                  <a:pt x="1303" y="1284"/>
                  <a:pt x="1306" y="1298"/>
                  <a:pt x="1307" y="1305"/>
                </a:cubicBezTo>
                <a:cubicBezTo>
                  <a:pt x="1308" y="1311"/>
                  <a:pt x="1310" y="1319"/>
                  <a:pt x="1311" y="1322"/>
                </a:cubicBezTo>
                <a:cubicBezTo>
                  <a:pt x="1312" y="1324"/>
                  <a:pt x="1314" y="1329"/>
                  <a:pt x="1315" y="1333"/>
                </a:cubicBezTo>
                <a:cubicBezTo>
                  <a:pt x="1317" y="1343"/>
                  <a:pt x="1334" y="1386"/>
                  <a:pt x="1338" y="1394"/>
                </a:cubicBezTo>
                <a:cubicBezTo>
                  <a:pt x="1339" y="1396"/>
                  <a:pt x="1344" y="1408"/>
                  <a:pt x="1349" y="1421"/>
                </a:cubicBezTo>
                <a:cubicBezTo>
                  <a:pt x="1353" y="1433"/>
                  <a:pt x="1360" y="1454"/>
                  <a:pt x="1365" y="1465"/>
                </a:cubicBezTo>
                <a:cubicBezTo>
                  <a:pt x="1393" y="1541"/>
                  <a:pt x="1401" y="1566"/>
                  <a:pt x="1402" y="1592"/>
                </a:cubicBezTo>
                <a:cubicBezTo>
                  <a:pt x="1403" y="1624"/>
                  <a:pt x="1403" y="1677"/>
                  <a:pt x="1402" y="1682"/>
                </a:cubicBezTo>
                <a:cubicBezTo>
                  <a:pt x="1399" y="1692"/>
                  <a:pt x="1410" y="1846"/>
                  <a:pt x="1415" y="1879"/>
                </a:cubicBezTo>
                <a:cubicBezTo>
                  <a:pt x="1421" y="1916"/>
                  <a:pt x="1436" y="1996"/>
                  <a:pt x="1440" y="2003"/>
                </a:cubicBezTo>
                <a:cubicBezTo>
                  <a:pt x="1441" y="2005"/>
                  <a:pt x="1441" y="2008"/>
                  <a:pt x="1441" y="2008"/>
                </a:cubicBezTo>
                <a:cubicBezTo>
                  <a:pt x="1441" y="2011"/>
                  <a:pt x="1446" y="2027"/>
                  <a:pt x="1448" y="2036"/>
                </a:cubicBezTo>
                <a:cubicBezTo>
                  <a:pt x="1452" y="2049"/>
                  <a:pt x="1457" y="2065"/>
                  <a:pt x="1458" y="2071"/>
                </a:cubicBezTo>
                <a:cubicBezTo>
                  <a:pt x="1461" y="2087"/>
                  <a:pt x="1471" y="2124"/>
                  <a:pt x="1479" y="2152"/>
                </a:cubicBezTo>
                <a:cubicBezTo>
                  <a:pt x="1487" y="2177"/>
                  <a:pt x="1494" y="2210"/>
                  <a:pt x="1504" y="2274"/>
                </a:cubicBezTo>
                <a:cubicBezTo>
                  <a:pt x="1505" y="2285"/>
                  <a:pt x="1508" y="2302"/>
                  <a:pt x="1511" y="2311"/>
                </a:cubicBezTo>
                <a:cubicBezTo>
                  <a:pt x="1516" y="2335"/>
                  <a:pt x="1526" y="2466"/>
                  <a:pt x="1524" y="2495"/>
                </a:cubicBezTo>
                <a:cubicBezTo>
                  <a:pt x="1521" y="2562"/>
                  <a:pt x="1518" y="2599"/>
                  <a:pt x="1516" y="2608"/>
                </a:cubicBezTo>
                <a:cubicBezTo>
                  <a:pt x="1515" y="2614"/>
                  <a:pt x="1514" y="2624"/>
                  <a:pt x="1513" y="2629"/>
                </a:cubicBezTo>
                <a:cubicBezTo>
                  <a:pt x="1513" y="2635"/>
                  <a:pt x="1511" y="2647"/>
                  <a:pt x="1510" y="2656"/>
                </a:cubicBezTo>
                <a:cubicBezTo>
                  <a:pt x="1502" y="2720"/>
                  <a:pt x="1500" y="2745"/>
                  <a:pt x="1498" y="2783"/>
                </a:cubicBezTo>
                <a:cubicBezTo>
                  <a:pt x="1497" y="2813"/>
                  <a:pt x="1496" y="2841"/>
                  <a:pt x="1495" y="2854"/>
                </a:cubicBezTo>
                <a:cubicBezTo>
                  <a:pt x="1491" y="2848"/>
                  <a:pt x="1484" y="2838"/>
                  <a:pt x="1476" y="2824"/>
                </a:cubicBezTo>
                <a:cubicBezTo>
                  <a:pt x="1438" y="2760"/>
                  <a:pt x="1401" y="2715"/>
                  <a:pt x="1317" y="2632"/>
                </a:cubicBezTo>
                <a:cubicBezTo>
                  <a:pt x="1307" y="2622"/>
                  <a:pt x="1294" y="2609"/>
                  <a:pt x="1288" y="2602"/>
                </a:cubicBezTo>
                <a:cubicBezTo>
                  <a:pt x="1276" y="2589"/>
                  <a:pt x="1235" y="2559"/>
                  <a:pt x="1204" y="2538"/>
                </a:cubicBezTo>
                <a:cubicBezTo>
                  <a:pt x="1183" y="2524"/>
                  <a:pt x="1135" y="2491"/>
                  <a:pt x="1126" y="2491"/>
                </a:cubicBezTo>
                <a:lnTo>
                  <a:pt x="1126" y="2491"/>
                </a:lnTo>
                <a:cubicBezTo>
                  <a:pt x="1126" y="2488"/>
                  <a:pt x="1120" y="2484"/>
                  <a:pt x="1067" y="2462"/>
                </a:cubicBezTo>
                <a:cubicBezTo>
                  <a:pt x="1031" y="2448"/>
                  <a:pt x="996" y="2435"/>
                  <a:pt x="977" y="2429"/>
                </a:cubicBezTo>
                <a:cubicBezTo>
                  <a:pt x="934" y="2416"/>
                  <a:pt x="905" y="2410"/>
                  <a:pt x="856" y="2404"/>
                </a:cubicBezTo>
                <a:cubicBezTo>
                  <a:pt x="812" y="2398"/>
                  <a:pt x="700" y="2405"/>
                  <a:pt x="652" y="2417"/>
                </a:cubicBezTo>
                <a:cubicBezTo>
                  <a:pt x="569" y="2437"/>
                  <a:pt x="518" y="2468"/>
                  <a:pt x="476" y="2522"/>
                </a:cubicBezTo>
                <a:cubicBezTo>
                  <a:pt x="451" y="2554"/>
                  <a:pt x="405" y="2605"/>
                  <a:pt x="384" y="2625"/>
                </a:cubicBezTo>
                <a:cubicBezTo>
                  <a:pt x="375" y="2634"/>
                  <a:pt x="348" y="2662"/>
                  <a:pt x="325" y="2687"/>
                </a:cubicBezTo>
                <a:cubicBezTo>
                  <a:pt x="301" y="2713"/>
                  <a:pt x="268" y="2748"/>
                  <a:pt x="250" y="2767"/>
                </a:cubicBezTo>
                <a:cubicBezTo>
                  <a:pt x="188" y="2831"/>
                  <a:pt x="147" y="2885"/>
                  <a:pt x="122" y="2936"/>
                </a:cubicBezTo>
                <a:cubicBezTo>
                  <a:pt x="88" y="3003"/>
                  <a:pt x="72" y="3059"/>
                  <a:pt x="68" y="3117"/>
                </a:cubicBezTo>
                <a:cubicBezTo>
                  <a:pt x="67" y="3129"/>
                  <a:pt x="62" y="3192"/>
                  <a:pt x="58" y="3242"/>
                </a:cubicBezTo>
                <a:cubicBezTo>
                  <a:pt x="55" y="3276"/>
                  <a:pt x="58" y="3311"/>
                  <a:pt x="67" y="3337"/>
                </a:cubicBezTo>
                <a:cubicBezTo>
                  <a:pt x="77" y="3368"/>
                  <a:pt x="87" y="3394"/>
                  <a:pt x="96" y="3409"/>
                </a:cubicBezTo>
                <a:cubicBezTo>
                  <a:pt x="100" y="3415"/>
                  <a:pt x="108" y="3430"/>
                  <a:pt x="115" y="3441"/>
                </a:cubicBezTo>
                <a:cubicBezTo>
                  <a:pt x="122" y="3453"/>
                  <a:pt x="138" y="3482"/>
                  <a:pt x="152" y="3505"/>
                </a:cubicBezTo>
                <a:cubicBezTo>
                  <a:pt x="165" y="3528"/>
                  <a:pt x="183" y="3562"/>
                  <a:pt x="192" y="3582"/>
                </a:cubicBezTo>
                <a:cubicBezTo>
                  <a:pt x="209" y="3618"/>
                  <a:pt x="210" y="3620"/>
                  <a:pt x="226" y="3647"/>
                </a:cubicBezTo>
                <a:cubicBezTo>
                  <a:pt x="245" y="3678"/>
                  <a:pt x="247" y="3681"/>
                  <a:pt x="251" y="3685"/>
                </a:cubicBezTo>
                <a:cubicBezTo>
                  <a:pt x="253" y="3686"/>
                  <a:pt x="255" y="3690"/>
                  <a:pt x="256" y="3693"/>
                </a:cubicBezTo>
                <a:cubicBezTo>
                  <a:pt x="257" y="3696"/>
                  <a:pt x="260" y="3701"/>
                  <a:pt x="264" y="3701"/>
                </a:cubicBezTo>
                <a:lnTo>
                  <a:pt x="264" y="3701"/>
                </a:lnTo>
                <a:cubicBezTo>
                  <a:pt x="264" y="3706"/>
                  <a:pt x="290" y="3737"/>
                  <a:pt x="294" y="3740"/>
                </a:cubicBezTo>
                <a:cubicBezTo>
                  <a:pt x="295" y="3741"/>
                  <a:pt x="300" y="3746"/>
                  <a:pt x="306" y="3754"/>
                </a:cubicBezTo>
                <a:cubicBezTo>
                  <a:pt x="315" y="3764"/>
                  <a:pt x="340" y="3791"/>
                  <a:pt x="348" y="3791"/>
                </a:cubicBezTo>
                <a:cubicBezTo>
                  <a:pt x="350" y="3791"/>
                  <a:pt x="351" y="3790"/>
                  <a:pt x="352" y="3789"/>
                </a:cubicBezTo>
                <a:cubicBezTo>
                  <a:pt x="353" y="3788"/>
                  <a:pt x="354" y="3787"/>
                  <a:pt x="353" y="3767"/>
                </a:cubicBezTo>
                <a:cubicBezTo>
                  <a:pt x="353" y="3755"/>
                  <a:pt x="352" y="3739"/>
                  <a:pt x="351" y="3723"/>
                </a:cubicBezTo>
                <a:cubicBezTo>
                  <a:pt x="347" y="3667"/>
                  <a:pt x="346" y="3657"/>
                  <a:pt x="337" y="3628"/>
                </a:cubicBezTo>
                <a:cubicBezTo>
                  <a:pt x="332" y="3610"/>
                  <a:pt x="325" y="3588"/>
                  <a:pt x="323" y="3578"/>
                </a:cubicBezTo>
                <a:cubicBezTo>
                  <a:pt x="304" y="3499"/>
                  <a:pt x="289" y="3313"/>
                  <a:pt x="296" y="3253"/>
                </a:cubicBezTo>
                <a:cubicBezTo>
                  <a:pt x="296" y="3248"/>
                  <a:pt x="297" y="3240"/>
                  <a:pt x="298" y="3234"/>
                </a:cubicBezTo>
                <a:cubicBezTo>
                  <a:pt x="301" y="3200"/>
                  <a:pt x="303" y="3186"/>
                  <a:pt x="305" y="3176"/>
                </a:cubicBezTo>
                <a:cubicBezTo>
                  <a:pt x="310" y="3152"/>
                  <a:pt x="317" y="3124"/>
                  <a:pt x="319" y="3118"/>
                </a:cubicBezTo>
                <a:cubicBezTo>
                  <a:pt x="323" y="3107"/>
                  <a:pt x="335" y="3055"/>
                  <a:pt x="340" y="3027"/>
                </a:cubicBezTo>
                <a:cubicBezTo>
                  <a:pt x="343" y="3012"/>
                  <a:pt x="346" y="2995"/>
                  <a:pt x="347" y="2991"/>
                </a:cubicBezTo>
                <a:cubicBezTo>
                  <a:pt x="348" y="2986"/>
                  <a:pt x="351" y="2972"/>
                  <a:pt x="353" y="2962"/>
                </a:cubicBezTo>
                <a:cubicBezTo>
                  <a:pt x="362" y="2910"/>
                  <a:pt x="366" y="2898"/>
                  <a:pt x="386" y="2868"/>
                </a:cubicBezTo>
                <a:cubicBezTo>
                  <a:pt x="396" y="2852"/>
                  <a:pt x="407" y="2835"/>
                  <a:pt x="409" y="2832"/>
                </a:cubicBezTo>
                <a:cubicBezTo>
                  <a:pt x="414" y="2824"/>
                  <a:pt x="431" y="2801"/>
                  <a:pt x="447" y="2780"/>
                </a:cubicBezTo>
                <a:cubicBezTo>
                  <a:pt x="454" y="2772"/>
                  <a:pt x="461" y="2762"/>
                  <a:pt x="464" y="2758"/>
                </a:cubicBezTo>
                <a:cubicBezTo>
                  <a:pt x="467" y="2754"/>
                  <a:pt x="477" y="2744"/>
                  <a:pt x="485" y="2736"/>
                </a:cubicBezTo>
                <a:cubicBezTo>
                  <a:pt x="492" y="2731"/>
                  <a:pt x="503" y="2721"/>
                  <a:pt x="504" y="2719"/>
                </a:cubicBezTo>
                <a:cubicBezTo>
                  <a:pt x="504" y="2718"/>
                  <a:pt x="504" y="2718"/>
                  <a:pt x="505" y="2718"/>
                </a:cubicBezTo>
                <a:cubicBezTo>
                  <a:pt x="509" y="2718"/>
                  <a:pt x="518" y="2710"/>
                  <a:pt x="519" y="2710"/>
                </a:cubicBezTo>
                <a:cubicBezTo>
                  <a:pt x="527" y="2703"/>
                  <a:pt x="573" y="2675"/>
                  <a:pt x="595" y="2664"/>
                </a:cubicBezTo>
                <a:cubicBezTo>
                  <a:pt x="629" y="2647"/>
                  <a:pt x="665" y="2633"/>
                  <a:pt x="713" y="2620"/>
                </a:cubicBezTo>
                <a:cubicBezTo>
                  <a:pt x="747" y="2611"/>
                  <a:pt x="841" y="2603"/>
                  <a:pt x="863" y="2606"/>
                </a:cubicBezTo>
                <a:cubicBezTo>
                  <a:pt x="883" y="2610"/>
                  <a:pt x="908" y="2605"/>
                  <a:pt x="938" y="2593"/>
                </a:cubicBezTo>
                <a:cubicBezTo>
                  <a:pt x="975" y="2578"/>
                  <a:pt x="1043" y="2562"/>
                  <a:pt x="1079" y="2560"/>
                </a:cubicBezTo>
                <a:cubicBezTo>
                  <a:pt x="1102" y="2559"/>
                  <a:pt x="1145" y="2562"/>
                  <a:pt x="1179" y="2568"/>
                </a:cubicBezTo>
                <a:cubicBezTo>
                  <a:pt x="1193" y="2570"/>
                  <a:pt x="1217" y="2579"/>
                  <a:pt x="1227" y="2586"/>
                </a:cubicBezTo>
                <a:cubicBezTo>
                  <a:pt x="1240" y="2594"/>
                  <a:pt x="1269" y="2620"/>
                  <a:pt x="1308" y="2658"/>
                </a:cubicBezTo>
                <a:cubicBezTo>
                  <a:pt x="1402" y="2748"/>
                  <a:pt x="1459" y="2824"/>
                  <a:pt x="1482" y="2890"/>
                </a:cubicBezTo>
                <a:cubicBezTo>
                  <a:pt x="1490" y="2913"/>
                  <a:pt x="1492" y="2924"/>
                  <a:pt x="1494" y="2952"/>
                </a:cubicBezTo>
                <a:cubicBezTo>
                  <a:pt x="1497" y="2984"/>
                  <a:pt x="1501" y="3016"/>
                  <a:pt x="1505" y="3033"/>
                </a:cubicBezTo>
                <a:cubicBezTo>
                  <a:pt x="1505" y="3036"/>
                  <a:pt x="1509" y="3076"/>
                  <a:pt x="1513" y="3130"/>
                </a:cubicBezTo>
                <a:cubicBezTo>
                  <a:pt x="1520" y="3216"/>
                  <a:pt x="1523" y="3246"/>
                  <a:pt x="1529" y="3290"/>
                </a:cubicBezTo>
                <a:cubicBezTo>
                  <a:pt x="1533" y="3313"/>
                  <a:pt x="1539" y="3350"/>
                  <a:pt x="1542" y="3360"/>
                </a:cubicBezTo>
                <a:cubicBezTo>
                  <a:pt x="1543" y="3364"/>
                  <a:pt x="1546" y="3375"/>
                  <a:pt x="1548" y="3384"/>
                </a:cubicBezTo>
                <a:cubicBezTo>
                  <a:pt x="1551" y="3394"/>
                  <a:pt x="1557" y="3414"/>
                  <a:pt x="1563" y="3430"/>
                </a:cubicBezTo>
                <a:cubicBezTo>
                  <a:pt x="1576" y="3467"/>
                  <a:pt x="1592" y="3513"/>
                  <a:pt x="1597" y="3531"/>
                </a:cubicBezTo>
                <a:cubicBezTo>
                  <a:pt x="1599" y="3538"/>
                  <a:pt x="1602" y="3549"/>
                  <a:pt x="1604" y="3556"/>
                </a:cubicBezTo>
                <a:cubicBezTo>
                  <a:pt x="1606" y="3562"/>
                  <a:pt x="1608" y="3571"/>
                  <a:pt x="1609" y="3576"/>
                </a:cubicBezTo>
                <a:cubicBezTo>
                  <a:pt x="1610" y="3581"/>
                  <a:pt x="1613" y="3592"/>
                  <a:pt x="1615" y="3600"/>
                </a:cubicBezTo>
                <a:cubicBezTo>
                  <a:pt x="1624" y="3633"/>
                  <a:pt x="1631" y="3716"/>
                  <a:pt x="1630" y="3772"/>
                </a:cubicBezTo>
                <a:cubicBezTo>
                  <a:pt x="1630" y="3787"/>
                  <a:pt x="1629" y="3803"/>
                  <a:pt x="1629" y="3809"/>
                </a:cubicBezTo>
                <a:cubicBezTo>
                  <a:pt x="1628" y="3854"/>
                  <a:pt x="1613" y="3940"/>
                  <a:pt x="1592" y="4014"/>
                </a:cubicBezTo>
                <a:cubicBezTo>
                  <a:pt x="1590" y="4021"/>
                  <a:pt x="1584" y="4041"/>
                  <a:pt x="1581" y="4049"/>
                </a:cubicBezTo>
                <a:cubicBezTo>
                  <a:pt x="1580" y="4047"/>
                  <a:pt x="1580" y="4043"/>
                  <a:pt x="1579" y="4038"/>
                </a:cubicBezTo>
                <a:cubicBezTo>
                  <a:pt x="1578" y="4019"/>
                  <a:pt x="1564" y="3988"/>
                  <a:pt x="1547" y="3967"/>
                </a:cubicBezTo>
                <a:cubicBezTo>
                  <a:pt x="1542" y="3960"/>
                  <a:pt x="1523" y="3940"/>
                  <a:pt x="1503" y="3922"/>
                </a:cubicBezTo>
                <a:cubicBezTo>
                  <a:pt x="1469" y="3890"/>
                  <a:pt x="1414" y="3828"/>
                  <a:pt x="1388" y="3791"/>
                </a:cubicBezTo>
                <a:cubicBezTo>
                  <a:pt x="1354" y="3743"/>
                  <a:pt x="1310" y="3639"/>
                  <a:pt x="1299" y="3582"/>
                </a:cubicBezTo>
                <a:cubicBezTo>
                  <a:pt x="1296" y="3570"/>
                  <a:pt x="1268" y="3474"/>
                  <a:pt x="1256" y="3440"/>
                </a:cubicBezTo>
                <a:cubicBezTo>
                  <a:pt x="1239" y="3389"/>
                  <a:pt x="1202" y="3319"/>
                  <a:pt x="1174" y="3285"/>
                </a:cubicBezTo>
                <a:cubicBezTo>
                  <a:pt x="1156" y="3264"/>
                  <a:pt x="1117" y="3233"/>
                  <a:pt x="1095" y="3222"/>
                </a:cubicBezTo>
                <a:cubicBezTo>
                  <a:pt x="1081" y="3215"/>
                  <a:pt x="1076" y="3215"/>
                  <a:pt x="1050" y="3217"/>
                </a:cubicBezTo>
                <a:cubicBezTo>
                  <a:pt x="1002" y="3220"/>
                  <a:pt x="945" y="3227"/>
                  <a:pt x="930" y="3232"/>
                </a:cubicBezTo>
                <a:cubicBezTo>
                  <a:pt x="911" y="3238"/>
                  <a:pt x="850" y="3274"/>
                  <a:pt x="831" y="3290"/>
                </a:cubicBezTo>
                <a:cubicBezTo>
                  <a:pt x="814" y="3305"/>
                  <a:pt x="777" y="3347"/>
                  <a:pt x="760" y="3371"/>
                </a:cubicBezTo>
                <a:cubicBezTo>
                  <a:pt x="721" y="3426"/>
                  <a:pt x="712" y="3455"/>
                  <a:pt x="701" y="3550"/>
                </a:cubicBezTo>
                <a:cubicBezTo>
                  <a:pt x="697" y="3587"/>
                  <a:pt x="700" y="3632"/>
                  <a:pt x="707" y="3649"/>
                </a:cubicBezTo>
                <a:cubicBezTo>
                  <a:pt x="708" y="3651"/>
                  <a:pt x="709" y="3653"/>
                  <a:pt x="709" y="3654"/>
                </a:cubicBezTo>
                <a:cubicBezTo>
                  <a:pt x="709" y="3655"/>
                  <a:pt x="708" y="3657"/>
                  <a:pt x="712" y="3665"/>
                </a:cubicBezTo>
                <a:cubicBezTo>
                  <a:pt x="714" y="3669"/>
                  <a:pt x="716" y="3675"/>
                  <a:pt x="716" y="3678"/>
                </a:cubicBezTo>
                <a:cubicBezTo>
                  <a:pt x="718" y="3686"/>
                  <a:pt x="732" y="3725"/>
                  <a:pt x="754" y="3781"/>
                </a:cubicBezTo>
                <a:cubicBezTo>
                  <a:pt x="764" y="3804"/>
                  <a:pt x="774" y="3835"/>
                  <a:pt x="777" y="3849"/>
                </a:cubicBezTo>
                <a:cubicBezTo>
                  <a:pt x="781" y="3863"/>
                  <a:pt x="787" y="3885"/>
                  <a:pt x="792" y="3897"/>
                </a:cubicBezTo>
                <a:cubicBezTo>
                  <a:pt x="799" y="3914"/>
                  <a:pt x="800" y="3918"/>
                  <a:pt x="804" y="3918"/>
                </a:cubicBezTo>
                <a:cubicBezTo>
                  <a:pt x="808" y="3917"/>
                  <a:pt x="809" y="3914"/>
                  <a:pt x="810" y="3910"/>
                </a:cubicBezTo>
                <a:cubicBezTo>
                  <a:pt x="816" y="3892"/>
                  <a:pt x="823" y="3864"/>
                  <a:pt x="822" y="3857"/>
                </a:cubicBezTo>
                <a:cubicBezTo>
                  <a:pt x="821" y="3839"/>
                  <a:pt x="848" y="3745"/>
                  <a:pt x="863" y="3710"/>
                </a:cubicBezTo>
                <a:cubicBezTo>
                  <a:pt x="874" y="3686"/>
                  <a:pt x="881" y="3672"/>
                  <a:pt x="888" y="3660"/>
                </a:cubicBezTo>
                <a:cubicBezTo>
                  <a:pt x="905" y="3631"/>
                  <a:pt x="928" y="3570"/>
                  <a:pt x="936" y="3535"/>
                </a:cubicBezTo>
                <a:cubicBezTo>
                  <a:pt x="942" y="3508"/>
                  <a:pt x="941" y="3482"/>
                  <a:pt x="933" y="3447"/>
                </a:cubicBezTo>
                <a:lnTo>
                  <a:pt x="932" y="3439"/>
                </a:lnTo>
                <a:lnTo>
                  <a:pt x="936" y="3439"/>
                </a:lnTo>
                <a:cubicBezTo>
                  <a:pt x="954" y="3443"/>
                  <a:pt x="980" y="3463"/>
                  <a:pt x="1005" y="3494"/>
                </a:cubicBezTo>
                <a:cubicBezTo>
                  <a:pt x="1024" y="3518"/>
                  <a:pt x="1066" y="3588"/>
                  <a:pt x="1089" y="3636"/>
                </a:cubicBezTo>
                <a:cubicBezTo>
                  <a:pt x="1110" y="3679"/>
                  <a:pt x="1132" y="3718"/>
                  <a:pt x="1154" y="3747"/>
                </a:cubicBezTo>
                <a:cubicBezTo>
                  <a:pt x="1189" y="3794"/>
                  <a:pt x="1192" y="3798"/>
                  <a:pt x="1195" y="3799"/>
                </a:cubicBezTo>
                <a:cubicBezTo>
                  <a:pt x="1195" y="3799"/>
                  <a:pt x="1196" y="3800"/>
                  <a:pt x="1196" y="3801"/>
                </a:cubicBezTo>
                <a:cubicBezTo>
                  <a:pt x="1196" y="3804"/>
                  <a:pt x="1199" y="3809"/>
                  <a:pt x="1202" y="3812"/>
                </a:cubicBezTo>
                <a:cubicBezTo>
                  <a:pt x="1204" y="3815"/>
                  <a:pt x="1212" y="3826"/>
                  <a:pt x="1220" y="3837"/>
                </a:cubicBezTo>
                <a:cubicBezTo>
                  <a:pt x="1252" y="3884"/>
                  <a:pt x="1271" y="3896"/>
                  <a:pt x="1335" y="3909"/>
                </a:cubicBezTo>
                <a:cubicBezTo>
                  <a:pt x="1355" y="3912"/>
                  <a:pt x="1376" y="3916"/>
                  <a:pt x="1380" y="3917"/>
                </a:cubicBezTo>
                <a:cubicBezTo>
                  <a:pt x="1393" y="3920"/>
                  <a:pt x="1477" y="3949"/>
                  <a:pt x="1496" y="3957"/>
                </a:cubicBezTo>
                <a:cubicBezTo>
                  <a:pt x="1523" y="3968"/>
                  <a:pt x="1540" y="3990"/>
                  <a:pt x="1555" y="4028"/>
                </a:cubicBezTo>
                <a:cubicBezTo>
                  <a:pt x="1561" y="4046"/>
                  <a:pt x="1562" y="4053"/>
                  <a:pt x="1562" y="4082"/>
                </a:cubicBezTo>
                <a:lnTo>
                  <a:pt x="1563" y="4115"/>
                </a:lnTo>
                <a:lnTo>
                  <a:pt x="1539" y="4171"/>
                </a:lnTo>
                <a:cubicBezTo>
                  <a:pt x="1510" y="4240"/>
                  <a:pt x="1489" y="4288"/>
                  <a:pt x="1474" y="4317"/>
                </a:cubicBezTo>
                <a:cubicBezTo>
                  <a:pt x="1468" y="4327"/>
                  <a:pt x="1462" y="4339"/>
                  <a:pt x="1462" y="4343"/>
                </a:cubicBezTo>
                <a:cubicBezTo>
                  <a:pt x="1462" y="4343"/>
                  <a:pt x="1461" y="4345"/>
                  <a:pt x="1459" y="4348"/>
                </a:cubicBezTo>
                <a:cubicBezTo>
                  <a:pt x="1456" y="4352"/>
                  <a:pt x="1449" y="4366"/>
                  <a:pt x="1416" y="4439"/>
                </a:cubicBezTo>
                <a:cubicBezTo>
                  <a:pt x="1406" y="4461"/>
                  <a:pt x="1377" y="4519"/>
                  <a:pt x="1364" y="4544"/>
                </a:cubicBezTo>
                <a:cubicBezTo>
                  <a:pt x="1361" y="4550"/>
                  <a:pt x="1358" y="4556"/>
                  <a:pt x="1357" y="4559"/>
                </a:cubicBezTo>
                <a:cubicBezTo>
                  <a:pt x="1352" y="4571"/>
                  <a:pt x="1332" y="4602"/>
                  <a:pt x="1324" y="4613"/>
                </a:cubicBezTo>
                <a:cubicBezTo>
                  <a:pt x="1322" y="4608"/>
                  <a:pt x="1320" y="4602"/>
                  <a:pt x="1318" y="4594"/>
                </a:cubicBezTo>
                <a:cubicBezTo>
                  <a:pt x="1310" y="4570"/>
                  <a:pt x="1303" y="4552"/>
                  <a:pt x="1271" y="4473"/>
                </a:cubicBezTo>
                <a:cubicBezTo>
                  <a:pt x="1249" y="4416"/>
                  <a:pt x="1241" y="4391"/>
                  <a:pt x="1231" y="4345"/>
                </a:cubicBezTo>
                <a:cubicBezTo>
                  <a:pt x="1227" y="4326"/>
                  <a:pt x="1221" y="4314"/>
                  <a:pt x="1212" y="4309"/>
                </a:cubicBezTo>
                <a:cubicBezTo>
                  <a:pt x="1207" y="4306"/>
                  <a:pt x="1202" y="4305"/>
                  <a:pt x="1196" y="4307"/>
                </a:cubicBezTo>
                <a:cubicBezTo>
                  <a:pt x="1189" y="4309"/>
                  <a:pt x="1184" y="4314"/>
                  <a:pt x="1181" y="4321"/>
                </a:cubicBezTo>
                <a:cubicBezTo>
                  <a:pt x="1176" y="4335"/>
                  <a:pt x="1183" y="4357"/>
                  <a:pt x="1201" y="4383"/>
                </a:cubicBezTo>
                <a:cubicBezTo>
                  <a:pt x="1221" y="4413"/>
                  <a:pt x="1230" y="4431"/>
                  <a:pt x="1256" y="4497"/>
                </a:cubicBezTo>
                <a:cubicBezTo>
                  <a:pt x="1277" y="4548"/>
                  <a:pt x="1289" y="4583"/>
                  <a:pt x="1302" y="4623"/>
                </a:cubicBezTo>
                <a:lnTo>
                  <a:pt x="1308" y="4643"/>
                </a:lnTo>
                <a:lnTo>
                  <a:pt x="1288" y="4677"/>
                </a:lnTo>
                <a:cubicBezTo>
                  <a:pt x="1265" y="4715"/>
                  <a:pt x="1196" y="4833"/>
                  <a:pt x="1191" y="4843"/>
                </a:cubicBezTo>
                <a:cubicBezTo>
                  <a:pt x="1167" y="4888"/>
                  <a:pt x="1143" y="4944"/>
                  <a:pt x="1127" y="4998"/>
                </a:cubicBezTo>
                <a:cubicBezTo>
                  <a:pt x="1117" y="5031"/>
                  <a:pt x="1110" y="5058"/>
                  <a:pt x="1109" y="5063"/>
                </a:cubicBezTo>
                <a:cubicBezTo>
                  <a:pt x="1108" y="5065"/>
                  <a:pt x="1106" y="5074"/>
                  <a:pt x="1103" y="5084"/>
                </a:cubicBezTo>
                <a:cubicBezTo>
                  <a:pt x="1096" y="5107"/>
                  <a:pt x="1076" y="5188"/>
                  <a:pt x="1075" y="5197"/>
                </a:cubicBezTo>
                <a:cubicBezTo>
                  <a:pt x="1075" y="5201"/>
                  <a:pt x="1073" y="5207"/>
                  <a:pt x="1072" y="5211"/>
                </a:cubicBezTo>
                <a:cubicBezTo>
                  <a:pt x="1070" y="5218"/>
                  <a:pt x="1053" y="5295"/>
                  <a:pt x="1049" y="5315"/>
                </a:cubicBezTo>
                <a:cubicBezTo>
                  <a:pt x="1048" y="5317"/>
                  <a:pt x="1041" y="5354"/>
                  <a:pt x="1033" y="5395"/>
                </a:cubicBezTo>
                <a:cubicBezTo>
                  <a:pt x="1026" y="5429"/>
                  <a:pt x="1020" y="5460"/>
                  <a:pt x="1018" y="5472"/>
                </a:cubicBezTo>
                <a:cubicBezTo>
                  <a:pt x="1018" y="5470"/>
                  <a:pt x="1017" y="5468"/>
                  <a:pt x="1017" y="5465"/>
                </a:cubicBezTo>
                <a:cubicBezTo>
                  <a:pt x="1015" y="5452"/>
                  <a:pt x="1006" y="5421"/>
                  <a:pt x="995" y="5392"/>
                </a:cubicBezTo>
                <a:cubicBezTo>
                  <a:pt x="985" y="5364"/>
                  <a:pt x="975" y="5334"/>
                  <a:pt x="972" y="5325"/>
                </a:cubicBezTo>
                <a:cubicBezTo>
                  <a:pt x="965" y="5302"/>
                  <a:pt x="959" y="5257"/>
                  <a:pt x="960" y="5238"/>
                </a:cubicBezTo>
                <a:cubicBezTo>
                  <a:pt x="962" y="5209"/>
                  <a:pt x="979" y="5153"/>
                  <a:pt x="1010" y="5066"/>
                </a:cubicBezTo>
                <a:cubicBezTo>
                  <a:pt x="1016" y="5051"/>
                  <a:pt x="1029" y="5008"/>
                  <a:pt x="1043" y="4959"/>
                </a:cubicBezTo>
                <a:cubicBezTo>
                  <a:pt x="1050" y="4934"/>
                  <a:pt x="1061" y="4896"/>
                  <a:pt x="1068" y="4874"/>
                </a:cubicBezTo>
                <a:cubicBezTo>
                  <a:pt x="1085" y="4814"/>
                  <a:pt x="1101" y="4751"/>
                  <a:pt x="1113" y="4691"/>
                </a:cubicBezTo>
                <a:cubicBezTo>
                  <a:pt x="1117" y="4668"/>
                  <a:pt x="1118" y="4656"/>
                  <a:pt x="1116" y="4621"/>
                </a:cubicBezTo>
                <a:cubicBezTo>
                  <a:pt x="1109" y="4519"/>
                  <a:pt x="1076" y="4429"/>
                  <a:pt x="1025" y="4374"/>
                </a:cubicBezTo>
                <a:cubicBezTo>
                  <a:pt x="1022" y="4370"/>
                  <a:pt x="1003" y="4353"/>
                  <a:pt x="983" y="4335"/>
                </a:cubicBezTo>
                <a:cubicBezTo>
                  <a:pt x="945" y="4299"/>
                  <a:pt x="925" y="4279"/>
                  <a:pt x="910" y="4259"/>
                </a:cubicBezTo>
                <a:cubicBezTo>
                  <a:pt x="901" y="4245"/>
                  <a:pt x="832" y="4128"/>
                  <a:pt x="829" y="4119"/>
                </a:cubicBezTo>
                <a:cubicBezTo>
                  <a:pt x="828" y="4114"/>
                  <a:pt x="819" y="4103"/>
                  <a:pt x="814" y="4102"/>
                </a:cubicBezTo>
                <a:cubicBezTo>
                  <a:pt x="812" y="4101"/>
                  <a:pt x="810" y="4101"/>
                  <a:pt x="809" y="4103"/>
                </a:cubicBezTo>
                <a:cubicBezTo>
                  <a:pt x="803" y="4110"/>
                  <a:pt x="798" y="4156"/>
                  <a:pt x="799" y="4175"/>
                </a:cubicBezTo>
                <a:cubicBezTo>
                  <a:pt x="800" y="4201"/>
                  <a:pt x="796" y="4233"/>
                  <a:pt x="788" y="4259"/>
                </a:cubicBezTo>
                <a:cubicBezTo>
                  <a:pt x="772" y="4307"/>
                  <a:pt x="767" y="4378"/>
                  <a:pt x="777" y="4408"/>
                </a:cubicBezTo>
                <a:cubicBezTo>
                  <a:pt x="779" y="4414"/>
                  <a:pt x="788" y="4428"/>
                  <a:pt x="796" y="4439"/>
                </a:cubicBezTo>
                <a:cubicBezTo>
                  <a:pt x="812" y="4459"/>
                  <a:pt x="843" y="4514"/>
                  <a:pt x="861" y="4552"/>
                </a:cubicBezTo>
                <a:lnTo>
                  <a:pt x="866" y="4562"/>
                </a:lnTo>
                <a:cubicBezTo>
                  <a:pt x="870" y="4570"/>
                  <a:pt x="873" y="4578"/>
                  <a:pt x="874" y="4580"/>
                </a:cubicBezTo>
                <a:cubicBezTo>
                  <a:pt x="876" y="4583"/>
                  <a:pt x="882" y="4595"/>
                  <a:pt x="888" y="4606"/>
                </a:cubicBezTo>
                <a:cubicBezTo>
                  <a:pt x="900" y="4627"/>
                  <a:pt x="912" y="4659"/>
                  <a:pt x="922" y="4697"/>
                </a:cubicBezTo>
                <a:cubicBezTo>
                  <a:pt x="927" y="4716"/>
                  <a:pt x="928" y="4726"/>
                  <a:pt x="928" y="4774"/>
                </a:cubicBezTo>
                <a:cubicBezTo>
                  <a:pt x="928" y="4831"/>
                  <a:pt x="924" y="4894"/>
                  <a:pt x="918" y="4924"/>
                </a:cubicBezTo>
                <a:cubicBezTo>
                  <a:pt x="895" y="5035"/>
                  <a:pt x="894" y="5040"/>
                  <a:pt x="897" y="5088"/>
                </a:cubicBezTo>
                <a:cubicBezTo>
                  <a:pt x="904" y="5198"/>
                  <a:pt x="913" y="5237"/>
                  <a:pt x="962" y="5367"/>
                </a:cubicBezTo>
                <a:lnTo>
                  <a:pt x="991" y="5444"/>
                </a:lnTo>
                <a:lnTo>
                  <a:pt x="994" y="5503"/>
                </a:lnTo>
                <a:cubicBezTo>
                  <a:pt x="998" y="5558"/>
                  <a:pt x="998" y="5564"/>
                  <a:pt x="992" y="5586"/>
                </a:cubicBezTo>
                <a:cubicBezTo>
                  <a:pt x="987" y="5611"/>
                  <a:pt x="962" y="5706"/>
                  <a:pt x="958" y="5717"/>
                </a:cubicBezTo>
                <a:cubicBezTo>
                  <a:pt x="956" y="5723"/>
                  <a:pt x="953" y="5734"/>
                  <a:pt x="952" y="5737"/>
                </a:cubicBezTo>
                <a:cubicBezTo>
                  <a:pt x="951" y="5740"/>
                  <a:pt x="939" y="5772"/>
                  <a:pt x="931" y="5794"/>
                </a:cubicBezTo>
                <a:cubicBezTo>
                  <a:pt x="928" y="5802"/>
                  <a:pt x="925" y="5809"/>
                  <a:pt x="925" y="5811"/>
                </a:cubicBezTo>
                <a:cubicBezTo>
                  <a:pt x="922" y="5820"/>
                  <a:pt x="893" y="5878"/>
                  <a:pt x="882" y="5897"/>
                </a:cubicBezTo>
                <a:cubicBezTo>
                  <a:pt x="839" y="5972"/>
                  <a:pt x="767" y="6043"/>
                  <a:pt x="662" y="6117"/>
                </a:cubicBezTo>
                <a:cubicBezTo>
                  <a:pt x="633" y="6136"/>
                  <a:pt x="566" y="6177"/>
                  <a:pt x="545" y="6188"/>
                </a:cubicBezTo>
                <a:cubicBezTo>
                  <a:pt x="546" y="6186"/>
                  <a:pt x="547" y="6183"/>
                  <a:pt x="548" y="6181"/>
                </a:cubicBezTo>
                <a:cubicBezTo>
                  <a:pt x="569" y="6139"/>
                  <a:pt x="590" y="6081"/>
                  <a:pt x="601" y="6029"/>
                </a:cubicBezTo>
                <a:cubicBezTo>
                  <a:pt x="614" y="5975"/>
                  <a:pt x="618" y="5939"/>
                  <a:pt x="617" y="5894"/>
                </a:cubicBezTo>
                <a:cubicBezTo>
                  <a:pt x="617" y="5861"/>
                  <a:pt x="618" y="5837"/>
                  <a:pt x="621" y="5810"/>
                </a:cubicBezTo>
                <a:cubicBezTo>
                  <a:pt x="624" y="5785"/>
                  <a:pt x="636" y="5730"/>
                  <a:pt x="650" y="5681"/>
                </a:cubicBezTo>
                <a:cubicBezTo>
                  <a:pt x="676" y="5588"/>
                  <a:pt x="678" y="5580"/>
                  <a:pt x="685" y="5538"/>
                </a:cubicBezTo>
                <a:cubicBezTo>
                  <a:pt x="697" y="5462"/>
                  <a:pt x="689" y="5394"/>
                  <a:pt x="661" y="5341"/>
                </a:cubicBezTo>
                <a:cubicBezTo>
                  <a:pt x="657" y="5333"/>
                  <a:pt x="654" y="5326"/>
                  <a:pt x="653" y="5325"/>
                </a:cubicBezTo>
                <a:lnTo>
                  <a:pt x="653" y="5325"/>
                </a:lnTo>
                <a:cubicBezTo>
                  <a:pt x="653" y="5323"/>
                  <a:pt x="647" y="5314"/>
                  <a:pt x="642" y="5307"/>
                </a:cubicBezTo>
                <a:cubicBezTo>
                  <a:pt x="636" y="5299"/>
                  <a:pt x="629" y="5289"/>
                  <a:pt x="627" y="5284"/>
                </a:cubicBezTo>
                <a:cubicBezTo>
                  <a:pt x="618" y="5270"/>
                  <a:pt x="564" y="5223"/>
                  <a:pt x="534" y="5204"/>
                </a:cubicBezTo>
                <a:cubicBezTo>
                  <a:pt x="500" y="5183"/>
                  <a:pt x="469" y="5170"/>
                  <a:pt x="436" y="5163"/>
                </a:cubicBezTo>
                <a:cubicBezTo>
                  <a:pt x="398" y="5155"/>
                  <a:pt x="385" y="5154"/>
                  <a:pt x="317" y="5158"/>
                </a:cubicBezTo>
                <a:cubicBezTo>
                  <a:pt x="258" y="5162"/>
                  <a:pt x="247" y="5164"/>
                  <a:pt x="215" y="5176"/>
                </a:cubicBezTo>
                <a:cubicBezTo>
                  <a:pt x="206" y="5179"/>
                  <a:pt x="194" y="5182"/>
                  <a:pt x="188" y="5184"/>
                </a:cubicBezTo>
                <a:cubicBezTo>
                  <a:pt x="188" y="5184"/>
                  <a:pt x="178" y="5186"/>
                  <a:pt x="175" y="5188"/>
                </a:cubicBezTo>
                <a:cubicBezTo>
                  <a:pt x="174" y="5188"/>
                  <a:pt x="171" y="5190"/>
                  <a:pt x="166" y="5191"/>
                </a:cubicBezTo>
                <a:cubicBezTo>
                  <a:pt x="154" y="5194"/>
                  <a:pt x="128" y="5208"/>
                  <a:pt x="112" y="5220"/>
                </a:cubicBezTo>
                <a:cubicBezTo>
                  <a:pt x="62" y="5259"/>
                  <a:pt x="49" y="5305"/>
                  <a:pt x="70" y="5364"/>
                </a:cubicBezTo>
                <a:cubicBezTo>
                  <a:pt x="79" y="5389"/>
                  <a:pt x="96" y="5411"/>
                  <a:pt x="116" y="5423"/>
                </a:cubicBezTo>
                <a:cubicBezTo>
                  <a:pt x="120" y="5425"/>
                  <a:pt x="129" y="5431"/>
                  <a:pt x="136" y="5435"/>
                </a:cubicBezTo>
                <a:cubicBezTo>
                  <a:pt x="143" y="5439"/>
                  <a:pt x="153" y="5448"/>
                  <a:pt x="158" y="5456"/>
                </a:cubicBezTo>
                <a:cubicBezTo>
                  <a:pt x="169" y="5470"/>
                  <a:pt x="170" y="5470"/>
                  <a:pt x="172" y="5470"/>
                </a:cubicBezTo>
                <a:lnTo>
                  <a:pt x="174" y="5470"/>
                </a:lnTo>
                <a:lnTo>
                  <a:pt x="175" y="5469"/>
                </a:lnTo>
                <a:cubicBezTo>
                  <a:pt x="175" y="5468"/>
                  <a:pt x="176" y="5467"/>
                  <a:pt x="180" y="5418"/>
                </a:cubicBezTo>
                <a:cubicBezTo>
                  <a:pt x="184" y="5361"/>
                  <a:pt x="185" y="5354"/>
                  <a:pt x="197" y="5321"/>
                </a:cubicBezTo>
                <a:cubicBezTo>
                  <a:pt x="214" y="5272"/>
                  <a:pt x="243" y="5229"/>
                  <a:pt x="257" y="5223"/>
                </a:cubicBezTo>
                <a:cubicBezTo>
                  <a:pt x="269" y="5218"/>
                  <a:pt x="279" y="5220"/>
                  <a:pt x="306" y="5231"/>
                </a:cubicBezTo>
                <a:cubicBezTo>
                  <a:pt x="324" y="5238"/>
                  <a:pt x="350" y="5256"/>
                  <a:pt x="352" y="5261"/>
                </a:cubicBezTo>
                <a:cubicBezTo>
                  <a:pt x="353" y="5264"/>
                  <a:pt x="357" y="5269"/>
                  <a:pt x="359" y="5272"/>
                </a:cubicBezTo>
                <a:cubicBezTo>
                  <a:pt x="367" y="5282"/>
                  <a:pt x="385" y="5325"/>
                  <a:pt x="393" y="5355"/>
                </a:cubicBezTo>
                <a:cubicBezTo>
                  <a:pt x="400" y="5383"/>
                  <a:pt x="409" y="5399"/>
                  <a:pt x="433" y="5433"/>
                </a:cubicBezTo>
                <a:cubicBezTo>
                  <a:pt x="443" y="5448"/>
                  <a:pt x="450" y="5459"/>
                  <a:pt x="451" y="5461"/>
                </a:cubicBezTo>
                <a:cubicBezTo>
                  <a:pt x="451" y="5464"/>
                  <a:pt x="455" y="5479"/>
                  <a:pt x="459" y="5492"/>
                </a:cubicBezTo>
                <a:cubicBezTo>
                  <a:pt x="463" y="5506"/>
                  <a:pt x="467" y="5528"/>
                  <a:pt x="469" y="5540"/>
                </a:cubicBezTo>
                <a:cubicBezTo>
                  <a:pt x="471" y="5552"/>
                  <a:pt x="473" y="5565"/>
                  <a:pt x="474" y="5568"/>
                </a:cubicBezTo>
                <a:cubicBezTo>
                  <a:pt x="475" y="5572"/>
                  <a:pt x="478" y="5582"/>
                  <a:pt x="480" y="5592"/>
                </a:cubicBezTo>
                <a:cubicBezTo>
                  <a:pt x="483" y="5602"/>
                  <a:pt x="490" y="5624"/>
                  <a:pt x="496" y="5641"/>
                </a:cubicBezTo>
                <a:cubicBezTo>
                  <a:pt x="516" y="5698"/>
                  <a:pt x="518" y="5713"/>
                  <a:pt x="517" y="5774"/>
                </a:cubicBezTo>
                <a:cubicBezTo>
                  <a:pt x="516" y="5788"/>
                  <a:pt x="518" y="5812"/>
                  <a:pt x="521" y="5828"/>
                </a:cubicBezTo>
                <a:cubicBezTo>
                  <a:pt x="527" y="5858"/>
                  <a:pt x="548" y="5916"/>
                  <a:pt x="563" y="5941"/>
                </a:cubicBezTo>
                <a:cubicBezTo>
                  <a:pt x="574" y="5960"/>
                  <a:pt x="582" y="5983"/>
                  <a:pt x="583" y="5998"/>
                </a:cubicBezTo>
                <a:cubicBezTo>
                  <a:pt x="583" y="6005"/>
                  <a:pt x="581" y="6019"/>
                  <a:pt x="577" y="6029"/>
                </a:cubicBezTo>
                <a:cubicBezTo>
                  <a:pt x="574" y="6039"/>
                  <a:pt x="570" y="6053"/>
                  <a:pt x="570" y="6059"/>
                </a:cubicBezTo>
                <a:cubicBezTo>
                  <a:pt x="566" y="6084"/>
                  <a:pt x="535" y="6164"/>
                  <a:pt x="518" y="6191"/>
                </a:cubicBezTo>
                <a:cubicBezTo>
                  <a:pt x="508" y="6207"/>
                  <a:pt x="501" y="6211"/>
                  <a:pt x="451" y="6234"/>
                </a:cubicBezTo>
                <a:cubicBezTo>
                  <a:pt x="373" y="6269"/>
                  <a:pt x="270" y="6308"/>
                  <a:pt x="195" y="6331"/>
                </a:cubicBezTo>
                <a:cubicBezTo>
                  <a:pt x="144" y="6346"/>
                  <a:pt x="131" y="6349"/>
                  <a:pt x="76" y="6361"/>
                </a:cubicBezTo>
                <a:cubicBezTo>
                  <a:pt x="27" y="6371"/>
                  <a:pt x="6" y="6379"/>
                  <a:pt x="1" y="6390"/>
                </a:cubicBezTo>
                <a:cubicBezTo>
                  <a:pt x="-1" y="6394"/>
                  <a:pt x="0" y="6398"/>
                  <a:pt x="2" y="6402"/>
                </a:cubicBezTo>
                <a:cubicBezTo>
                  <a:pt x="4" y="6405"/>
                  <a:pt x="7" y="6408"/>
                  <a:pt x="11" y="6408"/>
                </a:cubicBezTo>
                <a:lnTo>
                  <a:pt x="11" y="6408"/>
                </a:lnTo>
                <a:cubicBezTo>
                  <a:pt x="15" y="6408"/>
                  <a:pt x="19" y="6405"/>
                  <a:pt x="22" y="6402"/>
                </a:cubicBezTo>
                <a:cubicBezTo>
                  <a:pt x="27" y="6395"/>
                  <a:pt x="43" y="6390"/>
                  <a:pt x="95" y="6380"/>
                </a:cubicBezTo>
                <a:cubicBezTo>
                  <a:pt x="201" y="6358"/>
                  <a:pt x="337" y="6310"/>
                  <a:pt x="469" y="6250"/>
                </a:cubicBezTo>
                <a:cubicBezTo>
                  <a:pt x="492" y="6239"/>
                  <a:pt x="510" y="6231"/>
                  <a:pt x="512" y="6231"/>
                </a:cubicBezTo>
                <a:cubicBezTo>
                  <a:pt x="514" y="6230"/>
                  <a:pt x="517" y="6229"/>
                  <a:pt x="518" y="6227"/>
                </a:cubicBezTo>
                <a:cubicBezTo>
                  <a:pt x="519" y="6226"/>
                  <a:pt x="526" y="6223"/>
                  <a:pt x="534" y="6219"/>
                </a:cubicBezTo>
                <a:cubicBezTo>
                  <a:pt x="667" y="6152"/>
                  <a:pt x="801" y="6048"/>
                  <a:pt x="868" y="5959"/>
                </a:cubicBezTo>
                <a:cubicBezTo>
                  <a:pt x="883" y="5938"/>
                  <a:pt x="896" y="5917"/>
                  <a:pt x="916" y="5882"/>
                </a:cubicBezTo>
                <a:cubicBezTo>
                  <a:pt x="937" y="5844"/>
                  <a:pt x="943" y="5836"/>
                  <a:pt x="972" y="5811"/>
                </a:cubicBezTo>
                <a:cubicBezTo>
                  <a:pt x="1000" y="5787"/>
                  <a:pt x="1014" y="5779"/>
                  <a:pt x="1039" y="5772"/>
                </a:cubicBezTo>
                <a:cubicBezTo>
                  <a:pt x="1082" y="5762"/>
                  <a:pt x="1106" y="5759"/>
                  <a:pt x="1211" y="5748"/>
                </a:cubicBezTo>
                <a:cubicBezTo>
                  <a:pt x="1265" y="5743"/>
                  <a:pt x="1298" y="5737"/>
                  <a:pt x="1336" y="5726"/>
                </a:cubicBezTo>
                <a:cubicBezTo>
                  <a:pt x="1339" y="5725"/>
                  <a:pt x="1351" y="5721"/>
                  <a:pt x="1362" y="5718"/>
                </a:cubicBezTo>
                <a:cubicBezTo>
                  <a:pt x="1381" y="5713"/>
                  <a:pt x="1408" y="5704"/>
                  <a:pt x="1420" y="5699"/>
                </a:cubicBezTo>
                <a:cubicBezTo>
                  <a:pt x="1426" y="5696"/>
                  <a:pt x="1429" y="5695"/>
                  <a:pt x="1438" y="5693"/>
                </a:cubicBezTo>
                <a:cubicBezTo>
                  <a:pt x="1442" y="5692"/>
                  <a:pt x="1450" y="5689"/>
                  <a:pt x="1454" y="5687"/>
                </a:cubicBezTo>
                <a:cubicBezTo>
                  <a:pt x="1459" y="5685"/>
                  <a:pt x="1465" y="5682"/>
                  <a:pt x="1467" y="5682"/>
                </a:cubicBezTo>
                <a:cubicBezTo>
                  <a:pt x="1483" y="5678"/>
                  <a:pt x="1546" y="5650"/>
                  <a:pt x="1567" y="5638"/>
                </a:cubicBezTo>
                <a:cubicBezTo>
                  <a:pt x="1606" y="5616"/>
                  <a:pt x="1624" y="5600"/>
                  <a:pt x="1676" y="5538"/>
                </a:cubicBezTo>
                <a:cubicBezTo>
                  <a:pt x="1744" y="5455"/>
                  <a:pt x="1766" y="5424"/>
                  <a:pt x="1785" y="5382"/>
                </a:cubicBezTo>
                <a:cubicBezTo>
                  <a:pt x="1803" y="5344"/>
                  <a:pt x="1810" y="5332"/>
                  <a:pt x="1835" y="5304"/>
                </a:cubicBezTo>
                <a:cubicBezTo>
                  <a:pt x="1881" y="5252"/>
                  <a:pt x="1928" y="5221"/>
                  <a:pt x="2008" y="5187"/>
                </a:cubicBezTo>
                <a:cubicBezTo>
                  <a:pt x="2061" y="5165"/>
                  <a:pt x="2065" y="5159"/>
                  <a:pt x="2064" y="5153"/>
                </a:cubicBezTo>
                <a:cubicBezTo>
                  <a:pt x="2063" y="5150"/>
                  <a:pt x="2059" y="5148"/>
                  <a:pt x="2055" y="5148"/>
                </a:cubicBezTo>
                <a:cubicBezTo>
                  <a:pt x="2052" y="5148"/>
                  <a:pt x="2036" y="5148"/>
                  <a:pt x="2018" y="5148"/>
                </a:cubicBezTo>
                <a:cubicBezTo>
                  <a:pt x="2001" y="5148"/>
                  <a:pt x="1983" y="5147"/>
                  <a:pt x="1979" y="5147"/>
                </a:cubicBezTo>
                <a:cubicBezTo>
                  <a:pt x="1975" y="5146"/>
                  <a:pt x="1963" y="5146"/>
                  <a:pt x="1952" y="5145"/>
                </a:cubicBezTo>
                <a:cubicBezTo>
                  <a:pt x="1942" y="5145"/>
                  <a:pt x="1927" y="5144"/>
                  <a:pt x="1919" y="5143"/>
                </a:cubicBezTo>
                <a:cubicBezTo>
                  <a:pt x="1912" y="5142"/>
                  <a:pt x="1891" y="5140"/>
                  <a:pt x="1874" y="5138"/>
                </a:cubicBezTo>
                <a:cubicBezTo>
                  <a:pt x="1857" y="5136"/>
                  <a:pt x="1834" y="5134"/>
                  <a:pt x="1824" y="5132"/>
                </a:cubicBezTo>
                <a:cubicBezTo>
                  <a:pt x="1793" y="5127"/>
                  <a:pt x="1725" y="5124"/>
                  <a:pt x="1704" y="5127"/>
                </a:cubicBezTo>
                <a:cubicBezTo>
                  <a:pt x="1645" y="5136"/>
                  <a:pt x="1593" y="5167"/>
                  <a:pt x="1542" y="5225"/>
                </a:cubicBezTo>
                <a:cubicBezTo>
                  <a:pt x="1516" y="5255"/>
                  <a:pt x="1482" y="5296"/>
                  <a:pt x="1468" y="5314"/>
                </a:cubicBezTo>
                <a:cubicBezTo>
                  <a:pt x="1463" y="5321"/>
                  <a:pt x="1451" y="5335"/>
                  <a:pt x="1442" y="5346"/>
                </a:cubicBezTo>
                <a:cubicBezTo>
                  <a:pt x="1417" y="5376"/>
                  <a:pt x="1398" y="5402"/>
                  <a:pt x="1380" y="5428"/>
                </a:cubicBezTo>
                <a:cubicBezTo>
                  <a:pt x="1359" y="5460"/>
                  <a:pt x="1341" y="5483"/>
                  <a:pt x="1327" y="5499"/>
                </a:cubicBezTo>
                <a:cubicBezTo>
                  <a:pt x="1320" y="5506"/>
                  <a:pt x="1313" y="5513"/>
                  <a:pt x="1311" y="5515"/>
                </a:cubicBezTo>
                <a:cubicBezTo>
                  <a:pt x="1309" y="5517"/>
                  <a:pt x="1282" y="5542"/>
                  <a:pt x="1264" y="5558"/>
                </a:cubicBezTo>
                <a:cubicBezTo>
                  <a:pt x="1258" y="5564"/>
                  <a:pt x="1162" y="5631"/>
                  <a:pt x="1148" y="5639"/>
                </a:cubicBezTo>
                <a:cubicBezTo>
                  <a:pt x="1144" y="5641"/>
                  <a:pt x="1140" y="5645"/>
                  <a:pt x="1137" y="5647"/>
                </a:cubicBezTo>
                <a:cubicBezTo>
                  <a:pt x="1136" y="5649"/>
                  <a:pt x="1129" y="5655"/>
                  <a:pt x="1121" y="5660"/>
                </a:cubicBezTo>
                <a:cubicBezTo>
                  <a:pt x="1114" y="5666"/>
                  <a:pt x="1095" y="5684"/>
                  <a:pt x="1080" y="5701"/>
                </a:cubicBezTo>
                <a:cubicBezTo>
                  <a:pt x="1065" y="5719"/>
                  <a:pt x="1054" y="5730"/>
                  <a:pt x="1052" y="5732"/>
                </a:cubicBezTo>
                <a:cubicBezTo>
                  <a:pt x="1048" y="5733"/>
                  <a:pt x="1038" y="5741"/>
                  <a:pt x="1035" y="5744"/>
                </a:cubicBezTo>
                <a:cubicBezTo>
                  <a:pt x="1029" y="5750"/>
                  <a:pt x="1017" y="5757"/>
                  <a:pt x="1010" y="5760"/>
                </a:cubicBezTo>
                <a:cubicBezTo>
                  <a:pt x="992" y="5766"/>
                  <a:pt x="978" y="5775"/>
                  <a:pt x="962" y="5789"/>
                </a:cubicBezTo>
                <a:cubicBezTo>
                  <a:pt x="958" y="5793"/>
                  <a:pt x="955" y="5796"/>
                  <a:pt x="952" y="5798"/>
                </a:cubicBezTo>
                <a:cubicBezTo>
                  <a:pt x="953" y="5796"/>
                  <a:pt x="954" y="5794"/>
                  <a:pt x="956" y="5791"/>
                </a:cubicBezTo>
                <a:cubicBezTo>
                  <a:pt x="965" y="5774"/>
                  <a:pt x="1020" y="5580"/>
                  <a:pt x="1025" y="5546"/>
                </a:cubicBezTo>
                <a:cubicBezTo>
                  <a:pt x="1025" y="5544"/>
                  <a:pt x="1028" y="5530"/>
                  <a:pt x="1032" y="5514"/>
                </a:cubicBezTo>
                <a:cubicBezTo>
                  <a:pt x="1040" y="5478"/>
                  <a:pt x="1041" y="5470"/>
                  <a:pt x="1047" y="5441"/>
                </a:cubicBezTo>
                <a:cubicBezTo>
                  <a:pt x="1049" y="5428"/>
                  <a:pt x="1055" y="5399"/>
                  <a:pt x="1060" y="5376"/>
                </a:cubicBezTo>
                <a:lnTo>
                  <a:pt x="1061" y="5371"/>
                </a:lnTo>
                <a:cubicBezTo>
                  <a:pt x="1066" y="5342"/>
                  <a:pt x="1070" y="5324"/>
                  <a:pt x="1072" y="5315"/>
                </a:cubicBezTo>
                <a:lnTo>
                  <a:pt x="1072" y="5313"/>
                </a:lnTo>
                <a:cubicBezTo>
                  <a:pt x="1080" y="5267"/>
                  <a:pt x="1145" y="5153"/>
                  <a:pt x="1196" y="5096"/>
                </a:cubicBezTo>
                <a:cubicBezTo>
                  <a:pt x="1248" y="5037"/>
                  <a:pt x="1312" y="5005"/>
                  <a:pt x="1450" y="4968"/>
                </a:cubicBezTo>
                <a:cubicBezTo>
                  <a:pt x="1526" y="4947"/>
                  <a:pt x="1543" y="4941"/>
                  <a:pt x="1676" y="4889"/>
                </a:cubicBezTo>
                <a:cubicBezTo>
                  <a:pt x="1759" y="4856"/>
                  <a:pt x="1807" y="4823"/>
                  <a:pt x="1836" y="4780"/>
                </a:cubicBezTo>
                <a:cubicBezTo>
                  <a:pt x="1874" y="4726"/>
                  <a:pt x="1909" y="4681"/>
                  <a:pt x="1949" y="4636"/>
                </a:cubicBezTo>
                <a:cubicBezTo>
                  <a:pt x="2014" y="4561"/>
                  <a:pt x="2042" y="4536"/>
                  <a:pt x="2097" y="4501"/>
                </a:cubicBezTo>
                <a:cubicBezTo>
                  <a:pt x="2135" y="4476"/>
                  <a:pt x="2180" y="4460"/>
                  <a:pt x="2226" y="4456"/>
                </a:cubicBezTo>
                <a:cubicBezTo>
                  <a:pt x="2273" y="4452"/>
                  <a:pt x="2319" y="4458"/>
                  <a:pt x="2359" y="4476"/>
                </a:cubicBezTo>
                <a:cubicBezTo>
                  <a:pt x="2396" y="4491"/>
                  <a:pt x="2453" y="4541"/>
                  <a:pt x="2473" y="4575"/>
                </a:cubicBezTo>
                <a:cubicBezTo>
                  <a:pt x="2480" y="4586"/>
                  <a:pt x="2504" y="4617"/>
                  <a:pt x="2511" y="4617"/>
                </a:cubicBezTo>
                <a:moveTo>
                  <a:pt x="1387" y="4927"/>
                </a:moveTo>
                <a:cubicBezTo>
                  <a:pt x="1389" y="4925"/>
                  <a:pt x="1395" y="4922"/>
                  <a:pt x="1396" y="4918"/>
                </a:cubicBezTo>
                <a:lnTo>
                  <a:pt x="1396" y="4918"/>
                </a:lnTo>
                <a:cubicBezTo>
                  <a:pt x="1401" y="4917"/>
                  <a:pt x="1409" y="4909"/>
                  <a:pt x="1411" y="4907"/>
                </a:cubicBezTo>
                <a:cubicBezTo>
                  <a:pt x="1428" y="4890"/>
                  <a:pt x="1474" y="4852"/>
                  <a:pt x="1503" y="4833"/>
                </a:cubicBezTo>
                <a:cubicBezTo>
                  <a:pt x="1518" y="4823"/>
                  <a:pt x="1553" y="4807"/>
                  <a:pt x="1591" y="4793"/>
                </a:cubicBezTo>
                <a:cubicBezTo>
                  <a:pt x="1601" y="4790"/>
                  <a:pt x="1611" y="4786"/>
                  <a:pt x="1615" y="4784"/>
                </a:cubicBezTo>
                <a:cubicBezTo>
                  <a:pt x="1650" y="4768"/>
                  <a:pt x="1679" y="4754"/>
                  <a:pt x="1692" y="4747"/>
                </a:cubicBezTo>
                <a:cubicBezTo>
                  <a:pt x="1729" y="4728"/>
                  <a:pt x="1756" y="4704"/>
                  <a:pt x="1797" y="4652"/>
                </a:cubicBezTo>
                <a:cubicBezTo>
                  <a:pt x="1808" y="4638"/>
                  <a:pt x="1820" y="4622"/>
                  <a:pt x="1825" y="4617"/>
                </a:cubicBezTo>
                <a:cubicBezTo>
                  <a:pt x="1829" y="4611"/>
                  <a:pt x="1844" y="4593"/>
                  <a:pt x="1857" y="4577"/>
                </a:cubicBezTo>
                <a:cubicBezTo>
                  <a:pt x="1874" y="4556"/>
                  <a:pt x="1887" y="4540"/>
                  <a:pt x="1896" y="4529"/>
                </a:cubicBezTo>
                <a:cubicBezTo>
                  <a:pt x="1909" y="4512"/>
                  <a:pt x="1910" y="4510"/>
                  <a:pt x="1907" y="4507"/>
                </a:cubicBezTo>
                <a:cubicBezTo>
                  <a:pt x="1905" y="4505"/>
                  <a:pt x="1901" y="4507"/>
                  <a:pt x="1898" y="4511"/>
                </a:cubicBezTo>
                <a:cubicBezTo>
                  <a:pt x="1895" y="4513"/>
                  <a:pt x="1892" y="4518"/>
                  <a:pt x="1887" y="4523"/>
                </a:cubicBezTo>
                <a:cubicBezTo>
                  <a:pt x="1877" y="4534"/>
                  <a:pt x="1863" y="4550"/>
                  <a:pt x="1844" y="4572"/>
                </a:cubicBezTo>
                <a:cubicBezTo>
                  <a:pt x="1810" y="4610"/>
                  <a:pt x="1772" y="4651"/>
                  <a:pt x="1760" y="4664"/>
                </a:cubicBezTo>
                <a:cubicBezTo>
                  <a:pt x="1749" y="4674"/>
                  <a:pt x="1736" y="4687"/>
                  <a:pt x="1734" y="4690"/>
                </a:cubicBezTo>
                <a:cubicBezTo>
                  <a:pt x="1722" y="4706"/>
                  <a:pt x="1641" y="4749"/>
                  <a:pt x="1576" y="4774"/>
                </a:cubicBezTo>
                <a:cubicBezTo>
                  <a:pt x="1550" y="4784"/>
                  <a:pt x="1507" y="4805"/>
                  <a:pt x="1490" y="4815"/>
                </a:cubicBezTo>
                <a:cubicBezTo>
                  <a:pt x="1471" y="4827"/>
                  <a:pt x="1436" y="4854"/>
                  <a:pt x="1419" y="4870"/>
                </a:cubicBezTo>
                <a:cubicBezTo>
                  <a:pt x="1411" y="4877"/>
                  <a:pt x="1395" y="4891"/>
                  <a:pt x="1382" y="4900"/>
                </a:cubicBezTo>
                <a:cubicBezTo>
                  <a:pt x="1370" y="4910"/>
                  <a:pt x="1354" y="4922"/>
                  <a:pt x="1348" y="4926"/>
                </a:cubicBezTo>
                <a:cubicBezTo>
                  <a:pt x="1345" y="4929"/>
                  <a:pt x="1342" y="4931"/>
                  <a:pt x="1339" y="4933"/>
                </a:cubicBezTo>
                <a:cubicBezTo>
                  <a:pt x="1342" y="4927"/>
                  <a:pt x="1344" y="4924"/>
                  <a:pt x="1344" y="4923"/>
                </a:cubicBezTo>
                <a:cubicBezTo>
                  <a:pt x="1347" y="4921"/>
                  <a:pt x="1353" y="4906"/>
                  <a:pt x="1355" y="4902"/>
                </a:cubicBezTo>
                <a:cubicBezTo>
                  <a:pt x="1363" y="4883"/>
                  <a:pt x="1390" y="4842"/>
                  <a:pt x="1402" y="4831"/>
                </a:cubicBezTo>
                <a:cubicBezTo>
                  <a:pt x="1418" y="4816"/>
                  <a:pt x="1444" y="4797"/>
                  <a:pt x="1467" y="4784"/>
                </a:cubicBezTo>
                <a:cubicBezTo>
                  <a:pt x="1529" y="4748"/>
                  <a:pt x="1661" y="4660"/>
                  <a:pt x="1676" y="4643"/>
                </a:cubicBezTo>
                <a:cubicBezTo>
                  <a:pt x="1701" y="4617"/>
                  <a:pt x="1758" y="4540"/>
                  <a:pt x="1797" y="4479"/>
                </a:cubicBezTo>
                <a:cubicBezTo>
                  <a:pt x="1811" y="4457"/>
                  <a:pt x="1853" y="4407"/>
                  <a:pt x="1866" y="4397"/>
                </a:cubicBezTo>
                <a:cubicBezTo>
                  <a:pt x="1889" y="4378"/>
                  <a:pt x="1912" y="4364"/>
                  <a:pt x="1938" y="4354"/>
                </a:cubicBezTo>
                <a:cubicBezTo>
                  <a:pt x="1966" y="4343"/>
                  <a:pt x="1986" y="4341"/>
                  <a:pt x="2024" y="4349"/>
                </a:cubicBezTo>
                <a:lnTo>
                  <a:pt x="2024" y="4349"/>
                </a:lnTo>
                <a:cubicBezTo>
                  <a:pt x="2035" y="4351"/>
                  <a:pt x="2054" y="4356"/>
                  <a:pt x="2065" y="4358"/>
                </a:cubicBezTo>
                <a:cubicBezTo>
                  <a:pt x="2076" y="4361"/>
                  <a:pt x="2103" y="4368"/>
                  <a:pt x="2126" y="4373"/>
                </a:cubicBezTo>
                <a:lnTo>
                  <a:pt x="2127" y="4374"/>
                </a:lnTo>
                <a:cubicBezTo>
                  <a:pt x="2164" y="4382"/>
                  <a:pt x="2192" y="4391"/>
                  <a:pt x="2213" y="4398"/>
                </a:cubicBezTo>
                <a:lnTo>
                  <a:pt x="2214" y="4399"/>
                </a:lnTo>
                <a:cubicBezTo>
                  <a:pt x="2224" y="4402"/>
                  <a:pt x="2243" y="4409"/>
                  <a:pt x="2257" y="4413"/>
                </a:cubicBezTo>
                <a:cubicBezTo>
                  <a:pt x="2282" y="4421"/>
                  <a:pt x="2299" y="4428"/>
                  <a:pt x="2319" y="4438"/>
                </a:cubicBezTo>
                <a:cubicBezTo>
                  <a:pt x="2298" y="4433"/>
                  <a:pt x="2276" y="4430"/>
                  <a:pt x="2242" y="4430"/>
                </a:cubicBezTo>
                <a:cubicBezTo>
                  <a:pt x="2203" y="4430"/>
                  <a:pt x="2140" y="4447"/>
                  <a:pt x="2100" y="4470"/>
                </a:cubicBezTo>
                <a:cubicBezTo>
                  <a:pt x="2078" y="4482"/>
                  <a:pt x="2032" y="4515"/>
                  <a:pt x="2014" y="4532"/>
                </a:cubicBezTo>
                <a:cubicBezTo>
                  <a:pt x="1989" y="4555"/>
                  <a:pt x="1956" y="4590"/>
                  <a:pt x="1922" y="4630"/>
                </a:cubicBezTo>
                <a:cubicBezTo>
                  <a:pt x="1883" y="4675"/>
                  <a:pt x="1865" y="4698"/>
                  <a:pt x="1821" y="4761"/>
                </a:cubicBezTo>
                <a:cubicBezTo>
                  <a:pt x="1792" y="4802"/>
                  <a:pt x="1758" y="4829"/>
                  <a:pt x="1707" y="4851"/>
                </a:cubicBezTo>
                <a:cubicBezTo>
                  <a:pt x="1611" y="4892"/>
                  <a:pt x="1527" y="4923"/>
                  <a:pt x="1462" y="4940"/>
                </a:cubicBezTo>
                <a:cubicBezTo>
                  <a:pt x="1393" y="4958"/>
                  <a:pt x="1361" y="4969"/>
                  <a:pt x="1322" y="4984"/>
                </a:cubicBezTo>
                <a:cubicBezTo>
                  <a:pt x="1316" y="4986"/>
                  <a:pt x="1311" y="4988"/>
                  <a:pt x="1307" y="4990"/>
                </a:cubicBezTo>
                <a:cubicBezTo>
                  <a:pt x="1311" y="4987"/>
                  <a:pt x="1315" y="4983"/>
                  <a:pt x="1320" y="4979"/>
                </a:cubicBezTo>
                <a:cubicBezTo>
                  <a:pt x="1334" y="4968"/>
                  <a:pt x="1353" y="4953"/>
                  <a:pt x="1362" y="4945"/>
                </a:cubicBezTo>
                <a:cubicBezTo>
                  <a:pt x="1372" y="4937"/>
                  <a:pt x="1383" y="4929"/>
                  <a:pt x="1387" y="4927"/>
                </a:cubicBezTo>
                <a:moveTo>
                  <a:pt x="2117" y="4348"/>
                </a:moveTo>
                <a:cubicBezTo>
                  <a:pt x="2105" y="4345"/>
                  <a:pt x="2080" y="4339"/>
                  <a:pt x="2062" y="4335"/>
                </a:cubicBezTo>
                <a:cubicBezTo>
                  <a:pt x="2056" y="4333"/>
                  <a:pt x="2050" y="4332"/>
                  <a:pt x="2045" y="4330"/>
                </a:cubicBezTo>
                <a:cubicBezTo>
                  <a:pt x="2067" y="4329"/>
                  <a:pt x="2105" y="4328"/>
                  <a:pt x="2123" y="4328"/>
                </a:cubicBezTo>
                <a:cubicBezTo>
                  <a:pt x="2181" y="4331"/>
                  <a:pt x="2226" y="4339"/>
                  <a:pt x="2273" y="4355"/>
                </a:cubicBezTo>
                <a:cubicBezTo>
                  <a:pt x="2338" y="4377"/>
                  <a:pt x="2373" y="4395"/>
                  <a:pt x="2416" y="4431"/>
                </a:cubicBezTo>
                <a:cubicBezTo>
                  <a:pt x="2443" y="4453"/>
                  <a:pt x="2467" y="4478"/>
                  <a:pt x="2469" y="4483"/>
                </a:cubicBezTo>
                <a:cubicBezTo>
                  <a:pt x="2469" y="4485"/>
                  <a:pt x="2470" y="4487"/>
                  <a:pt x="2471" y="4489"/>
                </a:cubicBezTo>
                <a:cubicBezTo>
                  <a:pt x="2472" y="4489"/>
                  <a:pt x="2473" y="4490"/>
                  <a:pt x="2474" y="4490"/>
                </a:cubicBezTo>
                <a:cubicBezTo>
                  <a:pt x="2477" y="4494"/>
                  <a:pt x="2486" y="4518"/>
                  <a:pt x="2489" y="4542"/>
                </a:cubicBezTo>
                <a:lnTo>
                  <a:pt x="2490" y="4553"/>
                </a:lnTo>
                <a:lnTo>
                  <a:pt x="2489" y="4551"/>
                </a:lnTo>
                <a:cubicBezTo>
                  <a:pt x="2458" y="4511"/>
                  <a:pt x="2420" y="4477"/>
                  <a:pt x="2370" y="4444"/>
                </a:cubicBezTo>
                <a:cubicBezTo>
                  <a:pt x="2325" y="4415"/>
                  <a:pt x="2306" y="4406"/>
                  <a:pt x="2258" y="4390"/>
                </a:cubicBezTo>
                <a:cubicBezTo>
                  <a:pt x="2242" y="4385"/>
                  <a:pt x="2219" y="4377"/>
                  <a:pt x="2206" y="4372"/>
                </a:cubicBezTo>
                <a:cubicBezTo>
                  <a:pt x="2193" y="4367"/>
                  <a:pt x="2173" y="4361"/>
                  <a:pt x="2161" y="4358"/>
                </a:cubicBezTo>
                <a:cubicBezTo>
                  <a:pt x="2149" y="4356"/>
                  <a:pt x="2130" y="4351"/>
                  <a:pt x="2117" y="4348"/>
                </a:cubicBezTo>
                <a:moveTo>
                  <a:pt x="1858" y="4046"/>
                </a:moveTo>
                <a:cubicBezTo>
                  <a:pt x="1858" y="4049"/>
                  <a:pt x="1849" y="4058"/>
                  <a:pt x="1827" y="4065"/>
                </a:cubicBezTo>
                <a:cubicBezTo>
                  <a:pt x="1825" y="4066"/>
                  <a:pt x="1823" y="4067"/>
                  <a:pt x="1820" y="4068"/>
                </a:cubicBezTo>
                <a:cubicBezTo>
                  <a:pt x="1823" y="4065"/>
                  <a:pt x="1825" y="4063"/>
                  <a:pt x="1829" y="4060"/>
                </a:cubicBezTo>
                <a:cubicBezTo>
                  <a:pt x="1841" y="4049"/>
                  <a:pt x="1851" y="4044"/>
                  <a:pt x="1856" y="4044"/>
                </a:cubicBezTo>
                <a:lnTo>
                  <a:pt x="1857" y="4045"/>
                </a:lnTo>
                <a:cubicBezTo>
                  <a:pt x="1857" y="4045"/>
                  <a:pt x="1858" y="4045"/>
                  <a:pt x="1858" y="4046"/>
                </a:cubicBezTo>
                <a:moveTo>
                  <a:pt x="2699" y="2816"/>
                </a:moveTo>
                <a:cubicBezTo>
                  <a:pt x="2696" y="2814"/>
                  <a:pt x="2688" y="2809"/>
                  <a:pt x="2683" y="2805"/>
                </a:cubicBezTo>
                <a:cubicBezTo>
                  <a:pt x="2682" y="2804"/>
                  <a:pt x="2679" y="2802"/>
                  <a:pt x="2677" y="2805"/>
                </a:cubicBezTo>
                <a:cubicBezTo>
                  <a:pt x="2674" y="2808"/>
                  <a:pt x="2677" y="2810"/>
                  <a:pt x="2681" y="2815"/>
                </a:cubicBezTo>
                <a:cubicBezTo>
                  <a:pt x="2684" y="2819"/>
                  <a:pt x="2689" y="2823"/>
                  <a:pt x="2694" y="2829"/>
                </a:cubicBezTo>
                <a:cubicBezTo>
                  <a:pt x="2707" y="2842"/>
                  <a:pt x="2724" y="2862"/>
                  <a:pt x="2730" y="2871"/>
                </a:cubicBezTo>
                <a:cubicBezTo>
                  <a:pt x="2743" y="2890"/>
                  <a:pt x="2780" y="2936"/>
                  <a:pt x="2795" y="2951"/>
                </a:cubicBezTo>
                <a:cubicBezTo>
                  <a:pt x="2800" y="2956"/>
                  <a:pt x="2808" y="2964"/>
                  <a:pt x="2813" y="2970"/>
                </a:cubicBezTo>
                <a:cubicBezTo>
                  <a:pt x="2817" y="2975"/>
                  <a:pt x="2824" y="2983"/>
                  <a:pt x="2828" y="2987"/>
                </a:cubicBezTo>
                <a:cubicBezTo>
                  <a:pt x="2832" y="2991"/>
                  <a:pt x="2844" y="3004"/>
                  <a:pt x="2854" y="3016"/>
                </a:cubicBezTo>
                <a:cubicBezTo>
                  <a:pt x="2859" y="3022"/>
                  <a:pt x="2863" y="3026"/>
                  <a:pt x="2865" y="3029"/>
                </a:cubicBezTo>
                <a:cubicBezTo>
                  <a:pt x="2857" y="3028"/>
                  <a:pt x="2842" y="3025"/>
                  <a:pt x="2829" y="3024"/>
                </a:cubicBezTo>
                <a:cubicBezTo>
                  <a:pt x="2764" y="3014"/>
                  <a:pt x="2739" y="3004"/>
                  <a:pt x="2674" y="2958"/>
                </a:cubicBezTo>
                <a:cubicBezTo>
                  <a:pt x="2629" y="2926"/>
                  <a:pt x="2601" y="2901"/>
                  <a:pt x="2562" y="2860"/>
                </a:cubicBezTo>
                <a:cubicBezTo>
                  <a:pt x="2529" y="2823"/>
                  <a:pt x="2491" y="2787"/>
                  <a:pt x="2457" y="2760"/>
                </a:cubicBezTo>
                <a:cubicBezTo>
                  <a:pt x="2413" y="2725"/>
                  <a:pt x="2394" y="2718"/>
                  <a:pt x="2386" y="2718"/>
                </a:cubicBezTo>
                <a:cubicBezTo>
                  <a:pt x="2396" y="2714"/>
                  <a:pt x="2418" y="2706"/>
                  <a:pt x="2468" y="2691"/>
                </a:cubicBezTo>
                <a:cubicBezTo>
                  <a:pt x="2470" y="2690"/>
                  <a:pt x="2489" y="2689"/>
                  <a:pt x="2518" y="2688"/>
                </a:cubicBezTo>
                <a:cubicBezTo>
                  <a:pt x="2550" y="2687"/>
                  <a:pt x="2569" y="2688"/>
                  <a:pt x="2586" y="2691"/>
                </a:cubicBezTo>
                <a:cubicBezTo>
                  <a:pt x="2639" y="2701"/>
                  <a:pt x="2716" y="2750"/>
                  <a:pt x="2758" y="2799"/>
                </a:cubicBezTo>
                <a:cubicBezTo>
                  <a:pt x="2771" y="2814"/>
                  <a:pt x="2788" y="2837"/>
                  <a:pt x="2796" y="2849"/>
                </a:cubicBezTo>
                <a:cubicBezTo>
                  <a:pt x="2804" y="2862"/>
                  <a:pt x="2821" y="2887"/>
                  <a:pt x="2833" y="2906"/>
                </a:cubicBezTo>
                <a:cubicBezTo>
                  <a:pt x="2845" y="2924"/>
                  <a:pt x="2860" y="2951"/>
                  <a:pt x="2867" y="2966"/>
                </a:cubicBezTo>
                <a:cubicBezTo>
                  <a:pt x="2879" y="2992"/>
                  <a:pt x="2888" y="3015"/>
                  <a:pt x="2893" y="3028"/>
                </a:cubicBezTo>
                <a:cubicBezTo>
                  <a:pt x="2892" y="3028"/>
                  <a:pt x="2892" y="3027"/>
                  <a:pt x="2891" y="3027"/>
                </a:cubicBezTo>
                <a:cubicBezTo>
                  <a:pt x="2879" y="3012"/>
                  <a:pt x="2829" y="2955"/>
                  <a:pt x="2815" y="2940"/>
                </a:cubicBezTo>
                <a:cubicBezTo>
                  <a:pt x="2809" y="2934"/>
                  <a:pt x="2800" y="2925"/>
                  <a:pt x="2794" y="2919"/>
                </a:cubicBezTo>
                <a:cubicBezTo>
                  <a:pt x="2789" y="2914"/>
                  <a:pt x="2778" y="2900"/>
                  <a:pt x="2769" y="2890"/>
                </a:cubicBezTo>
                <a:cubicBezTo>
                  <a:pt x="2747" y="2863"/>
                  <a:pt x="2708" y="2821"/>
                  <a:pt x="2699" y="2816"/>
                </a:cubicBezTo>
                <a:moveTo>
                  <a:pt x="2080" y="2827"/>
                </a:moveTo>
                <a:cubicBezTo>
                  <a:pt x="2081" y="2826"/>
                  <a:pt x="2084" y="2824"/>
                  <a:pt x="2103" y="2812"/>
                </a:cubicBezTo>
                <a:cubicBezTo>
                  <a:pt x="2154" y="2778"/>
                  <a:pt x="2174" y="2770"/>
                  <a:pt x="2255" y="2750"/>
                </a:cubicBezTo>
                <a:cubicBezTo>
                  <a:pt x="2283" y="2743"/>
                  <a:pt x="2308" y="2737"/>
                  <a:pt x="2310" y="2737"/>
                </a:cubicBezTo>
                <a:cubicBezTo>
                  <a:pt x="2326" y="2732"/>
                  <a:pt x="2355" y="2733"/>
                  <a:pt x="2377" y="2738"/>
                </a:cubicBezTo>
                <a:cubicBezTo>
                  <a:pt x="2402" y="2744"/>
                  <a:pt x="2405" y="2746"/>
                  <a:pt x="2443" y="2777"/>
                </a:cubicBezTo>
                <a:cubicBezTo>
                  <a:pt x="2451" y="2784"/>
                  <a:pt x="2464" y="2795"/>
                  <a:pt x="2471" y="2800"/>
                </a:cubicBezTo>
                <a:lnTo>
                  <a:pt x="2477" y="2805"/>
                </a:lnTo>
                <a:lnTo>
                  <a:pt x="2469" y="2805"/>
                </a:lnTo>
                <a:cubicBezTo>
                  <a:pt x="2448" y="2807"/>
                  <a:pt x="2392" y="2829"/>
                  <a:pt x="2365" y="2847"/>
                </a:cubicBezTo>
                <a:cubicBezTo>
                  <a:pt x="2354" y="2854"/>
                  <a:pt x="2337" y="2867"/>
                  <a:pt x="2328" y="2877"/>
                </a:cubicBezTo>
                <a:cubicBezTo>
                  <a:pt x="2290" y="2918"/>
                  <a:pt x="2270" y="2933"/>
                  <a:pt x="2236" y="2944"/>
                </a:cubicBezTo>
                <a:cubicBezTo>
                  <a:pt x="2210" y="2953"/>
                  <a:pt x="2172" y="2964"/>
                  <a:pt x="2145" y="2969"/>
                </a:cubicBezTo>
                <a:cubicBezTo>
                  <a:pt x="2109" y="2975"/>
                  <a:pt x="2058" y="2988"/>
                  <a:pt x="2032" y="2997"/>
                </a:cubicBezTo>
                <a:cubicBezTo>
                  <a:pt x="2021" y="3001"/>
                  <a:pt x="2007" y="3005"/>
                  <a:pt x="2001" y="3006"/>
                </a:cubicBezTo>
                <a:cubicBezTo>
                  <a:pt x="1980" y="3011"/>
                  <a:pt x="1939" y="3029"/>
                  <a:pt x="1910" y="3046"/>
                </a:cubicBezTo>
                <a:cubicBezTo>
                  <a:pt x="1918" y="3038"/>
                  <a:pt x="1929" y="3029"/>
                  <a:pt x="1939" y="3023"/>
                </a:cubicBezTo>
                <a:cubicBezTo>
                  <a:pt x="1952" y="3013"/>
                  <a:pt x="1969" y="3001"/>
                  <a:pt x="1976" y="2995"/>
                </a:cubicBezTo>
                <a:cubicBezTo>
                  <a:pt x="1996" y="2980"/>
                  <a:pt x="2045" y="2947"/>
                  <a:pt x="2065" y="2937"/>
                </a:cubicBezTo>
                <a:cubicBezTo>
                  <a:pt x="2075" y="2932"/>
                  <a:pt x="2105" y="2915"/>
                  <a:pt x="2132" y="2899"/>
                </a:cubicBezTo>
                <a:cubicBezTo>
                  <a:pt x="2158" y="2884"/>
                  <a:pt x="2195" y="2865"/>
                  <a:pt x="2213" y="2856"/>
                </a:cubicBezTo>
                <a:cubicBezTo>
                  <a:pt x="2239" y="2844"/>
                  <a:pt x="2259" y="2834"/>
                  <a:pt x="2272" y="2827"/>
                </a:cubicBezTo>
                <a:cubicBezTo>
                  <a:pt x="2279" y="2823"/>
                  <a:pt x="2284" y="2821"/>
                  <a:pt x="2288" y="2819"/>
                </a:cubicBezTo>
                <a:cubicBezTo>
                  <a:pt x="2292" y="2816"/>
                  <a:pt x="2295" y="2814"/>
                  <a:pt x="2294" y="2811"/>
                </a:cubicBezTo>
                <a:cubicBezTo>
                  <a:pt x="2294" y="2809"/>
                  <a:pt x="2292" y="2808"/>
                  <a:pt x="2291" y="2808"/>
                </a:cubicBezTo>
                <a:cubicBezTo>
                  <a:pt x="2289" y="2808"/>
                  <a:pt x="2288" y="2809"/>
                  <a:pt x="2288" y="2809"/>
                </a:cubicBezTo>
                <a:cubicBezTo>
                  <a:pt x="2216" y="2828"/>
                  <a:pt x="2062" y="2906"/>
                  <a:pt x="1983" y="2963"/>
                </a:cubicBezTo>
                <a:cubicBezTo>
                  <a:pt x="1968" y="2974"/>
                  <a:pt x="1945" y="2991"/>
                  <a:pt x="1930" y="3001"/>
                </a:cubicBezTo>
                <a:cubicBezTo>
                  <a:pt x="1922" y="3007"/>
                  <a:pt x="1913" y="3014"/>
                  <a:pt x="1906" y="3019"/>
                </a:cubicBezTo>
                <a:cubicBezTo>
                  <a:pt x="1910" y="3013"/>
                  <a:pt x="1915" y="3006"/>
                  <a:pt x="1917" y="3004"/>
                </a:cubicBezTo>
                <a:cubicBezTo>
                  <a:pt x="1918" y="3002"/>
                  <a:pt x="1926" y="2991"/>
                  <a:pt x="1931" y="2984"/>
                </a:cubicBezTo>
                <a:cubicBezTo>
                  <a:pt x="1953" y="2954"/>
                  <a:pt x="2006" y="2893"/>
                  <a:pt x="2039" y="2861"/>
                </a:cubicBezTo>
                <a:cubicBezTo>
                  <a:pt x="2050" y="2850"/>
                  <a:pt x="2077" y="2828"/>
                  <a:pt x="2080" y="2827"/>
                </a:cubicBezTo>
                <a:moveTo>
                  <a:pt x="1709" y="2894"/>
                </a:moveTo>
                <a:cubicBezTo>
                  <a:pt x="1711" y="2886"/>
                  <a:pt x="1720" y="2864"/>
                  <a:pt x="1727" y="2857"/>
                </a:cubicBezTo>
                <a:cubicBezTo>
                  <a:pt x="1732" y="2850"/>
                  <a:pt x="1737" y="2848"/>
                  <a:pt x="1739" y="2848"/>
                </a:cubicBezTo>
                <a:cubicBezTo>
                  <a:pt x="1740" y="2848"/>
                  <a:pt x="1740" y="2848"/>
                  <a:pt x="1740" y="2848"/>
                </a:cubicBezTo>
                <a:cubicBezTo>
                  <a:pt x="1742" y="2849"/>
                  <a:pt x="1743" y="2851"/>
                  <a:pt x="1743" y="2853"/>
                </a:cubicBezTo>
                <a:lnTo>
                  <a:pt x="1743" y="2853"/>
                </a:lnTo>
                <a:cubicBezTo>
                  <a:pt x="1744" y="2856"/>
                  <a:pt x="1743" y="2862"/>
                  <a:pt x="1741" y="2865"/>
                </a:cubicBezTo>
                <a:cubicBezTo>
                  <a:pt x="1739" y="2871"/>
                  <a:pt x="1718" y="2889"/>
                  <a:pt x="1709" y="2894"/>
                </a:cubicBezTo>
                <a:moveTo>
                  <a:pt x="2161" y="1552"/>
                </a:moveTo>
                <a:lnTo>
                  <a:pt x="2161" y="1552"/>
                </a:lnTo>
                <a:cubicBezTo>
                  <a:pt x="2132" y="1575"/>
                  <a:pt x="2110" y="1614"/>
                  <a:pt x="2099" y="1664"/>
                </a:cubicBezTo>
                <a:cubicBezTo>
                  <a:pt x="2092" y="1694"/>
                  <a:pt x="2086" y="1715"/>
                  <a:pt x="2083" y="1724"/>
                </a:cubicBezTo>
                <a:cubicBezTo>
                  <a:pt x="2076" y="1744"/>
                  <a:pt x="2059" y="1803"/>
                  <a:pt x="2057" y="1816"/>
                </a:cubicBezTo>
                <a:cubicBezTo>
                  <a:pt x="2056" y="1819"/>
                  <a:pt x="2055" y="1830"/>
                  <a:pt x="2053" y="1840"/>
                </a:cubicBezTo>
                <a:cubicBezTo>
                  <a:pt x="2051" y="1850"/>
                  <a:pt x="2049" y="1863"/>
                  <a:pt x="2049" y="1869"/>
                </a:cubicBezTo>
                <a:cubicBezTo>
                  <a:pt x="2047" y="1884"/>
                  <a:pt x="2043" y="1906"/>
                  <a:pt x="2040" y="1915"/>
                </a:cubicBezTo>
                <a:cubicBezTo>
                  <a:pt x="2039" y="1919"/>
                  <a:pt x="2022" y="1951"/>
                  <a:pt x="1999" y="1990"/>
                </a:cubicBezTo>
                <a:cubicBezTo>
                  <a:pt x="1978" y="2027"/>
                  <a:pt x="1954" y="2069"/>
                  <a:pt x="1946" y="2084"/>
                </a:cubicBezTo>
                <a:cubicBezTo>
                  <a:pt x="1933" y="2106"/>
                  <a:pt x="1921" y="2125"/>
                  <a:pt x="1898" y="2160"/>
                </a:cubicBezTo>
                <a:cubicBezTo>
                  <a:pt x="1896" y="2164"/>
                  <a:pt x="1891" y="2171"/>
                  <a:pt x="1888" y="2174"/>
                </a:cubicBezTo>
                <a:cubicBezTo>
                  <a:pt x="1885" y="2178"/>
                  <a:pt x="1879" y="2186"/>
                  <a:pt x="1875" y="2191"/>
                </a:cubicBezTo>
                <a:cubicBezTo>
                  <a:pt x="1865" y="2204"/>
                  <a:pt x="1829" y="2239"/>
                  <a:pt x="1824" y="2242"/>
                </a:cubicBezTo>
                <a:cubicBezTo>
                  <a:pt x="1821" y="2242"/>
                  <a:pt x="1818" y="2245"/>
                  <a:pt x="1818" y="2247"/>
                </a:cubicBezTo>
                <a:cubicBezTo>
                  <a:pt x="1817" y="2248"/>
                  <a:pt x="1816" y="2249"/>
                  <a:pt x="1813" y="2251"/>
                </a:cubicBezTo>
                <a:cubicBezTo>
                  <a:pt x="1809" y="2253"/>
                  <a:pt x="1800" y="2259"/>
                  <a:pt x="1792" y="2265"/>
                </a:cubicBezTo>
                <a:lnTo>
                  <a:pt x="1752" y="2292"/>
                </a:lnTo>
                <a:cubicBezTo>
                  <a:pt x="1726" y="2310"/>
                  <a:pt x="1705" y="2325"/>
                  <a:pt x="1696" y="2332"/>
                </a:cubicBezTo>
                <a:cubicBezTo>
                  <a:pt x="1703" y="2321"/>
                  <a:pt x="1716" y="2300"/>
                  <a:pt x="1735" y="2273"/>
                </a:cubicBezTo>
                <a:cubicBezTo>
                  <a:pt x="1756" y="2240"/>
                  <a:pt x="1798" y="2159"/>
                  <a:pt x="1811" y="2126"/>
                </a:cubicBezTo>
                <a:cubicBezTo>
                  <a:pt x="1827" y="2085"/>
                  <a:pt x="1839" y="2048"/>
                  <a:pt x="1848" y="2006"/>
                </a:cubicBezTo>
                <a:cubicBezTo>
                  <a:pt x="1856" y="1966"/>
                  <a:pt x="1866" y="1941"/>
                  <a:pt x="1892" y="1896"/>
                </a:cubicBezTo>
                <a:cubicBezTo>
                  <a:pt x="1900" y="1882"/>
                  <a:pt x="1912" y="1858"/>
                  <a:pt x="1919" y="1842"/>
                </a:cubicBezTo>
                <a:cubicBezTo>
                  <a:pt x="1931" y="1813"/>
                  <a:pt x="1964" y="1746"/>
                  <a:pt x="1979" y="1718"/>
                </a:cubicBezTo>
                <a:cubicBezTo>
                  <a:pt x="1984" y="1709"/>
                  <a:pt x="1987" y="1704"/>
                  <a:pt x="1988" y="1701"/>
                </a:cubicBezTo>
                <a:cubicBezTo>
                  <a:pt x="1991" y="1696"/>
                  <a:pt x="1993" y="1693"/>
                  <a:pt x="1990" y="1691"/>
                </a:cubicBezTo>
                <a:cubicBezTo>
                  <a:pt x="1989" y="1690"/>
                  <a:pt x="1988" y="1690"/>
                  <a:pt x="1988" y="1690"/>
                </a:cubicBezTo>
                <a:cubicBezTo>
                  <a:pt x="1986" y="1690"/>
                  <a:pt x="1984" y="1692"/>
                  <a:pt x="1983" y="1694"/>
                </a:cubicBezTo>
                <a:cubicBezTo>
                  <a:pt x="1957" y="1724"/>
                  <a:pt x="1934" y="1761"/>
                  <a:pt x="1910" y="1813"/>
                </a:cubicBezTo>
                <a:cubicBezTo>
                  <a:pt x="1898" y="1838"/>
                  <a:pt x="1883" y="1867"/>
                  <a:pt x="1876" y="1878"/>
                </a:cubicBezTo>
                <a:cubicBezTo>
                  <a:pt x="1848" y="1924"/>
                  <a:pt x="1834" y="1960"/>
                  <a:pt x="1824" y="2005"/>
                </a:cubicBezTo>
                <a:cubicBezTo>
                  <a:pt x="1812" y="2063"/>
                  <a:pt x="1793" y="2117"/>
                  <a:pt x="1765" y="2171"/>
                </a:cubicBezTo>
                <a:cubicBezTo>
                  <a:pt x="1757" y="2186"/>
                  <a:pt x="1749" y="2202"/>
                  <a:pt x="1748" y="2207"/>
                </a:cubicBezTo>
                <a:cubicBezTo>
                  <a:pt x="1746" y="2211"/>
                  <a:pt x="1724" y="2246"/>
                  <a:pt x="1705" y="2277"/>
                </a:cubicBezTo>
                <a:cubicBezTo>
                  <a:pt x="1734" y="2221"/>
                  <a:pt x="1744" y="2182"/>
                  <a:pt x="1744" y="2128"/>
                </a:cubicBezTo>
                <a:cubicBezTo>
                  <a:pt x="1744" y="2066"/>
                  <a:pt x="1750" y="2025"/>
                  <a:pt x="1766" y="1972"/>
                </a:cubicBezTo>
                <a:cubicBezTo>
                  <a:pt x="1769" y="1959"/>
                  <a:pt x="1774" y="1944"/>
                  <a:pt x="1774" y="1942"/>
                </a:cubicBezTo>
                <a:cubicBezTo>
                  <a:pt x="1774" y="1941"/>
                  <a:pt x="1776" y="1938"/>
                  <a:pt x="1777" y="1934"/>
                </a:cubicBezTo>
                <a:cubicBezTo>
                  <a:pt x="1779" y="1930"/>
                  <a:pt x="1784" y="1914"/>
                  <a:pt x="1787" y="1901"/>
                </a:cubicBezTo>
                <a:cubicBezTo>
                  <a:pt x="1797" y="1861"/>
                  <a:pt x="1801" y="1847"/>
                  <a:pt x="1823" y="1791"/>
                </a:cubicBezTo>
                <a:cubicBezTo>
                  <a:pt x="1844" y="1736"/>
                  <a:pt x="1898" y="1672"/>
                  <a:pt x="1954" y="1636"/>
                </a:cubicBezTo>
                <a:cubicBezTo>
                  <a:pt x="1969" y="1626"/>
                  <a:pt x="1991" y="1611"/>
                  <a:pt x="2004" y="1602"/>
                </a:cubicBezTo>
                <a:cubicBezTo>
                  <a:pt x="2039" y="1578"/>
                  <a:pt x="2058" y="1567"/>
                  <a:pt x="2073" y="1562"/>
                </a:cubicBezTo>
                <a:cubicBezTo>
                  <a:pt x="2089" y="1558"/>
                  <a:pt x="2128" y="1551"/>
                  <a:pt x="2157" y="1549"/>
                </a:cubicBezTo>
                <a:lnTo>
                  <a:pt x="2165" y="1548"/>
                </a:lnTo>
                <a:lnTo>
                  <a:pt x="2161" y="1552"/>
                </a:lnTo>
                <a:moveTo>
                  <a:pt x="2239" y="1562"/>
                </a:moveTo>
                <a:cubicBezTo>
                  <a:pt x="2248" y="1571"/>
                  <a:pt x="2258" y="1599"/>
                  <a:pt x="2259" y="1619"/>
                </a:cubicBezTo>
                <a:cubicBezTo>
                  <a:pt x="2260" y="1623"/>
                  <a:pt x="2260" y="1626"/>
                  <a:pt x="2260" y="1628"/>
                </a:cubicBezTo>
                <a:cubicBezTo>
                  <a:pt x="2247" y="1614"/>
                  <a:pt x="2223" y="1598"/>
                  <a:pt x="2199" y="1591"/>
                </a:cubicBezTo>
                <a:cubicBezTo>
                  <a:pt x="2191" y="1589"/>
                  <a:pt x="2181" y="1588"/>
                  <a:pt x="2172" y="1588"/>
                </a:cubicBezTo>
                <a:cubicBezTo>
                  <a:pt x="2166" y="1588"/>
                  <a:pt x="2159" y="1588"/>
                  <a:pt x="2155" y="1590"/>
                </a:cubicBezTo>
                <a:cubicBezTo>
                  <a:pt x="2164" y="1580"/>
                  <a:pt x="2185" y="1562"/>
                  <a:pt x="2196" y="1557"/>
                </a:cubicBezTo>
                <a:cubicBezTo>
                  <a:pt x="2213" y="1550"/>
                  <a:pt x="2214" y="1550"/>
                  <a:pt x="2225" y="1554"/>
                </a:cubicBezTo>
                <a:lnTo>
                  <a:pt x="2225" y="1554"/>
                </a:lnTo>
                <a:cubicBezTo>
                  <a:pt x="2230" y="1556"/>
                  <a:pt x="2237" y="1560"/>
                  <a:pt x="2239" y="1562"/>
                </a:cubicBezTo>
                <a:moveTo>
                  <a:pt x="1463" y="1806"/>
                </a:moveTo>
                <a:cubicBezTo>
                  <a:pt x="1464" y="1776"/>
                  <a:pt x="1464" y="1772"/>
                  <a:pt x="1468" y="1748"/>
                </a:cubicBezTo>
                <a:cubicBezTo>
                  <a:pt x="1469" y="1739"/>
                  <a:pt x="1470" y="1727"/>
                  <a:pt x="1471" y="1721"/>
                </a:cubicBezTo>
                <a:cubicBezTo>
                  <a:pt x="1471" y="1714"/>
                  <a:pt x="1472" y="1709"/>
                  <a:pt x="1472" y="1708"/>
                </a:cubicBezTo>
                <a:cubicBezTo>
                  <a:pt x="1474" y="1706"/>
                  <a:pt x="1475" y="1682"/>
                  <a:pt x="1475" y="1672"/>
                </a:cubicBezTo>
                <a:cubicBezTo>
                  <a:pt x="1476" y="1654"/>
                  <a:pt x="1477" y="1633"/>
                  <a:pt x="1479" y="1625"/>
                </a:cubicBezTo>
                <a:cubicBezTo>
                  <a:pt x="1496" y="1542"/>
                  <a:pt x="1497" y="1535"/>
                  <a:pt x="1497" y="1461"/>
                </a:cubicBezTo>
                <a:cubicBezTo>
                  <a:pt x="1497" y="1443"/>
                  <a:pt x="1497" y="1421"/>
                  <a:pt x="1497" y="1412"/>
                </a:cubicBezTo>
                <a:cubicBezTo>
                  <a:pt x="1497" y="1402"/>
                  <a:pt x="1495" y="1360"/>
                  <a:pt x="1493" y="1318"/>
                </a:cubicBezTo>
                <a:cubicBezTo>
                  <a:pt x="1491" y="1277"/>
                  <a:pt x="1490" y="1234"/>
                  <a:pt x="1490" y="1224"/>
                </a:cubicBezTo>
                <a:cubicBezTo>
                  <a:pt x="1491" y="1215"/>
                  <a:pt x="1493" y="1194"/>
                  <a:pt x="1495" y="1178"/>
                </a:cubicBezTo>
                <a:cubicBezTo>
                  <a:pt x="1496" y="1162"/>
                  <a:pt x="1498" y="1135"/>
                  <a:pt x="1499" y="1118"/>
                </a:cubicBezTo>
                <a:cubicBezTo>
                  <a:pt x="1499" y="1100"/>
                  <a:pt x="1501" y="1084"/>
                  <a:pt x="1502" y="1081"/>
                </a:cubicBezTo>
                <a:cubicBezTo>
                  <a:pt x="1503" y="1079"/>
                  <a:pt x="1505" y="1073"/>
                  <a:pt x="1504" y="1069"/>
                </a:cubicBezTo>
                <a:cubicBezTo>
                  <a:pt x="1504" y="1065"/>
                  <a:pt x="1510" y="1033"/>
                  <a:pt x="1522" y="981"/>
                </a:cubicBezTo>
                <a:cubicBezTo>
                  <a:pt x="1525" y="966"/>
                  <a:pt x="1529" y="946"/>
                  <a:pt x="1531" y="937"/>
                </a:cubicBezTo>
                <a:cubicBezTo>
                  <a:pt x="1533" y="928"/>
                  <a:pt x="1538" y="908"/>
                  <a:pt x="1542" y="893"/>
                </a:cubicBezTo>
                <a:cubicBezTo>
                  <a:pt x="1550" y="864"/>
                  <a:pt x="1548" y="862"/>
                  <a:pt x="1547" y="861"/>
                </a:cubicBezTo>
                <a:cubicBezTo>
                  <a:pt x="1546" y="860"/>
                  <a:pt x="1544" y="860"/>
                  <a:pt x="1543" y="860"/>
                </a:cubicBezTo>
                <a:cubicBezTo>
                  <a:pt x="1541" y="861"/>
                  <a:pt x="1538" y="862"/>
                  <a:pt x="1520" y="916"/>
                </a:cubicBezTo>
                <a:cubicBezTo>
                  <a:pt x="1511" y="940"/>
                  <a:pt x="1501" y="972"/>
                  <a:pt x="1500" y="982"/>
                </a:cubicBezTo>
                <a:cubicBezTo>
                  <a:pt x="1499" y="988"/>
                  <a:pt x="1498" y="991"/>
                  <a:pt x="1497" y="992"/>
                </a:cubicBezTo>
                <a:cubicBezTo>
                  <a:pt x="1496" y="993"/>
                  <a:pt x="1495" y="997"/>
                  <a:pt x="1488" y="1030"/>
                </a:cubicBezTo>
                <a:cubicBezTo>
                  <a:pt x="1484" y="1047"/>
                  <a:pt x="1480" y="1069"/>
                  <a:pt x="1479" y="1078"/>
                </a:cubicBezTo>
                <a:cubicBezTo>
                  <a:pt x="1479" y="1083"/>
                  <a:pt x="1478" y="1094"/>
                  <a:pt x="1477" y="1101"/>
                </a:cubicBezTo>
                <a:cubicBezTo>
                  <a:pt x="1476" y="1118"/>
                  <a:pt x="1470" y="1200"/>
                  <a:pt x="1468" y="1222"/>
                </a:cubicBezTo>
                <a:cubicBezTo>
                  <a:pt x="1467" y="1232"/>
                  <a:pt x="1469" y="1276"/>
                  <a:pt x="1471" y="1319"/>
                </a:cubicBezTo>
                <a:cubicBezTo>
                  <a:pt x="1474" y="1365"/>
                  <a:pt x="1475" y="1399"/>
                  <a:pt x="1475" y="1402"/>
                </a:cubicBezTo>
                <a:cubicBezTo>
                  <a:pt x="1474" y="1406"/>
                  <a:pt x="1474" y="1427"/>
                  <a:pt x="1474" y="1446"/>
                </a:cubicBezTo>
                <a:cubicBezTo>
                  <a:pt x="1475" y="1532"/>
                  <a:pt x="1472" y="1569"/>
                  <a:pt x="1461" y="1600"/>
                </a:cubicBezTo>
                <a:cubicBezTo>
                  <a:pt x="1457" y="1613"/>
                  <a:pt x="1452" y="1647"/>
                  <a:pt x="1453" y="1661"/>
                </a:cubicBezTo>
                <a:cubicBezTo>
                  <a:pt x="1453" y="1669"/>
                  <a:pt x="1452" y="1687"/>
                  <a:pt x="1451" y="1700"/>
                </a:cubicBezTo>
                <a:lnTo>
                  <a:pt x="1449" y="1710"/>
                </a:lnTo>
                <a:cubicBezTo>
                  <a:pt x="1442" y="1776"/>
                  <a:pt x="1439" y="1832"/>
                  <a:pt x="1442" y="1878"/>
                </a:cubicBezTo>
                <a:lnTo>
                  <a:pt x="1442" y="1885"/>
                </a:lnTo>
                <a:cubicBezTo>
                  <a:pt x="1443" y="1892"/>
                  <a:pt x="1443" y="1899"/>
                  <a:pt x="1443" y="1905"/>
                </a:cubicBezTo>
                <a:cubicBezTo>
                  <a:pt x="1441" y="1892"/>
                  <a:pt x="1438" y="1877"/>
                  <a:pt x="1437" y="1864"/>
                </a:cubicBezTo>
                <a:cubicBezTo>
                  <a:pt x="1432" y="1832"/>
                  <a:pt x="1424" y="1702"/>
                  <a:pt x="1424" y="1663"/>
                </a:cubicBezTo>
                <a:cubicBezTo>
                  <a:pt x="1425" y="1570"/>
                  <a:pt x="1425" y="1566"/>
                  <a:pt x="1419" y="1550"/>
                </a:cubicBezTo>
                <a:cubicBezTo>
                  <a:pt x="1416" y="1541"/>
                  <a:pt x="1408" y="1519"/>
                  <a:pt x="1402" y="1502"/>
                </a:cubicBezTo>
                <a:cubicBezTo>
                  <a:pt x="1396" y="1484"/>
                  <a:pt x="1387" y="1460"/>
                  <a:pt x="1383" y="1449"/>
                </a:cubicBezTo>
                <a:cubicBezTo>
                  <a:pt x="1379" y="1437"/>
                  <a:pt x="1375" y="1427"/>
                  <a:pt x="1375" y="1426"/>
                </a:cubicBezTo>
                <a:cubicBezTo>
                  <a:pt x="1374" y="1423"/>
                  <a:pt x="1366" y="1404"/>
                  <a:pt x="1361" y="1392"/>
                </a:cubicBezTo>
                <a:cubicBezTo>
                  <a:pt x="1335" y="1326"/>
                  <a:pt x="1333" y="1317"/>
                  <a:pt x="1323" y="1266"/>
                </a:cubicBezTo>
                <a:cubicBezTo>
                  <a:pt x="1318" y="1236"/>
                  <a:pt x="1311" y="1127"/>
                  <a:pt x="1313" y="1087"/>
                </a:cubicBezTo>
                <a:cubicBezTo>
                  <a:pt x="1315" y="1014"/>
                  <a:pt x="1340" y="937"/>
                  <a:pt x="1403" y="813"/>
                </a:cubicBezTo>
                <a:cubicBezTo>
                  <a:pt x="1462" y="698"/>
                  <a:pt x="1481" y="662"/>
                  <a:pt x="1512" y="608"/>
                </a:cubicBezTo>
                <a:cubicBezTo>
                  <a:pt x="1563" y="522"/>
                  <a:pt x="1572" y="504"/>
                  <a:pt x="1608" y="422"/>
                </a:cubicBezTo>
                <a:cubicBezTo>
                  <a:pt x="1642" y="345"/>
                  <a:pt x="1659" y="302"/>
                  <a:pt x="1667" y="275"/>
                </a:cubicBezTo>
                <a:cubicBezTo>
                  <a:pt x="1681" y="226"/>
                  <a:pt x="1702" y="119"/>
                  <a:pt x="1706" y="80"/>
                </a:cubicBezTo>
                <a:cubicBezTo>
                  <a:pt x="1706" y="76"/>
                  <a:pt x="1706" y="73"/>
                  <a:pt x="1707" y="70"/>
                </a:cubicBezTo>
                <a:cubicBezTo>
                  <a:pt x="1708" y="75"/>
                  <a:pt x="1709" y="82"/>
                  <a:pt x="1709" y="90"/>
                </a:cubicBezTo>
                <a:cubicBezTo>
                  <a:pt x="1712" y="108"/>
                  <a:pt x="1715" y="133"/>
                  <a:pt x="1718" y="146"/>
                </a:cubicBezTo>
                <a:cubicBezTo>
                  <a:pt x="1720" y="158"/>
                  <a:pt x="1723" y="175"/>
                  <a:pt x="1724" y="183"/>
                </a:cubicBezTo>
                <a:cubicBezTo>
                  <a:pt x="1726" y="191"/>
                  <a:pt x="1731" y="220"/>
                  <a:pt x="1736" y="245"/>
                </a:cubicBezTo>
                <a:cubicBezTo>
                  <a:pt x="1760" y="376"/>
                  <a:pt x="1771" y="495"/>
                  <a:pt x="1767" y="563"/>
                </a:cubicBezTo>
                <a:cubicBezTo>
                  <a:pt x="1764" y="621"/>
                  <a:pt x="1751" y="686"/>
                  <a:pt x="1730" y="753"/>
                </a:cubicBezTo>
                <a:cubicBezTo>
                  <a:pt x="1716" y="796"/>
                  <a:pt x="1685" y="915"/>
                  <a:pt x="1677" y="952"/>
                </a:cubicBezTo>
                <a:cubicBezTo>
                  <a:pt x="1663" y="1019"/>
                  <a:pt x="1661" y="1048"/>
                  <a:pt x="1667" y="1158"/>
                </a:cubicBezTo>
                <a:cubicBezTo>
                  <a:pt x="1670" y="1217"/>
                  <a:pt x="1671" y="1262"/>
                  <a:pt x="1671" y="1265"/>
                </a:cubicBezTo>
                <a:cubicBezTo>
                  <a:pt x="1670" y="1270"/>
                  <a:pt x="1669" y="1284"/>
                  <a:pt x="1669" y="1297"/>
                </a:cubicBezTo>
                <a:cubicBezTo>
                  <a:pt x="1668" y="1349"/>
                  <a:pt x="1649" y="1443"/>
                  <a:pt x="1630" y="1484"/>
                </a:cubicBezTo>
                <a:cubicBezTo>
                  <a:pt x="1626" y="1494"/>
                  <a:pt x="1616" y="1512"/>
                  <a:pt x="1609" y="1524"/>
                </a:cubicBezTo>
                <a:cubicBezTo>
                  <a:pt x="1605" y="1533"/>
                  <a:pt x="1597" y="1547"/>
                  <a:pt x="1596" y="1549"/>
                </a:cubicBezTo>
                <a:cubicBezTo>
                  <a:pt x="1595" y="1551"/>
                  <a:pt x="1587" y="1565"/>
                  <a:pt x="1577" y="1583"/>
                </a:cubicBezTo>
                <a:cubicBezTo>
                  <a:pt x="1551" y="1628"/>
                  <a:pt x="1539" y="1656"/>
                  <a:pt x="1523" y="1704"/>
                </a:cubicBezTo>
                <a:cubicBezTo>
                  <a:pt x="1507" y="1754"/>
                  <a:pt x="1504" y="1771"/>
                  <a:pt x="1499" y="1820"/>
                </a:cubicBezTo>
                <a:cubicBezTo>
                  <a:pt x="1496" y="1853"/>
                  <a:pt x="1494" y="1859"/>
                  <a:pt x="1478" y="1895"/>
                </a:cubicBezTo>
                <a:lnTo>
                  <a:pt x="1466" y="1922"/>
                </a:lnTo>
                <a:lnTo>
                  <a:pt x="1466" y="1911"/>
                </a:lnTo>
                <a:cubicBezTo>
                  <a:pt x="1462" y="1864"/>
                  <a:pt x="1461" y="1835"/>
                  <a:pt x="1463" y="1806"/>
                </a:cubicBezTo>
                <a:moveTo>
                  <a:pt x="374" y="2704"/>
                </a:moveTo>
                <a:cubicBezTo>
                  <a:pt x="374" y="2708"/>
                  <a:pt x="373" y="2721"/>
                  <a:pt x="370" y="2734"/>
                </a:cubicBezTo>
                <a:cubicBezTo>
                  <a:pt x="368" y="2746"/>
                  <a:pt x="365" y="2768"/>
                  <a:pt x="364" y="2783"/>
                </a:cubicBezTo>
                <a:cubicBezTo>
                  <a:pt x="362" y="2817"/>
                  <a:pt x="361" y="2825"/>
                  <a:pt x="359" y="2834"/>
                </a:cubicBezTo>
                <a:cubicBezTo>
                  <a:pt x="357" y="2838"/>
                  <a:pt x="354" y="2852"/>
                  <a:pt x="351" y="2864"/>
                </a:cubicBezTo>
                <a:cubicBezTo>
                  <a:pt x="348" y="2876"/>
                  <a:pt x="344" y="2893"/>
                  <a:pt x="343" y="2899"/>
                </a:cubicBezTo>
                <a:cubicBezTo>
                  <a:pt x="339" y="2912"/>
                  <a:pt x="331" y="2946"/>
                  <a:pt x="330" y="2951"/>
                </a:cubicBezTo>
                <a:cubicBezTo>
                  <a:pt x="322" y="3000"/>
                  <a:pt x="306" y="3073"/>
                  <a:pt x="296" y="3111"/>
                </a:cubicBezTo>
                <a:cubicBezTo>
                  <a:pt x="289" y="3135"/>
                  <a:pt x="282" y="3164"/>
                  <a:pt x="281" y="3169"/>
                </a:cubicBezTo>
                <a:cubicBezTo>
                  <a:pt x="281" y="3174"/>
                  <a:pt x="280" y="3178"/>
                  <a:pt x="280" y="3179"/>
                </a:cubicBezTo>
                <a:cubicBezTo>
                  <a:pt x="278" y="3182"/>
                  <a:pt x="276" y="3204"/>
                  <a:pt x="276" y="3206"/>
                </a:cubicBezTo>
                <a:cubicBezTo>
                  <a:pt x="275" y="3219"/>
                  <a:pt x="274" y="3234"/>
                  <a:pt x="273" y="3238"/>
                </a:cubicBezTo>
                <a:cubicBezTo>
                  <a:pt x="269" y="3284"/>
                  <a:pt x="269" y="3308"/>
                  <a:pt x="272" y="3364"/>
                </a:cubicBezTo>
                <a:cubicBezTo>
                  <a:pt x="275" y="3426"/>
                  <a:pt x="277" y="3442"/>
                  <a:pt x="289" y="3521"/>
                </a:cubicBezTo>
                <a:cubicBezTo>
                  <a:pt x="294" y="3552"/>
                  <a:pt x="305" y="3603"/>
                  <a:pt x="312" y="3626"/>
                </a:cubicBezTo>
                <a:cubicBezTo>
                  <a:pt x="320" y="3653"/>
                  <a:pt x="326" y="3688"/>
                  <a:pt x="328" y="3714"/>
                </a:cubicBezTo>
                <a:cubicBezTo>
                  <a:pt x="329" y="3722"/>
                  <a:pt x="329" y="3729"/>
                  <a:pt x="330" y="3734"/>
                </a:cubicBezTo>
                <a:cubicBezTo>
                  <a:pt x="310" y="3705"/>
                  <a:pt x="246" y="3595"/>
                  <a:pt x="232" y="3564"/>
                </a:cubicBezTo>
                <a:cubicBezTo>
                  <a:pt x="218" y="3531"/>
                  <a:pt x="188" y="3451"/>
                  <a:pt x="175" y="3408"/>
                </a:cubicBezTo>
                <a:lnTo>
                  <a:pt x="164" y="3375"/>
                </a:lnTo>
                <a:lnTo>
                  <a:pt x="159" y="3263"/>
                </a:lnTo>
                <a:cubicBezTo>
                  <a:pt x="156" y="3198"/>
                  <a:pt x="154" y="3150"/>
                  <a:pt x="154" y="3147"/>
                </a:cubicBezTo>
                <a:cubicBezTo>
                  <a:pt x="155" y="3142"/>
                  <a:pt x="154" y="3140"/>
                  <a:pt x="152" y="3139"/>
                </a:cubicBezTo>
                <a:cubicBezTo>
                  <a:pt x="153" y="3139"/>
                  <a:pt x="154" y="3138"/>
                  <a:pt x="154" y="3137"/>
                </a:cubicBezTo>
                <a:cubicBezTo>
                  <a:pt x="155" y="3134"/>
                  <a:pt x="155" y="3129"/>
                  <a:pt x="154" y="3127"/>
                </a:cubicBezTo>
                <a:cubicBezTo>
                  <a:pt x="152" y="3123"/>
                  <a:pt x="150" y="3124"/>
                  <a:pt x="149" y="3124"/>
                </a:cubicBezTo>
                <a:cubicBezTo>
                  <a:pt x="145" y="3125"/>
                  <a:pt x="146" y="3129"/>
                  <a:pt x="146" y="3132"/>
                </a:cubicBezTo>
                <a:cubicBezTo>
                  <a:pt x="146" y="3134"/>
                  <a:pt x="146" y="3138"/>
                  <a:pt x="148" y="3139"/>
                </a:cubicBezTo>
                <a:lnTo>
                  <a:pt x="148" y="3140"/>
                </a:lnTo>
                <a:cubicBezTo>
                  <a:pt x="146" y="3141"/>
                  <a:pt x="142" y="3144"/>
                  <a:pt x="139" y="3219"/>
                </a:cubicBezTo>
                <a:cubicBezTo>
                  <a:pt x="138" y="3265"/>
                  <a:pt x="138" y="3312"/>
                  <a:pt x="140" y="3342"/>
                </a:cubicBezTo>
                <a:cubicBezTo>
                  <a:pt x="143" y="3385"/>
                  <a:pt x="144" y="3390"/>
                  <a:pt x="169" y="3461"/>
                </a:cubicBezTo>
                <a:cubicBezTo>
                  <a:pt x="181" y="3498"/>
                  <a:pt x="193" y="3528"/>
                  <a:pt x="205" y="3556"/>
                </a:cubicBezTo>
                <a:cubicBezTo>
                  <a:pt x="187" y="3520"/>
                  <a:pt x="167" y="3484"/>
                  <a:pt x="136" y="3434"/>
                </a:cubicBezTo>
                <a:cubicBezTo>
                  <a:pt x="80" y="3341"/>
                  <a:pt x="72" y="3305"/>
                  <a:pt x="85" y="3190"/>
                </a:cubicBezTo>
                <a:cubicBezTo>
                  <a:pt x="86" y="3186"/>
                  <a:pt x="87" y="3167"/>
                  <a:pt x="89" y="3147"/>
                </a:cubicBezTo>
                <a:cubicBezTo>
                  <a:pt x="92" y="3102"/>
                  <a:pt x="99" y="3053"/>
                  <a:pt x="103" y="3043"/>
                </a:cubicBezTo>
                <a:cubicBezTo>
                  <a:pt x="105" y="3039"/>
                  <a:pt x="107" y="3033"/>
                  <a:pt x="107" y="3030"/>
                </a:cubicBezTo>
                <a:cubicBezTo>
                  <a:pt x="107" y="3025"/>
                  <a:pt x="125" y="2980"/>
                  <a:pt x="138" y="2954"/>
                </a:cubicBezTo>
                <a:cubicBezTo>
                  <a:pt x="170" y="2891"/>
                  <a:pt x="197" y="2856"/>
                  <a:pt x="285" y="2764"/>
                </a:cubicBezTo>
                <a:cubicBezTo>
                  <a:pt x="315" y="2733"/>
                  <a:pt x="354" y="2691"/>
                  <a:pt x="372" y="2672"/>
                </a:cubicBezTo>
                <a:cubicBezTo>
                  <a:pt x="378" y="2665"/>
                  <a:pt x="383" y="2660"/>
                  <a:pt x="387" y="2656"/>
                </a:cubicBezTo>
                <a:cubicBezTo>
                  <a:pt x="382" y="2666"/>
                  <a:pt x="379" y="2678"/>
                  <a:pt x="379" y="2687"/>
                </a:cubicBezTo>
                <a:cubicBezTo>
                  <a:pt x="379" y="2689"/>
                  <a:pt x="378" y="2691"/>
                  <a:pt x="378" y="2691"/>
                </a:cubicBezTo>
                <a:cubicBezTo>
                  <a:pt x="375" y="2693"/>
                  <a:pt x="374" y="2700"/>
                  <a:pt x="374" y="2704"/>
                </a:cubicBezTo>
                <a:moveTo>
                  <a:pt x="384" y="2825"/>
                </a:moveTo>
                <a:cubicBezTo>
                  <a:pt x="385" y="2814"/>
                  <a:pt x="387" y="2796"/>
                  <a:pt x="387" y="2785"/>
                </a:cubicBezTo>
                <a:cubicBezTo>
                  <a:pt x="387" y="2775"/>
                  <a:pt x="390" y="2755"/>
                  <a:pt x="392" y="2741"/>
                </a:cubicBezTo>
                <a:cubicBezTo>
                  <a:pt x="395" y="2726"/>
                  <a:pt x="397" y="2711"/>
                  <a:pt x="398" y="2707"/>
                </a:cubicBezTo>
                <a:cubicBezTo>
                  <a:pt x="400" y="2692"/>
                  <a:pt x="403" y="2679"/>
                  <a:pt x="405" y="2676"/>
                </a:cubicBezTo>
                <a:cubicBezTo>
                  <a:pt x="407" y="2675"/>
                  <a:pt x="409" y="2672"/>
                  <a:pt x="409" y="2669"/>
                </a:cubicBezTo>
                <a:cubicBezTo>
                  <a:pt x="409" y="2667"/>
                  <a:pt x="411" y="2662"/>
                  <a:pt x="415" y="2656"/>
                </a:cubicBezTo>
                <a:cubicBezTo>
                  <a:pt x="419" y="2650"/>
                  <a:pt x="428" y="2635"/>
                  <a:pt x="435" y="2622"/>
                </a:cubicBezTo>
                <a:cubicBezTo>
                  <a:pt x="442" y="2608"/>
                  <a:pt x="449" y="2598"/>
                  <a:pt x="450" y="2596"/>
                </a:cubicBezTo>
                <a:cubicBezTo>
                  <a:pt x="456" y="2590"/>
                  <a:pt x="481" y="2555"/>
                  <a:pt x="489" y="2542"/>
                </a:cubicBezTo>
                <a:cubicBezTo>
                  <a:pt x="505" y="2515"/>
                  <a:pt x="553" y="2477"/>
                  <a:pt x="594" y="2460"/>
                </a:cubicBezTo>
                <a:cubicBezTo>
                  <a:pt x="658" y="2433"/>
                  <a:pt x="774" y="2419"/>
                  <a:pt x="859" y="2429"/>
                </a:cubicBezTo>
                <a:cubicBezTo>
                  <a:pt x="896" y="2433"/>
                  <a:pt x="939" y="2443"/>
                  <a:pt x="985" y="2457"/>
                </a:cubicBezTo>
                <a:cubicBezTo>
                  <a:pt x="1005" y="2464"/>
                  <a:pt x="1030" y="2473"/>
                  <a:pt x="1051" y="2482"/>
                </a:cubicBezTo>
                <a:cubicBezTo>
                  <a:pt x="988" y="2463"/>
                  <a:pt x="933" y="2458"/>
                  <a:pt x="853" y="2462"/>
                </a:cubicBezTo>
                <a:cubicBezTo>
                  <a:pt x="794" y="2465"/>
                  <a:pt x="776" y="2468"/>
                  <a:pt x="731" y="2483"/>
                </a:cubicBezTo>
                <a:cubicBezTo>
                  <a:pt x="697" y="2494"/>
                  <a:pt x="682" y="2501"/>
                  <a:pt x="636" y="2528"/>
                </a:cubicBezTo>
                <a:cubicBezTo>
                  <a:pt x="626" y="2533"/>
                  <a:pt x="618" y="2538"/>
                  <a:pt x="612" y="2542"/>
                </a:cubicBezTo>
                <a:cubicBezTo>
                  <a:pt x="605" y="2546"/>
                  <a:pt x="602" y="2549"/>
                  <a:pt x="603" y="2552"/>
                </a:cubicBezTo>
                <a:cubicBezTo>
                  <a:pt x="605" y="2556"/>
                  <a:pt x="607" y="2555"/>
                  <a:pt x="628" y="2545"/>
                </a:cubicBezTo>
                <a:cubicBezTo>
                  <a:pt x="654" y="2531"/>
                  <a:pt x="723" y="2503"/>
                  <a:pt x="756" y="2494"/>
                </a:cubicBezTo>
                <a:cubicBezTo>
                  <a:pt x="798" y="2482"/>
                  <a:pt x="914" y="2479"/>
                  <a:pt x="970" y="2488"/>
                </a:cubicBezTo>
                <a:cubicBezTo>
                  <a:pt x="1007" y="2494"/>
                  <a:pt x="1007" y="2494"/>
                  <a:pt x="1014" y="2496"/>
                </a:cubicBezTo>
                <a:cubicBezTo>
                  <a:pt x="1016" y="2497"/>
                  <a:pt x="1030" y="2501"/>
                  <a:pt x="1043" y="2504"/>
                </a:cubicBezTo>
                <a:cubicBezTo>
                  <a:pt x="1083" y="2515"/>
                  <a:pt x="1132" y="2532"/>
                  <a:pt x="1155" y="2541"/>
                </a:cubicBezTo>
                <a:cubicBezTo>
                  <a:pt x="1151" y="2541"/>
                  <a:pt x="1146" y="2540"/>
                  <a:pt x="1140" y="2540"/>
                </a:cubicBezTo>
                <a:cubicBezTo>
                  <a:pt x="1099" y="2536"/>
                  <a:pt x="1067" y="2536"/>
                  <a:pt x="1045" y="2541"/>
                </a:cubicBezTo>
                <a:cubicBezTo>
                  <a:pt x="1009" y="2548"/>
                  <a:pt x="1001" y="2550"/>
                  <a:pt x="996" y="2552"/>
                </a:cubicBezTo>
                <a:cubicBezTo>
                  <a:pt x="993" y="2553"/>
                  <a:pt x="987" y="2555"/>
                  <a:pt x="983" y="2555"/>
                </a:cubicBezTo>
                <a:cubicBezTo>
                  <a:pt x="973" y="2557"/>
                  <a:pt x="936" y="2570"/>
                  <a:pt x="912" y="2579"/>
                </a:cubicBezTo>
                <a:cubicBezTo>
                  <a:pt x="894" y="2586"/>
                  <a:pt x="887" y="2586"/>
                  <a:pt x="840" y="2583"/>
                </a:cubicBezTo>
                <a:cubicBezTo>
                  <a:pt x="805" y="2581"/>
                  <a:pt x="752" y="2588"/>
                  <a:pt x="692" y="2603"/>
                </a:cubicBezTo>
                <a:cubicBezTo>
                  <a:pt x="602" y="2625"/>
                  <a:pt x="502" y="2682"/>
                  <a:pt x="449" y="2743"/>
                </a:cubicBezTo>
                <a:cubicBezTo>
                  <a:pt x="418" y="2778"/>
                  <a:pt x="395" y="2810"/>
                  <a:pt x="385" y="2829"/>
                </a:cubicBezTo>
                <a:cubicBezTo>
                  <a:pt x="384" y="2830"/>
                  <a:pt x="383" y="2831"/>
                  <a:pt x="383" y="2833"/>
                </a:cubicBezTo>
                <a:cubicBezTo>
                  <a:pt x="383" y="2830"/>
                  <a:pt x="383" y="2828"/>
                  <a:pt x="384" y="2825"/>
                </a:cubicBezTo>
                <a:moveTo>
                  <a:pt x="1225" y="3657"/>
                </a:moveTo>
                <a:cubicBezTo>
                  <a:pt x="1216" y="3641"/>
                  <a:pt x="1202" y="3602"/>
                  <a:pt x="1193" y="3571"/>
                </a:cubicBezTo>
                <a:cubicBezTo>
                  <a:pt x="1188" y="3551"/>
                  <a:pt x="1180" y="3531"/>
                  <a:pt x="1173" y="3517"/>
                </a:cubicBezTo>
                <a:cubicBezTo>
                  <a:pt x="1172" y="3513"/>
                  <a:pt x="1165" y="3499"/>
                  <a:pt x="1157" y="3485"/>
                </a:cubicBezTo>
                <a:cubicBezTo>
                  <a:pt x="1139" y="3448"/>
                  <a:pt x="1121" y="3422"/>
                  <a:pt x="1103" y="3404"/>
                </a:cubicBezTo>
                <a:cubicBezTo>
                  <a:pt x="1092" y="3394"/>
                  <a:pt x="1089" y="3393"/>
                  <a:pt x="1087" y="3395"/>
                </a:cubicBezTo>
                <a:cubicBezTo>
                  <a:pt x="1084" y="3397"/>
                  <a:pt x="1086" y="3400"/>
                  <a:pt x="1088" y="3402"/>
                </a:cubicBezTo>
                <a:cubicBezTo>
                  <a:pt x="1128" y="3458"/>
                  <a:pt x="1163" y="3529"/>
                  <a:pt x="1171" y="3571"/>
                </a:cubicBezTo>
                <a:cubicBezTo>
                  <a:pt x="1174" y="3589"/>
                  <a:pt x="1186" y="3626"/>
                  <a:pt x="1194" y="3641"/>
                </a:cubicBezTo>
                <a:cubicBezTo>
                  <a:pt x="1196" y="3646"/>
                  <a:pt x="1201" y="3657"/>
                  <a:pt x="1206" y="3665"/>
                </a:cubicBezTo>
                <a:cubicBezTo>
                  <a:pt x="1217" y="3690"/>
                  <a:pt x="1304" y="3813"/>
                  <a:pt x="1326" y="3836"/>
                </a:cubicBezTo>
                <a:cubicBezTo>
                  <a:pt x="1336" y="3846"/>
                  <a:pt x="1399" y="3891"/>
                  <a:pt x="1423" y="3905"/>
                </a:cubicBezTo>
                <a:cubicBezTo>
                  <a:pt x="1425" y="3906"/>
                  <a:pt x="1426" y="3907"/>
                  <a:pt x="1427" y="3908"/>
                </a:cubicBezTo>
                <a:cubicBezTo>
                  <a:pt x="1394" y="3898"/>
                  <a:pt x="1362" y="3890"/>
                  <a:pt x="1336" y="3885"/>
                </a:cubicBezTo>
                <a:cubicBezTo>
                  <a:pt x="1301" y="3879"/>
                  <a:pt x="1287" y="3874"/>
                  <a:pt x="1271" y="3863"/>
                </a:cubicBezTo>
                <a:cubicBezTo>
                  <a:pt x="1263" y="3857"/>
                  <a:pt x="1239" y="3827"/>
                  <a:pt x="1216" y="3794"/>
                </a:cubicBezTo>
                <a:cubicBezTo>
                  <a:pt x="1211" y="3787"/>
                  <a:pt x="1196" y="3766"/>
                  <a:pt x="1181" y="3747"/>
                </a:cubicBezTo>
                <a:cubicBezTo>
                  <a:pt x="1155" y="3713"/>
                  <a:pt x="1129" y="3669"/>
                  <a:pt x="1106" y="3623"/>
                </a:cubicBezTo>
                <a:cubicBezTo>
                  <a:pt x="1077" y="3563"/>
                  <a:pt x="1037" y="3497"/>
                  <a:pt x="1013" y="3469"/>
                </a:cubicBezTo>
                <a:cubicBezTo>
                  <a:pt x="990" y="3442"/>
                  <a:pt x="956" y="3419"/>
                  <a:pt x="937" y="3417"/>
                </a:cubicBezTo>
                <a:cubicBezTo>
                  <a:pt x="933" y="3417"/>
                  <a:pt x="930" y="3417"/>
                  <a:pt x="929" y="3416"/>
                </a:cubicBezTo>
                <a:cubicBezTo>
                  <a:pt x="928" y="3415"/>
                  <a:pt x="927" y="3410"/>
                  <a:pt x="926" y="3405"/>
                </a:cubicBezTo>
                <a:cubicBezTo>
                  <a:pt x="921" y="3376"/>
                  <a:pt x="937" y="3326"/>
                  <a:pt x="962" y="3297"/>
                </a:cubicBezTo>
                <a:cubicBezTo>
                  <a:pt x="965" y="3293"/>
                  <a:pt x="970" y="3287"/>
                  <a:pt x="972" y="3282"/>
                </a:cubicBezTo>
                <a:cubicBezTo>
                  <a:pt x="976" y="3275"/>
                  <a:pt x="1003" y="3253"/>
                  <a:pt x="1018" y="3246"/>
                </a:cubicBezTo>
                <a:cubicBezTo>
                  <a:pt x="1023" y="3243"/>
                  <a:pt x="1036" y="3241"/>
                  <a:pt x="1048" y="3240"/>
                </a:cubicBezTo>
                <a:cubicBezTo>
                  <a:pt x="1053" y="3240"/>
                  <a:pt x="1057" y="3239"/>
                  <a:pt x="1060" y="3239"/>
                </a:cubicBezTo>
                <a:cubicBezTo>
                  <a:pt x="1070" y="3239"/>
                  <a:pt x="1076" y="3241"/>
                  <a:pt x="1085" y="3245"/>
                </a:cubicBezTo>
                <a:cubicBezTo>
                  <a:pt x="1110" y="3255"/>
                  <a:pt x="1148" y="3289"/>
                  <a:pt x="1169" y="3319"/>
                </a:cubicBezTo>
                <a:cubicBezTo>
                  <a:pt x="1204" y="3368"/>
                  <a:pt x="1235" y="3437"/>
                  <a:pt x="1253" y="3509"/>
                </a:cubicBezTo>
                <a:cubicBezTo>
                  <a:pt x="1255" y="3516"/>
                  <a:pt x="1262" y="3541"/>
                  <a:pt x="1263" y="3543"/>
                </a:cubicBezTo>
                <a:lnTo>
                  <a:pt x="1263" y="3542"/>
                </a:lnTo>
                <a:cubicBezTo>
                  <a:pt x="1264" y="3544"/>
                  <a:pt x="1268" y="3559"/>
                  <a:pt x="1274" y="3582"/>
                </a:cubicBezTo>
                <a:cubicBezTo>
                  <a:pt x="1287" y="3633"/>
                  <a:pt x="1294" y="3654"/>
                  <a:pt x="1305" y="3680"/>
                </a:cubicBezTo>
                <a:cubicBezTo>
                  <a:pt x="1311" y="3692"/>
                  <a:pt x="1319" y="3712"/>
                  <a:pt x="1325" y="3724"/>
                </a:cubicBezTo>
                <a:cubicBezTo>
                  <a:pt x="1343" y="3765"/>
                  <a:pt x="1386" y="3833"/>
                  <a:pt x="1397" y="3841"/>
                </a:cubicBezTo>
                <a:cubicBezTo>
                  <a:pt x="1398" y="3842"/>
                  <a:pt x="1405" y="3851"/>
                  <a:pt x="1416" y="3863"/>
                </a:cubicBezTo>
                <a:cubicBezTo>
                  <a:pt x="1421" y="3870"/>
                  <a:pt x="1427" y="3878"/>
                  <a:pt x="1433" y="3884"/>
                </a:cubicBezTo>
                <a:cubicBezTo>
                  <a:pt x="1428" y="3881"/>
                  <a:pt x="1423" y="3878"/>
                  <a:pt x="1418" y="3875"/>
                </a:cubicBezTo>
                <a:cubicBezTo>
                  <a:pt x="1397" y="3862"/>
                  <a:pt x="1355" y="3831"/>
                  <a:pt x="1342" y="3818"/>
                </a:cubicBezTo>
                <a:cubicBezTo>
                  <a:pt x="1325" y="3803"/>
                  <a:pt x="1248" y="3695"/>
                  <a:pt x="1225" y="3657"/>
                </a:cubicBezTo>
                <a:moveTo>
                  <a:pt x="798" y="3660"/>
                </a:moveTo>
                <a:cubicBezTo>
                  <a:pt x="799" y="3649"/>
                  <a:pt x="800" y="3614"/>
                  <a:pt x="801" y="3581"/>
                </a:cubicBezTo>
                <a:cubicBezTo>
                  <a:pt x="802" y="3492"/>
                  <a:pt x="807" y="3459"/>
                  <a:pt x="828" y="3403"/>
                </a:cubicBezTo>
                <a:cubicBezTo>
                  <a:pt x="838" y="3376"/>
                  <a:pt x="837" y="3375"/>
                  <a:pt x="836" y="3373"/>
                </a:cubicBezTo>
                <a:lnTo>
                  <a:pt x="835" y="3372"/>
                </a:lnTo>
                <a:lnTo>
                  <a:pt x="833" y="3372"/>
                </a:lnTo>
                <a:cubicBezTo>
                  <a:pt x="831" y="3372"/>
                  <a:pt x="829" y="3372"/>
                  <a:pt x="815" y="3400"/>
                </a:cubicBezTo>
                <a:cubicBezTo>
                  <a:pt x="807" y="3416"/>
                  <a:pt x="800" y="3432"/>
                  <a:pt x="797" y="3441"/>
                </a:cubicBezTo>
                <a:cubicBezTo>
                  <a:pt x="783" y="3481"/>
                  <a:pt x="779" y="3516"/>
                  <a:pt x="778" y="3587"/>
                </a:cubicBezTo>
                <a:cubicBezTo>
                  <a:pt x="778" y="3611"/>
                  <a:pt x="777" y="3640"/>
                  <a:pt x="776" y="3649"/>
                </a:cubicBezTo>
                <a:cubicBezTo>
                  <a:pt x="775" y="3659"/>
                  <a:pt x="775" y="3697"/>
                  <a:pt x="776" y="3732"/>
                </a:cubicBezTo>
                <a:lnTo>
                  <a:pt x="777" y="3777"/>
                </a:lnTo>
                <a:lnTo>
                  <a:pt x="769" y="3756"/>
                </a:lnTo>
                <a:cubicBezTo>
                  <a:pt x="737" y="3674"/>
                  <a:pt x="720" y="3616"/>
                  <a:pt x="721" y="3593"/>
                </a:cubicBezTo>
                <a:cubicBezTo>
                  <a:pt x="721" y="3587"/>
                  <a:pt x="722" y="3572"/>
                  <a:pt x="722" y="3561"/>
                </a:cubicBezTo>
                <a:cubicBezTo>
                  <a:pt x="722" y="3549"/>
                  <a:pt x="723" y="3538"/>
                  <a:pt x="724" y="3535"/>
                </a:cubicBezTo>
                <a:cubicBezTo>
                  <a:pt x="726" y="3531"/>
                  <a:pt x="727" y="3522"/>
                  <a:pt x="728" y="3514"/>
                </a:cubicBezTo>
                <a:cubicBezTo>
                  <a:pt x="729" y="3496"/>
                  <a:pt x="740" y="3452"/>
                  <a:pt x="747" y="3436"/>
                </a:cubicBezTo>
                <a:cubicBezTo>
                  <a:pt x="761" y="3404"/>
                  <a:pt x="823" y="3323"/>
                  <a:pt x="849" y="3304"/>
                </a:cubicBezTo>
                <a:cubicBezTo>
                  <a:pt x="869" y="3289"/>
                  <a:pt x="925" y="3257"/>
                  <a:pt x="938" y="3253"/>
                </a:cubicBezTo>
                <a:cubicBezTo>
                  <a:pt x="944" y="3251"/>
                  <a:pt x="956" y="3249"/>
                  <a:pt x="965" y="3248"/>
                </a:cubicBezTo>
                <a:lnTo>
                  <a:pt x="974" y="3247"/>
                </a:lnTo>
                <a:lnTo>
                  <a:pt x="960" y="3263"/>
                </a:lnTo>
                <a:cubicBezTo>
                  <a:pt x="930" y="3298"/>
                  <a:pt x="912" y="3334"/>
                  <a:pt x="905" y="3367"/>
                </a:cubicBezTo>
                <a:cubicBezTo>
                  <a:pt x="902" y="3387"/>
                  <a:pt x="904" y="3421"/>
                  <a:pt x="911" y="3449"/>
                </a:cubicBezTo>
                <a:cubicBezTo>
                  <a:pt x="920" y="3482"/>
                  <a:pt x="920" y="3514"/>
                  <a:pt x="911" y="3545"/>
                </a:cubicBezTo>
                <a:cubicBezTo>
                  <a:pt x="903" y="3573"/>
                  <a:pt x="877" y="3636"/>
                  <a:pt x="866" y="3654"/>
                </a:cubicBezTo>
                <a:cubicBezTo>
                  <a:pt x="855" y="3671"/>
                  <a:pt x="849" y="3686"/>
                  <a:pt x="832" y="3729"/>
                </a:cubicBezTo>
                <a:cubicBezTo>
                  <a:pt x="823" y="3751"/>
                  <a:pt x="809" y="3802"/>
                  <a:pt x="805" y="3827"/>
                </a:cubicBezTo>
                <a:cubicBezTo>
                  <a:pt x="801" y="3790"/>
                  <a:pt x="796" y="3680"/>
                  <a:pt x="798" y="3660"/>
                </a:cubicBezTo>
                <a:moveTo>
                  <a:pt x="1213" y="4363"/>
                </a:moveTo>
                <a:cubicBezTo>
                  <a:pt x="1204" y="4350"/>
                  <a:pt x="1201" y="4336"/>
                  <a:pt x="1202" y="4330"/>
                </a:cubicBezTo>
                <a:cubicBezTo>
                  <a:pt x="1202" y="4329"/>
                  <a:pt x="1202" y="4329"/>
                  <a:pt x="1203" y="4329"/>
                </a:cubicBezTo>
                <a:cubicBezTo>
                  <a:pt x="1204" y="4330"/>
                  <a:pt x="1205" y="4333"/>
                  <a:pt x="1207" y="4339"/>
                </a:cubicBezTo>
                <a:lnTo>
                  <a:pt x="1207" y="4339"/>
                </a:lnTo>
                <a:cubicBezTo>
                  <a:pt x="1209" y="4344"/>
                  <a:pt x="1211" y="4355"/>
                  <a:pt x="1213" y="4363"/>
                </a:cubicBezTo>
                <a:moveTo>
                  <a:pt x="959" y="5108"/>
                </a:moveTo>
                <a:cubicBezTo>
                  <a:pt x="972" y="5037"/>
                  <a:pt x="980" y="4985"/>
                  <a:pt x="984" y="4949"/>
                </a:cubicBezTo>
                <a:cubicBezTo>
                  <a:pt x="990" y="4895"/>
                  <a:pt x="998" y="4856"/>
                  <a:pt x="1013" y="4797"/>
                </a:cubicBezTo>
                <a:cubicBezTo>
                  <a:pt x="1020" y="4769"/>
                  <a:pt x="1027" y="4736"/>
                  <a:pt x="1028" y="4723"/>
                </a:cubicBezTo>
                <a:cubicBezTo>
                  <a:pt x="1029" y="4711"/>
                  <a:pt x="1028" y="4687"/>
                  <a:pt x="1026" y="4670"/>
                </a:cubicBezTo>
                <a:cubicBezTo>
                  <a:pt x="1024" y="4633"/>
                  <a:pt x="1021" y="4631"/>
                  <a:pt x="1020" y="4630"/>
                </a:cubicBezTo>
                <a:lnTo>
                  <a:pt x="1018" y="4629"/>
                </a:lnTo>
                <a:lnTo>
                  <a:pt x="1016" y="4629"/>
                </a:lnTo>
                <a:cubicBezTo>
                  <a:pt x="1014" y="4630"/>
                  <a:pt x="1013" y="4631"/>
                  <a:pt x="1012" y="4652"/>
                </a:cubicBezTo>
                <a:cubicBezTo>
                  <a:pt x="1010" y="4718"/>
                  <a:pt x="1009" y="4724"/>
                  <a:pt x="992" y="4788"/>
                </a:cubicBezTo>
                <a:cubicBezTo>
                  <a:pt x="975" y="4851"/>
                  <a:pt x="969" y="4881"/>
                  <a:pt x="963" y="4932"/>
                </a:cubicBezTo>
                <a:cubicBezTo>
                  <a:pt x="960" y="4961"/>
                  <a:pt x="959" y="4972"/>
                  <a:pt x="957" y="4981"/>
                </a:cubicBezTo>
                <a:cubicBezTo>
                  <a:pt x="953" y="5005"/>
                  <a:pt x="938" y="5097"/>
                  <a:pt x="937" y="5102"/>
                </a:cubicBezTo>
                <a:cubicBezTo>
                  <a:pt x="936" y="5105"/>
                  <a:pt x="935" y="5113"/>
                  <a:pt x="934" y="5120"/>
                </a:cubicBezTo>
                <a:cubicBezTo>
                  <a:pt x="933" y="5126"/>
                  <a:pt x="931" y="5135"/>
                  <a:pt x="930" y="5139"/>
                </a:cubicBezTo>
                <a:cubicBezTo>
                  <a:pt x="929" y="5142"/>
                  <a:pt x="928" y="5148"/>
                  <a:pt x="927" y="5154"/>
                </a:cubicBezTo>
                <a:cubicBezTo>
                  <a:pt x="927" y="5152"/>
                  <a:pt x="926" y="5148"/>
                  <a:pt x="926" y="5145"/>
                </a:cubicBezTo>
                <a:cubicBezTo>
                  <a:pt x="924" y="5127"/>
                  <a:pt x="921" y="5104"/>
                  <a:pt x="919" y="5094"/>
                </a:cubicBezTo>
                <a:cubicBezTo>
                  <a:pt x="916" y="5071"/>
                  <a:pt x="920" y="5029"/>
                  <a:pt x="933" y="4968"/>
                </a:cubicBezTo>
                <a:cubicBezTo>
                  <a:pt x="939" y="4940"/>
                  <a:pt x="946" y="4897"/>
                  <a:pt x="948" y="4873"/>
                </a:cubicBezTo>
                <a:cubicBezTo>
                  <a:pt x="954" y="4824"/>
                  <a:pt x="955" y="4739"/>
                  <a:pt x="950" y="4712"/>
                </a:cubicBezTo>
                <a:cubicBezTo>
                  <a:pt x="944" y="4675"/>
                  <a:pt x="928" y="4630"/>
                  <a:pt x="901" y="4577"/>
                </a:cubicBezTo>
                <a:cubicBezTo>
                  <a:pt x="892" y="4560"/>
                  <a:pt x="879" y="4534"/>
                  <a:pt x="871" y="4518"/>
                </a:cubicBezTo>
                <a:cubicBezTo>
                  <a:pt x="856" y="4487"/>
                  <a:pt x="843" y="4466"/>
                  <a:pt x="816" y="4426"/>
                </a:cubicBezTo>
                <a:cubicBezTo>
                  <a:pt x="801" y="4405"/>
                  <a:pt x="800" y="4402"/>
                  <a:pt x="798" y="4381"/>
                </a:cubicBezTo>
                <a:cubicBezTo>
                  <a:pt x="794" y="4349"/>
                  <a:pt x="797" y="4315"/>
                  <a:pt x="809" y="4274"/>
                </a:cubicBezTo>
                <a:cubicBezTo>
                  <a:pt x="822" y="4225"/>
                  <a:pt x="826" y="4200"/>
                  <a:pt x="823" y="4172"/>
                </a:cubicBezTo>
                <a:cubicBezTo>
                  <a:pt x="823" y="4168"/>
                  <a:pt x="823" y="4162"/>
                  <a:pt x="822" y="4157"/>
                </a:cubicBezTo>
                <a:cubicBezTo>
                  <a:pt x="828" y="4168"/>
                  <a:pt x="839" y="4187"/>
                  <a:pt x="849" y="4204"/>
                </a:cubicBezTo>
                <a:cubicBezTo>
                  <a:pt x="865" y="4233"/>
                  <a:pt x="885" y="4265"/>
                  <a:pt x="893" y="4275"/>
                </a:cubicBezTo>
                <a:cubicBezTo>
                  <a:pt x="911" y="4299"/>
                  <a:pt x="947" y="4337"/>
                  <a:pt x="976" y="4363"/>
                </a:cubicBezTo>
                <a:cubicBezTo>
                  <a:pt x="1001" y="4384"/>
                  <a:pt x="1001" y="4384"/>
                  <a:pt x="1014" y="4400"/>
                </a:cubicBezTo>
                <a:cubicBezTo>
                  <a:pt x="1041" y="4432"/>
                  <a:pt x="1069" y="4492"/>
                  <a:pt x="1077" y="4534"/>
                </a:cubicBezTo>
                <a:cubicBezTo>
                  <a:pt x="1078" y="4540"/>
                  <a:pt x="1082" y="4560"/>
                  <a:pt x="1086" y="4577"/>
                </a:cubicBezTo>
                <a:cubicBezTo>
                  <a:pt x="1093" y="4613"/>
                  <a:pt x="1095" y="4645"/>
                  <a:pt x="1092" y="4666"/>
                </a:cubicBezTo>
                <a:cubicBezTo>
                  <a:pt x="1090" y="4680"/>
                  <a:pt x="1084" y="4707"/>
                  <a:pt x="1071" y="4765"/>
                </a:cubicBezTo>
                <a:cubicBezTo>
                  <a:pt x="1066" y="4787"/>
                  <a:pt x="1040" y="4882"/>
                  <a:pt x="1026" y="4927"/>
                </a:cubicBezTo>
                <a:cubicBezTo>
                  <a:pt x="1021" y="4943"/>
                  <a:pt x="1013" y="4973"/>
                  <a:pt x="1006" y="4994"/>
                </a:cubicBezTo>
                <a:cubicBezTo>
                  <a:pt x="1000" y="5015"/>
                  <a:pt x="987" y="5055"/>
                  <a:pt x="977" y="5084"/>
                </a:cubicBezTo>
                <a:cubicBezTo>
                  <a:pt x="967" y="5112"/>
                  <a:pt x="954" y="5150"/>
                  <a:pt x="949" y="5171"/>
                </a:cubicBezTo>
                <a:cubicBezTo>
                  <a:pt x="951" y="5157"/>
                  <a:pt x="954" y="5138"/>
                  <a:pt x="959" y="5108"/>
                </a:cubicBezTo>
                <a:moveTo>
                  <a:pt x="595" y="5898"/>
                </a:moveTo>
                <a:cubicBezTo>
                  <a:pt x="592" y="5871"/>
                  <a:pt x="590" y="5824"/>
                  <a:pt x="588" y="5753"/>
                </a:cubicBezTo>
                <a:lnTo>
                  <a:pt x="587" y="5734"/>
                </a:lnTo>
                <a:cubicBezTo>
                  <a:pt x="585" y="5673"/>
                  <a:pt x="582" y="5620"/>
                  <a:pt x="578" y="5575"/>
                </a:cubicBezTo>
                <a:lnTo>
                  <a:pt x="577" y="5562"/>
                </a:lnTo>
                <a:cubicBezTo>
                  <a:pt x="571" y="5495"/>
                  <a:pt x="562" y="5440"/>
                  <a:pt x="550" y="5402"/>
                </a:cubicBezTo>
                <a:cubicBezTo>
                  <a:pt x="545" y="5383"/>
                  <a:pt x="527" y="5344"/>
                  <a:pt x="520" y="5336"/>
                </a:cubicBezTo>
                <a:lnTo>
                  <a:pt x="519" y="5335"/>
                </a:lnTo>
                <a:cubicBezTo>
                  <a:pt x="516" y="5332"/>
                  <a:pt x="515" y="5329"/>
                  <a:pt x="512" y="5331"/>
                </a:cubicBezTo>
                <a:cubicBezTo>
                  <a:pt x="509" y="5333"/>
                  <a:pt x="510" y="5336"/>
                  <a:pt x="512" y="5343"/>
                </a:cubicBezTo>
                <a:cubicBezTo>
                  <a:pt x="514" y="5348"/>
                  <a:pt x="517" y="5356"/>
                  <a:pt x="522" y="5369"/>
                </a:cubicBezTo>
                <a:lnTo>
                  <a:pt x="524" y="5375"/>
                </a:lnTo>
                <a:cubicBezTo>
                  <a:pt x="540" y="5419"/>
                  <a:pt x="541" y="5423"/>
                  <a:pt x="545" y="5460"/>
                </a:cubicBezTo>
                <a:cubicBezTo>
                  <a:pt x="549" y="5493"/>
                  <a:pt x="562" y="5640"/>
                  <a:pt x="562" y="5646"/>
                </a:cubicBezTo>
                <a:cubicBezTo>
                  <a:pt x="562" y="5648"/>
                  <a:pt x="563" y="5685"/>
                  <a:pt x="564" y="5720"/>
                </a:cubicBezTo>
                <a:cubicBezTo>
                  <a:pt x="566" y="5758"/>
                  <a:pt x="567" y="5804"/>
                  <a:pt x="567" y="5823"/>
                </a:cubicBezTo>
                <a:cubicBezTo>
                  <a:pt x="567" y="5853"/>
                  <a:pt x="569" y="5887"/>
                  <a:pt x="571" y="5908"/>
                </a:cubicBezTo>
                <a:cubicBezTo>
                  <a:pt x="561" y="5886"/>
                  <a:pt x="548" y="5852"/>
                  <a:pt x="544" y="5834"/>
                </a:cubicBezTo>
                <a:cubicBezTo>
                  <a:pt x="541" y="5821"/>
                  <a:pt x="541" y="5806"/>
                  <a:pt x="538" y="5727"/>
                </a:cubicBezTo>
                <a:cubicBezTo>
                  <a:pt x="537" y="5710"/>
                  <a:pt x="535" y="5690"/>
                  <a:pt x="532" y="5683"/>
                </a:cubicBezTo>
                <a:cubicBezTo>
                  <a:pt x="530" y="5677"/>
                  <a:pt x="525" y="5662"/>
                  <a:pt x="522" y="5651"/>
                </a:cubicBezTo>
                <a:cubicBezTo>
                  <a:pt x="518" y="5640"/>
                  <a:pt x="513" y="5624"/>
                  <a:pt x="510" y="5616"/>
                </a:cubicBezTo>
                <a:cubicBezTo>
                  <a:pt x="507" y="5608"/>
                  <a:pt x="504" y="5599"/>
                  <a:pt x="504" y="5595"/>
                </a:cubicBezTo>
                <a:cubicBezTo>
                  <a:pt x="503" y="5592"/>
                  <a:pt x="501" y="5586"/>
                  <a:pt x="500" y="5582"/>
                </a:cubicBezTo>
                <a:cubicBezTo>
                  <a:pt x="499" y="5578"/>
                  <a:pt x="495" y="5558"/>
                  <a:pt x="491" y="5538"/>
                </a:cubicBezTo>
                <a:cubicBezTo>
                  <a:pt x="481" y="5487"/>
                  <a:pt x="468" y="5443"/>
                  <a:pt x="458" y="5431"/>
                </a:cubicBezTo>
                <a:cubicBezTo>
                  <a:pt x="441" y="5412"/>
                  <a:pt x="420" y="5372"/>
                  <a:pt x="410" y="5340"/>
                </a:cubicBezTo>
                <a:cubicBezTo>
                  <a:pt x="394" y="5286"/>
                  <a:pt x="380" y="5261"/>
                  <a:pt x="354" y="5236"/>
                </a:cubicBezTo>
                <a:cubicBezTo>
                  <a:pt x="342" y="5224"/>
                  <a:pt x="309" y="5207"/>
                  <a:pt x="285" y="5202"/>
                </a:cubicBezTo>
                <a:lnTo>
                  <a:pt x="282" y="5201"/>
                </a:lnTo>
                <a:lnTo>
                  <a:pt x="288" y="5198"/>
                </a:lnTo>
                <a:cubicBezTo>
                  <a:pt x="295" y="5194"/>
                  <a:pt x="309" y="5188"/>
                  <a:pt x="319" y="5185"/>
                </a:cubicBezTo>
                <a:cubicBezTo>
                  <a:pt x="338" y="5180"/>
                  <a:pt x="386" y="5176"/>
                  <a:pt x="404" y="5179"/>
                </a:cubicBezTo>
                <a:cubicBezTo>
                  <a:pt x="409" y="5180"/>
                  <a:pt x="418" y="5181"/>
                  <a:pt x="422" y="5181"/>
                </a:cubicBezTo>
                <a:cubicBezTo>
                  <a:pt x="460" y="5186"/>
                  <a:pt x="515" y="5214"/>
                  <a:pt x="562" y="5251"/>
                </a:cubicBezTo>
                <a:cubicBezTo>
                  <a:pt x="597" y="5279"/>
                  <a:pt x="632" y="5326"/>
                  <a:pt x="651" y="5372"/>
                </a:cubicBezTo>
                <a:cubicBezTo>
                  <a:pt x="675" y="5431"/>
                  <a:pt x="673" y="5511"/>
                  <a:pt x="646" y="5611"/>
                </a:cubicBezTo>
                <a:cubicBezTo>
                  <a:pt x="603" y="5766"/>
                  <a:pt x="593" y="5819"/>
                  <a:pt x="595" y="5898"/>
                </a:cubicBezTo>
                <a:moveTo>
                  <a:pt x="160" y="5400"/>
                </a:moveTo>
                <a:cubicBezTo>
                  <a:pt x="160" y="5404"/>
                  <a:pt x="160" y="5407"/>
                  <a:pt x="160" y="5410"/>
                </a:cubicBezTo>
                <a:cubicBezTo>
                  <a:pt x="156" y="5407"/>
                  <a:pt x="150" y="5399"/>
                  <a:pt x="145" y="5388"/>
                </a:cubicBezTo>
                <a:cubicBezTo>
                  <a:pt x="133" y="5363"/>
                  <a:pt x="133" y="5304"/>
                  <a:pt x="145" y="5271"/>
                </a:cubicBezTo>
                <a:cubicBezTo>
                  <a:pt x="148" y="5264"/>
                  <a:pt x="148" y="5260"/>
                  <a:pt x="146" y="5259"/>
                </a:cubicBezTo>
                <a:cubicBezTo>
                  <a:pt x="145" y="5258"/>
                  <a:pt x="143" y="5257"/>
                  <a:pt x="141" y="5259"/>
                </a:cubicBezTo>
                <a:cubicBezTo>
                  <a:pt x="130" y="5266"/>
                  <a:pt x="117" y="5326"/>
                  <a:pt x="118" y="5350"/>
                </a:cubicBezTo>
                <a:cubicBezTo>
                  <a:pt x="119" y="5368"/>
                  <a:pt x="127" y="5394"/>
                  <a:pt x="136" y="5411"/>
                </a:cubicBezTo>
                <a:lnTo>
                  <a:pt x="130" y="5406"/>
                </a:lnTo>
                <a:cubicBezTo>
                  <a:pt x="107" y="5390"/>
                  <a:pt x="102" y="5384"/>
                  <a:pt x="92" y="5361"/>
                </a:cubicBezTo>
                <a:cubicBezTo>
                  <a:pt x="81" y="5334"/>
                  <a:pt x="79" y="5304"/>
                  <a:pt x="88" y="5284"/>
                </a:cubicBezTo>
                <a:cubicBezTo>
                  <a:pt x="96" y="5266"/>
                  <a:pt x="108" y="5252"/>
                  <a:pt x="126" y="5241"/>
                </a:cubicBezTo>
                <a:cubicBezTo>
                  <a:pt x="138" y="5233"/>
                  <a:pt x="140" y="5230"/>
                  <a:pt x="141" y="5228"/>
                </a:cubicBezTo>
                <a:cubicBezTo>
                  <a:pt x="144" y="5226"/>
                  <a:pt x="158" y="5219"/>
                  <a:pt x="177" y="5213"/>
                </a:cubicBezTo>
                <a:cubicBezTo>
                  <a:pt x="193" y="5207"/>
                  <a:pt x="195" y="5207"/>
                  <a:pt x="201" y="5205"/>
                </a:cubicBezTo>
                <a:cubicBezTo>
                  <a:pt x="214" y="5201"/>
                  <a:pt x="226" y="5198"/>
                  <a:pt x="233" y="5194"/>
                </a:cubicBezTo>
                <a:cubicBezTo>
                  <a:pt x="237" y="5193"/>
                  <a:pt x="250" y="5189"/>
                  <a:pt x="262" y="5186"/>
                </a:cubicBezTo>
                <a:lnTo>
                  <a:pt x="263" y="5186"/>
                </a:lnTo>
                <a:cubicBezTo>
                  <a:pt x="246" y="5196"/>
                  <a:pt x="218" y="5228"/>
                  <a:pt x="202" y="5256"/>
                </a:cubicBezTo>
                <a:cubicBezTo>
                  <a:pt x="191" y="5275"/>
                  <a:pt x="178" y="5305"/>
                  <a:pt x="170" y="5329"/>
                </a:cubicBezTo>
                <a:cubicBezTo>
                  <a:pt x="165" y="5345"/>
                  <a:pt x="159" y="5385"/>
                  <a:pt x="160" y="5400"/>
                </a:cubicBezTo>
                <a:moveTo>
                  <a:pt x="1157" y="5713"/>
                </a:moveTo>
                <a:cubicBezTo>
                  <a:pt x="1166" y="5707"/>
                  <a:pt x="1198" y="5691"/>
                  <a:pt x="1201" y="5691"/>
                </a:cubicBezTo>
                <a:lnTo>
                  <a:pt x="1201" y="5691"/>
                </a:lnTo>
                <a:cubicBezTo>
                  <a:pt x="1203" y="5690"/>
                  <a:pt x="1215" y="5684"/>
                  <a:pt x="1238" y="5671"/>
                </a:cubicBezTo>
                <a:cubicBezTo>
                  <a:pt x="1257" y="5661"/>
                  <a:pt x="1284" y="5647"/>
                  <a:pt x="1298" y="5640"/>
                </a:cubicBezTo>
                <a:cubicBezTo>
                  <a:pt x="1354" y="5615"/>
                  <a:pt x="1463" y="5554"/>
                  <a:pt x="1490" y="5533"/>
                </a:cubicBezTo>
                <a:cubicBezTo>
                  <a:pt x="1513" y="5515"/>
                  <a:pt x="1548" y="5482"/>
                  <a:pt x="1551" y="5473"/>
                </a:cubicBezTo>
                <a:cubicBezTo>
                  <a:pt x="1551" y="5471"/>
                  <a:pt x="1550" y="5469"/>
                  <a:pt x="1549" y="5468"/>
                </a:cubicBezTo>
                <a:cubicBezTo>
                  <a:pt x="1547" y="5467"/>
                  <a:pt x="1545" y="5466"/>
                  <a:pt x="1533" y="5479"/>
                </a:cubicBezTo>
                <a:cubicBezTo>
                  <a:pt x="1526" y="5487"/>
                  <a:pt x="1514" y="5498"/>
                  <a:pt x="1507" y="5503"/>
                </a:cubicBezTo>
                <a:cubicBezTo>
                  <a:pt x="1487" y="5518"/>
                  <a:pt x="1419" y="5558"/>
                  <a:pt x="1393" y="5571"/>
                </a:cubicBezTo>
                <a:cubicBezTo>
                  <a:pt x="1381" y="5577"/>
                  <a:pt x="1366" y="5584"/>
                  <a:pt x="1361" y="5586"/>
                </a:cubicBezTo>
                <a:cubicBezTo>
                  <a:pt x="1357" y="5589"/>
                  <a:pt x="1333" y="5600"/>
                  <a:pt x="1309" y="5610"/>
                </a:cubicBezTo>
                <a:cubicBezTo>
                  <a:pt x="1285" y="5621"/>
                  <a:pt x="1248" y="5639"/>
                  <a:pt x="1227" y="5651"/>
                </a:cubicBezTo>
                <a:cubicBezTo>
                  <a:pt x="1207" y="5662"/>
                  <a:pt x="1184" y="5674"/>
                  <a:pt x="1178" y="5676"/>
                </a:cubicBezTo>
                <a:cubicBezTo>
                  <a:pt x="1172" y="5679"/>
                  <a:pt x="1159" y="5685"/>
                  <a:pt x="1150" y="5690"/>
                </a:cubicBezTo>
                <a:cubicBezTo>
                  <a:pt x="1141" y="5695"/>
                  <a:pt x="1123" y="5705"/>
                  <a:pt x="1109" y="5712"/>
                </a:cubicBezTo>
                <a:lnTo>
                  <a:pt x="1096" y="5718"/>
                </a:lnTo>
                <a:lnTo>
                  <a:pt x="1099" y="5713"/>
                </a:lnTo>
                <a:cubicBezTo>
                  <a:pt x="1111" y="5698"/>
                  <a:pt x="1128" y="5682"/>
                  <a:pt x="1155" y="5663"/>
                </a:cubicBezTo>
                <a:cubicBezTo>
                  <a:pt x="1182" y="5643"/>
                  <a:pt x="1193" y="5635"/>
                  <a:pt x="1195" y="5634"/>
                </a:cubicBezTo>
                <a:cubicBezTo>
                  <a:pt x="1196" y="5634"/>
                  <a:pt x="1200" y="5632"/>
                  <a:pt x="1227" y="5613"/>
                </a:cubicBezTo>
                <a:cubicBezTo>
                  <a:pt x="1293" y="5568"/>
                  <a:pt x="1357" y="5506"/>
                  <a:pt x="1391" y="5454"/>
                </a:cubicBezTo>
                <a:cubicBezTo>
                  <a:pt x="1400" y="5440"/>
                  <a:pt x="1413" y="5421"/>
                  <a:pt x="1417" y="5416"/>
                </a:cubicBezTo>
                <a:cubicBezTo>
                  <a:pt x="1462" y="5356"/>
                  <a:pt x="1511" y="5309"/>
                  <a:pt x="1557" y="5280"/>
                </a:cubicBezTo>
                <a:cubicBezTo>
                  <a:pt x="1587" y="5261"/>
                  <a:pt x="1623" y="5246"/>
                  <a:pt x="1649" y="5239"/>
                </a:cubicBezTo>
                <a:cubicBezTo>
                  <a:pt x="1662" y="5236"/>
                  <a:pt x="1696" y="5232"/>
                  <a:pt x="1727" y="5229"/>
                </a:cubicBezTo>
                <a:cubicBezTo>
                  <a:pt x="1842" y="5218"/>
                  <a:pt x="1863" y="5216"/>
                  <a:pt x="1899" y="5208"/>
                </a:cubicBezTo>
                <a:cubicBezTo>
                  <a:pt x="1915" y="5204"/>
                  <a:pt x="1925" y="5202"/>
                  <a:pt x="1930" y="5200"/>
                </a:cubicBezTo>
                <a:cubicBezTo>
                  <a:pt x="1929" y="5201"/>
                  <a:pt x="1927" y="5202"/>
                  <a:pt x="1925" y="5203"/>
                </a:cubicBezTo>
                <a:cubicBezTo>
                  <a:pt x="1892" y="5221"/>
                  <a:pt x="1845" y="5258"/>
                  <a:pt x="1817" y="5288"/>
                </a:cubicBezTo>
                <a:cubicBezTo>
                  <a:pt x="1808" y="5298"/>
                  <a:pt x="1783" y="5331"/>
                  <a:pt x="1783" y="5337"/>
                </a:cubicBezTo>
                <a:lnTo>
                  <a:pt x="1783" y="5337"/>
                </a:lnTo>
                <a:cubicBezTo>
                  <a:pt x="1782" y="5337"/>
                  <a:pt x="1778" y="5340"/>
                  <a:pt x="1774" y="5351"/>
                </a:cubicBezTo>
                <a:cubicBezTo>
                  <a:pt x="1771" y="5357"/>
                  <a:pt x="1763" y="5372"/>
                  <a:pt x="1757" y="5385"/>
                </a:cubicBezTo>
                <a:cubicBezTo>
                  <a:pt x="1748" y="5404"/>
                  <a:pt x="1746" y="5408"/>
                  <a:pt x="1746" y="5410"/>
                </a:cubicBezTo>
                <a:cubicBezTo>
                  <a:pt x="1746" y="5409"/>
                  <a:pt x="1746" y="5409"/>
                  <a:pt x="1746" y="5409"/>
                </a:cubicBezTo>
                <a:cubicBezTo>
                  <a:pt x="1746" y="5410"/>
                  <a:pt x="1744" y="5413"/>
                  <a:pt x="1741" y="5416"/>
                </a:cubicBezTo>
                <a:cubicBezTo>
                  <a:pt x="1738" y="5420"/>
                  <a:pt x="1729" y="5433"/>
                  <a:pt x="1720" y="5445"/>
                </a:cubicBezTo>
                <a:cubicBezTo>
                  <a:pt x="1675" y="5507"/>
                  <a:pt x="1604" y="5590"/>
                  <a:pt x="1589" y="5599"/>
                </a:cubicBezTo>
                <a:cubicBezTo>
                  <a:pt x="1535" y="5632"/>
                  <a:pt x="1516" y="5641"/>
                  <a:pt x="1455" y="5663"/>
                </a:cubicBezTo>
                <a:cubicBezTo>
                  <a:pt x="1443" y="5667"/>
                  <a:pt x="1429" y="5672"/>
                  <a:pt x="1425" y="5673"/>
                </a:cubicBezTo>
                <a:cubicBezTo>
                  <a:pt x="1421" y="5675"/>
                  <a:pt x="1407" y="5680"/>
                  <a:pt x="1393" y="5684"/>
                </a:cubicBezTo>
                <a:cubicBezTo>
                  <a:pt x="1379" y="5689"/>
                  <a:pt x="1363" y="5694"/>
                  <a:pt x="1356" y="5697"/>
                </a:cubicBezTo>
                <a:cubicBezTo>
                  <a:pt x="1343" y="5703"/>
                  <a:pt x="1276" y="5718"/>
                  <a:pt x="1253" y="5721"/>
                </a:cubicBezTo>
                <a:cubicBezTo>
                  <a:pt x="1245" y="5722"/>
                  <a:pt x="1219" y="5725"/>
                  <a:pt x="1195" y="5727"/>
                </a:cubicBezTo>
                <a:cubicBezTo>
                  <a:pt x="1172" y="5730"/>
                  <a:pt x="1138" y="5733"/>
                  <a:pt x="1121" y="5735"/>
                </a:cubicBezTo>
                <a:lnTo>
                  <a:pt x="1110" y="5736"/>
                </a:lnTo>
                <a:lnTo>
                  <a:pt x="1120" y="5732"/>
                </a:lnTo>
                <a:cubicBezTo>
                  <a:pt x="1135" y="5724"/>
                  <a:pt x="1152" y="5716"/>
                  <a:pt x="1157" y="5713"/>
                </a:cubicBezTo>
                <a:moveTo>
                  <a:pt x="1535" y="5267"/>
                </a:moveTo>
                <a:lnTo>
                  <a:pt x="1538" y="5263"/>
                </a:lnTo>
                <a:cubicBezTo>
                  <a:pt x="1548" y="5253"/>
                  <a:pt x="1559" y="5240"/>
                  <a:pt x="1563" y="5235"/>
                </a:cubicBezTo>
                <a:cubicBezTo>
                  <a:pt x="1589" y="5203"/>
                  <a:pt x="1625" y="5177"/>
                  <a:pt x="1658" y="5164"/>
                </a:cubicBezTo>
                <a:cubicBezTo>
                  <a:pt x="1666" y="5161"/>
                  <a:pt x="1676" y="5157"/>
                  <a:pt x="1679" y="5155"/>
                </a:cubicBezTo>
                <a:cubicBezTo>
                  <a:pt x="1682" y="5154"/>
                  <a:pt x="1691" y="5152"/>
                  <a:pt x="1700" y="5151"/>
                </a:cubicBezTo>
                <a:cubicBezTo>
                  <a:pt x="1714" y="5150"/>
                  <a:pt x="1718" y="5149"/>
                  <a:pt x="1719" y="5148"/>
                </a:cubicBezTo>
                <a:cubicBezTo>
                  <a:pt x="1724" y="5147"/>
                  <a:pt x="1754" y="5148"/>
                  <a:pt x="1782" y="5151"/>
                </a:cubicBezTo>
                <a:cubicBezTo>
                  <a:pt x="1795" y="5152"/>
                  <a:pt x="1832" y="5156"/>
                  <a:pt x="1864" y="5160"/>
                </a:cubicBezTo>
                <a:cubicBezTo>
                  <a:pt x="1895" y="5164"/>
                  <a:pt x="1929" y="5168"/>
                  <a:pt x="1939" y="5168"/>
                </a:cubicBezTo>
                <a:cubicBezTo>
                  <a:pt x="1945" y="5168"/>
                  <a:pt x="1952" y="5169"/>
                  <a:pt x="1957" y="5169"/>
                </a:cubicBezTo>
                <a:cubicBezTo>
                  <a:pt x="1866" y="5192"/>
                  <a:pt x="1852" y="5194"/>
                  <a:pt x="1772" y="5201"/>
                </a:cubicBezTo>
                <a:cubicBezTo>
                  <a:pt x="1642" y="5213"/>
                  <a:pt x="1622" y="5218"/>
                  <a:pt x="1559" y="5254"/>
                </a:cubicBezTo>
                <a:lnTo>
                  <a:pt x="1535" y="5267"/>
                </a:lnTo>
                <a:moveTo>
                  <a:pt x="1763" y="4116"/>
                </a:moveTo>
                <a:lnTo>
                  <a:pt x="1763" y="4116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0000" tIns="45000" rIns="90000" bIns="45000" anchor="ctr" anchorCtr="1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1" name="Google Shape;61;p8"/>
          <p:cNvPicPr preferRelativeResize="0"/>
          <p:nvPr/>
        </p:nvPicPr>
        <p:blipFill rotWithShape="1">
          <a:blip r:embed="rId2">
            <a:alphaModFix amt="10000"/>
          </a:blip>
          <a:srcRect t="36187" r="13711"/>
          <a:stretch/>
        </p:blipFill>
        <p:spPr>
          <a:xfrm rot="5400000">
            <a:off x="5828175" y="1827675"/>
            <a:ext cx="4043100" cy="25885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9"/>
          <p:cNvSpPr txBox="1">
            <a:spLocks noGrp="1"/>
          </p:cNvSpPr>
          <p:nvPr>
            <p:ph type="subTitle" idx="1"/>
          </p:nvPr>
        </p:nvSpPr>
        <p:spPr>
          <a:xfrm>
            <a:off x="2773500" y="2601825"/>
            <a:ext cx="3597000" cy="136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9"/>
          <p:cNvSpPr txBox="1">
            <a:spLocks noGrp="1"/>
          </p:cNvSpPr>
          <p:nvPr>
            <p:ph type="title"/>
          </p:nvPr>
        </p:nvSpPr>
        <p:spPr>
          <a:xfrm>
            <a:off x="720000" y="1843700"/>
            <a:ext cx="7704000" cy="572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9"/>
          <p:cNvSpPr/>
          <p:nvPr/>
        </p:nvSpPr>
        <p:spPr>
          <a:xfrm>
            <a:off x="-15625" y="-93700"/>
            <a:ext cx="3981775" cy="596525"/>
          </a:xfrm>
          <a:custGeom>
            <a:avLst/>
            <a:gdLst/>
            <a:ahLst/>
            <a:cxnLst/>
            <a:rect l="l" t="t" r="r" b="b"/>
            <a:pathLst>
              <a:path w="159271" h="23861" extrusionOk="0">
                <a:moveTo>
                  <a:pt x="0" y="19363"/>
                </a:moveTo>
                <a:cubicBezTo>
                  <a:pt x="16890" y="32029"/>
                  <a:pt x="41973" y="13741"/>
                  <a:pt x="63084" y="13741"/>
                </a:cubicBezTo>
                <a:cubicBezTo>
                  <a:pt x="82725" y="13741"/>
                  <a:pt x="102234" y="20514"/>
                  <a:pt x="121795" y="18738"/>
                </a:cubicBezTo>
                <a:cubicBezTo>
                  <a:pt x="133735" y="17654"/>
                  <a:pt x="147045" y="14724"/>
                  <a:pt x="155523" y="6246"/>
                </a:cubicBezTo>
                <a:cubicBezTo>
                  <a:pt x="157240" y="4529"/>
                  <a:pt x="157554" y="1717"/>
                  <a:pt x="159271" y="0"/>
                </a:cubicBezTo>
              </a:path>
            </a:pathLst>
          </a:cu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6" name="Google Shape;66;p9"/>
          <p:cNvSpPr/>
          <p:nvPr/>
        </p:nvSpPr>
        <p:spPr>
          <a:xfrm rot="-133038" flipH="1">
            <a:off x="8123653" y="3428793"/>
            <a:ext cx="1477129" cy="3223941"/>
          </a:xfrm>
          <a:custGeom>
            <a:avLst/>
            <a:gdLst/>
            <a:ahLst/>
            <a:cxnLst/>
            <a:rect l="l" t="t" r="r" b="b"/>
            <a:pathLst>
              <a:path w="2936" h="6408" extrusionOk="0">
                <a:moveTo>
                  <a:pt x="2511" y="4617"/>
                </a:moveTo>
                <a:lnTo>
                  <a:pt x="2511" y="4617"/>
                </a:lnTo>
                <a:cubicBezTo>
                  <a:pt x="2512" y="4617"/>
                  <a:pt x="2514" y="4616"/>
                  <a:pt x="2514" y="4615"/>
                </a:cubicBezTo>
                <a:cubicBezTo>
                  <a:pt x="2517" y="4609"/>
                  <a:pt x="2512" y="4533"/>
                  <a:pt x="2510" y="4524"/>
                </a:cubicBezTo>
                <a:cubicBezTo>
                  <a:pt x="2508" y="4519"/>
                  <a:pt x="2506" y="4511"/>
                  <a:pt x="2505" y="4506"/>
                </a:cubicBezTo>
                <a:cubicBezTo>
                  <a:pt x="2499" y="4478"/>
                  <a:pt x="2459" y="4432"/>
                  <a:pt x="2415" y="4401"/>
                </a:cubicBezTo>
                <a:cubicBezTo>
                  <a:pt x="2408" y="4395"/>
                  <a:pt x="2400" y="4390"/>
                  <a:pt x="2398" y="4388"/>
                </a:cubicBezTo>
                <a:cubicBezTo>
                  <a:pt x="2388" y="4379"/>
                  <a:pt x="2348" y="4357"/>
                  <a:pt x="2324" y="4348"/>
                </a:cubicBezTo>
                <a:cubicBezTo>
                  <a:pt x="2236" y="4313"/>
                  <a:pt x="2159" y="4300"/>
                  <a:pt x="2067" y="4306"/>
                </a:cubicBezTo>
                <a:cubicBezTo>
                  <a:pt x="2023" y="4308"/>
                  <a:pt x="1962" y="4317"/>
                  <a:pt x="1950" y="4323"/>
                </a:cubicBezTo>
                <a:cubicBezTo>
                  <a:pt x="1947" y="4325"/>
                  <a:pt x="1937" y="4329"/>
                  <a:pt x="1928" y="4332"/>
                </a:cubicBezTo>
                <a:cubicBezTo>
                  <a:pt x="1906" y="4341"/>
                  <a:pt x="1866" y="4366"/>
                  <a:pt x="1845" y="4385"/>
                </a:cubicBezTo>
                <a:cubicBezTo>
                  <a:pt x="1835" y="4393"/>
                  <a:pt x="1819" y="4411"/>
                  <a:pt x="1808" y="4425"/>
                </a:cubicBezTo>
                <a:cubicBezTo>
                  <a:pt x="1799" y="4438"/>
                  <a:pt x="1788" y="4451"/>
                  <a:pt x="1786" y="4454"/>
                </a:cubicBezTo>
                <a:cubicBezTo>
                  <a:pt x="1784" y="4457"/>
                  <a:pt x="1781" y="4462"/>
                  <a:pt x="1781" y="4465"/>
                </a:cubicBezTo>
                <a:cubicBezTo>
                  <a:pt x="1781" y="4465"/>
                  <a:pt x="1780" y="4467"/>
                  <a:pt x="1779" y="4468"/>
                </a:cubicBezTo>
                <a:cubicBezTo>
                  <a:pt x="1776" y="4470"/>
                  <a:pt x="1768" y="4480"/>
                  <a:pt x="1734" y="4531"/>
                </a:cubicBezTo>
                <a:cubicBezTo>
                  <a:pt x="1726" y="4543"/>
                  <a:pt x="1716" y="4555"/>
                  <a:pt x="1701" y="4574"/>
                </a:cubicBezTo>
                <a:cubicBezTo>
                  <a:pt x="1658" y="4631"/>
                  <a:pt x="1656" y="4633"/>
                  <a:pt x="1625" y="4654"/>
                </a:cubicBezTo>
                <a:cubicBezTo>
                  <a:pt x="1578" y="4686"/>
                  <a:pt x="1485" y="4746"/>
                  <a:pt x="1459" y="4761"/>
                </a:cubicBezTo>
                <a:cubicBezTo>
                  <a:pt x="1389" y="4801"/>
                  <a:pt x="1358" y="4836"/>
                  <a:pt x="1326" y="4908"/>
                </a:cubicBezTo>
                <a:cubicBezTo>
                  <a:pt x="1319" y="4924"/>
                  <a:pt x="1300" y="4949"/>
                  <a:pt x="1247" y="5018"/>
                </a:cubicBezTo>
                <a:cubicBezTo>
                  <a:pt x="1244" y="5022"/>
                  <a:pt x="1241" y="5025"/>
                  <a:pt x="1240" y="5025"/>
                </a:cubicBezTo>
                <a:cubicBezTo>
                  <a:pt x="1231" y="5027"/>
                  <a:pt x="1188" y="5067"/>
                  <a:pt x="1174" y="5083"/>
                </a:cubicBezTo>
                <a:cubicBezTo>
                  <a:pt x="1160" y="5100"/>
                  <a:pt x="1105" y="5177"/>
                  <a:pt x="1106" y="5186"/>
                </a:cubicBezTo>
                <a:cubicBezTo>
                  <a:pt x="1106" y="5185"/>
                  <a:pt x="1106" y="5185"/>
                  <a:pt x="1106" y="5185"/>
                </a:cubicBezTo>
                <a:cubicBezTo>
                  <a:pt x="1105" y="5186"/>
                  <a:pt x="1102" y="5191"/>
                  <a:pt x="1099" y="5197"/>
                </a:cubicBezTo>
                <a:cubicBezTo>
                  <a:pt x="1100" y="5191"/>
                  <a:pt x="1100" y="5190"/>
                  <a:pt x="1100" y="5189"/>
                </a:cubicBezTo>
                <a:cubicBezTo>
                  <a:pt x="1100" y="5184"/>
                  <a:pt x="1109" y="5148"/>
                  <a:pt x="1126" y="5088"/>
                </a:cubicBezTo>
                <a:cubicBezTo>
                  <a:pt x="1138" y="5042"/>
                  <a:pt x="1154" y="4987"/>
                  <a:pt x="1161" y="4970"/>
                </a:cubicBezTo>
                <a:cubicBezTo>
                  <a:pt x="1163" y="4966"/>
                  <a:pt x="1167" y="4954"/>
                  <a:pt x="1167" y="4950"/>
                </a:cubicBezTo>
                <a:cubicBezTo>
                  <a:pt x="1168" y="4947"/>
                  <a:pt x="1181" y="4916"/>
                  <a:pt x="1195" y="4886"/>
                </a:cubicBezTo>
                <a:cubicBezTo>
                  <a:pt x="1203" y="4868"/>
                  <a:pt x="1227" y="4827"/>
                  <a:pt x="1279" y="4739"/>
                </a:cubicBezTo>
                <a:cubicBezTo>
                  <a:pt x="1288" y="4725"/>
                  <a:pt x="1296" y="4710"/>
                  <a:pt x="1303" y="4699"/>
                </a:cubicBezTo>
                <a:cubicBezTo>
                  <a:pt x="1311" y="4684"/>
                  <a:pt x="1313" y="4681"/>
                  <a:pt x="1313" y="4680"/>
                </a:cubicBezTo>
                <a:cubicBezTo>
                  <a:pt x="1314" y="4679"/>
                  <a:pt x="1317" y="4677"/>
                  <a:pt x="1322" y="4668"/>
                </a:cubicBezTo>
                <a:cubicBezTo>
                  <a:pt x="1325" y="4662"/>
                  <a:pt x="1328" y="4658"/>
                  <a:pt x="1330" y="4657"/>
                </a:cubicBezTo>
                <a:cubicBezTo>
                  <a:pt x="1332" y="4655"/>
                  <a:pt x="1335" y="4652"/>
                  <a:pt x="1335" y="4649"/>
                </a:cubicBezTo>
                <a:cubicBezTo>
                  <a:pt x="1336" y="4646"/>
                  <a:pt x="1344" y="4631"/>
                  <a:pt x="1357" y="4608"/>
                </a:cubicBezTo>
                <a:cubicBezTo>
                  <a:pt x="1376" y="4574"/>
                  <a:pt x="1408" y="4518"/>
                  <a:pt x="1407" y="4513"/>
                </a:cubicBezTo>
                <a:cubicBezTo>
                  <a:pt x="1407" y="4514"/>
                  <a:pt x="1407" y="4514"/>
                  <a:pt x="1407" y="4514"/>
                </a:cubicBezTo>
                <a:cubicBezTo>
                  <a:pt x="1408" y="4513"/>
                  <a:pt x="1411" y="4505"/>
                  <a:pt x="1417" y="4494"/>
                </a:cubicBezTo>
                <a:cubicBezTo>
                  <a:pt x="1427" y="4476"/>
                  <a:pt x="1443" y="4443"/>
                  <a:pt x="1465" y="4392"/>
                </a:cubicBezTo>
                <a:cubicBezTo>
                  <a:pt x="1482" y="4354"/>
                  <a:pt x="1512" y="4318"/>
                  <a:pt x="1568" y="4269"/>
                </a:cubicBezTo>
                <a:cubicBezTo>
                  <a:pt x="1576" y="4262"/>
                  <a:pt x="1590" y="4250"/>
                  <a:pt x="1591" y="4247"/>
                </a:cubicBezTo>
                <a:lnTo>
                  <a:pt x="1592" y="4247"/>
                </a:lnTo>
                <a:cubicBezTo>
                  <a:pt x="1597" y="4246"/>
                  <a:pt x="1629" y="4219"/>
                  <a:pt x="1631" y="4216"/>
                </a:cubicBezTo>
                <a:cubicBezTo>
                  <a:pt x="1632" y="4216"/>
                  <a:pt x="1634" y="4214"/>
                  <a:pt x="1637" y="4212"/>
                </a:cubicBezTo>
                <a:cubicBezTo>
                  <a:pt x="1640" y="4210"/>
                  <a:pt x="1650" y="4202"/>
                  <a:pt x="1660" y="4194"/>
                </a:cubicBezTo>
                <a:cubicBezTo>
                  <a:pt x="1699" y="4163"/>
                  <a:pt x="1758" y="4119"/>
                  <a:pt x="1763" y="4116"/>
                </a:cubicBezTo>
                <a:cubicBezTo>
                  <a:pt x="1765" y="4116"/>
                  <a:pt x="1770" y="4113"/>
                  <a:pt x="1778" y="4109"/>
                </a:cubicBezTo>
                <a:cubicBezTo>
                  <a:pt x="1794" y="4101"/>
                  <a:pt x="1814" y="4093"/>
                  <a:pt x="1819" y="4092"/>
                </a:cubicBezTo>
                <a:cubicBezTo>
                  <a:pt x="1822" y="4092"/>
                  <a:pt x="1828" y="4089"/>
                  <a:pt x="1833" y="4087"/>
                </a:cubicBezTo>
                <a:cubicBezTo>
                  <a:pt x="1838" y="4084"/>
                  <a:pt x="1847" y="4080"/>
                  <a:pt x="1853" y="4078"/>
                </a:cubicBezTo>
                <a:cubicBezTo>
                  <a:pt x="1866" y="4073"/>
                  <a:pt x="1877" y="4061"/>
                  <a:pt x="1879" y="4048"/>
                </a:cubicBezTo>
                <a:cubicBezTo>
                  <a:pt x="1880" y="4040"/>
                  <a:pt x="1877" y="4032"/>
                  <a:pt x="1871" y="4028"/>
                </a:cubicBezTo>
                <a:cubicBezTo>
                  <a:pt x="1855" y="4014"/>
                  <a:pt x="1831" y="4025"/>
                  <a:pt x="1800" y="4059"/>
                </a:cubicBezTo>
                <a:cubicBezTo>
                  <a:pt x="1790" y="4069"/>
                  <a:pt x="1776" y="4082"/>
                  <a:pt x="1769" y="4086"/>
                </a:cubicBezTo>
                <a:cubicBezTo>
                  <a:pt x="1762" y="4091"/>
                  <a:pt x="1751" y="4098"/>
                  <a:pt x="1744" y="4102"/>
                </a:cubicBezTo>
                <a:cubicBezTo>
                  <a:pt x="1724" y="4115"/>
                  <a:pt x="1679" y="4148"/>
                  <a:pt x="1657" y="4166"/>
                </a:cubicBezTo>
                <a:cubicBezTo>
                  <a:pt x="1645" y="4176"/>
                  <a:pt x="1630" y="4188"/>
                  <a:pt x="1624" y="4193"/>
                </a:cubicBezTo>
                <a:cubicBezTo>
                  <a:pt x="1595" y="4215"/>
                  <a:pt x="1535" y="4267"/>
                  <a:pt x="1521" y="4281"/>
                </a:cubicBezTo>
                <a:cubicBezTo>
                  <a:pt x="1519" y="4284"/>
                  <a:pt x="1517" y="4286"/>
                  <a:pt x="1515" y="4288"/>
                </a:cubicBezTo>
                <a:cubicBezTo>
                  <a:pt x="1516" y="4287"/>
                  <a:pt x="1516" y="4286"/>
                  <a:pt x="1516" y="4285"/>
                </a:cubicBezTo>
                <a:cubicBezTo>
                  <a:pt x="1527" y="4263"/>
                  <a:pt x="1567" y="4171"/>
                  <a:pt x="1580" y="4136"/>
                </a:cubicBezTo>
                <a:cubicBezTo>
                  <a:pt x="1594" y="4097"/>
                  <a:pt x="1620" y="4009"/>
                  <a:pt x="1632" y="3954"/>
                </a:cubicBezTo>
                <a:cubicBezTo>
                  <a:pt x="1656" y="3849"/>
                  <a:pt x="1658" y="3751"/>
                  <a:pt x="1641" y="3594"/>
                </a:cubicBezTo>
                <a:cubicBezTo>
                  <a:pt x="1636" y="3549"/>
                  <a:pt x="1636" y="3545"/>
                  <a:pt x="1642" y="3508"/>
                </a:cubicBezTo>
                <a:cubicBezTo>
                  <a:pt x="1648" y="3468"/>
                  <a:pt x="1658" y="3434"/>
                  <a:pt x="1676" y="3397"/>
                </a:cubicBezTo>
                <a:cubicBezTo>
                  <a:pt x="1682" y="3384"/>
                  <a:pt x="1692" y="3362"/>
                  <a:pt x="1699" y="3347"/>
                </a:cubicBezTo>
                <a:cubicBezTo>
                  <a:pt x="1706" y="3332"/>
                  <a:pt x="1717" y="3310"/>
                  <a:pt x="1724" y="3298"/>
                </a:cubicBezTo>
                <a:cubicBezTo>
                  <a:pt x="1734" y="3281"/>
                  <a:pt x="1737" y="3276"/>
                  <a:pt x="1737" y="3275"/>
                </a:cubicBezTo>
                <a:cubicBezTo>
                  <a:pt x="1738" y="3272"/>
                  <a:pt x="1753" y="3251"/>
                  <a:pt x="1797" y="3186"/>
                </a:cubicBezTo>
                <a:cubicBezTo>
                  <a:pt x="1808" y="3170"/>
                  <a:pt x="1820" y="3152"/>
                  <a:pt x="1824" y="3146"/>
                </a:cubicBezTo>
                <a:cubicBezTo>
                  <a:pt x="1838" y="3126"/>
                  <a:pt x="1843" y="3122"/>
                  <a:pt x="1888" y="3089"/>
                </a:cubicBezTo>
                <a:cubicBezTo>
                  <a:pt x="1919" y="3066"/>
                  <a:pt x="1932" y="3058"/>
                  <a:pt x="1956" y="3047"/>
                </a:cubicBezTo>
                <a:cubicBezTo>
                  <a:pt x="2002" y="3027"/>
                  <a:pt x="2070" y="3007"/>
                  <a:pt x="2153" y="2990"/>
                </a:cubicBezTo>
                <a:cubicBezTo>
                  <a:pt x="2218" y="2977"/>
                  <a:pt x="2279" y="2955"/>
                  <a:pt x="2300" y="2936"/>
                </a:cubicBezTo>
                <a:cubicBezTo>
                  <a:pt x="2305" y="2932"/>
                  <a:pt x="2338" y="2898"/>
                  <a:pt x="2348" y="2888"/>
                </a:cubicBezTo>
                <a:cubicBezTo>
                  <a:pt x="2377" y="2858"/>
                  <a:pt x="2461" y="2822"/>
                  <a:pt x="2493" y="2827"/>
                </a:cubicBezTo>
                <a:cubicBezTo>
                  <a:pt x="2504" y="2829"/>
                  <a:pt x="2511" y="2835"/>
                  <a:pt x="2549" y="2876"/>
                </a:cubicBezTo>
                <a:cubicBezTo>
                  <a:pt x="2597" y="2929"/>
                  <a:pt x="2663" y="2982"/>
                  <a:pt x="2722" y="3014"/>
                </a:cubicBezTo>
                <a:cubicBezTo>
                  <a:pt x="2755" y="3032"/>
                  <a:pt x="2771" y="3037"/>
                  <a:pt x="2819" y="3044"/>
                </a:cubicBezTo>
                <a:cubicBezTo>
                  <a:pt x="2872" y="3052"/>
                  <a:pt x="2882" y="3055"/>
                  <a:pt x="2905" y="3071"/>
                </a:cubicBezTo>
                <a:lnTo>
                  <a:pt x="2936" y="3093"/>
                </a:lnTo>
                <a:lnTo>
                  <a:pt x="2927" y="3070"/>
                </a:lnTo>
                <a:cubicBezTo>
                  <a:pt x="2924" y="3063"/>
                  <a:pt x="2919" y="3046"/>
                  <a:pt x="2915" y="3031"/>
                </a:cubicBezTo>
                <a:cubicBezTo>
                  <a:pt x="2901" y="2981"/>
                  <a:pt x="2874" y="2926"/>
                  <a:pt x="2837" y="2872"/>
                </a:cubicBezTo>
                <a:cubicBezTo>
                  <a:pt x="2833" y="2866"/>
                  <a:pt x="2825" y="2853"/>
                  <a:pt x="2818" y="2842"/>
                </a:cubicBezTo>
                <a:cubicBezTo>
                  <a:pt x="2791" y="2798"/>
                  <a:pt x="2757" y="2761"/>
                  <a:pt x="2719" y="2733"/>
                </a:cubicBezTo>
                <a:cubicBezTo>
                  <a:pt x="2656" y="2685"/>
                  <a:pt x="2608" y="2666"/>
                  <a:pt x="2547" y="2664"/>
                </a:cubicBezTo>
                <a:cubicBezTo>
                  <a:pt x="2495" y="2662"/>
                  <a:pt x="2473" y="2666"/>
                  <a:pt x="2400" y="2688"/>
                </a:cubicBezTo>
                <a:cubicBezTo>
                  <a:pt x="2363" y="2699"/>
                  <a:pt x="2324" y="2710"/>
                  <a:pt x="2313" y="2713"/>
                </a:cubicBezTo>
                <a:cubicBezTo>
                  <a:pt x="2161" y="2749"/>
                  <a:pt x="2159" y="2749"/>
                  <a:pt x="2102" y="2785"/>
                </a:cubicBezTo>
                <a:cubicBezTo>
                  <a:pt x="2065" y="2809"/>
                  <a:pt x="2059" y="2813"/>
                  <a:pt x="2053" y="2819"/>
                </a:cubicBezTo>
                <a:cubicBezTo>
                  <a:pt x="2050" y="2822"/>
                  <a:pt x="2041" y="2829"/>
                  <a:pt x="2034" y="2835"/>
                </a:cubicBezTo>
                <a:cubicBezTo>
                  <a:pt x="2017" y="2848"/>
                  <a:pt x="1940" y="2935"/>
                  <a:pt x="1919" y="2964"/>
                </a:cubicBezTo>
                <a:cubicBezTo>
                  <a:pt x="1910" y="2976"/>
                  <a:pt x="1902" y="2988"/>
                  <a:pt x="1900" y="2991"/>
                </a:cubicBezTo>
                <a:cubicBezTo>
                  <a:pt x="1897" y="2994"/>
                  <a:pt x="1892" y="3002"/>
                  <a:pt x="1887" y="3008"/>
                </a:cubicBezTo>
                <a:cubicBezTo>
                  <a:pt x="1883" y="3015"/>
                  <a:pt x="1878" y="3021"/>
                  <a:pt x="1876" y="3023"/>
                </a:cubicBezTo>
                <a:cubicBezTo>
                  <a:pt x="1870" y="3031"/>
                  <a:pt x="1839" y="3078"/>
                  <a:pt x="1835" y="3087"/>
                </a:cubicBezTo>
                <a:cubicBezTo>
                  <a:pt x="1833" y="3092"/>
                  <a:pt x="1827" y="3101"/>
                  <a:pt x="1822" y="3108"/>
                </a:cubicBezTo>
                <a:cubicBezTo>
                  <a:pt x="1818" y="3115"/>
                  <a:pt x="1812" y="3124"/>
                  <a:pt x="1810" y="3128"/>
                </a:cubicBezTo>
                <a:cubicBezTo>
                  <a:pt x="1807" y="3132"/>
                  <a:pt x="1803" y="3138"/>
                  <a:pt x="1802" y="3140"/>
                </a:cubicBezTo>
                <a:cubicBezTo>
                  <a:pt x="1799" y="3143"/>
                  <a:pt x="1793" y="3153"/>
                  <a:pt x="1786" y="3162"/>
                </a:cubicBezTo>
                <a:cubicBezTo>
                  <a:pt x="1780" y="3172"/>
                  <a:pt x="1773" y="3182"/>
                  <a:pt x="1770" y="3186"/>
                </a:cubicBezTo>
                <a:cubicBezTo>
                  <a:pt x="1748" y="3216"/>
                  <a:pt x="1726" y="3249"/>
                  <a:pt x="1714" y="3270"/>
                </a:cubicBezTo>
                <a:cubicBezTo>
                  <a:pt x="1688" y="3316"/>
                  <a:pt x="1687" y="3319"/>
                  <a:pt x="1649" y="3401"/>
                </a:cubicBezTo>
                <a:cubicBezTo>
                  <a:pt x="1634" y="3435"/>
                  <a:pt x="1622" y="3475"/>
                  <a:pt x="1619" y="3500"/>
                </a:cubicBezTo>
                <a:cubicBezTo>
                  <a:pt x="1618" y="3508"/>
                  <a:pt x="1617" y="3515"/>
                  <a:pt x="1617" y="3517"/>
                </a:cubicBezTo>
                <a:cubicBezTo>
                  <a:pt x="1617" y="3517"/>
                  <a:pt x="1617" y="3519"/>
                  <a:pt x="1617" y="3520"/>
                </a:cubicBezTo>
                <a:cubicBezTo>
                  <a:pt x="1616" y="3519"/>
                  <a:pt x="1616" y="3517"/>
                  <a:pt x="1616" y="3516"/>
                </a:cubicBezTo>
                <a:cubicBezTo>
                  <a:pt x="1613" y="3505"/>
                  <a:pt x="1596" y="3454"/>
                  <a:pt x="1587" y="3430"/>
                </a:cubicBezTo>
                <a:cubicBezTo>
                  <a:pt x="1580" y="3412"/>
                  <a:pt x="1573" y="3389"/>
                  <a:pt x="1565" y="3359"/>
                </a:cubicBezTo>
                <a:cubicBezTo>
                  <a:pt x="1559" y="3335"/>
                  <a:pt x="1547" y="3252"/>
                  <a:pt x="1545" y="3218"/>
                </a:cubicBezTo>
                <a:lnTo>
                  <a:pt x="1543" y="3188"/>
                </a:lnTo>
                <a:lnTo>
                  <a:pt x="1557" y="3159"/>
                </a:lnTo>
                <a:cubicBezTo>
                  <a:pt x="1580" y="3110"/>
                  <a:pt x="1582" y="3107"/>
                  <a:pt x="1608" y="3064"/>
                </a:cubicBezTo>
                <a:cubicBezTo>
                  <a:pt x="1644" y="3004"/>
                  <a:pt x="1683" y="2946"/>
                  <a:pt x="1699" y="2929"/>
                </a:cubicBezTo>
                <a:cubicBezTo>
                  <a:pt x="1703" y="2925"/>
                  <a:pt x="1715" y="2916"/>
                  <a:pt x="1725" y="2911"/>
                </a:cubicBezTo>
                <a:cubicBezTo>
                  <a:pt x="1759" y="2891"/>
                  <a:pt x="1775" y="2863"/>
                  <a:pt x="1764" y="2840"/>
                </a:cubicBezTo>
                <a:cubicBezTo>
                  <a:pt x="1757" y="2826"/>
                  <a:pt x="1747" y="2822"/>
                  <a:pt x="1732" y="2826"/>
                </a:cubicBezTo>
                <a:cubicBezTo>
                  <a:pt x="1714" y="2831"/>
                  <a:pt x="1702" y="2847"/>
                  <a:pt x="1689" y="2885"/>
                </a:cubicBezTo>
                <a:cubicBezTo>
                  <a:pt x="1681" y="2909"/>
                  <a:pt x="1674" y="2922"/>
                  <a:pt x="1660" y="2941"/>
                </a:cubicBezTo>
                <a:cubicBezTo>
                  <a:pt x="1625" y="2988"/>
                  <a:pt x="1570" y="3076"/>
                  <a:pt x="1553" y="3113"/>
                </a:cubicBezTo>
                <a:cubicBezTo>
                  <a:pt x="1550" y="3120"/>
                  <a:pt x="1544" y="3131"/>
                  <a:pt x="1541" y="3137"/>
                </a:cubicBezTo>
                <a:lnTo>
                  <a:pt x="1540" y="3139"/>
                </a:lnTo>
                <a:lnTo>
                  <a:pt x="1539" y="3123"/>
                </a:lnTo>
                <a:cubicBezTo>
                  <a:pt x="1537" y="3107"/>
                  <a:pt x="1536" y="3091"/>
                  <a:pt x="1535" y="3087"/>
                </a:cubicBezTo>
                <a:cubicBezTo>
                  <a:pt x="1535" y="3083"/>
                  <a:pt x="1532" y="3050"/>
                  <a:pt x="1528" y="3015"/>
                </a:cubicBezTo>
                <a:cubicBezTo>
                  <a:pt x="1525" y="2980"/>
                  <a:pt x="1521" y="2945"/>
                  <a:pt x="1519" y="2938"/>
                </a:cubicBezTo>
                <a:cubicBezTo>
                  <a:pt x="1517" y="2931"/>
                  <a:pt x="1516" y="2922"/>
                  <a:pt x="1516" y="2917"/>
                </a:cubicBezTo>
                <a:cubicBezTo>
                  <a:pt x="1516" y="2912"/>
                  <a:pt x="1517" y="2895"/>
                  <a:pt x="1517" y="2882"/>
                </a:cubicBezTo>
                <a:cubicBezTo>
                  <a:pt x="1517" y="2868"/>
                  <a:pt x="1518" y="2847"/>
                  <a:pt x="1519" y="2835"/>
                </a:cubicBezTo>
                <a:cubicBezTo>
                  <a:pt x="1520" y="2824"/>
                  <a:pt x="1520" y="2806"/>
                  <a:pt x="1521" y="2798"/>
                </a:cubicBezTo>
                <a:cubicBezTo>
                  <a:pt x="1521" y="2789"/>
                  <a:pt x="1522" y="2768"/>
                  <a:pt x="1524" y="2753"/>
                </a:cubicBezTo>
                <a:cubicBezTo>
                  <a:pt x="1528" y="2706"/>
                  <a:pt x="1529" y="2697"/>
                  <a:pt x="1529" y="2691"/>
                </a:cubicBezTo>
                <a:cubicBezTo>
                  <a:pt x="1529" y="2688"/>
                  <a:pt x="1530" y="2683"/>
                  <a:pt x="1531" y="2681"/>
                </a:cubicBezTo>
                <a:cubicBezTo>
                  <a:pt x="1532" y="2678"/>
                  <a:pt x="1533" y="2670"/>
                  <a:pt x="1533" y="2664"/>
                </a:cubicBezTo>
                <a:cubicBezTo>
                  <a:pt x="1535" y="2634"/>
                  <a:pt x="1539" y="2617"/>
                  <a:pt x="1540" y="2614"/>
                </a:cubicBezTo>
                <a:cubicBezTo>
                  <a:pt x="1542" y="2611"/>
                  <a:pt x="1544" y="2602"/>
                  <a:pt x="1545" y="2597"/>
                </a:cubicBezTo>
                <a:cubicBezTo>
                  <a:pt x="1546" y="2582"/>
                  <a:pt x="1562" y="2531"/>
                  <a:pt x="1570" y="2515"/>
                </a:cubicBezTo>
                <a:cubicBezTo>
                  <a:pt x="1580" y="2494"/>
                  <a:pt x="1584" y="2486"/>
                  <a:pt x="1602" y="2460"/>
                </a:cubicBezTo>
                <a:cubicBezTo>
                  <a:pt x="1641" y="2404"/>
                  <a:pt x="1682" y="2367"/>
                  <a:pt x="1783" y="2299"/>
                </a:cubicBezTo>
                <a:cubicBezTo>
                  <a:pt x="1819" y="2274"/>
                  <a:pt x="1849" y="2251"/>
                  <a:pt x="1858" y="2242"/>
                </a:cubicBezTo>
                <a:cubicBezTo>
                  <a:pt x="1860" y="2240"/>
                  <a:pt x="1867" y="2232"/>
                  <a:pt x="1873" y="2225"/>
                </a:cubicBezTo>
                <a:cubicBezTo>
                  <a:pt x="1889" y="2209"/>
                  <a:pt x="1898" y="2197"/>
                  <a:pt x="1919" y="2168"/>
                </a:cubicBezTo>
                <a:cubicBezTo>
                  <a:pt x="1927" y="2157"/>
                  <a:pt x="1942" y="2132"/>
                  <a:pt x="1953" y="2115"/>
                </a:cubicBezTo>
                <a:cubicBezTo>
                  <a:pt x="1975" y="2079"/>
                  <a:pt x="1976" y="2075"/>
                  <a:pt x="1976" y="2073"/>
                </a:cubicBezTo>
                <a:cubicBezTo>
                  <a:pt x="1976" y="2073"/>
                  <a:pt x="1977" y="2071"/>
                  <a:pt x="1978" y="2070"/>
                </a:cubicBezTo>
                <a:cubicBezTo>
                  <a:pt x="1980" y="2067"/>
                  <a:pt x="1993" y="2045"/>
                  <a:pt x="2005" y="2025"/>
                </a:cubicBezTo>
                <a:cubicBezTo>
                  <a:pt x="2018" y="2003"/>
                  <a:pt x="2035" y="1974"/>
                  <a:pt x="2042" y="1961"/>
                </a:cubicBezTo>
                <a:cubicBezTo>
                  <a:pt x="2061" y="1929"/>
                  <a:pt x="2065" y="1917"/>
                  <a:pt x="2072" y="1870"/>
                </a:cubicBezTo>
                <a:cubicBezTo>
                  <a:pt x="2077" y="1829"/>
                  <a:pt x="2086" y="1791"/>
                  <a:pt x="2102" y="1738"/>
                </a:cubicBezTo>
                <a:cubicBezTo>
                  <a:pt x="2107" y="1724"/>
                  <a:pt x="2112" y="1705"/>
                  <a:pt x="2114" y="1695"/>
                </a:cubicBezTo>
                <a:cubicBezTo>
                  <a:pt x="2115" y="1686"/>
                  <a:pt x="2120" y="1667"/>
                  <a:pt x="2125" y="1652"/>
                </a:cubicBezTo>
                <a:cubicBezTo>
                  <a:pt x="2133" y="1624"/>
                  <a:pt x="2139" y="1617"/>
                  <a:pt x="2165" y="1610"/>
                </a:cubicBezTo>
                <a:cubicBezTo>
                  <a:pt x="2178" y="1607"/>
                  <a:pt x="2180" y="1607"/>
                  <a:pt x="2199" y="1614"/>
                </a:cubicBezTo>
                <a:cubicBezTo>
                  <a:pt x="2211" y="1619"/>
                  <a:pt x="2220" y="1624"/>
                  <a:pt x="2222" y="1626"/>
                </a:cubicBezTo>
                <a:cubicBezTo>
                  <a:pt x="2224" y="1628"/>
                  <a:pt x="2228" y="1631"/>
                  <a:pt x="2231" y="1631"/>
                </a:cubicBezTo>
                <a:cubicBezTo>
                  <a:pt x="2233" y="1632"/>
                  <a:pt x="2238" y="1637"/>
                  <a:pt x="2245" y="1645"/>
                </a:cubicBezTo>
                <a:cubicBezTo>
                  <a:pt x="2259" y="1665"/>
                  <a:pt x="2265" y="1665"/>
                  <a:pt x="2267" y="1665"/>
                </a:cubicBezTo>
                <a:cubicBezTo>
                  <a:pt x="2269" y="1665"/>
                  <a:pt x="2271" y="1664"/>
                  <a:pt x="2272" y="1663"/>
                </a:cubicBezTo>
                <a:cubicBezTo>
                  <a:pt x="2277" y="1658"/>
                  <a:pt x="2281" y="1622"/>
                  <a:pt x="2280" y="1609"/>
                </a:cubicBezTo>
                <a:cubicBezTo>
                  <a:pt x="2279" y="1585"/>
                  <a:pt x="2266" y="1553"/>
                  <a:pt x="2252" y="1541"/>
                </a:cubicBezTo>
                <a:cubicBezTo>
                  <a:pt x="2236" y="1527"/>
                  <a:pt x="2217" y="1525"/>
                  <a:pt x="2160" y="1528"/>
                </a:cubicBezTo>
                <a:cubicBezTo>
                  <a:pt x="2067" y="1534"/>
                  <a:pt x="2052" y="1540"/>
                  <a:pt x="1972" y="1597"/>
                </a:cubicBezTo>
                <a:cubicBezTo>
                  <a:pt x="1966" y="1601"/>
                  <a:pt x="1951" y="1611"/>
                  <a:pt x="1937" y="1620"/>
                </a:cubicBezTo>
                <a:cubicBezTo>
                  <a:pt x="1909" y="1638"/>
                  <a:pt x="1893" y="1652"/>
                  <a:pt x="1860" y="1689"/>
                </a:cubicBezTo>
                <a:cubicBezTo>
                  <a:pt x="1824" y="1732"/>
                  <a:pt x="1803" y="1770"/>
                  <a:pt x="1784" y="1830"/>
                </a:cubicBezTo>
                <a:cubicBezTo>
                  <a:pt x="1780" y="1844"/>
                  <a:pt x="1775" y="1859"/>
                  <a:pt x="1774" y="1862"/>
                </a:cubicBezTo>
                <a:cubicBezTo>
                  <a:pt x="1772" y="1865"/>
                  <a:pt x="1768" y="1882"/>
                  <a:pt x="1763" y="1899"/>
                </a:cubicBezTo>
                <a:cubicBezTo>
                  <a:pt x="1758" y="1916"/>
                  <a:pt x="1751" y="1940"/>
                  <a:pt x="1746" y="1952"/>
                </a:cubicBezTo>
                <a:cubicBezTo>
                  <a:pt x="1733" y="1991"/>
                  <a:pt x="1722" y="2058"/>
                  <a:pt x="1721" y="2111"/>
                </a:cubicBezTo>
                <a:cubicBezTo>
                  <a:pt x="1720" y="2156"/>
                  <a:pt x="1719" y="2169"/>
                  <a:pt x="1714" y="2191"/>
                </a:cubicBezTo>
                <a:cubicBezTo>
                  <a:pt x="1707" y="2221"/>
                  <a:pt x="1705" y="2227"/>
                  <a:pt x="1689" y="2256"/>
                </a:cubicBezTo>
                <a:cubicBezTo>
                  <a:pt x="1681" y="2270"/>
                  <a:pt x="1667" y="2297"/>
                  <a:pt x="1657" y="2317"/>
                </a:cubicBezTo>
                <a:cubicBezTo>
                  <a:pt x="1647" y="2336"/>
                  <a:pt x="1636" y="2358"/>
                  <a:pt x="1631" y="2366"/>
                </a:cubicBezTo>
                <a:cubicBezTo>
                  <a:pt x="1626" y="2374"/>
                  <a:pt x="1615" y="2394"/>
                  <a:pt x="1605" y="2411"/>
                </a:cubicBezTo>
                <a:cubicBezTo>
                  <a:pt x="1595" y="2428"/>
                  <a:pt x="1582" y="2448"/>
                  <a:pt x="1577" y="2455"/>
                </a:cubicBezTo>
                <a:cubicBezTo>
                  <a:pt x="1567" y="2471"/>
                  <a:pt x="1552" y="2497"/>
                  <a:pt x="1547" y="2511"/>
                </a:cubicBezTo>
                <a:cubicBezTo>
                  <a:pt x="1550" y="2479"/>
                  <a:pt x="1544" y="2361"/>
                  <a:pt x="1539" y="2334"/>
                </a:cubicBezTo>
                <a:cubicBezTo>
                  <a:pt x="1537" y="2324"/>
                  <a:pt x="1534" y="2306"/>
                  <a:pt x="1532" y="2296"/>
                </a:cubicBezTo>
                <a:cubicBezTo>
                  <a:pt x="1531" y="2285"/>
                  <a:pt x="1529" y="2272"/>
                  <a:pt x="1528" y="2266"/>
                </a:cubicBezTo>
                <a:cubicBezTo>
                  <a:pt x="1526" y="2260"/>
                  <a:pt x="1524" y="2249"/>
                  <a:pt x="1523" y="2241"/>
                </a:cubicBezTo>
                <a:cubicBezTo>
                  <a:pt x="1522" y="2233"/>
                  <a:pt x="1519" y="2219"/>
                  <a:pt x="1518" y="2211"/>
                </a:cubicBezTo>
                <a:cubicBezTo>
                  <a:pt x="1514" y="2188"/>
                  <a:pt x="1500" y="2130"/>
                  <a:pt x="1494" y="2112"/>
                </a:cubicBezTo>
                <a:cubicBezTo>
                  <a:pt x="1486" y="2084"/>
                  <a:pt x="1476" y="2044"/>
                  <a:pt x="1475" y="2031"/>
                </a:cubicBezTo>
                <a:cubicBezTo>
                  <a:pt x="1472" y="1982"/>
                  <a:pt x="1479" y="1950"/>
                  <a:pt x="1502" y="1899"/>
                </a:cubicBezTo>
                <a:cubicBezTo>
                  <a:pt x="1516" y="1870"/>
                  <a:pt x="1520" y="1853"/>
                  <a:pt x="1522" y="1827"/>
                </a:cubicBezTo>
                <a:cubicBezTo>
                  <a:pt x="1526" y="1753"/>
                  <a:pt x="1557" y="1664"/>
                  <a:pt x="1607" y="1578"/>
                </a:cubicBezTo>
                <a:cubicBezTo>
                  <a:pt x="1612" y="1570"/>
                  <a:pt x="1621" y="1554"/>
                  <a:pt x="1621" y="1551"/>
                </a:cubicBezTo>
                <a:lnTo>
                  <a:pt x="1621" y="1550"/>
                </a:lnTo>
                <a:cubicBezTo>
                  <a:pt x="1629" y="1547"/>
                  <a:pt x="1657" y="1484"/>
                  <a:pt x="1664" y="1461"/>
                </a:cubicBezTo>
                <a:cubicBezTo>
                  <a:pt x="1677" y="1420"/>
                  <a:pt x="1692" y="1341"/>
                  <a:pt x="1693" y="1303"/>
                </a:cubicBezTo>
                <a:cubicBezTo>
                  <a:pt x="1693" y="1284"/>
                  <a:pt x="1693" y="1239"/>
                  <a:pt x="1691" y="1202"/>
                </a:cubicBezTo>
                <a:cubicBezTo>
                  <a:pt x="1685" y="1052"/>
                  <a:pt x="1685" y="1047"/>
                  <a:pt x="1691" y="1006"/>
                </a:cubicBezTo>
                <a:cubicBezTo>
                  <a:pt x="1698" y="954"/>
                  <a:pt x="1712" y="898"/>
                  <a:pt x="1756" y="745"/>
                </a:cubicBezTo>
                <a:cubicBezTo>
                  <a:pt x="1789" y="632"/>
                  <a:pt x="1794" y="585"/>
                  <a:pt x="1788" y="478"/>
                </a:cubicBezTo>
                <a:cubicBezTo>
                  <a:pt x="1784" y="414"/>
                  <a:pt x="1778" y="351"/>
                  <a:pt x="1773" y="326"/>
                </a:cubicBezTo>
                <a:cubicBezTo>
                  <a:pt x="1772" y="321"/>
                  <a:pt x="1769" y="301"/>
                  <a:pt x="1765" y="282"/>
                </a:cubicBezTo>
                <a:cubicBezTo>
                  <a:pt x="1763" y="264"/>
                  <a:pt x="1759" y="244"/>
                  <a:pt x="1759" y="241"/>
                </a:cubicBezTo>
                <a:cubicBezTo>
                  <a:pt x="1758" y="238"/>
                  <a:pt x="1756" y="227"/>
                  <a:pt x="1754" y="216"/>
                </a:cubicBezTo>
                <a:cubicBezTo>
                  <a:pt x="1753" y="208"/>
                  <a:pt x="1751" y="195"/>
                  <a:pt x="1749" y="193"/>
                </a:cubicBezTo>
                <a:cubicBezTo>
                  <a:pt x="1750" y="193"/>
                  <a:pt x="1750" y="193"/>
                  <a:pt x="1750" y="193"/>
                </a:cubicBezTo>
                <a:cubicBezTo>
                  <a:pt x="1749" y="192"/>
                  <a:pt x="1747" y="182"/>
                  <a:pt x="1745" y="167"/>
                </a:cubicBezTo>
                <a:cubicBezTo>
                  <a:pt x="1744" y="155"/>
                  <a:pt x="1741" y="140"/>
                  <a:pt x="1740" y="137"/>
                </a:cubicBezTo>
                <a:cubicBezTo>
                  <a:pt x="1739" y="134"/>
                  <a:pt x="1732" y="92"/>
                  <a:pt x="1726" y="44"/>
                </a:cubicBezTo>
                <a:cubicBezTo>
                  <a:pt x="1720" y="7"/>
                  <a:pt x="1717" y="2"/>
                  <a:pt x="1714" y="0"/>
                </a:cubicBezTo>
                <a:cubicBezTo>
                  <a:pt x="1713" y="0"/>
                  <a:pt x="1712" y="0"/>
                  <a:pt x="1711" y="0"/>
                </a:cubicBezTo>
                <a:cubicBezTo>
                  <a:pt x="1708" y="2"/>
                  <a:pt x="1702" y="14"/>
                  <a:pt x="1695" y="37"/>
                </a:cubicBezTo>
                <a:cubicBezTo>
                  <a:pt x="1689" y="57"/>
                  <a:pt x="1682" y="86"/>
                  <a:pt x="1680" y="101"/>
                </a:cubicBezTo>
                <a:cubicBezTo>
                  <a:pt x="1679" y="116"/>
                  <a:pt x="1676" y="135"/>
                  <a:pt x="1674" y="143"/>
                </a:cubicBezTo>
                <a:cubicBezTo>
                  <a:pt x="1672" y="151"/>
                  <a:pt x="1670" y="161"/>
                  <a:pt x="1669" y="164"/>
                </a:cubicBezTo>
                <a:cubicBezTo>
                  <a:pt x="1669" y="168"/>
                  <a:pt x="1664" y="190"/>
                  <a:pt x="1659" y="213"/>
                </a:cubicBezTo>
                <a:cubicBezTo>
                  <a:pt x="1643" y="285"/>
                  <a:pt x="1642" y="289"/>
                  <a:pt x="1594" y="396"/>
                </a:cubicBezTo>
                <a:cubicBezTo>
                  <a:pt x="1576" y="435"/>
                  <a:pt x="1554" y="483"/>
                  <a:pt x="1549" y="493"/>
                </a:cubicBezTo>
                <a:cubicBezTo>
                  <a:pt x="1547" y="496"/>
                  <a:pt x="1544" y="502"/>
                  <a:pt x="1541" y="508"/>
                </a:cubicBezTo>
                <a:cubicBezTo>
                  <a:pt x="1538" y="514"/>
                  <a:pt x="1518" y="550"/>
                  <a:pt x="1495" y="588"/>
                </a:cubicBezTo>
                <a:cubicBezTo>
                  <a:pt x="1473" y="627"/>
                  <a:pt x="1448" y="671"/>
                  <a:pt x="1441" y="686"/>
                </a:cubicBezTo>
                <a:cubicBezTo>
                  <a:pt x="1433" y="702"/>
                  <a:pt x="1417" y="733"/>
                  <a:pt x="1405" y="756"/>
                </a:cubicBezTo>
                <a:cubicBezTo>
                  <a:pt x="1394" y="778"/>
                  <a:pt x="1381" y="805"/>
                  <a:pt x="1376" y="813"/>
                </a:cubicBezTo>
                <a:cubicBezTo>
                  <a:pt x="1372" y="822"/>
                  <a:pt x="1366" y="833"/>
                  <a:pt x="1364" y="838"/>
                </a:cubicBezTo>
                <a:cubicBezTo>
                  <a:pt x="1350" y="864"/>
                  <a:pt x="1319" y="941"/>
                  <a:pt x="1311" y="966"/>
                </a:cubicBezTo>
                <a:cubicBezTo>
                  <a:pt x="1294" y="1023"/>
                  <a:pt x="1289" y="1056"/>
                  <a:pt x="1289" y="1107"/>
                </a:cubicBezTo>
                <a:cubicBezTo>
                  <a:pt x="1289" y="1156"/>
                  <a:pt x="1295" y="1250"/>
                  <a:pt x="1300" y="1272"/>
                </a:cubicBezTo>
                <a:cubicBezTo>
                  <a:pt x="1303" y="1284"/>
                  <a:pt x="1306" y="1298"/>
                  <a:pt x="1307" y="1305"/>
                </a:cubicBezTo>
                <a:cubicBezTo>
                  <a:pt x="1308" y="1311"/>
                  <a:pt x="1310" y="1319"/>
                  <a:pt x="1311" y="1322"/>
                </a:cubicBezTo>
                <a:cubicBezTo>
                  <a:pt x="1312" y="1324"/>
                  <a:pt x="1314" y="1329"/>
                  <a:pt x="1315" y="1333"/>
                </a:cubicBezTo>
                <a:cubicBezTo>
                  <a:pt x="1317" y="1343"/>
                  <a:pt x="1334" y="1386"/>
                  <a:pt x="1338" y="1394"/>
                </a:cubicBezTo>
                <a:cubicBezTo>
                  <a:pt x="1339" y="1396"/>
                  <a:pt x="1344" y="1408"/>
                  <a:pt x="1349" y="1421"/>
                </a:cubicBezTo>
                <a:cubicBezTo>
                  <a:pt x="1353" y="1433"/>
                  <a:pt x="1360" y="1454"/>
                  <a:pt x="1365" y="1465"/>
                </a:cubicBezTo>
                <a:cubicBezTo>
                  <a:pt x="1393" y="1541"/>
                  <a:pt x="1401" y="1566"/>
                  <a:pt x="1402" y="1592"/>
                </a:cubicBezTo>
                <a:cubicBezTo>
                  <a:pt x="1403" y="1624"/>
                  <a:pt x="1403" y="1677"/>
                  <a:pt x="1402" y="1682"/>
                </a:cubicBezTo>
                <a:cubicBezTo>
                  <a:pt x="1399" y="1692"/>
                  <a:pt x="1410" y="1846"/>
                  <a:pt x="1415" y="1879"/>
                </a:cubicBezTo>
                <a:cubicBezTo>
                  <a:pt x="1421" y="1916"/>
                  <a:pt x="1436" y="1996"/>
                  <a:pt x="1440" y="2003"/>
                </a:cubicBezTo>
                <a:cubicBezTo>
                  <a:pt x="1441" y="2005"/>
                  <a:pt x="1441" y="2008"/>
                  <a:pt x="1441" y="2008"/>
                </a:cubicBezTo>
                <a:cubicBezTo>
                  <a:pt x="1441" y="2011"/>
                  <a:pt x="1446" y="2027"/>
                  <a:pt x="1448" y="2036"/>
                </a:cubicBezTo>
                <a:cubicBezTo>
                  <a:pt x="1452" y="2049"/>
                  <a:pt x="1457" y="2065"/>
                  <a:pt x="1458" y="2071"/>
                </a:cubicBezTo>
                <a:cubicBezTo>
                  <a:pt x="1461" y="2087"/>
                  <a:pt x="1471" y="2124"/>
                  <a:pt x="1479" y="2152"/>
                </a:cubicBezTo>
                <a:cubicBezTo>
                  <a:pt x="1487" y="2177"/>
                  <a:pt x="1494" y="2210"/>
                  <a:pt x="1504" y="2274"/>
                </a:cubicBezTo>
                <a:cubicBezTo>
                  <a:pt x="1505" y="2285"/>
                  <a:pt x="1508" y="2302"/>
                  <a:pt x="1511" y="2311"/>
                </a:cubicBezTo>
                <a:cubicBezTo>
                  <a:pt x="1516" y="2335"/>
                  <a:pt x="1526" y="2466"/>
                  <a:pt x="1524" y="2495"/>
                </a:cubicBezTo>
                <a:cubicBezTo>
                  <a:pt x="1521" y="2562"/>
                  <a:pt x="1518" y="2599"/>
                  <a:pt x="1516" y="2608"/>
                </a:cubicBezTo>
                <a:cubicBezTo>
                  <a:pt x="1515" y="2614"/>
                  <a:pt x="1514" y="2624"/>
                  <a:pt x="1513" y="2629"/>
                </a:cubicBezTo>
                <a:cubicBezTo>
                  <a:pt x="1513" y="2635"/>
                  <a:pt x="1511" y="2647"/>
                  <a:pt x="1510" y="2656"/>
                </a:cubicBezTo>
                <a:cubicBezTo>
                  <a:pt x="1502" y="2720"/>
                  <a:pt x="1500" y="2745"/>
                  <a:pt x="1498" y="2783"/>
                </a:cubicBezTo>
                <a:cubicBezTo>
                  <a:pt x="1497" y="2813"/>
                  <a:pt x="1496" y="2841"/>
                  <a:pt x="1495" y="2854"/>
                </a:cubicBezTo>
                <a:cubicBezTo>
                  <a:pt x="1491" y="2848"/>
                  <a:pt x="1484" y="2838"/>
                  <a:pt x="1476" y="2824"/>
                </a:cubicBezTo>
                <a:cubicBezTo>
                  <a:pt x="1438" y="2760"/>
                  <a:pt x="1401" y="2715"/>
                  <a:pt x="1317" y="2632"/>
                </a:cubicBezTo>
                <a:cubicBezTo>
                  <a:pt x="1307" y="2622"/>
                  <a:pt x="1294" y="2609"/>
                  <a:pt x="1288" y="2602"/>
                </a:cubicBezTo>
                <a:cubicBezTo>
                  <a:pt x="1276" y="2589"/>
                  <a:pt x="1235" y="2559"/>
                  <a:pt x="1204" y="2538"/>
                </a:cubicBezTo>
                <a:cubicBezTo>
                  <a:pt x="1183" y="2524"/>
                  <a:pt x="1135" y="2491"/>
                  <a:pt x="1126" y="2491"/>
                </a:cubicBezTo>
                <a:lnTo>
                  <a:pt x="1126" y="2491"/>
                </a:lnTo>
                <a:cubicBezTo>
                  <a:pt x="1126" y="2488"/>
                  <a:pt x="1120" y="2484"/>
                  <a:pt x="1067" y="2462"/>
                </a:cubicBezTo>
                <a:cubicBezTo>
                  <a:pt x="1031" y="2448"/>
                  <a:pt x="996" y="2435"/>
                  <a:pt x="977" y="2429"/>
                </a:cubicBezTo>
                <a:cubicBezTo>
                  <a:pt x="934" y="2416"/>
                  <a:pt x="905" y="2410"/>
                  <a:pt x="856" y="2404"/>
                </a:cubicBezTo>
                <a:cubicBezTo>
                  <a:pt x="812" y="2398"/>
                  <a:pt x="700" y="2405"/>
                  <a:pt x="652" y="2417"/>
                </a:cubicBezTo>
                <a:cubicBezTo>
                  <a:pt x="569" y="2437"/>
                  <a:pt x="518" y="2468"/>
                  <a:pt x="476" y="2522"/>
                </a:cubicBezTo>
                <a:cubicBezTo>
                  <a:pt x="451" y="2554"/>
                  <a:pt x="405" y="2605"/>
                  <a:pt x="384" y="2625"/>
                </a:cubicBezTo>
                <a:cubicBezTo>
                  <a:pt x="375" y="2634"/>
                  <a:pt x="348" y="2662"/>
                  <a:pt x="325" y="2687"/>
                </a:cubicBezTo>
                <a:cubicBezTo>
                  <a:pt x="301" y="2713"/>
                  <a:pt x="268" y="2748"/>
                  <a:pt x="250" y="2767"/>
                </a:cubicBezTo>
                <a:cubicBezTo>
                  <a:pt x="188" y="2831"/>
                  <a:pt x="147" y="2885"/>
                  <a:pt x="122" y="2936"/>
                </a:cubicBezTo>
                <a:cubicBezTo>
                  <a:pt x="88" y="3003"/>
                  <a:pt x="72" y="3059"/>
                  <a:pt x="68" y="3117"/>
                </a:cubicBezTo>
                <a:cubicBezTo>
                  <a:pt x="67" y="3129"/>
                  <a:pt x="62" y="3192"/>
                  <a:pt x="58" y="3242"/>
                </a:cubicBezTo>
                <a:cubicBezTo>
                  <a:pt x="55" y="3276"/>
                  <a:pt x="58" y="3311"/>
                  <a:pt x="67" y="3337"/>
                </a:cubicBezTo>
                <a:cubicBezTo>
                  <a:pt x="77" y="3368"/>
                  <a:pt x="87" y="3394"/>
                  <a:pt x="96" y="3409"/>
                </a:cubicBezTo>
                <a:cubicBezTo>
                  <a:pt x="100" y="3415"/>
                  <a:pt x="108" y="3430"/>
                  <a:pt x="115" y="3441"/>
                </a:cubicBezTo>
                <a:cubicBezTo>
                  <a:pt x="122" y="3453"/>
                  <a:pt x="138" y="3482"/>
                  <a:pt x="152" y="3505"/>
                </a:cubicBezTo>
                <a:cubicBezTo>
                  <a:pt x="165" y="3528"/>
                  <a:pt x="183" y="3562"/>
                  <a:pt x="192" y="3582"/>
                </a:cubicBezTo>
                <a:cubicBezTo>
                  <a:pt x="209" y="3618"/>
                  <a:pt x="210" y="3620"/>
                  <a:pt x="226" y="3647"/>
                </a:cubicBezTo>
                <a:cubicBezTo>
                  <a:pt x="245" y="3678"/>
                  <a:pt x="247" y="3681"/>
                  <a:pt x="251" y="3685"/>
                </a:cubicBezTo>
                <a:cubicBezTo>
                  <a:pt x="253" y="3686"/>
                  <a:pt x="255" y="3690"/>
                  <a:pt x="256" y="3693"/>
                </a:cubicBezTo>
                <a:cubicBezTo>
                  <a:pt x="257" y="3696"/>
                  <a:pt x="260" y="3701"/>
                  <a:pt x="264" y="3701"/>
                </a:cubicBezTo>
                <a:lnTo>
                  <a:pt x="264" y="3701"/>
                </a:lnTo>
                <a:cubicBezTo>
                  <a:pt x="264" y="3706"/>
                  <a:pt x="290" y="3737"/>
                  <a:pt x="294" y="3740"/>
                </a:cubicBezTo>
                <a:cubicBezTo>
                  <a:pt x="295" y="3741"/>
                  <a:pt x="300" y="3746"/>
                  <a:pt x="306" y="3754"/>
                </a:cubicBezTo>
                <a:cubicBezTo>
                  <a:pt x="315" y="3764"/>
                  <a:pt x="340" y="3791"/>
                  <a:pt x="348" y="3791"/>
                </a:cubicBezTo>
                <a:cubicBezTo>
                  <a:pt x="350" y="3791"/>
                  <a:pt x="351" y="3790"/>
                  <a:pt x="352" y="3789"/>
                </a:cubicBezTo>
                <a:cubicBezTo>
                  <a:pt x="353" y="3788"/>
                  <a:pt x="354" y="3787"/>
                  <a:pt x="353" y="3767"/>
                </a:cubicBezTo>
                <a:cubicBezTo>
                  <a:pt x="353" y="3755"/>
                  <a:pt x="352" y="3739"/>
                  <a:pt x="351" y="3723"/>
                </a:cubicBezTo>
                <a:cubicBezTo>
                  <a:pt x="347" y="3667"/>
                  <a:pt x="346" y="3657"/>
                  <a:pt x="337" y="3628"/>
                </a:cubicBezTo>
                <a:cubicBezTo>
                  <a:pt x="332" y="3610"/>
                  <a:pt x="325" y="3588"/>
                  <a:pt x="323" y="3578"/>
                </a:cubicBezTo>
                <a:cubicBezTo>
                  <a:pt x="304" y="3499"/>
                  <a:pt x="289" y="3313"/>
                  <a:pt x="296" y="3253"/>
                </a:cubicBezTo>
                <a:cubicBezTo>
                  <a:pt x="296" y="3248"/>
                  <a:pt x="297" y="3240"/>
                  <a:pt x="298" y="3234"/>
                </a:cubicBezTo>
                <a:cubicBezTo>
                  <a:pt x="301" y="3200"/>
                  <a:pt x="303" y="3186"/>
                  <a:pt x="305" y="3176"/>
                </a:cubicBezTo>
                <a:cubicBezTo>
                  <a:pt x="310" y="3152"/>
                  <a:pt x="317" y="3124"/>
                  <a:pt x="319" y="3118"/>
                </a:cubicBezTo>
                <a:cubicBezTo>
                  <a:pt x="323" y="3107"/>
                  <a:pt x="335" y="3055"/>
                  <a:pt x="340" y="3027"/>
                </a:cubicBezTo>
                <a:cubicBezTo>
                  <a:pt x="343" y="3012"/>
                  <a:pt x="346" y="2995"/>
                  <a:pt x="347" y="2991"/>
                </a:cubicBezTo>
                <a:cubicBezTo>
                  <a:pt x="348" y="2986"/>
                  <a:pt x="351" y="2972"/>
                  <a:pt x="353" y="2962"/>
                </a:cubicBezTo>
                <a:cubicBezTo>
                  <a:pt x="362" y="2910"/>
                  <a:pt x="366" y="2898"/>
                  <a:pt x="386" y="2868"/>
                </a:cubicBezTo>
                <a:cubicBezTo>
                  <a:pt x="396" y="2852"/>
                  <a:pt x="407" y="2835"/>
                  <a:pt x="409" y="2832"/>
                </a:cubicBezTo>
                <a:cubicBezTo>
                  <a:pt x="414" y="2824"/>
                  <a:pt x="431" y="2801"/>
                  <a:pt x="447" y="2780"/>
                </a:cubicBezTo>
                <a:cubicBezTo>
                  <a:pt x="454" y="2772"/>
                  <a:pt x="461" y="2762"/>
                  <a:pt x="464" y="2758"/>
                </a:cubicBezTo>
                <a:cubicBezTo>
                  <a:pt x="467" y="2754"/>
                  <a:pt x="477" y="2744"/>
                  <a:pt x="485" y="2736"/>
                </a:cubicBezTo>
                <a:cubicBezTo>
                  <a:pt x="492" y="2731"/>
                  <a:pt x="503" y="2721"/>
                  <a:pt x="504" y="2719"/>
                </a:cubicBezTo>
                <a:cubicBezTo>
                  <a:pt x="504" y="2718"/>
                  <a:pt x="504" y="2718"/>
                  <a:pt x="505" y="2718"/>
                </a:cubicBezTo>
                <a:cubicBezTo>
                  <a:pt x="509" y="2718"/>
                  <a:pt x="518" y="2710"/>
                  <a:pt x="519" y="2710"/>
                </a:cubicBezTo>
                <a:cubicBezTo>
                  <a:pt x="527" y="2703"/>
                  <a:pt x="573" y="2675"/>
                  <a:pt x="595" y="2664"/>
                </a:cubicBezTo>
                <a:cubicBezTo>
                  <a:pt x="629" y="2647"/>
                  <a:pt x="665" y="2633"/>
                  <a:pt x="713" y="2620"/>
                </a:cubicBezTo>
                <a:cubicBezTo>
                  <a:pt x="747" y="2611"/>
                  <a:pt x="841" y="2603"/>
                  <a:pt x="863" y="2606"/>
                </a:cubicBezTo>
                <a:cubicBezTo>
                  <a:pt x="883" y="2610"/>
                  <a:pt x="908" y="2605"/>
                  <a:pt x="938" y="2593"/>
                </a:cubicBezTo>
                <a:cubicBezTo>
                  <a:pt x="975" y="2578"/>
                  <a:pt x="1043" y="2562"/>
                  <a:pt x="1079" y="2560"/>
                </a:cubicBezTo>
                <a:cubicBezTo>
                  <a:pt x="1102" y="2559"/>
                  <a:pt x="1145" y="2562"/>
                  <a:pt x="1179" y="2568"/>
                </a:cubicBezTo>
                <a:cubicBezTo>
                  <a:pt x="1193" y="2570"/>
                  <a:pt x="1217" y="2579"/>
                  <a:pt x="1227" y="2586"/>
                </a:cubicBezTo>
                <a:cubicBezTo>
                  <a:pt x="1240" y="2594"/>
                  <a:pt x="1269" y="2620"/>
                  <a:pt x="1308" y="2658"/>
                </a:cubicBezTo>
                <a:cubicBezTo>
                  <a:pt x="1402" y="2748"/>
                  <a:pt x="1459" y="2824"/>
                  <a:pt x="1482" y="2890"/>
                </a:cubicBezTo>
                <a:cubicBezTo>
                  <a:pt x="1490" y="2913"/>
                  <a:pt x="1492" y="2924"/>
                  <a:pt x="1494" y="2952"/>
                </a:cubicBezTo>
                <a:cubicBezTo>
                  <a:pt x="1497" y="2984"/>
                  <a:pt x="1501" y="3016"/>
                  <a:pt x="1505" y="3033"/>
                </a:cubicBezTo>
                <a:cubicBezTo>
                  <a:pt x="1505" y="3036"/>
                  <a:pt x="1509" y="3076"/>
                  <a:pt x="1513" y="3130"/>
                </a:cubicBezTo>
                <a:cubicBezTo>
                  <a:pt x="1520" y="3216"/>
                  <a:pt x="1523" y="3246"/>
                  <a:pt x="1529" y="3290"/>
                </a:cubicBezTo>
                <a:cubicBezTo>
                  <a:pt x="1533" y="3313"/>
                  <a:pt x="1539" y="3350"/>
                  <a:pt x="1542" y="3360"/>
                </a:cubicBezTo>
                <a:cubicBezTo>
                  <a:pt x="1543" y="3364"/>
                  <a:pt x="1546" y="3375"/>
                  <a:pt x="1548" y="3384"/>
                </a:cubicBezTo>
                <a:cubicBezTo>
                  <a:pt x="1551" y="3394"/>
                  <a:pt x="1557" y="3414"/>
                  <a:pt x="1563" y="3430"/>
                </a:cubicBezTo>
                <a:cubicBezTo>
                  <a:pt x="1576" y="3467"/>
                  <a:pt x="1592" y="3513"/>
                  <a:pt x="1597" y="3531"/>
                </a:cubicBezTo>
                <a:cubicBezTo>
                  <a:pt x="1599" y="3538"/>
                  <a:pt x="1602" y="3549"/>
                  <a:pt x="1604" y="3556"/>
                </a:cubicBezTo>
                <a:cubicBezTo>
                  <a:pt x="1606" y="3562"/>
                  <a:pt x="1608" y="3571"/>
                  <a:pt x="1609" y="3576"/>
                </a:cubicBezTo>
                <a:cubicBezTo>
                  <a:pt x="1610" y="3581"/>
                  <a:pt x="1613" y="3592"/>
                  <a:pt x="1615" y="3600"/>
                </a:cubicBezTo>
                <a:cubicBezTo>
                  <a:pt x="1624" y="3633"/>
                  <a:pt x="1631" y="3716"/>
                  <a:pt x="1630" y="3772"/>
                </a:cubicBezTo>
                <a:cubicBezTo>
                  <a:pt x="1630" y="3787"/>
                  <a:pt x="1629" y="3803"/>
                  <a:pt x="1629" y="3809"/>
                </a:cubicBezTo>
                <a:cubicBezTo>
                  <a:pt x="1628" y="3854"/>
                  <a:pt x="1613" y="3940"/>
                  <a:pt x="1592" y="4014"/>
                </a:cubicBezTo>
                <a:cubicBezTo>
                  <a:pt x="1590" y="4021"/>
                  <a:pt x="1584" y="4041"/>
                  <a:pt x="1581" y="4049"/>
                </a:cubicBezTo>
                <a:cubicBezTo>
                  <a:pt x="1580" y="4047"/>
                  <a:pt x="1580" y="4043"/>
                  <a:pt x="1579" y="4038"/>
                </a:cubicBezTo>
                <a:cubicBezTo>
                  <a:pt x="1578" y="4019"/>
                  <a:pt x="1564" y="3988"/>
                  <a:pt x="1547" y="3967"/>
                </a:cubicBezTo>
                <a:cubicBezTo>
                  <a:pt x="1542" y="3960"/>
                  <a:pt x="1523" y="3940"/>
                  <a:pt x="1503" y="3922"/>
                </a:cubicBezTo>
                <a:cubicBezTo>
                  <a:pt x="1469" y="3890"/>
                  <a:pt x="1414" y="3828"/>
                  <a:pt x="1388" y="3791"/>
                </a:cubicBezTo>
                <a:cubicBezTo>
                  <a:pt x="1354" y="3743"/>
                  <a:pt x="1310" y="3639"/>
                  <a:pt x="1299" y="3582"/>
                </a:cubicBezTo>
                <a:cubicBezTo>
                  <a:pt x="1296" y="3570"/>
                  <a:pt x="1268" y="3474"/>
                  <a:pt x="1256" y="3440"/>
                </a:cubicBezTo>
                <a:cubicBezTo>
                  <a:pt x="1239" y="3389"/>
                  <a:pt x="1202" y="3319"/>
                  <a:pt x="1174" y="3285"/>
                </a:cubicBezTo>
                <a:cubicBezTo>
                  <a:pt x="1156" y="3264"/>
                  <a:pt x="1117" y="3233"/>
                  <a:pt x="1095" y="3222"/>
                </a:cubicBezTo>
                <a:cubicBezTo>
                  <a:pt x="1081" y="3215"/>
                  <a:pt x="1076" y="3215"/>
                  <a:pt x="1050" y="3217"/>
                </a:cubicBezTo>
                <a:cubicBezTo>
                  <a:pt x="1002" y="3220"/>
                  <a:pt x="945" y="3227"/>
                  <a:pt x="930" y="3232"/>
                </a:cubicBezTo>
                <a:cubicBezTo>
                  <a:pt x="911" y="3238"/>
                  <a:pt x="850" y="3274"/>
                  <a:pt x="831" y="3290"/>
                </a:cubicBezTo>
                <a:cubicBezTo>
                  <a:pt x="814" y="3305"/>
                  <a:pt x="777" y="3347"/>
                  <a:pt x="760" y="3371"/>
                </a:cubicBezTo>
                <a:cubicBezTo>
                  <a:pt x="721" y="3426"/>
                  <a:pt x="712" y="3455"/>
                  <a:pt x="701" y="3550"/>
                </a:cubicBezTo>
                <a:cubicBezTo>
                  <a:pt x="697" y="3587"/>
                  <a:pt x="700" y="3632"/>
                  <a:pt x="707" y="3649"/>
                </a:cubicBezTo>
                <a:cubicBezTo>
                  <a:pt x="708" y="3651"/>
                  <a:pt x="709" y="3653"/>
                  <a:pt x="709" y="3654"/>
                </a:cubicBezTo>
                <a:cubicBezTo>
                  <a:pt x="709" y="3655"/>
                  <a:pt x="708" y="3657"/>
                  <a:pt x="712" y="3665"/>
                </a:cubicBezTo>
                <a:cubicBezTo>
                  <a:pt x="714" y="3669"/>
                  <a:pt x="716" y="3675"/>
                  <a:pt x="716" y="3678"/>
                </a:cubicBezTo>
                <a:cubicBezTo>
                  <a:pt x="718" y="3686"/>
                  <a:pt x="732" y="3725"/>
                  <a:pt x="754" y="3781"/>
                </a:cubicBezTo>
                <a:cubicBezTo>
                  <a:pt x="764" y="3804"/>
                  <a:pt x="774" y="3835"/>
                  <a:pt x="777" y="3849"/>
                </a:cubicBezTo>
                <a:cubicBezTo>
                  <a:pt x="781" y="3863"/>
                  <a:pt x="787" y="3885"/>
                  <a:pt x="792" y="3897"/>
                </a:cubicBezTo>
                <a:cubicBezTo>
                  <a:pt x="799" y="3914"/>
                  <a:pt x="800" y="3918"/>
                  <a:pt x="804" y="3918"/>
                </a:cubicBezTo>
                <a:cubicBezTo>
                  <a:pt x="808" y="3917"/>
                  <a:pt x="809" y="3914"/>
                  <a:pt x="810" y="3910"/>
                </a:cubicBezTo>
                <a:cubicBezTo>
                  <a:pt x="816" y="3892"/>
                  <a:pt x="823" y="3864"/>
                  <a:pt x="822" y="3857"/>
                </a:cubicBezTo>
                <a:cubicBezTo>
                  <a:pt x="821" y="3839"/>
                  <a:pt x="848" y="3745"/>
                  <a:pt x="863" y="3710"/>
                </a:cubicBezTo>
                <a:cubicBezTo>
                  <a:pt x="874" y="3686"/>
                  <a:pt x="881" y="3672"/>
                  <a:pt x="888" y="3660"/>
                </a:cubicBezTo>
                <a:cubicBezTo>
                  <a:pt x="905" y="3631"/>
                  <a:pt x="928" y="3570"/>
                  <a:pt x="936" y="3535"/>
                </a:cubicBezTo>
                <a:cubicBezTo>
                  <a:pt x="942" y="3508"/>
                  <a:pt x="941" y="3482"/>
                  <a:pt x="933" y="3447"/>
                </a:cubicBezTo>
                <a:lnTo>
                  <a:pt x="932" y="3439"/>
                </a:lnTo>
                <a:lnTo>
                  <a:pt x="936" y="3439"/>
                </a:lnTo>
                <a:cubicBezTo>
                  <a:pt x="954" y="3443"/>
                  <a:pt x="980" y="3463"/>
                  <a:pt x="1005" y="3494"/>
                </a:cubicBezTo>
                <a:cubicBezTo>
                  <a:pt x="1024" y="3518"/>
                  <a:pt x="1066" y="3588"/>
                  <a:pt x="1089" y="3636"/>
                </a:cubicBezTo>
                <a:cubicBezTo>
                  <a:pt x="1110" y="3679"/>
                  <a:pt x="1132" y="3718"/>
                  <a:pt x="1154" y="3747"/>
                </a:cubicBezTo>
                <a:cubicBezTo>
                  <a:pt x="1189" y="3794"/>
                  <a:pt x="1192" y="3798"/>
                  <a:pt x="1195" y="3799"/>
                </a:cubicBezTo>
                <a:cubicBezTo>
                  <a:pt x="1195" y="3799"/>
                  <a:pt x="1196" y="3800"/>
                  <a:pt x="1196" y="3801"/>
                </a:cubicBezTo>
                <a:cubicBezTo>
                  <a:pt x="1196" y="3804"/>
                  <a:pt x="1199" y="3809"/>
                  <a:pt x="1202" y="3812"/>
                </a:cubicBezTo>
                <a:cubicBezTo>
                  <a:pt x="1204" y="3815"/>
                  <a:pt x="1212" y="3826"/>
                  <a:pt x="1220" y="3837"/>
                </a:cubicBezTo>
                <a:cubicBezTo>
                  <a:pt x="1252" y="3884"/>
                  <a:pt x="1271" y="3896"/>
                  <a:pt x="1335" y="3909"/>
                </a:cubicBezTo>
                <a:cubicBezTo>
                  <a:pt x="1355" y="3912"/>
                  <a:pt x="1376" y="3916"/>
                  <a:pt x="1380" y="3917"/>
                </a:cubicBezTo>
                <a:cubicBezTo>
                  <a:pt x="1393" y="3920"/>
                  <a:pt x="1477" y="3949"/>
                  <a:pt x="1496" y="3957"/>
                </a:cubicBezTo>
                <a:cubicBezTo>
                  <a:pt x="1523" y="3968"/>
                  <a:pt x="1540" y="3990"/>
                  <a:pt x="1555" y="4028"/>
                </a:cubicBezTo>
                <a:cubicBezTo>
                  <a:pt x="1561" y="4046"/>
                  <a:pt x="1562" y="4053"/>
                  <a:pt x="1562" y="4082"/>
                </a:cubicBezTo>
                <a:lnTo>
                  <a:pt x="1563" y="4115"/>
                </a:lnTo>
                <a:lnTo>
                  <a:pt x="1539" y="4171"/>
                </a:lnTo>
                <a:cubicBezTo>
                  <a:pt x="1510" y="4240"/>
                  <a:pt x="1489" y="4288"/>
                  <a:pt x="1474" y="4317"/>
                </a:cubicBezTo>
                <a:cubicBezTo>
                  <a:pt x="1468" y="4327"/>
                  <a:pt x="1462" y="4339"/>
                  <a:pt x="1462" y="4343"/>
                </a:cubicBezTo>
                <a:cubicBezTo>
                  <a:pt x="1462" y="4343"/>
                  <a:pt x="1461" y="4345"/>
                  <a:pt x="1459" y="4348"/>
                </a:cubicBezTo>
                <a:cubicBezTo>
                  <a:pt x="1456" y="4352"/>
                  <a:pt x="1449" y="4366"/>
                  <a:pt x="1416" y="4439"/>
                </a:cubicBezTo>
                <a:cubicBezTo>
                  <a:pt x="1406" y="4461"/>
                  <a:pt x="1377" y="4519"/>
                  <a:pt x="1364" y="4544"/>
                </a:cubicBezTo>
                <a:cubicBezTo>
                  <a:pt x="1361" y="4550"/>
                  <a:pt x="1358" y="4556"/>
                  <a:pt x="1357" y="4559"/>
                </a:cubicBezTo>
                <a:cubicBezTo>
                  <a:pt x="1352" y="4571"/>
                  <a:pt x="1332" y="4602"/>
                  <a:pt x="1324" y="4613"/>
                </a:cubicBezTo>
                <a:cubicBezTo>
                  <a:pt x="1322" y="4608"/>
                  <a:pt x="1320" y="4602"/>
                  <a:pt x="1318" y="4594"/>
                </a:cubicBezTo>
                <a:cubicBezTo>
                  <a:pt x="1310" y="4570"/>
                  <a:pt x="1303" y="4552"/>
                  <a:pt x="1271" y="4473"/>
                </a:cubicBezTo>
                <a:cubicBezTo>
                  <a:pt x="1249" y="4416"/>
                  <a:pt x="1241" y="4391"/>
                  <a:pt x="1231" y="4345"/>
                </a:cubicBezTo>
                <a:cubicBezTo>
                  <a:pt x="1227" y="4326"/>
                  <a:pt x="1221" y="4314"/>
                  <a:pt x="1212" y="4309"/>
                </a:cubicBezTo>
                <a:cubicBezTo>
                  <a:pt x="1207" y="4306"/>
                  <a:pt x="1202" y="4305"/>
                  <a:pt x="1196" y="4307"/>
                </a:cubicBezTo>
                <a:cubicBezTo>
                  <a:pt x="1189" y="4309"/>
                  <a:pt x="1184" y="4314"/>
                  <a:pt x="1181" y="4321"/>
                </a:cubicBezTo>
                <a:cubicBezTo>
                  <a:pt x="1176" y="4335"/>
                  <a:pt x="1183" y="4357"/>
                  <a:pt x="1201" y="4383"/>
                </a:cubicBezTo>
                <a:cubicBezTo>
                  <a:pt x="1221" y="4413"/>
                  <a:pt x="1230" y="4431"/>
                  <a:pt x="1256" y="4497"/>
                </a:cubicBezTo>
                <a:cubicBezTo>
                  <a:pt x="1277" y="4548"/>
                  <a:pt x="1289" y="4583"/>
                  <a:pt x="1302" y="4623"/>
                </a:cubicBezTo>
                <a:lnTo>
                  <a:pt x="1308" y="4643"/>
                </a:lnTo>
                <a:lnTo>
                  <a:pt x="1288" y="4677"/>
                </a:lnTo>
                <a:cubicBezTo>
                  <a:pt x="1265" y="4715"/>
                  <a:pt x="1196" y="4833"/>
                  <a:pt x="1191" y="4843"/>
                </a:cubicBezTo>
                <a:cubicBezTo>
                  <a:pt x="1167" y="4888"/>
                  <a:pt x="1143" y="4944"/>
                  <a:pt x="1127" y="4998"/>
                </a:cubicBezTo>
                <a:cubicBezTo>
                  <a:pt x="1117" y="5031"/>
                  <a:pt x="1110" y="5058"/>
                  <a:pt x="1109" y="5063"/>
                </a:cubicBezTo>
                <a:cubicBezTo>
                  <a:pt x="1108" y="5065"/>
                  <a:pt x="1106" y="5074"/>
                  <a:pt x="1103" y="5084"/>
                </a:cubicBezTo>
                <a:cubicBezTo>
                  <a:pt x="1096" y="5107"/>
                  <a:pt x="1076" y="5188"/>
                  <a:pt x="1075" y="5197"/>
                </a:cubicBezTo>
                <a:cubicBezTo>
                  <a:pt x="1075" y="5201"/>
                  <a:pt x="1073" y="5207"/>
                  <a:pt x="1072" y="5211"/>
                </a:cubicBezTo>
                <a:cubicBezTo>
                  <a:pt x="1070" y="5218"/>
                  <a:pt x="1053" y="5295"/>
                  <a:pt x="1049" y="5315"/>
                </a:cubicBezTo>
                <a:cubicBezTo>
                  <a:pt x="1048" y="5317"/>
                  <a:pt x="1041" y="5354"/>
                  <a:pt x="1033" y="5395"/>
                </a:cubicBezTo>
                <a:cubicBezTo>
                  <a:pt x="1026" y="5429"/>
                  <a:pt x="1020" y="5460"/>
                  <a:pt x="1018" y="5472"/>
                </a:cubicBezTo>
                <a:cubicBezTo>
                  <a:pt x="1018" y="5470"/>
                  <a:pt x="1017" y="5468"/>
                  <a:pt x="1017" y="5465"/>
                </a:cubicBezTo>
                <a:cubicBezTo>
                  <a:pt x="1015" y="5452"/>
                  <a:pt x="1006" y="5421"/>
                  <a:pt x="995" y="5392"/>
                </a:cubicBezTo>
                <a:cubicBezTo>
                  <a:pt x="985" y="5364"/>
                  <a:pt x="975" y="5334"/>
                  <a:pt x="972" y="5325"/>
                </a:cubicBezTo>
                <a:cubicBezTo>
                  <a:pt x="965" y="5302"/>
                  <a:pt x="959" y="5257"/>
                  <a:pt x="960" y="5238"/>
                </a:cubicBezTo>
                <a:cubicBezTo>
                  <a:pt x="962" y="5209"/>
                  <a:pt x="979" y="5153"/>
                  <a:pt x="1010" y="5066"/>
                </a:cubicBezTo>
                <a:cubicBezTo>
                  <a:pt x="1016" y="5051"/>
                  <a:pt x="1029" y="5008"/>
                  <a:pt x="1043" y="4959"/>
                </a:cubicBezTo>
                <a:cubicBezTo>
                  <a:pt x="1050" y="4934"/>
                  <a:pt x="1061" y="4896"/>
                  <a:pt x="1068" y="4874"/>
                </a:cubicBezTo>
                <a:cubicBezTo>
                  <a:pt x="1085" y="4814"/>
                  <a:pt x="1101" y="4751"/>
                  <a:pt x="1113" y="4691"/>
                </a:cubicBezTo>
                <a:cubicBezTo>
                  <a:pt x="1117" y="4668"/>
                  <a:pt x="1118" y="4656"/>
                  <a:pt x="1116" y="4621"/>
                </a:cubicBezTo>
                <a:cubicBezTo>
                  <a:pt x="1109" y="4519"/>
                  <a:pt x="1076" y="4429"/>
                  <a:pt x="1025" y="4374"/>
                </a:cubicBezTo>
                <a:cubicBezTo>
                  <a:pt x="1022" y="4370"/>
                  <a:pt x="1003" y="4353"/>
                  <a:pt x="983" y="4335"/>
                </a:cubicBezTo>
                <a:cubicBezTo>
                  <a:pt x="945" y="4299"/>
                  <a:pt x="925" y="4279"/>
                  <a:pt x="910" y="4259"/>
                </a:cubicBezTo>
                <a:cubicBezTo>
                  <a:pt x="901" y="4245"/>
                  <a:pt x="832" y="4128"/>
                  <a:pt x="829" y="4119"/>
                </a:cubicBezTo>
                <a:cubicBezTo>
                  <a:pt x="828" y="4114"/>
                  <a:pt x="819" y="4103"/>
                  <a:pt x="814" y="4102"/>
                </a:cubicBezTo>
                <a:cubicBezTo>
                  <a:pt x="812" y="4101"/>
                  <a:pt x="810" y="4101"/>
                  <a:pt x="809" y="4103"/>
                </a:cubicBezTo>
                <a:cubicBezTo>
                  <a:pt x="803" y="4110"/>
                  <a:pt x="798" y="4156"/>
                  <a:pt x="799" y="4175"/>
                </a:cubicBezTo>
                <a:cubicBezTo>
                  <a:pt x="800" y="4201"/>
                  <a:pt x="796" y="4233"/>
                  <a:pt x="788" y="4259"/>
                </a:cubicBezTo>
                <a:cubicBezTo>
                  <a:pt x="772" y="4307"/>
                  <a:pt x="767" y="4378"/>
                  <a:pt x="777" y="4408"/>
                </a:cubicBezTo>
                <a:cubicBezTo>
                  <a:pt x="779" y="4414"/>
                  <a:pt x="788" y="4428"/>
                  <a:pt x="796" y="4439"/>
                </a:cubicBezTo>
                <a:cubicBezTo>
                  <a:pt x="812" y="4459"/>
                  <a:pt x="843" y="4514"/>
                  <a:pt x="861" y="4552"/>
                </a:cubicBezTo>
                <a:lnTo>
                  <a:pt x="866" y="4562"/>
                </a:lnTo>
                <a:cubicBezTo>
                  <a:pt x="870" y="4570"/>
                  <a:pt x="873" y="4578"/>
                  <a:pt x="874" y="4580"/>
                </a:cubicBezTo>
                <a:cubicBezTo>
                  <a:pt x="876" y="4583"/>
                  <a:pt x="882" y="4595"/>
                  <a:pt x="888" y="4606"/>
                </a:cubicBezTo>
                <a:cubicBezTo>
                  <a:pt x="900" y="4627"/>
                  <a:pt x="912" y="4659"/>
                  <a:pt x="922" y="4697"/>
                </a:cubicBezTo>
                <a:cubicBezTo>
                  <a:pt x="927" y="4716"/>
                  <a:pt x="928" y="4726"/>
                  <a:pt x="928" y="4774"/>
                </a:cubicBezTo>
                <a:cubicBezTo>
                  <a:pt x="928" y="4831"/>
                  <a:pt x="924" y="4894"/>
                  <a:pt x="918" y="4924"/>
                </a:cubicBezTo>
                <a:cubicBezTo>
                  <a:pt x="895" y="5035"/>
                  <a:pt x="894" y="5040"/>
                  <a:pt x="897" y="5088"/>
                </a:cubicBezTo>
                <a:cubicBezTo>
                  <a:pt x="904" y="5198"/>
                  <a:pt x="913" y="5237"/>
                  <a:pt x="962" y="5367"/>
                </a:cubicBezTo>
                <a:lnTo>
                  <a:pt x="991" y="5444"/>
                </a:lnTo>
                <a:lnTo>
                  <a:pt x="994" y="5503"/>
                </a:lnTo>
                <a:cubicBezTo>
                  <a:pt x="998" y="5558"/>
                  <a:pt x="998" y="5564"/>
                  <a:pt x="992" y="5586"/>
                </a:cubicBezTo>
                <a:cubicBezTo>
                  <a:pt x="987" y="5611"/>
                  <a:pt x="962" y="5706"/>
                  <a:pt x="958" y="5717"/>
                </a:cubicBezTo>
                <a:cubicBezTo>
                  <a:pt x="956" y="5723"/>
                  <a:pt x="953" y="5734"/>
                  <a:pt x="952" y="5737"/>
                </a:cubicBezTo>
                <a:cubicBezTo>
                  <a:pt x="951" y="5740"/>
                  <a:pt x="939" y="5772"/>
                  <a:pt x="931" y="5794"/>
                </a:cubicBezTo>
                <a:cubicBezTo>
                  <a:pt x="928" y="5802"/>
                  <a:pt x="925" y="5809"/>
                  <a:pt x="925" y="5811"/>
                </a:cubicBezTo>
                <a:cubicBezTo>
                  <a:pt x="922" y="5820"/>
                  <a:pt x="893" y="5878"/>
                  <a:pt x="882" y="5897"/>
                </a:cubicBezTo>
                <a:cubicBezTo>
                  <a:pt x="839" y="5972"/>
                  <a:pt x="767" y="6043"/>
                  <a:pt x="662" y="6117"/>
                </a:cubicBezTo>
                <a:cubicBezTo>
                  <a:pt x="633" y="6136"/>
                  <a:pt x="566" y="6177"/>
                  <a:pt x="545" y="6188"/>
                </a:cubicBezTo>
                <a:cubicBezTo>
                  <a:pt x="546" y="6186"/>
                  <a:pt x="547" y="6183"/>
                  <a:pt x="548" y="6181"/>
                </a:cubicBezTo>
                <a:cubicBezTo>
                  <a:pt x="569" y="6139"/>
                  <a:pt x="590" y="6081"/>
                  <a:pt x="601" y="6029"/>
                </a:cubicBezTo>
                <a:cubicBezTo>
                  <a:pt x="614" y="5975"/>
                  <a:pt x="618" y="5939"/>
                  <a:pt x="617" y="5894"/>
                </a:cubicBezTo>
                <a:cubicBezTo>
                  <a:pt x="617" y="5861"/>
                  <a:pt x="618" y="5837"/>
                  <a:pt x="621" y="5810"/>
                </a:cubicBezTo>
                <a:cubicBezTo>
                  <a:pt x="624" y="5785"/>
                  <a:pt x="636" y="5730"/>
                  <a:pt x="650" y="5681"/>
                </a:cubicBezTo>
                <a:cubicBezTo>
                  <a:pt x="676" y="5588"/>
                  <a:pt x="678" y="5580"/>
                  <a:pt x="685" y="5538"/>
                </a:cubicBezTo>
                <a:cubicBezTo>
                  <a:pt x="697" y="5462"/>
                  <a:pt x="689" y="5394"/>
                  <a:pt x="661" y="5341"/>
                </a:cubicBezTo>
                <a:cubicBezTo>
                  <a:pt x="657" y="5333"/>
                  <a:pt x="654" y="5326"/>
                  <a:pt x="653" y="5325"/>
                </a:cubicBezTo>
                <a:lnTo>
                  <a:pt x="653" y="5325"/>
                </a:lnTo>
                <a:cubicBezTo>
                  <a:pt x="653" y="5323"/>
                  <a:pt x="647" y="5314"/>
                  <a:pt x="642" y="5307"/>
                </a:cubicBezTo>
                <a:cubicBezTo>
                  <a:pt x="636" y="5299"/>
                  <a:pt x="629" y="5289"/>
                  <a:pt x="627" y="5284"/>
                </a:cubicBezTo>
                <a:cubicBezTo>
                  <a:pt x="618" y="5270"/>
                  <a:pt x="564" y="5223"/>
                  <a:pt x="534" y="5204"/>
                </a:cubicBezTo>
                <a:cubicBezTo>
                  <a:pt x="500" y="5183"/>
                  <a:pt x="469" y="5170"/>
                  <a:pt x="436" y="5163"/>
                </a:cubicBezTo>
                <a:cubicBezTo>
                  <a:pt x="398" y="5155"/>
                  <a:pt x="385" y="5154"/>
                  <a:pt x="317" y="5158"/>
                </a:cubicBezTo>
                <a:cubicBezTo>
                  <a:pt x="258" y="5162"/>
                  <a:pt x="247" y="5164"/>
                  <a:pt x="215" y="5176"/>
                </a:cubicBezTo>
                <a:cubicBezTo>
                  <a:pt x="206" y="5179"/>
                  <a:pt x="194" y="5182"/>
                  <a:pt x="188" y="5184"/>
                </a:cubicBezTo>
                <a:cubicBezTo>
                  <a:pt x="188" y="5184"/>
                  <a:pt x="178" y="5186"/>
                  <a:pt x="175" y="5188"/>
                </a:cubicBezTo>
                <a:cubicBezTo>
                  <a:pt x="174" y="5188"/>
                  <a:pt x="171" y="5190"/>
                  <a:pt x="166" y="5191"/>
                </a:cubicBezTo>
                <a:cubicBezTo>
                  <a:pt x="154" y="5194"/>
                  <a:pt x="128" y="5208"/>
                  <a:pt x="112" y="5220"/>
                </a:cubicBezTo>
                <a:cubicBezTo>
                  <a:pt x="62" y="5259"/>
                  <a:pt x="49" y="5305"/>
                  <a:pt x="70" y="5364"/>
                </a:cubicBezTo>
                <a:cubicBezTo>
                  <a:pt x="79" y="5389"/>
                  <a:pt x="96" y="5411"/>
                  <a:pt x="116" y="5423"/>
                </a:cubicBezTo>
                <a:cubicBezTo>
                  <a:pt x="120" y="5425"/>
                  <a:pt x="129" y="5431"/>
                  <a:pt x="136" y="5435"/>
                </a:cubicBezTo>
                <a:cubicBezTo>
                  <a:pt x="143" y="5439"/>
                  <a:pt x="153" y="5448"/>
                  <a:pt x="158" y="5456"/>
                </a:cubicBezTo>
                <a:cubicBezTo>
                  <a:pt x="169" y="5470"/>
                  <a:pt x="170" y="5470"/>
                  <a:pt x="172" y="5470"/>
                </a:cubicBezTo>
                <a:lnTo>
                  <a:pt x="174" y="5470"/>
                </a:lnTo>
                <a:lnTo>
                  <a:pt x="175" y="5469"/>
                </a:lnTo>
                <a:cubicBezTo>
                  <a:pt x="175" y="5468"/>
                  <a:pt x="176" y="5467"/>
                  <a:pt x="180" y="5418"/>
                </a:cubicBezTo>
                <a:cubicBezTo>
                  <a:pt x="184" y="5361"/>
                  <a:pt x="185" y="5354"/>
                  <a:pt x="197" y="5321"/>
                </a:cubicBezTo>
                <a:cubicBezTo>
                  <a:pt x="214" y="5272"/>
                  <a:pt x="243" y="5229"/>
                  <a:pt x="257" y="5223"/>
                </a:cubicBezTo>
                <a:cubicBezTo>
                  <a:pt x="269" y="5218"/>
                  <a:pt x="279" y="5220"/>
                  <a:pt x="306" y="5231"/>
                </a:cubicBezTo>
                <a:cubicBezTo>
                  <a:pt x="324" y="5238"/>
                  <a:pt x="350" y="5256"/>
                  <a:pt x="352" y="5261"/>
                </a:cubicBezTo>
                <a:cubicBezTo>
                  <a:pt x="353" y="5264"/>
                  <a:pt x="357" y="5269"/>
                  <a:pt x="359" y="5272"/>
                </a:cubicBezTo>
                <a:cubicBezTo>
                  <a:pt x="367" y="5282"/>
                  <a:pt x="385" y="5325"/>
                  <a:pt x="393" y="5355"/>
                </a:cubicBezTo>
                <a:cubicBezTo>
                  <a:pt x="400" y="5383"/>
                  <a:pt x="409" y="5399"/>
                  <a:pt x="433" y="5433"/>
                </a:cubicBezTo>
                <a:cubicBezTo>
                  <a:pt x="443" y="5448"/>
                  <a:pt x="450" y="5459"/>
                  <a:pt x="451" y="5461"/>
                </a:cubicBezTo>
                <a:cubicBezTo>
                  <a:pt x="451" y="5464"/>
                  <a:pt x="455" y="5479"/>
                  <a:pt x="459" y="5492"/>
                </a:cubicBezTo>
                <a:cubicBezTo>
                  <a:pt x="463" y="5506"/>
                  <a:pt x="467" y="5528"/>
                  <a:pt x="469" y="5540"/>
                </a:cubicBezTo>
                <a:cubicBezTo>
                  <a:pt x="471" y="5552"/>
                  <a:pt x="473" y="5565"/>
                  <a:pt x="474" y="5568"/>
                </a:cubicBezTo>
                <a:cubicBezTo>
                  <a:pt x="475" y="5572"/>
                  <a:pt x="478" y="5582"/>
                  <a:pt x="480" y="5592"/>
                </a:cubicBezTo>
                <a:cubicBezTo>
                  <a:pt x="483" y="5602"/>
                  <a:pt x="490" y="5624"/>
                  <a:pt x="496" y="5641"/>
                </a:cubicBezTo>
                <a:cubicBezTo>
                  <a:pt x="516" y="5698"/>
                  <a:pt x="518" y="5713"/>
                  <a:pt x="517" y="5774"/>
                </a:cubicBezTo>
                <a:cubicBezTo>
                  <a:pt x="516" y="5788"/>
                  <a:pt x="518" y="5812"/>
                  <a:pt x="521" y="5828"/>
                </a:cubicBezTo>
                <a:cubicBezTo>
                  <a:pt x="527" y="5858"/>
                  <a:pt x="548" y="5916"/>
                  <a:pt x="563" y="5941"/>
                </a:cubicBezTo>
                <a:cubicBezTo>
                  <a:pt x="574" y="5960"/>
                  <a:pt x="582" y="5983"/>
                  <a:pt x="583" y="5998"/>
                </a:cubicBezTo>
                <a:cubicBezTo>
                  <a:pt x="583" y="6005"/>
                  <a:pt x="581" y="6019"/>
                  <a:pt x="577" y="6029"/>
                </a:cubicBezTo>
                <a:cubicBezTo>
                  <a:pt x="574" y="6039"/>
                  <a:pt x="570" y="6053"/>
                  <a:pt x="570" y="6059"/>
                </a:cubicBezTo>
                <a:cubicBezTo>
                  <a:pt x="566" y="6084"/>
                  <a:pt x="535" y="6164"/>
                  <a:pt x="518" y="6191"/>
                </a:cubicBezTo>
                <a:cubicBezTo>
                  <a:pt x="508" y="6207"/>
                  <a:pt x="501" y="6211"/>
                  <a:pt x="451" y="6234"/>
                </a:cubicBezTo>
                <a:cubicBezTo>
                  <a:pt x="373" y="6269"/>
                  <a:pt x="270" y="6308"/>
                  <a:pt x="195" y="6331"/>
                </a:cubicBezTo>
                <a:cubicBezTo>
                  <a:pt x="144" y="6346"/>
                  <a:pt x="131" y="6349"/>
                  <a:pt x="76" y="6361"/>
                </a:cubicBezTo>
                <a:cubicBezTo>
                  <a:pt x="27" y="6371"/>
                  <a:pt x="6" y="6379"/>
                  <a:pt x="1" y="6390"/>
                </a:cubicBezTo>
                <a:cubicBezTo>
                  <a:pt x="-1" y="6394"/>
                  <a:pt x="0" y="6398"/>
                  <a:pt x="2" y="6402"/>
                </a:cubicBezTo>
                <a:cubicBezTo>
                  <a:pt x="4" y="6405"/>
                  <a:pt x="7" y="6408"/>
                  <a:pt x="11" y="6408"/>
                </a:cubicBezTo>
                <a:lnTo>
                  <a:pt x="11" y="6408"/>
                </a:lnTo>
                <a:cubicBezTo>
                  <a:pt x="15" y="6408"/>
                  <a:pt x="19" y="6405"/>
                  <a:pt x="22" y="6402"/>
                </a:cubicBezTo>
                <a:cubicBezTo>
                  <a:pt x="27" y="6395"/>
                  <a:pt x="43" y="6390"/>
                  <a:pt x="95" y="6380"/>
                </a:cubicBezTo>
                <a:cubicBezTo>
                  <a:pt x="201" y="6358"/>
                  <a:pt x="337" y="6310"/>
                  <a:pt x="469" y="6250"/>
                </a:cubicBezTo>
                <a:cubicBezTo>
                  <a:pt x="492" y="6239"/>
                  <a:pt x="510" y="6231"/>
                  <a:pt x="512" y="6231"/>
                </a:cubicBezTo>
                <a:cubicBezTo>
                  <a:pt x="514" y="6230"/>
                  <a:pt x="517" y="6229"/>
                  <a:pt x="518" y="6227"/>
                </a:cubicBezTo>
                <a:cubicBezTo>
                  <a:pt x="519" y="6226"/>
                  <a:pt x="526" y="6223"/>
                  <a:pt x="534" y="6219"/>
                </a:cubicBezTo>
                <a:cubicBezTo>
                  <a:pt x="667" y="6152"/>
                  <a:pt x="801" y="6048"/>
                  <a:pt x="868" y="5959"/>
                </a:cubicBezTo>
                <a:cubicBezTo>
                  <a:pt x="883" y="5938"/>
                  <a:pt x="896" y="5917"/>
                  <a:pt x="916" y="5882"/>
                </a:cubicBezTo>
                <a:cubicBezTo>
                  <a:pt x="937" y="5844"/>
                  <a:pt x="943" y="5836"/>
                  <a:pt x="972" y="5811"/>
                </a:cubicBezTo>
                <a:cubicBezTo>
                  <a:pt x="1000" y="5787"/>
                  <a:pt x="1014" y="5779"/>
                  <a:pt x="1039" y="5772"/>
                </a:cubicBezTo>
                <a:cubicBezTo>
                  <a:pt x="1082" y="5762"/>
                  <a:pt x="1106" y="5759"/>
                  <a:pt x="1211" y="5748"/>
                </a:cubicBezTo>
                <a:cubicBezTo>
                  <a:pt x="1265" y="5743"/>
                  <a:pt x="1298" y="5737"/>
                  <a:pt x="1336" y="5726"/>
                </a:cubicBezTo>
                <a:cubicBezTo>
                  <a:pt x="1339" y="5725"/>
                  <a:pt x="1351" y="5721"/>
                  <a:pt x="1362" y="5718"/>
                </a:cubicBezTo>
                <a:cubicBezTo>
                  <a:pt x="1381" y="5713"/>
                  <a:pt x="1408" y="5704"/>
                  <a:pt x="1420" y="5699"/>
                </a:cubicBezTo>
                <a:cubicBezTo>
                  <a:pt x="1426" y="5696"/>
                  <a:pt x="1429" y="5695"/>
                  <a:pt x="1438" y="5693"/>
                </a:cubicBezTo>
                <a:cubicBezTo>
                  <a:pt x="1442" y="5692"/>
                  <a:pt x="1450" y="5689"/>
                  <a:pt x="1454" y="5687"/>
                </a:cubicBezTo>
                <a:cubicBezTo>
                  <a:pt x="1459" y="5685"/>
                  <a:pt x="1465" y="5682"/>
                  <a:pt x="1467" y="5682"/>
                </a:cubicBezTo>
                <a:cubicBezTo>
                  <a:pt x="1483" y="5678"/>
                  <a:pt x="1546" y="5650"/>
                  <a:pt x="1567" y="5638"/>
                </a:cubicBezTo>
                <a:cubicBezTo>
                  <a:pt x="1606" y="5616"/>
                  <a:pt x="1624" y="5600"/>
                  <a:pt x="1676" y="5538"/>
                </a:cubicBezTo>
                <a:cubicBezTo>
                  <a:pt x="1744" y="5455"/>
                  <a:pt x="1766" y="5424"/>
                  <a:pt x="1785" y="5382"/>
                </a:cubicBezTo>
                <a:cubicBezTo>
                  <a:pt x="1803" y="5344"/>
                  <a:pt x="1810" y="5332"/>
                  <a:pt x="1835" y="5304"/>
                </a:cubicBezTo>
                <a:cubicBezTo>
                  <a:pt x="1881" y="5252"/>
                  <a:pt x="1928" y="5221"/>
                  <a:pt x="2008" y="5187"/>
                </a:cubicBezTo>
                <a:cubicBezTo>
                  <a:pt x="2061" y="5165"/>
                  <a:pt x="2065" y="5159"/>
                  <a:pt x="2064" y="5153"/>
                </a:cubicBezTo>
                <a:cubicBezTo>
                  <a:pt x="2063" y="5150"/>
                  <a:pt x="2059" y="5148"/>
                  <a:pt x="2055" y="5148"/>
                </a:cubicBezTo>
                <a:cubicBezTo>
                  <a:pt x="2052" y="5148"/>
                  <a:pt x="2036" y="5148"/>
                  <a:pt x="2018" y="5148"/>
                </a:cubicBezTo>
                <a:cubicBezTo>
                  <a:pt x="2001" y="5148"/>
                  <a:pt x="1983" y="5147"/>
                  <a:pt x="1979" y="5147"/>
                </a:cubicBezTo>
                <a:cubicBezTo>
                  <a:pt x="1975" y="5146"/>
                  <a:pt x="1963" y="5146"/>
                  <a:pt x="1952" y="5145"/>
                </a:cubicBezTo>
                <a:cubicBezTo>
                  <a:pt x="1942" y="5145"/>
                  <a:pt x="1927" y="5144"/>
                  <a:pt x="1919" y="5143"/>
                </a:cubicBezTo>
                <a:cubicBezTo>
                  <a:pt x="1912" y="5142"/>
                  <a:pt x="1891" y="5140"/>
                  <a:pt x="1874" y="5138"/>
                </a:cubicBezTo>
                <a:cubicBezTo>
                  <a:pt x="1857" y="5136"/>
                  <a:pt x="1834" y="5134"/>
                  <a:pt x="1824" y="5132"/>
                </a:cubicBezTo>
                <a:cubicBezTo>
                  <a:pt x="1793" y="5127"/>
                  <a:pt x="1725" y="5124"/>
                  <a:pt x="1704" y="5127"/>
                </a:cubicBezTo>
                <a:cubicBezTo>
                  <a:pt x="1645" y="5136"/>
                  <a:pt x="1593" y="5167"/>
                  <a:pt x="1542" y="5225"/>
                </a:cubicBezTo>
                <a:cubicBezTo>
                  <a:pt x="1516" y="5255"/>
                  <a:pt x="1482" y="5296"/>
                  <a:pt x="1468" y="5314"/>
                </a:cubicBezTo>
                <a:cubicBezTo>
                  <a:pt x="1463" y="5321"/>
                  <a:pt x="1451" y="5335"/>
                  <a:pt x="1442" y="5346"/>
                </a:cubicBezTo>
                <a:cubicBezTo>
                  <a:pt x="1417" y="5376"/>
                  <a:pt x="1398" y="5402"/>
                  <a:pt x="1380" y="5428"/>
                </a:cubicBezTo>
                <a:cubicBezTo>
                  <a:pt x="1359" y="5460"/>
                  <a:pt x="1341" y="5483"/>
                  <a:pt x="1327" y="5499"/>
                </a:cubicBezTo>
                <a:cubicBezTo>
                  <a:pt x="1320" y="5506"/>
                  <a:pt x="1313" y="5513"/>
                  <a:pt x="1311" y="5515"/>
                </a:cubicBezTo>
                <a:cubicBezTo>
                  <a:pt x="1309" y="5517"/>
                  <a:pt x="1282" y="5542"/>
                  <a:pt x="1264" y="5558"/>
                </a:cubicBezTo>
                <a:cubicBezTo>
                  <a:pt x="1258" y="5564"/>
                  <a:pt x="1162" y="5631"/>
                  <a:pt x="1148" y="5639"/>
                </a:cubicBezTo>
                <a:cubicBezTo>
                  <a:pt x="1144" y="5641"/>
                  <a:pt x="1140" y="5645"/>
                  <a:pt x="1137" y="5647"/>
                </a:cubicBezTo>
                <a:cubicBezTo>
                  <a:pt x="1136" y="5649"/>
                  <a:pt x="1129" y="5655"/>
                  <a:pt x="1121" y="5660"/>
                </a:cubicBezTo>
                <a:cubicBezTo>
                  <a:pt x="1114" y="5666"/>
                  <a:pt x="1095" y="5684"/>
                  <a:pt x="1080" y="5701"/>
                </a:cubicBezTo>
                <a:cubicBezTo>
                  <a:pt x="1065" y="5719"/>
                  <a:pt x="1054" y="5730"/>
                  <a:pt x="1052" y="5732"/>
                </a:cubicBezTo>
                <a:cubicBezTo>
                  <a:pt x="1048" y="5733"/>
                  <a:pt x="1038" y="5741"/>
                  <a:pt x="1035" y="5744"/>
                </a:cubicBezTo>
                <a:cubicBezTo>
                  <a:pt x="1029" y="5750"/>
                  <a:pt x="1017" y="5757"/>
                  <a:pt x="1010" y="5760"/>
                </a:cubicBezTo>
                <a:cubicBezTo>
                  <a:pt x="992" y="5766"/>
                  <a:pt x="978" y="5775"/>
                  <a:pt x="962" y="5789"/>
                </a:cubicBezTo>
                <a:cubicBezTo>
                  <a:pt x="958" y="5793"/>
                  <a:pt x="955" y="5796"/>
                  <a:pt x="952" y="5798"/>
                </a:cubicBezTo>
                <a:cubicBezTo>
                  <a:pt x="953" y="5796"/>
                  <a:pt x="954" y="5794"/>
                  <a:pt x="956" y="5791"/>
                </a:cubicBezTo>
                <a:cubicBezTo>
                  <a:pt x="965" y="5774"/>
                  <a:pt x="1020" y="5580"/>
                  <a:pt x="1025" y="5546"/>
                </a:cubicBezTo>
                <a:cubicBezTo>
                  <a:pt x="1025" y="5544"/>
                  <a:pt x="1028" y="5530"/>
                  <a:pt x="1032" y="5514"/>
                </a:cubicBezTo>
                <a:cubicBezTo>
                  <a:pt x="1040" y="5478"/>
                  <a:pt x="1041" y="5470"/>
                  <a:pt x="1047" y="5441"/>
                </a:cubicBezTo>
                <a:cubicBezTo>
                  <a:pt x="1049" y="5428"/>
                  <a:pt x="1055" y="5399"/>
                  <a:pt x="1060" y="5376"/>
                </a:cubicBezTo>
                <a:lnTo>
                  <a:pt x="1061" y="5371"/>
                </a:lnTo>
                <a:cubicBezTo>
                  <a:pt x="1066" y="5342"/>
                  <a:pt x="1070" y="5324"/>
                  <a:pt x="1072" y="5315"/>
                </a:cubicBezTo>
                <a:lnTo>
                  <a:pt x="1072" y="5313"/>
                </a:lnTo>
                <a:cubicBezTo>
                  <a:pt x="1080" y="5267"/>
                  <a:pt x="1145" y="5153"/>
                  <a:pt x="1196" y="5096"/>
                </a:cubicBezTo>
                <a:cubicBezTo>
                  <a:pt x="1248" y="5037"/>
                  <a:pt x="1312" y="5005"/>
                  <a:pt x="1450" y="4968"/>
                </a:cubicBezTo>
                <a:cubicBezTo>
                  <a:pt x="1526" y="4947"/>
                  <a:pt x="1543" y="4941"/>
                  <a:pt x="1676" y="4889"/>
                </a:cubicBezTo>
                <a:cubicBezTo>
                  <a:pt x="1759" y="4856"/>
                  <a:pt x="1807" y="4823"/>
                  <a:pt x="1836" y="4780"/>
                </a:cubicBezTo>
                <a:cubicBezTo>
                  <a:pt x="1874" y="4726"/>
                  <a:pt x="1909" y="4681"/>
                  <a:pt x="1949" y="4636"/>
                </a:cubicBezTo>
                <a:cubicBezTo>
                  <a:pt x="2014" y="4561"/>
                  <a:pt x="2042" y="4536"/>
                  <a:pt x="2097" y="4501"/>
                </a:cubicBezTo>
                <a:cubicBezTo>
                  <a:pt x="2135" y="4476"/>
                  <a:pt x="2180" y="4460"/>
                  <a:pt x="2226" y="4456"/>
                </a:cubicBezTo>
                <a:cubicBezTo>
                  <a:pt x="2273" y="4452"/>
                  <a:pt x="2319" y="4458"/>
                  <a:pt x="2359" y="4476"/>
                </a:cubicBezTo>
                <a:cubicBezTo>
                  <a:pt x="2396" y="4491"/>
                  <a:pt x="2453" y="4541"/>
                  <a:pt x="2473" y="4575"/>
                </a:cubicBezTo>
                <a:cubicBezTo>
                  <a:pt x="2480" y="4586"/>
                  <a:pt x="2504" y="4617"/>
                  <a:pt x="2511" y="4617"/>
                </a:cubicBezTo>
                <a:moveTo>
                  <a:pt x="1387" y="4927"/>
                </a:moveTo>
                <a:cubicBezTo>
                  <a:pt x="1389" y="4925"/>
                  <a:pt x="1395" y="4922"/>
                  <a:pt x="1396" y="4918"/>
                </a:cubicBezTo>
                <a:lnTo>
                  <a:pt x="1396" y="4918"/>
                </a:lnTo>
                <a:cubicBezTo>
                  <a:pt x="1401" y="4917"/>
                  <a:pt x="1409" y="4909"/>
                  <a:pt x="1411" y="4907"/>
                </a:cubicBezTo>
                <a:cubicBezTo>
                  <a:pt x="1428" y="4890"/>
                  <a:pt x="1474" y="4852"/>
                  <a:pt x="1503" y="4833"/>
                </a:cubicBezTo>
                <a:cubicBezTo>
                  <a:pt x="1518" y="4823"/>
                  <a:pt x="1553" y="4807"/>
                  <a:pt x="1591" y="4793"/>
                </a:cubicBezTo>
                <a:cubicBezTo>
                  <a:pt x="1601" y="4790"/>
                  <a:pt x="1611" y="4786"/>
                  <a:pt x="1615" y="4784"/>
                </a:cubicBezTo>
                <a:cubicBezTo>
                  <a:pt x="1650" y="4768"/>
                  <a:pt x="1679" y="4754"/>
                  <a:pt x="1692" y="4747"/>
                </a:cubicBezTo>
                <a:cubicBezTo>
                  <a:pt x="1729" y="4728"/>
                  <a:pt x="1756" y="4704"/>
                  <a:pt x="1797" y="4652"/>
                </a:cubicBezTo>
                <a:cubicBezTo>
                  <a:pt x="1808" y="4638"/>
                  <a:pt x="1820" y="4622"/>
                  <a:pt x="1825" y="4617"/>
                </a:cubicBezTo>
                <a:cubicBezTo>
                  <a:pt x="1829" y="4611"/>
                  <a:pt x="1844" y="4593"/>
                  <a:pt x="1857" y="4577"/>
                </a:cubicBezTo>
                <a:cubicBezTo>
                  <a:pt x="1874" y="4556"/>
                  <a:pt x="1887" y="4540"/>
                  <a:pt x="1896" y="4529"/>
                </a:cubicBezTo>
                <a:cubicBezTo>
                  <a:pt x="1909" y="4512"/>
                  <a:pt x="1910" y="4510"/>
                  <a:pt x="1907" y="4507"/>
                </a:cubicBezTo>
                <a:cubicBezTo>
                  <a:pt x="1905" y="4505"/>
                  <a:pt x="1901" y="4507"/>
                  <a:pt x="1898" y="4511"/>
                </a:cubicBezTo>
                <a:cubicBezTo>
                  <a:pt x="1895" y="4513"/>
                  <a:pt x="1892" y="4518"/>
                  <a:pt x="1887" y="4523"/>
                </a:cubicBezTo>
                <a:cubicBezTo>
                  <a:pt x="1877" y="4534"/>
                  <a:pt x="1863" y="4550"/>
                  <a:pt x="1844" y="4572"/>
                </a:cubicBezTo>
                <a:cubicBezTo>
                  <a:pt x="1810" y="4610"/>
                  <a:pt x="1772" y="4651"/>
                  <a:pt x="1760" y="4664"/>
                </a:cubicBezTo>
                <a:cubicBezTo>
                  <a:pt x="1749" y="4674"/>
                  <a:pt x="1736" y="4687"/>
                  <a:pt x="1734" y="4690"/>
                </a:cubicBezTo>
                <a:cubicBezTo>
                  <a:pt x="1722" y="4706"/>
                  <a:pt x="1641" y="4749"/>
                  <a:pt x="1576" y="4774"/>
                </a:cubicBezTo>
                <a:cubicBezTo>
                  <a:pt x="1550" y="4784"/>
                  <a:pt x="1507" y="4805"/>
                  <a:pt x="1490" y="4815"/>
                </a:cubicBezTo>
                <a:cubicBezTo>
                  <a:pt x="1471" y="4827"/>
                  <a:pt x="1436" y="4854"/>
                  <a:pt x="1419" y="4870"/>
                </a:cubicBezTo>
                <a:cubicBezTo>
                  <a:pt x="1411" y="4877"/>
                  <a:pt x="1395" y="4891"/>
                  <a:pt x="1382" y="4900"/>
                </a:cubicBezTo>
                <a:cubicBezTo>
                  <a:pt x="1370" y="4910"/>
                  <a:pt x="1354" y="4922"/>
                  <a:pt x="1348" y="4926"/>
                </a:cubicBezTo>
                <a:cubicBezTo>
                  <a:pt x="1345" y="4929"/>
                  <a:pt x="1342" y="4931"/>
                  <a:pt x="1339" y="4933"/>
                </a:cubicBezTo>
                <a:cubicBezTo>
                  <a:pt x="1342" y="4927"/>
                  <a:pt x="1344" y="4924"/>
                  <a:pt x="1344" y="4923"/>
                </a:cubicBezTo>
                <a:cubicBezTo>
                  <a:pt x="1347" y="4921"/>
                  <a:pt x="1353" y="4906"/>
                  <a:pt x="1355" y="4902"/>
                </a:cubicBezTo>
                <a:cubicBezTo>
                  <a:pt x="1363" y="4883"/>
                  <a:pt x="1390" y="4842"/>
                  <a:pt x="1402" y="4831"/>
                </a:cubicBezTo>
                <a:cubicBezTo>
                  <a:pt x="1418" y="4816"/>
                  <a:pt x="1444" y="4797"/>
                  <a:pt x="1467" y="4784"/>
                </a:cubicBezTo>
                <a:cubicBezTo>
                  <a:pt x="1529" y="4748"/>
                  <a:pt x="1661" y="4660"/>
                  <a:pt x="1676" y="4643"/>
                </a:cubicBezTo>
                <a:cubicBezTo>
                  <a:pt x="1701" y="4617"/>
                  <a:pt x="1758" y="4540"/>
                  <a:pt x="1797" y="4479"/>
                </a:cubicBezTo>
                <a:cubicBezTo>
                  <a:pt x="1811" y="4457"/>
                  <a:pt x="1853" y="4407"/>
                  <a:pt x="1866" y="4397"/>
                </a:cubicBezTo>
                <a:cubicBezTo>
                  <a:pt x="1889" y="4378"/>
                  <a:pt x="1912" y="4364"/>
                  <a:pt x="1938" y="4354"/>
                </a:cubicBezTo>
                <a:cubicBezTo>
                  <a:pt x="1966" y="4343"/>
                  <a:pt x="1986" y="4341"/>
                  <a:pt x="2024" y="4349"/>
                </a:cubicBezTo>
                <a:lnTo>
                  <a:pt x="2024" y="4349"/>
                </a:lnTo>
                <a:cubicBezTo>
                  <a:pt x="2035" y="4351"/>
                  <a:pt x="2054" y="4356"/>
                  <a:pt x="2065" y="4358"/>
                </a:cubicBezTo>
                <a:cubicBezTo>
                  <a:pt x="2076" y="4361"/>
                  <a:pt x="2103" y="4368"/>
                  <a:pt x="2126" y="4373"/>
                </a:cubicBezTo>
                <a:lnTo>
                  <a:pt x="2127" y="4374"/>
                </a:lnTo>
                <a:cubicBezTo>
                  <a:pt x="2164" y="4382"/>
                  <a:pt x="2192" y="4391"/>
                  <a:pt x="2213" y="4398"/>
                </a:cubicBezTo>
                <a:lnTo>
                  <a:pt x="2214" y="4399"/>
                </a:lnTo>
                <a:cubicBezTo>
                  <a:pt x="2224" y="4402"/>
                  <a:pt x="2243" y="4409"/>
                  <a:pt x="2257" y="4413"/>
                </a:cubicBezTo>
                <a:cubicBezTo>
                  <a:pt x="2282" y="4421"/>
                  <a:pt x="2299" y="4428"/>
                  <a:pt x="2319" y="4438"/>
                </a:cubicBezTo>
                <a:cubicBezTo>
                  <a:pt x="2298" y="4433"/>
                  <a:pt x="2276" y="4430"/>
                  <a:pt x="2242" y="4430"/>
                </a:cubicBezTo>
                <a:cubicBezTo>
                  <a:pt x="2203" y="4430"/>
                  <a:pt x="2140" y="4447"/>
                  <a:pt x="2100" y="4470"/>
                </a:cubicBezTo>
                <a:cubicBezTo>
                  <a:pt x="2078" y="4482"/>
                  <a:pt x="2032" y="4515"/>
                  <a:pt x="2014" y="4532"/>
                </a:cubicBezTo>
                <a:cubicBezTo>
                  <a:pt x="1989" y="4555"/>
                  <a:pt x="1956" y="4590"/>
                  <a:pt x="1922" y="4630"/>
                </a:cubicBezTo>
                <a:cubicBezTo>
                  <a:pt x="1883" y="4675"/>
                  <a:pt x="1865" y="4698"/>
                  <a:pt x="1821" y="4761"/>
                </a:cubicBezTo>
                <a:cubicBezTo>
                  <a:pt x="1792" y="4802"/>
                  <a:pt x="1758" y="4829"/>
                  <a:pt x="1707" y="4851"/>
                </a:cubicBezTo>
                <a:cubicBezTo>
                  <a:pt x="1611" y="4892"/>
                  <a:pt x="1527" y="4923"/>
                  <a:pt x="1462" y="4940"/>
                </a:cubicBezTo>
                <a:cubicBezTo>
                  <a:pt x="1393" y="4958"/>
                  <a:pt x="1361" y="4969"/>
                  <a:pt x="1322" y="4984"/>
                </a:cubicBezTo>
                <a:cubicBezTo>
                  <a:pt x="1316" y="4986"/>
                  <a:pt x="1311" y="4988"/>
                  <a:pt x="1307" y="4990"/>
                </a:cubicBezTo>
                <a:cubicBezTo>
                  <a:pt x="1311" y="4987"/>
                  <a:pt x="1315" y="4983"/>
                  <a:pt x="1320" y="4979"/>
                </a:cubicBezTo>
                <a:cubicBezTo>
                  <a:pt x="1334" y="4968"/>
                  <a:pt x="1353" y="4953"/>
                  <a:pt x="1362" y="4945"/>
                </a:cubicBezTo>
                <a:cubicBezTo>
                  <a:pt x="1372" y="4937"/>
                  <a:pt x="1383" y="4929"/>
                  <a:pt x="1387" y="4927"/>
                </a:cubicBezTo>
                <a:moveTo>
                  <a:pt x="2117" y="4348"/>
                </a:moveTo>
                <a:cubicBezTo>
                  <a:pt x="2105" y="4345"/>
                  <a:pt x="2080" y="4339"/>
                  <a:pt x="2062" y="4335"/>
                </a:cubicBezTo>
                <a:cubicBezTo>
                  <a:pt x="2056" y="4333"/>
                  <a:pt x="2050" y="4332"/>
                  <a:pt x="2045" y="4330"/>
                </a:cubicBezTo>
                <a:cubicBezTo>
                  <a:pt x="2067" y="4329"/>
                  <a:pt x="2105" y="4328"/>
                  <a:pt x="2123" y="4328"/>
                </a:cubicBezTo>
                <a:cubicBezTo>
                  <a:pt x="2181" y="4331"/>
                  <a:pt x="2226" y="4339"/>
                  <a:pt x="2273" y="4355"/>
                </a:cubicBezTo>
                <a:cubicBezTo>
                  <a:pt x="2338" y="4377"/>
                  <a:pt x="2373" y="4395"/>
                  <a:pt x="2416" y="4431"/>
                </a:cubicBezTo>
                <a:cubicBezTo>
                  <a:pt x="2443" y="4453"/>
                  <a:pt x="2467" y="4478"/>
                  <a:pt x="2469" y="4483"/>
                </a:cubicBezTo>
                <a:cubicBezTo>
                  <a:pt x="2469" y="4485"/>
                  <a:pt x="2470" y="4487"/>
                  <a:pt x="2471" y="4489"/>
                </a:cubicBezTo>
                <a:cubicBezTo>
                  <a:pt x="2472" y="4489"/>
                  <a:pt x="2473" y="4490"/>
                  <a:pt x="2474" y="4490"/>
                </a:cubicBezTo>
                <a:cubicBezTo>
                  <a:pt x="2477" y="4494"/>
                  <a:pt x="2486" y="4518"/>
                  <a:pt x="2489" y="4542"/>
                </a:cubicBezTo>
                <a:lnTo>
                  <a:pt x="2490" y="4553"/>
                </a:lnTo>
                <a:lnTo>
                  <a:pt x="2489" y="4551"/>
                </a:lnTo>
                <a:cubicBezTo>
                  <a:pt x="2458" y="4511"/>
                  <a:pt x="2420" y="4477"/>
                  <a:pt x="2370" y="4444"/>
                </a:cubicBezTo>
                <a:cubicBezTo>
                  <a:pt x="2325" y="4415"/>
                  <a:pt x="2306" y="4406"/>
                  <a:pt x="2258" y="4390"/>
                </a:cubicBezTo>
                <a:cubicBezTo>
                  <a:pt x="2242" y="4385"/>
                  <a:pt x="2219" y="4377"/>
                  <a:pt x="2206" y="4372"/>
                </a:cubicBezTo>
                <a:cubicBezTo>
                  <a:pt x="2193" y="4367"/>
                  <a:pt x="2173" y="4361"/>
                  <a:pt x="2161" y="4358"/>
                </a:cubicBezTo>
                <a:cubicBezTo>
                  <a:pt x="2149" y="4356"/>
                  <a:pt x="2130" y="4351"/>
                  <a:pt x="2117" y="4348"/>
                </a:cubicBezTo>
                <a:moveTo>
                  <a:pt x="1858" y="4046"/>
                </a:moveTo>
                <a:cubicBezTo>
                  <a:pt x="1858" y="4049"/>
                  <a:pt x="1849" y="4058"/>
                  <a:pt x="1827" y="4065"/>
                </a:cubicBezTo>
                <a:cubicBezTo>
                  <a:pt x="1825" y="4066"/>
                  <a:pt x="1823" y="4067"/>
                  <a:pt x="1820" y="4068"/>
                </a:cubicBezTo>
                <a:cubicBezTo>
                  <a:pt x="1823" y="4065"/>
                  <a:pt x="1825" y="4063"/>
                  <a:pt x="1829" y="4060"/>
                </a:cubicBezTo>
                <a:cubicBezTo>
                  <a:pt x="1841" y="4049"/>
                  <a:pt x="1851" y="4044"/>
                  <a:pt x="1856" y="4044"/>
                </a:cubicBezTo>
                <a:lnTo>
                  <a:pt x="1857" y="4045"/>
                </a:lnTo>
                <a:cubicBezTo>
                  <a:pt x="1857" y="4045"/>
                  <a:pt x="1858" y="4045"/>
                  <a:pt x="1858" y="4046"/>
                </a:cubicBezTo>
                <a:moveTo>
                  <a:pt x="2699" y="2816"/>
                </a:moveTo>
                <a:cubicBezTo>
                  <a:pt x="2696" y="2814"/>
                  <a:pt x="2688" y="2809"/>
                  <a:pt x="2683" y="2805"/>
                </a:cubicBezTo>
                <a:cubicBezTo>
                  <a:pt x="2682" y="2804"/>
                  <a:pt x="2679" y="2802"/>
                  <a:pt x="2677" y="2805"/>
                </a:cubicBezTo>
                <a:cubicBezTo>
                  <a:pt x="2674" y="2808"/>
                  <a:pt x="2677" y="2810"/>
                  <a:pt x="2681" y="2815"/>
                </a:cubicBezTo>
                <a:cubicBezTo>
                  <a:pt x="2684" y="2819"/>
                  <a:pt x="2689" y="2823"/>
                  <a:pt x="2694" y="2829"/>
                </a:cubicBezTo>
                <a:cubicBezTo>
                  <a:pt x="2707" y="2842"/>
                  <a:pt x="2724" y="2862"/>
                  <a:pt x="2730" y="2871"/>
                </a:cubicBezTo>
                <a:cubicBezTo>
                  <a:pt x="2743" y="2890"/>
                  <a:pt x="2780" y="2936"/>
                  <a:pt x="2795" y="2951"/>
                </a:cubicBezTo>
                <a:cubicBezTo>
                  <a:pt x="2800" y="2956"/>
                  <a:pt x="2808" y="2964"/>
                  <a:pt x="2813" y="2970"/>
                </a:cubicBezTo>
                <a:cubicBezTo>
                  <a:pt x="2817" y="2975"/>
                  <a:pt x="2824" y="2983"/>
                  <a:pt x="2828" y="2987"/>
                </a:cubicBezTo>
                <a:cubicBezTo>
                  <a:pt x="2832" y="2991"/>
                  <a:pt x="2844" y="3004"/>
                  <a:pt x="2854" y="3016"/>
                </a:cubicBezTo>
                <a:cubicBezTo>
                  <a:pt x="2859" y="3022"/>
                  <a:pt x="2863" y="3026"/>
                  <a:pt x="2865" y="3029"/>
                </a:cubicBezTo>
                <a:cubicBezTo>
                  <a:pt x="2857" y="3028"/>
                  <a:pt x="2842" y="3025"/>
                  <a:pt x="2829" y="3024"/>
                </a:cubicBezTo>
                <a:cubicBezTo>
                  <a:pt x="2764" y="3014"/>
                  <a:pt x="2739" y="3004"/>
                  <a:pt x="2674" y="2958"/>
                </a:cubicBezTo>
                <a:cubicBezTo>
                  <a:pt x="2629" y="2926"/>
                  <a:pt x="2601" y="2901"/>
                  <a:pt x="2562" y="2860"/>
                </a:cubicBezTo>
                <a:cubicBezTo>
                  <a:pt x="2529" y="2823"/>
                  <a:pt x="2491" y="2787"/>
                  <a:pt x="2457" y="2760"/>
                </a:cubicBezTo>
                <a:cubicBezTo>
                  <a:pt x="2413" y="2725"/>
                  <a:pt x="2394" y="2718"/>
                  <a:pt x="2386" y="2718"/>
                </a:cubicBezTo>
                <a:cubicBezTo>
                  <a:pt x="2396" y="2714"/>
                  <a:pt x="2418" y="2706"/>
                  <a:pt x="2468" y="2691"/>
                </a:cubicBezTo>
                <a:cubicBezTo>
                  <a:pt x="2470" y="2690"/>
                  <a:pt x="2489" y="2689"/>
                  <a:pt x="2518" y="2688"/>
                </a:cubicBezTo>
                <a:cubicBezTo>
                  <a:pt x="2550" y="2687"/>
                  <a:pt x="2569" y="2688"/>
                  <a:pt x="2586" y="2691"/>
                </a:cubicBezTo>
                <a:cubicBezTo>
                  <a:pt x="2639" y="2701"/>
                  <a:pt x="2716" y="2750"/>
                  <a:pt x="2758" y="2799"/>
                </a:cubicBezTo>
                <a:cubicBezTo>
                  <a:pt x="2771" y="2814"/>
                  <a:pt x="2788" y="2837"/>
                  <a:pt x="2796" y="2849"/>
                </a:cubicBezTo>
                <a:cubicBezTo>
                  <a:pt x="2804" y="2862"/>
                  <a:pt x="2821" y="2887"/>
                  <a:pt x="2833" y="2906"/>
                </a:cubicBezTo>
                <a:cubicBezTo>
                  <a:pt x="2845" y="2924"/>
                  <a:pt x="2860" y="2951"/>
                  <a:pt x="2867" y="2966"/>
                </a:cubicBezTo>
                <a:cubicBezTo>
                  <a:pt x="2879" y="2992"/>
                  <a:pt x="2888" y="3015"/>
                  <a:pt x="2893" y="3028"/>
                </a:cubicBezTo>
                <a:cubicBezTo>
                  <a:pt x="2892" y="3028"/>
                  <a:pt x="2892" y="3027"/>
                  <a:pt x="2891" y="3027"/>
                </a:cubicBezTo>
                <a:cubicBezTo>
                  <a:pt x="2879" y="3012"/>
                  <a:pt x="2829" y="2955"/>
                  <a:pt x="2815" y="2940"/>
                </a:cubicBezTo>
                <a:cubicBezTo>
                  <a:pt x="2809" y="2934"/>
                  <a:pt x="2800" y="2925"/>
                  <a:pt x="2794" y="2919"/>
                </a:cubicBezTo>
                <a:cubicBezTo>
                  <a:pt x="2789" y="2914"/>
                  <a:pt x="2778" y="2900"/>
                  <a:pt x="2769" y="2890"/>
                </a:cubicBezTo>
                <a:cubicBezTo>
                  <a:pt x="2747" y="2863"/>
                  <a:pt x="2708" y="2821"/>
                  <a:pt x="2699" y="2816"/>
                </a:cubicBezTo>
                <a:moveTo>
                  <a:pt x="2080" y="2827"/>
                </a:moveTo>
                <a:cubicBezTo>
                  <a:pt x="2081" y="2826"/>
                  <a:pt x="2084" y="2824"/>
                  <a:pt x="2103" y="2812"/>
                </a:cubicBezTo>
                <a:cubicBezTo>
                  <a:pt x="2154" y="2778"/>
                  <a:pt x="2174" y="2770"/>
                  <a:pt x="2255" y="2750"/>
                </a:cubicBezTo>
                <a:cubicBezTo>
                  <a:pt x="2283" y="2743"/>
                  <a:pt x="2308" y="2737"/>
                  <a:pt x="2310" y="2737"/>
                </a:cubicBezTo>
                <a:cubicBezTo>
                  <a:pt x="2326" y="2732"/>
                  <a:pt x="2355" y="2733"/>
                  <a:pt x="2377" y="2738"/>
                </a:cubicBezTo>
                <a:cubicBezTo>
                  <a:pt x="2402" y="2744"/>
                  <a:pt x="2405" y="2746"/>
                  <a:pt x="2443" y="2777"/>
                </a:cubicBezTo>
                <a:cubicBezTo>
                  <a:pt x="2451" y="2784"/>
                  <a:pt x="2464" y="2795"/>
                  <a:pt x="2471" y="2800"/>
                </a:cubicBezTo>
                <a:lnTo>
                  <a:pt x="2477" y="2805"/>
                </a:lnTo>
                <a:lnTo>
                  <a:pt x="2469" y="2805"/>
                </a:lnTo>
                <a:cubicBezTo>
                  <a:pt x="2448" y="2807"/>
                  <a:pt x="2392" y="2829"/>
                  <a:pt x="2365" y="2847"/>
                </a:cubicBezTo>
                <a:cubicBezTo>
                  <a:pt x="2354" y="2854"/>
                  <a:pt x="2337" y="2867"/>
                  <a:pt x="2328" y="2877"/>
                </a:cubicBezTo>
                <a:cubicBezTo>
                  <a:pt x="2290" y="2918"/>
                  <a:pt x="2270" y="2933"/>
                  <a:pt x="2236" y="2944"/>
                </a:cubicBezTo>
                <a:cubicBezTo>
                  <a:pt x="2210" y="2953"/>
                  <a:pt x="2172" y="2964"/>
                  <a:pt x="2145" y="2969"/>
                </a:cubicBezTo>
                <a:cubicBezTo>
                  <a:pt x="2109" y="2975"/>
                  <a:pt x="2058" y="2988"/>
                  <a:pt x="2032" y="2997"/>
                </a:cubicBezTo>
                <a:cubicBezTo>
                  <a:pt x="2021" y="3001"/>
                  <a:pt x="2007" y="3005"/>
                  <a:pt x="2001" y="3006"/>
                </a:cubicBezTo>
                <a:cubicBezTo>
                  <a:pt x="1980" y="3011"/>
                  <a:pt x="1939" y="3029"/>
                  <a:pt x="1910" y="3046"/>
                </a:cubicBezTo>
                <a:cubicBezTo>
                  <a:pt x="1918" y="3038"/>
                  <a:pt x="1929" y="3029"/>
                  <a:pt x="1939" y="3023"/>
                </a:cubicBezTo>
                <a:cubicBezTo>
                  <a:pt x="1952" y="3013"/>
                  <a:pt x="1969" y="3001"/>
                  <a:pt x="1976" y="2995"/>
                </a:cubicBezTo>
                <a:cubicBezTo>
                  <a:pt x="1996" y="2980"/>
                  <a:pt x="2045" y="2947"/>
                  <a:pt x="2065" y="2937"/>
                </a:cubicBezTo>
                <a:cubicBezTo>
                  <a:pt x="2075" y="2932"/>
                  <a:pt x="2105" y="2915"/>
                  <a:pt x="2132" y="2899"/>
                </a:cubicBezTo>
                <a:cubicBezTo>
                  <a:pt x="2158" y="2884"/>
                  <a:pt x="2195" y="2865"/>
                  <a:pt x="2213" y="2856"/>
                </a:cubicBezTo>
                <a:cubicBezTo>
                  <a:pt x="2239" y="2844"/>
                  <a:pt x="2259" y="2834"/>
                  <a:pt x="2272" y="2827"/>
                </a:cubicBezTo>
                <a:cubicBezTo>
                  <a:pt x="2279" y="2823"/>
                  <a:pt x="2284" y="2821"/>
                  <a:pt x="2288" y="2819"/>
                </a:cubicBezTo>
                <a:cubicBezTo>
                  <a:pt x="2292" y="2816"/>
                  <a:pt x="2295" y="2814"/>
                  <a:pt x="2294" y="2811"/>
                </a:cubicBezTo>
                <a:cubicBezTo>
                  <a:pt x="2294" y="2809"/>
                  <a:pt x="2292" y="2808"/>
                  <a:pt x="2291" y="2808"/>
                </a:cubicBezTo>
                <a:cubicBezTo>
                  <a:pt x="2289" y="2808"/>
                  <a:pt x="2288" y="2809"/>
                  <a:pt x="2288" y="2809"/>
                </a:cubicBezTo>
                <a:cubicBezTo>
                  <a:pt x="2216" y="2828"/>
                  <a:pt x="2062" y="2906"/>
                  <a:pt x="1983" y="2963"/>
                </a:cubicBezTo>
                <a:cubicBezTo>
                  <a:pt x="1968" y="2974"/>
                  <a:pt x="1945" y="2991"/>
                  <a:pt x="1930" y="3001"/>
                </a:cubicBezTo>
                <a:cubicBezTo>
                  <a:pt x="1922" y="3007"/>
                  <a:pt x="1913" y="3014"/>
                  <a:pt x="1906" y="3019"/>
                </a:cubicBezTo>
                <a:cubicBezTo>
                  <a:pt x="1910" y="3013"/>
                  <a:pt x="1915" y="3006"/>
                  <a:pt x="1917" y="3004"/>
                </a:cubicBezTo>
                <a:cubicBezTo>
                  <a:pt x="1918" y="3002"/>
                  <a:pt x="1926" y="2991"/>
                  <a:pt x="1931" y="2984"/>
                </a:cubicBezTo>
                <a:cubicBezTo>
                  <a:pt x="1953" y="2954"/>
                  <a:pt x="2006" y="2893"/>
                  <a:pt x="2039" y="2861"/>
                </a:cubicBezTo>
                <a:cubicBezTo>
                  <a:pt x="2050" y="2850"/>
                  <a:pt x="2077" y="2828"/>
                  <a:pt x="2080" y="2827"/>
                </a:cubicBezTo>
                <a:moveTo>
                  <a:pt x="1709" y="2894"/>
                </a:moveTo>
                <a:cubicBezTo>
                  <a:pt x="1711" y="2886"/>
                  <a:pt x="1720" y="2864"/>
                  <a:pt x="1727" y="2857"/>
                </a:cubicBezTo>
                <a:cubicBezTo>
                  <a:pt x="1732" y="2850"/>
                  <a:pt x="1737" y="2848"/>
                  <a:pt x="1739" y="2848"/>
                </a:cubicBezTo>
                <a:cubicBezTo>
                  <a:pt x="1740" y="2848"/>
                  <a:pt x="1740" y="2848"/>
                  <a:pt x="1740" y="2848"/>
                </a:cubicBezTo>
                <a:cubicBezTo>
                  <a:pt x="1742" y="2849"/>
                  <a:pt x="1743" y="2851"/>
                  <a:pt x="1743" y="2853"/>
                </a:cubicBezTo>
                <a:lnTo>
                  <a:pt x="1743" y="2853"/>
                </a:lnTo>
                <a:cubicBezTo>
                  <a:pt x="1744" y="2856"/>
                  <a:pt x="1743" y="2862"/>
                  <a:pt x="1741" y="2865"/>
                </a:cubicBezTo>
                <a:cubicBezTo>
                  <a:pt x="1739" y="2871"/>
                  <a:pt x="1718" y="2889"/>
                  <a:pt x="1709" y="2894"/>
                </a:cubicBezTo>
                <a:moveTo>
                  <a:pt x="2161" y="1552"/>
                </a:moveTo>
                <a:lnTo>
                  <a:pt x="2161" y="1552"/>
                </a:lnTo>
                <a:cubicBezTo>
                  <a:pt x="2132" y="1575"/>
                  <a:pt x="2110" y="1614"/>
                  <a:pt x="2099" y="1664"/>
                </a:cubicBezTo>
                <a:cubicBezTo>
                  <a:pt x="2092" y="1694"/>
                  <a:pt x="2086" y="1715"/>
                  <a:pt x="2083" y="1724"/>
                </a:cubicBezTo>
                <a:cubicBezTo>
                  <a:pt x="2076" y="1744"/>
                  <a:pt x="2059" y="1803"/>
                  <a:pt x="2057" y="1816"/>
                </a:cubicBezTo>
                <a:cubicBezTo>
                  <a:pt x="2056" y="1819"/>
                  <a:pt x="2055" y="1830"/>
                  <a:pt x="2053" y="1840"/>
                </a:cubicBezTo>
                <a:cubicBezTo>
                  <a:pt x="2051" y="1850"/>
                  <a:pt x="2049" y="1863"/>
                  <a:pt x="2049" y="1869"/>
                </a:cubicBezTo>
                <a:cubicBezTo>
                  <a:pt x="2047" y="1884"/>
                  <a:pt x="2043" y="1906"/>
                  <a:pt x="2040" y="1915"/>
                </a:cubicBezTo>
                <a:cubicBezTo>
                  <a:pt x="2039" y="1919"/>
                  <a:pt x="2022" y="1951"/>
                  <a:pt x="1999" y="1990"/>
                </a:cubicBezTo>
                <a:cubicBezTo>
                  <a:pt x="1978" y="2027"/>
                  <a:pt x="1954" y="2069"/>
                  <a:pt x="1946" y="2084"/>
                </a:cubicBezTo>
                <a:cubicBezTo>
                  <a:pt x="1933" y="2106"/>
                  <a:pt x="1921" y="2125"/>
                  <a:pt x="1898" y="2160"/>
                </a:cubicBezTo>
                <a:cubicBezTo>
                  <a:pt x="1896" y="2164"/>
                  <a:pt x="1891" y="2171"/>
                  <a:pt x="1888" y="2174"/>
                </a:cubicBezTo>
                <a:cubicBezTo>
                  <a:pt x="1885" y="2178"/>
                  <a:pt x="1879" y="2186"/>
                  <a:pt x="1875" y="2191"/>
                </a:cubicBezTo>
                <a:cubicBezTo>
                  <a:pt x="1865" y="2204"/>
                  <a:pt x="1829" y="2239"/>
                  <a:pt x="1824" y="2242"/>
                </a:cubicBezTo>
                <a:cubicBezTo>
                  <a:pt x="1821" y="2242"/>
                  <a:pt x="1818" y="2245"/>
                  <a:pt x="1818" y="2247"/>
                </a:cubicBezTo>
                <a:cubicBezTo>
                  <a:pt x="1817" y="2248"/>
                  <a:pt x="1816" y="2249"/>
                  <a:pt x="1813" y="2251"/>
                </a:cubicBezTo>
                <a:cubicBezTo>
                  <a:pt x="1809" y="2253"/>
                  <a:pt x="1800" y="2259"/>
                  <a:pt x="1792" y="2265"/>
                </a:cubicBezTo>
                <a:lnTo>
                  <a:pt x="1752" y="2292"/>
                </a:lnTo>
                <a:cubicBezTo>
                  <a:pt x="1726" y="2310"/>
                  <a:pt x="1705" y="2325"/>
                  <a:pt x="1696" y="2332"/>
                </a:cubicBezTo>
                <a:cubicBezTo>
                  <a:pt x="1703" y="2321"/>
                  <a:pt x="1716" y="2300"/>
                  <a:pt x="1735" y="2273"/>
                </a:cubicBezTo>
                <a:cubicBezTo>
                  <a:pt x="1756" y="2240"/>
                  <a:pt x="1798" y="2159"/>
                  <a:pt x="1811" y="2126"/>
                </a:cubicBezTo>
                <a:cubicBezTo>
                  <a:pt x="1827" y="2085"/>
                  <a:pt x="1839" y="2048"/>
                  <a:pt x="1848" y="2006"/>
                </a:cubicBezTo>
                <a:cubicBezTo>
                  <a:pt x="1856" y="1966"/>
                  <a:pt x="1866" y="1941"/>
                  <a:pt x="1892" y="1896"/>
                </a:cubicBezTo>
                <a:cubicBezTo>
                  <a:pt x="1900" y="1882"/>
                  <a:pt x="1912" y="1858"/>
                  <a:pt x="1919" y="1842"/>
                </a:cubicBezTo>
                <a:cubicBezTo>
                  <a:pt x="1931" y="1813"/>
                  <a:pt x="1964" y="1746"/>
                  <a:pt x="1979" y="1718"/>
                </a:cubicBezTo>
                <a:cubicBezTo>
                  <a:pt x="1984" y="1709"/>
                  <a:pt x="1987" y="1704"/>
                  <a:pt x="1988" y="1701"/>
                </a:cubicBezTo>
                <a:cubicBezTo>
                  <a:pt x="1991" y="1696"/>
                  <a:pt x="1993" y="1693"/>
                  <a:pt x="1990" y="1691"/>
                </a:cubicBezTo>
                <a:cubicBezTo>
                  <a:pt x="1989" y="1690"/>
                  <a:pt x="1988" y="1690"/>
                  <a:pt x="1988" y="1690"/>
                </a:cubicBezTo>
                <a:cubicBezTo>
                  <a:pt x="1986" y="1690"/>
                  <a:pt x="1984" y="1692"/>
                  <a:pt x="1983" y="1694"/>
                </a:cubicBezTo>
                <a:cubicBezTo>
                  <a:pt x="1957" y="1724"/>
                  <a:pt x="1934" y="1761"/>
                  <a:pt x="1910" y="1813"/>
                </a:cubicBezTo>
                <a:cubicBezTo>
                  <a:pt x="1898" y="1838"/>
                  <a:pt x="1883" y="1867"/>
                  <a:pt x="1876" y="1878"/>
                </a:cubicBezTo>
                <a:cubicBezTo>
                  <a:pt x="1848" y="1924"/>
                  <a:pt x="1834" y="1960"/>
                  <a:pt x="1824" y="2005"/>
                </a:cubicBezTo>
                <a:cubicBezTo>
                  <a:pt x="1812" y="2063"/>
                  <a:pt x="1793" y="2117"/>
                  <a:pt x="1765" y="2171"/>
                </a:cubicBezTo>
                <a:cubicBezTo>
                  <a:pt x="1757" y="2186"/>
                  <a:pt x="1749" y="2202"/>
                  <a:pt x="1748" y="2207"/>
                </a:cubicBezTo>
                <a:cubicBezTo>
                  <a:pt x="1746" y="2211"/>
                  <a:pt x="1724" y="2246"/>
                  <a:pt x="1705" y="2277"/>
                </a:cubicBezTo>
                <a:cubicBezTo>
                  <a:pt x="1734" y="2221"/>
                  <a:pt x="1744" y="2182"/>
                  <a:pt x="1744" y="2128"/>
                </a:cubicBezTo>
                <a:cubicBezTo>
                  <a:pt x="1744" y="2066"/>
                  <a:pt x="1750" y="2025"/>
                  <a:pt x="1766" y="1972"/>
                </a:cubicBezTo>
                <a:cubicBezTo>
                  <a:pt x="1769" y="1959"/>
                  <a:pt x="1774" y="1944"/>
                  <a:pt x="1774" y="1942"/>
                </a:cubicBezTo>
                <a:cubicBezTo>
                  <a:pt x="1774" y="1941"/>
                  <a:pt x="1776" y="1938"/>
                  <a:pt x="1777" y="1934"/>
                </a:cubicBezTo>
                <a:cubicBezTo>
                  <a:pt x="1779" y="1930"/>
                  <a:pt x="1784" y="1914"/>
                  <a:pt x="1787" y="1901"/>
                </a:cubicBezTo>
                <a:cubicBezTo>
                  <a:pt x="1797" y="1861"/>
                  <a:pt x="1801" y="1847"/>
                  <a:pt x="1823" y="1791"/>
                </a:cubicBezTo>
                <a:cubicBezTo>
                  <a:pt x="1844" y="1736"/>
                  <a:pt x="1898" y="1672"/>
                  <a:pt x="1954" y="1636"/>
                </a:cubicBezTo>
                <a:cubicBezTo>
                  <a:pt x="1969" y="1626"/>
                  <a:pt x="1991" y="1611"/>
                  <a:pt x="2004" y="1602"/>
                </a:cubicBezTo>
                <a:cubicBezTo>
                  <a:pt x="2039" y="1578"/>
                  <a:pt x="2058" y="1567"/>
                  <a:pt x="2073" y="1562"/>
                </a:cubicBezTo>
                <a:cubicBezTo>
                  <a:pt x="2089" y="1558"/>
                  <a:pt x="2128" y="1551"/>
                  <a:pt x="2157" y="1549"/>
                </a:cubicBezTo>
                <a:lnTo>
                  <a:pt x="2165" y="1548"/>
                </a:lnTo>
                <a:lnTo>
                  <a:pt x="2161" y="1552"/>
                </a:lnTo>
                <a:moveTo>
                  <a:pt x="2239" y="1562"/>
                </a:moveTo>
                <a:cubicBezTo>
                  <a:pt x="2248" y="1571"/>
                  <a:pt x="2258" y="1599"/>
                  <a:pt x="2259" y="1619"/>
                </a:cubicBezTo>
                <a:cubicBezTo>
                  <a:pt x="2260" y="1623"/>
                  <a:pt x="2260" y="1626"/>
                  <a:pt x="2260" y="1628"/>
                </a:cubicBezTo>
                <a:cubicBezTo>
                  <a:pt x="2247" y="1614"/>
                  <a:pt x="2223" y="1598"/>
                  <a:pt x="2199" y="1591"/>
                </a:cubicBezTo>
                <a:cubicBezTo>
                  <a:pt x="2191" y="1589"/>
                  <a:pt x="2181" y="1588"/>
                  <a:pt x="2172" y="1588"/>
                </a:cubicBezTo>
                <a:cubicBezTo>
                  <a:pt x="2166" y="1588"/>
                  <a:pt x="2159" y="1588"/>
                  <a:pt x="2155" y="1590"/>
                </a:cubicBezTo>
                <a:cubicBezTo>
                  <a:pt x="2164" y="1580"/>
                  <a:pt x="2185" y="1562"/>
                  <a:pt x="2196" y="1557"/>
                </a:cubicBezTo>
                <a:cubicBezTo>
                  <a:pt x="2213" y="1550"/>
                  <a:pt x="2214" y="1550"/>
                  <a:pt x="2225" y="1554"/>
                </a:cubicBezTo>
                <a:lnTo>
                  <a:pt x="2225" y="1554"/>
                </a:lnTo>
                <a:cubicBezTo>
                  <a:pt x="2230" y="1556"/>
                  <a:pt x="2237" y="1560"/>
                  <a:pt x="2239" y="1562"/>
                </a:cubicBezTo>
                <a:moveTo>
                  <a:pt x="1463" y="1806"/>
                </a:moveTo>
                <a:cubicBezTo>
                  <a:pt x="1464" y="1776"/>
                  <a:pt x="1464" y="1772"/>
                  <a:pt x="1468" y="1748"/>
                </a:cubicBezTo>
                <a:cubicBezTo>
                  <a:pt x="1469" y="1739"/>
                  <a:pt x="1470" y="1727"/>
                  <a:pt x="1471" y="1721"/>
                </a:cubicBezTo>
                <a:cubicBezTo>
                  <a:pt x="1471" y="1714"/>
                  <a:pt x="1472" y="1709"/>
                  <a:pt x="1472" y="1708"/>
                </a:cubicBezTo>
                <a:cubicBezTo>
                  <a:pt x="1474" y="1706"/>
                  <a:pt x="1475" y="1682"/>
                  <a:pt x="1475" y="1672"/>
                </a:cubicBezTo>
                <a:cubicBezTo>
                  <a:pt x="1476" y="1654"/>
                  <a:pt x="1477" y="1633"/>
                  <a:pt x="1479" y="1625"/>
                </a:cubicBezTo>
                <a:cubicBezTo>
                  <a:pt x="1496" y="1542"/>
                  <a:pt x="1497" y="1535"/>
                  <a:pt x="1497" y="1461"/>
                </a:cubicBezTo>
                <a:cubicBezTo>
                  <a:pt x="1497" y="1443"/>
                  <a:pt x="1497" y="1421"/>
                  <a:pt x="1497" y="1412"/>
                </a:cubicBezTo>
                <a:cubicBezTo>
                  <a:pt x="1497" y="1402"/>
                  <a:pt x="1495" y="1360"/>
                  <a:pt x="1493" y="1318"/>
                </a:cubicBezTo>
                <a:cubicBezTo>
                  <a:pt x="1491" y="1277"/>
                  <a:pt x="1490" y="1234"/>
                  <a:pt x="1490" y="1224"/>
                </a:cubicBezTo>
                <a:cubicBezTo>
                  <a:pt x="1491" y="1215"/>
                  <a:pt x="1493" y="1194"/>
                  <a:pt x="1495" y="1178"/>
                </a:cubicBezTo>
                <a:cubicBezTo>
                  <a:pt x="1496" y="1162"/>
                  <a:pt x="1498" y="1135"/>
                  <a:pt x="1499" y="1118"/>
                </a:cubicBezTo>
                <a:cubicBezTo>
                  <a:pt x="1499" y="1100"/>
                  <a:pt x="1501" y="1084"/>
                  <a:pt x="1502" y="1081"/>
                </a:cubicBezTo>
                <a:cubicBezTo>
                  <a:pt x="1503" y="1079"/>
                  <a:pt x="1505" y="1073"/>
                  <a:pt x="1504" y="1069"/>
                </a:cubicBezTo>
                <a:cubicBezTo>
                  <a:pt x="1504" y="1065"/>
                  <a:pt x="1510" y="1033"/>
                  <a:pt x="1522" y="981"/>
                </a:cubicBezTo>
                <a:cubicBezTo>
                  <a:pt x="1525" y="966"/>
                  <a:pt x="1529" y="946"/>
                  <a:pt x="1531" y="937"/>
                </a:cubicBezTo>
                <a:cubicBezTo>
                  <a:pt x="1533" y="928"/>
                  <a:pt x="1538" y="908"/>
                  <a:pt x="1542" y="893"/>
                </a:cubicBezTo>
                <a:cubicBezTo>
                  <a:pt x="1550" y="864"/>
                  <a:pt x="1548" y="862"/>
                  <a:pt x="1547" y="861"/>
                </a:cubicBezTo>
                <a:cubicBezTo>
                  <a:pt x="1546" y="860"/>
                  <a:pt x="1544" y="860"/>
                  <a:pt x="1543" y="860"/>
                </a:cubicBezTo>
                <a:cubicBezTo>
                  <a:pt x="1541" y="861"/>
                  <a:pt x="1538" y="862"/>
                  <a:pt x="1520" y="916"/>
                </a:cubicBezTo>
                <a:cubicBezTo>
                  <a:pt x="1511" y="940"/>
                  <a:pt x="1501" y="972"/>
                  <a:pt x="1500" y="982"/>
                </a:cubicBezTo>
                <a:cubicBezTo>
                  <a:pt x="1499" y="988"/>
                  <a:pt x="1498" y="991"/>
                  <a:pt x="1497" y="992"/>
                </a:cubicBezTo>
                <a:cubicBezTo>
                  <a:pt x="1496" y="993"/>
                  <a:pt x="1495" y="997"/>
                  <a:pt x="1488" y="1030"/>
                </a:cubicBezTo>
                <a:cubicBezTo>
                  <a:pt x="1484" y="1047"/>
                  <a:pt x="1480" y="1069"/>
                  <a:pt x="1479" y="1078"/>
                </a:cubicBezTo>
                <a:cubicBezTo>
                  <a:pt x="1479" y="1083"/>
                  <a:pt x="1478" y="1094"/>
                  <a:pt x="1477" y="1101"/>
                </a:cubicBezTo>
                <a:cubicBezTo>
                  <a:pt x="1476" y="1118"/>
                  <a:pt x="1470" y="1200"/>
                  <a:pt x="1468" y="1222"/>
                </a:cubicBezTo>
                <a:cubicBezTo>
                  <a:pt x="1467" y="1232"/>
                  <a:pt x="1469" y="1276"/>
                  <a:pt x="1471" y="1319"/>
                </a:cubicBezTo>
                <a:cubicBezTo>
                  <a:pt x="1474" y="1365"/>
                  <a:pt x="1475" y="1399"/>
                  <a:pt x="1475" y="1402"/>
                </a:cubicBezTo>
                <a:cubicBezTo>
                  <a:pt x="1474" y="1406"/>
                  <a:pt x="1474" y="1427"/>
                  <a:pt x="1474" y="1446"/>
                </a:cubicBezTo>
                <a:cubicBezTo>
                  <a:pt x="1475" y="1532"/>
                  <a:pt x="1472" y="1569"/>
                  <a:pt x="1461" y="1600"/>
                </a:cubicBezTo>
                <a:cubicBezTo>
                  <a:pt x="1457" y="1613"/>
                  <a:pt x="1452" y="1647"/>
                  <a:pt x="1453" y="1661"/>
                </a:cubicBezTo>
                <a:cubicBezTo>
                  <a:pt x="1453" y="1669"/>
                  <a:pt x="1452" y="1687"/>
                  <a:pt x="1451" y="1700"/>
                </a:cubicBezTo>
                <a:lnTo>
                  <a:pt x="1449" y="1710"/>
                </a:lnTo>
                <a:cubicBezTo>
                  <a:pt x="1442" y="1776"/>
                  <a:pt x="1439" y="1832"/>
                  <a:pt x="1442" y="1878"/>
                </a:cubicBezTo>
                <a:lnTo>
                  <a:pt x="1442" y="1885"/>
                </a:lnTo>
                <a:cubicBezTo>
                  <a:pt x="1443" y="1892"/>
                  <a:pt x="1443" y="1899"/>
                  <a:pt x="1443" y="1905"/>
                </a:cubicBezTo>
                <a:cubicBezTo>
                  <a:pt x="1441" y="1892"/>
                  <a:pt x="1438" y="1877"/>
                  <a:pt x="1437" y="1864"/>
                </a:cubicBezTo>
                <a:cubicBezTo>
                  <a:pt x="1432" y="1832"/>
                  <a:pt x="1424" y="1702"/>
                  <a:pt x="1424" y="1663"/>
                </a:cubicBezTo>
                <a:cubicBezTo>
                  <a:pt x="1425" y="1570"/>
                  <a:pt x="1425" y="1566"/>
                  <a:pt x="1419" y="1550"/>
                </a:cubicBezTo>
                <a:cubicBezTo>
                  <a:pt x="1416" y="1541"/>
                  <a:pt x="1408" y="1519"/>
                  <a:pt x="1402" y="1502"/>
                </a:cubicBezTo>
                <a:cubicBezTo>
                  <a:pt x="1396" y="1484"/>
                  <a:pt x="1387" y="1460"/>
                  <a:pt x="1383" y="1449"/>
                </a:cubicBezTo>
                <a:cubicBezTo>
                  <a:pt x="1379" y="1437"/>
                  <a:pt x="1375" y="1427"/>
                  <a:pt x="1375" y="1426"/>
                </a:cubicBezTo>
                <a:cubicBezTo>
                  <a:pt x="1374" y="1423"/>
                  <a:pt x="1366" y="1404"/>
                  <a:pt x="1361" y="1392"/>
                </a:cubicBezTo>
                <a:cubicBezTo>
                  <a:pt x="1335" y="1326"/>
                  <a:pt x="1333" y="1317"/>
                  <a:pt x="1323" y="1266"/>
                </a:cubicBezTo>
                <a:cubicBezTo>
                  <a:pt x="1318" y="1236"/>
                  <a:pt x="1311" y="1127"/>
                  <a:pt x="1313" y="1087"/>
                </a:cubicBezTo>
                <a:cubicBezTo>
                  <a:pt x="1315" y="1014"/>
                  <a:pt x="1340" y="937"/>
                  <a:pt x="1403" y="813"/>
                </a:cubicBezTo>
                <a:cubicBezTo>
                  <a:pt x="1462" y="698"/>
                  <a:pt x="1481" y="662"/>
                  <a:pt x="1512" y="608"/>
                </a:cubicBezTo>
                <a:cubicBezTo>
                  <a:pt x="1563" y="522"/>
                  <a:pt x="1572" y="504"/>
                  <a:pt x="1608" y="422"/>
                </a:cubicBezTo>
                <a:cubicBezTo>
                  <a:pt x="1642" y="345"/>
                  <a:pt x="1659" y="302"/>
                  <a:pt x="1667" y="275"/>
                </a:cubicBezTo>
                <a:cubicBezTo>
                  <a:pt x="1681" y="226"/>
                  <a:pt x="1702" y="119"/>
                  <a:pt x="1706" y="80"/>
                </a:cubicBezTo>
                <a:cubicBezTo>
                  <a:pt x="1706" y="76"/>
                  <a:pt x="1706" y="73"/>
                  <a:pt x="1707" y="70"/>
                </a:cubicBezTo>
                <a:cubicBezTo>
                  <a:pt x="1708" y="75"/>
                  <a:pt x="1709" y="82"/>
                  <a:pt x="1709" y="90"/>
                </a:cubicBezTo>
                <a:cubicBezTo>
                  <a:pt x="1712" y="108"/>
                  <a:pt x="1715" y="133"/>
                  <a:pt x="1718" y="146"/>
                </a:cubicBezTo>
                <a:cubicBezTo>
                  <a:pt x="1720" y="158"/>
                  <a:pt x="1723" y="175"/>
                  <a:pt x="1724" y="183"/>
                </a:cubicBezTo>
                <a:cubicBezTo>
                  <a:pt x="1726" y="191"/>
                  <a:pt x="1731" y="220"/>
                  <a:pt x="1736" y="245"/>
                </a:cubicBezTo>
                <a:cubicBezTo>
                  <a:pt x="1760" y="376"/>
                  <a:pt x="1771" y="495"/>
                  <a:pt x="1767" y="563"/>
                </a:cubicBezTo>
                <a:cubicBezTo>
                  <a:pt x="1764" y="621"/>
                  <a:pt x="1751" y="686"/>
                  <a:pt x="1730" y="753"/>
                </a:cubicBezTo>
                <a:cubicBezTo>
                  <a:pt x="1716" y="796"/>
                  <a:pt x="1685" y="915"/>
                  <a:pt x="1677" y="952"/>
                </a:cubicBezTo>
                <a:cubicBezTo>
                  <a:pt x="1663" y="1019"/>
                  <a:pt x="1661" y="1048"/>
                  <a:pt x="1667" y="1158"/>
                </a:cubicBezTo>
                <a:cubicBezTo>
                  <a:pt x="1670" y="1217"/>
                  <a:pt x="1671" y="1262"/>
                  <a:pt x="1671" y="1265"/>
                </a:cubicBezTo>
                <a:cubicBezTo>
                  <a:pt x="1670" y="1270"/>
                  <a:pt x="1669" y="1284"/>
                  <a:pt x="1669" y="1297"/>
                </a:cubicBezTo>
                <a:cubicBezTo>
                  <a:pt x="1668" y="1349"/>
                  <a:pt x="1649" y="1443"/>
                  <a:pt x="1630" y="1484"/>
                </a:cubicBezTo>
                <a:cubicBezTo>
                  <a:pt x="1626" y="1494"/>
                  <a:pt x="1616" y="1512"/>
                  <a:pt x="1609" y="1524"/>
                </a:cubicBezTo>
                <a:cubicBezTo>
                  <a:pt x="1605" y="1533"/>
                  <a:pt x="1597" y="1547"/>
                  <a:pt x="1596" y="1549"/>
                </a:cubicBezTo>
                <a:cubicBezTo>
                  <a:pt x="1595" y="1551"/>
                  <a:pt x="1587" y="1565"/>
                  <a:pt x="1577" y="1583"/>
                </a:cubicBezTo>
                <a:cubicBezTo>
                  <a:pt x="1551" y="1628"/>
                  <a:pt x="1539" y="1656"/>
                  <a:pt x="1523" y="1704"/>
                </a:cubicBezTo>
                <a:cubicBezTo>
                  <a:pt x="1507" y="1754"/>
                  <a:pt x="1504" y="1771"/>
                  <a:pt x="1499" y="1820"/>
                </a:cubicBezTo>
                <a:cubicBezTo>
                  <a:pt x="1496" y="1853"/>
                  <a:pt x="1494" y="1859"/>
                  <a:pt x="1478" y="1895"/>
                </a:cubicBezTo>
                <a:lnTo>
                  <a:pt x="1466" y="1922"/>
                </a:lnTo>
                <a:lnTo>
                  <a:pt x="1466" y="1911"/>
                </a:lnTo>
                <a:cubicBezTo>
                  <a:pt x="1462" y="1864"/>
                  <a:pt x="1461" y="1835"/>
                  <a:pt x="1463" y="1806"/>
                </a:cubicBezTo>
                <a:moveTo>
                  <a:pt x="374" y="2704"/>
                </a:moveTo>
                <a:cubicBezTo>
                  <a:pt x="374" y="2708"/>
                  <a:pt x="373" y="2721"/>
                  <a:pt x="370" y="2734"/>
                </a:cubicBezTo>
                <a:cubicBezTo>
                  <a:pt x="368" y="2746"/>
                  <a:pt x="365" y="2768"/>
                  <a:pt x="364" y="2783"/>
                </a:cubicBezTo>
                <a:cubicBezTo>
                  <a:pt x="362" y="2817"/>
                  <a:pt x="361" y="2825"/>
                  <a:pt x="359" y="2834"/>
                </a:cubicBezTo>
                <a:cubicBezTo>
                  <a:pt x="357" y="2838"/>
                  <a:pt x="354" y="2852"/>
                  <a:pt x="351" y="2864"/>
                </a:cubicBezTo>
                <a:cubicBezTo>
                  <a:pt x="348" y="2876"/>
                  <a:pt x="344" y="2893"/>
                  <a:pt x="343" y="2899"/>
                </a:cubicBezTo>
                <a:cubicBezTo>
                  <a:pt x="339" y="2912"/>
                  <a:pt x="331" y="2946"/>
                  <a:pt x="330" y="2951"/>
                </a:cubicBezTo>
                <a:cubicBezTo>
                  <a:pt x="322" y="3000"/>
                  <a:pt x="306" y="3073"/>
                  <a:pt x="296" y="3111"/>
                </a:cubicBezTo>
                <a:cubicBezTo>
                  <a:pt x="289" y="3135"/>
                  <a:pt x="282" y="3164"/>
                  <a:pt x="281" y="3169"/>
                </a:cubicBezTo>
                <a:cubicBezTo>
                  <a:pt x="281" y="3174"/>
                  <a:pt x="280" y="3178"/>
                  <a:pt x="280" y="3179"/>
                </a:cubicBezTo>
                <a:cubicBezTo>
                  <a:pt x="278" y="3182"/>
                  <a:pt x="276" y="3204"/>
                  <a:pt x="276" y="3206"/>
                </a:cubicBezTo>
                <a:cubicBezTo>
                  <a:pt x="275" y="3219"/>
                  <a:pt x="274" y="3234"/>
                  <a:pt x="273" y="3238"/>
                </a:cubicBezTo>
                <a:cubicBezTo>
                  <a:pt x="269" y="3284"/>
                  <a:pt x="269" y="3308"/>
                  <a:pt x="272" y="3364"/>
                </a:cubicBezTo>
                <a:cubicBezTo>
                  <a:pt x="275" y="3426"/>
                  <a:pt x="277" y="3442"/>
                  <a:pt x="289" y="3521"/>
                </a:cubicBezTo>
                <a:cubicBezTo>
                  <a:pt x="294" y="3552"/>
                  <a:pt x="305" y="3603"/>
                  <a:pt x="312" y="3626"/>
                </a:cubicBezTo>
                <a:cubicBezTo>
                  <a:pt x="320" y="3653"/>
                  <a:pt x="326" y="3688"/>
                  <a:pt x="328" y="3714"/>
                </a:cubicBezTo>
                <a:cubicBezTo>
                  <a:pt x="329" y="3722"/>
                  <a:pt x="329" y="3729"/>
                  <a:pt x="330" y="3734"/>
                </a:cubicBezTo>
                <a:cubicBezTo>
                  <a:pt x="310" y="3705"/>
                  <a:pt x="246" y="3595"/>
                  <a:pt x="232" y="3564"/>
                </a:cubicBezTo>
                <a:cubicBezTo>
                  <a:pt x="218" y="3531"/>
                  <a:pt x="188" y="3451"/>
                  <a:pt x="175" y="3408"/>
                </a:cubicBezTo>
                <a:lnTo>
                  <a:pt x="164" y="3375"/>
                </a:lnTo>
                <a:lnTo>
                  <a:pt x="159" y="3263"/>
                </a:lnTo>
                <a:cubicBezTo>
                  <a:pt x="156" y="3198"/>
                  <a:pt x="154" y="3150"/>
                  <a:pt x="154" y="3147"/>
                </a:cubicBezTo>
                <a:cubicBezTo>
                  <a:pt x="155" y="3142"/>
                  <a:pt x="154" y="3140"/>
                  <a:pt x="152" y="3139"/>
                </a:cubicBezTo>
                <a:cubicBezTo>
                  <a:pt x="153" y="3139"/>
                  <a:pt x="154" y="3138"/>
                  <a:pt x="154" y="3137"/>
                </a:cubicBezTo>
                <a:cubicBezTo>
                  <a:pt x="155" y="3134"/>
                  <a:pt x="155" y="3129"/>
                  <a:pt x="154" y="3127"/>
                </a:cubicBezTo>
                <a:cubicBezTo>
                  <a:pt x="152" y="3123"/>
                  <a:pt x="150" y="3124"/>
                  <a:pt x="149" y="3124"/>
                </a:cubicBezTo>
                <a:cubicBezTo>
                  <a:pt x="145" y="3125"/>
                  <a:pt x="146" y="3129"/>
                  <a:pt x="146" y="3132"/>
                </a:cubicBezTo>
                <a:cubicBezTo>
                  <a:pt x="146" y="3134"/>
                  <a:pt x="146" y="3138"/>
                  <a:pt x="148" y="3139"/>
                </a:cubicBezTo>
                <a:lnTo>
                  <a:pt x="148" y="3140"/>
                </a:lnTo>
                <a:cubicBezTo>
                  <a:pt x="146" y="3141"/>
                  <a:pt x="142" y="3144"/>
                  <a:pt x="139" y="3219"/>
                </a:cubicBezTo>
                <a:cubicBezTo>
                  <a:pt x="138" y="3265"/>
                  <a:pt x="138" y="3312"/>
                  <a:pt x="140" y="3342"/>
                </a:cubicBezTo>
                <a:cubicBezTo>
                  <a:pt x="143" y="3385"/>
                  <a:pt x="144" y="3390"/>
                  <a:pt x="169" y="3461"/>
                </a:cubicBezTo>
                <a:cubicBezTo>
                  <a:pt x="181" y="3498"/>
                  <a:pt x="193" y="3528"/>
                  <a:pt x="205" y="3556"/>
                </a:cubicBezTo>
                <a:cubicBezTo>
                  <a:pt x="187" y="3520"/>
                  <a:pt x="167" y="3484"/>
                  <a:pt x="136" y="3434"/>
                </a:cubicBezTo>
                <a:cubicBezTo>
                  <a:pt x="80" y="3341"/>
                  <a:pt x="72" y="3305"/>
                  <a:pt x="85" y="3190"/>
                </a:cubicBezTo>
                <a:cubicBezTo>
                  <a:pt x="86" y="3186"/>
                  <a:pt x="87" y="3167"/>
                  <a:pt x="89" y="3147"/>
                </a:cubicBezTo>
                <a:cubicBezTo>
                  <a:pt x="92" y="3102"/>
                  <a:pt x="99" y="3053"/>
                  <a:pt x="103" y="3043"/>
                </a:cubicBezTo>
                <a:cubicBezTo>
                  <a:pt x="105" y="3039"/>
                  <a:pt x="107" y="3033"/>
                  <a:pt x="107" y="3030"/>
                </a:cubicBezTo>
                <a:cubicBezTo>
                  <a:pt x="107" y="3025"/>
                  <a:pt x="125" y="2980"/>
                  <a:pt x="138" y="2954"/>
                </a:cubicBezTo>
                <a:cubicBezTo>
                  <a:pt x="170" y="2891"/>
                  <a:pt x="197" y="2856"/>
                  <a:pt x="285" y="2764"/>
                </a:cubicBezTo>
                <a:cubicBezTo>
                  <a:pt x="315" y="2733"/>
                  <a:pt x="354" y="2691"/>
                  <a:pt x="372" y="2672"/>
                </a:cubicBezTo>
                <a:cubicBezTo>
                  <a:pt x="378" y="2665"/>
                  <a:pt x="383" y="2660"/>
                  <a:pt x="387" y="2656"/>
                </a:cubicBezTo>
                <a:cubicBezTo>
                  <a:pt x="382" y="2666"/>
                  <a:pt x="379" y="2678"/>
                  <a:pt x="379" y="2687"/>
                </a:cubicBezTo>
                <a:cubicBezTo>
                  <a:pt x="379" y="2689"/>
                  <a:pt x="378" y="2691"/>
                  <a:pt x="378" y="2691"/>
                </a:cubicBezTo>
                <a:cubicBezTo>
                  <a:pt x="375" y="2693"/>
                  <a:pt x="374" y="2700"/>
                  <a:pt x="374" y="2704"/>
                </a:cubicBezTo>
                <a:moveTo>
                  <a:pt x="384" y="2825"/>
                </a:moveTo>
                <a:cubicBezTo>
                  <a:pt x="385" y="2814"/>
                  <a:pt x="387" y="2796"/>
                  <a:pt x="387" y="2785"/>
                </a:cubicBezTo>
                <a:cubicBezTo>
                  <a:pt x="387" y="2775"/>
                  <a:pt x="390" y="2755"/>
                  <a:pt x="392" y="2741"/>
                </a:cubicBezTo>
                <a:cubicBezTo>
                  <a:pt x="395" y="2726"/>
                  <a:pt x="397" y="2711"/>
                  <a:pt x="398" y="2707"/>
                </a:cubicBezTo>
                <a:cubicBezTo>
                  <a:pt x="400" y="2692"/>
                  <a:pt x="403" y="2679"/>
                  <a:pt x="405" y="2676"/>
                </a:cubicBezTo>
                <a:cubicBezTo>
                  <a:pt x="407" y="2675"/>
                  <a:pt x="409" y="2672"/>
                  <a:pt x="409" y="2669"/>
                </a:cubicBezTo>
                <a:cubicBezTo>
                  <a:pt x="409" y="2667"/>
                  <a:pt x="411" y="2662"/>
                  <a:pt x="415" y="2656"/>
                </a:cubicBezTo>
                <a:cubicBezTo>
                  <a:pt x="419" y="2650"/>
                  <a:pt x="428" y="2635"/>
                  <a:pt x="435" y="2622"/>
                </a:cubicBezTo>
                <a:cubicBezTo>
                  <a:pt x="442" y="2608"/>
                  <a:pt x="449" y="2598"/>
                  <a:pt x="450" y="2596"/>
                </a:cubicBezTo>
                <a:cubicBezTo>
                  <a:pt x="456" y="2590"/>
                  <a:pt x="481" y="2555"/>
                  <a:pt x="489" y="2542"/>
                </a:cubicBezTo>
                <a:cubicBezTo>
                  <a:pt x="505" y="2515"/>
                  <a:pt x="553" y="2477"/>
                  <a:pt x="594" y="2460"/>
                </a:cubicBezTo>
                <a:cubicBezTo>
                  <a:pt x="658" y="2433"/>
                  <a:pt x="774" y="2419"/>
                  <a:pt x="859" y="2429"/>
                </a:cubicBezTo>
                <a:cubicBezTo>
                  <a:pt x="896" y="2433"/>
                  <a:pt x="939" y="2443"/>
                  <a:pt x="985" y="2457"/>
                </a:cubicBezTo>
                <a:cubicBezTo>
                  <a:pt x="1005" y="2464"/>
                  <a:pt x="1030" y="2473"/>
                  <a:pt x="1051" y="2482"/>
                </a:cubicBezTo>
                <a:cubicBezTo>
                  <a:pt x="988" y="2463"/>
                  <a:pt x="933" y="2458"/>
                  <a:pt x="853" y="2462"/>
                </a:cubicBezTo>
                <a:cubicBezTo>
                  <a:pt x="794" y="2465"/>
                  <a:pt x="776" y="2468"/>
                  <a:pt x="731" y="2483"/>
                </a:cubicBezTo>
                <a:cubicBezTo>
                  <a:pt x="697" y="2494"/>
                  <a:pt x="682" y="2501"/>
                  <a:pt x="636" y="2528"/>
                </a:cubicBezTo>
                <a:cubicBezTo>
                  <a:pt x="626" y="2533"/>
                  <a:pt x="618" y="2538"/>
                  <a:pt x="612" y="2542"/>
                </a:cubicBezTo>
                <a:cubicBezTo>
                  <a:pt x="605" y="2546"/>
                  <a:pt x="602" y="2549"/>
                  <a:pt x="603" y="2552"/>
                </a:cubicBezTo>
                <a:cubicBezTo>
                  <a:pt x="605" y="2556"/>
                  <a:pt x="607" y="2555"/>
                  <a:pt x="628" y="2545"/>
                </a:cubicBezTo>
                <a:cubicBezTo>
                  <a:pt x="654" y="2531"/>
                  <a:pt x="723" y="2503"/>
                  <a:pt x="756" y="2494"/>
                </a:cubicBezTo>
                <a:cubicBezTo>
                  <a:pt x="798" y="2482"/>
                  <a:pt x="914" y="2479"/>
                  <a:pt x="970" y="2488"/>
                </a:cubicBezTo>
                <a:cubicBezTo>
                  <a:pt x="1007" y="2494"/>
                  <a:pt x="1007" y="2494"/>
                  <a:pt x="1014" y="2496"/>
                </a:cubicBezTo>
                <a:cubicBezTo>
                  <a:pt x="1016" y="2497"/>
                  <a:pt x="1030" y="2501"/>
                  <a:pt x="1043" y="2504"/>
                </a:cubicBezTo>
                <a:cubicBezTo>
                  <a:pt x="1083" y="2515"/>
                  <a:pt x="1132" y="2532"/>
                  <a:pt x="1155" y="2541"/>
                </a:cubicBezTo>
                <a:cubicBezTo>
                  <a:pt x="1151" y="2541"/>
                  <a:pt x="1146" y="2540"/>
                  <a:pt x="1140" y="2540"/>
                </a:cubicBezTo>
                <a:cubicBezTo>
                  <a:pt x="1099" y="2536"/>
                  <a:pt x="1067" y="2536"/>
                  <a:pt x="1045" y="2541"/>
                </a:cubicBezTo>
                <a:cubicBezTo>
                  <a:pt x="1009" y="2548"/>
                  <a:pt x="1001" y="2550"/>
                  <a:pt x="996" y="2552"/>
                </a:cubicBezTo>
                <a:cubicBezTo>
                  <a:pt x="993" y="2553"/>
                  <a:pt x="987" y="2555"/>
                  <a:pt x="983" y="2555"/>
                </a:cubicBezTo>
                <a:cubicBezTo>
                  <a:pt x="973" y="2557"/>
                  <a:pt x="936" y="2570"/>
                  <a:pt x="912" y="2579"/>
                </a:cubicBezTo>
                <a:cubicBezTo>
                  <a:pt x="894" y="2586"/>
                  <a:pt x="887" y="2586"/>
                  <a:pt x="840" y="2583"/>
                </a:cubicBezTo>
                <a:cubicBezTo>
                  <a:pt x="805" y="2581"/>
                  <a:pt x="752" y="2588"/>
                  <a:pt x="692" y="2603"/>
                </a:cubicBezTo>
                <a:cubicBezTo>
                  <a:pt x="602" y="2625"/>
                  <a:pt x="502" y="2682"/>
                  <a:pt x="449" y="2743"/>
                </a:cubicBezTo>
                <a:cubicBezTo>
                  <a:pt x="418" y="2778"/>
                  <a:pt x="395" y="2810"/>
                  <a:pt x="385" y="2829"/>
                </a:cubicBezTo>
                <a:cubicBezTo>
                  <a:pt x="384" y="2830"/>
                  <a:pt x="383" y="2831"/>
                  <a:pt x="383" y="2833"/>
                </a:cubicBezTo>
                <a:cubicBezTo>
                  <a:pt x="383" y="2830"/>
                  <a:pt x="383" y="2828"/>
                  <a:pt x="384" y="2825"/>
                </a:cubicBezTo>
                <a:moveTo>
                  <a:pt x="1225" y="3657"/>
                </a:moveTo>
                <a:cubicBezTo>
                  <a:pt x="1216" y="3641"/>
                  <a:pt x="1202" y="3602"/>
                  <a:pt x="1193" y="3571"/>
                </a:cubicBezTo>
                <a:cubicBezTo>
                  <a:pt x="1188" y="3551"/>
                  <a:pt x="1180" y="3531"/>
                  <a:pt x="1173" y="3517"/>
                </a:cubicBezTo>
                <a:cubicBezTo>
                  <a:pt x="1172" y="3513"/>
                  <a:pt x="1165" y="3499"/>
                  <a:pt x="1157" y="3485"/>
                </a:cubicBezTo>
                <a:cubicBezTo>
                  <a:pt x="1139" y="3448"/>
                  <a:pt x="1121" y="3422"/>
                  <a:pt x="1103" y="3404"/>
                </a:cubicBezTo>
                <a:cubicBezTo>
                  <a:pt x="1092" y="3394"/>
                  <a:pt x="1089" y="3393"/>
                  <a:pt x="1087" y="3395"/>
                </a:cubicBezTo>
                <a:cubicBezTo>
                  <a:pt x="1084" y="3397"/>
                  <a:pt x="1086" y="3400"/>
                  <a:pt x="1088" y="3402"/>
                </a:cubicBezTo>
                <a:cubicBezTo>
                  <a:pt x="1128" y="3458"/>
                  <a:pt x="1163" y="3529"/>
                  <a:pt x="1171" y="3571"/>
                </a:cubicBezTo>
                <a:cubicBezTo>
                  <a:pt x="1174" y="3589"/>
                  <a:pt x="1186" y="3626"/>
                  <a:pt x="1194" y="3641"/>
                </a:cubicBezTo>
                <a:cubicBezTo>
                  <a:pt x="1196" y="3646"/>
                  <a:pt x="1201" y="3657"/>
                  <a:pt x="1206" y="3665"/>
                </a:cubicBezTo>
                <a:cubicBezTo>
                  <a:pt x="1217" y="3690"/>
                  <a:pt x="1304" y="3813"/>
                  <a:pt x="1326" y="3836"/>
                </a:cubicBezTo>
                <a:cubicBezTo>
                  <a:pt x="1336" y="3846"/>
                  <a:pt x="1399" y="3891"/>
                  <a:pt x="1423" y="3905"/>
                </a:cubicBezTo>
                <a:cubicBezTo>
                  <a:pt x="1425" y="3906"/>
                  <a:pt x="1426" y="3907"/>
                  <a:pt x="1427" y="3908"/>
                </a:cubicBezTo>
                <a:cubicBezTo>
                  <a:pt x="1394" y="3898"/>
                  <a:pt x="1362" y="3890"/>
                  <a:pt x="1336" y="3885"/>
                </a:cubicBezTo>
                <a:cubicBezTo>
                  <a:pt x="1301" y="3879"/>
                  <a:pt x="1287" y="3874"/>
                  <a:pt x="1271" y="3863"/>
                </a:cubicBezTo>
                <a:cubicBezTo>
                  <a:pt x="1263" y="3857"/>
                  <a:pt x="1239" y="3827"/>
                  <a:pt x="1216" y="3794"/>
                </a:cubicBezTo>
                <a:cubicBezTo>
                  <a:pt x="1211" y="3787"/>
                  <a:pt x="1196" y="3766"/>
                  <a:pt x="1181" y="3747"/>
                </a:cubicBezTo>
                <a:cubicBezTo>
                  <a:pt x="1155" y="3713"/>
                  <a:pt x="1129" y="3669"/>
                  <a:pt x="1106" y="3623"/>
                </a:cubicBezTo>
                <a:cubicBezTo>
                  <a:pt x="1077" y="3563"/>
                  <a:pt x="1037" y="3497"/>
                  <a:pt x="1013" y="3469"/>
                </a:cubicBezTo>
                <a:cubicBezTo>
                  <a:pt x="990" y="3442"/>
                  <a:pt x="956" y="3419"/>
                  <a:pt x="937" y="3417"/>
                </a:cubicBezTo>
                <a:cubicBezTo>
                  <a:pt x="933" y="3417"/>
                  <a:pt x="930" y="3417"/>
                  <a:pt x="929" y="3416"/>
                </a:cubicBezTo>
                <a:cubicBezTo>
                  <a:pt x="928" y="3415"/>
                  <a:pt x="927" y="3410"/>
                  <a:pt x="926" y="3405"/>
                </a:cubicBezTo>
                <a:cubicBezTo>
                  <a:pt x="921" y="3376"/>
                  <a:pt x="937" y="3326"/>
                  <a:pt x="962" y="3297"/>
                </a:cubicBezTo>
                <a:cubicBezTo>
                  <a:pt x="965" y="3293"/>
                  <a:pt x="970" y="3287"/>
                  <a:pt x="972" y="3282"/>
                </a:cubicBezTo>
                <a:cubicBezTo>
                  <a:pt x="976" y="3275"/>
                  <a:pt x="1003" y="3253"/>
                  <a:pt x="1018" y="3246"/>
                </a:cubicBezTo>
                <a:cubicBezTo>
                  <a:pt x="1023" y="3243"/>
                  <a:pt x="1036" y="3241"/>
                  <a:pt x="1048" y="3240"/>
                </a:cubicBezTo>
                <a:cubicBezTo>
                  <a:pt x="1053" y="3240"/>
                  <a:pt x="1057" y="3239"/>
                  <a:pt x="1060" y="3239"/>
                </a:cubicBezTo>
                <a:cubicBezTo>
                  <a:pt x="1070" y="3239"/>
                  <a:pt x="1076" y="3241"/>
                  <a:pt x="1085" y="3245"/>
                </a:cubicBezTo>
                <a:cubicBezTo>
                  <a:pt x="1110" y="3255"/>
                  <a:pt x="1148" y="3289"/>
                  <a:pt x="1169" y="3319"/>
                </a:cubicBezTo>
                <a:cubicBezTo>
                  <a:pt x="1204" y="3368"/>
                  <a:pt x="1235" y="3437"/>
                  <a:pt x="1253" y="3509"/>
                </a:cubicBezTo>
                <a:cubicBezTo>
                  <a:pt x="1255" y="3516"/>
                  <a:pt x="1262" y="3541"/>
                  <a:pt x="1263" y="3543"/>
                </a:cubicBezTo>
                <a:lnTo>
                  <a:pt x="1263" y="3542"/>
                </a:lnTo>
                <a:cubicBezTo>
                  <a:pt x="1264" y="3544"/>
                  <a:pt x="1268" y="3559"/>
                  <a:pt x="1274" y="3582"/>
                </a:cubicBezTo>
                <a:cubicBezTo>
                  <a:pt x="1287" y="3633"/>
                  <a:pt x="1294" y="3654"/>
                  <a:pt x="1305" y="3680"/>
                </a:cubicBezTo>
                <a:cubicBezTo>
                  <a:pt x="1311" y="3692"/>
                  <a:pt x="1319" y="3712"/>
                  <a:pt x="1325" y="3724"/>
                </a:cubicBezTo>
                <a:cubicBezTo>
                  <a:pt x="1343" y="3765"/>
                  <a:pt x="1386" y="3833"/>
                  <a:pt x="1397" y="3841"/>
                </a:cubicBezTo>
                <a:cubicBezTo>
                  <a:pt x="1398" y="3842"/>
                  <a:pt x="1405" y="3851"/>
                  <a:pt x="1416" y="3863"/>
                </a:cubicBezTo>
                <a:cubicBezTo>
                  <a:pt x="1421" y="3870"/>
                  <a:pt x="1427" y="3878"/>
                  <a:pt x="1433" y="3884"/>
                </a:cubicBezTo>
                <a:cubicBezTo>
                  <a:pt x="1428" y="3881"/>
                  <a:pt x="1423" y="3878"/>
                  <a:pt x="1418" y="3875"/>
                </a:cubicBezTo>
                <a:cubicBezTo>
                  <a:pt x="1397" y="3862"/>
                  <a:pt x="1355" y="3831"/>
                  <a:pt x="1342" y="3818"/>
                </a:cubicBezTo>
                <a:cubicBezTo>
                  <a:pt x="1325" y="3803"/>
                  <a:pt x="1248" y="3695"/>
                  <a:pt x="1225" y="3657"/>
                </a:cubicBezTo>
                <a:moveTo>
                  <a:pt x="798" y="3660"/>
                </a:moveTo>
                <a:cubicBezTo>
                  <a:pt x="799" y="3649"/>
                  <a:pt x="800" y="3614"/>
                  <a:pt x="801" y="3581"/>
                </a:cubicBezTo>
                <a:cubicBezTo>
                  <a:pt x="802" y="3492"/>
                  <a:pt x="807" y="3459"/>
                  <a:pt x="828" y="3403"/>
                </a:cubicBezTo>
                <a:cubicBezTo>
                  <a:pt x="838" y="3376"/>
                  <a:pt x="837" y="3375"/>
                  <a:pt x="836" y="3373"/>
                </a:cubicBezTo>
                <a:lnTo>
                  <a:pt x="835" y="3372"/>
                </a:lnTo>
                <a:lnTo>
                  <a:pt x="833" y="3372"/>
                </a:lnTo>
                <a:cubicBezTo>
                  <a:pt x="831" y="3372"/>
                  <a:pt x="829" y="3372"/>
                  <a:pt x="815" y="3400"/>
                </a:cubicBezTo>
                <a:cubicBezTo>
                  <a:pt x="807" y="3416"/>
                  <a:pt x="800" y="3432"/>
                  <a:pt x="797" y="3441"/>
                </a:cubicBezTo>
                <a:cubicBezTo>
                  <a:pt x="783" y="3481"/>
                  <a:pt x="779" y="3516"/>
                  <a:pt x="778" y="3587"/>
                </a:cubicBezTo>
                <a:cubicBezTo>
                  <a:pt x="778" y="3611"/>
                  <a:pt x="777" y="3640"/>
                  <a:pt x="776" y="3649"/>
                </a:cubicBezTo>
                <a:cubicBezTo>
                  <a:pt x="775" y="3659"/>
                  <a:pt x="775" y="3697"/>
                  <a:pt x="776" y="3732"/>
                </a:cubicBezTo>
                <a:lnTo>
                  <a:pt x="777" y="3777"/>
                </a:lnTo>
                <a:lnTo>
                  <a:pt x="769" y="3756"/>
                </a:lnTo>
                <a:cubicBezTo>
                  <a:pt x="737" y="3674"/>
                  <a:pt x="720" y="3616"/>
                  <a:pt x="721" y="3593"/>
                </a:cubicBezTo>
                <a:cubicBezTo>
                  <a:pt x="721" y="3587"/>
                  <a:pt x="722" y="3572"/>
                  <a:pt x="722" y="3561"/>
                </a:cubicBezTo>
                <a:cubicBezTo>
                  <a:pt x="722" y="3549"/>
                  <a:pt x="723" y="3538"/>
                  <a:pt x="724" y="3535"/>
                </a:cubicBezTo>
                <a:cubicBezTo>
                  <a:pt x="726" y="3531"/>
                  <a:pt x="727" y="3522"/>
                  <a:pt x="728" y="3514"/>
                </a:cubicBezTo>
                <a:cubicBezTo>
                  <a:pt x="729" y="3496"/>
                  <a:pt x="740" y="3452"/>
                  <a:pt x="747" y="3436"/>
                </a:cubicBezTo>
                <a:cubicBezTo>
                  <a:pt x="761" y="3404"/>
                  <a:pt x="823" y="3323"/>
                  <a:pt x="849" y="3304"/>
                </a:cubicBezTo>
                <a:cubicBezTo>
                  <a:pt x="869" y="3289"/>
                  <a:pt x="925" y="3257"/>
                  <a:pt x="938" y="3253"/>
                </a:cubicBezTo>
                <a:cubicBezTo>
                  <a:pt x="944" y="3251"/>
                  <a:pt x="956" y="3249"/>
                  <a:pt x="965" y="3248"/>
                </a:cubicBezTo>
                <a:lnTo>
                  <a:pt x="974" y="3247"/>
                </a:lnTo>
                <a:lnTo>
                  <a:pt x="960" y="3263"/>
                </a:lnTo>
                <a:cubicBezTo>
                  <a:pt x="930" y="3298"/>
                  <a:pt x="912" y="3334"/>
                  <a:pt x="905" y="3367"/>
                </a:cubicBezTo>
                <a:cubicBezTo>
                  <a:pt x="902" y="3387"/>
                  <a:pt x="904" y="3421"/>
                  <a:pt x="911" y="3449"/>
                </a:cubicBezTo>
                <a:cubicBezTo>
                  <a:pt x="920" y="3482"/>
                  <a:pt x="920" y="3514"/>
                  <a:pt x="911" y="3545"/>
                </a:cubicBezTo>
                <a:cubicBezTo>
                  <a:pt x="903" y="3573"/>
                  <a:pt x="877" y="3636"/>
                  <a:pt x="866" y="3654"/>
                </a:cubicBezTo>
                <a:cubicBezTo>
                  <a:pt x="855" y="3671"/>
                  <a:pt x="849" y="3686"/>
                  <a:pt x="832" y="3729"/>
                </a:cubicBezTo>
                <a:cubicBezTo>
                  <a:pt x="823" y="3751"/>
                  <a:pt x="809" y="3802"/>
                  <a:pt x="805" y="3827"/>
                </a:cubicBezTo>
                <a:cubicBezTo>
                  <a:pt x="801" y="3790"/>
                  <a:pt x="796" y="3680"/>
                  <a:pt x="798" y="3660"/>
                </a:cubicBezTo>
                <a:moveTo>
                  <a:pt x="1213" y="4363"/>
                </a:moveTo>
                <a:cubicBezTo>
                  <a:pt x="1204" y="4350"/>
                  <a:pt x="1201" y="4336"/>
                  <a:pt x="1202" y="4330"/>
                </a:cubicBezTo>
                <a:cubicBezTo>
                  <a:pt x="1202" y="4329"/>
                  <a:pt x="1202" y="4329"/>
                  <a:pt x="1203" y="4329"/>
                </a:cubicBezTo>
                <a:cubicBezTo>
                  <a:pt x="1204" y="4330"/>
                  <a:pt x="1205" y="4333"/>
                  <a:pt x="1207" y="4339"/>
                </a:cubicBezTo>
                <a:lnTo>
                  <a:pt x="1207" y="4339"/>
                </a:lnTo>
                <a:cubicBezTo>
                  <a:pt x="1209" y="4344"/>
                  <a:pt x="1211" y="4355"/>
                  <a:pt x="1213" y="4363"/>
                </a:cubicBezTo>
                <a:moveTo>
                  <a:pt x="959" y="5108"/>
                </a:moveTo>
                <a:cubicBezTo>
                  <a:pt x="972" y="5037"/>
                  <a:pt x="980" y="4985"/>
                  <a:pt x="984" y="4949"/>
                </a:cubicBezTo>
                <a:cubicBezTo>
                  <a:pt x="990" y="4895"/>
                  <a:pt x="998" y="4856"/>
                  <a:pt x="1013" y="4797"/>
                </a:cubicBezTo>
                <a:cubicBezTo>
                  <a:pt x="1020" y="4769"/>
                  <a:pt x="1027" y="4736"/>
                  <a:pt x="1028" y="4723"/>
                </a:cubicBezTo>
                <a:cubicBezTo>
                  <a:pt x="1029" y="4711"/>
                  <a:pt x="1028" y="4687"/>
                  <a:pt x="1026" y="4670"/>
                </a:cubicBezTo>
                <a:cubicBezTo>
                  <a:pt x="1024" y="4633"/>
                  <a:pt x="1021" y="4631"/>
                  <a:pt x="1020" y="4630"/>
                </a:cubicBezTo>
                <a:lnTo>
                  <a:pt x="1018" y="4629"/>
                </a:lnTo>
                <a:lnTo>
                  <a:pt x="1016" y="4629"/>
                </a:lnTo>
                <a:cubicBezTo>
                  <a:pt x="1014" y="4630"/>
                  <a:pt x="1013" y="4631"/>
                  <a:pt x="1012" y="4652"/>
                </a:cubicBezTo>
                <a:cubicBezTo>
                  <a:pt x="1010" y="4718"/>
                  <a:pt x="1009" y="4724"/>
                  <a:pt x="992" y="4788"/>
                </a:cubicBezTo>
                <a:cubicBezTo>
                  <a:pt x="975" y="4851"/>
                  <a:pt x="969" y="4881"/>
                  <a:pt x="963" y="4932"/>
                </a:cubicBezTo>
                <a:cubicBezTo>
                  <a:pt x="960" y="4961"/>
                  <a:pt x="959" y="4972"/>
                  <a:pt x="957" y="4981"/>
                </a:cubicBezTo>
                <a:cubicBezTo>
                  <a:pt x="953" y="5005"/>
                  <a:pt x="938" y="5097"/>
                  <a:pt x="937" y="5102"/>
                </a:cubicBezTo>
                <a:cubicBezTo>
                  <a:pt x="936" y="5105"/>
                  <a:pt x="935" y="5113"/>
                  <a:pt x="934" y="5120"/>
                </a:cubicBezTo>
                <a:cubicBezTo>
                  <a:pt x="933" y="5126"/>
                  <a:pt x="931" y="5135"/>
                  <a:pt x="930" y="5139"/>
                </a:cubicBezTo>
                <a:cubicBezTo>
                  <a:pt x="929" y="5142"/>
                  <a:pt x="928" y="5148"/>
                  <a:pt x="927" y="5154"/>
                </a:cubicBezTo>
                <a:cubicBezTo>
                  <a:pt x="927" y="5152"/>
                  <a:pt x="926" y="5148"/>
                  <a:pt x="926" y="5145"/>
                </a:cubicBezTo>
                <a:cubicBezTo>
                  <a:pt x="924" y="5127"/>
                  <a:pt x="921" y="5104"/>
                  <a:pt x="919" y="5094"/>
                </a:cubicBezTo>
                <a:cubicBezTo>
                  <a:pt x="916" y="5071"/>
                  <a:pt x="920" y="5029"/>
                  <a:pt x="933" y="4968"/>
                </a:cubicBezTo>
                <a:cubicBezTo>
                  <a:pt x="939" y="4940"/>
                  <a:pt x="946" y="4897"/>
                  <a:pt x="948" y="4873"/>
                </a:cubicBezTo>
                <a:cubicBezTo>
                  <a:pt x="954" y="4824"/>
                  <a:pt x="955" y="4739"/>
                  <a:pt x="950" y="4712"/>
                </a:cubicBezTo>
                <a:cubicBezTo>
                  <a:pt x="944" y="4675"/>
                  <a:pt x="928" y="4630"/>
                  <a:pt x="901" y="4577"/>
                </a:cubicBezTo>
                <a:cubicBezTo>
                  <a:pt x="892" y="4560"/>
                  <a:pt x="879" y="4534"/>
                  <a:pt x="871" y="4518"/>
                </a:cubicBezTo>
                <a:cubicBezTo>
                  <a:pt x="856" y="4487"/>
                  <a:pt x="843" y="4466"/>
                  <a:pt x="816" y="4426"/>
                </a:cubicBezTo>
                <a:cubicBezTo>
                  <a:pt x="801" y="4405"/>
                  <a:pt x="800" y="4402"/>
                  <a:pt x="798" y="4381"/>
                </a:cubicBezTo>
                <a:cubicBezTo>
                  <a:pt x="794" y="4349"/>
                  <a:pt x="797" y="4315"/>
                  <a:pt x="809" y="4274"/>
                </a:cubicBezTo>
                <a:cubicBezTo>
                  <a:pt x="822" y="4225"/>
                  <a:pt x="826" y="4200"/>
                  <a:pt x="823" y="4172"/>
                </a:cubicBezTo>
                <a:cubicBezTo>
                  <a:pt x="823" y="4168"/>
                  <a:pt x="823" y="4162"/>
                  <a:pt x="822" y="4157"/>
                </a:cubicBezTo>
                <a:cubicBezTo>
                  <a:pt x="828" y="4168"/>
                  <a:pt x="839" y="4187"/>
                  <a:pt x="849" y="4204"/>
                </a:cubicBezTo>
                <a:cubicBezTo>
                  <a:pt x="865" y="4233"/>
                  <a:pt x="885" y="4265"/>
                  <a:pt x="893" y="4275"/>
                </a:cubicBezTo>
                <a:cubicBezTo>
                  <a:pt x="911" y="4299"/>
                  <a:pt x="947" y="4337"/>
                  <a:pt x="976" y="4363"/>
                </a:cubicBezTo>
                <a:cubicBezTo>
                  <a:pt x="1001" y="4384"/>
                  <a:pt x="1001" y="4384"/>
                  <a:pt x="1014" y="4400"/>
                </a:cubicBezTo>
                <a:cubicBezTo>
                  <a:pt x="1041" y="4432"/>
                  <a:pt x="1069" y="4492"/>
                  <a:pt x="1077" y="4534"/>
                </a:cubicBezTo>
                <a:cubicBezTo>
                  <a:pt x="1078" y="4540"/>
                  <a:pt x="1082" y="4560"/>
                  <a:pt x="1086" y="4577"/>
                </a:cubicBezTo>
                <a:cubicBezTo>
                  <a:pt x="1093" y="4613"/>
                  <a:pt x="1095" y="4645"/>
                  <a:pt x="1092" y="4666"/>
                </a:cubicBezTo>
                <a:cubicBezTo>
                  <a:pt x="1090" y="4680"/>
                  <a:pt x="1084" y="4707"/>
                  <a:pt x="1071" y="4765"/>
                </a:cubicBezTo>
                <a:cubicBezTo>
                  <a:pt x="1066" y="4787"/>
                  <a:pt x="1040" y="4882"/>
                  <a:pt x="1026" y="4927"/>
                </a:cubicBezTo>
                <a:cubicBezTo>
                  <a:pt x="1021" y="4943"/>
                  <a:pt x="1013" y="4973"/>
                  <a:pt x="1006" y="4994"/>
                </a:cubicBezTo>
                <a:cubicBezTo>
                  <a:pt x="1000" y="5015"/>
                  <a:pt x="987" y="5055"/>
                  <a:pt x="977" y="5084"/>
                </a:cubicBezTo>
                <a:cubicBezTo>
                  <a:pt x="967" y="5112"/>
                  <a:pt x="954" y="5150"/>
                  <a:pt x="949" y="5171"/>
                </a:cubicBezTo>
                <a:cubicBezTo>
                  <a:pt x="951" y="5157"/>
                  <a:pt x="954" y="5138"/>
                  <a:pt x="959" y="5108"/>
                </a:cubicBezTo>
                <a:moveTo>
                  <a:pt x="595" y="5898"/>
                </a:moveTo>
                <a:cubicBezTo>
                  <a:pt x="592" y="5871"/>
                  <a:pt x="590" y="5824"/>
                  <a:pt x="588" y="5753"/>
                </a:cubicBezTo>
                <a:lnTo>
                  <a:pt x="587" y="5734"/>
                </a:lnTo>
                <a:cubicBezTo>
                  <a:pt x="585" y="5673"/>
                  <a:pt x="582" y="5620"/>
                  <a:pt x="578" y="5575"/>
                </a:cubicBezTo>
                <a:lnTo>
                  <a:pt x="577" y="5562"/>
                </a:lnTo>
                <a:cubicBezTo>
                  <a:pt x="571" y="5495"/>
                  <a:pt x="562" y="5440"/>
                  <a:pt x="550" y="5402"/>
                </a:cubicBezTo>
                <a:cubicBezTo>
                  <a:pt x="545" y="5383"/>
                  <a:pt x="527" y="5344"/>
                  <a:pt x="520" y="5336"/>
                </a:cubicBezTo>
                <a:lnTo>
                  <a:pt x="519" y="5335"/>
                </a:lnTo>
                <a:cubicBezTo>
                  <a:pt x="516" y="5332"/>
                  <a:pt x="515" y="5329"/>
                  <a:pt x="512" y="5331"/>
                </a:cubicBezTo>
                <a:cubicBezTo>
                  <a:pt x="509" y="5333"/>
                  <a:pt x="510" y="5336"/>
                  <a:pt x="512" y="5343"/>
                </a:cubicBezTo>
                <a:cubicBezTo>
                  <a:pt x="514" y="5348"/>
                  <a:pt x="517" y="5356"/>
                  <a:pt x="522" y="5369"/>
                </a:cubicBezTo>
                <a:lnTo>
                  <a:pt x="524" y="5375"/>
                </a:lnTo>
                <a:cubicBezTo>
                  <a:pt x="540" y="5419"/>
                  <a:pt x="541" y="5423"/>
                  <a:pt x="545" y="5460"/>
                </a:cubicBezTo>
                <a:cubicBezTo>
                  <a:pt x="549" y="5493"/>
                  <a:pt x="562" y="5640"/>
                  <a:pt x="562" y="5646"/>
                </a:cubicBezTo>
                <a:cubicBezTo>
                  <a:pt x="562" y="5648"/>
                  <a:pt x="563" y="5685"/>
                  <a:pt x="564" y="5720"/>
                </a:cubicBezTo>
                <a:cubicBezTo>
                  <a:pt x="566" y="5758"/>
                  <a:pt x="567" y="5804"/>
                  <a:pt x="567" y="5823"/>
                </a:cubicBezTo>
                <a:cubicBezTo>
                  <a:pt x="567" y="5853"/>
                  <a:pt x="569" y="5887"/>
                  <a:pt x="571" y="5908"/>
                </a:cubicBezTo>
                <a:cubicBezTo>
                  <a:pt x="561" y="5886"/>
                  <a:pt x="548" y="5852"/>
                  <a:pt x="544" y="5834"/>
                </a:cubicBezTo>
                <a:cubicBezTo>
                  <a:pt x="541" y="5821"/>
                  <a:pt x="541" y="5806"/>
                  <a:pt x="538" y="5727"/>
                </a:cubicBezTo>
                <a:cubicBezTo>
                  <a:pt x="537" y="5710"/>
                  <a:pt x="535" y="5690"/>
                  <a:pt x="532" y="5683"/>
                </a:cubicBezTo>
                <a:cubicBezTo>
                  <a:pt x="530" y="5677"/>
                  <a:pt x="525" y="5662"/>
                  <a:pt x="522" y="5651"/>
                </a:cubicBezTo>
                <a:cubicBezTo>
                  <a:pt x="518" y="5640"/>
                  <a:pt x="513" y="5624"/>
                  <a:pt x="510" y="5616"/>
                </a:cubicBezTo>
                <a:cubicBezTo>
                  <a:pt x="507" y="5608"/>
                  <a:pt x="504" y="5599"/>
                  <a:pt x="504" y="5595"/>
                </a:cubicBezTo>
                <a:cubicBezTo>
                  <a:pt x="503" y="5592"/>
                  <a:pt x="501" y="5586"/>
                  <a:pt x="500" y="5582"/>
                </a:cubicBezTo>
                <a:cubicBezTo>
                  <a:pt x="499" y="5578"/>
                  <a:pt x="495" y="5558"/>
                  <a:pt x="491" y="5538"/>
                </a:cubicBezTo>
                <a:cubicBezTo>
                  <a:pt x="481" y="5487"/>
                  <a:pt x="468" y="5443"/>
                  <a:pt x="458" y="5431"/>
                </a:cubicBezTo>
                <a:cubicBezTo>
                  <a:pt x="441" y="5412"/>
                  <a:pt x="420" y="5372"/>
                  <a:pt x="410" y="5340"/>
                </a:cubicBezTo>
                <a:cubicBezTo>
                  <a:pt x="394" y="5286"/>
                  <a:pt x="380" y="5261"/>
                  <a:pt x="354" y="5236"/>
                </a:cubicBezTo>
                <a:cubicBezTo>
                  <a:pt x="342" y="5224"/>
                  <a:pt x="309" y="5207"/>
                  <a:pt x="285" y="5202"/>
                </a:cubicBezTo>
                <a:lnTo>
                  <a:pt x="282" y="5201"/>
                </a:lnTo>
                <a:lnTo>
                  <a:pt x="288" y="5198"/>
                </a:lnTo>
                <a:cubicBezTo>
                  <a:pt x="295" y="5194"/>
                  <a:pt x="309" y="5188"/>
                  <a:pt x="319" y="5185"/>
                </a:cubicBezTo>
                <a:cubicBezTo>
                  <a:pt x="338" y="5180"/>
                  <a:pt x="386" y="5176"/>
                  <a:pt x="404" y="5179"/>
                </a:cubicBezTo>
                <a:cubicBezTo>
                  <a:pt x="409" y="5180"/>
                  <a:pt x="418" y="5181"/>
                  <a:pt x="422" y="5181"/>
                </a:cubicBezTo>
                <a:cubicBezTo>
                  <a:pt x="460" y="5186"/>
                  <a:pt x="515" y="5214"/>
                  <a:pt x="562" y="5251"/>
                </a:cubicBezTo>
                <a:cubicBezTo>
                  <a:pt x="597" y="5279"/>
                  <a:pt x="632" y="5326"/>
                  <a:pt x="651" y="5372"/>
                </a:cubicBezTo>
                <a:cubicBezTo>
                  <a:pt x="675" y="5431"/>
                  <a:pt x="673" y="5511"/>
                  <a:pt x="646" y="5611"/>
                </a:cubicBezTo>
                <a:cubicBezTo>
                  <a:pt x="603" y="5766"/>
                  <a:pt x="593" y="5819"/>
                  <a:pt x="595" y="5898"/>
                </a:cubicBezTo>
                <a:moveTo>
                  <a:pt x="160" y="5400"/>
                </a:moveTo>
                <a:cubicBezTo>
                  <a:pt x="160" y="5404"/>
                  <a:pt x="160" y="5407"/>
                  <a:pt x="160" y="5410"/>
                </a:cubicBezTo>
                <a:cubicBezTo>
                  <a:pt x="156" y="5407"/>
                  <a:pt x="150" y="5399"/>
                  <a:pt x="145" y="5388"/>
                </a:cubicBezTo>
                <a:cubicBezTo>
                  <a:pt x="133" y="5363"/>
                  <a:pt x="133" y="5304"/>
                  <a:pt x="145" y="5271"/>
                </a:cubicBezTo>
                <a:cubicBezTo>
                  <a:pt x="148" y="5264"/>
                  <a:pt x="148" y="5260"/>
                  <a:pt x="146" y="5259"/>
                </a:cubicBezTo>
                <a:cubicBezTo>
                  <a:pt x="145" y="5258"/>
                  <a:pt x="143" y="5257"/>
                  <a:pt x="141" y="5259"/>
                </a:cubicBezTo>
                <a:cubicBezTo>
                  <a:pt x="130" y="5266"/>
                  <a:pt x="117" y="5326"/>
                  <a:pt x="118" y="5350"/>
                </a:cubicBezTo>
                <a:cubicBezTo>
                  <a:pt x="119" y="5368"/>
                  <a:pt x="127" y="5394"/>
                  <a:pt x="136" y="5411"/>
                </a:cubicBezTo>
                <a:lnTo>
                  <a:pt x="130" y="5406"/>
                </a:lnTo>
                <a:cubicBezTo>
                  <a:pt x="107" y="5390"/>
                  <a:pt x="102" y="5384"/>
                  <a:pt x="92" y="5361"/>
                </a:cubicBezTo>
                <a:cubicBezTo>
                  <a:pt x="81" y="5334"/>
                  <a:pt x="79" y="5304"/>
                  <a:pt x="88" y="5284"/>
                </a:cubicBezTo>
                <a:cubicBezTo>
                  <a:pt x="96" y="5266"/>
                  <a:pt x="108" y="5252"/>
                  <a:pt x="126" y="5241"/>
                </a:cubicBezTo>
                <a:cubicBezTo>
                  <a:pt x="138" y="5233"/>
                  <a:pt x="140" y="5230"/>
                  <a:pt x="141" y="5228"/>
                </a:cubicBezTo>
                <a:cubicBezTo>
                  <a:pt x="144" y="5226"/>
                  <a:pt x="158" y="5219"/>
                  <a:pt x="177" y="5213"/>
                </a:cubicBezTo>
                <a:cubicBezTo>
                  <a:pt x="193" y="5207"/>
                  <a:pt x="195" y="5207"/>
                  <a:pt x="201" y="5205"/>
                </a:cubicBezTo>
                <a:cubicBezTo>
                  <a:pt x="214" y="5201"/>
                  <a:pt x="226" y="5198"/>
                  <a:pt x="233" y="5194"/>
                </a:cubicBezTo>
                <a:cubicBezTo>
                  <a:pt x="237" y="5193"/>
                  <a:pt x="250" y="5189"/>
                  <a:pt x="262" y="5186"/>
                </a:cubicBezTo>
                <a:lnTo>
                  <a:pt x="263" y="5186"/>
                </a:lnTo>
                <a:cubicBezTo>
                  <a:pt x="246" y="5196"/>
                  <a:pt x="218" y="5228"/>
                  <a:pt x="202" y="5256"/>
                </a:cubicBezTo>
                <a:cubicBezTo>
                  <a:pt x="191" y="5275"/>
                  <a:pt x="178" y="5305"/>
                  <a:pt x="170" y="5329"/>
                </a:cubicBezTo>
                <a:cubicBezTo>
                  <a:pt x="165" y="5345"/>
                  <a:pt x="159" y="5385"/>
                  <a:pt x="160" y="5400"/>
                </a:cubicBezTo>
                <a:moveTo>
                  <a:pt x="1157" y="5713"/>
                </a:moveTo>
                <a:cubicBezTo>
                  <a:pt x="1166" y="5707"/>
                  <a:pt x="1198" y="5691"/>
                  <a:pt x="1201" y="5691"/>
                </a:cubicBezTo>
                <a:lnTo>
                  <a:pt x="1201" y="5691"/>
                </a:lnTo>
                <a:cubicBezTo>
                  <a:pt x="1203" y="5690"/>
                  <a:pt x="1215" y="5684"/>
                  <a:pt x="1238" y="5671"/>
                </a:cubicBezTo>
                <a:cubicBezTo>
                  <a:pt x="1257" y="5661"/>
                  <a:pt x="1284" y="5647"/>
                  <a:pt x="1298" y="5640"/>
                </a:cubicBezTo>
                <a:cubicBezTo>
                  <a:pt x="1354" y="5615"/>
                  <a:pt x="1463" y="5554"/>
                  <a:pt x="1490" y="5533"/>
                </a:cubicBezTo>
                <a:cubicBezTo>
                  <a:pt x="1513" y="5515"/>
                  <a:pt x="1548" y="5482"/>
                  <a:pt x="1551" y="5473"/>
                </a:cubicBezTo>
                <a:cubicBezTo>
                  <a:pt x="1551" y="5471"/>
                  <a:pt x="1550" y="5469"/>
                  <a:pt x="1549" y="5468"/>
                </a:cubicBezTo>
                <a:cubicBezTo>
                  <a:pt x="1547" y="5467"/>
                  <a:pt x="1545" y="5466"/>
                  <a:pt x="1533" y="5479"/>
                </a:cubicBezTo>
                <a:cubicBezTo>
                  <a:pt x="1526" y="5487"/>
                  <a:pt x="1514" y="5498"/>
                  <a:pt x="1507" y="5503"/>
                </a:cubicBezTo>
                <a:cubicBezTo>
                  <a:pt x="1487" y="5518"/>
                  <a:pt x="1419" y="5558"/>
                  <a:pt x="1393" y="5571"/>
                </a:cubicBezTo>
                <a:cubicBezTo>
                  <a:pt x="1381" y="5577"/>
                  <a:pt x="1366" y="5584"/>
                  <a:pt x="1361" y="5586"/>
                </a:cubicBezTo>
                <a:cubicBezTo>
                  <a:pt x="1357" y="5589"/>
                  <a:pt x="1333" y="5600"/>
                  <a:pt x="1309" y="5610"/>
                </a:cubicBezTo>
                <a:cubicBezTo>
                  <a:pt x="1285" y="5621"/>
                  <a:pt x="1248" y="5639"/>
                  <a:pt x="1227" y="5651"/>
                </a:cubicBezTo>
                <a:cubicBezTo>
                  <a:pt x="1207" y="5662"/>
                  <a:pt x="1184" y="5674"/>
                  <a:pt x="1178" y="5676"/>
                </a:cubicBezTo>
                <a:cubicBezTo>
                  <a:pt x="1172" y="5679"/>
                  <a:pt x="1159" y="5685"/>
                  <a:pt x="1150" y="5690"/>
                </a:cubicBezTo>
                <a:cubicBezTo>
                  <a:pt x="1141" y="5695"/>
                  <a:pt x="1123" y="5705"/>
                  <a:pt x="1109" y="5712"/>
                </a:cubicBezTo>
                <a:lnTo>
                  <a:pt x="1096" y="5718"/>
                </a:lnTo>
                <a:lnTo>
                  <a:pt x="1099" y="5713"/>
                </a:lnTo>
                <a:cubicBezTo>
                  <a:pt x="1111" y="5698"/>
                  <a:pt x="1128" y="5682"/>
                  <a:pt x="1155" y="5663"/>
                </a:cubicBezTo>
                <a:cubicBezTo>
                  <a:pt x="1182" y="5643"/>
                  <a:pt x="1193" y="5635"/>
                  <a:pt x="1195" y="5634"/>
                </a:cubicBezTo>
                <a:cubicBezTo>
                  <a:pt x="1196" y="5634"/>
                  <a:pt x="1200" y="5632"/>
                  <a:pt x="1227" y="5613"/>
                </a:cubicBezTo>
                <a:cubicBezTo>
                  <a:pt x="1293" y="5568"/>
                  <a:pt x="1357" y="5506"/>
                  <a:pt x="1391" y="5454"/>
                </a:cubicBezTo>
                <a:cubicBezTo>
                  <a:pt x="1400" y="5440"/>
                  <a:pt x="1413" y="5421"/>
                  <a:pt x="1417" y="5416"/>
                </a:cubicBezTo>
                <a:cubicBezTo>
                  <a:pt x="1462" y="5356"/>
                  <a:pt x="1511" y="5309"/>
                  <a:pt x="1557" y="5280"/>
                </a:cubicBezTo>
                <a:cubicBezTo>
                  <a:pt x="1587" y="5261"/>
                  <a:pt x="1623" y="5246"/>
                  <a:pt x="1649" y="5239"/>
                </a:cubicBezTo>
                <a:cubicBezTo>
                  <a:pt x="1662" y="5236"/>
                  <a:pt x="1696" y="5232"/>
                  <a:pt x="1727" y="5229"/>
                </a:cubicBezTo>
                <a:cubicBezTo>
                  <a:pt x="1842" y="5218"/>
                  <a:pt x="1863" y="5216"/>
                  <a:pt x="1899" y="5208"/>
                </a:cubicBezTo>
                <a:cubicBezTo>
                  <a:pt x="1915" y="5204"/>
                  <a:pt x="1925" y="5202"/>
                  <a:pt x="1930" y="5200"/>
                </a:cubicBezTo>
                <a:cubicBezTo>
                  <a:pt x="1929" y="5201"/>
                  <a:pt x="1927" y="5202"/>
                  <a:pt x="1925" y="5203"/>
                </a:cubicBezTo>
                <a:cubicBezTo>
                  <a:pt x="1892" y="5221"/>
                  <a:pt x="1845" y="5258"/>
                  <a:pt x="1817" y="5288"/>
                </a:cubicBezTo>
                <a:cubicBezTo>
                  <a:pt x="1808" y="5298"/>
                  <a:pt x="1783" y="5331"/>
                  <a:pt x="1783" y="5337"/>
                </a:cubicBezTo>
                <a:lnTo>
                  <a:pt x="1783" y="5337"/>
                </a:lnTo>
                <a:cubicBezTo>
                  <a:pt x="1782" y="5337"/>
                  <a:pt x="1778" y="5340"/>
                  <a:pt x="1774" y="5351"/>
                </a:cubicBezTo>
                <a:cubicBezTo>
                  <a:pt x="1771" y="5357"/>
                  <a:pt x="1763" y="5372"/>
                  <a:pt x="1757" y="5385"/>
                </a:cubicBezTo>
                <a:cubicBezTo>
                  <a:pt x="1748" y="5404"/>
                  <a:pt x="1746" y="5408"/>
                  <a:pt x="1746" y="5410"/>
                </a:cubicBezTo>
                <a:cubicBezTo>
                  <a:pt x="1746" y="5409"/>
                  <a:pt x="1746" y="5409"/>
                  <a:pt x="1746" y="5409"/>
                </a:cubicBezTo>
                <a:cubicBezTo>
                  <a:pt x="1746" y="5410"/>
                  <a:pt x="1744" y="5413"/>
                  <a:pt x="1741" y="5416"/>
                </a:cubicBezTo>
                <a:cubicBezTo>
                  <a:pt x="1738" y="5420"/>
                  <a:pt x="1729" y="5433"/>
                  <a:pt x="1720" y="5445"/>
                </a:cubicBezTo>
                <a:cubicBezTo>
                  <a:pt x="1675" y="5507"/>
                  <a:pt x="1604" y="5590"/>
                  <a:pt x="1589" y="5599"/>
                </a:cubicBezTo>
                <a:cubicBezTo>
                  <a:pt x="1535" y="5632"/>
                  <a:pt x="1516" y="5641"/>
                  <a:pt x="1455" y="5663"/>
                </a:cubicBezTo>
                <a:cubicBezTo>
                  <a:pt x="1443" y="5667"/>
                  <a:pt x="1429" y="5672"/>
                  <a:pt x="1425" y="5673"/>
                </a:cubicBezTo>
                <a:cubicBezTo>
                  <a:pt x="1421" y="5675"/>
                  <a:pt x="1407" y="5680"/>
                  <a:pt x="1393" y="5684"/>
                </a:cubicBezTo>
                <a:cubicBezTo>
                  <a:pt x="1379" y="5689"/>
                  <a:pt x="1363" y="5694"/>
                  <a:pt x="1356" y="5697"/>
                </a:cubicBezTo>
                <a:cubicBezTo>
                  <a:pt x="1343" y="5703"/>
                  <a:pt x="1276" y="5718"/>
                  <a:pt x="1253" y="5721"/>
                </a:cubicBezTo>
                <a:cubicBezTo>
                  <a:pt x="1245" y="5722"/>
                  <a:pt x="1219" y="5725"/>
                  <a:pt x="1195" y="5727"/>
                </a:cubicBezTo>
                <a:cubicBezTo>
                  <a:pt x="1172" y="5730"/>
                  <a:pt x="1138" y="5733"/>
                  <a:pt x="1121" y="5735"/>
                </a:cubicBezTo>
                <a:lnTo>
                  <a:pt x="1110" y="5736"/>
                </a:lnTo>
                <a:lnTo>
                  <a:pt x="1120" y="5732"/>
                </a:lnTo>
                <a:cubicBezTo>
                  <a:pt x="1135" y="5724"/>
                  <a:pt x="1152" y="5716"/>
                  <a:pt x="1157" y="5713"/>
                </a:cubicBezTo>
                <a:moveTo>
                  <a:pt x="1535" y="5267"/>
                </a:moveTo>
                <a:lnTo>
                  <a:pt x="1538" y="5263"/>
                </a:lnTo>
                <a:cubicBezTo>
                  <a:pt x="1548" y="5253"/>
                  <a:pt x="1559" y="5240"/>
                  <a:pt x="1563" y="5235"/>
                </a:cubicBezTo>
                <a:cubicBezTo>
                  <a:pt x="1589" y="5203"/>
                  <a:pt x="1625" y="5177"/>
                  <a:pt x="1658" y="5164"/>
                </a:cubicBezTo>
                <a:cubicBezTo>
                  <a:pt x="1666" y="5161"/>
                  <a:pt x="1676" y="5157"/>
                  <a:pt x="1679" y="5155"/>
                </a:cubicBezTo>
                <a:cubicBezTo>
                  <a:pt x="1682" y="5154"/>
                  <a:pt x="1691" y="5152"/>
                  <a:pt x="1700" y="5151"/>
                </a:cubicBezTo>
                <a:cubicBezTo>
                  <a:pt x="1714" y="5150"/>
                  <a:pt x="1718" y="5149"/>
                  <a:pt x="1719" y="5148"/>
                </a:cubicBezTo>
                <a:cubicBezTo>
                  <a:pt x="1724" y="5147"/>
                  <a:pt x="1754" y="5148"/>
                  <a:pt x="1782" y="5151"/>
                </a:cubicBezTo>
                <a:cubicBezTo>
                  <a:pt x="1795" y="5152"/>
                  <a:pt x="1832" y="5156"/>
                  <a:pt x="1864" y="5160"/>
                </a:cubicBezTo>
                <a:cubicBezTo>
                  <a:pt x="1895" y="5164"/>
                  <a:pt x="1929" y="5168"/>
                  <a:pt x="1939" y="5168"/>
                </a:cubicBezTo>
                <a:cubicBezTo>
                  <a:pt x="1945" y="5168"/>
                  <a:pt x="1952" y="5169"/>
                  <a:pt x="1957" y="5169"/>
                </a:cubicBezTo>
                <a:cubicBezTo>
                  <a:pt x="1866" y="5192"/>
                  <a:pt x="1852" y="5194"/>
                  <a:pt x="1772" y="5201"/>
                </a:cubicBezTo>
                <a:cubicBezTo>
                  <a:pt x="1642" y="5213"/>
                  <a:pt x="1622" y="5218"/>
                  <a:pt x="1559" y="5254"/>
                </a:cubicBezTo>
                <a:lnTo>
                  <a:pt x="1535" y="5267"/>
                </a:lnTo>
                <a:moveTo>
                  <a:pt x="1763" y="4116"/>
                </a:moveTo>
                <a:lnTo>
                  <a:pt x="1763" y="4116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0000" tIns="45000" rIns="90000" bIns="45000" anchor="ctr" anchorCtr="1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0"/>
          <p:cNvSpPr>
            <a:spLocks noGrp="1"/>
          </p:cNvSpPr>
          <p:nvPr>
            <p:ph type="pic" idx="2"/>
          </p:nvPr>
        </p:nvSpPr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sp>
      <p:sp>
        <p:nvSpPr>
          <p:cNvPr id="69" name="Google Shape;69;p10"/>
          <p:cNvSpPr txBox="1">
            <a:spLocks noGrp="1"/>
          </p:cNvSpPr>
          <p:nvPr>
            <p:ph type="title"/>
          </p:nvPr>
        </p:nvSpPr>
        <p:spPr>
          <a:xfrm>
            <a:off x="740550" y="3910025"/>
            <a:ext cx="7662900" cy="6939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3225" y="1152475"/>
            <a:ext cx="77175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nek Latin"/>
              <a:buChar char="●"/>
              <a:defRPr>
                <a:solidFill>
                  <a:schemeClr val="dk1"/>
                </a:solidFill>
                <a:latin typeface="Anek Latin"/>
                <a:ea typeface="Anek Latin"/>
                <a:cs typeface="Anek Latin"/>
                <a:sym typeface="Anek Latin"/>
              </a:defRPr>
            </a:lvl1pPr>
            <a:lvl2pPr marL="914400" lvl="1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nek Latin"/>
              <a:buChar char="○"/>
              <a:defRPr>
                <a:solidFill>
                  <a:schemeClr val="dk1"/>
                </a:solidFill>
                <a:latin typeface="Anek Latin"/>
                <a:ea typeface="Anek Latin"/>
                <a:cs typeface="Anek Latin"/>
                <a:sym typeface="Anek Latin"/>
              </a:defRPr>
            </a:lvl2pPr>
            <a:lvl3pPr marL="1371600" lvl="2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nek Latin"/>
              <a:buChar char="■"/>
              <a:defRPr>
                <a:solidFill>
                  <a:schemeClr val="dk1"/>
                </a:solidFill>
                <a:latin typeface="Anek Latin"/>
                <a:ea typeface="Anek Latin"/>
                <a:cs typeface="Anek Latin"/>
                <a:sym typeface="Anek Latin"/>
              </a:defRPr>
            </a:lvl3pPr>
            <a:lvl4pPr marL="1828800" lvl="3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nek Latin"/>
              <a:buChar char="●"/>
              <a:defRPr>
                <a:solidFill>
                  <a:schemeClr val="dk1"/>
                </a:solidFill>
                <a:latin typeface="Anek Latin"/>
                <a:ea typeface="Anek Latin"/>
                <a:cs typeface="Anek Latin"/>
                <a:sym typeface="Anek Latin"/>
              </a:defRPr>
            </a:lvl4pPr>
            <a:lvl5pPr marL="2286000" lvl="4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nek Latin"/>
              <a:buChar char="○"/>
              <a:defRPr>
                <a:solidFill>
                  <a:schemeClr val="dk1"/>
                </a:solidFill>
                <a:latin typeface="Anek Latin"/>
                <a:ea typeface="Anek Latin"/>
                <a:cs typeface="Anek Latin"/>
                <a:sym typeface="Anek Latin"/>
              </a:defRPr>
            </a:lvl5pPr>
            <a:lvl6pPr marL="2743200" lvl="5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nek Latin"/>
              <a:buChar char="■"/>
              <a:defRPr>
                <a:solidFill>
                  <a:schemeClr val="dk1"/>
                </a:solidFill>
                <a:latin typeface="Anek Latin"/>
                <a:ea typeface="Anek Latin"/>
                <a:cs typeface="Anek Latin"/>
                <a:sym typeface="Anek Latin"/>
              </a:defRPr>
            </a:lvl6pPr>
            <a:lvl7pPr marL="3200400" lvl="6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nek Latin"/>
              <a:buChar char="●"/>
              <a:defRPr>
                <a:solidFill>
                  <a:schemeClr val="dk1"/>
                </a:solidFill>
                <a:latin typeface="Anek Latin"/>
                <a:ea typeface="Anek Latin"/>
                <a:cs typeface="Anek Latin"/>
                <a:sym typeface="Anek Latin"/>
              </a:defRPr>
            </a:lvl7pPr>
            <a:lvl8pPr marL="3657600" lvl="7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nek Latin"/>
              <a:buChar char="○"/>
              <a:defRPr>
                <a:solidFill>
                  <a:schemeClr val="dk1"/>
                </a:solidFill>
                <a:latin typeface="Anek Latin"/>
                <a:ea typeface="Anek Latin"/>
                <a:cs typeface="Anek Latin"/>
                <a:sym typeface="Anek Latin"/>
              </a:defRPr>
            </a:lvl8pPr>
            <a:lvl9pPr marL="4114800" lvl="8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nek Latin"/>
              <a:buChar char="■"/>
              <a:defRPr>
                <a:solidFill>
                  <a:schemeClr val="dk1"/>
                </a:solidFill>
                <a:latin typeface="Anek Latin"/>
                <a:ea typeface="Anek Latin"/>
                <a:cs typeface="Anek Latin"/>
                <a:sym typeface="Anek Latin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1.jpeg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png"/><Relationship Id="rId2" Type="http://schemas.openxmlformats.org/officeDocument/2006/relationships/notesSlide" Target="../notesSlides/notesSlide100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2.png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notesSlide" Target="../notesSlides/notesSlide101.xml"/><Relationship Id="rId1" Type="http://schemas.openxmlformats.org/officeDocument/2006/relationships/slideLayout" Target="../slideLayouts/slideLayout15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2.xml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9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3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3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3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43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45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0.jp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55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57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4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60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66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68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4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73.png"/><Relationship Id="rId5" Type="http://schemas.openxmlformats.org/officeDocument/2006/relationships/image" Target="../media/image72.jpeg"/><Relationship Id="rId4" Type="http://schemas.openxmlformats.org/officeDocument/2006/relationships/image" Target="../media/image71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75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4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4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4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3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4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81.png"/><Relationship Id="rId4" Type="http://schemas.openxmlformats.org/officeDocument/2006/relationships/image" Target="../media/image80.png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15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15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15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15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15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15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15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15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15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15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92.pn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15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5.pn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15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15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00.png"/><Relationship Id="rId5" Type="http://schemas.openxmlformats.org/officeDocument/2006/relationships/image" Target="../media/image99.png"/><Relationship Id="rId4" Type="http://schemas.openxmlformats.org/officeDocument/2006/relationships/image" Target="../media/image98.pn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15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15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15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15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15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jpg"/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15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7.png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15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15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15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notesSlide" Target="../notesSlides/notesSlide83.xml"/><Relationship Id="rId1" Type="http://schemas.openxmlformats.org/officeDocument/2006/relationships/slideLayout" Target="../slideLayouts/slideLayout15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4.xml"/><Relationship Id="rId1" Type="http://schemas.openxmlformats.org/officeDocument/2006/relationships/slideLayout" Target="../slideLayouts/slideLayout15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notesSlide" Target="../notesSlides/notesSlide85.xml"/><Relationship Id="rId1" Type="http://schemas.openxmlformats.org/officeDocument/2006/relationships/slideLayout" Target="../slideLayouts/slideLayout15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jpeg"/><Relationship Id="rId2" Type="http://schemas.openxmlformats.org/officeDocument/2006/relationships/notesSlide" Target="../notesSlides/notesSlide86.xml"/><Relationship Id="rId1" Type="http://schemas.openxmlformats.org/officeDocument/2006/relationships/slideLayout" Target="../slideLayouts/slideLayout15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7.xml"/><Relationship Id="rId1" Type="http://schemas.openxmlformats.org/officeDocument/2006/relationships/slideLayout" Target="../slideLayouts/slideLayout15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8.xml"/><Relationship Id="rId1" Type="http://schemas.openxmlformats.org/officeDocument/2006/relationships/slideLayout" Target="../slideLayouts/slideLayout15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2" Type="http://schemas.openxmlformats.org/officeDocument/2006/relationships/notesSlide" Target="../notesSlides/notesSlide89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9.jpeg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png"/><Relationship Id="rId2" Type="http://schemas.openxmlformats.org/officeDocument/2006/relationships/notesSlide" Target="../notesSlides/notesSlide90.xml"/><Relationship Id="rId1" Type="http://schemas.openxmlformats.org/officeDocument/2006/relationships/slideLayout" Target="../slideLayouts/slideLayout15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2" Type="http://schemas.openxmlformats.org/officeDocument/2006/relationships/notesSlide" Target="../notesSlides/notesSlide91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18.png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png"/><Relationship Id="rId2" Type="http://schemas.openxmlformats.org/officeDocument/2006/relationships/notesSlide" Target="../notesSlides/notesSlide92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20.png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png"/><Relationship Id="rId2" Type="http://schemas.openxmlformats.org/officeDocument/2006/relationships/notesSlide" Target="../notesSlides/notesSlide93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20.png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png"/><Relationship Id="rId2" Type="http://schemas.openxmlformats.org/officeDocument/2006/relationships/notesSlide" Target="../notesSlides/notesSlide94.xml"/><Relationship Id="rId1" Type="http://schemas.openxmlformats.org/officeDocument/2006/relationships/slideLayout" Target="../slideLayouts/slideLayout15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png"/><Relationship Id="rId2" Type="http://schemas.openxmlformats.org/officeDocument/2006/relationships/notesSlide" Target="../notesSlides/notesSlide95.xml"/><Relationship Id="rId1" Type="http://schemas.openxmlformats.org/officeDocument/2006/relationships/slideLayout" Target="../slideLayouts/slideLayout15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jpeg"/><Relationship Id="rId2" Type="http://schemas.openxmlformats.org/officeDocument/2006/relationships/notesSlide" Target="../notesSlides/notesSlide96.xml"/><Relationship Id="rId1" Type="http://schemas.openxmlformats.org/officeDocument/2006/relationships/slideLayout" Target="../slideLayouts/slideLayout15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png"/><Relationship Id="rId2" Type="http://schemas.openxmlformats.org/officeDocument/2006/relationships/notesSlide" Target="../notesSlides/notesSlide97.xml"/><Relationship Id="rId1" Type="http://schemas.openxmlformats.org/officeDocument/2006/relationships/slideLayout" Target="../slideLayouts/slideLayout15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png"/><Relationship Id="rId2" Type="http://schemas.openxmlformats.org/officeDocument/2006/relationships/notesSlide" Target="../notesSlides/notesSlide98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27.png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png"/><Relationship Id="rId2" Type="http://schemas.openxmlformats.org/officeDocument/2006/relationships/notesSlide" Target="../notesSlides/notesSlide99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8" name="Google Shape;208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6005200" y="3963900"/>
            <a:ext cx="3244975" cy="409974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5">
            <a:extLst>
              <a:ext uri="{FF2B5EF4-FFF2-40B4-BE49-F238E27FC236}">
                <a16:creationId xmlns:a16="http://schemas.microsoft.com/office/drawing/2014/main" id="{FA683C94-3D3E-A7AB-DABA-D889A55A01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90204" pitchFamily="34" charset="0"/>
              </a:rPr>
              <a:t> 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90204" pitchFamily="34" charset="0"/>
            </a:endParaRPr>
          </a:p>
        </p:txBody>
      </p:sp>
      <p:pic>
        <p:nvPicPr>
          <p:cNvPr id="1028" name="صورة 1">
            <a:extLst>
              <a:ext uri="{FF2B5EF4-FFF2-40B4-BE49-F238E27FC236}">
                <a16:creationId xmlns:a16="http://schemas.microsoft.com/office/drawing/2014/main" id="{EB749BA1-684D-057E-FFE6-5F7EE52CEC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9869" y="297177"/>
            <a:ext cx="1404259" cy="1404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6">
            <a:extLst>
              <a:ext uri="{FF2B5EF4-FFF2-40B4-BE49-F238E27FC236}">
                <a16:creationId xmlns:a16="http://schemas.microsoft.com/office/drawing/2014/main" id="{4799E356-813F-F4A8-C2E6-55BD630EE7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97178" y="1701436"/>
            <a:ext cx="4549643" cy="29738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Bodoni Moda" panose="020B0604020202090204" charset="0"/>
                <a:ea typeface="Calibri" panose="020F0502020204030204" pitchFamily="34" charset="0"/>
                <a:cs typeface="Times New Roman" panose="02020603050405020304" pitchFamily="18" charset="0"/>
              </a:rPr>
              <a:t>An-Najah National University</a:t>
            </a:r>
            <a:endParaRPr kumimoji="0" lang="en-US" alt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Bodoni Moda" panose="020B060402020209020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Bodoni Moda" panose="020B0604020202090204" charset="0"/>
                <a:ea typeface="Calibri" panose="020F0502020204030204" pitchFamily="34" charset="0"/>
                <a:cs typeface="Times New Roman" panose="02020603050405020304" pitchFamily="18" charset="0"/>
              </a:rPr>
              <a:t>Faculty of Engineering &amp; Information Technology</a:t>
            </a:r>
            <a:endParaRPr kumimoji="0" lang="en-US" alt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Bodoni Moda" panose="020B060402020209020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Bodoni Moda" panose="020B0604020202090204" charset="0"/>
                <a:ea typeface="Calibri" panose="020F0502020204030204" pitchFamily="34" charset="0"/>
                <a:cs typeface="Times New Roman" panose="02020603050405020304" pitchFamily="18" charset="0"/>
              </a:rPr>
              <a:t>Department of Building Engineering</a:t>
            </a:r>
            <a:endParaRPr kumimoji="0" lang="en-US" alt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Bodoni Moda" panose="020B060402020209020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Bodoni Moda" panose="020B0604020202090204" charset="0"/>
                <a:ea typeface="Calibri" panose="020F0502020204030204" pitchFamily="34" charset="0"/>
                <a:cs typeface="Times New Roman" panose="02020603050405020304" pitchFamily="18" charset="0"/>
              </a:rPr>
              <a:t>Integrated redesign of A</a:t>
            </a:r>
            <a:r>
              <a:rPr kumimoji="0" lang="en-US" altLang="en-US" b="0" i="0" u="none" strike="noStrike" cap="none" normalizeH="0" baseline="0" dirty="0" bmk="">
                <a:ln>
                  <a:noFill/>
                </a:ln>
                <a:solidFill>
                  <a:schemeClr val="tx1"/>
                </a:solidFill>
                <a:effectLst/>
                <a:latin typeface="Bodoni Moda" panose="020B0604020202090204" charset="0"/>
                <a:ea typeface="Calibri" panose="020F0502020204030204" pitchFamily="34" charset="0"/>
                <a:cs typeface="Times New Roman" panose="02020603050405020304" pitchFamily="18" charset="0"/>
              </a:rPr>
              <a:t>l-</a:t>
            </a:r>
            <a:r>
              <a:rPr kumimoji="0" lang="en-US" altLang="en-US" b="0" i="0" u="none" strike="noStrike" cap="none" normalizeH="0" baseline="0" dirty="0" err="1" bmk="">
                <a:ln>
                  <a:noFill/>
                </a:ln>
                <a:solidFill>
                  <a:schemeClr val="tx1"/>
                </a:solidFill>
                <a:effectLst/>
                <a:latin typeface="Bodoni Moda" panose="020B0604020202090204" charset="0"/>
                <a:ea typeface="Calibri" panose="020F0502020204030204" pitchFamily="34" charset="0"/>
                <a:cs typeface="Times New Roman" panose="02020603050405020304" pitchFamily="18" charset="0"/>
              </a:rPr>
              <a:t>Istiqlal</a:t>
            </a:r>
            <a:r>
              <a:rPr kumimoji="0" lang="en-US" altLang="en-US" b="0" i="0" u="none" strike="noStrike" cap="none" normalizeH="0" baseline="0" dirty="0" bmk="">
                <a:ln>
                  <a:noFill/>
                </a:ln>
                <a:solidFill>
                  <a:schemeClr val="tx1"/>
                </a:solidFill>
                <a:effectLst/>
                <a:latin typeface="Bodoni Moda" panose="020B0604020202090204" charset="0"/>
                <a:ea typeface="Calibri" panose="020F0502020204030204" pitchFamily="34" charset="0"/>
                <a:cs typeface="Times New Roman" panose="02020603050405020304" pitchFamily="18" charset="0"/>
              </a:rPr>
              <a:t> University Library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Bodoni Moda" panose="020B060402020209020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kumimoji="0" lang="en-US" alt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Bodoni Moda" panose="020B060402020209020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Bodoni Moda" panose="020B0604020202090204" charset="0"/>
                <a:ea typeface="Calibri" panose="020F0502020204030204" pitchFamily="34" charset="0"/>
                <a:cs typeface="Times New Roman" panose="02020603050405020304" pitchFamily="18" charset="0"/>
              </a:rPr>
              <a:t>By</a:t>
            </a:r>
            <a:endParaRPr kumimoji="0" lang="en-US" alt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Bodoni Moda" panose="020B060402020209020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Bodoni Moda" panose="020B0604020202090204" charset="0"/>
                <a:ea typeface="Calibri" panose="020F0502020204030204" pitchFamily="34" charset="0"/>
                <a:cs typeface="Times New Roman" panose="02020603050405020304" pitchFamily="18" charset="0"/>
              </a:rPr>
              <a:t>Zeina Mahamdah </a:t>
            </a: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Bodoni Moda" panose="020B0604020202090204" charset="0"/>
                <a:ea typeface="Calibri" panose="020F0502020204030204" pitchFamily="34" charset="0"/>
                <a:cs typeface="Times New Roman" panose="02020603050405020304" pitchFamily="18" charset="0"/>
              </a:rPr>
              <a:t>Hanan  Abdo  </a:t>
            </a: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Bodoni Moda" panose="020B0604020202090204" charset="0"/>
                <a:ea typeface="Calibri" panose="020F0502020204030204" pitchFamily="34" charset="0"/>
                <a:cs typeface="Times New Roman" panose="02020603050405020304" pitchFamily="18" charset="0"/>
              </a:rPr>
              <a:t>Tasneem Riyad </a:t>
            </a: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Bodoni Moda" panose="020B0604020202090204" charset="0"/>
                <a:ea typeface="Calibri" panose="020F0502020204030204" pitchFamily="34" charset="0"/>
                <a:cs typeface="Times New Roman" panose="02020603050405020304" pitchFamily="18" charset="0"/>
              </a:rPr>
              <a:t>Under the supervision of Eng. Fadi fatayer</a:t>
            </a:r>
            <a:endParaRPr kumimoji="0" lang="en-US" altLang="en-US" b="0" i="0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Bodoni Moda" panose="020B060402020209020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9">
          <a:extLst>
            <a:ext uri="{FF2B5EF4-FFF2-40B4-BE49-F238E27FC236}">
              <a16:creationId xmlns:a16="http://schemas.microsoft.com/office/drawing/2014/main" id="{4A836727-EE65-C1C9-4E9B-8297919373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28">
            <a:extLst>
              <a:ext uri="{FF2B5EF4-FFF2-40B4-BE49-F238E27FC236}">
                <a16:creationId xmlns:a16="http://schemas.microsoft.com/office/drawing/2014/main" id="{9285382A-9125-51CE-5AD7-5D17B5DA936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02044" y="111871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Elevations </a:t>
            </a:r>
            <a:endParaRPr lang="en-US" sz="2600" dirty="0"/>
          </a:p>
        </p:txBody>
      </p:sp>
      <p:sp>
        <p:nvSpPr>
          <p:cNvPr id="242" name="Google Shape;242;p28">
            <a:extLst>
              <a:ext uri="{FF2B5EF4-FFF2-40B4-BE49-F238E27FC236}">
                <a16:creationId xmlns:a16="http://schemas.microsoft.com/office/drawing/2014/main" id="{1AD71AA8-C836-082A-E922-1F1C2C1C4A0F}"/>
              </a:ext>
            </a:extLst>
          </p:cNvPr>
          <p:cNvSpPr/>
          <p:nvPr/>
        </p:nvSpPr>
        <p:spPr>
          <a:xfrm rot="-439947" flipH="1">
            <a:off x="-136520" y="3139396"/>
            <a:ext cx="1477129" cy="3223944"/>
          </a:xfrm>
          <a:custGeom>
            <a:avLst/>
            <a:gdLst/>
            <a:ahLst/>
            <a:cxnLst/>
            <a:rect l="l" t="t" r="r" b="b"/>
            <a:pathLst>
              <a:path w="2936" h="6408" extrusionOk="0">
                <a:moveTo>
                  <a:pt x="2511" y="4617"/>
                </a:moveTo>
                <a:lnTo>
                  <a:pt x="2511" y="4617"/>
                </a:lnTo>
                <a:cubicBezTo>
                  <a:pt x="2512" y="4617"/>
                  <a:pt x="2514" y="4616"/>
                  <a:pt x="2514" y="4615"/>
                </a:cubicBezTo>
                <a:cubicBezTo>
                  <a:pt x="2517" y="4609"/>
                  <a:pt x="2512" y="4533"/>
                  <a:pt x="2510" y="4524"/>
                </a:cubicBezTo>
                <a:cubicBezTo>
                  <a:pt x="2508" y="4519"/>
                  <a:pt x="2506" y="4511"/>
                  <a:pt x="2505" y="4506"/>
                </a:cubicBezTo>
                <a:cubicBezTo>
                  <a:pt x="2499" y="4478"/>
                  <a:pt x="2459" y="4432"/>
                  <a:pt x="2415" y="4401"/>
                </a:cubicBezTo>
                <a:cubicBezTo>
                  <a:pt x="2408" y="4395"/>
                  <a:pt x="2400" y="4390"/>
                  <a:pt x="2398" y="4388"/>
                </a:cubicBezTo>
                <a:cubicBezTo>
                  <a:pt x="2388" y="4379"/>
                  <a:pt x="2348" y="4357"/>
                  <a:pt x="2324" y="4348"/>
                </a:cubicBezTo>
                <a:cubicBezTo>
                  <a:pt x="2236" y="4313"/>
                  <a:pt x="2159" y="4300"/>
                  <a:pt x="2067" y="4306"/>
                </a:cubicBezTo>
                <a:cubicBezTo>
                  <a:pt x="2023" y="4308"/>
                  <a:pt x="1962" y="4317"/>
                  <a:pt x="1950" y="4323"/>
                </a:cubicBezTo>
                <a:cubicBezTo>
                  <a:pt x="1947" y="4325"/>
                  <a:pt x="1937" y="4329"/>
                  <a:pt x="1928" y="4332"/>
                </a:cubicBezTo>
                <a:cubicBezTo>
                  <a:pt x="1906" y="4341"/>
                  <a:pt x="1866" y="4366"/>
                  <a:pt x="1845" y="4385"/>
                </a:cubicBezTo>
                <a:cubicBezTo>
                  <a:pt x="1835" y="4393"/>
                  <a:pt x="1819" y="4411"/>
                  <a:pt x="1808" y="4425"/>
                </a:cubicBezTo>
                <a:cubicBezTo>
                  <a:pt x="1799" y="4438"/>
                  <a:pt x="1788" y="4451"/>
                  <a:pt x="1786" y="4454"/>
                </a:cubicBezTo>
                <a:cubicBezTo>
                  <a:pt x="1784" y="4457"/>
                  <a:pt x="1781" y="4462"/>
                  <a:pt x="1781" y="4465"/>
                </a:cubicBezTo>
                <a:cubicBezTo>
                  <a:pt x="1781" y="4465"/>
                  <a:pt x="1780" y="4467"/>
                  <a:pt x="1779" y="4468"/>
                </a:cubicBezTo>
                <a:cubicBezTo>
                  <a:pt x="1776" y="4470"/>
                  <a:pt x="1768" y="4480"/>
                  <a:pt x="1734" y="4531"/>
                </a:cubicBezTo>
                <a:cubicBezTo>
                  <a:pt x="1726" y="4543"/>
                  <a:pt x="1716" y="4555"/>
                  <a:pt x="1701" y="4574"/>
                </a:cubicBezTo>
                <a:cubicBezTo>
                  <a:pt x="1658" y="4631"/>
                  <a:pt x="1656" y="4633"/>
                  <a:pt x="1625" y="4654"/>
                </a:cubicBezTo>
                <a:cubicBezTo>
                  <a:pt x="1578" y="4686"/>
                  <a:pt x="1485" y="4746"/>
                  <a:pt x="1459" y="4761"/>
                </a:cubicBezTo>
                <a:cubicBezTo>
                  <a:pt x="1389" y="4801"/>
                  <a:pt x="1358" y="4836"/>
                  <a:pt x="1326" y="4908"/>
                </a:cubicBezTo>
                <a:cubicBezTo>
                  <a:pt x="1319" y="4924"/>
                  <a:pt x="1300" y="4949"/>
                  <a:pt x="1247" y="5018"/>
                </a:cubicBezTo>
                <a:cubicBezTo>
                  <a:pt x="1244" y="5022"/>
                  <a:pt x="1241" y="5025"/>
                  <a:pt x="1240" y="5025"/>
                </a:cubicBezTo>
                <a:cubicBezTo>
                  <a:pt x="1231" y="5027"/>
                  <a:pt x="1188" y="5067"/>
                  <a:pt x="1174" y="5083"/>
                </a:cubicBezTo>
                <a:cubicBezTo>
                  <a:pt x="1160" y="5100"/>
                  <a:pt x="1105" y="5177"/>
                  <a:pt x="1106" y="5186"/>
                </a:cubicBezTo>
                <a:cubicBezTo>
                  <a:pt x="1106" y="5185"/>
                  <a:pt x="1106" y="5185"/>
                  <a:pt x="1106" y="5185"/>
                </a:cubicBezTo>
                <a:cubicBezTo>
                  <a:pt x="1105" y="5186"/>
                  <a:pt x="1102" y="5191"/>
                  <a:pt x="1099" y="5197"/>
                </a:cubicBezTo>
                <a:cubicBezTo>
                  <a:pt x="1100" y="5191"/>
                  <a:pt x="1100" y="5190"/>
                  <a:pt x="1100" y="5189"/>
                </a:cubicBezTo>
                <a:cubicBezTo>
                  <a:pt x="1100" y="5184"/>
                  <a:pt x="1109" y="5148"/>
                  <a:pt x="1126" y="5088"/>
                </a:cubicBezTo>
                <a:cubicBezTo>
                  <a:pt x="1138" y="5042"/>
                  <a:pt x="1154" y="4987"/>
                  <a:pt x="1161" y="4970"/>
                </a:cubicBezTo>
                <a:cubicBezTo>
                  <a:pt x="1163" y="4966"/>
                  <a:pt x="1167" y="4954"/>
                  <a:pt x="1167" y="4950"/>
                </a:cubicBezTo>
                <a:cubicBezTo>
                  <a:pt x="1168" y="4947"/>
                  <a:pt x="1181" y="4916"/>
                  <a:pt x="1195" y="4886"/>
                </a:cubicBezTo>
                <a:cubicBezTo>
                  <a:pt x="1203" y="4868"/>
                  <a:pt x="1227" y="4827"/>
                  <a:pt x="1279" y="4739"/>
                </a:cubicBezTo>
                <a:cubicBezTo>
                  <a:pt x="1288" y="4725"/>
                  <a:pt x="1296" y="4710"/>
                  <a:pt x="1303" y="4699"/>
                </a:cubicBezTo>
                <a:cubicBezTo>
                  <a:pt x="1311" y="4684"/>
                  <a:pt x="1313" y="4681"/>
                  <a:pt x="1313" y="4680"/>
                </a:cubicBezTo>
                <a:cubicBezTo>
                  <a:pt x="1314" y="4679"/>
                  <a:pt x="1317" y="4677"/>
                  <a:pt x="1322" y="4668"/>
                </a:cubicBezTo>
                <a:cubicBezTo>
                  <a:pt x="1325" y="4662"/>
                  <a:pt x="1328" y="4658"/>
                  <a:pt x="1330" y="4657"/>
                </a:cubicBezTo>
                <a:cubicBezTo>
                  <a:pt x="1332" y="4655"/>
                  <a:pt x="1335" y="4652"/>
                  <a:pt x="1335" y="4649"/>
                </a:cubicBezTo>
                <a:cubicBezTo>
                  <a:pt x="1336" y="4646"/>
                  <a:pt x="1344" y="4631"/>
                  <a:pt x="1357" y="4608"/>
                </a:cubicBezTo>
                <a:cubicBezTo>
                  <a:pt x="1376" y="4574"/>
                  <a:pt x="1408" y="4518"/>
                  <a:pt x="1407" y="4513"/>
                </a:cubicBezTo>
                <a:cubicBezTo>
                  <a:pt x="1407" y="4514"/>
                  <a:pt x="1407" y="4514"/>
                  <a:pt x="1407" y="4514"/>
                </a:cubicBezTo>
                <a:cubicBezTo>
                  <a:pt x="1408" y="4513"/>
                  <a:pt x="1411" y="4505"/>
                  <a:pt x="1417" y="4494"/>
                </a:cubicBezTo>
                <a:cubicBezTo>
                  <a:pt x="1427" y="4476"/>
                  <a:pt x="1443" y="4443"/>
                  <a:pt x="1465" y="4392"/>
                </a:cubicBezTo>
                <a:cubicBezTo>
                  <a:pt x="1482" y="4354"/>
                  <a:pt x="1512" y="4318"/>
                  <a:pt x="1568" y="4269"/>
                </a:cubicBezTo>
                <a:cubicBezTo>
                  <a:pt x="1576" y="4262"/>
                  <a:pt x="1590" y="4250"/>
                  <a:pt x="1591" y="4247"/>
                </a:cubicBezTo>
                <a:lnTo>
                  <a:pt x="1592" y="4247"/>
                </a:lnTo>
                <a:cubicBezTo>
                  <a:pt x="1597" y="4246"/>
                  <a:pt x="1629" y="4219"/>
                  <a:pt x="1631" y="4216"/>
                </a:cubicBezTo>
                <a:cubicBezTo>
                  <a:pt x="1632" y="4216"/>
                  <a:pt x="1634" y="4214"/>
                  <a:pt x="1637" y="4212"/>
                </a:cubicBezTo>
                <a:cubicBezTo>
                  <a:pt x="1640" y="4210"/>
                  <a:pt x="1650" y="4202"/>
                  <a:pt x="1660" y="4194"/>
                </a:cubicBezTo>
                <a:cubicBezTo>
                  <a:pt x="1699" y="4163"/>
                  <a:pt x="1758" y="4119"/>
                  <a:pt x="1763" y="4116"/>
                </a:cubicBezTo>
                <a:cubicBezTo>
                  <a:pt x="1765" y="4116"/>
                  <a:pt x="1770" y="4113"/>
                  <a:pt x="1778" y="4109"/>
                </a:cubicBezTo>
                <a:cubicBezTo>
                  <a:pt x="1794" y="4101"/>
                  <a:pt x="1814" y="4093"/>
                  <a:pt x="1819" y="4092"/>
                </a:cubicBezTo>
                <a:cubicBezTo>
                  <a:pt x="1822" y="4092"/>
                  <a:pt x="1828" y="4089"/>
                  <a:pt x="1833" y="4087"/>
                </a:cubicBezTo>
                <a:cubicBezTo>
                  <a:pt x="1838" y="4084"/>
                  <a:pt x="1847" y="4080"/>
                  <a:pt x="1853" y="4078"/>
                </a:cubicBezTo>
                <a:cubicBezTo>
                  <a:pt x="1866" y="4073"/>
                  <a:pt x="1877" y="4061"/>
                  <a:pt x="1879" y="4048"/>
                </a:cubicBezTo>
                <a:cubicBezTo>
                  <a:pt x="1880" y="4040"/>
                  <a:pt x="1877" y="4032"/>
                  <a:pt x="1871" y="4028"/>
                </a:cubicBezTo>
                <a:cubicBezTo>
                  <a:pt x="1855" y="4014"/>
                  <a:pt x="1831" y="4025"/>
                  <a:pt x="1800" y="4059"/>
                </a:cubicBezTo>
                <a:cubicBezTo>
                  <a:pt x="1790" y="4069"/>
                  <a:pt x="1776" y="4082"/>
                  <a:pt x="1769" y="4086"/>
                </a:cubicBezTo>
                <a:cubicBezTo>
                  <a:pt x="1762" y="4091"/>
                  <a:pt x="1751" y="4098"/>
                  <a:pt x="1744" y="4102"/>
                </a:cubicBezTo>
                <a:cubicBezTo>
                  <a:pt x="1724" y="4115"/>
                  <a:pt x="1679" y="4148"/>
                  <a:pt x="1657" y="4166"/>
                </a:cubicBezTo>
                <a:cubicBezTo>
                  <a:pt x="1645" y="4176"/>
                  <a:pt x="1630" y="4188"/>
                  <a:pt x="1624" y="4193"/>
                </a:cubicBezTo>
                <a:cubicBezTo>
                  <a:pt x="1595" y="4215"/>
                  <a:pt x="1535" y="4267"/>
                  <a:pt x="1521" y="4281"/>
                </a:cubicBezTo>
                <a:cubicBezTo>
                  <a:pt x="1519" y="4284"/>
                  <a:pt x="1517" y="4286"/>
                  <a:pt x="1515" y="4288"/>
                </a:cubicBezTo>
                <a:cubicBezTo>
                  <a:pt x="1516" y="4287"/>
                  <a:pt x="1516" y="4286"/>
                  <a:pt x="1516" y="4285"/>
                </a:cubicBezTo>
                <a:cubicBezTo>
                  <a:pt x="1527" y="4263"/>
                  <a:pt x="1567" y="4171"/>
                  <a:pt x="1580" y="4136"/>
                </a:cubicBezTo>
                <a:cubicBezTo>
                  <a:pt x="1594" y="4097"/>
                  <a:pt x="1620" y="4009"/>
                  <a:pt x="1632" y="3954"/>
                </a:cubicBezTo>
                <a:cubicBezTo>
                  <a:pt x="1656" y="3849"/>
                  <a:pt x="1658" y="3751"/>
                  <a:pt x="1641" y="3594"/>
                </a:cubicBezTo>
                <a:cubicBezTo>
                  <a:pt x="1636" y="3549"/>
                  <a:pt x="1636" y="3545"/>
                  <a:pt x="1642" y="3508"/>
                </a:cubicBezTo>
                <a:cubicBezTo>
                  <a:pt x="1648" y="3468"/>
                  <a:pt x="1658" y="3434"/>
                  <a:pt x="1676" y="3397"/>
                </a:cubicBezTo>
                <a:cubicBezTo>
                  <a:pt x="1682" y="3384"/>
                  <a:pt x="1692" y="3362"/>
                  <a:pt x="1699" y="3347"/>
                </a:cubicBezTo>
                <a:cubicBezTo>
                  <a:pt x="1706" y="3332"/>
                  <a:pt x="1717" y="3310"/>
                  <a:pt x="1724" y="3298"/>
                </a:cubicBezTo>
                <a:cubicBezTo>
                  <a:pt x="1734" y="3281"/>
                  <a:pt x="1737" y="3276"/>
                  <a:pt x="1737" y="3275"/>
                </a:cubicBezTo>
                <a:cubicBezTo>
                  <a:pt x="1738" y="3272"/>
                  <a:pt x="1753" y="3251"/>
                  <a:pt x="1797" y="3186"/>
                </a:cubicBezTo>
                <a:cubicBezTo>
                  <a:pt x="1808" y="3170"/>
                  <a:pt x="1820" y="3152"/>
                  <a:pt x="1824" y="3146"/>
                </a:cubicBezTo>
                <a:cubicBezTo>
                  <a:pt x="1838" y="3126"/>
                  <a:pt x="1843" y="3122"/>
                  <a:pt x="1888" y="3089"/>
                </a:cubicBezTo>
                <a:cubicBezTo>
                  <a:pt x="1919" y="3066"/>
                  <a:pt x="1932" y="3058"/>
                  <a:pt x="1956" y="3047"/>
                </a:cubicBezTo>
                <a:cubicBezTo>
                  <a:pt x="2002" y="3027"/>
                  <a:pt x="2070" y="3007"/>
                  <a:pt x="2153" y="2990"/>
                </a:cubicBezTo>
                <a:cubicBezTo>
                  <a:pt x="2218" y="2977"/>
                  <a:pt x="2279" y="2955"/>
                  <a:pt x="2300" y="2936"/>
                </a:cubicBezTo>
                <a:cubicBezTo>
                  <a:pt x="2305" y="2932"/>
                  <a:pt x="2338" y="2898"/>
                  <a:pt x="2348" y="2888"/>
                </a:cubicBezTo>
                <a:cubicBezTo>
                  <a:pt x="2377" y="2858"/>
                  <a:pt x="2461" y="2822"/>
                  <a:pt x="2493" y="2827"/>
                </a:cubicBezTo>
                <a:cubicBezTo>
                  <a:pt x="2504" y="2829"/>
                  <a:pt x="2511" y="2835"/>
                  <a:pt x="2549" y="2876"/>
                </a:cubicBezTo>
                <a:cubicBezTo>
                  <a:pt x="2597" y="2929"/>
                  <a:pt x="2663" y="2982"/>
                  <a:pt x="2722" y="3014"/>
                </a:cubicBezTo>
                <a:cubicBezTo>
                  <a:pt x="2755" y="3032"/>
                  <a:pt x="2771" y="3037"/>
                  <a:pt x="2819" y="3044"/>
                </a:cubicBezTo>
                <a:cubicBezTo>
                  <a:pt x="2872" y="3052"/>
                  <a:pt x="2882" y="3055"/>
                  <a:pt x="2905" y="3071"/>
                </a:cubicBezTo>
                <a:lnTo>
                  <a:pt x="2936" y="3093"/>
                </a:lnTo>
                <a:lnTo>
                  <a:pt x="2927" y="3070"/>
                </a:lnTo>
                <a:cubicBezTo>
                  <a:pt x="2924" y="3063"/>
                  <a:pt x="2919" y="3046"/>
                  <a:pt x="2915" y="3031"/>
                </a:cubicBezTo>
                <a:cubicBezTo>
                  <a:pt x="2901" y="2981"/>
                  <a:pt x="2874" y="2926"/>
                  <a:pt x="2837" y="2872"/>
                </a:cubicBezTo>
                <a:cubicBezTo>
                  <a:pt x="2833" y="2866"/>
                  <a:pt x="2825" y="2853"/>
                  <a:pt x="2818" y="2842"/>
                </a:cubicBezTo>
                <a:cubicBezTo>
                  <a:pt x="2791" y="2798"/>
                  <a:pt x="2757" y="2761"/>
                  <a:pt x="2719" y="2733"/>
                </a:cubicBezTo>
                <a:cubicBezTo>
                  <a:pt x="2656" y="2685"/>
                  <a:pt x="2608" y="2666"/>
                  <a:pt x="2547" y="2664"/>
                </a:cubicBezTo>
                <a:cubicBezTo>
                  <a:pt x="2495" y="2662"/>
                  <a:pt x="2473" y="2666"/>
                  <a:pt x="2400" y="2688"/>
                </a:cubicBezTo>
                <a:cubicBezTo>
                  <a:pt x="2363" y="2699"/>
                  <a:pt x="2324" y="2710"/>
                  <a:pt x="2313" y="2713"/>
                </a:cubicBezTo>
                <a:cubicBezTo>
                  <a:pt x="2161" y="2749"/>
                  <a:pt x="2159" y="2749"/>
                  <a:pt x="2102" y="2785"/>
                </a:cubicBezTo>
                <a:cubicBezTo>
                  <a:pt x="2065" y="2809"/>
                  <a:pt x="2059" y="2813"/>
                  <a:pt x="2053" y="2819"/>
                </a:cubicBezTo>
                <a:cubicBezTo>
                  <a:pt x="2050" y="2822"/>
                  <a:pt x="2041" y="2829"/>
                  <a:pt x="2034" y="2835"/>
                </a:cubicBezTo>
                <a:cubicBezTo>
                  <a:pt x="2017" y="2848"/>
                  <a:pt x="1940" y="2935"/>
                  <a:pt x="1919" y="2964"/>
                </a:cubicBezTo>
                <a:cubicBezTo>
                  <a:pt x="1910" y="2976"/>
                  <a:pt x="1902" y="2988"/>
                  <a:pt x="1900" y="2991"/>
                </a:cubicBezTo>
                <a:cubicBezTo>
                  <a:pt x="1897" y="2994"/>
                  <a:pt x="1892" y="3002"/>
                  <a:pt x="1887" y="3008"/>
                </a:cubicBezTo>
                <a:cubicBezTo>
                  <a:pt x="1883" y="3015"/>
                  <a:pt x="1878" y="3021"/>
                  <a:pt x="1876" y="3023"/>
                </a:cubicBezTo>
                <a:cubicBezTo>
                  <a:pt x="1870" y="3031"/>
                  <a:pt x="1839" y="3078"/>
                  <a:pt x="1835" y="3087"/>
                </a:cubicBezTo>
                <a:cubicBezTo>
                  <a:pt x="1833" y="3092"/>
                  <a:pt x="1827" y="3101"/>
                  <a:pt x="1822" y="3108"/>
                </a:cubicBezTo>
                <a:cubicBezTo>
                  <a:pt x="1818" y="3115"/>
                  <a:pt x="1812" y="3124"/>
                  <a:pt x="1810" y="3128"/>
                </a:cubicBezTo>
                <a:cubicBezTo>
                  <a:pt x="1807" y="3132"/>
                  <a:pt x="1803" y="3138"/>
                  <a:pt x="1802" y="3140"/>
                </a:cubicBezTo>
                <a:cubicBezTo>
                  <a:pt x="1799" y="3143"/>
                  <a:pt x="1793" y="3153"/>
                  <a:pt x="1786" y="3162"/>
                </a:cubicBezTo>
                <a:cubicBezTo>
                  <a:pt x="1780" y="3172"/>
                  <a:pt x="1773" y="3182"/>
                  <a:pt x="1770" y="3186"/>
                </a:cubicBezTo>
                <a:cubicBezTo>
                  <a:pt x="1748" y="3216"/>
                  <a:pt x="1726" y="3249"/>
                  <a:pt x="1714" y="3270"/>
                </a:cubicBezTo>
                <a:cubicBezTo>
                  <a:pt x="1688" y="3316"/>
                  <a:pt x="1687" y="3319"/>
                  <a:pt x="1649" y="3401"/>
                </a:cubicBezTo>
                <a:cubicBezTo>
                  <a:pt x="1634" y="3435"/>
                  <a:pt x="1622" y="3475"/>
                  <a:pt x="1619" y="3500"/>
                </a:cubicBezTo>
                <a:cubicBezTo>
                  <a:pt x="1618" y="3508"/>
                  <a:pt x="1617" y="3515"/>
                  <a:pt x="1617" y="3517"/>
                </a:cubicBezTo>
                <a:cubicBezTo>
                  <a:pt x="1617" y="3517"/>
                  <a:pt x="1617" y="3519"/>
                  <a:pt x="1617" y="3520"/>
                </a:cubicBezTo>
                <a:cubicBezTo>
                  <a:pt x="1616" y="3519"/>
                  <a:pt x="1616" y="3517"/>
                  <a:pt x="1616" y="3516"/>
                </a:cubicBezTo>
                <a:cubicBezTo>
                  <a:pt x="1613" y="3505"/>
                  <a:pt x="1596" y="3454"/>
                  <a:pt x="1587" y="3430"/>
                </a:cubicBezTo>
                <a:cubicBezTo>
                  <a:pt x="1580" y="3412"/>
                  <a:pt x="1573" y="3389"/>
                  <a:pt x="1565" y="3359"/>
                </a:cubicBezTo>
                <a:cubicBezTo>
                  <a:pt x="1559" y="3335"/>
                  <a:pt x="1547" y="3252"/>
                  <a:pt x="1545" y="3218"/>
                </a:cubicBezTo>
                <a:lnTo>
                  <a:pt x="1543" y="3188"/>
                </a:lnTo>
                <a:lnTo>
                  <a:pt x="1557" y="3159"/>
                </a:lnTo>
                <a:cubicBezTo>
                  <a:pt x="1580" y="3110"/>
                  <a:pt x="1582" y="3107"/>
                  <a:pt x="1608" y="3064"/>
                </a:cubicBezTo>
                <a:cubicBezTo>
                  <a:pt x="1644" y="3004"/>
                  <a:pt x="1683" y="2946"/>
                  <a:pt x="1699" y="2929"/>
                </a:cubicBezTo>
                <a:cubicBezTo>
                  <a:pt x="1703" y="2925"/>
                  <a:pt x="1715" y="2916"/>
                  <a:pt x="1725" y="2911"/>
                </a:cubicBezTo>
                <a:cubicBezTo>
                  <a:pt x="1759" y="2891"/>
                  <a:pt x="1775" y="2863"/>
                  <a:pt x="1764" y="2840"/>
                </a:cubicBezTo>
                <a:cubicBezTo>
                  <a:pt x="1757" y="2826"/>
                  <a:pt x="1747" y="2822"/>
                  <a:pt x="1732" y="2826"/>
                </a:cubicBezTo>
                <a:cubicBezTo>
                  <a:pt x="1714" y="2831"/>
                  <a:pt x="1702" y="2847"/>
                  <a:pt x="1689" y="2885"/>
                </a:cubicBezTo>
                <a:cubicBezTo>
                  <a:pt x="1681" y="2909"/>
                  <a:pt x="1674" y="2922"/>
                  <a:pt x="1660" y="2941"/>
                </a:cubicBezTo>
                <a:cubicBezTo>
                  <a:pt x="1625" y="2988"/>
                  <a:pt x="1570" y="3076"/>
                  <a:pt x="1553" y="3113"/>
                </a:cubicBezTo>
                <a:cubicBezTo>
                  <a:pt x="1550" y="3120"/>
                  <a:pt x="1544" y="3131"/>
                  <a:pt x="1541" y="3137"/>
                </a:cubicBezTo>
                <a:lnTo>
                  <a:pt x="1540" y="3139"/>
                </a:lnTo>
                <a:lnTo>
                  <a:pt x="1539" y="3123"/>
                </a:lnTo>
                <a:cubicBezTo>
                  <a:pt x="1537" y="3107"/>
                  <a:pt x="1536" y="3091"/>
                  <a:pt x="1535" y="3087"/>
                </a:cubicBezTo>
                <a:cubicBezTo>
                  <a:pt x="1535" y="3083"/>
                  <a:pt x="1532" y="3050"/>
                  <a:pt x="1528" y="3015"/>
                </a:cubicBezTo>
                <a:cubicBezTo>
                  <a:pt x="1525" y="2980"/>
                  <a:pt x="1521" y="2945"/>
                  <a:pt x="1519" y="2938"/>
                </a:cubicBezTo>
                <a:cubicBezTo>
                  <a:pt x="1517" y="2931"/>
                  <a:pt x="1516" y="2922"/>
                  <a:pt x="1516" y="2917"/>
                </a:cubicBezTo>
                <a:cubicBezTo>
                  <a:pt x="1516" y="2912"/>
                  <a:pt x="1517" y="2895"/>
                  <a:pt x="1517" y="2882"/>
                </a:cubicBezTo>
                <a:cubicBezTo>
                  <a:pt x="1517" y="2868"/>
                  <a:pt x="1518" y="2847"/>
                  <a:pt x="1519" y="2835"/>
                </a:cubicBezTo>
                <a:cubicBezTo>
                  <a:pt x="1520" y="2824"/>
                  <a:pt x="1520" y="2806"/>
                  <a:pt x="1521" y="2798"/>
                </a:cubicBezTo>
                <a:cubicBezTo>
                  <a:pt x="1521" y="2789"/>
                  <a:pt x="1522" y="2768"/>
                  <a:pt x="1524" y="2753"/>
                </a:cubicBezTo>
                <a:cubicBezTo>
                  <a:pt x="1528" y="2706"/>
                  <a:pt x="1529" y="2697"/>
                  <a:pt x="1529" y="2691"/>
                </a:cubicBezTo>
                <a:cubicBezTo>
                  <a:pt x="1529" y="2688"/>
                  <a:pt x="1530" y="2683"/>
                  <a:pt x="1531" y="2681"/>
                </a:cubicBezTo>
                <a:cubicBezTo>
                  <a:pt x="1532" y="2678"/>
                  <a:pt x="1533" y="2670"/>
                  <a:pt x="1533" y="2664"/>
                </a:cubicBezTo>
                <a:cubicBezTo>
                  <a:pt x="1535" y="2634"/>
                  <a:pt x="1539" y="2617"/>
                  <a:pt x="1540" y="2614"/>
                </a:cubicBezTo>
                <a:cubicBezTo>
                  <a:pt x="1542" y="2611"/>
                  <a:pt x="1544" y="2602"/>
                  <a:pt x="1545" y="2597"/>
                </a:cubicBezTo>
                <a:cubicBezTo>
                  <a:pt x="1546" y="2582"/>
                  <a:pt x="1562" y="2531"/>
                  <a:pt x="1570" y="2515"/>
                </a:cubicBezTo>
                <a:cubicBezTo>
                  <a:pt x="1580" y="2494"/>
                  <a:pt x="1584" y="2486"/>
                  <a:pt x="1602" y="2460"/>
                </a:cubicBezTo>
                <a:cubicBezTo>
                  <a:pt x="1641" y="2404"/>
                  <a:pt x="1682" y="2367"/>
                  <a:pt x="1783" y="2299"/>
                </a:cubicBezTo>
                <a:cubicBezTo>
                  <a:pt x="1819" y="2274"/>
                  <a:pt x="1849" y="2251"/>
                  <a:pt x="1858" y="2242"/>
                </a:cubicBezTo>
                <a:cubicBezTo>
                  <a:pt x="1860" y="2240"/>
                  <a:pt x="1867" y="2232"/>
                  <a:pt x="1873" y="2225"/>
                </a:cubicBezTo>
                <a:cubicBezTo>
                  <a:pt x="1889" y="2209"/>
                  <a:pt x="1898" y="2197"/>
                  <a:pt x="1919" y="2168"/>
                </a:cubicBezTo>
                <a:cubicBezTo>
                  <a:pt x="1927" y="2157"/>
                  <a:pt x="1942" y="2132"/>
                  <a:pt x="1953" y="2115"/>
                </a:cubicBezTo>
                <a:cubicBezTo>
                  <a:pt x="1975" y="2079"/>
                  <a:pt x="1976" y="2075"/>
                  <a:pt x="1976" y="2073"/>
                </a:cubicBezTo>
                <a:cubicBezTo>
                  <a:pt x="1976" y="2073"/>
                  <a:pt x="1977" y="2071"/>
                  <a:pt x="1978" y="2070"/>
                </a:cubicBezTo>
                <a:cubicBezTo>
                  <a:pt x="1980" y="2067"/>
                  <a:pt x="1993" y="2045"/>
                  <a:pt x="2005" y="2025"/>
                </a:cubicBezTo>
                <a:cubicBezTo>
                  <a:pt x="2018" y="2003"/>
                  <a:pt x="2035" y="1974"/>
                  <a:pt x="2042" y="1961"/>
                </a:cubicBezTo>
                <a:cubicBezTo>
                  <a:pt x="2061" y="1929"/>
                  <a:pt x="2065" y="1917"/>
                  <a:pt x="2072" y="1870"/>
                </a:cubicBezTo>
                <a:cubicBezTo>
                  <a:pt x="2077" y="1829"/>
                  <a:pt x="2086" y="1791"/>
                  <a:pt x="2102" y="1738"/>
                </a:cubicBezTo>
                <a:cubicBezTo>
                  <a:pt x="2107" y="1724"/>
                  <a:pt x="2112" y="1705"/>
                  <a:pt x="2114" y="1695"/>
                </a:cubicBezTo>
                <a:cubicBezTo>
                  <a:pt x="2115" y="1686"/>
                  <a:pt x="2120" y="1667"/>
                  <a:pt x="2125" y="1652"/>
                </a:cubicBezTo>
                <a:cubicBezTo>
                  <a:pt x="2133" y="1624"/>
                  <a:pt x="2139" y="1617"/>
                  <a:pt x="2165" y="1610"/>
                </a:cubicBezTo>
                <a:cubicBezTo>
                  <a:pt x="2178" y="1607"/>
                  <a:pt x="2180" y="1607"/>
                  <a:pt x="2199" y="1614"/>
                </a:cubicBezTo>
                <a:cubicBezTo>
                  <a:pt x="2211" y="1619"/>
                  <a:pt x="2220" y="1624"/>
                  <a:pt x="2222" y="1626"/>
                </a:cubicBezTo>
                <a:cubicBezTo>
                  <a:pt x="2224" y="1628"/>
                  <a:pt x="2228" y="1631"/>
                  <a:pt x="2231" y="1631"/>
                </a:cubicBezTo>
                <a:cubicBezTo>
                  <a:pt x="2233" y="1632"/>
                  <a:pt x="2238" y="1637"/>
                  <a:pt x="2245" y="1645"/>
                </a:cubicBezTo>
                <a:cubicBezTo>
                  <a:pt x="2259" y="1665"/>
                  <a:pt x="2265" y="1665"/>
                  <a:pt x="2267" y="1665"/>
                </a:cubicBezTo>
                <a:cubicBezTo>
                  <a:pt x="2269" y="1665"/>
                  <a:pt x="2271" y="1664"/>
                  <a:pt x="2272" y="1663"/>
                </a:cubicBezTo>
                <a:cubicBezTo>
                  <a:pt x="2277" y="1658"/>
                  <a:pt x="2281" y="1622"/>
                  <a:pt x="2280" y="1609"/>
                </a:cubicBezTo>
                <a:cubicBezTo>
                  <a:pt x="2279" y="1585"/>
                  <a:pt x="2266" y="1553"/>
                  <a:pt x="2252" y="1541"/>
                </a:cubicBezTo>
                <a:cubicBezTo>
                  <a:pt x="2236" y="1527"/>
                  <a:pt x="2217" y="1525"/>
                  <a:pt x="2160" y="1528"/>
                </a:cubicBezTo>
                <a:cubicBezTo>
                  <a:pt x="2067" y="1534"/>
                  <a:pt x="2052" y="1540"/>
                  <a:pt x="1972" y="1597"/>
                </a:cubicBezTo>
                <a:cubicBezTo>
                  <a:pt x="1966" y="1601"/>
                  <a:pt x="1951" y="1611"/>
                  <a:pt x="1937" y="1620"/>
                </a:cubicBezTo>
                <a:cubicBezTo>
                  <a:pt x="1909" y="1638"/>
                  <a:pt x="1893" y="1652"/>
                  <a:pt x="1860" y="1689"/>
                </a:cubicBezTo>
                <a:cubicBezTo>
                  <a:pt x="1824" y="1732"/>
                  <a:pt x="1803" y="1770"/>
                  <a:pt x="1784" y="1830"/>
                </a:cubicBezTo>
                <a:cubicBezTo>
                  <a:pt x="1780" y="1844"/>
                  <a:pt x="1775" y="1859"/>
                  <a:pt x="1774" y="1862"/>
                </a:cubicBezTo>
                <a:cubicBezTo>
                  <a:pt x="1772" y="1865"/>
                  <a:pt x="1768" y="1882"/>
                  <a:pt x="1763" y="1899"/>
                </a:cubicBezTo>
                <a:cubicBezTo>
                  <a:pt x="1758" y="1916"/>
                  <a:pt x="1751" y="1940"/>
                  <a:pt x="1746" y="1952"/>
                </a:cubicBezTo>
                <a:cubicBezTo>
                  <a:pt x="1733" y="1991"/>
                  <a:pt x="1722" y="2058"/>
                  <a:pt x="1721" y="2111"/>
                </a:cubicBezTo>
                <a:cubicBezTo>
                  <a:pt x="1720" y="2156"/>
                  <a:pt x="1719" y="2169"/>
                  <a:pt x="1714" y="2191"/>
                </a:cubicBezTo>
                <a:cubicBezTo>
                  <a:pt x="1707" y="2221"/>
                  <a:pt x="1705" y="2227"/>
                  <a:pt x="1689" y="2256"/>
                </a:cubicBezTo>
                <a:cubicBezTo>
                  <a:pt x="1681" y="2270"/>
                  <a:pt x="1667" y="2297"/>
                  <a:pt x="1657" y="2317"/>
                </a:cubicBezTo>
                <a:cubicBezTo>
                  <a:pt x="1647" y="2336"/>
                  <a:pt x="1636" y="2358"/>
                  <a:pt x="1631" y="2366"/>
                </a:cubicBezTo>
                <a:cubicBezTo>
                  <a:pt x="1626" y="2374"/>
                  <a:pt x="1615" y="2394"/>
                  <a:pt x="1605" y="2411"/>
                </a:cubicBezTo>
                <a:cubicBezTo>
                  <a:pt x="1595" y="2428"/>
                  <a:pt x="1582" y="2448"/>
                  <a:pt x="1577" y="2455"/>
                </a:cubicBezTo>
                <a:cubicBezTo>
                  <a:pt x="1567" y="2471"/>
                  <a:pt x="1552" y="2497"/>
                  <a:pt x="1547" y="2511"/>
                </a:cubicBezTo>
                <a:cubicBezTo>
                  <a:pt x="1550" y="2479"/>
                  <a:pt x="1544" y="2361"/>
                  <a:pt x="1539" y="2334"/>
                </a:cubicBezTo>
                <a:cubicBezTo>
                  <a:pt x="1537" y="2324"/>
                  <a:pt x="1534" y="2306"/>
                  <a:pt x="1532" y="2296"/>
                </a:cubicBezTo>
                <a:cubicBezTo>
                  <a:pt x="1531" y="2285"/>
                  <a:pt x="1529" y="2272"/>
                  <a:pt x="1528" y="2266"/>
                </a:cubicBezTo>
                <a:cubicBezTo>
                  <a:pt x="1526" y="2260"/>
                  <a:pt x="1524" y="2249"/>
                  <a:pt x="1523" y="2241"/>
                </a:cubicBezTo>
                <a:cubicBezTo>
                  <a:pt x="1522" y="2233"/>
                  <a:pt x="1519" y="2219"/>
                  <a:pt x="1518" y="2211"/>
                </a:cubicBezTo>
                <a:cubicBezTo>
                  <a:pt x="1514" y="2188"/>
                  <a:pt x="1500" y="2130"/>
                  <a:pt x="1494" y="2112"/>
                </a:cubicBezTo>
                <a:cubicBezTo>
                  <a:pt x="1486" y="2084"/>
                  <a:pt x="1476" y="2044"/>
                  <a:pt x="1475" y="2031"/>
                </a:cubicBezTo>
                <a:cubicBezTo>
                  <a:pt x="1472" y="1982"/>
                  <a:pt x="1479" y="1950"/>
                  <a:pt x="1502" y="1899"/>
                </a:cubicBezTo>
                <a:cubicBezTo>
                  <a:pt x="1516" y="1870"/>
                  <a:pt x="1520" y="1853"/>
                  <a:pt x="1522" y="1827"/>
                </a:cubicBezTo>
                <a:cubicBezTo>
                  <a:pt x="1526" y="1753"/>
                  <a:pt x="1557" y="1664"/>
                  <a:pt x="1607" y="1578"/>
                </a:cubicBezTo>
                <a:cubicBezTo>
                  <a:pt x="1612" y="1570"/>
                  <a:pt x="1621" y="1554"/>
                  <a:pt x="1621" y="1551"/>
                </a:cubicBezTo>
                <a:lnTo>
                  <a:pt x="1621" y="1550"/>
                </a:lnTo>
                <a:cubicBezTo>
                  <a:pt x="1629" y="1547"/>
                  <a:pt x="1657" y="1484"/>
                  <a:pt x="1664" y="1461"/>
                </a:cubicBezTo>
                <a:cubicBezTo>
                  <a:pt x="1677" y="1420"/>
                  <a:pt x="1692" y="1341"/>
                  <a:pt x="1693" y="1303"/>
                </a:cubicBezTo>
                <a:cubicBezTo>
                  <a:pt x="1693" y="1284"/>
                  <a:pt x="1693" y="1239"/>
                  <a:pt x="1691" y="1202"/>
                </a:cubicBezTo>
                <a:cubicBezTo>
                  <a:pt x="1685" y="1052"/>
                  <a:pt x="1685" y="1047"/>
                  <a:pt x="1691" y="1006"/>
                </a:cubicBezTo>
                <a:cubicBezTo>
                  <a:pt x="1698" y="954"/>
                  <a:pt x="1712" y="898"/>
                  <a:pt x="1756" y="745"/>
                </a:cubicBezTo>
                <a:cubicBezTo>
                  <a:pt x="1789" y="632"/>
                  <a:pt x="1794" y="585"/>
                  <a:pt x="1788" y="478"/>
                </a:cubicBezTo>
                <a:cubicBezTo>
                  <a:pt x="1784" y="414"/>
                  <a:pt x="1778" y="351"/>
                  <a:pt x="1773" y="326"/>
                </a:cubicBezTo>
                <a:cubicBezTo>
                  <a:pt x="1772" y="321"/>
                  <a:pt x="1769" y="301"/>
                  <a:pt x="1765" y="282"/>
                </a:cubicBezTo>
                <a:cubicBezTo>
                  <a:pt x="1763" y="264"/>
                  <a:pt x="1759" y="244"/>
                  <a:pt x="1759" y="241"/>
                </a:cubicBezTo>
                <a:cubicBezTo>
                  <a:pt x="1758" y="238"/>
                  <a:pt x="1756" y="227"/>
                  <a:pt x="1754" y="216"/>
                </a:cubicBezTo>
                <a:cubicBezTo>
                  <a:pt x="1753" y="208"/>
                  <a:pt x="1751" y="195"/>
                  <a:pt x="1749" y="193"/>
                </a:cubicBezTo>
                <a:cubicBezTo>
                  <a:pt x="1750" y="193"/>
                  <a:pt x="1750" y="193"/>
                  <a:pt x="1750" y="193"/>
                </a:cubicBezTo>
                <a:cubicBezTo>
                  <a:pt x="1749" y="192"/>
                  <a:pt x="1747" y="182"/>
                  <a:pt x="1745" y="167"/>
                </a:cubicBezTo>
                <a:cubicBezTo>
                  <a:pt x="1744" y="155"/>
                  <a:pt x="1741" y="140"/>
                  <a:pt x="1740" y="137"/>
                </a:cubicBezTo>
                <a:cubicBezTo>
                  <a:pt x="1739" y="134"/>
                  <a:pt x="1732" y="92"/>
                  <a:pt x="1726" y="44"/>
                </a:cubicBezTo>
                <a:cubicBezTo>
                  <a:pt x="1720" y="7"/>
                  <a:pt x="1717" y="2"/>
                  <a:pt x="1714" y="0"/>
                </a:cubicBezTo>
                <a:cubicBezTo>
                  <a:pt x="1713" y="0"/>
                  <a:pt x="1712" y="0"/>
                  <a:pt x="1711" y="0"/>
                </a:cubicBezTo>
                <a:cubicBezTo>
                  <a:pt x="1708" y="2"/>
                  <a:pt x="1702" y="14"/>
                  <a:pt x="1695" y="37"/>
                </a:cubicBezTo>
                <a:cubicBezTo>
                  <a:pt x="1689" y="57"/>
                  <a:pt x="1682" y="86"/>
                  <a:pt x="1680" y="101"/>
                </a:cubicBezTo>
                <a:cubicBezTo>
                  <a:pt x="1679" y="116"/>
                  <a:pt x="1676" y="135"/>
                  <a:pt x="1674" y="143"/>
                </a:cubicBezTo>
                <a:cubicBezTo>
                  <a:pt x="1672" y="151"/>
                  <a:pt x="1670" y="161"/>
                  <a:pt x="1669" y="164"/>
                </a:cubicBezTo>
                <a:cubicBezTo>
                  <a:pt x="1669" y="168"/>
                  <a:pt x="1664" y="190"/>
                  <a:pt x="1659" y="213"/>
                </a:cubicBezTo>
                <a:cubicBezTo>
                  <a:pt x="1643" y="285"/>
                  <a:pt x="1642" y="289"/>
                  <a:pt x="1594" y="396"/>
                </a:cubicBezTo>
                <a:cubicBezTo>
                  <a:pt x="1576" y="435"/>
                  <a:pt x="1554" y="483"/>
                  <a:pt x="1549" y="493"/>
                </a:cubicBezTo>
                <a:cubicBezTo>
                  <a:pt x="1547" y="496"/>
                  <a:pt x="1544" y="502"/>
                  <a:pt x="1541" y="508"/>
                </a:cubicBezTo>
                <a:cubicBezTo>
                  <a:pt x="1538" y="514"/>
                  <a:pt x="1518" y="550"/>
                  <a:pt x="1495" y="588"/>
                </a:cubicBezTo>
                <a:cubicBezTo>
                  <a:pt x="1473" y="627"/>
                  <a:pt x="1448" y="671"/>
                  <a:pt x="1441" y="686"/>
                </a:cubicBezTo>
                <a:cubicBezTo>
                  <a:pt x="1433" y="702"/>
                  <a:pt x="1417" y="733"/>
                  <a:pt x="1405" y="756"/>
                </a:cubicBezTo>
                <a:cubicBezTo>
                  <a:pt x="1394" y="778"/>
                  <a:pt x="1381" y="805"/>
                  <a:pt x="1376" y="813"/>
                </a:cubicBezTo>
                <a:cubicBezTo>
                  <a:pt x="1372" y="822"/>
                  <a:pt x="1366" y="833"/>
                  <a:pt x="1364" y="838"/>
                </a:cubicBezTo>
                <a:cubicBezTo>
                  <a:pt x="1350" y="864"/>
                  <a:pt x="1319" y="941"/>
                  <a:pt x="1311" y="966"/>
                </a:cubicBezTo>
                <a:cubicBezTo>
                  <a:pt x="1294" y="1023"/>
                  <a:pt x="1289" y="1056"/>
                  <a:pt x="1289" y="1107"/>
                </a:cubicBezTo>
                <a:cubicBezTo>
                  <a:pt x="1289" y="1156"/>
                  <a:pt x="1295" y="1250"/>
                  <a:pt x="1300" y="1272"/>
                </a:cubicBezTo>
                <a:cubicBezTo>
                  <a:pt x="1303" y="1284"/>
                  <a:pt x="1306" y="1298"/>
                  <a:pt x="1307" y="1305"/>
                </a:cubicBezTo>
                <a:cubicBezTo>
                  <a:pt x="1308" y="1311"/>
                  <a:pt x="1310" y="1319"/>
                  <a:pt x="1311" y="1322"/>
                </a:cubicBezTo>
                <a:cubicBezTo>
                  <a:pt x="1312" y="1324"/>
                  <a:pt x="1314" y="1329"/>
                  <a:pt x="1315" y="1333"/>
                </a:cubicBezTo>
                <a:cubicBezTo>
                  <a:pt x="1317" y="1343"/>
                  <a:pt x="1334" y="1386"/>
                  <a:pt x="1338" y="1394"/>
                </a:cubicBezTo>
                <a:cubicBezTo>
                  <a:pt x="1339" y="1396"/>
                  <a:pt x="1344" y="1408"/>
                  <a:pt x="1349" y="1421"/>
                </a:cubicBezTo>
                <a:cubicBezTo>
                  <a:pt x="1353" y="1433"/>
                  <a:pt x="1360" y="1454"/>
                  <a:pt x="1365" y="1465"/>
                </a:cubicBezTo>
                <a:cubicBezTo>
                  <a:pt x="1393" y="1541"/>
                  <a:pt x="1401" y="1566"/>
                  <a:pt x="1402" y="1592"/>
                </a:cubicBezTo>
                <a:cubicBezTo>
                  <a:pt x="1403" y="1624"/>
                  <a:pt x="1403" y="1677"/>
                  <a:pt x="1402" y="1682"/>
                </a:cubicBezTo>
                <a:cubicBezTo>
                  <a:pt x="1399" y="1692"/>
                  <a:pt x="1410" y="1846"/>
                  <a:pt x="1415" y="1879"/>
                </a:cubicBezTo>
                <a:cubicBezTo>
                  <a:pt x="1421" y="1916"/>
                  <a:pt x="1436" y="1996"/>
                  <a:pt x="1440" y="2003"/>
                </a:cubicBezTo>
                <a:cubicBezTo>
                  <a:pt x="1441" y="2005"/>
                  <a:pt x="1441" y="2008"/>
                  <a:pt x="1441" y="2008"/>
                </a:cubicBezTo>
                <a:cubicBezTo>
                  <a:pt x="1441" y="2011"/>
                  <a:pt x="1446" y="2027"/>
                  <a:pt x="1448" y="2036"/>
                </a:cubicBezTo>
                <a:cubicBezTo>
                  <a:pt x="1452" y="2049"/>
                  <a:pt x="1457" y="2065"/>
                  <a:pt x="1458" y="2071"/>
                </a:cubicBezTo>
                <a:cubicBezTo>
                  <a:pt x="1461" y="2087"/>
                  <a:pt x="1471" y="2124"/>
                  <a:pt x="1479" y="2152"/>
                </a:cubicBezTo>
                <a:cubicBezTo>
                  <a:pt x="1487" y="2177"/>
                  <a:pt x="1494" y="2210"/>
                  <a:pt x="1504" y="2274"/>
                </a:cubicBezTo>
                <a:cubicBezTo>
                  <a:pt x="1505" y="2285"/>
                  <a:pt x="1508" y="2302"/>
                  <a:pt x="1511" y="2311"/>
                </a:cubicBezTo>
                <a:cubicBezTo>
                  <a:pt x="1516" y="2335"/>
                  <a:pt x="1526" y="2466"/>
                  <a:pt x="1524" y="2495"/>
                </a:cubicBezTo>
                <a:cubicBezTo>
                  <a:pt x="1521" y="2562"/>
                  <a:pt x="1518" y="2599"/>
                  <a:pt x="1516" y="2608"/>
                </a:cubicBezTo>
                <a:cubicBezTo>
                  <a:pt x="1515" y="2614"/>
                  <a:pt x="1514" y="2624"/>
                  <a:pt x="1513" y="2629"/>
                </a:cubicBezTo>
                <a:cubicBezTo>
                  <a:pt x="1513" y="2635"/>
                  <a:pt x="1511" y="2647"/>
                  <a:pt x="1510" y="2656"/>
                </a:cubicBezTo>
                <a:cubicBezTo>
                  <a:pt x="1502" y="2720"/>
                  <a:pt x="1500" y="2745"/>
                  <a:pt x="1498" y="2783"/>
                </a:cubicBezTo>
                <a:cubicBezTo>
                  <a:pt x="1497" y="2813"/>
                  <a:pt x="1496" y="2841"/>
                  <a:pt x="1495" y="2854"/>
                </a:cubicBezTo>
                <a:cubicBezTo>
                  <a:pt x="1491" y="2848"/>
                  <a:pt x="1484" y="2838"/>
                  <a:pt x="1476" y="2824"/>
                </a:cubicBezTo>
                <a:cubicBezTo>
                  <a:pt x="1438" y="2760"/>
                  <a:pt x="1401" y="2715"/>
                  <a:pt x="1317" y="2632"/>
                </a:cubicBezTo>
                <a:cubicBezTo>
                  <a:pt x="1307" y="2622"/>
                  <a:pt x="1294" y="2609"/>
                  <a:pt x="1288" y="2602"/>
                </a:cubicBezTo>
                <a:cubicBezTo>
                  <a:pt x="1276" y="2589"/>
                  <a:pt x="1235" y="2559"/>
                  <a:pt x="1204" y="2538"/>
                </a:cubicBezTo>
                <a:cubicBezTo>
                  <a:pt x="1183" y="2524"/>
                  <a:pt x="1135" y="2491"/>
                  <a:pt x="1126" y="2491"/>
                </a:cubicBezTo>
                <a:lnTo>
                  <a:pt x="1126" y="2491"/>
                </a:lnTo>
                <a:cubicBezTo>
                  <a:pt x="1126" y="2488"/>
                  <a:pt x="1120" y="2484"/>
                  <a:pt x="1067" y="2462"/>
                </a:cubicBezTo>
                <a:cubicBezTo>
                  <a:pt x="1031" y="2448"/>
                  <a:pt x="996" y="2435"/>
                  <a:pt x="977" y="2429"/>
                </a:cubicBezTo>
                <a:cubicBezTo>
                  <a:pt x="934" y="2416"/>
                  <a:pt x="905" y="2410"/>
                  <a:pt x="856" y="2404"/>
                </a:cubicBezTo>
                <a:cubicBezTo>
                  <a:pt x="812" y="2398"/>
                  <a:pt x="700" y="2405"/>
                  <a:pt x="652" y="2417"/>
                </a:cubicBezTo>
                <a:cubicBezTo>
                  <a:pt x="569" y="2437"/>
                  <a:pt x="518" y="2468"/>
                  <a:pt x="476" y="2522"/>
                </a:cubicBezTo>
                <a:cubicBezTo>
                  <a:pt x="451" y="2554"/>
                  <a:pt x="405" y="2605"/>
                  <a:pt x="384" y="2625"/>
                </a:cubicBezTo>
                <a:cubicBezTo>
                  <a:pt x="375" y="2634"/>
                  <a:pt x="348" y="2662"/>
                  <a:pt x="325" y="2687"/>
                </a:cubicBezTo>
                <a:cubicBezTo>
                  <a:pt x="301" y="2713"/>
                  <a:pt x="268" y="2748"/>
                  <a:pt x="250" y="2767"/>
                </a:cubicBezTo>
                <a:cubicBezTo>
                  <a:pt x="188" y="2831"/>
                  <a:pt x="147" y="2885"/>
                  <a:pt x="122" y="2936"/>
                </a:cubicBezTo>
                <a:cubicBezTo>
                  <a:pt x="88" y="3003"/>
                  <a:pt x="72" y="3059"/>
                  <a:pt x="68" y="3117"/>
                </a:cubicBezTo>
                <a:cubicBezTo>
                  <a:pt x="67" y="3129"/>
                  <a:pt x="62" y="3192"/>
                  <a:pt x="58" y="3242"/>
                </a:cubicBezTo>
                <a:cubicBezTo>
                  <a:pt x="55" y="3276"/>
                  <a:pt x="58" y="3311"/>
                  <a:pt x="67" y="3337"/>
                </a:cubicBezTo>
                <a:cubicBezTo>
                  <a:pt x="77" y="3368"/>
                  <a:pt x="87" y="3394"/>
                  <a:pt x="96" y="3409"/>
                </a:cubicBezTo>
                <a:cubicBezTo>
                  <a:pt x="100" y="3415"/>
                  <a:pt x="108" y="3430"/>
                  <a:pt x="115" y="3441"/>
                </a:cubicBezTo>
                <a:cubicBezTo>
                  <a:pt x="122" y="3453"/>
                  <a:pt x="138" y="3482"/>
                  <a:pt x="152" y="3505"/>
                </a:cubicBezTo>
                <a:cubicBezTo>
                  <a:pt x="165" y="3528"/>
                  <a:pt x="183" y="3562"/>
                  <a:pt x="192" y="3582"/>
                </a:cubicBezTo>
                <a:cubicBezTo>
                  <a:pt x="209" y="3618"/>
                  <a:pt x="210" y="3620"/>
                  <a:pt x="226" y="3647"/>
                </a:cubicBezTo>
                <a:cubicBezTo>
                  <a:pt x="245" y="3678"/>
                  <a:pt x="247" y="3681"/>
                  <a:pt x="251" y="3685"/>
                </a:cubicBezTo>
                <a:cubicBezTo>
                  <a:pt x="253" y="3686"/>
                  <a:pt x="255" y="3690"/>
                  <a:pt x="256" y="3693"/>
                </a:cubicBezTo>
                <a:cubicBezTo>
                  <a:pt x="257" y="3696"/>
                  <a:pt x="260" y="3701"/>
                  <a:pt x="264" y="3701"/>
                </a:cubicBezTo>
                <a:lnTo>
                  <a:pt x="264" y="3701"/>
                </a:lnTo>
                <a:cubicBezTo>
                  <a:pt x="264" y="3706"/>
                  <a:pt x="290" y="3737"/>
                  <a:pt x="294" y="3740"/>
                </a:cubicBezTo>
                <a:cubicBezTo>
                  <a:pt x="295" y="3741"/>
                  <a:pt x="300" y="3746"/>
                  <a:pt x="306" y="3754"/>
                </a:cubicBezTo>
                <a:cubicBezTo>
                  <a:pt x="315" y="3764"/>
                  <a:pt x="340" y="3791"/>
                  <a:pt x="348" y="3791"/>
                </a:cubicBezTo>
                <a:cubicBezTo>
                  <a:pt x="350" y="3791"/>
                  <a:pt x="351" y="3790"/>
                  <a:pt x="352" y="3789"/>
                </a:cubicBezTo>
                <a:cubicBezTo>
                  <a:pt x="353" y="3788"/>
                  <a:pt x="354" y="3787"/>
                  <a:pt x="353" y="3767"/>
                </a:cubicBezTo>
                <a:cubicBezTo>
                  <a:pt x="353" y="3755"/>
                  <a:pt x="352" y="3739"/>
                  <a:pt x="351" y="3723"/>
                </a:cubicBezTo>
                <a:cubicBezTo>
                  <a:pt x="347" y="3667"/>
                  <a:pt x="346" y="3657"/>
                  <a:pt x="337" y="3628"/>
                </a:cubicBezTo>
                <a:cubicBezTo>
                  <a:pt x="332" y="3610"/>
                  <a:pt x="325" y="3588"/>
                  <a:pt x="323" y="3578"/>
                </a:cubicBezTo>
                <a:cubicBezTo>
                  <a:pt x="304" y="3499"/>
                  <a:pt x="289" y="3313"/>
                  <a:pt x="296" y="3253"/>
                </a:cubicBezTo>
                <a:cubicBezTo>
                  <a:pt x="296" y="3248"/>
                  <a:pt x="297" y="3240"/>
                  <a:pt x="298" y="3234"/>
                </a:cubicBezTo>
                <a:cubicBezTo>
                  <a:pt x="301" y="3200"/>
                  <a:pt x="303" y="3186"/>
                  <a:pt x="305" y="3176"/>
                </a:cubicBezTo>
                <a:cubicBezTo>
                  <a:pt x="310" y="3152"/>
                  <a:pt x="317" y="3124"/>
                  <a:pt x="319" y="3118"/>
                </a:cubicBezTo>
                <a:cubicBezTo>
                  <a:pt x="323" y="3107"/>
                  <a:pt x="335" y="3055"/>
                  <a:pt x="340" y="3027"/>
                </a:cubicBezTo>
                <a:cubicBezTo>
                  <a:pt x="343" y="3012"/>
                  <a:pt x="346" y="2995"/>
                  <a:pt x="347" y="2991"/>
                </a:cubicBezTo>
                <a:cubicBezTo>
                  <a:pt x="348" y="2986"/>
                  <a:pt x="351" y="2972"/>
                  <a:pt x="353" y="2962"/>
                </a:cubicBezTo>
                <a:cubicBezTo>
                  <a:pt x="362" y="2910"/>
                  <a:pt x="366" y="2898"/>
                  <a:pt x="386" y="2868"/>
                </a:cubicBezTo>
                <a:cubicBezTo>
                  <a:pt x="396" y="2852"/>
                  <a:pt x="407" y="2835"/>
                  <a:pt x="409" y="2832"/>
                </a:cubicBezTo>
                <a:cubicBezTo>
                  <a:pt x="414" y="2824"/>
                  <a:pt x="431" y="2801"/>
                  <a:pt x="447" y="2780"/>
                </a:cubicBezTo>
                <a:cubicBezTo>
                  <a:pt x="454" y="2772"/>
                  <a:pt x="461" y="2762"/>
                  <a:pt x="464" y="2758"/>
                </a:cubicBezTo>
                <a:cubicBezTo>
                  <a:pt x="467" y="2754"/>
                  <a:pt x="477" y="2744"/>
                  <a:pt x="485" y="2736"/>
                </a:cubicBezTo>
                <a:cubicBezTo>
                  <a:pt x="492" y="2731"/>
                  <a:pt x="503" y="2721"/>
                  <a:pt x="504" y="2719"/>
                </a:cubicBezTo>
                <a:cubicBezTo>
                  <a:pt x="504" y="2718"/>
                  <a:pt x="504" y="2718"/>
                  <a:pt x="505" y="2718"/>
                </a:cubicBezTo>
                <a:cubicBezTo>
                  <a:pt x="509" y="2718"/>
                  <a:pt x="518" y="2710"/>
                  <a:pt x="519" y="2710"/>
                </a:cubicBezTo>
                <a:cubicBezTo>
                  <a:pt x="527" y="2703"/>
                  <a:pt x="573" y="2675"/>
                  <a:pt x="595" y="2664"/>
                </a:cubicBezTo>
                <a:cubicBezTo>
                  <a:pt x="629" y="2647"/>
                  <a:pt x="665" y="2633"/>
                  <a:pt x="713" y="2620"/>
                </a:cubicBezTo>
                <a:cubicBezTo>
                  <a:pt x="747" y="2611"/>
                  <a:pt x="841" y="2603"/>
                  <a:pt x="863" y="2606"/>
                </a:cubicBezTo>
                <a:cubicBezTo>
                  <a:pt x="883" y="2610"/>
                  <a:pt x="908" y="2605"/>
                  <a:pt x="938" y="2593"/>
                </a:cubicBezTo>
                <a:cubicBezTo>
                  <a:pt x="975" y="2578"/>
                  <a:pt x="1043" y="2562"/>
                  <a:pt x="1079" y="2560"/>
                </a:cubicBezTo>
                <a:cubicBezTo>
                  <a:pt x="1102" y="2559"/>
                  <a:pt x="1145" y="2562"/>
                  <a:pt x="1179" y="2568"/>
                </a:cubicBezTo>
                <a:cubicBezTo>
                  <a:pt x="1193" y="2570"/>
                  <a:pt x="1217" y="2579"/>
                  <a:pt x="1227" y="2586"/>
                </a:cubicBezTo>
                <a:cubicBezTo>
                  <a:pt x="1240" y="2594"/>
                  <a:pt x="1269" y="2620"/>
                  <a:pt x="1308" y="2658"/>
                </a:cubicBezTo>
                <a:cubicBezTo>
                  <a:pt x="1402" y="2748"/>
                  <a:pt x="1459" y="2824"/>
                  <a:pt x="1482" y="2890"/>
                </a:cubicBezTo>
                <a:cubicBezTo>
                  <a:pt x="1490" y="2913"/>
                  <a:pt x="1492" y="2924"/>
                  <a:pt x="1494" y="2952"/>
                </a:cubicBezTo>
                <a:cubicBezTo>
                  <a:pt x="1497" y="2984"/>
                  <a:pt x="1501" y="3016"/>
                  <a:pt x="1505" y="3033"/>
                </a:cubicBezTo>
                <a:cubicBezTo>
                  <a:pt x="1505" y="3036"/>
                  <a:pt x="1509" y="3076"/>
                  <a:pt x="1513" y="3130"/>
                </a:cubicBezTo>
                <a:cubicBezTo>
                  <a:pt x="1520" y="3216"/>
                  <a:pt x="1523" y="3246"/>
                  <a:pt x="1529" y="3290"/>
                </a:cubicBezTo>
                <a:cubicBezTo>
                  <a:pt x="1533" y="3313"/>
                  <a:pt x="1539" y="3350"/>
                  <a:pt x="1542" y="3360"/>
                </a:cubicBezTo>
                <a:cubicBezTo>
                  <a:pt x="1543" y="3364"/>
                  <a:pt x="1546" y="3375"/>
                  <a:pt x="1548" y="3384"/>
                </a:cubicBezTo>
                <a:cubicBezTo>
                  <a:pt x="1551" y="3394"/>
                  <a:pt x="1557" y="3414"/>
                  <a:pt x="1563" y="3430"/>
                </a:cubicBezTo>
                <a:cubicBezTo>
                  <a:pt x="1576" y="3467"/>
                  <a:pt x="1592" y="3513"/>
                  <a:pt x="1597" y="3531"/>
                </a:cubicBezTo>
                <a:cubicBezTo>
                  <a:pt x="1599" y="3538"/>
                  <a:pt x="1602" y="3549"/>
                  <a:pt x="1604" y="3556"/>
                </a:cubicBezTo>
                <a:cubicBezTo>
                  <a:pt x="1606" y="3562"/>
                  <a:pt x="1608" y="3571"/>
                  <a:pt x="1609" y="3576"/>
                </a:cubicBezTo>
                <a:cubicBezTo>
                  <a:pt x="1610" y="3581"/>
                  <a:pt x="1613" y="3592"/>
                  <a:pt x="1615" y="3600"/>
                </a:cubicBezTo>
                <a:cubicBezTo>
                  <a:pt x="1624" y="3633"/>
                  <a:pt x="1631" y="3716"/>
                  <a:pt x="1630" y="3772"/>
                </a:cubicBezTo>
                <a:cubicBezTo>
                  <a:pt x="1630" y="3787"/>
                  <a:pt x="1629" y="3803"/>
                  <a:pt x="1629" y="3809"/>
                </a:cubicBezTo>
                <a:cubicBezTo>
                  <a:pt x="1628" y="3854"/>
                  <a:pt x="1613" y="3940"/>
                  <a:pt x="1592" y="4014"/>
                </a:cubicBezTo>
                <a:cubicBezTo>
                  <a:pt x="1590" y="4021"/>
                  <a:pt x="1584" y="4041"/>
                  <a:pt x="1581" y="4049"/>
                </a:cubicBezTo>
                <a:cubicBezTo>
                  <a:pt x="1580" y="4047"/>
                  <a:pt x="1580" y="4043"/>
                  <a:pt x="1579" y="4038"/>
                </a:cubicBezTo>
                <a:cubicBezTo>
                  <a:pt x="1578" y="4019"/>
                  <a:pt x="1564" y="3988"/>
                  <a:pt x="1547" y="3967"/>
                </a:cubicBezTo>
                <a:cubicBezTo>
                  <a:pt x="1542" y="3960"/>
                  <a:pt x="1523" y="3940"/>
                  <a:pt x="1503" y="3922"/>
                </a:cubicBezTo>
                <a:cubicBezTo>
                  <a:pt x="1469" y="3890"/>
                  <a:pt x="1414" y="3828"/>
                  <a:pt x="1388" y="3791"/>
                </a:cubicBezTo>
                <a:cubicBezTo>
                  <a:pt x="1354" y="3743"/>
                  <a:pt x="1310" y="3639"/>
                  <a:pt x="1299" y="3582"/>
                </a:cubicBezTo>
                <a:cubicBezTo>
                  <a:pt x="1296" y="3570"/>
                  <a:pt x="1268" y="3474"/>
                  <a:pt x="1256" y="3440"/>
                </a:cubicBezTo>
                <a:cubicBezTo>
                  <a:pt x="1239" y="3389"/>
                  <a:pt x="1202" y="3319"/>
                  <a:pt x="1174" y="3285"/>
                </a:cubicBezTo>
                <a:cubicBezTo>
                  <a:pt x="1156" y="3264"/>
                  <a:pt x="1117" y="3233"/>
                  <a:pt x="1095" y="3222"/>
                </a:cubicBezTo>
                <a:cubicBezTo>
                  <a:pt x="1081" y="3215"/>
                  <a:pt x="1076" y="3215"/>
                  <a:pt x="1050" y="3217"/>
                </a:cubicBezTo>
                <a:cubicBezTo>
                  <a:pt x="1002" y="3220"/>
                  <a:pt x="945" y="3227"/>
                  <a:pt x="930" y="3232"/>
                </a:cubicBezTo>
                <a:cubicBezTo>
                  <a:pt x="911" y="3238"/>
                  <a:pt x="850" y="3274"/>
                  <a:pt x="831" y="3290"/>
                </a:cubicBezTo>
                <a:cubicBezTo>
                  <a:pt x="814" y="3305"/>
                  <a:pt x="777" y="3347"/>
                  <a:pt x="760" y="3371"/>
                </a:cubicBezTo>
                <a:cubicBezTo>
                  <a:pt x="721" y="3426"/>
                  <a:pt x="712" y="3455"/>
                  <a:pt x="701" y="3550"/>
                </a:cubicBezTo>
                <a:cubicBezTo>
                  <a:pt x="697" y="3587"/>
                  <a:pt x="700" y="3632"/>
                  <a:pt x="707" y="3649"/>
                </a:cubicBezTo>
                <a:cubicBezTo>
                  <a:pt x="708" y="3651"/>
                  <a:pt x="709" y="3653"/>
                  <a:pt x="709" y="3654"/>
                </a:cubicBezTo>
                <a:cubicBezTo>
                  <a:pt x="709" y="3655"/>
                  <a:pt x="708" y="3657"/>
                  <a:pt x="712" y="3665"/>
                </a:cubicBezTo>
                <a:cubicBezTo>
                  <a:pt x="714" y="3669"/>
                  <a:pt x="716" y="3675"/>
                  <a:pt x="716" y="3678"/>
                </a:cubicBezTo>
                <a:cubicBezTo>
                  <a:pt x="718" y="3686"/>
                  <a:pt x="732" y="3725"/>
                  <a:pt x="754" y="3781"/>
                </a:cubicBezTo>
                <a:cubicBezTo>
                  <a:pt x="764" y="3804"/>
                  <a:pt x="774" y="3835"/>
                  <a:pt x="777" y="3849"/>
                </a:cubicBezTo>
                <a:cubicBezTo>
                  <a:pt x="781" y="3863"/>
                  <a:pt x="787" y="3885"/>
                  <a:pt x="792" y="3897"/>
                </a:cubicBezTo>
                <a:cubicBezTo>
                  <a:pt x="799" y="3914"/>
                  <a:pt x="800" y="3918"/>
                  <a:pt x="804" y="3918"/>
                </a:cubicBezTo>
                <a:cubicBezTo>
                  <a:pt x="808" y="3917"/>
                  <a:pt x="809" y="3914"/>
                  <a:pt x="810" y="3910"/>
                </a:cubicBezTo>
                <a:cubicBezTo>
                  <a:pt x="816" y="3892"/>
                  <a:pt x="823" y="3864"/>
                  <a:pt x="822" y="3857"/>
                </a:cubicBezTo>
                <a:cubicBezTo>
                  <a:pt x="821" y="3839"/>
                  <a:pt x="848" y="3745"/>
                  <a:pt x="863" y="3710"/>
                </a:cubicBezTo>
                <a:cubicBezTo>
                  <a:pt x="874" y="3686"/>
                  <a:pt x="881" y="3672"/>
                  <a:pt x="888" y="3660"/>
                </a:cubicBezTo>
                <a:cubicBezTo>
                  <a:pt x="905" y="3631"/>
                  <a:pt x="928" y="3570"/>
                  <a:pt x="936" y="3535"/>
                </a:cubicBezTo>
                <a:cubicBezTo>
                  <a:pt x="942" y="3508"/>
                  <a:pt x="941" y="3482"/>
                  <a:pt x="933" y="3447"/>
                </a:cubicBezTo>
                <a:lnTo>
                  <a:pt x="932" y="3439"/>
                </a:lnTo>
                <a:lnTo>
                  <a:pt x="936" y="3439"/>
                </a:lnTo>
                <a:cubicBezTo>
                  <a:pt x="954" y="3443"/>
                  <a:pt x="980" y="3463"/>
                  <a:pt x="1005" y="3494"/>
                </a:cubicBezTo>
                <a:cubicBezTo>
                  <a:pt x="1024" y="3518"/>
                  <a:pt x="1066" y="3588"/>
                  <a:pt x="1089" y="3636"/>
                </a:cubicBezTo>
                <a:cubicBezTo>
                  <a:pt x="1110" y="3679"/>
                  <a:pt x="1132" y="3718"/>
                  <a:pt x="1154" y="3747"/>
                </a:cubicBezTo>
                <a:cubicBezTo>
                  <a:pt x="1189" y="3794"/>
                  <a:pt x="1192" y="3798"/>
                  <a:pt x="1195" y="3799"/>
                </a:cubicBezTo>
                <a:cubicBezTo>
                  <a:pt x="1195" y="3799"/>
                  <a:pt x="1196" y="3800"/>
                  <a:pt x="1196" y="3801"/>
                </a:cubicBezTo>
                <a:cubicBezTo>
                  <a:pt x="1196" y="3804"/>
                  <a:pt x="1199" y="3809"/>
                  <a:pt x="1202" y="3812"/>
                </a:cubicBezTo>
                <a:cubicBezTo>
                  <a:pt x="1204" y="3815"/>
                  <a:pt x="1212" y="3826"/>
                  <a:pt x="1220" y="3837"/>
                </a:cubicBezTo>
                <a:cubicBezTo>
                  <a:pt x="1252" y="3884"/>
                  <a:pt x="1271" y="3896"/>
                  <a:pt x="1335" y="3909"/>
                </a:cubicBezTo>
                <a:cubicBezTo>
                  <a:pt x="1355" y="3912"/>
                  <a:pt x="1376" y="3916"/>
                  <a:pt x="1380" y="3917"/>
                </a:cubicBezTo>
                <a:cubicBezTo>
                  <a:pt x="1393" y="3920"/>
                  <a:pt x="1477" y="3949"/>
                  <a:pt x="1496" y="3957"/>
                </a:cubicBezTo>
                <a:cubicBezTo>
                  <a:pt x="1523" y="3968"/>
                  <a:pt x="1540" y="3990"/>
                  <a:pt x="1555" y="4028"/>
                </a:cubicBezTo>
                <a:cubicBezTo>
                  <a:pt x="1561" y="4046"/>
                  <a:pt x="1562" y="4053"/>
                  <a:pt x="1562" y="4082"/>
                </a:cubicBezTo>
                <a:lnTo>
                  <a:pt x="1563" y="4115"/>
                </a:lnTo>
                <a:lnTo>
                  <a:pt x="1539" y="4171"/>
                </a:lnTo>
                <a:cubicBezTo>
                  <a:pt x="1510" y="4240"/>
                  <a:pt x="1489" y="4288"/>
                  <a:pt x="1474" y="4317"/>
                </a:cubicBezTo>
                <a:cubicBezTo>
                  <a:pt x="1468" y="4327"/>
                  <a:pt x="1462" y="4339"/>
                  <a:pt x="1462" y="4343"/>
                </a:cubicBezTo>
                <a:cubicBezTo>
                  <a:pt x="1462" y="4343"/>
                  <a:pt x="1461" y="4345"/>
                  <a:pt x="1459" y="4348"/>
                </a:cubicBezTo>
                <a:cubicBezTo>
                  <a:pt x="1456" y="4352"/>
                  <a:pt x="1449" y="4366"/>
                  <a:pt x="1416" y="4439"/>
                </a:cubicBezTo>
                <a:cubicBezTo>
                  <a:pt x="1406" y="4461"/>
                  <a:pt x="1377" y="4519"/>
                  <a:pt x="1364" y="4544"/>
                </a:cubicBezTo>
                <a:cubicBezTo>
                  <a:pt x="1361" y="4550"/>
                  <a:pt x="1358" y="4556"/>
                  <a:pt x="1357" y="4559"/>
                </a:cubicBezTo>
                <a:cubicBezTo>
                  <a:pt x="1352" y="4571"/>
                  <a:pt x="1332" y="4602"/>
                  <a:pt x="1324" y="4613"/>
                </a:cubicBezTo>
                <a:cubicBezTo>
                  <a:pt x="1322" y="4608"/>
                  <a:pt x="1320" y="4602"/>
                  <a:pt x="1318" y="4594"/>
                </a:cubicBezTo>
                <a:cubicBezTo>
                  <a:pt x="1310" y="4570"/>
                  <a:pt x="1303" y="4552"/>
                  <a:pt x="1271" y="4473"/>
                </a:cubicBezTo>
                <a:cubicBezTo>
                  <a:pt x="1249" y="4416"/>
                  <a:pt x="1241" y="4391"/>
                  <a:pt x="1231" y="4345"/>
                </a:cubicBezTo>
                <a:cubicBezTo>
                  <a:pt x="1227" y="4326"/>
                  <a:pt x="1221" y="4314"/>
                  <a:pt x="1212" y="4309"/>
                </a:cubicBezTo>
                <a:cubicBezTo>
                  <a:pt x="1207" y="4306"/>
                  <a:pt x="1202" y="4305"/>
                  <a:pt x="1196" y="4307"/>
                </a:cubicBezTo>
                <a:cubicBezTo>
                  <a:pt x="1189" y="4309"/>
                  <a:pt x="1184" y="4314"/>
                  <a:pt x="1181" y="4321"/>
                </a:cubicBezTo>
                <a:cubicBezTo>
                  <a:pt x="1176" y="4335"/>
                  <a:pt x="1183" y="4357"/>
                  <a:pt x="1201" y="4383"/>
                </a:cubicBezTo>
                <a:cubicBezTo>
                  <a:pt x="1221" y="4413"/>
                  <a:pt x="1230" y="4431"/>
                  <a:pt x="1256" y="4497"/>
                </a:cubicBezTo>
                <a:cubicBezTo>
                  <a:pt x="1277" y="4548"/>
                  <a:pt x="1289" y="4583"/>
                  <a:pt x="1302" y="4623"/>
                </a:cubicBezTo>
                <a:lnTo>
                  <a:pt x="1308" y="4643"/>
                </a:lnTo>
                <a:lnTo>
                  <a:pt x="1288" y="4677"/>
                </a:lnTo>
                <a:cubicBezTo>
                  <a:pt x="1265" y="4715"/>
                  <a:pt x="1196" y="4833"/>
                  <a:pt x="1191" y="4843"/>
                </a:cubicBezTo>
                <a:cubicBezTo>
                  <a:pt x="1167" y="4888"/>
                  <a:pt x="1143" y="4944"/>
                  <a:pt x="1127" y="4998"/>
                </a:cubicBezTo>
                <a:cubicBezTo>
                  <a:pt x="1117" y="5031"/>
                  <a:pt x="1110" y="5058"/>
                  <a:pt x="1109" y="5063"/>
                </a:cubicBezTo>
                <a:cubicBezTo>
                  <a:pt x="1108" y="5065"/>
                  <a:pt x="1106" y="5074"/>
                  <a:pt x="1103" y="5084"/>
                </a:cubicBezTo>
                <a:cubicBezTo>
                  <a:pt x="1096" y="5107"/>
                  <a:pt x="1076" y="5188"/>
                  <a:pt x="1075" y="5197"/>
                </a:cubicBezTo>
                <a:cubicBezTo>
                  <a:pt x="1075" y="5201"/>
                  <a:pt x="1073" y="5207"/>
                  <a:pt x="1072" y="5211"/>
                </a:cubicBezTo>
                <a:cubicBezTo>
                  <a:pt x="1070" y="5218"/>
                  <a:pt x="1053" y="5295"/>
                  <a:pt x="1049" y="5315"/>
                </a:cubicBezTo>
                <a:cubicBezTo>
                  <a:pt x="1048" y="5317"/>
                  <a:pt x="1041" y="5354"/>
                  <a:pt x="1033" y="5395"/>
                </a:cubicBezTo>
                <a:cubicBezTo>
                  <a:pt x="1026" y="5429"/>
                  <a:pt x="1020" y="5460"/>
                  <a:pt x="1018" y="5472"/>
                </a:cubicBezTo>
                <a:cubicBezTo>
                  <a:pt x="1018" y="5470"/>
                  <a:pt x="1017" y="5468"/>
                  <a:pt x="1017" y="5465"/>
                </a:cubicBezTo>
                <a:cubicBezTo>
                  <a:pt x="1015" y="5452"/>
                  <a:pt x="1006" y="5421"/>
                  <a:pt x="995" y="5392"/>
                </a:cubicBezTo>
                <a:cubicBezTo>
                  <a:pt x="985" y="5364"/>
                  <a:pt x="975" y="5334"/>
                  <a:pt x="972" y="5325"/>
                </a:cubicBezTo>
                <a:cubicBezTo>
                  <a:pt x="965" y="5302"/>
                  <a:pt x="959" y="5257"/>
                  <a:pt x="960" y="5238"/>
                </a:cubicBezTo>
                <a:cubicBezTo>
                  <a:pt x="962" y="5209"/>
                  <a:pt x="979" y="5153"/>
                  <a:pt x="1010" y="5066"/>
                </a:cubicBezTo>
                <a:cubicBezTo>
                  <a:pt x="1016" y="5051"/>
                  <a:pt x="1029" y="5008"/>
                  <a:pt x="1043" y="4959"/>
                </a:cubicBezTo>
                <a:cubicBezTo>
                  <a:pt x="1050" y="4934"/>
                  <a:pt x="1061" y="4896"/>
                  <a:pt x="1068" y="4874"/>
                </a:cubicBezTo>
                <a:cubicBezTo>
                  <a:pt x="1085" y="4814"/>
                  <a:pt x="1101" y="4751"/>
                  <a:pt x="1113" y="4691"/>
                </a:cubicBezTo>
                <a:cubicBezTo>
                  <a:pt x="1117" y="4668"/>
                  <a:pt x="1118" y="4656"/>
                  <a:pt x="1116" y="4621"/>
                </a:cubicBezTo>
                <a:cubicBezTo>
                  <a:pt x="1109" y="4519"/>
                  <a:pt x="1076" y="4429"/>
                  <a:pt x="1025" y="4374"/>
                </a:cubicBezTo>
                <a:cubicBezTo>
                  <a:pt x="1022" y="4370"/>
                  <a:pt x="1003" y="4353"/>
                  <a:pt x="983" y="4335"/>
                </a:cubicBezTo>
                <a:cubicBezTo>
                  <a:pt x="945" y="4299"/>
                  <a:pt x="925" y="4279"/>
                  <a:pt x="910" y="4259"/>
                </a:cubicBezTo>
                <a:cubicBezTo>
                  <a:pt x="901" y="4245"/>
                  <a:pt x="832" y="4128"/>
                  <a:pt x="829" y="4119"/>
                </a:cubicBezTo>
                <a:cubicBezTo>
                  <a:pt x="828" y="4114"/>
                  <a:pt x="819" y="4103"/>
                  <a:pt x="814" y="4102"/>
                </a:cubicBezTo>
                <a:cubicBezTo>
                  <a:pt x="812" y="4101"/>
                  <a:pt x="810" y="4101"/>
                  <a:pt x="809" y="4103"/>
                </a:cubicBezTo>
                <a:cubicBezTo>
                  <a:pt x="803" y="4110"/>
                  <a:pt x="798" y="4156"/>
                  <a:pt x="799" y="4175"/>
                </a:cubicBezTo>
                <a:cubicBezTo>
                  <a:pt x="800" y="4201"/>
                  <a:pt x="796" y="4233"/>
                  <a:pt x="788" y="4259"/>
                </a:cubicBezTo>
                <a:cubicBezTo>
                  <a:pt x="772" y="4307"/>
                  <a:pt x="767" y="4378"/>
                  <a:pt x="777" y="4408"/>
                </a:cubicBezTo>
                <a:cubicBezTo>
                  <a:pt x="779" y="4414"/>
                  <a:pt x="788" y="4428"/>
                  <a:pt x="796" y="4439"/>
                </a:cubicBezTo>
                <a:cubicBezTo>
                  <a:pt x="812" y="4459"/>
                  <a:pt x="843" y="4514"/>
                  <a:pt x="861" y="4552"/>
                </a:cubicBezTo>
                <a:lnTo>
                  <a:pt x="866" y="4562"/>
                </a:lnTo>
                <a:cubicBezTo>
                  <a:pt x="870" y="4570"/>
                  <a:pt x="873" y="4578"/>
                  <a:pt x="874" y="4580"/>
                </a:cubicBezTo>
                <a:cubicBezTo>
                  <a:pt x="876" y="4583"/>
                  <a:pt x="882" y="4595"/>
                  <a:pt x="888" y="4606"/>
                </a:cubicBezTo>
                <a:cubicBezTo>
                  <a:pt x="900" y="4627"/>
                  <a:pt x="912" y="4659"/>
                  <a:pt x="922" y="4697"/>
                </a:cubicBezTo>
                <a:cubicBezTo>
                  <a:pt x="927" y="4716"/>
                  <a:pt x="928" y="4726"/>
                  <a:pt x="928" y="4774"/>
                </a:cubicBezTo>
                <a:cubicBezTo>
                  <a:pt x="928" y="4831"/>
                  <a:pt x="924" y="4894"/>
                  <a:pt x="918" y="4924"/>
                </a:cubicBezTo>
                <a:cubicBezTo>
                  <a:pt x="895" y="5035"/>
                  <a:pt x="894" y="5040"/>
                  <a:pt x="897" y="5088"/>
                </a:cubicBezTo>
                <a:cubicBezTo>
                  <a:pt x="904" y="5198"/>
                  <a:pt x="913" y="5237"/>
                  <a:pt x="962" y="5367"/>
                </a:cubicBezTo>
                <a:lnTo>
                  <a:pt x="991" y="5444"/>
                </a:lnTo>
                <a:lnTo>
                  <a:pt x="994" y="5503"/>
                </a:lnTo>
                <a:cubicBezTo>
                  <a:pt x="998" y="5558"/>
                  <a:pt x="998" y="5564"/>
                  <a:pt x="992" y="5586"/>
                </a:cubicBezTo>
                <a:cubicBezTo>
                  <a:pt x="987" y="5611"/>
                  <a:pt x="962" y="5706"/>
                  <a:pt x="958" y="5717"/>
                </a:cubicBezTo>
                <a:cubicBezTo>
                  <a:pt x="956" y="5723"/>
                  <a:pt x="953" y="5734"/>
                  <a:pt x="952" y="5737"/>
                </a:cubicBezTo>
                <a:cubicBezTo>
                  <a:pt x="951" y="5740"/>
                  <a:pt x="939" y="5772"/>
                  <a:pt x="931" y="5794"/>
                </a:cubicBezTo>
                <a:cubicBezTo>
                  <a:pt x="928" y="5802"/>
                  <a:pt x="925" y="5809"/>
                  <a:pt x="925" y="5811"/>
                </a:cubicBezTo>
                <a:cubicBezTo>
                  <a:pt x="922" y="5820"/>
                  <a:pt x="893" y="5878"/>
                  <a:pt x="882" y="5897"/>
                </a:cubicBezTo>
                <a:cubicBezTo>
                  <a:pt x="839" y="5972"/>
                  <a:pt x="767" y="6043"/>
                  <a:pt x="662" y="6117"/>
                </a:cubicBezTo>
                <a:cubicBezTo>
                  <a:pt x="633" y="6136"/>
                  <a:pt x="566" y="6177"/>
                  <a:pt x="545" y="6188"/>
                </a:cubicBezTo>
                <a:cubicBezTo>
                  <a:pt x="546" y="6186"/>
                  <a:pt x="547" y="6183"/>
                  <a:pt x="548" y="6181"/>
                </a:cubicBezTo>
                <a:cubicBezTo>
                  <a:pt x="569" y="6139"/>
                  <a:pt x="590" y="6081"/>
                  <a:pt x="601" y="6029"/>
                </a:cubicBezTo>
                <a:cubicBezTo>
                  <a:pt x="614" y="5975"/>
                  <a:pt x="618" y="5939"/>
                  <a:pt x="617" y="5894"/>
                </a:cubicBezTo>
                <a:cubicBezTo>
                  <a:pt x="617" y="5861"/>
                  <a:pt x="618" y="5837"/>
                  <a:pt x="621" y="5810"/>
                </a:cubicBezTo>
                <a:cubicBezTo>
                  <a:pt x="624" y="5785"/>
                  <a:pt x="636" y="5730"/>
                  <a:pt x="650" y="5681"/>
                </a:cubicBezTo>
                <a:cubicBezTo>
                  <a:pt x="676" y="5588"/>
                  <a:pt x="678" y="5580"/>
                  <a:pt x="685" y="5538"/>
                </a:cubicBezTo>
                <a:cubicBezTo>
                  <a:pt x="697" y="5462"/>
                  <a:pt x="689" y="5394"/>
                  <a:pt x="661" y="5341"/>
                </a:cubicBezTo>
                <a:cubicBezTo>
                  <a:pt x="657" y="5333"/>
                  <a:pt x="654" y="5326"/>
                  <a:pt x="653" y="5325"/>
                </a:cubicBezTo>
                <a:lnTo>
                  <a:pt x="653" y="5325"/>
                </a:lnTo>
                <a:cubicBezTo>
                  <a:pt x="653" y="5323"/>
                  <a:pt x="647" y="5314"/>
                  <a:pt x="642" y="5307"/>
                </a:cubicBezTo>
                <a:cubicBezTo>
                  <a:pt x="636" y="5299"/>
                  <a:pt x="629" y="5289"/>
                  <a:pt x="627" y="5284"/>
                </a:cubicBezTo>
                <a:cubicBezTo>
                  <a:pt x="618" y="5270"/>
                  <a:pt x="564" y="5223"/>
                  <a:pt x="534" y="5204"/>
                </a:cubicBezTo>
                <a:cubicBezTo>
                  <a:pt x="500" y="5183"/>
                  <a:pt x="469" y="5170"/>
                  <a:pt x="436" y="5163"/>
                </a:cubicBezTo>
                <a:cubicBezTo>
                  <a:pt x="398" y="5155"/>
                  <a:pt x="385" y="5154"/>
                  <a:pt x="317" y="5158"/>
                </a:cubicBezTo>
                <a:cubicBezTo>
                  <a:pt x="258" y="5162"/>
                  <a:pt x="247" y="5164"/>
                  <a:pt x="215" y="5176"/>
                </a:cubicBezTo>
                <a:cubicBezTo>
                  <a:pt x="206" y="5179"/>
                  <a:pt x="194" y="5182"/>
                  <a:pt x="188" y="5184"/>
                </a:cubicBezTo>
                <a:cubicBezTo>
                  <a:pt x="188" y="5184"/>
                  <a:pt x="178" y="5186"/>
                  <a:pt x="175" y="5188"/>
                </a:cubicBezTo>
                <a:cubicBezTo>
                  <a:pt x="174" y="5188"/>
                  <a:pt x="171" y="5190"/>
                  <a:pt x="166" y="5191"/>
                </a:cubicBezTo>
                <a:cubicBezTo>
                  <a:pt x="154" y="5194"/>
                  <a:pt x="128" y="5208"/>
                  <a:pt x="112" y="5220"/>
                </a:cubicBezTo>
                <a:cubicBezTo>
                  <a:pt x="62" y="5259"/>
                  <a:pt x="49" y="5305"/>
                  <a:pt x="70" y="5364"/>
                </a:cubicBezTo>
                <a:cubicBezTo>
                  <a:pt x="79" y="5389"/>
                  <a:pt x="96" y="5411"/>
                  <a:pt x="116" y="5423"/>
                </a:cubicBezTo>
                <a:cubicBezTo>
                  <a:pt x="120" y="5425"/>
                  <a:pt x="129" y="5431"/>
                  <a:pt x="136" y="5435"/>
                </a:cubicBezTo>
                <a:cubicBezTo>
                  <a:pt x="143" y="5439"/>
                  <a:pt x="153" y="5448"/>
                  <a:pt x="158" y="5456"/>
                </a:cubicBezTo>
                <a:cubicBezTo>
                  <a:pt x="169" y="5470"/>
                  <a:pt x="170" y="5470"/>
                  <a:pt x="172" y="5470"/>
                </a:cubicBezTo>
                <a:lnTo>
                  <a:pt x="174" y="5470"/>
                </a:lnTo>
                <a:lnTo>
                  <a:pt x="175" y="5469"/>
                </a:lnTo>
                <a:cubicBezTo>
                  <a:pt x="175" y="5468"/>
                  <a:pt x="176" y="5467"/>
                  <a:pt x="180" y="5418"/>
                </a:cubicBezTo>
                <a:cubicBezTo>
                  <a:pt x="184" y="5361"/>
                  <a:pt x="185" y="5354"/>
                  <a:pt x="197" y="5321"/>
                </a:cubicBezTo>
                <a:cubicBezTo>
                  <a:pt x="214" y="5272"/>
                  <a:pt x="243" y="5229"/>
                  <a:pt x="257" y="5223"/>
                </a:cubicBezTo>
                <a:cubicBezTo>
                  <a:pt x="269" y="5218"/>
                  <a:pt x="279" y="5220"/>
                  <a:pt x="306" y="5231"/>
                </a:cubicBezTo>
                <a:cubicBezTo>
                  <a:pt x="324" y="5238"/>
                  <a:pt x="350" y="5256"/>
                  <a:pt x="352" y="5261"/>
                </a:cubicBezTo>
                <a:cubicBezTo>
                  <a:pt x="353" y="5264"/>
                  <a:pt x="357" y="5269"/>
                  <a:pt x="359" y="5272"/>
                </a:cubicBezTo>
                <a:cubicBezTo>
                  <a:pt x="367" y="5282"/>
                  <a:pt x="385" y="5325"/>
                  <a:pt x="393" y="5355"/>
                </a:cubicBezTo>
                <a:cubicBezTo>
                  <a:pt x="400" y="5383"/>
                  <a:pt x="409" y="5399"/>
                  <a:pt x="433" y="5433"/>
                </a:cubicBezTo>
                <a:cubicBezTo>
                  <a:pt x="443" y="5448"/>
                  <a:pt x="450" y="5459"/>
                  <a:pt x="451" y="5461"/>
                </a:cubicBezTo>
                <a:cubicBezTo>
                  <a:pt x="451" y="5464"/>
                  <a:pt x="455" y="5479"/>
                  <a:pt x="459" y="5492"/>
                </a:cubicBezTo>
                <a:cubicBezTo>
                  <a:pt x="463" y="5506"/>
                  <a:pt x="467" y="5528"/>
                  <a:pt x="469" y="5540"/>
                </a:cubicBezTo>
                <a:cubicBezTo>
                  <a:pt x="471" y="5552"/>
                  <a:pt x="473" y="5565"/>
                  <a:pt x="474" y="5568"/>
                </a:cubicBezTo>
                <a:cubicBezTo>
                  <a:pt x="475" y="5572"/>
                  <a:pt x="478" y="5582"/>
                  <a:pt x="480" y="5592"/>
                </a:cubicBezTo>
                <a:cubicBezTo>
                  <a:pt x="483" y="5602"/>
                  <a:pt x="490" y="5624"/>
                  <a:pt x="496" y="5641"/>
                </a:cubicBezTo>
                <a:cubicBezTo>
                  <a:pt x="516" y="5698"/>
                  <a:pt x="518" y="5713"/>
                  <a:pt x="517" y="5774"/>
                </a:cubicBezTo>
                <a:cubicBezTo>
                  <a:pt x="516" y="5788"/>
                  <a:pt x="518" y="5812"/>
                  <a:pt x="521" y="5828"/>
                </a:cubicBezTo>
                <a:cubicBezTo>
                  <a:pt x="527" y="5858"/>
                  <a:pt x="548" y="5916"/>
                  <a:pt x="563" y="5941"/>
                </a:cubicBezTo>
                <a:cubicBezTo>
                  <a:pt x="574" y="5960"/>
                  <a:pt x="582" y="5983"/>
                  <a:pt x="583" y="5998"/>
                </a:cubicBezTo>
                <a:cubicBezTo>
                  <a:pt x="583" y="6005"/>
                  <a:pt x="581" y="6019"/>
                  <a:pt x="577" y="6029"/>
                </a:cubicBezTo>
                <a:cubicBezTo>
                  <a:pt x="574" y="6039"/>
                  <a:pt x="570" y="6053"/>
                  <a:pt x="570" y="6059"/>
                </a:cubicBezTo>
                <a:cubicBezTo>
                  <a:pt x="566" y="6084"/>
                  <a:pt x="535" y="6164"/>
                  <a:pt x="518" y="6191"/>
                </a:cubicBezTo>
                <a:cubicBezTo>
                  <a:pt x="508" y="6207"/>
                  <a:pt x="501" y="6211"/>
                  <a:pt x="451" y="6234"/>
                </a:cubicBezTo>
                <a:cubicBezTo>
                  <a:pt x="373" y="6269"/>
                  <a:pt x="270" y="6308"/>
                  <a:pt x="195" y="6331"/>
                </a:cubicBezTo>
                <a:cubicBezTo>
                  <a:pt x="144" y="6346"/>
                  <a:pt x="131" y="6349"/>
                  <a:pt x="76" y="6361"/>
                </a:cubicBezTo>
                <a:cubicBezTo>
                  <a:pt x="27" y="6371"/>
                  <a:pt x="6" y="6379"/>
                  <a:pt x="1" y="6390"/>
                </a:cubicBezTo>
                <a:cubicBezTo>
                  <a:pt x="-1" y="6394"/>
                  <a:pt x="0" y="6398"/>
                  <a:pt x="2" y="6402"/>
                </a:cubicBezTo>
                <a:cubicBezTo>
                  <a:pt x="4" y="6405"/>
                  <a:pt x="7" y="6408"/>
                  <a:pt x="11" y="6408"/>
                </a:cubicBezTo>
                <a:lnTo>
                  <a:pt x="11" y="6408"/>
                </a:lnTo>
                <a:cubicBezTo>
                  <a:pt x="15" y="6408"/>
                  <a:pt x="19" y="6405"/>
                  <a:pt x="22" y="6402"/>
                </a:cubicBezTo>
                <a:cubicBezTo>
                  <a:pt x="27" y="6395"/>
                  <a:pt x="43" y="6390"/>
                  <a:pt x="95" y="6380"/>
                </a:cubicBezTo>
                <a:cubicBezTo>
                  <a:pt x="201" y="6358"/>
                  <a:pt x="337" y="6310"/>
                  <a:pt x="469" y="6250"/>
                </a:cubicBezTo>
                <a:cubicBezTo>
                  <a:pt x="492" y="6239"/>
                  <a:pt x="510" y="6231"/>
                  <a:pt x="512" y="6231"/>
                </a:cubicBezTo>
                <a:cubicBezTo>
                  <a:pt x="514" y="6230"/>
                  <a:pt x="517" y="6229"/>
                  <a:pt x="518" y="6227"/>
                </a:cubicBezTo>
                <a:cubicBezTo>
                  <a:pt x="519" y="6226"/>
                  <a:pt x="526" y="6223"/>
                  <a:pt x="534" y="6219"/>
                </a:cubicBezTo>
                <a:cubicBezTo>
                  <a:pt x="667" y="6152"/>
                  <a:pt x="801" y="6048"/>
                  <a:pt x="868" y="5959"/>
                </a:cubicBezTo>
                <a:cubicBezTo>
                  <a:pt x="883" y="5938"/>
                  <a:pt x="896" y="5917"/>
                  <a:pt x="916" y="5882"/>
                </a:cubicBezTo>
                <a:cubicBezTo>
                  <a:pt x="937" y="5844"/>
                  <a:pt x="943" y="5836"/>
                  <a:pt x="972" y="5811"/>
                </a:cubicBezTo>
                <a:cubicBezTo>
                  <a:pt x="1000" y="5787"/>
                  <a:pt x="1014" y="5779"/>
                  <a:pt x="1039" y="5772"/>
                </a:cubicBezTo>
                <a:cubicBezTo>
                  <a:pt x="1082" y="5762"/>
                  <a:pt x="1106" y="5759"/>
                  <a:pt x="1211" y="5748"/>
                </a:cubicBezTo>
                <a:cubicBezTo>
                  <a:pt x="1265" y="5743"/>
                  <a:pt x="1298" y="5737"/>
                  <a:pt x="1336" y="5726"/>
                </a:cubicBezTo>
                <a:cubicBezTo>
                  <a:pt x="1339" y="5725"/>
                  <a:pt x="1351" y="5721"/>
                  <a:pt x="1362" y="5718"/>
                </a:cubicBezTo>
                <a:cubicBezTo>
                  <a:pt x="1381" y="5713"/>
                  <a:pt x="1408" y="5704"/>
                  <a:pt x="1420" y="5699"/>
                </a:cubicBezTo>
                <a:cubicBezTo>
                  <a:pt x="1426" y="5696"/>
                  <a:pt x="1429" y="5695"/>
                  <a:pt x="1438" y="5693"/>
                </a:cubicBezTo>
                <a:cubicBezTo>
                  <a:pt x="1442" y="5692"/>
                  <a:pt x="1450" y="5689"/>
                  <a:pt x="1454" y="5687"/>
                </a:cubicBezTo>
                <a:cubicBezTo>
                  <a:pt x="1459" y="5685"/>
                  <a:pt x="1465" y="5682"/>
                  <a:pt x="1467" y="5682"/>
                </a:cubicBezTo>
                <a:cubicBezTo>
                  <a:pt x="1483" y="5678"/>
                  <a:pt x="1546" y="5650"/>
                  <a:pt x="1567" y="5638"/>
                </a:cubicBezTo>
                <a:cubicBezTo>
                  <a:pt x="1606" y="5616"/>
                  <a:pt x="1624" y="5600"/>
                  <a:pt x="1676" y="5538"/>
                </a:cubicBezTo>
                <a:cubicBezTo>
                  <a:pt x="1744" y="5455"/>
                  <a:pt x="1766" y="5424"/>
                  <a:pt x="1785" y="5382"/>
                </a:cubicBezTo>
                <a:cubicBezTo>
                  <a:pt x="1803" y="5344"/>
                  <a:pt x="1810" y="5332"/>
                  <a:pt x="1835" y="5304"/>
                </a:cubicBezTo>
                <a:cubicBezTo>
                  <a:pt x="1881" y="5252"/>
                  <a:pt x="1928" y="5221"/>
                  <a:pt x="2008" y="5187"/>
                </a:cubicBezTo>
                <a:cubicBezTo>
                  <a:pt x="2061" y="5165"/>
                  <a:pt x="2065" y="5159"/>
                  <a:pt x="2064" y="5153"/>
                </a:cubicBezTo>
                <a:cubicBezTo>
                  <a:pt x="2063" y="5150"/>
                  <a:pt x="2059" y="5148"/>
                  <a:pt x="2055" y="5148"/>
                </a:cubicBezTo>
                <a:cubicBezTo>
                  <a:pt x="2052" y="5148"/>
                  <a:pt x="2036" y="5148"/>
                  <a:pt x="2018" y="5148"/>
                </a:cubicBezTo>
                <a:cubicBezTo>
                  <a:pt x="2001" y="5148"/>
                  <a:pt x="1983" y="5147"/>
                  <a:pt x="1979" y="5147"/>
                </a:cubicBezTo>
                <a:cubicBezTo>
                  <a:pt x="1975" y="5146"/>
                  <a:pt x="1963" y="5146"/>
                  <a:pt x="1952" y="5145"/>
                </a:cubicBezTo>
                <a:cubicBezTo>
                  <a:pt x="1942" y="5145"/>
                  <a:pt x="1927" y="5144"/>
                  <a:pt x="1919" y="5143"/>
                </a:cubicBezTo>
                <a:cubicBezTo>
                  <a:pt x="1912" y="5142"/>
                  <a:pt x="1891" y="5140"/>
                  <a:pt x="1874" y="5138"/>
                </a:cubicBezTo>
                <a:cubicBezTo>
                  <a:pt x="1857" y="5136"/>
                  <a:pt x="1834" y="5134"/>
                  <a:pt x="1824" y="5132"/>
                </a:cubicBezTo>
                <a:cubicBezTo>
                  <a:pt x="1793" y="5127"/>
                  <a:pt x="1725" y="5124"/>
                  <a:pt x="1704" y="5127"/>
                </a:cubicBezTo>
                <a:cubicBezTo>
                  <a:pt x="1645" y="5136"/>
                  <a:pt x="1593" y="5167"/>
                  <a:pt x="1542" y="5225"/>
                </a:cubicBezTo>
                <a:cubicBezTo>
                  <a:pt x="1516" y="5255"/>
                  <a:pt x="1482" y="5296"/>
                  <a:pt x="1468" y="5314"/>
                </a:cubicBezTo>
                <a:cubicBezTo>
                  <a:pt x="1463" y="5321"/>
                  <a:pt x="1451" y="5335"/>
                  <a:pt x="1442" y="5346"/>
                </a:cubicBezTo>
                <a:cubicBezTo>
                  <a:pt x="1417" y="5376"/>
                  <a:pt x="1398" y="5402"/>
                  <a:pt x="1380" y="5428"/>
                </a:cubicBezTo>
                <a:cubicBezTo>
                  <a:pt x="1359" y="5460"/>
                  <a:pt x="1341" y="5483"/>
                  <a:pt x="1327" y="5499"/>
                </a:cubicBezTo>
                <a:cubicBezTo>
                  <a:pt x="1320" y="5506"/>
                  <a:pt x="1313" y="5513"/>
                  <a:pt x="1311" y="5515"/>
                </a:cubicBezTo>
                <a:cubicBezTo>
                  <a:pt x="1309" y="5517"/>
                  <a:pt x="1282" y="5542"/>
                  <a:pt x="1264" y="5558"/>
                </a:cubicBezTo>
                <a:cubicBezTo>
                  <a:pt x="1258" y="5564"/>
                  <a:pt x="1162" y="5631"/>
                  <a:pt x="1148" y="5639"/>
                </a:cubicBezTo>
                <a:cubicBezTo>
                  <a:pt x="1144" y="5641"/>
                  <a:pt x="1140" y="5645"/>
                  <a:pt x="1137" y="5647"/>
                </a:cubicBezTo>
                <a:cubicBezTo>
                  <a:pt x="1136" y="5649"/>
                  <a:pt x="1129" y="5655"/>
                  <a:pt x="1121" y="5660"/>
                </a:cubicBezTo>
                <a:cubicBezTo>
                  <a:pt x="1114" y="5666"/>
                  <a:pt x="1095" y="5684"/>
                  <a:pt x="1080" y="5701"/>
                </a:cubicBezTo>
                <a:cubicBezTo>
                  <a:pt x="1065" y="5719"/>
                  <a:pt x="1054" y="5730"/>
                  <a:pt x="1052" y="5732"/>
                </a:cubicBezTo>
                <a:cubicBezTo>
                  <a:pt x="1048" y="5733"/>
                  <a:pt x="1038" y="5741"/>
                  <a:pt x="1035" y="5744"/>
                </a:cubicBezTo>
                <a:cubicBezTo>
                  <a:pt x="1029" y="5750"/>
                  <a:pt x="1017" y="5757"/>
                  <a:pt x="1010" y="5760"/>
                </a:cubicBezTo>
                <a:cubicBezTo>
                  <a:pt x="992" y="5766"/>
                  <a:pt x="978" y="5775"/>
                  <a:pt x="962" y="5789"/>
                </a:cubicBezTo>
                <a:cubicBezTo>
                  <a:pt x="958" y="5793"/>
                  <a:pt x="955" y="5796"/>
                  <a:pt x="952" y="5798"/>
                </a:cubicBezTo>
                <a:cubicBezTo>
                  <a:pt x="953" y="5796"/>
                  <a:pt x="954" y="5794"/>
                  <a:pt x="956" y="5791"/>
                </a:cubicBezTo>
                <a:cubicBezTo>
                  <a:pt x="965" y="5774"/>
                  <a:pt x="1020" y="5580"/>
                  <a:pt x="1025" y="5546"/>
                </a:cubicBezTo>
                <a:cubicBezTo>
                  <a:pt x="1025" y="5544"/>
                  <a:pt x="1028" y="5530"/>
                  <a:pt x="1032" y="5514"/>
                </a:cubicBezTo>
                <a:cubicBezTo>
                  <a:pt x="1040" y="5478"/>
                  <a:pt x="1041" y="5470"/>
                  <a:pt x="1047" y="5441"/>
                </a:cubicBezTo>
                <a:cubicBezTo>
                  <a:pt x="1049" y="5428"/>
                  <a:pt x="1055" y="5399"/>
                  <a:pt x="1060" y="5376"/>
                </a:cubicBezTo>
                <a:lnTo>
                  <a:pt x="1061" y="5371"/>
                </a:lnTo>
                <a:cubicBezTo>
                  <a:pt x="1066" y="5342"/>
                  <a:pt x="1070" y="5324"/>
                  <a:pt x="1072" y="5315"/>
                </a:cubicBezTo>
                <a:lnTo>
                  <a:pt x="1072" y="5313"/>
                </a:lnTo>
                <a:cubicBezTo>
                  <a:pt x="1080" y="5267"/>
                  <a:pt x="1145" y="5153"/>
                  <a:pt x="1196" y="5096"/>
                </a:cubicBezTo>
                <a:cubicBezTo>
                  <a:pt x="1248" y="5037"/>
                  <a:pt x="1312" y="5005"/>
                  <a:pt x="1450" y="4968"/>
                </a:cubicBezTo>
                <a:cubicBezTo>
                  <a:pt x="1526" y="4947"/>
                  <a:pt x="1543" y="4941"/>
                  <a:pt x="1676" y="4889"/>
                </a:cubicBezTo>
                <a:cubicBezTo>
                  <a:pt x="1759" y="4856"/>
                  <a:pt x="1807" y="4823"/>
                  <a:pt x="1836" y="4780"/>
                </a:cubicBezTo>
                <a:cubicBezTo>
                  <a:pt x="1874" y="4726"/>
                  <a:pt x="1909" y="4681"/>
                  <a:pt x="1949" y="4636"/>
                </a:cubicBezTo>
                <a:cubicBezTo>
                  <a:pt x="2014" y="4561"/>
                  <a:pt x="2042" y="4536"/>
                  <a:pt x="2097" y="4501"/>
                </a:cubicBezTo>
                <a:cubicBezTo>
                  <a:pt x="2135" y="4476"/>
                  <a:pt x="2180" y="4460"/>
                  <a:pt x="2226" y="4456"/>
                </a:cubicBezTo>
                <a:cubicBezTo>
                  <a:pt x="2273" y="4452"/>
                  <a:pt x="2319" y="4458"/>
                  <a:pt x="2359" y="4476"/>
                </a:cubicBezTo>
                <a:cubicBezTo>
                  <a:pt x="2396" y="4491"/>
                  <a:pt x="2453" y="4541"/>
                  <a:pt x="2473" y="4575"/>
                </a:cubicBezTo>
                <a:cubicBezTo>
                  <a:pt x="2480" y="4586"/>
                  <a:pt x="2504" y="4617"/>
                  <a:pt x="2511" y="4617"/>
                </a:cubicBezTo>
                <a:moveTo>
                  <a:pt x="1387" y="4927"/>
                </a:moveTo>
                <a:cubicBezTo>
                  <a:pt x="1389" y="4925"/>
                  <a:pt x="1395" y="4922"/>
                  <a:pt x="1396" y="4918"/>
                </a:cubicBezTo>
                <a:lnTo>
                  <a:pt x="1396" y="4918"/>
                </a:lnTo>
                <a:cubicBezTo>
                  <a:pt x="1401" y="4917"/>
                  <a:pt x="1409" y="4909"/>
                  <a:pt x="1411" y="4907"/>
                </a:cubicBezTo>
                <a:cubicBezTo>
                  <a:pt x="1428" y="4890"/>
                  <a:pt x="1474" y="4852"/>
                  <a:pt x="1503" y="4833"/>
                </a:cubicBezTo>
                <a:cubicBezTo>
                  <a:pt x="1518" y="4823"/>
                  <a:pt x="1553" y="4807"/>
                  <a:pt x="1591" y="4793"/>
                </a:cubicBezTo>
                <a:cubicBezTo>
                  <a:pt x="1601" y="4790"/>
                  <a:pt x="1611" y="4786"/>
                  <a:pt x="1615" y="4784"/>
                </a:cubicBezTo>
                <a:cubicBezTo>
                  <a:pt x="1650" y="4768"/>
                  <a:pt x="1679" y="4754"/>
                  <a:pt x="1692" y="4747"/>
                </a:cubicBezTo>
                <a:cubicBezTo>
                  <a:pt x="1729" y="4728"/>
                  <a:pt x="1756" y="4704"/>
                  <a:pt x="1797" y="4652"/>
                </a:cubicBezTo>
                <a:cubicBezTo>
                  <a:pt x="1808" y="4638"/>
                  <a:pt x="1820" y="4622"/>
                  <a:pt x="1825" y="4617"/>
                </a:cubicBezTo>
                <a:cubicBezTo>
                  <a:pt x="1829" y="4611"/>
                  <a:pt x="1844" y="4593"/>
                  <a:pt x="1857" y="4577"/>
                </a:cubicBezTo>
                <a:cubicBezTo>
                  <a:pt x="1874" y="4556"/>
                  <a:pt x="1887" y="4540"/>
                  <a:pt x="1896" y="4529"/>
                </a:cubicBezTo>
                <a:cubicBezTo>
                  <a:pt x="1909" y="4512"/>
                  <a:pt x="1910" y="4510"/>
                  <a:pt x="1907" y="4507"/>
                </a:cubicBezTo>
                <a:cubicBezTo>
                  <a:pt x="1905" y="4505"/>
                  <a:pt x="1901" y="4507"/>
                  <a:pt x="1898" y="4511"/>
                </a:cubicBezTo>
                <a:cubicBezTo>
                  <a:pt x="1895" y="4513"/>
                  <a:pt x="1892" y="4518"/>
                  <a:pt x="1887" y="4523"/>
                </a:cubicBezTo>
                <a:cubicBezTo>
                  <a:pt x="1877" y="4534"/>
                  <a:pt x="1863" y="4550"/>
                  <a:pt x="1844" y="4572"/>
                </a:cubicBezTo>
                <a:cubicBezTo>
                  <a:pt x="1810" y="4610"/>
                  <a:pt x="1772" y="4651"/>
                  <a:pt x="1760" y="4664"/>
                </a:cubicBezTo>
                <a:cubicBezTo>
                  <a:pt x="1749" y="4674"/>
                  <a:pt x="1736" y="4687"/>
                  <a:pt x="1734" y="4690"/>
                </a:cubicBezTo>
                <a:cubicBezTo>
                  <a:pt x="1722" y="4706"/>
                  <a:pt x="1641" y="4749"/>
                  <a:pt x="1576" y="4774"/>
                </a:cubicBezTo>
                <a:cubicBezTo>
                  <a:pt x="1550" y="4784"/>
                  <a:pt x="1507" y="4805"/>
                  <a:pt x="1490" y="4815"/>
                </a:cubicBezTo>
                <a:cubicBezTo>
                  <a:pt x="1471" y="4827"/>
                  <a:pt x="1436" y="4854"/>
                  <a:pt x="1419" y="4870"/>
                </a:cubicBezTo>
                <a:cubicBezTo>
                  <a:pt x="1411" y="4877"/>
                  <a:pt x="1395" y="4891"/>
                  <a:pt x="1382" y="4900"/>
                </a:cubicBezTo>
                <a:cubicBezTo>
                  <a:pt x="1370" y="4910"/>
                  <a:pt x="1354" y="4922"/>
                  <a:pt x="1348" y="4926"/>
                </a:cubicBezTo>
                <a:cubicBezTo>
                  <a:pt x="1345" y="4929"/>
                  <a:pt x="1342" y="4931"/>
                  <a:pt x="1339" y="4933"/>
                </a:cubicBezTo>
                <a:cubicBezTo>
                  <a:pt x="1342" y="4927"/>
                  <a:pt x="1344" y="4924"/>
                  <a:pt x="1344" y="4923"/>
                </a:cubicBezTo>
                <a:cubicBezTo>
                  <a:pt x="1347" y="4921"/>
                  <a:pt x="1353" y="4906"/>
                  <a:pt x="1355" y="4902"/>
                </a:cubicBezTo>
                <a:cubicBezTo>
                  <a:pt x="1363" y="4883"/>
                  <a:pt x="1390" y="4842"/>
                  <a:pt x="1402" y="4831"/>
                </a:cubicBezTo>
                <a:cubicBezTo>
                  <a:pt x="1418" y="4816"/>
                  <a:pt x="1444" y="4797"/>
                  <a:pt x="1467" y="4784"/>
                </a:cubicBezTo>
                <a:cubicBezTo>
                  <a:pt x="1529" y="4748"/>
                  <a:pt x="1661" y="4660"/>
                  <a:pt x="1676" y="4643"/>
                </a:cubicBezTo>
                <a:cubicBezTo>
                  <a:pt x="1701" y="4617"/>
                  <a:pt x="1758" y="4540"/>
                  <a:pt x="1797" y="4479"/>
                </a:cubicBezTo>
                <a:cubicBezTo>
                  <a:pt x="1811" y="4457"/>
                  <a:pt x="1853" y="4407"/>
                  <a:pt x="1866" y="4397"/>
                </a:cubicBezTo>
                <a:cubicBezTo>
                  <a:pt x="1889" y="4378"/>
                  <a:pt x="1912" y="4364"/>
                  <a:pt x="1938" y="4354"/>
                </a:cubicBezTo>
                <a:cubicBezTo>
                  <a:pt x="1966" y="4343"/>
                  <a:pt x="1986" y="4341"/>
                  <a:pt x="2024" y="4349"/>
                </a:cubicBezTo>
                <a:lnTo>
                  <a:pt x="2024" y="4349"/>
                </a:lnTo>
                <a:cubicBezTo>
                  <a:pt x="2035" y="4351"/>
                  <a:pt x="2054" y="4356"/>
                  <a:pt x="2065" y="4358"/>
                </a:cubicBezTo>
                <a:cubicBezTo>
                  <a:pt x="2076" y="4361"/>
                  <a:pt x="2103" y="4368"/>
                  <a:pt x="2126" y="4373"/>
                </a:cubicBezTo>
                <a:lnTo>
                  <a:pt x="2127" y="4374"/>
                </a:lnTo>
                <a:cubicBezTo>
                  <a:pt x="2164" y="4382"/>
                  <a:pt x="2192" y="4391"/>
                  <a:pt x="2213" y="4398"/>
                </a:cubicBezTo>
                <a:lnTo>
                  <a:pt x="2214" y="4399"/>
                </a:lnTo>
                <a:cubicBezTo>
                  <a:pt x="2224" y="4402"/>
                  <a:pt x="2243" y="4409"/>
                  <a:pt x="2257" y="4413"/>
                </a:cubicBezTo>
                <a:cubicBezTo>
                  <a:pt x="2282" y="4421"/>
                  <a:pt x="2299" y="4428"/>
                  <a:pt x="2319" y="4438"/>
                </a:cubicBezTo>
                <a:cubicBezTo>
                  <a:pt x="2298" y="4433"/>
                  <a:pt x="2276" y="4430"/>
                  <a:pt x="2242" y="4430"/>
                </a:cubicBezTo>
                <a:cubicBezTo>
                  <a:pt x="2203" y="4430"/>
                  <a:pt x="2140" y="4447"/>
                  <a:pt x="2100" y="4470"/>
                </a:cubicBezTo>
                <a:cubicBezTo>
                  <a:pt x="2078" y="4482"/>
                  <a:pt x="2032" y="4515"/>
                  <a:pt x="2014" y="4532"/>
                </a:cubicBezTo>
                <a:cubicBezTo>
                  <a:pt x="1989" y="4555"/>
                  <a:pt x="1956" y="4590"/>
                  <a:pt x="1922" y="4630"/>
                </a:cubicBezTo>
                <a:cubicBezTo>
                  <a:pt x="1883" y="4675"/>
                  <a:pt x="1865" y="4698"/>
                  <a:pt x="1821" y="4761"/>
                </a:cubicBezTo>
                <a:cubicBezTo>
                  <a:pt x="1792" y="4802"/>
                  <a:pt x="1758" y="4829"/>
                  <a:pt x="1707" y="4851"/>
                </a:cubicBezTo>
                <a:cubicBezTo>
                  <a:pt x="1611" y="4892"/>
                  <a:pt x="1527" y="4923"/>
                  <a:pt x="1462" y="4940"/>
                </a:cubicBezTo>
                <a:cubicBezTo>
                  <a:pt x="1393" y="4958"/>
                  <a:pt x="1361" y="4969"/>
                  <a:pt x="1322" y="4984"/>
                </a:cubicBezTo>
                <a:cubicBezTo>
                  <a:pt x="1316" y="4986"/>
                  <a:pt x="1311" y="4988"/>
                  <a:pt x="1307" y="4990"/>
                </a:cubicBezTo>
                <a:cubicBezTo>
                  <a:pt x="1311" y="4987"/>
                  <a:pt x="1315" y="4983"/>
                  <a:pt x="1320" y="4979"/>
                </a:cubicBezTo>
                <a:cubicBezTo>
                  <a:pt x="1334" y="4968"/>
                  <a:pt x="1353" y="4953"/>
                  <a:pt x="1362" y="4945"/>
                </a:cubicBezTo>
                <a:cubicBezTo>
                  <a:pt x="1372" y="4937"/>
                  <a:pt x="1383" y="4929"/>
                  <a:pt x="1387" y="4927"/>
                </a:cubicBezTo>
                <a:moveTo>
                  <a:pt x="2117" y="4348"/>
                </a:moveTo>
                <a:cubicBezTo>
                  <a:pt x="2105" y="4345"/>
                  <a:pt x="2080" y="4339"/>
                  <a:pt x="2062" y="4335"/>
                </a:cubicBezTo>
                <a:cubicBezTo>
                  <a:pt x="2056" y="4333"/>
                  <a:pt x="2050" y="4332"/>
                  <a:pt x="2045" y="4330"/>
                </a:cubicBezTo>
                <a:cubicBezTo>
                  <a:pt x="2067" y="4329"/>
                  <a:pt x="2105" y="4328"/>
                  <a:pt x="2123" y="4328"/>
                </a:cubicBezTo>
                <a:cubicBezTo>
                  <a:pt x="2181" y="4331"/>
                  <a:pt x="2226" y="4339"/>
                  <a:pt x="2273" y="4355"/>
                </a:cubicBezTo>
                <a:cubicBezTo>
                  <a:pt x="2338" y="4377"/>
                  <a:pt x="2373" y="4395"/>
                  <a:pt x="2416" y="4431"/>
                </a:cubicBezTo>
                <a:cubicBezTo>
                  <a:pt x="2443" y="4453"/>
                  <a:pt x="2467" y="4478"/>
                  <a:pt x="2469" y="4483"/>
                </a:cubicBezTo>
                <a:cubicBezTo>
                  <a:pt x="2469" y="4485"/>
                  <a:pt x="2470" y="4487"/>
                  <a:pt x="2471" y="4489"/>
                </a:cubicBezTo>
                <a:cubicBezTo>
                  <a:pt x="2472" y="4489"/>
                  <a:pt x="2473" y="4490"/>
                  <a:pt x="2474" y="4490"/>
                </a:cubicBezTo>
                <a:cubicBezTo>
                  <a:pt x="2477" y="4494"/>
                  <a:pt x="2486" y="4518"/>
                  <a:pt x="2489" y="4542"/>
                </a:cubicBezTo>
                <a:lnTo>
                  <a:pt x="2490" y="4553"/>
                </a:lnTo>
                <a:lnTo>
                  <a:pt x="2489" y="4551"/>
                </a:lnTo>
                <a:cubicBezTo>
                  <a:pt x="2458" y="4511"/>
                  <a:pt x="2420" y="4477"/>
                  <a:pt x="2370" y="4444"/>
                </a:cubicBezTo>
                <a:cubicBezTo>
                  <a:pt x="2325" y="4415"/>
                  <a:pt x="2306" y="4406"/>
                  <a:pt x="2258" y="4390"/>
                </a:cubicBezTo>
                <a:cubicBezTo>
                  <a:pt x="2242" y="4385"/>
                  <a:pt x="2219" y="4377"/>
                  <a:pt x="2206" y="4372"/>
                </a:cubicBezTo>
                <a:cubicBezTo>
                  <a:pt x="2193" y="4367"/>
                  <a:pt x="2173" y="4361"/>
                  <a:pt x="2161" y="4358"/>
                </a:cubicBezTo>
                <a:cubicBezTo>
                  <a:pt x="2149" y="4356"/>
                  <a:pt x="2130" y="4351"/>
                  <a:pt x="2117" y="4348"/>
                </a:cubicBezTo>
                <a:moveTo>
                  <a:pt x="1858" y="4046"/>
                </a:moveTo>
                <a:cubicBezTo>
                  <a:pt x="1858" y="4049"/>
                  <a:pt x="1849" y="4058"/>
                  <a:pt x="1827" y="4065"/>
                </a:cubicBezTo>
                <a:cubicBezTo>
                  <a:pt x="1825" y="4066"/>
                  <a:pt x="1823" y="4067"/>
                  <a:pt x="1820" y="4068"/>
                </a:cubicBezTo>
                <a:cubicBezTo>
                  <a:pt x="1823" y="4065"/>
                  <a:pt x="1825" y="4063"/>
                  <a:pt x="1829" y="4060"/>
                </a:cubicBezTo>
                <a:cubicBezTo>
                  <a:pt x="1841" y="4049"/>
                  <a:pt x="1851" y="4044"/>
                  <a:pt x="1856" y="4044"/>
                </a:cubicBezTo>
                <a:lnTo>
                  <a:pt x="1857" y="4045"/>
                </a:lnTo>
                <a:cubicBezTo>
                  <a:pt x="1857" y="4045"/>
                  <a:pt x="1858" y="4045"/>
                  <a:pt x="1858" y="4046"/>
                </a:cubicBezTo>
                <a:moveTo>
                  <a:pt x="2699" y="2816"/>
                </a:moveTo>
                <a:cubicBezTo>
                  <a:pt x="2696" y="2814"/>
                  <a:pt x="2688" y="2809"/>
                  <a:pt x="2683" y="2805"/>
                </a:cubicBezTo>
                <a:cubicBezTo>
                  <a:pt x="2682" y="2804"/>
                  <a:pt x="2679" y="2802"/>
                  <a:pt x="2677" y="2805"/>
                </a:cubicBezTo>
                <a:cubicBezTo>
                  <a:pt x="2674" y="2808"/>
                  <a:pt x="2677" y="2810"/>
                  <a:pt x="2681" y="2815"/>
                </a:cubicBezTo>
                <a:cubicBezTo>
                  <a:pt x="2684" y="2819"/>
                  <a:pt x="2689" y="2823"/>
                  <a:pt x="2694" y="2829"/>
                </a:cubicBezTo>
                <a:cubicBezTo>
                  <a:pt x="2707" y="2842"/>
                  <a:pt x="2724" y="2862"/>
                  <a:pt x="2730" y="2871"/>
                </a:cubicBezTo>
                <a:cubicBezTo>
                  <a:pt x="2743" y="2890"/>
                  <a:pt x="2780" y="2936"/>
                  <a:pt x="2795" y="2951"/>
                </a:cubicBezTo>
                <a:cubicBezTo>
                  <a:pt x="2800" y="2956"/>
                  <a:pt x="2808" y="2964"/>
                  <a:pt x="2813" y="2970"/>
                </a:cubicBezTo>
                <a:cubicBezTo>
                  <a:pt x="2817" y="2975"/>
                  <a:pt x="2824" y="2983"/>
                  <a:pt x="2828" y="2987"/>
                </a:cubicBezTo>
                <a:cubicBezTo>
                  <a:pt x="2832" y="2991"/>
                  <a:pt x="2844" y="3004"/>
                  <a:pt x="2854" y="3016"/>
                </a:cubicBezTo>
                <a:cubicBezTo>
                  <a:pt x="2859" y="3022"/>
                  <a:pt x="2863" y="3026"/>
                  <a:pt x="2865" y="3029"/>
                </a:cubicBezTo>
                <a:cubicBezTo>
                  <a:pt x="2857" y="3028"/>
                  <a:pt x="2842" y="3025"/>
                  <a:pt x="2829" y="3024"/>
                </a:cubicBezTo>
                <a:cubicBezTo>
                  <a:pt x="2764" y="3014"/>
                  <a:pt x="2739" y="3004"/>
                  <a:pt x="2674" y="2958"/>
                </a:cubicBezTo>
                <a:cubicBezTo>
                  <a:pt x="2629" y="2926"/>
                  <a:pt x="2601" y="2901"/>
                  <a:pt x="2562" y="2860"/>
                </a:cubicBezTo>
                <a:cubicBezTo>
                  <a:pt x="2529" y="2823"/>
                  <a:pt x="2491" y="2787"/>
                  <a:pt x="2457" y="2760"/>
                </a:cubicBezTo>
                <a:cubicBezTo>
                  <a:pt x="2413" y="2725"/>
                  <a:pt x="2394" y="2718"/>
                  <a:pt x="2386" y="2718"/>
                </a:cubicBezTo>
                <a:cubicBezTo>
                  <a:pt x="2396" y="2714"/>
                  <a:pt x="2418" y="2706"/>
                  <a:pt x="2468" y="2691"/>
                </a:cubicBezTo>
                <a:cubicBezTo>
                  <a:pt x="2470" y="2690"/>
                  <a:pt x="2489" y="2689"/>
                  <a:pt x="2518" y="2688"/>
                </a:cubicBezTo>
                <a:cubicBezTo>
                  <a:pt x="2550" y="2687"/>
                  <a:pt x="2569" y="2688"/>
                  <a:pt x="2586" y="2691"/>
                </a:cubicBezTo>
                <a:cubicBezTo>
                  <a:pt x="2639" y="2701"/>
                  <a:pt x="2716" y="2750"/>
                  <a:pt x="2758" y="2799"/>
                </a:cubicBezTo>
                <a:cubicBezTo>
                  <a:pt x="2771" y="2814"/>
                  <a:pt x="2788" y="2837"/>
                  <a:pt x="2796" y="2849"/>
                </a:cubicBezTo>
                <a:cubicBezTo>
                  <a:pt x="2804" y="2862"/>
                  <a:pt x="2821" y="2887"/>
                  <a:pt x="2833" y="2906"/>
                </a:cubicBezTo>
                <a:cubicBezTo>
                  <a:pt x="2845" y="2924"/>
                  <a:pt x="2860" y="2951"/>
                  <a:pt x="2867" y="2966"/>
                </a:cubicBezTo>
                <a:cubicBezTo>
                  <a:pt x="2879" y="2992"/>
                  <a:pt x="2888" y="3015"/>
                  <a:pt x="2893" y="3028"/>
                </a:cubicBezTo>
                <a:cubicBezTo>
                  <a:pt x="2892" y="3028"/>
                  <a:pt x="2892" y="3027"/>
                  <a:pt x="2891" y="3027"/>
                </a:cubicBezTo>
                <a:cubicBezTo>
                  <a:pt x="2879" y="3012"/>
                  <a:pt x="2829" y="2955"/>
                  <a:pt x="2815" y="2940"/>
                </a:cubicBezTo>
                <a:cubicBezTo>
                  <a:pt x="2809" y="2934"/>
                  <a:pt x="2800" y="2925"/>
                  <a:pt x="2794" y="2919"/>
                </a:cubicBezTo>
                <a:cubicBezTo>
                  <a:pt x="2789" y="2914"/>
                  <a:pt x="2778" y="2900"/>
                  <a:pt x="2769" y="2890"/>
                </a:cubicBezTo>
                <a:cubicBezTo>
                  <a:pt x="2747" y="2863"/>
                  <a:pt x="2708" y="2821"/>
                  <a:pt x="2699" y="2816"/>
                </a:cubicBezTo>
                <a:moveTo>
                  <a:pt x="2080" y="2827"/>
                </a:moveTo>
                <a:cubicBezTo>
                  <a:pt x="2081" y="2826"/>
                  <a:pt x="2084" y="2824"/>
                  <a:pt x="2103" y="2812"/>
                </a:cubicBezTo>
                <a:cubicBezTo>
                  <a:pt x="2154" y="2778"/>
                  <a:pt x="2174" y="2770"/>
                  <a:pt x="2255" y="2750"/>
                </a:cubicBezTo>
                <a:cubicBezTo>
                  <a:pt x="2283" y="2743"/>
                  <a:pt x="2308" y="2737"/>
                  <a:pt x="2310" y="2737"/>
                </a:cubicBezTo>
                <a:cubicBezTo>
                  <a:pt x="2326" y="2732"/>
                  <a:pt x="2355" y="2733"/>
                  <a:pt x="2377" y="2738"/>
                </a:cubicBezTo>
                <a:cubicBezTo>
                  <a:pt x="2402" y="2744"/>
                  <a:pt x="2405" y="2746"/>
                  <a:pt x="2443" y="2777"/>
                </a:cubicBezTo>
                <a:cubicBezTo>
                  <a:pt x="2451" y="2784"/>
                  <a:pt x="2464" y="2795"/>
                  <a:pt x="2471" y="2800"/>
                </a:cubicBezTo>
                <a:lnTo>
                  <a:pt x="2477" y="2805"/>
                </a:lnTo>
                <a:lnTo>
                  <a:pt x="2469" y="2805"/>
                </a:lnTo>
                <a:cubicBezTo>
                  <a:pt x="2448" y="2807"/>
                  <a:pt x="2392" y="2829"/>
                  <a:pt x="2365" y="2847"/>
                </a:cubicBezTo>
                <a:cubicBezTo>
                  <a:pt x="2354" y="2854"/>
                  <a:pt x="2337" y="2867"/>
                  <a:pt x="2328" y="2877"/>
                </a:cubicBezTo>
                <a:cubicBezTo>
                  <a:pt x="2290" y="2918"/>
                  <a:pt x="2270" y="2933"/>
                  <a:pt x="2236" y="2944"/>
                </a:cubicBezTo>
                <a:cubicBezTo>
                  <a:pt x="2210" y="2953"/>
                  <a:pt x="2172" y="2964"/>
                  <a:pt x="2145" y="2969"/>
                </a:cubicBezTo>
                <a:cubicBezTo>
                  <a:pt x="2109" y="2975"/>
                  <a:pt x="2058" y="2988"/>
                  <a:pt x="2032" y="2997"/>
                </a:cubicBezTo>
                <a:cubicBezTo>
                  <a:pt x="2021" y="3001"/>
                  <a:pt x="2007" y="3005"/>
                  <a:pt x="2001" y="3006"/>
                </a:cubicBezTo>
                <a:cubicBezTo>
                  <a:pt x="1980" y="3011"/>
                  <a:pt x="1939" y="3029"/>
                  <a:pt x="1910" y="3046"/>
                </a:cubicBezTo>
                <a:cubicBezTo>
                  <a:pt x="1918" y="3038"/>
                  <a:pt x="1929" y="3029"/>
                  <a:pt x="1939" y="3023"/>
                </a:cubicBezTo>
                <a:cubicBezTo>
                  <a:pt x="1952" y="3013"/>
                  <a:pt x="1969" y="3001"/>
                  <a:pt x="1976" y="2995"/>
                </a:cubicBezTo>
                <a:cubicBezTo>
                  <a:pt x="1996" y="2980"/>
                  <a:pt x="2045" y="2947"/>
                  <a:pt x="2065" y="2937"/>
                </a:cubicBezTo>
                <a:cubicBezTo>
                  <a:pt x="2075" y="2932"/>
                  <a:pt x="2105" y="2915"/>
                  <a:pt x="2132" y="2899"/>
                </a:cubicBezTo>
                <a:cubicBezTo>
                  <a:pt x="2158" y="2884"/>
                  <a:pt x="2195" y="2865"/>
                  <a:pt x="2213" y="2856"/>
                </a:cubicBezTo>
                <a:cubicBezTo>
                  <a:pt x="2239" y="2844"/>
                  <a:pt x="2259" y="2834"/>
                  <a:pt x="2272" y="2827"/>
                </a:cubicBezTo>
                <a:cubicBezTo>
                  <a:pt x="2279" y="2823"/>
                  <a:pt x="2284" y="2821"/>
                  <a:pt x="2288" y="2819"/>
                </a:cubicBezTo>
                <a:cubicBezTo>
                  <a:pt x="2292" y="2816"/>
                  <a:pt x="2295" y="2814"/>
                  <a:pt x="2294" y="2811"/>
                </a:cubicBezTo>
                <a:cubicBezTo>
                  <a:pt x="2294" y="2809"/>
                  <a:pt x="2292" y="2808"/>
                  <a:pt x="2291" y="2808"/>
                </a:cubicBezTo>
                <a:cubicBezTo>
                  <a:pt x="2289" y="2808"/>
                  <a:pt x="2288" y="2809"/>
                  <a:pt x="2288" y="2809"/>
                </a:cubicBezTo>
                <a:cubicBezTo>
                  <a:pt x="2216" y="2828"/>
                  <a:pt x="2062" y="2906"/>
                  <a:pt x="1983" y="2963"/>
                </a:cubicBezTo>
                <a:cubicBezTo>
                  <a:pt x="1968" y="2974"/>
                  <a:pt x="1945" y="2991"/>
                  <a:pt x="1930" y="3001"/>
                </a:cubicBezTo>
                <a:cubicBezTo>
                  <a:pt x="1922" y="3007"/>
                  <a:pt x="1913" y="3014"/>
                  <a:pt x="1906" y="3019"/>
                </a:cubicBezTo>
                <a:cubicBezTo>
                  <a:pt x="1910" y="3013"/>
                  <a:pt x="1915" y="3006"/>
                  <a:pt x="1917" y="3004"/>
                </a:cubicBezTo>
                <a:cubicBezTo>
                  <a:pt x="1918" y="3002"/>
                  <a:pt x="1926" y="2991"/>
                  <a:pt x="1931" y="2984"/>
                </a:cubicBezTo>
                <a:cubicBezTo>
                  <a:pt x="1953" y="2954"/>
                  <a:pt x="2006" y="2893"/>
                  <a:pt x="2039" y="2861"/>
                </a:cubicBezTo>
                <a:cubicBezTo>
                  <a:pt x="2050" y="2850"/>
                  <a:pt x="2077" y="2828"/>
                  <a:pt x="2080" y="2827"/>
                </a:cubicBezTo>
                <a:moveTo>
                  <a:pt x="1709" y="2894"/>
                </a:moveTo>
                <a:cubicBezTo>
                  <a:pt x="1711" y="2886"/>
                  <a:pt x="1720" y="2864"/>
                  <a:pt x="1727" y="2857"/>
                </a:cubicBezTo>
                <a:cubicBezTo>
                  <a:pt x="1732" y="2850"/>
                  <a:pt x="1737" y="2848"/>
                  <a:pt x="1739" y="2848"/>
                </a:cubicBezTo>
                <a:cubicBezTo>
                  <a:pt x="1740" y="2848"/>
                  <a:pt x="1740" y="2848"/>
                  <a:pt x="1740" y="2848"/>
                </a:cubicBezTo>
                <a:cubicBezTo>
                  <a:pt x="1742" y="2849"/>
                  <a:pt x="1743" y="2851"/>
                  <a:pt x="1743" y="2853"/>
                </a:cubicBezTo>
                <a:lnTo>
                  <a:pt x="1743" y="2853"/>
                </a:lnTo>
                <a:cubicBezTo>
                  <a:pt x="1744" y="2856"/>
                  <a:pt x="1743" y="2862"/>
                  <a:pt x="1741" y="2865"/>
                </a:cubicBezTo>
                <a:cubicBezTo>
                  <a:pt x="1739" y="2871"/>
                  <a:pt x="1718" y="2889"/>
                  <a:pt x="1709" y="2894"/>
                </a:cubicBezTo>
                <a:moveTo>
                  <a:pt x="2161" y="1552"/>
                </a:moveTo>
                <a:lnTo>
                  <a:pt x="2161" y="1552"/>
                </a:lnTo>
                <a:cubicBezTo>
                  <a:pt x="2132" y="1575"/>
                  <a:pt x="2110" y="1614"/>
                  <a:pt x="2099" y="1664"/>
                </a:cubicBezTo>
                <a:cubicBezTo>
                  <a:pt x="2092" y="1694"/>
                  <a:pt x="2086" y="1715"/>
                  <a:pt x="2083" y="1724"/>
                </a:cubicBezTo>
                <a:cubicBezTo>
                  <a:pt x="2076" y="1744"/>
                  <a:pt x="2059" y="1803"/>
                  <a:pt x="2057" y="1816"/>
                </a:cubicBezTo>
                <a:cubicBezTo>
                  <a:pt x="2056" y="1819"/>
                  <a:pt x="2055" y="1830"/>
                  <a:pt x="2053" y="1840"/>
                </a:cubicBezTo>
                <a:cubicBezTo>
                  <a:pt x="2051" y="1850"/>
                  <a:pt x="2049" y="1863"/>
                  <a:pt x="2049" y="1869"/>
                </a:cubicBezTo>
                <a:cubicBezTo>
                  <a:pt x="2047" y="1884"/>
                  <a:pt x="2043" y="1906"/>
                  <a:pt x="2040" y="1915"/>
                </a:cubicBezTo>
                <a:cubicBezTo>
                  <a:pt x="2039" y="1919"/>
                  <a:pt x="2022" y="1951"/>
                  <a:pt x="1999" y="1990"/>
                </a:cubicBezTo>
                <a:cubicBezTo>
                  <a:pt x="1978" y="2027"/>
                  <a:pt x="1954" y="2069"/>
                  <a:pt x="1946" y="2084"/>
                </a:cubicBezTo>
                <a:cubicBezTo>
                  <a:pt x="1933" y="2106"/>
                  <a:pt x="1921" y="2125"/>
                  <a:pt x="1898" y="2160"/>
                </a:cubicBezTo>
                <a:cubicBezTo>
                  <a:pt x="1896" y="2164"/>
                  <a:pt x="1891" y="2171"/>
                  <a:pt x="1888" y="2174"/>
                </a:cubicBezTo>
                <a:cubicBezTo>
                  <a:pt x="1885" y="2178"/>
                  <a:pt x="1879" y="2186"/>
                  <a:pt x="1875" y="2191"/>
                </a:cubicBezTo>
                <a:cubicBezTo>
                  <a:pt x="1865" y="2204"/>
                  <a:pt x="1829" y="2239"/>
                  <a:pt x="1824" y="2242"/>
                </a:cubicBezTo>
                <a:cubicBezTo>
                  <a:pt x="1821" y="2242"/>
                  <a:pt x="1818" y="2245"/>
                  <a:pt x="1818" y="2247"/>
                </a:cubicBezTo>
                <a:cubicBezTo>
                  <a:pt x="1817" y="2248"/>
                  <a:pt x="1816" y="2249"/>
                  <a:pt x="1813" y="2251"/>
                </a:cubicBezTo>
                <a:cubicBezTo>
                  <a:pt x="1809" y="2253"/>
                  <a:pt x="1800" y="2259"/>
                  <a:pt x="1792" y="2265"/>
                </a:cubicBezTo>
                <a:lnTo>
                  <a:pt x="1752" y="2292"/>
                </a:lnTo>
                <a:cubicBezTo>
                  <a:pt x="1726" y="2310"/>
                  <a:pt x="1705" y="2325"/>
                  <a:pt x="1696" y="2332"/>
                </a:cubicBezTo>
                <a:cubicBezTo>
                  <a:pt x="1703" y="2321"/>
                  <a:pt x="1716" y="2300"/>
                  <a:pt x="1735" y="2273"/>
                </a:cubicBezTo>
                <a:cubicBezTo>
                  <a:pt x="1756" y="2240"/>
                  <a:pt x="1798" y="2159"/>
                  <a:pt x="1811" y="2126"/>
                </a:cubicBezTo>
                <a:cubicBezTo>
                  <a:pt x="1827" y="2085"/>
                  <a:pt x="1839" y="2048"/>
                  <a:pt x="1848" y="2006"/>
                </a:cubicBezTo>
                <a:cubicBezTo>
                  <a:pt x="1856" y="1966"/>
                  <a:pt x="1866" y="1941"/>
                  <a:pt x="1892" y="1896"/>
                </a:cubicBezTo>
                <a:cubicBezTo>
                  <a:pt x="1900" y="1882"/>
                  <a:pt x="1912" y="1858"/>
                  <a:pt x="1919" y="1842"/>
                </a:cubicBezTo>
                <a:cubicBezTo>
                  <a:pt x="1931" y="1813"/>
                  <a:pt x="1964" y="1746"/>
                  <a:pt x="1979" y="1718"/>
                </a:cubicBezTo>
                <a:cubicBezTo>
                  <a:pt x="1984" y="1709"/>
                  <a:pt x="1987" y="1704"/>
                  <a:pt x="1988" y="1701"/>
                </a:cubicBezTo>
                <a:cubicBezTo>
                  <a:pt x="1991" y="1696"/>
                  <a:pt x="1993" y="1693"/>
                  <a:pt x="1990" y="1691"/>
                </a:cubicBezTo>
                <a:cubicBezTo>
                  <a:pt x="1989" y="1690"/>
                  <a:pt x="1988" y="1690"/>
                  <a:pt x="1988" y="1690"/>
                </a:cubicBezTo>
                <a:cubicBezTo>
                  <a:pt x="1986" y="1690"/>
                  <a:pt x="1984" y="1692"/>
                  <a:pt x="1983" y="1694"/>
                </a:cubicBezTo>
                <a:cubicBezTo>
                  <a:pt x="1957" y="1724"/>
                  <a:pt x="1934" y="1761"/>
                  <a:pt x="1910" y="1813"/>
                </a:cubicBezTo>
                <a:cubicBezTo>
                  <a:pt x="1898" y="1838"/>
                  <a:pt x="1883" y="1867"/>
                  <a:pt x="1876" y="1878"/>
                </a:cubicBezTo>
                <a:cubicBezTo>
                  <a:pt x="1848" y="1924"/>
                  <a:pt x="1834" y="1960"/>
                  <a:pt x="1824" y="2005"/>
                </a:cubicBezTo>
                <a:cubicBezTo>
                  <a:pt x="1812" y="2063"/>
                  <a:pt x="1793" y="2117"/>
                  <a:pt x="1765" y="2171"/>
                </a:cubicBezTo>
                <a:cubicBezTo>
                  <a:pt x="1757" y="2186"/>
                  <a:pt x="1749" y="2202"/>
                  <a:pt x="1748" y="2207"/>
                </a:cubicBezTo>
                <a:cubicBezTo>
                  <a:pt x="1746" y="2211"/>
                  <a:pt x="1724" y="2246"/>
                  <a:pt x="1705" y="2277"/>
                </a:cubicBezTo>
                <a:cubicBezTo>
                  <a:pt x="1734" y="2221"/>
                  <a:pt x="1744" y="2182"/>
                  <a:pt x="1744" y="2128"/>
                </a:cubicBezTo>
                <a:cubicBezTo>
                  <a:pt x="1744" y="2066"/>
                  <a:pt x="1750" y="2025"/>
                  <a:pt x="1766" y="1972"/>
                </a:cubicBezTo>
                <a:cubicBezTo>
                  <a:pt x="1769" y="1959"/>
                  <a:pt x="1774" y="1944"/>
                  <a:pt x="1774" y="1942"/>
                </a:cubicBezTo>
                <a:cubicBezTo>
                  <a:pt x="1774" y="1941"/>
                  <a:pt x="1776" y="1938"/>
                  <a:pt x="1777" y="1934"/>
                </a:cubicBezTo>
                <a:cubicBezTo>
                  <a:pt x="1779" y="1930"/>
                  <a:pt x="1784" y="1914"/>
                  <a:pt x="1787" y="1901"/>
                </a:cubicBezTo>
                <a:cubicBezTo>
                  <a:pt x="1797" y="1861"/>
                  <a:pt x="1801" y="1847"/>
                  <a:pt x="1823" y="1791"/>
                </a:cubicBezTo>
                <a:cubicBezTo>
                  <a:pt x="1844" y="1736"/>
                  <a:pt x="1898" y="1672"/>
                  <a:pt x="1954" y="1636"/>
                </a:cubicBezTo>
                <a:cubicBezTo>
                  <a:pt x="1969" y="1626"/>
                  <a:pt x="1991" y="1611"/>
                  <a:pt x="2004" y="1602"/>
                </a:cubicBezTo>
                <a:cubicBezTo>
                  <a:pt x="2039" y="1578"/>
                  <a:pt x="2058" y="1567"/>
                  <a:pt x="2073" y="1562"/>
                </a:cubicBezTo>
                <a:cubicBezTo>
                  <a:pt x="2089" y="1558"/>
                  <a:pt x="2128" y="1551"/>
                  <a:pt x="2157" y="1549"/>
                </a:cubicBezTo>
                <a:lnTo>
                  <a:pt x="2165" y="1548"/>
                </a:lnTo>
                <a:lnTo>
                  <a:pt x="2161" y="1552"/>
                </a:lnTo>
                <a:moveTo>
                  <a:pt x="2239" y="1562"/>
                </a:moveTo>
                <a:cubicBezTo>
                  <a:pt x="2248" y="1571"/>
                  <a:pt x="2258" y="1599"/>
                  <a:pt x="2259" y="1619"/>
                </a:cubicBezTo>
                <a:cubicBezTo>
                  <a:pt x="2260" y="1623"/>
                  <a:pt x="2260" y="1626"/>
                  <a:pt x="2260" y="1628"/>
                </a:cubicBezTo>
                <a:cubicBezTo>
                  <a:pt x="2247" y="1614"/>
                  <a:pt x="2223" y="1598"/>
                  <a:pt x="2199" y="1591"/>
                </a:cubicBezTo>
                <a:cubicBezTo>
                  <a:pt x="2191" y="1589"/>
                  <a:pt x="2181" y="1588"/>
                  <a:pt x="2172" y="1588"/>
                </a:cubicBezTo>
                <a:cubicBezTo>
                  <a:pt x="2166" y="1588"/>
                  <a:pt x="2159" y="1588"/>
                  <a:pt x="2155" y="1590"/>
                </a:cubicBezTo>
                <a:cubicBezTo>
                  <a:pt x="2164" y="1580"/>
                  <a:pt x="2185" y="1562"/>
                  <a:pt x="2196" y="1557"/>
                </a:cubicBezTo>
                <a:cubicBezTo>
                  <a:pt x="2213" y="1550"/>
                  <a:pt x="2214" y="1550"/>
                  <a:pt x="2225" y="1554"/>
                </a:cubicBezTo>
                <a:lnTo>
                  <a:pt x="2225" y="1554"/>
                </a:lnTo>
                <a:cubicBezTo>
                  <a:pt x="2230" y="1556"/>
                  <a:pt x="2237" y="1560"/>
                  <a:pt x="2239" y="1562"/>
                </a:cubicBezTo>
                <a:moveTo>
                  <a:pt x="1463" y="1806"/>
                </a:moveTo>
                <a:cubicBezTo>
                  <a:pt x="1464" y="1776"/>
                  <a:pt x="1464" y="1772"/>
                  <a:pt x="1468" y="1748"/>
                </a:cubicBezTo>
                <a:cubicBezTo>
                  <a:pt x="1469" y="1739"/>
                  <a:pt x="1470" y="1727"/>
                  <a:pt x="1471" y="1721"/>
                </a:cubicBezTo>
                <a:cubicBezTo>
                  <a:pt x="1471" y="1714"/>
                  <a:pt x="1472" y="1709"/>
                  <a:pt x="1472" y="1708"/>
                </a:cubicBezTo>
                <a:cubicBezTo>
                  <a:pt x="1474" y="1706"/>
                  <a:pt x="1475" y="1682"/>
                  <a:pt x="1475" y="1672"/>
                </a:cubicBezTo>
                <a:cubicBezTo>
                  <a:pt x="1476" y="1654"/>
                  <a:pt x="1477" y="1633"/>
                  <a:pt x="1479" y="1625"/>
                </a:cubicBezTo>
                <a:cubicBezTo>
                  <a:pt x="1496" y="1542"/>
                  <a:pt x="1497" y="1535"/>
                  <a:pt x="1497" y="1461"/>
                </a:cubicBezTo>
                <a:cubicBezTo>
                  <a:pt x="1497" y="1443"/>
                  <a:pt x="1497" y="1421"/>
                  <a:pt x="1497" y="1412"/>
                </a:cubicBezTo>
                <a:cubicBezTo>
                  <a:pt x="1497" y="1402"/>
                  <a:pt x="1495" y="1360"/>
                  <a:pt x="1493" y="1318"/>
                </a:cubicBezTo>
                <a:cubicBezTo>
                  <a:pt x="1491" y="1277"/>
                  <a:pt x="1490" y="1234"/>
                  <a:pt x="1490" y="1224"/>
                </a:cubicBezTo>
                <a:cubicBezTo>
                  <a:pt x="1491" y="1215"/>
                  <a:pt x="1493" y="1194"/>
                  <a:pt x="1495" y="1178"/>
                </a:cubicBezTo>
                <a:cubicBezTo>
                  <a:pt x="1496" y="1162"/>
                  <a:pt x="1498" y="1135"/>
                  <a:pt x="1499" y="1118"/>
                </a:cubicBezTo>
                <a:cubicBezTo>
                  <a:pt x="1499" y="1100"/>
                  <a:pt x="1501" y="1084"/>
                  <a:pt x="1502" y="1081"/>
                </a:cubicBezTo>
                <a:cubicBezTo>
                  <a:pt x="1503" y="1079"/>
                  <a:pt x="1505" y="1073"/>
                  <a:pt x="1504" y="1069"/>
                </a:cubicBezTo>
                <a:cubicBezTo>
                  <a:pt x="1504" y="1065"/>
                  <a:pt x="1510" y="1033"/>
                  <a:pt x="1522" y="981"/>
                </a:cubicBezTo>
                <a:cubicBezTo>
                  <a:pt x="1525" y="966"/>
                  <a:pt x="1529" y="946"/>
                  <a:pt x="1531" y="937"/>
                </a:cubicBezTo>
                <a:cubicBezTo>
                  <a:pt x="1533" y="928"/>
                  <a:pt x="1538" y="908"/>
                  <a:pt x="1542" y="893"/>
                </a:cubicBezTo>
                <a:cubicBezTo>
                  <a:pt x="1550" y="864"/>
                  <a:pt x="1548" y="862"/>
                  <a:pt x="1547" y="861"/>
                </a:cubicBezTo>
                <a:cubicBezTo>
                  <a:pt x="1546" y="860"/>
                  <a:pt x="1544" y="860"/>
                  <a:pt x="1543" y="860"/>
                </a:cubicBezTo>
                <a:cubicBezTo>
                  <a:pt x="1541" y="861"/>
                  <a:pt x="1538" y="862"/>
                  <a:pt x="1520" y="916"/>
                </a:cubicBezTo>
                <a:cubicBezTo>
                  <a:pt x="1511" y="940"/>
                  <a:pt x="1501" y="972"/>
                  <a:pt x="1500" y="982"/>
                </a:cubicBezTo>
                <a:cubicBezTo>
                  <a:pt x="1499" y="988"/>
                  <a:pt x="1498" y="991"/>
                  <a:pt x="1497" y="992"/>
                </a:cubicBezTo>
                <a:cubicBezTo>
                  <a:pt x="1496" y="993"/>
                  <a:pt x="1495" y="997"/>
                  <a:pt x="1488" y="1030"/>
                </a:cubicBezTo>
                <a:cubicBezTo>
                  <a:pt x="1484" y="1047"/>
                  <a:pt x="1480" y="1069"/>
                  <a:pt x="1479" y="1078"/>
                </a:cubicBezTo>
                <a:cubicBezTo>
                  <a:pt x="1479" y="1083"/>
                  <a:pt x="1478" y="1094"/>
                  <a:pt x="1477" y="1101"/>
                </a:cubicBezTo>
                <a:cubicBezTo>
                  <a:pt x="1476" y="1118"/>
                  <a:pt x="1470" y="1200"/>
                  <a:pt x="1468" y="1222"/>
                </a:cubicBezTo>
                <a:cubicBezTo>
                  <a:pt x="1467" y="1232"/>
                  <a:pt x="1469" y="1276"/>
                  <a:pt x="1471" y="1319"/>
                </a:cubicBezTo>
                <a:cubicBezTo>
                  <a:pt x="1474" y="1365"/>
                  <a:pt x="1475" y="1399"/>
                  <a:pt x="1475" y="1402"/>
                </a:cubicBezTo>
                <a:cubicBezTo>
                  <a:pt x="1474" y="1406"/>
                  <a:pt x="1474" y="1427"/>
                  <a:pt x="1474" y="1446"/>
                </a:cubicBezTo>
                <a:cubicBezTo>
                  <a:pt x="1475" y="1532"/>
                  <a:pt x="1472" y="1569"/>
                  <a:pt x="1461" y="1600"/>
                </a:cubicBezTo>
                <a:cubicBezTo>
                  <a:pt x="1457" y="1613"/>
                  <a:pt x="1452" y="1647"/>
                  <a:pt x="1453" y="1661"/>
                </a:cubicBezTo>
                <a:cubicBezTo>
                  <a:pt x="1453" y="1669"/>
                  <a:pt x="1452" y="1687"/>
                  <a:pt x="1451" y="1700"/>
                </a:cubicBezTo>
                <a:lnTo>
                  <a:pt x="1449" y="1710"/>
                </a:lnTo>
                <a:cubicBezTo>
                  <a:pt x="1442" y="1776"/>
                  <a:pt x="1439" y="1832"/>
                  <a:pt x="1442" y="1878"/>
                </a:cubicBezTo>
                <a:lnTo>
                  <a:pt x="1442" y="1885"/>
                </a:lnTo>
                <a:cubicBezTo>
                  <a:pt x="1443" y="1892"/>
                  <a:pt x="1443" y="1899"/>
                  <a:pt x="1443" y="1905"/>
                </a:cubicBezTo>
                <a:cubicBezTo>
                  <a:pt x="1441" y="1892"/>
                  <a:pt x="1438" y="1877"/>
                  <a:pt x="1437" y="1864"/>
                </a:cubicBezTo>
                <a:cubicBezTo>
                  <a:pt x="1432" y="1832"/>
                  <a:pt x="1424" y="1702"/>
                  <a:pt x="1424" y="1663"/>
                </a:cubicBezTo>
                <a:cubicBezTo>
                  <a:pt x="1425" y="1570"/>
                  <a:pt x="1425" y="1566"/>
                  <a:pt x="1419" y="1550"/>
                </a:cubicBezTo>
                <a:cubicBezTo>
                  <a:pt x="1416" y="1541"/>
                  <a:pt x="1408" y="1519"/>
                  <a:pt x="1402" y="1502"/>
                </a:cubicBezTo>
                <a:cubicBezTo>
                  <a:pt x="1396" y="1484"/>
                  <a:pt x="1387" y="1460"/>
                  <a:pt x="1383" y="1449"/>
                </a:cubicBezTo>
                <a:cubicBezTo>
                  <a:pt x="1379" y="1437"/>
                  <a:pt x="1375" y="1427"/>
                  <a:pt x="1375" y="1426"/>
                </a:cubicBezTo>
                <a:cubicBezTo>
                  <a:pt x="1374" y="1423"/>
                  <a:pt x="1366" y="1404"/>
                  <a:pt x="1361" y="1392"/>
                </a:cubicBezTo>
                <a:cubicBezTo>
                  <a:pt x="1335" y="1326"/>
                  <a:pt x="1333" y="1317"/>
                  <a:pt x="1323" y="1266"/>
                </a:cubicBezTo>
                <a:cubicBezTo>
                  <a:pt x="1318" y="1236"/>
                  <a:pt x="1311" y="1127"/>
                  <a:pt x="1313" y="1087"/>
                </a:cubicBezTo>
                <a:cubicBezTo>
                  <a:pt x="1315" y="1014"/>
                  <a:pt x="1340" y="937"/>
                  <a:pt x="1403" y="813"/>
                </a:cubicBezTo>
                <a:cubicBezTo>
                  <a:pt x="1462" y="698"/>
                  <a:pt x="1481" y="662"/>
                  <a:pt x="1512" y="608"/>
                </a:cubicBezTo>
                <a:cubicBezTo>
                  <a:pt x="1563" y="522"/>
                  <a:pt x="1572" y="504"/>
                  <a:pt x="1608" y="422"/>
                </a:cubicBezTo>
                <a:cubicBezTo>
                  <a:pt x="1642" y="345"/>
                  <a:pt x="1659" y="302"/>
                  <a:pt x="1667" y="275"/>
                </a:cubicBezTo>
                <a:cubicBezTo>
                  <a:pt x="1681" y="226"/>
                  <a:pt x="1702" y="119"/>
                  <a:pt x="1706" y="80"/>
                </a:cubicBezTo>
                <a:cubicBezTo>
                  <a:pt x="1706" y="76"/>
                  <a:pt x="1706" y="73"/>
                  <a:pt x="1707" y="70"/>
                </a:cubicBezTo>
                <a:cubicBezTo>
                  <a:pt x="1708" y="75"/>
                  <a:pt x="1709" y="82"/>
                  <a:pt x="1709" y="90"/>
                </a:cubicBezTo>
                <a:cubicBezTo>
                  <a:pt x="1712" y="108"/>
                  <a:pt x="1715" y="133"/>
                  <a:pt x="1718" y="146"/>
                </a:cubicBezTo>
                <a:cubicBezTo>
                  <a:pt x="1720" y="158"/>
                  <a:pt x="1723" y="175"/>
                  <a:pt x="1724" y="183"/>
                </a:cubicBezTo>
                <a:cubicBezTo>
                  <a:pt x="1726" y="191"/>
                  <a:pt x="1731" y="220"/>
                  <a:pt x="1736" y="245"/>
                </a:cubicBezTo>
                <a:cubicBezTo>
                  <a:pt x="1760" y="376"/>
                  <a:pt x="1771" y="495"/>
                  <a:pt x="1767" y="563"/>
                </a:cubicBezTo>
                <a:cubicBezTo>
                  <a:pt x="1764" y="621"/>
                  <a:pt x="1751" y="686"/>
                  <a:pt x="1730" y="753"/>
                </a:cubicBezTo>
                <a:cubicBezTo>
                  <a:pt x="1716" y="796"/>
                  <a:pt x="1685" y="915"/>
                  <a:pt x="1677" y="952"/>
                </a:cubicBezTo>
                <a:cubicBezTo>
                  <a:pt x="1663" y="1019"/>
                  <a:pt x="1661" y="1048"/>
                  <a:pt x="1667" y="1158"/>
                </a:cubicBezTo>
                <a:cubicBezTo>
                  <a:pt x="1670" y="1217"/>
                  <a:pt x="1671" y="1262"/>
                  <a:pt x="1671" y="1265"/>
                </a:cubicBezTo>
                <a:cubicBezTo>
                  <a:pt x="1670" y="1270"/>
                  <a:pt x="1669" y="1284"/>
                  <a:pt x="1669" y="1297"/>
                </a:cubicBezTo>
                <a:cubicBezTo>
                  <a:pt x="1668" y="1349"/>
                  <a:pt x="1649" y="1443"/>
                  <a:pt x="1630" y="1484"/>
                </a:cubicBezTo>
                <a:cubicBezTo>
                  <a:pt x="1626" y="1494"/>
                  <a:pt x="1616" y="1512"/>
                  <a:pt x="1609" y="1524"/>
                </a:cubicBezTo>
                <a:cubicBezTo>
                  <a:pt x="1605" y="1533"/>
                  <a:pt x="1597" y="1547"/>
                  <a:pt x="1596" y="1549"/>
                </a:cubicBezTo>
                <a:cubicBezTo>
                  <a:pt x="1595" y="1551"/>
                  <a:pt x="1587" y="1565"/>
                  <a:pt x="1577" y="1583"/>
                </a:cubicBezTo>
                <a:cubicBezTo>
                  <a:pt x="1551" y="1628"/>
                  <a:pt x="1539" y="1656"/>
                  <a:pt x="1523" y="1704"/>
                </a:cubicBezTo>
                <a:cubicBezTo>
                  <a:pt x="1507" y="1754"/>
                  <a:pt x="1504" y="1771"/>
                  <a:pt x="1499" y="1820"/>
                </a:cubicBezTo>
                <a:cubicBezTo>
                  <a:pt x="1496" y="1853"/>
                  <a:pt x="1494" y="1859"/>
                  <a:pt x="1478" y="1895"/>
                </a:cubicBezTo>
                <a:lnTo>
                  <a:pt x="1466" y="1922"/>
                </a:lnTo>
                <a:lnTo>
                  <a:pt x="1466" y="1911"/>
                </a:lnTo>
                <a:cubicBezTo>
                  <a:pt x="1462" y="1864"/>
                  <a:pt x="1461" y="1835"/>
                  <a:pt x="1463" y="1806"/>
                </a:cubicBezTo>
                <a:moveTo>
                  <a:pt x="374" y="2704"/>
                </a:moveTo>
                <a:cubicBezTo>
                  <a:pt x="374" y="2708"/>
                  <a:pt x="373" y="2721"/>
                  <a:pt x="370" y="2734"/>
                </a:cubicBezTo>
                <a:cubicBezTo>
                  <a:pt x="368" y="2746"/>
                  <a:pt x="365" y="2768"/>
                  <a:pt x="364" y="2783"/>
                </a:cubicBezTo>
                <a:cubicBezTo>
                  <a:pt x="362" y="2817"/>
                  <a:pt x="361" y="2825"/>
                  <a:pt x="359" y="2834"/>
                </a:cubicBezTo>
                <a:cubicBezTo>
                  <a:pt x="357" y="2838"/>
                  <a:pt x="354" y="2852"/>
                  <a:pt x="351" y="2864"/>
                </a:cubicBezTo>
                <a:cubicBezTo>
                  <a:pt x="348" y="2876"/>
                  <a:pt x="344" y="2893"/>
                  <a:pt x="343" y="2899"/>
                </a:cubicBezTo>
                <a:cubicBezTo>
                  <a:pt x="339" y="2912"/>
                  <a:pt x="331" y="2946"/>
                  <a:pt x="330" y="2951"/>
                </a:cubicBezTo>
                <a:cubicBezTo>
                  <a:pt x="322" y="3000"/>
                  <a:pt x="306" y="3073"/>
                  <a:pt x="296" y="3111"/>
                </a:cubicBezTo>
                <a:cubicBezTo>
                  <a:pt x="289" y="3135"/>
                  <a:pt x="282" y="3164"/>
                  <a:pt x="281" y="3169"/>
                </a:cubicBezTo>
                <a:cubicBezTo>
                  <a:pt x="281" y="3174"/>
                  <a:pt x="280" y="3178"/>
                  <a:pt x="280" y="3179"/>
                </a:cubicBezTo>
                <a:cubicBezTo>
                  <a:pt x="278" y="3182"/>
                  <a:pt x="276" y="3204"/>
                  <a:pt x="276" y="3206"/>
                </a:cubicBezTo>
                <a:cubicBezTo>
                  <a:pt x="275" y="3219"/>
                  <a:pt x="274" y="3234"/>
                  <a:pt x="273" y="3238"/>
                </a:cubicBezTo>
                <a:cubicBezTo>
                  <a:pt x="269" y="3284"/>
                  <a:pt x="269" y="3308"/>
                  <a:pt x="272" y="3364"/>
                </a:cubicBezTo>
                <a:cubicBezTo>
                  <a:pt x="275" y="3426"/>
                  <a:pt x="277" y="3442"/>
                  <a:pt x="289" y="3521"/>
                </a:cubicBezTo>
                <a:cubicBezTo>
                  <a:pt x="294" y="3552"/>
                  <a:pt x="305" y="3603"/>
                  <a:pt x="312" y="3626"/>
                </a:cubicBezTo>
                <a:cubicBezTo>
                  <a:pt x="320" y="3653"/>
                  <a:pt x="326" y="3688"/>
                  <a:pt x="328" y="3714"/>
                </a:cubicBezTo>
                <a:cubicBezTo>
                  <a:pt x="329" y="3722"/>
                  <a:pt x="329" y="3729"/>
                  <a:pt x="330" y="3734"/>
                </a:cubicBezTo>
                <a:cubicBezTo>
                  <a:pt x="310" y="3705"/>
                  <a:pt x="246" y="3595"/>
                  <a:pt x="232" y="3564"/>
                </a:cubicBezTo>
                <a:cubicBezTo>
                  <a:pt x="218" y="3531"/>
                  <a:pt x="188" y="3451"/>
                  <a:pt x="175" y="3408"/>
                </a:cubicBezTo>
                <a:lnTo>
                  <a:pt x="164" y="3375"/>
                </a:lnTo>
                <a:lnTo>
                  <a:pt x="159" y="3263"/>
                </a:lnTo>
                <a:cubicBezTo>
                  <a:pt x="156" y="3198"/>
                  <a:pt x="154" y="3150"/>
                  <a:pt x="154" y="3147"/>
                </a:cubicBezTo>
                <a:cubicBezTo>
                  <a:pt x="155" y="3142"/>
                  <a:pt x="154" y="3140"/>
                  <a:pt x="152" y="3139"/>
                </a:cubicBezTo>
                <a:cubicBezTo>
                  <a:pt x="153" y="3139"/>
                  <a:pt x="154" y="3138"/>
                  <a:pt x="154" y="3137"/>
                </a:cubicBezTo>
                <a:cubicBezTo>
                  <a:pt x="155" y="3134"/>
                  <a:pt x="155" y="3129"/>
                  <a:pt x="154" y="3127"/>
                </a:cubicBezTo>
                <a:cubicBezTo>
                  <a:pt x="152" y="3123"/>
                  <a:pt x="150" y="3124"/>
                  <a:pt x="149" y="3124"/>
                </a:cubicBezTo>
                <a:cubicBezTo>
                  <a:pt x="145" y="3125"/>
                  <a:pt x="146" y="3129"/>
                  <a:pt x="146" y="3132"/>
                </a:cubicBezTo>
                <a:cubicBezTo>
                  <a:pt x="146" y="3134"/>
                  <a:pt x="146" y="3138"/>
                  <a:pt x="148" y="3139"/>
                </a:cubicBezTo>
                <a:lnTo>
                  <a:pt x="148" y="3140"/>
                </a:lnTo>
                <a:cubicBezTo>
                  <a:pt x="146" y="3141"/>
                  <a:pt x="142" y="3144"/>
                  <a:pt x="139" y="3219"/>
                </a:cubicBezTo>
                <a:cubicBezTo>
                  <a:pt x="138" y="3265"/>
                  <a:pt x="138" y="3312"/>
                  <a:pt x="140" y="3342"/>
                </a:cubicBezTo>
                <a:cubicBezTo>
                  <a:pt x="143" y="3385"/>
                  <a:pt x="144" y="3390"/>
                  <a:pt x="169" y="3461"/>
                </a:cubicBezTo>
                <a:cubicBezTo>
                  <a:pt x="181" y="3498"/>
                  <a:pt x="193" y="3528"/>
                  <a:pt x="205" y="3556"/>
                </a:cubicBezTo>
                <a:cubicBezTo>
                  <a:pt x="187" y="3520"/>
                  <a:pt x="167" y="3484"/>
                  <a:pt x="136" y="3434"/>
                </a:cubicBezTo>
                <a:cubicBezTo>
                  <a:pt x="80" y="3341"/>
                  <a:pt x="72" y="3305"/>
                  <a:pt x="85" y="3190"/>
                </a:cubicBezTo>
                <a:cubicBezTo>
                  <a:pt x="86" y="3186"/>
                  <a:pt x="87" y="3167"/>
                  <a:pt x="89" y="3147"/>
                </a:cubicBezTo>
                <a:cubicBezTo>
                  <a:pt x="92" y="3102"/>
                  <a:pt x="99" y="3053"/>
                  <a:pt x="103" y="3043"/>
                </a:cubicBezTo>
                <a:cubicBezTo>
                  <a:pt x="105" y="3039"/>
                  <a:pt x="107" y="3033"/>
                  <a:pt x="107" y="3030"/>
                </a:cubicBezTo>
                <a:cubicBezTo>
                  <a:pt x="107" y="3025"/>
                  <a:pt x="125" y="2980"/>
                  <a:pt x="138" y="2954"/>
                </a:cubicBezTo>
                <a:cubicBezTo>
                  <a:pt x="170" y="2891"/>
                  <a:pt x="197" y="2856"/>
                  <a:pt x="285" y="2764"/>
                </a:cubicBezTo>
                <a:cubicBezTo>
                  <a:pt x="315" y="2733"/>
                  <a:pt x="354" y="2691"/>
                  <a:pt x="372" y="2672"/>
                </a:cubicBezTo>
                <a:cubicBezTo>
                  <a:pt x="378" y="2665"/>
                  <a:pt x="383" y="2660"/>
                  <a:pt x="387" y="2656"/>
                </a:cubicBezTo>
                <a:cubicBezTo>
                  <a:pt x="382" y="2666"/>
                  <a:pt x="379" y="2678"/>
                  <a:pt x="379" y="2687"/>
                </a:cubicBezTo>
                <a:cubicBezTo>
                  <a:pt x="379" y="2689"/>
                  <a:pt x="378" y="2691"/>
                  <a:pt x="378" y="2691"/>
                </a:cubicBezTo>
                <a:cubicBezTo>
                  <a:pt x="375" y="2693"/>
                  <a:pt x="374" y="2700"/>
                  <a:pt x="374" y="2704"/>
                </a:cubicBezTo>
                <a:moveTo>
                  <a:pt x="384" y="2825"/>
                </a:moveTo>
                <a:cubicBezTo>
                  <a:pt x="385" y="2814"/>
                  <a:pt x="387" y="2796"/>
                  <a:pt x="387" y="2785"/>
                </a:cubicBezTo>
                <a:cubicBezTo>
                  <a:pt x="387" y="2775"/>
                  <a:pt x="390" y="2755"/>
                  <a:pt x="392" y="2741"/>
                </a:cubicBezTo>
                <a:cubicBezTo>
                  <a:pt x="395" y="2726"/>
                  <a:pt x="397" y="2711"/>
                  <a:pt x="398" y="2707"/>
                </a:cubicBezTo>
                <a:cubicBezTo>
                  <a:pt x="400" y="2692"/>
                  <a:pt x="403" y="2679"/>
                  <a:pt x="405" y="2676"/>
                </a:cubicBezTo>
                <a:cubicBezTo>
                  <a:pt x="407" y="2675"/>
                  <a:pt x="409" y="2672"/>
                  <a:pt x="409" y="2669"/>
                </a:cubicBezTo>
                <a:cubicBezTo>
                  <a:pt x="409" y="2667"/>
                  <a:pt x="411" y="2662"/>
                  <a:pt x="415" y="2656"/>
                </a:cubicBezTo>
                <a:cubicBezTo>
                  <a:pt x="419" y="2650"/>
                  <a:pt x="428" y="2635"/>
                  <a:pt x="435" y="2622"/>
                </a:cubicBezTo>
                <a:cubicBezTo>
                  <a:pt x="442" y="2608"/>
                  <a:pt x="449" y="2598"/>
                  <a:pt x="450" y="2596"/>
                </a:cubicBezTo>
                <a:cubicBezTo>
                  <a:pt x="456" y="2590"/>
                  <a:pt x="481" y="2555"/>
                  <a:pt x="489" y="2542"/>
                </a:cubicBezTo>
                <a:cubicBezTo>
                  <a:pt x="505" y="2515"/>
                  <a:pt x="553" y="2477"/>
                  <a:pt x="594" y="2460"/>
                </a:cubicBezTo>
                <a:cubicBezTo>
                  <a:pt x="658" y="2433"/>
                  <a:pt x="774" y="2419"/>
                  <a:pt x="859" y="2429"/>
                </a:cubicBezTo>
                <a:cubicBezTo>
                  <a:pt x="896" y="2433"/>
                  <a:pt x="939" y="2443"/>
                  <a:pt x="985" y="2457"/>
                </a:cubicBezTo>
                <a:cubicBezTo>
                  <a:pt x="1005" y="2464"/>
                  <a:pt x="1030" y="2473"/>
                  <a:pt x="1051" y="2482"/>
                </a:cubicBezTo>
                <a:cubicBezTo>
                  <a:pt x="988" y="2463"/>
                  <a:pt x="933" y="2458"/>
                  <a:pt x="853" y="2462"/>
                </a:cubicBezTo>
                <a:cubicBezTo>
                  <a:pt x="794" y="2465"/>
                  <a:pt x="776" y="2468"/>
                  <a:pt x="731" y="2483"/>
                </a:cubicBezTo>
                <a:cubicBezTo>
                  <a:pt x="697" y="2494"/>
                  <a:pt x="682" y="2501"/>
                  <a:pt x="636" y="2528"/>
                </a:cubicBezTo>
                <a:cubicBezTo>
                  <a:pt x="626" y="2533"/>
                  <a:pt x="618" y="2538"/>
                  <a:pt x="612" y="2542"/>
                </a:cubicBezTo>
                <a:cubicBezTo>
                  <a:pt x="605" y="2546"/>
                  <a:pt x="602" y="2549"/>
                  <a:pt x="603" y="2552"/>
                </a:cubicBezTo>
                <a:cubicBezTo>
                  <a:pt x="605" y="2556"/>
                  <a:pt x="607" y="2555"/>
                  <a:pt x="628" y="2545"/>
                </a:cubicBezTo>
                <a:cubicBezTo>
                  <a:pt x="654" y="2531"/>
                  <a:pt x="723" y="2503"/>
                  <a:pt x="756" y="2494"/>
                </a:cubicBezTo>
                <a:cubicBezTo>
                  <a:pt x="798" y="2482"/>
                  <a:pt x="914" y="2479"/>
                  <a:pt x="970" y="2488"/>
                </a:cubicBezTo>
                <a:cubicBezTo>
                  <a:pt x="1007" y="2494"/>
                  <a:pt x="1007" y="2494"/>
                  <a:pt x="1014" y="2496"/>
                </a:cubicBezTo>
                <a:cubicBezTo>
                  <a:pt x="1016" y="2497"/>
                  <a:pt x="1030" y="2501"/>
                  <a:pt x="1043" y="2504"/>
                </a:cubicBezTo>
                <a:cubicBezTo>
                  <a:pt x="1083" y="2515"/>
                  <a:pt x="1132" y="2532"/>
                  <a:pt x="1155" y="2541"/>
                </a:cubicBezTo>
                <a:cubicBezTo>
                  <a:pt x="1151" y="2541"/>
                  <a:pt x="1146" y="2540"/>
                  <a:pt x="1140" y="2540"/>
                </a:cubicBezTo>
                <a:cubicBezTo>
                  <a:pt x="1099" y="2536"/>
                  <a:pt x="1067" y="2536"/>
                  <a:pt x="1045" y="2541"/>
                </a:cubicBezTo>
                <a:cubicBezTo>
                  <a:pt x="1009" y="2548"/>
                  <a:pt x="1001" y="2550"/>
                  <a:pt x="996" y="2552"/>
                </a:cubicBezTo>
                <a:cubicBezTo>
                  <a:pt x="993" y="2553"/>
                  <a:pt x="987" y="2555"/>
                  <a:pt x="983" y="2555"/>
                </a:cubicBezTo>
                <a:cubicBezTo>
                  <a:pt x="973" y="2557"/>
                  <a:pt x="936" y="2570"/>
                  <a:pt x="912" y="2579"/>
                </a:cubicBezTo>
                <a:cubicBezTo>
                  <a:pt x="894" y="2586"/>
                  <a:pt x="887" y="2586"/>
                  <a:pt x="840" y="2583"/>
                </a:cubicBezTo>
                <a:cubicBezTo>
                  <a:pt x="805" y="2581"/>
                  <a:pt x="752" y="2588"/>
                  <a:pt x="692" y="2603"/>
                </a:cubicBezTo>
                <a:cubicBezTo>
                  <a:pt x="602" y="2625"/>
                  <a:pt x="502" y="2682"/>
                  <a:pt x="449" y="2743"/>
                </a:cubicBezTo>
                <a:cubicBezTo>
                  <a:pt x="418" y="2778"/>
                  <a:pt x="395" y="2810"/>
                  <a:pt x="385" y="2829"/>
                </a:cubicBezTo>
                <a:cubicBezTo>
                  <a:pt x="384" y="2830"/>
                  <a:pt x="383" y="2831"/>
                  <a:pt x="383" y="2833"/>
                </a:cubicBezTo>
                <a:cubicBezTo>
                  <a:pt x="383" y="2830"/>
                  <a:pt x="383" y="2828"/>
                  <a:pt x="384" y="2825"/>
                </a:cubicBezTo>
                <a:moveTo>
                  <a:pt x="1225" y="3657"/>
                </a:moveTo>
                <a:cubicBezTo>
                  <a:pt x="1216" y="3641"/>
                  <a:pt x="1202" y="3602"/>
                  <a:pt x="1193" y="3571"/>
                </a:cubicBezTo>
                <a:cubicBezTo>
                  <a:pt x="1188" y="3551"/>
                  <a:pt x="1180" y="3531"/>
                  <a:pt x="1173" y="3517"/>
                </a:cubicBezTo>
                <a:cubicBezTo>
                  <a:pt x="1172" y="3513"/>
                  <a:pt x="1165" y="3499"/>
                  <a:pt x="1157" y="3485"/>
                </a:cubicBezTo>
                <a:cubicBezTo>
                  <a:pt x="1139" y="3448"/>
                  <a:pt x="1121" y="3422"/>
                  <a:pt x="1103" y="3404"/>
                </a:cubicBezTo>
                <a:cubicBezTo>
                  <a:pt x="1092" y="3394"/>
                  <a:pt x="1089" y="3393"/>
                  <a:pt x="1087" y="3395"/>
                </a:cubicBezTo>
                <a:cubicBezTo>
                  <a:pt x="1084" y="3397"/>
                  <a:pt x="1086" y="3400"/>
                  <a:pt x="1088" y="3402"/>
                </a:cubicBezTo>
                <a:cubicBezTo>
                  <a:pt x="1128" y="3458"/>
                  <a:pt x="1163" y="3529"/>
                  <a:pt x="1171" y="3571"/>
                </a:cubicBezTo>
                <a:cubicBezTo>
                  <a:pt x="1174" y="3589"/>
                  <a:pt x="1186" y="3626"/>
                  <a:pt x="1194" y="3641"/>
                </a:cubicBezTo>
                <a:cubicBezTo>
                  <a:pt x="1196" y="3646"/>
                  <a:pt x="1201" y="3657"/>
                  <a:pt x="1206" y="3665"/>
                </a:cubicBezTo>
                <a:cubicBezTo>
                  <a:pt x="1217" y="3690"/>
                  <a:pt x="1304" y="3813"/>
                  <a:pt x="1326" y="3836"/>
                </a:cubicBezTo>
                <a:cubicBezTo>
                  <a:pt x="1336" y="3846"/>
                  <a:pt x="1399" y="3891"/>
                  <a:pt x="1423" y="3905"/>
                </a:cubicBezTo>
                <a:cubicBezTo>
                  <a:pt x="1425" y="3906"/>
                  <a:pt x="1426" y="3907"/>
                  <a:pt x="1427" y="3908"/>
                </a:cubicBezTo>
                <a:cubicBezTo>
                  <a:pt x="1394" y="3898"/>
                  <a:pt x="1362" y="3890"/>
                  <a:pt x="1336" y="3885"/>
                </a:cubicBezTo>
                <a:cubicBezTo>
                  <a:pt x="1301" y="3879"/>
                  <a:pt x="1287" y="3874"/>
                  <a:pt x="1271" y="3863"/>
                </a:cubicBezTo>
                <a:cubicBezTo>
                  <a:pt x="1263" y="3857"/>
                  <a:pt x="1239" y="3827"/>
                  <a:pt x="1216" y="3794"/>
                </a:cubicBezTo>
                <a:cubicBezTo>
                  <a:pt x="1211" y="3787"/>
                  <a:pt x="1196" y="3766"/>
                  <a:pt x="1181" y="3747"/>
                </a:cubicBezTo>
                <a:cubicBezTo>
                  <a:pt x="1155" y="3713"/>
                  <a:pt x="1129" y="3669"/>
                  <a:pt x="1106" y="3623"/>
                </a:cubicBezTo>
                <a:cubicBezTo>
                  <a:pt x="1077" y="3563"/>
                  <a:pt x="1037" y="3497"/>
                  <a:pt x="1013" y="3469"/>
                </a:cubicBezTo>
                <a:cubicBezTo>
                  <a:pt x="990" y="3442"/>
                  <a:pt x="956" y="3419"/>
                  <a:pt x="937" y="3417"/>
                </a:cubicBezTo>
                <a:cubicBezTo>
                  <a:pt x="933" y="3417"/>
                  <a:pt x="930" y="3417"/>
                  <a:pt x="929" y="3416"/>
                </a:cubicBezTo>
                <a:cubicBezTo>
                  <a:pt x="928" y="3415"/>
                  <a:pt x="927" y="3410"/>
                  <a:pt x="926" y="3405"/>
                </a:cubicBezTo>
                <a:cubicBezTo>
                  <a:pt x="921" y="3376"/>
                  <a:pt x="937" y="3326"/>
                  <a:pt x="962" y="3297"/>
                </a:cubicBezTo>
                <a:cubicBezTo>
                  <a:pt x="965" y="3293"/>
                  <a:pt x="970" y="3287"/>
                  <a:pt x="972" y="3282"/>
                </a:cubicBezTo>
                <a:cubicBezTo>
                  <a:pt x="976" y="3275"/>
                  <a:pt x="1003" y="3253"/>
                  <a:pt x="1018" y="3246"/>
                </a:cubicBezTo>
                <a:cubicBezTo>
                  <a:pt x="1023" y="3243"/>
                  <a:pt x="1036" y="3241"/>
                  <a:pt x="1048" y="3240"/>
                </a:cubicBezTo>
                <a:cubicBezTo>
                  <a:pt x="1053" y="3240"/>
                  <a:pt x="1057" y="3239"/>
                  <a:pt x="1060" y="3239"/>
                </a:cubicBezTo>
                <a:cubicBezTo>
                  <a:pt x="1070" y="3239"/>
                  <a:pt x="1076" y="3241"/>
                  <a:pt x="1085" y="3245"/>
                </a:cubicBezTo>
                <a:cubicBezTo>
                  <a:pt x="1110" y="3255"/>
                  <a:pt x="1148" y="3289"/>
                  <a:pt x="1169" y="3319"/>
                </a:cubicBezTo>
                <a:cubicBezTo>
                  <a:pt x="1204" y="3368"/>
                  <a:pt x="1235" y="3437"/>
                  <a:pt x="1253" y="3509"/>
                </a:cubicBezTo>
                <a:cubicBezTo>
                  <a:pt x="1255" y="3516"/>
                  <a:pt x="1262" y="3541"/>
                  <a:pt x="1263" y="3543"/>
                </a:cubicBezTo>
                <a:lnTo>
                  <a:pt x="1263" y="3542"/>
                </a:lnTo>
                <a:cubicBezTo>
                  <a:pt x="1264" y="3544"/>
                  <a:pt x="1268" y="3559"/>
                  <a:pt x="1274" y="3582"/>
                </a:cubicBezTo>
                <a:cubicBezTo>
                  <a:pt x="1287" y="3633"/>
                  <a:pt x="1294" y="3654"/>
                  <a:pt x="1305" y="3680"/>
                </a:cubicBezTo>
                <a:cubicBezTo>
                  <a:pt x="1311" y="3692"/>
                  <a:pt x="1319" y="3712"/>
                  <a:pt x="1325" y="3724"/>
                </a:cubicBezTo>
                <a:cubicBezTo>
                  <a:pt x="1343" y="3765"/>
                  <a:pt x="1386" y="3833"/>
                  <a:pt x="1397" y="3841"/>
                </a:cubicBezTo>
                <a:cubicBezTo>
                  <a:pt x="1398" y="3842"/>
                  <a:pt x="1405" y="3851"/>
                  <a:pt x="1416" y="3863"/>
                </a:cubicBezTo>
                <a:cubicBezTo>
                  <a:pt x="1421" y="3870"/>
                  <a:pt x="1427" y="3878"/>
                  <a:pt x="1433" y="3884"/>
                </a:cubicBezTo>
                <a:cubicBezTo>
                  <a:pt x="1428" y="3881"/>
                  <a:pt x="1423" y="3878"/>
                  <a:pt x="1418" y="3875"/>
                </a:cubicBezTo>
                <a:cubicBezTo>
                  <a:pt x="1397" y="3862"/>
                  <a:pt x="1355" y="3831"/>
                  <a:pt x="1342" y="3818"/>
                </a:cubicBezTo>
                <a:cubicBezTo>
                  <a:pt x="1325" y="3803"/>
                  <a:pt x="1248" y="3695"/>
                  <a:pt x="1225" y="3657"/>
                </a:cubicBezTo>
                <a:moveTo>
                  <a:pt x="798" y="3660"/>
                </a:moveTo>
                <a:cubicBezTo>
                  <a:pt x="799" y="3649"/>
                  <a:pt x="800" y="3614"/>
                  <a:pt x="801" y="3581"/>
                </a:cubicBezTo>
                <a:cubicBezTo>
                  <a:pt x="802" y="3492"/>
                  <a:pt x="807" y="3459"/>
                  <a:pt x="828" y="3403"/>
                </a:cubicBezTo>
                <a:cubicBezTo>
                  <a:pt x="838" y="3376"/>
                  <a:pt x="837" y="3375"/>
                  <a:pt x="836" y="3373"/>
                </a:cubicBezTo>
                <a:lnTo>
                  <a:pt x="835" y="3372"/>
                </a:lnTo>
                <a:lnTo>
                  <a:pt x="833" y="3372"/>
                </a:lnTo>
                <a:cubicBezTo>
                  <a:pt x="831" y="3372"/>
                  <a:pt x="829" y="3372"/>
                  <a:pt x="815" y="3400"/>
                </a:cubicBezTo>
                <a:cubicBezTo>
                  <a:pt x="807" y="3416"/>
                  <a:pt x="800" y="3432"/>
                  <a:pt x="797" y="3441"/>
                </a:cubicBezTo>
                <a:cubicBezTo>
                  <a:pt x="783" y="3481"/>
                  <a:pt x="779" y="3516"/>
                  <a:pt x="778" y="3587"/>
                </a:cubicBezTo>
                <a:cubicBezTo>
                  <a:pt x="778" y="3611"/>
                  <a:pt x="777" y="3640"/>
                  <a:pt x="776" y="3649"/>
                </a:cubicBezTo>
                <a:cubicBezTo>
                  <a:pt x="775" y="3659"/>
                  <a:pt x="775" y="3697"/>
                  <a:pt x="776" y="3732"/>
                </a:cubicBezTo>
                <a:lnTo>
                  <a:pt x="777" y="3777"/>
                </a:lnTo>
                <a:lnTo>
                  <a:pt x="769" y="3756"/>
                </a:lnTo>
                <a:cubicBezTo>
                  <a:pt x="737" y="3674"/>
                  <a:pt x="720" y="3616"/>
                  <a:pt x="721" y="3593"/>
                </a:cubicBezTo>
                <a:cubicBezTo>
                  <a:pt x="721" y="3587"/>
                  <a:pt x="722" y="3572"/>
                  <a:pt x="722" y="3561"/>
                </a:cubicBezTo>
                <a:cubicBezTo>
                  <a:pt x="722" y="3549"/>
                  <a:pt x="723" y="3538"/>
                  <a:pt x="724" y="3535"/>
                </a:cubicBezTo>
                <a:cubicBezTo>
                  <a:pt x="726" y="3531"/>
                  <a:pt x="727" y="3522"/>
                  <a:pt x="728" y="3514"/>
                </a:cubicBezTo>
                <a:cubicBezTo>
                  <a:pt x="729" y="3496"/>
                  <a:pt x="740" y="3452"/>
                  <a:pt x="747" y="3436"/>
                </a:cubicBezTo>
                <a:cubicBezTo>
                  <a:pt x="761" y="3404"/>
                  <a:pt x="823" y="3323"/>
                  <a:pt x="849" y="3304"/>
                </a:cubicBezTo>
                <a:cubicBezTo>
                  <a:pt x="869" y="3289"/>
                  <a:pt x="925" y="3257"/>
                  <a:pt x="938" y="3253"/>
                </a:cubicBezTo>
                <a:cubicBezTo>
                  <a:pt x="944" y="3251"/>
                  <a:pt x="956" y="3249"/>
                  <a:pt x="965" y="3248"/>
                </a:cubicBezTo>
                <a:lnTo>
                  <a:pt x="974" y="3247"/>
                </a:lnTo>
                <a:lnTo>
                  <a:pt x="960" y="3263"/>
                </a:lnTo>
                <a:cubicBezTo>
                  <a:pt x="930" y="3298"/>
                  <a:pt x="912" y="3334"/>
                  <a:pt x="905" y="3367"/>
                </a:cubicBezTo>
                <a:cubicBezTo>
                  <a:pt x="902" y="3387"/>
                  <a:pt x="904" y="3421"/>
                  <a:pt x="911" y="3449"/>
                </a:cubicBezTo>
                <a:cubicBezTo>
                  <a:pt x="920" y="3482"/>
                  <a:pt x="920" y="3514"/>
                  <a:pt x="911" y="3545"/>
                </a:cubicBezTo>
                <a:cubicBezTo>
                  <a:pt x="903" y="3573"/>
                  <a:pt x="877" y="3636"/>
                  <a:pt x="866" y="3654"/>
                </a:cubicBezTo>
                <a:cubicBezTo>
                  <a:pt x="855" y="3671"/>
                  <a:pt x="849" y="3686"/>
                  <a:pt x="832" y="3729"/>
                </a:cubicBezTo>
                <a:cubicBezTo>
                  <a:pt x="823" y="3751"/>
                  <a:pt x="809" y="3802"/>
                  <a:pt x="805" y="3827"/>
                </a:cubicBezTo>
                <a:cubicBezTo>
                  <a:pt x="801" y="3790"/>
                  <a:pt x="796" y="3680"/>
                  <a:pt x="798" y="3660"/>
                </a:cubicBezTo>
                <a:moveTo>
                  <a:pt x="1213" y="4363"/>
                </a:moveTo>
                <a:cubicBezTo>
                  <a:pt x="1204" y="4350"/>
                  <a:pt x="1201" y="4336"/>
                  <a:pt x="1202" y="4330"/>
                </a:cubicBezTo>
                <a:cubicBezTo>
                  <a:pt x="1202" y="4329"/>
                  <a:pt x="1202" y="4329"/>
                  <a:pt x="1203" y="4329"/>
                </a:cubicBezTo>
                <a:cubicBezTo>
                  <a:pt x="1204" y="4330"/>
                  <a:pt x="1205" y="4333"/>
                  <a:pt x="1207" y="4339"/>
                </a:cubicBezTo>
                <a:lnTo>
                  <a:pt x="1207" y="4339"/>
                </a:lnTo>
                <a:cubicBezTo>
                  <a:pt x="1209" y="4344"/>
                  <a:pt x="1211" y="4355"/>
                  <a:pt x="1213" y="4363"/>
                </a:cubicBezTo>
                <a:moveTo>
                  <a:pt x="959" y="5108"/>
                </a:moveTo>
                <a:cubicBezTo>
                  <a:pt x="972" y="5037"/>
                  <a:pt x="980" y="4985"/>
                  <a:pt x="984" y="4949"/>
                </a:cubicBezTo>
                <a:cubicBezTo>
                  <a:pt x="990" y="4895"/>
                  <a:pt x="998" y="4856"/>
                  <a:pt x="1013" y="4797"/>
                </a:cubicBezTo>
                <a:cubicBezTo>
                  <a:pt x="1020" y="4769"/>
                  <a:pt x="1027" y="4736"/>
                  <a:pt x="1028" y="4723"/>
                </a:cubicBezTo>
                <a:cubicBezTo>
                  <a:pt x="1029" y="4711"/>
                  <a:pt x="1028" y="4687"/>
                  <a:pt x="1026" y="4670"/>
                </a:cubicBezTo>
                <a:cubicBezTo>
                  <a:pt x="1024" y="4633"/>
                  <a:pt x="1021" y="4631"/>
                  <a:pt x="1020" y="4630"/>
                </a:cubicBezTo>
                <a:lnTo>
                  <a:pt x="1018" y="4629"/>
                </a:lnTo>
                <a:lnTo>
                  <a:pt x="1016" y="4629"/>
                </a:lnTo>
                <a:cubicBezTo>
                  <a:pt x="1014" y="4630"/>
                  <a:pt x="1013" y="4631"/>
                  <a:pt x="1012" y="4652"/>
                </a:cubicBezTo>
                <a:cubicBezTo>
                  <a:pt x="1010" y="4718"/>
                  <a:pt x="1009" y="4724"/>
                  <a:pt x="992" y="4788"/>
                </a:cubicBezTo>
                <a:cubicBezTo>
                  <a:pt x="975" y="4851"/>
                  <a:pt x="969" y="4881"/>
                  <a:pt x="963" y="4932"/>
                </a:cubicBezTo>
                <a:cubicBezTo>
                  <a:pt x="960" y="4961"/>
                  <a:pt x="959" y="4972"/>
                  <a:pt x="957" y="4981"/>
                </a:cubicBezTo>
                <a:cubicBezTo>
                  <a:pt x="953" y="5005"/>
                  <a:pt x="938" y="5097"/>
                  <a:pt x="937" y="5102"/>
                </a:cubicBezTo>
                <a:cubicBezTo>
                  <a:pt x="936" y="5105"/>
                  <a:pt x="935" y="5113"/>
                  <a:pt x="934" y="5120"/>
                </a:cubicBezTo>
                <a:cubicBezTo>
                  <a:pt x="933" y="5126"/>
                  <a:pt x="931" y="5135"/>
                  <a:pt x="930" y="5139"/>
                </a:cubicBezTo>
                <a:cubicBezTo>
                  <a:pt x="929" y="5142"/>
                  <a:pt x="928" y="5148"/>
                  <a:pt x="927" y="5154"/>
                </a:cubicBezTo>
                <a:cubicBezTo>
                  <a:pt x="927" y="5152"/>
                  <a:pt x="926" y="5148"/>
                  <a:pt x="926" y="5145"/>
                </a:cubicBezTo>
                <a:cubicBezTo>
                  <a:pt x="924" y="5127"/>
                  <a:pt x="921" y="5104"/>
                  <a:pt x="919" y="5094"/>
                </a:cubicBezTo>
                <a:cubicBezTo>
                  <a:pt x="916" y="5071"/>
                  <a:pt x="920" y="5029"/>
                  <a:pt x="933" y="4968"/>
                </a:cubicBezTo>
                <a:cubicBezTo>
                  <a:pt x="939" y="4940"/>
                  <a:pt x="946" y="4897"/>
                  <a:pt x="948" y="4873"/>
                </a:cubicBezTo>
                <a:cubicBezTo>
                  <a:pt x="954" y="4824"/>
                  <a:pt x="955" y="4739"/>
                  <a:pt x="950" y="4712"/>
                </a:cubicBezTo>
                <a:cubicBezTo>
                  <a:pt x="944" y="4675"/>
                  <a:pt x="928" y="4630"/>
                  <a:pt x="901" y="4577"/>
                </a:cubicBezTo>
                <a:cubicBezTo>
                  <a:pt x="892" y="4560"/>
                  <a:pt x="879" y="4534"/>
                  <a:pt x="871" y="4518"/>
                </a:cubicBezTo>
                <a:cubicBezTo>
                  <a:pt x="856" y="4487"/>
                  <a:pt x="843" y="4466"/>
                  <a:pt x="816" y="4426"/>
                </a:cubicBezTo>
                <a:cubicBezTo>
                  <a:pt x="801" y="4405"/>
                  <a:pt x="800" y="4402"/>
                  <a:pt x="798" y="4381"/>
                </a:cubicBezTo>
                <a:cubicBezTo>
                  <a:pt x="794" y="4349"/>
                  <a:pt x="797" y="4315"/>
                  <a:pt x="809" y="4274"/>
                </a:cubicBezTo>
                <a:cubicBezTo>
                  <a:pt x="822" y="4225"/>
                  <a:pt x="826" y="4200"/>
                  <a:pt x="823" y="4172"/>
                </a:cubicBezTo>
                <a:cubicBezTo>
                  <a:pt x="823" y="4168"/>
                  <a:pt x="823" y="4162"/>
                  <a:pt x="822" y="4157"/>
                </a:cubicBezTo>
                <a:cubicBezTo>
                  <a:pt x="828" y="4168"/>
                  <a:pt x="839" y="4187"/>
                  <a:pt x="849" y="4204"/>
                </a:cubicBezTo>
                <a:cubicBezTo>
                  <a:pt x="865" y="4233"/>
                  <a:pt x="885" y="4265"/>
                  <a:pt x="893" y="4275"/>
                </a:cubicBezTo>
                <a:cubicBezTo>
                  <a:pt x="911" y="4299"/>
                  <a:pt x="947" y="4337"/>
                  <a:pt x="976" y="4363"/>
                </a:cubicBezTo>
                <a:cubicBezTo>
                  <a:pt x="1001" y="4384"/>
                  <a:pt x="1001" y="4384"/>
                  <a:pt x="1014" y="4400"/>
                </a:cubicBezTo>
                <a:cubicBezTo>
                  <a:pt x="1041" y="4432"/>
                  <a:pt x="1069" y="4492"/>
                  <a:pt x="1077" y="4534"/>
                </a:cubicBezTo>
                <a:cubicBezTo>
                  <a:pt x="1078" y="4540"/>
                  <a:pt x="1082" y="4560"/>
                  <a:pt x="1086" y="4577"/>
                </a:cubicBezTo>
                <a:cubicBezTo>
                  <a:pt x="1093" y="4613"/>
                  <a:pt x="1095" y="4645"/>
                  <a:pt x="1092" y="4666"/>
                </a:cubicBezTo>
                <a:cubicBezTo>
                  <a:pt x="1090" y="4680"/>
                  <a:pt x="1084" y="4707"/>
                  <a:pt x="1071" y="4765"/>
                </a:cubicBezTo>
                <a:cubicBezTo>
                  <a:pt x="1066" y="4787"/>
                  <a:pt x="1040" y="4882"/>
                  <a:pt x="1026" y="4927"/>
                </a:cubicBezTo>
                <a:cubicBezTo>
                  <a:pt x="1021" y="4943"/>
                  <a:pt x="1013" y="4973"/>
                  <a:pt x="1006" y="4994"/>
                </a:cubicBezTo>
                <a:cubicBezTo>
                  <a:pt x="1000" y="5015"/>
                  <a:pt x="987" y="5055"/>
                  <a:pt x="977" y="5084"/>
                </a:cubicBezTo>
                <a:cubicBezTo>
                  <a:pt x="967" y="5112"/>
                  <a:pt x="954" y="5150"/>
                  <a:pt x="949" y="5171"/>
                </a:cubicBezTo>
                <a:cubicBezTo>
                  <a:pt x="951" y="5157"/>
                  <a:pt x="954" y="5138"/>
                  <a:pt x="959" y="5108"/>
                </a:cubicBezTo>
                <a:moveTo>
                  <a:pt x="595" y="5898"/>
                </a:moveTo>
                <a:cubicBezTo>
                  <a:pt x="592" y="5871"/>
                  <a:pt x="590" y="5824"/>
                  <a:pt x="588" y="5753"/>
                </a:cubicBezTo>
                <a:lnTo>
                  <a:pt x="587" y="5734"/>
                </a:lnTo>
                <a:cubicBezTo>
                  <a:pt x="585" y="5673"/>
                  <a:pt x="582" y="5620"/>
                  <a:pt x="578" y="5575"/>
                </a:cubicBezTo>
                <a:lnTo>
                  <a:pt x="577" y="5562"/>
                </a:lnTo>
                <a:cubicBezTo>
                  <a:pt x="571" y="5495"/>
                  <a:pt x="562" y="5440"/>
                  <a:pt x="550" y="5402"/>
                </a:cubicBezTo>
                <a:cubicBezTo>
                  <a:pt x="545" y="5383"/>
                  <a:pt x="527" y="5344"/>
                  <a:pt x="520" y="5336"/>
                </a:cubicBezTo>
                <a:lnTo>
                  <a:pt x="519" y="5335"/>
                </a:lnTo>
                <a:cubicBezTo>
                  <a:pt x="516" y="5332"/>
                  <a:pt x="515" y="5329"/>
                  <a:pt x="512" y="5331"/>
                </a:cubicBezTo>
                <a:cubicBezTo>
                  <a:pt x="509" y="5333"/>
                  <a:pt x="510" y="5336"/>
                  <a:pt x="512" y="5343"/>
                </a:cubicBezTo>
                <a:cubicBezTo>
                  <a:pt x="514" y="5348"/>
                  <a:pt x="517" y="5356"/>
                  <a:pt x="522" y="5369"/>
                </a:cubicBezTo>
                <a:lnTo>
                  <a:pt x="524" y="5375"/>
                </a:lnTo>
                <a:cubicBezTo>
                  <a:pt x="540" y="5419"/>
                  <a:pt x="541" y="5423"/>
                  <a:pt x="545" y="5460"/>
                </a:cubicBezTo>
                <a:cubicBezTo>
                  <a:pt x="549" y="5493"/>
                  <a:pt x="562" y="5640"/>
                  <a:pt x="562" y="5646"/>
                </a:cubicBezTo>
                <a:cubicBezTo>
                  <a:pt x="562" y="5648"/>
                  <a:pt x="563" y="5685"/>
                  <a:pt x="564" y="5720"/>
                </a:cubicBezTo>
                <a:cubicBezTo>
                  <a:pt x="566" y="5758"/>
                  <a:pt x="567" y="5804"/>
                  <a:pt x="567" y="5823"/>
                </a:cubicBezTo>
                <a:cubicBezTo>
                  <a:pt x="567" y="5853"/>
                  <a:pt x="569" y="5887"/>
                  <a:pt x="571" y="5908"/>
                </a:cubicBezTo>
                <a:cubicBezTo>
                  <a:pt x="561" y="5886"/>
                  <a:pt x="548" y="5852"/>
                  <a:pt x="544" y="5834"/>
                </a:cubicBezTo>
                <a:cubicBezTo>
                  <a:pt x="541" y="5821"/>
                  <a:pt x="541" y="5806"/>
                  <a:pt x="538" y="5727"/>
                </a:cubicBezTo>
                <a:cubicBezTo>
                  <a:pt x="537" y="5710"/>
                  <a:pt x="535" y="5690"/>
                  <a:pt x="532" y="5683"/>
                </a:cubicBezTo>
                <a:cubicBezTo>
                  <a:pt x="530" y="5677"/>
                  <a:pt x="525" y="5662"/>
                  <a:pt x="522" y="5651"/>
                </a:cubicBezTo>
                <a:cubicBezTo>
                  <a:pt x="518" y="5640"/>
                  <a:pt x="513" y="5624"/>
                  <a:pt x="510" y="5616"/>
                </a:cubicBezTo>
                <a:cubicBezTo>
                  <a:pt x="507" y="5608"/>
                  <a:pt x="504" y="5599"/>
                  <a:pt x="504" y="5595"/>
                </a:cubicBezTo>
                <a:cubicBezTo>
                  <a:pt x="503" y="5592"/>
                  <a:pt x="501" y="5586"/>
                  <a:pt x="500" y="5582"/>
                </a:cubicBezTo>
                <a:cubicBezTo>
                  <a:pt x="499" y="5578"/>
                  <a:pt x="495" y="5558"/>
                  <a:pt x="491" y="5538"/>
                </a:cubicBezTo>
                <a:cubicBezTo>
                  <a:pt x="481" y="5487"/>
                  <a:pt x="468" y="5443"/>
                  <a:pt x="458" y="5431"/>
                </a:cubicBezTo>
                <a:cubicBezTo>
                  <a:pt x="441" y="5412"/>
                  <a:pt x="420" y="5372"/>
                  <a:pt x="410" y="5340"/>
                </a:cubicBezTo>
                <a:cubicBezTo>
                  <a:pt x="394" y="5286"/>
                  <a:pt x="380" y="5261"/>
                  <a:pt x="354" y="5236"/>
                </a:cubicBezTo>
                <a:cubicBezTo>
                  <a:pt x="342" y="5224"/>
                  <a:pt x="309" y="5207"/>
                  <a:pt x="285" y="5202"/>
                </a:cubicBezTo>
                <a:lnTo>
                  <a:pt x="282" y="5201"/>
                </a:lnTo>
                <a:lnTo>
                  <a:pt x="288" y="5198"/>
                </a:lnTo>
                <a:cubicBezTo>
                  <a:pt x="295" y="5194"/>
                  <a:pt x="309" y="5188"/>
                  <a:pt x="319" y="5185"/>
                </a:cubicBezTo>
                <a:cubicBezTo>
                  <a:pt x="338" y="5180"/>
                  <a:pt x="386" y="5176"/>
                  <a:pt x="404" y="5179"/>
                </a:cubicBezTo>
                <a:cubicBezTo>
                  <a:pt x="409" y="5180"/>
                  <a:pt x="418" y="5181"/>
                  <a:pt x="422" y="5181"/>
                </a:cubicBezTo>
                <a:cubicBezTo>
                  <a:pt x="460" y="5186"/>
                  <a:pt x="515" y="5214"/>
                  <a:pt x="562" y="5251"/>
                </a:cubicBezTo>
                <a:cubicBezTo>
                  <a:pt x="597" y="5279"/>
                  <a:pt x="632" y="5326"/>
                  <a:pt x="651" y="5372"/>
                </a:cubicBezTo>
                <a:cubicBezTo>
                  <a:pt x="675" y="5431"/>
                  <a:pt x="673" y="5511"/>
                  <a:pt x="646" y="5611"/>
                </a:cubicBezTo>
                <a:cubicBezTo>
                  <a:pt x="603" y="5766"/>
                  <a:pt x="593" y="5819"/>
                  <a:pt x="595" y="5898"/>
                </a:cubicBezTo>
                <a:moveTo>
                  <a:pt x="160" y="5400"/>
                </a:moveTo>
                <a:cubicBezTo>
                  <a:pt x="160" y="5404"/>
                  <a:pt x="160" y="5407"/>
                  <a:pt x="160" y="5410"/>
                </a:cubicBezTo>
                <a:cubicBezTo>
                  <a:pt x="156" y="5407"/>
                  <a:pt x="150" y="5399"/>
                  <a:pt x="145" y="5388"/>
                </a:cubicBezTo>
                <a:cubicBezTo>
                  <a:pt x="133" y="5363"/>
                  <a:pt x="133" y="5304"/>
                  <a:pt x="145" y="5271"/>
                </a:cubicBezTo>
                <a:cubicBezTo>
                  <a:pt x="148" y="5264"/>
                  <a:pt x="148" y="5260"/>
                  <a:pt x="146" y="5259"/>
                </a:cubicBezTo>
                <a:cubicBezTo>
                  <a:pt x="145" y="5258"/>
                  <a:pt x="143" y="5257"/>
                  <a:pt x="141" y="5259"/>
                </a:cubicBezTo>
                <a:cubicBezTo>
                  <a:pt x="130" y="5266"/>
                  <a:pt x="117" y="5326"/>
                  <a:pt x="118" y="5350"/>
                </a:cubicBezTo>
                <a:cubicBezTo>
                  <a:pt x="119" y="5368"/>
                  <a:pt x="127" y="5394"/>
                  <a:pt x="136" y="5411"/>
                </a:cubicBezTo>
                <a:lnTo>
                  <a:pt x="130" y="5406"/>
                </a:lnTo>
                <a:cubicBezTo>
                  <a:pt x="107" y="5390"/>
                  <a:pt x="102" y="5384"/>
                  <a:pt x="92" y="5361"/>
                </a:cubicBezTo>
                <a:cubicBezTo>
                  <a:pt x="81" y="5334"/>
                  <a:pt x="79" y="5304"/>
                  <a:pt x="88" y="5284"/>
                </a:cubicBezTo>
                <a:cubicBezTo>
                  <a:pt x="96" y="5266"/>
                  <a:pt x="108" y="5252"/>
                  <a:pt x="126" y="5241"/>
                </a:cubicBezTo>
                <a:cubicBezTo>
                  <a:pt x="138" y="5233"/>
                  <a:pt x="140" y="5230"/>
                  <a:pt x="141" y="5228"/>
                </a:cubicBezTo>
                <a:cubicBezTo>
                  <a:pt x="144" y="5226"/>
                  <a:pt x="158" y="5219"/>
                  <a:pt x="177" y="5213"/>
                </a:cubicBezTo>
                <a:cubicBezTo>
                  <a:pt x="193" y="5207"/>
                  <a:pt x="195" y="5207"/>
                  <a:pt x="201" y="5205"/>
                </a:cubicBezTo>
                <a:cubicBezTo>
                  <a:pt x="214" y="5201"/>
                  <a:pt x="226" y="5198"/>
                  <a:pt x="233" y="5194"/>
                </a:cubicBezTo>
                <a:cubicBezTo>
                  <a:pt x="237" y="5193"/>
                  <a:pt x="250" y="5189"/>
                  <a:pt x="262" y="5186"/>
                </a:cubicBezTo>
                <a:lnTo>
                  <a:pt x="263" y="5186"/>
                </a:lnTo>
                <a:cubicBezTo>
                  <a:pt x="246" y="5196"/>
                  <a:pt x="218" y="5228"/>
                  <a:pt x="202" y="5256"/>
                </a:cubicBezTo>
                <a:cubicBezTo>
                  <a:pt x="191" y="5275"/>
                  <a:pt x="178" y="5305"/>
                  <a:pt x="170" y="5329"/>
                </a:cubicBezTo>
                <a:cubicBezTo>
                  <a:pt x="165" y="5345"/>
                  <a:pt x="159" y="5385"/>
                  <a:pt x="160" y="5400"/>
                </a:cubicBezTo>
                <a:moveTo>
                  <a:pt x="1157" y="5713"/>
                </a:moveTo>
                <a:cubicBezTo>
                  <a:pt x="1166" y="5707"/>
                  <a:pt x="1198" y="5691"/>
                  <a:pt x="1201" y="5691"/>
                </a:cubicBezTo>
                <a:lnTo>
                  <a:pt x="1201" y="5691"/>
                </a:lnTo>
                <a:cubicBezTo>
                  <a:pt x="1203" y="5690"/>
                  <a:pt x="1215" y="5684"/>
                  <a:pt x="1238" y="5671"/>
                </a:cubicBezTo>
                <a:cubicBezTo>
                  <a:pt x="1257" y="5661"/>
                  <a:pt x="1284" y="5647"/>
                  <a:pt x="1298" y="5640"/>
                </a:cubicBezTo>
                <a:cubicBezTo>
                  <a:pt x="1354" y="5615"/>
                  <a:pt x="1463" y="5554"/>
                  <a:pt x="1490" y="5533"/>
                </a:cubicBezTo>
                <a:cubicBezTo>
                  <a:pt x="1513" y="5515"/>
                  <a:pt x="1548" y="5482"/>
                  <a:pt x="1551" y="5473"/>
                </a:cubicBezTo>
                <a:cubicBezTo>
                  <a:pt x="1551" y="5471"/>
                  <a:pt x="1550" y="5469"/>
                  <a:pt x="1549" y="5468"/>
                </a:cubicBezTo>
                <a:cubicBezTo>
                  <a:pt x="1547" y="5467"/>
                  <a:pt x="1545" y="5466"/>
                  <a:pt x="1533" y="5479"/>
                </a:cubicBezTo>
                <a:cubicBezTo>
                  <a:pt x="1526" y="5487"/>
                  <a:pt x="1514" y="5498"/>
                  <a:pt x="1507" y="5503"/>
                </a:cubicBezTo>
                <a:cubicBezTo>
                  <a:pt x="1487" y="5518"/>
                  <a:pt x="1419" y="5558"/>
                  <a:pt x="1393" y="5571"/>
                </a:cubicBezTo>
                <a:cubicBezTo>
                  <a:pt x="1381" y="5577"/>
                  <a:pt x="1366" y="5584"/>
                  <a:pt x="1361" y="5586"/>
                </a:cubicBezTo>
                <a:cubicBezTo>
                  <a:pt x="1357" y="5589"/>
                  <a:pt x="1333" y="5600"/>
                  <a:pt x="1309" y="5610"/>
                </a:cubicBezTo>
                <a:cubicBezTo>
                  <a:pt x="1285" y="5621"/>
                  <a:pt x="1248" y="5639"/>
                  <a:pt x="1227" y="5651"/>
                </a:cubicBezTo>
                <a:cubicBezTo>
                  <a:pt x="1207" y="5662"/>
                  <a:pt x="1184" y="5674"/>
                  <a:pt x="1178" y="5676"/>
                </a:cubicBezTo>
                <a:cubicBezTo>
                  <a:pt x="1172" y="5679"/>
                  <a:pt x="1159" y="5685"/>
                  <a:pt x="1150" y="5690"/>
                </a:cubicBezTo>
                <a:cubicBezTo>
                  <a:pt x="1141" y="5695"/>
                  <a:pt x="1123" y="5705"/>
                  <a:pt x="1109" y="5712"/>
                </a:cubicBezTo>
                <a:lnTo>
                  <a:pt x="1096" y="5718"/>
                </a:lnTo>
                <a:lnTo>
                  <a:pt x="1099" y="5713"/>
                </a:lnTo>
                <a:cubicBezTo>
                  <a:pt x="1111" y="5698"/>
                  <a:pt x="1128" y="5682"/>
                  <a:pt x="1155" y="5663"/>
                </a:cubicBezTo>
                <a:cubicBezTo>
                  <a:pt x="1182" y="5643"/>
                  <a:pt x="1193" y="5635"/>
                  <a:pt x="1195" y="5634"/>
                </a:cubicBezTo>
                <a:cubicBezTo>
                  <a:pt x="1196" y="5634"/>
                  <a:pt x="1200" y="5632"/>
                  <a:pt x="1227" y="5613"/>
                </a:cubicBezTo>
                <a:cubicBezTo>
                  <a:pt x="1293" y="5568"/>
                  <a:pt x="1357" y="5506"/>
                  <a:pt x="1391" y="5454"/>
                </a:cubicBezTo>
                <a:cubicBezTo>
                  <a:pt x="1400" y="5440"/>
                  <a:pt x="1413" y="5421"/>
                  <a:pt x="1417" y="5416"/>
                </a:cubicBezTo>
                <a:cubicBezTo>
                  <a:pt x="1462" y="5356"/>
                  <a:pt x="1511" y="5309"/>
                  <a:pt x="1557" y="5280"/>
                </a:cubicBezTo>
                <a:cubicBezTo>
                  <a:pt x="1587" y="5261"/>
                  <a:pt x="1623" y="5246"/>
                  <a:pt x="1649" y="5239"/>
                </a:cubicBezTo>
                <a:cubicBezTo>
                  <a:pt x="1662" y="5236"/>
                  <a:pt x="1696" y="5232"/>
                  <a:pt x="1727" y="5229"/>
                </a:cubicBezTo>
                <a:cubicBezTo>
                  <a:pt x="1842" y="5218"/>
                  <a:pt x="1863" y="5216"/>
                  <a:pt x="1899" y="5208"/>
                </a:cubicBezTo>
                <a:cubicBezTo>
                  <a:pt x="1915" y="5204"/>
                  <a:pt x="1925" y="5202"/>
                  <a:pt x="1930" y="5200"/>
                </a:cubicBezTo>
                <a:cubicBezTo>
                  <a:pt x="1929" y="5201"/>
                  <a:pt x="1927" y="5202"/>
                  <a:pt x="1925" y="5203"/>
                </a:cubicBezTo>
                <a:cubicBezTo>
                  <a:pt x="1892" y="5221"/>
                  <a:pt x="1845" y="5258"/>
                  <a:pt x="1817" y="5288"/>
                </a:cubicBezTo>
                <a:cubicBezTo>
                  <a:pt x="1808" y="5298"/>
                  <a:pt x="1783" y="5331"/>
                  <a:pt x="1783" y="5337"/>
                </a:cubicBezTo>
                <a:lnTo>
                  <a:pt x="1783" y="5337"/>
                </a:lnTo>
                <a:cubicBezTo>
                  <a:pt x="1782" y="5337"/>
                  <a:pt x="1778" y="5340"/>
                  <a:pt x="1774" y="5351"/>
                </a:cubicBezTo>
                <a:cubicBezTo>
                  <a:pt x="1771" y="5357"/>
                  <a:pt x="1763" y="5372"/>
                  <a:pt x="1757" y="5385"/>
                </a:cubicBezTo>
                <a:cubicBezTo>
                  <a:pt x="1748" y="5404"/>
                  <a:pt x="1746" y="5408"/>
                  <a:pt x="1746" y="5410"/>
                </a:cubicBezTo>
                <a:cubicBezTo>
                  <a:pt x="1746" y="5409"/>
                  <a:pt x="1746" y="5409"/>
                  <a:pt x="1746" y="5409"/>
                </a:cubicBezTo>
                <a:cubicBezTo>
                  <a:pt x="1746" y="5410"/>
                  <a:pt x="1744" y="5413"/>
                  <a:pt x="1741" y="5416"/>
                </a:cubicBezTo>
                <a:cubicBezTo>
                  <a:pt x="1738" y="5420"/>
                  <a:pt x="1729" y="5433"/>
                  <a:pt x="1720" y="5445"/>
                </a:cubicBezTo>
                <a:cubicBezTo>
                  <a:pt x="1675" y="5507"/>
                  <a:pt x="1604" y="5590"/>
                  <a:pt x="1589" y="5599"/>
                </a:cubicBezTo>
                <a:cubicBezTo>
                  <a:pt x="1535" y="5632"/>
                  <a:pt x="1516" y="5641"/>
                  <a:pt x="1455" y="5663"/>
                </a:cubicBezTo>
                <a:cubicBezTo>
                  <a:pt x="1443" y="5667"/>
                  <a:pt x="1429" y="5672"/>
                  <a:pt x="1425" y="5673"/>
                </a:cubicBezTo>
                <a:cubicBezTo>
                  <a:pt x="1421" y="5675"/>
                  <a:pt x="1407" y="5680"/>
                  <a:pt x="1393" y="5684"/>
                </a:cubicBezTo>
                <a:cubicBezTo>
                  <a:pt x="1379" y="5689"/>
                  <a:pt x="1363" y="5694"/>
                  <a:pt x="1356" y="5697"/>
                </a:cubicBezTo>
                <a:cubicBezTo>
                  <a:pt x="1343" y="5703"/>
                  <a:pt x="1276" y="5718"/>
                  <a:pt x="1253" y="5721"/>
                </a:cubicBezTo>
                <a:cubicBezTo>
                  <a:pt x="1245" y="5722"/>
                  <a:pt x="1219" y="5725"/>
                  <a:pt x="1195" y="5727"/>
                </a:cubicBezTo>
                <a:cubicBezTo>
                  <a:pt x="1172" y="5730"/>
                  <a:pt x="1138" y="5733"/>
                  <a:pt x="1121" y="5735"/>
                </a:cubicBezTo>
                <a:lnTo>
                  <a:pt x="1110" y="5736"/>
                </a:lnTo>
                <a:lnTo>
                  <a:pt x="1120" y="5732"/>
                </a:lnTo>
                <a:cubicBezTo>
                  <a:pt x="1135" y="5724"/>
                  <a:pt x="1152" y="5716"/>
                  <a:pt x="1157" y="5713"/>
                </a:cubicBezTo>
                <a:moveTo>
                  <a:pt x="1535" y="5267"/>
                </a:moveTo>
                <a:lnTo>
                  <a:pt x="1538" y="5263"/>
                </a:lnTo>
                <a:cubicBezTo>
                  <a:pt x="1548" y="5253"/>
                  <a:pt x="1559" y="5240"/>
                  <a:pt x="1563" y="5235"/>
                </a:cubicBezTo>
                <a:cubicBezTo>
                  <a:pt x="1589" y="5203"/>
                  <a:pt x="1625" y="5177"/>
                  <a:pt x="1658" y="5164"/>
                </a:cubicBezTo>
                <a:cubicBezTo>
                  <a:pt x="1666" y="5161"/>
                  <a:pt x="1676" y="5157"/>
                  <a:pt x="1679" y="5155"/>
                </a:cubicBezTo>
                <a:cubicBezTo>
                  <a:pt x="1682" y="5154"/>
                  <a:pt x="1691" y="5152"/>
                  <a:pt x="1700" y="5151"/>
                </a:cubicBezTo>
                <a:cubicBezTo>
                  <a:pt x="1714" y="5150"/>
                  <a:pt x="1718" y="5149"/>
                  <a:pt x="1719" y="5148"/>
                </a:cubicBezTo>
                <a:cubicBezTo>
                  <a:pt x="1724" y="5147"/>
                  <a:pt x="1754" y="5148"/>
                  <a:pt x="1782" y="5151"/>
                </a:cubicBezTo>
                <a:cubicBezTo>
                  <a:pt x="1795" y="5152"/>
                  <a:pt x="1832" y="5156"/>
                  <a:pt x="1864" y="5160"/>
                </a:cubicBezTo>
                <a:cubicBezTo>
                  <a:pt x="1895" y="5164"/>
                  <a:pt x="1929" y="5168"/>
                  <a:pt x="1939" y="5168"/>
                </a:cubicBezTo>
                <a:cubicBezTo>
                  <a:pt x="1945" y="5168"/>
                  <a:pt x="1952" y="5169"/>
                  <a:pt x="1957" y="5169"/>
                </a:cubicBezTo>
                <a:cubicBezTo>
                  <a:pt x="1866" y="5192"/>
                  <a:pt x="1852" y="5194"/>
                  <a:pt x="1772" y="5201"/>
                </a:cubicBezTo>
                <a:cubicBezTo>
                  <a:pt x="1642" y="5213"/>
                  <a:pt x="1622" y="5218"/>
                  <a:pt x="1559" y="5254"/>
                </a:cubicBezTo>
                <a:lnTo>
                  <a:pt x="1535" y="5267"/>
                </a:lnTo>
                <a:moveTo>
                  <a:pt x="1763" y="4116"/>
                </a:moveTo>
                <a:lnTo>
                  <a:pt x="1763" y="4116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0000" tIns="45000" rIns="90000" bIns="45000" anchor="ctr" anchorCtr="1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40;p28">
            <a:extLst>
              <a:ext uri="{FF2B5EF4-FFF2-40B4-BE49-F238E27FC236}">
                <a16:creationId xmlns:a16="http://schemas.microsoft.com/office/drawing/2014/main" id="{C53B625B-6E7A-2EF5-ED00-CDB25E40B3F6}"/>
              </a:ext>
            </a:extLst>
          </p:cNvPr>
          <p:cNvSpPr txBox="1">
            <a:spLocks/>
          </p:cNvSpPr>
          <p:nvPr/>
        </p:nvSpPr>
        <p:spPr>
          <a:xfrm>
            <a:off x="-1486620" y="4178668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9pPr>
          </a:lstStyle>
          <a:p>
            <a:r>
              <a:rPr lang="en-US" sz="2000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 East Elevations </a:t>
            </a:r>
            <a:endParaRPr lang="en-US" sz="2000" dirty="0"/>
          </a:p>
        </p:txBody>
      </p:sp>
      <p:sp>
        <p:nvSpPr>
          <p:cNvPr id="6" name="Google Shape;240;p28">
            <a:extLst>
              <a:ext uri="{FF2B5EF4-FFF2-40B4-BE49-F238E27FC236}">
                <a16:creationId xmlns:a16="http://schemas.microsoft.com/office/drawing/2014/main" id="{36695CA7-1F21-2492-61C4-752351CBCC88}"/>
              </a:ext>
            </a:extLst>
          </p:cNvPr>
          <p:cNvSpPr txBox="1">
            <a:spLocks/>
          </p:cNvSpPr>
          <p:nvPr/>
        </p:nvSpPr>
        <p:spPr>
          <a:xfrm>
            <a:off x="3012808" y="4178668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9pPr>
          </a:lstStyle>
          <a:p>
            <a:r>
              <a:rPr lang="en-US" sz="2000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 West Elevations </a:t>
            </a:r>
            <a:endParaRPr lang="en-US" sz="20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EA65676-82EA-798F-24BC-A33FFBCC4CE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23" y="1006438"/>
            <a:ext cx="4428263" cy="299849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D1A5D24-EA23-B1C6-643F-2E4E814A81B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3313" y="1006438"/>
            <a:ext cx="4428263" cy="29984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23133521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5">
          <a:extLst>
            <a:ext uri="{FF2B5EF4-FFF2-40B4-BE49-F238E27FC236}">
              <a16:creationId xmlns:a16="http://schemas.microsoft.com/office/drawing/2014/main" id="{B3811340-E8C6-1833-8BD6-952D970C0F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32">
            <a:extLst>
              <a:ext uri="{FF2B5EF4-FFF2-40B4-BE49-F238E27FC236}">
                <a16:creationId xmlns:a16="http://schemas.microsoft.com/office/drawing/2014/main" id="{A35C7831-20E1-2DC5-7CE8-B718354509D5}"/>
              </a:ext>
            </a:extLst>
          </p:cNvPr>
          <p:cNvSpPr/>
          <p:nvPr/>
        </p:nvSpPr>
        <p:spPr>
          <a:xfrm rot="-439947" flipH="1">
            <a:off x="-136520" y="3139396"/>
            <a:ext cx="1477129" cy="3223944"/>
          </a:xfrm>
          <a:custGeom>
            <a:avLst/>
            <a:gdLst/>
            <a:ahLst/>
            <a:cxnLst/>
            <a:rect l="l" t="t" r="r" b="b"/>
            <a:pathLst>
              <a:path w="2936" h="6408" extrusionOk="0">
                <a:moveTo>
                  <a:pt x="2511" y="4617"/>
                </a:moveTo>
                <a:lnTo>
                  <a:pt x="2511" y="4617"/>
                </a:lnTo>
                <a:cubicBezTo>
                  <a:pt x="2512" y="4617"/>
                  <a:pt x="2514" y="4616"/>
                  <a:pt x="2514" y="4615"/>
                </a:cubicBezTo>
                <a:cubicBezTo>
                  <a:pt x="2517" y="4609"/>
                  <a:pt x="2512" y="4533"/>
                  <a:pt x="2510" y="4524"/>
                </a:cubicBezTo>
                <a:cubicBezTo>
                  <a:pt x="2508" y="4519"/>
                  <a:pt x="2506" y="4511"/>
                  <a:pt x="2505" y="4506"/>
                </a:cubicBezTo>
                <a:cubicBezTo>
                  <a:pt x="2499" y="4478"/>
                  <a:pt x="2459" y="4432"/>
                  <a:pt x="2415" y="4401"/>
                </a:cubicBezTo>
                <a:cubicBezTo>
                  <a:pt x="2408" y="4395"/>
                  <a:pt x="2400" y="4390"/>
                  <a:pt x="2398" y="4388"/>
                </a:cubicBezTo>
                <a:cubicBezTo>
                  <a:pt x="2388" y="4379"/>
                  <a:pt x="2348" y="4357"/>
                  <a:pt x="2324" y="4348"/>
                </a:cubicBezTo>
                <a:cubicBezTo>
                  <a:pt x="2236" y="4313"/>
                  <a:pt x="2159" y="4300"/>
                  <a:pt x="2067" y="4306"/>
                </a:cubicBezTo>
                <a:cubicBezTo>
                  <a:pt x="2023" y="4308"/>
                  <a:pt x="1962" y="4317"/>
                  <a:pt x="1950" y="4323"/>
                </a:cubicBezTo>
                <a:cubicBezTo>
                  <a:pt x="1947" y="4325"/>
                  <a:pt x="1937" y="4329"/>
                  <a:pt x="1928" y="4332"/>
                </a:cubicBezTo>
                <a:cubicBezTo>
                  <a:pt x="1906" y="4341"/>
                  <a:pt x="1866" y="4366"/>
                  <a:pt x="1845" y="4385"/>
                </a:cubicBezTo>
                <a:cubicBezTo>
                  <a:pt x="1835" y="4393"/>
                  <a:pt x="1819" y="4411"/>
                  <a:pt x="1808" y="4425"/>
                </a:cubicBezTo>
                <a:cubicBezTo>
                  <a:pt x="1799" y="4438"/>
                  <a:pt x="1788" y="4451"/>
                  <a:pt x="1786" y="4454"/>
                </a:cubicBezTo>
                <a:cubicBezTo>
                  <a:pt x="1784" y="4457"/>
                  <a:pt x="1781" y="4462"/>
                  <a:pt x="1781" y="4465"/>
                </a:cubicBezTo>
                <a:cubicBezTo>
                  <a:pt x="1781" y="4465"/>
                  <a:pt x="1780" y="4467"/>
                  <a:pt x="1779" y="4468"/>
                </a:cubicBezTo>
                <a:cubicBezTo>
                  <a:pt x="1776" y="4470"/>
                  <a:pt x="1768" y="4480"/>
                  <a:pt x="1734" y="4531"/>
                </a:cubicBezTo>
                <a:cubicBezTo>
                  <a:pt x="1726" y="4543"/>
                  <a:pt x="1716" y="4555"/>
                  <a:pt x="1701" y="4574"/>
                </a:cubicBezTo>
                <a:cubicBezTo>
                  <a:pt x="1658" y="4631"/>
                  <a:pt x="1656" y="4633"/>
                  <a:pt x="1625" y="4654"/>
                </a:cubicBezTo>
                <a:cubicBezTo>
                  <a:pt x="1578" y="4686"/>
                  <a:pt x="1485" y="4746"/>
                  <a:pt x="1459" y="4761"/>
                </a:cubicBezTo>
                <a:cubicBezTo>
                  <a:pt x="1389" y="4801"/>
                  <a:pt x="1358" y="4836"/>
                  <a:pt x="1326" y="4908"/>
                </a:cubicBezTo>
                <a:cubicBezTo>
                  <a:pt x="1319" y="4924"/>
                  <a:pt x="1300" y="4949"/>
                  <a:pt x="1247" y="5018"/>
                </a:cubicBezTo>
                <a:cubicBezTo>
                  <a:pt x="1244" y="5022"/>
                  <a:pt x="1241" y="5025"/>
                  <a:pt x="1240" y="5025"/>
                </a:cubicBezTo>
                <a:cubicBezTo>
                  <a:pt x="1231" y="5027"/>
                  <a:pt x="1188" y="5067"/>
                  <a:pt x="1174" y="5083"/>
                </a:cubicBezTo>
                <a:cubicBezTo>
                  <a:pt x="1160" y="5100"/>
                  <a:pt x="1105" y="5177"/>
                  <a:pt x="1106" y="5186"/>
                </a:cubicBezTo>
                <a:cubicBezTo>
                  <a:pt x="1106" y="5185"/>
                  <a:pt x="1106" y="5185"/>
                  <a:pt x="1106" y="5185"/>
                </a:cubicBezTo>
                <a:cubicBezTo>
                  <a:pt x="1105" y="5186"/>
                  <a:pt x="1102" y="5191"/>
                  <a:pt x="1099" y="5197"/>
                </a:cubicBezTo>
                <a:cubicBezTo>
                  <a:pt x="1100" y="5191"/>
                  <a:pt x="1100" y="5190"/>
                  <a:pt x="1100" y="5189"/>
                </a:cubicBezTo>
                <a:cubicBezTo>
                  <a:pt x="1100" y="5184"/>
                  <a:pt x="1109" y="5148"/>
                  <a:pt x="1126" y="5088"/>
                </a:cubicBezTo>
                <a:cubicBezTo>
                  <a:pt x="1138" y="5042"/>
                  <a:pt x="1154" y="4987"/>
                  <a:pt x="1161" y="4970"/>
                </a:cubicBezTo>
                <a:cubicBezTo>
                  <a:pt x="1163" y="4966"/>
                  <a:pt x="1167" y="4954"/>
                  <a:pt x="1167" y="4950"/>
                </a:cubicBezTo>
                <a:cubicBezTo>
                  <a:pt x="1168" y="4947"/>
                  <a:pt x="1181" y="4916"/>
                  <a:pt x="1195" y="4886"/>
                </a:cubicBezTo>
                <a:cubicBezTo>
                  <a:pt x="1203" y="4868"/>
                  <a:pt x="1227" y="4827"/>
                  <a:pt x="1279" y="4739"/>
                </a:cubicBezTo>
                <a:cubicBezTo>
                  <a:pt x="1288" y="4725"/>
                  <a:pt x="1296" y="4710"/>
                  <a:pt x="1303" y="4699"/>
                </a:cubicBezTo>
                <a:cubicBezTo>
                  <a:pt x="1311" y="4684"/>
                  <a:pt x="1313" y="4681"/>
                  <a:pt x="1313" y="4680"/>
                </a:cubicBezTo>
                <a:cubicBezTo>
                  <a:pt x="1314" y="4679"/>
                  <a:pt x="1317" y="4677"/>
                  <a:pt x="1322" y="4668"/>
                </a:cubicBezTo>
                <a:cubicBezTo>
                  <a:pt x="1325" y="4662"/>
                  <a:pt x="1328" y="4658"/>
                  <a:pt x="1330" y="4657"/>
                </a:cubicBezTo>
                <a:cubicBezTo>
                  <a:pt x="1332" y="4655"/>
                  <a:pt x="1335" y="4652"/>
                  <a:pt x="1335" y="4649"/>
                </a:cubicBezTo>
                <a:cubicBezTo>
                  <a:pt x="1336" y="4646"/>
                  <a:pt x="1344" y="4631"/>
                  <a:pt x="1357" y="4608"/>
                </a:cubicBezTo>
                <a:cubicBezTo>
                  <a:pt x="1376" y="4574"/>
                  <a:pt x="1408" y="4518"/>
                  <a:pt x="1407" y="4513"/>
                </a:cubicBezTo>
                <a:cubicBezTo>
                  <a:pt x="1407" y="4514"/>
                  <a:pt x="1407" y="4514"/>
                  <a:pt x="1407" y="4514"/>
                </a:cubicBezTo>
                <a:cubicBezTo>
                  <a:pt x="1408" y="4513"/>
                  <a:pt x="1411" y="4505"/>
                  <a:pt x="1417" y="4494"/>
                </a:cubicBezTo>
                <a:cubicBezTo>
                  <a:pt x="1427" y="4476"/>
                  <a:pt x="1443" y="4443"/>
                  <a:pt x="1465" y="4392"/>
                </a:cubicBezTo>
                <a:cubicBezTo>
                  <a:pt x="1482" y="4354"/>
                  <a:pt x="1512" y="4318"/>
                  <a:pt x="1568" y="4269"/>
                </a:cubicBezTo>
                <a:cubicBezTo>
                  <a:pt x="1576" y="4262"/>
                  <a:pt x="1590" y="4250"/>
                  <a:pt x="1591" y="4247"/>
                </a:cubicBezTo>
                <a:lnTo>
                  <a:pt x="1592" y="4247"/>
                </a:lnTo>
                <a:cubicBezTo>
                  <a:pt x="1597" y="4246"/>
                  <a:pt x="1629" y="4219"/>
                  <a:pt x="1631" y="4216"/>
                </a:cubicBezTo>
                <a:cubicBezTo>
                  <a:pt x="1632" y="4216"/>
                  <a:pt x="1634" y="4214"/>
                  <a:pt x="1637" y="4212"/>
                </a:cubicBezTo>
                <a:cubicBezTo>
                  <a:pt x="1640" y="4210"/>
                  <a:pt x="1650" y="4202"/>
                  <a:pt x="1660" y="4194"/>
                </a:cubicBezTo>
                <a:cubicBezTo>
                  <a:pt x="1699" y="4163"/>
                  <a:pt x="1758" y="4119"/>
                  <a:pt x="1763" y="4116"/>
                </a:cubicBezTo>
                <a:cubicBezTo>
                  <a:pt x="1765" y="4116"/>
                  <a:pt x="1770" y="4113"/>
                  <a:pt x="1778" y="4109"/>
                </a:cubicBezTo>
                <a:cubicBezTo>
                  <a:pt x="1794" y="4101"/>
                  <a:pt x="1814" y="4093"/>
                  <a:pt x="1819" y="4092"/>
                </a:cubicBezTo>
                <a:cubicBezTo>
                  <a:pt x="1822" y="4092"/>
                  <a:pt x="1828" y="4089"/>
                  <a:pt x="1833" y="4087"/>
                </a:cubicBezTo>
                <a:cubicBezTo>
                  <a:pt x="1838" y="4084"/>
                  <a:pt x="1847" y="4080"/>
                  <a:pt x="1853" y="4078"/>
                </a:cubicBezTo>
                <a:cubicBezTo>
                  <a:pt x="1866" y="4073"/>
                  <a:pt x="1877" y="4061"/>
                  <a:pt x="1879" y="4048"/>
                </a:cubicBezTo>
                <a:cubicBezTo>
                  <a:pt x="1880" y="4040"/>
                  <a:pt x="1877" y="4032"/>
                  <a:pt x="1871" y="4028"/>
                </a:cubicBezTo>
                <a:cubicBezTo>
                  <a:pt x="1855" y="4014"/>
                  <a:pt x="1831" y="4025"/>
                  <a:pt x="1800" y="4059"/>
                </a:cubicBezTo>
                <a:cubicBezTo>
                  <a:pt x="1790" y="4069"/>
                  <a:pt x="1776" y="4082"/>
                  <a:pt x="1769" y="4086"/>
                </a:cubicBezTo>
                <a:cubicBezTo>
                  <a:pt x="1762" y="4091"/>
                  <a:pt x="1751" y="4098"/>
                  <a:pt x="1744" y="4102"/>
                </a:cubicBezTo>
                <a:cubicBezTo>
                  <a:pt x="1724" y="4115"/>
                  <a:pt x="1679" y="4148"/>
                  <a:pt x="1657" y="4166"/>
                </a:cubicBezTo>
                <a:cubicBezTo>
                  <a:pt x="1645" y="4176"/>
                  <a:pt x="1630" y="4188"/>
                  <a:pt x="1624" y="4193"/>
                </a:cubicBezTo>
                <a:cubicBezTo>
                  <a:pt x="1595" y="4215"/>
                  <a:pt x="1535" y="4267"/>
                  <a:pt x="1521" y="4281"/>
                </a:cubicBezTo>
                <a:cubicBezTo>
                  <a:pt x="1519" y="4284"/>
                  <a:pt x="1517" y="4286"/>
                  <a:pt x="1515" y="4288"/>
                </a:cubicBezTo>
                <a:cubicBezTo>
                  <a:pt x="1516" y="4287"/>
                  <a:pt x="1516" y="4286"/>
                  <a:pt x="1516" y="4285"/>
                </a:cubicBezTo>
                <a:cubicBezTo>
                  <a:pt x="1527" y="4263"/>
                  <a:pt x="1567" y="4171"/>
                  <a:pt x="1580" y="4136"/>
                </a:cubicBezTo>
                <a:cubicBezTo>
                  <a:pt x="1594" y="4097"/>
                  <a:pt x="1620" y="4009"/>
                  <a:pt x="1632" y="3954"/>
                </a:cubicBezTo>
                <a:cubicBezTo>
                  <a:pt x="1656" y="3849"/>
                  <a:pt x="1658" y="3751"/>
                  <a:pt x="1641" y="3594"/>
                </a:cubicBezTo>
                <a:cubicBezTo>
                  <a:pt x="1636" y="3549"/>
                  <a:pt x="1636" y="3545"/>
                  <a:pt x="1642" y="3508"/>
                </a:cubicBezTo>
                <a:cubicBezTo>
                  <a:pt x="1648" y="3468"/>
                  <a:pt x="1658" y="3434"/>
                  <a:pt x="1676" y="3397"/>
                </a:cubicBezTo>
                <a:cubicBezTo>
                  <a:pt x="1682" y="3384"/>
                  <a:pt x="1692" y="3362"/>
                  <a:pt x="1699" y="3347"/>
                </a:cubicBezTo>
                <a:cubicBezTo>
                  <a:pt x="1706" y="3332"/>
                  <a:pt x="1717" y="3310"/>
                  <a:pt x="1724" y="3298"/>
                </a:cubicBezTo>
                <a:cubicBezTo>
                  <a:pt x="1734" y="3281"/>
                  <a:pt x="1737" y="3276"/>
                  <a:pt x="1737" y="3275"/>
                </a:cubicBezTo>
                <a:cubicBezTo>
                  <a:pt x="1738" y="3272"/>
                  <a:pt x="1753" y="3251"/>
                  <a:pt x="1797" y="3186"/>
                </a:cubicBezTo>
                <a:cubicBezTo>
                  <a:pt x="1808" y="3170"/>
                  <a:pt x="1820" y="3152"/>
                  <a:pt x="1824" y="3146"/>
                </a:cubicBezTo>
                <a:cubicBezTo>
                  <a:pt x="1838" y="3126"/>
                  <a:pt x="1843" y="3122"/>
                  <a:pt x="1888" y="3089"/>
                </a:cubicBezTo>
                <a:cubicBezTo>
                  <a:pt x="1919" y="3066"/>
                  <a:pt x="1932" y="3058"/>
                  <a:pt x="1956" y="3047"/>
                </a:cubicBezTo>
                <a:cubicBezTo>
                  <a:pt x="2002" y="3027"/>
                  <a:pt x="2070" y="3007"/>
                  <a:pt x="2153" y="2990"/>
                </a:cubicBezTo>
                <a:cubicBezTo>
                  <a:pt x="2218" y="2977"/>
                  <a:pt x="2279" y="2955"/>
                  <a:pt x="2300" y="2936"/>
                </a:cubicBezTo>
                <a:cubicBezTo>
                  <a:pt x="2305" y="2932"/>
                  <a:pt x="2338" y="2898"/>
                  <a:pt x="2348" y="2888"/>
                </a:cubicBezTo>
                <a:cubicBezTo>
                  <a:pt x="2377" y="2858"/>
                  <a:pt x="2461" y="2822"/>
                  <a:pt x="2493" y="2827"/>
                </a:cubicBezTo>
                <a:cubicBezTo>
                  <a:pt x="2504" y="2829"/>
                  <a:pt x="2511" y="2835"/>
                  <a:pt x="2549" y="2876"/>
                </a:cubicBezTo>
                <a:cubicBezTo>
                  <a:pt x="2597" y="2929"/>
                  <a:pt x="2663" y="2982"/>
                  <a:pt x="2722" y="3014"/>
                </a:cubicBezTo>
                <a:cubicBezTo>
                  <a:pt x="2755" y="3032"/>
                  <a:pt x="2771" y="3037"/>
                  <a:pt x="2819" y="3044"/>
                </a:cubicBezTo>
                <a:cubicBezTo>
                  <a:pt x="2872" y="3052"/>
                  <a:pt x="2882" y="3055"/>
                  <a:pt x="2905" y="3071"/>
                </a:cubicBezTo>
                <a:lnTo>
                  <a:pt x="2936" y="3093"/>
                </a:lnTo>
                <a:lnTo>
                  <a:pt x="2927" y="3070"/>
                </a:lnTo>
                <a:cubicBezTo>
                  <a:pt x="2924" y="3063"/>
                  <a:pt x="2919" y="3046"/>
                  <a:pt x="2915" y="3031"/>
                </a:cubicBezTo>
                <a:cubicBezTo>
                  <a:pt x="2901" y="2981"/>
                  <a:pt x="2874" y="2926"/>
                  <a:pt x="2837" y="2872"/>
                </a:cubicBezTo>
                <a:cubicBezTo>
                  <a:pt x="2833" y="2866"/>
                  <a:pt x="2825" y="2853"/>
                  <a:pt x="2818" y="2842"/>
                </a:cubicBezTo>
                <a:cubicBezTo>
                  <a:pt x="2791" y="2798"/>
                  <a:pt x="2757" y="2761"/>
                  <a:pt x="2719" y="2733"/>
                </a:cubicBezTo>
                <a:cubicBezTo>
                  <a:pt x="2656" y="2685"/>
                  <a:pt x="2608" y="2666"/>
                  <a:pt x="2547" y="2664"/>
                </a:cubicBezTo>
                <a:cubicBezTo>
                  <a:pt x="2495" y="2662"/>
                  <a:pt x="2473" y="2666"/>
                  <a:pt x="2400" y="2688"/>
                </a:cubicBezTo>
                <a:cubicBezTo>
                  <a:pt x="2363" y="2699"/>
                  <a:pt x="2324" y="2710"/>
                  <a:pt x="2313" y="2713"/>
                </a:cubicBezTo>
                <a:cubicBezTo>
                  <a:pt x="2161" y="2749"/>
                  <a:pt x="2159" y="2749"/>
                  <a:pt x="2102" y="2785"/>
                </a:cubicBezTo>
                <a:cubicBezTo>
                  <a:pt x="2065" y="2809"/>
                  <a:pt x="2059" y="2813"/>
                  <a:pt x="2053" y="2819"/>
                </a:cubicBezTo>
                <a:cubicBezTo>
                  <a:pt x="2050" y="2822"/>
                  <a:pt x="2041" y="2829"/>
                  <a:pt x="2034" y="2835"/>
                </a:cubicBezTo>
                <a:cubicBezTo>
                  <a:pt x="2017" y="2848"/>
                  <a:pt x="1940" y="2935"/>
                  <a:pt x="1919" y="2964"/>
                </a:cubicBezTo>
                <a:cubicBezTo>
                  <a:pt x="1910" y="2976"/>
                  <a:pt x="1902" y="2988"/>
                  <a:pt x="1900" y="2991"/>
                </a:cubicBezTo>
                <a:cubicBezTo>
                  <a:pt x="1897" y="2994"/>
                  <a:pt x="1892" y="3002"/>
                  <a:pt x="1887" y="3008"/>
                </a:cubicBezTo>
                <a:cubicBezTo>
                  <a:pt x="1883" y="3015"/>
                  <a:pt x="1878" y="3021"/>
                  <a:pt x="1876" y="3023"/>
                </a:cubicBezTo>
                <a:cubicBezTo>
                  <a:pt x="1870" y="3031"/>
                  <a:pt x="1839" y="3078"/>
                  <a:pt x="1835" y="3087"/>
                </a:cubicBezTo>
                <a:cubicBezTo>
                  <a:pt x="1833" y="3092"/>
                  <a:pt x="1827" y="3101"/>
                  <a:pt x="1822" y="3108"/>
                </a:cubicBezTo>
                <a:cubicBezTo>
                  <a:pt x="1818" y="3115"/>
                  <a:pt x="1812" y="3124"/>
                  <a:pt x="1810" y="3128"/>
                </a:cubicBezTo>
                <a:cubicBezTo>
                  <a:pt x="1807" y="3132"/>
                  <a:pt x="1803" y="3138"/>
                  <a:pt x="1802" y="3140"/>
                </a:cubicBezTo>
                <a:cubicBezTo>
                  <a:pt x="1799" y="3143"/>
                  <a:pt x="1793" y="3153"/>
                  <a:pt x="1786" y="3162"/>
                </a:cubicBezTo>
                <a:cubicBezTo>
                  <a:pt x="1780" y="3172"/>
                  <a:pt x="1773" y="3182"/>
                  <a:pt x="1770" y="3186"/>
                </a:cubicBezTo>
                <a:cubicBezTo>
                  <a:pt x="1748" y="3216"/>
                  <a:pt x="1726" y="3249"/>
                  <a:pt x="1714" y="3270"/>
                </a:cubicBezTo>
                <a:cubicBezTo>
                  <a:pt x="1688" y="3316"/>
                  <a:pt x="1687" y="3319"/>
                  <a:pt x="1649" y="3401"/>
                </a:cubicBezTo>
                <a:cubicBezTo>
                  <a:pt x="1634" y="3435"/>
                  <a:pt x="1622" y="3475"/>
                  <a:pt x="1619" y="3500"/>
                </a:cubicBezTo>
                <a:cubicBezTo>
                  <a:pt x="1618" y="3508"/>
                  <a:pt x="1617" y="3515"/>
                  <a:pt x="1617" y="3517"/>
                </a:cubicBezTo>
                <a:cubicBezTo>
                  <a:pt x="1617" y="3517"/>
                  <a:pt x="1617" y="3519"/>
                  <a:pt x="1617" y="3520"/>
                </a:cubicBezTo>
                <a:cubicBezTo>
                  <a:pt x="1616" y="3519"/>
                  <a:pt x="1616" y="3517"/>
                  <a:pt x="1616" y="3516"/>
                </a:cubicBezTo>
                <a:cubicBezTo>
                  <a:pt x="1613" y="3505"/>
                  <a:pt x="1596" y="3454"/>
                  <a:pt x="1587" y="3430"/>
                </a:cubicBezTo>
                <a:cubicBezTo>
                  <a:pt x="1580" y="3412"/>
                  <a:pt x="1573" y="3389"/>
                  <a:pt x="1565" y="3359"/>
                </a:cubicBezTo>
                <a:cubicBezTo>
                  <a:pt x="1559" y="3335"/>
                  <a:pt x="1547" y="3252"/>
                  <a:pt x="1545" y="3218"/>
                </a:cubicBezTo>
                <a:lnTo>
                  <a:pt x="1543" y="3188"/>
                </a:lnTo>
                <a:lnTo>
                  <a:pt x="1557" y="3159"/>
                </a:lnTo>
                <a:cubicBezTo>
                  <a:pt x="1580" y="3110"/>
                  <a:pt x="1582" y="3107"/>
                  <a:pt x="1608" y="3064"/>
                </a:cubicBezTo>
                <a:cubicBezTo>
                  <a:pt x="1644" y="3004"/>
                  <a:pt x="1683" y="2946"/>
                  <a:pt x="1699" y="2929"/>
                </a:cubicBezTo>
                <a:cubicBezTo>
                  <a:pt x="1703" y="2925"/>
                  <a:pt x="1715" y="2916"/>
                  <a:pt x="1725" y="2911"/>
                </a:cubicBezTo>
                <a:cubicBezTo>
                  <a:pt x="1759" y="2891"/>
                  <a:pt x="1775" y="2863"/>
                  <a:pt x="1764" y="2840"/>
                </a:cubicBezTo>
                <a:cubicBezTo>
                  <a:pt x="1757" y="2826"/>
                  <a:pt x="1747" y="2822"/>
                  <a:pt x="1732" y="2826"/>
                </a:cubicBezTo>
                <a:cubicBezTo>
                  <a:pt x="1714" y="2831"/>
                  <a:pt x="1702" y="2847"/>
                  <a:pt x="1689" y="2885"/>
                </a:cubicBezTo>
                <a:cubicBezTo>
                  <a:pt x="1681" y="2909"/>
                  <a:pt x="1674" y="2922"/>
                  <a:pt x="1660" y="2941"/>
                </a:cubicBezTo>
                <a:cubicBezTo>
                  <a:pt x="1625" y="2988"/>
                  <a:pt x="1570" y="3076"/>
                  <a:pt x="1553" y="3113"/>
                </a:cubicBezTo>
                <a:cubicBezTo>
                  <a:pt x="1550" y="3120"/>
                  <a:pt x="1544" y="3131"/>
                  <a:pt x="1541" y="3137"/>
                </a:cubicBezTo>
                <a:lnTo>
                  <a:pt x="1540" y="3139"/>
                </a:lnTo>
                <a:lnTo>
                  <a:pt x="1539" y="3123"/>
                </a:lnTo>
                <a:cubicBezTo>
                  <a:pt x="1537" y="3107"/>
                  <a:pt x="1536" y="3091"/>
                  <a:pt x="1535" y="3087"/>
                </a:cubicBezTo>
                <a:cubicBezTo>
                  <a:pt x="1535" y="3083"/>
                  <a:pt x="1532" y="3050"/>
                  <a:pt x="1528" y="3015"/>
                </a:cubicBezTo>
                <a:cubicBezTo>
                  <a:pt x="1525" y="2980"/>
                  <a:pt x="1521" y="2945"/>
                  <a:pt x="1519" y="2938"/>
                </a:cubicBezTo>
                <a:cubicBezTo>
                  <a:pt x="1517" y="2931"/>
                  <a:pt x="1516" y="2922"/>
                  <a:pt x="1516" y="2917"/>
                </a:cubicBezTo>
                <a:cubicBezTo>
                  <a:pt x="1516" y="2912"/>
                  <a:pt x="1517" y="2895"/>
                  <a:pt x="1517" y="2882"/>
                </a:cubicBezTo>
                <a:cubicBezTo>
                  <a:pt x="1517" y="2868"/>
                  <a:pt x="1518" y="2847"/>
                  <a:pt x="1519" y="2835"/>
                </a:cubicBezTo>
                <a:cubicBezTo>
                  <a:pt x="1520" y="2824"/>
                  <a:pt x="1520" y="2806"/>
                  <a:pt x="1521" y="2798"/>
                </a:cubicBezTo>
                <a:cubicBezTo>
                  <a:pt x="1521" y="2789"/>
                  <a:pt x="1522" y="2768"/>
                  <a:pt x="1524" y="2753"/>
                </a:cubicBezTo>
                <a:cubicBezTo>
                  <a:pt x="1528" y="2706"/>
                  <a:pt x="1529" y="2697"/>
                  <a:pt x="1529" y="2691"/>
                </a:cubicBezTo>
                <a:cubicBezTo>
                  <a:pt x="1529" y="2688"/>
                  <a:pt x="1530" y="2683"/>
                  <a:pt x="1531" y="2681"/>
                </a:cubicBezTo>
                <a:cubicBezTo>
                  <a:pt x="1532" y="2678"/>
                  <a:pt x="1533" y="2670"/>
                  <a:pt x="1533" y="2664"/>
                </a:cubicBezTo>
                <a:cubicBezTo>
                  <a:pt x="1535" y="2634"/>
                  <a:pt x="1539" y="2617"/>
                  <a:pt x="1540" y="2614"/>
                </a:cubicBezTo>
                <a:cubicBezTo>
                  <a:pt x="1542" y="2611"/>
                  <a:pt x="1544" y="2602"/>
                  <a:pt x="1545" y="2597"/>
                </a:cubicBezTo>
                <a:cubicBezTo>
                  <a:pt x="1546" y="2582"/>
                  <a:pt x="1562" y="2531"/>
                  <a:pt x="1570" y="2515"/>
                </a:cubicBezTo>
                <a:cubicBezTo>
                  <a:pt x="1580" y="2494"/>
                  <a:pt x="1584" y="2486"/>
                  <a:pt x="1602" y="2460"/>
                </a:cubicBezTo>
                <a:cubicBezTo>
                  <a:pt x="1641" y="2404"/>
                  <a:pt x="1682" y="2367"/>
                  <a:pt x="1783" y="2299"/>
                </a:cubicBezTo>
                <a:cubicBezTo>
                  <a:pt x="1819" y="2274"/>
                  <a:pt x="1849" y="2251"/>
                  <a:pt x="1858" y="2242"/>
                </a:cubicBezTo>
                <a:cubicBezTo>
                  <a:pt x="1860" y="2240"/>
                  <a:pt x="1867" y="2232"/>
                  <a:pt x="1873" y="2225"/>
                </a:cubicBezTo>
                <a:cubicBezTo>
                  <a:pt x="1889" y="2209"/>
                  <a:pt x="1898" y="2197"/>
                  <a:pt x="1919" y="2168"/>
                </a:cubicBezTo>
                <a:cubicBezTo>
                  <a:pt x="1927" y="2157"/>
                  <a:pt x="1942" y="2132"/>
                  <a:pt x="1953" y="2115"/>
                </a:cubicBezTo>
                <a:cubicBezTo>
                  <a:pt x="1975" y="2079"/>
                  <a:pt x="1976" y="2075"/>
                  <a:pt x="1976" y="2073"/>
                </a:cubicBezTo>
                <a:cubicBezTo>
                  <a:pt x="1976" y="2073"/>
                  <a:pt x="1977" y="2071"/>
                  <a:pt x="1978" y="2070"/>
                </a:cubicBezTo>
                <a:cubicBezTo>
                  <a:pt x="1980" y="2067"/>
                  <a:pt x="1993" y="2045"/>
                  <a:pt x="2005" y="2025"/>
                </a:cubicBezTo>
                <a:cubicBezTo>
                  <a:pt x="2018" y="2003"/>
                  <a:pt x="2035" y="1974"/>
                  <a:pt x="2042" y="1961"/>
                </a:cubicBezTo>
                <a:cubicBezTo>
                  <a:pt x="2061" y="1929"/>
                  <a:pt x="2065" y="1917"/>
                  <a:pt x="2072" y="1870"/>
                </a:cubicBezTo>
                <a:cubicBezTo>
                  <a:pt x="2077" y="1829"/>
                  <a:pt x="2086" y="1791"/>
                  <a:pt x="2102" y="1738"/>
                </a:cubicBezTo>
                <a:cubicBezTo>
                  <a:pt x="2107" y="1724"/>
                  <a:pt x="2112" y="1705"/>
                  <a:pt x="2114" y="1695"/>
                </a:cubicBezTo>
                <a:cubicBezTo>
                  <a:pt x="2115" y="1686"/>
                  <a:pt x="2120" y="1667"/>
                  <a:pt x="2125" y="1652"/>
                </a:cubicBezTo>
                <a:cubicBezTo>
                  <a:pt x="2133" y="1624"/>
                  <a:pt x="2139" y="1617"/>
                  <a:pt x="2165" y="1610"/>
                </a:cubicBezTo>
                <a:cubicBezTo>
                  <a:pt x="2178" y="1607"/>
                  <a:pt x="2180" y="1607"/>
                  <a:pt x="2199" y="1614"/>
                </a:cubicBezTo>
                <a:cubicBezTo>
                  <a:pt x="2211" y="1619"/>
                  <a:pt x="2220" y="1624"/>
                  <a:pt x="2222" y="1626"/>
                </a:cubicBezTo>
                <a:cubicBezTo>
                  <a:pt x="2224" y="1628"/>
                  <a:pt x="2228" y="1631"/>
                  <a:pt x="2231" y="1631"/>
                </a:cubicBezTo>
                <a:cubicBezTo>
                  <a:pt x="2233" y="1632"/>
                  <a:pt x="2238" y="1637"/>
                  <a:pt x="2245" y="1645"/>
                </a:cubicBezTo>
                <a:cubicBezTo>
                  <a:pt x="2259" y="1665"/>
                  <a:pt x="2265" y="1665"/>
                  <a:pt x="2267" y="1665"/>
                </a:cubicBezTo>
                <a:cubicBezTo>
                  <a:pt x="2269" y="1665"/>
                  <a:pt x="2271" y="1664"/>
                  <a:pt x="2272" y="1663"/>
                </a:cubicBezTo>
                <a:cubicBezTo>
                  <a:pt x="2277" y="1658"/>
                  <a:pt x="2281" y="1622"/>
                  <a:pt x="2280" y="1609"/>
                </a:cubicBezTo>
                <a:cubicBezTo>
                  <a:pt x="2279" y="1585"/>
                  <a:pt x="2266" y="1553"/>
                  <a:pt x="2252" y="1541"/>
                </a:cubicBezTo>
                <a:cubicBezTo>
                  <a:pt x="2236" y="1527"/>
                  <a:pt x="2217" y="1525"/>
                  <a:pt x="2160" y="1528"/>
                </a:cubicBezTo>
                <a:cubicBezTo>
                  <a:pt x="2067" y="1534"/>
                  <a:pt x="2052" y="1540"/>
                  <a:pt x="1972" y="1597"/>
                </a:cubicBezTo>
                <a:cubicBezTo>
                  <a:pt x="1966" y="1601"/>
                  <a:pt x="1951" y="1611"/>
                  <a:pt x="1937" y="1620"/>
                </a:cubicBezTo>
                <a:cubicBezTo>
                  <a:pt x="1909" y="1638"/>
                  <a:pt x="1893" y="1652"/>
                  <a:pt x="1860" y="1689"/>
                </a:cubicBezTo>
                <a:cubicBezTo>
                  <a:pt x="1824" y="1732"/>
                  <a:pt x="1803" y="1770"/>
                  <a:pt x="1784" y="1830"/>
                </a:cubicBezTo>
                <a:cubicBezTo>
                  <a:pt x="1780" y="1844"/>
                  <a:pt x="1775" y="1859"/>
                  <a:pt x="1774" y="1862"/>
                </a:cubicBezTo>
                <a:cubicBezTo>
                  <a:pt x="1772" y="1865"/>
                  <a:pt x="1768" y="1882"/>
                  <a:pt x="1763" y="1899"/>
                </a:cubicBezTo>
                <a:cubicBezTo>
                  <a:pt x="1758" y="1916"/>
                  <a:pt x="1751" y="1940"/>
                  <a:pt x="1746" y="1952"/>
                </a:cubicBezTo>
                <a:cubicBezTo>
                  <a:pt x="1733" y="1991"/>
                  <a:pt x="1722" y="2058"/>
                  <a:pt x="1721" y="2111"/>
                </a:cubicBezTo>
                <a:cubicBezTo>
                  <a:pt x="1720" y="2156"/>
                  <a:pt x="1719" y="2169"/>
                  <a:pt x="1714" y="2191"/>
                </a:cubicBezTo>
                <a:cubicBezTo>
                  <a:pt x="1707" y="2221"/>
                  <a:pt x="1705" y="2227"/>
                  <a:pt x="1689" y="2256"/>
                </a:cubicBezTo>
                <a:cubicBezTo>
                  <a:pt x="1681" y="2270"/>
                  <a:pt x="1667" y="2297"/>
                  <a:pt x="1657" y="2317"/>
                </a:cubicBezTo>
                <a:cubicBezTo>
                  <a:pt x="1647" y="2336"/>
                  <a:pt x="1636" y="2358"/>
                  <a:pt x="1631" y="2366"/>
                </a:cubicBezTo>
                <a:cubicBezTo>
                  <a:pt x="1626" y="2374"/>
                  <a:pt x="1615" y="2394"/>
                  <a:pt x="1605" y="2411"/>
                </a:cubicBezTo>
                <a:cubicBezTo>
                  <a:pt x="1595" y="2428"/>
                  <a:pt x="1582" y="2448"/>
                  <a:pt x="1577" y="2455"/>
                </a:cubicBezTo>
                <a:cubicBezTo>
                  <a:pt x="1567" y="2471"/>
                  <a:pt x="1552" y="2497"/>
                  <a:pt x="1547" y="2511"/>
                </a:cubicBezTo>
                <a:cubicBezTo>
                  <a:pt x="1550" y="2479"/>
                  <a:pt x="1544" y="2361"/>
                  <a:pt x="1539" y="2334"/>
                </a:cubicBezTo>
                <a:cubicBezTo>
                  <a:pt x="1537" y="2324"/>
                  <a:pt x="1534" y="2306"/>
                  <a:pt x="1532" y="2296"/>
                </a:cubicBezTo>
                <a:cubicBezTo>
                  <a:pt x="1531" y="2285"/>
                  <a:pt x="1529" y="2272"/>
                  <a:pt x="1528" y="2266"/>
                </a:cubicBezTo>
                <a:cubicBezTo>
                  <a:pt x="1526" y="2260"/>
                  <a:pt x="1524" y="2249"/>
                  <a:pt x="1523" y="2241"/>
                </a:cubicBezTo>
                <a:cubicBezTo>
                  <a:pt x="1522" y="2233"/>
                  <a:pt x="1519" y="2219"/>
                  <a:pt x="1518" y="2211"/>
                </a:cubicBezTo>
                <a:cubicBezTo>
                  <a:pt x="1514" y="2188"/>
                  <a:pt x="1500" y="2130"/>
                  <a:pt x="1494" y="2112"/>
                </a:cubicBezTo>
                <a:cubicBezTo>
                  <a:pt x="1486" y="2084"/>
                  <a:pt x="1476" y="2044"/>
                  <a:pt x="1475" y="2031"/>
                </a:cubicBezTo>
                <a:cubicBezTo>
                  <a:pt x="1472" y="1982"/>
                  <a:pt x="1479" y="1950"/>
                  <a:pt x="1502" y="1899"/>
                </a:cubicBezTo>
                <a:cubicBezTo>
                  <a:pt x="1516" y="1870"/>
                  <a:pt x="1520" y="1853"/>
                  <a:pt x="1522" y="1827"/>
                </a:cubicBezTo>
                <a:cubicBezTo>
                  <a:pt x="1526" y="1753"/>
                  <a:pt x="1557" y="1664"/>
                  <a:pt x="1607" y="1578"/>
                </a:cubicBezTo>
                <a:cubicBezTo>
                  <a:pt x="1612" y="1570"/>
                  <a:pt x="1621" y="1554"/>
                  <a:pt x="1621" y="1551"/>
                </a:cubicBezTo>
                <a:lnTo>
                  <a:pt x="1621" y="1550"/>
                </a:lnTo>
                <a:cubicBezTo>
                  <a:pt x="1629" y="1547"/>
                  <a:pt x="1657" y="1484"/>
                  <a:pt x="1664" y="1461"/>
                </a:cubicBezTo>
                <a:cubicBezTo>
                  <a:pt x="1677" y="1420"/>
                  <a:pt x="1692" y="1341"/>
                  <a:pt x="1693" y="1303"/>
                </a:cubicBezTo>
                <a:cubicBezTo>
                  <a:pt x="1693" y="1284"/>
                  <a:pt x="1693" y="1239"/>
                  <a:pt x="1691" y="1202"/>
                </a:cubicBezTo>
                <a:cubicBezTo>
                  <a:pt x="1685" y="1052"/>
                  <a:pt x="1685" y="1047"/>
                  <a:pt x="1691" y="1006"/>
                </a:cubicBezTo>
                <a:cubicBezTo>
                  <a:pt x="1698" y="954"/>
                  <a:pt x="1712" y="898"/>
                  <a:pt x="1756" y="745"/>
                </a:cubicBezTo>
                <a:cubicBezTo>
                  <a:pt x="1789" y="632"/>
                  <a:pt x="1794" y="585"/>
                  <a:pt x="1788" y="478"/>
                </a:cubicBezTo>
                <a:cubicBezTo>
                  <a:pt x="1784" y="414"/>
                  <a:pt x="1778" y="351"/>
                  <a:pt x="1773" y="326"/>
                </a:cubicBezTo>
                <a:cubicBezTo>
                  <a:pt x="1772" y="321"/>
                  <a:pt x="1769" y="301"/>
                  <a:pt x="1765" y="282"/>
                </a:cubicBezTo>
                <a:cubicBezTo>
                  <a:pt x="1763" y="264"/>
                  <a:pt x="1759" y="244"/>
                  <a:pt x="1759" y="241"/>
                </a:cubicBezTo>
                <a:cubicBezTo>
                  <a:pt x="1758" y="238"/>
                  <a:pt x="1756" y="227"/>
                  <a:pt x="1754" y="216"/>
                </a:cubicBezTo>
                <a:cubicBezTo>
                  <a:pt x="1753" y="208"/>
                  <a:pt x="1751" y="195"/>
                  <a:pt x="1749" y="193"/>
                </a:cubicBezTo>
                <a:cubicBezTo>
                  <a:pt x="1750" y="193"/>
                  <a:pt x="1750" y="193"/>
                  <a:pt x="1750" y="193"/>
                </a:cubicBezTo>
                <a:cubicBezTo>
                  <a:pt x="1749" y="192"/>
                  <a:pt x="1747" y="182"/>
                  <a:pt x="1745" y="167"/>
                </a:cubicBezTo>
                <a:cubicBezTo>
                  <a:pt x="1744" y="155"/>
                  <a:pt x="1741" y="140"/>
                  <a:pt x="1740" y="137"/>
                </a:cubicBezTo>
                <a:cubicBezTo>
                  <a:pt x="1739" y="134"/>
                  <a:pt x="1732" y="92"/>
                  <a:pt x="1726" y="44"/>
                </a:cubicBezTo>
                <a:cubicBezTo>
                  <a:pt x="1720" y="7"/>
                  <a:pt x="1717" y="2"/>
                  <a:pt x="1714" y="0"/>
                </a:cubicBezTo>
                <a:cubicBezTo>
                  <a:pt x="1713" y="0"/>
                  <a:pt x="1712" y="0"/>
                  <a:pt x="1711" y="0"/>
                </a:cubicBezTo>
                <a:cubicBezTo>
                  <a:pt x="1708" y="2"/>
                  <a:pt x="1702" y="14"/>
                  <a:pt x="1695" y="37"/>
                </a:cubicBezTo>
                <a:cubicBezTo>
                  <a:pt x="1689" y="57"/>
                  <a:pt x="1682" y="86"/>
                  <a:pt x="1680" y="101"/>
                </a:cubicBezTo>
                <a:cubicBezTo>
                  <a:pt x="1679" y="116"/>
                  <a:pt x="1676" y="135"/>
                  <a:pt x="1674" y="143"/>
                </a:cubicBezTo>
                <a:cubicBezTo>
                  <a:pt x="1672" y="151"/>
                  <a:pt x="1670" y="161"/>
                  <a:pt x="1669" y="164"/>
                </a:cubicBezTo>
                <a:cubicBezTo>
                  <a:pt x="1669" y="168"/>
                  <a:pt x="1664" y="190"/>
                  <a:pt x="1659" y="213"/>
                </a:cubicBezTo>
                <a:cubicBezTo>
                  <a:pt x="1643" y="285"/>
                  <a:pt x="1642" y="289"/>
                  <a:pt x="1594" y="396"/>
                </a:cubicBezTo>
                <a:cubicBezTo>
                  <a:pt x="1576" y="435"/>
                  <a:pt x="1554" y="483"/>
                  <a:pt x="1549" y="493"/>
                </a:cubicBezTo>
                <a:cubicBezTo>
                  <a:pt x="1547" y="496"/>
                  <a:pt x="1544" y="502"/>
                  <a:pt x="1541" y="508"/>
                </a:cubicBezTo>
                <a:cubicBezTo>
                  <a:pt x="1538" y="514"/>
                  <a:pt x="1518" y="550"/>
                  <a:pt x="1495" y="588"/>
                </a:cubicBezTo>
                <a:cubicBezTo>
                  <a:pt x="1473" y="627"/>
                  <a:pt x="1448" y="671"/>
                  <a:pt x="1441" y="686"/>
                </a:cubicBezTo>
                <a:cubicBezTo>
                  <a:pt x="1433" y="702"/>
                  <a:pt x="1417" y="733"/>
                  <a:pt x="1405" y="756"/>
                </a:cubicBezTo>
                <a:cubicBezTo>
                  <a:pt x="1394" y="778"/>
                  <a:pt x="1381" y="805"/>
                  <a:pt x="1376" y="813"/>
                </a:cubicBezTo>
                <a:cubicBezTo>
                  <a:pt x="1372" y="822"/>
                  <a:pt x="1366" y="833"/>
                  <a:pt x="1364" y="838"/>
                </a:cubicBezTo>
                <a:cubicBezTo>
                  <a:pt x="1350" y="864"/>
                  <a:pt x="1319" y="941"/>
                  <a:pt x="1311" y="966"/>
                </a:cubicBezTo>
                <a:cubicBezTo>
                  <a:pt x="1294" y="1023"/>
                  <a:pt x="1289" y="1056"/>
                  <a:pt x="1289" y="1107"/>
                </a:cubicBezTo>
                <a:cubicBezTo>
                  <a:pt x="1289" y="1156"/>
                  <a:pt x="1295" y="1250"/>
                  <a:pt x="1300" y="1272"/>
                </a:cubicBezTo>
                <a:cubicBezTo>
                  <a:pt x="1303" y="1284"/>
                  <a:pt x="1306" y="1298"/>
                  <a:pt x="1307" y="1305"/>
                </a:cubicBezTo>
                <a:cubicBezTo>
                  <a:pt x="1308" y="1311"/>
                  <a:pt x="1310" y="1319"/>
                  <a:pt x="1311" y="1322"/>
                </a:cubicBezTo>
                <a:cubicBezTo>
                  <a:pt x="1312" y="1324"/>
                  <a:pt x="1314" y="1329"/>
                  <a:pt x="1315" y="1333"/>
                </a:cubicBezTo>
                <a:cubicBezTo>
                  <a:pt x="1317" y="1343"/>
                  <a:pt x="1334" y="1386"/>
                  <a:pt x="1338" y="1394"/>
                </a:cubicBezTo>
                <a:cubicBezTo>
                  <a:pt x="1339" y="1396"/>
                  <a:pt x="1344" y="1408"/>
                  <a:pt x="1349" y="1421"/>
                </a:cubicBezTo>
                <a:cubicBezTo>
                  <a:pt x="1353" y="1433"/>
                  <a:pt x="1360" y="1454"/>
                  <a:pt x="1365" y="1465"/>
                </a:cubicBezTo>
                <a:cubicBezTo>
                  <a:pt x="1393" y="1541"/>
                  <a:pt x="1401" y="1566"/>
                  <a:pt x="1402" y="1592"/>
                </a:cubicBezTo>
                <a:cubicBezTo>
                  <a:pt x="1403" y="1624"/>
                  <a:pt x="1403" y="1677"/>
                  <a:pt x="1402" y="1682"/>
                </a:cubicBezTo>
                <a:cubicBezTo>
                  <a:pt x="1399" y="1692"/>
                  <a:pt x="1410" y="1846"/>
                  <a:pt x="1415" y="1879"/>
                </a:cubicBezTo>
                <a:cubicBezTo>
                  <a:pt x="1421" y="1916"/>
                  <a:pt x="1436" y="1996"/>
                  <a:pt x="1440" y="2003"/>
                </a:cubicBezTo>
                <a:cubicBezTo>
                  <a:pt x="1441" y="2005"/>
                  <a:pt x="1441" y="2008"/>
                  <a:pt x="1441" y="2008"/>
                </a:cubicBezTo>
                <a:cubicBezTo>
                  <a:pt x="1441" y="2011"/>
                  <a:pt x="1446" y="2027"/>
                  <a:pt x="1448" y="2036"/>
                </a:cubicBezTo>
                <a:cubicBezTo>
                  <a:pt x="1452" y="2049"/>
                  <a:pt x="1457" y="2065"/>
                  <a:pt x="1458" y="2071"/>
                </a:cubicBezTo>
                <a:cubicBezTo>
                  <a:pt x="1461" y="2087"/>
                  <a:pt x="1471" y="2124"/>
                  <a:pt x="1479" y="2152"/>
                </a:cubicBezTo>
                <a:cubicBezTo>
                  <a:pt x="1487" y="2177"/>
                  <a:pt x="1494" y="2210"/>
                  <a:pt x="1504" y="2274"/>
                </a:cubicBezTo>
                <a:cubicBezTo>
                  <a:pt x="1505" y="2285"/>
                  <a:pt x="1508" y="2302"/>
                  <a:pt x="1511" y="2311"/>
                </a:cubicBezTo>
                <a:cubicBezTo>
                  <a:pt x="1516" y="2335"/>
                  <a:pt x="1526" y="2466"/>
                  <a:pt x="1524" y="2495"/>
                </a:cubicBezTo>
                <a:cubicBezTo>
                  <a:pt x="1521" y="2562"/>
                  <a:pt x="1518" y="2599"/>
                  <a:pt x="1516" y="2608"/>
                </a:cubicBezTo>
                <a:cubicBezTo>
                  <a:pt x="1515" y="2614"/>
                  <a:pt x="1514" y="2624"/>
                  <a:pt x="1513" y="2629"/>
                </a:cubicBezTo>
                <a:cubicBezTo>
                  <a:pt x="1513" y="2635"/>
                  <a:pt x="1511" y="2647"/>
                  <a:pt x="1510" y="2656"/>
                </a:cubicBezTo>
                <a:cubicBezTo>
                  <a:pt x="1502" y="2720"/>
                  <a:pt x="1500" y="2745"/>
                  <a:pt x="1498" y="2783"/>
                </a:cubicBezTo>
                <a:cubicBezTo>
                  <a:pt x="1497" y="2813"/>
                  <a:pt x="1496" y="2841"/>
                  <a:pt x="1495" y="2854"/>
                </a:cubicBezTo>
                <a:cubicBezTo>
                  <a:pt x="1491" y="2848"/>
                  <a:pt x="1484" y="2838"/>
                  <a:pt x="1476" y="2824"/>
                </a:cubicBezTo>
                <a:cubicBezTo>
                  <a:pt x="1438" y="2760"/>
                  <a:pt x="1401" y="2715"/>
                  <a:pt x="1317" y="2632"/>
                </a:cubicBezTo>
                <a:cubicBezTo>
                  <a:pt x="1307" y="2622"/>
                  <a:pt x="1294" y="2609"/>
                  <a:pt x="1288" y="2602"/>
                </a:cubicBezTo>
                <a:cubicBezTo>
                  <a:pt x="1276" y="2589"/>
                  <a:pt x="1235" y="2559"/>
                  <a:pt x="1204" y="2538"/>
                </a:cubicBezTo>
                <a:cubicBezTo>
                  <a:pt x="1183" y="2524"/>
                  <a:pt x="1135" y="2491"/>
                  <a:pt x="1126" y="2491"/>
                </a:cubicBezTo>
                <a:lnTo>
                  <a:pt x="1126" y="2491"/>
                </a:lnTo>
                <a:cubicBezTo>
                  <a:pt x="1126" y="2488"/>
                  <a:pt x="1120" y="2484"/>
                  <a:pt x="1067" y="2462"/>
                </a:cubicBezTo>
                <a:cubicBezTo>
                  <a:pt x="1031" y="2448"/>
                  <a:pt x="996" y="2435"/>
                  <a:pt x="977" y="2429"/>
                </a:cubicBezTo>
                <a:cubicBezTo>
                  <a:pt x="934" y="2416"/>
                  <a:pt x="905" y="2410"/>
                  <a:pt x="856" y="2404"/>
                </a:cubicBezTo>
                <a:cubicBezTo>
                  <a:pt x="812" y="2398"/>
                  <a:pt x="700" y="2405"/>
                  <a:pt x="652" y="2417"/>
                </a:cubicBezTo>
                <a:cubicBezTo>
                  <a:pt x="569" y="2437"/>
                  <a:pt x="518" y="2468"/>
                  <a:pt x="476" y="2522"/>
                </a:cubicBezTo>
                <a:cubicBezTo>
                  <a:pt x="451" y="2554"/>
                  <a:pt x="405" y="2605"/>
                  <a:pt x="384" y="2625"/>
                </a:cubicBezTo>
                <a:cubicBezTo>
                  <a:pt x="375" y="2634"/>
                  <a:pt x="348" y="2662"/>
                  <a:pt x="325" y="2687"/>
                </a:cubicBezTo>
                <a:cubicBezTo>
                  <a:pt x="301" y="2713"/>
                  <a:pt x="268" y="2748"/>
                  <a:pt x="250" y="2767"/>
                </a:cubicBezTo>
                <a:cubicBezTo>
                  <a:pt x="188" y="2831"/>
                  <a:pt x="147" y="2885"/>
                  <a:pt x="122" y="2936"/>
                </a:cubicBezTo>
                <a:cubicBezTo>
                  <a:pt x="88" y="3003"/>
                  <a:pt x="72" y="3059"/>
                  <a:pt x="68" y="3117"/>
                </a:cubicBezTo>
                <a:cubicBezTo>
                  <a:pt x="67" y="3129"/>
                  <a:pt x="62" y="3192"/>
                  <a:pt x="58" y="3242"/>
                </a:cubicBezTo>
                <a:cubicBezTo>
                  <a:pt x="55" y="3276"/>
                  <a:pt x="58" y="3311"/>
                  <a:pt x="67" y="3337"/>
                </a:cubicBezTo>
                <a:cubicBezTo>
                  <a:pt x="77" y="3368"/>
                  <a:pt x="87" y="3394"/>
                  <a:pt x="96" y="3409"/>
                </a:cubicBezTo>
                <a:cubicBezTo>
                  <a:pt x="100" y="3415"/>
                  <a:pt x="108" y="3430"/>
                  <a:pt x="115" y="3441"/>
                </a:cubicBezTo>
                <a:cubicBezTo>
                  <a:pt x="122" y="3453"/>
                  <a:pt x="138" y="3482"/>
                  <a:pt x="152" y="3505"/>
                </a:cubicBezTo>
                <a:cubicBezTo>
                  <a:pt x="165" y="3528"/>
                  <a:pt x="183" y="3562"/>
                  <a:pt x="192" y="3582"/>
                </a:cubicBezTo>
                <a:cubicBezTo>
                  <a:pt x="209" y="3618"/>
                  <a:pt x="210" y="3620"/>
                  <a:pt x="226" y="3647"/>
                </a:cubicBezTo>
                <a:cubicBezTo>
                  <a:pt x="245" y="3678"/>
                  <a:pt x="247" y="3681"/>
                  <a:pt x="251" y="3685"/>
                </a:cubicBezTo>
                <a:cubicBezTo>
                  <a:pt x="253" y="3686"/>
                  <a:pt x="255" y="3690"/>
                  <a:pt x="256" y="3693"/>
                </a:cubicBezTo>
                <a:cubicBezTo>
                  <a:pt x="257" y="3696"/>
                  <a:pt x="260" y="3701"/>
                  <a:pt x="264" y="3701"/>
                </a:cubicBezTo>
                <a:lnTo>
                  <a:pt x="264" y="3701"/>
                </a:lnTo>
                <a:cubicBezTo>
                  <a:pt x="264" y="3706"/>
                  <a:pt x="290" y="3737"/>
                  <a:pt x="294" y="3740"/>
                </a:cubicBezTo>
                <a:cubicBezTo>
                  <a:pt x="295" y="3741"/>
                  <a:pt x="300" y="3746"/>
                  <a:pt x="306" y="3754"/>
                </a:cubicBezTo>
                <a:cubicBezTo>
                  <a:pt x="315" y="3764"/>
                  <a:pt x="340" y="3791"/>
                  <a:pt x="348" y="3791"/>
                </a:cubicBezTo>
                <a:cubicBezTo>
                  <a:pt x="350" y="3791"/>
                  <a:pt x="351" y="3790"/>
                  <a:pt x="352" y="3789"/>
                </a:cubicBezTo>
                <a:cubicBezTo>
                  <a:pt x="353" y="3788"/>
                  <a:pt x="354" y="3787"/>
                  <a:pt x="353" y="3767"/>
                </a:cubicBezTo>
                <a:cubicBezTo>
                  <a:pt x="353" y="3755"/>
                  <a:pt x="352" y="3739"/>
                  <a:pt x="351" y="3723"/>
                </a:cubicBezTo>
                <a:cubicBezTo>
                  <a:pt x="347" y="3667"/>
                  <a:pt x="346" y="3657"/>
                  <a:pt x="337" y="3628"/>
                </a:cubicBezTo>
                <a:cubicBezTo>
                  <a:pt x="332" y="3610"/>
                  <a:pt x="325" y="3588"/>
                  <a:pt x="323" y="3578"/>
                </a:cubicBezTo>
                <a:cubicBezTo>
                  <a:pt x="304" y="3499"/>
                  <a:pt x="289" y="3313"/>
                  <a:pt x="296" y="3253"/>
                </a:cubicBezTo>
                <a:cubicBezTo>
                  <a:pt x="296" y="3248"/>
                  <a:pt x="297" y="3240"/>
                  <a:pt x="298" y="3234"/>
                </a:cubicBezTo>
                <a:cubicBezTo>
                  <a:pt x="301" y="3200"/>
                  <a:pt x="303" y="3186"/>
                  <a:pt x="305" y="3176"/>
                </a:cubicBezTo>
                <a:cubicBezTo>
                  <a:pt x="310" y="3152"/>
                  <a:pt x="317" y="3124"/>
                  <a:pt x="319" y="3118"/>
                </a:cubicBezTo>
                <a:cubicBezTo>
                  <a:pt x="323" y="3107"/>
                  <a:pt x="335" y="3055"/>
                  <a:pt x="340" y="3027"/>
                </a:cubicBezTo>
                <a:cubicBezTo>
                  <a:pt x="343" y="3012"/>
                  <a:pt x="346" y="2995"/>
                  <a:pt x="347" y="2991"/>
                </a:cubicBezTo>
                <a:cubicBezTo>
                  <a:pt x="348" y="2986"/>
                  <a:pt x="351" y="2972"/>
                  <a:pt x="353" y="2962"/>
                </a:cubicBezTo>
                <a:cubicBezTo>
                  <a:pt x="362" y="2910"/>
                  <a:pt x="366" y="2898"/>
                  <a:pt x="386" y="2868"/>
                </a:cubicBezTo>
                <a:cubicBezTo>
                  <a:pt x="396" y="2852"/>
                  <a:pt x="407" y="2835"/>
                  <a:pt x="409" y="2832"/>
                </a:cubicBezTo>
                <a:cubicBezTo>
                  <a:pt x="414" y="2824"/>
                  <a:pt x="431" y="2801"/>
                  <a:pt x="447" y="2780"/>
                </a:cubicBezTo>
                <a:cubicBezTo>
                  <a:pt x="454" y="2772"/>
                  <a:pt x="461" y="2762"/>
                  <a:pt x="464" y="2758"/>
                </a:cubicBezTo>
                <a:cubicBezTo>
                  <a:pt x="467" y="2754"/>
                  <a:pt x="477" y="2744"/>
                  <a:pt x="485" y="2736"/>
                </a:cubicBezTo>
                <a:cubicBezTo>
                  <a:pt x="492" y="2731"/>
                  <a:pt x="503" y="2721"/>
                  <a:pt x="504" y="2719"/>
                </a:cubicBezTo>
                <a:cubicBezTo>
                  <a:pt x="504" y="2718"/>
                  <a:pt x="504" y="2718"/>
                  <a:pt x="505" y="2718"/>
                </a:cubicBezTo>
                <a:cubicBezTo>
                  <a:pt x="509" y="2718"/>
                  <a:pt x="518" y="2710"/>
                  <a:pt x="519" y="2710"/>
                </a:cubicBezTo>
                <a:cubicBezTo>
                  <a:pt x="527" y="2703"/>
                  <a:pt x="573" y="2675"/>
                  <a:pt x="595" y="2664"/>
                </a:cubicBezTo>
                <a:cubicBezTo>
                  <a:pt x="629" y="2647"/>
                  <a:pt x="665" y="2633"/>
                  <a:pt x="713" y="2620"/>
                </a:cubicBezTo>
                <a:cubicBezTo>
                  <a:pt x="747" y="2611"/>
                  <a:pt x="841" y="2603"/>
                  <a:pt x="863" y="2606"/>
                </a:cubicBezTo>
                <a:cubicBezTo>
                  <a:pt x="883" y="2610"/>
                  <a:pt x="908" y="2605"/>
                  <a:pt x="938" y="2593"/>
                </a:cubicBezTo>
                <a:cubicBezTo>
                  <a:pt x="975" y="2578"/>
                  <a:pt x="1043" y="2562"/>
                  <a:pt x="1079" y="2560"/>
                </a:cubicBezTo>
                <a:cubicBezTo>
                  <a:pt x="1102" y="2559"/>
                  <a:pt x="1145" y="2562"/>
                  <a:pt x="1179" y="2568"/>
                </a:cubicBezTo>
                <a:cubicBezTo>
                  <a:pt x="1193" y="2570"/>
                  <a:pt x="1217" y="2579"/>
                  <a:pt x="1227" y="2586"/>
                </a:cubicBezTo>
                <a:cubicBezTo>
                  <a:pt x="1240" y="2594"/>
                  <a:pt x="1269" y="2620"/>
                  <a:pt x="1308" y="2658"/>
                </a:cubicBezTo>
                <a:cubicBezTo>
                  <a:pt x="1402" y="2748"/>
                  <a:pt x="1459" y="2824"/>
                  <a:pt x="1482" y="2890"/>
                </a:cubicBezTo>
                <a:cubicBezTo>
                  <a:pt x="1490" y="2913"/>
                  <a:pt x="1492" y="2924"/>
                  <a:pt x="1494" y="2952"/>
                </a:cubicBezTo>
                <a:cubicBezTo>
                  <a:pt x="1497" y="2984"/>
                  <a:pt x="1501" y="3016"/>
                  <a:pt x="1505" y="3033"/>
                </a:cubicBezTo>
                <a:cubicBezTo>
                  <a:pt x="1505" y="3036"/>
                  <a:pt x="1509" y="3076"/>
                  <a:pt x="1513" y="3130"/>
                </a:cubicBezTo>
                <a:cubicBezTo>
                  <a:pt x="1520" y="3216"/>
                  <a:pt x="1523" y="3246"/>
                  <a:pt x="1529" y="3290"/>
                </a:cubicBezTo>
                <a:cubicBezTo>
                  <a:pt x="1533" y="3313"/>
                  <a:pt x="1539" y="3350"/>
                  <a:pt x="1542" y="3360"/>
                </a:cubicBezTo>
                <a:cubicBezTo>
                  <a:pt x="1543" y="3364"/>
                  <a:pt x="1546" y="3375"/>
                  <a:pt x="1548" y="3384"/>
                </a:cubicBezTo>
                <a:cubicBezTo>
                  <a:pt x="1551" y="3394"/>
                  <a:pt x="1557" y="3414"/>
                  <a:pt x="1563" y="3430"/>
                </a:cubicBezTo>
                <a:cubicBezTo>
                  <a:pt x="1576" y="3467"/>
                  <a:pt x="1592" y="3513"/>
                  <a:pt x="1597" y="3531"/>
                </a:cubicBezTo>
                <a:cubicBezTo>
                  <a:pt x="1599" y="3538"/>
                  <a:pt x="1602" y="3549"/>
                  <a:pt x="1604" y="3556"/>
                </a:cubicBezTo>
                <a:cubicBezTo>
                  <a:pt x="1606" y="3562"/>
                  <a:pt x="1608" y="3571"/>
                  <a:pt x="1609" y="3576"/>
                </a:cubicBezTo>
                <a:cubicBezTo>
                  <a:pt x="1610" y="3581"/>
                  <a:pt x="1613" y="3592"/>
                  <a:pt x="1615" y="3600"/>
                </a:cubicBezTo>
                <a:cubicBezTo>
                  <a:pt x="1624" y="3633"/>
                  <a:pt x="1631" y="3716"/>
                  <a:pt x="1630" y="3772"/>
                </a:cubicBezTo>
                <a:cubicBezTo>
                  <a:pt x="1630" y="3787"/>
                  <a:pt x="1629" y="3803"/>
                  <a:pt x="1629" y="3809"/>
                </a:cubicBezTo>
                <a:cubicBezTo>
                  <a:pt x="1628" y="3854"/>
                  <a:pt x="1613" y="3940"/>
                  <a:pt x="1592" y="4014"/>
                </a:cubicBezTo>
                <a:cubicBezTo>
                  <a:pt x="1590" y="4021"/>
                  <a:pt x="1584" y="4041"/>
                  <a:pt x="1581" y="4049"/>
                </a:cubicBezTo>
                <a:cubicBezTo>
                  <a:pt x="1580" y="4047"/>
                  <a:pt x="1580" y="4043"/>
                  <a:pt x="1579" y="4038"/>
                </a:cubicBezTo>
                <a:cubicBezTo>
                  <a:pt x="1578" y="4019"/>
                  <a:pt x="1564" y="3988"/>
                  <a:pt x="1547" y="3967"/>
                </a:cubicBezTo>
                <a:cubicBezTo>
                  <a:pt x="1542" y="3960"/>
                  <a:pt x="1523" y="3940"/>
                  <a:pt x="1503" y="3922"/>
                </a:cubicBezTo>
                <a:cubicBezTo>
                  <a:pt x="1469" y="3890"/>
                  <a:pt x="1414" y="3828"/>
                  <a:pt x="1388" y="3791"/>
                </a:cubicBezTo>
                <a:cubicBezTo>
                  <a:pt x="1354" y="3743"/>
                  <a:pt x="1310" y="3639"/>
                  <a:pt x="1299" y="3582"/>
                </a:cubicBezTo>
                <a:cubicBezTo>
                  <a:pt x="1296" y="3570"/>
                  <a:pt x="1268" y="3474"/>
                  <a:pt x="1256" y="3440"/>
                </a:cubicBezTo>
                <a:cubicBezTo>
                  <a:pt x="1239" y="3389"/>
                  <a:pt x="1202" y="3319"/>
                  <a:pt x="1174" y="3285"/>
                </a:cubicBezTo>
                <a:cubicBezTo>
                  <a:pt x="1156" y="3264"/>
                  <a:pt x="1117" y="3233"/>
                  <a:pt x="1095" y="3222"/>
                </a:cubicBezTo>
                <a:cubicBezTo>
                  <a:pt x="1081" y="3215"/>
                  <a:pt x="1076" y="3215"/>
                  <a:pt x="1050" y="3217"/>
                </a:cubicBezTo>
                <a:cubicBezTo>
                  <a:pt x="1002" y="3220"/>
                  <a:pt x="945" y="3227"/>
                  <a:pt x="930" y="3232"/>
                </a:cubicBezTo>
                <a:cubicBezTo>
                  <a:pt x="911" y="3238"/>
                  <a:pt x="850" y="3274"/>
                  <a:pt x="831" y="3290"/>
                </a:cubicBezTo>
                <a:cubicBezTo>
                  <a:pt x="814" y="3305"/>
                  <a:pt x="777" y="3347"/>
                  <a:pt x="760" y="3371"/>
                </a:cubicBezTo>
                <a:cubicBezTo>
                  <a:pt x="721" y="3426"/>
                  <a:pt x="712" y="3455"/>
                  <a:pt x="701" y="3550"/>
                </a:cubicBezTo>
                <a:cubicBezTo>
                  <a:pt x="697" y="3587"/>
                  <a:pt x="700" y="3632"/>
                  <a:pt x="707" y="3649"/>
                </a:cubicBezTo>
                <a:cubicBezTo>
                  <a:pt x="708" y="3651"/>
                  <a:pt x="709" y="3653"/>
                  <a:pt x="709" y="3654"/>
                </a:cubicBezTo>
                <a:cubicBezTo>
                  <a:pt x="709" y="3655"/>
                  <a:pt x="708" y="3657"/>
                  <a:pt x="712" y="3665"/>
                </a:cubicBezTo>
                <a:cubicBezTo>
                  <a:pt x="714" y="3669"/>
                  <a:pt x="716" y="3675"/>
                  <a:pt x="716" y="3678"/>
                </a:cubicBezTo>
                <a:cubicBezTo>
                  <a:pt x="718" y="3686"/>
                  <a:pt x="732" y="3725"/>
                  <a:pt x="754" y="3781"/>
                </a:cubicBezTo>
                <a:cubicBezTo>
                  <a:pt x="764" y="3804"/>
                  <a:pt x="774" y="3835"/>
                  <a:pt x="777" y="3849"/>
                </a:cubicBezTo>
                <a:cubicBezTo>
                  <a:pt x="781" y="3863"/>
                  <a:pt x="787" y="3885"/>
                  <a:pt x="792" y="3897"/>
                </a:cubicBezTo>
                <a:cubicBezTo>
                  <a:pt x="799" y="3914"/>
                  <a:pt x="800" y="3918"/>
                  <a:pt x="804" y="3918"/>
                </a:cubicBezTo>
                <a:cubicBezTo>
                  <a:pt x="808" y="3917"/>
                  <a:pt x="809" y="3914"/>
                  <a:pt x="810" y="3910"/>
                </a:cubicBezTo>
                <a:cubicBezTo>
                  <a:pt x="816" y="3892"/>
                  <a:pt x="823" y="3864"/>
                  <a:pt x="822" y="3857"/>
                </a:cubicBezTo>
                <a:cubicBezTo>
                  <a:pt x="821" y="3839"/>
                  <a:pt x="848" y="3745"/>
                  <a:pt x="863" y="3710"/>
                </a:cubicBezTo>
                <a:cubicBezTo>
                  <a:pt x="874" y="3686"/>
                  <a:pt x="881" y="3672"/>
                  <a:pt x="888" y="3660"/>
                </a:cubicBezTo>
                <a:cubicBezTo>
                  <a:pt x="905" y="3631"/>
                  <a:pt x="928" y="3570"/>
                  <a:pt x="936" y="3535"/>
                </a:cubicBezTo>
                <a:cubicBezTo>
                  <a:pt x="942" y="3508"/>
                  <a:pt x="941" y="3482"/>
                  <a:pt x="933" y="3447"/>
                </a:cubicBezTo>
                <a:lnTo>
                  <a:pt x="932" y="3439"/>
                </a:lnTo>
                <a:lnTo>
                  <a:pt x="936" y="3439"/>
                </a:lnTo>
                <a:cubicBezTo>
                  <a:pt x="954" y="3443"/>
                  <a:pt x="980" y="3463"/>
                  <a:pt x="1005" y="3494"/>
                </a:cubicBezTo>
                <a:cubicBezTo>
                  <a:pt x="1024" y="3518"/>
                  <a:pt x="1066" y="3588"/>
                  <a:pt x="1089" y="3636"/>
                </a:cubicBezTo>
                <a:cubicBezTo>
                  <a:pt x="1110" y="3679"/>
                  <a:pt x="1132" y="3718"/>
                  <a:pt x="1154" y="3747"/>
                </a:cubicBezTo>
                <a:cubicBezTo>
                  <a:pt x="1189" y="3794"/>
                  <a:pt x="1192" y="3798"/>
                  <a:pt x="1195" y="3799"/>
                </a:cubicBezTo>
                <a:cubicBezTo>
                  <a:pt x="1195" y="3799"/>
                  <a:pt x="1196" y="3800"/>
                  <a:pt x="1196" y="3801"/>
                </a:cubicBezTo>
                <a:cubicBezTo>
                  <a:pt x="1196" y="3804"/>
                  <a:pt x="1199" y="3809"/>
                  <a:pt x="1202" y="3812"/>
                </a:cubicBezTo>
                <a:cubicBezTo>
                  <a:pt x="1204" y="3815"/>
                  <a:pt x="1212" y="3826"/>
                  <a:pt x="1220" y="3837"/>
                </a:cubicBezTo>
                <a:cubicBezTo>
                  <a:pt x="1252" y="3884"/>
                  <a:pt x="1271" y="3896"/>
                  <a:pt x="1335" y="3909"/>
                </a:cubicBezTo>
                <a:cubicBezTo>
                  <a:pt x="1355" y="3912"/>
                  <a:pt x="1376" y="3916"/>
                  <a:pt x="1380" y="3917"/>
                </a:cubicBezTo>
                <a:cubicBezTo>
                  <a:pt x="1393" y="3920"/>
                  <a:pt x="1477" y="3949"/>
                  <a:pt x="1496" y="3957"/>
                </a:cubicBezTo>
                <a:cubicBezTo>
                  <a:pt x="1523" y="3968"/>
                  <a:pt x="1540" y="3990"/>
                  <a:pt x="1555" y="4028"/>
                </a:cubicBezTo>
                <a:cubicBezTo>
                  <a:pt x="1561" y="4046"/>
                  <a:pt x="1562" y="4053"/>
                  <a:pt x="1562" y="4082"/>
                </a:cubicBezTo>
                <a:lnTo>
                  <a:pt x="1563" y="4115"/>
                </a:lnTo>
                <a:lnTo>
                  <a:pt x="1539" y="4171"/>
                </a:lnTo>
                <a:cubicBezTo>
                  <a:pt x="1510" y="4240"/>
                  <a:pt x="1489" y="4288"/>
                  <a:pt x="1474" y="4317"/>
                </a:cubicBezTo>
                <a:cubicBezTo>
                  <a:pt x="1468" y="4327"/>
                  <a:pt x="1462" y="4339"/>
                  <a:pt x="1462" y="4343"/>
                </a:cubicBezTo>
                <a:cubicBezTo>
                  <a:pt x="1462" y="4343"/>
                  <a:pt x="1461" y="4345"/>
                  <a:pt x="1459" y="4348"/>
                </a:cubicBezTo>
                <a:cubicBezTo>
                  <a:pt x="1456" y="4352"/>
                  <a:pt x="1449" y="4366"/>
                  <a:pt x="1416" y="4439"/>
                </a:cubicBezTo>
                <a:cubicBezTo>
                  <a:pt x="1406" y="4461"/>
                  <a:pt x="1377" y="4519"/>
                  <a:pt x="1364" y="4544"/>
                </a:cubicBezTo>
                <a:cubicBezTo>
                  <a:pt x="1361" y="4550"/>
                  <a:pt x="1358" y="4556"/>
                  <a:pt x="1357" y="4559"/>
                </a:cubicBezTo>
                <a:cubicBezTo>
                  <a:pt x="1352" y="4571"/>
                  <a:pt x="1332" y="4602"/>
                  <a:pt x="1324" y="4613"/>
                </a:cubicBezTo>
                <a:cubicBezTo>
                  <a:pt x="1322" y="4608"/>
                  <a:pt x="1320" y="4602"/>
                  <a:pt x="1318" y="4594"/>
                </a:cubicBezTo>
                <a:cubicBezTo>
                  <a:pt x="1310" y="4570"/>
                  <a:pt x="1303" y="4552"/>
                  <a:pt x="1271" y="4473"/>
                </a:cubicBezTo>
                <a:cubicBezTo>
                  <a:pt x="1249" y="4416"/>
                  <a:pt x="1241" y="4391"/>
                  <a:pt x="1231" y="4345"/>
                </a:cubicBezTo>
                <a:cubicBezTo>
                  <a:pt x="1227" y="4326"/>
                  <a:pt x="1221" y="4314"/>
                  <a:pt x="1212" y="4309"/>
                </a:cubicBezTo>
                <a:cubicBezTo>
                  <a:pt x="1207" y="4306"/>
                  <a:pt x="1202" y="4305"/>
                  <a:pt x="1196" y="4307"/>
                </a:cubicBezTo>
                <a:cubicBezTo>
                  <a:pt x="1189" y="4309"/>
                  <a:pt x="1184" y="4314"/>
                  <a:pt x="1181" y="4321"/>
                </a:cubicBezTo>
                <a:cubicBezTo>
                  <a:pt x="1176" y="4335"/>
                  <a:pt x="1183" y="4357"/>
                  <a:pt x="1201" y="4383"/>
                </a:cubicBezTo>
                <a:cubicBezTo>
                  <a:pt x="1221" y="4413"/>
                  <a:pt x="1230" y="4431"/>
                  <a:pt x="1256" y="4497"/>
                </a:cubicBezTo>
                <a:cubicBezTo>
                  <a:pt x="1277" y="4548"/>
                  <a:pt x="1289" y="4583"/>
                  <a:pt x="1302" y="4623"/>
                </a:cubicBezTo>
                <a:lnTo>
                  <a:pt x="1308" y="4643"/>
                </a:lnTo>
                <a:lnTo>
                  <a:pt x="1288" y="4677"/>
                </a:lnTo>
                <a:cubicBezTo>
                  <a:pt x="1265" y="4715"/>
                  <a:pt x="1196" y="4833"/>
                  <a:pt x="1191" y="4843"/>
                </a:cubicBezTo>
                <a:cubicBezTo>
                  <a:pt x="1167" y="4888"/>
                  <a:pt x="1143" y="4944"/>
                  <a:pt x="1127" y="4998"/>
                </a:cubicBezTo>
                <a:cubicBezTo>
                  <a:pt x="1117" y="5031"/>
                  <a:pt x="1110" y="5058"/>
                  <a:pt x="1109" y="5063"/>
                </a:cubicBezTo>
                <a:cubicBezTo>
                  <a:pt x="1108" y="5065"/>
                  <a:pt x="1106" y="5074"/>
                  <a:pt x="1103" y="5084"/>
                </a:cubicBezTo>
                <a:cubicBezTo>
                  <a:pt x="1096" y="5107"/>
                  <a:pt x="1076" y="5188"/>
                  <a:pt x="1075" y="5197"/>
                </a:cubicBezTo>
                <a:cubicBezTo>
                  <a:pt x="1075" y="5201"/>
                  <a:pt x="1073" y="5207"/>
                  <a:pt x="1072" y="5211"/>
                </a:cubicBezTo>
                <a:cubicBezTo>
                  <a:pt x="1070" y="5218"/>
                  <a:pt x="1053" y="5295"/>
                  <a:pt x="1049" y="5315"/>
                </a:cubicBezTo>
                <a:cubicBezTo>
                  <a:pt x="1048" y="5317"/>
                  <a:pt x="1041" y="5354"/>
                  <a:pt x="1033" y="5395"/>
                </a:cubicBezTo>
                <a:cubicBezTo>
                  <a:pt x="1026" y="5429"/>
                  <a:pt x="1020" y="5460"/>
                  <a:pt x="1018" y="5472"/>
                </a:cubicBezTo>
                <a:cubicBezTo>
                  <a:pt x="1018" y="5470"/>
                  <a:pt x="1017" y="5468"/>
                  <a:pt x="1017" y="5465"/>
                </a:cubicBezTo>
                <a:cubicBezTo>
                  <a:pt x="1015" y="5452"/>
                  <a:pt x="1006" y="5421"/>
                  <a:pt x="995" y="5392"/>
                </a:cubicBezTo>
                <a:cubicBezTo>
                  <a:pt x="985" y="5364"/>
                  <a:pt x="975" y="5334"/>
                  <a:pt x="972" y="5325"/>
                </a:cubicBezTo>
                <a:cubicBezTo>
                  <a:pt x="965" y="5302"/>
                  <a:pt x="959" y="5257"/>
                  <a:pt x="960" y="5238"/>
                </a:cubicBezTo>
                <a:cubicBezTo>
                  <a:pt x="962" y="5209"/>
                  <a:pt x="979" y="5153"/>
                  <a:pt x="1010" y="5066"/>
                </a:cubicBezTo>
                <a:cubicBezTo>
                  <a:pt x="1016" y="5051"/>
                  <a:pt x="1029" y="5008"/>
                  <a:pt x="1043" y="4959"/>
                </a:cubicBezTo>
                <a:cubicBezTo>
                  <a:pt x="1050" y="4934"/>
                  <a:pt x="1061" y="4896"/>
                  <a:pt x="1068" y="4874"/>
                </a:cubicBezTo>
                <a:cubicBezTo>
                  <a:pt x="1085" y="4814"/>
                  <a:pt x="1101" y="4751"/>
                  <a:pt x="1113" y="4691"/>
                </a:cubicBezTo>
                <a:cubicBezTo>
                  <a:pt x="1117" y="4668"/>
                  <a:pt x="1118" y="4656"/>
                  <a:pt x="1116" y="4621"/>
                </a:cubicBezTo>
                <a:cubicBezTo>
                  <a:pt x="1109" y="4519"/>
                  <a:pt x="1076" y="4429"/>
                  <a:pt x="1025" y="4374"/>
                </a:cubicBezTo>
                <a:cubicBezTo>
                  <a:pt x="1022" y="4370"/>
                  <a:pt x="1003" y="4353"/>
                  <a:pt x="983" y="4335"/>
                </a:cubicBezTo>
                <a:cubicBezTo>
                  <a:pt x="945" y="4299"/>
                  <a:pt x="925" y="4279"/>
                  <a:pt x="910" y="4259"/>
                </a:cubicBezTo>
                <a:cubicBezTo>
                  <a:pt x="901" y="4245"/>
                  <a:pt x="832" y="4128"/>
                  <a:pt x="829" y="4119"/>
                </a:cubicBezTo>
                <a:cubicBezTo>
                  <a:pt x="828" y="4114"/>
                  <a:pt x="819" y="4103"/>
                  <a:pt x="814" y="4102"/>
                </a:cubicBezTo>
                <a:cubicBezTo>
                  <a:pt x="812" y="4101"/>
                  <a:pt x="810" y="4101"/>
                  <a:pt x="809" y="4103"/>
                </a:cubicBezTo>
                <a:cubicBezTo>
                  <a:pt x="803" y="4110"/>
                  <a:pt x="798" y="4156"/>
                  <a:pt x="799" y="4175"/>
                </a:cubicBezTo>
                <a:cubicBezTo>
                  <a:pt x="800" y="4201"/>
                  <a:pt x="796" y="4233"/>
                  <a:pt x="788" y="4259"/>
                </a:cubicBezTo>
                <a:cubicBezTo>
                  <a:pt x="772" y="4307"/>
                  <a:pt x="767" y="4378"/>
                  <a:pt x="777" y="4408"/>
                </a:cubicBezTo>
                <a:cubicBezTo>
                  <a:pt x="779" y="4414"/>
                  <a:pt x="788" y="4428"/>
                  <a:pt x="796" y="4439"/>
                </a:cubicBezTo>
                <a:cubicBezTo>
                  <a:pt x="812" y="4459"/>
                  <a:pt x="843" y="4514"/>
                  <a:pt x="861" y="4552"/>
                </a:cubicBezTo>
                <a:lnTo>
                  <a:pt x="866" y="4562"/>
                </a:lnTo>
                <a:cubicBezTo>
                  <a:pt x="870" y="4570"/>
                  <a:pt x="873" y="4578"/>
                  <a:pt x="874" y="4580"/>
                </a:cubicBezTo>
                <a:cubicBezTo>
                  <a:pt x="876" y="4583"/>
                  <a:pt x="882" y="4595"/>
                  <a:pt x="888" y="4606"/>
                </a:cubicBezTo>
                <a:cubicBezTo>
                  <a:pt x="900" y="4627"/>
                  <a:pt x="912" y="4659"/>
                  <a:pt x="922" y="4697"/>
                </a:cubicBezTo>
                <a:cubicBezTo>
                  <a:pt x="927" y="4716"/>
                  <a:pt x="928" y="4726"/>
                  <a:pt x="928" y="4774"/>
                </a:cubicBezTo>
                <a:cubicBezTo>
                  <a:pt x="928" y="4831"/>
                  <a:pt x="924" y="4894"/>
                  <a:pt x="918" y="4924"/>
                </a:cubicBezTo>
                <a:cubicBezTo>
                  <a:pt x="895" y="5035"/>
                  <a:pt x="894" y="5040"/>
                  <a:pt x="897" y="5088"/>
                </a:cubicBezTo>
                <a:cubicBezTo>
                  <a:pt x="904" y="5198"/>
                  <a:pt x="913" y="5237"/>
                  <a:pt x="962" y="5367"/>
                </a:cubicBezTo>
                <a:lnTo>
                  <a:pt x="991" y="5444"/>
                </a:lnTo>
                <a:lnTo>
                  <a:pt x="994" y="5503"/>
                </a:lnTo>
                <a:cubicBezTo>
                  <a:pt x="998" y="5558"/>
                  <a:pt x="998" y="5564"/>
                  <a:pt x="992" y="5586"/>
                </a:cubicBezTo>
                <a:cubicBezTo>
                  <a:pt x="987" y="5611"/>
                  <a:pt x="962" y="5706"/>
                  <a:pt x="958" y="5717"/>
                </a:cubicBezTo>
                <a:cubicBezTo>
                  <a:pt x="956" y="5723"/>
                  <a:pt x="953" y="5734"/>
                  <a:pt x="952" y="5737"/>
                </a:cubicBezTo>
                <a:cubicBezTo>
                  <a:pt x="951" y="5740"/>
                  <a:pt x="939" y="5772"/>
                  <a:pt x="931" y="5794"/>
                </a:cubicBezTo>
                <a:cubicBezTo>
                  <a:pt x="928" y="5802"/>
                  <a:pt x="925" y="5809"/>
                  <a:pt x="925" y="5811"/>
                </a:cubicBezTo>
                <a:cubicBezTo>
                  <a:pt x="922" y="5820"/>
                  <a:pt x="893" y="5878"/>
                  <a:pt x="882" y="5897"/>
                </a:cubicBezTo>
                <a:cubicBezTo>
                  <a:pt x="839" y="5972"/>
                  <a:pt x="767" y="6043"/>
                  <a:pt x="662" y="6117"/>
                </a:cubicBezTo>
                <a:cubicBezTo>
                  <a:pt x="633" y="6136"/>
                  <a:pt x="566" y="6177"/>
                  <a:pt x="545" y="6188"/>
                </a:cubicBezTo>
                <a:cubicBezTo>
                  <a:pt x="546" y="6186"/>
                  <a:pt x="547" y="6183"/>
                  <a:pt x="548" y="6181"/>
                </a:cubicBezTo>
                <a:cubicBezTo>
                  <a:pt x="569" y="6139"/>
                  <a:pt x="590" y="6081"/>
                  <a:pt x="601" y="6029"/>
                </a:cubicBezTo>
                <a:cubicBezTo>
                  <a:pt x="614" y="5975"/>
                  <a:pt x="618" y="5939"/>
                  <a:pt x="617" y="5894"/>
                </a:cubicBezTo>
                <a:cubicBezTo>
                  <a:pt x="617" y="5861"/>
                  <a:pt x="618" y="5837"/>
                  <a:pt x="621" y="5810"/>
                </a:cubicBezTo>
                <a:cubicBezTo>
                  <a:pt x="624" y="5785"/>
                  <a:pt x="636" y="5730"/>
                  <a:pt x="650" y="5681"/>
                </a:cubicBezTo>
                <a:cubicBezTo>
                  <a:pt x="676" y="5588"/>
                  <a:pt x="678" y="5580"/>
                  <a:pt x="685" y="5538"/>
                </a:cubicBezTo>
                <a:cubicBezTo>
                  <a:pt x="697" y="5462"/>
                  <a:pt x="689" y="5394"/>
                  <a:pt x="661" y="5341"/>
                </a:cubicBezTo>
                <a:cubicBezTo>
                  <a:pt x="657" y="5333"/>
                  <a:pt x="654" y="5326"/>
                  <a:pt x="653" y="5325"/>
                </a:cubicBezTo>
                <a:lnTo>
                  <a:pt x="653" y="5325"/>
                </a:lnTo>
                <a:cubicBezTo>
                  <a:pt x="653" y="5323"/>
                  <a:pt x="647" y="5314"/>
                  <a:pt x="642" y="5307"/>
                </a:cubicBezTo>
                <a:cubicBezTo>
                  <a:pt x="636" y="5299"/>
                  <a:pt x="629" y="5289"/>
                  <a:pt x="627" y="5284"/>
                </a:cubicBezTo>
                <a:cubicBezTo>
                  <a:pt x="618" y="5270"/>
                  <a:pt x="564" y="5223"/>
                  <a:pt x="534" y="5204"/>
                </a:cubicBezTo>
                <a:cubicBezTo>
                  <a:pt x="500" y="5183"/>
                  <a:pt x="469" y="5170"/>
                  <a:pt x="436" y="5163"/>
                </a:cubicBezTo>
                <a:cubicBezTo>
                  <a:pt x="398" y="5155"/>
                  <a:pt x="385" y="5154"/>
                  <a:pt x="317" y="5158"/>
                </a:cubicBezTo>
                <a:cubicBezTo>
                  <a:pt x="258" y="5162"/>
                  <a:pt x="247" y="5164"/>
                  <a:pt x="215" y="5176"/>
                </a:cubicBezTo>
                <a:cubicBezTo>
                  <a:pt x="206" y="5179"/>
                  <a:pt x="194" y="5182"/>
                  <a:pt x="188" y="5184"/>
                </a:cubicBezTo>
                <a:cubicBezTo>
                  <a:pt x="188" y="5184"/>
                  <a:pt x="178" y="5186"/>
                  <a:pt x="175" y="5188"/>
                </a:cubicBezTo>
                <a:cubicBezTo>
                  <a:pt x="174" y="5188"/>
                  <a:pt x="171" y="5190"/>
                  <a:pt x="166" y="5191"/>
                </a:cubicBezTo>
                <a:cubicBezTo>
                  <a:pt x="154" y="5194"/>
                  <a:pt x="128" y="5208"/>
                  <a:pt x="112" y="5220"/>
                </a:cubicBezTo>
                <a:cubicBezTo>
                  <a:pt x="62" y="5259"/>
                  <a:pt x="49" y="5305"/>
                  <a:pt x="70" y="5364"/>
                </a:cubicBezTo>
                <a:cubicBezTo>
                  <a:pt x="79" y="5389"/>
                  <a:pt x="96" y="5411"/>
                  <a:pt x="116" y="5423"/>
                </a:cubicBezTo>
                <a:cubicBezTo>
                  <a:pt x="120" y="5425"/>
                  <a:pt x="129" y="5431"/>
                  <a:pt x="136" y="5435"/>
                </a:cubicBezTo>
                <a:cubicBezTo>
                  <a:pt x="143" y="5439"/>
                  <a:pt x="153" y="5448"/>
                  <a:pt x="158" y="5456"/>
                </a:cubicBezTo>
                <a:cubicBezTo>
                  <a:pt x="169" y="5470"/>
                  <a:pt x="170" y="5470"/>
                  <a:pt x="172" y="5470"/>
                </a:cubicBezTo>
                <a:lnTo>
                  <a:pt x="174" y="5470"/>
                </a:lnTo>
                <a:lnTo>
                  <a:pt x="175" y="5469"/>
                </a:lnTo>
                <a:cubicBezTo>
                  <a:pt x="175" y="5468"/>
                  <a:pt x="176" y="5467"/>
                  <a:pt x="180" y="5418"/>
                </a:cubicBezTo>
                <a:cubicBezTo>
                  <a:pt x="184" y="5361"/>
                  <a:pt x="185" y="5354"/>
                  <a:pt x="197" y="5321"/>
                </a:cubicBezTo>
                <a:cubicBezTo>
                  <a:pt x="214" y="5272"/>
                  <a:pt x="243" y="5229"/>
                  <a:pt x="257" y="5223"/>
                </a:cubicBezTo>
                <a:cubicBezTo>
                  <a:pt x="269" y="5218"/>
                  <a:pt x="279" y="5220"/>
                  <a:pt x="306" y="5231"/>
                </a:cubicBezTo>
                <a:cubicBezTo>
                  <a:pt x="324" y="5238"/>
                  <a:pt x="350" y="5256"/>
                  <a:pt x="352" y="5261"/>
                </a:cubicBezTo>
                <a:cubicBezTo>
                  <a:pt x="353" y="5264"/>
                  <a:pt x="357" y="5269"/>
                  <a:pt x="359" y="5272"/>
                </a:cubicBezTo>
                <a:cubicBezTo>
                  <a:pt x="367" y="5282"/>
                  <a:pt x="385" y="5325"/>
                  <a:pt x="393" y="5355"/>
                </a:cubicBezTo>
                <a:cubicBezTo>
                  <a:pt x="400" y="5383"/>
                  <a:pt x="409" y="5399"/>
                  <a:pt x="433" y="5433"/>
                </a:cubicBezTo>
                <a:cubicBezTo>
                  <a:pt x="443" y="5448"/>
                  <a:pt x="450" y="5459"/>
                  <a:pt x="451" y="5461"/>
                </a:cubicBezTo>
                <a:cubicBezTo>
                  <a:pt x="451" y="5464"/>
                  <a:pt x="455" y="5479"/>
                  <a:pt x="459" y="5492"/>
                </a:cubicBezTo>
                <a:cubicBezTo>
                  <a:pt x="463" y="5506"/>
                  <a:pt x="467" y="5528"/>
                  <a:pt x="469" y="5540"/>
                </a:cubicBezTo>
                <a:cubicBezTo>
                  <a:pt x="471" y="5552"/>
                  <a:pt x="473" y="5565"/>
                  <a:pt x="474" y="5568"/>
                </a:cubicBezTo>
                <a:cubicBezTo>
                  <a:pt x="475" y="5572"/>
                  <a:pt x="478" y="5582"/>
                  <a:pt x="480" y="5592"/>
                </a:cubicBezTo>
                <a:cubicBezTo>
                  <a:pt x="483" y="5602"/>
                  <a:pt x="490" y="5624"/>
                  <a:pt x="496" y="5641"/>
                </a:cubicBezTo>
                <a:cubicBezTo>
                  <a:pt x="516" y="5698"/>
                  <a:pt x="518" y="5713"/>
                  <a:pt x="517" y="5774"/>
                </a:cubicBezTo>
                <a:cubicBezTo>
                  <a:pt x="516" y="5788"/>
                  <a:pt x="518" y="5812"/>
                  <a:pt x="521" y="5828"/>
                </a:cubicBezTo>
                <a:cubicBezTo>
                  <a:pt x="527" y="5858"/>
                  <a:pt x="548" y="5916"/>
                  <a:pt x="563" y="5941"/>
                </a:cubicBezTo>
                <a:cubicBezTo>
                  <a:pt x="574" y="5960"/>
                  <a:pt x="582" y="5983"/>
                  <a:pt x="583" y="5998"/>
                </a:cubicBezTo>
                <a:cubicBezTo>
                  <a:pt x="583" y="6005"/>
                  <a:pt x="581" y="6019"/>
                  <a:pt x="577" y="6029"/>
                </a:cubicBezTo>
                <a:cubicBezTo>
                  <a:pt x="574" y="6039"/>
                  <a:pt x="570" y="6053"/>
                  <a:pt x="570" y="6059"/>
                </a:cubicBezTo>
                <a:cubicBezTo>
                  <a:pt x="566" y="6084"/>
                  <a:pt x="535" y="6164"/>
                  <a:pt x="518" y="6191"/>
                </a:cubicBezTo>
                <a:cubicBezTo>
                  <a:pt x="508" y="6207"/>
                  <a:pt x="501" y="6211"/>
                  <a:pt x="451" y="6234"/>
                </a:cubicBezTo>
                <a:cubicBezTo>
                  <a:pt x="373" y="6269"/>
                  <a:pt x="270" y="6308"/>
                  <a:pt x="195" y="6331"/>
                </a:cubicBezTo>
                <a:cubicBezTo>
                  <a:pt x="144" y="6346"/>
                  <a:pt x="131" y="6349"/>
                  <a:pt x="76" y="6361"/>
                </a:cubicBezTo>
                <a:cubicBezTo>
                  <a:pt x="27" y="6371"/>
                  <a:pt x="6" y="6379"/>
                  <a:pt x="1" y="6390"/>
                </a:cubicBezTo>
                <a:cubicBezTo>
                  <a:pt x="-1" y="6394"/>
                  <a:pt x="0" y="6398"/>
                  <a:pt x="2" y="6402"/>
                </a:cubicBezTo>
                <a:cubicBezTo>
                  <a:pt x="4" y="6405"/>
                  <a:pt x="7" y="6408"/>
                  <a:pt x="11" y="6408"/>
                </a:cubicBezTo>
                <a:lnTo>
                  <a:pt x="11" y="6408"/>
                </a:lnTo>
                <a:cubicBezTo>
                  <a:pt x="15" y="6408"/>
                  <a:pt x="19" y="6405"/>
                  <a:pt x="22" y="6402"/>
                </a:cubicBezTo>
                <a:cubicBezTo>
                  <a:pt x="27" y="6395"/>
                  <a:pt x="43" y="6390"/>
                  <a:pt x="95" y="6380"/>
                </a:cubicBezTo>
                <a:cubicBezTo>
                  <a:pt x="201" y="6358"/>
                  <a:pt x="337" y="6310"/>
                  <a:pt x="469" y="6250"/>
                </a:cubicBezTo>
                <a:cubicBezTo>
                  <a:pt x="492" y="6239"/>
                  <a:pt x="510" y="6231"/>
                  <a:pt x="512" y="6231"/>
                </a:cubicBezTo>
                <a:cubicBezTo>
                  <a:pt x="514" y="6230"/>
                  <a:pt x="517" y="6229"/>
                  <a:pt x="518" y="6227"/>
                </a:cubicBezTo>
                <a:cubicBezTo>
                  <a:pt x="519" y="6226"/>
                  <a:pt x="526" y="6223"/>
                  <a:pt x="534" y="6219"/>
                </a:cubicBezTo>
                <a:cubicBezTo>
                  <a:pt x="667" y="6152"/>
                  <a:pt x="801" y="6048"/>
                  <a:pt x="868" y="5959"/>
                </a:cubicBezTo>
                <a:cubicBezTo>
                  <a:pt x="883" y="5938"/>
                  <a:pt x="896" y="5917"/>
                  <a:pt x="916" y="5882"/>
                </a:cubicBezTo>
                <a:cubicBezTo>
                  <a:pt x="937" y="5844"/>
                  <a:pt x="943" y="5836"/>
                  <a:pt x="972" y="5811"/>
                </a:cubicBezTo>
                <a:cubicBezTo>
                  <a:pt x="1000" y="5787"/>
                  <a:pt x="1014" y="5779"/>
                  <a:pt x="1039" y="5772"/>
                </a:cubicBezTo>
                <a:cubicBezTo>
                  <a:pt x="1082" y="5762"/>
                  <a:pt x="1106" y="5759"/>
                  <a:pt x="1211" y="5748"/>
                </a:cubicBezTo>
                <a:cubicBezTo>
                  <a:pt x="1265" y="5743"/>
                  <a:pt x="1298" y="5737"/>
                  <a:pt x="1336" y="5726"/>
                </a:cubicBezTo>
                <a:cubicBezTo>
                  <a:pt x="1339" y="5725"/>
                  <a:pt x="1351" y="5721"/>
                  <a:pt x="1362" y="5718"/>
                </a:cubicBezTo>
                <a:cubicBezTo>
                  <a:pt x="1381" y="5713"/>
                  <a:pt x="1408" y="5704"/>
                  <a:pt x="1420" y="5699"/>
                </a:cubicBezTo>
                <a:cubicBezTo>
                  <a:pt x="1426" y="5696"/>
                  <a:pt x="1429" y="5695"/>
                  <a:pt x="1438" y="5693"/>
                </a:cubicBezTo>
                <a:cubicBezTo>
                  <a:pt x="1442" y="5692"/>
                  <a:pt x="1450" y="5689"/>
                  <a:pt x="1454" y="5687"/>
                </a:cubicBezTo>
                <a:cubicBezTo>
                  <a:pt x="1459" y="5685"/>
                  <a:pt x="1465" y="5682"/>
                  <a:pt x="1467" y="5682"/>
                </a:cubicBezTo>
                <a:cubicBezTo>
                  <a:pt x="1483" y="5678"/>
                  <a:pt x="1546" y="5650"/>
                  <a:pt x="1567" y="5638"/>
                </a:cubicBezTo>
                <a:cubicBezTo>
                  <a:pt x="1606" y="5616"/>
                  <a:pt x="1624" y="5600"/>
                  <a:pt x="1676" y="5538"/>
                </a:cubicBezTo>
                <a:cubicBezTo>
                  <a:pt x="1744" y="5455"/>
                  <a:pt x="1766" y="5424"/>
                  <a:pt x="1785" y="5382"/>
                </a:cubicBezTo>
                <a:cubicBezTo>
                  <a:pt x="1803" y="5344"/>
                  <a:pt x="1810" y="5332"/>
                  <a:pt x="1835" y="5304"/>
                </a:cubicBezTo>
                <a:cubicBezTo>
                  <a:pt x="1881" y="5252"/>
                  <a:pt x="1928" y="5221"/>
                  <a:pt x="2008" y="5187"/>
                </a:cubicBezTo>
                <a:cubicBezTo>
                  <a:pt x="2061" y="5165"/>
                  <a:pt x="2065" y="5159"/>
                  <a:pt x="2064" y="5153"/>
                </a:cubicBezTo>
                <a:cubicBezTo>
                  <a:pt x="2063" y="5150"/>
                  <a:pt x="2059" y="5148"/>
                  <a:pt x="2055" y="5148"/>
                </a:cubicBezTo>
                <a:cubicBezTo>
                  <a:pt x="2052" y="5148"/>
                  <a:pt x="2036" y="5148"/>
                  <a:pt x="2018" y="5148"/>
                </a:cubicBezTo>
                <a:cubicBezTo>
                  <a:pt x="2001" y="5148"/>
                  <a:pt x="1983" y="5147"/>
                  <a:pt x="1979" y="5147"/>
                </a:cubicBezTo>
                <a:cubicBezTo>
                  <a:pt x="1975" y="5146"/>
                  <a:pt x="1963" y="5146"/>
                  <a:pt x="1952" y="5145"/>
                </a:cubicBezTo>
                <a:cubicBezTo>
                  <a:pt x="1942" y="5145"/>
                  <a:pt x="1927" y="5144"/>
                  <a:pt x="1919" y="5143"/>
                </a:cubicBezTo>
                <a:cubicBezTo>
                  <a:pt x="1912" y="5142"/>
                  <a:pt x="1891" y="5140"/>
                  <a:pt x="1874" y="5138"/>
                </a:cubicBezTo>
                <a:cubicBezTo>
                  <a:pt x="1857" y="5136"/>
                  <a:pt x="1834" y="5134"/>
                  <a:pt x="1824" y="5132"/>
                </a:cubicBezTo>
                <a:cubicBezTo>
                  <a:pt x="1793" y="5127"/>
                  <a:pt x="1725" y="5124"/>
                  <a:pt x="1704" y="5127"/>
                </a:cubicBezTo>
                <a:cubicBezTo>
                  <a:pt x="1645" y="5136"/>
                  <a:pt x="1593" y="5167"/>
                  <a:pt x="1542" y="5225"/>
                </a:cubicBezTo>
                <a:cubicBezTo>
                  <a:pt x="1516" y="5255"/>
                  <a:pt x="1482" y="5296"/>
                  <a:pt x="1468" y="5314"/>
                </a:cubicBezTo>
                <a:cubicBezTo>
                  <a:pt x="1463" y="5321"/>
                  <a:pt x="1451" y="5335"/>
                  <a:pt x="1442" y="5346"/>
                </a:cubicBezTo>
                <a:cubicBezTo>
                  <a:pt x="1417" y="5376"/>
                  <a:pt x="1398" y="5402"/>
                  <a:pt x="1380" y="5428"/>
                </a:cubicBezTo>
                <a:cubicBezTo>
                  <a:pt x="1359" y="5460"/>
                  <a:pt x="1341" y="5483"/>
                  <a:pt x="1327" y="5499"/>
                </a:cubicBezTo>
                <a:cubicBezTo>
                  <a:pt x="1320" y="5506"/>
                  <a:pt x="1313" y="5513"/>
                  <a:pt x="1311" y="5515"/>
                </a:cubicBezTo>
                <a:cubicBezTo>
                  <a:pt x="1309" y="5517"/>
                  <a:pt x="1282" y="5542"/>
                  <a:pt x="1264" y="5558"/>
                </a:cubicBezTo>
                <a:cubicBezTo>
                  <a:pt x="1258" y="5564"/>
                  <a:pt x="1162" y="5631"/>
                  <a:pt x="1148" y="5639"/>
                </a:cubicBezTo>
                <a:cubicBezTo>
                  <a:pt x="1144" y="5641"/>
                  <a:pt x="1140" y="5645"/>
                  <a:pt x="1137" y="5647"/>
                </a:cubicBezTo>
                <a:cubicBezTo>
                  <a:pt x="1136" y="5649"/>
                  <a:pt x="1129" y="5655"/>
                  <a:pt x="1121" y="5660"/>
                </a:cubicBezTo>
                <a:cubicBezTo>
                  <a:pt x="1114" y="5666"/>
                  <a:pt x="1095" y="5684"/>
                  <a:pt x="1080" y="5701"/>
                </a:cubicBezTo>
                <a:cubicBezTo>
                  <a:pt x="1065" y="5719"/>
                  <a:pt x="1054" y="5730"/>
                  <a:pt x="1052" y="5732"/>
                </a:cubicBezTo>
                <a:cubicBezTo>
                  <a:pt x="1048" y="5733"/>
                  <a:pt x="1038" y="5741"/>
                  <a:pt x="1035" y="5744"/>
                </a:cubicBezTo>
                <a:cubicBezTo>
                  <a:pt x="1029" y="5750"/>
                  <a:pt x="1017" y="5757"/>
                  <a:pt x="1010" y="5760"/>
                </a:cubicBezTo>
                <a:cubicBezTo>
                  <a:pt x="992" y="5766"/>
                  <a:pt x="978" y="5775"/>
                  <a:pt x="962" y="5789"/>
                </a:cubicBezTo>
                <a:cubicBezTo>
                  <a:pt x="958" y="5793"/>
                  <a:pt x="955" y="5796"/>
                  <a:pt x="952" y="5798"/>
                </a:cubicBezTo>
                <a:cubicBezTo>
                  <a:pt x="953" y="5796"/>
                  <a:pt x="954" y="5794"/>
                  <a:pt x="956" y="5791"/>
                </a:cubicBezTo>
                <a:cubicBezTo>
                  <a:pt x="965" y="5774"/>
                  <a:pt x="1020" y="5580"/>
                  <a:pt x="1025" y="5546"/>
                </a:cubicBezTo>
                <a:cubicBezTo>
                  <a:pt x="1025" y="5544"/>
                  <a:pt x="1028" y="5530"/>
                  <a:pt x="1032" y="5514"/>
                </a:cubicBezTo>
                <a:cubicBezTo>
                  <a:pt x="1040" y="5478"/>
                  <a:pt x="1041" y="5470"/>
                  <a:pt x="1047" y="5441"/>
                </a:cubicBezTo>
                <a:cubicBezTo>
                  <a:pt x="1049" y="5428"/>
                  <a:pt x="1055" y="5399"/>
                  <a:pt x="1060" y="5376"/>
                </a:cubicBezTo>
                <a:lnTo>
                  <a:pt x="1061" y="5371"/>
                </a:lnTo>
                <a:cubicBezTo>
                  <a:pt x="1066" y="5342"/>
                  <a:pt x="1070" y="5324"/>
                  <a:pt x="1072" y="5315"/>
                </a:cubicBezTo>
                <a:lnTo>
                  <a:pt x="1072" y="5313"/>
                </a:lnTo>
                <a:cubicBezTo>
                  <a:pt x="1080" y="5267"/>
                  <a:pt x="1145" y="5153"/>
                  <a:pt x="1196" y="5096"/>
                </a:cubicBezTo>
                <a:cubicBezTo>
                  <a:pt x="1248" y="5037"/>
                  <a:pt x="1312" y="5005"/>
                  <a:pt x="1450" y="4968"/>
                </a:cubicBezTo>
                <a:cubicBezTo>
                  <a:pt x="1526" y="4947"/>
                  <a:pt x="1543" y="4941"/>
                  <a:pt x="1676" y="4889"/>
                </a:cubicBezTo>
                <a:cubicBezTo>
                  <a:pt x="1759" y="4856"/>
                  <a:pt x="1807" y="4823"/>
                  <a:pt x="1836" y="4780"/>
                </a:cubicBezTo>
                <a:cubicBezTo>
                  <a:pt x="1874" y="4726"/>
                  <a:pt x="1909" y="4681"/>
                  <a:pt x="1949" y="4636"/>
                </a:cubicBezTo>
                <a:cubicBezTo>
                  <a:pt x="2014" y="4561"/>
                  <a:pt x="2042" y="4536"/>
                  <a:pt x="2097" y="4501"/>
                </a:cubicBezTo>
                <a:cubicBezTo>
                  <a:pt x="2135" y="4476"/>
                  <a:pt x="2180" y="4460"/>
                  <a:pt x="2226" y="4456"/>
                </a:cubicBezTo>
                <a:cubicBezTo>
                  <a:pt x="2273" y="4452"/>
                  <a:pt x="2319" y="4458"/>
                  <a:pt x="2359" y="4476"/>
                </a:cubicBezTo>
                <a:cubicBezTo>
                  <a:pt x="2396" y="4491"/>
                  <a:pt x="2453" y="4541"/>
                  <a:pt x="2473" y="4575"/>
                </a:cubicBezTo>
                <a:cubicBezTo>
                  <a:pt x="2480" y="4586"/>
                  <a:pt x="2504" y="4617"/>
                  <a:pt x="2511" y="4617"/>
                </a:cubicBezTo>
                <a:moveTo>
                  <a:pt x="1387" y="4927"/>
                </a:moveTo>
                <a:cubicBezTo>
                  <a:pt x="1389" y="4925"/>
                  <a:pt x="1395" y="4922"/>
                  <a:pt x="1396" y="4918"/>
                </a:cubicBezTo>
                <a:lnTo>
                  <a:pt x="1396" y="4918"/>
                </a:lnTo>
                <a:cubicBezTo>
                  <a:pt x="1401" y="4917"/>
                  <a:pt x="1409" y="4909"/>
                  <a:pt x="1411" y="4907"/>
                </a:cubicBezTo>
                <a:cubicBezTo>
                  <a:pt x="1428" y="4890"/>
                  <a:pt x="1474" y="4852"/>
                  <a:pt x="1503" y="4833"/>
                </a:cubicBezTo>
                <a:cubicBezTo>
                  <a:pt x="1518" y="4823"/>
                  <a:pt x="1553" y="4807"/>
                  <a:pt x="1591" y="4793"/>
                </a:cubicBezTo>
                <a:cubicBezTo>
                  <a:pt x="1601" y="4790"/>
                  <a:pt x="1611" y="4786"/>
                  <a:pt x="1615" y="4784"/>
                </a:cubicBezTo>
                <a:cubicBezTo>
                  <a:pt x="1650" y="4768"/>
                  <a:pt x="1679" y="4754"/>
                  <a:pt x="1692" y="4747"/>
                </a:cubicBezTo>
                <a:cubicBezTo>
                  <a:pt x="1729" y="4728"/>
                  <a:pt x="1756" y="4704"/>
                  <a:pt x="1797" y="4652"/>
                </a:cubicBezTo>
                <a:cubicBezTo>
                  <a:pt x="1808" y="4638"/>
                  <a:pt x="1820" y="4622"/>
                  <a:pt x="1825" y="4617"/>
                </a:cubicBezTo>
                <a:cubicBezTo>
                  <a:pt x="1829" y="4611"/>
                  <a:pt x="1844" y="4593"/>
                  <a:pt x="1857" y="4577"/>
                </a:cubicBezTo>
                <a:cubicBezTo>
                  <a:pt x="1874" y="4556"/>
                  <a:pt x="1887" y="4540"/>
                  <a:pt x="1896" y="4529"/>
                </a:cubicBezTo>
                <a:cubicBezTo>
                  <a:pt x="1909" y="4512"/>
                  <a:pt x="1910" y="4510"/>
                  <a:pt x="1907" y="4507"/>
                </a:cubicBezTo>
                <a:cubicBezTo>
                  <a:pt x="1905" y="4505"/>
                  <a:pt x="1901" y="4507"/>
                  <a:pt x="1898" y="4511"/>
                </a:cubicBezTo>
                <a:cubicBezTo>
                  <a:pt x="1895" y="4513"/>
                  <a:pt x="1892" y="4518"/>
                  <a:pt x="1887" y="4523"/>
                </a:cubicBezTo>
                <a:cubicBezTo>
                  <a:pt x="1877" y="4534"/>
                  <a:pt x="1863" y="4550"/>
                  <a:pt x="1844" y="4572"/>
                </a:cubicBezTo>
                <a:cubicBezTo>
                  <a:pt x="1810" y="4610"/>
                  <a:pt x="1772" y="4651"/>
                  <a:pt x="1760" y="4664"/>
                </a:cubicBezTo>
                <a:cubicBezTo>
                  <a:pt x="1749" y="4674"/>
                  <a:pt x="1736" y="4687"/>
                  <a:pt x="1734" y="4690"/>
                </a:cubicBezTo>
                <a:cubicBezTo>
                  <a:pt x="1722" y="4706"/>
                  <a:pt x="1641" y="4749"/>
                  <a:pt x="1576" y="4774"/>
                </a:cubicBezTo>
                <a:cubicBezTo>
                  <a:pt x="1550" y="4784"/>
                  <a:pt x="1507" y="4805"/>
                  <a:pt x="1490" y="4815"/>
                </a:cubicBezTo>
                <a:cubicBezTo>
                  <a:pt x="1471" y="4827"/>
                  <a:pt x="1436" y="4854"/>
                  <a:pt x="1419" y="4870"/>
                </a:cubicBezTo>
                <a:cubicBezTo>
                  <a:pt x="1411" y="4877"/>
                  <a:pt x="1395" y="4891"/>
                  <a:pt x="1382" y="4900"/>
                </a:cubicBezTo>
                <a:cubicBezTo>
                  <a:pt x="1370" y="4910"/>
                  <a:pt x="1354" y="4922"/>
                  <a:pt x="1348" y="4926"/>
                </a:cubicBezTo>
                <a:cubicBezTo>
                  <a:pt x="1345" y="4929"/>
                  <a:pt x="1342" y="4931"/>
                  <a:pt x="1339" y="4933"/>
                </a:cubicBezTo>
                <a:cubicBezTo>
                  <a:pt x="1342" y="4927"/>
                  <a:pt x="1344" y="4924"/>
                  <a:pt x="1344" y="4923"/>
                </a:cubicBezTo>
                <a:cubicBezTo>
                  <a:pt x="1347" y="4921"/>
                  <a:pt x="1353" y="4906"/>
                  <a:pt x="1355" y="4902"/>
                </a:cubicBezTo>
                <a:cubicBezTo>
                  <a:pt x="1363" y="4883"/>
                  <a:pt x="1390" y="4842"/>
                  <a:pt x="1402" y="4831"/>
                </a:cubicBezTo>
                <a:cubicBezTo>
                  <a:pt x="1418" y="4816"/>
                  <a:pt x="1444" y="4797"/>
                  <a:pt x="1467" y="4784"/>
                </a:cubicBezTo>
                <a:cubicBezTo>
                  <a:pt x="1529" y="4748"/>
                  <a:pt x="1661" y="4660"/>
                  <a:pt x="1676" y="4643"/>
                </a:cubicBezTo>
                <a:cubicBezTo>
                  <a:pt x="1701" y="4617"/>
                  <a:pt x="1758" y="4540"/>
                  <a:pt x="1797" y="4479"/>
                </a:cubicBezTo>
                <a:cubicBezTo>
                  <a:pt x="1811" y="4457"/>
                  <a:pt x="1853" y="4407"/>
                  <a:pt x="1866" y="4397"/>
                </a:cubicBezTo>
                <a:cubicBezTo>
                  <a:pt x="1889" y="4378"/>
                  <a:pt x="1912" y="4364"/>
                  <a:pt x="1938" y="4354"/>
                </a:cubicBezTo>
                <a:cubicBezTo>
                  <a:pt x="1966" y="4343"/>
                  <a:pt x="1986" y="4341"/>
                  <a:pt x="2024" y="4349"/>
                </a:cubicBezTo>
                <a:lnTo>
                  <a:pt x="2024" y="4349"/>
                </a:lnTo>
                <a:cubicBezTo>
                  <a:pt x="2035" y="4351"/>
                  <a:pt x="2054" y="4356"/>
                  <a:pt x="2065" y="4358"/>
                </a:cubicBezTo>
                <a:cubicBezTo>
                  <a:pt x="2076" y="4361"/>
                  <a:pt x="2103" y="4368"/>
                  <a:pt x="2126" y="4373"/>
                </a:cubicBezTo>
                <a:lnTo>
                  <a:pt x="2127" y="4374"/>
                </a:lnTo>
                <a:cubicBezTo>
                  <a:pt x="2164" y="4382"/>
                  <a:pt x="2192" y="4391"/>
                  <a:pt x="2213" y="4398"/>
                </a:cubicBezTo>
                <a:lnTo>
                  <a:pt x="2214" y="4399"/>
                </a:lnTo>
                <a:cubicBezTo>
                  <a:pt x="2224" y="4402"/>
                  <a:pt x="2243" y="4409"/>
                  <a:pt x="2257" y="4413"/>
                </a:cubicBezTo>
                <a:cubicBezTo>
                  <a:pt x="2282" y="4421"/>
                  <a:pt x="2299" y="4428"/>
                  <a:pt x="2319" y="4438"/>
                </a:cubicBezTo>
                <a:cubicBezTo>
                  <a:pt x="2298" y="4433"/>
                  <a:pt x="2276" y="4430"/>
                  <a:pt x="2242" y="4430"/>
                </a:cubicBezTo>
                <a:cubicBezTo>
                  <a:pt x="2203" y="4430"/>
                  <a:pt x="2140" y="4447"/>
                  <a:pt x="2100" y="4470"/>
                </a:cubicBezTo>
                <a:cubicBezTo>
                  <a:pt x="2078" y="4482"/>
                  <a:pt x="2032" y="4515"/>
                  <a:pt x="2014" y="4532"/>
                </a:cubicBezTo>
                <a:cubicBezTo>
                  <a:pt x="1989" y="4555"/>
                  <a:pt x="1956" y="4590"/>
                  <a:pt x="1922" y="4630"/>
                </a:cubicBezTo>
                <a:cubicBezTo>
                  <a:pt x="1883" y="4675"/>
                  <a:pt x="1865" y="4698"/>
                  <a:pt x="1821" y="4761"/>
                </a:cubicBezTo>
                <a:cubicBezTo>
                  <a:pt x="1792" y="4802"/>
                  <a:pt x="1758" y="4829"/>
                  <a:pt x="1707" y="4851"/>
                </a:cubicBezTo>
                <a:cubicBezTo>
                  <a:pt x="1611" y="4892"/>
                  <a:pt x="1527" y="4923"/>
                  <a:pt x="1462" y="4940"/>
                </a:cubicBezTo>
                <a:cubicBezTo>
                  <a:pt x="1393" y="4958"/>
                  <a:pt x="1361" y="4969"/>
                  <a:pt x="1322" y="4984"/>
                </a:cubicBezTo>
                <a:cubicBezTo>
                  <a:pt x="1316" y="4986"/>
                  <a:pt x="1311" y="4988"/>
                  <a:pt x="1307" y="4990"/>
                </a:cubicBezTo>
                <a:cubicBezTo>
                  <a:pt x="1311" y="4987"/>
                  <a:pt x="1315" y="4983"/>
                  <a:pt x="1320" y="4979"/>
                </a:cubicBezTo>
                <a:cubicBezTo>
                  <a:pt x="1334" y="4968"/>
                  <a:pt x="1353" y="4953"/>
                  <a:pt x="1362" y="4945"/>
                </a:cubicBezTo>
                <a:cubicBezTo>
                  <a:pt x="1372" y="4937"/>
                  <a:pt x="1383" y="4929"/>
                  <a:pt x="1387" y="4927"/>
                </a:cubicBezTo>
                <a:moveTo>
                  <a:pt x="2117" y="4348"/>
                </a:moveTo>
                <a:cubicBezTo>
                  <a:pt x="2105" y="4345"/>
                  <a:pt x="2080" y="4339"/>
                  <a:pt x="2062" y="4335"/>
                </a:cubicBezTo>
                <a:cubicBezTo>
                  <a:pt x="2056" y="4333"/>
                  <a:pt x="2050" y="4332"/>
                  <a:pt x="2045" y="4330"/>
                </a:cubicBezTo>
                <a:cubicBezTo>
                  <a:pt x="2067" y="4329"/>
                  <a:pt x="2105" y="4328"/>
                  <a:pt x="2123" y="4328"/>
                </a:cubicBezTo>
                <a:cubicBezTo>
                  <a:pt x="2181" y="4331"/>
                  <a:pt x="2226" y="4339"/>
                  <a:pt x="2273" y="4355"/>
                </a:cubicBezTo>
                <a:cubicBezTo>
                  <a:pt x="2338" y="4377"/>
                  <a:pt x="2373" y="4395"/>
                  <a:pt x="2416" y="4431"/>
                </a:cubicBezTo>
                <a:cubicBezTo>
                  <a:pt x="2443" y="4453"/>
                  <a:pt x="2467" y="4478"/>
                  <a:pt x="2469" y="4483"/>
                </a:cubicBezTo>
                <a:cubicBezTo>
                  <a:pt x="2469" y="4485"/>
                  <a:pt x="2470" y="4487"/>
                  <a:pt x="2471" y="4489"/>
                </a:cubicBezTo>
                <a:cubicBezTo>
                  <a:pt x="2472" y="4489"/>
                  <a:pt x="2473" y="4490"/>
                  <a:pt x="2474" y="4490"/>
                </a:cubicBezTo>
                <a:cubicBezTo>
                  <a:pt x="2477" y="4494"/>
                  <a:pt x="2486" y="4518"/>
                  <a:pt x="2489" y="4542"/>
                </a:cubicBezTo>
                <a:lnTo>
                  <a:pt x="2490" y="4553"/>
                </a:lnTo>
                <a:lnTo>
                  <a:pt x="2489" y="4551"/>
                </a:lnTo>
                <a:cubicBezTo>
                  <a:pt x="2458" y="4511"/>
                  <a:pt x="2420" y="4477"/>
                  <a:pt x="2370" y="4444"/>
                </a:cubicBezTo>
                <a:cubicBezTo>
                  <a:pt x="2325" y="4415"/>
                  <a:pt x="2306" y="4406"/>
                  <a:pt x="2258" y="4390"/>
                </a:cubicBezTo>
                <a:cubicBezTo>
                  <a:pt x="2242" y="4385"/>
                  <a:pt x="2219" y="4377"/>
                  <a:pt x="2206" y="4372"/>
                </a:cubicBezTo>
                <a:cubicBezTo>
                  <a:pt x="2193" y="4367"/>
                  <a:pt x="2173" y="4361"/>
                  <a:pt x="2161" y="4358"/>
                </a:cubicBezTo>
                <a:cubicBezTo>
                  <a:pt x="2149" y="4356"/>
                  <a:pt x="2130" y="4351"/>
                  <a:pt x="2117" y="4348"/>
                </a:cubicBezTo>
                <a:moveTo>
                  <a:pt x="1858" y="4046"/>
                </a:moveTo>
                <a:cubicBezTo>
                  <a:pt x="1858" y="4049"/>
                  <a:pt x="1849" y="4058"/>
                  <a:pt x="1827" y="4065"/>
                </a:cubicBezTo>
                <a:cubicBezTo>
                  <a:pt x="1825" y="4066"/>
                  <a:pt x="1823" y="4067"/>
                  <a:pt x="1820" y="4068"/>
                </a:cubicBezTo>
                <a:cubicBezTo>
                  <a:pt x="1823" y="4065"/>
                  <a:pt x="1825" y="4063"/>
                  <a:pt x="1829" y="4060"/>
                </a:cubicBezTo>
                <a:cubicBezTo>
                  <a:pt x="1841" y="4049"/>
                  <a:pt x="1851" y="4044"/>
                  <a:pt x="1856" y="4044"/>
                </a:cubicBezTo>
                <a:lnTo>
                  <a:pt x="1857" y="4045"/>
                </a:lnTo>
                <a:cubicBezTo>
                  <a:pt x="1857" y="4045"/>
                  <a:pt x="1858" y="4045"/>
                  <a:pt x="1858" y="4046"/>
                </a:cubicBezTo>
                <a:moveTo>
                  <a:pt x="2699" y="2816"/>
                </a:moveTo>
                <a:cubicBezTo>
                  <a:pt x="2696" y="2814"/>
                  <a:pt x="2688" y="2809"/>
                  <a:pt x="2683" y="2805"/>
                </a:cubicBezTo>
                <a:cubicBezTo>
                  <a:pt x="2682" y="2804"/>
                  <a:pt x="2679" y="2802"/>
                  <a:pt x="2677" y="2805"/>
                </a:cubicBezTo>
                <a:cubicBezTo>
                  <a:pt x="2674" y="2808"/>
                  <a:pt x="2677" y="2810"/>
                  <a:pt x="2681" y="2815"/>
                </a:cubicBezTo>
                <a:cubicBezTo>
                  <a:pt x="2684" y="2819"/>
                  <a:pt x="2689" y="2823"/>
                  <a:pt x="2694" y="2829"/>
                </a:cubicBezTo>
                <a:cubicBezTo>
                  <a:pt x="2707" y="2842"/>
                  <a:pt x="2724" y="2862"/>
                  <a:pt x="2730" y="2871"/>
                </a:cubicBezTo>
                <a:cubicBezTo>
                  <a:pt x="2743" y="2890"/>
                  <a:pt x="2780" y="2936"/>
                  <a:pt x="2795" y="2951"/>
                </a:cubicBezTo>
                <a:cubicBezTo>
                  <a:pt x="2800" y="2956"/>
                  <a:pt x="2808" y="2964"/>
                  <a:pt x="2813" y="2970"/>
                </a:cubicBezTo>
                <a:cubicBezTo>
                  <a:pt x="2817" y="2975"/>
                  <a:pt x="2824" y="2983"/>
                  <a:pt x="2828" y="2987"/>
                </a:cubicBezTo>
                <a:cubicBezTo>
                  <a:pt x="2832" y="2991"/>
                  <a:pt x="2844" y="3004"/>
                  <a:pt x="2854" y="3016"/>
                </a:cubicBezTo>
                <a:cubicBezTo>
                  <a:pt x="2859" y="3022"/>
                  <a:pt x="2863" y="3026"/>
                  <a:pt x="2865" y="3029"/>
                </a:cubicBezTo>
                <a:cubicBezTo>
                  <a:pt x="2857" y="3028"/>
                  <a:pt x="2842" y="3025"/>
                  <a:pt x="2829" y="3024"/>
                </a:cubicBezTo>
                <a:cubicBezTo>
                  <a:pt x="2764" y="3014"/>
                  <a:pt x="2739" y="3004"/>
                  <a:pt x="2674" y="2958"/>
                </a:cubicBezTo>
                <a:cubicBezTo>
                  <a:pt x="2629" y="2926"/>
                  <a:pt x="2601" y="2901"/>
                  <a:pt x="2562" y="2860"/>
                </a:cubicBezTo>
                <a:cubicBezTo>
                  <a:pt x="2529" y="2823"/>
                  <a:pt x="2491" y="2787"/>
                  <a:pt x="2457" y="2760"/>
                </a:cubicBezTo>
                <a:cubicBezTo>
                  <a:pt x="2413" y="2725"/>
                  <a:pt x="2394" y="2718"/>
                  <a:pt x="2386" y="2718"/>
                </a:cubicBezTo>
                <a:cubicBezTo>
                  <a:pt x="2396" y="2714"/>
                  <a:pt x="2418" y="2706"/>
                  <a:pt x="2468" y="2691"/>
                </a:cubicBezTo>
                <a:cubicBezTo>
                  <a:pt x="2470" y="2690"/>
                  <a:pt x="2489" y="2689"/>
                  <a:pt x="2518" y="2688"/>
                </a:cubicBezTo>
                <a:cubicBezTo>
                  <a:pt x="2550" y="2687"/>
                  <a:pt x="2569" y="2688"/>
                  <a:pt x="2586" y="2691"/>
                </a:cubicBezTo>
                <a:cubicBezTo>
                  <a:pt x="2639" y="2701"/>
                  <a:pt x="2716" y="2750"/>
                  <a:pt x="2758" y="2799"/>
                </a:cubicBezTo>
                <a:cubicBezTo>
                  <a:pt x="2771" y="2814"/>
                  <a:pt x="2788" y="2837"/>
                  <a:pt x="2796" y="2849"/>
                </a:cubicBezTo>
                <a:cubicBezTo>
                  <a:pt x="2804" y="2862"/>
                  <a:pt x="2821" y="2887"/>
                  <a:pt x="2833" y="2906"/>
                </a:cubicBezTo>
                <a:cubicBezTo>
                  <a:pt x="2845" y="2924"/>
                  <a:pt x="2860" y="2951"/>
                  <a:pt x="2867" y="2966"/>
                </a:cubicBezTo>
                <a:cubicBezTo>
                  <a:pt x="2879" y="2992"/>
                  <a:pt x="2888" y="3015"/>
                  <a:pt x="2893" y="3028"/>
                </a:cubicBezTo>
                <a:cubicBezTo>
                  <a:pt x="2892" y="3028"/>
                  <a:pt x="2892" y="3027"/>
                  <a:pt x="2891" y="3027"/>
                </a:cubicBezTo>
                <a:cubicBezTo>
                  <a:pt x="2879" y="3012"/>
                  <a:pt x="2829" y="2955"/>
                  <a:pt x="2815" y="2940"/>
                </a:cubicBezTo>
                <a:cubicBezTo>
                  <a:pt x="2809" y="2934"/>
                  <a:pt x="2800" y="2925"/>
                  <a:pt x="2794" y="2919"/>
                </a:cubicBezTo>
                <a:cubicBezTo>
                  <a:pt x="2789" y="2914"/>
                  <a:pt x="2778" y="2900"/>
                  <a:pt x="2769" y="2890"/>
                </a:cubicBezTo>
                <a:cubicBezTo>
                  <a:pt x="2747" y="2863"/>
                  <a:pt x="2708" y="2821"/>
                  <a:pt x="2699" y="2816"/>
                </a:cubicBezTo>
                <a:moveTo>
                  <a:pt x="2080" y="2827"/>
                </a:moveTo>
                <a:cubicBezTo>
                  <a:pt x="2081" y="2826"/>
                  <a:pt x="2084" y="2824"/>
                  <a:pt x="2103" y="2812"/>
                </a:cubicBezTo>
                <a:cubicBezTo>
                  <a:pt x="2154" y="2778"/>
                  <a:pt x="2174" y="2770"/>
                  <a:pt x="2255" y="2750"/>
                </a:cubicBezTo>
                <a:cubicBezTo>
                  <a:pt x="2283" y="2743"/>
                  <a:pt x="2308" y="2737"/>
                  <a:pt x="2310" y="2737"/>
                </a:cubicBezTo>
                <a:cubicBezTo>
                  <a:pt x="2326" y="2732"/>
                  <a:pt x="2355" y="2733"/>
                  <a:pt x="2377" y="2738"/>
                </a:cubicBezTo>
                <a:cubicBezTo>
                  <a:pt x="2402" y="2744"/>
                  <a:pt x="2405" y="2746"/>
                  <a:pt x="2443" y="2777"/>
                </a:cubicBezTo>
                <a:cubicBezTo>
                  <a:pt x="2451" y="2784"/>
                  <a:pt x="2464" y="2795"/>
                  <a:pt x="2471" y="2800"/>
                </a:cubicBezTo>
                <a:lnTo>
                  <a:pt x="2477" y="2805"/>
                </a:lnTo>
                <a:lnTo>
                  <a:pt x="2469" y="2805"/>
                </a:lnTo>
                <a:cubicBezTo>
                  <a:pt x="2448" y="2807"/>
                  <a:pt x="2392" y="2829"/>
                  <a:pt x="2365" y="2847"/>
                </a:cubicBezTo>
                <a:cubicBezTo>
                  <a:pt x="2354" y="2854"/>
                  <a:pt x="2337" y="2867"/>
                  <a:pt x="2328" y="2877"/>
                </a:cubicBezTo>
                <a:cubicBezTo>
                  <a:pt x="2290" y="2918"/>
                  <a:pt x="2270" y="2933"/>
                  <a:pt x="2236" y="2944"/>
                </a:cubicBezTo>
                <a:cubicBezTo>
                  <a:pt x="2210" y="2953"/>
                  <a:pt x="2172" y="2964"/>
                  <a:pt x="2145" y="2969"/>
                </a:cubicBezTo>
                <a:cubicBezTo>
                  <a:pt x="2109" y="2975"/>
                  <a:pt x="2058" y="2988"/>
                  <a:pt x="2032" y="2997"/>
                </a:cubicBezTo>
                <a:cubicBezTo>
                  <a:pt x="2021" y="3001"/>
                  <a:pt x="2007" y="3005"/>
                  <a:pt x="2001" y="3006"/>
                </a:cubicBezTo>
                <a:cubicBezTo>
                  <a:pt x="1980" y="3011"/>
                  <a:pt x="1939" y="3029"/>
                  <a:pt x="1910" y="3046"/>
                </a:cubicBezTo>
                <a:cubicBezTo>
                  <a:pt x="1918" y="3038"/>
                  <a:pt x="1929" y="3029"/>
                  <a:pt x="1939" y="3023"/>
                </a:cubicBezTo>
                <a:cubicBezTo>
                  <a:pt x="1952" y="3013"/>
                  <a:pt x="1969" y="3001"/>
                  <a:pt x="1976" y="2995"/>
                </a:cubicBezTo>
                <a:cubicBezTo>
                  <a:pt x="1996" y="2980"/>
                  <a:pt x="2045" y="2947"/>
                  <a:pt x="2065" y="2937"/>
                </a:cubicBezTo>
                <a:cubicBezTo>
                  <a:pt x="2075" y="2932"/>
                  <a:pt x="2105" y="2915"/>
                  <a:pt x="2132" y="2899"/>
                </a:cubicBezTo>
                <a:cubicBezTo>
                  <a:pt x="2158" y="2884"/>
                  <a:pt x="2195" y="2865"/>
                  <a:pt x="2213" y="2856"/>
                </a:cubicBezTo>
                <a:cubicBezTo>
                  <a:pt x="2239" y="2844"/>
                  <a:pt x="2259" y="2834"/>
                  <a:pt x="2272" y="2827"/>
                </a:cubicBezTo>
                <a:cubicBezTo>
                  <a:pt x="2279" y="2823"/>
                  <a:pt x="2284" y="2821"/>
                  <a:pt x="2288" y="2819"/>
                </a:cubicBezTo>
                <a:cubicBezTo>
                  <a:pt x="2292" y="2816"/>
                  <a:pt x="2295" y="2814"/>
                  <a:pt x="2294" y="2811"/>
                </a:cubicBezTo>
                <a:cubicBezTo>
                  <a:pt x="2294" y="2809"/>
                  <a:pt x="2292" y="2808"/>
                  <a:pt x="2291" y="2808"/>
                </a:cubicBezTo>
                <a:cubicBezTo>
                  <a:pt x="2289" y="2808"/>
                  <a:pt x="2288" y="2809"/>
                  <a:pt x="2288" y="2809"/>
                </a:cubicBezTo>
                <a:cubicBezTo>
                  <a:pt x="2216" y="2828"/>
                  <a:pt x="2062" y="2906"/>
                  <a:pt x="1983" y="2963"/>
                </a:cubicBezTo>
                <a:cubicBezTo>
                  <a:pt x="1968" y="2974"/>
                  <a:pt x="1945" y="2991"/>
                  <a:pt x="1930" y="3001"/>
                </a:cubicBezTo>
                <a:cubicBezTo>
                  <a:pt x="1922" y="3007"/>
                  <a:pt x="1913" y="3014"/>
                  <a:pt x="1906" y="3019"/>
                </a:cubicBezTo>
                <a:cubicBezTo>
                  <a:pt x="1910" y="3013"/>
                  <a:pt x="1915" y="3006"/>
                  <a:pt x="1917" y="3004"/>
                </a:cubicBezTo>
                <a:cubicBezTo>
                  <a:pt x="1918" y="3002"/>
                  <a:pt x="1926" y="2991"/>
                  <a:pt x="1931" y="2984"/>
                </a:cubicBezTo>
                <a:cubicBezTo>
                  <a:pt x="1953" y="2954"/>
                  <a:pt x="2006" y="2893"/>
                  <a:pt x="2039" y="2861"/>
                </a:cubicBezTo>
                <a:cubicBezTo>
                  <a:pt x="2050" y="2850"/>
                  <a:pt x="2077" y="2828"/>
                  <a:pt x="2080" y="2827"/>
                </a:cubicBezTo>
                <a:moveTo>
                  <a:pt x="1709" y="2894"/>
                </a:moveTo>
                <a:cubicBezTo>
                  <a:pt x="1711" y="2886"/>
                  <a:pt x="1720" y="2864"/>
                  <a:pt x="1727" y="2857"/>
                </a:cubicBezTo>
                <a:cubicBezTo>
                  <a:pt x="1732" y="2850"/>
                  <a:pt x="1737" y="2848"/>
                  <a:pt x="1739" y="2848"/>
                </a:cubicBezTo>
                <a:cubicBezTo>
                  <a:pt x="1740" y="2848"/>
                  <a:pt x="1740" y="2848"/>
                  <a:pt x="1740" y="2848"/>
                </a:cubicBezTo>
                <a:cubicBezTo>
                  <a:pt x="1742" y="2849"/>
                  <a:pt x="1743" y="2851"/>
                  <a:pt x="1743" y="2853"/>
                </a:cubicBezTo>
                <a:lnTo>
                  <a:pt x="1743" y="2853"/>
                </a:lnTo>
                <a:cubicBezTo>
                  <a:pt x="1744" y="2856"/>
                  <a:pt x="1743" y="2862"/>
                  <a:pt x="1741" y="2865"/>
                </a:cubicBezTo>
                <a:cubicBezTo>
                  <a:pt x="1739" y="2871"/>
                  <a:pt x="1718" y="2889"/>
                  <a:pt x="1709" y="2894"/>
                </a:cubicBezTo>
                <a:moveTo>
                  <a:pt x="2161" y="1552"/>
                </a:moveTo>
                <a:lnTo>
                  <a:pt x="2161" y="1552"/>
                </a:lnTo>
                <a:cubicBezTo>
                  <a:pt x="2132" y="1575"/>
                  <a:pt x="2110" y="1614"/>
                  <a:pt x="2099" y="1664"/>
                </a:cubicBezTo>
                <a:cubicBezTo>
                  <a:pt x="2092" y="1694"/>
                  <a:pt x="2086" y="1715"/>
                  <a:pt x="2083" y="1724"/>
                </a:cubicBezTo>
                <a:cubicBezTo>
                  <a:pt x="2076" y="1744"/>
                  <a:pt x="2059" y="1803"/>
                  <a:pt x="2057" y="1816"/>
                </a:cubicBezTo>
                <a:cubicBezTo>
                  <a:pt x="2056" y="1819"/>
                  <a:pt x="2055" y="1830"/>
                  <a:pt x="2053" y="1840"/>
                </a:cubicBezTo>
                <a:cubicBezTo>
                  <a:pt x="2051" y="1850"/>
                  <a:pt x="2049" y="1863"/>
                  <a:pt x="2049" y="1869"/>
                </a:cubicBezTo>
                <a:cubicBezTo>
                  <a:pt x="2047" y="1884"/>
                  <a:pt x="2043" y="1906"/>
                  <a:pt x="2040" y="1915"/>
                </a:cubicBezTo>
                <a:cubicBezTo>
                  <a:pt x="2039" y="1919"/>
                  <a:pt x="2022" y="1951"/>
                  <a:pt x="1999" y="1990"/>
                </a:cubicBezTo>
                <a:cubicBezTo>
                  <a:pt x="1978" y="2027"/>
                  <a:pt x="1954" y="2069"/>
                  <a:pt x="1946" y="2084"/>
                </a:cubicBezTo>
                <a:cubicBezTo>
                  <a:pt x="1933" y="2106"/>
                  <a:pt x="1921" y="2125"/>
                  <a:pt x="1898" y="2160"/>
                </a:cubicBezTo>
                <a:cubicBezTo>
                  <a:pt x="1896" y="2164"/>
                  <a:pt x="1891" y="2171"/>
                  <a:pt x="1888" y="2174"/>
                </a:cubicBezTo>
                <a:cubicBezTo>
                  <a:pt x="1885" y="2178"/>
                  <a:pt x="1879" y="2186"/>
                  <a:pt x="1875" y="2191"/>
                </a:cubicBezTo>
                <a:cubicBezTo>
                  <a:pt x="1865" y="2204"/>
                  <a:pt x="1829" y="2239"/>
                  <a:pt x="1824" y="2242"/>
                </a:cubicBezTo>
                <a:cubicBezTo>
                  <a:pt x="1821" y="2242"/>
                  <a:pt x="1818" y="2245"/>
                  <a:pt x="1818" y="2247"/>
                </a:cubicBezTo>
                <a:cubicBezTo>
                  <a:pt x="1817" y="2248"/>
                  <a:pt x="1816" y="2249"/>
                  <a:pt x="1813" y="2251"/>
                </a:cubicBezTo>
                <a:cubicBezTo>
                  <a:pt x="1809" y="2253"/>
                  <a:pt x="1800" y="2259"/>
                  <a:pt x="1792" y="2265"/>
                </a:cubicBezTo>
                <a:lnTo>
                  <a:pt x="1752" y="2292"/>
                </a:lnTo>
                <a:cubicBezTo>
                  <a:pt x="1726" y="2310"/>
                  <a:pt x="1705" y="2325"/>
                  <a:pt x="1696" y="2332"/>
                </a:cubicBezTo>
                <a:cubicBezTo>
                  <a:pt x="1703" y="2321"/>
                  <a:pt x="1716" y="2300"/>
                  <a:pt x="1735" y="2273"/>
                </a:cubicBezTo>
                <a:cubicBezTo>
                  <a:pt x="1756" y="2240"/>
                  <a:pt x="1798" y="2159"/>
                  <a:pt x="1811" y="2126"/>
                </a:cubicBezTo>
                <a:cubicBezTo>
                  <a:pt x="1827" y="2085"/>
                  <a:pt x="1839" y="2048"/>
                  <a:pt x="1848" y="2006"/>
                </a:cubicBezTo>
                <a:cubicBezTo>
                  <a:pt x="1856" y="1966"/>
                  <a:pt x="1866" y="1941"/>
                  <a:pt x="1892" y="1896"/>
                </a:cubicBezTo>
                <a:cubicBezTo>
                  <a:pt x="1900" y="1882"/>
                  <a:pt x="1912" y="1858"/>
                  <a:pt x="1919" y="1842"/>
                </a:cubicBezTo>
                <a:cubicBezTo>
                  <a:pt x="1931" y="1813"/>
                  <a:pt x="1964" y="1746"/>
                  <a:pt x="1979" y="1718"/>
                </a:cubicBezTo>
                <a:cubicBezTo>
                  <a:pt x="1984" y="1709"/>
                  <a:pt x="1987" y="1704"/>
                  <a:pt x="1988" y="1701"/>
                </a:cubicBezTo>
                <a:cubicBezTo>
                  <a:pt x="1991" y="1696"/>
                  <a:pt x="1993" y="1693"/>
                  <a:pt x="1990" y="1691"/>
                </a:cubicBezTo>
                <a:cubicBezTo>
                  <a:pt x="1989" y="1690"/>
                  <a:pt x="1988" y="1690"/>
                  <a:pt x="1988" y="1690"/>
                </a:cubicBezTo>
                <a:cubicBezTo>
                  <a:pt x="1986" y="1690"/>
                  <a:pt x="1984" y="1692"/>
                  <a:pt x="1983" y="1694"/>
                </a:cubicBezTo>
                <a:cubicBezTo>
                  <a:pt x="1957" y="1724"/>
                  <a:pt x="1934" y="1761"/>
                  <a:pt x="1910" y="1813"/>
                </a:cubicBezTo>
                <a:cubicBezTo>
                  <a:pt x="1898" y="1838"/>
                  <a:pt x="1883" y="1867"/>
                  <a:pt x="1876" y="1878"/>
                </a:cubicBezTo>
                <a:cubicBezTo>
                  <a:pt x="1848" y="1924"/>
                  <a:pt x="1834" y="1960"/>
                  <a:pt x="1824" y="2005"/>
                </a:cubicBezTo>
                <a:cubicBezTo>
                  <a:pt x="1812" y="2063"/>
                  <a:pt x="1793" y="2117"/>
                  <a:pt x="1765" y="2171"/>
                </a:cubicBezTo>
                <a:cubicBezTo>
                  <a:pt x="1757" y="2186"/>
                  <a:pt x="1749" y="2202"/>
                  <a:pt x="1748" y="2207"/>
                </a:cubicBezTo>
                <a:cubicBezTo>
                  <a:pt x="1746" y="2211"/>
                  <a:pt x="1724" y="2246"/>
                  <a:pt x="1705" y="2277"/>
                </a:cubicBezTo>
                <a:cubicBezTo>
                  <a:pt x="1734" y="2221"/>
                  <a:pt x="1744" y="2182"/>
                  <a:pt x="1744" y="2128"/>
                </a:cubicBezTo>
                <a:cubicBezTo>
                  <a:pt x="1744" y="2066"/>
                  <a:pt x="1750" y="2025"/>
                  <a:pt x="1766" y="1972"/>
                </a:cubicBezTo>
                <a:cubicBezTo>
                  <a:pt x="1769" y="1959"/>
                  <a:pt x="1774" y="1944"/>
                  <a:pt x="1774" y="1942"/>
                </a:cubicBezTo>
                <a:cubicBezTo>
                  <a:pt x="1774" y="1941"/>
                  <a:pt x="1776" y="1938"/>
                  <a:pt x="1777" y="1934"/>
                </a:cubicBezTo>
                <a:cubicBezTo>
                  <a:pt x="1779" y="1930"/>
                  <a:pt x="1784" y="1914"/>
                  <a:pt x="1787" y="1901"/>
                </a:cubicBezTo>
                <a:cubicBezTo>
                  <a:pt x="1797" y="1861"/>
                  <a:pt x="1801" y="1847"/>
                  <a:pt x="1823" y="1791"/>
                </a:cubicBezTo>
                <a:cubicBezTo>
                  <a:pt x="1844" y="1736"/>
                  <a:pt x="1898" y="1672"/>
                  <a:pt x="1954" y="1636"/>
                </a:cubicBezTo>
                <a:cubicBezTo>
                  <a:pt x="1969" y="1626"/>
                  <a:pt x="1991" y="1611"/>
                  <a:pt x="2004" y="1602"/>
                </a:cubicBezTo>
                <a:cubicBezTo>
                  <a:pt x="2039" y="1578"/>
                  <a:pt x="2058" y="1567"/>
                  <a:pt x="2073" y="1562"/>
                </a:cubicBezTo>
                <a:cubicBezTo>
                  <a:pt x="2089" y="1558"/>
                  <a:pt x="2128" y="1551"/>
                  <a:pt x="2157" y="1549"/>
                </a:cubicBezTo>
                <a:lnTo>
                  <a:pt x="2165" y="1548"/>
                </a:lnTo>
                <a:lnTo>
                  <a:pt x="2161" y="1552"/>
                </a:lnTo>
                <a:moveTo>
                  <a:pt x="2239" y="1562"/>
                </a:moveTo>
                <a:cubicBezTo>
                  <a:pt x="2248" y="1571"/>
                  <a:pt x="2258" y="1599"/>
                  <a:pt x="2259" y="1619"/>
                </a:cubicBezTo>
                <a:cubicBezTo>
                  <a:pt x="2260" y="1623"/>
                  <a:pt x="2260" y="1626"/>
                  <a:pt x="2260" y="1628"/>
                </a:cubicBezTo>
                <a:cubicBezTo>
                  <a:pt x="2247" y="1614"/>
                  <a:pt x="2223" y="1598"/>
                  <a:pt x="2199" y="1591"/>
                </a:cubicBezTo>
                <a:cubicBezTo>
                  <a:pt x="2191" y="1589"/>
                  <a:pt x="2181" y="1588"/>
                  <a:pt x="2172" y="1588"/>
                </a:cubicBezTo>
                <a:cubicBezTo>
                  <a:pt x="2166" y="1588"/>
                  <a:pt x="2159" y="1588"/>
                  <a:pt x="2155" y="1590"/>
                </a:cubicBezTo>
                <a:cubicBezTo>
                  <a:pt x="2164" y="1580"/>
                  <a:pt x="2185" y="1562"/>
                  <a:pt x="2196" y="1557"/>
                </a:cubicBezTo>
                <a:cubicBezTo>
                  <a:pt x="2213" y="1550"/>
                  <a:pt x="2214" y="1550"/>
                  <a:pt x="2225" y="1554"/>
                </a:cubicBezTo>
                <a:lnTo>
                  <a:pt x="2225" y="1554"/>
                </a:lnTo>
                <a:cubicBezTo>
                  <a:pt x="2230" y="1556"/>
                  <a:pt x="2237" y="1560"/>
                  <a:pt x="2239" y="1562"/>
                </a:cubicBezTo>
                <a:moveTo>
                  <a:pt x="1463" y="1806"/>
                </a:moveTo>
                <a:cubicBezTo>
                  <a:pt x="1464" y="1776"/>
                  <a:pt x="1464" y="1772"/>
                  <a:pt x="1468" y="1748"/>
                </a:cubicBezTo>
                <a:cubicBezTo>
                  <a:pt x="1469" y="1739"/>
                  <a:pt x="1470" y="1727"/>
                  <a:pt x="1471" y="1721"/>
                </a:cubicBezTo>
                <a:cubicBezTo>
                  <a:pt x="1471" y="1714"/>
                  <a:pt x="1472" y="1709"/>
                  <a:pt x="1472" y="1708"/>
                </a:cubicBezTo>
                <a:cubicBezTo>
                  <a:pt x="1474" y="1706"/>
                  <a:pt x="1475" y="1682"/>
                  <a:pt x="1475" y="1672"/>
                </a:cubicBezTo>
                <a:cubicBezTo>
                  <a:pt x="1476" y="1654"/>
                  <a:pt x="1477" y="1633"/>
                  <a:pt x="1479" y="1625"/>
                </a:cubicBezTo>
                <a:cubicBezTo>
                  <a:pt x="1496" y="1542"/>
                  <a:pt x="1497" y="1535"/>
                  <a:pt x="1497" y="1461"/>
                </a:cubicBezTo>
                <a:cubicBezTo>
                  <a:pt x="1497" y="1443"/>
                  <a:pt x="1497" y="1421"/>
                  <a:pt x="1497" y="1412"/>
                </a:cubicBezTo>
                <a:cubicBezTo>
                  <a:pt x="1497" y="1402"/>
                  <a:pt x="1495" y="1360"/>
                  <a:pt x="1493" y="1318"/>
                </a:cubicBezTo>
                <a:cubicBezTo>
                  <a:pt x="1491" y="1277"/>
                  <a:pt x="1490" y="1234"/>
                  <a:pt x="1490" y="1224"/>
                </a:cubicBezTo>
                <a:cubicBezTo>
                  <a:pt x="1491" y="1215"/>
                  <a:pt x="1493" y="1194"/>
                  <a:pt x="1495" y="1178"/>
                </a:cubicBezTo>
                <a:cubicBezTo>
                  <a:pt x="1496" y="1162"/>
                  <a:pt x="1498" y="1135"/>
                  <a:pt x="1499" y="1118"/>
                </a:cubicBezTo>
                <a:cubicBezTo>
                  <a:pt x="1499" y="1100"/>
                  <a:pt x="1501" y="1084"/>
                  <a:pt x="1502" y="1081"/>
                </a:cubicBezTo>
                <a:cubicBezTo>
                  <a:pt x="1503" y="1079"/>
                  <a:pt x="1505" y="1073"/>
                  <a:pt x="1504" y="1069"/>
                </a:cubicBezTo>
                <a:cubicBezTo>
                  <a:pt x="1504" y="1065"/>
                  <a:pt x="1510" y="1033"/>
                  <a:pt x="1522" y="981"/>
                </a:cubicBezTo>
                <a:cubicBezTo>
                  <a:pt x="1525" y="966"/>
                  <a:pt x="1529" y="946"/>
                  <a:pt x="1531" y="937"/>
                </a:cubicBezTo>
                <a:cubicBezTo>
                  <a:pt x="1533" y="928"/>
                  <a:pt x="1538" y="908"/>
                  <a:pt x="1542" y="893"/>
                </a:cubicBezTo>
                <a:cubicBezTo>
                  <a:pt x="1550" y="864"/>
                  <a:pt x="1548" y="862"/>
                  <a:pt x="1547" y="861"/>
                </a:cubicBezTo>
                <a:cubicBezTo>
                  <a:pt x="1546" y="860"/>
                  <a:pt x="1544" y="860"/>
                  <a:pt x="1543" y="860"/>
                </a:cubicBezTo>
                <a:cubicBezTo>
                  <a:pt x="1541" y="861"/>
                  <a:pt x="1538" y="862"/>
                  <a:pt x="1520" y="916"/>
                </a:cubicBezTo>
                <a:cubicBezTo>
                  <a:pt x="1511" y="940"/>
                  <a:pt x="1501" y="972"/>
                  <a:pt x="1500" y="982"/>
                </a:cubicBezTo>
                <a:cubicBezTo>
                  <a:pt x="1499" y="988"/>
                  <a:pt x="1498" y="991"/>
                  <a:pt x="1497" y="992"/>
                </a:cubicBezTo>
                <a:cubicBezTo>
                  <a:pt x="1496" y="993"/>
                  <a:pt x="1495" y="997"/>
                  <a:pt x="1488" y="1030"/>
                </a:cubicBezTo>
                <a:cubicBezTo>
                  <a:pt x="1484" y="1047"/>
                  <a:pt x="1480" y="1069"/>
                  <a:pt x="1479" y="1078"/>
                </a:cubicBezTo>
                <a:cubicBezTo>
                  <a:pt x="1479" y="1083"/>
                  <a:pt x="1478" y="1094"/>
                  <a:pt x="1477" y="1101"/>
                </a:cubicBezTo>
                <a:cubicBezTo>
                  <a:pt x="1476" y="1118"/>
                  <a:pt x="1470" y="1200"/>
                  <a:pt x="1468" y="1222"/>
                </a:cubicBezTo>
                <a:cubicBezTo>
                  <a:pt x="1467" y="1232"/>
                  <a:pt x="1469" y="1276"/>
                  <a:pt x="1471" y="1319"/>
                </a:cubicBezTo>
                <a:cubicBezTo>
                  <a:pt x="1474" y="1365"/>
                  <a:pt x="1475" y="1399"/>
                  <a:pt x="1475" y="1402"/>
                </a:cubicBezTo>
                <a:cubicBezTo>
                  <a:pt x="1474" y="1406"/>
                  <a:pt x="1474" y="1427"/>
                  <a:pt x="1474" y="1446"/>
                </a:cubicBezTo>
                <a:cubicBezTo>
                  <a:pt x="1475" y="1532"/>
                  <a:pt x="1472" y="1569"/>
                  <a:pt x="1461" y="1600"/>
                </a:cubicBezTo>
                <a:cubicBezTo>
                  <a:pt x="1457" y="1613"/>
                  <a:pt x="1452" y="1647"/>
                  <a:pt x="1453" y="1661"/>
                </a:cubicBezTo>
                <a:cubicBezTo>
                  <a:pt x="1453" y="1669"/>
                  <a:pt x="1452" y="1687"/>
                  <a:pt x="1451" y="1700"/>
                </a:cubicBezTo>
                <a:lnTo>
                  <a:pt x="1449" y="1710"/>
                </a:lnTo>
                <a:cubicBezTo>
                  <a:pt x="1442" y="1776"/>
                  <a:pt x="1439" y="1832"/>
                  <a:pt x="1442" y="1878"/>
                </a:cubicBezTo>
                <a:lnTo>
                  <a:pt x="1442" y="1885"/>
                </a:lnTo>
                <a:cubicBezTo>
                  <a:pt x="1443" y="1892"/>
                  <a:pt x="1443" y="1899"/>
                  <a:pt x="1443" y="1905"/>
                </a:cubicBezTo>
                <a:cubicBezTo>
                  <a:pt x="1441" y="1892"/>
                  <a:pt x="1438" y="1877"/>
                  <a:pt x="1437" y="1864"/>
                </a:cubicBezTo>
                <a:cubicBezTo>
                  <a:pt x="1432" y="1832"/>
                  <a:pt x="1424" y="1702"/>
                  <a:pt x="1424" y="1663"/>
                </a:cubicBezTo>
                <a:cubicBezTo>
                  <a:pt x="1425" y="1570"/>
                  <a:pt x="1425" y="1566"/>
                  <a:pt x="1419" y="1550"/>
                </a:cubicBezTo>
                <a:cubicBezTo>
                  <a:pt x="1416" y="1541"/>
                  <a:pt x="1408" y="1519"/>
                  <a:pt x="1402" y="1502"/>
                </a:cubicBezTo>
                <a:cubicBezTo>
                  <a:pt x="1396" y="1484"/>
                  <a:pt x="1387" y="1460"/>
                  <a:pt x="1383" y="1449"/>
                </a:cubicBezTo>
                <a:cubicBezTo>
                  <a:pt x="1379" y="1437"/>
                  <a:pt x="1375" y="1427"/>
                  <a:pt x="1375" y="1426"/>
                </a:cubicBezTo>
                <a:cubicBezTo>
                  <a:pt x="1374" y="1423"/>
                  <a:pt x="1366" y="1404"/>
                  <a:pt x="1361" y="1392"/>
                </a:cubicBezTo>
                <a:cubicBezTo>
                  <a:pt x="1335" y="1326"/>
                  <a:pt x="1333" y="1317"/>
                  <a:pt x="1323" y="1266"/>
                </a:cubicBezTo>
                <a:cubicBezTo>
                  <a:pt x="1318" y="1236"/>
                  <a:pt x="1311" y="1127"/>
                  <a:pt x="1313" y="1087"/>
                </a:cubicBezTo>
                <a:cubicBezTo>
                  <a:pt x="1315" y="1014"/>
                  <a:pt x="1340" y="937"/>
                  <a:pt x="1403" y="813"/>
                </a:cubicBezTo>
                <a:cubicBezTo>
                  <a:pt x="1462" y="698"/>
                  <a:pt x="1481" y="662"/>
                  <a:pt x="1512" y="608"/>
                </a:cubicBezTo>
                <a:cubicBezTo>
                  <a:pt x="1563" y="522"/>
                  <a:pt x="1572" y="504"/>
                  <a:pt x="1608" y="422"/>
                </a:cubicBezTo>
                <a:cubicBezTo>
                  <a:pt x="1642" y="345"/>
                  <a:pt x="1659" y="302"/>
                  <a:pt x="1667" y="275"/>
                </a:cubicBezTo>
                <a:cubicBezTo>
                  <a:pt x="1681" y="226"/>
                  <a:pt x="1702" y="119"/>
                  <a:pt x="1706" y="80"/>
                </a:cubicBezTo>
                <a:cubicBezTo>
                  <a:pt x="1706" y="76"/>
                  <a:pt x="1706" y="73"/>
                  <a:pt x="1707" y="70"/>
                </a:cubicBezTo>
                <a:cubicBezTo>
                  <a:pt x="1708" y="75"/>
                  <a:pt x="1709" y="82"/>
                  <a:pt x="1709" y="90"/>
                </a:cubicBezTo>
                <a:cubicBezTo>
                  <a:pt x="1712" y="108"/>
                  <a:pt x="1715" y="133"/>
                  <a:pt x="1718" y="146"/>
                </a:cubicBezTo>
                <a:cubicBezTo>
                  <a:pt x="1720" y="158"/>
                  <a:pt x="1723" y="175"/>
                  <a:pt x="1724" y="183"/>
                </a:cubicBezTo>
                <a:cubicBezTo>
                  <a:pt x="1726" y="191"/>
                  <a:pt x="1731" y="220"/>
                  <a:pt x="1736" y="245"/>
                </a:cubicBezTo>
                <a:cubicBezTo>
                  <a:pt x="1760" y="376"/>
                  <a:pt x="1771" y="495"/>
                  <a:pt x="1767" y="563"/>
                </a:cubicBezTo>
                <a:cubicBezTo>
                  <a:pt x="1764" y="621"/>
                  <a:pt x="1751" y="686"/>
                  <a:pt x="1730" y="753"/>
                </a:cubicBezTo>
                <a:cubicBezTo>
                  <a:pt x="1716" y="796"/>
                  <a:pt x="1685" y="915"/>
                  <a:pt x="1677" y="952"/>
                </a:cubicBezTo>
                <a:cubicBezTo>
                  <a:pt x="1663" y="1019"/>
                  <a:pt x="1661" y="1048"/>
                  <a:pt x="1667" y="1158"/>
                </a:cubicBezTo>
                <a:cubicBezTo>
                  <a:pt x="1670" y="1217"/>
                  <a:pt x="1671" y="1262"/>
                  <a:pt x="1671" y="1265"/>
                </a:cubicBezTo>
                <a:cubicBezTo>
                  <a:pt x="1670" y="1270"/>
                  <a:pt x="1669" y="1284"/>
                  <a:pt x="1669" y="1297"/>
                </a:cubicBezTo>
                <a:cubicBezTo>
                  <a:pt x="1668" y="1349"/>
                  <a:pt x="1649" y="1443"/>
                  <a:pt x="1630" y="1484"/>
                </a:cubicBezTo>
                <a:cubicBezTo>
                  <a:pt x="1626" y="1494"/>
                  <a:pt x="1616" y="1512"/>
                  <a:pt x="1609" y="1524"/>
                </a:cubicBezTo>
                <a:cubicBezTo>
                  <a:pt x="1605" y="1533"/>
                  <a:pt x="1597" y="1547"/>
                  <a:pt x="1596" y="1549"/>
                </a:cubicBezTo>
                <a:cubicBezTo>
                  <a:pt x="1595" y="1551"/>
                  <a:pt x="1587" y="1565"/>
                  <a:pt x="1577" y="1583"/>
                </a:cubicBezTo>
                <a:cubicBezTo>
                  <a:pt x="1551" y="1628"/>
                  <a:pt x="1539" y="1656"/>
                  <a:pt x="1523" y="1704"/>
                </a:cubicBezTo>
                <a:cubicBezTo>
                  <a:pt x="1507" y="1754"/>
                  <a:pt x="1504" y="1771"/>
                  <a:pt x="1499" y="1820"/>
                </a:cubicBezTo>
                <a:cubicBezTo>
                  <a:pt x="1496" y="1853"/>
                  <a:pt x="1494" y="1859"/>
                  <a:pt x="1478" y="1895"/>
                </a:cubicBezTo>
                <a:lnTo>
                  <a:pt x="1466" y="1922"/>
                </a:lnTo>
                <a:lnTo>
                  <a:pt x="1466" y="1911"/>
                </a:lnTo>
                <a:cubicBezTo>
                  <a:pt x="1462" y="1864"/>
                  <a:pt x="1461" y="1835"/>
                  <a:pt x="1463" y="1806"/>
                </a:cubicBezTo>
                <a:moveTo>
                  <a:pt x="374" y="2704"/>
                </a:moveTo>
                <a:cubicBezTo>
                  <a:pt x="374" y="2708"/>
                  <a:pt x="373" y="2721"/>
                  <a:pt x="370" y="2734"/>
                </a:cubicBezTo>
                <a:cubicBezTo>
                  <a:pt x="368" y="2746"/>
                  <a:pt x="365" y="2768"/>
                  <a:pt x="364" y="2783"/>
                </a:cubicBezTo>
                <a:cubicBezTo>
                  <a:pt x="362" y="2817"/>
                  <a:pt x="361" y="2825"/>
                  <a:pt x="359" y="2834"/>
                </a:cubicBezTo>
                <a:cubicBezTo>
                  <a:pt x="357" y="2838"/>
                  <a:pt x="354" y="2852"/>
                  <a:pt x="351" y="2864"/>
                </a:cubicBezTo>
                <a:cubicBezTo>
                  <a:pt x="348" y="2876"/>
                  <a:pt x="344" y="2893"/>
                  <a:pt x="343" y="2899"/>
                </a:cubicBezTo>
                <a:cubicBezTo>
                  <a:pt x="339" y="2912"/>
                  <a:pt x="331" y="2946"/>
                  <a:pt x="330" y="2951"/>
                </a:cubicBezTo>
                <a:cubicBezTo>
                  <a:pt x="322" y="3000"/>
                  <a:pt x="306" y="3073"/>
                  <a:pt x="296" y="3111"/>
                </a:cubicBezTo>
                <a:cubicBezTo>
                  <a:pt x="289" y="3135"/>
                  <a:pt x="282" y="3164"/>
                  <a:pt x="281" y="3169"/>
                </a:cubicBezTo>
                <a:cubicBezTo>
                  <a:pt x="281" y="3174"/>
                  <a:pt x="280" y="3178"/>
                  <a:pt x="280" y="3179"/>
                </a:cubicBezTo>
                <a:cubicBezTo>
                  <a:pt x="278" y="3182"/>
                  <a:pt x="276" y="3204"/>
                  <a:pt x="276" y="3206"/>
                </a:cubicBezTo>
                <a:cubicBezTo>
                  <a:pt x="275" y="3219"/>
                  <a:pt x="274" y="3234"/>
                  <a:pt x="273" y="3238"/>
                </a:cubicBezTo>
                <a:cubicBezTo>
                  <a:pt x="269" y="3284"/>
                  <a:pt x="269" y="3308"/>
                  <a:pt x="272" y="3364"/>
                </a:cubicBezTo>
                <a:cubicBezTo>
                  <a:pt x="275" y="3426"/>
                  <a:pt x="277" y="3442"/>
                  <a:pt x="289" y="3521"/>
                </a:cubicBezTo>
                <a:cubicBezTo>
                  <a:pt x="294" y="3552"/>
                  <a:pt x="305" y="3603"/>
                  <a:pt x="312" y="3626"/>
                </a:cubicBezTo>
                <a:cubicBezTo>
                  <a:pt x="320" y="3653"/>
                  <a:pt x="326" y="3688"/>
                  <a:pt x="328" y="3714"/>
                </a:cubicBezTo>
                <a:cubicBezTo>
                  <a:pt x="329" y="3722"/>
                  <a:pt x="329" y="3729"/>
                  <a:pt x="330" y="3734"/>
                </a:cubicBezTo>
                <a:cubicBezTo>
                  <a:pt x="310" y="3705"/>
                  <a:pt x="246" y="3595"/>
                  <a:pt x="232" y="3564"/>
                </a:cubicBezTo>
                <a:cubicBezTo>
                  <a:pt x="218" y="3531"/>
                  <a:pt x="188" y="3451"/>
                  <a:pt x="175" y="3408"/>
                </a:cubicBezTo>
                <a:lnTo>
                  <a:pt x="164" y="3375"/>
                </a:lnTo>
                <a:lnTo>
                  <a:pt x="159" y="3263"/>
                </a:lnTo>
                <a:cubicBezTo>
                  <a:pt x="156" y="3198"/>
                  <a:pt x="154" y="3150"/>
                  <a:pt x="154" y="3147"/>
                </a:cubicBezTo>
                <a:cubicBezTo>
                  <a:pt x="155" y="3142"/>
                  <a:pt x="154" y="3140"/>
                  <a:pt x="152" y="3139"/>
                </a:cubicBezTo>
                <a:cubicBezTo>
                  <a:pt x="153" y="3139"/>
                  <a:pt x="154" y="3138"/>
                  <a:pt x="154" y="3137"/>
                </a:cubicBezTo>
                <a:cubicBezTo>
                  <a:pt x="155" y="3134"/>
                  <a:pt x="155" y="3129"/>
                  <a:pt x="154" y="3127"/>
                </a:cubicBezTo>
                <a:cubicBezTo>
                  <a:pt x="152" y="3123"/>
                  <a:pt x="150" y="3124"/>
                  <a:pt x="149" y="3124"/>
                </a:cubicBezTo>
                <a:cubicBezTo>
                  <a:pt x="145" y="3125"/>
                  <a:pt x="146" y="3129"/>
                  <a:pt x="146" y="3132"/>
                </a:cubicBezTo>
                <a:cubicBezTo>
                  <a:pt x="146" y="3134"/>
                  <a:pt x="146" y="3138"/>
                  <a:pt x="148" y="3139"/>
                </a:cubicBezTo>
                <a:lnTo>
                  <a:pt x="148" y="3140"/>
                </a:lnTo>
                <a:cubicBezTo>
                  <a:pt x="146" y="3141"/>
                  <a:pt x="142" y="3144"/>
                  <a:pt x="139" y="3219"/>
                </a:cubicBezTo>
                <a:cubicBezTo>
                  <a:pt x="138" y="3265"/>
                  <a:pt x="138" y="3312"/>
                  <a:pt x="140" y="3342"/>
                </a:cubicBezTo>
                <a:cubicBezTo>
                  <a:pt x="143" y="3385"/>
                  <a:pt x="144" y="3390"/>
                  <a:pt x="169" y="3461"/>
                </a:cubicBezTo>
                <a:cubicBezTo>
                  <a:pt x="181" y="3498"/>
                  <a:pt x="193" y="3528"/>
                  <a:pt x="205" y="3556"/>
                </a:cubicBezTo>
                <a:cubicBezTo>
                  <a:pt x="187" y="3520"/>
                  <a:pt x="167" y="3484"/>
                  <a:pt x="136" y="3434"/>
                </a:cubicBezTo>
                <a:cubicBezTo>
                  <a:pt x="80" y="3341"/>
                  <a:pt x="72" y="3305"/>
                  <a:pt x="85" y="3190"/>
                </a:cubicBezTo>
                <a:cubicBezTo>
                  <a:pt x="86" y="3186"/>
                  <a:pt x="87" y="3167"/>
                  <a:pt x="89" y="3147"/>
                </a:cubicBezTo>
                <a:cubicBezTo>
                  <a:pt x="92" y="3102"/>
                  <a:pt x="99" y="3053"/>
                  <a:pt x="103" y="3043"/>
                </a:cubicBezTo>
                <a:cubicBezTo>
                  <a:pt x="105" y="3039"/>
                  <a:pt x="107" y="3033"/>
                  <a:pt x="107" y="3030"/>
                </a:cubicBezTo>
                <a:cubicBezTo>
                  <a:pt x="107" y="3025"/>
                  <a:pt x="125" y="2980"/>
                  <a:pt x="138" y="2954"/>
                </a:cubicBezTo>
                <a:cubicBezTo>
                  <a:pt x="170" y="2891"/>
                  <a:pt x="197" y="2856"/>
                  <a:pt x="285" y="2764"/>
                </a:cubicBezTo>
                <a:cubicBezTo>
                  <a:pt x="315" y="2733"/>
                  <a:pt x="354" y="2691"/>
                  <a:pt x="372" y="2672"/>
                </a:cubicBezTo>
                <a:cubicBezTo>
                  <a:pt x="378" y="2665"/>
                  <a:pt x="383" y="2660"/>
                  <a:pt x="387" y="2656"/>
                </a:cubicBezTo>
                <a:cubicBezTo>
                  <a:pt x="382" y="2666"/>
                  <a:pt x="379" y="2678"/>
                  <a:pt x="379" y="2687"/>
                </a:cubicBezTo>
                <a:cubicBezTo>
                  <a:pt x="379" y="2689"/>
                  <a:pt x="378" y="2691"/>
                  <a:pt x="378" y="2691"/>
                </a:cubicBezTo>
                <a:cubicBezTo>
                  <a:pt x="375" y="2693"/>
                  <a:pt x="374" y="2700"/>
                  <a:pt x="374" y="2704"/>
                </a:cubicBezTo>
                <a:moveTo>
                  <a:pt x="384" y="2825"/>
                </a:moveTo>
                <a:cubicBezTo>
                  <a:pt x="385" y="2814"/>
                  <a:pt x="387" y="2796"/>
                  <a:pt x="387" y="2785"/>
                </a:cubicBezTo>
                <a:cubicBezTo>
                  <a:pt x="387" y="2775"/>
                  <a:pt x="390" y="2755"/>
                  <a:pt x="392" y="2741"/>
                </a:cubicBezTo>
                <a:cubicBezTo>
                  <a:pt x="395" y="2726"/>
                  <a:pt x="397" y="2711"/>
                  <a:pt x="398" y="2707"/>
                </a:cubicBezTo>
                <a:cubicBezTo>
                  <a:pt x="400" y="2692"/>
                  <a:pt x="403" y="2679"/>
                  <a:pt x="405" y="2676"/>
                </a:cubicBezTo>
                <a:cubicBezTo>
                  <a:pt x="407" y="2675"/>
                  <a:pt x="409" y="2672"/>
                  <a:pt x="409" y="2669"/>
                </a:cubicBezTo>
                <a:cubicBezTo>
                  <a:pt x="409" y="2667"/>
                  <a:pt x="411" y="2662"/>
                  <a:pt x="415" y="2656"/>
                </a:cubicBezTo>
                <a:cubicBezTo>
                  <a:pt x="419" y="2650"/>
                  <a:pt x="428" y="2635"/>
                  <a:pt x="435" y="2622"/>
                </a:cubicBezTo>
                <a:cubicBezTo>
                  <a:pt x="442" y="2608"/>
                  <a:pt x="449" y="2598"/>
                  <a:pt x="450" y="2596"/>
                </a:cubicBezTo>
                <a:cubicBezTo>
                  <a:pt x="456" y="2590"/>
                  <a:pt x="481" y="2555"/>
                  <a:pt x="489" y="2542"/>
                </a:cubicBezTo>
                <a:cubicBezTo>
                  <a:pt x="505" y="2515"/>
                  <a:pt x="553" y="2477"/>
                  <a:pt x="594" y="2460"/>
                </a:cubicBezTo>
                <a:cubicBezTo>
                  <a:pt x="658" y="2433"/>
                  <a:pt x="774" y="2419"/>
                  <a:pt x="859" y="2429"/>
                </a:cubicBezTo>
                <a:cubicBezTo>
                  <a:pt x="896" y="2433"/>
                  <a:pt x="939" y="2443"/>
                  <a:pt x="985" y="2457"/>
                </a:cubicBezTo>
                <a:cubicBezTo>
                  <a:pt x="1005" y="2464"/>
                  <a:pt x="1030" y="2473"/>
                  <a:pt x="1051" y="2482"/>
                </a:cubicBezTo>
                <a:cubicBezTo>
                  <a:pt x="988" y="2463"/>
                  <a:pt x="933" y="2458"/>
                  <a:pt x="853" y="2462"/>
                </a:cubicBezTo>
                <a:cubicBezTo>
                  <a:pt x="794" y="2465"/>
                  <a:pt x="776" y="2468"/>
                  <a:pt x="731" y="2483"/>
                </a:cubicBezTo>
                <a:cubicBezTo>
                  <a:pt x="697" y="2494"/>
                  <a:pt x="682" y="2501"/>
                  <a:pt x="636" y="2528"/>
                </a:cubicBezTo>
                <a:cubicBezTo>
                  <a:pt x="626" y="2533"/>
                  <a:pt x="618" y="2538"/>
                  <a:pt x="612" y="2542"/>
                </a:cubicBezTo>
                <a:cubicBezTo>
                  <a:pt x="605" y="2546"/>
                  <a:pt x="602" y="2549"/>
                  <a:pt x="603" y="2552"/>
                </a:cubicBezTo>
                <a:cubicBezTo>
                  <a:pt x="605" y="2556"/>
                  <a:pt x="607" y="2555"/>
                  <a:pt x="628" y="2545"/>
                </a:cubicBezTo>
                <a:cubicBezTo>
                  <a:pt x="654" y="2531"/>
                  <a:pt x="723" y="2503"/>
                  <a:pt x="756" y="2494"/>
                </a:cubicBezTo>
                <a:cubicBezTo>
                  <a:pt x="798" y="2482"/>
                  <a:pt x="914" y="2479"/>
                  <a:pt x="970" y="2488"/>
                </a:cubicBezTo>
                <a:cubicBezTo>
                  <a:pt x="1007" y="2494"/>
                  <a:pt x="1007" y="2494"/>
                  <a:pt x="1014" y="2496"/>
                </a:cubicBezTo>
                <a:cubicBezTo>
                  <a:pt x="1016" y="2497"/>
                  <a:pt x="1030" y="2501"/>
                  <a:pt x="1043" y="2504"/>
                </a:cubicBezTo>
                <a:cubicBezTo>
                  <a:pt x="1083" y="2515"/>
                  <a:pt x="1132" y="2532"/>
                  <a:pt x="1155" y="2541"/>
                </a:cubicBezTo>
                <a:cubicBezTo>
                  <a:pt x="1151" y="2541"/>
                  <a:pt x="1146" y="2540"/>
                  <a:pt x="1140" y="2540"/>
                </a:cubicBezTo>
                <a:cubicBezTo>
                  <a:pt x="1099" y="2536"/>
                  <a:pt x="1067" y="2536"/>
                  <a:pt x="1045" y="2541"/>
                </a:cubicBezTo>
                <a:cubicBezTo>
                  <a:pt x="1009" y="2548"/>
                  <a:pt x="1001" y="2550"/>
                  <a:pt x="996" y="2552"/>
                </a:cubicBezTo>
                <a:cubicBezTo>
                  <a:pt x="993" y="2553"/>
                  <a:pt x="987" y="2555"/>
                  <a:pt x="983" y="2555"/>
                </a:cubicBezTo>
                <a:cubicBezTo>
                  <a:pt x="973" y="2557"/>
                  <a:pt x="936" y="2570"/>
                  <a:pt x="912" y="2579"/>
                </a:cubicBezTo>
                <a:cubicBezTo>
                  <a:pt x="894" y="2586"/>
                  <a:pt x="887" y="2586"/>
                  <a:pt x="840" y="2583"/>
                </a:cubicBezTo>
                <a:cubicBezTo>
                  <a:pt x="805" y="2581"/>
                  <a:pt x="752" y="2588"/>
                  <a:pt x="692" y="2603"/>
                </a:cubicBezTo>
                <a:cubicBezTo>
                  <a:pt x="602" y="2625"/>
                  <a:pt x="502" y="2682"/>
                  <a:pt x="449" y="2743"/>
                </a:cubicBezTo>
                <a:cubicBezTo>
                  <a:pt x="418" y="2778"/>
                  <a:pt x="395" y="2810"/>
                  <a:pt x="385" y="2829"/>
                </a:cubicBezTo>
                <a:cubicBezTo>
                  <a:pt x="384" y="2830"/>
                  <a:pt x="383" y="2831"/>
                  <a:pt x="383" y="2833"/>
                </a:cubicBezTo>
                <a:cubicBezTo>
                  <a:pt x="383" y="2830"/>
                  <a:pt x="383" y="2828"/>
                  <a:pt x="384" y="2825"/>
                </a:cubicBezTo>
                <a:moveTo>
                  <a:pt x="1225" y="3657"/>
                </a:moveTo>
                <a:cubicBezTo>
                  <a:pt x="1216" y="3641"/>
                  <a:pt x="1202" y="3602"/>
                  <a:pt x="1193" y="3571"/>
                </a:cubicBezTo>
                <a:cubicBezTo>
                  <a:pt x="1188" y="3551"/>
                  <a:pt x="1180" y="3531"/>
                  <a:pt x="1173" y="3517"/>
                </a:cubicBezTo>
                <a:cubicBezTo>
                  <a:pt x="1172" y="3513"/>
                  <a:pt x="1165" y="3499"/>
                  <a:pt x="1157" y="3485"/>
                </a:cubicBezTo>
                <a:cubicBezTo>
                  <a:pt x="1139" y="3448"/>
                  <a:pt x="1121" y="3422"/>
                  <a:pt x="1103" y="3404"/>
                </a:cubicBezTo>
                <a:cubicBezTo>
                  <a:pt x="1092" y="3394"/>
                  <a:pt x="1089" y="3393"/>
                  <a:pt x="1087" y="3395"/>
                </a:cubicBezTo>
                <a:cubicBezTo>
                  <a:pt x="1084" y="3397"/>
                  <a:pt x="1086" y="3400"/>
                  <a:pt x="1088" y="3402"/>
                </a:cubicBezTo>
                <a:cubicBezTo>
                  <a:pt x="1128" y="3458"/>
                  <a:pt x="1163" y="3529"/>
                  <a:pt x="1171" y="3571"/>
                </a:cubicBezTo>
                <a:cubicBezTo>
                  <a:pt x="1174" y="3589"/>
                  <a:pt x="1186" y="3626"/>
                  <a:pt x="1194" y="3641"/>
                </a:cubicBezTo>
                <a:cubicBezTo>
                  <a:pt x="1196" y="3646"/>
                  <a:pt x="1201" y="3657"/>
                  <a:pt x="1206" y="3665"/>
                </a:cubicBezTo>
                <a:cubicBezTo>
                  <a:pt x="1217" y="3690"/>
                  <a:pt x="1304" y="3813"/>
                  <a:pt x="1326" y="3836"/>
                </a:cubicBezTo>
                <a:cubicBezTo>
                  <a:pt x="1336" y="3846"/>
                  <a:pt x="1399" y="3891"/>
                  <a:pt x="1423" y="3905"/>
                </a:cubicBezTo>
                <a:cubicBezTo>
                  <a:pt x="1425" y="3906"/>
                  <a:pt x="1426" y="3907"/>
                  <a:pt x="1427" y="3908"/>
                </a:cubicBezTo>
                <a:cubicBezTo>
                  <a:pt x="1394" y="3898"/>
                  <a:pt x="1362" y="3890"/>
                  <a:pt x="1336" y="3885"/>
                </a:cubicBezTo>
                <a:cubicBezTo>
                  <a:pt x="1301" y="3879"/>
                  <a:pt x="1287" y="3874"/>
                  <a:pt x="1271" y="3863"/>
                </a:cubicBezTo>
                <a:cubicBezTo>
                  <a:pt x="1263" y="3857"/>
                  <a:pt x="1239" y="3827"/>
                  <a:pt x="1216" y="3794"/>
                </a:cubicBezTo>
                <a:cubicBezTo>
                  <a:pt x="1211" y="3787"/>
                  <a:pt x="1196" y="3766"/>
                  <a:pt x="1181" y="3747"/>
                </a:cubicBezTo>
                <a:cubicBezTo>
                  <a:pt x="1155" y="3713"/>
                  <a:pt x="1129" y="3669"/>
                  <a:pt x="1106" y="3623"/>
                </a:cubicBezTo>
                <a:cubicBezTo>
                  <a:pt x="1077" y="3563"/>
                  <a:pt x="1037" y="3497"/>
                  <a:pt x="1013" y="3469"/>
                </a:cubicBezTo>
                <a:cubicBezTo>
                  <a:pt x="990" y="3442"/>
                  <a:pt x="956" y="3419"/>
                  <a:pt x="937" y="3417"/>
                </a:cubicBezTo>
                <a:cubicBezTo>
                  <a:pt x="933" y="3417"/>
                  <a:pt x="930" y="3417"/>
                  <a:pt x="929" y="3416"/>
                </a:cubicBezTo>
                <a:cubicBezTo>
                  <a:pt x="928" y="3415"/>
                  <a:pt x="927" y="3410"/>
                  <a:pt x="926" y="3405"/>
                </a:cubicBezTo>
                <a:cubicBezTo>
                  <a:pt x="921" y="3376"/>
                  <a:pt x="937" y="3326"/>
                  <a:pt x="962" y="3297"/>
                </a:cubicBezTo>
                <a:cubicBezTo>
                  <a:pt x="965" y="3293"/>
                  <a:pt x="970" y="3287"/>
                  <a:pt x="972" y="3282"/>
                </a:cubicBezTo>
                <a:cubicBezTo>
                  <a:pt x="976" y="3275"/>
                  <a:pt x="1003" y="3253"/>
                  <a:pt x="1018" y="3246"/>
                </a:cubicBezTo>
                <a:cubicBezTo>
                  <a:pt x="1023" y="3243"/>
                  <a:pt x="1036" y="3241"/>
                  <a:pt x="1048" y="3240"/>
                </a:cubicBezTo>
                <a:cubicBezTo>
                  <a:pt x="1053" y="3240"/>
                  <a:pt x="1057" y="3239"/>
                  <a:pt x="1060" y="3239"/>
                </a:cubicBezTo>
                <a:cubicBezTo>
                  <a:pt x="1070" y="3239"/>
                  <a:pt x="1076" y="3241"/>
                  <a:pt x="1085" y="3245"/>
                </a:cubicBezTo>
                <a:cubicBezTo>
                  <a:pt x="1110" y="3255"/>
                  <a:pt x="1148" y="3289"/>
                  <a:pt x="1169" y="3319"/>
                </a:cubicBezTo>
                <a:cubicBezTo>
                  <a:pt x="1204" y="3368"/>
                  <a:pt x="1235" y="3437"/>
                  <a:pt x="1253" y="3509"/>
                </a:cubicBezTo>
                <a:cubicBezTo>
                  <a:pt x="1255" y="3516"/>
                  <a:pt x="1262" y="3541"/>
                  <a:pt x="1263" y="3543"/>
                </a:cubicBezTo>
                <a:lnTo>
                  <a:pt x="1263" y="3542"/>
                </a:lnTo>
                <a:cubicBezTo>
                  <a:pt x="1264" y="3544"/>
                  <a:pt x="1268" y="3559"/>
                  <a:pt x="1274" y="3582"/>
                </a:cubicBezTo>
                <a:cubicBezTo>
                  <a:pt x="1287" y="3633"/>
                  <a:pt x="1294" y="3654"/>
                  <a:pt x="1305" y="3680"/>
                </a:cubicBezTo>
                <a:cubicBezTo>
                  <a:pt x="1311" y="3692"/>
                  <a:pt x="1319" y="3712"/>
                  <a:pt x="1325" y="3724"/>
                </a:cubicBezTo>
                <a:cubicBezTo>
                  <a:pt x="1343" y="3765"/>
                  <a:pt x="1386" y="3833"/>
                  <a:pt x="1397" y="3841"/>
                </a:cubicBezTo>
                <a:cubicBezTo>
                  <a:pt x="1398" y="3842"/>
                  <a:pt x="1405" y="3851"/>
                  <a:pt x="1416" y="3863"/>
                </a:cubicBezTo>
                <a:cubicBezTo>
                  <a:pt x="1421" y="3870"/>
                  <a:pt x="1427" y="3878"/>
                  <a:pt x="1433" y="3884"/>
                </a:cubicBezTo>
                <a:cubicBezTo>
                  <a:pt x="1428" y="3881"/>
                  <a:pt x="1423" y="3878"/>
                  <a:pt x="1418" y="3875"/>
                </a:cubicBezTo>
                <a:cubicBezTo>
                  <a:pt x="1397" y="3862"/>
                  <a:pt x="1355" y="3831"/>
                  <a:pt x="1342" y="3818"/>
                </a:cubicBezTo>
                <a:cubicBezTo>
                  <a:pt x="1325" y="3803"/>
                  <a:pt x="1248" y="3695"/>
                  <a:pt x="1225" y="3657"/>
                </a:cubicBezTo>
                <a:moveTo>
                  <a:pt x="798" y="3660"/>
                </a:moveTo>
                <a:cubicBezTo>
                  <a:pt x="799" y="3649"/>
                  <a:pt x="800" y="3614"/>
                  <a:pt x="801" y="3581"/>
                </a:cubicBezTo>
                <a:cubicBezTo>
                  <a:pt x="802" y="3492"/>
                  <a:pt x="807" y="3459"/>
                  <a:pt x="828" y="3403"/>
                </a:cubicBezTo>
                <a:cubicBezTo>
                  <a:pt x="838" y="3376"/>
                  <a:pt x="837" y="3375"/>
                  <a:pt x="836" y="3373"/>
                </a:cubicBezTo>
                <a:lnTo>
                  <a:pt x="835" y="3372"/>
                </a:lnTo>
                <a:lnTo>
                  <a:pt x="833" y="3372"/>
                </a:lnTo>
                <a:cubicBezTo>
                  <a:pt x="831" y="3372"/>
                  <a:pt x="829" y="3372"/>
                  <a:pt x="815" y="3400"/>
                </a:cubicBezTo>
                <a:cubicBezTo>
                  <a:pt x="807" y="3416"/>
                  <a:pt x="800" y="3432"/>
                  <a:pt x="797" y="3441"/>
                </a:cubicBezTo>
                <a:cubicBezTo>
                  <a:pt x="783" y="3481"/>
                  <a:pt x="779" y="3516"/>
                  <a:pt x="778" y="3587"/>
                </a:cubicBezTo>
                <a:cubicBezTo>
                  <a:pt x="778" y="3611"/>
                  <a:pt x="777" y="3640"/>
                  <a:pt x="776" y="3649"/>
                </a:cubicBezTo>
                <a:cubicBezTo>
                  <a:pt x="775" y="3659"/>
                  <a:pt x="775" y="3697"/>
                  <a:pt x="776" y="3732"/>
                </a:cubicBezTo>
                <a:lnTo>
                  <a:pt x="777" y="3777"/>
                </a:lnTo>
                <a:lnTo>
                  <a:pt x="769" y="3756"/>
                </a:lnTo>
                <a:cubicBezTo>
                  <a:pt x="737" y="3674"/>
                  <a:pt x="720" y="3616"/>
                  <a:pt x="721" y="3593"/>
                </a:cubicBezTo>
                <a:cubicBezTo>
                  <a:pt x="721" y="3587"/>
                  <a:pt x="722" y="3572"/>
                  <a:pt x="722" y="3561"/>
                </a:cubicBezTo>
                <a:cubicBezTo>
                  <a:pt x="722" y="3549"/>
                  <a:pt x="723" y="3538"/>
                  <a:pt x="724" y="3535"/>
                </a:cubicBezTo>
                <a:cubicBezTo>
                  <a:pt x="726" y="3531"/>
                  <a:pt x="727" y="3522"/>
                  <a:pt x="728" y="3514"/>
                </a:cubicBezTo>
                <a:cubicBezTo>
                  <a:pt x="729" y="3496"/>
                  <a:pt x="740" y="3452"/>
                  <a:pt x="747" y="3436"/>
                </a:cubicBezTo>
                <a:cubicBezTo>
                  <a:pt x="761" y="3404"/>
                  <a:pt x="823" y="3323"/>
                  <a:pt x="849" y="3304"/>
                </a:cubicBezTo>
                <a:cubicBezTo>
                  <a:pt x="869" y="3289"/>
                  <a:pt x="925" y="3257"/>
                  <a:pt x="938" y="3253"/>
                </a:cubicBezTo>
                <a:cubicBezTo>
                  <a:pt x="944" y="3251"/>
                  <a:pt x="956" y="3249"/>
                  <a:pt x="965" y="3248"/>
                </a:cubicBezTo>
                <a:lnTo>
                  <a:pt x="974" y="3247"/>
                </a:lnTo>
                <a:lnTo>
                  <a:pt x="960" y="3263"/>
                </a:lnTo>
                <a:cubicBezTo>
                  <a:pt x="930" y="3298"/>
                  <a:pt x="912" y="3334"/>
                  <a:pt x="905" y="3367"/>
                </a:cubicBezTo>
                <a:cubicBezTo>
                  <a:pt x="902" y="3387"/>
                  <a:pt x="904" y="3421"/>
                  <a:pt x="911" y="3449"/>
                </a:cubicBezTo>
                <a:cubicBezTo>
                  <a:pt x="920" y="3482"/>
                  <a:pt x="920" y="3514"/>
                  <a:pt x="911" y="3545"/>
                </a:cubicBezTo>
                <a:cubicBezTo>
                  <a:pt x="903" y="3573"/>
                  <a:pt x="877" y="3636"/>
                  <a:pt x="866" y="3654"/>
                </a:cubicBezTo>
                <a:cubicBezTo>
                  <a:pt x="855" y="3671"/>
                  <a:pt x="849" y="3686"/>
                  <a:pt x="832" y="3729"/>
                </a:cubicBezTo>
                <a:cubicBezTo>
                  <a:pt x="823" y="3751"/>
                  <a:pt x="809" y="3802"/>
                  <a:pt x="805" y="3827"/>
                </a:cubicBezTo>
                <a:cubicBezTo>
                  <a:pt x="801" y="3790"/>
                  <a:pt x="796" y="3680"/>
                  <a:pt x="798" y="3660"/>
                </a:cubicBezTo>
                <a:moveTo>
                  <a:pt x="1213" y="4363"/>
                </a:moveTo>
                <a:cubicBezTo>
                  <a:pt x="1204" y="4350"/>
                  <a:pt x="1201" y="4336"/>
                  <a:pt x="1202" y="4330"/>
                </a:cubicBezTo>
                <a:cubicBezTo>
                  <a:pt x="1202" y="4329"/>
                  <a:pt x="1202" y="4329"/>
                  <a:pt x="1203" y="4329"/>
                </a:cubicBezTo>
                <a:cubicBezTo>
                  <a:pt x="1204" y="4330"/>
                  <a:pt x="1205" y="4333"/>
                  <a:pt x="1207" y="4339"/>
                </a:cubicBezTo>
                <a:lnTo>
                  <a:pt x="1207" y="4339"/>
                </a:lnTo>
                <a:cubicBezTo>
                  <a:pt x="1209" y="4344"/>
                  <a:pt x="1211" y="4355"/>
                  <a:pt x="1213" y="4363"/>
                </a:cubicBezTo>
                <a:moveTo>
                  <a:pt x="959" y="5108"/>
                </a:moveTo>
                <a:cubicBezTo>
                  <a:pt x="972" y="5037"/>
                  <a:pt x="980" y="4985"/>
                  <a:pt x="984" y="4949"/>
                </a:cubicBezTo>
                <a:cubicBezTo>
                  <a:pt x="990" y="4895"/>
                  <a:pt x="998" y="4856"/>
                  <a:pt x="1013" y="4797"/>
                </a:cubicBezTo>
                <a:cubicBezTo>
                  <a:pt x="1020" y="4769"/>
                  <a:pt x="1027" y="4736"/>
                  <a:pt x="1028" y="4723"/>
                </a:cubicBezTo>
                <a:cubicBezTo>
                  <a:pt x="1029" y="4711"/>
                  <a:pt x="1028" y="4687"/>
                  <a:pt x="1026" y="4670"/>
                </a:cubicBezTo>
                <a:cubicBezTo>
                  <a:pt x="1024" y="4633"/>
                  <a:pt x="1021" y="4631"/>
                  <a:pt x="1020" y="4630"/>
                </a:cubicBezTo>
                <a:lnTo>
                  <a:pt x="1018" y="4629"/>
                </a:lnTo>
                <a:lnTo>
                  <a:pt x="1016" y="4629"/>
                </a:lnTo>
                <a:cubicBezTo>
                  <a:pt x="1014" y="4630"/>
                  <a:pt x="1013" y="4631"/>
                  <a:pt x="1012" y="4652"/>
                </a:cubicBezTo>
                <a:cubicBezTo>
                  <a:pt x="1010" y="4718"/>
                  <a:pt x="1009" y="4724"/>
                  <a:pt x="992" y="4788"/>
                </a:cubicBezTo>
                <a:cubicBezTo>
                  <a:pt x="975" y="4851"/>
                  <a:pt x="969" y="4881"/>
                  <a:pt x="963" y="4932"/>
                </a:cubicBezTo>
                <a:cubicBezTo>
                  <a:pt x="960" y="4961"/>
                  <a:pt x="959" y="4972"/>
                  <a:pt x="957" y="4981"/>
                </a:cubicBezTo>
                <a:cubicBezTo>
                  <a:pt x="953" y="5005"/>
                  <a:pt x="938" y="5097"/>
                  <a:pt x="937" y="5102"/>
                </a:cubicBezTo>
                <a:cubicBezTo>
                  <a:pt x="936" y="5105"/>
                  <a:pt x="935" y="5113"/>
                  <a:pt x="934" y="5120"/>
                </a:cubicBezTo>
                <a:cubicBezTo>
                  <a:pt x="933" y="5126"/>
                  <a:pt x="931" y="5135"/>
                  <a:pt x="930" y="5139"/>
                </a:cubicBezTo>
                <a:cubicBezTo>
                  <a:pt x="929" y="5142"/>
                  <a:pt x="928" y="5148"/>
                  <a:pt x="927" y="5154"/>
                </a:cubicBezTo>
                <a:cubicBezTo>
                  <a:pt x="927" y="5152"/>
                  <a:pt x="926" y="5148"/>
                  <a:pt x="926" y="5145"/>
                </a:cubicBezTo>
                <a:cubicBezTo>
                  <a:pt x="924" y="5127"/>
                  <a:pt x="921" y="5104"/>
                  <a:pt x="919" y="5094"/>
                </a:cubicBezTo>
                <a:cubicBezTo>
                  <a:pt x="916" y="5071"/>
                  <a:pt x="920" y="5029"/>
                  <a:pt x="933" y="4968"/>
                </a:cubicBezTo>
                <a:cubicBezTo>
                  <a:pt x="939" y="4940"/>
                  <a:pt x="946" y="4897"/>
                  <a:pt x="948" y="4873"/>
                </a:cubicBezTo>
                <a:cubicBezTo>
                  <a:pt x="954" y="4824"/>
                  <a:pt x="955" y="4739"/>
                  <a:pt x="950" y="4712"/>
                </a:cubicBezTo>
                <a:cubicBezTo>
                  <a:pt x="944" y="4675"/>
                  <a:pt x="928" y="4630"/>
                  <a:pt x="901" y="4577"/>
                </a:cubicBezTo>
                <a:cubicBezTo>
                  <a:pt x="892" y="4560"/>
                  <a:pt x="879" y="4534"/>
                  <a:pt x="871" y="4518"/>
                </a:cubicBezTo>
                <a:cubicBezTo>
                  <a:pt x="856" y="4487"/>
                  <a:pt x="843" y="4466"/>
                  <a:pt x="816" y="4426"/>
                </a:cubicBezTo>
                <a:cubicBezTo>
                  <a:pt x="801" y="4405"/>
                  <a:pt x="800" y="4402"/>
                  <a:pt x="798" y="4381"/>
                </a:cubicBezTo>
                <a:cubicBezTo>
                  <a:pt x="794" y="4349"/>
                  <a:pt x="797" y="4315"/>
                  <a:pt x="809" y="4274"/>
                </a:cubicBezTo>
                <a:cubicBezTo>
                  <a:pt x="822" y="4225"/>
                  <a:pt x="826" y="4200"/>
                  <a:pt x="823" y="4172"/>
                </a:cubicBezTo>
                <a:cubicBezTo>
                  <a:pt x="823" y="4168"/>
                  <a:pt x="823" y="4162"/>
                  <a:pt x="822" y="4157"/>
                </a:cubicBezTo>
                <a:cubicBezTo>
                  <a:pt x="828" y="4168"/>
                  <a:pt x="839" y="4187"/>
                  <a:pt x="849" y="4204"/>
                </a:cubicBezTo>
                <a:cubicBezTo>
                  <a:pt x="865" y="4233"/>
                  <a:pt x="885" y="4265"/>
                  <a:pt x="893" y="4275"/>
                </a:cubicBezTo>
                <a:cubicBezTo>
                  <a:pt x="911" y="4299"/>
                  <a:pt x="947" y="4337"/>
                  <a:pt x="976" y="4363"/>
                </a:cubicBezTo>
                <a:cubicBezTo>
                  <a:pt x="1001" y="4384"/>
                  <a:pt x="1001" y="4384"/>
                  <a:pt x="1014" y="4400"/>
                </a:cubicBezTo>
                <a:cubicBezTo>
                  <a:pt x="1041" y="4432"/>
                  <a:pt x="1069" y="4492"/>
                  <a:pt x="1077" y="4534"/>
                </a:cubicBezTo>
                <a:cubicBezTo>
                  <a:pt x="1078" y="4540"/>
                  <a:pt x="1082" y="4560"/>
                  <a:pt x="1086" y="4577"/>
                </a:cubicBezTo>
                <a:cubicBezTo>
                  <a:pt x="1093" y="4613"/>
                  <a:pt x="1095" y="4645"/>
                  <a:pt x="1092" y="4666"/>
                </a:cubicBezTo>
                <a:cubicBezTo>
                  <a:pt x="1090" y="4680"/>
                  <a:pt x="1084" y="4707"/>
                  <a:pt x="1071" y="4765"/>
                </a:cubicBezTo>
                <a:cubicBezTo>
                  <a:pt x="1066" y="4787"/>
                  <a:pt x="1040" y="4882"/>
                  <a:pt x="1026" y="4927"/>
                </a:cubicBezTo>
                <a:cubicBezTo>
                  <a:pt x="1021" y="4943"/>
                  <a:pt x="1013" y="4973"/>
                  <a:pt x="1006" y="4994"/>
                </a:cubicBezTo>
                <a:cubicBezTo>
                  <a:pt x="1000" y="5015"/>
                  <a:pt x="987" y="5055"/>
                  <a:pt x="977" y="5084"/>
                </a:cubicBezTo>
                <a:cubicBezTo>
                  <a:pt x="967" y="5112"/>
                  <a:pt x="954" y="5150"/>
                  <a:pt x="949" y="5171"/>
                </a:cubicBezTo>
                <a:cubicBezTo>
                  <a:pt x="951" y="5157"/>
                  <a:pt x="954" y="5138"/>
                  <a:pt x="959" y="5108"/>
                </a:cubicBezTo>
                <a:moveTo>
                  <a:pt x="595" y="5898"/>
                </a:moveTo>
                <a:cubicBezTo>
                  <a:pt x="592" y="5871"/>
                  <a:pt x="590" y="5824"/>
                  <a:pt x="588" y="5753"/>
                </a:cubicBezTo>
                <a:lnTo>
                  <a:pt x="587" y="5734"/>
                </a:lnTo>
                <a:cubicBezTo>
                  <a:pt x="585" y="5673"/>
                  <a:pt x="582" y="5620"/>
                  <a:pt x="578" y="5575"/>
                </a:cubicBezTo>
                <a:lnTo>
                  <a:pt x="577" y="5562"/>
                </a:lnTo>
                <a:cubicBezTo>
                  <a:pt x="571" y="5495"/>
                  <a:pt x="562" y="5440"/>
                  <a:pt x="550" y="5402"/>
                </a:cubicBezTo>
                <a:cubicBezTo>
                  <a:pt x="545" y="5383"/>
                  <a:pt x="527" y="5344"/>
                  <a:pt x="520" y="5336"/>
                </a:cubicBezTo>
                <a:lnTo>
                  <a:pt x="519" y="5335"/>
                </a:lnTo>
                <a:cubicBezTo>
                  <a:pt x="516" y="5332"/>
                  <a:pt x="515" y="5329"/>
                  <a:pt x="512" y="5331"/>
                </a:cubicBezTo>
                <a:cubicBezTo>
                  <a:pt x="509" y="5333"/>
                  <a:pt x="510" y="5336"/>
                  <a:pt x="512" y="5343"/>
                </a:cubicBezTo>
                <a:cubicBezTo>
                  <a:pt x="514" y="5348"/>
                  <a:pt x="517" y="5356"/>
                  <a:pt x="522" y="5369"/>
                </a:cubicBezTo>
                <a:lnTo>
                  <a:pt x="524" y="5375"/>
                </a:lnTo>
                <a:cubicBezTo>
                  <a:pt x="540" y="5419"/>
                  <a:pt x="541" y="5423"/>
                  <a:pt x="545" y="5460"/>
                </a:cubicBezTo>
                <a:cubicBezTo>
                  <a:pt x="549" y="5493"/>
                  <a:pt x="562" y="5640"/>
                  <a:pt x="562" y="5646"/>
                </a:cubicBezTo>
                <a:cubicBezTo>
                  <a:pt x="562" y="5648"/>
                  <a:pt x="563" y="5685"/>
                  <a:pt x="564" y="5720"/>
                </a:cubicBezTo>
                <a:cubicBezTo>
                  <a:pt x="566" y="5758"/>
                  <a:pt x="567" y="5804"/>
                  <a:pt x="567" y="5823"/>
                </a:cubicBezTo>
                <a:cubicBezTo>
                  <a:pt x="567" y="5853"/>
                  <a:pt x="569" y="5887"/>
                  <a:pt x="571" y="5908"/>
                </a:cubicBezTo>
                <a:cubicBezTo>
                  <a:pt x="561" y="5886"/>
                  <a:pt x="548" y="5852"/>
                  <a:pt x="544" y="5834"/>
                </a:cubicBezTo>
                <a:cubicBezTo>
                  <a:pt x="541" y="5821"/>
                  <a:pt x="541" y="5806"/>
                  <a:pt x="538" y="5727"/>
                </a:cubicBezTo>
                <a:cubicBezTo>
                  <a:pt x="537" y="5710"/>
                  <a:pt x="535" y="5690"/>
                  <a:pt x="532" y="5683"/>
                </a:cubicBezTo>
                <a:cubicBezTo>
                  <a:pt x="530" y="5677"/>
                  <a:pt x="525" y="5662"/>
                  <a:pt x="522" y="5651"/>
                </a:cubicBezTo>
                <a:cubicBezTo>
                  <a:pt x="518" y="5640"/>
                  <a:pt x="513" y="5624"/>
                  <a:pt x="510" y="5616"/>
                </a:cubicBezTo>
                <a:cubicBezTo>
                  <a:pt x="507" y="5608"/>
                  <a:pt x="504" y="5599"/>
                  <a:pt x="504" y="5595"/>
                </a:cubicBezTo>
                <a:cubicBezTo>
                  <a:pt x="503" y="5592"/>
                  <a:pt x="501" y="5586"/>
                  <a:pt x="500" y="5582"/>
                </a:cubicBezTo>
                <a:cubicBezTo>
                  <a:pt x="499" y="5578"/>
                  <a:pt x="495" y="5558"/>
                  <a:pt x="491" y="5538"/>
                </a:cubicBezTo>
                <a:cubicBezTo>
                  <a:pt x="481" y="5487"/>
                  <a:pt x="468" y="5443"/>
                  <a:pt x="458" y="5431"/>
                </a:cubicBezTo>
                <a:cubicBezTo>
                  <a:pt x="441" y="5412"/>
                  <a:pt x="420" y="5372"/>
                  <a:pt x="410" y="5340"/>
                </a:cubicBezTo>
                <a:cubicBezTo>
                  <a:pt x="394" y="5286"/>
                  <a:pt x="380" y="5261"/>
                  <a:pt x="354" y="5236"/>
                </a:cubicBezTo>
                <a:cubicBezTo>
                  <a:pt x="342" y="5224"/>
                  <a:pt x="309" y="5207"/>
                  <a:pt x="285" y="5202"/>
                </a:cubicBezTo>
                <a:lnTo>
                  <a:pt x="282" y="5201"/>
                </a:lnTo>
                <a:lnTo>
                  <a:pt x="288" y="5198"/>
                </a:lnTo>
                <a:cubicBezTo>
                  <a:pt x="295" y="5194"/>
                  <a:pt x="309" y="5188"/>
                  <a:pt x="319" y="5185"/>
                </a:cubicBezTo>
                <a:cubicBezTo>
                  <a:pt x="338" y="5180"/>
                  <a:pt x="386" y="5176"/>
                  <a:pt x="404" y="5179"/>
                </a:cubicBezTo>
                <a:cubicBezTo>
                  <a:pt x="409" y="5180"/>
                  <a:pt x="418" y="5181"/>
                  <a:pt x="422" y="5181"/>
                </a:cubicBezTo>
                <a:cubicBezTo>
                  <a:pt x="460" y="5186"/>
                  <a:pt x="515" y="5214"/>
                  <a:pt x="562" y="5251"/>
                </a:cubicBezTo>
                <a:cubicBezTo>
                  <a:pt x="597" y="5279"/>
                  <a:pt x="632" y="5326"/>
                  <a:pt x="651" y="5372"/>
                </a:cubicBezTo>
                <a:cubicBezTo>
                  <a:pt x="675" y="5431"/>
                  <a:pt x="673" y="5511"/>
                  <a:pt x="646" y="5611"/>
                </a:cubicBezTo>
                <a:cubicBezTo>
                  <a:pt x="603" y="5766"/>
                  <a:pt x="593" y="5819"/>
                  <a:pt x="595" y="5898"/>
                </a:cubicBezTo>
                <a:moveTo>
                  <a:pt x="160" y="5400"/>
                </a:moveTo>
                <a:cubicBezTo>
                  <a:pt x="160" y="5404"/>
                  <a:pt x="160" y="5407"/>
                  <a:pt x="160" y="5410"/>
                </a:cubicBezTo>
                <a:cubicBezTo>
                  <a:pt x="156" y="5407"/>
                  <a:pt x="150" y="5399"/>
                  <a:pt x="145" y="5388"/>
                </a:cubicBezTo>
                <a:cubicBezTo>
                  <a:pt x="133" y="5363"/>
                  <a:pt x="133" y="5304"/>
                  <a:pt x="145" y="5271"/>
                </a:cubicBezTo>
                <a:cubicBezTo>
                  <a:pt x="148" y="5264"/>
                  <a:pt x="148" y="5260"/>
                  <a:pt x="146" y="5259"/>
                </a:cubicBezTo>
                <a:cubicBezTo>
                  <a:pt x="145" y="5258"/>
                  <a:pt x="143" y="5257"/>
                  <a:pt x="141" y="5259"/>
                </a:cubicBezTo>
                <a:cubicBezTo>
                  <a:pt x="130" y="5266"/>
                  <a:pt x="117" y="5326"/>
                  <a:pt x="118" y="5350"/>
                </a:cubicBezTo>
                <a:cubicBezTo>
                  <a:pt x="119" y="5368"/>
                  <a:pt x="127" y="5394"/>
                  <a:pt x="136" y="5411"/>
                </a:cubicBezTo>
                <a:lnTo>
                  <a:pt x="130" y="5406"/>
                </a:lnTo>
                <a:cubicBezTo>
                  <a:pt x="107" y="5390"/>
                  <a:pt x="102" y="5384"/>
                  <a:pt x="92" y="5361"/>
                </a:cubicBezTo>
                <a:cubicBezTo>
                  <a:pt x="81" y="5334"/>
                  <a:pt x="79" y="5304"/>
                  <a:pt x="88" y="5284"/>
                </a:cubicBezTo>
                <a:cubicBezTo>
                  <a:pt x="96" y="5266"/>
                  <a:pt x="108" y="5252"/>
                  <a:pt x="126" y="5241"/>
                </a:cubicBezTo>
                <a:cubicBezTo>
                  <a:pt x="138" y="5233"/>
                  <a:pt x="140" y="5230"/>
                  <a:pt x="141" y="5228"/>
                </a:cubicBezTo>
                <a:cubicBezTo>
                  <a:pt x="144" y="5226"/>
                  <a:pt x="158" y="5219"/>
                  <a:pt x="177" y="5213"/>
                </a:cubicBezTo>
                <a:cubicBezTo>
                  <a:pt x="193" y="5207"/>
                  <a:pt x="195" y="5207"/>
                  <a:pt x="201" y="5205"/>
                </a:cubicBezTo>
                <a:cubicBezTo>
                  <a:pt x="214" y="5201"/>
                  <a:pt x="226" y="5198"/>
                  <a:pt x="233" y="5194"/>
                </a:cubicBezTo>
                <a:cubicBezTo>
                  <a:pt x="237" y="5193"/>
                  <a:pt x="250" y="5189"/>
                  <a:pt x="262" y="5186"/>
                </a:cubicBezTo>
                <a:lnTo>
                  <a:pt x="263" y="5186"/>
                </a:lnTo>
                <a:cubicBezTo>
                  <a:pt x="246" y="5196"/>
                  <a:pt x="218" y="5228"/>
                  <a:pt x="202" y="5256"/>
                </a:cubicBezTo>
                <a:cubicBezTo>
                  <a:pt x="191" y="5275"/>
                  <a:pt x="178" y="5305"/>
                  <a:pt x="170" y="5329"/>
                </a:cubicBezTo>
                <a:cubicBezTo>
                  <a:pt x="165" y="5345"/>
                  <a:pt x="159" y="5385"/>
                  <a:pt x="160" y="5400"/>
                </a:cubicBezTo>
                <a:moveTo>
                  <a:pt x="1157" y="5713"/>
                </a:moveTo>
                <a:cubicBezTo>
                  <a:pt x="1166" y="5707"/>
                  <a:pt x="1198" y="5691"/>
                  <a:pt x="1201" y="5691"/>
                </a:cubicBezTo>
                <a:lnTo>
                  <a:pt x="1201" y="5691"/>
                </a:lnTo>
                <a:cubicBezTo>
                  <a:pt x="1203" y="5690"/>
                  <a:pt x="1215" y="5684"/>
                  <a:pt x="1238" y="5671"/>
                </a:cubicBezTo>
                <a:cubicBezTo>
                  <a:pt x="1257" y="5661"/>
                  <a:pt x="1284" y="5647"/>
                  <a:pt x="1298" y="5640"/>
                </a:cubicBezTo>
                <a:cubicBezTo>
                  <a:pt x="1354" y="5615"/>
                  <a:pt x="1463" y="5554"/>
                  <a:pt x="1490" y="5533"/>
                </a:cubicBezTo>
                <a:cubicBezTo>
                  <a:pt x="1513" y="5515"/>
                  <a:pt x="1548" y="5482"/>
                  <a:pt x="1551" y="5473"/>
                </a:cubicBezTo>
                <a:cubicBezTo>
                  <a:pt x="1551" y="5471"/>
                  <a:pt x="1550" y="5469"/>
                  <a:pt x="1549" y="5468"/>
                </a:cubicBezTo>
                <a:cubicBezTo>
                  <a:pt x="1547" y="5467"/>
                  <a:pt x="1545" y="5466"/>
                  <a:pt x="1533" y="5479"/>
                </a:cubicBezTo>
                <a:cubicBezTo>
                  <a:pt x="1526" y="5487"/>
                  <a:pt x="1514" y="5498"/>
                  <a:pt x="1507" y="5503"/>
                </a:cubicBezTo>
                <a:cubicBezTo>
                  <a:pt x="1487" y="5518"/>
                  <a:pt x="1419" y="5558"/>
                  <a:pt x="1393" y="5571"/>
                </a:cubicBezTo>
                <a:cubicBezTo>
                  <a:pt x="1381" y="5577"/>
                  <a:pt x="1366" y="5584"/>
                  <a:pt x="1361" y="5586"/>
                </a:cubicBezTo>
                <a:cubicBezTo>
                  <a:pt x="1357" y="5589"/>
                  <a:pt x="1333" y="5600"/>
                  <a:pt x="1309" y="5610"/>
                </a:cubicBezTo>
                <a:cubicBezTo>
                  <a:pt x="1285" y="5621"/>
                  <a:pt x="1248" y="5639"/>
                  <a:pt x="1227" y="5651"/>
                </a:cubicBezTo>
                <a:cubicBezTo>
                  <a:pt x="1207" y="5662"/>
                  <a:pt x="1184" y="5674"/>
                  <a:pt x="1178" y="5676"/>
                </a:cubicBezTo>
                <a:cubicBezTo>
                  <a:pt x="1172" y="5679"/>
                  <a:pt x="1159" y="5685"/>
                  <a:pt x="1150" y="5690"/>
                </a:cubicBezTo>
                <a:cubicBezTo>
                  <a:pt x="1141" y="5695"/>
                  <a:pt x="1123" y="5705"/>
                  <a:pt x="1109" y="5712"/>
                </a:cubicBezTo>
                <a:lnTo>
                  <a:pt x="1096" y="5718"/>
                </a:lnTo>
                <a:lnTo>
                  <a:pt x="1099" y="5713"/>
                </a:lnTo>
                <a:cubicBezTo>
                  <a:pt x="1111" y="5698"/>
                  <a:pt x="1128" y="5682"/>
                  <a:pt x="1155" y="5663"/>
                </a:cubicBezTo>
                <a:cubicBezTo>
                  <a:pt x="1182" y="5643"/>
                  <a:pt x="1193" y="5635"/>
                  <a:pt x="1195" y="5634"/>
                </a:cubicBezTo>
                <a:cubicBezTo>
                  <a:pt x="1196" y="5634"/>
                  <a:pt x="1200" y="5632"/>
                  <a:pt x="1227" y="5613"/>
                </a:cubicBezTo>
                <a:cubicBezTo>
                  <a:pt x="1293" y="5568"/>
                  <a:pt x="1357" y="5506"/>
                  <a:pt x="1391" y="5454"/>
                </a:cubicBezTo>
                <a:cubicBezTo>
                  <a:pt x="1400" y="5440"/>
                  <a:pt x="1413" y="5421"/>
                  <a:pt x="1417" y="5416"/>
                </a:cubicBezTo>
                <a:cubicBezTo>
                  <a:pt x="1462" y="5356"/>
                  <a:pt x="1511" y="5309"/>
                  <a:pt x="1557" y="5280"/>
                </a:cubicBezTo>
                <a:cubicBezTo>
                  <a:pt x="1587" y="5261"/>
                  <a:pt x="1623" y="5246"/>
                  <a:pt x="1649" y="5239"/>
                </a:cubicBezTo>
                <a:cubicBezTo>
                  <a:pt x="1662" y="5236"/>
                  <a:pt x="1696" y="5232"/>
                  <a:pt x="1727" y="5229"/>
                </a:cubicBezTo>
                <a:cubicBezTo>
                  <a:pt x="1842" y="5218"/>
                  <a:pt x="1863" y="5216"/>
                  <a:pt x="1899" y="5208"/>
                </a:cubicBezTo>
                <a:cubicBezTo>
                  <a:pt x="1915" y="5204"/>
                  <a:pt x="1925" y="5202"/>
                  <a:pt x="1930" y="5200"/>
                </a:cubicBezTo>
                <a:cubicBezTo>
                  <a:pt x="1929" y="5201"/>
                  <a:pt x="1927" y="5202"/>
                  <a:pt x="1925" y="5203"/>
                </a:cubicBezTo>
                <a:cubicBezTo>
                  <a:pt x="1892" y="5221"/>
                  <a:pt x="1845" y="5258"/>
                  <a:pt x="1817" y="5288"/>
                </a:cubicBezTo>
                <a:cubicBezTo>
                  <a:pt x="1808" y="5298"/>
                  <a:pt x="1783" y="5331"/>
                  <a:pt x="1783" y="5337"/>
                </a:cubicBezTo>
                <a:lnTo>
                  <a:pt x="1783" y="5337"/>
                </a:lnTo>
                <a:cubicBezTo>
                  <a:pt x="1782" y="5337"/>
                  <a:pt x="1778" y="5340"/>
                  <a:pt x="1774" y="5351"/>
                </a:cubicBezTo>
                <a:cubicBezTo>
                  <a:pt x="1771" y="5357"/>
                  <a:pt x="1763" y="5372"/>
                  <a:pt x="1757" y="5385"/>
                </a:cubicBezTo>
                <a:cubicBezTo>
                  <a:pt x="1748" y="5404"/>
                  <a:pt x="1746" y="5408"/>
                  <a:pt x="1746" y="5410"/>
                </a:cubicBezTo>
                <a:cubicBezTo>
                  <a:pt x="1746" y="5409"/>
                  <a:pt x="1746" y="5409"/>
                  <a:pt x="1746" y="5409"/>
                </a:cubicBezTo>
                <a:cubicBezTo>
                  <a:pt x="1746" y="5410"/>
                  <a:pt x="1744" y="5413"/>
                  <a:pt x="1741" y="5416"/>
                </a:cubicBezTo>
                <a:cubicBezTo>
                  <a:pt x="1738" y="5420"/>
                  <a:pt x="1729" y="5433"/>
                  <a:pt x="1720" y="5445"/>
                </a:cubicBezTo>
                <a:cubicBezTo>
                  <a:pt x="1675" y="5507"/>
                  <a:pt x="1604" y="5590"/>
                  <a:pt x="1589" y="5599"/>
                </a:cubicBezTo>
                <a:cubicBezTo>
                  <a:pt x="1535" y="5632"/>
                  <a:pt x="1516" y="5641"/>
                  <a:pt x="1455" y="5663"/>
                </a:cubicBezTo>
                <a:cubicBezTo>
                  <a:pt x="1443" y="5667"/>
                  <a:pt x="1429" y="5672"/>
                  <a:pt x="1425" y="5673"/>
                </a:cubicBezTo>
                <a:cubicBezTo>
                  <a:pt x="1421" y="5675"/>
                  <a:pt x="1407" y="5680"/>
                  <a:pt x="1393" y="5684"/>
                </a:cubicBezTo>
                <a:cubicBezTo>
                  <a:pt x="1379" y="5689"/>
                  <a:pt x="1363" y="5694"/>
                  <a:pt x="1356" y="5697"/>
                </a:cubicBezTo>
                <a:cubicBezTo>
                  <a:pt x="1343" y="5703"/>
                  <a:pt x="1276" y="5718"/>
                  <a:pt x="1253" y="5721"/>
                </a:cubicBezTo>
                <a:cubicBezTo>
                  <a:pt x="1245" y="5722"/>
                  <a:pt x="1219" y="5725"/>
                  <a:pt x="1195" y="5727"/>
                </a:cubicBezTo>
                <a:cubicBezTo>
                  <a:pt x="1172" y="5730"/>
                  <a:pt x="1138" y="5733"/>
                  <a:pt x="1121" y="5735"/>
                </a:cubicBezTo>
                <a:lnTo>
                  <a:pt x="1110" y="5736"/>
                </a:lnTo>
                <a:lnTo>
                  <a:pt x="1120" y="5732"/>
                </a:lnTo>
                <a:cubicBezTo>
                  <a:pt x="1135" y="5724"/>
                  <a:pt x="1152" y="5716"/>
                  <a:pt x="1157" y="5713"/>
                </a:cubicBezTo>
                <a:moveTo>
                  <a:pt x="1535" y="5267"/>
                </a:moveTo>
                <a:lnTo>
                  <a:pt x="1538" y="5263"/>
                </a:lnTo>
                <a:cubicBezTo>
                  <a:pt x="1548" y="5253"/>
                  <a:pt x="1559" y="5240"/>
                  <a:pt x="1563" y="5235"/>
                </a:cubicBezTo>
                <a:cubicBezTo>
                  <a:pt x="1589" y="5203"/>
                  <a:pt x="1625" y="5177"/>
                  <a:pt x="1658" y="5164"/>
                </a:cubicBezTo>
                <a:cubicBezTo>
                  <a:pt x="1666" y="5161"/>
                  <a:pt x="1676" y="5157"/>
                  <a:pt x="1679" y="5155"/>
                </a:cubicBezTo>
                <a:cubicBezTo>
                  <a:pt x="1682" y="5154"/>
                  <a:pt x="1691" y="5152"/>
                  <a:pt x="1700" y="5151"/>
                </a:cubicBezTo>
                <a:cubicBezTo>
                  <a:pt x="1714" y="5150"/>
                  <a:pt x="1718" y="5149"/>
                  <a:pt x="1719" y="5148"/>
                </a:cubicBezTo>
                <a:cubicBezTo>
                  <a:pt x="1724" y="5147"/>
                  <a:pt x="1754" y="5148"/>
                  <a:pt x="1782" y="5151"/>
                </a:cubicBezTo>
                <a:cubicBezTo>
                  <a:pt x="1795" y="5152"/>
                  <a:pt x="1832" y="5156"/>
                  <a:pt x="1864" y="5160"/>
                </a:cubicBezTo>
                <a:cubicBezTo>
                  <a:pt x="1895" y="5164"/>
                  <a:pt x="1929" y="5168"/>
                  <a:pt x="1939" y="5168"/>
                </a:cubicBezTo>
                <a:cubicBezTo>
                  <a:pt x="1945" y="5168"/>
                  <a:pt x="1952" y="5169"/>
                  <a:pt x="1957" y="5169"/>
                </a:cubicBezTo>
                <a:cubicBezTo>
                  <a:pt x="1866" y="5192"/>
                  <a:pt x="1852" y="5194"/>
                  <a:pt x="1772" y="5201"/>
                </a:cubicBezTo>
                <a:cubicBezTo>
                  <a:pt x="1642" y="5213"/>
                  <a:pt x="1622" y="5218"/>
                  <a:pt x="1559" y="5254"/>
                </a:cubicBezTo>
                <a:lnTo>
                  <a:pt x="1535" y="5267"/>
                </a:lnTo>
                <a:moveTo>
                  <a:pt x="1763" y="4116"/>
                </a:moveTo>
                <a:lnTo>
                  <a:pt x="1763" y="4116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0000" tIns="45000" rIns="90000" bIns="45000" anchor="ctr" anchorCtr="1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3;p25">
            <a:extLst>
              <a:ext uri="{FF2B5EF4-FFF2-40B4-BE49-F238E27FC236}">
                <a16:creationId xmlns:a16="http://schemas.microsoft.com/office/drawing/2014/main" id="{C40F81EA-77C0-AE14-B156-C0966F31250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052726" y="149786"/>
            <a:ext cx="6645441" cy="59689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2800" b="1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Water drainage system </a:t>
            </a:r>
          </a:p>
        </p:txBody>
      </p:sp>
      <p:graphicFrame>
        <p:nvGraphicFramePr>
          <p:cNvPr id="9" name="جدول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4403263"/>
              </p:ext>
            </p:extLst>
          </p:nvPr>
        </p:nvGraphicFramePr>
        <p:xfrm>
          <a:off x="679849" y="2937972"/>
          <a:ext cx="2057400" cy="793058"/>
        </p:xfrm>
        <a:graphic>
          <a:graphicData uri="http://schemas.openxmlformats.org/drawingml/2006/table">
            <a:tbl>
              <a:tblPr rtl="1" firstRow="1" firstCol="1" bandRow="1"/>
              <a:tblGrid>
                <a:gridCol w="5177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076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3201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44418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Slope</a:t>
                      </a:r>
                      <a:endParaRPr lang="en-US" sz="1100" kern="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Max DFU</a:t>
                      </a:r>
                      <a:endParaRPr lang="en-US" sz="1100" kern="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Inch</a:t>
                      </a:r>
                      <a:endParaRPr lang="en-US" sz="1100" kern="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2%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21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2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1%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180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4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1%</a:t>
                      </a:r>
                      <a:endParaRPr lang="en-US" sz="1100" kern="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700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6</a:t>
                      </a:r>
                      <a:endParaRPr lang="en-US" sz="1100" kern="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0" name="مستطيل 9"/>
          <p:cNvSpPr/>
          <p:nvPr/>
        </p:nvSpPr>
        <p:spPr>
          <a:xfrm>
            <a:off x="5641915" y="4763693"/>
            <a:ext cx="114807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b="1" dirty="0">
                <a:solidFill>
                  <a:srgbClr val="64593E"/>
                </a:solidFill>
                <a:latin typeface="Bodoni Moda" panose="020B0604020202090204" charset="0"/>
                <a:ea typeface="Bodoni Moda"/>
                <a:cs typeface="Bodoni Moda"/>
              </a:rPr>
              <a:t>For Site Plan</a:t>
            </a:r>
          </a:p>
        </p:txBody>
      </p:sp>
      <p:sp>
        <p:nvSpPr>
          <p:cNvPr id="11" name="مستطيل 10"/>
          <p:cNvSpPr/>
          <p:nvPr/>
        </p:nvSpPr>
        <p:spPr>
          <a:xfrm>
            <a:off x="3836495" y="689687"/>
            <a:ext cx="168988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b="1" dirty="0">
                <a:solidFill>
                  <a:srgbClr val="64593E"/>
                </a:solidFill>
                <a:latin typeface="Bodoni Moda" panose="020B0604020202090204" charset="0"/>
                <a:ea typeface="Bodoni Moda"/>
                <a:cs typeface="Bodoni Moda"/>
              </a:rPr>
              <a:t>Manhole in site plan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FEF588C-1D3F-C55B-3693-7B620D1C79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6110" y="1901659"/>
            <a:ext cx="3044879" cy="60325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5B07AAE-60C3-A01C-902E-672FC2AC95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25071" y="737600"/>
            <a:ext cx="5781758" cy="4400744"/>
          </a:xfrm>
          <a:prstGeom prst="rect">
            <a:avLst/>
          </a:prstGeom>
        </p:spPr>
      </p:pic>
      <p:sp>
        <p:nvSpPr>
          <p:cNvPr id="2" name="مستطيل 1"/>
          <p:cNvSpPr/>
          <p:nvPr/>
        </p:nvSpPr>
        <p:spPr>
          <a:xfrm>
            <a:off x="4504555" y="2014096"/>
            <a:ext cx="887506" cy="49081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5" name="رابط كسهم مستقيم 4"/>
          <p:cNvCxnSpPr>
            <a:cxnSpLocks/>
          </p:cNvCxnSpPr>
          <p:nvPr/>
        </p:nvCxnSpPr>
        <p:spPr>
          <a:xfrm flipH="1">
            <a:off x="3132955" y="2259504"/>
            <a:ext cx="13716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9000163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5">
          <a:extLst>
            <a:ext uri="{FF2B5EF4-FFF2-40B4-BE49-F238E27FC236}">
              <a16:creationId xmlns:a16="http://schemas.microsoft.com/office/drawing/2014/main" id="{B3811340-E8C6-1833-8BD6-952D970C0F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32">
            <a:extLst>
              <a:ext uri="{FF2B5EF4-FFF2-40B4-BE49-F238E27FC236}">
                <a16:creationId xmlns:a16="http://schemas.microsoft.com/office/drawing/2014/main" id="{A35C7831-20E1-2DC5-7CE8-B718354509D5}"/>
              </a:ext>
            </a:extLst>
          </p:cNvPr>
          <p:cNvSpPr/>
          <p:nvPr/>
        </p:nvSpPr>
        <p:spPr>
          <a:xfrm rot="-439947" flipH="1">
            <a:off x="-136520" y="3139396"/>
            <a:ext cx="1477129" cy="3223944"/>
          </a:xfrm>
          <a:custGeom>
            <a:avLst/>
            <a:gdLst/>
            <a:ahLst/>
            <a:cxnLst/>
            <a:rect l="l" t="t" r="r" b="b"/>
            <a:pathLst>
              <a:path w="2936" h="6408" extrusionOk="0">
                <a:moveTo>
                  <a:pt x="2511" y="4617"/>
                </a:moveTo>
                <a:lnTo>
                  <a:pt x="2511" y="4617"/>
                </a:lnTo>
                <a:cubicBezTo>
                  <a:pt x="2512" y="4617"/>
                  <a:pt x="2514" y="4616"/>
                  <a:pt x="2514" y="4615"/>
                </a:cubicBezTo>
                <a:cubicBezTo>
                  <a:pt x="2517" y="4609"/>
                  <a:pt x="2512" y="4533"/>
                  <a:pt x="2510" y="4524"/>
                </a:cubicBezTo>
                <a:cubicBezTo>
                  <a:pt x="2508" y="4519"/>
                  <a:pt x="2506" y="4511"/>
                  <a:pt x="2505" y="4506"/>
                </a:cubicBezTo>
                <a:cubicBezTo>
                  <a:pt x="2499" y="4478"/>
                  <a:pt x="2459" y="4432"/>
                  <a:pt x="2415" y="4401"/>
                </a:cubicBezTo>
                <a:cubicBezTo>
                  <a:pt x="2408" y="4395"/>
                  <a:pt x="2400" y="4390"/>
                  <a:pt x="2398" y="4388"/>
                </a:cubicBezTo>
                <a:cubicBezTo>
                  <a:pt x="2388" y="4379"/>
                  <a:pt x="2348" y="4357"/>
                  <a:pt x="2324" y="4348"/>
                </a:cubicBezTo>
                <a:cubicBezTo>
                  <a:pt x="2236" y="4313"/>
                  <a:pt x="2159" y="4300"/>
                  <a:pt x="2067" y="4306"/>
                </a:cubicBezTo>
                <a:cubicBezTo>
                  <a:pt x="2023" y="4308"/>
                  <a:pt x="1962" y="4317"/>
                  <a:pt x="1950" y="4323"/>
                </a:cubicBezTo>
                <a:cubicBezTo>
                  <a:pt x="1947" y="4325"/>
                  <a:pt x="1937" y="4329"/>
                  <a:pt x="1928" y="4332"/>
                </a:cubicBezTo>
                <a:cubicBezTo>
                  <a:pt x="1906" y="4341"/>
                  <a:pt x="1866" y="4366"/>
                  <a:pt x="1845" y="4385"/>
                </a:cubicBezTo>
                <a:cubicBezTo>
                  <a:pt x="1835" y="4393"/>
                  <a:pt x="1819" y="4411"/>
                  <a:pt x="1808" y="4425"/>
                </a:cubicBezTo>
                <a:cubicBezTo>
                  <a:pt x="1799" y="4438"/>
                  <a:pt x="1788" y="4451"/>
                  <a:pt x="1786" y="4454"/>
                </a:cubicBezTo>
                <a:cubicBezTo>
                  <a:pt x="1784" y="4457"/>
                  <a:pt x="1781" y="4462"/>
                  <a:pt x="1781" y="4465"/>
                </a:cubicBezTo>
                <a:cubicBezTo>
                  <a:pt x="1781" y="4465"/>
                  <a:pt x="1780" y="4467"/>
                  <a:pt x="1779" y="4468"/>
                </a:cubicBezTo>
                <a:cubicBezTo>
                  <a:pt x="1776" y="4470"/>
                  <a:pt x="1768" y="4480"/>
                  <a:pt x="1734" y="4531"/>
                </a:cubicBezTo>
                <a:cubicBezTo>
                  <a:pt x="1726" y="4543"/>
                  <a:pt x="1716" y="4555"/>
                  <a:pt x="1701" y="4574"/>
                </a:cubicBezTo>
                <a:cubicBezTo>
                  <a:pt x="1658" y="4631"/>
                  <a:pt x="1656" y="4633"/>
                  <a:pt x="1625" y="4654"/>
                </a:cubicBezTo>
                <a:cubicBezTo>
                  <a:pt x="1578" y="4686"/>
                  <a:pt x="1485" y="4746"/>
                  <a:pt x="1459" y="4761"/>
                </a:cubicBezTo>
                <a:cubicBezTo>
                  <a:pt x="1389" y="4801"/>
                  <a:pt x="1358" y="4836"/>
                  <a:pt x="1326" y="4908"/>
                </a:cubicBezTo>
                <a:cubicBezTo>
                  <a:pt x="1319" y="4924"/>
                  <a:pt x="1300" y="4949"/>
                  <a:pt x="1247" y="5018"/>
                </a:cubicBezTo>
                <a:cubicBezTo>
                  <a:pt x="1244" y="5022"/>
                  <a:pt x="1241" y="5025"/>
                  <a:pt x="1240" y="5025"/>
                </a:cubicBezTo>
                <a:cubicBezTo>
                  <a:pt x="1231" y="5027"/>
                  <a:pt x="1188" y="5067"/>
                  <a:pt x="1174" y="5083"/>
                </a:cubicBezTo>
                <a:cubicBezTo>
                  <a:pt x="1160" y="5100"/>
                  <a:pt x="1105" y="5177"/>
                  <a:pt x="1106" y="5186"/>
                </a:cubicBezTo>
                <a:cubicBezTo>
                  <a:pt x="1106" y="5185"/>
                  <a:pt x="1106" y="5185"/>
                  <a:pt x="1106" y="5185"/>
                </a:cubicBezTo>
                <a:cubicBezTo>
                  <a:pt x="1105" y="5186"/>
                  <a:pt x="1102" y="5191"/>
                  <a:pt x="1099" y="5197"/>
                </a:cubicBezTo>
                <a:cubicBezTo>
                  <a:pt x="1100" y="5191"/>
                  <a:pt x="1100" y="5190"/>
                  <a:pt x="1100" y="5189"/>
                </a:cubicBezTo>
                <a:cubicBezTo>
                  <a:pt x="1100" y="5184"/>
                  <a:pt x="1109" y="5148"/>
                  <a:pt x="1126" y="5088"/>
                </a:cubicBezTo>
                <a:cubicBezTo>
                  <a:pt x="1138" y="5042"/>
                  <a:pt x="1154" y="4987"/>
                  <a:pt x="1161" y="4970"/>
                </a:cubicBezTo>
                <a:cubicBezTo>
                  <a:pt x="1163" y="4966"/>
                  <a:pt x="1167" y="4954"/>
                  <a:pt x="1167" y="4950"/>
                </a:cubicBezTo>
                <a:cubicBezTo>
                  <a:pt x="1168" y="4947"/>
                  <a:pt x="1181" y="4916"/>
                  <a:pt x="1195" y="4886"/>
                </a:cubicBezTo>
                <a:cubicBezTo>
                  <a:pt x="1203" y="4868"/>
                  <a:pt x="1227" y="4827"/>
                  <a:pt x="1279" y="4739"/>
                </a:cubicBezTo>
                <a:cubicBezTo>
                  <a:pt x="1288" y="4725"/>
                  <a:pt x="1296" y="4710"/>
                  <a:pt x="1303" y="4699"/>
                </a:cubicBezTo>
                <a:cubicBezTo>
                  <a:pt x="1311" y="4684"/>
                  <a:pt x="1313" y="4681"/>
                  <a:pt x="1313" y="4680"/>
                </a:cubicBezTo>
                <a:cubicBezTo>
                  <a:pt x="1314" y="4679"/>
                  <a:pt x="1317" y="4677"/>
                  <a:pt x="1322" y="4668"/>
                </a:cubicBezTo>
                <a:cubicBezTo>
                  <a:pt x="1325" y="4662"/>
                  <a:pt x="1328" y="4658"/>
                  <a:pt x="1330" y="4657"/>
                </a:cubicBezTo>
                <a:cubicBezTo>
                  <a:pt x="1332" y="4655"/>
                  <a:pt x="1335" y="4652"/>
                  <a:pt x="1335" y="4649"/>
                </a:cubicBezTo>
                <a:cubicBezTo>
                  <a:pt x="1336" y="4646"/>
                  <a:pt x="1344" y="4631"/>
                  <a:pt x="1357" y="4608"/>
                </a:cubicBezTo>
                <a:cubicBezTo>
                  <a:pt x="1376" y="4574"/>
                  <a:pt x="1408" y="4518"/>
                  <a:pt x="1407" y="4513"/>
                </a:cubicBezTo>
                <a:cubicBezTo>
                  <a:pt x="1407" y="4514"/>
                  <a:pt x="1407" y="4514"/>
                  <a:pt x="1407" y="4514"/>
                </a:cubicBezTo>
                <a:cubicBezTo>
                  <a:pt x="1408" y="4513"/>
                  <a:pt x="1411" y="4505"/>
                  <a:pt x="1417" y="4494"/>
                </a:cubicBezTo>
                <a:cubicBezTo>
                  <a:pt x="1427" y="4476"/>
                  <a:pt x="1443" y="4443"/>
                  <a:pt x="1465" y="4392"/>
                </a:cubicBezTo>
                <a:cubicBezTo>
                  <a:pt x="1482" y="4354"/>
                  <a:pt x="1512" y="4318"/>
                  <a:pt x="1568" y="4269"/>
                </a:cubicBezTo>
                <a:cubicBezTo>
                  <a:pt x="1576" y="4262"/>
                  <a:pt x="1590" y="4250"/>
                  <a:pt x="1591" y="4247"/>
                </a:cubicBezTo>
                <a:lnTo>
                  <a:pt x="1592" y="4247"/>
                </a:lnTo>
                <a:cubicBezTo>
                  <a:pt x="1597" y="4246"/>
                  <a:pt x="1629" y="4219"/>
                  <a:pt x="1631" y="4216"/>
                </a:cubicBezTo>
                <a:cubicBezTo>
                  <a:pt x="1632" y="4216"/>
                  <a:pt x="1634" y="4214"/>
                  <a:pt x="1637" y="4212"/>
                </a:cubicBezTo>
                <a:cubicBezTo>
                  <a:pt x="1640" y="4210"/>
                  <a:pt x="1650" y="4202"/>
                  <a:pt x="1660" y="4194"/>
                </a:cubicBezTo>
                <a:cubicBezTo>
                  <a:pt x="1699" y="4163"/>
                  <a:pt x="1758" y="4119"/>
                  <a:pt x="1763" y="4116"/>
                </a:cubicBezTo>
                <a:cubicBezTo>
                  <a:pt x="1765" y="4116"/>
                  <a:pt x="1770" y="4113"/>
                  <a:pt x="1778" y="4109"/>
                </a:cubicBezTo>
                <a:cubicBezTo>
                  <a:pt x="1794" y="4101"/>
                  <a:pt x="1814" y="4093"/>
                  <a:pt x="1819" y="4092"/>
                </a:cubicBezTo>
                <a:cubicBezTo>
                  <a:pt x="1822" y="4092"/>
                  <a:pt x="1828" y="4089"/>
                  <a:pt x="1833" y="4087"/>
                </a:cubicBezTo>
                <a:cubicBezTo>
                  <a:pt x="1838" y="4084"/>
                  <a:pt x="1847" y="4080"/>
                  <a:pt x="1853" y="4078"/>
                </a:cubicBezTo>
                <a:cubicBezTo>
                  <a:pt x="1866" y="4073"/>
                  <a:pt x="1877" y="4061"/>
                  <a:pt x="1879" y="4048"/>
                </a:cubicBezTo>
                <a:cubicBezTo>
                  <a:pt x="1880" y="4040"/>
                  <a:pt x="1877" y="4032"/>
                  <a:pt x="1871" y="4028"/>
                </a:cubicBezTo>
                <a:cubicBezTo>
                  <a:pt x="1855" y="4014"/>
                  <a:pt x="1831" y="4025"/>
                  <a:pt x="1800" y="4059"/>
                </a:cubicBezTo>
                <a:cubicBezTo>
                  <a:pt x="1790" y="4069"/>
                  <a:pt x="1776" y="4082"/>
                  <a:pt x="1769" y="4086"/>
                </a:cubicBezTo>
                <a:cubicBezTo>
                  <a:pt x="1762" y="4091"/>
                  <a:pt x="1751" y="4098"/>
                  <a:pt x="1744" y="4102"/>
                </a:cubicBezTo>
                <a:cubicBezTo>
                  <a:pt x="1724" y="4115"/>
                  <a:pt x="1679" y="4148"/>
                  <a:pt x="1657" y="4166"/>
                </a:cubicBezTo>
                <a:cubicBezTo>
                  <a:pt x="1645" y="4176"/>
                  <a:pt x="1630" y="4188"/>
                  <a:pt x="1624" y="4193"/>
                </a:cubicBezTo>
                <a:cubicBezTo>
                  <a:pt x="1595" y="4215"/>
                  <a:pt x="1535" y="4267"/>
                  <a:pt x="1521" y="4281"/>
                </a:cubicBezTo>
                <a:cubicBezTo>
                  <a:pt x="1519" y="4284"/>
                  <a:pt x="1517" y="4286"/>
                  <a:pt x="1515" y="4288"/>
                </a:cubicBezTo>
                <a:cubicBezTo>
                  <a:pt x="1516" y="4287"/>
                  <a:pt x="1516" y="4286"/>
                  <a:pt x="1516" y="4285"/>
                </a:cubicBezTo>
                <a:cubicBezTo>
                  <a:pt x="1527" y="4263"/>
                  <a:pt x="1567" y="4171"/>
                  <a:pt x="1580" y="4136"/>
                </a:cubicBezTo>
                <a:cubicBezTo>
                  <a:pt x="1594" y="4097"/>
                  <a:pt x="1620" y="4009"/>
                  <a:pt x="1632" y="3954"/>
                </a:cubicBezTo>
                <a:cubicBezTo>
                  <a:pt x="1656" y="3849"/>
                  <a:pt x="1658" y="3751"/>
                  <a:pt x="1641" y="3594"/>
                </a:cubicBezTo>
                <a:cubicBezTo>
                  <a:pt x="1636" y="3549"/>
                  <a:pt x="1636" y="3545"/>
                  <a:pt x="1642" y="3508"/>
                </a:cubicBezTo>
                <a:cubicBezTo>
                  <a:pt x="1648" y="3468"/>
                  <a:pt x="1658" y="3434"/>
                  <a:pt x="1676" y="3397"/>
                </a:cubicBezTo>
                <a:cubicBezTo>
                  <a:pt x="1682" y="3384"/>
                  <a:pt x="1692" y="3362"/>
                  <a:pt x="1699" y="3347"/>
                </a:cubicBezTo>
                <a:cubicBezTo>
                  <a:pt x="1706" y="3332"/>
                  <a:pt x="1717" y="3310"/>
                  <a:pt x="1724" y="3298"/>
                </a:cubicBezTo>
                <a:cubicBezTo>
                  <a:pt x="1734" y="3281"/>
                  <a:pt x="1737" y="3276"/>
                  <a:pt x="1737" y="3275"/>
                </a:cubicBezTo>
                <a:cubicBezTo>
                  <a:pt x="1738" y="3272"/>
                  <a:pt x="1753" y="3251"/>
                  <a:pt x="1797" y="3186"/>
                </a:cubicBezTo>
                <a:cubicBezTo>
                  <a:pt x="1808" y="3170"/>
                  <a:pt x="1820" y="3152"/>
                  <a:pt x="1824" y="3146"/>
                </a:cubicBezTo>
                <a:cubicBezTo>
                  <a:pt x="1838" y="3126"/>
                  <a:pt x="1843" y="3122"/>
                  <a:pt x="1888" y="3089"/>
                </a:cubicBezTo>
                <a:cubicBezTo>
                  <a:pt x="1919" y="3066"/>
                  <a:pt x="1932" y="3058"/>
                  <a:pt x="1956" y="3047"/>
                </a:cubicBezTo>
                <a:cubicBezTo>
                  <a:pt x="2002" y="3027"/>
                  <a:pt x="2070" y="3007"/>
                  <a:pt x="2153" y="2990"/>
                </a:cubicBezTo>
                <a:cubicBezTo>
                  <a:pt x="2218" y="2977"/>
                  <a:pt x="2279" y="2955"/>
                  <a:pt x="2300" y="2936"/>
                </a:cubicBezTo>
                <a:cubicBezTo>
                  <a:pt x="2305" y="2932"/>
                  <a:pt x="2338" y="2898"/>
                  <a:pt x="2348" y="2888"/>
                </a:cubicBezTo>
                <a:cubicBezTo>
                  <a:pt x="2377" y="2858"/>
                  <a:pt x="2461" y="2822"/>
                  <a:pt x="2493" y="2827"/>
                </a:cubicBezTo>
                <a:cubicBezTo>
                  <a:pt x="2504" y="2829"/>
                  <a:pt x="2511" y="2835"/>
                  <a:pt x="2549" y="2876"/>
                </a:cubicBezTo>
                <a:cubicBezTo>
                  <a:pt x="2597" y="2929"/>
                  <a:pt x="2663" y="2982"/>
                  <a:pt x="2722" y="3014"/>
                </a:cubicBezTo>
                <a:cubicBezTo>
                  <a:pt x="2755" y="3032"/>
                  <a:pt x="2771" y="3037"/>
                  <a:pt x="2819" y="3044"/>
                </a:cubicBezTo>
                <a:cubicBezTo>
                  <a:pt x="2872" y="3052"/>
                  <a:pt x="2882" y="3055"/>
                  <a:pt x="2905" y="3071"/>
                </a:cubicBezTo>
                <a:lnTo>
                  <a:pt x="2936" y="3093"/>
                </a:lnTo>
                <a:lnTo>
                  <a:pt x="2927" y="3070"/>
                </a:lnTo>
                <a:cubicBezTo>
                  <a:pt x="2924" y="3063"/>
                  <a:pt x="2919" y="3046"/>
                  <a:pt x="2915" y="3031"/>
                </a:cubicBezTo>
                <a:cubicBezTo>
                  <a:pt x="2901" y="2981"/>
                  <a:pt x="2874" y="2926"/>
                  <a:pt x="2837" y="2872"/>
                </a:cubicBezTo>
                <a:cubicBezTo>
                  <a:pt x="2833" y="2866"/>
                  <a:pt x="2825" y="2853"/>
                  <a:pt x="2818" y="2842"/>
                </a:cubicBezTo>
                <a:cubicBezTo>
                  <a:pt x="2791" y="2798"/>
                  <a:pt x="2757" y="2761"/>
                  <a:pt x="2719" y="2733"/>
                </a:cubicBezTo>
                <a:cubicBezTo>
                  <a:pt x="2656" y="2685"/>
                  <a:pt x="2608" y="2666"/>
                  <a:pt x="2547" y="2664"/>
                </a:cubicBezTo>
                <a:cubicBezTo>
                  <a:pt x="2495" y="2662"/>
                  <a:pt x="2473" y="2666"/>
                  <a:pt x="2400" y="2688"/>
                </a:cubicBezTo>
                <a:cubicBezTo>
                  <a:pt x="2363" y="2699"/>
                  <a:pt x="2324" y="2710"/>
                  <a:pt x="2313" y="2713"/>
                </a:cubicBezTo>
                <a:cubicBezTo>
                  <a:pt x="2161" y="2749"/>
                  <a:pt x="2159" y="2749"/>
                  <a:pt x="2102" y="2785"/>
                </a:cubicBezTo>
                <a:cubicBezTo>
                  <a:pt x="2065" y="2809"/>
                  <a:pt x="2059" y="2813"/>
                  <a:pt x="2053" y="2819"/>
                </a:cubicBezTo>
                <a:cubicBezTo>
                  <a:pt x="2050" y="2822"/>
                  <a:pt x="2041" y="2829"/>
                  <a:pt x="2034" y="2835"/>
                </a:cubicBezTo>
                <a:cubicBezTo>
                  <a:pt x="2017" y="2848"/>
                  <a:pt x="1940" y="2935"/>
                  <a:pt x="1919" y="2964"/>
                </a:cubicBezTo>
                <a:cubicBezTo>
                  <a:pt x="1910" y="2976"/>
                  <a:pt x="1902" y="2988"/>
                  <a:pt x="1900" y="2991"/>
                </a:cubicBezTo>
                <a:cubicBezTo>
                  <a:pt x="1897" y="2994"/>
                  <a:pt x="1892" y="3002"/>
                  <a:pt x="1887" y="3008"/>
                </a:cubicBezTo>
                <a:cubicBezTo>
                  <a:pt x="1883" y="3015"/>
                  <a:pt x="1878" y="3021"/>
                  <a:pt x="1876" y="3023"/>
                </a:cubicBezTo>
                <a:cubicBezTo>
                  <a:pt x="1870" y="3031"/>
                  <a:pt x="1839" y="3078"/>
                  <a:pt x="1835" y="3087"/>
                </a:cubicBezTo>
                <a:cubicBezTo>
                  <a:pt x="1833" y="3092"/>
                  <a:pt x="1827" y="3101"/>
                  <a:pt x="1822" y="3108"/>
                </a:cubicBezTo>
                <a:cubicBezTo>
                  <a:pt x="1818" y="3115"/>
                  <a:pt x="1812" y="3124"/>
                  <a:pt x="1810" y="3128"/>
                </a:cubicBezTo>
                <a:cubicBezTo>
                  <a:pt x="1807" y="3132"/>
                  <a:pt x="1803" y="3138"/>
                  <a:pt x="1802" y="3140"/>
                </a:cubicBezTo>
                <a:cubicBezTo>
                  <a:pt x="1799" y="3143"/>
                  <a:pt x="1793" y="3153"/>
                  <a:pt x="1786" y="3162"/>
                </a:cubicBezTo>
                <a:cubicBezTo>
                  <a:pt x="1780" y="3172"/>
                  <a:pt x="1773" y="3182"/>
                  <a:pt x="1770" y="3186"/>
                </a:cubicBezTo>
                <a:cubicBezTo>
                  <a:pt x="1748" y="3216"/>
                  <a:pt x="1726" y="3249"/>
                  <a:pt x="1714" y="3270"/>
                </a:cubicBezTo>
                <a:cubicBezTo>
                  <a:pt x="1688" y="3316"/>
                  <a:pt x="1687" y="3319"/>
                  <a:pt x="1649" y="3401"/>
                </a:cubicBezTo>
                <a:cubicBezTo>
                  <a:pt x="1634" y="3435"/>
                  <a:pt x="1622" y="3475"/>
                  <a:pt x="1619" y="3500"/>
                </a:cubicBezTo>
                <a:cubicBezTo>
                  <a:pt x="1618" y="3508"/>
                  <a:pt x="1617" y="3515"/>
                  <a:pt x="1617" y="3517"/>
                </a:cubicBezTo>
                <a:cubicBezTo>
                  <a:pt x="1617" y="3517"/>
                  <a:pt x="1617" y="3519"/>
                  <a:pt x="1617" y="3520"/>
                </a:cubicBezTo>
                <a:cubicBezTo>
                  <a:pt x="1616" y="3519"/>
                  <a:pt x="1616" y="3517"/>
                  <a:pt x="1616" y="3516"/>
                </a:cubicBezTo>
                <a:cubicBezTo>
                  <a:pt x="1613" y="3505"/>
                  <a:pt x="1596" y="3454"/>
                  <a:pt x="1587" y="3430"/>
                </a:cubicBezTo>
                <a:cubicBezTo>
                  <a:pt x="1580" y="3412"/>
                  <a:pt x="1573" y="3389"/>
                  <a:pt x="1565" y="3359"/>
                </a:cubicBezTo>
                <a:cubicBezTo>
                  <a:pt x="1559" y="3335"/>
                  <a:pt x="1547" y="3252"/>
                  <a:pt x="1545" y="3218"/>
                </a:cubicBezTo>
                <a:lnTo>
                  <a:pt x="1543" y="3188"/>
                </a:lnTo>
                <a:lnTo>
                  <a:pt x="1557" y="3159"/>
                </a:lnTo>
                <a:cubicBezTo>
                  <a:pt x="1580" y="3110"/>
                  <a:pt x="1582" y="3107"/>
                  <a:pt x="1608" y="3064"/>
                </a:cubicBezTo>
                <a:cubicBezTo>
                  <a:pt x="1644" y="3004"/>
                  <a:pt x="1683" y="2946"/>
                  <a:pt x="1699" y="2929"/>
                </a:cubicBezTo>
                <a:cubicBezTo>
                  <a:pt x="1703" y="2925"/>
                  <a:pt x="1715" y="2916"/>
                  <a:pt x="1725" y="2911"/>
                </a:cubicBezTo>
                <a:cubicBezTo>
                  <a:pt x="1759" y="2891"/>
                  <a:pt x="1775" y="2863"/>
                  <a:pt x="1764" y="2840"/>
                </a:cubicBezTo>
                <a:cubicBezTo>
                  <a:pt x="1757" y="2826"/>
                  <a:pt x="1747" y="2822"/>
                  <a:pt x="1732" y="2826"/>
                </a:cubicBezTo>
                <a:cubicBezTo>
                  <a:pt x="1714" y="2831"/>
                  <a:pt x="1702" y="2847"/>
                  <a:pt x="1689" y="2885"/>
                </a:cubicBezTo>
                <a:cubicBezTo>
                  <a:pt x="1681" y="2909"/>
                  <a:pt x="1674" y="2922"/>
                  <a:pt x="1660" y="2941"/>
                </a:cubicBezTo>
                <a:cubicBezTo>
                  <a:pt x="1625" y="2988"/>
                  <a:pt x="1570" y="3076"/>
                  <a:pt x="1553" y="3113"/>
                </a:cubicBezTo>
                <a:cubicBezTo>
                  <a:pt x="1550" y="3120"/>
                  <a:pt x="1544" y="3131"/>
                  <a:pt x="1541" y="3137"/>
                </a:cubicBezTo>
                <a:lnTo>
                  <a:pt x="1540" y="3139"/>
                </a:lnTo>
                <a:lnTo>
                  <a:pt x="1539" y="3123"/>
                </a:lnTo>
                <a:cubicBezTo>
                  <a:pt x="1537" y="3107"/>
                  <a:pt x="1536" y="3091"/>
                  <a:pt x="1535" y="3087"/>
                </a:cubicBezTo>
                <a:cubicBezTo>
                  <a:pt x="1535" y="3083"/>
                  <a:pt x="1532" y="3050"/>
                  <a:pt x="1528" y="3015"/>
                </a:cubicBezTo>
                <a:cubicBezTo>
                  <a:pt x="1525" y="2980"/>
                  <a:pt x="1521" y="2945"/>
                  <a:pt x="1519" y="2938"/>
                </a:cubicBezTo>
                <a:cubicBezTo>
                  <a:pt x="1517" y="2931"/>
                  <a:pt x="1516" y="2922"/>
                  <a:pt x="1516" y="2917"/>
                </a:cubicBezTo>
                <a:cubicBezTo>
                  <a:pt x="1516" y="2912"/>
                  <a:pt x="1517" y="2895"/>
                  <a:pt x="1517" y="2882"/>
                </a:cubicBezTo>
                <a:cubicBezTo>
                  <a:pt x="1517" y="2868"/>
                  <a:pt x="1518" y="2847"/>
                  <a:pt x="1519" y="2835"/>
                </a:cubicBezTo>
                <a:cubicBezTo>
                  <a:pt x="1520" y="2824"/>
                  <a:pt x="1520" y="2806"/>
                  <a:pt x="1521" y="2798"/>
                </a:cubicBezTo>
                <a:cubicBezTo>
                  <a:pt x="1521" y="2789"/>
                  <a:pt x="1522" y="2768"/>
                  <a:pt x="1524" y="2753"/>
                </a:cubicBezTo>
                <a:cubicBezTo>
                  <a:pt x="1528" y="2706"/>
                  <a:pt x="1529" y="2697"/>
                  <a:pt x="1529" y="2691"/>
                </a:cubicBezTo>
                <a:cubicBezTo>
                  <a:pt x="1529" y="2688"/>
                  <a:pt x="1530" y="2683"/>
                  <a:pt x="1531" y="2681"/>
                </a:cubicBezTo>
                <a:cubicBezTo>
                  <a:pt x="1532" y="2678"/>
                  <a:pt x="1533" y="2670"/>
                  <a:pt x="1533" y="2664"/>
                </a:cubicBezTo>
                <a:cubicBezTo>
                  <a:pt x="1535" y="2634"/>
                  <a:pt x="1539" y="2617"/>
                  <a:pt x="1540" y="2614"/>
                </a:cubicBezTo>
                <a:cubicBezTo>
                  <a:pt x="1542" y="2611"/>
                  <a:pt x="1544" y="2602"/>
                  <a:pt x="1545" y="2597"/>
                </a:cubicBezTo>
                <a:cubicBezTo>
                  <a:pt x="1546" y="2582"/>
                  <a:pt x="1562" y="2531"/>
                  <a:pt x="1570" y="2515"/>
                </a:cubicBezTo>
                <a:cubicBezTo>
                  <a:pt x="1580" y="2494"/>
                  <a:pt x="1584" y="2486"/>
                  <a:pt x="1602" y="2460"/>
                </a:cubicBezTo>
                <a:cubicBezTo>
                  <a:pt x="1641" y="2404"/>
                  <a:pt x="1682" y="2367"/>
                  <a:pt x="1783" y="2299"/>
                </a:cubicBezTo>
                <a:cubicBezTo>
                  <a:pt x="1819" y="2274"/>
                  <a:pt x="1849" y="2251"/>
                  <a:pt x="1858" y="2242"/>
                </a:cubicBezTo>
                <a:cubicBezTo>
                  <a:pt x="1860" y="2240"/>
                  <a:pt x="1867" y="2232"/>
                  <a:pt x="1873" y="2225"/>
                </a:cubicBezTo>
                <a:cubicBezTo>
                  <a:pt x="1889" y="2209"/>
                  <a:pt x="1898" y="2197"/>
                  <a:pt x="1919" y="2168"/>
                </a:cubicBezTo>
                <a:cubicBezTo>
                  <a:pt x="1927" y="2157"/>
                  <a:pt x="1942" y="2132"/>
                  <a:pt x="1953" y="2115"/>
                </a:cubicBezTo>
                <a:cubicBezTo>
                  <a:pt x="1975" y="2079"/>
                  <a:pt x="1976" y="2075"/>
                  <a:pt x="1976" y="2073"/>
                </a:cubicBezTo>
                <a:cubicBezTo>
                  <a:pt x="1976" y="2073"/>
                  <a:pt x="1977" y="2071"/>
                  <a:pt x="1978" y="2070"/>
                </a:cubicBezTo>
                <a:cubicBezTo>
                  <a:pt x="1980" y="2067"/>
                  <a:pt x="1993" y="2045"/>
                  <a:pt x="2005" y="2025"/>
                </a:cubicBezTo>
                <a:cubicBezTo>
                  <a:pt x="2018" y="2003"/>
                  <a:pt x="2035" y="1974"/>
                  <a:pt x="2042" y="1961"/>
                </a:cubicBezTo>
                <a:cubicBezTo>
                  <a:pt x="2061" y="1929"/>
                  <a:pt x="2065" y="1917"/>
                  <a:pt x="2072" y="1870"/>
                </a:cubicBezTo>
                <a:cubicBezTo>
                  <a:pt x="2077" y="1829"/>
                  <a:pt x="2086" y="1791"/>
                  <a:pt x="2102" y="1738"/>
                </a:cubicBezTo>
                <a:cubicBezTo>
                  <a:pt x="2107" y="1724"/>
                  <a:pt x="2112" y="1705"/>
                  <a:pt x="2114" y="1695"/>
                </a:cubicBezTo>
                <a:cubicBezTo>
                  <a:pt x="2115" y="1686"/>
                  <a:pt x="2120" y="1667"/>
                  <a:pt x="2125" y="1652"/>
                </a:cubicBezTo>
                <a:cubicBezTo>
                  <a:pt x="2133" y="1624"/>
                  <a:pt x="2139" y="1617"/>
                  <a:pt x="2165" y="1610"/>
                </a:cubicBezTo>
                <a:cubicBezTo>
                  <a:pt x="2178" y="1607"/>
                  <a:pt x="2180" y="1607"/>
                  <a:pt x="2199" y="1614"/>
                </a:cubicBezTo>
                <a:cubicBezTo>
                  <a:pt x="2211" y="1619"/>
                  <a:pt x="2220" y="1624"/>
                  <a:pt x="2222" y="1626"/>
                </a:cubicBezTo>
                <a:cubicBezTo>
                  <a:pt x="2224" y="1628"/>
                  <a:pt x="2228" y="1631"/>
                  <a:pt x="2231" y="1631"/>
                </a:cubicBezTo>
                <a:cubicBezTo>
                  <a:pt x="2233" y="1632"/>
                  <a:pt x="2238" y="1637"/>
                  <a:pt x="2245" y="1645"/>
                </a:cubicBezTo>
                <a:cubicBezTo>
                  <a:pt x="2259" y="1665"/>
                  <a:pt x="2265" y="1665"/>
                  <a:pt x="2267" y="1665"/>
                </a:cubicBezTo>
                <a:cubicBezTo>
                  <a:pt x="2269" y="1665"/>
                  <a:pt x="2271" y="1664"/>
                  <a:pt x="2272" y="1663"/>
                </a:cubicBezTo>
                <a:cubicBezTo>
                  <a:pt x="2277" y="1658"/>
                  <a:pt x="2281" y="1622"/>
                  <a:pt x="2280" y="1609"/>
                </a:cubicBezTo>
                <a:cubicBezTo>
                  <a:pt x="2279" y="1585"/>
                  <a:pt x="2266" y="1553"/>
                  <a:pt x="2252" y="1541"/>
                </a:cubicBezTo>
                <a:cubicBezTo>
                  <a:pt x="2236" y="1527"/>
                  <a:pt x="2217" y="1525"/>
                  <a:pt x="2160" y="1528"/>
                </a:cubicBezTo>
                <a:cubicBezTo>
                  <a:pt x="2067" y="1534"/>
                  <a:pt x="2052" y="1540"/>
                  <a:pt x="1972" y="1597"/>
                </a:cubicBezTo>
                <a:cubicBezTo>
                  <a:pt x="1966" y="1601"/>
                  <a:pt x="1951" y="1611"/>
                  <a:pt x="1937" y="1620"/>
                </a:cubicBezTo>
                <a:cubicBezTo>
                  <a:pt x="1909" y="1638"/>
                  <a:pt x="1893" y="1652"/>
                  <a:pt x="1860" y="1689"/>
                </a:cubicBezTo>
                <a:cubicBezTo>
                  <a:pt x="1824" y="1732"/>
                  <a:pt x="1803" y="1770"/>
                  <a:pt x="1784" y="1830"/>
                </a:cubicBezTo>
                <a:cubicBezTo>
                  <a:pt x="1780" y="1844"/>
                  <a:pt x="1775" y="1859"/>
                  <a:pt x="1774" y="1862"/>
                </a:cubicBezTo>
                <a:cubicBezTo>
                  <a:pt x="1772" y="1865"/>
                  <a:pt x="1768" y="1882"/>
                  <a:pt x="1763" y="1899"/>
                </a:cubicBezTo>
                <a:cubicBezTo>
                  <a:pt x="1758" y="1916"/>
                  <a:pt x="1751" y="1940"/>
                  <a:pt x="1746" y="1952"/>
                </a:cubicBezTo>
                <a:cubicBezTo>
                  <a:pt x="1733" y="1991"/>
                  <a:pt x="1722" y="2058"/>
                  <a:pt x="1721" y="2111"/>
                </a:cubicBezTo>
                <a:cubicBezTo>
                  <a:pt x="1720" y="2156"/>
                  <a:pt x="1719" y="2169"/>
                  <a:pt x="1714" y="2191"/>
                </a:cubicBezTo>
                <a:cubicBezTo>
                  <a:pt x="1707" y="2221"/>
                  <a:pt x="1705" y="2227"/>
                  <a:pt x="1689" y="2256"/>
                </a:cubicBezTo>
                <a:cubicBezTo>
                  <a:pt x="1681" y="2270"/>
                  <a:pt x="1667" y="2297"/>
                  <a:pt x="1657" y="2317"/>
                </a:cubicBezTo>
                <a:cubicBezTo>
                  <a:pt x="1647" y="2336"/>
                  <a:pt x="1636" y="2358"/>
                  <a:pt x="1631" y="2366"/>
                </a:cubicBezTo>
                <a:cubicBezTo>
                  <a:pt x="1626" y="2374"/>
                  <a:pt x="1615" y="2394"/>
                  <a:pt x="1605" y="2411"/>
                </a:cubicBezTo>
                <a:cubicBezTo>
                  <a:pt x="1595" y="2428"/>
                  <a:pt x="1582" y="2448"/>
                  <a:pt x="1577" y="2455"/>
                </a:cubicBezTo>
                <a:cubicBezTo>
                  <a:pt x="1567" y="2471"/>
                  <a:pt x="1552" y="2497"/>
                  <a:pt x="1547" y="2511"/>
                </a:cubicBezTo>
                <a:cubicBezTo>
                  <a:pt x="1550" y="2479"/>
                  <a:pt x="1544" y="2361"/>
                  <a:pt x="1539" y="2334"/>
                </a:cubicBezTo>
                <a:cubicBezTo>
                  <a:pt x="1537" y="2324"/>
                  <a:pt x="1534" y="2306"/>
                  <a:pt x="1532" y="2296"/>
                </a:cubicBezTo>
                <a:cubicBezTo>
                  <a:pt x="1531" y="2285"/>
                  <a:pt x="1529" y="2272"/>
                  <a:pt x="1528" y="2266"/>
                </a:cubicBezTo>
                <a:cubicBezTo>
                  <a:pt x="1526" y="2260"/>
                  <a:pt x="1524" y="2249"/>
                  <a:pt x="1523" y="2241"/>
                </a:cubicBezTo>
                <a:cubicBezTo>
                  <a:pt x="1522" y="2233"/>
                  <a:pt x="1519" y="2219"/>
                  <a:pt x="1518" y="2211"/>
                </a:cubicBezTo>
                <a:cubicBezTo>
                  <a:pt x="1514" y="2188"/>
                  <a:pt x="1500" y="2130"/>
                  <a:pt x="1494" y="2112"/>
                </a:cubicBezTo>
                <a:cubicBezTo>
                  <a:pt x="1486" y="2084"/>
                  <a:pt x="1476" y="2044"/>
                  <a:pt x="1475" y="2031"/>
                </a:cubicBezTo>
                <a:cubicBezTo>
                  <a:pt x="1472" y="1982"/>
                  <a:pt x="1479" y="1950"/>
                  <a:pt x="1502" y="1899"/>
                </a:cubicBezTo>
                <a:cubicBezTo>
                  <a:pt x="1516" y="1870"/>
                  <a:pt x="1520" y="1853"/>
                  <a:pt x="1522" y="1827"/>
                </a:cubicBezTo>
                <a:cubicBezTo>
                  <a:pt x="1526" y="1753"/>
                  <a:pt x="1557" y="1664"/>
                  <a:pt x="1607" y="1578"/>
                </a:cubicBezTo>
                <a:cubicBezTo>
                  <a:pt x="1612" y="1570"/>
                  <a:pt x="1621" y="1554"/>
                  <a:pt x="1621" y="1551"/>
                </a:cubicBezTo>
                <a:lnTo>
                  <a:pt x="1621" y="1550"/>
                </a:lnTo>
                <a:cubicBezTo>
                  <a:pt x="1629" y="1547"/>
                  <a:pt x="1657" y="1484"/>
                  <a:pt x="1664" y="1461"/>
                </a:cubicBezTo>
                <a:cubicBezTo>
                  <a:pt x="1677" y="1420"/>
                  <a:pt x="1692" y="1341"/>
                  <a:pt x="1693" y="1303"/>
                </a:cubicBezTo>
                <a:cubicBezTo>
                  <a:pt x="1693" y="1284"/>
                  <a:pt x="1693" y="1239"/>
                  <a:pt x="1691" y="1202"/>
                </a:cubicBezTo>
                <a:cubicBezTo>
                  <a:pt x="1685" y="1052"/>
                  <a:pt x="1685" y="1047"/>
                  <a:pt x="1691" y="1006"/>
                </a:cubicBezTo>
                <a:cubicBezTo>
                  <a:pt x="1698" y="954"/>
                  <a:pt x="1712" y="898"/>
                  <a:pt x="1756" y="745"/>
                </a:cubicBezTo>
                <a:cubicBezTo>
                  <a:pt x="1789" y="632"/>
                  <a:pt x="1794" y="585"/>
                  <a:pt x="1788" y="478"/>
                </a:cubicBezTo>
                <a:cubicBezTo>
                  <a:pt x="1784" y="414"/>
                  <a:pt x="1778" y="351"/>
                  <a:pt x="1773" y="326"/>
                </a:cubicBezTo>
                <a:cubicBezTo>
                  <a:pt x="1772" y="321"/>
                  <a:pt x="1769" y="301"/>
                  <a:pt x="1765" y="282"/>
                </a:cubicBezTo>
                <a:cubicBezTo>
                  <a:pt x="1763" y="264"/>
                  <a:pt x="1759" y="244"/>
                  <a:pt x="1759" y="241"/>
                </a:cubicBezTo>
                <a:cubicBezTo>
                  <a:pt x="1758" y="238"/>
                  <a:pt x="1756" y="227"/>
                  <a:pt x="1754" y="216"/>
                </a:cubicBezTo>
                <a:cubicBezTo>
                  <a:pt x="1753" y="208"/>
                  <a:pt x="1751" y="195"/>
                  <a:pt x="1749" y="193"/>
                </a:cubicBezTo>
                <a:cubicBezTo>
                  <a:pt x="1750" y="193"/>
                  <a:pt x="1750" y="193"/>
                  <a:pt x="1750" y="193"/>
                </a:cubicBezTo>
                <a:cubicBezTo>
                  <a:pt x="1749" y="192"/>
                  <a:pt x="1747" y="182"/>
                  <a:pt x="1745" y="167"/>
                </a:cubicBezTo>
                <a:cubicBezTo>
                  <a:pt x="1744" y="155"/>
                  <a:pt x="1741" y="140"/>
                  <a:pt x="1740" y="137"/>
                </a:cubicBezTo>
                <a:cubicBezTo>
                  <a:pt x="1739" y="134"/>
                  <a:pt x="1732" y="92"/>
                  <a:pt x="1726" y="44"/>
                </a:cubicBezTo>
                <a:cubicBezTo>
                  <a:pt x="1720" y="7"/>
                  <a:pt x="1717" y="2"/>
                  <a:pt x="1714" y="0"/>
                </a:cubicBezTo>
                <a:cubicBezTo>
                  <a:pt x="1713" y="0"/>
                  <a:pt x="1712" y="0"/>
                  <a:pt x="1711" y="0"/>
                </a:cubicBezTo>
                <a:cubicBezTo>
                  <a:pt x="1708" y="2"/>
                  <a:pt x="1702" y="14"/>
                  <a:pt x="1695" y="37"/>
                </a:cubicBezTo>
                <a:cubicBezTo>
                  <a:pt x="1689" y="57"/>
                  <a:pt x="1682" y="86"/>
                  <a:pt x="1680" y="101"/>
                </a:cubicBezTo>
                <a:cubicBezTo>
                  <a:pt x="1679" y="116"/>
                  <a:pt x="1676" y="135"/>
                  <a:pt x="1674" y="143"/>
                </a:cubicBezTo>
                <a:cubicBezTo>
                  <a:pt x="1672" y="151"/>
                  <a:pt x="1670" y="161"/>
                  <a:pt x="1669" y="164"/>
                </a:cubicBezTo>
                <a:cubicBezTo>
                  <a:pt x="1669" y="168"/>
                  <a:pt x="1664" y="190"/>
                  <a:pt x="1659" y="213"/>
                </a:cubicBezTo>
                <a:cubicBezTo>
                  <a:pt x="1643" y="285"/>
                  <a:pt x="1642" y="289"/>
                  <a:pt x="1594" y="396"/>
                </a:cubicBezTo>
                <a:cubicBezTo>
                  <a:pt x="1576" y="435"/>
                  <a:pt x="1554" y="483"/>
                  <a:pt x="1549" y="493"/>
                </a:cubicBezTo>
                <a:cubicBezTo>
                  <a:pt x="1547" y="496"/>
                  <a:pt x="1544" y="502"/>
                  <a:pt x="1541" y="508"/>
                </a:cubicBezTo>
                <a:cubicBezTo>
                  <a:pt x="1538" y="514"/>
                  <a:pt x="1518" y="550"/>
                  <a:pt x="1495" y="588"/>
                </a:cubicBezTo>
                <a:cubicBezTo>
                  <a:pt x="1473" y="627"/>
                  <a:pt x="1448" y="671"/>
                  <a:pt x="1441" y="686"/>
                </a:cubicBezTo>
                <a:cubicBezTo>
                  <a:pt x="1433" y="702"/>
                  <a:pt x="1417" y="733"/>
                  <a:pt x="1405" y="756"/>
                </a:cubicBezTo>
                <a:cubicBezTo>
                  <a:pt x="1394" y="778"/>
                  <a:pt x="1381" y="805"/>
                  <a:pt x="1376" y="813"/>
                </a:cubicBezTo>
                <a:cubicBezTo>
                  <a:pt x="1372" y="822"/>
                  <a:pt x="1366" y="833"/>
                  <a:pt x="1364" y="838"/>
                </a:cubicBezTo>
                <a:cubicBezTo>
                  <a:pt x="1350" y="864"/>
                  <a:pt x="1319" y="941"/>
                  <a:pt x="1311" y="966"/>
                </a:cubicBezTo>
                <a:cubicBezTo>
                  <a:pt x="1294" y="1023"/>
                  <a:pt x="1289" y="1056"/>
                  <a:pt x="1289" y="1107"/>
                </a:cubicBezTo>
                <a:cubicBezTo>
                  <a:pt x="1289" y="1156"/>
                  <a:pt x="1295" y="1250"/>
                  <a:pt x="1300" y="1272"/>
                </a:cubicBezTo>
                <a:cubicBezTo>
                  <a:pt x="1303" y="1284"/>
                  <a:pt x="1306" y="1298"/>
                  <a:pt x="1307" y="1305"/>
                </a:cubicBezTo>
                <a:cubicBezTo>
                  <a:pt x="1308" y="1311"/>
                  <a:pt x="1310" y="1319"/>
                  <a:pt x="1311" y="1322"/>
                </a:cubicBezTo>
                <a:cubicBezTo>
                  <a:pt x="1312" y="1324"/>
                  <a:pt x="1314" y="1329"/>
                  <a:pt x="1315" y="1333"/>
                </a:cubicBezTo>
                <a:cubicBezTo>
                  <a:pt x="1317" y="1343"/>
                  <a:pt x="1334" y="1386"/>
                  <a:pt x="1338" y="1394"/>
                </a:cubicBezTo>
                <a:cubicBezTo>
                  <a:pt x="1339" y="1396"/>
                  <a:pt x="1344" y="1408"/>
                  <a:pt x="1349" y="1421"/>
                </a:cubicBezTo>
                <a:cubicBezTo>
                  <a:pt x="1353" y="1433"/>
                  <a:pt x="1360" y="1454"/>
                  <a:pt x="1365" y="1465"/>
                </a:cubicBezTo>
                <a:cubicBezTo>
                  <a:pt x="1393" y="1541"/>
                  <a:pt x="1401" y="1566"/>
                  <a:pt x="1402" y="1592"/>
                </a:cubicBezTo>
                <a:cubicBezTo>
                  <a:pt x="1403" y="1624"/>
                  <a:pt x="1403" y="1677"/>
                  <a:pt x="1402" y="1682"/>
                </a:cubicBezTo>
                <a:cubicBezTo>
                  <a:pt x="1399" y="1692"/>
                  <a:pt x="1410" y="1846"/>
                  <a:pt x="1415" y="1879"/>
                </a:cubicBezTo>
                <a:cubicBezTo>
                  <a:pt x="1421" y="1916"/>
                  <a:pt x="1436" y="1996"/>
                  <a:pt x="1440" y="2003"/>
                </a:cubicBezTo>
                <a:cubicBezTo>
                  <a:pt x="1441" y="2005"/>
                  <a:pt x="1441" y="2008"/>
                  <a:pt x="1441" y="2008"/>
                </a:cubicBezTo>
                <a:cubicBezTo>
                  <a:pt x="1441" y="2011"/>
                  <a:pt x="1446" y="2027"/>
                  <a:pt x="1448" y="2036"/>
                </a:cubicBezTo>
                <a:cubicBezTo>
                  <a:pt x="1452" y="2049"/>
                  <a:pt x="1457" y="2065"/>
                  <a:pt x="1458" y="2071"/>
                </a:cubicBezTo>
                <a:cubicBezTo>
                  <a:pt x="1461" y="2087"/>
                  <a:pt x="1471" y="2124"/>
                  <a:pt x="1479" y="2152"/>
                </a:cubicBezTo>
                <a:cubicBezTo>
                  <a:pt x="1487" y="2177"/>
                  <a:pt x="1494" y="2210"/>
                  <a:pt x="1504" y="2274"/>
                </a:cubicBezTo>
                <a:cubicBezTo>
                  <a:pt x="1505" y="2285"/>
                  <a:pt x="1508" y="2302"/>
                  <a:pt x="1511" y="2311"/>
                </a:cubicBezTo>
                <a:cubicBezTo>
                  <a:pt x="1516" y="2335"/>
                  <a:pt x="1526" y="2466"/>
                  <a:pt x="1524" y="2495"/>
                </a:cubicBezTo>
                <a:cubicBezTo>
                  <a:pt x="1521" y="2562"/>
                  <a:pt x="1518" y="2599"/>
                  <a:pt x="1516" y="2608"/>
                </a:cubicBezTo>
                <a:cubicBezTo>
                  <a:pt x="1515" y="2614"/>
                  <a:pt x="1514" y="2624"/>
                  <a:pt x="1513" y="2629"/>
                </a:cubicBezTo>
                <a:cubicBezTo>
                  <a:pt x="1513" y="2635"/>
                  <a:pt x="1511" y="2647"/>
                  <a:pt x="1510" y="2656"/>
                </a:cubicBezTo>
                <a:cubicBezTo>
                  <a:pt x="1502" y="2720"/>
                  <a:pt x="1500" y="2745"/>
                  <a:pt x="1498" y="2783"/>
                </a:cubicBezTo>
                <a:cubicBezTo>
                  <a:pt x="1497" y="2813"/>
                  <a:pt x="1496" y="2841"/>
                  <a:pt x="1495" y="2854"/>
                </a:cubicBezTo>
                <a:cubicBezTo>
                  <a:pt x="1491" y="2848"/>
                  <a:pt x="1484" y="2838"/>
                  <a:pt x="1476" y="2824"/>
                </a:cubicBezTo>
                <a:cubicBezTo>
                  <a:pt x="1438" y="2760"/>
                  <a:pt x="1401" y="2715"/>
                  <a:pt x="1317" y="2632"/>
                </a:cubicBezTo>
                <a:cubicBezTo>
                  <a:pt x="1307" y="2622"/>
                  <a:pt x="1294" y="2609"/>
                  <a:pt x="1288" y="2602"/>
                </a:cubicBezTo>
                <a:cubicBezTo>
                  <a:pt x="1276" y="2589"/>
                  <a:pt x="1235" y="2559"/>
                  <a:pt x="1204" y="2538"/>
                </a:cubicBezTo>
                <a:cubicBezTo>
                  <a:pt x="1183" y="2524"/>
                  <a:pt x="1135" y="2491"/>
                  <a:pt x="1126" y="2491"/>
                </a:cubicBezTo>
                <a:lnTo>
                  <a:pt x="1126" y="2491"/>
                </a:lnTo>
                <a:cubicBezTo>
                  <a:pt x="1126" y="2488"/>
                  <a:pt x="1120" y="2484"/>
                  <a:pt x="1067" y="2462"/>
                </a:cubicBezTo>
                <a:cubicBezTo>
                  <a:pt x="1031" y="2448"/>
                  <a:pt x="996" y="2435"/>
                  <a:pt x="977" y="2429"/>
                </a:cubicBezTo>
                <a:cubicBezTo>
                  <a:pt x="934" y="2416"/>
                  <a:pt x="905" y="2410"/>
                  <a:pt x="856" y="2404"/>
                </a:cubicBezTo>
                <a:cubicBezTo>
                  <a:pt x="812" y="2398"/>
                  <a:pt x="700" y="2405"/>
                  <a:pt x="652" y="2417"/>
                </a:cubicBezTo>
                <a:cubicBezTo>
                  <a:pt x="569" y="2437"/>
                  <a:pt x="518" y="2468"/>
                  <a:pt x="476" y="2522"/>
                </a:cubicBezTo>
                <a:cubicBezTo>
                  <a:pt x="451" y="2554"/>
                  <a:pt x="405" y="2605"/>
                  <a:pt x="384" y="2625"/>
                </a:cubicBezTo>
                <a:cubicBezTo>
                  <a:pt x="375" y="2634"/>
                  <a:pt x="348" y="2662"/>
                  <a:pt x="325" y="2687"/>
                </a:cubicBezTo>
                <a:cubicBezTo>
                  <a:pt x="301" y="2713"/>
                  <a:pt x="268" y="2748"/>
                  <a:pt x="250" y="2767"/>
                </a:cubicBezTo>
                <a:cubicBezTo>
                  <a:pt x="188" y="2831"/>
                  <a:pt x="147" y="2885"/>
                  <a:pt x="122" y="2936"/>
                </a:cubicBezTo>
                <a:cubicBezTo>
                  <a:pt x="88" y="3003"/>
                  <a:pt x="72" y="3059"/>
                  <a:pt x="68" y="3117"/>
                </a:cubicBezTo>
                <a:cubicBezTo>
                  <a:pt x="67" y="3129"/>
                  <a:pt x="62" y="3192"/>
                  <a:pt x="58" y="3242"/>
                </a:cubicBezTo>
                <a:cubicBezTo>
                  <a:pt x="55" y="3276"/>
                  <a:pt x="58" y="3311"/>
                  <a:pt x="67" y="3337"/>
                </a:cubicBezTo>
                <a:cubicBezTo>
                  <a:pt x="77" y="3368"/>
                  <a:pt x="87" y="3394"/>
                  <a:pt x="96" y="3409"/>
                </a:cubicBezTo>
                <a:cubicBezTo>
                  <a:pt x="100" y="3415"/>
                  <a:pt x="108" y="3430"/>
                  <a:pt x="115" y="3441"/>
                </a:cubicBezTo>
                <a:cubicBezTo>
                  <a:pt x="122" y="3453"/>
                  <a:pt x="138" y="3482"/>
                  <a:pt x="152" y="3505"/>
                </a:cubicBezTo>
                <a:cubicBezTo>
                  <a:pt x="165" y="3528"/>
                  <a:pt x="183" y="3562"/>
                  <a:pt x="192" y="3582"/>
                </a:cubicBezTo>
                <a:cubicBezTo>
                  <a:pt x="209" y="3618"/>
                  <a:pt x="210" y="3620"/>
                  <a:pt x="226" y="3647"/>
                </a:cubicBezTo>
                <a:cubicBezTo>
                  <a:pt x="245" y="3678"/>
                  <a:pt x="247" y="3681"/>
                  <a:pt x="251" y="3685"/>
                </a:cubicBezTo>
                <a:cubicBezTo>
                  <a:pt x="253" y="3686"/>
                  <a:pt x="255" y="3690"/>
                  <a:pt x="256" y="3693"/>
                </a:cubicBezTo>
                <a:cubicBezTo>
                  <a:pt x="257" y="3696"/>
                  <a:pt x="260" y="3701"/>
                  <a:pt x="264" y="3701"/>
                </a:cubicBezTo>
                <a:lnTo>
                  <a:pt x="264" y="3701"/>
                </a:lnTo>
                <a:cubicBezTo>
                  <a:pt x="264" y="3706"/>
                  <a:pt x="290" y="3737"/>
                  <a:pt x="294" y="3740"/>
                </a:cubicBezTo>
                <a:cubicBezTo>
                  <a:pt x="295" y="3741"/>
                  <a:pt x="300" y="3746"/>
                  <a:pt x="306" y="3754"/>
                </a:cubicBezTo>
                <a:cubicBezTo>
                  <a:pt x="315" y="3764"/>
                  <a:pt x="340" y="3791"/>
                  <a:pt x="348" y="3791"/>
                </a:cubicBezTo>
                <a:cubicBezTo>
                  <a:pt x="350" y="3791"/>
                  <a:pt x="351" y="3790"/>
                  <a:pt x="352" y="3789"/>
                </a:cubicBezTo>
                <a:cubicBezTo>
                  <a:pt x="353" y="3788"/>
                  <a:pt x="354" y="3787"/>
                  <a:pt x="353" y="3767"/>
                </a:cubicBezTo>
                <a:cubicBezTo>
                  <a:pt x="353" y="3755"/>
                  <a:pt x="352" y="3739"/>
                  <a:pt x="351" y="3723"/>
                </a:cubicBezTo>
                <a:cubicBezTo>
                  <a:pt x="347" y="3667"/>
                  <a:pt x="346" y="3657"/>
                  <a:pt x="337" y="3628"/>
                </a:cubicBezTo>
                <a:cubicBezTo>
                  <a:pt x="332" y="3610"/>
                  <a:pt x="325" y="3588"/>
                  <a:pt x="323" y="3578"/>
                </a:cubicBezTo>
                <a:cubicBezTo>
                  <a:pt x="304" y="3499"/>
                  <a:pt x="289" y="3313"/>
                  <a:pt x="296" y="3253"/>
                </a:cubicBezTo>
                <a:cubicBezTo>
                  <a:pt x="296" y="3248"/>
                  <a:pt x="297" y="3240"/>
                  <a:pt x="298" y="3234"/>
                </a:cubicBezTo>
                <a:cubicBezTo>
                  <a:pt x="301" y="3200"/>
                  <a:pt x="303" y="3186"/>
                  <a:pt x="305" y="3176"/>
                </a:cubicBezTo>
                <a:cubicBezTo>
                  <a:pt x="310" y="3152"/>
                  <a:pt x="317" y="3124"/>
                  <a:pt x="319" y="3118"/>
                </a:cubicBezTo>
                <a:cubicBezTo>
                  <a:pt x="323" y="3107"/>
                  <a:pt x="335" y="3055"/>
                  <a:pt x="340" y="3027"/>
                </a:cubicBezTo>
                <a:cubicBezTo>
                  <a:pt x="343" y="3012"/>
                  <a:pt x="346" y="2995"/>
                  <a:pt x="347" y="2991"/>
                </a:cubicBezTo>
                <a:cubicBezTo>
                  <a:pt x="348" y="2986"/>
                  <a:pt x="351" y="2972"/>
                  <a:pt x="353" y="2962"/>
                </a:cubicBezTo>
                <a:cubicBezTo>
                  <a:pt x="362" y="2910"/>
                  <a:pt x="366" y="2898"/>
                  <a:pt x="386" y="2868"/>
                </a:cubicBezTo>
                <a:cubicBezTo>
                  <a:pt x="396" y="2852"/>
                  <a:pt x="407" y="2835"/>
                  <a:pt x="409" y="2832"/>
                </a:cubicBezTo>
                <a:cubicBezTo>
                  <a:pt x="414" y="2824"/>
                  <a:pt x="431" y="2801"/>
                  <a:pt x="447" y="2780"/>
                </a:cubicBezTo>
                <a:cubicBezTo>
                  <a:pt x="454" y="2772"/>
                  <a:pt x="461" y="2762"/>
                  <a:pt x="464" y="2758"/>
                </a:cubicBezTo>
                <a:cubicBezTo>
                  <a:pt x="467" y="2754"/>
                  <a:pt x="477" y="2744"/>
                  <a:pt x="485" y="2736"/>
                </a:cubicBezTo>
                <a:cubicBezTo>
                  <a:pt x="492" y="2731"/>
                  <a:pt x="503" y="2721"/>
                  <a:pt x="504" y="2719"/>
                </a:cubicBezTo>
                <a:cubicBezTo>
                  <a:pt x="504" y="2718"/>
                  <a:pt x="504" y="2718"/>
                  <a:pt x="505" y="2718"/>
                </a:cubicBezTo>
                <a:cubicBezTo>
                  <a:pt x="509" y="2718"/>
                  <a:pt x="518" y="2710"/>
                  <a:pt x="519" y="2710"/>
                </a:cubicBezTo>
                <a:cubicBezTo>
                  <a:pt x="527" y="2703"/>
                  <a:pt x="573" y="2675"/>
                  <a:pt x="595" y="2664"/>
                </a:cubicBezTo>
                <a:cubicBezTo>
                  <a:pt x="629" y="2647"/>
                  <a:pt x="665" y="2633"/>
                  <a:pt x="713" y="2620"/>
                </a:cubicBezTo>
                <a:cubicBezTo>
                  <a:pt x="747" y="2611"/>
                  <a:pt x="841" y="2603"/>
                  <a:pt x="863" y="2606"/>
                </a:cubicBezTo>
                <a:cubicBezTo>
                  <a:pt x="883" y="2610"/>
                  <a:pt x="908" y="2605"/>
                  <a:pt x="938" y="2593"/>
                </a:cubicBezTo>
                <a:cubicBezTo>
                  <a:pt x="975" y="2578"/>
                  <a:pt x="1043" y="2562"/>
                  <a:pt x="1079" y="2560"/>
                </a:cubicBezTo>
                <a:cubicBezTo>
                  <a:pt x="1102" y="2559"/>
                  <a:pt x="1145" y="2562"/>
                  <a:pt x="1179" y="2568"/>
                </a:cubicBezTo>
                <a:cubicBezTo>
                  <a:pt x="1193" y="2570"/>
                  <a:pt x="1217" y="2579"/>
                  <a:pt x="1227" y="2586"/>
                </a:cubicBezTo>
                <a:cubicBezTo>
                  <a:pt x="1240" y="2594"/>
                  <a:pt x="1269" y="2620"/>
                  <a:pt x="1308" y="2658"/>
                </a:cubicBezTo>
                <a:cubicBezTo>
                  <a:pt x="1402" y="2748"/>
                  <a:pt x="1459" y="2824"/>
                  <a:pt x="1482" y="2890"/>
                </a:cubicBezTo>
                <a:cubicBezTo>
                  <a:pt x="1490" y="2913"/>
                  <a:pt x="1492" y="2924"/>
                  <a:pt x="1494" y="2952"/>
                </a:cubicBezTo>
                <a:cubicBezTo>
                  <a:pt x="1497" y="2984"/>
                  <a:pt x="1501" y="3016"/>
                  <a:pt x="1505" y="3033"/>
                </a:cubicBezTo>
                <a:cubicBezTo>
                  <a:pt x="1505" y="3036"/>
                  <a:pt x="1509" y="3076"/>
                  <a:pt x="1513" y="3130"/>
                </a:cubicBezTo>
                <a:cubicBezTo>
                  <a:pt x="1520" y="3216"/>
                  <a:pt x="1523" y="3246"/>
                  <a:pt x="1529" y="3290"/>
                </a:cubicBezTo>
                <a:cubicBezTo>
                  <a:pt x="1533" y="3313"/>
                  <a:pt x="1539" y="3350"/>
                  <a:pt x="1542" y="3360"/>
                </a:cubicBezTo>
                <a:cubicBezTo>
                  <a:pt x="1543" y="3364"/>
                  <a:pt x="1546" y="3375"/>
                  <a:pt x="1548" y="3384"/>
                </a:cubicBezTo>
                <a:cubicBezTo>
                  <a:pt x="1551" y="3394"/>
                  <a:pt x="1557" y="3414"/>
                  <a:pt x="1563" y="3430"/>
                </a:cubicBezTo>
                <a:cubicBezTo>
                  <a:pt x="1576" y="3467"/>
                  <a:pt x="1592" y="3513"/>
                  <a:pt x="1597" y="3531"/>
                </a:cubicBezTo>
                <a:cubicBezTo>
                  <a:pt x="1599" y="3538"/>
                  <a:pt x="1602" y="3549"/>
                  <a:pt x="1604" y="3556"/>
                </a:cubicBezTo>
                <a:cubicBezTo>
                  <a:pt x="1606" y="3562"/>
                  <a:pt x="1608" y="3571"/>
                  <a:pt x="1609" y="3576"/>
                </a:cubicBezTo>
                <a:cubicBezTo>
                  <a:pt x="1610" y="3581"/>
                  <a:pt x="1613" y="3592"/>
                  <a:pt x="1615" y="3600"/>
                </a:cubicBezTo>
                <a:cubicBezTo>
                  <a:pt x="1624" y="3633"/>
                  <a:pt x="1631" y="3716"/>
                  <a:pt x="1630" y="3772"/>
                </a:cubicBezTo>
                <a:cubicBezTo>
                  <a:pt x="1630" y="3787"/>
                  <a:pt x="1629" y="3803"/>
                  <a:pt x="1629" y="3809"/>
                </a:cubicBezTo>
                <a:cubicBezTo>
                  <a:pt x="1628" y="3854"/>
                  <a:pt x="1613" y="3940"/>
                  <a:pt x="1592" y="4014"/>
                </a:cubicBezTo>
                <a:cubicBezTo>
                  <a:pt x="1590" y="4021"/>
                  <a:pt x="1584" y="4041"/>
                  <a:pt x="1581" y="4049"/>
                </a:cubicBezTo>
                <a:cubicBezTo>
                  <a:pt x="1580" y="4047"/>
                  <a:pt x="1580" y="4043"/>
                  <a:pt x="1579" y="4038"/>
                </a:cubicBezTo>
                <a:cubicBezTo>
                  <a:pt x="1578" y="4019"/>
                  <a:pt x="1564" y="3988"/>
                  <a:pt x="1547" y="3967"/>
                </a:cubicBezTo>
                <a:cubicBezTo>
                  <a:pt x="1542" y="3960"/>
                  <a:pt x="1523" y="3940"/>
                  <a:pt x="1503" y="3922"/>
                </a:cubicBezTo>
                <a:cubicBezTo>
                  <a:pt x="1469" y="3890"/>
                  <a:pt x="1414" y="3828"/>
                  <a:pt x="1388" y="3791"/>
                </a:cubicBezTo>
                <a:cubicBezTo>
                  <a:pt x="1354" y="3743"/>
                  <a:pt x="1310" y="3639"/>
                  <a:pt x="1299" y="3582"/>
                </a:cubicBezTo>
                <a:cubicBezTo>
                  <a:pt x="1296" y="3570"/>
                  <a:pt x="1268" y="3474"/>
                  <a:pt x="1256" y="3440"/>
                </a:cubicBezTo>
                <a:cubicBezTo>
                  <a:pt x="1239" y="3389"/>
                  <a:pt x="1202" y="3319"/>
                  <a:pt x="1174" y="3285"/>
                </a:cubicBezTo>
                <a:cubicBezTo>
                  <a:pt x="1156" y="3264"/>
                  <a:pt x="1117" y="3233"/>
                  <a:pt x="1095" y="3222"/>
                </a:cubicBezTo>
                <a:cubicBezTo>
                  <a:pt x="1081" y="3215"/>
                  <a:pt x="1076" y="3215"/>
                  <a:pt x="1050" y="3217"/>
                </a:cubicBezTo>
                <a:cubicBezTo>
                  <a:pt x="1002" y="3220"/>
                  <a:pt x="945" y="3227"/>
                  <a:pt x="930" y="3232"/>
                </a:cubicBezTo>
                <a:cubicBezTo>
                  <a:pt x="911" y="3238"/>
                  <a:pt x="850" y="3274"/>
                  <a:pt x="831" y="3290"/>
                </a:cubicBezTo>
                <a:cubicBezTo>
                  <a:pt x="814" y="3305"/>
                  <a:pt x="777" y="3347"/>
                  <a:pt x="760" y="3371"/>
                </a:cubicBezTo>
                <a:cubicBezTo>
                  <a:pt x="721" y="3426"/>
                  <a:pt x="712" y="3455"/>
                  <a:pt x="701" y="3550"/>
                </a:cubicBezTo>
                <a:cubicBezTo>
                  <a:pt x="697" y="3587"/>
                  <a:pt x="700" y="3632"/>
                  <a:pt x="707" y="3649"/>
                </a:cubicBezTo>
                <a:cubicBezTo>
                  <a:pt x="708" y="3651"/>
                  <a:pt x="709" y="3653"/>
                  <a:pt x="709" y="3654"/>
                </a:cubicBezTo>
                <a:cubicBezTo>
                  <a:pt x="709" y="3655"/>
                  <a:pt x="708" y="3657"/>
                  <a:pt x="712" y="3665"/>
                </a:cubicBezTo>
                <a:cubicBezTo>
                  <a:pt x="714" y="3669"/>
                  <a:pt x="716" y="3675"/>
                  <a:pt x="716" y="3678"/>
                </a:cubicBezTo>
                <a:cubicBezTo>
                  <a:pt x="718" y="3686"/>
                  <a:pt x="732" y="3725"/>
                  <a:pt x="754" y="3781"/>
                </a:cubicBezTo>
                <a:cubicBezTo>
                  <a:pt x="764" y="3804"/>
                  <a:pt x="774" y="3835"/>
                  <a:pt x="777" y="3849"/>
                </a:cubicBezTo>
                <a:cubicBezTo>
                  <a:pt x="781" y="3863"/>
                  <a:pt x="787" y="3885"/>
                  <a:pt x="792" y="3897"/>
                </a:cubicBezTo>
                <a:cubicBezTo>
                  <a:pt x="799" y="3914"/>
                  <a:pt x="800" y="3918"/>
                  <a:pt x="804" y="3918"/>
                </a:cubicBezTo>
                <a:cubicBezTo>
                  <a:pt x="808" y="3917"/>
                  <a:pt x="809" y="3914"/>
                  <a:pt x="810" y="3910"/>
                </a:cubicBezTo>
                <a:cubicBezTo>
                  <a:pt x="816" y="3892"/>
                  <a:pt x="823" y="3864"/>
                  <a:pt x="822" y="3857"/>
                </a:cubicBezTo>
                <a:cubicBezTo>
                  <a:pt x="821" y="3839"/>
                  <a:pt x="848" y="3745"/>
                  <a:pt x="863" y="3710"/>
                </a:cubicBezTo>
                <a:cubicBezTo>
                  <a:pt x="874" y="3686"/>
                  <a:pt x="881" y="3672"/>
                  <a:pt x="888" y="3660"/>
                </a:cubicBezTo>
                <a:cubicBezTo>
                  <a:pt x="905" y="3631"/>
                  <a:pt x="928" y="3570"/>
                  <a:pt x="936" y="3535"/>
                </a:cubicBezTo>
                <a:cubicBezTo>
                  <a:pt x="942" y="3508"/>
                  <a:pt x="941" y="3482"/>
                  <a:pt x="933" y="3447"/>
                </a:cubicBezTo>
                <a:lnTo>
                  <a:pt x="932" y="3439"/>
                </a:lnTo>
                <a:lnTo>
                  <a:pt x="936" y="3439"/>
                </a:lnTo>
                <a:cubicBezTo>
                  <a:pt x="954" y="3443"/>
                  <a:pt x="980" y="3463"/>
                  <a:pt x="1005" y="3494"/>
                </a:cubicBezTo>
                <a:cubicBezTo>
                  <a:pt x="1024" y="3518"/>
                  <a:pt x="1066" y="3588"/>
                  <a:pt x="1089" y="3636"/>
                </a:cubicBezTo>
                <a:cubicBezTo>
                  <a:pt x="1110" y="3679"/>
                  <a:pt x="1132" y="3718"/>
                  <a:pt x="1154" y="3747"/>
                </a:cubicBezTo>
                <a:cubicBezTo>
                  <a:pt x="1189" y="3794"/>
                  <a:pt x="1192" y="3798"/>
                  <a:pt x="1195" y="3799"/>
                </a:cubicBezTo>
                <a:cubicBezTo>
                  <a:pt x="1195" y="3799"/>
                  <a:pt x="1196" y="3800"/>
                  <a:pt x="1196" y="3801"/>
                </a:cubicBezTo>
                <a:cubicBezTo>
                  <a:pt x="1196" y="3804"/>
                  <a:pt x="1199" y="3809"/>
                  <a:pt x="1202" y="3812"/>
                </a:cubicBezTo>
                <a:cubicBezTo>
                  <a:pt x="1204" y="3815"/>
                  <a:pt x="1212" y="3826"/>
                  <a:pt x="1220" y="3837"/>
                </a:cubicBezTo>
                <a:cubicBezTo>
                  <a:pt x="1252" y="3884"/>
                  <a:pt x="1271" y="3896"/>
                  <a:pt x="1335" y="3909"/>
                </a:cubicBezTo>
                <a:cubicBezTo>
                  <a:pt x="1355" y="3912"/>
                  <a:pt x="1376" y="3916"/>
                  <a:pt x="1380" y="3917"/>
                </a:cubicBezTo>
                <a:cubicBezTo>
                  <a:pt x="1393" y="3920"/>
                  <a:pt x="1477" y="3949"/>
                  <a:pt x="1496" y="3957"/>
                </a:cubicBezTo>
                <a:cubicBezTo>
                  <a:pt x="1523" y="3968"/>
                  <a:pt x="1540" y="3990"/>
                  <a:pt x="1555" y="4028"/>
                </a:cubicBezTo>
                <a:cubicBezTo>
                  <a:pt x="1561" y="4046"/>
                  <a:pt x="1562" y="4053"/>
                  <a:pt x="1562" y="4082"/>
                </a:cubicBezTo>
                <a:lnTo>
                  <a:pt x="1563" y="4115"/>
                </a:lnTo>
                <a:lnTo>
                  <a:pt x="1539" y="4171"/>
                </a:lnTo>
                <a:cubicBezTo>
                  <a:pt x="1510" y="4240"/>
                  <a:pt x="1489" y="4288"/>
                  <a:pt x="1474" y="4317"/>
                </a:cubicBezTo>
                <a:cubicBezTo>
                  <a:pt x="1468" y="4327"/>
                  <a:pt x="1462" y="4339"/>
                  <a:pt x="1462" y="4343"/>
                </a:cubicBezTo>
                <a:cubicBezTo>
                  <a:pt x="1462" y="4343"/>
                  <a:pt x="1461" y="4345"/>
                  <a:pt x="1459" y="4348"/>
                </a:cubicBezTo>
                <a:cubicBezTo>
                  <a:pt x="1456" y="4352"/>
                  <a:pt x="1449" y="4366"/>
                  <a:pt x="1416" y="4439"/>
                </a:cubicBezTo>
                <a:cubicBezTo>
                  <a:pt x="1406" y="4461"/>
                  <a:pt x="1377" y="4519"/>
                  <a:pt x="1364" y="4544"/>
                </a:cubicBezTo>
                <a:cubicBezTo>
                  <a:pt x="1361" y="4550"/>
                  <a:pt x="1358" y="4556"/>
                  <a:pt x="1357" y="4559"/>
                </a:cubicBezTo>
                <a:cubicBezTo>
                  <a:pt x="1352" y="4571"/>
                  <a:pt x="1332" y="4602"/>
                  <a:pt x="1324" y="4613"/>
                </a:cubicBezTo>
                <a:cubicBezTo>
                  <a:pt x="1322" y="4608"/>
                  <a:pt x="1320" y="4602"/>
                  <a:pt x="1318" y="4594"/>
                </a:cubicBezTo>
                <a:cubicBezTo>
                  <a:pt x="1310" y="4570"/>
                  <a:pt x="1303" y="4552"/>
                  <a:pt x="1271" y="4473"/>
                </a:cubicBezTo>
                <a:cubicBezTo>
                  <a:pt x="1249" y="4416"/>
                  <a:pt x="1241" y="4391"/>
                  <a:pt x="1231" y="4345"/>
                </a:cubicBezTo>
                <a:cubicBezTo>
                  <a:pt x="1227" y="4326"/>
                  <a:pt x="1221" y="4314"/>
                  <a:pt x="1212" y="4309"/>
                </a:cubicBezTo>
                <a:cubicBezTo>
                  <a:pt x="1207" y="4306"/>
                  <a:pt x="1202" y="4305"/>
                  <a:pt x="1196" y="4307"/>
                </a:cubicBezTo>
                <a:cubicBezTo>
                  <a:pt x="1189" y="4309"/>
                  <a:pt x="1184" y="4314"/>
                  <a:pt x="1181" y="4321"/>
                </a:cubicBezTo>
                <a:cubicBezTo>
                  <a:pt x="1176" y="4335"/>
                  <a:pt x="1183" y="4357"/>
                  <a:pt x="1201" y="4383"/>
                </a:cubicBezTo>
                <a:cubicBezTo>
                  <a:pt x="1221" y="4413"/>
                  <a:pt x="1230" y="4431"/>
                  <a:pt x="1256" y="4497"/>
                </a:cubicBezTo>
                <a:cubicBezTo>
                  <a:pt x="1277" y="4548"/>
                  <a:pt x="1289" y="4583"/>
                  <a:pt x="1302" y="4623"/>
                </a:cubicBezTo>
                <a:lnTo>
                  <a:pt x="1308" y="4643"/>
                </a:lnTo>
                <a:lnTo>
                  <a:pt x="1288" y="4677"/>
                </a:lnTo>
                <a:cubicBezTo>
                  <a:pt x="1265" y="4715"/>
                  <a:pt x="1196" y="4833"/>
                  <a:pt x="1191" y="4843"/>
                </a:cubicBezTo>
                <a:cubicBezTo>
                  <a:pt x="1167" y="4888"/>
                  <a:pt x="1143" y="4944"/>
                  <a:pt x="1127" y="4998"/>
                </a:cubicBezTo>
                <a:cubicBezTo>
                  <a:pt x="1117" y="5031"/>
                  <a:pt x="1110" y="5058"/>
                  <a:pt x="1109" y="5063"/>
                </a:cubicBezTo>
                <a:cubicBezTo>
                  <a:pt x="1108" y="5065"/>
                  <a:pt x="1106" y="5074"/>
                  <a:pt x="1103" y="5084"/>
                </a:cubicBezTo>
                <a:cubicBezTo>
                  <a:pt x="1096" y="5107"/>
                  <a:pt x="1076" y="5188"/>
                  <a:pt x="1075" y="5197"/>
                </a:cubicBezTo>
                <a:cubicBezTo>
                  <a:pt x="1075" y="5201"/>
                  <a:pt x="1073" y="5207"/>
                  <a:pt x="1072" y="5211"/>
                </a:cubicBezTo>
                <a:cubicBezTo>
                  <a:pt x="1070" y="5218"/>
                  <a:pt x="1053" y="5295"/>
                  <a:pt x="1049" y="5315"/>
                </a:cubicBezTo>
                <a:cubicBezTo>
                  <a:pt x="1048" y="5317"/>
                  <a:pt x="1041" y="5354"/>
                  <a:pt x="1033" y="5395"/>
                </a:cubicBezTo>
                <a:cubicBezTo>
                  <a:pt x="1026" y="5429"/>
                  <a:pt x="1020" y="5460"/>
                  <a:pt x="1018" y="5472"/>
                </a:cubicBezTo>
                <a:cubicBezTo>
                  <a:pt x="1018" y="5470"/>
                  <a:pt x="1017" y="5468"/>
                  <a:pt x="1017" y="5465"/>
                </a:cubicBezTo>
                <a:cubicBezTo>
                  <a:pt x="1015" y="5452"/>
                  <a:pt x="1006" y="5421"/>
                  <a:pt x="995" y="5392"/>
                </a:cubicBezTo>
                <a:cubicBezTo>
                  <a:pt x="985" y="5364"/>
                  <a:pt x="975" y="5334"/>
                  <a:pt x="972" y="5325"/>
                </a:cubicBezTo>
                <a:cubicBezTo>
                  <a:pt x="965" y="5302"/>
                  <a:pt x="959" y="5257"/>
                  <a:pt x="960" y="5238"/>
                </a:cubicBezTo>
                <a:cubicBezTo>
                  <a:pt x="962" y="5209"/>
                  <a:pt x="979" y="5153"/>
                  <a:pt x="1010" y="5066"/>
                </a:cubicBezTo>
                <a:cubicBezTo>
                  <a:pt x="1016" y="5051"/>
                  <a:pt x="1029" y="5008"/>
                  <a:pt x="1043" y="4959"/>
                </a:cubicBezTo>
                <a:cubicBezTo>
                  <a:pt x="1050" y="4934"/>
                  <a:pt x="1061" y="4896"/>
                  <a:pt x="1068" y="4874"/>
                </a:cubicBezTo>
                <a:cubicBezTo>
                  <a:pt x="1085" y="4814"/>
                  <a:pt x="1101" y="4751"/>
                  <a:pt x="1113" y="4691"/>
                </a:cubicBezTo>
                <a:cubicBezTo>
                  <a:pt x="1117" y="4668"/>
                  <a:pt x="1118" y="4656"/>
                  <a:pt x="1116" y="4621"/>
                </a:cubicBezTo>
                <a:cubicBezTo>
                  <a:pt x="1109" y="4519"/>
                  <a:pt x="1076" y="4429"/>
                  <a:pt x="1025" y="4374"/>
                </a:cubicBezTo>
                <a:cubicBezTo>
                  <a:pt x="1022" y="4370"/>
                  <a:pt x="1003" y="4353"/>
                  <a:pt x="983" y="4335"/>
                </a:cubicBezTo>
                <a:cubicBezTo>
                  <a:pt x="945" y="4299"/>
                  <a:pt x="925" y="4279"/>
                  <a:pt x="910" y="4259"/>
                </a:cubicBezTo>
                <a:cubicBezTo>
                  <a:pt x="901" y="4245"/>
                  <a:pt x="832" y="4128"/>
                  <a:pt x="829" y="4119"/>
                </a:cubicBezTo>
                <a:cubicBezTo>
                  <a:pt x="828" y="4114"/>
                  <a:pt x="819" y="4103"/>
                  <a:pt x="814" y="4102"/>
                </a:cubicBezTo>
                <a:cubicBezTo>
                  <a:pt x="812" y="4101"/>
                  <a:pt x="810" y="4101"/>
                  <a:pt x="809" y="4103"/>
                </a:cubicBezTo>
                <a:cubicBezTo>
                  <a:pt x="803" y="4110"/>
                  <a:pt x="798" y="4156"/>
                  <a:pt x="799" y="4175"/>
                </a:cubicBezTo>
                <a:cubicBezTo>
                  <a:pt x="800" y="4201"/>
                  <a:pt x="796" y="4233"/>
                  <a:pt x="788" y="4259"/>
                </a:cubicBezTo>
                <a:cubicBezTo>
                  <a:pt x="772" y="4307"/>
                  <a:pt x="767" y="4378"/>
                  <a:pt x="777" y="4408"/>
                </a:cubicBezTo>
                <a:cubicBezTo>
                  <a:pt x="779" y="4414"/>
                  <a:pt x="788" y="4428"/>
                  <a:pt x="796" y="4439"/>
                </a:cubicBezTo>
                <a:cubicBezTo>
                  <a:pt x="812" y="4459"/>
                  <a:pt x="843" y="4514"/>
                  <a:pt x="861" y="4552"/>
                </a:cubicBezTo>
                <a:lnTo>
                  <a:pt x="866" y="4562"/>
                </a:lnTo>
                <a:cubicBezTo>
                  <a:pt x="870" y="4570"/>
                  <a:pt x="873" y="4578"/>
                  <a:pt x="874" y="4580"/>
                </a:cubicBezTo>
                <a:cubicBezTo>
                  <a:pt x="876" y="4583"/>
                  <a:pt x="882" y="4595"/>
                  <a:pt x="888" y="4606"/>
                </a:cubicBezTo>
                <a:cubicBezTo>
                  <a:pt x="900" y="4627"/>
                  <a:pt x="912" y="4659"/>
                  <a:pt x="922" y="4697"/>
                </a:cubicBezTo>
                <a:cubicBezTo>
                  <a:pt x="927" y="4716"/>
                  <a:pt x="928" y="4726"/>
                  <a:pt x="928" y="4774"/>
                </a:cubicBezTo>
                <a:cubicBezTo>
                  <a:pt x="928" y="4831"/>
                  <a:pt x="924" y="4894"/>
                  <a:pt x="918" y="4924"/>
                </a:cubicBezTo>
                <a:cubicBezTo>
                  <a:pt x="895" y="5035"/>
                  <a:pt x="894" y="5040"/>
                  <a:pt x="897" y="5088"/>
                </a:cubicBezTo>
                <a:cubicBezTo>
                  <a:pt x="904" y="5198"/>
                  <a:pt x="913" y="5237"/>
                  <a:pt x="962" y="5367"/>
                </a:cubicBezTo>
                <a:lnTo>
                  <a:pt x="991" y="5444"/>
                </a:lnTo>
                <a:lnTo>
                  <a:pt x="994" y="5503"/>
                </a:lnTo>
                <a:cubicBezTo>
                  <a:pt x="998" y="5558"/>
                  <a:pt x="998" y="5564"/>
                  <a:pt x="992" y="5586"/>
                </a:cubicBezTo>
                <a:cubicBezTo>
                  <a:pt x="987" y="5611"/>
                  <a:pt x="962" y="5706"/>
                  <a:pt x="958" y="5717"/>
                </a:cubicBezTo>
                <a:cubicBezTo>
                  <a:pt x="956" y="5723"/>
                  <a:pt x="953" y="5734"/>
                  <a:pt x="952" y="5737"/>
                </a:cubicBezTo>
                <a:cubicBezTo>
                  <a:pt x="951" y="5740"/>
                  <a:pt x="939" y="5772"/>
                  <a:pt x="931" y="5794"/>
                </a:cubicBezTo>
                <a:cubicBezTo>
                  <a:pt x="928" y="5802"/>
                  <a:pt x="925" y="5809"/>
                  <a:pt x="925" y="5811"/>
                </a:cubicBezTo>
                <a:cubicBezTo>
                  <a:pt x="922" y="5820"/>
                  <a:pt x="893" y="5878"/>
                  <a:pt x="882" y="5897"/>
                </a:cubicBezTo>
                <a:cubicBezTo>
                  <a:pt x="839" y="5972"/>
                  <a:pt x="767" y="6043"/>
                  <a:pt x="662" y="6117"/>
                </a:cubicBezTo>
                <a:cubicBezTo>
                  <a:pt x="633" y="6136"/>
                  <a:pt x="566" y="6177"/>
                  <a:pt x="545" y="6188"/>
                </a:cubicBezTo>
                <a:cubicBezTo>
                  <a:pt x="546" y="6186"/>
                  <a:pt x="547" y="6183"/>
                  <a:pt x="548" y="6181"/>
                </a:cubicBezTo>
                <a:cubicBezTo>
                  <a:pt x="569" y="6139"/>
                  <a:pt x="590" y="6081"/>
                  <a:pt x="601" y="6029"/>
                </a:cubicBezTo>
                <a:cubicBezTo>
                  <a:pt x="614" y="5975"/>
                  <a:pt x="618" y="5939"/>
                  <a:pt x="617" y="5894"/>
                </a:cubicBezTo>
                <a:cubicBezTo>
                  <a:pt x="617" y="5861"/>
                  <a:pt x="618" y="5837"/>
                  <a:pt x="621" y="5810"/>
                </a:cubicBezTo>
                <a:cubicBezTo>
                  <a:pt x="624" y="5785"/>
                  <a:pt x="636" y="5730"/>
                  <a:pt x="650" y="5681"/>
                </a:cubicBezTo>
                <a:cubicBezTo>
                  <a:pt x="676" y="5588"/>
                  <a:pt x="678" y="5580"/>
                  <a:pt x="685" y="5538"/>
                </a:cubicBezTo>
                <a:cubicBezTo>
                  <a:pt x="697" y="5462"/>
                  <a:pt x="689" y="5394"/>
                  <a:pt x="661" y="5341"/>
                </a:cubicBezTo>
                <a:cubicBezTo>
                  <a:pt x="657" y="5333"/>
                  <a:pt x="654" y="5326"/>
                  <a:pt x="653" y="5325"/>
                </a:cubicBezTo>
                <a:lnTo>
                  <a:pt x="653" y="5325"/>
                </a:lnTo>
                <a:cubicBezTo>
                  <a:pt x="653" y="5323"/>
                  <a:pt x="647" y="5314"/>
                  <a:pt x="642" y="5307"/>
                </a:cubicBezTo>
                <a:cubicBezTo>
                  <a:pt x="636" y="5299"/>
                  <a:pt x="629" y="5289"/>
                  <a:pt x="627" y="5284"/>
                </a:cubicBezTo>
                <a:cubicBezTo>
                  <a:pt x="618" y="5270"/>
                  <a:pt x="564" y="5223"/>
                  <a:pt x="534" y="5204"/>
                </a:cubicBezTo>
                <a:cubicBezTo>
                  <a:pt x="500" y="5183"/>
                  <a:pt x="469" y="5170"/>
                  <a:pt x="436" y="5163"/>
                </a:cubicBezTo>
                <a:cubicBezTo>
                  <a:pt x="398" y="5155"/>
                  <a:pt x="385" y="5154"/>
                  <a:pt x="317" y="5158"/>
                </a:cubicBezTo>
                <a:cubicBezTo>
                  <a:pt x="258" y="5162"/>
                  <a:pt x="247" y="5164"/>
                  <a:pt x="215" y="5176"/>
                </a:cubicBezTo>
                <a:cubicBezTo>
                  <a:pt x="206" y="5179"/>
                  <a:pt x="194" y="5182"/>
                  <a:pt x="188" y="5184"/>
                </a:cubicBezTo>
                <a:cubicBezTo>
                  <a:pt x="188" y="5184"/>
                  <a:pt x="178" y="5186"/>
                  <a:pt x="175" y="5188"/>
                </a:cubicBezTo>
                <a:cubicBezTo>
                  <a:pt x="174" y="5188"/>
                  <a:pt x="171" y="5190"/>
                  <a:pt x="166" y="5191"/>
                </a:cubicBezTo>
                <a:cubicBezTo>
                  <a:pt x="154" y="5194"/>
                  <a:pt x="128" y="5208"/>
                  <a:pt x="112" y="5220"/>
                </a:cubicBezTo>
                <a:cubicBezTo>
                  <a:pt x="62" y="5259"/>
                  <a:pt x="49" y="5305"/>
                  <a:pt x="70" y="5364"/>
                </a:cubicBezTo>
                <a:cubicBezTo>
                  <a:pt x="79" y="5389"/>
                  <a:pt x="96" y="5411"/>
                  <a:pt x="116" y="5423"/>
                </a:cubicBezTo>
                <a:cubicBezTo>
                  <a:pt x="120" y="5425"/>
                  <a:pt x="129" y="5431"/>
                  <a:pt x="136" y="5435"/>
                </a:cubicBezTo>
                <a:cubicBezTo>
                  <a:pt x="143" y="5439"/>
                  <a:pt x="153" y="5448"/>
                  <a:pt x="158" y="5456"/>
                </a:cubicBezTo>
                <a:cubicBezTo>
                  <a:pt x="169" y="5470"/>
                  <a:pt x="170" y="5470"/>
                  <a:pt x="172" y="5470"/>
                </a:cubicBezTo>
                <a:lnTo>
                  <a:pt x="174" y="5470"/>
                </a:lnTo>
                <a:lnTo>
                  <a:pt x="175" y="5469"/>
                </a:lnTo>
                <a:cubicBezTo>
                  <a:pt x="175" y="5468"/>
                  <a:pt x="176" y="5467"/>
                  <a:pt x="180" y="5418"/>
                </a:cubicBezTo>
                <a:cubicBezTo>
                  <a:pt x="184" y="5361"/>
                  <a:pt x="185" y="5354"/>
                  <a:pt x="197" y="5321"/>
                </a:cubicBezTo>
                <a:cubicBezTo>
                  <a:pt x="214" y="5272"/>
                  <a:pt x="243" y="5229"/>
                  <a:pt x="257" y="5223"/>
                </a:cubicBezTo>
                <a:cubicBezTo>
                  <a:pt x="269" y="5218"/>
                  <a:pt x="279" y="5220"/>
                  <a:pt x="306" y="5231"/>
                </a:cubicBezTo>
                <a:cubicBezTo>
                  <a:pt x="324" y="5238"/>
                  <a:pt x="350" y="5256"/>
                  <a:pt x="352" y="5261"/>
                </a:cubicBezTo>
                <a:cubicBezTo>
                  <a:pt x="353" y="5264"/>
                  <a:pt x="357" y="5269"/>
                  <a:pt x="359" y="5272"/>
                </a:cubicBezTo>
                <a:cubicBezTo>
                  <a:pt x="367" y="5282"/>
                  <a:pt x="385" y="5325"/>
                  <a:pt x="393" y="5355"/>
                </a:cubicBezTo>
                <a:cubicBezTo>
                  <a:pt x="400" y="5383"/>
                  <a:pt x="409" y="5399"/>
                  <a:pt x="433" y="5433"/>
                </a:cubicBezTo>
                <a:cubicBezTo>
                  <a:pt x="443" y="5448"/>
                  <a:pt x="450" y="5459"/>
                  <a:pt x="451" y="5461"/>
                </a:cubicBezTo>
                <a:cubicBezTo>
                  <a:pt x="451" y="5464"/>
                  <a:pt x="455" y="5479"/>
                  <a:pt x="459" y="5492"/>
                </a:cubicBezTo>
                <a:cubicBezTo>
                  <a:pt x="463" y="5506"/>
                  <a:pt x="467" y="5528"/>
                  <a:pt x="469" y="5540"/>
                </a:cubicBezTo>
                <a:cubicBezTo>
                  <a:pt x="471" y="5552"/>
                  <a:pt x="473" y="5565"/>
                  <a:pt x="474" y="5568"/>
                </a:cubicBezTo>
                <a:cubicBezTo>
                  <a:pt x="475" y="5572"/>
                  <a:pt x="478" y="5582"/>
                  <a:pt x="480" y="5592"/>
                </a:cubicBezTo>
                <a:cubicBezTo>
                  <a:pt x="483" y="5602"/>
                  <a:pt x="490" y="5624"/>
                  <a:pt x="496" y="5641"/>
                </a:cubicBezTo>
                <a:cubicBezTo>
                  <a:pt x="516" y="5698"/>
                  <a:pt x="518" y="5713"/>
                  <a:pt x="517" y="5774"/>
                </a:cubicBezTo>
                <a:cubicBezTo>
                  <a:pt x="516" y="5788"/>
                  <a:pt x="518" y="5812"/>
                  <a:pt x="521" y="5828"/>
                </a:cubicBezTo>
                <a:cubicBezTo>
                  <a:pt x="527" y="5858"/>
                  <a:pt x="548" y="5916"/>
                  <a:pt x="563" y="5941"/>
                </a:cubicBezTo>
                <a:cubicBezTo>
                  <a:pt x="574" y="5960"/>
                  <a:pt x="582" y="5983"/>
                  <a:pt x="583" y="5998"/>
                </a:cubicBezTo>
                <a:cubicBezTo>
                  <a:pt x="583" y="6005"/>
                  <a:pt x="581" y="6019"/>
                  <a:pt x="577" y="6029"/>
                </a:cubicBezTo>
                <a:cubicBezTo>
                  <a:pt x="574" y="6039"/>
                  <a:pt x="570" y="6053"/>
                  <a:pt x="570" y="6059"/>
                </a:cubicBezTo>
                <a:cubicBezTo>
                  <a:pt x="566" y="6084"/>
                  <a:pt x="535" y="6164"/>
                  <a:pt x="518" y="6191"/>
                </a:cubicBezTo>
                <a:cubicBezTo>
                  <a:pt x="508" y="6207"/>
                  <a:pt x="501" y="6211"/>
                  <a:pt x="451" y="6234"/>
                </a:cubicBezTo>
                <a:cubicBezTo>
                  <a:pt x="373" y="6269"/>
                  <a:pt x="270" y="6308"/>
                  <a:pt x="195" y="6331"/>
                </a:cubicBezTo>
                <a:cubicBezTo>
                  <a:pt x="144" y="6346"/>
                  <a:pt x="131" y="6349"/>
                  <a:pt x="76" y="6361"/>
                </a:cubicBezTo>
                <a:cubicBezTo>
                  <a:pt x="27" y="6371"/>
                  <a:pt x="6" y="6379"/>
                  <a:pt x="1" y="6390"/>
                </a:cubicBezTo>
                <a:cubicBezTo>
                  <a:pt x="-1" y="6394"/>
                  <a:pt x="0" y="6398"/>
                  <a:pt x="2" y="6402"/>
                </a:cubicBezTo>
                <a:cubicBezTo>
                  <a:pt x="4" y="6405"/>
                  <a:pt x="7" y="6408"/>
                  <a:pt x="11" y="6408"/>
                </a:cubicBezTo>
                <a:lnTo>
                  <a:pt x="11" y="6408"/>
                </a:lnTo>
                <a:cubicBezTo>
                  <a:pt x="15" y="6408"/>
                  <a:pt x="19" y="6405"/>
                  <a:pt x="22" y="6402"/>
                </a:cubicBezTo>
                <a:cubicBezTo>
                  <a:pt x="27" y="6395"/>
                  <a:pt x="43" y="6390"/>
                  <a:pt x="95" y="6380"/>
                </a:cubicBezTo>
                <a:cubicBezTo>
                  <a:pt x="201" y="6358"/>
                  <a:pt x="337" y="6310"/>
                  <a:pt x="469" y="6250"/>
                </a:cubicBezTo>
                <a:cubicBezTo>
                  <a:pt x="492" y="6239"/>
                  <a:pt x="510" y="6231"/>
                  <a:pt x="512" y="6231"/>
                </a:cubicBezTo>
                <a:cubicBezTo>
                  <a:pt x="514" y="6230"/>
                  <a:pt x="517" y="6229"/>
                  <a:pt x="518" y="6227"/>
                </a:cubicBezTo>
                <a:cubicBezTo>
                  <a:pt x="519" y="6226"/>
                  <a:pt x="526" y="6223"/>
                  <a:pt x="534" y="6219"/>
                </a:cubicBezTo>
                <a:cubicBezTo>
                  <a:pt x="667" y="6152"/>
                  <a:pt x="801" y="6048"/>
                  <a:pt x="868" y="5959"/>
                </a:cubicBezTo>
                <a:cubicBezTo>
                  <a:pt x="883" y="5938"/>
                  <a:pt x="896" y="5917"/>
                  <a:pt x="916" y="5882"/>
                </a:cubicBezTo>
                <a:cubicBezTo>
                  <a:pt x="937" y="5844"/>
                  <a:pt x="943" y="5836"/>
                  <a:pt x="972" y="5811"/>
                </a:cubicBezTo>
                <a:cubicBezTo>
                  <a:pt x="1000" y="5787"/>
                  <a:pt x="1014" y="5779"/>
                  <a:pt x="1039" y="5772"/>
                </a:cubicBezTo>
                <a:cubicBezTo>
                  <a:pt x="1082" y="5762"/>
                  <a:pt x="1106" y="5759"/>
                  <a:pt x="1211" y="5748"/>
                </a:cubicBezTo>
                <a:cubicBezTo>
                  <a:pt x="1265" y="5743"/>
                  <a:pt x="1298" y="5737"/>
                  <a:pt x="1336" y="5726"/>
                </a:cubicBezTo>
                <a:cubicBezTo>
                  <a:pt x="1339" y="5725"/>
                  <a:pt x="1351" y="5721"/>
                  <a:pt x="1362" y="5718"/>
                </a:cubicBezTo>
                <a:cubicBezTo>
                  <a:pt x="1381" y="5713"/>
                  <a:pt x="1408" y="5704"/>
                  <a:pt x="1420" y="5699"/>
                </a:cubicBezTo>
                <a:cubicBezTo>
                  <a:pt x="1426" y="5696"/>
                  <a:pt x="1429" y="5695"/>
                  <a:pt x="1438" y="5693"/>
                </a:cubicBezTo>
                <a:cubicBezTo>
                  <a:pt x="1442" y="5692"/>
                  <a:pt x="1450" y="5689"/>
                  <a:pt x="1454" y="5687"/>
                </a:cubicBezTo>
                <a:cubicBezTo>
                  <a:pt x="1459" y="5685"/>
                  <a:pt x="1465" y="5682"/>
                  <a:pt x="1467" y="5682"/>
                </a:cubicBezTo>
                <a:cubicBezTo>
                  <a:pt x="1483" y="5678"/>
                  <a:pt x="1546" y="5650"/>
                  <a:pt x="1567" y="5638"/>
                </a:cubicBezTo>
                <a:cubicBezTo>
                  <a:pt x="1606" y="5616"/>
                  <a:pt x="1624" y="5600"/>
                  <a:pt x="1676" y="5538"/>
                </a:cubicBezTo>
                <a:cubicBezTo>
                  <a:pt x="1744" y="5455"/>
                  <a:pt x="1766" y="5424"/>
                  <a:pt x="1785" y="5382"/>
                </a:cubicBezTo>
                <a:cubicBezTo>
                  <a:pt x="1803" y="5344"/>
                  <a:pt x="1810" y="5332"/>
                  <a:pt x="1835" y="5304"/>
                </a:cubicBezTo>
                <a:cubicBezTo>
                  <a:pt x="1881" y="5252"/>
                  <a:pt x="1928" y="5221"/>
                  <a:pt x="2008" y="5187"/>
                </a:cubicBezTo>
                <a:cubicBezTo>
                  <a:pt x="2061" y="5165"/>
                  <a:pt x="2065" y="5159"/>
                  <a:pt x="2064" y="5153"/>
                </a:cubicBezTo>
                <a:cubicBezTo>
                  <a:pt x="2063" y="5150"/>
                  <a:pt x="2059" y="5148"/>
                  <a:pt x="2055" y="5148"/>
                </a:cubicBezTo>
                <a:cubicBezTo>
                  <a:pt x="2052" y="5148"/>
                  <a:pt x="2036" y="5148"/>
                  <a:pt x="2018" y="5148"/>
                </a:cubicBezTo>
                <a:cubicBezTo>
                  <a:pt x="2001" y="5148"/>
                  <a:pt x="1983" y="5147"/>
                  <a:pt x="1979" y="5147"/>
                </a:cubicBezTo>
                <a:cubicBezTo>
                  <a:pt x="1975" y="5146"/>
                  <a:pt x="1963" y="5146"/>
                  <a:pt x="1952" y="5145"/>
                </a:cubicBezTo>
                <a:cubicBezTo>
                  <a:pt x="1942" y="5145"/>
                  <a:pt x="1927" y="5144"/>
                  <a:pt x="1919" y="5143"/>
                </a:cubicBezTo>
                <a:cubicBezTo>
                  <a:pt x="1912" y="5142"/>
                  <a:pt x="1891" y="5140"/>
                  <a:pt x="1874" y="5138"/>
                </a:cubicBezTo>
                <a:cubicBezTo>
                  <a:pt x="1857" y="5136"/>
                  <a:pt x="1834" y="5134"/>
                  <a:pt x="1824" y="5132"/>
                </a:cubicBezTo>
                <a:cubicBezTo>
                  <a:pt x="1793" y="5127"/>
                  <a:pt x="1725" y="5124"/>
                  <a:pt x="1704" y="5127"/>
                </a:cubicBezTo>
                <a:cubicBezTo>
                  <a:pt x="1645" y="5136"/>
                  <a:pt x="1593" y="5167"/>
                  <a:pt x="1542" y="5225"/>
                </a:cubicBezTo>
                <a:cubicBezTo>
                  <a:pt x="1516" y="5255"/>
                  <a:pt x="1482" y="5296"/>
                  <a:pt x="1468" y="5314"/>
                </a:cubicBezTo>
                <a:cubicBezTo>
                  <a:pt x="1463" y="5321"/>
                  <a:pt x="1451" y="5335"/>
                  <a:pt x="1442" y="5346"/>
                </a:cubicBezTo>
                <a:cubicBezTo>
                  <a:pt x="1417" y="5376"/>
                  <a:pt x="1398" y="5402"/>
                  <a:pt x="1380" y="5428"/>
                </a:cubicBezTo>
                <a:cubicBezTo>
                  <a:pt x="1359" y="5460"/>
                  <a:pt x="1341" y="5483"/>
                  <a:pt x="1327" y="5499"/>
                </a:cubicBezTo>
                <a:cubicBezTo>
                  <a:pt x="1320" y="5506"/>
                  <a:pt x="1313" y="5513"/>
                  <a:pt x="1311" y="5515"/>
                </a:cubicBezTo>
                <a:cubicBezTo>
                  <a:pt x="1309" y="5517"/>
                  <a:pt x="1282" y="5542"/>
                  <a:pt x="1264" y="5558"/>
                </a:cubicBezTo>
                <a:cubicBezTo>
                  <a:pt x="1258" y="5564"/>
                  <a:pt x="1162" y="5631"/>
                  <a:pt x="1148" y="5639"/>
                </a:cubicBezTo>
                <a:cubicBezTo>
                  <a:pt x="1144" y="5641"/>
                  <a:pt x="1140" y="5645"/>
                  <a:pt x="1137" y="5647"/>
                </a:cubicBezTo>
                <a:cubicBezTo>
                  <a:pt x="1136" y="5649"/>
                  <a:pt x="1129" y="5655"/>
                  <a:pt x="1121" y="5660"/>
                </a:cubicBezTo>
                <a:cubicBezTo>
                  <a:pt x="1114" y="5666"/>
                  <a:pt x="1095" y="5684"/>
                  <a:pt x="1080" y="5701"/>
                </a:cubicBezTo>
                <a:cubicBezTo>
                  <a:pt x="1065" y="5719"/>
                  <a:pt x="1054" y="5730"/>
                  <a:pt x="1052" y="5732"/>
                </a:cubicBezTo>
                <a:cubicBezTo>
                  <a:pt x="1048" y="5733"/>
                  <a:pt x="1038" y="5741"/>
                  <a:pt x="1035" y="5744"/>
                </a:cubicBezTo>
                <a:cubicBezTo>
                  <a:pt x="1029" y="5750"/>
                  <a:pt x="1017" y="5757"/>
                  <a:pt x="1010" y="5760"/>
                </a:cubicBezTo>
                <a:cubicBezTo>
                  <a:pt x="992" y="5766"/>
                  <a:pt x="978" y="5775"/>
                  <a:pt x="962" y="5789"/>
                </a:cubicBezTo>
                <a:cubicBezTo>
                  <a:pt x="958" y="5793"/>
                  <a:pt x="955" y="5796"/>
                  <a:pt x="952" y="5798"/>
                </a:cubicBezTo>
                <a:cubicBezTo>
                  <a:pt x="953" y="5796"/>
                  <a:pt x="954" y="5794"/>
                  <a:pt x="956" y="5791"/>
                </a:cubicBezTo>
                <a:cubicBezTo>
                  <a:pt x="965" y="5774"/>
                  <a:pt x="1020" y="5580"/>
                  <a:pt x="1025" y="5546"/>
                </a:cubicBezTo>
                <a:cubicBezTo>
                  <a:pt x="1025" y="5544"/>
                  <a:pt x="1028" y="5530"/>
                  <a:pt x="1032" y="5514"/>
                </a:cubicBezTo>
                <a:cubicBezTo>
                  <a:pt x="1040" y="5478"/>
                  <a:pt x="1041" y="5470"/>
                  <a:pt x="1047" y="5441"/>
                </a:cubicBezTo>
                <a:cubicBezTo>
                  <a:pt x="1049" y="5428"/>
                  <a:pt x="1055" y="5399"/>
                  <a:pt x="1060" y="5376"/>
                </a:cubicBezTo>
                <a:lnTo>
                  <a:pt x="1061" y="5371"/>
                </a:lnTo>
                <a:cubicBezTo>
                  <a:pt x="1066" y="5342"/>
                  <a:pt x="1070" y="5324"/>
                  <a:pt x="1072" y="5315"/>
                </a:cubicBezTo>
                <a:lnTo>
                  <a:pt x="1072" y="5313"/>
                </a:lnTo>
                <a:cubicBezTo>
                  <a:pt x="1080" y="5267"/>
                  <a:pt x="1145" y="5153"/>
                  <a:pt x="1196" y="5096"/>
                </a:cubicBezTo>
                <a:cubicBezTo>
                  <a:pt x="1248" y="5037"/>
                  <a:pt x="1312" y="5005"/>
                  <a:pt x="1450" y="4968"/>
                </a:cubicBezTo>
                <a:cubicBezTo>
                  <a:pt x="1526" y="4947"/>
                  <a:pt x="1543" y="4941"/>
                  <a:pt x="1676" y="4889"/>
                </a:cubicBezTo>
                <a:cubicBezTo>
                  <a:pt x="1759" y="4856"/>
                  <a:pt x="1807" y="4823"/>
                  <a:pt x="1836" y="4780"/>
                </a:cubicBezTo>
                <a:cubicBezTo>
                  <a:pt x="1874" y="4726"/>
                  <a:pt x="1909" y="4681"/>
                  <a:pt x="1949" y="4636"/>
                </a:cubicBezTo>
                <a:cubicBezTo>
                  <a:pt x="2014" y="4561"/>
                  <a:pt x="2042" y="4536"/>
                  <a:pt x="2097" y="4501"/>
                </a:cubicBezTo>
                <a:cubicBezTo>
                  <a:pt x="2135" y="4476"/>
                  <a:pt x="2180" y="4460"/>
                  <a:pt x="2226" y="4456"/>
                </a:cubicBezTo>
                <a:cubicBezTo>
                  <a:pt x="2273" y="4452"/>
                  <a:pt x="2319" y="4458"/>
                  <a:pt x="2359" y="4476"/>
                </a:cubicBezTo>
                <a:cubicBezTo>
                  <a:pt x="2396" y="4491"/>
                  <a:pt x="2453" y="4541"/>
                  <a:pt x="2473" y="4575"/>
                </a:cubicBezTo>
                <a:cubicBezTo>
                  <a:pt x="2480" y="4586"/>
                  <a:pt x="2504" y="4617"/>
                  <a:pt x="2511" y="4617"/>
                </a:cubicBezTo>
                <a:moveTo>
                  <a:pt x="1387" y="4927"/>
                </a:moveTo>
                <a:cubicBezTo>
                  <a:pt x="1389" y="4925"/>
                  <a:pt x="1395" y="4922"/>
                  <a:pt x="1396" y="4918"/>
                </a:cubicBezTo>
                <a:lnTo>
                  <a:pt x="1396" y="4918"/>
                </a:lnTo>
                <a:cubicBezTo>
                  <a:pt x="1401" y="4917"/>
                  <a:pt x="1409" y="4909"/>
                  <a:pt x="1411" y="4907"/>
                </a:cubicBezTo>
                <a:cubicBezTo>
                  <a:pt x="1428" y="4890"/>
                  <a:pt x="1474" y="4852"/>
                  <a:pt x="1503" y="4833"/>
                </a:cubicBezTo>
                <a:cubicBezTo>
                  <a:pt x="1518" y="4823"/>
                  <a:pt x="1553" y="4807"/>
                  <a:pt x="1591" y="4793"/>
                </a:cubicBezTo>
                <a:cubicBezTo>
                  <a:pt x="1601" y="4790"/>
                  <a:pt x="1611" y="4786"/>
                  <a:pt x="1615" y="4784"/>
                </a:cubicBezTo>
                <a:cubicBezTo>
                  <a:pt x="1650" y="4768"/>
                  <a:pt x="1679" y="4754"/>
                  <a:pt x="1692" y="4747"/>
                </a:cubicBezTo>
                <a:cubicBezTo>
                  <a:pt x="1729" y="4728"/>
                  <a:pt x="1756" y="4704"/>
                  <a:pt x="1797" y="4652"/>
                </a:cubicBezTo>
                <a:cubicBezTo>
                  <a:pt x="1808" y="4638"/>
                  <a:pt x="1820" y="4622"/>
                  <a:pt x="1825" y="4617"/>
                </a:cubicBezTo>
                <a:cubicBezTo>
                  <a:pt x="1829" y="4611"/>
                  <a:pt x="1844" y="4593"/>
                  <a:pt x="1857" y="4577"/>
                </a:cubicBezTo>
                <a:cubicBezTo>
                  <a:pt x="1874" y="4556"/>
                  <a:pt x="1887" y="4540"/>
                  <a:pt x="1896" y="4529"/>
                </a:cubicBezTo>
                <a:cubicBezTo>
                  <a:pt x="1909" y="4512"/>
                  <a:pt x="1910" y="4510"/>
                  <a:pt x="1907" y="4507"/>
                </a:cubicBezTo>
                <a:cubicBezTo>
                  <a:pt x="1905" y="4505"/>
                  <a:pt x="1901" y="4507"/>
                  <a:pt x="1898" y="4511"/>
                </a:cubicBezTo>
                <a:cubicBezTo>
                  <a:pt x="1895" y="4513"/>
                  <a:pt x="1892" y="4518"/>
                  <a:pt x="1887" y="4523"/>
                </a:cubicBezTo>
                <a:cubicBezTo>
                  <a:pt x="1877" y="4534"/>
                  <a:pt x="1863" y="4550"/>
                  <a:pt x="1844" y="4572"/>
                </a:cubicBezTo>
                <a:cubicBezTo>
                  <a:pt x="1810" y="4610"/>
                  <a:pt x="1772" y="4651"/>
                  <a:pt x="1760" y="4664"/>
                </a:cubicBezTo>
                <a:cubicBezTo>
                  <a:pt x="1749" y="4674"/>
                  <a:pt x="1736" y="4687"/>
                  <a:pt x="1734" y="4690"/>
                </a:cubicBezTo>
                <a:cubicBezTo>
                  <a:pt x="1722" y="4706"/>
                  <a:pt x="1641" y="4749"/>
                  <a:pt x="1576" y="4774"/>
                </a:cubicBezTo>
                <a:cubicBezTo>
                  <a:pt x="1550" y="4784"/>
                  <a:pt x="1507" y="4805"/>
                  <a:pt x="1490" y="4815"/>
                </a:cubicBezTo>
                <a:cubicBezTo>
                  <a:pt x="1471" y="4827"/>
                  <a:pt x="1436" y="4854"/>
                  <a:pt x="1419" y="4870"/>
                </a:cubicBezTo>
                <a:cubicBezTo>
                  <a:pt x="1411" y="4877"/>
                  <a:pt x="1395" y="4891"/>
                  <a:pt x="1382" y="4900"/>
                </a:cubicBezTo>
                <a:cubicBezTo>
                  <a:pt x="1370" y="4910"/>
                  <a:pt x="1354" y="4922"/>
                  <a:pt x="1348" y="4926"/>
                </a:cubicBezTo>
                <a:cubicBezTo>
                  <a:pt x="1345" y="4929"/>
                  <a:pt x="1342" y="4931"/>
                  <a:pt x="1339" y="4933"/>
                </a:cubicBezTo>
                <a:cubicBezTo>
                  <a:pt x="1342" y="4927"/>
                  <a:pt x="1344" y="4924"/>
                  <a:pt x="1344" y="4923"/>
                </a:cubicBezTo>
                <a:cubicBezTo>
                  <a:pt x="1347" y="4921"/>
                  <a:pt x="1353" y="4906"/>
                  <a:pt x="1355" y="4902"/>
                </a:cubicBezTo>
                <a:cubicBezTo>
                  <a:pt x="1363" y="4883"/>
                  <a:pt x="1390" y="4842"/>
                  <a:pt x="1402" y="4831"/>
                </a:cubicBezTo>
                <a:cubicBezTo>
                  <a:pt x="1418" y="4816"/>
                  <a:pt x="1444" y="4797"/>
                  <a:pt x="1467" y="4784"/>
                </a:cubicBezTo>
                <a:cubicBezTo>
                  <a:pt x="1529" y="4748"/>
                  <a:pt x="1661" y="4660"/>
                  <a:pt x="1676" y="4643"/>
                </a:cubicBezTo>
                <a:cubicBezTo>
                  <a:pt x="1701" y="4617"/>
                  <a:pt x="1758" y="4540"/>
                  <a:pt x="1797" y="4479"/>
                </a:cubicBezTo>
                <a:cubicBezTo>
                  <a:pt x="1811" y="4457"/>
                  <a:pt x="1853" y="4407"/>
                  <a:pt x="1866" y="4397"/>
                </a:cubicBezTo>
                <a:cubicBezTo>
                  <a:pt x="1889" y="4378"/>
                  <a:pt x="1912" y="4364"/>
                  <a:pt x="1938" y="4354"/>
                </a:cubicBezTo>
                <a:cubicBezTo>
                  <a:pt x="1966" y="4343"/>
                  <a:pt x="1986" y="4341"/>
                  <a:pt x="2024" y="4349"/>
                </a:cubicBezTo>
                <a:lnTo>
                  <a:pt x="2024" y="4349"/>
                </a:lnTo>
                <a:cubicBezTo>
                  <a:pt x="2035" y="4351"/>
                  <a:pt x="2054" y="4356"/>
                  <a:pt x="2065" y="4358"/>
                </a:cubicBezTo>
                <a:cubicBezTo>
                  <a:pt x="2076" y="4361"/>
                  <a:pt x="2103" y="4368"/>
                  <a:pt x="2126" y="4373"/>
                </a:cubicBezTo>
                <a:lnTo>
                  <a:pt x="2127" y="4374"/>
                </a:lnTo>
                <a:cubicBezTo>
                  <a:pt x="2164" y="4382"/>
                  <a:pt x="2192" y="4391"/>
                  <a:pt x="2213" y="4398"/>
                </a:cubicBezTo>
                <a:lnTo>
                  <a:pt x="2214" y="4399"/>
                </a:lnTo>
                <a:cubicBezTo>
                  <a:pt x="2224" y="4402"/>
                  <a:pt x="2243" y="4409"/>
                  <a:pt x="2257" y="4413"/>
                </a:cubicBezTo>
                <a:cubicBezTo>
                  <a:pt x="2282" y="4421"/>
                  <a:pt x="2299" y="4428"/>
                  <a:pt x="2319" y="4438"/>
                </a:cubicBezTo>
                <a:cubicBezTo>
                  <a:pt x="2298" y="4433"/>
                  <a:pt x="2276" y="4430"/>
                  <a:pt x="2242" y="4430"/>
                </a:cubicBezTo>
                <a:cubicBezTo>
                  <a:pt x="2203" y="4430"/>
                  <a:pt x="2140" y="4447"/>
                  <a:pt x="2100" y="4470"/>
                </a:cubicBezTo>
                <a:cubicBezTo>
                  <a:pt x="2078" y="4482"/>
                  <a:pt x="2032" y="4515"/>
                  <a:pt x="2014" y="4532"/>
                </a:cubicBezTo>
                <a:cubicBezTo>
                  <a:pt x="1989" y="4555"/>
                  <a:pt x="1956" y="4590"/>
                  <a:pt x="1922" y="4630"/>
                </a:cubicBezTo>
                <a:cubicBezTo>
                  <a:pt x="1883" y="4675"/>
                  <a:pt x="1865" y="4698"/>
                  <a:pt x="1821" y="4761"/>
                </a:cubicBezTo>
                <a:cubicBezTo>
                  <a:pt x="1792" y="4802"/>
                  <a:pt x="1758" y="4829"/>
                  <a:pt x="1707" y="4851"/>
                </a:cubicBezTo>
                <a:cubicBezTo>
                  <a:pt x="1611" y="4892"/>
                  <a:pt x="1527" y="4923"/>
                  <a:pt x="1462" y="4940"/>
                </a:cubicBezTo>
                <a:cubicBezTo>
                  <a:pt x="1393" y="4958"/>
                  <a:pt x="1361" y="4969"/>
                  <a:pt x="1322" y="4984"/>
                </a:cubicBezTo>
                <a:cubicBezTo>
                  <a:pt x="1316" y="4986"/>
                  <a:pt x="1311" y="4988"/>
                  <a:pt x="1307" y="4990"/>
                </a:cubicBezTo>
                <a:cubicBezTo>
                  <a:pt x="1311" y="4987"/>
                  <a:pt x="1315" y="4983"/>
                  <a:pt x="1320" y="4979"/>
                </a:cubicBezTo>
                <a:cubicBezTo>
                  <a:pt x="1334" y="4968"/>
                  <a:pt x="1353" y="4953"/>
                  <a:pt x="1362" y="4945"/>
                </a:cubicBezTo>
                <a:cubicBezTo>
                  <a:pt x="1372" y="4937"/>
                  <a:pt x="1383" y="4929"/>
                  <a:pt x="1387" y="4927"/>
                </a:cubicBezTo>
                <a:moveTo>
                  <a:pt x="2117" y="4348"/>
                </a:moveTo>
                <a:cubicBezTo>
                  <a:pt x="2105" y="4345"/>
                  <a:pt x="2080" y="4339"/>
                  <a:pt x="2062" y="4335"/>
                </a:cubicBezTo>
                <a:cubicBezTo>
                  <a:pt x="2056" y="4333"/>
                  <a:pt x="2050" y="4332"/>
                  <a:pt x="2045" y="4330"/>
                </a:cubicBezTo>
                <a:cubicBezTo>
                  <a:pt x="2067" y="4329"/>
                  <a:pt x="2105" y="4328"/>
                  <a:pt x="2123" y="4328"/>
                </a:cubicBezTo>
                <a:cubicBezTo>
                  <a:pt x="2181" y="4331"/>
                  <a:pt x="2226" y="4339"/>
                  <a:pt x="2273" y="4355"/>
                </a:cubicBezTo>
                <a:cubicBezTo>
                  <a:pt x="2338" y="4377"/>
                  <a:pt x="2373" y="4395"/>
                  <a:pt x="2416" y="4431"/>
                </a:cubicBezTo>
                <a:cubicBezTo>
                  <a:pt x="2443" y="4453"/>
                  <a:pt x="2467" y="4478"/>
                  <a:pt x="2469" y="4483"/>
                </a:cubicBezTo>
                <a:cubicBezTo>
                  <a:pt x="2469" y="4485"/>
                  <a:pt x="2470" y="4487"/>
                  <a:pt x="2471" y="4489"/>
                </a:cubicBezTo>
                <a:cubicBezTo>
                  <a:pt x="2472" y="4489"/>
                  <a:pt x="2473" y="4490"/>
                  <a:pt x="2474" y="4490"/>
                </a:cubicBezTo>
                <a:cubicBezTo>
                  <a:pt x="2477" y="4494"/>
                  <a:pt x="2486" y="4518"/>
                  <a:pt x="2489" y="4542"/>
                </a:cubicBezTo>
                <a:lnTo>
                  <a:pt x="2490" y="4553"/>
                </a:lnTo>
                <a:lnTo>
                  <a:pt x="2489" y="4551"/>
                </a:lnTo>
                <a:cubicBezTo>
                  <a:pt x="2458" y="4511"/>
                  <a:pt x="2420" y="4477"/>
                  <a:pt x="2370" y="4444"/>
                </a:cubicBezTo>
                <a:cubicBezTo>
                  <a:pt x="2325" y="4415"/>
                  <a:pt x="2306" y="4406"/>
                  <a:pt x="2258" y="4390"/>
                </a:cubicBezTo>
                <a:cubicBezTo>
                  <a:pt x="2242" y="4385"/>
                  <a:pt x="2219" y="4377"/>
                  <a:pt x="2206" y="4372"/>
                </a:cubicBezTo>
                <a:cubicBezTo>
                  <a:pt x="2193" y="4367"/>
                  <a:pt x="2173" y="4361"/>
                  <a:pt x="2161" y="4358"/>
                </a:cubicBezTo>
                <a:cubicBezTo>
                  <a:pt x="2149" y="4356"/>
                  <a:pt x="2130" y="4351"/>
                  <a:pt x="2117" y="4348"/>
                </a:cubicBezTo>
                <a:moveTo>
                  <a:pt x="1858" y="4046"/>
                </a:moveTo>
                <a:cubicBezTo>
                  <a:pt x="1858" y="4049"/>
                  <a:pt x="1849" y="4058"/>
                  <a:pt x="1827" y="4065"/>
                </a:cubicBezTo>
                <a:cubicBezTo>
                  <a:pt x="1825" y="4066"/>
                  <a:pt x="1823" y="4067"/>
                  <a:pt x="1820" y="4068"/>
                </a:cubicBezTo>
                <a:cubicBezTo>
                  <a:pt x="1823" y="4065"/>
                  <a:pt x="1825" y="4063"/>
                  <a:pt x="1829" y="4060"/>
                </a:cubicBezTo>
                <a:cubicBezTo>
                  <a:pt x="1841" y="4049"/>
                  <a:pt x="1851" y="4044"/>
                  <a:pt x="1856" y="4044"/>
                </a:cubicBezTo>
                <a:lnTo>
                  <a:pt x="1857" y="4045"/>
                </a:lnTo>
                <a:cubicBezTo>
                  <a:pt x="1857" y="4045"/>
                  <a:pt x="1858" y="4045"/>
                  <a:pt x="1858" y="4046"/>
                </a:cubicBezTo>
                <a:moveTo>
                  <a:pt x="2699" y="2816"/>
                </a:moveTo>
                <a:cubicBezTo>
                  <a:pt x="2696" y="2814"/>
                  <a:pt x="2688" y="2809"/>
                  <a:pt x="2683" y="2805"/>
                </a:cubicBezTo>
                <a:cubicBezTo>
                  <a:pt x="2682" y="2804"/>
                  <a:pt x="2679" y="2802"/>
                  <a:pt x="2677" y="2805"/>
                </a:cubicBezTo>
                <a:cubicBezTo>
                  <a:pt x="2674" y="2808"/>
                  <a:pt x="2677" y="2810"/>
                  <a:pt x="2681" y="2815"/>
                </a:cubicBezTo>
                <a:cubicBezTo>
                  <a:pt x="2684" y="2819"/>
                  <a:pt x="2689" y="2823"/>
                  <a:pt x="2694" y="2829"/>
                </a:cubicBezTo>
                <a:cubicBezTo>
                  <a:pt x="2707" y="2842"/>
                  <a:pt x="2724" y="2862"/>
                  <a:pt x="2730" y="2871"/>
                </a:cubicBezTo>
                <a:cubicBezTo>
                  <a:pt x="2743" y="2890"/>
                  <a:pt x="2780" y="2936"/>
                  <a:pt x="2795" y="2951"/>
                </a:cubicBezTo>
                <a:cubicBezTo>
                  <a:pt x="2800" y="2956"/>
                  <a:pt x="2808" y="2964"/>
                  <a:pt x="2813" y="2970"/>
                </a:cubicBezTo>
                <a:cubicBezTo>
                  <a:pt x="2817" y="2975"/>
                  <a:pt x="2824" y="2983"/>
                  <a:pt x="2828" y="2987"/>
                </a:cubicBezTo>
                <a:cubicBezTo>
                  <a:pt x="2832" y="2991"/>
                  <a:pt x="2844" y="3004"/>
                  <a:pt x="2854" y="3016"/>
                </a:cubicBezTo>
                <a:cubicBezTo>
                  <a:pt x="2859" y="3022"/>
                  <a:pt x="2863" y="3026"/>
                  <a:pt x="2865" y="3029"/>
                </a:cubicBezTo>
                <a:cubicBezTo>
                  <a:pt x="2857" y="3028"/>
                  <a:pt x="2842" y="3025"/>
                  <a:pt x="2829" y="3024"/>
                </a:cubicBezTo>
                <a:cubicBezTo>
                  <a:pt x="2764" y="3014"/>
                  <a:pt x="2739" y="3004"/>
                  <a:pt x="2674" y="2958"/>
                </a:cubicBezTo>
                <a:cubicBezTo>
                  <a:pt x="2629" y="2926"/>
                  <a:pt x="2601" y="2901"/>
                  <a:pt x="2562" y="2860"/>
                </a:cubicBezTo>
                <a:cubicBezTo>
                  <a:pt x="2529" y="2823"/>
                  <a:pt x="2491" y="2787"/>
                  <a:pt x="2457" y="2760"/>
                </a:cubicBezTo>
                <a:cubicBezTo>
                  <a:pt x="2413" y="2725"/>
                  <a:pt x="2394" y="2718"/>
                  <a:pt x="2386" y="2718"/>
                </a:cubicBezTo>
                <a:cubicBezTo>
                  <a:pt x="2396" y="2714"/>
                  <a:pt x="2418" y="2706"/>
                  <a:pt x="2468" y="2691"/>
                </a:cubicBezTo>
                <a:cubicBezTo>
                  <a:pt x="2470" y="2690"/>
                  <a:pt x="2489" y="2689"/>
                  <a:pt x="2518" y="2688"/>
                </a:cubicBezTo>
                <a:cubicBezTo>
                  <a:pt x="2550" y="2687"/>
                  <a:pt x="2569" y="2688"/>
                  <a:pt x="2586" y="2691"/>
                </a:cubicBezTo>
                <a:cubicBezTo>
                  <a:pt x="2639" y="2701"/>
                  <a:pt x="2716" y="2750"/>
                  <a:pt x="2758" y="2799"/>
                </a:cubicBezTo>
                <a:cubicBezTo>
                  <a:pt x="2771" y="2814"/>
                  <a:pt x="2788" y="2837"/>
                  <a:pt x="2796" y="2849"/>
                </a:cubicBezTo>
                <a:cubicBezTo>
                  <a:pt x="2804" y="2862"/>
                  <a:pt x="2821" y="2887"/>
                  <a:pt x="2833" y="2906"/>
                </a:cubicBezTo>
                <a:cubicBezTo>
                  <a:pt x="2845" y="2924"/>
                  <a:pt x="2860" y="2951"/>
                  <a:pt x="2867" y="2966"/>
                </a:cubicBezTo>
                <a:cubicBezTo>
                  <a:pt x="2879" y="2992"/>
                  <a:pt x="2888" y="3015"/>
                  <a:pt x="2893" y="3028"/>
                </a:cubicBezTo>
                <a:cubicBezTo>
                  <a:pt x="2892" y="3028"/>
                  <a:pt x="2892" y="3027"/>
                  <a:pt x="2891" y="3027"/>
                </a:cubicBezTo>
                <a:cubicBezTo>
                  <a:pt x="2879" y="3012"/>
                  <a:pt x="2829" y="2955"/>
                  <a:pt x="2815" y="2940"/>
                </a:cubicBezTo>
                <a:cubicBezTo>
                  <a:pt x="2809" y="2934"/>
                  <a:pt x="2800" y="2925"/>
                  <a:pt x="2794" y="2919"/>
                </a:cubicBezTo>
                <a:cubicBezTo>
                  <a:pt x="2789" y="2914"/>
                  <a:pt x="2778" y="2900"/>
                  <a:pt x="2769" y="2890"/>
                </a:cubicBezTo>
                <a:cubicBezTo>
                  <a:pt x="2747" y="2863"/>
                  <a:pt x="2708" y="2821"/>
                  <a:pt x="2699" y="2816"/>
                </a:cubicBezTo>
                <a:moveTo>
                  <a:pt x="2080" y="2827"/>
                </a:moveTo>
                <a:cubicBezTo>
                  <a:pt x="2081" y="2826"/>
                  <a:pt x="2084" y="2824"/>
                  <a:pt x="2103" y="2812"/>
                </a:cubicBezTo>
                <a:cubicBezTo>
                  <a:pt x="2154" y="2778"/>
                  <a:pt x="2174" y="2770"/>
                  <a:pt x="2255" y="2750"/>
                </a:cubicBezTo>
                <a:cubicBezTo>
                  <a:pt x="2283" y="2743"/>
                  <a:pt x="2308" y="2737"/>
                  <a:pt x="2310" y="2737"/>
                </a:cubicBezTo>
                <a:cubicBezTo>
                  <a:pt x="2326" y="2732"/>
                  <a:pt x="2355" y="2733"/>
                  <a:pt x="2377" y="2738"/>
                </a:cubicBezTo>
                <a:cubicBezTo>
                  <a:pt x="2402" y="2744"/>
                  <a:pt x="2405" y="2746"/>
                  <a:pt x="2443" y="2777"/>
                </a:cubicBezTo>
                <a:cubicBezTo>
                  <a:pt x="2451" y="2784"/>
                  <a:pt x="2464" y="2795"/>
                  <a:pt x="2471" y="2800"/>
                </a:cubicBezTo>
                <a:lnTo>
                  <a:pt x="2477" y="2805"/>
                </a:lnTo>
                <a:lnTo>
                  <a:pt x="2469" y="2805"/>
                </a:lnTo>
                <a:cubicBezTo>
                  <a:pt x="2448" y="2807"/>
                  <a:pt x="2392" y="2829"/>
                  <a:pt x="2365" y="2847"/>
                </a:cubicBezTo>
                <a:cubicBezTo>
                  <a:pt x="2354" y="2854"/>
                  <a:pt x="2337" y="2867"/>
                  <a:pt x="2328" y="2877"/>
                </a:cubicBezTo>
                <a:cubicBezTo>
                  <a:pt x="2290" y="2918"/>
                  <a:pt x="2270" y="2933"/>
                  <a:pt x="2236" y="2944"/>
                </a:cubicBezTo>
                <a:cubicBezTo>
                  <a:pt x="2210" y="2953"/>
                  <a:pt x="2172" y="2964"/>
                  <a:pt x="2145" y="2969"/>
                </a:cubicBezTo>
                <a:cubicBezTo>
                  <a:pt x="2109" y="2975"/>
                  <a:pt x="2058" y="2988"/>
                  <a:pt x="2032" y="2997"/>
                </a:cubicBezTo>
                <a:cubicBezTo>
                  <a:pt x="2021" y="3001"/>
                  <a:pt x="2007" y="3005"/>
                  <a:pt x="2001" y="3006"/>
                </a:cubicBezTo>
                <a:cubicBezTo>
                  <a:pt x="1980" y="3011"/>
                  <a:pt x="1939" y="3029"/>
                  <a:pt x="1910" y="3046"/>
                </a:cubicBezTo>
                <a:cubicBezTo>
                  <a:pt x="1918" y="3038"/>
                  <a:pt x="1929" y="3029"/>
                  <a:pt x="1939" y="3023"/>
                </a:cubicBezTo>
                <a:cubicBezTo>
                  <a:pt x="1952" y="3013"/>
                  <a:pt x="1969" y="3001"/>
                  <a:pt x="1976" y="2995"/>
                </a:cubicBezTo>
                <a:cubicBezTo>
                  <a:pt x="1996" y="2980"/>
                  <a:pt x="2045" y="2947"/>
                  <a:pt x="2065" y="2937"/>
                </a:cubicBezTo>
                <a:cubicBezTo>
                  <a:pt x="2075" y="2932"/>
                  <a:pt x="2105" y="2915"/>
                  <a:pt x="2132" y="2899"/>
                </a:cubicBezTo>
                <a:cubicBezTo>
                  <a:pt x="2158" y="2884"/>
                  <a:pt x="2195" y="2865"/>
                  <a:pt x="2213" y="2856"/>
                </a:cubicBezTo>
                <a:cubicBezTo>
                  <a:pt x="2239" y="2844"/>
                  <a:pt x="2259" y="2834"/>
                  <a:pt x="2272" y="2827"/>
                </a:cubicBezTo>
                <a:cubicBezTo>
                  <a:pt x="2279" y="2823"/>
                  <a:pt x="2284" y="2821"/>
                  <a:pt x="2288" y="2819"/>
                </a:cubicBezTo>
                <a:cubicBezTo>
                  <a:pt x="2292" y="2816"/>
                  <a:pt x="2295" y="2814"/>
                  <a:pt x="2294" y="2811"/>
                </a:cubicBezTo>
                <a:cubicBezTo>
                  <a:pt x="2294" y="2809"/>
                  <a:pt x="2292" y="2808"/>
                  <a:pt x="2291" y="2808"/>
                </a:cubicBezTo>
                <a:cubicBezTo>
                  <a:pt x="2289" y="2808"/>
                  <a:pt x="2288" y="2809"/>
                  <a:pt x="2288" y="2809"/>
                </a:cubicBezTo>
                <a:cubicBezTo>
                  <a:pt x="2216" y="2828"/>
                  <a:pt x="2062" y="2906"/>
                  <a:pt x="1983" y="2963"/>
                </a:cubicBezTo>
                <a:cubicBezTo>
                  <a:pt x="1968" y="2974"/>
                  <a:pt x="1945" y="2991"/>
                  <a:pt x="1930" y="3001"/>
                </a:cubicBezTo>
                <a:cubicBezTo>
                  <a:pt x="1922" y="3007"/>
                  <a:pt x="1913" y="3014"/>
                  <a:pt x="1906" y="3019"/>
                </a:cubicBezTo>
                <a:cubicBezTo>
                  <a:pt x="1910" y="3013"/>
                  <a:pt x="1915" y="3006"/>
                  <a:pt x="1917" y="3004"/>
                </a:cubicBezTo>
                <a:cubicBezTo>
                  <a:pt x="1918" y="3002"/>
                  <a:pt x="1926" y="2991"/>
                  <a:pt x="1931" y="2984"/>
                </a:cubicBezTo>
                <a:cubicBezTo>
                  <a:pt x="1953" y="2954"/>
                  <a:pt x="2006" y="2893"/>
                  <a:pt x="2039" y="2861"/>
                </a:cubicBezTo>
                <a:cubicBezTo>
                  <a:pt x="2050" y="2850"/>
                  <a:pt x="2077" y="2828"/>
                  <a:pt x="2080" y="2827"/>
                </a:cubicBezTo>
                <a:moveTo>
                  <a:pt x="1709" y="2894"/>
                </a:moveTo>
                <a:cubicBezTo>
                  <a:pt x="1711" y="2886"/>
                  <a:pt x="1720" y="2864"/>
                  <a:pt x="1727" y="2857"/>
                </a:cubicBezTo>
                <a:cubicBezTo>
                  <a:pt x="1732" y="2850"/>
                  <a:pt x="1737" y="2848"/>
                  <a:pt x="1739" y="2848"/>
                </a:cubicBezTo>
                <a:cubicBezTo>
                  <a:pt x="1740" y="2848"/>
                  <a:pt x="1740" y="2848"/>
                  <a:pt x="1740" y="2848"/>
                </a:cubicBezTo>
                <a:cubicBezTo>
                  <a:pt x="1742" y="2849"/>
                  <a:pt x="1743" y="2851"/>
                  <a:pt x="1743" y="2853"/>
                </a:cubicBezTo>
                <a:lnTo>
                  <a:pt x="1743" y="2853"/>
                </a:lnTo>
                <a:cubicBezTo>
                  <a:pt x="1744" y="2856"/>
                  <a:pt x="1743" y="2862"/>
                  <a:pt x="1741" y="2865"/>
                </a:cubicBezTo>
                <a:cubicBezTo>
                  <a:pt x="1739" y="2871"/>
                  <a:pt x="1718" y="2889"/>
                  <a:pt x="1709" y="2894"/>
                </a:cubicBezTo>
                <a:moveTo>
                  <a:pt x="2161" y="1552"/>
                </a:moveTo>
                <a:lnTo>
                  <a:pt x="2161" y="1552"/>
                </a:lnTo>
                <a:cubicBezTo>
                  <a:pt x="2132" y="1575"/>
                  <a:pt x="2110" y="1614"/>
                  <a:pt x="2099" y="1664"/>
                </a:cubicBezTo>
                <a:cubicBezTo>
                  <a:pt x="2092" y="1694"/>
                  <a:pt x="2086" y="1715"/>
                  <a:pt x="2083" y="1724"/>
                </a:cubicBezTo>
                <a:cubicBezTo>
                  <a:pt x="2076" y="1744"/>
                  <a:pt x="2059" y="1803"/>
                  <a:pt x="2057" y="1816"/>
                </a:cubicBezTo>
                <a:cubicBezTo>
                  <a:pt x="2056" y="1819"/>
                  <a:pt x="2055" y="1830"/>
                  <a:pt x="2053" y="1840"/>
                </a:cubicBezTo>
                <a:cubicBezTo>
                  <a:pt x="2051" y="1850"/>
                  <a:pt x="2049" y="1863"/>
                  <a:pt x="2049" y="1869"/>
                </a:cubicBezTo>
                <a:cubicBezTo>
                  <a:pt x="2047" y="1884"/>
                  <a:pt x="2043" y="1906"/>
                  <a:pt x="2040" y="1915"/>
                </a:cubicBezTo>
                <a:cubicBezTo>
                  <a:pt x="2039" y="1919"/>
                  <a:pt x="2022" y="1951"/>
                  <a:pt x="1999" y="1990"/>
                </a:cubicBezTo>
                <a:cubicBezTo>
                  <a:pt x="1978" y="2027"/>
                  <a:pt x="1954" y="2069"/>
                  <a:pt x="1946" y="2084"/>
                </a:cubicBezTo>
                <a:cubicBezTo>
                  <a:pt x="1933" y="2106"/>
                  <a:pt x="1921" y="2125"/>
                  <a:pt x="1898" y="2160"/>
                </a:cubicBezTo>
                <a:cubicBezTo>
                  <a:pt x="1896" y="2164"/>
                  <a:pt x="1891" y="2171"/>
                  <a:pt x="1888" y="2174"/>
                </a:cubicBezTo>
                <a:cubicBezTo>
                  <a:pt x="1885" y="2178"/>
                  <a:pt x="1879" y="2186"/>
                  <a:pt x="1875" y="2191"/>
                </a:cubicBezTo>
                <a:cubicBezTo>
                  <a:pt x="1865" y="2204"/>
                  <a:pt x="1829" y="2239"/>
                  <a:pt x="1824" y="2242"/>
                </a:cubicBezTo>
                <a:cubicBezTo>
                  <a:pt x="1821" y="2242"/>
                  <a:pt x="1818" y="2245"/>
                  <a:pt x="1818" y="2247"/>
                </a:cubicBezTo>
                <a:cubicBezTo>
                  <a:pt x="1817" y="2248"/>
                  <a:pt x="1816" y="2249"/>
                  <a:pt x="1813" y="2251"/>
                </a:cubicBezTo>
                <a:cubicBezTo>
                  <a:pt x="1809" y="2253"/>
                  <a:pt x="1800" y="2259"/>
                  <a:pt x="1792" y="2265"/>
                </a:cubicBezTo>
                <a:lnTo>
                  <a:pt x="1752" y="2292"/>
                </a:lnTo>
                <a:cubicBezTo>
                  <a:pt x="1726" y="2310"/>
                  <a:pt x="1705" y="2325"/>
                  <a:pt x="1696" y="2332"/>
                </a:cubicBezTo>
                <a:cubicBezTo>
                  <a:pt x="1703" y="2321"/>
                  <a:pt x="1716" y="2300"/>
                  <a:pt x="1735" y="2273"/>
                </a:cubicBezTo>
                <a:cubicBezTo>
                  <a:pt x="1756" y="2240"/>
                  <a:pt x="1798" y="2159"/>
                  <a:pt x="1811" y="2126"/>
                </a:cubicBezTo>
                <a:cubicBezTo>
                  <a:pt x="1827" y="2085"/>
                  <a:pt x="1839" y="2048"/>
                  <a:pt x="1848" y="2006"/>
                </a:cubicBezTo>
                <a:cubicBezTo>
                  <a:pt x="1856" y="1966"/>
                  <a:pt x="1866" y="1941"/>
                  <a:pt x="1892" y="1896"/>
                </a:cubicBezTo>
                <a:cubicBezTo>
                  <a:pt x="1900" y="1882"/>
                  <a:pt x="1912" y="1858"/>
                  <a:pt x="1919" y="1842"/>
                </a:cubicBezTo>
                <a:cubicBezTo>
                  <a:pt x="1931" y="1813"/>
                  <a:pt x="1964" y="1746"/>
                  <a:pt x="1979" y="1718"/>
                </a:cubicBezTo>
                <a:cubicBezTo>
                  <a:pt x="1984" y="1709"/>
                  <a:pt x="1987" y="1704"/>
                  <a:pt x="1988" y="1701"/>
                </a:cubicBezTo>
                <a:cubicBezTo>
                  <a:pt x="1991" y="1696"/>
                  <a:pt x="1993" y="1693"/>
                  <a:pt x="1990" y="1691"/>
                </a:cubicBezTo>
                <a:cubicBezTo>
                  <a:pt x="1989" y="1690"/>
                  <a:pt x="1988" y="1690"/>
                  <a:pt x="1988" y="1690"/>
                </a:cubicBezTo>
                <a:cubicBezTo>
                  <a:pt x="1986" y="1690"/>
                  <a:pt x="1984" y="1692"/>
                  <a:pt x="1983" y="1694"/>
                </a:cubicBezTo>
                <a:cubicBezTo>
                  <a:pt x="1957" y="1724"/>
                  <a:pt x="1934" y="1761"/>
                  <a:pt x="1910" y="1813"/>
                </a:cubicBezTo>
                <a:cubicBezTo>
                  <a:pt x="1898" y="1838"/>
                  <a:pt x="1883" y="1867"/>
                  <a:pt x="1876" y="1878"/>
                </a:cubicBezTo>
                <a:cubicBezTo>
                  <a:pt x="1848" y="1924"/>
                  <a:pt x="1834" y="1960"/>
                  <a:pt x="1824" y="2005"/>
                </a:cubicBezTo>
                <a:cubicBezTo>
                  <a:pt x="1812" y="2063"/>
                  <a:pt x="1793" y="2117"/>
                  <a:pt x="1765" y="2171"/>
                </a:cubicBezTo>
                <a:cubicBezTo>
                  <a:pt x="1757" y="2186"/>
                  <a:pt x="1749" y="2202"/>
                  <a:pt x="1748" y="2207"/>
                </a:cubicBezTo>
                <a:cubicBezTo>
                  <a:pt x="1746" y="2211"/>
                  <a:pt x="1724" y="2246"/>
                  <a:pt x="1705" y="2277"/>
                </a:cubicBezTo>
                <a:cubicBezTo>
                  <a:pt x="1734" y="2221"/>
                  <a:pt x="1744" y="2182"/>
                  <a:pt x="1744" y="2128"/>
                </a:cubicBezTo>
                <a:cubicBezTo>
                  <a:pt x="1744" y="2066"/>
                  <a:pt x="1750" y="2025"/>
                  <a:pt x="1766" y="1972"/>
                </a:cubicBezTo>
                <a:cubicBezTo>
                  <a:pt x="1769" y="1959"/>
                  <a:pt x="1774" y="1944"/>
                  <a:pt x="1774" y="1942"/>
                </a:cubicBezTo>
                <a:cubicBezTo>
                  <a:pt x="1774" y="1941"/>
                  <a:pt x="1776" y="1938"/>
                  <a:pt x="1777" y="1934"/>
                </a:cubicBezTo>
                <a:cubicBezTo>
                  <a:pt x="1779" y="1930"/>
                  <a:pt x="1784" y="1914"/>
                  <a:pt x="1787" y="1901"/>
                </a:cubicBezTo>
                <a:cubicBezTo>
                  <a:pt x="1797" y="1861"/>
                  <a:pt x="1801" y="1847"/>
                  <a:pt x="1823" y="1791"/>
                </a:cubicBezTo>
                <a:cubicBezTo>
                  <a:pt x="1844" y="1736"/>
                  <a:pt x="1898" y="1672"/>
                  <a:pt x="1954" y="1636"/>
                </a:cubicBezTo>
                <a:cubicBezTo>
                  <a:pt x="1969" y="1626"/>
                  <a:pt x="1991" y="1611"/>
                  <a:pt x="2004" y="1602"/>
                </a:cubicBezTo>
                <a:cubicBezTo>
                  <a:pt x="2039" y="1578"/>
                  <a:pt x="2058" y="1567"/>
                  <a:pt x="2073" y="1562"/>
                </a:cubicBezTo>
                <a:cubicBezTo>
                  <a:pt x="2089" y="1558"/>
                  <a:pt x="2128" y="1551"/>
                  <a:pt x="2157" y="1549"/>
                </a:cubicBezTo>
                <a:lnTo>
                  <a:pt x="2165" y="1548"/>
                </a:lnTo>
                <a:lnTo>
                  <a:pt x="2161" y="1552"/>
                </a:lnTo>
                <a:moveTo>
                  <a:pt x="2239" y="1562"/>
                </a:moveTo>
                <a:cubicBezTo>
                  <a:pt x="2248" y="1571"/>
                  <a:pt x="2258" y="1599"/>
                  <a:pt x="2259" y="1619"/>
                </a:cubicBezTo>
                <a:cubicBezTo>
                  <a:pt x="2260" y="1623"/>
                  <a:pt x="2260" y="1626"/>
                  <a:pt x="2260" y="1628"/>
                </a:cubicBezTo>
                <a:cubicBezTo>
                  <a:pt x="2247" y="1614"/>
                  <a:pt x="2223" y="1598"/>
                  <a:pt x="2199" y="1591"/>
                </a:cubicBezTo>
                <a:cubicBezTo>
                  <a:pt x="2191" y="1589"/>
                  <a:pt x="2181" y="1588"/>
                  <a:pt x="2172" y="1588"/>
                </a:cubicBezTo>
                <a:cubicBezTo>
                  <a:pt x="2166" y="1588"/>
                  <a:pt x="2159" y="1588"/>
                  <a:pt x="2155" y="1590"/>
                </a:cubicBezTo>
                <a:cubicBezTo>
                  <a:pt x="2164" y="1580"/>
                  <a:pt x="2185" y="1562"/>
                  <a:pt x="2196" y="1557"/>
                </a:cubicBezTo>
                <a:cubicBezTo>
                  <a:pt x="2213" y="1550"/>
                  <a:pt x="2214" y="1550"/>
                  <a:pt x="2225" y="1554"/>
                </a:cubicBezTo>
                <a:lnTo>
                  <a:pt x="2225" y="1554"/>
                </a:lnTo>
                <a:cubicBezTo>
                  <a:pt x="2230" y="1556"/>
                  <a:pt x="2237" y="1560"/>
                  <a:pt x="2239" y="1562"/>
                </a:cubicBezTo>
                <a:moveTo>
                  <a:pt x="1463" y="1806"/>
                </a:moveTo>
                <a:cubicBezTo>
                  <a:pt x="1464" y="1776"/>
                  <a:pt x="1464" y="1772"/>
                  <a:pt x="1468" y="1748"/>
                </a:cubicBezTo>
                <a:cubicBezTo>
                  <a:pt x="1469" y="1739"/>
                  <a:pt x="1470" y="1727"/>
                  <a:pt x="1471" y="1721"/>
                </a:cubicBezTo>
                <a:cubicBezTo>
                  <a:pt x="1471" y="1714"/>
                  <a:pt x="1472" y="1709"/>
                  <a:pt x="1472" y="1708"/>
                </a:cubicBezTo>
                <a:cubicBezTo>
                  <a:pt x="1474" y="1706"/>
                  <a:pt x="1475" y="1682"/>
                  <a:pt x="1475" y="1672"/>
                </a:cubicBezTo>
                <a:cubicBezTo>
                  <a:pt x="1476" y="1654"/>
                  <a:pt x="1477" y="1633"/>
                  <a:pt x="1479" y="1625"/>
                </a:cubicBezTo>
                <a:cubicBezTo>
                  <a:pt x="1496" y="1542"/>
                  <a:pt x="1497" y="1535"/>
                  <a:pt x="1497" y="1461"/>
                </a:cubicBezTo>
                <a:cubicBezTo>
                  <a:pt x="1497" y="1443"/>
                  <a:pt x="1497" y="1421"/>
                  <a:pt x="1497" y="1412"/>
                </a:cubicBezTo>
                <a:cubicBezTo>
                  <a:pt x="1497" y="1402"/>
                  <a:pt x="1495" y="1360"/>
                  <a:pt x="1493" y="1318"/>
                </a:cubicBezTo>
                <a:cubicBezTo>
                  <a:pt x="1491" y="1277"/>
                  <a:pt x="1490" y="1234"/>
                  <a:pt x="1490" y="1224"/>
                </a:cubicBezTo>
                <a:cubicBezTo>
                  <a:pt x="1491" y="1215"/>
                  <a:pt x="1493" y="1194"/>
                  <a:pt x="1495" y="1178"/>
                </a:cubicBezTo>
                <a:cubicBezTo>
                  <a:pt x="1496" y="1162"/>
                  <a:pt x="1498" y="1135"/>
                  <a:pt x="1499" y="1118"/>
                </a:cubicBezTo>
                <a:cubicBezTo>
                  <a:pt x="1499" y="1100"/>
                  <a:pt x="1501" y="1084"/>
                  <a:pt x="1502" y="1081"/>
                </a:cubicBezTo>
                <a:cubicBezTo>
                  <a:pt x="1503" y="1079"/>
                  <a:pt x="1505" y="1073"/>
                  <a:pt x="1504" y="1069"/>
                </a:cubicBezTo>
                <a:cubicBezTo>
                  <a:pt x="1504" y="1065"/>
                  <a:pt x="1510" y="1033"/>
                  <a:pt x="1522" y="981"/>
                </a:cubicBezTo>
                <a:cubicBezTo>
                  <a:pt x="1525" y="966"/>
                  <a:pt x="1529" y="946"/>
                  <a:pt x="1531" y="937"/>
                </a:cubicBezTo>
                <a:cubicBezTo>
                  <a:pt x="1533" y="928"/>
                  <a:pt x="1538" y="908"/>
                  <a:pt x="1542" y="893"/>
                </a:cubicBezTo>
                <a:cubicBezTo>
                  <a:pt x="1550" y="864"/>
                  <a:pt x="1548" y="862"/>
                  <a:pt x="1547" y="861"/>
                </a:cubicBezTo>
                <a:cubicBezTo>
                  <a:pt x="1546" y="860"/>
                  <a:pt x="1544" y="860"/>
                  <a:pt x="1543" y="860"/>
                </a:cubicBezTo>
                <a:cubicBezTo>
                  <a:pt x="1541" y="861"/>
                  <a:pt x="1538" y="862"/>
                  <a:pt x="1520" y="916"/>
                </a:cubicBezTo>
                <a:cubicBezTo>
                  <a:pt x="1511" y="940"/>
                  <a:pt x="1501" y="972"/>
                  <a:pt x="1500" y="982"/>
                </a:cubicBezTo>
                <a:cubicBezTo>
                  <a:pt x="1499" y="988"/>
                  <a:pt x="1498" y="991"/>
                  <a:pt x="1497" y="992"/>
                </a:cubicBezTo>
                <a:cubicBezTo>
                  <a:pt x="1496" y="993"/>
                  <a:pt x="1495" y="997"/>
                  <a:pt x="1488" y="1030"/>
                </a:cubicBezTo>
                <a:cubicBezTo>
                  <a:pt x="1484" y="1047"/>
                  <a:pt x="1480" y="1069"/>
                  <a:pt x="1479" y="1078"/>
                </a:cubicBezTo>
                <a:cubicBezTo>
                  <a:pt x="1479" y="1083"/>
                  <a:pt x="1478" y="1094"/>
                  <a:pt x="1477" y="1101"/>
                </a:cubicBezTo>
                <a:cubicBezTo>
                  <a:pt x="1476" y="1118"/>
                  <a:pt x="1470" y="1200"/>
                  <a:pt x="1468" y="1222"/>
                </a:cubicBezTo>
                <a:cubicBezTo>
                  <a:pt x="1467" y="1232"/>
                  <a:pt x="1469" y="1276"/>
                  <a:pt x="1471" y="1319"/>
                </a:cubicBezTo>
                <a:cubicBezTo>
                  <a:pt x="1474" y="1365"/>
                  <a:pt x="1475" y="1399"/>
                  <a:pt x="1475" y="1402"/>
                </a:cubicBezTo>
                <a:cubicBezTo>
                  <a:pt x="1474" y="1406"/>
                  <a:pt x="1474" y="1427"/>
                  <a:pt x="1474" y="1446"/>
                </a:cubicBezTo>
                <a:cubicBezTo>
                  <a:pt x="1475" y="1532"/>
                  <a:pt x="1472" y="1569"/>
                  <a:pt x="1461" y="1600"/>
                </a:cubicBezTo>
                <a:cubicBezTo>
                  <a:pt x="1457" y="1613"/>
                  <a:pt x="1452" y="1647"/>
                  <a:pt x="1453" y="1661"/>
                </a:cubicBezTo>
                <a:cubicBezTo>
                  <a:pt x="1453" y="1669"/>
                  <a:pt x="1452" y="1687"/>
                  <a:pt x="1451" y="1700"/>
                </a:cubicBezTo>
                <a:lnTo>
                  <a:pt x="1449" y="1710"/>
                </a:lnTo>
                <a:cubicBezTo>
                  <a:pt x="1442" y="1776"/>
                  <a:pt x="1439" y="1832"/>
                  <a:pt x="1442" y="1878"/>
                </a:cubicBezTo>
                <a:lnTo>
                  <a:pt x="1442" y="1885"/>
                </a:lnTo>
                <a:cubicBezTo>
                  <a:pt x="1443" y="1892"/>
                  <a:pt x="1443" y="1899"/>
                  <a:pt x="1443" y="1905"/>
                </a:cubicBezTo>
                <a:cubicBezTo>
                  <a:pt x="1441" y="1892"/>
                  <a:pt x="1438" y="1877"/>
                  <a:pt x="1437" y="1864"/>
                </a:cubicBezTo>
                <a:cubicBezTo>
                  <a:pt x="1432" y="1832"/>
                  <a:pt x="1424" y="1702"/>
                  <a:pt x="1424" y="1663"/>
                </a:cubicBezTo>
                <a:cubicBezTo>
                  <a:pt x="1425" y="1570"/>
                  <a:pt x="1425" y="1566"/>
                  <a:pt x="1419" y="1550"/>
                </a:cubicBezTo>
                <a:cubicBezTo>
                  <a:pt x="1416" y="1541"/>
                  <a:pt x="1408" y="1519"/>
                  <a:pt x="1402" y="1502"/>
                </a:cubicBezTo>
                <a:cubicBezTo>
                  <a:pt x="1396" y="1484"/>
                  <a:pt x="1387" y="1460"/>
                  <a:pt x="1383" y="1449"/>
                </a:cubicBezTo>
                <a:cubicBezTo>
                  <a:pt x="1379" y="1437"/>
                  <a:pt x="1375" y="1427"/>
                  <a:pt x="1375" y="1426"/>
                </a:cubicBezTo>
                <a:cubicBezTo>
                  <a:pt x="1374" y="1423"/>
                  <a:pt x="1366" y="1404"/>
                  <a:pt x="1361" y="1392"/>
                </a:cubicBezTo>
                <a:cubicBezTo>
                  <a:pt x="1335" y="1326"/>
                  <a:pt x="1333" y="1317"/>
                  <a:pt x="1323" y="1266"/>
                </a:cubicBezTo>
                <a:cubicBezTo>
                  <a:pt x="1318" y="1236"/>
                  <a:pt x="1311" y="1127"/>
                  <a:pt x="1313" y="1087"/>
                </a:cubicBezTo>
                <a:cubicBezTo>
                  <a:pt x="1315" y="1014"/>
                  <a:pt x="1340" y="937"/>
                  <a:pt x="1403" y="813"/>
                </a:cubicBezTo>
                <a:cubicBezTo>
                  <a:pt x="1462" y="698"/>
                  <a:pt x="1481" y="662"/>
                  <a:pt x="1512" y="608"/>
                </a:cubicBezTo>
                <a:cubicBezTo>
                  <a:pt x="1563" y="522"/>
                  <a:pt x="1572" y="504"/>
                  <a:pt x="1608" y="422"/>
                </a:cubicBezTo>
                <a:cubicBezTo>
                  <a:pt x="1642" y="345"/>
                  <a:pt x="1659" y="302"/>
                  <a:pt x="1667" y="275"/>
                </a:cubicBezTo>
                <a:cubicBezTo>
                  <a:pt x="1681" y="226"/>
                  <a:pt x="1702" y="119"/>
                  <a:pt x="1706" y="80"/>
                </a:cubicBezTo>
                <a:cubicBezTo>
                  <a:pt x="1706" y="76"/>
                  <a:pt x="1706" y="73"/>
                  <a:pt x="1707" y="70"/>
                </a:cubicBezTo>
                <a:cubicBezTo>
                  <a:pt x="1708" y="75"/>
                  <a:pt x="1709" y="82"/>
                  <a:pt x="1709" y="90"/>
                </a:cubicBezTo>
                <a:cubicBezTo>
                  <a:pt x="1712" y="108"/>
                  <a:pt x="1715" y="133"/>
                  <a:pt x="1718" y="146"/>
                </a:cubicBezTo>
                <a:cubicBezTo>
                  <a:pt x="1720" y="158"/>
                  <a:pt x="1723" y="175"/>
                  <a:pt x="1724" y="183"/>
                </a:cubicBezTo>
                <a:cubicBezTo>
                  <a:pt x="1726" y="191"/>
                  <a:pt x="1731" y="220"/>
                  <a:pt x="1736" y="245"/>
                </a:cubicBezTo>
                <a:cubicBezTo>
                  <a:pt x="1760" y="376"/>
                  <a:pt x="1771" y="495"/>
                  <a:pt x="1767" y="563"/>
                </a:cubicBezTo>
                <a:cubicBezTo>
                  <a:pt x="1764" y="621"/>
                  <a:pt x="1751" y="686"/>
                  <a:pt x="1730" y="753"/>
                </a:cubicBezTo>
                <a:cubicBezTo>
                  <a:pt x="1716" y="796"/>
                  <a:pt x="1685" y="915"/>
                  <a:pt x="1677" y="952"/>
                </a:cubicBezTo>
                <a:cubicBezTo>
                  <a:pt x="1663" y="1019"/>
                  <a:pt x="1661" y="1048"/>
                  <a:pt x="1667" y="1158"/>
                </a:cubicBezTo>
                <a:cubicBezTo>
                  <a:pt x="1670" y="1217"/>
                  <a:pt x="1671" y="1262"/>
                  <a:pt x="1671" y="1265"/>
                </a:cubicBezTo>
                <a:cubicBezTo>
                  <a:pt x="1670" y="1270"/>
                  <a:pt x="1669" y="1284"/>
                  <a:pt x="1669" y="1297"/>
                </a:cubicBezTo>
                <a:cubicBezTo>
                  <a:pt x="1668" y="1349"/>
                  <a:pt x="1649" y="1443"/>
                  <a:pt x="1630" y="1484"/>
                </a:cubicBezTo>
                <a:cubicBezTo>
                  <a:pt x="1626" y="1494"/>
                  <a:pt x="1616" y="1512"/>
                  <a:pt x="1609" y="1524"/>
                </a:cubicBezTo>
                <a:cubicBezTo>
                  <a:pt x="1605" y="1533"/>
                  <a:pt x="1597" y="1547"/>
                  <a:pt x="1596" y="1549"/>
                </a:cubicBezTo>
                <a:cubicBezTo>
                  <a:pt x="1595" y="1551"/>
                  <a:pt x="1587" y="1565"/>
                  <a:pt x="1577" y="1583"/>
                </a:cubicBezTo>
                <a:cubicBezTo>
                  <a:pt x="1551" y="1628"/>
                  <a:pt x="1539" y="1656"/>
                  <a:pt x="1523" y="1704"/>
                </a:cubicBezTo>
                <a:cubicBezTo>
                  <a:pt x="1507" y="1754"/>
                  <a:pt x="1504" y="1771"/>
                  <a:pt x="1499" y="1820"/>
                </a:cubicBezTo>
                <a:cubicBezTo>
                  <a:pt x="1496" y="1853"/>
                  <a:pt x="1494" y="1859"/>
                  <a:pt x="1478" y="1895"/>
                </a:cubicBezTo>
                <a:lnTo>
                  <a:pt x="1466" y="1922"/>
                </a:lnTo>
                <a:lnTo>
                  <a:pt x="1466" y="1911"/>
                </a:lnTo>
                <a:cubicBezTo>
                  <a:pt x="1462" y="1864"/>
                  <a:pt x="1461" y="1835"/>
                  <a:pt x="1463" y="1806"/>
                </a:cubicBezTo>
                <a:moveTo>
                  <a:pt x="374" y="2704"/>
                </a:moveTo>
                <a:cubicBezTo>
                  <a:pt x="374" y="2708"/>
                  <a:pt x="373" y="2721"/>
                  <a:pt x="370" y="2734"/>
                </a:cubicBezTo>
                <a:cubicBezTo>
                  <a:pt x="368" y="2746"/>
                  <a:pt x="365" y="2768"/>
                  <a:pt x="364" y="2783"/>
                </a:cubicBezTo>
                <a:cubicBezTo>
                  <a:pt x="362" y="2817"/>
                  <a:pt x="361" y="2825"/>
                  <a:pt x="359" y="2834"/>
                </a:cubicBezTo>
                <a:cubicBezTo>
                  <a:pt x="357" y="2838"/>
                  <a:pt x="354" y="2852"/>
                  <a:pt x="351" y="2864"/>
                </a:cubicBezTo>
                <a:cubicBezTo>
                  <a:pt x="348" y="2876"/>
                  <a:pt x="344" y="2893"/>
                  <a:pt x="343" y="2899"/>
                </a:cubicBezTo>
                <a:cubicBezTo>
                  <a:pt x="339" y="2912"/>
                  <a:pt x="331" y="2946"/>
                  <a:pt x="330" y="2951"/>
                </a:cubicBezTo>
                <a:cubicBezTo>
                  <a:pt x="322" y="3000"/>
                  <a:pt x="306" y="3073"/>
                  <a:pt x="296" y="3111"/>
                </a:cubicBezTo>
                <a:cubicBezTo>
                  <a:pt x="289" y="3135"/>
                  <a:pt x="282" y="3164"/>
                  <a:pt x="281" y="3169"/>
                </a:cubicBezTo>
                <a:cubicBezTo>
                  <a:pt x="281" y="3174"/>
                  <a:pt x="280" y="3178"/>
                  <a:pt x="280" y="3179"/>
                </a:cubicBezTo>
                <a:cubicBezTo>
                  <a:pt x="278" y="3182"/>
                  <a:pt x="276" y="3204"/>
                  <a:pt x="276" y="3206"/>
                </a:cubicBezTo>
                <a:cubicBezTo>
                  <a:pt x="275" y="3219"/>
                  <a:pt x="274" y="3234"/>
                  <a:pt x="273" y="3238"/>
                </a:cubicBezTo>
                <a:cubicBezTo>
                  <a:pt x="269" y="3284"/>
                  <a:pt x="269" y="3308"/>
                  <a:pt x="272" y="3364"/>
                </a:cubicBezTo>
                <a:cubicBezTo>
                  <a:pt x="275" y="3426"/>
                  <a:pt x="277" y="3442"/>
                  <a:pt x="289" y="3521"/>
                </a:cubicBezTo>
                <a:cubicBezTo>
                  <a:pt x="294" y="3552"/>
                  <a:pt x="305" y="3603"/>
                  <a:pt x="312" y="3626"/>
                </a:cubicBezTo>
                <a:cubicBezTo>
                  <a:pt x="320" y="3653"/>
                  <a:pt x="326" y="3688"/>
                  <a:pt x="328" y="3714"/>
                </a:cubicBezTo>
                <a:cubicBezTo>
                  <a:pt x="329" y="3722"/>
                  <a:pt x="329" y="3729"/>
                  <a:pt x="330" y="3734"/>
                </a:cubicBezTo>
                <a:cubicBezTo>
                  <a:pt x="310" y="3705"/>
                  <a:pt x="246" y="3595"/>
                  <a:pt x="232" y="3564"/>
                </a:cubicBezTo>
                <a:cubicBezTo>
                  <a:pt x="218" y="3531"/>
                  <a:pt x="188" y="3451"/>
                  <a:pt x="175" y="3408"/>
                </a:cubicBezTo>
                <a:lnTo>
                  <a:pt x="164" y="3375"/>
                </a:lnTo>
                <a:lnTo>
                  <a:pt x="159" y="3263"/>
                </a:lnTo>
                <a:cubicBezTo>
                  <a:pt x="156" y="3198"/>
                  <a:pt x="154" y="3150"/>
                  <a:pt x="154" y="3147"/>
                </a:cubicBezTo>
                <a:cubicBezTo>
                  <a:pt x="155" y="3142"/>
                  <a:pt x="154" y="3140"/>
                  <a:pt x="152" y="3139"/>
                </a:cubicBezTo>
                <a:cubicBezTo>
                  <a:pt x="153" y="3139"/>
                  <a:pt x="154" y="3138"/>
                  <a:pt x="154" y="3137"/>
                </a:cubicBezTo>
                <a:cubicBezTo>
                  <a:pt x="155" y="3134"/>
                  <a:pt x="155" y="3129"/>
                  <a:pt x="154" y="3127"/>
                </a:cubicBezTo>
                <a:cubicBezTo>
                  <a:pt x="152" y="3123"/>
                  <a:pt x="150" y="3124"/>
                  <a:pt x="149" y="3124"/>
                </a:cubicBezTo>
                <a:cubicBezTo>
                  <a:pt x="145" y="3125"/>
                  <a:pt x="146" y="3129"/>
                  <a:pt x="146" y="3132"/>
                </a:cubicBezTo>
                <a:cubicBezTo>
                  <a:pt x="146" y="3134"/>
                  <a:pt x="146" y="3138"/>
                  <a:pt x="148" y="3139"/>
                </a:cubicBezTo>
                <a:lnTo>
                  <a:pt x="148" y="3140"/>
                </a:lnTo>
                <a:cubicBezTo>
                  <a:pt x="146" y="3141"/>
                  <a:pt x="142" y="3144"/>
                  <a:pt x="139" y="3219"/>
                </a:cubicBezTo>
                <a:cubicBezTo>
                  <a:pt x="138" y="3265"/>
                  <a:pt x="138" y="3312"/>
                  <a:pt x="140" y="3342"/>
                </a:cubicBezTo>
                <a:cubicBezTo>
                  <a:pt x="143" y="3385"/>
                  <a:pt x="144" y="3390"/>
                  <a:pt x="169" y="3461"/>
                </a:cubicBezTo>
                <a:cubicBezTo>
                  <a:pt x="181" y="3498"/>
                  <a:pt x="193" y="3528"/>
                  <a:pt x="205" y="3556"/>
                </a:cubicBezTo>
                <a:cubicBezTo>
                  <a:pt x="187" y="3520"/>
                  <a:pt x="167" y="3484"/>
                  <a:pt x="136" y="3434"/>
                </a:cubicBezTo>
                <a:cubicBezTo>
                  <a:pt x="80" y="3341"/>
                  <a:pt x="72" y="3305"/>
                  <a:pt x="85" y="3190"/>
                </a:cubicBezTo>
                <a:cubicBezTo>
                  <a:pt x="86" y="3186"/>
                  <a:pt x="87" y="3167"/>
                  <a:pt x="89" y="3147"/>
                </a:cubicBezTo>
                <a:cubicBezTo>
                  <a:pt x="92" y="3102"/>
                  <a:pt x="99" y="3053"/>
                  <a:pt x="103" y="3043"/>
                </a:cubicBezTo>
                <a:cubicBezTo>
                  <a:pt x="105" y="3039"/>
                  <a:pt x="107" y="3033"/>
                  <a:pt x="107" y="3030"/>
                </a:cubicBezTo>
                <a:cubicBezTo>
                  <a:pt x="107" y="3025"/>
                  <a:pt x="125" y="2980"/>
                  <a:pt x="138" y="2954"/>
                </a:cubicBezTo>
                <a:cubicBezTo>
                  <a:pt x="170" y="2891"/>
                  <a:pt x="197" y="2856"/>
                  <a:pt x="285" y="2764"/>
                </a:cubicBezTo>
                <a:cubicBezTo>
                  <a:pt x="315" y="2733"/>
                  <a:pt x="354" y="2691"/>
                  <a:pt x="372" y="2672"/>
                </a:cubicBezTo>
                <a:cubicBezTo>
                  <a:pt x="378" y="2665"/>
                  <a:pt x="383" y="2660"/>
                  <a:pt x="387" y="2656"/>
                </a:cubicBezTo>
                <a:cubicBezTo>
                  <a:pt x="382" y="2666"/>
                  <a:pt x="379" y="2678"/>
                  <a:pt x="379" y="2687"/>
                </a:cubicBezTo>
                <a:cubicBezTo>
                  <a:pt x="379" y="2689"/>
                  <a:pt x="378" y="2691"/>
                  <a:pt x="378" y="2691"/>
                </a:cubicBezTo>
                <a:cubicBezTo>
                  <a:pt x="375" y="2693"/>
                  <a:pt x="374" y="2700"/>
                  <a:pt x="374" y="2704"/>
                </a:cubicBezTo>
                <a:moveTo>
                  <a:pt x="384" y="2825"/>
                </a:moveTo>
                <a:cubicBezTo>
                  <a:pt x="385" y="2814"/>
                  <a:pt x="387" y="2796"/>
                  <a:pt x="387" y="2785"/>
                </a:cubicBezTo>
                <a:cubicBezTo>
                  <a:pt x="387" y="2775"/>
                  <a:pt x="390" y="2755"/>
                  <a:pt x="392" y="2741"/>
                </a:cubicBezTo>
                <a:cubicBezTo>
                  <a:pt x="395" y="2726"/>
                  <a:pt x="397" y="2711"/>
                  <a:pt x="398" y="2707"/>
                </a:cubicBezTo>
                <a:cubicBezTo>
                  <a:pt x="400" y="2692"/>
                  <a:pt x="403" y="2679"/>
                  <a:pt x="405" y="2676"/>
                </a:cubicBezTo>
                <a:cubicBezTo>
                  <a:pt x="407" y="2675"/>
                  <a:pt x="409" y="2672"/>
                  <a:pt x="409" y="2669"/>
                </a:cubicBezTo>
                <a:cubicBezTo>
                  <a:pt x="409" y="2667"/>
                  <a:pt x="411" y="2662"/>
                  <a:pt x="415" y="2656"/>
                </a:cubicBezTo>
                <a:cubicBezTo>
                  <a:pt x="419" y="2650"/>
                  <a:pt x="428" y="2635"/>
                  <a:pt x="435" y="2622"/>
                </a:cubicBezTo>
                <a:cubicBezTo>
                  <a:pt x="442" y="2608"/>
                  <a:pt x="449" y="2598"/>
                  <a:pt x="450" y="2596"/>
                </a:cubicBezTo>
                <a:cubicBezTo>
                  <a:pt x="456" y="2590"/>
                  <a:pt x="481" y="2555"/>
                  <a:pt x="489" y="2542"/>
                </a:cubicBezTo>
                <a:cubicBezTo>
                  <a:pt x="505" y="2515"/>
                  <a:pt x="553" y="2477"/>
                  <a:pt x="594" y="2460"/>
                </a:cubicBezTo>
                <a:cubicBezTo>
                  <a:pt x="658" y="2433"/>
                  <a:pt x="774" y="2419"/>
                  <a:pt x="859" y="2429"/>
                </a:cubicBezTo>
                <a:cubicBezTo>
                  <a:pt x="896" y="2433"/>
                  <a:pt x="939" y="2443"/>
                  <a:pt x="985" y="2457"/>
                </a:cubicBezTo>
                <a:cubicBezTo>
                  <a:pt x="1005" y="2464"/>
                  <a:pt x="1030" y="2473"/>
                  <a:pt x="1051" y="2482"/>
                </a:cubicBezTo>
                <a:cubicBezTo>
                  <a:pt x="988" y="2463"/>
                  <a:pt x="933" y="2458"/>
                  <a:pt x="853" y="2462"/>
                </a:cubicBezTo>
                <a:cubicBezTo>
                  <a:pt x="794" y="2465"/>
                  <a:pt x="776" y="2468"/>
                  <a:pt x="731" y="2483"/>
                </a:cubicBezTo>
                <a:cubicBezTo>
                  <a:pt x="697" y="2494"/>
                  <a:pt x="682" y="2501"/>
                  <a:pt x="636" y="2528"/>
                </a:cubicBezTo>
                <a:cubicBezTo>
                  <a:pt x="626" y="2533"/>
                  <a:pt x="618" y="2538"/>
                  <a:pt x="612" y="2542"/>
                </a:cubicBezTo>
                <a:cubicBezTo>
                  <a:pt x="605" y="2546"/>
                  <a:pt x="602" y="2549"/>
                  <a:pt x="603" y="2552"/>
                </a:cubicBezTo>
                <a:cubicBezTo>
                  <a:pt x="605" y="2556"/>
                  <a:pt x="607" y="2555"/>
                  <a:pt x="628" y="2545"/>
                </a:cubicBezTo>
                <a:cubicBezTo>
                  <a:pt x="654" y="2531"/>
                  <a:pt x="723" y="2503"/>
                  <a:pt x="756" y="2494"/>
                </a:cubicBezTo>
                <a:cubicBezTo>
                  <a:pt x="798" y="2482"/>
                  <a:pt x="914" y="2479"/>
                  <a:pt x="970" y="2488"/>
                </a:cubicBezTo>
                <a:cubicBezTo>
                  <a:pt x="1007" y="2494"/>
                  <a:pt x="1007" y="2494"/>
                  <a:pt x="1014" y="2496"/>
                </a:cubicBezTo>
                <a:cubicBezTo>
                  <a:pt x="1016" y="2497"/>
                  <a:pt x="1030" y="2501"/>
                  <a:pt x="1043" y="2504"/>
                </a:cubicBezTo>
                <a:cubicBezTo>
                  <a:pt x="1083" y="2515"/>
                  <a:pt x="1132" y="2532"/>
                  <a:pt x="1155" y="2541"/>
                </a:cubicBezTo>
                <a:cubicBezTo>
                  <a:pt x="1151" y="2541"/>
                  <a:pt x="1146" y="2540"/>
                  <a:pt x="1140" y="2540"/>
                </a:cubicBezTo>
                <a:cubicBezTo>
                  <a:pt x="1099" y="2536"/>
                  <a:pt x="1067" y="2536"/>
                  <a:pt x="1045" y="2541"/>
                </a:cubicBezTo>
                <a:cubicBezTo>
                  <a:pt x="1009" y="2548"/>
                  <a:pt x="1001" y="2550"/>
                  <a:pt x="996" y="2552"/>
                </a:cubicBezTo>
                <a:cubicBezTo>
                  <a:pt x="993" y="2553"/>
                  <a:pt x="987" y="2555"/>
                  <a:pt x="983" y="2555"/>
                </a:cubicBezTo>
                <a:cubicBezTo>
                  <a:pt x="973" y="2557"/>
                  <a:pt x="936" y="2570"/>
                  <a:pt x="912" y="2579"/>
                </a:cubicBezTo>
                <a:cubicBezTo>
                  <a:pt x="894" y="2586"/>
                  <a:pt x="887" y="2586"/>
                  <a:pt x="840" y="2583"/>
                </a:cubicBezTo>
                <a:cubicBezTo>
                  <a:pt x="805" y="2581"/>
                  <a:pt x="752" y="2588"/>
                  <a:pt x="692" y="2603"/>
                </a:cubicBezTo>
                <a:cubicBezTo>
                  <a:pt x="602" y="2625"/>
                  <a:pt x="502" y="2682"/>
                  <a:pt x="449" y="2743"/>
                </a:cubicBezTo>
                <a:cubicBezTo>
                  <a:pt x="418" y="2778"/>
                  <a:pt x="395" y="2810"/>
                  <a:pt x="385" y="2829"/>
                </a:cubicBezTo>
                <a:cubicBezTo>
                  <a:pt x="384" y="2830"/>
                  <a:pt x="383" y="2831"/>
                  <a:pt x="383" y="2833"/>
                </a:cubicBezTo>
                <a:cubicBezTo>
                  <a:pt x="383" y="2830"/>
                  <a:pt x="383" y="2828"/>
                  <a:pt x="384" y="2825"/>
                </a:cubicBezTo>
                <a:moveTo>
                  <a:pt x="1225" y="3657"/>
                </a:moveTo>
                <a:cubicBezTo>
                  <a:pt x="1216" y="3641"/>
                  <a:pt x="1202" y="3602"/>
                  <a:pt x="1193" y="3571"/>
                </a:cubicBezTo>
                <a:cubicBezTo>
                  <a:pt x="1188" y="3551"/>
                  <a:pt x="1180" y="3531"/>
                  <a:pt x="1173" y="3517"/>
                </a:cubicBezTo>
                <a:cubicBezTo>
                  <a:pt x="1172" y="3513"/>
                  <a:pt x="1165" y="3499"/>
                  <a:pt x="1157" y="3485"/>
                </a:cubicBezTo>
                <a:cubicBezTo>
                  <a:pt x="1139" y="3448"/>
                  <a:pt x="1121" y="3422"/>
                  <a:pt x="1103" y="3404"/>
                </a:cubicBezTo>
                <a:cubicBezTo>
                  <a:pt x="1092" y="3394"/>
                  <a:pt x="1089" y="3393"/>
                  <a:pt x="1087" y="3395"/>
                </a:cubicBezTo>
                <a:cubicBezTo>
                  <a:pt x="1084" y="3397"/>
                  <a:pt x="1086" y="3400"/>
                  <a:pt x="1088" y="3402"/>
                </a:cubicBezTo>
                <a:cubicBezTo>
                  <a:pt x="1128" y="3458"/>
                  <a:pt x="1163" y="3529"/>
                  <a:pt x="1171" y="3571"/>
                </a:cubicBezTo>
                <a:cubicBezTo>
                  <a:pt x="1174" y="3589"/>
                  <a:pt x="1186" y="3626"/>
                  <a:pt x="1194" y="3641"/>
                </a:cubicBezTo>
                <a:cubicBezTo>
                  <a:pt x="1196" y="3646"/>
                  <a:pt x="1201" y="3657"/>
                  <a:pt x="1206" y="3665"/>
                </a:cubicBezTo>
                <a:cubicBezTo>
                  <a:pt x="1217" y="3690"/>
                  <a:pt x="1304" y="3813"/>
                  <a:pt x="1326" y="3836"/>
                </a:cubicBezTo>
                <a:cubicBezTo>
                  <a:pt x="1336" y="3846"/>
                  <a:pt x="1399" y="3891"/>
                  <a:pt x="1423" y="3905"/>
                </a:cubicBezTo>
                <a:cubicBezTo>
                  <a:pt x="1425" y="3906"/>
                  <a:pt x="1426" y="3907"/>
                  <a:pt x="1427" y="3908"/>
                </a:cubicBezTo>
                <a:cubicBezTo>
                  <a:pt x="1394" y="3898"/>
                  <a:pt x="1362" y="3890"/>
                  <a:pt x="1336" y="3885"/>
                </a:cubicBezTo>
                <a:cubicBezTo>
                  <a:pt x="1301" y="3879"/>
                  <a:pt x="1287" y="3874"/>
                  <a:pt x="1271" y="3863"/>
                </a:cubicBezTo>
                <a:cubicBezTo>
                  <a:pt x="1263" y="3857"/>
                  <a:pt x="1239" y="3827"/>
                  <a:pt x="1216" y="3794"/>
                </a:cubicBezTo>
                <a:cubicBezTo>
                  <a:pt x="1211" y="3787"/>
                  <a:pt x="1196" y="3766"/>
                  <a:pt x="1181" y="3747"/>
                </a:cubicBezTo>
                <a:cubicBezTo>
                  <a:pt x="1155" y="3713"/>
                  <a:pt x="1129" y="3669"/>
                  <a:pt x="1106" y="3623"/>
                </a:cubicBezTo>
                <a:cubicBezTo>
                  <a:pt x="1077" y="3563"/>
                  <a:pt x="1037" y="3497"/>
                  <a:pt x="1013" y="3469"/>
                </a:cubicBezTo>
                <a:cubicBezTo>
                  <a:pt x="990" y="3442"/>
                  <a:pt x="956" y="3419"/>
                  <a:pt x="937" y="3417"/>
                </a:cubicBezTo>
                <a:cubicBezTo>
                  <a:pt x="933" y="3417"/>
                  <a:pt x="930" y="3417"/>
                  <a:pt x="929" y="3416"/>
                </a:cubicBezTo>
                <a:cubicBezTo>
                  <a:pt x="928" y="3415"/>
                  <a:pt x="927" y="3410"/>
                  <a:pt x="926" y="3405"/>
                </a:cubicBezTo>
                <a:cubicBezTo>
                  <a:pt x="921" y="3376"/>
                  <a:pt x="937" y="3326"/>
                  <a:pt x="962" y="3297"/>
                </a:cubicBezTo>
                <a:cubicBezTo>
                  <a:pt x="965" y="3293"/>
                  <a:pt x="970" y="3287"/>
                  <a:pt x="972" y="3282"/>
                </a:cubicBezTo>
                <a:cubicBezTo>
                  <a:pt x="976" y="3275"/>
                  <a:pt x="1003" y="3253"/>
                  <a:pt x="1018" y="3246"/>
                </a:cubicBezTo>
                <a:cubicBezTo>
                  <a:pt x="1023" y="3243"/>
                  <a:pt x="1036" y="3241"/>
                  <a:pt x="1048" y="3240"/>
                </a:cubicBezTo>
                <a:cubicBezTo>
                  <a:pt x="1053" y="3240"/>
                  <a:pt x="1057" y="3239"/>
                  <a:pt x="1060" y="3239"/>
                </a:cubicBezTo>
                <a:cubicBezTo>
                  <a:pt x="1070" y="3239"/>
                  <a:pt x="1076" y="3241"/>
                  <a:pt x="1085" y="3245"/>
                </a:cubicBezTo>
                <a:cubicBezTo>
                  <a:pt x="1110" y="3255"/>
                  <a:pt x="1148" y="3289"/>
                  <a:pt x="1169" y="3319"/>
                </a:cubicBezTo>
                <a:cubicBezTo>
                  <a:pt x="1204" y="3368"/>
                  <a:pt x="1235" y="3437"/>
                  <a:pt x="1253" y="3509"/>
                </a:cubicBezTo>
                <a:cubicBezTo>
                  <a:pt x="1255" y="3516"/>
                  <a:pt x="1262" y="3541"/>
                  <a:pt x="1263" y="3543"/>
                </a:cubicBezTo>
                <a:lnTo>
                  <a:pt x="1263" y="3542"/>
                </a:lnTo>
                <a:cubicBezTo>
                  <a:pt x="1264" y="3544"/>
                  <a:pt x="1268" y="3559"/>
                  <a:pt x="1274" y="3582"/>
                </a:cubicBezTo>
                <a:cubicBezTo>
                  <a:pt x="1287" y="3633"/>
                  <a:pt x="1294" y="3654"/>
                  <a:pt x="1305" y="3680"/>
                </a:cubicBezTo>
                <a:cubicBezTo>
                  <a:pt x="1311" y="3692"/>
                  <a:pt x="1319" y="3712"/>
                  <a:pt x="1325" y="3724"/>
                </a:cubicBezTo>
                <a:cubicBezTo>
                  <a:pt x="1343" y="3765"/>
                  <a:pt x="1386" y="3833"/>
                  <a:pt x="1397" y="3841"/>
                </a:cubicBezTo>
                <a:cubicBezTo>
                  <a:pt x="1398" y="3842"/>
                  <a:pt x="1405" y="3851"/>
                  <a:pt x="1416" y="3863"/>
                </a:cubicBezTo>
                <a:cubicBezTo>
                  <a:pt x="1421" y="3870"/>
                  <a:pt x="1427" y="3878"/>
                  <a:pt x="1433" y="3884"/>
                </a:cubicBezTo>
                <a:cubicBezTo>
                  <a:pt x="1428" y="3881"/>
                  <a:pt x="1423" y="3878"/>
                  <a:pt x="1418" y="3875"/>
                </a:cubicBezTo>
                <a:cubicBezTo>
                  <a:pt x="1397" y="3862"/>
                  <a:pt x="1355" y="3831"/>
                  <a:pt x="1342" y="3818"/>
                </a:cubicBezTo>
                <a:cubicBezTo>
                  <a:pt x="1325" y="3803"/>
                  <a:pt x="1248" y="3695"/>
                  <a:pt x="1225" y="3657"/>
                </a:cubicBezTo>
                <a:moveTo>
                  <a:pt x="798" y="3660"/>
                </a:moveTo>
                <a:cubicBezTo>
                  <a:pt x="799" y="3649"/>
                  <a:pt x="800" y="3614"/>
                  <a:pt x="801" y="3581"/>
                </a:cubicBezTo>
                <a:cubicBezTo>
                  <a:pt x="802" y="3492"/>
                  <a:pt x="807" y="3459"/>
                  <a:pt x="828" y="3403"/>
                </a:cubicBezTo>
                <a:cubicBezTo>
                  <a:pt x="838" y="3376"/>
                  <a:pt x="837" y="3375"/>
                  <a:pt x="836" y="3373"/>
                </a:cubicBezTo>
                <a:lnTo>
                  <a:pt x="835" y="3372"/>
                </a:lnTo>
                <a:lnTo>
                  <a:pt x="833" y="3372"/>
                </a:lnTo>
                <a:cubicBezTo>
                  <a:pt x="831" y="3372"/>
                  <a:pt x="829" y="3372"/>
                  <a:pt x="815" y="3400"/>
                </a:cubicBezTo>
                <a:cubicBezTo>
                  <a:pt x="807" y="3416"/>
                  <a:pt x="800" y="3432"/>
                  <a:pt x="797" y="3441"/>
                </a:cubicBezTo>
                <a:cubicBezTo>
                  <a:pt x="783" y="3481"/>
                  <a:pt x="779" y="3516"/>
                  <a:pt x="778" y="3587"/>
                </a:cubicBezTo>
                <a:cubicBezTo>
                  <a:pt x="778" y="3611"/>
                  <a:pt x="777" y="3640"/>
                  <a:pt x="776" y="3649"/>
                </a:cubicBezTo>
                <a:cubicBezTo>
                  <a:pt x="775" y="3659"/>
                  <a:pt x="775" y="3697"/>
                  <a:pt x="776" y="3732"/>
                </a:cubicBezTo>
                <a:lnTo>
                  <a:pt x="777" y="3777"/>
                </a:lnTo>
                <a:lnTo>
                  <a:pt x="769" y="3756"/>
                </a:lnTo>
                <a:cubicBezTo>
                  <a:pt x="737" y="3674"/>
                  <a:pt x="720" y="3616"/>
                  <a:pt x="721" y="3593"/>
                </a:cubicBezTo>
                <a:cubicBezTo>
                  <a:pt x="721" y="3587"/>
                  <a:pt x="722" y="3572"/>
                  <a:pt x="722" y="3561"/>
                </a:cubicBezTo>
                <a:cubicBezTo>
                  <a:pt x="722" y="3549"/>
                  <a:pt x="723" y="3538"/>
                  <a:pt x="724" y="3535"/>
                </a:cubicBezTo>
                <a:cubicBezTo>
                  <a:pt x="726" y="3531"/>
                  <a:pt x="727" y="3522"/>
                  <a:pt x="728" y="3514"/>
                </a:cubicBezTo>
                <a:cubicBezTo>
                  <a:pt x="729" y="3496"/>
                  <a:pt x="740" y="3452"/>
                  <a:pt x="747" y="3436"/>
                </a:cubicBezTo>
                <a:cubicBezTo>
                  <a:pt x="761" y="3404"/>
                  <a:pt x="823" y="3323"/>
                  <a:pt x="849" y="3304"/>
                </a:cubicBezTo>
                <a:cubicBezTo>
                  <a:pt x="869" y="3289"/>
                  <a:pt x="925" y="3257"/>
                  <a:pt x="938" y="3253"/>
                </a:cubicBezTo>
                <a:cubicBezTo>
                  <a:pt x="944" y="3251"/>
                  <a:pt x="956" y="3249"/>
                  <a:pt x="965" y="3248"/>
                </a:cubicBezTo>
                <a:lnTo>
                  <a:pt x="974" y="3247"/>
                </a:lnTo>
                <a:lnTo>
                  <a:pt x="960" y="3263"/>
                </a:lnTo>
                <a:cubicBezTo>
                  <a:pt x="930" y="3298"/>
                  <a:pt x="912" y="3334"/>
                  <a:pt x="905" y="3367"/>
                </a:cubicBezTo>
                <a:cubicBezTo>
                  <a:pt x="902" y="3387"/>
                  <a:pt x="904" y="3421"/>
                  <a:pt x="911" y="3449"/>
                </a:cubicBezTo>
                <a:cubicBezTo>
                  <a:pt x="920" y="3482"/>
                  <a:pt x="920" y="3514"/>
                  <a:pt x="911" y="3545"/>
                </a:cubicBezTo>
                <a:cubicBezTo>
                  <a:pt x="903" y="3573"/>
                  <a:pt x="877" y="3636"/>
                  <a:pt x="866" y="3654"/>
                </a:cubicBezTo>
                <a:cubicBezTo>
                  <a:pt x="855" y="3671"/>
                  <a:pt x="849" y="3686"/>
                  <a:pt x="832" y="3729"/>
                </a:cubicBezTo>
                <a:cubicBezTo>
                  <a:pt x="823" y="3751"/>
                  <a:pt x="809" y="3802"/>
                  <a:pt x="805" y="3827"/>
                </a:cubicBezTo>
                <a:cubicBezTo>
                  <a:pt x="801" y="3790"/>
                  <a:pt x="796" y="3680"/>
                  <a:pt x="798" y="3660"/>
                </a:cubicBezTo>
                <a:moveTo>
                  <a:pt x="1213" y="4363"/>
                </a:moveTo>
                <a:cubicBezTo>
                  <a:pt x="1204" y="4350"/>
                  <a:pt x="1201" y="4336"/>
                  <a:pt x="1202" y="4330"/>
                </a:cubicBezTo>
                <a:cubicBezTo>
                  <a:pt x="1202" y="4329"/>
                  <a:pt x="1202" y="4329"/>
                  <a:pt x="1203" y="4329"/>
                </a:cubicBezTo>
                <a:cubicBezTo>
                  <a:pt x="1204" y="4330"/>
                  <a:pt x="1205" y="4333"/>
                  <a:pt x="1207" y="4339"/>
                </a:cubicBezTo>
                <a:lnTo>
                  <a:pt x="1207" y="4339"/>
                </a:lnTo>
                <a:cubicBezTo>
                  <a:pt x="1209" y="4344"/>
                  <a:pt x="1211" y="4355"/>
                  <a:pt x="1213" y="4363"/>
                </a:cubicBezTo>
                <a:moveTo>
                  <a:pt x="959" y="5108"/>
                </a:moveTo>
                <a:cubicBezTo>
                  <a:pt x="972" y="5037"/>
                  <a:pt x="980" y="4985"/>
                  <a:pt x="984" y="4949"/>
                </a:cubicBezTo>
                <a:cubicBezTo>
                  <a:pt x="990" y="4895"/>
                  <a:pt x="998" y="4856"/>
                  <a:pt x="1013" y="4797"/>
                </a:cubicBezTo>
                <a:cubicBezTo>
                  <a:pt x="1020" y="4769"/>
                  <a:pt x="1027" y="4736"/>
                  <a:pt x="1028" y="4723"/>
                </a:cubicBezTo>
                <a:cubicBezTo>
                  <a:pt x="1029" y="4711"/>
                  <a:pt x="1028" y="4687"/>
                  <a:pt x="1026" y="4670"/>
                </a:cubicBezTo>
                <a:cubicBezTo>
                  <a:pt x="1024" y="4633"/>
                  <a:pt x="1021" y="4631"/>
                  <a:pt x="1020" y="4630"/>
                </a:cubicBezTo>
                <a:lnTo>
                  <a:pt x="1018" y="4629"/>
                </a:lnTo>
                <a:lnTo>
                  <a:pt x="1016" y="4629"/>
                </a:lnTo>
                <a:cubicBezTo>
                  <a:pt x="1014" y="4630"/>
                  <a:pt x="1013" y="4631"/>
                  <a:pt x="1012" y="4652"/>
                </a:cubicBezTo>
                <a:cubicBezTo>
                  <a:pt x="1010" y="4718"/>
                  <a:pt x="1009" y="4724"/>
                  <a:pt x="992" y="4788"/>
                </a:cubicBezTo>
                <a:cubicBezTo>
                  <a:pt x="975" y="4851"/>
                  <a:pt x="969" y="4881"/>
                  <a:pt x="963" y="4932"/>
                </a:cubicBezTo>
                <a:cubicBezTo>
                  <a:pt x="960" y="4961"/>
                  <a:pt x="959" y="4972"/>
                  <a:pt x="957" y="4981"/>
                </a:cubicBezTo>
                <a:cubicBezTo>
                  <a:pt x="953" y="5005"/>
                  <a:pt x="938" y="5097"/>
                  <a:pt x="937" y="5102"/>
                </a:cubicBezTo>
                <a:cubicBezTo>
                  <a:pt x="936" y="5105"/>
                  <a:pt x="935" y="5113"/>
                  <a:pt x="934" y="5120"/>
                </a:cubicBezTo>
                <a:cubicBezTo>
                  <a:pt x="933" y="5126"/>
                  <a:pt x="931" y="5135"/>
                  <a:pt x="930" y="5139"/>
                </a:cubicBezTo>
                <a:cubicBezTo>
                  <a:pt x="929" y="5142"/>
                  <a:pt x="928" y="5148"/>
                  <a:pt x="927" y="5154"/>
                </a:cubicBezTo>
                <a:cubicBezTo>
                  <a:pt x="927" y="5152"/>
                  <a:pt x="926" y="5148"/>
                  <a:pt x="926" y="5145"/>
                </a:cubicBezTo>
                <a:cubicBezTo>
                  <a:pt x="924" y="5127"/>
                  <a:pt x="921" y="5104"/>
                  <a:pt x="919" y="5094"/>
                </a:cubicBezTo>
                <a:cubicBezTo>
                  <a:pt x="916" y="5071"/>
                  <a:pt x="920" y="5029"/>
                  <a:pt x="933" y="4968"/>
                </a:cubicBezTo>
                <a:cubicBezTo>
                  <a:pt x="939" y="4940"/>
                  <a:pt x="946" y="4897"/>
                  <a:pt x="948" y="4873"/>
                </a:cubicBezTo>
                <a:cubicBezTo>
                  <a:pt x="954" y="4824"/>
                  <a:pt x="955" y="4739"/>
                  <a:pt x="950" y="4712"/>
                </a:cubicBezTo>
                <a:cubicBezTo>
                  <a:pt x="944" y="4675"/>
                  <a:pt x="928" y="4630"/>
                  <a:pt x="901" y="4577"/>
                </a:cubicBezTo>
                <a:cubicBezTo>
                  <a:pt x="892" y="4560"/>
                  <a:pt x="879" y="4534"/>
                  <a:pt x="871" y="4518"/>
                </a:cubicBezTo>
                <a:cubicBezTo>
                  <a:pt x="856" y="4487"/>
                  <a:pt x="843" y="4466"/>
                  <a:pt x="816" y="4426"/>
                </a:cubicBezTo>
                <a:cubicBezTo>
                  <a:pt x="801" y="4405"/>
                  <a:pt x="800" y="4402"/>
                  <a:pt x="798" y="4381"/>
                </a:cubicBezTo>
                <a:cubicBezTo>
                  <a:pt x="794" y="4349"/>
                  <a:pt x="797" y="4315"/>
                  <a:pt x="809" y="4274"/>
                </a:cubicBezTo>
                <a:cubicBezTo>
                  <a:pt x="822" y="4225"/>
                  <a:pt x="826" y="4200"/>
                  <a:pt x="823" y="4172"/>
                </a:cubicBezTo>
                <a:cubicBezTo>
                  <a:pt x="823" y="4168"/>
                  <a:pt x="823" y="4162"/>
                  <a:pt x="822" y="4157"/>
                </a:cubicBezTo>
                <a:cubicBezTo>
                  <a:pt x="828" y="4168"/>
                  <a:pt x="839" y="4187"/>
                  <a:pt x="849" y="4204"/>
                </a:cubicBezTo>
                <a:cubicBezTo>
                  <a:pt x="865" y="4233"/>
                  <a:pt x="885" y="4265"/>
                  <a:pt x="893" y="4275"/>
                </a:cubicBezTo>
                <a:cubicBezTo>
                  <a:pt x="911" y="4299"/>
                  <a:pt x="947" y="4337"/>
                  <a:pt x="976" y="4363"/>
                </a:cubicBezTo>
                <a:cubicBezTo>
                  <a:pt x="1001" y="4384"/>
                  <a:pt x="1001" y="4384"/>
                  <a:pt x="1014" y="4400"/>
                </a:cubicBezTo>
                <a:cubicBezTo>
                  <a:pt x="1041" y="4432"/>
                  <a:pt x="1069" y="4492"/>
                  <a:pt x="1077" y="4534"/>
                </a:cubicBezTo>
                <a:cubicBezTo>
                  <a:pt x="1078" y="4540"/>
                  <a:pt x="1082" y="4560"/>
                  <a:pt x="1086" y="4577"/>
                </a:cubicBezTo>
                <a:cubicBezTo>
                  <a:pt x="1093" y="4613"/>
                  <a:pt x="1095" y="4645"/>
                  <a:pt x="1092" y="4666"/>
                </a:cubicBezTo>
                <a:cubicBezTo>
                  <a:pt x="1090" y="4680"/>
                  <a:pt x="1084" y="4707"/>
                  <a:pt x="1071" y="4765"/>
                </a:cubicBezTo>
                <a:cubicBezTo>
                  <a:pt x="1066" y="4787"/>
                  <a:pt x="1040" y="4882"/>
                  <a:pt x="1026" y="4927"/>
                </a:cubicBezTo>
                <a:cubicBezTo>
                  <a:pt x="1021" y="4943"/>
                  <a:pt x="1013" y="4973"/>
                  <a:pt x="1006" y="4994"/>
                </a:cubicBezTo>
                <a:cubicBezTo>
                  <a:pt x="1000" y="5015"/>
                  <a:pt x="987" y="5055"/>
                  <a:pt x="977" y="5084"/>
                </a:cubicBezTo>
                <a:cubicBezTo>
                  <a:pt x="967" y="5112"/>
                  <a:pt x="954" y="5150"/>
                  <a:pt x="949" y="5171"/>
                </a:cubicBezTo>
                <a:cubicBezTo>
                  <a:pt x="951" y="5157"/>
                  <a:pt x="954" y="5138"/>
                  <a:pt x="959" y="5108"/>
                </a:cubicBezTo>
                <a:moveTo>
                  <a:pt x="595" y="5898"/>
                </a:moveTo>
                <a:cubicBezTo>
                  <a:pt x="592" y="5871"/>
                  <a:pt x="590" y="5824"/>
                  <a:pt x="588" y="5753"/>
                </a:cubicBezTo>
                <a:lnTo>
                  <a:pt x="587" y="5734"/>
                </a:lnTo>
                <a:cubicBezTo>
                  <a:pt x="585" y="5673"/>
                  <a:pt x="582" y="5620"/>
                  <a:pt x="578" y="5575"/>
                </a:cubicBezTo>
                <a:lnTo>
                  <a:pt x="577" y="5562"/>
                </a:lnTo>
                <a:cubicBezTo>
                  <a:pt x="571" y="5495"/>
                  <a:pt x="562" y="5440"/>
                  <a:pt x="550" y="5402"/>
                </a:cubicBezTo>
                <a:cubicBezTo>
                  <a:pt x="545" y="5383"/>
                  <a:pt x="527" y="5344"/>
                  <a:pt x="520" y="5336"/>
                </a:cubicBezTo>
                <a:lnTo>
                  <a:pt x="519" y="5335"/>
                </a:lnTo>
                <a:cubicBezTo>
                  <a:pt x="516" y="5332"/>
                  <a:pt x="515" y="5329"/>
                  <a:pt x="512" y="5331"/>
                </a:cubicBezTo>
                <a:cubicBezTo>
                  <a:pt x="509" y="5333"/>
                  <a:pt x="510" y="5336"/>
                  <a:pt x="512" y="5343"/>
                </a:cubicBezTo>
                <a:cubicBezTo>
                  <a:pt x="514" y="5348"/>
                  <a:pt x="517" y="5356"/>
                  <a:pt x="522" y="5369"/>
                </a:cubicBezTo>
                <a:lnTo>
                  <a:pt x="524" y="5375"/>
                </a:lnTo>
                <a:cubicBezTo>
                  <a:pt x="540" y="5419"/>
                  <a:pt x="541" y="5423"/>
                  <a:pt x="545" y="5460"/>
                </a:cubicBezTo>
                <a:cubicBezTo>
                  <a:pt x="549" y="5493"/>
                  <a:pt x="562" y="5640"/>
                  <a:pt x="562" y="5646"/>
                </a:cubicBezTo>
                <a:cubicBezTo>
                  <a:pt x="562" y="5648"/>
                  <a:pt x="563" y="5685"/>
                  <a:pt x="564" y="5720"/>
                </a:cubicBezTo>
                <a:cubicBezTo>
                  <a:pt x="566" y="5758"/>
                  <a:pt x="567" y="5804"/>
                  <a:pt x="567" y="5823"/>
                </a:cubicBezTo>
                <a:cubicBezTo>
                  <a:pt x="567" y="5853"/>
                  <a:pt x="569" y="5887"/>
                  <a:pt x="571" y="5908"/>
                </a:cubicBezTo>
                <a:cubicBezTo>
                  <a:pt x="561" y="5886"/>
                  <a:pt x="548" y="5852"/>
                  <a:pt x="544" y="5834"/>
                </a:cubicBezTo>
                <a:cubicBezTo>
                  <a:pt x="541" y="5821"/>
                  <a:pt x="541" y="5806"/>
                  <a:pt x="538" y="5727"/>
                </a:cubicBezTo>
                <a:cubicBezTo>
                  <a:pt x="537" y="5710"/>
                  <a:pt x="535" y="5690"/>
                  <a:pt x="532" y="5683"/>
                </a:cubicBezTo>
                <a:cubicBezTo>
                  <a:pt x="530" y="5677"/>
                  <a:pt x="525" y="5662"/>
                  <a:pt x="522" y="5651"/>
                </a:cubicBezTo>
                <a:cubicBezTo>
                  <a:pt x="518" y="5640"/>
                  <a:pt x="513" y="5624"/>
                  <a:pt x="510" y="5616"/>
                </a:cubicBezTo>
                <a:cubicBezTo>
                  <a:pt x="507" y="5608"/>
                  <a:pt x="504" y="5599"/>
                  <a:pt x="504" y="5595"/>
                </a:cubicBezTo>
                <a:cubicBezTo>
                  <a:pt x="503" y="5592"/>
                  <a:pt x="501" y="5586"/>
                  <a:pt x="500" y="5582"/>
                </a:cubicBezTo>
                <a:cubicBezTo>
                  <a:pt x="499" y="5578"/>
                  <a:pt x="495" y="5558"/>
                  <a:pt x="491" y="5538"/>
                </a:cubicBezTo>
                <a:cubicBezTo>
                  <a:pt x="481" y="5487"/>
                  <a:pt x="468" y="5443"/>
                  <a:pt x="458" y="5431"/>
                </a:cubicBezTo>
                <a:cubicBezTo>
                  <a:pt x="441" y="5412"/>
                  <a:pt x="420" y="5372"/>
                  <a:pt x="410" y="5340"/>
                </a:cubicBezTo>
                <a:cubicBezTo>
                  <a:pt x="394" y="5286"/>
                  <a:pt x="380" y="5261"/>
                  <a:pt x="354" y="5236"/>
                </a:cubicBezTo>
                <a:cubicBezTo>
                  <a:pt x="342" y="5224"/>
                  <a:pt x="309" y="5207"/>
                  <a:pt x="285" y="5202"/>
                </a:cubicBezTo>
                <a:lnTo>
                  <a:pt x="282" y="5201"/>
                </a:lnTo>
                <a:lnTo>
                  <a:pt x="288" y="5198"/>
                </a:lnTo>
                <a:cubicBezTo>
                  <a:pt x="295" y="5194"/>
                  <a:pt x="309" y="5188"/>
                  <a:pt x="319" y="5185"/>
                </a:cubicBezTo>
                <a:cubicBezTo>
                  <a:pt x="338" y="5180"/>
                  <a:pt x="386" y="5176"/>
                  <a:pt x="404" y="5179"/>
                </a:cubicBezTo>
                <a:cubicBezTo>
                  <a:pt x="409" y="5180"/>
                  <a:pt x="418" y="5181"/>
                  <a:pt x="422" y="5181"/>
                </a:cubicBezTo>
                <a:cubicBezTo>
                  <a:pt x="460" y="5186"/>
                  <a:pt x="515" y="5214"/>
                  <a:pt x="562" y="5251"/>
                </a:cubicBezTo>
                <a:cubicBezTo>
                  <a:pt x="597" y="5279"/>
                  <a:pt x="632" y="5326"/>
                  <a:pt x="651" y="5372"/>
                </a:cubicBezTo>
                <a:cubicBezTo>
                  <a:pt x="675" y="5431"/>
                  <a:pt x="673" y="5511"/>
                  <a:pt x="646" y="5611"/>
                </a:cubicBezTo>
                <a:cubicBezTo>
                  <a:pt x="603" y="5766"/>
                  <a:pt x="593" y="5819"/>
                  <a:pt x="595" y="5898"/>
                </a:cubicBezTo>
                <a:moveTo>
                  <a:pt x="160" y="5400"/>
                </a:moveTo>
                <a:cubicBezTo>
                  <a:pt x="160" y="5404"/>
                  <a:pt x="160" y="5407"/>
                  <a:pt x="160" y="5410"/>
                </a:cubicBezTo>
                <a:cubicBezTo>
                  <a:pt x="156" y="5407"/>
                  <a:pt x="150" y="5399"/>
                  <a:pt x="145" y="5388"/>
                </a:cubicBezTo>
                <a:cubicBezTo>
                  <a:pt x="133" y="5363"/>
                  <a:pt x="133" y="5304"/>
                  <a:pt x="145" y="5271"/>
                </a:cubicBezTo>
                <a:cubicBezTo>
                  <a:pt x="148" y="5264"/>
                  <a:pt x="148" y="5260"/>
                  <a:pt x="146" y="5259"/>
                </a:cubicBezTo>
                <a:cubicBezTo>
                  <a:pt x="145" y="5258"/>
                  <a:pt x="143" y="5257"/>
                  <a:pt x="141" y="5259"/>
                </a:cubicBezTo>
                <a:cubicBezTo>
                  <a:pt x="130" y="5266"/>
                  <a:pt x="117" y="5326"/>
                  <a:pt x="118" y="5350"/>
                </a:cubicBezTo>
                <a:cubicBezTo>
                  <a:pt x="119" y="5368"/>
                  <a:pt x="127" y="5394"/>
                  <a:pt x="136" y="5411"/>
                </a:cubicBezTo>
                <a:lnTo>
                  <a:pt x="130" y="5406"/>
                </a:lnTo>
                <a:cubicBezTo>
                  <a:pt x="107" y="5390"/>
                  <a:pt x="102" y="5384"/>
                  <a:pt x="92" y="5361"/>
                </a:cubicBezTo>
                <a:cubicBezTo>
                  <a:pt x="81" y="5334"/>
                  <a:pt x="79" y="5304"/>
                  <a:pt x="88" y="5284"/>
                </a:cubicBezTo>
                <a:cubicBezTo>
                  <a:pt x="96" y="5266"/>
                  <a:pt x="108" y="5252"/>
                  <a:pt x="126" y="5241"/>
                </a:cubicBezTo>
                <a:cubicBezTo>
                  <a:pt x="138" y="5233"/>
                  <a:pt x="140" y="5230"/>
                  <a:pt x="141" y="5228"/>
                </a:cubicBezTo>
                <a:cubicBezTo>
                  <a:pt x="144" y="5226"/>
                  <a:pt x="158" y="5219"/>
                  <a:pt x="177" y="5213"/>
                </a:cubicBezTo>
                <a:cubicBezTo>
                  <a:pt x="193" y="5207"/>
                  <a:pt x="195" y="5207"/>
                  <a:pt x="201" y="5205"/>
                </a:cubicBezTo>
                <a:cubicBezTo>
                  <a:pt x="214" y="5201"/>
                  <a:pt x="226" y="5198"/>
                  <a:pt x="233" y="5194"/>
                </a:cubicBezTo>
                <a:cubicBezTo>
                  <a:pt x="237" y="5193"/>
                  <a:pt x="250" y="5189"/>
                  <a:pt x="262" y="5186"/>
                </a:cubicBezTo>
                <a:lnTo>
                  <a:pt x="263" y="5186"/>
                </a:lnTo>
                <a:cubicBezTo>
                  <a:pt x="246" y="5196"/>
                  <a:pt x="218" y="5228"/>
                  <a:pt x="202" y="5256"/>
                </a:cubicBezTo>
                <a:cubicBezTo>
                  <a:pt x="191" y="5275"/>
                  <a:pt x="178" y="5305"/>
                  <a:pt x="170" y="5329"/>
                </a:cubicBezTo>
                <a:cubicBezTo>
                  <a:pt x="165" y="5345"/>
                  <a:pt x="159" y="5385"/>
                  <a:pt x="160" y="5400"/>
                </a:cubicBezTo>
                <a:moveTo>
                  <a:pt x="1157" y="5713"/>
                </a:moveTo>
                <a:cubicBezTo>
                  <a:pt x="1166" y="5707"/>
                  <a:pt x="1198" y="5691"/>
                  <a:pt x="1201" y="5691"/>
                </a:cubicBezTo>
                <a:lnTo>
                  <a:pt x="1201" y="5691"/>
                </a:lnTo>
                <a:cubicBezTo>
                  <a:pt x="1203" y="5690"/>
                  <a:pt x="1215" y="5684"/>
                  <a:pt x="1238" y="5671"/>
                </a:cubicBezTo>
                <a:cubicBezTo>
                  <a:pt x="1257" y="5661"/>
                  <a:pt x="1284" y="5647"/>
                  <a:pt x="1298" y="5640"/>
                </a:cubicBezTo>
                <a:cubicBezTo>
                  <a:pt x="1354" y="5615"/>
                  <a:pt x="1463" y="5554"/>
                  <a:pt x="1490" y="5533"/>
                </a:cubicBezTo>
                <a:cubicBezTo>
                  <a:pt x="1513" y="5515"/>
                  <a:pt x="1548" y="5482"/>
                  <a:pt x="1551" y="5473"/>
                </a:cubicBezTo>
                <a:cubicBezTo>
                  <a:pt x="1551" y="5471"/>
                  <a:pt x="1550" y="5469"/>
                  <a:pt x="1549" y="5468"/>
                </a:cubicBezTo>
                <a:cubicBezTo>
                  <a:pt x="1547" y="5467"/>
                  <a:pt x="1545" y="5466"/>
                  <a:pt x="1533" y="5479"/>
                </a:cubicBezTo>
                <a:cubicBezTo>
                  <a:pt x="1526" y="5487"/>
                  <a:pt x="1514" y="5498"/>
                  <a:pt x="1507" y="5503"/>
                </a:cubicBezTo>
                <a:cubicBezTo>
                  <a:pt x="1487" y="5518"/>
                  <a:pt x="1419" y="5558"/>
                  <a:pt x="1393" y="5571"/>
                </a:cubicBezTo>
                <a:cubicBezTo>
                  <a:pt x="1381" y="5577"/>
                  <a:pt x="1366" y="5584"/>
                  <a:pt x="1361" y="5586"/>
                </a:cubicBezTo>
                <a:cubicBezTo>
                  <a:pt x="1357" y="5589"/>
                  <a:pt x="1333" y="5600"/>
                  <a:pt x="1309" y="5610"/>
                </a:cubicBezTo>
                <a:cubicBezTo>
                  <a:pt x="1285" y="5621"/>
                  <a:pt x="1248" y="5639"/>
                  <a:pt x="1227" y="5651"/>
                </a:cubicBezTo>
                <a:cubicBezTo>
                  <a:pt x="1207" y="5662"/>
                  <a:pt x="1184" y="5674"/>
                  <a:pt x="1178" y="5676"/>
                </a:cubicBezTo>
                <a:cubicBezTo>
                  <a:pt x="1172" y="5679"/>
                  <a:pt x="1159" y="5685"/>
                  <a:pt x="1150" y="5690"/>
                </a:cubicBezTo>
                <a:cubicBezTo>
                  <a:pt x="1141" y="5695"/>
                  <a:pt x="1123" y="5705"/>
                  <a:pt x="1109" y="5712"/>
                </a:cubicBezTo>
                <a:lnTo>
                  <a:pt x="1096" y="5718"/>
                </a:lnTo>
                <a:lnTo>
                  <a:pt x="1099" y="5713"/>
                </a:lnTo>
                <a:cubicBezTo>
                  <a:pt x="1111" y="5698"/>
                  <a:pt x="1128" y="5682"/>
                  <a:pt x="1155" y="5663"/>
                </a:cubicBezTo>
                <a:cubicBezTo>
                  <a:pt x="1182" y="5643"/>
                  <a:pt x="1193" y="5635"/>
                  <a:pt x="1195" y="5634"/>
                </a:cubicBezTo>
                <a:cubicBezTo>
                  <a:pt x="1196" y="5634"/>
                  <a:pt x="1200" y="5632"/>
                  <a:pt x="1227" y="5613"/>
                </a:cubicBezTo>
                <a:cubicBezTo>
                  <a:pt x="1293" y="5568"/>
                  <a:pt x="1357" y="5506"/>
                  <a:pt x="1391" y="5454"/>
                </a:cubicBezTo>
                <a:cubicBezTo>
                  <a:pt x="1400" y="5440"/>
                  <a:pt x="1413" y="5421"/>
                  <a:pt x="1417" y="5416"/>
                </a:cubicBezTo>
                <a:cubicBezTo>
                  <a:pt x="1462" y="5356"/>
                  <a:pt x="1511" y="5309"/>
                  <a:pt x="1557" y="5280"/>
                </a:cubicBezTo>
                <a:cubicBezTo>
                  <a:pt x="1587" y="5261"/>
                  <a:pt x="1623" y="5246"/>
                  <a:pt x="1649" y="5239"/>
                </a:cubicBezTo>
                <a:cubicBezTo>
                  <a:pt x="1662" y="5236"/>
                  <a:pt x="1696" y="5232"/>
                  <a:pt x="1727" y="5229"/>
                </a:cubicBezTo>
                <a:cubicBezTo>
                  <a:pt x="1842" y="5218"/>
                  <a:pt x="1863" y="5216"/>
                  <a:pt x="1899" y="5208"/>
                </a:cubicBezTo>
                <a:cubicBezTo>
                  <a:pt x="1915" y="5204"/>
                  <a:pt x="1925" y="5202"/>
                  <a:pt x="1930" y="5200"/>
                </a:cubicBezTo>
                <a:cubicBezTo>
                  <a:pt x="1929" y="5201"/>
                  <a:pt x="1927" y="5202"/>
                  <a:pt x="1925" y="5203"/>
                </a:cubicBezTo>
                <a:cubicBezTo>
                  <a:pt x="1892" y="5221"/>
                  <a:pt x="1845" y="5258"/>
                  <a:pt x="1817" y="5288"/>
                </a:cubicBezTo>
                <a:cubicBezTo>
                  <a:pt x="1808" y="5298"/>
                  <a:pt x="1783" y="5331"/>
                  <a:pt x="1783" y="5337"/>
                </a:cubicBezTo>
                <a:lnTo>
                  <a:pt x="1783" y="5337"/>
                </a:lnTo>
                <a:cubicBezTo>
                  <a:pt x="1782" y="5337"/>
                  <a:pt x="1778" y="5340"/>
                  <a:pt x="1774" y="5351"/>
                </a:cubicBezTo>
                <a:cubicBezTo>
                  <a:pt x="1771" y="5357"/>
                  <a:pt x="1763" y="5372"/>
                  <a:pt x="1757" y="5385"/>
                </a:cubicBezTo>
                <a:cubicBezTo>
                  <a:pt x="1748" y="5404"/>
                  <a:pt x="1746" y="5408"/>
                  <a:pt x="1746" y="5410"/>
                </a:cubicBezTo>
                <a:cubicBezTo>
                  <a:pt x="1746" y="5409"/>
                  <a:pt x="1746" y="5409"/>
                  <a:pt x="1746" y="5409"/>
                </a:cubicBezTo>
                <a:cubicBezTo>
                  <a:pt x="1746" y="5410"/>
                  <a:pt x="1744" y="5413"/>
                  <a:pt x="1741" y="5416"/>
                </a:cubicBezTo>
                <a:cubicBezTo>
                  <a:pt x="1738" y="5420"/>
                  <a:pt x="1729" y="5433"/>
                  <a:pt x="1720" y="5445"/>
                </a:cubicBezTo>
                <a:cubicBezTo>
                  <a:pt x="1675" y="5507"/>
                  <a:pt x="1604" y="5590"/>
                  <a:pt x="1589" y="5599"/>
                </a:cubicBezTo>
                <a:cubicBezTo>
                  <a:pt x="1535" y="5632"/>
                  <a:pt x="1516" y="5641"/>
                  <a:pt x="1455" y="5663"/>
                </a:cubicBezTo>
                <a:cubicBezTo>
                  <a:pt x="1443" y="5667"/>
                  <a:pt x="1429" y="5672"/>
                  <a:pt x="1425" y="5673"/>
                </a:cubicBezTo>
                <a:cubicBezTo>
                  <a:pt x="1421" y="5675"/>
                  <a:pt x="1407" y="5680"/>
                  <a:pt x="1393" y="5684"/>
                </a:cubicBezTo>
                <a:cubicBezTo>
                  <a:pt x="1379" y="5689"/>
                  <a:pt x="1363" y="5694"/>
                  <a:pt x="1356" y="5697"/>
                </a:cubicBezTo>
                <a:cubicBezTo>
                  <a:pt x="1343" y="5703"/>
                  <a:pt x="1276" y="5718"/>
                  <a:pt x="1253" y="5721"/>
                </a:cubicBezTo>
                <a:cubicBezTo>
                  <a:pt x="1245" y="5722"/>
                  <a:pt x="1219" y="5725"/>
                  <a:pt x="1195" y="5727"/>
                </a:cubicBezTo>
                <a:cubicBezTo>
                  <a:pt x="1172" y="5730"/>
                  <a:pt x="1138" y="5733"/>
                  <a:pt x="1121" y="5735"/>
                </a:cubicBezTo>
                <a:lnTo>
                  <a:pt x="1110" y="5736"/>
                </a:lnTo>
                <a:lnTo>
                  <a:pt x="1120" y="5732"/>
                </a:lnTo>
                <a:cubicBezTo>
                  <a:pt x="1135" y="5724"/>
                  <a:pt x="1152" y="5716"/>
                  <a:pt x="1157" y="5713"/>
                </a:cubicBezTo>
                <a:moveTo>
                  <a:pt x="1535" y="5267"/>
                </a:moveTo>
                <a:lnTo>
                  <a:pt x="1538" y="5263"/>
                </a:lnTo>
                <a:cubicBezTo>
                  <a:pt x="1548" y="5253"/>
                  <a:pt x="1559" y="5240"/>
                  <a:pt x="1563" y="5235"/>
                </a:cubicBezTo>
                <a:cubicBezTo>
                  <a:pt x="1589" y="5203"/>
                  <a:pt x="1625" y="5177"/>
                  <a:pt x="1658" y="5164"/>
                </a:cubicBezTo>
                <a:cubicBezTo>
                  <a:pt x="1666" y="5161"/>
                  <a:pt x="1676" y="5157"/>
                  <a:pt x="1679" y="5155"/>
                </a:cubicBezTo>
                <a:cubicBezTo>
                  <a:pt x="1682" y="5154"/>
                  <a:pt x="1691" y="5152"/>
                  <a:pt x="1700" y="5151"/>
                </a:cubicBezTo>
                <a:cubicBezTo>
                  <a:pt x="1714" y="5150"/>
                  <a:pt x="1718" y="5149"/>
                  <a:pt x="1719" y="5148"/>
                </a:cubicBezTo>
                <a:cubicBezTo>
                  <a:pt x="1724" y="5147"/>
                  <a:pt x="1754" y="5148"/>
                  <a:pt x="1782" y="5151"/>
                </a:cubicBezTo>
                <a:cubicBezTo>
                  <a:pt x="1795" y="5152"/>
                  <a:pt x="1832" y="5156"/>
                  <a:pt x="1864" y="5160"/>
                </a:cubicBezTo>
                <a:cubicBezTo>
                  <a:pt x="1895" y="5164"/>
                  <a:pt x="1929" y="5168"/>
                  <a:pt x="1939" y="5168"/>
                </a:cubicBezTo>
                <a:cubicBezTo>
                  <a:pt x="1945" y="5168"/>
                  <a:pt x="1952" y="5169"/>
                  <a:pt x="1957" y="5169"/>
                </a:cubicBezTo>
                <a:cubicBezTo>
                  <a:pt x="1866" y="5192"/>
                  <a:pt x="1852" y="5194"/>
                  <a:pt x="1772" y="5201"/>
                </a:cubicBezTo>
                <a:cubicBezTo>
                  <a:pt x="1642" y="5213"/>
                  <a:pt x="1622" y="5218"/>
                  <a:pt x="1559" y="5254"/>
                </a:cubicBezTo>
                <a:lnTo>
                  <a:pt x="1535" y="5267"/>
                </a:lnTo>
                <a:moveTo>
                  <a:pt x="1763" y="4116"/>
                </a:moveTo>
                <a:lnTo>
                  <a:pt x="1763" y="4116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0000" tIns="45000" rIns="90000" bIns="45000" anchor="ctr" anchorCtr="1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3;p25">
            <a:extLst>
              <a:ext uri="{FF2B5EF4-FFF2-40B4-BE49-F238E27FC236}">
                <a16:creationId xmlns:a16="http://schemas.microsoft.com/office/drawing/2014/main" id="{C40F81EA-77C0-AE14-B156-C0966F31250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052726" y="149786"/>
            <a:ext cx="6645441" cy="59689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2800" b="1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Water drainage system </a:t>
            </a:r>
          </a:p>
        </p:txBody>
      </p:sp>
      <p:sp>
        <p:nvSpPr>
          <p:cNvPr id="12" name="مستطيل 11"/>
          <p:cNvSpPr/>
          <p:nvPr/>
        </p:nvSpPr>
        <p:spPr>
          <a:xfrm>
            <a:off x="3649027" y="743022"/>
            <a:ext cx="162416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b="1" dirty="0">
                <a:solidFill>
                  <a:srgbClr val="64593E"/>
                </a:solidFill>
                <a:latin typeface="Bodoni Moda" panose="020B0604020202090204" charset="0"/>
                <a:ea typeface="Bodoni Moda"/>
                <a:cs typeface="Bodoni Moda"/>
              </a:rPr>
              <a:t>For Rainwater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B1AAA7D-F740-CE2A-4F35-EA9039FD5F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6993" y="1181848"/>
            <a:ext cx="5838975" cy="3961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5269838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5">
          <a:extLst>
            <a:ext uri="{FF2B5EF4-FFF2-40B4-BE49-F238E27FC236}">
              <a16:creationId xmlns:a16="http://schemas.microsoft.com/office/drawing/2014/main" id="{B3811340-E8C6-1833-8BD6-952D970C0F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32">
            <a:extLst>
              <a:ext uri="{FF2B5EF4-FFF2-40B4-BE49-F238E27FC236}">
                <a16:creationId xmlns:a16="http://schemas.microsoft.com/office/drawing/2014/main" id="{A35C7831-20E1-2DC5-7CE8-B718354509D5}"/>
              </a:ext>
            </a:extLst>
          </p:cNvPr>
          <p:cNvSpPr/>
          <p:nvPr/>
        </p:nvSpPr>
        <p:spPr>
          <a:xfrm rot="-439947" flipH="1">
            <a:off x="-136520" y="3139396"/>
            <a:ext cx="1477129" cy="3223944"/>
          </a:xfrm>
          <a:custGeom>
            <a:avLst/>
            <a:gdLst/>
            <a:ahLst/>
            <a:cxnLst/>
            <a:rect l="l" t="t" r="r" b="b"/>
            <a:pathLst>
              <a:path w="2936" h="6408" extrusionOk="0">
                <a:moveTo>
                  <a:pt x="2511" y="4617"/>
                </a:moveTo>
                <a:lnTo>
                  <a:pt x="2511" y="4617"/>
                </a:lnTo>
                <a:cubicBezTo>
                  <a:pt x="2512" y="4617"/>
                  <a:pt x="2514" y="4616"/>
                  <a:pt x="2514" y="4615"/>
                </a:cubicBezTo>
                <a:cubicBezTo>
                  <a:pt x="2517" y="4609"/>
                  <a:pt x="2512" y="4533"/>
                  <a:pt x="2510" y="4524"/>
                </a:cubicBezTo>
                <a:cubicBezTo>
                  <a:pt x="2508" y="4519"/>
                  <a:pt x="2506" y="4511"/>
                  <a:pt x="2505" y="4506"/>
                </a:cubicBezTo>
                <a:cubicBezTo>
                  <a:pt x="2499" y="4478"/>
                  <a:pt x="2459" y="4432"/>
                  <a:pt x="2415" y="4401"/>
                </a:cubicBezTo>
                <a:cubicBezTo>
                  <a:pt x="2408" y="4395"/>
                  <a:pt x="2400" y="4390"/>
                  <a:pt x="2398" y="4388"/>
                </a:cubicBezTo>
                <a:cubicBezTo>
                  <a:pt x="2388" y="4379"/>
                  <a:pt x="2348" y="4357"/>
                  <a:pt x="2324" y="4348"/>
                </a:cubicBezTo>
                <a:cubicBezTo>
                  <a:pt x="2236" y="4313"/>
                  <a:pt x="2159" y="4300"/>
                  <a:pt x="2067" y="4306"/>
                </a:cubicBezTo>
                <a:cubicBezTo>
                  <a:pt x="2023" y="4308"/>
                  <a:pt x="1962" y="4317"/>
                  <a:pt x="1950" y="4323"/>
                </a:cubicBezTo>
                <a:cubicBezTo>
                  <a:pt x="1947" y="4325"/>
                  <a:pt x="1937" y="4329"/>
                  <a:pt x="1928" y="4332"/>
                </a:cubicBezTo>
                <a:cubicBezTo>
                  <a:pt x="1906" y="4341"/>
                  <a:pt x="1866" y="4366"/>
                  <a:pt x="1845" y="4385"/>
                </a:cubicBezTo>
                <a:cubicBezTo>
                  <a:pt x="1835" y="4393"/>
                  <a:pt x="1819" y="4411"/>
                  <a:pt x="1808" y="4425"/>
                </a:cubicBezTo>
                <a:cubicBezTo>
                  <a:pt x="1799" y="4438"/>
                  <a:pt x="1788" y="4451"/>
                  <a:pt x="1786" y="4454"/>
                </a:cubicBezTo>
                <a:cubicBezTo>
                  <a:pt x="1784" y="4457"/>
                  <a:pt x="1781" y="4462"/>
                  <a:pt x="1781" y="4465"/>
                </a:cubicBezTo>
                <a:cubicBezTo>
                  <a:pt x="1781" y="4465"/>
                  <a:pt x="1780" y="4467"/>
                  <a:pt x="1779" y="4468"/>
                </a:cubicBezTo>
                <a:cubicBezTo>
                  <a:pt x="1776" y="4470"/>
                  <a:pt x="1768" y="4480"/>
                  <a:pt x="1734" y="4531"/>
                </a:cubicBezTo>
                <a:cubicBezTo>
                  <a:pt x="1726" y="4543"/>
                  <a:pt x="1716" y="4555"/>
                  <a:pt x="1701" y="4574"/>
                </a:cubicBezTo>
                <a:cubicBezTo>
                  <a:pt x="1658" y="4631"/>
                  <a:pt x="1656" y="4633"/>
                  <a:pt x="1625" y="4654"/>
                </a:cubicBezTo>
                <a:cubicBezTo>
                  <a:pt x="1578" y="4686"/>
                  <a:pt x="1485" y="4746"/>
                  <a:pt x="1459" y="4761"/>
                </a:cubicBezTo>
                <a:cubicBezTo>
                  <a:pt x="1389" y="4801"/>
                  <a:pt x="1358" y="4836"/>
                  <a:pt x="1326" y="4908"/>
                </a:cubicBezTo>
                <a:cubicBezTo>
                  <a:pt x="1319" y="4924"/>
                  <a:pt x="1300" y="4949"/>
                  <a:pt x="1247" y="5018"/>
                </a:cubicBezTo>
                <a:cubicBezTo>
                  <a:pt x="1244" y="5022"/>
                  <a:pt x="1241" y="5025"/>
                  <a:pt x="1240" y="5025"/>
                </a:cubicBezTo>
                <a:cubicBezTo>
                  <a:pt x="1231" y="5027"/>
                  <a:pt x="1188" y="5067"/>
                  <a:pt x="1174" y="5083"/>
                </a:cubicBezTo>
                <a:cubicBezTo>
                  <a:pt x="1160" y="5100"/>
                  <a:pt x="1105" y="5177"/>
                  <a:pt x="1106" y="5186"/>
                </a:cubicBezTo>
                <a:cubicBezTo>
                  <a:pt x="1106" y="5185"/>
                  <a:pt x="1106" y="5185"/>
                  <a:pt x="1106" y="5185"/>
                </a:cubicBezTo>
                <a:cubicBezTo>
                  <a:pt x="1105" y="5186"/>
                  <a:pt x="1102" y="5191"/>
                  <a:pt x="1099" y="5197"/>
                </a:cubicBezTo>
                <a:cubicBezTo>
                  <a:pt x="1100" y="5191"/>
                  <a:pt x="1100" y="5190"/>
                  <a:pt x="1100" y="5189"/>
                </a:cubicBezTo>
                <a:cubicBezTo>
                  <a:pt x="1100" y="5184"/>
                  <a:pt x="1109" y="5148"/>
                  <a:pt x="1126" y="5088"/>
                </a:cubicBezTo>
                <a:cubicBezTo>
                  <a:pt x="1138" y="5042"/>
                  <a:pt x="1154" y="4987"/>
                  <a:pt x="1161" y="4970"/>
                </a:cubicBezTo>
                <a:cubicBezTo>
                  <a:pt x="1163" y="4966"/>
                  <a:pt x="1167" y="4954"/>
                  <a:pt x="1167" y="4950"/>
                </a:cubicBezTo>
                <a:cubicBezTo>
                  <a:pt x="1168" y="4947"/>
                  <a:pt x="1181" y="4916"/>
                  <a:pt x="1195" y="4886"/>
                </a:cubicBezTo>
                <a:cubicBezTo>
                  <a:pt x="1203" y="4868"/>
                  <a:pt x="1227" y="4827"/>
                  <a:pt x="1279" y="4739"/>
                </a:cubicBezTo>
                <a:cubicBezTo>
                  <a:pt x="1288" y="4725"/>
                  <a:pt x="1296" y="4710"/>
                  <a:pt x="1303" y="4699"/>
                </a:cubicBezTo>
                <a:cubicBezTo>
                  <a:pt x="1311" y="4684"/>
                  <a:pt x="1313" y="4681"/>
                  <a:pt x="1313" y="4680"/>
                </a:cubicBezTo>
                <a:cubicBezTo>
                  <a:pt x="1314" y="4679"/>
                  <a:pt x="1317" y="4677"/>
                  <a:pt x="1322" y="4668"/>
                </a:cubicBezTo>
                <a:cubicBezTo>
                  <a:pt x="1325" y="4662"/>
                  <a:pt x="1328" y="4658"/>
                  <a:pt x="1330" y="4657"/>
                </a:cubicBezTo>
                <a:cubicBezTo>
                  <a:pt x="1332" y="4655"/>
                  <a:pt x="1335" y="4652"/>
                  <a:pt x="1335" y="4649"/>
                </a:cubicBezTo>
                <a:cubicBezTo>
                  <a:pt x="1336" y="4646"/>
                  <a:pt x="1344" y="4631"/>
                  <a:pt x="1357" y="4608"/>
                </a:cubicBezTo>
                <a:cubicBezTo>
                  <a:pt x="1376" y="4574"/>
                  <a:pt x="1408" y="4518"/>
                  <a:pt x="1407" y="4513"/>
                </a:cubicBezTo>
                <a:cubicBezTo>
                  <a:pt x="1407" y="4514"/>
                  <a:pt x="1407" y="4514"/>
                  <a:pt x="1407" y="4514"/>
                </a:cubicBezTo>
                <a:cubicBezTo>
                  <a:pt x="1408" y="4513"/>
                  <a:pt x="1411" y="4505"/>
                  <a:pt x="1417" y="4494"/>
                </a:cubicBezTo>
                <a:cubicBezTo>
                  <a:pt x="1427" y="4476"/>
                  <a:pt x="1443" y="4443"/>
                  <a:pt x="1465" y="4392"/>
                </a:cubicBezTo>
                <a:cubicBezTo>
                  <a:pt x="1482" y="4354"/>
                  <a:pt x="1512" y="4318"/>
                  <a:pt x="1568" y="4269"/>
                </a:cubicBezTo>
                <a:cubicBezTo>
                  <a:pt x="1576" y="4262"/>
                  <a:pt x="1590" y="4250"/>
                  <a:pt x="1591" y="4247"/>
                </a:cubicBezTo>
                <a:lnTo>
                  <a:pt x="1592" y="4247"/>
                </a:lnTo>
                <a:cubicBezTo>
                  <a:pt x="1597" y="4246"/>
                  <a:pt x="1629" y="4219"/>
                  <a:pt x="1631" y="4216"/>
                </a:cubicBezTo>
                <a:cubicBezTo>
                  <a:pt x="1632" y="4216"/>
                  <a:pt x="1634" y="4214"/>
                  <a:pt x="1637" y="4212"/>
                </a:cubicBezTo>
                <a:cubicBezTo>
                  <a:pt x="1640" y="4210"/>
                  <a:pt x="1650" y="4202"/>
                  <a:pt x="1660" y="4194"/>
                </a:cubicBezTo>
                <a:cubicBezTo>
                  <a:pt x="1699" y="4163"/>
                  <a:pt x="1758" y="4119"/>
                  <a:pt x="1763" y="4116"/>
                </a:cubicBezTo>
                <a:cubicBezTo>
                  <a:pt x="1765" y="4116"/>
                  <a:pt x="1770" y="4113"/>
                  <a:pt x="1778" y="4109"/>
                </a:cubicBezTo>
                <a:cubicBezTo>
                  <a:pt x="1794" y="4101"/>
                  <a:pt x="1814" y="4093"/>
                  <a:pt x="1819" y="4092"/>
                </a:cubicBezTo>
                <a:cubicBezTo>
                  <a:pt x="1822" y="4092"/>
                  <a:pt x="1828" y="4089"/>
                  <a:pt x="1833" y="4087"/>
                </a:cubicBezTo>
                <a:cubicBezTo>
                  <a:pt x="1838" y="4084"/>
                  <a:pt x="1847" y="4080"/>
                  <a:pt x="1853" y="4078"/>
                </a:cubicBezTo>
                <a:cubicBezTo>
                  <a:pt x="1866" y="4073"/>
                  <a:pt x="1877" y="4061"/>
                  <a:pt x="1879" y="4048"/>
                </a:cubicBezTo>
                <a:cubicBezTo>
                  <a:pt x="1880" y="4040"/>
                  <a:pt x="1877" y="4032"/>
                  <a:pt x="1871" y="4028"/>
                </a:cubicBezTo>
                <a:cubicBezTo>
                  <a:pt x="1855" y="4014"/>
                  <a:pt x="1831" y="4025"/>
                  <a:pt x="1800" y="4059"/>
                </a:cubicBezTo>
                <a:cubicBezTo>
                  <a:pt x="1790" y="4069"/>
                  <a:pt x="1776" y="4082"/>
                  <a:pt x="1769" y="4086"/>
                </a:cubicBezTo>
                <a:cubicBezTo>
                  <a:pt x="1762" y="4091"/>
                  <a:pt x="1751" y="4098"/>
                  <a:pt x="1744" y="4102"/>
                </a:cubicBezTo>
                <a:cubicBezTo>
                  <a:pt x="1724" y="4115"/>
                  <a:pt x="1679" y="4148"/>
                  <a:pt x="1657" y="4166"/>
                </a:cubicBezTo>
                <a:cubicBezTo>
                  <a:pt x="1645" y="4176"/>
                  <a:pt x="1630" y="4188"/>
                  <a:pt x="1624" y="4193"/>
                </a:cubicBezTo>
                <a:cubicBezTo>
                  <a:pt x="1595" y="4215"/>
                  <a:pt x="1535" y="4267"/>
                  <a:pt x="1521" y="4281"/>
                </a:cubicBezTo>
                <a:cubicBezTo>
                  <a:pt x="1519" y="4284"/>
                  <a:pt x="1517" y="4286"/>
                  <a:pt x="1515" y="4288"/>
                </a:cubicBezTo>
                <a:cubicBezTo>
                  <a:pt x="1516" y="4287"/>
                  <a:pt x="1516" y="4286"/>
                  <a:pt x="1516" y="4285"/>
                </a:cubicBezTo>
                <a:cubicBezTo>
                  <a:pt x="1527" y="4263"/>
                  <a:pt x="1567" y="4171"/>
                  <a:pt x="1580" y="4136"/>
                </a:cubicBezTo>
                <a:cubicBezTo>
                  <a:pt x="1594" y="4097"/>
                  <a:pt x="1620" y="4009"/>
                  <a:pt x="1632" y="3954"/>
                </a:cubicBezTo>
                <a:cubicBezTo>
                  <a:pt x="1656" y="3849"/>
                  <a:pt x="1658" y="3751"/>
                  <a:pt x="1641" y="3594"/>
                </a:cubicBezTo>
                <a:cubicBezTo>
                  <a:pt x="1636" y="3549"/>
                  <a:pt x="1636" y="3545"/>
                  <a:pt x="1642" y="3508"/>
                </a:cubicBezTo>
                <a:cubicBezTo>
                  <a:pt x="1648" y="3468"/>
                  <a:pt x="1658" y="3434"/>
                  <a:pt x="1676" y="3397"/>
                </a:cubicBezTo>
                <a:cubicBezTo>
                  <a:pt x="1682" y="3384"/>
                  <a:pt x="1692" y="3362"/>
                  <a:pt x="1699" y="3347"/>
                </a:cubicBezTo>
                <a:cubicBezTo>
                  <a:pt x="1706" y="3332"/>
                  <a:pt x="1717" y="3310"/>
                  <a:pt x="1724" y="3298"/>
                </a:cubicBezTo>
                <a:cubicBezTo>
                  <a:pt x="1734" y="3281"/>
                  <a:pt x="1737" y="3276"/>
                  <a:pt x="1737" y="3275"/>
                </a:cubicBezTo>
                <a:cubicBezTo>
                  <a:pt x="1738" y="3272"/>
                  <a:pt x="1753" y="3251"/>
                  <a:pt x="1797" y="3186"/>
                </a:cubicBezTo>
                <a:cubicBezTo>
                  <a:pt x="1808" y="3170"/>
                  <a:pt x="1820" y="3152"/>
                  <a:pt x="1824" y="3146"/>
                </a:cubicBezTo>
                <a:cubicBezTo>
                  <a:pt x="1838" y="3126"/>
                  <a:pt x="1843" y="3122"/>
                  <a:pt x="1888" y="3089"/>
                </a:cubicBezTo>
                <a:cubicBezTo>
                  <a:pt x="1919" y="3066"/>
                  <a:pt x="1932" y="3058"/>
                  <a:pt x="1956" y="3047"/>
                </a:cubicBezTo>
                <a:cubicBezTo>
                  <a:pt x="2002" y="3027"/>
                  <a:pt x="2070" y="3007"/>
                  <a:pt x="2153" y="2990"/>
                </a:cubicBezTo>
                <a:cubicBezTo>
                  <a:pt x="2218" y="2977"/>
                  <a:pt x="2279" y="2955"/>
                  <a:pt x="2300" y="2936"/>
                </a:cubicBezTo>
                <a:cubicBezTo>
                  <a:pt x="2305" y="2932"/>
                  <a:pt x="2338" y="2898"/>
                  <a:pt x="2348" y="2888"/>
                </a:cubicBezTo>
                <a:cubicBezTo>
                  <a:pt x="2377" y="2858"/>
                  <a:pt x="2461" y="2822"/>
                  <a:pt x="2493" y="2827"/>
                </a:cubicBezTo>
                <a:cubicBezTo>
                  <a:pt x="2504" y="2829"/>
                  <a:pt x="2511" y="2835"/>
                  <a:pt x="2549" y="2876"/>
                </a:cubicBezTo>
                <a:cubicBezTo>
                  <a:pt x="2597" y="2929"/>
                  <a:pt x="2663" y="2982"/>
                  <a:pt x="2722" y="3014"/>
                </a:cubicBezTo>
                <a:cubicBezTo>
                  <a:pt x="2755" y="3032"/>
                  <a:pt x="2771" y="3037"/>
                  <a:pt x="2819" y="3044"/>
                </a:cubicBezTo>
                <a:cubicBezTo>
                  <a:pt x="2872" y="3052"/>
                  <a:pt x="2882" y="3055"/>
                  <a:pt x="2905" y="3071"/>
                </a:cubicBezTo>
                <a:lnTo>
                  <a:pt x="2936" y="3093"/>
                </a:lnTo>
                <a:lnTo>
                  <a:pt x="2927" y="3070"/>
                </a:lnTo>
                <a:cubicBezTo>
                  <a:pt x="2924" y="3063"/>
                  <a:pt x="2919" y="3046"/>
                  <a:pt x="2915" y="3031"/>
                </a:cubicBezTo>
                <a:cubicBezTo>
                  <a:pt x="2901" y="2981"/>
                  <a:pt x="2874" y="2926"/>
                  <a:pt x="2837" y="2872"/>
                </a:cubicBezTo>
                <a:cubicBezTo>
                  <a:pt x="2833" y="2866"/>
                  <a:pt x="2825" y="2853"/>
                  <a:pt x="2818" y="2842"/>
                </a:cubicBezTo>
                <a:cubicBezTo>
                  <a:pt x="2791" y="2798"/>
                  <a:pt x="2757" y="2761"/>
                  <a:pt x="2719" y="2733"/>
                </a:cubicBezTo>
                <a:cubicBezTo>
                  <a:pt x="2656" y="2685"/>
                  <a:pt x="2608" y="2666"/>
                  <a:pt x="2547" y="2664"/>
                </a:cubicBezTo>
                <a:cubicBezTo>
                  <a:pt x="2495" y="2662"/>
                  <a:pt x="2473" y="2666"/>
                  <a:pt x="2400" y="2688"/>
                </a:cubicBezTo>
                <a:cubicBezTo>
                  <a:pt x="2363" y="2699"/>
                  <a:pt x="2324" y="2710"/>
                  <a:pt x="2313" y="2713"/>
                </a:cubicBezTo>
                <a:cubicBezTo>
                  <a:pt x="2161" y="2749"/>
                  <a:pt x="2159" y="2749"/>
                  <a:pt x="2102" y="2785"/>
                </a:cubicBezTo>
                <a:cubicBezTo>
                  <a:pt x="2065" y="2809"/>
                  <a:pt x="2059" y="2813"/>
                  <a:pt x="2053" y="2819"/>
                </a:cubicBezTo>
                <a:cubicBezTo>
                  <a:pt x="2050" y="2822"/>
                  <a:pt x="2041" y="2829"/>
                  <a:pt x="2034" y="2835"/>
                </a:cubicBezTo>
                <a:cubicBezTo>
                  <a:pt x="2017" y="2848"/>
                  <a:pt x="1940" y="2935"/>
                  <a:pt x="1919" y="2964"/>
                </a:cubicBezTo>
                <a:cubicBezTo>
                  <a:pt x="1910" y="2976"/>
                  <a:pt x="1902" y="2988"/>
                  <a:pt x="1900" y="2991"/>
                </a:cubicBezTo>
                <a:cubicBezTo>
                  <a:pt x="1897" y="2994"/>
                  <a:pt x="1892" y="3002"/>
                  <a:pt x="1887" y="3008"/>
                </a:cubicBezTo>
                <a:cubicBezTo>
                  <a:pt x="1883" y="3015"/>
                  <a:pt x="1878" y="3021"/>
                  <a:pt x="1876" y="3023"/>
                </a:cubicBezTo>
                <a:cubicBezTo>
                  <a:pt x="1870" y="3031"/>
                  <a:pt x="1839" y="3078"/>
                  <a:pt x="1835" y="3087"/>
                </a:cubicBezTo>
                <a:cubicBezTo>
                  <a:pt x="1833" y="3092"/>
                  <a:pt x="1827" y="3101"/>
                  <a:pt x="1822" y="3108"/>
                </a:cubicBezTo>
                <a:cubicBezTo>
                  <a:pt x="1818" y="3115"/>
                  <a:pt x="1812" y="3124"/>
                  <a:pt x="1810" y="3128"/>
                </a:cubicBezTo>
                <a:cubicBezTo>
                  <a:pt x="1807" y="3132"/>
                  <a:pt x="1803" y="3138"/>
                  <a:pt x="1802" y="3140"/>
                </a:cubicBezTo>
                <a:cubicBezTo>
                  <a:pt x="1799" y="3143"/>
                  <a:pt x="1793" y="3153"/>
                  <a:pt x="1786" y="3162"/>
                </a:cubicBezTo>
                <a:cubicBezTo>
                  <a:pt x="1780" y="3172"/>
                  <a:pt x="1773" y="3182"/>
                  <a:pt x="1770" y="3186"/>
                </a:cubicBezTo>
                <a:cubicBezTo>
                  <a:pt x="1748" y="3216"/>
                  <a:pt x="1726" y="3249"/>
                  <a:pt x="1714" y="3270"/>
                </a:cubicBezTo>
                <a:cubicBezTo>
                  <a:pt x="1688" y="3316"/>
                  <a:pt x="1687" y="3319"/>
                  <a:pt x="1649" y="3401"/>
                </a:cubicBezTo>
                <a:cubicBezTo>
                  <a:pt x="1634" y="3435"/>
                  <a:pt x="1622" y="3475"/>
                  <a:pt x="1619" y="3500"/>
                </a:cubicBezTo>
                <a:cubicBezTo>
                  <a:pt x="1618" y="3508"/>
                  <a:pt x="1617" y="3515"/>
                  <a:pt x="1617" y="3517"/>
                </a:cubicBezTo>
                <a:cubicBezTo>
                  <a:pt x="1617" y="3517"/>
                  <a:pt x="1617" y="3519"/>
                  <a:pt x="1617" y="3520"/>
                </a:cubicBezTo>
                <a:cubicBezTo>
                  <a:pt x="1616" y="3519"/>
                  <a:pt x="1616" y="3517"/>
                  <a:pt x="1616" y="3516"/>
                </a:cubicBezTo>
                <a:cubicBezTo>
                  <a:pt x="1613" y="3505"/>
                  <a:pt x="1596" y="3454"/>
                  <a:pt x="1587" y="3430"/>
                </a:cubicBezTo>
                <a:cubicBezTo>
                  <a:pt x="1580" y="3412"/>
                  <a:pt x="1573" y="3389"/>
                  <a:pt x="1565" y="3359"/>
                </a:cubicBezTo>
                <a:cubicBezTo>
                  <a:pt x="1559" y="3335"/>
                  <a:pt x="1547" y="3252"/>
                  <a:pt x="1545" y="3218"/>
                </a:cubicBezTo>
                <a:lnTo>
                  <a:pt x="1543" y="3188"/>
                </a:lnTo>
                <a:lnTo>
                  <a:pt x="1557" y="3159"/>
                </a:lnTo>
                <a:cubicBezTo>
                  <a:pt x="1580" y="3110"/>
                  <a:pt x="1582" y="3107"/>
                  <a:pt x="1608" y="3064"/>
                </a:cubicBezTo>
                <a:cubicBezTo>
                  <a:pt x="1644" y="3004"/>
                  <a:pt x="1683" y="2946"/>
                  <a:pt x="1699" y="2929"/>
                </a:cubicBezTo>
                <a:cubicBezTo>
                  <a:pt x="1703" y="2925"/>
                  <a:pt x="1715" y="2916"/>
                  <a:pt x="1725" y="2911"/>
                </a:cubicBezTo>
                <a:cubicBezTo>
                  <a:pt x="1759" y="2891"/>
                  <a:pt x="1775" y="2863"/>
                  <a:pt x="1764" y="2840"/>
                </a:cubicBezTo>
                <a:cubicBezTo>
                  <a:pt x="1757" y="2826"/>
                  <a:pt x="1747" y="2822"/>
                  <a:pt x="1732" y="2826"/>
                </a:cubicBezTo>
                <a:cubicBezTo>
                  <a:pt x="1714" y="2831"/>
                  <a:pt x="1702" y="2847"/>
                  <a:pt x="1689" y="2885"/>
                </a:cubicBezTo>
                <a:cubicBezTo>
                  <a:pt x="1681" y="2909"/>
                  <a:pt x="1674" y="2922"/>
                  <a:pt x="1660" y="2941"/>
                </a:cubicBezTo>
                <a:cubicBezTo>
                  <a:pt x="1625" y="2988"/>
                  <a:pt x="1570" y="3076"/>
                  <a:pt x="1553" y="3113"/>
                </a:cubicBezTo>
                <a:cubicBezTo>
                  <a:pt x="1550" y="3120"/>
                  <a:pt x="1544" y="3131"/>
                  <a:pt x="1541" y="3137"/>
                </a:cubicBezTo>
                <a:lnTo>
                  <a:pt x="1540" y="3139"/>
                </a:lnTo>
                <a:lnTo>
                  <a:pt x="1539" y="3123"/>
                </a:lnTo>
                <a:cubicBezTo>
                  <a:pt x="1537" y="3107"/>
                  <a:pt x="1536" y="3091"/>
                  <a:pt x="1535" y="3087"/>
                </a:cubicBezTo>
                <a:cubicBezTo>
                  <a:pt x="1535" y="3083"/>
                  <a:pt x="1532" y="3050"/>
                  <a:pt x="1528" y="3015"/>
                </a:cubicBezTo>
                <a:cubicBezTo>
                  <a:pt x="1525" y="2980"/>
                  <a:pt x="1521" y="2945"/>
                  <a:pt x="1519" y="2938"/>
                </a:cubicBezTo>
                <a:cubicBezTo>
                  <a:pt x="1517" y="2931"/>
                  <a:pt x="1516" y="2922"/>
                  <a:pt x="1516" y="2917"/>
                </a:cubicBezTo>
                <a:cubicBezTo>
                  <a:pt x="1516" y="2912"/>
                  <a:pt x="1517" y="2895"/>
                  <a:pt x="1517" y="2882"/>
                </a:cubicBezTo>
                <a:cubicBezTo>
                  <a:pt x="1517" y="2868"/>
                  <a:pt x="1518" y="2847"/>
                  <a:pt x="1519" y="2835"/>
                </a:cubicBezTo>
                <a:cubicBezTo>
                  <a:pt x="1520" y="2824"/>
                  <a:pt x="1520" y="2806"/>
                  <a:pt x="1521" y="2798"/>
                </a:cubicBezTo>
                <a:cubicBezTo>
                  <a:pt x="1521" y="2789"/>
                  <a:pt x="1522" y="2768"/>
                  <a:pt x="1524" y="2753"/>
                </a:cubicBezTo>
                <a:cubicBezTo>
                  <a:pt x="1528" y="2706"/>
                  <a:pt x="1529" y="2697"/>
                  <a:pt x="1529" y="2691"/>
                </a:cubicBezTo>
                <a:cubicBezTo>
                  <a:pt x="1529" y="2688"/>
                  <a:pt x="1530" y="2683"/>
                  <a:pt x="1531" y="2681"/>
                </a:cubicBezTo>
                <a:cubicBezTo>
                  <a:pt x="1532" y="2678"/>
                  <a:pt x="1533" y="2670"/>
                  <a:pt x="1533" y="2664"/>
                </a:cubicBezTo>
                <a:cubicBezTo>
                  <a:pt x="1535" y="2634"/>
                  <a:pt x="1539" y="2617"/>
                  <a:pt x="1540" y="2614"/>
                </a:cubicBezTo>
                <a:cubicBezTo>
                  <a:pt x="1542" y="2611"/>
                  <a:pt x="1544" y="2602"/>
                  <a:pt x="1545" y="2597"/>
                </a:cubicBezTo>
                <a:cubicBezTo>
                  <a:pt x="1546" y="2582"/>
                  <a:pt x="1562" y="2531"/>
                  <a:pt x="1570" y="2515"/>
                </a:cubicBezTo>
                <a:cubicBezTo>
                  <a:pt x="1580" y="2494"/>
                  <a:pt x="1584" y="2486"/>
                  <a:pt x="1602" y="2460"/>
                </a:cubicBezTo>
                <a:cubicBezTo>
                  <a:pt x="1641" y="2404"/>
                  <a:pt x="1682" y="2367"/>
                  <a:pt x="1783" y="2299"/>
                </a:cubicBezTo>
                <a:cubicBezTo>
                  <a:pt x="1819" y="2274"/>
                  <a:pt x="1849" y="2251"/>
                  <a:pt x="1858" y="2242"/>
                </a:cubicBezTo>
                <a:cubicBezTo>
                  <a:pt x="1860" y="2240"/>
                  <a:pt x="1867" y="2232"/>
                  <a:pt x="1873" y="2225"/>
                </a:cubicBezTo>
                <a:cubicBezTo>
                  <a:pt x="1889" y="2209"/>
                  <a:pt x="1898" y="2197"/>
                  <a:pt x="1919" y="2168"/>
                </a:cubicBezTo>
                <a:cubicBezTo>
                  <a:pt x="1927" y="2157"/>
                  <a:pt x="1942" y="2132"/>
                  <a:pt x="1953" y="2115"/>
                </a:cubicBezTo>
                <a:cubicBezTo>
                  <a:pt x="1975" y="2079"/>
                  <a:pt x="1976" y="2075"/>
                  <a:pt x="1976" y="2073"/>
                </a:cubicBezTo>
                <a:cubicBezTo>
                  <a:pt x="1976" y="2073"/>
                  <a:pt x="1977" y="2071"/>
                  <a:pt x="1978" y="2070"/>
                </a:cubicBezTo>
                <a:cubicBezTo>
                  <a:pt x="1980" y="2067"/>
                  <a:pt x="1993" y="2045"/>
                  <a:pt x="2005" y="2025"/>
                </a:cubicBezTo>
                <a:cubicBezTo>
                  <a:pt x="2018" y="2003"/>
                  <a:pt x="2035" y="1974"/>
                  <a:pt x="2042" y="1961"/>
                </a:cubicBezTo>
                <a:cubicBezTo>
                  <a:pt x="2061" y="1929"/>
                  <a:pt x="2065" y="1917"/>
                  <a:pt x="2072" y="1870"/>
                </a:cubicBezTo>
                <a:cubicBezTo>
                  <a:pt x="2077" y="1829"/>
                  <a:pt x="2086" y="1791"/>
                  <a:pt x="2102" y="1738"/>
                </a:cubicBezTo>
                <a:cubicBezTo>
                  <a:pt x="2107" y="1724"/>
                  <a:pt x="2112" y="1705"/>
                  <a:pt x="2114" y="1695"/>
                </a:cubicBezTo>
                <a:cubicBezTo>
                  <a:pt x="2115" y="1686"/>
                  <a:pt x="2120" y="1667"/>
                  <a:pt x="2125" y="1652"/>
                </a:cubicBezTo>
                <a:cubicBezTo>
                  <a:pt x="2133" y="1624"/>
                  <a:pt x="2139" y="1617"/>
                  <a:pt x="2165" y="1610"/>
                </a:cubicBezTo>
                <a:cubicBezTo>
                  <a:pt x="2178" y="1607"/>
                  <a:pt x="2180" y="1607"/>
                  <a:pt x="2199" y="1614"/>
                </a:cubicBezTo>
                <a:cubicBezTo>
                  <a:pt x="2211" y="1619"/>
                  <a:pt x="2220" y="1624"/>
                  <a:pt x="2222" y="1626"/>
                </a:cubicBezTo>
                <a:cubicBezTo>
                  <a:pt x="2224" y="1628"/>
                  <a:pt x="2228" y="1631"/>
                  <a:pt x="2231" y="1631"/>
                </a:cubicBezTo>
                <a:cubicBezTo>
                  <a:pt x="2233" y="1632"/>
                  <a:pt x="2238" y="1637"/>
                  <a:pt x="2245" y="1645"/>
                </a:cubicBezTo>
                <a:cubicBezTo>
                  <a:pt x="2259" y="1665"/>
                  <a:pt x="2265" y="1665"/>
                  <a:pt x="2267" y="1665"/>
                </a:cubicBezTo>
                <a:cubicBezTo>
                  <a:pt x="2269" y="1665"/>
                  <a:pt x="2271" y="1664"/>
                  <a:pt x="2272" y="1663"/>
                </a:cubicBezTo>
                <a:cubicBezTo>
                  <a:pt x="2277" y="1658"/>
                  <a:pt x="2281" y="1622"/>
                  <a:pt x="2280" y="1609"/>
                </a:cubicBezTo>
                <a:cubicBezTo>
                  <a:pt x="2279" y="1585"/>
                  <a:pt x="2266" y="1553"/>
                  <a:pt x="2252" y="1541"/>
                </a:cubicBezTo>
                <a:cubicBezTo>
                  <a:pt x="2236" y="1527"/>
                  <a:pt x="2217" y="1525"/>
                  <a:pt x="2160" y="1528"/>
                </a:cubicBezTo>
                <a:cubicBezTo>
                  <a:pt x="2067" y="1534"/>
                  <a:pt x="2052" y="1540"/>
                  <a:pt x="1972" y="1597"/>
                </a:cubicBezTo>
                <a:cubicBezTo>
                  <a:pt x="1966" y="1601"/>
                  <a:pt x="1951" y="1611"/>
                  <a:pt x="1937" y="1620"/>
                </a:cubicBezTo>
                <a:cubicBezTo>
                  <a:pt x="1909" y="1638"/>
                  <a:pt x="1893" y="1652"/>
                  <a:pt x="1860" y="1689"/>
                </a:cubicBezTo>
                <a:cubicBezTo>
                  <a:pt x="1824" y="1732"/>
                  <a:pt x="1803" y="1770"/>
                  <a:pt x="1784" y="1830"/>
                </a:cubicBezTo>
                <a:cubicBezTo>
                  <a:pt x="1780" y="1844"/>
                  <a:pt x="1775" y="1859"/>
                  <a:pt x="1774" y="1862"/>
                </a:cubicBezTo>
                <a:cubicBezTo>
                  <a:pt x="1772" y="1865"/>
                  <a:pt x="1768" y="1882"/>
                  <a:pt x="1763" y="1899"/>
                </a:cubicBezTo>
                <a:cubicBezTo>
                  <a:pt x="1758" y="1916"/>
                  <a:pt x="1751" y="1940"/>
                  <a:pt x="1746" y="1952"/>
                </a:cubicBezTo>
                <a:cubicBezTo>
                  <a:pt x="1733" y="1991"/>
                  <a:pt x="1722" y="2058"/>
                  <a:pt x="1721" y="2111"/>
                </a:cubicBezTo>
                <a:cubicBezTo>
                  <a:pt x="1720" y="2156"/>
                  <a:pt x="1719" y="2169"/>
                  <a:pt x="1714" y="2191"/>
                </a:cubicBezTo>
                <a:cubicBezTo>
                  <a:pt x="1707" y="2221"/>
                  <a:pt x="1705" y="2227"/>
                  <a:pt x="1689" y="2256"/>
                </a:cubicBezTo>
                <a:cubicBezTo>
                  <a:pt x="1681" y="2270"/>
                  <a:pt x="1667" y="2297"/>
                  <a:pt x="1657" y="2317"/>
                </a:cubicBezTo>
                <a:cubicBezTo>
                  <a:pt x="1647" y="2336"/>
                  <a:pt x="1636" y="2358"/>
                  <a:pt x="1631" y="2366"/>
                </a:cubicBezTo>
                <a:cubicBezTo>
                  <a:pt x="1626" y="2374"/>
                  <a:pt x="1615" y="2394"/>
                  <a:pt x="1605" y="2411"/>
                </a:cubicBezTo>
                <a:cubicBezTo>
                  <a:pt x="1595" y="2428"/>
                  <a:pt x="1582" y="2448"/>
                  <a:pt x="1577" y="2455"/>
                </a:cubicBezTo>
                <a:cubicBezTo>
                  <a:pt x="1567" y="2471"/>
                  <a:pt x="1552" y="2497"/>
                  <a:pt x="1547" y="2511"/>
                </a:cubicBezTo>
                <a:cubicBezTo>
                  <a:pt x="1550" y="2479"/>
                  <a:pt x="1544" y="2361"/>
                  <a:pt x="1539" y="2334"/>
                </a:cubicBezTo>
                <a:cubicBezTo>
                  <a:pt x="1537" y="2324"/>
                  <a:pt x="1534" y="2306"/>
                  <a:pt x="1532" y="2296"/>
                </a:cubicBezTo>
                <a:cubicBezTo>
                  <a:pt x="1531" y="2285"/>
                  <a:pt x="1529" y="2272"/>
                  <a:pt x="1528" y="2266"/>
                </a:cubicBezTo>
                <a:cubicBezTo>
                  <a:pt x="1526" y="2260"/>
                  <a:pt x="1524" y="2249"/>
                  <a:pt x="1523" y="2241"/>
                </a:cubicBezTo>
                <a:cubicBezTo>
                  <a:pt x="1522" y="2233"/>
                  <a:pt x="1519" y="2219"/>
                  <a:pt x="1518" y="2211"/>
                </a:cubicBezTo>
                <a:cubicBezTo>
                  <a:pt x="1514" y="2188"/>
                  <a:pt x="1500" y="2130"/>
                  <a:pt x="1494" y="2112"/>
                </a:cubicBezTo>
                <a:cubicBezTo>
                  <a:pt x="1486" y="2084"/>
                  <a:pt x="1476" y="2044"/>
                  <a:pt x="1475" y="2031"/>
                </a:cubicBezTo>
                <a:cubicBezTo>
                  <a:pt x="1472" y="1982"/>
                  <a:pt x="1479" y="1950"/>
                  <a:pt x="1502" y="1899"/>
                </a:cubicBezTo>
                <a:cubicBezTo>
                  <a:pt x="1516" y="1870"/>
                  <a:pt x="1520" y="1853"/>
                  <a:pt x="1522" y="1827"/>
                </a:cubicBezTo>
                <a:cubicBezTo>
                  <a:pt x="1526" y="1753"/>
                  <a:pt x="1557" y="1664"/>
                  <a:pt x="1607" y="1578"/>
                </a:cubicBezTo>
                <a:cubicBezTo>
                  <a:pt x="1612" y="1570"/>
                  <a:pt x="1621" y="1554"/>
                  <a:pt x="1621" y="1551"/>
                </a:cubicBezTo>
                <a:lnTo>
                  <a:pt x="1621" y="1550"/>
                </a:lnTo>
                <a:cubicBezTo>
                  <a:pt x="1629" y="1547"/>
                  <a:pt x="1657" y="1484"/>
                  <a:pt x="1664" y="1461"/>
                </a:cubicBezTo>
                <a:cubicBezTo>
                  <a:pt x="1677" y="1420"/>
                  <a:pt x="1692" y="1341"/>
                  <a:pt x="1693" y="1303"/>
                </a:cubicBezTo>
                <a:cubicBezTo>
                  <a:pt x="1693" y="1284"/>
                  <a:pt x="1693" y="1239"/>
                  <a:pt x="1691" y="1202"/>
                </a:cubicBezTo>
                <a:cubicBezTo>
                  <a:pt x="1685" y="1052"/>
                  <a:pt x="1685" y="1047"/>
                  <a:pt x="1691" y="1006"/>
                </a:cubicBezTo>
                <a:cubicBezTo>
                  <a:pt x="1698" y="954"/>
                  <a:pt x="1712" y="898"/>
                  <a:pt x="1756" y="745"/>
                </a:cubicBezTo>
                <a:cubicBezTo>
                  <a:pt x="1789" y="632"/>
                  <a:pt x="1794" y="585"/>
                  <a:pt x="1788" y="478"/>
                </a:cubicBezTo>
                <a:cubicBezTo>
                  <a:pt x="1784" y="414"/>
                  <a:pt x="1778" y="351"/>
                  <a:pt x="1773" y="326"/>
                </a:cubicBezTo>
                <a:cubicBezTo>
                  <a:pt x="1772" y="321"/>
                  <a:pt x="1769" y="301"/>
                  <a:pt x="1765" y="282"/>
                </a:cubicBezTo>
                <a:cubicBezTo>
                  <a:pt x="1763" y="264"/>
                  <a:pt x="1759" y="244"/>
                  <a:pt x="1759" y="241"/>
                </a:cubicBezTo>
                <a:cubicBezTo>
                  <a:pt x="1758" y="238"/>
                  <a:pt x="1756" y="227"/>
                  <a:pt x="1754" y="216"/>
                </a:cubicBezTo>
                <a:cubicBezTo>
                  <a:pt x="1753" y="208"/>
                  <a:pt x="1751" y="195"/>
                  <a:pt x="1749" y="193"/>
                </a:cubicBezTo>
                <a:cubicBezTo>
                  <a:pt x="1750" y="193"/>
                  <a:pt x="1750" y="193"/>
                  <a:pt x="1750" y="193"/>
                </a:cubicBezTo>
                <a:cubicBezTo>
                  <a:pt x="1749" y="192"/>
                  <a:pt x="1747" y="182"/>
                  <a:pt x="1745" y="167"/>
                </a:cubicBezTo>
                <a:cubicBezTo>
                  <a:pt x="1744" y="155"/>
                  <a:pt x="1741" y="140"/>
                  <a:pt x="1740" y="137"/>
                </a:cubicBezTo>
                <a:cubicBezTo>
                  <a:pt x="1739" y="134"/>
                  <a:pt x="1732" y="92"/>
                  <a:pt x="1726" y="44"/>
                </a:cubicBezTo>
                <a:cubicBezTo>
                  <a:pt x="1720" y="7"/>
                  <a:pt x="1717" y="2"/>
                  <a:pt x="1714" y="0"/>
                </a:cubicBezTo>
                <a:cubicBezTo>
                  <a:pt x="1713" y="0"/>
                  <a:pt x="1712" y="0"/>
                  <a:pt x="1711" y="0"/>
                </a:cubicBezTo>
                <a:cubicBezTo>
                  <a:pt x="1708" y="2"/>
                  <a:pt x="1702" y="14"/>
                  <a:pt x="1695" y="37"/>
                </a:cubicBezTo>
                <a:cubicBezTo>
                  <a:pt x="1689" y="57"/>
                  <a:pt x="1682" y="86"/>
                  <a:pt x="1680" y="101"/>
                </a:cubicBezTo>
                <a:cubicBezTo>
                  <a:pt x="1679" y="116"/>
                  <a:pt x="1676" y="135"/>
                  <a:pt x="1674" y="143"/>
                </a:cubicBezTo>
                <a:cubicBezTo>
                  <a:pt x="1672" y="151"/>
                  <a:pt x="1670" y="161"/>
                  <a:pt x="1669" y="164"/>
                </a:cubicBezTo>
                <a:cubicBezTo>
                  <a:pt x="1669" y="168"/>
                  <a:pt x="1664" y="190"/>
                  <a:pt x="1659" y="213"/>
                </a:cubicBezTo>
                <a:cubicBezTo>
                  <a:pt x="1643" y="285"/>
                  <a:pt x="1642" y="289"/>
                  <a:pt x="1594" y="396"/>
                </a:cubicBezTo>
                <a:cubicBezTo>
                  <a:pt x="1576" y="435"/>
                  <a:pt x="1554" y="483"/>
                  <a:pt x="1549" y="493"/>
                </a:cubicBezTo>
                <a:cubicBezTo>
                  <a:pt x="1547" y="496"/>
                  <a:pt x="1544" y="502"/>
                  <a:pt x="1541" y="508"/>
                </a:cubicBezTo>
                <a:cubicBezTo>
                  <a:pt x="1538" y="514"/>
                  <a:pt x="1518" y="550"/>
                  <a:pt x="1495" y="588"/>
                </a:cubicBezTo>
                <a:cubicBezTo>
                  <a:pt x="1473" y="627"/>
                  <a:pt x="1448" y="671"/>
                  <a:pt x="1441" y="686"/>
                </a:cubicBezTo>
                <a:cubicBezTo>
                  <a:pt x="1433" y="702"/>
                  <a:pt x="1417" y="733"/>
                  <a:pt x="1405" y="756"/>
                </a:cubicBezTo>
                <a:cubicBezTo>
                  <a:pt x="1394" y="778"/>
                  <a:pt x="1381" y="805"/>
                  <a:pt x="1376" y="813"/>
                </a:cubicBezTo>
                <a:cubicBezTo>
                  <a:pt x="1372" y="822"/>
                  <a:pt x="1366" y="833"/>
                  <a:pt x="1364" y="838"/>
                </a:cubicBezTo>
                <a:cubicBezTo>
                  <a:pt x="1350" y="864"/>
                  <a:pt x="1319" y="941"/>
                  <a:pt x="1311" y="966"/>
                </a:cubicBezTo>
                <a:cubicBezTo>
                  <a:pt x="1294" y="1023"/>
                  <a:pt x="1289" y="1056"/>
                  <a:pt x="1289" y="1107"/>
                </a:cubicBezTo>
                <a:cubicBezTo>
                  <a:pt x="1289" y="1156"/>
                  <a:pt x="1295" y="1250"/>
                  <a:pt x="1300" y="1272"/>
                </a:cubicBezTo>
                <a:cubicBezTo>
                  <a:pt x="1303" y="1284"/>
                  <a:pt x="1306" y="1298"/>
                  <a:pt x="1307" y="1305"/>
                </a:cubicBezTo>
                <a:cubicBezTo>
                  <a:pt x="1308" y="1311"/>
                  <a:pt x="1310" y="1319"/>
                  <a:pt x="1311" y="1322"/>
                </a:cubicBezTo>
                <a:cubicBezTo>
                  <a:pt x="1312" y="1324"/>
                  <a:pt x="1314" y="1329"/>
                  <a:pt x="1315" y="1333"/>
                </a:cubicBezTo>
                <a:cubicBezTo>
                  <a:pt x="1317" y="1343"/>
                  <a:pt x="1334" y="1386"/>
                  <a:pt x="1338" y="1394"/>
                </a:cubicBezTo>
                <a:cubicBezTo>
                  <a:pt x="1339" y="1396"/>
                  <a:pt x="1344" y="1408"/>
                  <a:pt x="1349" y="1421"/>
                </a:cubicBezTo>
                <a:cubicBezTo>
                  <a:pt x="1353" y="1433"/>
                  <a:pt x="1360" y="1454"/>
                  <a:pt x="1365" y="1465"/>
                </a:cubicBezTo>
                <a:cubicBezTo>
                  <a:pt x="1393" y="1541"/>
                  <a:pt x="1401" y="1566"/>
                  <a:pt x="1402" y="1592"/>
                </a:cubicBezTo>
                <a:cubicBezTo>
                  <a:pt x="1403" y="1624"/>
                  <a:pt x="1403" y="1677"/>
                  <a:pt x="1402" y="1682"/>
                </a:cubicBezTo>
                <a:cubicBezTo>
                  <a:pt x="1399" y="1692"/>
                  <a:pt x="1410" y="1846"/>
                  <a:pt x="1415" y="1879"/>
                </a:cubicBezTo>
                <a:cubicBezTo>
                  <a:pt x="1421" y="1916"/>
                  <a:pt x="1436" y="1996"/>
                  <a:pt x="1440" y="2003"/>
                </a:cubicBezTo>
                <a:cubicBezTo>
                  <a:pt x="1441" y="2005"/>
                  <a:pt x="1441" y="2008"/>
                  <a:pt x="1441" y="2008"/>
                </a:cubicBezTo>
                <a:cubicBezTo>
                  <a:pt x="1441" y="2011"/>
                  <a:pt x="1446" y="2027"/>
                  <a:pt x="1448" y="2036"/>
                </a:cubicBezTo>
                <a:cubicBezTo>
                  <a:pt x="1452" y="2049"/>
                  <a:pt x="1457" y="2065"/>
                  <a:pt x="1458" y="2071"/>
                </a:cubicBezTo>
                <a:cubicBezTo>
                  <a:pt x="1461" y="2087"/>
                  <a:pt x="1471" y="2124"/>
                  <a:pt x="1479" y="2152"/>
                </a:cubicBezTo>
                <a:cubicBezTo>
                  <a:pt x="1487" y="2177"/>
                  <a:pt x="1494" y="2210"/>
                  <a:pt x="1504" y="2274"/>
                </a:cubicBezTo>
                <a:cubicBezTo>
                  <a:pt x="1505" y="2285"/>
                  <a:pt x="1508" y="2302"/>
                  <a:pt x="1511" y="2311"/>
                </a:cubicBezTo>
                <a:cubicBezTo>
                  <a:pt x="1516" y="2335"/>
                  <a:pt x="1526" y="2466"/>
                  <a:pt x="1524" y="2495"/>
                </a:cubicBezTo>
                <a:cubicBezTo>
                  <a:pt x="1521" y="2562"/>
                  <a:pt x="1518" y="2599"/>
                  <a:pt x="1516" y="2608"/>
                </a:cubicBezTo>
                <a:cubicBezTo>
                  <a:pt x="1515" y="2614"/>
                  <a:pt x="1514" y="2624"/>
                  <a:pt x="1513" y="2629"/>
                </a:cubicBezTo>
                <a:cubicBezTo>
                  <a:pt x="1513" y="2635"/>
                  <a:pt x="1511" y="2647"/>
                  <a:pt x="1510" y="2656"/>
                </a:cubicBezTo>
                <a:cubicBezTo>
                  <a:pt x="1502" y="2720"/>
                  <a:pt x="1500" y="2745"/>
                  <a:pt x="1498" y="2783"/>
                </a:cubicBezTo>
                <a:cubicBezTo>
                  <a:pt x="1497" y="2813"/>
                  <a:pt x="1496" y="2841"/>
                  <a:pt x="1495" y="2854"/>
                </a:cubicBezTo>
                <a:cubicBezTo>
                  <a:pt x="1491" y="2848"/>
                  <a:pt x="1484" y="2838"/>
                  <a:pt x="1476" y="2824"/>
                </a:cubicBezTo>
                <a:cubicBezTo>
                  <a:pt x="1438" y="2760"/>
                  <a:pt x="1401" y="2715"/>
                  <a:pt x="1317" y="2632"/>
                </a:cubicBezTo>
                <a:cubicBezTo>
                  <a:pt x="1307" y="2622"/>
                  <a:pt x="1294" y="2609"/>
                  <a:pt x="1288" y="2602"/>
                </a:cubicBezTo>
                <a:cubicBezTo>
                  <a:pt x="1276" y="2589"/>
                  <a:pt x="1235" y="2559"/>
                  <a:pt x="1204" y="2538"/>
                </a:cubicBezTo>
                <a:cubicBezTo>
                  <a:pt x="1183" y="2524"/>
                  <a:pt x="1135" y="2491"/>
                  <a:pt x="1126" y="2491"/>
                </a:cubicBezTo>
                <a:lnTo>
                  <a:pt x="1126" y="2491"/>
                </a:lnTo>
                <a:cubicBezTo>
                  <a:pt x="1126" y="2488"/>
                  <a:pt x="1120" y="2484"/>
                  <a:pt x="1067" y="2462"/>
                </a:cubicBezTo>
                <a:cubicBezTo>
                  <a:pt x="1031" y="2448"/>
                  <a:pt x="996" y="2435"/>
                  <a:pt x="977" y="2429"/>
                </a:cubicBezTo>
                <a:cubicBezTo>
                  <a:pt x="934" y="2416"/>
                  <a:pt x="905" y="2410"/>
                  <a:pt x="856" y="2404"/>
                </a:cubicBezTo>
                <a:cubicBezTo>
                  <a:pt x="812" y="2398"/>
                  <a:pt x="700" y="2405"/>
                  <a:pt x="652" y="2417"/>
                </a:cubicBezTo>
                <a:cubicBezTo>
                  <a:pt x="569" y="2437"/>
                  <a:pt x="518" y="2468"/>
                  <a:pt x="476" y="2522"/>
                </a:cubicBezTo>
                <a:cubicBezTo>
                  <a:pt x="451" y="2554"/>
                  <a:pt x="405" y="2605"/>
                  <a:pt x="384" y="2625"/>
                </a:cubicBezTo>
                <a:cubicBezTo>
                  <a:pt x="375" y="2634"/>
                  <a:pt x="348" y="2662"/>
                  <a:pt x="325" y="2687"/>
                </a:cubicBezTo>
                <a:cubicBezTo>
                  <a:pt x="301" y="2713"/>
                  <a:pt x="268" y="2748"/>
                  <a:pt x="250" y="2767"/>
                </a:cubicBezTo>
                <a:cubicBezTo>
                  <a:pt x="188" y="2831"/>
                  <a:pt x="147" y="2885"/>
                  <a:pt x="122" y="2936"/>
                </a:cubicBezTo>
                <a:cubicBezTo>
                  <a:pt x="88" y="3003"/>
                  <a:pt x="72" y="3059"/>
                  <a:pt x="68" y="3117"/>
                </a:cubicBezTo>
                <a:cubicBezTo>
                  <a:pt x="67" y="3129"/>
                  <a:pt x="62" y="3192"/>
                  <a:pt x="58" y="3242"/>
                </a:cubicBezTo>
                <a:cubicBezTo>
                  <a:pt x="55" y="3276"/>
                  <a:pt x="58" y="3311"/>
                  <a:pt x="67" y="3337"/>
                </a:cubicBezTo>
                <a:cubicBezTo>
                  <a:pt x="77" y="3368"/>
                  <a:pt x="87" y="3394"/>
                  <a:pt x="96" y="3409"/>
                </a:cubicBezTo>
                <a:cubicBezTo>
                  <a:pt x="100" y="3415"/>
                  <a:pt x="108" y="3430"/>
                  <a:pt x="115" y="3441"/>
                </a:cubicBezTo>
                <a:cubicBezTo>
                  <a:pt x="122" y="3453"/>
                  <a:pt x="138" y="3482"/>
                  <a:pt x="152" y="3505"/>
                </a:cubicBezTo>
                <a:cubicBezTo>
                  <a:pt x="165" y="3528"/>
                  <a:pt x="183" y="3562"/>
                  <a:pt x="192" y="3582"/>
                </a:cubicBezTo>
                <a:cubicBezTo>
                  <a:pt x="209" y="3618"/>
                  <a:pt x="210" y="3620"/>
                  <a:pt x="226" y="3647"/>
                </a:cubicBezTo>
                <a:cubicBezTo>
                  <a:pt x="245" y="3678"/>
                  <a:pt x="247" y="3681"/>
                  <a:pt x="251" y="3685"/>
                </a:cubicBezTo>
                <a:cubicBezTo>
                  <a:pt x="253" y="3686"/>
                  <a:pt x="255" y="3690"/>
                  <a:pt x="256" y="3693"/>
                </a:cubicBezTo>
                <a:cubicBezTo>
                  <a:pt x="257" y="3696"/>
                  <a:pt x="260" y="3701"/>
                  <a:pt x="264" y="3701"/>
                </a:cubicBezTo>
                <a:lnTo>
                  <a:pt x="264" y="3701"/>
                </a:lnTo>
                <a:cubicBezTo>
                  <a:pt x="264" y="3706"/>
                  <a:pt x="290" y="3737"/>
                  <a:pt x="294" y="3740"/>
                </a:cubicBezTo>
                <a:cubicBezTo>
                  <a:pt x="295" y="3741"/>
                  <a:pt x="300" y="3746"/>
                  <a:pt x="306" y="3754"/>
                </a:cubicBezTo>
                <a:cubicBezTo>
                  <a:pt x="315" y="3764"/>
                  <a:pt x="340" y="3791"/>
                  <a:pt x="348" y="3791"/>
                </a:cubicBezTo>
                <a:cubicBezTo>
                  <a:pt x="350" y="3791"/>
                  <a:pt x="351" y="3790"/>
                  <a:pt x="352" y="3789"/>
                </a:cubicBezTo>
                <a:cubicBezTo>
                  <a:pt x="353" y="3788"/>
                  <a:pt x="354" y="3787"/>
                  <a:pt x="353" y="3767"/>
                </a:cubicBezTo>
                <a:cubicBezTo>
                  <a:pt x="353" y="3755"/>
                  <a:pt x="352" y="3739"/>
                  <a:pt x="351" y="3723"/>
                </a:cubicBezTo>
                <a:cubicBezTo>
                  <a:pt x="347" y="3667"/>
                  <a:pt x="346" y="3657"/>
                  <a:pt x="337" y="3628"/>
                </a:cubicBezTo>
                <a:cubicBezTo>
                  <a:pt x="332" y="3610"/>
                  <a:pt x="325" y="3588"/>
                  <a:pt x="323" y="3578"/>
                </a:cubicBezTo>
                <a:cubicBezTo>
                  <a:pt x="304" y="3499"/>
                  <a:pt x="289" y="3313"/>
                  <a:pt x="296" y="3253"/>
                </a:cubicBezTo>
                <a:cubicBezTo>
                  <a:pt x="296" y="3248"/>
                  <a:pt x="297" y="3240"/>
                  <a:pt x="298" y="3234"/>
                </a:cubicBezTo>
                <a:cubicBezTo>
                  <a:pt x="301" y="3200"/>
                  <a:pt x="303" y="3186"/>
                  <a:pt x="305" y="3176"/>
                </a:cubicBezTo>
                <a:cubicBezTo>
                  <a:pt x="310" y="3152"/>
                  <a:pt x="317" y="3124"/>
                  <a:pt x="319" y="3118"/>
                </a:cubicBezTo>
                <a:cubicBezTo>
                  <a:pt x="323" y="3107"/>
                  <a:pt x="335" y="3055"/>
                  <a:pt x="340" y="3027"/>
                </a:cubicBezTo>
                <a:cubicBezTo>
                  <a:pt x="343" y="3012"/>
                  <a:pt x="346" y="2995"/>
                  <a:pt x="347" y="2991"/>
                </a:cubicBezTo>
                <a:cubicBezTo>
                  <a:pt x="348" y="2986"/>
                  <a:pt x="351" y="2972"/>
                  <a:pt x="353" y="2962"/>
                </a:cubicBezTo>
                <a:cubicBezTo>
                  <a:pt x="362" y="2910"/>
                  <a:pt x="366" y="2898"/>
                  <a:pt x="386" y="2868"/>
                </a:cubicBezTo>
                <a:cubicBezTo>
                  <a:pt x="396" y="2852"/>
                  <a:pt x="407" y="2835"/>
                  <a:pt x="409" y="2832"/>
                </a:cubicBezTo>
                <a:cubicBezTo>
                  <a:pt x="414" y="2824"/>
                  <a:pt x="431" y="2801"/>
                  <a:pt x="447" y="2780"/>
                </a:cubicBezTo>
                <a:cubicBezTo>
                  <a:pt x="454" y="2772"/>
                  <a:pt x="461" y="2762"/>
                  <a:pt x="464" y="2758"/>
                </a:cubicBezTo>
                <a:cubicBezTo>
                  <a:pt x="467" y="2754"/>
                  <a:pt x="477" y="2744"/>
                  <a:pt x="485" y="2736"/>
                </a:cubicBezTo>
                <a:cubicBezTo>
                  <a:pt x="492" y="2731"/>
                  <a:pt x="503" y="2721"/>
                  <a:pt x="504" y="2719"/>
                </a:cubicBezTo>
                <a:cubicBezTo>
                  <a:pt x="504" y="2718"/>
                  <a:pt x="504" y="2718"/>
                  <a:pt x="505" y="2718"/>
                </a:cubicBezTo>
                <a:cubicBezTo>
                  <a:pt x="509" y="2718"/>
                  <a:pt x="518" y="2710"/>
                  <a:pt x="519" y="2710"/>
                </a:cubicBezTo>
                <a:cubicBezTo>
                  <a:pt x="527" y="2703"/>
                  <a:pt x="573" y="2675"/>
                  <a:pt x="595" y="2664"/>
                </a:cubicBezTo>
                <a:cubicBezTo>
                  <a:pt x="629" y="2647"/>
                  <a:pt x="665" y="2633"/>
                  <a:pt x="713" y="2620"/>
                </a:cubicBezTo>
                <a:cubicBezTo>
                  <a:pt x="747" y="2611"/>
                  <a:pt x="841" y="2603"/>
                  <a:pt x="863" y="2606"/>
                </a:cubicBezTo>
                <a:cubicBezTo>
                  <a:pt x="883" y="2610"/>
                  <a:pt x="908" y="2605"/>
                  <a:pt x="938" y="2593"/>
                </a:cubicBezTo>
                <a:cubicBezTo>
                  <a:pt x="975" y="2578"/>
                  <a:pt x="1043" y="2562"/>
                  <a:pt x="1079" y="2560"/>
                </a:cubicBezTo>
                <a:cubicBezTo>
                  <a:pt x="1102" y="2559"/>
                  <a:pt x="1145" y="2562"/>
                  <a:pt x="1179" y="2568"/>
                </a:cubicBezTo>
                <a:cubicBezTo>
                  <a:pt x="1193" y="2570"/>
                  <a:pt x="1217" y="2579"/>
                  <a:pt x="1227" y="2586"/>
                </a:cubicBezTo>
                <a:cubicBezTo>
                  <a:pt x="1240" y="2594"/>
                  <a:pt x="1269" y="2620"/>
                  <a:pt x="1308" y="2658"/>
                </a:cubicBezTo>
                <a:cubicBezTo>
                  <a:pt x="1402" y="2748"/>
                  <a:pt x="1459" y="2824"/>
                  <a:pt x="1482" y="2890"/>
                </a:cubicBezTo>
                <a:cubicBezTo>
                  <a:pt x="1490" y="2913"/>
                  <a:pt x="1492" y="2924"/>
                  <a:pt x="1494" y="2952"/>
                </a:cubicBezTo>
                <a:cubicBezTo>
                  <a:pt x="1497" y="2984"/>
                  <a:pt x="1501" y="3016"/>
                  <a:pt x="1505" y="3033"/>
                </a:cubicBezTo>
                <a:cubicBezTo>
                  <a:pt x="1505" y="3036"/>
                  <a:pt x="1509" y="3076"/>
                  <a:pt x="1513" y="3130"/>
                </a:cubicBezTo>
                <a:cubicBezTo>
                  <a:pt x="1520" y="3216"/>
                  <a:pt x="1523" y="3246"/>
                  <a:pt x="1529" y="3290"/>
                </a:cubicBezTo>
                <a:cubicBezTo>
                  <a:pt x="1533" y="3313"/>
                  <a:pt x="1539" y="3350"/>
                  <a:pt x="1542" y="3360"/>
                </a:cubicBezTo>
                <a:cubicBezTo>
                  <a:pt x="1543" y="3364"/>
                  <a:pt x="1546" y="3375"/>
                  <a:pt x="1548" y="3384"/>
                </a:cubicBezTo>
                <a:cubicBezTo>
                  <a:pt x="1551" y="3394"/>
                  <a:pt x="1557" y="3414"/>
                  <a:pt x="1563" y="3430"/>
                </a:cubicBezTo>
                <a:cubicBezTo>
                  <a:pt x="1576" y="3467"/>
                  <a:pt x="1592" y="3513"/>
                  <a:pt x="1597" y="3531"/>
                </a:cubicBezTo>
                <a:cubicBezTo>
                  <a:pt x="1599" y="3538"/>
                  <a:pt x="1602" y="3549"/>
                  <a:pt x="1604" y="3556"/>
                </a:cubicBezTo>
                <a:cubicBezTo>
                  <a:pt x="1606" y="3562"/>
                  <a:pt x="1608" y="3571"/>
                  <a:pt x="1609" y="3576"/>
                </a:cubicBezTo>
                <a:cubicBezTo>
                  <a:pt x="1610" y="3581"/>
                  <a:pt x="1613" y="3592"/>
                  <a:pt x="1615" y="3600"/>
                </a:cubicBezTo>
                <a:cubicBezTo>
                  <a:pt x="1624" y="3633"/>
                  <a:pt x="1631" y="3716"/>
                  <a:pt x="1630" y="3772"/>
                </a:cubicBezTo>
                <a:cubicBezTo>
                  <a:pt x="1630" y="3787"/>
                  <a:pt x="1629" y="3803"/>
                  <a:pt x="1629" y="3809"/>
                </a:cubicBezTo>
                <a:cubicBezTo>
                  <a:pt x="1628" y="3854"/>
                  <a:pt x="1613" y="3940"/>
                  <a:pt x="1592" y="4014"/>
                </a:cubicBezTo>
                <a:cubicBezTo>
                  <a:pt x="1590" y="4021"/>
                  <a:pt x="1584" y="4041"/>
                  <a:pt x="1581" y="4049"/>
                </a:cubicBezTo>
                <a:cubicBezTo>
                  <a:pt x="1580" y="4047"/>
                  <a:pt x="1580" y="4043"/>
                  <a:pt x="1579" y="4038"/>
                </a:cubicBezTo>
                <a:cubicBezTo>
                  <a:pt x="1578" y="4019"/>
                  <a:pt x="1564" y="3988"/>
                  <a:pt x="1547" y="3967"/>
                </a:cubicBezTo>
                <a:cubicBezTo>
                  <a:pt x="1542" y="3960"/>
                  <a:pt x="1523" y="3940"/>
                  <a:pt x="1503" y="3922"/>
                </a:cubicBezTo>
                <a:cubicBezTo>
                  <a:pt x="1469" y="3890"/>
                  <a:pt x="1414" y="3828"/>
                  <a:pt x="1388" y="3791"/>
                </a:cubicBezTo>
                <a:cubicBezTo>
                  <a:pt x="1354" y="3743"/>
                  <a:pt x="1310" y="3639"/>
                  <a:pt x="1299" y="3582"/>
                </a:cubicBezTo>
                <a:cubicBezTo>
                  <a:pt x="1296" y="3570"/>
                  <a:pt x="1268" y="3474"/>
                  <a:pt x="1256" y="3440"/>
                </a:cubicBezTo>
                <a:cubicBezTo>
                  <a:pt x="1239" y="3389"/>
                  <a:pt x="1202" y="3319"/>
                  <a:pt x="1174" y="3285"/>
                </a:cubicBezTo>
                <a:cubicBezTo>
                  <a:pt x="1156" y="3264"/>
                  <a:pt x="1117" y="3233"/>
                  <a:pt x="1095" y="3222"/>
                </a:cubicBezTo>
                <a:cubicBezTo>
                  <a:pt x="1081" y="3215"/>
                  <a:pt x="1076" y="3215"/>
                  <a:pt x="1050" y="3217"/>
                </a:cubicBezTo>
                <a:cubicBezTo>
                  <a:pt x="1002" y="3220"/>
                  <a:pt x="945" y="3227"/>
                  <a:pt x="930" y="3232"/>
                </a:cubicBezTo>
                <a:cubicBezTo>
                  <a:pt x="911" y="3238"/>
                  <a:pt x="850" y="3274"/>
                  <a:pt x="831" y="3290"/>
                </a:cubicBezTo>
                <a:cubicBezTo>
                  <a:pt x="814" y="3305"/>
                  <a:pt x="777" y="3347"/>
                  <a:pt x="760" y="3371"/>
                </a:cubicBezTo>
                <a:cubicBezTo>
                  <a:pt x="721" y="3426"/>
                  <a:pt x="712" y="3455"/>
                  <a:pt x="701" y="3550"/>
                </a:cubicBezTo>
                <a:cubicBezTo>
                  <a:pt x="697" y="3587"/>
                  <a:pt x="700" y="3632"/>
                  <a:pt x="707" y="3649"/>
                </a:cubicBezTo>
                <a:cubicBezTo>
                  <a:pt x="708" y="3651"/>
                  <a:pt x="709" y="3653"/>
                  <a:pt x="709" y="3654"/>
                </a:cubicBezTo>
                <a:cubicBezTo>
                  <a:pt x="709" y="3655"/>
                  <a:pt x="708" y="3657"/>
                  <a:pt x="712" y="3665"/>
                </a:cubicBezTo>
                <a:cubicBezTo>
                  <a:pt x="714" y="3669"/>
                  <a:pt x="716" y="3675"/>
                  <a:pt x="716" y="3678"/>
                </a:cubicBezTo>
                <a:cubicBezTo>
                  <a:pt x="718" y="3686"/>
                  <a:pt x="732" y="3725"/>
                  <a:pt x="754" y="3781"/>
                </a:cubicBezTo>
                <a:cubicBezTo>
                  <a:pt x="764" y="3804"/>
                  <a:pt x="774" y="3835"/>
                  <a:pt x="777" y="3849"/>
                </a:cubicBezTo>
                <a:cubicBezTo>
                  <a:pt x="781" y="3863"/>
                  <a:pt x="787" y="3885"/>
                  <a:pt x="792" y="3897"/>
                </a:cubicBezTo>
                <a:cubicBezTo>
                  <a:pt x="799" y="3914"/>
                  <a:pt x="800" y="3918"/>
                  <a:pt x="804" y="3918"/>
                </a:cubicBezTo>
                <a:cubicBezTo>
                  <a:pt x="808" y="3917"/>
                  <a:pt x="809" y="3914"/>
                  <a:pt x="810" y="3910"/>
                </a:cubicBezTo>
                <a:cubicBezTo>
                  <a:pt x="816" y="3892"/>
                  <a:pt x="823" y="3864"/>
                  <a:pt x="822" y="3857"/>
                </a:cubicBezTo>
                <a:cubicBezTo>
                  <a:pt x="821" y="3839"/>
                  <a:pt x="848" y="3745"/>
                  <a:pt x="863" y="3710"/>
                </a:cubicBezTo>
                <a:cubicBezTo>
                  <a:pt x="874" y="3686"/>
                  <a:pt x="881" y="3672"/>
                  <a:pt x="888" y="3660"/>
                </a:cubicBezTo>
                <a:cubicBezTo>
                  <a:pt x="905" y="3631"/>
                  <a:pt x="928" y="3570"/>
                  <a:pt x="936" y="3535"/>
                </a:cubicBezTo>
                <a:cubicBezTo>
                  <a:pt x="942" y="3508"/>
                  <a:pt x="941" y="3482"/>
                  <a:pt x="933" y="3447"/>
                </a:cubicBezTo>
                <a:lnTo>
                  <a:pt x="932" y="3439"/>
                </a:lnTo>
                <a:lnTo>
                  <a:pt x="936" y="3439"/>
                </a:lnTo>
                <a:cubicBezTo>
                  <a:pt x="954" y="3443"/>
                  <a:pt x="980" y="3463"/>
                  <a:pt x="1005" y="3494"/>
                </a:cubicBezTo>
                <a:cubicBezTo>
                  <a:pt x="1024" y="3518"/>
                  <a:pt x="1066" y="3588"/>
                  <a:pt x="1089" y="3636"/>
                </a:cubicBezTo>
                <a:cubicBezTo>
                  <a:pt x="1110" y="3679"/>
                  <a:pt x="1132" y="3718"/>
                  <a:pt x="1154" y="3747"/>
                </a:cubicBezTo>
                <a:cubicBezTo>
                  <a:pt x="1189" y="3794"/>
                  <a:pt x="1192" y="3798"/>
                  <a:pt x="1195" y="3799"/>
                </a:cubicBezTo>
                <a:cubicBezTo>
                  <a:pt x="1195" y="3799"/>
                  <a:pt x="1196" y="3800"/>
                  <a:pt x="1196" y="3801"/>
                </a:cubicBezTo>
                <a:cubicBezTo>
                  <a:pt x="1196" y="3804"/>
                  <a:pt x="1199" y="3809"/>
                  <a:pt x="1202" y="3812"/>
                </a:cubicBezTo>
                <a:cubicBezTo>
                  <a:pt x="1204" y="3815"/>
                  <a:pt x="1212" y="3826"/>
                  <a:pt x="1220" y="3837"/>
                </a:cubicBezTo>
                <a:cubicBezTo>
                  <a:pt x="1252" y="3884"/>
                  <a:pt x="1271" y="3896"/>
                  <a:pt x="1335" y="3909"/>
                </a:cubicBezTo>
                <a:cubicBezTo>
                  <a:pt x="1355" y="3912"/>
                  <a:pt x="1376" y="3916"/>
                  <a:pt x="1380" y="3917"/>
                </a:cubicBezTo>
                <a:cubicBezTo>
                  <a:pt x="1393" y="3920"/>
                  <a:pt x="1477" y="3949"/>
                  <a:pt x="1496" y="3957"/>
                </a:cubicBezTo>
                <a:cubicBezTo>
                  <a:pt x="1523" y="3968"/>
                  <a:pt x="1540" y="3990"/>
                  <a:pt x="1555" y="4028"/>
                </a:cubicBezTo>
                <a:cubicBezTo>
                  <a:pt x="1561" y="4046"/>
                  <a:pt x="1562" y="4053"/>
                  <a:pt x="1562" y="4082"/>
                </a:cubicBezTo>
                <a:lnTo>
                  <a:pt x="1563" y="4115"/>
                </a:lnTo>
                <a:lnTo>
                  <a:pt x="1539" y="4171"/>
                </a:lnTo>
                <a:cubicBezTo>
                  <a:pt x="1510" y="4240"/>
                  <a:pt x="1489" y="4288"/>
                  <a:pt x="1474" y="4317"/>
                </a:cubicBezTo>
                <a:cubicBezTo>
                  <a:pt x="1468" y="4327"/>
                  <a:pt x="1462" y="4339"/>
                  <a:pt x="1462" y="4343"/>
                </a:cubicBezTo>
                <a:cubicBezTo>
                  <a:pt x="1462" y="4343"/>
                  <a:pt x="1461" y="4345"/>
                  <a:pt x="1459" y="4348"/>
                </a:cubicBezTo>
                <a:cubicBezTo>
                  <a:pt x="1456" y="4352"/>
                  <a:pt x="1449" y="4366"/>
                  <a:pt x="1416" y="4439"/>
                </a:cubicBezTo>
                <a:cubicBezTo>
                  <a:pt x="1406" y="4461"/>
                  <a:pt x="1377" y="4519"/>
                  <a:pt x="1364" y="4544"/>
                </a:cubicBezTo>
                <a:cubicBezTo>
                  <a:pt x="1361" y="4550"/>
                  <a:pt x="1358" y="4556"/>
                  <a:pt x="1357" y="4559"/>
                </a:cubicBezTo>
                <a:cubicBezTo>
                  <a:pt x="1352" y="4571"/>
                  <a:pt x="1332" y="4602"/>
                  <a:pt x="1324" y="4613"/>
                </a:cubicBezTo>
                <a:cubicBezTo>
                  <a:pt x="1322" y="4608"/>
                  <a:pt x="1320" y="4602"/>
                  <a:pt x="1318" y="4594"/>
                </a:cubicBezTo>
                <a:cubicBezTo>
                  <a:pt x="1310" y="4570"/>
                  <a:pt x="1303" y="4552"/>
                  <a:pt x="1271" y="4473"/>
                </a:cubicBezTo>
                <a:cubicBezTo>
                  <a:pt x="1249" y="4416"/>
                  <a:pt x="1241" y="4391"/>
                  <a:pt x="1231" y="4345"/>
                </a:cubicBezTo>
                <a:cubicBezTo>
                  <a:pt x="1227" y="4326"/>
                  <a:pt x="1221" y="4314"/>
                  <a:pt x="1212" y="4309"/>
                </a:cubicBezTo>
                <a:cubicBezTo>
                  <a:pt x="1207" y="4306"/>
                  <a:pt x="1202" y="4305"/>
                  <a:pt x="1196" y="4307"/>
                </a:cubicBezTo>
                <a:cubicBezTo>
                  <a:pt x="1189" y="4309"/>
                  <a:pt x="1184" y="4314"/>
                  <a:pt x="1181" y="4321"/>
                </a:cubicBezTo>
                <a:cubicBezTo>
                  <a:pt x="1176" y="4335"/>
                  <a:pt x="1183" y="4357"/>
                  <a:pt x="1201" y="4383"/>
                </a:cubicBezTo>
                <a:cubicBezTo>
                  <a:pt x="1221" y="4413"/>
                  <a:pt x="1230" y="4431"/>
                  <a:pt x="1256" y="4497"/>
                </a:cubicBezTo>
                <a:cubicBezTo>
                  <a:pt x="1277" y="4548"/>
                  <a:pt x="1289" y="4583"/>
                  <a:pt x="1302" y="4623"/>
                </a:cubicBezTo>
                <a:lnTo>
                  <a:pt x="1308" y="4643"/>
                </a:lnTo>
                <a:lnTo>
                  <a:pt x="1288" y="4677"/>
                </a:lnTo>
                <a:cubicBezTo>
                  <a:pt x="1265" y="4715"/>
                  <a:pt x="1196" y="4833"/>
                  <a:pt x="1191" y="4843"/>
                </a:cubicBezTo>
                <a:cubicBezTo>
                  <a:pt x="1167" y="4888"/>
                  <a:pt x="1143" y="4944"/>
                  <a:pt x="1127" y="4998"/>
                </a:cubicBezTo>
                <a:cubicBezTo>
                  <a:pt x="1117" y="5031"/>
                  <a:pt x="1110" y="5058"/>
                  <a:pt x="1109" y="5063"/>
                </a:cubicBezTo>
                <a:cubicBezTo>
                  <a:pt x="1108" y="5065"/>
                  <a:pt x="1106" y="5074"/>
                  <a:pt x="1103" y="5084"/>
                </a:cubicBezTo>
                <a:cubicBezTo>
                  <a:pt x="1096" y="5107"/>
                  <a:pt x="1076" y="5188"/>
                  <a:pt x="1075" y="5197"/>
                </a:cubicBezTo>
                <a:cubicBezTo>
                  <a:pt x="1075" y="5201"/>
                  <a:pt x="1073" y="5207"/>
                  <a:pt x="1072" y="5211"/>
                </a:cubicBezTo>
                <a:cubicBezTo>
                  <a:pt x="1070" y="5218"/>
                  <a:pt x="1053" y="5295"/>
                  <a:pt x="1049" y="5315"/>
                </a:cubicBezTo>
                <a:cubicBezTo>
                  <a:pt x="1048" y="5317"/>
                  <a:pt x="1041" y="5354"/>
                  <a:pt x="1033" y="5395"/>
                </a:cubicBezTo>
                <a:cubicBezTo>
                  <a:pt x="1026" y="5429"/>
                  <a:pt x="1020" y="5460"/>
                  <a:pt x="1018" y="5472"/>
                </a:cubicBezTo>
                <a:cubicBezTo>
                  <a:pt x="1018" y="5470"/>
                  <a:pt x="1017" y="5468"/>
                  <a:pt x="1017" y="5465"/>
                </a:cubicBezTo>
                <a:cubicBezTo>
                  <a:pt x="1015" y="5452"/>
                  <a:pt x="1006" y="5421"/>
                  <a:pt x="995" y="5392"/>
                </a:cubicBezTo>
                <a:cubicBezTo>
                  <a:pt x="985" y="5364"/>
                  <a:pt x="975" y="5334"/>
                  <a:pt x="972" y="5325"/>
                </a:cubicBezTo>
                <a:cubicBezTo>
                  <a:pt x="965" y="5302"/>
                  <a:pt x="959" y="5257"/>
                  <a:pt x="960" y="5238"/>
                </a:cubicBezTo>
                <a:cubicBezTo>
                  <a:pt x="962" y="5209"/>
                  <a:pt x="979" y="5153"/>
                  <a:pt x="1010" y="5066"/>
                </a:cubicBezTo>
                <a:cubicBezTo>
                  <a:pt x="1016" y="5051"/>
                  <a:pt x="1029" y="5008"/>
                  <a:pt x="1043" y="4959"/>
                </a:cubicBezTo>
                <a:cubicBezTo>
                  <a:pt x="1050" y="4934"/>
                  <a:pt x="1061" y="4896"/>
                  <a:pt x="1068" y="4874"/>
                </a:cubicBezTo>
                <a:cubicBezTo>
                  <a:pt x="1085" y="4814"/>
                  <a:pt x="1101" y="4751"/>
                  <a:pt x="1113" y="4691"/>
                </a:cubicBezTo>
                <a:cubicBezTo>
                  <a:pt x="1117" y="4668"/>
                  <a:pt x="1118" y="4656"/>
                  <a:pt x="1116" y="4621"/>
                </a:cubicBezTo>
                <a:cubicBezTo>
                  <a:pt x="1109" y="4519"/>
                  <a:pt x="1076" y="4429"/>
                  <a:pt x="1025" y="4374"/>
                </a:cubicBezTo>
                <a:cubicBezTo>
                  <a:pt x="1022" y="4370"/>
                  <a:pt x="1003" y="4353"/>
                  <a:pt x="983" y="4335"/>
                </a:cubicBezTo>
                <a:cubicBezTo>
                  <a:pt x="945" y="4299"/>
                  <a:pt x="925" y="4279"/>
                  <a:pt x="910" y="4259"/>
                </a:cubicBezTo>
                <a:cubicBezTo>
                  <a:pt x="901" y="4245"/>
                  <a:pt x="832" y="4128"/>
                  <a:pt x="829" y="4119"/>
                </a:cubicBezTo>
                <a:cubicBezTo>
                  <a:pt x="828" y="4114"/>
                  <a:pt x="819" y="4103"/>
                  <a:pt x="814" y="4102"/>
                </a:cubicBezTo>
                <a:cubicBezTo>
                  <a:pt x="812" y="4101"/>
                  <a:pt x="810" y="4101"/>
                  <a:pt x="809" y="4103"/>
                </a:cubicBezTo>
                <a:cubicBezTo>
                  <a:pt x="803" y="4110"/>
                  <a:pt x="798" y="4156"/>
                  <a:pt x="799" y="4175"/>
                </a:cubicBezTo>
                <a:cubicBezTo>
                  <a:pt x="800" y="4201"/>
                  <a:pt x="796" y="4233"/>
                  <a:pt x="788" y="4259"/>
                </a:cubicBezTo>
                <a:cubicBezTo>
                  <a:pt x="772" y="4307"/>
                  <a:pt x="767" y="4378"/>
                  <a:pt x="777" y="4408"/>
                </a:cubicBezTo>
                <a:cubicBezTo>
                  <a:pt x="779" y="4414"/>
                  <a:pt x="788" y="4428"/>
                  <a:pt x="796" y="4439"/>
                </a:cubicBezTo>
                <a:cubicBezTo>
                  <a:pt x="812" y="4459"/>
                  <a:pt x="843" y="4514"/>
                  <a:pt x="861" y="4552"/>
                </a:cubicBezTo>
                <a:lnTo>
                  <a:pt x="866" y="4562"/>
                </a:lnTo>
                <a:cubicBezTo>
                  <a:pt x="870" y="4570"/>
                  <a:pt x="873" y="4578"/>
                  <a:pt x="874" y="4580"/>
                </a:cubicBezTo>
                <a:cubicBezTo>
                  <a:pt x="876" y="4583"/>
                  <a:pt x="882" y="4595"/>
                  <a:pt x="888" y="4606"/>
                </a:cubicBezTo>
                <a:cubicBezTo>
                  <a:pt x="900" y="4627"/>
                  <a:pt x="912" y="4659"/>
                  <a:pt x="922" y="4697"/>
                </a:cubicBezTo>
                <a:cubicBezTo>
                  <a:pt x="927" y="4716"/>
                  <a:pt x="928" y="4726"/>
                  <a:pt x="928" y="4774"/>
                </a:cubicBezTo>
                <a:cubicBezTo>
                  <a:pt x="928" y="4831"/>
                  <a:pt x="924" y="4894"/>
                  <a:pt x="918" y="4924"/>
                </a:cubicBezTo>
                <a:cubicBezTo>
                  <a:pt x="895" y="5035"/>
                  <a:pt x="894" y="5040"/>
                  <a:pt x="897" y="5088"/>
                </a:cubicBezTo>
                <a:cubicBezTo>
                  <a:pt x="904" y="5198"/>
                  <a:pt x="913" y="5237"/>
                  <a:pt x="962" y="5367"/>
                </a:cubicBezTo>
                <a:lnTo>
                  <a:pt x="991" y="5444"/>
                </a:lnTo>
                <a:lnTo>
                  <a:pt x="994" y="5503"/>
                </a:lnTo>
                <a:cubicBezTo>
                  <a:pt x="998" y="5558"/>
                  <a:pt x="998" y="5564"/>
                  <a:pt x="992" y="5586"/>
                </a:cubicBezTo>
                <a:cubicBezTo>
                  <a:pt x="987" y="5611"/>
                  <a:pt x="962" y="5706"/>
                  <a:pt x="958" y="5717"/>
                </a:cubicBezTo>
                <a:cubicBezTo>
                  <a:pt x="956" y="5723"/>
                  <a:pt x="953" y="5734"/>
                  <a:pt x="952" y="5737"/>
                </a:cubicBezTo>
                <a:cubicBezTo>
                  <a:pt x="951" y="5740"/>
                  <a:pt x="939" y="5772"/>
                  <a:pt x="931" y="5794"/>
                </a:cubicBezTo>
                <a:cubicBezTo>
                  <a:pt x="928" y="5802"/>
                  <a:pt x="925" y="5809"/>
                  <a:pt x="925" y="5811"/>
                </a:cubicBezTo>
                <a:cubicBezTo>
                  <a:pt x="922" y="5820"/>
                  <a:pt x="893" y="5878"/>
                  <a:pt x="882" y="5897"/>
                </a:cubicBezTo>
                <a:cubicBezTo>
                  <a:pt x="839" y="5972"/>
                  <a:pt x="767" y="6043"/>
                  <a:pt x="662" y="6117"/>
                </a:cubicBezTo>
                <a:cubicBezTo>
                  <a:pt x="633" y="6136"/>
                  <a:pt x="566" y="6177"/>
                  <a:pt x="545" y="6188"/>
                </a:cubicBezTo>
                <a:cubicBezTo>
                  <a:pt x="546" y="6186"/>
                  <a:pt x="547" y="6183"/>
                  <a:pt x="548" y="6181"/>
                </a:cubicBezTo>
                <a:cubicBezTo>
                  <a:pt x="569" y="6139"/>
                  <a:pt x="590" y="6081"/>
                  <a:pt x="601" y="6029"/>
                </a:cubicBezTo>
                <a:cubicBezTo>
                  <a:pt x="614" y="5975"/>
                  <a:pt x="618" y="5939"/>
                  <a:pt x="617" y="5894"/>
                </a:cubicBezTo>
                <a:cubicBezTo>
                  <a:pt x="617" y="5861"/>
                  <a:pt x="618" y="5837"/>
                  <a:pt x="621" y="5810"/>
                </a:cubicBezTo>
                <a:cubicBezTo>
                  <a:pt x="624" y="5785"/>
                  <a:pt x="636" y="5730"/>
                  <a:pt x="650" y="5681"/>
                </a:cubicBezTo>
                <a:cubicBezTo>
                  <a:pt x="676" y="5588"/>
                  <a:pt x="678" y="5580"/>
                  <a:pt x="685" y="5538"/>
                </a:cubicBezTo>
                <a:cubicBezTo>
                  <a:pt x="697" y="5462"/>
                  <a:pt x="689" y="5394"/>
                  <a:pt x="661" y="5341"/>
                </a:cubicBezTo>
                <a:cubicBezTo>
                  <a:pt x="657" y="5333"/>
                  <a:pt x="654" y="5326"/>
                  <a:pt x="653" y="5325"/>
                </a:cubicBezTo>
                <a:lnTo>
                  <a:pt x="653" y="5325"/>
                </a:lnTo>
                <a:cubicBezTo>
                  <a:pt x="653" y="5323"/>
                  <a:pt x="647" y="5314"/>
                  <a:pt x="642" y="5307"/>
                </a:cubicBezTo>
                <a:cubicBezTo>
                  <a:pt x="636" y="5299"/>
                  <a:pt x="629" y="5289"/>
                  <a:pt x="627" y="5284"/>
                </a:cubicBezTo>
                <a:cubicBezTo>
                  <a:pt x="618" y="5270"/>
                  <a:pt x="564" y="5223"/>
                  <a:pt x="534" y="5204"/>
                </a:cubicBezTo>
                <a:cubicBezTo>
                  <a:pt x="500" y="5183"/>
                  <a:pt x="469" y="5170"/>
                  <a:pt x="436" y="5163"/>
                </a:cubicBezTo>
                <a:cubicBezTo>
                  <a:pt x="398" y="5155"/>
                  <a:pt x="385" y="5154"/>
                  <a:pt x="317" y="5158"/>
                </a:cubicBezTo>
                <a:cubicBezTo>
                  <a:pt x="258" y="5162"/>
                  <a:pt x="247" y="5164"/>
                  <a:pt x="215" y="5176"/>
                </a:cubicBezTo>
                <a:cubicBezTo>
                  <a:pt x="206" y="5179"/>
                  <a:pt x="194" y="5182"/>
                  <a:pt x="188" y="5184"/>
                </a:cubicBezTo>
                <a:cubicBezTo>
                  <a:pt x="188" y="5184"/>
                  <a:pt x="178" y="5186"/>
                  <a:pt x="175" y="5188"/>
                </a:cubicBezTo>
                <a:cubicBezTo>
                  <a:pt x="174" y="5188"/>
                  <a:pt x="171" y="5190"/>
                  <a:pt x="166" y="5191"/>
                </a:cubicBezTo>
                <a:cubicBezTo>
                  <a:pt x="154" y="5194"/>
                  <a:pt x="128" y="5208"/>
                  <a:pt x="112" y="5220"/>
                </a:cubicBezTo>
                <a:cubicBezTo>
                  <a:pt x="62" y="5259"/>
                  <a:pt x="49" y="5305"/>
                  <a:pt x="70" y="5364"/>
                </a:cubicBezTo>
                <a:cubicBezTo>
                  <a:pt x="79" y="5389"/>
                  <a:pt x="96" y="5411"/>
                  <a:pt x="116" y="5423"/>
                </a:cubicBezTo>
                <a:cubicBezTo>
                  <a:pt x="120" y="5425"/>
                  <a:pt x="129" y="5431"/>
                  <a:pt x="136" y="5435"/>
                </a:cubicBezTo>
                <a:cubicBezTo>
                  <a:pt x="143" y="5439"/>
                  <a:pt x="153" y="5448"/>
                  <a:pt x="158" y="5456"/>
                </a:cubicBezTo>
                <a:cubicBezTo>
                  <a:pt x="169" y="5470"/>
                  <a:pt x="170" y="5470"/>
                  <a:pt x="172" y="5470"/>
                </a:cubicBezTo>
                <a:lnTo>
                  <a:pt x="174" y="5470"/>
                </a:lnTo>
                <a:lnTo>
                  <a:pt x="175" y="5469"/>
                </a:lnTo>
                <a:cubicBezTo>
                  <a:pt x="175" y="5468"/>
                  <a:pt x="176" y="5467"/>
                  <a:pt x="180" y="5418"/>
                </a:cubicBezTo>
                <a:cubicBezTo>
                  <a:pt x="184" y="5361"/>
                  <a:pt x="185" y="5354"/>
                  <a:pt x="197" y="5321"/>
                </a:cubicBezTo>
                <a:cubicBezTo>
                  <a:pt x="214" y="5272"/>
                  <a:pt x="243" y="5229"/>
                  <a:pt x="257" y="5223"/>
                </a:cubicBezTo>
                <a:cubicBezTo>
                  <a:pt x="269" y="5218"/>
                  <a:pt x="279" y="5220"/>
                  <a:pt x="306" y="5231"/>
                </a:cubicBezTo>
                <a:cubicBezTo>
                  <a:pt x="324" y="5238"/>
                  <a:pt x="350" y="5256"/>
                  <a:pt x="352" y="5261"/>
                </a:cubicBezTo>
                <a:cubicBezTo>
                  <a:pt x="353" y="5264"/>
                  <a:pt x="357" y="5269"/>
                  <a:pt x="359" y="5272"/>
                </a:cubicBezTo>
                <a:cubicBezTo>
                  <a:pt x="367" y="5282"/>
                  <a:pt x="385" y="5325"/>
                  <a:pt x="393" y="5355"/>
                </a:cubicBezTo>
                <a:cubicBezTo>
                  <a:pt x="400" y="5383"/>
                  <a:pt x="409" y="5399"/>
                  <a:pt x="433" y="5433"/>
                </a:cubicBezTo>
                <a:cubicBezTo>
                  <a:pt x="443" y="5448"/>
                  <a:pt x="450" y="5459"/>
                  <a:pt x="451" y="5461"/>
                </a:cubicBezTo>
                <a:cubicBezTo>
                  <a:pt x="451" y="5464"/>
                  <a:pt x="455" y="5479"/>
                  <a:pt x="459" y="5492"/>
                </a:cubicBezTo>
                <a:cubicBezTo>
                  <a:pt x="463" y="5506"/>
                  <a:pt x="467" y="5528"/>
                  <a:pt x="469" y="5540"/>
                </a:cubicBezTo>
                <a:cubicBezTo>
                  <a:pt x="471" y="5552"/>
                  <a:pt x="473" y="5565"/>
                  <a:pt x="474" y="5568"/>
                </a:cubicBezTo>
                <a:cubicBezTo>
                  <a:pt x="475" y="5572"/>
                  <a:pt x="478" y="5582"/>
                  <a:pt x="480" y="5592"/>
                </a:cubicBezTo>
                <a:cubicBezTo>
                  <a:pt x="483" y="5602"/>
                  <a:pt x="490" y="5624"/>
                  <a:pt x="496" y="5641"/>
                </a:cubicBezTo>
                <a:cubicBezTo>
                  <a:pt x="516" y="5698"/>
                  <a:pt x="518" y="5713"/>
                  <a:pt x="517" y="5774"/>
                </a:cubicBezTo>
                <a:cubicBezTo>
                  <a:pt x="516" y="5788"/>
                  <a:pt x="518" y="5812"/>
                  <a:pt x="521" y="5828"/>
                </a:cubicBezTo>
                <a:cubicBezTo>
                  <a:pt x="527" y="5858"/>
                  <a:pt x="548" y="5916"/>
                  <a:pt x="563" y="5941"/>
                </a:cubicBezTo>
                <a:cubicBezTo>
                  <a:pt x="574" y="5960"/>
                  <a:pt x="582" y="5983"/>
                  <a:pt x="583" y="5998"/>
                </a:cubicBezTo>
                <a:cubicBezTo>
                  <a:pt x="583" y="6005"/>
                  <a:pt x="581" y="6019"/>
                  <a:pt x="577" y="6029"/>
                </a:cubicBezTo>
                <a:cubicBezTo>
                  <a:pt x="574" y="6039"/>
                  <a:pt x="570" y="6053"/>
                  <a:pt x="570" y="6059"/>
                </a:cubicBezTo>
                <a:cubicBezTo>
                  <a:pt x="566" y="6084"/>
                  <a:pt x="535" y="6164"/>
                  <a:pt x="518" y="6191"/>
                </a:cubicBezTo>
                <a:cubicBezTo>
                  <a:pt x="508" y="6207"/>
                  <a:pt x="501" y="6211"/>
                  <a:pt x="451" y="6234"/>
                </a:cubicBezTo>
                <a:cubicBezTo>
                  <a:pt x="373" y="6269"/>
                  <a:pt x="270" y="6308"/>
                  <a:pt x="195" y="6331"/>
                </a:cubicBezTo>
                <a:cubicBezTo>
                  <a:pt x="144" y="6346"/>
                  <a:pt x="131" y="6349"/>
                  <a:pt x="76" y="6361"/>
                </a:cubicBezTo>
                <a:cubicBezTo>
                  <a:pt x="27" y="6371"/>
                  <a:pt x="6" y="6379"/>
                  <a:pt x="1" y="6390"/>
                </a:cubicBezTo>
                <a:cubicBezTo>
                  <a:pt x="-1" y="6394"/>
                  <a:pt x="0" y="6398"/>
                  <a:pt x="2" y="6402"/>
                </a:cubicBezTo>
                <a:cubicBezTo>
                  <a:pt x="4" y="6405"/>
                  <a:pt x="7" y="6408"/>
                  <a:pt x="11" y="6408"/>
                </a:cubicBezTo>
                <a:lnTo>
                  <a:pt x="11" y="6408"/>
                </a:lnTo>
                <a:cubicBezTo>
                  <a:pt x="15" y="6408"/>
                  <a:pt x="19" y="6405"/>
                  <a:pt x="22" y="6402"/>
                </a:cubicBezTo>
                <a:cubicBezTo>
                  <a:pt x="27" y="6395"/>
                  <a:pt x="43" y="6390"/>
                  <a:pt x="95" y="6380"/>
                </a:cubicBezTo>
                <a:cubicBezTo>
                  <a:pt x="201" y="6358"/>
                  <a:pt x="337" y="6310"/>
                  <a:pt x="469" y="6250"/>
                </a:cubicBezTo>
                <a:cubicBezTo>
                  <a:pt x="492" y="6239"/>
                  <a:pt x="510" y="6231"/>
                  <a:pt x="512" y="6231"/>
                </a:cubicBezTo>
                <a:cubicBezTo>
                  <a:pt x="514" y="6230"/>
                  <a:pt x="517" y="6229"/>
                  <a:pt x="518" y="6227"/>
                </a:cubicBezTo>
                <a:cubicBezTo>
                  <a:pt x="519" y="6226"/>
                  <a:pt x="526" y="6223"/>
                  <a:pt x="534" y="6219"/>
                </a:cubicBezTo>
                <a:cubicBezTo>
                  <a:pt x="667" y="6152"/>
                  <a:pt x="801" y="6048"/>
                  <a:pt x="868" y="5959"/>
                </a:cubicBezTo>
                <a:cubicBezTo>
                  <a:pt x="883" y="5938"/>
                  <a:pt x="896" y="5917"/>
                  <a:pt x="916" y="5882"/>
                </a:cubicBezTo>
                <a:cubicBezTo>
                  <a:pt x="937" y="5844"/>
                  <a:pt x="943" y="5836"/>
                  <a:pt x="972" y="5811"/>
                </a:cubicBezTo>
                <a:cubicBezTo>
                  <a:pt x="1000" y="5787"/>
                  <a:pt x="1014" y="5779"/>
                  <a:pt x="1039" y="5772"/>
                </a:cubicBezTo>
                <a:cubicBezTo>
                  <a:pt x="1082" y="5762"/>
                  <a:pt x="1106" y="5759"/>
                  <a:pt x="1211" y="5748"/>
                </a:cubicBezTo>
                <a:cubicBezTo>
                  <a:pt x="1265" y="5743"/>
                  <a:pt x="1298" y="5737"/>
                  <a:pt x="1336" y="5726"/>
                </a:cubicBezTo>
                <a:cubicBezTo>
                  <a:pt x="1339" y="5725"/>
                  <a:pt x="1351" y="5721"/>
                  <a:pt x="1362" y="5718"/>
                </a:cubicBezTo>
                <a:cubicBezTo>
                  <a:pt x="1381" y="5713"/>
                  <a:pt x="1408" y="5704"/>
                  <a:pt x="1420" y="5699"/>
                </a:cubicBezTo>
                <a:cubicBezTo>
                  <a:pt x="1426" y="5696"/>
                  <a:pt x="1429" y="5695"/>
                  <a:pt x="1438" y="5693"/>
                </a:cubicBezTo>
                <a:cubicBezTo>
                  <a:pt x="1442" y="5692"/>
                  <a:pt x="1450" y="5689"/>
                  <a:pt x="1454" y="5687"/>
                </a:cubicBezTo>
                <a:cubicBezTo>
                  <a:pt x="1459" y="5685"/>
                  <a:pt x="1465" y="5682"/>
                  <a:pt x="1467" y="5682"/>
                </a:cubicBezTo>
                <a:cubicBezTo>
                  <a:pt x="1483" y="5678"/>
                  <a:pt x="1546" y="5650"/>
                  <a:pt x="1567" y="5638"/>
                </a:cubicBezTo>
                <a:cubicBezTo>
                  <a:pt x="1606" y="5616"/>
                  <a:pt x="1624" y="5600"/>
                  <a:pt x="1676" y="5538"/>
                </a:cubicBezTo>
                <a:cubicBezTo>
                  <a:pt x="1744" y="5455"/>
                  <a:pt x="1766" y="5424"/>
                  <a:pt x="1785" y="5382"/>
                </a:cubicBezTo>
                <a:cubicBezTo>
                  <a:pt x="1803" y="5344"/>
                  <a:pt x="1810" y="5332"/>
                  <a:pt x="1835" y="5304"/>
                </a:cubicBezTo>
                <a:cubicBezTo>
                  <a:pt x="1881" y="5252"/>
                  <a:pt x="1928" y="5221"/>
                  <a:pt x="2008" y="5187"/>
                </a:cubicBezTo>
                <a:cubicBezTo>
                  <a:pt x="2061" y="5165"/>
                  <a:pt x="2065" y="5159"/>
                  <a:pt x="2064" y="5153"/>
                </a:cubicBezTo>
                <a:cubicBezTo>
                  <a:pt x="2063" y="5150"/>
                  <a:pt x="2059" y="5148"/>
                  <a:pt x="2055" y="5148"/>
                </a:cubicBezTo>
                <a:cubicBezTo>
                  <a:pt x="2052" y="5148"/>
                  <a:pt x="2036" y="5148"/>
                  <a:pt x="2018" y="5148"/>
                </a:cubicBezTo>
                <a:cubicBezTo>
                  <a:pt x="2001" y="5148"/>
                  <a:pt x="1983" y="5147"/>
                  <a:pt x="1979" y="5147"/>
                </a:cubicBezTo>
                <a:cubicBezTo>
                  <a:pt x="1975" y="5146"/>
                  <a:pt x="1963" y="5146"/>
                  <a:pt x="1952" y="5145"/>
                </a:cubicBezTo>
                <a:cubicBezTo>
                  <a:pt x="1942" y="5145"/>
                  <a:pt x="1927" y="5144"/>
                  <a:pt x="1919" y="5143"/>
                </a:cubicBezTo>
                <a:cubicBezTo>
                  <a:pt x="1912" y="5142"/>
                  <a:pt x="1891" y="5140"/>
                  <a:pt x="1874" y="5138"/>
                </a:cubicBezTo>
                <a:cubicBezTo>
                  <a:pt x="1857" y="5136"/>
                  <a:pt x="1834" y="5134"/>
                  <a:pt x="1824" y="5132"/>
                </a:cubicBezTo>
                <a:cubicBezTo>
                  <a:pt x="1793" y="5127"/>
                  <a:pt x="1725" y="5124"/>
                  <a:pt x="1704" y="5127"/>
                </a:cubicBezTo>
                <a:cubicBezTo>
                  <a:pt x="1645" y="5136"/>
                  <a:pt x="1593" y="5167"/>
                  <a:pt x="1542" y="5225"/>
                </a:cubicBezTo>
                <a:cubicBezTo>
                  <a:pt x="1516" y="5255"/>
                  <a:pt x="1482" y="5296"/>
                  <a:pt x="1468" y="5314"/>
                </a:cubicBezTo>
                <a:cubicBezTo>
                  <a:pt x="1463" y="5321"/>
                  <a:pt x="1451" y="5335"/>
                  <a:pt x="1442" y="5346"/>
                </a:cubicBezTo>
                <a:cubicBezTo>
                  <a:pt x="1417" y="5376"/>
                  <a:pt x="1398" y="5402"/>
                  <a:pt x="1380" y="5428"/>
                </a:cubicBezTo>
                <a:cubicBezTo>
                  <a:pt x="1359" y="5460"/>
                  <a:pt x="1341" y="5483"/>
                  <a:pt x="1327" y="5499"/>
                </a:cubicBezTo>
                <a:cubicBezTo>
                  <a:pt x="1320" y="5506"/>
                  <a:pt x="1313" y="5513"/>
                  <a:pt x="1311" y="5515"/>
                </a:cubicBezTo>
                <a:cubicBezTo>
                  <a:pt x="1309" y="5517"/>
                  <a:pt x="1282" y="5542"/>
                  <a:pt x="1264" y="5558"/>
                </a:cubicBezTo>
                <a:cubicBezTo>
                  <a:pt x="1258" y="5564"/>
                  <a:pt x="1162" y="5631"/>
                  <a:pt x="1148" y="5639"/>
                </a:cubicBezTo>
                <a:cubicBezTo>
                  <a:pt x="1144" y="5641"/>
                  <a:pt x="1140" y="5645"/>
                  <a:pt x="1137" y="5647"/>
                </a:cubicBezTo>
                <a:cubicBezTo>
                  <a:pt x="1136" y="5649"/>
                  <a:pt x="1129" y="5655"/>
                  <a:pt x="1121" y="5660"/>
                </a:cubicBezTo>
                <a:cubicBezTo>
                  <a:pt x="1114" y="5666"/>
                  <a:pt x="1095" y="5684"/>
                  <a:pt x="1080" y="5701"/>
                </a:cubicBezTo>
                <a:cubicBezTo>
                  <a:pt x="1065" y="5719"/>
                  <a:pt x="1054" y="5730"/>
                  <a:pt x="1052" y="5732"/>
                </a:cubicBezTo>
                <a:cubicBezTo>
                  <a:pt x="1048" y="5733"/>
                  <a:pt x="1038" y="5741"/>
                  <a:pt x="1035" y="5744"/>
                </a:cubicBezTo>
                <a:cubicBezTo>
                  <a:pt x="1029" y="5750"/>
                  <a:pt x="1017" y="5757"/>
                  <a:pt x="1010" y="5760"/>
                </a:cubicBezTo>
                <a:cubicBezTo>
                  <a:pt x="992" y="5766"/>
                  <a:pt x="978" y="5775"/>
                  <a:pt x="962" y="5789"/>
                </a:cubicBezTo>
                <a:cubicBezTo>
                  <a:pt x="958" y="5793"/>
                  <a:pt x="955" y="5796"/>
                  <a:pt x="952" y="5798"/>
                </a:cubicBezTo>
                <a:cubicBezTo>
                  <a:pt x="953" y="5796"/>
                  <a:pt x="954" y="5794"/>
                  <a:pt x="956" y="5791"/>
                </a:cubicBezTo>
                <a:cubicBezTo>
                  <a:pt x="965" y="5774"/>
                  <a:pt x="1020" y="5580"/>
                  <a:pt x="1025" y="5546"/>
                </a:cubicBezTo>
                <a:cubicBezTo>
                  <a:pt x="1025" y="5544"/>
                  <a:pt x="1028" y="5530"/>
                  <a:pt x="1032" y="5514"/>
                </a:cubicBezTo>
                <a:cubicBezTo>
                  <a:pt x="1040" y="5478"/>
                  <a:pt x="1041" y="5470"/>
                  <a:pt x="1047" y="5441"/>
                </a:cubicBezTo>
                <a:cubicBezTo>
                  <a:pt x="1049" y="5428"/>
                  <a:pt x="1055" y="5399"/>
                  <a:pt x="1060" y="5376"/>
                </a:cubicBezTo>
                <a:lnTo>
                  <a:pt x="1061" y="5371"/>
                </a:lnTo>
                <a:cubicBezTo>
                  <a:pt x="1066" y="5342"/>
                  <a:pt x="1070" y="5324"/>
                  <a:pt x="1072" y="5315"/>
                </a:cubicBezTo>
                <a:lnTo>
                  <a:pt x="1072" y="5313"/>
                </a:lnTo>
                <a:cubicBezTo>
                  <a:pt x="1080" y="5267"/>
                  <a:pt x="1145" y="5153"/>
                  <a:pt x="1196" y="5096"/>
                </a:cubicBezTo>
                <a:cubicBezTo>
                  <a:pt x="1248" y="5037"/>
                  <a:pt x="1312" y="5005"/>
                  <a:pt x="1450" y="4968"/>
                </a:cubicBezTo>
                <a:cubicBezTo>
                  <a:pt x="1526" y="4947"/>
                  <a:pt x="1543" y="4941"/>
                  <a:pt x="1676" y="4889"/>
                </a:cubicBezTo>
                <a:cubicBezTo>
                  <a:pt x="1759" y="4856"/>
                  <a:pt x="1807" y="4823"/>
                  <a:pt x="1836" y="4780"/>
                </a:cubicBezTo>
                <a:cubicBezTo>
                  <a:pt x="1874" y="4726"/>
                  <a:pt x="1909" y="4681"/>
                  <a:pt x="1949" y="4636"/>
                </a:cubicBezTo>
                <a:cubicBezTo>
                  <a:pt x="2014" y="4561"/>
                  <a:pt x="2042" y="4536"/>
                  <a:pt x="2097" y="4501"/>
                </a:cubicBezTo>
                <a:cubicBezTo>
                  <a:pt x="2135" y="4476"/>
                  <a:pt x="2180" y="4460"/>
                  <a:pt x="2226" y="4456"/>
                </a:cubicBezTo>
                <a:cubicBezTo>
                  <a:pt x="2273" y="4452"/>
                  <a:pt x="2319" y="4458"/>
                  <a:pt x="2359" y="4476"/>
                </a:cubicBezTo>
                <a:cubicBezTo>
                  <a:pt x="2396" y="4491"/>
                  <a:pt x="2453" y="4541"/>
                  <a:pt x="2473" y="4575"/>
                </a:cubicBezTo>
                <a:cubicBezTo>
                  <a:pt x="2480" y="4586"/>
                  <a:pt x="2504" y="4617"/>
                  <a:pt x="2511" y="4617"/>
                </a:cubicBezTo>
                <a:moveTo>
                  <a:pt x="1387" y="4927"/>
                </a:moveTo>
                <a:cubicBezTo>
                  <a:pt x="1389" y="4925"/>
                  <a:pt x="1395" y="4922"/>
                  <a:pt x="1396" y="4918"/>
                </a:cubicBezTo>
                <a:lnTo>
                  <a:pt x="1396" y="4918"/>
                </a:lnTo>
                <a:cubicBezTo>
                  <a:pt x="1401" y="4917"/>
                  <a:pt x="1409" y="4909"/>
                  <a:pt x="1411" y="4907"/>
                </a:cubicBezTo>
                <a:cubicBezTo>
                  <a:pt x="1428" y="4890"/>
                  <a:pt x="1474" y="4852"/>
                  <a:pt x="1503" y="4833"/>
                </a:cubicBezTo>
                <a:cubicBezTo>
                  <a:pt x="1518" y="4823"/>
                  <a:pt x="1553" y="4807"/>
                  <a:pt x="1591" y="4793"/>
                </a:cubicBezTo>
                <a:cubicBezTo>
                  <a:pt x="1601" y="4790"/>
                  <a:pt x="1611" y="4786"/>
                  <a:pt x="1615" y="4784"/>
                </a:cubicBezTo>
                <a:cubicBezTo>
                  <a:pt x="1650" y="4768"/>
                  <a:pt x="1679" y="4754"/>
                  <a:pt x="1692" y="4747"/>
                </a:cubicBezTo>
                <a:cubicBezTo>
                  <a:pt x="1729" y="4728"/>
                  <a:pt x="1756" y="4704"/>
                  <a:pt x="1797" y="4652"/>
                </a:cubicBezTo>
                <a:cubicBezTo>
                  <a:pt x="1808" y="4638"/>
                  <a:pt x="1820" y="4622"/>
                  <a:pt x="1825" y="4617"/>
                </a:cubicBezTo>
                <a:cubicBezTo>
                  <a:pt x="1829" y="4611"/>
                  <a:pt x="1844" y="4593"/>
                  <a:pt x="1857" y="4577"/>
                </a:cubicBezTo>
                <a:cubicBezTo>
                  <a:pt x="1874" y="4556"/>
                  <a:pt x="1887" y="4540"/>
                  <a:pt x="1896" y="4529"/>
                </a:cubicBezTo>
                <a:cubicBezTo>
                  <a:pt x="1909" y="4512"/>
                  <a:pt x="1910" y="4510"/>
                  <a:pt x="1907" y="4507"/>
                </a:cubicBezTo>
                <a:cubicBezTo>
                  <a:pt x="1905" y="4505"/>
                  <a:pt x="1901" y="4507"/>
                  <a:pt x="1898" y="4511"/>
                </a:cubicBezTo>
                <a:cubicBezTo>
                  <a:pt x="1895" y="4513"/>
                  <a:pt x="1892" y="4518"/>
                  <a:pt x="1887" y="4523"/>
                </a:cubicBezTo>
                <a:cubicBezTo>
                  <a:pt x="1877" y="4534"/>
                  <a:pt x="1863" y="4550"/>
                  <a:pt x="1844" y="4572"/>
                </a:cubicBezTo>
                <a:cubicBezTo>
                  <a:pt x="1810" y="4610"/>
                  <a:pt x="1772" y="4651"/>
                  <a:pt x="1760" y="4664"/>
                </a:cubicBezTo>
                <a:cubicBezTo>
                  <a:pt x="1749" y="4674"/>
                  <a:pt x="1736" y="4687"/>
                  <a:pt x="1734" y="4690"/>
                </a:cubicBezTo>
                <a:cubicBezTo>
                  <a:pt x="1722" y="4706"/>
                  <a:pt x="1641" y="4749"/>
                  <a:pt x="1576" y="4774"/>
                </a:cubicBezTo>
                <a:cubicBezTo>
                  <a:pt x="1550" y="4784"/>
                  <a:pt x="1507" y="4805"/>
                  <a:pt x="1490" y="4815"/>
                </a:cubicBezTo>
                <a:cubicBezTo>
                  <a:pt x="1471" y="4827"/>
                  <a:pt x="1436" y="4854"/>
                  <a:pt x="1419" y="4870"/>
                </a:cubicBezTo>
                <a:cubicBezTo>
                  <a:pt x="1411" y="4877"/>
                  <a:pt x="1395" y="4891"/>
                  <a:pt x="1382" y="4900"/>
                </a:cubicBezTo>
                <a:cubicBezTo>
                  <a:pt x="1370" y="4910"/>
                  <a:pt x="1354" y="4922"/>
                  <a:pt x="1348" y="4926"/>
                </a:cubicBezTo>
                <a:cubicBezTo>
                  <a:pt x="1345" y="4929"/>
                  <a:pt x="1342" y="4931"/>
                  <a:pt x="1339" y="4933"/>
                </a:cubicBezTo>
                <a:cubicBezTo>
                  <a:pt x="1342" y="4927"/>
                  <a:pt x="1344" y="4924"/>
                  <a:pt x="1344" y="4923"/>
                </a:cubicBezTo>
                <a:cubicBezTo>
                  <a:pt x="1347" y="4921"/>
                  <a:pt x="1353" y="4906"/>
                  <a:pt x="1355" y="4902"/>
                </a:cubicBezTo>
                <a:cubicBezTo>
                  <a:pt x="1363" y="4883"/>
                  <a:pt x="1390" y="4842"/>
                  <a:pt x="1402" y="4831"/>
                </a:cubicBezTo>
                <a:cubicBezTo>
                  <a:pt x="1418" y="4816"/>
                  <a:pt x="1444" y="4797"/>
                  <a:pt x="1467" y="4784"/>
                </a:cubicBezTo>
                <a:cubicBezTo>
                  <a:pt x="1529" y="4748"/>
                  <a:pt x="1661" y="4660"/>
                  <a:pt x="1676" y="4643"/>
                </a:cubicBezTo>
                <a:cubicBezTo>
                  <a:pt x="1701" y="4617"/>
                  <a:pt x="1758" y="4540"/>
                  <a:pt x="1797" y="4479"/>
                </a:cubicBezTo>
                <a:cubicBezTo>
                  <a:pt x="1811" y="4457"/>
                  <a:pt x="1853" y="4407"/>
                  <a:pt x="1866" y="4397"/>
                </a:cubicBezTo>
                <a:cubicBezTo>
                  <a:pt x="1889" y="4378"/>
                  <a:pt x="1912" y="4364"/>
                  <a:pt x="1938" y="4354"/>
                </a:cubicBezTo>
                <a:cubicBezTo>
                  <a:pt x="1966" y="4343"/>
                  <a:pt x="1986" y="4341"/>
                  <a:pt x="2024" y="4349"/>
                </a:cubicBezTo>
                <a:lnTo>
                  <a:pt x="2024" y="4349"/>
                </a:lnTo>
                <a:cubicBezTo>
                  <a:pt x="2035" y="4351"/>
                  <a:pt x="2054" y="4356"/>
                  <a:pt x="2065" y="4358"/>
                </a:cubicBezTo>
                <a:cubicBezTo>
                  <a:pt x="2076" y="4361"/>
                  <a:pt x="2103" y="4368"/>
                  <a:pt x="2126" y="4373"/>
                </a:cubicBezTo>
                <a:lnTo>
                  <a:pt x="2127" y="4374"/>
                </a:lnTo>
                <a:cubicBezTo>
                  <a:pt x="2164" y="4382"/>
                  <a:pt x="2192" y="4391"/>
                  <a:pt x="2213" y="4398"/>
                </a:cubicBezTo>
                <a:lnTo>
                  <a:pt x="2214" y="4399"/>
                </a:lnTo>
                <a:cubicBezTo>
                  <a:pt x="2224" y="4402"/>
                  <a:pt x="2243" y="4409"/>
                  <a:pt x="2257" y="4413"/>
                </a:cubicBezTo>
                <a:cubicBezTo>
                  <a:pt x="2282" y="4421"/>
                  <a:pt x="2299" y="4428"/>
                  <a:pt x="2319" y="4438"/>
                </a:cubicBezTo>
                <a:cubicBezTo>
                  <a:pt x="2298" y="4433"/>
                  <a:pt x="2276" y="4430"/>
                  <a:pt x="2242" y="4430"/>
                </a:cubicBezTo>
                <a:cubicBezTo>
                  <a:pt x="2203" y="4430"/>
                  <a:pt x="2140" y="4447"/>
                  <a:pt x="2100" y="4470"/>
                </a:cubicBezTo>
                <a:cubicBezTo>
                  <a:pt x="2078" y="4482"/>
                  <a:pt x="2032" y="4515"/>
                  <a:pt x="2014" y="4532"/>
                </a:cubicBezTo>
                <a:cubicBezTo>
                  <a:pt x="1989" y="4555"/>
                  <a:pt x="1956" y="4590"/>
                  <a:pt x="1922" y="4630"/>
                </a:cubicBezTo>
                <a:cubicBezTo>
                  <a:pt x="1883" y="4675"/>
                  <a:pt x="1865" y="4698"/>
                  <a:pt x="1821" y="4761"/>
                </a:cubicBezTo>
                <a:cubicBezTo>
                  <a:pt x="1792" y="4802"/>
                  <a:pt x="1758" y="4829"/>
                  <a:pt x="1707" y="4851"/>
                </a:cubicBezTo>
                <a:cubicBezTo>
                  <a:pt x="1611" y="4892"/>
                  <a:pt x="1527" y="4923"/>
                  <a:pt x="1462" y="4940"/>
                </a:cubicBezTo>
                <a:cubicBezTo>
                  <a:pt x="1393" y="4958"/>
                  <a:pt x="1361" y="4969"/>
                  <a:pt x="1322" y="4984"/>
                </a:cubicBezTo>
                <a:cubicBezTo>
                  <a:pt x="1316" y="4986"/>
                  <a:pt x="1311" y="4988"/>
                  <a:pt x="1307" y="4990"/>
                </a:cubicBezTo>
                <a:cubicBezTo>
                  <a:pt x="1311" y="4987"/>
                  <a:pt x="1315" y="4983"/>
                  <a:pt x="1320" y="4979"/>
                </a:cubicBezTo>
                <a:cubicBezTo>
                  <a:pt x="1334" y="4968"/>
                  <a:pt x="1353" y="4953"/>
                  <a:pt x="1362" y="4945"/>
                </a:cubicBezTo>
                <a:cubicBezTo>
                  <a:pt x="1372" y="4937"/>
                  <a:pt x="1383" y="4929"/>
                  <a:pt x="1387" y="4927"/>
                </a:cubicBezTo>
                <a:moveTo>
                  <a:pt x="2117" y="4348"/>
                </a:moveTo>
                <a:cubicBezTo>
                  <a:pt x="2105" y="4345"/>
                  <a:pt x="2080" y="4339"/>
                  <a:pt x="2062" y="4335"/>
                </a:cubicBezTo>
                <a:cubicBezTo>
                  <a:pt x="2056" y="4333"/>
                  <a:pt x="2050" y="4332"/>
                  <a:pt x="2045" y="4330"/>
                </a:cubicBezTo>
                <a:cubicBezTo>
                  <a:pt x="2067" y="4329"/>
                  <a:pt x="2105" y="4328"/>
                  <a:pt x="2123" y="4328"/>
                </a:cubicBezTo>
                <a:cubicBezTo>
                  <a:pt x="2181" y="4331"/>
                  <a:pt x="2226" y="4339"/>
                  <a:pt x="2273" y="4355"/>
                </a:cubicBezTo>
                <a:cubicBezTo>
                  <a:pt x="2338" y="4377"/>
                  <a:pt x="2373" y="4395"/>
                  <a:pt x="2416" y="4431"/>
                </a:cubicBezTo>
                <a:cubicBezTo>
                  <a:pt x="2443" y="4453"/>
                  <a:pt x="2467" y="4478"/>
                  <a:pt x="2469" y="4483"/>
                </a:cubicBezTo>
                <a:cubicBezTo>
                  <a:pt x="2469" y="4485"/>
                  <a:pt x="2470" y="4487"/>
                  <a:pt x="2471" y="4489"/>
                </a:cubicBezTo>
                <a:cubicBezTo>
                  <a:pt x="2472" y="4489"/>
                  <a:pt x="2473" y="4490"/>
                  <a:pt x="2474" y="4490"/>
                </a:cubicBezTo>
                <a:cubicBezTo>
                  <a:pt x="2477" y="4494"/>
                  <a:pt x="2486" y="4518"/>
                  <a:pt x="2489" y="4542"/>
                </a:cubicBezTo>
                <a:lnTo>
                  <a:pt x="2490" y="4553"/>
                </a:lnTo>
                <a:lnTo>
                  <a:pt x="2489" y="4551"/>
                </a:lnTo>
                <a:cubicBezTo>
                  <a:pt x="2458" y="4511"/>
                  <a:pt x="2420" y="4477"/>
                  <a:pt x="2370" y="4444"/>
                </a:cubicBezTo>
                <a:cubicBezTo>
                  <a:pt x="2325" y="4415"/>
                  <a:pt x="2306" y="4406"/>
                  <a:pt x="2258" y="4390"/>
                </a:cubicBezTo>
                <a:cubicBezTo>
                  <a:pt x="2242" y="4385"/>
                  <a:pt x="2219" y="4377"/>
                  <a:pt x="2206" y="4372"/>
                </a:cubicBezTo>
                <a:cubicBezTo>
                  <a:pt x="2193" y="4367"/>
                  <a:pt x="2173" y="4361"/>
                  <a:pt x="2161" y="4358"/>
                </a:cubicBezTo>
                <a:cubicBezTo>
                  <a:pt x="2149" y="4356"/>
                  <a:pt x="2130" y="4351"/>
                  <a:pt x="2117" y="4348"/>
                </a:cubicBezTo>
                <a:moveTo>
                  <a:pt x="1858" y="4046"/>
                </a:moveTo>
                <a:cubicBezTo>
                  <a:pt x="1858" y="4049"/>
                  <a:pt x="1849" y="4058"/>
                  <a:pt x="1827" y="4065"/>
                </a:cubicBezTo>
                <a:cubicBezTo>
                  <a:pt x="1825" y="4066"/>
                  <a:pt x="1823" y="4067"/>
                  <a:pt x="1820" y="4068"/>
                </a:cubicBezTo>
                <a:cubicBezTo>
                  <a:pt x="1823" y="4065"/>
                  <a:pt x="1825" y="4063"/>
                  <a:pt x="1829" y="4060"/>
                </a:cubicBezTo>
                <a:cubicBezTo>
                  <a:pt x="1841" y="4049"/>
                  <a:pt x="1851" y="4044"/>
                  <a:pt x="1856" y="4044"/>
                </a:cubicBezTo>
                <a:lnTo>
                  <a:pt x="1857" y="4045"/>
                </a:lnTo>
                <a:cubicBezTo>
                  <a:pt x="1857" y="4045"/>
                  <a:pt x="1858" y="4045"/>
                  <a:pt x="1858" y="4046"/>
                </a:cubicBezTo>
                <a:moveTo>
                  <a:pt x="2699" y="2816"/>
                </a:moveTo>
                <a:cubicBezTo>
                  <a:pt x="2696" y="2814"/>
                  <a:pt x="2688" y="2809"/>
                  <a:pt x="2683" y="2805"/>
                </a:cubicBezTo>
                <a:cubicBezTo>
                  <a:pt x="2682" y="2804"/>
                  <a:pt x="2679" y="2802"/>
                  <a:pt x="2677" y="2805"/>
                </a:cubicBezTo>
                <a:cubicBezTo>
                  <a:pt x="2674" y="2808"/>
                  <a:pt x="2677" y="2810"/>
                  <a:pt x="2681" y="2815"/>
                </a:cubicBezTo>
                <a:cubicBezTo>
                  <a:pt x="2684" y="2819"/>
                  <a:pt x="2689" y="2823"/>
                  <a:pt x="2694" y="2829"/>
                </a:cubicBezTo>
                <a:cubicBezTo>
                  <a:pt x="2707" y="2842"/>
                  <a:pt x="2724" y="2862"/>
                  <a:pt x="2730" y="2871"/>
                </a:cubicBezTo>
                <a:cubicBezTo>
                  <a:pt x="2743" y="2890"/>
                  <a:pt x="2780" y="2936"/>
                  <a:pt x="2795" y="2951"/>
                </a:cubicBezTo>
                <a:cubicBezTo>
                  <a:pt x="2800" y="2956"/>
                  <a:pt x="2808" y="2964"/>
                  <a:pt x="2813" y="2970"/>
                </a:cubicBezTo>
                <a:cubicBezTo>
                  <a:pt x="2817" y="2975"/>
                  <a:pt x="2824" y="2983"/>
                  <a:pt x="2828" y="2987"/>
                </a:cubicBezTo>
                <a:cubicBezTo>
                  <a:pt x="2832" y="2991"/>
                  <a:pt x="2844" y="3004"/>
                  <a:pt x="2854" y="3016"/>
                </a:cubicBezTo>
                <a:cubicBezTo>
                  <a:pt x="2859" y="3022"/>
                  <a:pt x="2863" y="3026"/>
                  <a:pt x="2865" y="3029"/>
                </a:cubicBezTo>
                <a:cubicBezTo>
                  <a:pt x="2857" y="3028"/>
                  <a:pt x="2842" y="3025"/>
                  <a:pt x="2829" y="3024"/>
                </a:cubicBezTo>
                <a:cubicBezTo>
                  <a:pt x="2764" y="3014"/>
                  <a:pt x="2739" y="3004"/>
                  <a:pt x="2674" y="2958"/>
                </a:cubicBezTo>
                <a:cubicBezTo>
                  <a:pt x="2629" y="2926"/>
                  <a:pt x="2601" y="2901"/>
                  <a:pt x="2562" y="2860"/>
                </a:cubicBezTo>
                <a:cubicBezTo>
                  <a:pt x="2529" y="2823"/>
                  <a:pt x="2491" y="2787"/>
                  <a:pt x="2457" y="2760"/>
                </a:cubicBezTo>
                <a:cubicBezTo>
                  <a:pt x="2413" y="2725"/>
                  <a:pt x="2394" y="2718"/>
                  <a:pt x="2386" y="2718"/>
                </a:cubicBezTo>
                <a:cubicBezTo>
                  <a:pt x="2396" y="2714"/>
                  <a:pt x="2418" y="2706"/>
                  <a:pt x="2468" y="2691"/>
                </a:cubicBezTo>
                <a:cubicBezTo>
                  <a:pt x="2470" y="2690"/>
                  <a:pt x="2489" y="2689"/>
                  <a:pt x="2518" y="2688"/>
                </a:cubicBezTo>
                <a:cubicBezTo>
                  <a:pt x="2550" y="2687"/>
                  <a:pt x="2569" y="2688"/>
                  <a:pt x="2586" y="2691"/>
                </a:cubicBezTo>
                <a:cubicBezTo>
                  <a:pt x="2639" y="2701"/>
                  <a:pt x="2716" y="2750"/>
                  <a:pt x="2758" y="2799"/>
                </a:cubicBezTo>
                <a:cubicBezTo>
                  <a:pt x="2771" y="2814"/>
                  <a:pt x="2788" y="2837"/>
                  <a:pt x="2796" y="2849"/>
                </a:cubicBezTo>
                <a:cubicBezTo>
                  <a:pt x="2804" y="2862"/>
                  <a:pt x="2821" y="2887"/>
                  <a:pt x="2833" y="2906"/>
                </a:cubicBezTo>
                <a:cubicBezTo>
                  <a:pt x="2845" y="2924"/>
                  <a:pt x="2860" y="2951"/>
                  <a:pt x="2867" y="2966"/>
                </a:cubicBezTo>
                <a:cubicBezTo>
                  <a:pt x="2879" y="2992"/>
                  <a:pt x="2888" y="3015"/>
                  <a:pt x="2893" y="3028"/>
                </a:cubicBezTo>
                <a:cubicBezTo>
                  <a:pt x="2892" y="3028"/>
                  <a:pt x="2892" y="3027"/>
                  <a:pt x="2891" y="3027"/>
                </a:cubicBezTo>
                <a:cubicBezTo>
                  <a:pt x="2879" y="3012"/>
                  <a:pt x="2829" y="2955"/>
                  <a:pt x="2815" y="2940"/>
                </a:cubicBezTo>
                <a:cubicBezTo>
                  <a:pt x="2809" y="2934"/>
                  <a:pt x="2800" y="2925"/>
                  <a:pt x="2794" y="2919"/>
                </a:cubicBezTo>
                <a:cubicBezTo>
                  <a:pt x="2789" y="2914"/>
                  <a:pt x="2778" y="2900"/>
                  <a:pt x="2769" y="2890"/>
                </a:cubicBezTo>
                <a:cubicBezTo>
                  <a:pt x="2747" y="2863"/>
                  <a:pt x="2708" y="2821"/>
                  <a:pt x="2699" y="2816"/>
                </a:cubicBezTo>
                <a:moveTo>
                  <a:pt x="2080" y="2827"/>
                </a:moveTo>
                <a:cubicBezTo>
                  <a:pt x="2081" y="2826"/>
                  <a:pt x="2084" y="2824"/>
                  <a:pt x="2103" y="2812"/>
                </a:cubicBezTo>
                <a:cubicBezTo>
                  <a:pt x="2154" y="2778"/>
                  <a:pt x="2174" y="2770"/>
                  <a:pt x="2255" y="2750"/>
                </a:cubicBezTo>
                <a:cubicBezTo>
                  <a:pt x="2283" y="2743"/>
                  <a:pt x="2308" y="2737"/>
                  <a:pt x="2310" y="2737"/>
                </a:cubicBezTo>
                <a:cubicBezTo>
                  <a:pt x="2326" y="2732"/>
                  <a:pt x="2355" y="2733"/>
                  <a:pt x="2377" y="2738"/>
                </a:cubicBezTo>
                <a:cubicBezTo>
                  <a:pt x="2402" y="2744"/>
                  <a:pt x="2405" y="2746"/>
                  <a:pt x="2443" y="2777"/>
                </a:cubicBezTo>
                <a:cubicBezTo>
                  <a:pt x="2451" y="2784"/>
                  <a:pt x="2464" y="2795"/>
                  <a:pt x="2471" y="2800"/>
                </a:cubicBezTo>
                <a:lnTo>
                  <a:pt x="2477" y="2805"/>
                </a:lnTo>
                <a:lnTo>
                  <a:pt x="2469" y="2805"/>
                </a:lnTo>
                <a:cubicBezTo>
                  <a:pt x="2448" y="2807"/>
                  <a:pt x="2392" y="2829"/>
                  <a:pt x="2365" y="2847"/>
                </a:cubicBezTo>
                <a:cubicBezTo>
                  <a:pt x="2354" y="2854"/>
                  <a:pt x="2337" y="2867"/>
                  <a:pt x="2328" y="2877"/>
                </a:cubicBezTo>
                <a:cubicBezTo>
                  <a:pt x="2290" y="2918"/>
                  <a:pt x="2270" y="2933"/>
                  <a:pt x="2236" y="2944"/>
                </a:cubicBezTo>
                <a:cubicBezTo>
                  <a:pt x="2210" y="2953"/>
                  <a:pt x="2172" y="2964"/>
                  <a:pt x="2145" y="2969"/>
                </a:cubicBezTo>
                <a:cubicBezTo>
                  <a:pt x="2109" y="2975"/>
                  <a:pt x="2058" y="2988"/>
                  <a:pt x="2032" y="2997"/>
                </a:cubicBezTo>
                <a:cubicBezTo>
                  <a:pt x="2021" y="3001"/>
                  <a:pt x="2007" y="3005"/>
                  <a:pt x="2001" y="3006"/>
                </a:cubicBezTo>
                <a:cubicBezTo>
                  <a:pt x="1980" y="3011"/>
                  <a:pt x="1939" y="3029"/>
                  <a:pt x="1910" y="3046"/>
                </a:cubicBezTo>
                <a:cubicBezTo>
                  <a:pt x="1918" y="3038"/>
                  <a:pt x="1929" y="3029"/>
                  <a:pt x="1939" y="3023"/>
                </a:cubicBezTo>
                <a:cubicBezTo>
                  <a:pt x="1952" y="3013"/>
                  <a:pt x="1969" y="3001"/>
                  <a:pt x="1976" y="2995"/>
                </a:cubicBezTo>
                <a:cubicBezTo>
                  <a:pt x="1996" y="2980"/>
                  <a:pt x="2045" y="2947"/>
                  <a:pt x="2065" y="2937"/>
                </a:cubicBezTo>
                <a:cubicBezTo>
                  <a:pt x="2075" y="2932"/>
                  <a:pt x="2105" y="2915"/>
                  <a:pt x="2132" y="2899"/>
                </a:cubicBezTo>
                <a:cubicBezTo>
                  <a:pt x="2158" y="2884"/>
                  <a:pt x="2195" y="2865"/>
                  <a:pt x="2213" y="2856"/>
                </a:cubicBezTo>
                <a:cubicBezTo>
                  <a:pt x="2239" y="2844"/>
                  <a:pt x="2259" y="2834"/>
                  <a:pt x="2272" y="2827"/>
                </a:cubicBezTo>
                <a:cubicBezTo>
                  <a:pt x="2279" y="2823"/>
                  <a:pt x="2284" y="2821"/>
                  <a:pt x="2288" y="2819"/>
                </a:cubicBezTo>
                <a:cubicBezTo>
                  <a:pt x="2292" y="2816"/>
                  <a:pt x="2295" y="2814"/>
                  <a:pt x="2294" y="2811"/>
                </a:cubicBezTo>
                <a:cubicBezTo>
                  <a:pt x="2294" y="2809"/>
                  <a:pt x="2292" y="2808"/>
                  <a:pt x="2291" y="2808"/>
                </a:cubicBezTo>
                <a:cubicBezTo>
                  <a:pt x="2289" y="2808"/>
                  <a:pt x="2288" y="2809"/>
                  <a:pt x="2288" y="2809"/>
                </a:cubicBezTo>
                <a:cubicBezTo>
                  <a:pt x="2216" y="2828"/>
                  <a:pt x="2062" y="2906"/>
                  <a:pt x="1983" y="2963"/>
                </a:cubicBezTo>
                <a:cubicBezTo>
                  <a:pt x="1968" y="2974"/>
                  <a:pt x="1945" y="2991"/>
                  <a:pt x="1930" y="3001"/>
                </a:cubicBezTo>
                <a:cubicBezTo>
                  <a:pt x="1922" y="3007"/>
                  <a:pt x="1913" y="3014"/>
                  <a:pt x="1906" y="3019"/>
                </a:cubicBezTo>
                <a:cubicBezTo>
                  <a:pt x="1910" y="3013"/>
                  <a:pt x="1915" y="3006"/>
                  <a:pt x="1917" y="3004"/>
                </a:cubicBezTo>
                <a:cubicBezTo>
                  <a:pt x="1918" y="3002"/>
                  <a:pt x="1926" y="2991"/>
                  <a:pt x="1931" y="2984"/>
                </a:cubicBezTo>
                <a:cubicBezTo>
                  <a:pt x="1953" y="2954"/>
                  <a:pt x="2006" y="2893"/>
                  <a:pt x="2039" y="2861"/>
                </a:cubicBezTo>
                <a:cubicBezTo>
                  <a:pt x="2050" y="2850"/>
                  <a:pt x="2077" y="2828"/>
                  <a:pt x="2080" y="2827"/>
                </a:cubicBezTo>
                <a:moveTo>
                  <a:pt x="1709" y="2894"/>
                </a:moveTo>
                <a:cubicBezTo>
                  <a:pt x="1711" y="2886"/>
                  <a:pt x="1720" y="2864"/>
                  <a:pt x="1727" y="2857"/>
                </a:cubicBezTo>
                <a:cubicBezTo>
                  <a:pt x="1732" y="2850"/>
                  <a:pt x="1737" y="2848"/>
                  <a:pt x="1739" y="2848"/>
                </a:cubicBezTo>
                <a:cubicBezTo>
                  <a:pt x="1740" y="2848"/>
                  <a:pt x="1740" y="2848"/>
                  <a:pt x="1740" y="2848"/>
                </a:cubicBezTo>
                <a:cubicBezTo>
                  <a:pt x="1742" y="2849"/>
                  <a:pt x="1743" y="2851"/>
                  <a:pt x="1743" y="2853"/>
                </a:cubicBezTo>
                <a:lnTo>
                  <a:pt x="1743" y="2853"/>
                </a:lnTo>
                <a:cubicBezTo>
                  <a:pt x="1744" y="2856"/>
                  <a:pt x="1743" y="2862"/>
                  <a:pt x="1741" y="2865"/>
                </a:cubicBezTo>
                <a:cubicBezTo>
                  <a:pt x="1739" y="2871"/>
                  <a:pt x="1718" y="2889"/>
                  <a:pt x="1709" y="2894"/>
                </a:cubicBezTo>
                <a:moveTo>
                  <a:pt x="2161" y="1552"/>
                </a:moveTo>
                <a:lnTo>
                  <a:pt x="2161" y="1552"/>
                </a:lnTo>
                <a:cubicBezTo>
                  <a:pt x="2132" y="1575"/>
                  <a:pt x="2110" y="1614"/>
                  <a:pt x="2099" y="1664"/>
                </a:cubicBezTo>
                <a:cubicBezTo>
                  <a:pt x="2092" y="1694"/>
                  <a:pt x="2086" y="1715"/>
                  <a:pt x="2083" y="1724"/>
                </a:cubicBezTo>
                <a:cubicBezTo>
                  <a:pt x="2076" y="1744"/>
                  <a:pt x="2059" y="1803"/>
                  <a:pt x="2057" y="1816"/>
                </a:cubicBezTo>
                <a:cubicBezTo>
                  <a:pt x="2056" y="1819"/>
                  <a:pt x="2055" y="1830"/>
                  <a:pt x="2053" y="1840"/>
                </a:cubicBezTo>
                <a:cubicBezTo>
                  <a:pt x="2051" y="1850"/>
                  <a:pt x="2049" y="1863"/>
                  <a:pt x="2049" y="1869"/>
                </a:cubicBezTo>
                <a:cubicBezTo>
                  <a:pt x="2047" y="1884"/>
                  <a:pt x="2043" y="1906"/>
                  <a:pt x="2040" y="1915"/>
                </a:cubicBezTo>
                <a:cubicBezTo>
                  <a:pt x="2039" y="1919"/>
                  <a:pt x="2022" y="1951"/>
                  <a:pt x="1999" y="1990"/>
                </a:cubicBezTo>
                <a:cubicBezTo>
                  <a:pt x="1978" y="2027"/>
                  <a:pt x="1954" y="2069"/>
                  <a:pt x="1946" y="2084"/>
                </a:cubicBezTo>
                <a:cubicBezTo>
                  <a:pt x="1933" y="2106"/>
                  <a:pt x="1921" y="2125"/>
                  <a:pt x="1898" y="2160"/>
                </a:cubicBezTo>
                <a:cubicBezTo>
                  <a:pt x="1896" y="2164"/>
                  <a:pt x="1891" y="2171"/>
                  <a:pt x="1888" y="2174"/>
                </a:cubicBezTo>
                <a:cubicBezTo>
                  <a:pt x="1885" y="2178"/>
                  <a:pt x="1879" y="2186"/>
                  <a:pt x="1875" y="2191"/>
                </a:cubicBezTo>
                <a:cubicBezTo>
                  <a:pt x="1865" y="2204"/>
                  <a:pt x="1829" y="2239"/>
                  <a:pt x="1824" y="2242"/>
                </a:cubicBezTo>
                <a:cubicBezTo>
                  <a:pt x="1821" y="2242"/>
                  <a:pt x="1818" y="2245"/>
                  <a:pt x="1818" y="2247"/>
                </a:cubicBezTo>
                <a:cubicBezTo>
                  <a:pt x="1817" y="2248"/>
                  <a:pt x="1816" y="2249"/>
                  <a:pt x="1813" y="2251"/>
                </a:cubicBezTo>
                <a:cubicBezTo>
                  <a:pt x="1809" y="2253"/>
                  <a:pt x="1800" y="2259"/>
                  <a:pt x="1792" y="2265"/>
                </a:cubicBezTo>
                <a:lnTo>
                  <a:pt x="1752" y="2292"/>
                </a:lnTo>
                <a:cubicBezTo>
                  <a:pt x="1726" y="2310"/>
                  <a:pt x="1705" y="2325"/>
                  <a:pt x="1696" y="2332"/>
                </a:cubicBezTo>
                <a:cubicBezTo>
                  <a:pt x="1703" y="2321"/>
                  <a:pt x="1716" y="2300"/>
                  <a:pt x="1735" y="2273"/>
                </a:cubicBezTo>
                <a:cubicBezTo>
                  <a:pt x="1756" y="2240"/>
                  <a:pt x="1798" y="2159"/>
                  <a:pt x="1811" y="2126"/>
                </a:cubicBezTo>
                <a:cubicBezTo>
                  <a:pt x="1827" y="2085"/>
                  <a:pt x="1839" y="2048"/>
                  <a:pt x="1848" y="2006"/>
                </a:cubicBezTo>
                <a:cubicBezTo>
                  <a:pt x="1856" y="1966"/>
                  <a:pt x="1866" y="1941"/>
                  <a:pt x="1892" y="1896"/>
                </a:cubicBezTo>
                <a:cubicBezTo>
                  <a:pt x="1900" y="1882"/>
                  <a:pt x="1912" y="1858"/>
                  <a:pt x="1919" y="1842"/>
                </a:cubicBezTo>
                <a:cubicBezTo>
                  <a:pt x="1931" y="1813"/>
                  <a:pt x="1964" y="1746"/>
                  <a:pt x="1979" y="1718"/>
                </a:cubicBezTo>
                <a:cubicBezTo>
                  <a:pt x="1984" y="1709"/>
                  <a:pt x="1987" y="1704"/>
                  <a:pt x="1988" y="1701"/>
                </a:cubicBezTo>
                <a:cubicBezTo>
                  <a:pt x="1991" y="1696"/>
                  <a:pt x="1993" y="1693"/>
                  <a:pt x="1990" y="1691"/>
                </a:cubicBezTo>
                <a:cubicBezTo>
                  <a:pt x="1989" y="1690"/>
                  <a:pt x="1988" y="1690"/>
                  <a:pt x="1988" y="1690"/>
                </a:cubicBezTo>
                <a:cubicBezTo>
                  <a:pt x="1986" y="1690"/>
                  <a:pt x="1984" y="1692"/>
                  <a:pt x="1983" y="1694"/>
                </a:cubicBezTo>
                <a:cubicBezTo>
                  <a:pt x="1957" y="1724"/>
                  <a:pt x="1934" y="1761"/>
                  <a:pt x="1910" y="1813"/>
                </a:cubicBezTo>
                <a:cubicBezTo>
                  <a:pt x="1898" y="1838"/>
                  <a:pt x="1883" y="1867"/>
                  <a:pt x="1876" y="1878"/>
                </a:cubicBezTo>
                <a:cubicBezTo>
                  <a:pt x="1848" y="1924"/>
                  <a:pt x="1834" y="1960"/>
                  <a:pt x="1824" y="2005"/>
                </a:cubicBezTo>
                <a:cubicBezTo>
                  <a:pt x="1812" y="2063"/>
                  <a:pt x="1793" y="2117"/>
                  <a:pt x="1765" y="2171"/>
                </a:cubicBezTo>
                <a:cubicBezTo>
                  <a:pt x="1757" y="2186"/>
                  <a:pt x="1749" y="2202"/>
                  <a:pt x="1748" y="2207"/>
                </a:cubicBezTo>
                <a:cubicBezTo>
                  <a:pt x="1746" y="2211"/>
                  <a:pt x="1724" y="2246"/>
                  <a:pt x="1705" y="2277"/>
                </a:cubicBezTo>
                <a:cubicBezTo>
                  <a:pt x="1734" y="2221"/>
                  <a:pt x="1744" y="2182"/>
                  <a:pt x="1744" y="2128"/>
                </a:cubicBezTo>
                <a:cubicBezTo>
                  <a:pt x="1744" y="2066"/>
                  <a:pt x="1750" y="2025"/>
                  <a:pt x="1766" y="1972"/>
                </a:cubicBezTo>
                <a:cubicBezTo>
                  <a:pt x="1769" y="1959"/>
                  <a:pt x="1774" y="1944"/>
                  <a:pt x="1774" y="1942"/>
                </a:cubicBezTo>
                <a:cubicBezTo>
                  <a:pt x="1774" y="1941"/>
                  <a:pt x="1776" y="1938"/>
                  <a:pt x="1777" y="1934"/>
                </a:cubicBezTo>
                <a:cubicBezTo>
                  <a:pt x="1779" y="1930"/>
                  <a:pt x="1784" y="1914"/>
                  <a:pt x="1787" y="1901"/>
                </a:cubicBezTo>
                <a:cubicBezTo>
                  <a:pt x="1797" y="1861"/>
                  <a:pt x="1801" y="1847"/>
                  <a:pt x="1823" y="1791"/>
                </a:cubicBezTo>
                <a:cubicBezTo>
                  <a:pt x="1844" y="1736"/>
                  <a:pt x="1898" y="1672"/>
                  <a:pt x="1954" y="1636"/>
                </a:cubicBezTo>
                <a:cubicBezTo>
                  <a:pt x="1969" y="1626"/>
                  <a:pt x="1991" y="1611"/>
                  <a:pt x="2004" y="1602"/>
                </a:cubicBezTo>
                <a:cubicBezTo>
                  <a:pt x="2039" y="1578"/>
                  <a:pt x="2058" y="1567"/>
                  <a:pt x="2073" y="1562"/>
                </a:cubicBezTo>
                <a:cubicBezTo>
                  <a:pt x="2089" y="1558"/>
                  <a:pt x="2128" y="1551"/>
                  <a:pt x="2157" y="1549"/>
                </a:cubicBezTo>
                <a:lnTo>
                  <a:pt x="2165" y="1548"/>
                </a:lnTo>
                <a:lnTo>
                  <a:pt x="2161" y="1552"/>
                </a:lnTo>
                <a:moveTo>
                  <a:pt x="2239" y="1562"/>
                </a:moveTo>
                <a:cubicBezTo>
                  <a:pt x="2248" y="1571"/>
                  <a:pt x="2258" y="1599"/>
                  <a:pt x="2259" y="1619"/>
                </a:cubicBezTo>
                <a:cubicBezTo>
                  <a:pt x="2260" y="1623"/>
                  <a:pt x="2260" y="1626"/>
                  <a:pt x="2260" y="1628"/>
                </a:cubicBezTo>
                <a:cubicBezTo>
                  <a:pt x="2247" y="1614"/>
                  <a:pt x="2223" y="1598"/>
                  <a:pt x="2199" y="1591"/>
                </a:cubicBezTo>
                <a:cubicBezTo>
                  <a:pt x="2191" y="1589"/>
                  <a:pt x="2181" y="1588"/>
                  <a:pt x="2172" y="1588"/>
                </a:cubicBezTo>
                <a:cubicBezTo>
                  <a:pt x="2166" y="1588"/>
                  <a:pt x="2159" y="1588"/>
                  <a:pt x="2155" y="1590"/>
                </a:cubicBezTo>
                <a:cubicBezTo>
                  <a:pt x="2164" y="1580"/>
                  <a:pt x="2185" y="1562"/>
                  <a:pt x="2196" y="1557"/>
                </a:cubicBezTo>
                <a:cubicBezTo>
                  <a:pt x="2213" y="1550"/>
                  <a:pt x="2214" y="1550"/>
                  <a:pt x="2225" y="1554"/>
                </a:cubicBezTo>
                <a:lnTo>
                  <a:pt x="2225" y="1554"/>
                </a:lnTo>
                <a:cubicBezTo>
                  <a:pt x="2230" y="1556"/>
                  <a:pt x="2237" y="1560"/>
                  <a:pt x="2239" y="1562"/>
                </a:cubicBezTo>
                <a:moveTo>
                  <a:pt x="1463" y="1806"/>
                </a:moveTo>
                <a:cubicBezTo>
                  <a:pt x="1464" y="1776"/>
                  <a:pt x="1464" y="1772"/>
                  <a:pt x="1468" y="1748"/>
                </a:cubicBezTo>
                <a:cubicBezTo>
                  <a:pt x="1469" y="1739"/>
                  <a:pt x="1470" y="1727"/>
                  <a:pt x="1471" y="1721"/>
                </a:cubicBezTo>
                <a:cubicBezTo>
                  <a:pt x="1471" y="1714"/>
                  <a:pt x="1472" y="1709"/>
                  <a:pt x="1472" y="1708"/>
                </a:cubicBezTo>
                <a:cubicBezTo>
                  <a:pt x="1474" y="1706"/>
                  <a:pt x="1475" y="1682"/>
                  <a:pt x="1475" y="1672"/>
                </a:cubicBezTo>
                <a:cubicBezTo>
                  <a:pt x="1476" y="1654"/>
                  <a:pt x="1477" y="1633"/>
                  <a:pt x="1479" y="1625"/>
                </a:cubicBezTo>
                <a:cubicBezTo>
                  <a:pt x="1496" y="1542"/>
                  <a:pt x="1497" y="1535"/>
                  <a:pt x="1497" y="1461"/>
                </a:cubicBezTo>
                <a:cubicBezTo>
                  <a:pt x="1497" y="1443"/>
                  <a:pt x="1497" y="1421"/>
                  <a:pt x="1497" y="1412"/>
                </a:cubicBezTo>
                <a:cubicBezTo>
                  <a:pt x="1497" y="1402"/>
                  <a:pt x="1495" y="1360"/>
                  <a:pt x="1493" y="1318"/>
                </a:cubicBezTo>
                <a:cubicBezTo>
                  <a:pt x="1491" y="1277"/>
                  <a:pt x="1490" y="1234"/>
                  <a:pt x="1490" y="1224"/>
                </a:cubicBezTo>
                <a:cubicBezTo>
                  <a:pt x="1491" y="1215"/>
                  <a:pt x="1493" y="1194"/>
                  <a:pt x="1495" y="1178"/>
                </a:cubicBezTo>
                <a:cubicBezTo>
                  <a:pt x="1496" y="1162"/>
                  <a:pt x="1498" y="1135"/>
                  <a:pt x="1499" y="1118"/>
                </a:cubicBezTo>
                <a:cubicBezTo>
                  <a:pt x="1499" y="1100"/>
                  <a:pt x="1501" y="1084"/>
                  <a:pt x="1502" y="1081"/>
                </a:cubicBezTo>
                <a:cubicBezTo>
                  <a:pt x="1503" y="1079"/>
                  <a:pt x="1505" y="1073"/>
                  <a:pt x="1504" y="1069"/>
                </a:cubicBezTo>
                <a:cubicBezTo>
                  <a:pt x="1504" y="1065"/>
                  <a:pt x="1510" y="1033"/>
                  <a:pt x="1522" y="981"/>
                </a:cubicBezTo>
                <a:cubicBezTo>
                  <a:pt x="1525" y="966"/>
                  <a:pt x="1529" y="946"/>
                  <a:pt x="1531" y="937"/>
                </a:cubicBezTo>
                <a:cubicBezTo>
                  <a:pt x="1533" y="928"/>
                  <a:pt x="1538" y="908"/>
                  <a:pt x="1542" y="893"/>
                </a:cubicBezTo>
                <a:cubicBezTo>
                  <a:pt x="1550" y="864"/>
                  <a:pt x="1548" y="862"/>
                  <a:pt x="1547" y="861"/>
                </a:cubicBezTo>
                <a:cubicBezTo>
                  <a:pt x="1546" y="860"/>
                  <a:pt x="1544" y="860"/>
                  <a:pt x="1543" y="860"/>
                </a:cubicBezTo>
                <a:cubicBezTo>
                  <a:pt x="1541" y="861"/>
                  <a:pt x="1538" y="862"/>
                  <a:pt x="1520" y="916"/>
                </a:cubicBezTo>
                <a:cubicBezTo>
                  <a:pt x="1511" y="940"/>
                  <a:pt x="1501" y="972"/>
                  <a:pt x="1500" y="982"/>
                </a:cubicBezTo>
                <a:cubicBezTo>
                  <a:pt x="1499" y="988"/>
                  <a:pt x="1498" y="991"/>
                  <a:pt x="1497" y="992"/>
                </a:cubicBezTo>
                <a:cubicBezTo>
                  <a:pt x="1496" y="993"/>
                  <a:pt x="1495" y="997"/>
                  <a:pt x="1488" y="1030"/>
                </a:cubicBezTo>
                <a:cubicBezTo>
                  <a:pt x="1484" y="1047"/>
                  <a:pt x="1480" y="1069"/>
                  <a:pt x="1479" y="1078"/>
                </a:cubicBezTo>
                <a:cubicBezTo>
                  <a:pt x="1479" y="1083"/>
                  <a:pt x="1478" y="1094"/>
                  <a:pt x="1477" y="1101"/>
                </a:cubicBezTo>
                <a:cubicBezTo>
                  <a:pt x="1476" y="1118"/>
                  <a:pt x="1470" y="1200"/>
                  <a:pt x="1468" y="1222"/>
                </a:cubicBezTo>
                <a:cubicBezTo>
                  <a:pt x="1467" y="1232"/>
                  <a:pt x="1469" y="1276"/>
                  <a:pt x="1471" y="1319"/>
                </a:cubicBezTo>
                <a:cubicBezTo>
                  <a:pt x="1474" y="1365"/>
                  <a:pt x="1475" y="1399"/>
                  <a:pt x="1475" y="1402"/>
                </a:cubicBezTo>
                <a:cubicBezTo>
                  <a:pt x="1474" y="1406"/>
                  <a:pt x="1474" y="1427"/>
                  <a:pt x="1474" y="1446"/>
                </a:cubicBezTo>
                <a:cubicBezTo>
                  <a:pt x="1475" y="1532"/>
                  <a:pt x="1472" y="1569"/>
                  <a:pt x="1461" y="1600"/>
                </a:cubicBezTo>
                <a:cubicBezTo>
                  <a:pt x="1457" y="1613"/>
                  <a:pt x="1452" y="1647"/>
                  <a:pt x="1453" y="1661"/>
                </a:cubicBezTo>
                <a:cubicBezTo>
                  <a:pt x="1453" y="1669"/>
                  <a:pt x="1452" y="1687"/>
                  <a:pt x="1451" y="1700"/>
                </a:cubicBezTo>
                <a:lnTo>
                  <a:pt x="1449" y="1710"/>
                </a:lnTo>
                <a:cubicBezTo>
                  <a:pt x="1442" y="1776"/>
                  <a:pt x="1439" y="1832"/>
                  <a:pt x="1442" y="1878"/>
                </a:cubicBezTo>
                <a:lnTo>
                  <a:pt x="1442" y="1885"/>
                </a:lnTo>
                <a:cubicBezTo>
                  <a:pt x="1443" y="1892"/>
                  <a:pt x="1443" y="1899"/>
                  <a:pt x="1443" y="1905"/>
                </a:cubicBezTo>
                <a:cubicBezTo>
                  <a:pt x="1441" y="1892"/>
                  <a:pt x="1438" y="1877"/>
                  <a:pt x="1437" y="1864"/>
                </a:cubicBezTo>
                <a:cubicBezTo>
                  <a:pt x="1432" y="1832"/>
                  <a:pt x="1424" y="1702"/>
                  <a:pt x="1424" y="1663"/>
                </a:cubicBezTo>
                <a:cubicBezTo>
                  <a:pt x="1425" y="1570"/>
                  <a:pt x="1425" y="1566"/>
                  <a:pt x="1419" y="1550"/>
                </a:cubicBezTo>
                <a:cubicBezTo>
                  <a:pt x="1416" y="1541"/>
                  <a:pt x="1408" y="1519"/>
                  <a:pt x="1402" y="1502"/>
                </a:cubicBezTo>
                <a:cubicBezTo>
                  <a:pt x="1396" y="1484"/>
                  <a:pt x="1387" y="1460"/>
                  <a:pt x="1383" y="1449"/>
                </a:cubicBezTo>
                <a:cubicBezTo>
                  <a:pt x="1379" y="1437"/>
                  <a:pt x="1375" y="1427"/>
                  <a:pt x="1375" y="1426"/>
                </a:cubicBezTo>
                <a:cubicBezTo>
                  <a:pt x="1374" y="1423"/>
                  <a:pt x="1366" y="1404"/>
                  <a:pt x="1361" y="1392"/>
                </a:cubicBezTo>
                <a:cubicBezTo>
                  <a:pt x="1335" y="1326"/>
                  <a:pt x="1333" y="1317"/>
                  <a:pt x="1323" y="1266"/>
                </a:cubicBezTo>
                <a:cubicBezTo>
                  <a:pt x="1318" y="1236"/>
                  <a:pt x="1311" y="1127"/>
                  <a:pt x="1313" y="1087"/>
                </a:cubicBezTo>
                <a:cubicBezTo>
                  <a:pt x="1315" y="1014"/>
                  <a:pt x="1340" y="937"/>
                  <a:pt x="1403" y="813"/>
                </a:cubicBezTo>
                <a:cubicBezTo>
                  <a:pt x="1462" y="698"/>
                  <a:pt x="1481" y="662"/>
                  <a:pt x="1512" y="608"/>
                </a:cubicBezTo>
                <a:cubicBezTo>
                  <a:pt x="1563" y="522"/>
                  <a:pt x="1572" y="504"/>
                  <a:pt x="1608" y="422"/>
                </a:cubicBezTo>
                <a:cubicBezTo>
                  <a:pt x="1642" y="345"/>
                  <a:pt x="1659" y="302"/>
                  <a:pt x="1667" y="275"/>
                </a:cubicBezTo>
                <a:cubicBezTo>
                  <a:pt x="1681" y="226"/>
                  <a:pt x="1702" y="119"/>
                  <a:pt x="1706" y="80"/>
                </a:cubicBezTo>
                <a:cubicBezTo>
                  <a:pt x="1706" y="76"/>
                  <a:pt x="1706" y="73"/>
                  <a:pt x="1707" y="70"/>
                </a:cubicBezTo>
                <a:cubicBezTo>
                  <a:pt x="1708" y="75"/>
                  <a:pt x="1709" y="82"/>
                  <a:pt x="1709" y="90"/>
                </a:cubicBezTo>
                <a:cubicBezTo>
                  <a:pt x="1712" y="108"/>
                  <a:pt x="1715" y="133"/>
                  <a:pt x="1718" y="146"/>
                </a:cubicBezTo>
                <a:cubicBezTo>
                  <a:pt x="1720" y="158"/>
                  <a:pt x="1723" y="175"/>
                  <a:pt x="1724" y="183"/>
                </a:cubicBezTo>
                <a:cubicBezTo>
                  <a:pt x="1726" y="191"/>
                  <a:pt x="1731" y="220"/>
                  <a:pt x="1736" y="245"/>
                </a:cubicBezTo>
                <a:cubicBezTo>
                  <a:pt x="1760" y="376"/>
                  <a:pt x="1771" y="495"/>
                  <a:pt x="1767" y="563"/>
                </a:cubicBezTo>
                <a:cubicBezTo>
                  <a:pt x="1764" y="621"/>
                  <a:pt x="1751" y="686"/>
                  <a:pt x="1730" y="753"/>
                </a:cubicBezTo>
                <a:cubicBezTo>
                  <a:pt x="1716" y="796"/>
                  <a:pt x="1685" y="915"/>
                  <a:pt x="1677" y="952"/>
                </a:cubicBezTo>
                <a:cubicBezTo>
                  <a:pt x="1663" y="1019"/>
                  <a:pt x="1661" y="1048"/>
                  <a:pt x="1667" y="1158"/>
                </a:cubicBezTo>
                <a:cubicBezTo>
                  <a:pt x="1670" y="1217"/>
                  <a:pt x="1671" y="1262"/>
                  <a:pt x="1671" y="1265"/>
                </a:cubicBezTo>
                <a:cubicBezTo>
                  <a:pt x="1670" y="1270"/>
                  <a:pt x="1669" y="1284"/>
                  <a:pt x="1669" y="1297"/>
                </a:cubicBezTo>
                <a:cubicBezTo>
                  <a:pt x="1668" y="1349"/>
                  <a:pt x="1649" y="1443"/>
                  <a:pt x="1630" y="1484"/>
                </a:cubicBezTo>
                <a:cubicBezTo>
                  <a:pt x="1626" y="1494"/>
                  <a:pt x="1616" y="1512"/>
                  <a:pt x="1609" y="1524"/>
                </a:cubicBezTo>
                <a:cubicBezTo>
                  <a:pt x="1605" y="1533"/>
                  <a:pt x="1597" y="1547"/>
                  <a:pt x="1596" y="1549"/>
                </a:cubicBezTo>
                <a:cubicBezTo>
                  <a:pt x="1595" y="1551"/>
                  <a:pt x="1587" y="1565"/>
                  <a:pt x="1577" y="1583"/>
                </a:cubicBezTo>
                <a:cubicBezTo>
                  <a:pt x="1551" y="1628"/>
                  <a:pt x="1539" y="1656"/>
                  <a:pt x="1523" y="1704"/>
                </a:cubicBezTo>
                <a:cubicBezTo>
                  <a:pt x="1507" y="1754"/>
                  <a:pt x="1504" y="1771"/>
                  <a:pt x="1499" y="1820"/>
                </a:cubicBezTo>
                <a:cubicBezTo>
                  <a:pt x="1496" y="1853"/>
                  <a:pt x="1494" y="1859"/>
                  <a:pt x="1478" y="1895"/>
                </a:cubicBezTo>
                <a:lnTo>
                  <a:pt x="1466" y="1922"/>
                </a:lnTo>
                <a:lnTo>
                  <a:pt x="1466" y="1911"/>
                </a:lnTo>
                <a:cubicBezTo>
                  <a:pt x="1462" y="1864"/>
                  <a:pt x="1461" y="1835"/>
                  <a:pt x="1463" y="1806"/>
                </a:cubicBezTo>
                <a:moveTo>
                  <a:pt x="374" y="2704"/>
                </a:moveTo>
                <a:cubicBezTo>
                  <a:pt x="374" y="2708"/>
                  <a:pt x="373" y="2721"/>
                  <a:pt x="370" y="2734"/>
                </a:cubicBezTo>
                <a:cubicBezTo>
                  <a:pt x="368" y="2746"/>
                  <a:pt x="365" y="2768"/>
                  <a:pt x="364" y="2783"/>
                </a:cubicBezTo>
                <a:cubicBezTo>
                  <a:pt x="362" y="2817"/>
                  <a:pt x="361" y="2825"/>
                  <a:pt x="359" y="2834"/>
                </a:cubicBezTo>
                <a:cubicBezTo>
                  <a:pt x="357" y="2838"/>
                  <a:pt x="354" y="2852"/>
                  <a:pt x="351" y="2864"/>
                </a:cubicBezTo>
                <a:cubicBezTo>
                  <a:pt x="348" y="2876"/>
                  <a:pt x="344" y="2893"/>
                  <a:pt x="343" y="2899"/>
                </a:cubicBezTo>
                <a:cubicBezTo>
                  <a:pt x="339" y="2912"/>
                  <a:pt x="331" y="2946"/>
                  <a:pt x="330" y="2951"/>
                </a:cubicBezTo>
                <a:cubicBezTo>
                  <a:pt x="322" y="3000"/>
                  <a:pt x="306" y="3073"/>
                  <a:pt x="296" y="3111"/>
                </a:cubicBezTo>
                <a:cubicBezTo>
                  <a:pt x="289" y="3135"/>
                  <a:pt x="282" y="3164"/>
                  <a:pt x="281" y="3169"/>
                </a:cubicBezTo>
                <a:cubicBezTo>
                  <a:pt x="281" y="3174"/>
                  <a:pt x="280" y="3178"/>
                  <a:pt x="280" y="3179"/>
                </a:cubicBezTo>
                <a:cubicBezTo>
                  <a:pt x="278" y="3182"/>
                  <a:pt x="276" y="3204"/>
                  <a:pt x="276" y="3206"/>
                </a:cubicBezTo>
                <a:cubicBezTo>
                  <a:pt x="275" y="3219"/>
                  <a:pt x="274" y="3234"/>
                  <a:pt x="273" y="3238"/>
                </a:cubicBezTo>
                <a:cubicBezTo>
                  <a:pt x="269" y="3284"/>
                  <a:pt x="269" y="3308"/>
                  <a:pt x="272" y="3364"/>
                </a:cubicBezTo>
                <a:cubicBezTo>
                  <a:pt x="275" y="3426"/>
                  <a:pt x="277" y="3442"/>
                  <a:pt x="289" y="3521"/>
                </a:cubicBezTo>
                <a:cubicBezTo>
                  <a:pt x="294" y="3552"/>
                  <a:pt x="305" y="3603"/>
                  <a:pt x="312" y="3626"/>
                </a:cubicBezTo>
                <a:cubicBezTo>
                  <a:pt x="320" y="3653"/>
                  <a:pt x="326" y="3688"/>
                  <a:pt x="328" y="3714"/>
                </a:cubicBezTo>
                <a:cubicBezTo>
                  <a:pt x="329" y="3722"/>
                  <a:pt x="329" y="3729"/>
                  <a:pt x="330" y="3734"/>
                </a:cubicBezTo>
                <a:cubicBezTo>
                  <a:pt x="310" y="3705"/>
                  <a:pt x="246" y="3595"/>
                  <a:pt x="232" y="3564"/>
                </a:cubicBezTo>
                <a:cubicBezTo>
                  <a:pt x="218" y="3531"/>
                  <a:pt x="188" y="3451"/>
                  <a:pt x="175" y="3408"/>
                </a:cubicBezTo>
                <a:lnTo>
                  <a:pt x="164" y="3375"/>
                </a:lnTo>
                <a:lnTo>
                  <a:pt x="159" y="3263"/>
                </a:lnTo>
                <a:cubicBezTo>
                  <a:pt x="156" y="3198"/>
                  <a:pt x="154" y="3150"/>
                  <a:pt x="154" y="3147"/>
                </a:cubicBezTo>
                <a:cubicBezTo>
                  <a:pt x="155" y="3142"/>
                  <a:pt x="154" y="3140"/>
                  <a:pt x="152" y="3139"/>
                </a:cubicBezTo>
                <a:cubicBezTo>
                  <a:pt x="153" y="3139"/>
                  <a:pt x="154" y="3138"/>
                  <a:pt x="154" y="3137"/>
                </a:cubicBezTo>
                <a:cubicBezTo>
                  <a:pt x="155" y="3134"/>
                  <a:pt x="155" y="3129"/>
                  <a:pt x="154" y="3127"/>
                </a:cubicBezTo>
                <a:cubicBezTo>
                  <a:pt x="152" y="3123"/>
                  <a:pt x="150" y="3124"/>
                  <a:pt x="149" y="3124"/>
                </a:cubicBezTo>
                <a:cubicBezTo>
                  <a:pt x="145" y="3125"/>
                  <a:pt x="146" y="3129"/>
                  <a:pt x="146" y="3132"/>
                </a:cubicBezTo>
                <a:cubicBezTo>
                  <a:pt x="146" y="3134"/>
                  <a:pt x="146" y="3138"/>
                  <a:pt x="148" y="3139"/>
                </a:cubicBezTo>
                <a:lnTo>
                  <a:pt x="148" y="3140"/>
                </a:lnTo>
                <a:cubicBezTo>
                  <a:pt x="146" y="3141"/>
                  <a:pt x="142" y="3144"/>
                  <a:pt x="139" y="3219"/>
                </a:cubicBezTo>
                <a:cubicBezTo>
                  <a:pt x="138" y="3265"/>
                  <a:pt x="138" y="3312"/>
                  <a:pt x="140" y="3342"/>
                </a:cubicBezTo>
                <a:cubicBezTo>
                  <a:pt x="143" y="3385"/>
                  <a:pt x="144" y="3390"/>
                  <a:pt x="169" y="3461"/>
                </a:cubicBezTo>
                <a:cubicBezTo>
                  <a:pt x="181" y="3498"/>
                  <a:pt x="193" y="3528"/>
                  <a:pt x="205" y="3556"/>
                </a:cubicBezTo>
                <a:cubicBezTo>
                  <a:pt x="187" y="3520"/>
                  <a:pt x="167" y="3484"/>
                  <a:pt x="136" y="3434"/>
                </a:cubicBezTo>
                <a:cubicBezTo>
                  <a:pt x="80" y="3341"/>
                  <a:pt x="72" y="3305"/>
                  <a:pt x="85" y="3190"/>
                </a:cubicBezTo>
                <a:cubicBezTo>
                  <a:pt x="86" y="3186"/>
                  <a:pt x="87" y="3167"/>
                  <a:pt x="89" y="3147"/>
                </a:cubicBezTo>
                <a:cubicBezTo>
                  <a:pt x="92" y="3102"/>
                  <a:pt x="99" y="3053"/>
                  <a:pt x="103" y="3043"/>
                </a:cubicBezTo>
                <a:cubicBezTo>
                  <a:pt x="105" y="3039"/>
                  <a:pt x="107" y="3033"/>
                  <a:pt x="107" y="3030"/>
                </a:cubicBezTo>
                <a:cubicBezTo>
                  <a:pt x="107" y="3025"/>
                  <a:pt x="125" y="2980"/>
                  <a:pt x="138" y="2954"/>
                </a:cubicBezTo>
                <a:cubicBezTo>
                  <a:pt x="170" y="2891"/>
                  <a:pt x="197" y="2856"/>
                  <a:pt x="285" y="2764"/>
                </a:cubicBezTo>
                <a:cubicBezTo>
                  <a:pt x="315" y="2733"/>
                  <a:pt x="354" y="2691"/>
                  <a:pt x="372" y="2672"/>
                </a:cubicBezTo>
                <a:cubicBezTo>
                  <a:pt x="378" y="2665"/>
                  <a:pt x="383" y="2660"/>
                  <a:pt x="387" y="2656"/>
                </a:cubicBezTo>
                <a:cubicBezTo>
                  <a:pt x="382" y="2666"/>
                  <a:pt x="379" y="2678"/>
                  <a:pt x="379" y="2687"/>
                </a:cubicBezTo>
                <a:cubicBezTo>
                  <a:pt x="379" y="2689"/>
                  <a:pt x="378" y="2691"/>
                  <a:pt x="378" y="2691"/>
                </a:cubicBezTo>
                <a:cubicBezTo>
                  <a:pt x="375" y="2693"/>
                  <a:pt x="374" y="2700"/>
                  <a:pt x="374" y="2704"/>
                </a:cubicBezTo>
                <a:moveTo>
                  <a:pt x="384" y="2825"/>
                </a:moveTo>
                <a:cubicBezTo>
                  <a:pt x="385" y="2814"/>
                  <a:pt x="387" y="2796"/>
                  <a:pt x="387" y="2785"/>
                </a:cubicBezTo>
                <a:cubicBezTo>
                  <a:pt x="387" y="2775"/>
                  <a:pt x="390" y="2755"/>
                  <a:pt x="392" y="2741"/>
                </a:cubicBezTo>
                <a:cubicBezTo>
                  <a:pt x="395" y="2726"/>
                  <a:pt x="397" y="2711"/>
                  <a:pt x="398" y="2707"/>
                </a:cubicBezTo>
                <a:cubicBezTo>
                  <a:pt x="400" y="2692"/>
                  <a:pt x="403" y="2679"/>
                  <a:pt x="405" y="2676"/>
                </a:cubicBezTo>
                <a:cubicBezTo>
                  <a:pt x="407" y="2675"/>
                  <a:pt x="409" y="2672"/>
                  <a:pt x="409" y="2669"/>
                </a:cubicBezTo>
                <a:cubicBezTo>
                  <a:pt x="409" y="2667"/>
                  <a:pt x="411" y="2662"/>
                  <a:pt x="415" y="2656"/>
                </a:cubicBezTo>
                <a:cubicBezTo>
                  <a:pt x="419" y="2650"/>
                  <a:pt x="428" y="2635"/>
                  <a:pt x="435" y="2622"/>
                </a:cubicBezTo>
                <a:cubicBezTo>
                  <a:pt x="442" y="2608"/>
                  <a:pt x="449" y="2598"/>
                  <a:pt x="450" y="2596"/>
                </a:cubicBezTo>
                <a:cubicBezTo>
                  <a:pt x="456" y="2590"/>
                  <a:pt x="481" y="2555"/>
                  <a:pt x="489" y="2542"/>
                </a:cubicBezTo>
                <a:cubicBezTo>
                  <a:pt x="505" y="2515"/>
                  <a:pt x="553" y="2477"/>
                  <a:pt x="594" y="2460"/>
                </a:cubicBezTo>
                <a:cubicBezTo>
                  <a:pt x="658" y="2433"/>
                  <a:pt x="774" y="2419"/>
                  <a:pt x="859" y="2429"/>
                </a:cubicBezTo>
                <a:cubicBezTo>
                  <a:pt x="896" y="2433"/>
                  <a:pt x="939" y="2443"/>
                  <a:pt x="985" y="2457"/>
                </a:cubicBezTo>
                <a:cubicBezTo>
                  <a:pt x="1005" y="2464"/>
                  <a:pt x="1030" y="2473"/>
                  <a:pt x="1051" y="2482"/>
                </a:cubicBezTo>
                <a:cubicBezTo>
                  <a:pt x="988" y="2463"/>
                  <a:pt x="933" y="2458"/>
                  <a:pt x="853" y="2462"/>
                </a:cubicBezTo>
                <a:cubicBezTo>
                  <a:pt x="794" y="2465"/>
                  <a:pt x="776" y="2468"/>
                  <a:pt x="731" y="2483"/>
                </a:cubicBezTo>
                <a:cubicBezTo>
                  <a:pt x="697" y="2494"/>
                  <a:pt x="682" y="2501"/>
                  <a:pt x="636" y="2528"/>
                </a:cubicBezTo>
                <a:cubicBezTo>
                  <a:pt x="626" y="2533"/>
                  <a:pt x="618" y="2538"/>
                  <a:pt x="612" y="2542"/>
                </a:cubicBezTo>
                <a:cubicBezTo>
                  <a:pt x="605" y="2546"/>
                  <a:pt x="602" y="2549"/>
                  <a:pt x="603" y="2552"/>
                </a:cubicBezTo>
                <a:cubicBezTo>
                  <a:pt x="605" y="2556"/>
                  <a:pt x="607" y="2555"/>
                  <a:pt x="628" y="2545"/>
                </a:cubicBezTo>
                <a:cubicBezTo>
                  <a:pt x="654" y="2531"/>
                  <a:pt x="723" y="2503"/>
                  <a:pt x="756" y="2494"/>
                </a:cubicBezTo>
                <a:cubicBezTo>
                  <a:pt x="798" y="2482"/>
                  <a:pt x="914" y="2479"/>
                  <a:pt x="970" y="2488"/>
                </a:cubicBezTo>
                <a:cubicBezTo>
                  <a:pt x="1007" y="2494"/>
                  <a:pt x="1007" y="2494"/>
                  <a:pt x="1014" y="2496"/>
                </a:cubicBezTo>
                <a:cubicBezTo>
                  <a:pt x="1016" y="2497"/>
                  <a:pt x="1030" y="2501"/>
                  <a:pt x="1043" y="2504"/>
                </a:cubicBezTo>
                <a:cubicBezTo>
                  <a:pt x="1083" y="2515"/>
                  <a:pt x="1132" y="2532"/>
                  <a:pt x="1155" y="2541"/>
                </a:cubicBezTo>
                <a:cubicBezTo>
                  <a:pt x="1151" y="2541"/>
                  <a:pt x="1146" y="2540"/>
                  <a:pt x="1140" y="2540"/>
                </a:cubicBezTo>
                <a:cubicBezTo>
                  <a:pt x="1099" y="2536"/>
                  <a:pt x="1067" y="2536"/>
                  <a:pt x="1045" y="2541"/>
                </a:cubicBezTo>
                <a:cubicBezTo>
                  <a:pt x="1009" y="2548"/>
                  <a:pt x="1001" y="2550"/>
                  <a:pt x="996" y="2552"/>
                </a:cubicBezTo>
                <a:cubicBezTo>
                  <a:pt x="993" y="2553"/>
                  <a:pt x="987" y="2555"/>
                  <a:pt x="983" y="2555"/>
                </a:cubicBezTo>
                <a:cubicBezTo>
                  <a:pt x="973" y="2557"/>
                  <a:pt x="936" y="2570"/>
                  <a:pt x="912" y="2579"/>
                </a:cubicBezTo>
                <a:cubicBezTo>
                  <a:pt x="894" y="2586"/>
                  <a:pt x="887" y="2586"/>
                  <a:pt x="840" y="2583"/>
                </a:cubicBezTo>
                <a:cubicBezTo>
                  <a:pt x="805" y="2581"/>
                  <a:pt x="752" y="2588"/>
                  <a:pt x="692" y="2603"/>
                </a:cubicBezTo>
                <a:cubicBezTo>
                  <a:pt x="602" y="2625"/>
                  <a:pt x="502" y="2682"/>
                  <a:pt x="449" y="2743"/>
                </a:cubicBezTo>
                <a:cubicBezTo>
                  <a:pt x="418" y="2778"/>
                  <a:pt x="395" y="2810"/>
                  <a:pt x="385" y="2829"/>
                </a:cubicBezTo>
                <a:cubicBezTo>
                  <a:pt x="384" y="2830"/>
                  <a:pt x="383" y="2831"/>
                  <a:pt x="383" y="2833"/>
                </a:cubicBezTo>
                <a:cubicBezTo>
                  <a:pt x="383" y="2830"/>
                  <a:pt x="383" y="2828"/>
                  <a:pt x="384" y="2825"/>
                </a:cubicBezTo>
                <a:moveTo>
                  <a:pt x="1225" y="3657"/>
                </a:moveTo>
                <a:cubicBezTo>
                  <a:pt x="1216" y="3641"/>
                  <a:pt x="1202" y="3602"/>
                  <a:pt x="1193" y="3571"/>
                </a:cubicBezTo>
                <a:cubicBezTo>
                  <a:pt x="1188" y="3551"/>
                  <a:pt x="1180" y="3531"/>
                  <a:pt x="1173" y="3517"/>
                </a:cubicBezTo>
                <a:cubicBezTo>
                  <a:pt x="1172" y="3513"/>
                  <a:pt x="1165" y="3499"/>
                  <a:pt x="1157" y="3485"/>
                </a:cubicBezTo>
                <a:cubicBezTo>
                  <a:pt x="1139" y="3448"/>
                  <a:pt x="1121" y="3422"/>
                  <a:pt x="1103" y="3404"/>
                </a:cubicBezTo>
                <a:cubicBezTo>
                  <a:pt x="1092" y="3394"/>
                  <a:pt x="1089" y="3393"/>
                  <a:pt x="1087" y="3395"/>
                </a:cubicBezTo>
                <a:cubicBezTo>
                  <a:pt x="1084" y="3397"/>
                  <a:pt x="1086" y="3400"/>
                  <a:pt x="1088" y="3402"/>
                </a:cubicBezTo>
                <a:cubicBezTo>
                  <a:pt x="1128" y="3458"/>
                  <a:pt x="1163" y="3529"/>
                  <a:pt x="1171" y="3571"/>
                </a:cubicBezTo>
                <a:cubicBezTo>
                  <a:pt x="1174" y="3589"/>
                  <a:pt x="1186" y="3626"/>
                  <a:pt x="1194" y="3641"/>
                </a:cubicBezTo>
                <a:cubicBezTo>
                  <a:pt x="1196" y="3646"/>
                  <a:pt x="1201" y="3657"/>
                  <a:pt x="1206" y="3665"/>
                </a:cubicBezTo>
                <a:cubicBezTo>
                  <a:pt x="1217" y="3690"/>
                  <a:pt x="1304" y="3813"/>
                  <a:pt x="1326" y="3836"/>
                </a:cubicBezTo>
                <a:cubicBezTo>
                  <a:pt x="1336" y="3846"/>
                  <a:pt x="1399" y="3891"/>
                  <a:pt x="1423" y="3905"/>
                </a:cubicBezTo>
                <a:cubicBezTo>
                  <a:pt x="1425" y="3906"/>
                  <a:pt x="1426" y="3907"/>
                  <a:pt x="1427" y="3908"/>
                </a:cubicBezTo>
                <a:cubicBezTo>
                  <a:pt x="1394" y="3898"/>
                  <a:pt x="1362" y="3890"/>
                  <a:pt x="1336" y="3885"/>
                </a:cubicBezTo>
                <a:cubicBezTo>
                  <a:pt x="1301" y="3879"/>
                  <a:pt x="1287" y="3874"/>
                  <a:pt x="1271" y="3863"/>
                </a:cubicBezTo>
                <a:cubicBezTo>
                  <a:pt x="1263" y="3857"/>
                  <a:pt x="1239" y="3827"/>
                  <a:pt x="1216" y="3794"/>
                </a:cubicBezTo>
                <a:cubicBezTo>
                  <a:pt x="1211" y="3787"/>
                  <a:pt x="1196" y="3766"/>
                  <a:pt x="1181" y="3747"/>
                </a:cubicBezTo>
                <a:cubicBezTo>
                  <a:pt x="1155" y="3713"/>
                  <a:pt x="1129" y="3669"/>
                  <a:pt x="1106" y="3623"/>
                </a:cubicBezTo>
                <a:cubicBezTo>
                  <a:pt x="1077" y="3563"/>
                  <a:pt x="1037" y="3497"/>
                  <a:pt x="1013" y="3469"/>
                </a:cubicBezTo>
                <a:cubicBezTo>
                  <a:pt x="990" y="3442"/>
                  <a:pt x="956" y="3419"/>
                  <a:pt x="937" y="3417"/>
                </a:cubicBezTo>
                <a:cubicBezTo>
                  <a:pt x="933" y="3417"/>
                  <a:pt x="930" y="3417"/>
                  <a:pt x="929" y="3416"/>
                </a:cubicBezTo>
                <a:cubicBezTo>
                  <a:pt x="928" y="3415"/>
                  <a:pt x="927" y="3410"/>
                  <a:pt x="926" y="3405"/>
                </a:cubicBezTo>
                <a:cubicBezTo>
                  <a:pt x="921" y="3376"/>
                  <a:pt x="937" y="3326"/>
                  <a:pt x="962" y="3297"/>
                </a:cubicBezTo>
                <a:cubicBezTo>
                  <a:pt x="965" y="3293"/>
                  <a:pt x="970" y="3287"/>
                  <a:pt x="972" y="3282"/>
                </a:cubicBezTo>
                <a:cubicBezTo>
                  <a:pt x="976" y="3275"/>
                  <a:pt x="1003" y="3253"/>
                  <a:pt x="1018" y="3246"/>
                </a:cubicBezTo>
                <a:cubicBezTo>
                  <a:pt x="1023" y="3243"/>
                  <a:pt x="1036" y="3241"/>
                  <a:pt x="1048" y="3240"/>
                </a:cubicBezTo>
                <a:cubicBezTo>
                  <a:pt x="1053" y="3240"/>
                  <a:pt x="1057" y="3239"/>
                  <a:pt x="1060" y="3239"/>
                </a:cubicBezTo>
                <a:cubicBezTo>
                  <a:pt x="1070" y="3239"/>
                  <a:pt x="1076" y="3241"/>
                  <a:pt x="1085" y="3245"/>
                </a:cubicBezTo>
                <a:cubicBezTo>
                  <a:pt x="1110" y="3255"/>
                  <a:pt x="1148" y="3289"/>
                  <a:pt x="1169" y="3319"/>
                </a:cubicBezTo>
                <a:cubicBezTo>
                  <a:pt x="1204" y="3368"/>
                  <a:pt x="1235" y="3437"/>
                  <a:pt x="1253" y="3509"/>
                </a:cubicBezTo>
                <a:cubicBezTo>
                  <a:pt x="1255" y="3516"/>
                  <a:pt x="1262" y="3541"/>
                  <a:pt x="1263" y="3543"/>
                </a:cubicBezTo>
                <a:lnTo>
                  <a:pt x="1263" y="3542"/>
                </a:lnTo>
                <a:cubicBezTo>
                  <a:pt x="1264" y="3544"/>
                  <a:pt x="1268" y="3559"/>
                  <a:pt x="1274" y="3582"/>
                </a:cubicBezTo>
                <a:cubicBezTo>
                  <a:pt x="1287" y="3633"/>
                  <a:pt x="1294" y="3654"/>
                  <a:pt x="1305" y="3680"/>
                </a:cubicBezTo>
                <a:cubicBezTo>
                  <a:pt x="1311" y="3692"/>
                  <a:pt x="1319" y="3712"/>
                  <a:pt x="1325" y="3724"/>
                </a:cubicBezTo>
                <a:cubicBezTo>
                  <a:pt x="1343" y="3765"/>
                  <a:pt x="1386" y="3833"/>
                  <a:pt x="1397" y="3841"/>
                </a:cubicBezTo>
                <a:cubicBezTo>
                  <a:pt x="1398" y="3842"/>
                  <a:pt x="1405" y="3851"/>
                  <a:pt x="1416" y="3863"/>
                </a:cubicBezTo>
                <a:cubicBezTo>
                  <a:pt x="1421" y="3870"/>
                  <a:pt x="1427" y="3878"/>
                  <a:pt x="1433" y="3884"/>
                </a:cubicBezTo>
                <a:cubicBezTo>
                  <a:pt x="1428" y="3881"/>
                  <a:pt x="1423" y="3878"/>
                  <a:pt x="1418" y="3875"/>
                </a:cubicBezTo>
                <a:cubicBezTo>
                  <a:pt x="1397" y="3862"/>
                  <a:pt x="1355" y="3831"/>
                  <a:pt x="1342" y="3818"/>
                </a:cubicBezTo>
                <a:cubicBezTo>
                  <a:pt x="1325" y="3803"/>
                  <a:pt x="1248" y="3695"/>
                  <a:pt x="1225" y="3657"/>
                </a:cubicBezTo>
                <a:moveTo>
                  <a:pt x="798" y="3660"/>
                </a:moveTo>
                <a:cubicBezTo>
                  <a:pt x="799" y="3649"/>
                  <a:pt x="800" y="3614"/>
                  <a:pt x="801" y="3581"/>
                </a:cubicBezTo>
                <a:cubicBezTo>
                  <a:pt x="802" y="3492"/>
                  <a:pt x="807" y="3459"/>
                  <a:pt x="828" y="3403"/>
                </a:cubicBezTo>
                <a:cubicBezTo>
                  <a:pt x="838" y="3376"/>
                  <a:pt x="837" y="3375"/>
                  <a:pt x="836" y="3373"/>
                </a:cubicBezTo>
                <a:lnTo>
                  <a:pt x="835" y="3372"/>
                </a:lnTo>
                <a:lnTo>
                  <a:pt x="833" y="3372"/>
                </a:lnTo>
                <a:cubicBezTo>
                  <a:pt x="831" y="3372"/>
                  <a:pt x="829" y="3372"/>
                  <a:pt x="815" y="3400"/>
                </a:cubicBezTo>
                <a:cubicBezTo>
                  <a:pt x="807" y="3416"/>
                  <a:pt x="800" y="3432"/>
                  <a:pt x="797" y="3441"/>
                </a:cubicBezTo>
                <a:cubicBezTo>
                  <a:pt x="783" y="3481"/>
                  <a:pt x="779" y="3516"/>
                  <a:pt x="778" y="3587"/>
                </a:cubicBezTo>
                <a:cubicBezTo>
                  <a:pt x="778" y="3611"/>
                  <a:pt x="777" y="3640"/>
                  <a:pt x="776" y="3649"/>
                </a:cubicBezTo>
                <a:cubicBezTo>
                  <a:pt x="775" y="3659"/>
                  <a:pt x="775" y="3697"/>
                  <a:pt x="776" y="3732"/>
                </a:cubicBezTo>
                <a:lnTo>
                  <a:pt x="777" y="3777"/>
                </a:lnTo>
                <a:lnTo>
                  <a:pt x="769" y="3756"/>
                </a:lnTo>
                <a:cubicBezTo>
                  <a:pt x="737" y="3674"/>
                  <a:pt x="720" y="3616"/>
                  <a:pt x="721" y="3593"/>
                </a:cubicBezTo>
                <a:cubicBezTo>
                  <a:pt x="721" y="3587"/>
                  <a:pt x="722" y="3572"/>
                  <a:pt x="722" y="3561"/>
                </a:cubicBezTo>
                <a:cubicBezTo>
                  <a:pt x="722" y="3549"/>
                  <a:pt x="723" y="3538"/>
                  <a:pt x="724" y="3535"/>
                </a:cubicBezTo>
                <a:cubicBezTo>
                  <a:pt x="726" y="3531"/>
                  <a:pt x="727" y="3522"/>
                  <a:pt x="728" y="3514"/>
                </a:cubicBezTo>
                <a:cubicBezTo>
                  <a:pt x="729" y="3496"/>
                  <a:pt x="740" y="3452"/>
                  <a:pt x="747" y="3436"/>
                </a:cubicBezTo>
                <a:cubicBezTo>
                  <a:pt x="761" y="3404"/>
                  <a:pt x="823" y="3323"/>
                  <a:pt x="849" y="3304"/>
                </a:cubicBezTo>
                <a:cubicBezTo>
                  <a:pt x="869" y="3289"/>
                  <a:pt x="925" y="3257"/>
                  <a:pt x="938" y="3253"/>
                </a:cubicBezTo>
                <a:cubicBezTo>
                  <a:pt x="944" y="3251"/>
                  <a:pt x="956" y="3249"/>
                  <a:pt x="965" y="3248"/>
                </a:cubicBezTo>
                <a:lnTo>
                  <a:pt x="974" y="3247"/>
                </a:lnTo>
                <a:lnTo>
                  <a:pt x="960" y="3263"/>
                </a:lnTo>
                <a:cubicBezTo>
                  <a:pt x="930" y="3298"/>
                  <a:pt x="912" y="3334"/>
                  <a:pt x="905" y="3367"/>
                </a:cubicBezTo>
                <a:cubicBezTo>
                  <a:pt x="902" y="3387"/>
                  <a:pt x="904" y="3421"/>
                  <a:pt x="911" y="3449"/>
                </a:cubicBezTo>
                <a:cubicBezTo>
                  <a:pt x="920" y="3482"/>
                  <a:pt x="920" y="3514"/>
                  <a:pt x="911" y="3545"/>
                </a:cubicBezTo>
                <a:cubicBezTo>
                  <a:pt x="903" y="3573"/>
                  <a:pt x="877" y="3636"/>
                  <a:pt x="866" y="3654"/>
                </a:cubicBezTo>
                <a:cubicBezTo>
                  <a:pt x="855" y="3671"/>
                  <a:pt x="849" y="3686"/>
                  <a:pt x="832" y="3729"/>
                </a:cubicBezTo>
                <a:cubicBezTo>
                  <a:pt x="823" y="3751"/>
                  <a:pt x="809" y="3802"/>
                  <a:pt x="805" y="3827"/>
                </a:cubicBezTo>
                <a:cubicBezTo>
                  <a:pt x="801" y="3790"/>
                  <a:pt x="796" y="3680"/>
                  <a:pt x="798" y="3660"/>
                </a:cubicBezTo>
                <a:moveTo>
                  <a:pt x="1213" y="4363"/>
                </a:moveTo>
                <a:cubicBezTo>
                  <a:pt x="1204" y="4350"/>
                  <a:pt x="1201" y="4336"/>
                  <a:pt x="1202" y="4330"/>
                </a:cubicBezTo>
                <a:cubicBezTo>
                  <a:pt x="1202" y="4329"/>
                  <a:pt x="1202" y="4329"/>
                  <a:pt x="1203" y="4329"/>
                </a:cubicBezTo>
                <a:cubicBezTo>
                  <a:pt x="1204" y="4330"/>
                  <a:pt x="1205" y="4333"/>
                  <a:pt x="1207" y="4339"/>
                </a:cubicBezTo>
                <a:lnTo>
                  <a:pt x="1207" y="4339"/>
                </a:lnTo>
                <a:cubicBezTo>
                  <a:pt x="1209" y="4344"/>
                  <a:pt x="1211" y="4355"/>
                  <a:pt x="1213" y="4363"/>
                </a:cubicBezTo>
                <a:moveTo>
                  <a:pt x="959" y="5108"/>
                </a:moveTo>
                <a:cubicBezTo>
                  <a:pt x="972" y="5037"/>
                  <a:pt x="980" y="4985"/>
                  <a:pt x="984" y="4949"/>
                </a:cubicBezTo>
                <a:cubicBezTo>
                  <a:pt x="990" y="4895"/>
                  <a:pt x="998" y="4856"/>
                  <a:pt x="1013" y="4797"/>
                </a:cubicBezTo>
                <a:cubicBezTo>
                  <a:pt x="1020" y="4769"/>
                  <a:pt x="1027" y="4736"/>
                  <a:pt x="1028" y="4723"/>
                </a:cubicBezTo>
                <a:cubicBezTo>
                  <a:pt x="1029" y="4711"/>
                  <a:pt x="1028" y="4687"/>
                  <a:pt x="1026" y="4670"/>
                </a:cubicBezTo>
                <a:cubicBezTo>
                  <a:pt x="1024" y="4633"/>
                  <a:pt x="1021" y="4631"/>
                  <a:pt x="1020" y="4630"/>
                </a:cubicBezTo>
                <a:lnTo>
                  <a:pt x="1018" y="4629"/>
                </a:lnTo>
                <a:lnTo>
                  <a:pt x="1016" y="4629"/>
                </a:lnTo>
                <a:cubicBezTo>
                  <a:pt x="1014" y="4630"/>
                  <a:pt x="1013" y="4631"/>
                  <a:pt x="1012" y="4652"/>
                </a:cubicBezTo>
                <a:cubicBezTo>
                  <a:pt x="1010" y="4718"/>
                  <a:pt x="1009" y="4724"/>
                  <a:pt x="992" y="4788"/>
                </a:cubicBezTo>
                <a:cubicBezTo>
                  <a:pt x="975" y="4851"/>
                  <a:pt x="969" y="4881"/>
                  <a:pt x="963" y="4932"/>
                </a:cubicBezTo>
                <a:cubicBezTo>
                  <a:pt x="960" y="4961"/>
                  <a:pt x="959" y="4972"/>
                  <a:pt x="957" y="4981"/>
                </a:cubicBezTo>
                <a:cubicBezTo>
                  <a:pt x="953" y="5005"/>
                  <a:pt x="938" y="5097"/>
                  <a:pt x="937" y="5102"/>
                </a:cubicBezTo>
                <a:cubicBezTo>
                  <a:pt x="936" y="5105"/>
                  <a:pt x="935" y="5113"/>
                  <a:pt x="934" y="5120"/>
                </a:cubicBezTo>
                <a:cubicBezTo>
                  <a:pt x="933" y="5126"/>
                  <a:pt x="931" y="5135"/>
                  <a:pt x="930" y="5139"/>
                </a:cubicBezTo>
                <a:cubicBezTo>
                  <a:pt x="929" y="5142"/>
                  <a:pt x="928" y="5148"/>
                  <a:pt x="927" y="5154"/>
                </a:cubicBezTo>
                <a:cubicBezTo>
                  <a:pt x="927" y="5152"/>
                  <a:pt x="926" y="5148"/>
                  <a:pt x="926" y="5145"/>
                </a:cubicBezTo>
                <a:cubicBezTo>
                  <a:pt x="924" y="5127"/>
                  <a:pt x="921" y="5104"/>
                  <a:pt x="919" y="5094"/>
                </a:cubicBezTo>
                <a:cubicBezTo>
                  <a:pt x="916" y="5071"/>
                  <a:pt x="920" y="5029"/>
                  <a:pt x="933" y="4968"/>
                </a:cubicBezTo>
                <a:cubicBezTo>
                  <a:pt x="939" y="4940"/>
                  <a:pt x="946" y="4897"/>
                  <a:pt x="948" y="4873"/>
                </a:cubicBezTo>
                <a:cubicBezTo>
                  <a:pt x="954" y="4824"/>
                  <a:pt x="955" y="4739"/>
                  <a:pt x="950" y="4712"/>
                </a:cubicBezTo>
                <a:cubicBezTo>
                  <a:pt x="944" y="4675"/>
                  <a:pt x="928" y="4630"/>
                  <a:pt x="901" y="4577"/>
                </a:cubicBezTo>
                <a:cubicBezTo>
                  <a:pt x="892" y="4560"/>
                  <a:pt x="879" y="4534"/>
                  <a:pt x="871" y="4518"/>
                </a:cubicBezTo>
                <a:cubicBezTo>
                  <a:pt x="856" y="4487"/>
                  <a:pt x="843" y="4466"/>
                  <a:pt x="816" y="4426"/>
                </a:cubicBezTo>
                <a:cubicBezTo>
                  <a:pt x="801" y="4405"/>
                  <a:pt x="800" y="4402"/>
                  <a:pt x="798" y="4381"/>
                </a:cubicBezTo>
                <a:cubicBezTo>
                  <a:pt x="794" y="4349"/>
                  <a:pt x="797" y="4315"/>
                  <a:pt x="809" y="4274"/>
                </a:cubicBezTo>
                <a:cubicBezTo>
                  <a:pt x="822" y="4225"/>
                  <a:pt x="826" y="4200"/>
                  <a:pt x="823" y="4172"/>
                </a:cubicBezTo>
                <a:cubicBezTo>
                  <a:pt x="823" y="4168"/>
                  <a:pt x="823" y="4162"/>
                  <a:pt x="822" y="4157"/>
                </a:cubicBezTo>
                <a:cubicBezTo>
                  <a:pt x="828" y="4168"/>
                  <a:pt x="839" y="4187"/>
                  <a:pt x="849" y="4204"/>
                </a:cubicBezTo>
                <a:cubicBezTo>
                  <a:pt x="865" y="4233"/>
                  <a:pt x="885" y="4265"/>
                  <a:pt x="893" y="4275"/>
                </a:cubicBezTo>
                <a:cubicBezTo>
                  <a:pt x="911" y="4299"/>
                  <a:pt x="947" y="4337"/>
                  <a:pt x="976" y="4363"/>
                </a:cubicBezTo>
                <a:cubicBezTo>
                  <a:pt x="1001" y="4384"/>
                  <a:pt x="1001" y="4384"/>
                  <a:pt x="1014" y="4400"/>
                </a:cubicBezTo>
                <a:cubicBezTo>
                  <a:pt x="1041" y="4432"/>
                  <a:pt x="1069" y="4492"/>
                  <a:pt x="1077" y="4534"/>
                </a:cubicBezTo>
                <a:cubicBezTo>
                  <a:pt x="1078" y="4540"/>
                  <a:pt x="1082" y="4560"/>
                  <a:pt x="1086" y="4577"/>
                </a:cubicBezTo>
                <a:cubicBezTo>
                  <a:pt x="1093" y="4613"/>
                  <a:pt x="1095" y="4645"/>
                  <a:pt x="1092" y="4666"/>
                </a:cubicBezTo>
                <a:cubicBezTo>
                  <a:pt x="1090" y="4680"/>
                  <a:pt x="1084" y="4707"/>
                  <a:pt x="1071" y="4765"/>
                </a:cubicBezTo>
                <a:cubicBezTo>
                  <a:pt x="1066" y="4787"/>
                  <a:pt x="1040" y="4882"/>
                  <a:pt x="1026" y="4927"/>
                </a:cubicBezTo>
                <a:cubicBezTo>
                  <a:pt x="1021" y="4943"/>
                  <a:pt x="1013" y="4973"/>
                  <a:pt x="1006" y="4994"/>
                </a:cubicBezTo>
                <a:cubicBezTo>
                  <a:pt x="1000" y="5015"/>
                  <a:pt x="987" y="5055"/>
                  <a:pt x="977" y="5084"/>
                </a:cubicBezTo>
                <a:cubicBezTo>
                  <a:pt x="967" y="5112"/>
                  <a:pt x="954" y="5150"/>
                  <a:pt x="949" y="5171"/>
                </a:cubicBezTo>
                <a:cubicBezTo>
                  <a:pt x="951" y="5157"/>
                  <a:pt x="954" y="5138"/>
                  <a:pt x="959" y="5108"/>
                </a:cubicBezTo>
                <a:moveTo>
                  <a:pt x="595" y="5898"/>
                </a:moveTo>
                <a:cubicBezTo>
                  <a:pt x="592" y="5871"/>
                  <a:pt x="590" y="5824"/>
                  <a:pt x="588" y="5753"/>
                </a:cubicBezTo>
                <a:lnTo>
                  <a:pt x="587" y="5734"/>
                </a:lnTo>
                <a:cubicBezTo>
                  <a:pt x="585" y="5673"/>
                  <a:pt x="582" y="5620"/>
                  <a:pt x="578" y="5575"/>
                </a:cubicBezTo>
                <a:lnTo>
                  <a:pt x="577" y="5562"/>
                </a:lnTo>
                <a:cubicBezTo>
                  <a:pt x="571" y="5495"/>
                  <a:pt x="562" y="5440"/>
                  <a:pt x="550" y="5402"/>
                </a:cubicBezTo>
                <a:cubicBezTo>
                  <a:pt x="545" y="5383"/>
                  <a:pt x="527" y="5344"/>
                  <a:pt x="520" y="5336"/>
                </a:cubicBezTo>
                <a:lnTo>
                  <a:pt x="519" y="5335"/>
                </a:lnTo>
                <a:cubicBezTo>
                  <a:pt x="516" y="5332"/>
                  <a:pt x="515" y="5329"/>
                  <a:pt x="512" y="5331"/>
                </a:cubicBezTo>
                <a:cubicBezTo>
                  <a:pt x="509" y="5333"/>
                  <a:pt x="510" y="5336"/>
                  <a:pt x="512" y="5343"/>
                </a:cubicBezTo>
                <a:cubicBezTo>
                  <a:pt x="514" y="5348"/>
                  <a:pt x="517" y="5356"/>
                  <a:pt x="522" y="5369"/>
                </a:cubicBezTo>
                <a:lnTo>
                  <a:pt x="524" y="5375"/>
                </a:lnTo>
                <a:cubicBezTo>
                  <a:pt x="540" y="5419"/>
                  <a:pt x="541" y="5423"/>
                  <a:pt x="545" y="5460"/>
                </a:cubicBezTo>
                <a:cubicBezTo>
                  <a:pt x="549" y="5493"/>
                  <a:pt x="562" y="5640"/>
                  <a:pt x="562" y="5646"/>
                </a:cubicBezTo>
                <a:cubicBezTo>
                  <a:pt x="562" y="5648"/>
                  <a:pt x="563" y="5685"/>
                  <a:pt x="564" y="5720"/>
                </a:cubicBezTo>
                <a:cubicBezTo>
                  <a:pt x="566" y="5758"/>
                  <a:pt x="567" y="5804"/>
                  <a:pt x="567" y="5823"/>
                </a:cubicBezTo>
                <a:cubicBezTo>
                  <a:pt x="567" y="5853"/>
                  <a:pt x="569" y="5887"/>
                  <a:pt x="571" y="5908"/>
                </a:cubicBezTo>
                <a:cubicBezTo>
                  <a:pt x="561" y="5886"/>
                  <a:pt x="548" y="5852"/>
                  <a:pt x="544" y="5834"/>
                </a:cubicBezTo>
                <a:cubicBezTo>
                  <a:pt x="541" y="5821"/>
                  <a:pt x="541" y="5806"/>
                  <a:pt x="538" y="5727"/>
                </a:cubicBezTo>
                <a:cubicBezTo>
                  <a:pt x="537" y="5710"/>
                  <a:pt x="535" y="5690"/>
                  <a:pt x="532" y="5683"/>
                </a:cubicBezTo>
                <a:cubicBezTo>
                  <a:pt x="530" y="5677"/>
                  <a:pt x="525" y="5662"/>
                  <a:pt x="522" y="5651"/>
                </a:cubicBezTo>
                <a:cubicBezTo>
                  <a:pt x="518" y="5640"/>
                  <a:pt x="513" y="5624"/>
                  <a:pt x="510" y="5616"/>
                </a:cubicBezTo>
                <a:cubicBezTo>
                  <a:pt x="507" y="5608"/>
                  <a:pt x="504" y="5599"/>
                  <a:pt x="504" y="5595"/>
                </a:cubicBezTo>
                <a:cubicBezTo>
                  <a:pt x="503" y="5592"/>
                  <a:pt x="501" y="5586"/>
                  <a:pt x="500" y="5582"/>
                </a:cubicBezTo>
                <a:cubicBezTo>
                  <a:pt x="499" y="5578"/>
                  <a:pt x="495" y="5558"/>
                  <a:pt x="491" y="5538"/>
                </a:cubicBezTo>
                <a:cubicBezTo>
                  <a:pt x="481" y="5487"/>
                  <a:pt x="468" y="5443"/>
                  <a:pt x="458" y="5431"/>
                </a:cubicBezTo>
                <a:cubicBezTo>
                  <a:pt x="441" y="5412"/>
                  <a:pt x="420" y="5372"/>
                  <a:pt x="410" y="5340"/>
                </a:cubicBezTo>
                <a:cubicBezTo>
                  <a:pt x="394" y="5286"/>
                  <a:pt x="380" y="5261"/>
                  <a:pt x="354" y="5236"/>
                </a:cubicBezTo>
                <a:cubicBezTo>
                  <a:pt x="342" y="5224"/>
                  <a:pt x="309" y="5207"/>
                  <a:pt x="285" y="5202"/>
                </a:cubicBezTo>
                <a:lnTo>
                  <a:pt x="282" y="5201"/>
                </a:lnTo>
                <a:lnTo>
                  <a:pt x="288" y="5198"/>
                </a:lnTo>
                <a:cubicBezTo>
                  <a:pt x="295" y="5194"/>
                  <a:pt x="309" y="5188"/>
                  <a:pt x="319" y="5185"/>
                </a:cubicBezTo>
                <a:cubicBezTo>
                  <a:pt x="338" y="5180"/>
                  <a:pt x="386" y="5176"/>
                  <a:pt x="404" y="5179"/>
                </a:cubicBezTo>
                <a:cubicBezTo>
                  <a:pt x="409" y="5180"/>
                  <a:pt x="418" y="5181"/>
                  <a:pt x="422" y="5181"/>
                </a:cubicBezTo>
                <a:cubicBezTo>
                  <a:pt x="460" y="5186"/>
                  <a:pt x="515" y="5214"/>
                  <a:pt x="562" y="5251"/>
                </a:cubicBezTo>
                <a:cubicBezTo>
                  <a:pt x="597" y="5279"/>
                  <a:pt x="632" y="5326"/>
                  <a:pt x="651" y="5372"/>
                </a:cubicBezTo>
                <a:cubicBezTo>
                  <a:pt x="675" y="5431"/>
                  <a:pt x="673" y="5511"/>
                  <a:pt x="646" y="5611"/>
                </a:cubicBezTo>
                <a:cubicBezTo>
                  <a:pt x="603" y="5766"/>
                  <a:pt x="593" y="5819"/>
                  <a:pt x="595" y="5898"/>
                </a:cubicBezTo>
                <a:moveTo>
                  <a:pt x="160" y="5400"/>
                </a:moveTo>
                <a:cubicBezTo>
                  <a:pt x="160" y="5404"/>
                  <a:pt x="160" y="5407"/>
                  <a:pt x="160" y="5410"/>
                </a:cubicBezTo>
                <a:cubicBezTo>
                  <a:pt x="156" y="5407"/>
                  <a:pt x="150" y="5399"/>
                  <a:pt x="145" y="5388"/>
                </a:cubicBezTo>
                <a:cubicBezTo>
                  <a:pt x="133" y="5363"/>
                  <a:pt x="133" y="5304"/>
                  <a:pt x="145" y="5271"/>
                </a:cubicBezTo>
                <a:cubicBezTo>
                  <a:pt x="148" y="5264"/>
                  <a:pt x="148" y="5260"/>
                  <a:pt x="146" y="5259"/>
                </a:cubicBezTo>
                <a:cubicBezTo>
                  <a:pt x="145" y="5258"/>
                  <a:pt x="143" y="5257"/>
                  <a:pt x="141" y="5259"/>
                </a:cubicBezTo>
                <a:cubicBezTo>
                  <a:pt x="130" y="5266"/>
                  <a:pt x="117" y="5326"/>
                  <a:pt x="118" y="5350"/>
                </a:cubicBezTo>
                <a:cubicBezTo>
                  <a:pt x="119" y="5368"/>
                  <a:pt x="127" y="5394"/>
                  <a:pt x="136" y="5411"/>
                </a:cubicBezTo>
                <a:lnTo>
                  <a:pt x="130" y="5406"/>
                </a:lnTo>
                <a:cubicBezTo>
                  <a:pt x="107" y="5390"/>
                  <a:pt x="102" y="5384"/>
                  <a:pt x="92" y="5361"/>
                </a:cubicBezTo>
                <a:cubicBezTo>
                  <a:pt x="81" y="5334"/>
                  <a:pt x="79" y="5304"/>
                  <a:pt x="88" y="5284"/>
                </a:cubicBezTo>
                <a:cubicBezTo>
                  <a:pt x="96" y="5266"/>
                  <a:pt x="108" y="5252"/>
                  <a:pt x="126" y="5241"/>
                </a:cubicBezTo>
                <a:cubicBezTo>
                  <a:pt x="138" y="5233"/>
                  <a:pt x="140" y="5230"/>
                  <a:pt x="141" y="5228"/>
                </a:cubicBezTo>
                <a:cubicBezTo>
                  <a:pt x="144" y="5226"/>
                  <a:pt x="158" y="5219"/>
                  <a:pt x="177" y="5213"/>
                </a:cubicBezTo>
                <a:cubicBezTo>
                  <a:pt x="193" y="5207"/>
                  <a:pt x="195" y="5207"/>
                  <a:pt x="201" y="5205"/>
                </a:cubicBezTo>
                <a:cubicBezTo>
                  <a:pt x="214" y="5201"/>
                  <a:pt x="226" y="5198"/>
                  <a:pt x="233" y="5194"/>
                </a:cubicBezTo>
                <a:cubicBezTo>
                  <a:pt x="237" y="5193"/>
                  <a:pt x="250" y="5189"/>
                  <a:pt x="262" y="5186"/>
                </a:cubicBezTo>
                <a:lnTo>
                  <a:pt x="263" y="5186"/>
                </a:lnTo>
                <a:cubicBezTo>
                  <a:pt x="246" y="5196"/>
                  <a:pt x="218" y="5228"/>
                  <a:pt x="202" y="5256"/>
                </a:cubicBezTo>
                <a:cubicBezTo>
                  <a:pt x="191" y="5275"/>
                  <a:pt x="178" y="5305"/>
                  <a:pt x="170" y="5329"/>
                </a:cubicBezTo>
                <a:cubicBezTo>
                  <a:pt x="165" y="5345"/>
                  <a:pt x="159" y="5385"/>
                  <a:pt x="160" y="5400"/>
                </a:cubicBezTo>
                <a:moveTo>
                  <a:pt x="1157" y="5713"/>
                </a:moveTo>
                <a:cubicBezTo>
                  <a:pt x="1166" y="5707"/>
                  <a:pt x="1198" y="5691"/>
                  <a:pt x="1201" y="5691"/>
                </a:cubicBezTo>
                <a:lnTo>
                  <a:pt x="1201" y="5691"/>
                </a:lnTo>
                <a:cubicBezTo>
                  <a:pt x="1203" y="5690"/>
                  <a:pt x="1215" y="5684"/>
                  <a:pt x="1238" y="5671"/>
                </a:cubicBezTo>
                <a:cubicBezTo>
                  <a:pt x="1257" y="5661"/>
                  <a:pt x="1284" y="5647"/>
                  <a:pt x="1298" y="5640"/>
                </a:cubicBezTo>
                <a:cubicBezTo>
                  <a:pt x="1354" y="5615"/>
                  <a:pt x="1463" y="5554"/>
                  <a:pt x="1490" y="5533"/>
                </a:cubicBezTo>
                <a:cubicBezTo>
                  <a:pt x="1513" y="5515"/>
                  <a:pt x="1548" y="5482"/>
                  <a:pt x="1551" y="5473"/>
                </a:cubicBezTo>
                <a:cubicBezTo>
                  <a:pt x="1551" y="5471"/>
                  <a:pt x="1550" y="5469"/>
                  <a:pt x="1549" y="5468"/>
                </a:cubicBezTo>
                <a:cubicBezTo>
                  <a:pt x="1547" y="5467"/>
                  <a:pt x="1545" y="5466"/>
                  <a:pt x="1533" y="5479"/>
                </a:cubicBezTo>
                <a:cubicBezTo>
                  <a:pt x="1526" y="5487"/>
                  <a:pt x="1514" y="5498"/>
                  <a:pt x="1507" y="5503"/>
                </a:cubicBezTo>
                <a:cubicBezTo>
                  <a:pt x="1487" y="5518"/>
                  <a:pt x="1419" y="5558"/>
                  <a:pt x="1393" y="5571"/>
                </a:cubicBezTo>
                <a:cubicBezTo>
                  <a:pt x="1381" y="5577"/>
                  <a:pt x="1366" y="5584"/>
                  <a:pt x="1361" y="5586"/>
                </a:cubicBezTo>
                <a:cubicBezTo>
                  <a:pt x="1357" y="5589"/>
                  <a:pt x="1333" y="5600"/>
                  <a:pt x="1309" y="5610"/>
                </a:cubicBezTo>
                <a:cubicBezTo>
                  <a:pt x="1285" y="5621"/>
                  <a:pt x="1248" y="5639"/>
                  <a:pt x="1227" y="5651"/>
                </a:cubicBezTo>
                <a:cubicBezTo>
                  <a:pt x="1207" y="5662"/>
                  <a:pt x="1184" y="5674"/>
                  <a:pt x="1178" y="5676"/>
                </a:cubicBezTo>
                <a:cubicBezTo>
                  <a:pt x="1172" y="5679"/>
                  <a:pt x="1159" y="5685"/>
                  <a:pt x="1150" y="5690"/>
                </a:cubicBezTo>
                <a:cubicBezTo>
                  <a:pt x="1141" y="5695"/>
                  <a:pt x="1123" y="5705"/>
                  <a:pt x="1109" y="5712"/>
                </a:cubicBezTo>
                <a:lnTo>
                  <a:pt x="1096" y="5718"/>
                </a:lnTo>
                <a:lnTo>
                  <a:pt x="1099" y="5713"/>
                </a:lnTo>
                <a:cubicBezTo>
                  <a:pt x="1111" y="5698"/>
                  <a:pt x="1128" y="5682"/>
                  <a:pt x="1155" y="5663"/>
                </a:cubicBezTo>
                <a:cubicBezTo>
                  <a:pt x="1182" y="5643"/>
                  <a:pt x="1193" y="5635"/>
                  <a:pt x="1195" y="5634"/>
                </a:cubicBezTo>
                <a:cubicBezTo>
                  <a:pt x="1196" y="5634"/>
                  <a:pt x="1200" y="5632"/>
                  <a:pt x="1227" y="5613"/>
                </a:cubicBezTo>
                <a:cubicBezTo>
                  <a:pt x="1293" y="5568"/>
                  <a:pt x="1357" y="5506"/>
                  <a:pt x="1391" y="5454"/>
                </a:cubicBezTo>
                <a:cubicBezTo>
                  <a:pt x="1400" y="5440"/>
                  <a:pt x="1413" y="5421"/>
                  <a:pt x="1417" y="5416"/>
                </a:cubicBezTo>
                <a:cubicBezTo>
                  <a:pt x="1462" y="5356"/>
                  <a:pt x="1511" y="5309"/>
                  <a:pt x="1557" y="5280"/>
                </a:cubicBezTo>
                <a:cubicBezTo>
                  <a:pt x="1587" y="5261"/>
                  <a:pt x="1623" y="5246"/>
                  <a:pt x="1649" y="5239"/>
                </a:cubicBezTo>
                <a:cubicBezTo>
                  <a:pt x="1662" y="5236"/>
                  <a:pt x="1696" y="5232"/>
                  <a:pt x="1727" y="5229"/>
                </a:cubicBezTo>
                <a:cubicBezTo>
                  <a:pt x="1842" y="5218"/>
                  <a:pt x="1863" y="5216"/>
                  <a:pt x="1899" y="5208"/>
                </a:cubicBezTo>
                <a:cubicBezTo>
                  <a:pt x="1915" y="5204"/>
                  <a:pt x="1925" y="5202"/>
                  <a:pt x="1930" y="5200"/>
                </a:cubicBezTo>
                <a:cubicBezTo>
                  <a:pt x="1929" y="5201"/>
                  <a:pt x="1927" y="5202"/>
                  <a:pt x="1925" y="5203"/>
                </a:cubicBezTo>
                <a:cubicBezTo>
                  <a:pt x="1892" y="5221"/>
                  <a:pt x="1845" y="5258"/>
                  <a:pt x="1817" y="5288"/>
                </a:cubicBezTo>
                <a:cubicBezTo>
                  <a:pt x="1808" y="5298"/>
                  <a:pt x="1783" y="5331"/>
                  <a:pt x="1783" y="5337"/>
                </a:cubicBezTo>
                <a:lnTo>
                  <a:pt x="1783" y="5337"/>
                </a:lnTo>
                <a:cubicBezTo>
                  <a:pt x="1782" y="5337"/>
                  <a:pt x="1778" y="5340"/>
                  <a:pt x="1774" y="5351"/>
                </a:cubicBezTo>
                <a:cubicBezTo>
                  <a:pt x="1771" y="5357"/>
                  <a:pt x="1763" y="5372"/>
                  <a:pt x="1757" y="5385"/>
                </a:cubicBezTo>
                <a:cubicBezTo>
                  <a:pt x="1748" y="5404"/>
                  <a:pt x="1746" y="5408"/>
                  <a:pt x="1746" y="5410"/>
                </a:cubicBezTo>
                <a:cubicBezTo>
                  <a:pt x="1746" y="5409"/>
                  <a:pt x="1746" y="5409"/>
                  <a:pt x="1746" y="5409"/>
                </a:cubicBezTo>
                <a:cubicBezTo>
                  <a:pt x="1746" y="5410"/>
                  <a:pt x="1744" y="5413"/>
                  <a:pt x="1741" y="5416"/>
                </a:cubicBezTo>
                <a:cubicBezTo>
                  <a:pt x="1738" y="5420"/>
                  <a:pt x="1729" y="5433"/>
                  <a:pt x="1720" y="5445"/>
                </a:cubicBezTo>
                <a:cubicBezTo>
                  <a:pt x="1675" y="5507"/>
                  <a:pt x="1604" y="5590"/>
                  <a:pt x="1589" y="5599"/>
                </a:cubicBezTo>
                <a:cubicBezTo>
                  <a:pt x="1535" y="5632"/>
                  <a:pt x="1516" y="5641"/>
                  <a:pt x="1455" y="5663"/>
                </a:cubicBezTo>
                <a:cubicBezTo>
                  <a:pt x="1443" y="5667"/>
                  <a:pt x="1429" y="5672"/>
                  <a:pt x="1425" y="5673"/>
                </a:cubicBezTo>
                <a:cubicBezTo>
                  <a:pt x="1421" y="5675"/>
                  <a:pt x="1407" y="5680"/>
                  <a:pt x="1393" y="5684"/>
                </a:cubicBezTo>
                <a:cubicBezTo>
                  <a:pt x="1379" y="5689"/>
                  <a:pt x="1363" y="5694"/>
                  <a:pt x="1356" y="5697"/>
                </a:cubicBezTo>
                <a:cubicBezTo>
                  <a:pt x="1343" y="5703"/>
                  <a:pt x="1276" y="5718"/>
                  <a:pt x="1253" y="5721"/>
                </a:cubicBezTo>
                <a:cubicBezTo>
                  <a:pt x="1245" y="5722"/>
                  <a:pt x="1219" y="5725"/>
                  <a:pt x="1195" y="5727"/>
                </a:cubicBezTo>
                <a:cubicBezTo>
                  <a:pt x="1172" y="5730"/>
                  <a:pt x="1138" y="5733"/>
                  <a:pt x="1121" y="5735"/>
                </a:cubicBezTo>
                <a:lnTo>
                  <a:pt x="1110" y="5736"/>
                </a:lnTo>
                <a:lnTo>
                  <a:pt x="1120" y="5732"/>
                </a:lnTo>
                <a:cubicBezTo>
                  <a:pt x="1135" y="5724"/>
                  <a:pt x="1152" y="5716"/>
                  <a:pt x="1157" y="5713"/>
                </a:cubicBezTo>
                <a:moveTo>
                  <a:pt x="1535" y="5267"/>
                </a:moveTo>
                <a:lnTo>
                  <a:pt x="1538" y="5263"/>
                </a:lnTo>
                <a:cubicBezTo>
                  <a:pt x="1548" y="5253"/>
                  <a:pt x="1559" y="5240"/>
                  <a:pt x="1563" y="5235"/>
                </a:cubicBezTo>
                <a:cubicBezTo>
                  <a:pt x="1589" y="5203"/>
                  <a:pt x="1625" y="5177"/>
                  <a:pt x="1658" y="5164"/>
                </a:cubicBezTo>
                <a:cubicBezTo>
                  <a:pt x="1666" y="5161"/>
                  <a:pt x="1676" y="5157"/>
                  <a:pt x="1679" y="5155"/>
                </a:cubicBezTo>
                <a:cubicBezTo>
                  <a:pt x="1682" y="5154"/>
                  <a:pt x="1691" y="5152"/>
                  <a:pt x="1700" y="5151"/>
                </a:cubicBezTo>
                <a:cubicBezTo>
                  <a:pt x="1714" y="5150"/>
                  <a:pt x="1718" y="5149"/>
                  <a:pt x="1719" y="5148"/>
                </a:cubicBezTo>
                <a:cubicBezTo>
                  <a:pt x="1724" y="5147"/>
                  <a:pt x="1754" y="5148"/>
                  <a:pt x="1782" y="5151"/>
                </a:cubicBezTo>
                <a:cubicBezTo>
                  <a:pt x="1795" y="5152"/>
                  <a:pt x="1832" y="5156"/>
                  <a:pt x="1864" y="5160"/>
                </a:cubicBezTo>
                <a:cubicBezTo>
                  <a:pt x="1895" y="5164"/>
                  <a:pt x="1929" y="5168"/>
                  <a:pt x="1939" y="5168"/>
                </a:cubicBezTo>
                <a:cubicBezTo>
                  <a:pt x="1945" y="5168"/>
                  <a:pt x="1952" y="5169"/>
                  <a:pt x="1957" y="5169"/>
                </a:cubicBezTo>
                <a:cubicBezTo>
                  <a:pt x="1866" y="5192"/>
                  <a:pt x="1852" y="5194"/>
                  <a:pt x="1772" y="5201"/>
                </a:cubicBezTo>
                <a:cubicBezTo>
                  <a:pt x="1642" y="5213"/>
                  <a:pt x="1622" y="5218"/>
                  <a:pt x="1559" y="5254"/>
                </a:cubicBezTo>
                <a:lnTo>
                  <a:pt x="1535" y="5267"/>
                </a:lnTo>
                <a:moveTo>
                  <a:pt x="1763" y="4116"/>
                </a:moveTo>
                <a:lnTo>
                  <a:pt x="1763" y="4116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0000" tIns="45000" rIns="90000" bIns="45000" anchor="ctr" anchorCtr="1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3;p25">
            <a:extLst>
              <a:ext uri="{FF2B5EF4-FFF2-40B4-BE49-F238E27FC236}">
                <a16:creationId xmlns:a16="http://schemas.microsoft.com/office/drawing/2014/main" id="{C40F81EA-77C0-AE14-B156-C0966F31250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086344" y="237191"/>
            <a:ext cx="6645441" cy="59689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2800" b="1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Quantity surveying &amp; cost estimate</a:t>
            </a:r>
          </a:p>
        </p:txBody>
      </p:sp>
      <p:graphicFrame>
        <p:nvGraphicFramePr>
          <p:cNvPr id="2" name="جدول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3130229"/>
              </p:ext>
            </p:extLst>
          </p:nvPr>
        </p:nvGraphicFramePr>
        <p:xfrm>
          <a:off x="1479175" y="1196788"/>
          <a:ext cx="6360459" cy="2561664"/>
        </p:xfrm>
        <a:graphic>
          <a:graphicData uri="http://schemas.openxmlformats.org/drawingml/2006/table">
            <a:tbl>
              <a:tblPr rtl="1"/>
              <a:tblGrid>
                <a:gridCol w="9086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172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2591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0863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20208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ILS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+mj-cs"/>
                        </a:rPr>
                        <a:t>                 131,498.4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Earthwork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+mj-cs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0208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ILS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+mj-cs"/>
                        </a:rPr>
                        <a:t>              3,988,718.5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cap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Structural elements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+mj-cs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0208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ILS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+mj-cs"/>
                        </a:rPr>
                        <a:t>                 858,365.0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cap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External works elements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+mj-cs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0208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ILS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+mj-cs"/>
                        </a:rPr>
                        <a:t>                 291,476.4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cap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Interior walls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+mj-cs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0208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ILS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+mj-cs"/>
                        </a:rPr>
                        <a:t>              2,905,368.2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cap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Finishes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+mj-cs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0208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ILS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+mj-cs"/>
                        </a:rPr>
                        <a:t>                 336,796.4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Electrical work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+mj-cs"/>
                        </a:rPr>
                        <a:t>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0208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ILS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+mj-cs"/>
                        </a:rPr>
                        <a:t>              1,708,565.1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Mechanical work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+mj-cs"/>
                        </a:rPr>
                        <a:t>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20208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ILS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/>
                          <a:cs typeface="+mj-cs"/>
                        </a:rPr>
                        <a:t>            11,818,299.1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Total Project Cost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ar-S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+mj-cs"/>
                        </a:rPr>
                        <a:t>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7" name="مستطيل 6"/>
          <p:cNvSpPr/>
          <p:nvPr/>
        </p:nvSpPr>
        <p:spPr>
          <a:xfrm>
            <a:off x="3332879" y="4051885"/>
            <a:ext cx="255230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b="1" dirty="0">
                <a:solidFill>
                  <a:srgbClr val="64593E"/>
                </a:solidFill>
                <a:latin typeface="Bodoni Moda" panose="020B0604020202090204" charset="0"/>
                <a:ea typeface="Bodoni Moda"/>
                <a:cs typeface="Bodoni Moda"/>
              </a:rPr>
              <a:t>Unit cost per m =2007.6 M2/ILS</a:t>
            </a:r>
          </a:p>
        </p:txBody>
      </p:sp>
    </p:spTree>
    <p:extLst>
      <p:ext uri="{BB962C8B-B14F-4D97-AF65-F5344CB8AC3E}">
        <p14:creationId xmlns:p14="http://schemas.microsoft.com/office/powerpoint/2010/main" val="7736639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9">
          <a:extLst>
            <a:ext uri="{FF2B5EF4-FFF2-40B4-BE49-F238E27FC236}">
              <a16:creationId xmlns:a16="http://schemas.microsoft.com/office/drawing/2014/main" id="{4650A2C1-E1E0-D84E-767F-B8D95FDD7A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28">
            <a:extLst>
              <a:ext uri="{FF2B5EF4-FFF2-40B4-BE49-F238E27FC236}">
                <a16:creationId xmlns:a16="http://schemas.microsoft.com/office/drawing/2014/main" id="{D21B758F-9A1C-E746-2F93-78E9465CEE5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02044" y="111871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Sections </a:t>
            </a:r>
            <a:endParaRPr lang="en-US" sz="2600" dirty="0"/>
          </a:p>
        </p:txBody>
      </p:sp>
      <p:sp>
        <p:nvSpPr>
          <p:cNvPr id="242" name="Google Shape;242;p28">
            <a:extLst>
              <a:ext uri="{FF2B5EF4-FFF2-40B4-BE49-F238E27FC236}">
                <a16:creationId xmlns:a16="http://schemas.microsoft.com/office/drawing/2014/main" id="{CD1BDD90-3F92-E56B-45E6-37C9B0D8624A}"/>
              </a:ext>
            </a:extLst>
          </p:cNvPr>
          <p:cNvSpPr/>
          <p:nvPr/>
        </p:nvSpPr>
        <p:spPr>
          <a:xfrm rot="-439947" flipH="1">
            <a:off x="-136520" y="3139396"/>
            <a:ext cx="1477129" cy="3223944"/>
          </a:xfrm>
          <a:custGeom>
            <a:avLst/>
            <a:gdLst/>
            <a:ahLst/>
            <a:cxnLst/>
            <a:rect l="l" t="t" r="r" b="b"/>
            <a:pathLst>
              <a:path w="2936" h="6408" extrusionOk="0">
                <a:moveTo>
                  <a:pt x="2511" y="4617"/>
                </a:moveTo>
                <a:lnTo>
                  <a:pt x="2511" y="4617"/>
                </a:lnTo>
                <a:cubicBezTo>
                  <a:pt x="2512" y="4617"/>
                  <a:pt x="2514" y="4616"/>
                  <a:pt x="2514" y="4615"/>
                </a:cubicBezTo>
                <a:cubicBezTo>
                  <a:pt x="2517" y="4609"/>
                  <a:pt x="2512" y="4533"/>
                  <a:pt x="2510" y="4524"/>
                </a:cubicBezTo>
                <a:cubicBezTo>
                  <a:pt x="2508" y="4519"/>
                  <a:pt x="2506" y="4511"/>
                  <a:pt x="2505" y="4506"/>
                </a:cubicBezTo>
                <a:cubicBezTo>
                  <a:pt x="2499" y="4478"/>
                  <a:pt x="2459" y="4432"/>
                  <a:pt x="2415" y="4401"/>
                </a:cubicBezTo>
                <a:cubicBezTo>
                  <a:pt x="2408" y="4395"/>
                  <a:pt x="2400" y="4390"/>
                  <a:pt x="2398" y="4388"/>
                </a:cubicBezTo>
                <a:cubicBezTo>
                  <a:pt x="2388" y="4379"/>
                  <a:pt x="2348" y="4357"/>
                  <a:pt x="2324" y="4348"/>
                </a:cubicBezTo>
                <a:cubicBezTo>
                  <a:pt x="2236" y="4313"/>
                  <a:pt x="2159" y="4300"/>
                  <a:pt x="2067" y="4306"/>
                </a:cubicBezTo>
                <a:cubicBezTo>
                  <a:pt x="2023" y="4308"/>
                  <a:pt x="1962" y="4317"/>
                  <a:pt x="1950" y="4323"/>
                </a:cubicBezTo>
                <a:cubicBezTo>
                  <a:pt x="1947" y="4325"/>
                  <a:pt x="1937" y="4329"/>
                  <a:pt x="1928" y="4332"/>
                </a:cubicBezTo>
                <a:cubicBezTo>
                  <a:pt x="1906" y="4341"/>
                  <a:pt x="1866" y="4366"/>
                  <a:pt x="1845" y="4385"/>
                </a:cubicBezTo>
                <a:cubicBezTo>
                  <a:pt x="1835" y="4393"/>
                  <a:pt x="1819" y="4411"/>
                  <a:pt x="1808" y="4425"/>
                </a:cubicBezTo>
                <a:cubicBezTo>
                  <a:pt x="1799" y="4438"/>
                  <a:pt x="1788" y="4451"/>
                  <a:pt x="1786" y="4454"/>
                </a:cubicBezTo>
                <a:cubicBezTo>
                  <a:pt x="1784" y="4457"/>
                  <a:pt x="1781" y="4462"/>
                  <a:pt x="1781" y="4465"/>
                </a:cubicBezTo>
                <a:cubicBezTo>
                  <a:pt x="1781" y="4465"/>
                  <a:pt x="1780" y="4467"/>
                  <a:pt x="1779" y="4468"/>
                </a:cubicBezTo>
                <a:cubicBezTo>
                  <a:pt x="1776" y="4470"/>
                  <a:pt x="1768" y="4480"/>
                  <a:pt x="1734" y="4531"/>
                </a:cubicBezTo>
                <a:cubicBezTo>
                  <a:pt x="1726" y="4543"/>
                  <a:pt x="1716" y="4555"/>
                  <a:pt x="1701" y="4574"/>
                </a:cubicBezTo>
                <a:cubicBezTo>
                  <a:pt x="1658" y="4631"/>
                  <a:pt x="1656" y="4633"/>
                  <a:pt x="1625" y="4654"/>
                </a:cubicBezTo>
                <a:cubicBezTo>
                  <a:pt x="1578" y="4686"/>
                  <a:pt x="1485" y="4746"/>
                  <a:pt x="1459" y="4761"/>
                </a:cubicBezTo>
                <a:cubicBezTo>
                  <a:pt x="1389" y="4801"/>
                  <a:pt x="1358" y="4836"/>
                  <a:pt x="1326" y="4908"/>
                </a:cubicBezTo>
                <a:cubicBezTo>
                  <a:pt x="1319" y="4924"/>
                  <a:pt x="1300" y="4949"/>
                  <a:pt x="1247" y="5018"/>
                </a:cubicBezTo>
                <a:cubicBezTo>
                  <a:pt x="1244" y="5022"/>
                  <a:pt x="1241" y="5025"/>
                  <a:pt x="1240" y="5025"/>
                </a:cubicBezTo>
                <a:cubicBezTo>
                  <a:pt x="1231" y="5027"/>
                  <a:pt x="1188" y="5067"/>
                  <a:pt x="1174" y="5083"/>
                </a:cubicBezTo>
                <a:cubicBezTo>
                  <a:pt x="1160" y="5100"/>
                  <a:pt x="1105" y="5177"/>
                  <a:pt x="1106" y="5186"/>
                </a:cubicBezTo>
                <a:cubicBezTo>
                  <a:pt x="1106" y="5185"/>
                  <a:pt x="1106" y="5185"/>
                  <a:pt x="1106" y="5185"/>
                </a:cubicBezTo>
                <a:cubicBezTo>
                  <a:pt x="1105" y="5186"/>
                  <a:pt x="1102" y="5191"/>
                  <a:pt x="1099" y="5197"/>
                </a:cubicBezTo>
                <a:cubicBezTo>
                  <a:pt x="1100" y="5191"/>
                  <a:pt x="1100" y="5190"/>
                  <a:pt x="1100" y="5189"/>
                </a:cubicBezTo>
                <a:cubicBezTo>
                  <a:pt x="1100" y="5184"/>
                  <a:pt x="1109" y="5148"/>
                  <a:pt x="1126" y="5088"/>
                </a:cubicBezTo>
                <a:cubicBezTo>
                  <a:pt x="1138" y="5042"/>
                  <a:pt x="1154" y="4987"/>
                  <a:pt x="1161" y="4970"/>
                </a:cubicBezTo>
                <a:cubicBezTo>
                  <a:pt x="1163" y="4966"/>
                  <a:pt x="1167" y="4954"/>
                  <a:pt x="1167" y="4950"/>
                </a:cubicBezTo>
                <a:cubicBezTo>
                  <a:pt x="1168" y="4947"/>
                  <a:pt x="1181" y="4916"/>
                  <a:pt x="1195" y="4886"/>
                </a:cubicBezTo>
                <a:cubicBezTo>
                  <a:pt x="1203" y="4868"/>
                  <a:pt x="1227" y="4827"/>
                  <a:pt x="1279" y="4739"/>
                </a:cubicBezTo>
                <a:cubicBezTo>
                  <a:pt x="1288" y="4725"/>
                  <a:pt x="1296" y="4710"/>
                  <a:pt x="1303" y="4699"/>
                </a:cubicBezTo>
                <a:cubicBezTo>
                  <a:pt x="1311" y="4684"/>
                  <a:pt x="1313" y="4681"/>
                  <a:pt x="1313" y="4680"/>
                </a:cubicBezTo>
                <a:cubicBezTo>
                  <a:pt x="1314" y="4679"/>
                  <a:pt x="1317" y="4677"/>
                  <a:pt x="1322" y="4668"/>
                </a:cubicBezTo>
                <a:cubicBezTo>
                  <a:pt x="1325" y="4662"/>
                  <a:pt x="1328" y="4658"/>
                  <a:pt x="1330" y="4657"/>
                </a:cubicBezTo>
                <a:cubicBezTo>
                  <a:pt x="1332" y="4655"/>
                  <a:pt x="1335" y="4652"/>
                  <a:pt x="1335" y="4649"/>
                </a:cubicBezTo>
                <a:cubicBezTo>
                  <a:pt x="1336" y="4646"/>
                  <a:pt x="1344" y="4631"/>
                  <a:pt x="1357" y="4608"/>
                </a:cubicBezTo>
                <a:cubicBezTo>
                  <a:pt x="1376" y="4574"/>
                  <a:pt x="1408" y="4518"/>
                  <a:pt x="1407" y="4513"/>
                </a:cubicBezTo>
                <a:cubicBezTo>
                  <a:pt x="1407" y="4514"/>
                  <a:pt x="1407" y="4514"/>
                  <a:pt x="1407" y="4514"/>
                </a:cubicBezTo>
                <a:cubicBezTo>
                  <a:pt x="1408" y="4513"/>
                  <a:pt x="1411" y="4505"/>
                  <a:pt x="1417" y="4494"/>
                </a:cubicBezTo>
                <a:cubicBezTo>
                  <a:pt x="1427" y="4476"/>
                  <a:pt x="1443" y="4443"/>
                  <a:pt x="1465" y="4392"/>
                </a:cubicBezTo>
                <a:cubicBezTo>
                  <a:pt x="1482" y="4354"/>
                  <a:pt x="1512" y="4318"/>
                  <a:pt x="1568" y="4269"/>
                </a:cubicBezTo>
                <a:cubicBezTo>
                  <a:pt x="1576" y="4262"/>
                  <a:pt x="1590" y="4250"/>
                  <a:pt x="1591" y="4247"/>
                </a:cubicBezTo>
                <a:lnTo>
                  <a:pt x="1592" y="4247"/>
                </a:lnTo>
                <a:cubicBezTo>
                  <a:pt x="1597" y="4246"/>
                  <a:pt x="1629" y="4219"/>
                  <a:pt x="1631" y="4216"/>
                </a:cubicBezTo>
                <a:cubicBezTo>
                  <a:pt x="1632" y="4216"/>
                  <a:pt x="1634" y="4214"/>
                  <a:pt x="1637" y="4212"/>
                </a:cubicBezTo>
                <a:cubicBezTo>
                  <a:pt x="1640" y="4210"/>
                  <a:pt x="1650" y="4202"/>
                  <a:pt x="1660" y="4194"/>
                </a:cubicBezTo>
                <a:cubicBezTo>
                  <a:pt x="1699" y="4163"/>
                  <a:pt x="1758" y="4119"/>
                  <a:pt x="1763" y="4116"/>
                </a:cubicBezTo>
                <a:cubicBezTo>
                  <a:pt x="1765" y="4116"/>
                  <a:pt x="1770" y="4113"/>
                  <a:pt x="1778" y="4109"/>
                </a:cubicBezTo>
                <a:cubicBezTo>
                  <a:pt x="1794" y="4101"/>
                  <a:pt x="1814" y="4093"/>
                  <a:pt x="1819" y="4092"/>
                </a:cubicBezTo>
                <a:cubicBezTo>
                  <a:pt x="1822" y="4092"/>
                  <a:pt x="1828" y="4089"/>
                  <a:pt x="1833" y="4087"/>
                </a:cubicBezTo>
                <a:cubicBezTo>
                  <a:pt x="1838" y="4084"/>
                  <a:pt x="1847" y="4080"/>
                  <a:pt x="1853" y="4078"/>
                </a:cubicBezTo>
                <a:cubicBezTo>
                  <a:pt x="1866" y="4073"/>
                  <a:pt x="1877" y="4061"/>
                  <a:pt x="1879" y="4048"/>
                </a:cubicBezTo>
                <a:cubicBezTo>
                  <a:pt x="1880" y="4040"/>
                  <a:pt x="1877" y="4032"/>
                  <a:pt x="1871" y="4028"/>
                </a:cubicBezTo>
                <a:cubicBezTo>
                  <a:pt x="1855" y="4014"/>
                  <a:pt x="1831" y="4025"/>
                  <a:pt x="1800" y="4059"/>
                </a:cubicBezTo>
                <a:cubicBezTo>
                  <a:pt x="1790" y="4069"/>
                  <a:pt x="1776" y="4082"/>
                  <a:pt x="1769" y="4086"/>
                </a:cubicBezTo>
                <a:cubicBezTo>
                  <a:pt x="1762" y="4091"/>
                  <a:pt x="1751" y="4098"/>
                  <a:pt x="1744" y="4102"/>
                </a:cubicBezTo>
                <a:cubicBezTo>
                  <a:pt x="1724" y="4115"/>
                  <a:pt x="1679" y="4148"/>
                  <a:pt x="1657" y="4166"/>
                </a:cubicBezTo>
                <a:cubicBezTo>
                  <a:pt x="1645" y="4176"/>
                  <a:pt x="1630" y="4188"/>
                  <a:pt x="1624" y="4193"/>
                </a:cubicBezTo>
                <a:cubicBezTo>
                  <a:pt x="1595" y="4215"/>
                  <a:pt x="1535" y="4267"/>
                  <a:pt x="1521" y="4281"/>
                </a:cubicBezTo>
                <a:cubicBezTo>
                  <a:pt x="1519" y="4284"/>
                  <a:pt x="1517" y="4286"/>
                  <a:pt x="1515" y="4288"/>
                </a:cubicBezTo>
                <a:cubicBezTo>
                  <a:pt x="1516" y="4287"/>
                  <a:pt x="1516" y="4286"/>
                  <a:pt x="1516" y="4285"/>
                </a:cubicBezTo>
                <a:cubicBezTo>
                  <a:pt x="1527" y="4263"/>
                  <a:pt x="1567" y="4171"/>
                  <a:pt x="1580" y="4136"/>
                </a:cubicBezTo>
                <a:cubicBezTo>
                  <a:pt x="1594" y="4097"/>
                  <a:pt x="1620" y="4009"/>
                  <a:pt x="1632" y="3954"/>
                </a:cubicBezTo>
                <a:cubicBezTo>
                  <a:pt x="1656" y="3849"/>
                  <a:pt x="1658" y="3751"/>
                  <a:pt x="1641" y="3594"/>
                </a:cubicBezTo>
                <a:cubicBezTo>
                  <a:pt x="1636" y="3549"/>
                  <a:pt x="1636" y="3545"/>
                  <a:pt x="1642" y="3508"/>
                </a:cubicBezTo>
                <a:cubicBezTo>
                  <a:pt x="1648" y="3468"/>
                  <a:pt x="1658" y="3434"/>
                  <a:pt x="1676" y="3397"/>
                </a:cubicBezTo>
                <a:cubicBezTo>
                  <a:pt x="1682" y="3384"/>
                  <a:pt x="1692" y="3362"/>
                  <a:pt x="1699" y="3347"/>
                </a:cubicBezTo>
                <a:cubicBezTo>
                  <a:pt x="1706" y="3332"/>
                  <a:pt x="1717" y="3310"/>
                  <a:pt x="1724" y="3298"/>
                </a:cubicBezTo>
                <a:cubicBezTo>
                  <a:pt x="1734" y="3281"/>
                  <a:pt x="1737" y="3276"/>
                  <a:pt x="1737" y="3275"/>
                </a:cubicBezTo>
                <a:cubicBezTo>
                  <a:pt x="1738" y="3272"/>
                  <a:pt x="1753" y="3251"/>
                  <a:pt x="1797" y="3186"/>
                </a:cubicBezTo>
                <a:cubicBezTo>
                  <a:pt x="1808" y="3170"/>
                  <a:pt x="1820" y="3152"/>
                  <a:pt x="1824" y="3146"/>
                </a:cubicBezTo>
                <a:cubicBezTo>
                  <a:pt x="1838" y="3126"/>
                  <a:pt x="1843" y="3122"/>
                  <a:pt x="1888" y="3089"/>
                </a:cubicBezTo>
                <a:cubicBezTo>
                  <a:pt x="1919" y="3066"/>
                  <a:pt x="1932" y="3058"/>
                  <a:pt x="1956" y="3047"/>
                </a:cubicBezTo>
                <a:cubicBezTo>
                  <a:pt x="2002" y="3027"/>
                  <a:pt x="2070" y="3007"/>
                  <a:pt x="2153" y="2990"/>
                </a:cubicBezTo>
                <a:cubicBezTo>
                  <a:pt x="2218" y="2977"/>
                  <a:pt x="2279" y="2955"/>
                  <a:pt x="2300" y="2936"/>
                </a:cubicBezTo>
                <a:cubicBezTo>
                  <a:pt x="2305" y="2932"/>
                  <a:pt x="2338" y="2898"/>
                  <a:pt x="2348" y="2888"/>
                </a:cubicBezTo>
                <a:cubicBezTo>
                  <a:pt x="2377" y="2858"/>
                  <a:pt x="2461" y="2822"/>
                  <a:pt x="2493" y="2827"/>
                </a:cubicBezTo>
                <a:cubicBezTo>
                  <a:pt x="2504" y="2829"/>
                  <a:pt x="2511" y="2835"/>
                  <a:pt x="2549" y="2876"/>
                </a:cubicBezTo>
                <a:cubicBezTo>
                  <a:pt x="2597" y="2929"/>
                  <a:pt x="2663" y="2982"/>
                  <a:pt x="2722" y="3014"/>
                </a:cubicBezTo>
                <a:cubicBezTo>
                  <a:pt x="2755" y="3032"/>
                  <a:pt x="2771" y="3037"/>
                  <a:pt x="2819" y="3044"/>
                </a:cubicBezTo>
                <a:cubicBezTo>
                  <a:pt x="2872" y="3052"/>
                  <a:pt x="2882" y="3055"/>
                  <a:pt x="2905" y="3071"/>
                </a:cubicBezTo>
                <a:lnTo>
                  <a:pt x="2936" y="3093"/>
                </a:lnTo>
                <a:lnTo>
                  <a:pt x="2927" y="3070"/>
                </a:lnTo>
                <a:cubicBezTo>
                  <a:pt x="2924" y="3063"/>
                  <a:pt x="2919" y="3046"/>
                  <a:pt x="2915" y="3031"/>
                </a:cubicBezTo>
                <a:cubicBezTo>
                  <a:pt x="2901" y="2981"/>
                  <a:pt x="2874" y="2926"/>
                  <a:pt x="2837" y="2872"/>
                </a:cubicBezTo>
                <a:cubicBezTo>
                  <a:pt x="2833" y="2866"/>
                  <a:pt x="2825" y="2853"/>
                  <a:pt x="2818" y="2842"/>
                </a:cubicBezTo>
                <a:cubicBezTo>
                  <a:pt x="2791" y="2798"/>
                  <a:pt x="2757" y="2761"/>
                  <a:pt x="2719" y="2733"/>
                </a:cubicBezTo>
                <a:cubicBezTo>
                  <a:pt x="2656" y="2685"/>
                  <a:pt x="2608" y="2666"/>
                  <a:pt x="2547" y="2664"/>
                </a:cubicBezTo>
                <a:cubicBezTo>
                  <a:pt x="2495" y="2662"/>
                  <a:pt x="2473" y="2666"/>
                  <a:pt x="2400" y="2688"/>
                </a:cubicBezTo>
                <a:cubicBezTo>
                  <a:pt x="2363" y="2699"/>
                  <a:pt x="2324" y="2710"/>
                  <a:pt x="2313" y="2713"/>
                </a:cubicBezTo>
                <a:cubicBezTo>
                  <a:pt x="2161" y="2749"/>
                  <a:pt x="2159" y="2749"/>
                  <a:pt x="2102" y="2785"/>
                </a:cubicBezTo>
                <a:cubicBezTo>
                  <a:pt x="2065" y="2809"/>
                  <a:pt x="2059" y="2813"/>
                  <a:pt x="2053" y="2819"/>
                </a:cubicBezTo>
                <a:cubicBezTo>
                  <a:pt x="2050" y="2822"/>
                  <a:pt x="2041" y="2829"/>
                  <a:pt x="2034" y="2835"/>
                </a:cubicBezTo>
                <a:cubicBezTo>
                  <a:pt x="2017" y="2848"/>
                  <a:pt x="1940" y="2935"/>
                  <a:pt x="1919" y="2964"/>
                </a:cubicBezTo>
                <a:cubicBezTo>
                  <a:pt x="1910" y="2976"/>
                  <a:pt x="1902" y="2988"/>
                  <a:pt x="1900" y="2991"/>
                </a:cubicBezTo>
                <a:cubicBezTo>
                  <a:pt x="1897" y="2994"/>
                  <a:pt x="1892" y="3002"/>
                  <a:pt x="1887" y="3008"/>
                </a:cubicBezTo>
                <a:cubicBezTo>
                  <a:pt x="1883" y="3015"/>
                  <a:pt x="1878" y="3021"/>
                  <a:pt x="1876" y="3023"/>
                </a:cubicBezTo>
                <a:cubicBezTo>
                  <a:pt x="1870" y="3031"/>
                  <a:pt x="1839" y="3078"/>
                  <a:pt x="1835" y="3087"/>
                </a:cubicBezTo>
                <a:cubicBezTo>
                  <a:pt x="1833" y="3092"/>
                  <a:pt x="1827" y="3101"/>
                  <a:pt x="1822" y="3108"/>
                </a:cubicBezTo>
                <a:cubicBezTo>
                  <a:pt x="1818" y="3115"/>
                  <a:pt x="1812" y="3124"/>
                  <a:pt x="1810" y="3128"/>
                </a:cubicBezTo>
                <a:cubicBezTo>
                  <a:pt x="1807" y="3132"/>
                  <a:pt x="1803" y="3138"/>
                  <a:pt x="1802" y="3140"/>
                </a:cubicBezTo>
                <a:cubicBezTo>
                  <a:pt x="1799" y="3143"/>
                  <a:pt x="1793" y="3153"/>
                  <a:pt x="1786" y="3162"/>
                </a:cubicBezTo>
                <a:cubicBezTo>
                  <a:pt x="1780" y="3172"/>
                  <a:pt x="1773" y="3182"/>
                  <a:pt x="1770" y="3186"/>
                </a:cubicBezTo>
                <a:cubicBezTo>
                  <a:pt x="1748" y="3216"/>
                  <a:pt x="1726" y="3249"/>
                  <a:pt x="1714" y="3270"/>
                </a:cubicBezTo>
                <a:cubicBezTo>
                  <a:pt x="1688" y="3316"/>
                  <a:pt x="1687" y="3319"/>
                  <a:pt x="1649" y="3401"/>
                </a:cubicBezTo>
                <a:cubicBezTo>
                  <a:pt x="1634" y="3435"/>
                  <a:pt x="1622" y="3475"/>
                  <a:pt x="1619" y="3500"/>
                </a:cubicBezTo>
                <a:cubicBezTo>
                  <a:pt x="1618" y="3508"/>
                  <a:pt x="1617" y="3515"/>
                  <a:pt x="1617" y="3517"/>
                </a:cubicBezTo>
                <a:cubicBezTo>
                  <a:pt x="1617" y="3517"/>
                  <a:pt x="1617" y="3519"/>
                  <a:pt x="1617" y="3520"/>
                </a:cubicBezTo>
                <a:cubicBezTo>
                  <a:pt x="1616" y="3519"/>
                  <a:pt x="1616" y="3517"/>
                  <a:pt x="1616" y="3516"/>
                </a:cubicBezTo>
                <a:cubicBezTo>
                  <a:pt x="1613" y="3505"/>
                  <a:pt x="1596" y="3454"/>
                  <a:pt x="1587" y="3430"/>
                </a:cubicBezTo>
                <a:cubicBezTo>
                  <a:pt x="1580" y="3412"/>
                  <a:pt x="1573" y="3389"/>
                  <a:pt x="1565" y="3359"/>
                </a:cubicBezTo>
                <a:cubicBezTo>
                  <a:pt x="1559" y="3335"/>
                  <a:pt x="1547" y="3252"/>
                  <a:pt x="1545" y="3218"/>
                </a:cubicBezTo>
                <a:lnTo>
                  <a:pt x="1543" y="3188"/>
                </a:lnTo>
                <a:lnTo>
                  <a:pt x="1557" y="3159"/>
                </a:lnTo>
                <a:cubicBezTo>
                  <a:pt x="1580" y="3110"/>
                  <a:pt x="1582" y="3107"/>
                  <a:pt x="1608" y="3064"/>
                </a:cubicBezTo>
                <a:cubicBezTo>
                  <a:pt x="1644" y="3004"/>
                  <a:pt x="1683" y="2946"/>
                  <a:pt x="1699" y="2929"/>
                </a:cubicBezTo>
                <a:cubicBezTo>
                  <a:pt x="1703" y="2925"/>
                  <a:pt x="1715" y="2916"/>
                  <a:pt x="1725" y="2911"/>
                </a:cubicBezTo>
                <a:cubicBezTo>
                  <a:pt x="1759" y="2891"/>
                  <a:pt x="1775" y="2863"/>
                  <a:pt x="1764" y="2840"/>
                </a:cubicBezTo>
                <a:cubicBezTo>
                  <a:pt x="1757" y="2826"/>
                  <a:pt x="1747" y="2822"/>
                  <a:pt x="1732" y="2826"/>
                </a:cubicBezTo>
                <a:cubicBezTo>
                  <a:pt x="1714" y="2831"/>
                  <a:pt x="1702" y="2847"/>
                  <a:pt x="1689" y="2885"/>
                </a:cubicBezTo>
                <a:cubicBezTo>
                  <a:pt x="1681" y="2909"/>
                  <a:pt x="1674" y="2922"/>
                  <a:pt x="1660" y="2941"/>
                </a:cubicBezTo>
                <a:cubicBezTo>
                  <a:pt x="1625" y="2988"/>
                  <a:pt x="1570" y="3076"/>
                  <a:pt x="1553" y="3113"/>
                </a:cubicBezTo>
                <a:cubicBezTo>
                  <a:pt x="1550" y="3120"/>
                  <a:pt x="1544" y="3131"/>
                  <a:pt x="1541" y="3137"/>
                </a:cubicBezTo>
                <a:lnTo>
                  <a:pt x="1540" y="3139"/>
                </a:lnTo>
                <a:lnTo>
                  <a:pt x="1539" y="3123"/>
                </a:lnTo>
                <a:cubicBezTo>
                  <a:pt x="1537" y="3107"/>
                  <a:pt x="1536" y="3091"/>
                  <a:pt x="1535" y="3087"/>
                </a:cubicBezTo>
                <a:cubicBezTo>
                  <a:pt x="1535" y="3083"/>
                  <a:pt x="1532" y="3050"/>
                  <a:pt x="1528" y="3015"/>
                </a:cubicBezTo>
                <a:cubicBezTo>
                  <a:pt x="1525" y="2980"/>
                  <a:pt x="1521" y="2945"/>
                  <a:pt x="1519" y="2938"/>
                </a:cubicBezTo>
                <a:cubicBezTo>
                  <a:pt x="1517" y="2931"/>
                  <a:pt x="1516" y="2922"/>
                  <a:pt x="1516" y="2917"/>
                </a:cubicBezTo>
                <a:cubicBezTo>
                  <a:pt x="1516" y="2912"/>
                  <a:pt x="1517" y="2895"/>
                  <a:pt x="1517" y="2882"/>
                </a:cubicBezTo>
                <a:cubicBezTo>
                  <a:pt x="1517" y="2868"/>
                  <a:pt x="1518" y="2847"/>
                  <a:pt x="1519" y="2835"/>
                </a:cubicBezTo>
                <a:cubicBezTo>
                  <a:pt x="1520" y="2824"/>
                  <a:pt x="1520" y="2806"/>
                  <a:pt x="1521" y="2798"/>
                </a:cubicBezTo>
                <a:cubicBezTo>
                  <a:pt x="1521" y="2789"/>
                  <a:pt x="1522" y="2768"/>
                  <a:pt x="1524" y="2753"/>
                </a:cubicBezTo>
                <a:cubicBezTo>
                  <a:pt x="1528" y="2706"/>
                  <a:pt x="1529" y="2697"/>
                  <a:pt x="1529" y="2691"/>
                </a:cubicBezTo>
                <a:cubicBezTo>
                  <a:pt x="1529" y="2688"/>
                  <a:pt x="1530" y="2683"/>
                  <a:pt x="1531" y="2681"/>
                </a:cubicBezTo>
                <a:cubicBezTo>
                  <a:pt x="1532" y="2678"/>
                  <a:pt x="1533" y="2670"/>
                  <a:pt x="1533" y="2664"/>
                </a:cubicBezTo>
                <a:cubicBezTo>
                  <a:pt x="1535" y="2634"/>
                  <a:pt x="1539" y="2617"/>
                  <a:pt x="1540" y="2614"/>
                </a:cubicBezTo>
                <a:cubicBezTo>
                  <a:pt x="1542" y="2611"/>
                  <a:pt x="1544" y="2602"/>
                  <a:pt x="1545" y="2597"/>
                </a:cubicBezTo>
                <a:cubicBezTo>
                  <a:pt x="1546" y="2582"/>
                  <a:pt x="1562" y="2531"/>
                  <a:pt x="1570" y="2515"/>
                </a:cubicBezTo>
                <a:cubicBezTo>
                  <a:pt x="1580" y="2494"/>
                  <a:pt x="1584" y="2486"/>
                  <a:pt x="1602" y="2460"/>
                </a:cubicBezTo>
                <a:cubicBezTo>
                  <a:pt x="1641" y="2404"/>
                  <a:pt x="1682" y="2367"/>
                  <a:pt x="1783" y="2299"/>
                </a:cubicBezTo>
                <a:cubicBezTo>
                  <a:pt x="1819" y="2274"/>
                  <a:pt x="1849" y="2251"/>
                  <a:pt x="1858" y="2242"/>
                </a:cubicBezTo>
                <a:cubicBezTo>
                  <a:pt x="1860" y="2240"/>
                  <a:pt x="1867" y="2232"/>
                  <a:pt x="1873" y="2225"/>
                </a:cubicBezTo>
                <a:cubicBezTo>
                  <a:pt x="1889" y="2209"/>
                  <a:pt x="1898" y="2197"/>
                  <a:pt x="1919" y="2168"/>
                </a:cubicBezTo>
                <a:cubicBezTo>
                  <a:pt x="1927" y="2157"/>
                  <a:pt x="1942" y="2132"/>
                  <a:pt x="1953" y="2115"/>
                </a:cubicBezTo>
                <a:cubicBezTo>
                  <a:pt x="1975" y="2079"/>
                  <a:pt x="1976" y="2075"/>
                  <a:pt x="1976" y="2073"/>
                </a:cubicBezTo>
                <a:cubicBezTo>
                  <a:pt x="1976" y="2073"/>
                  <a:pt x="1977" y="2071"/>
                  <a:pt x="1978" y="2070"/>
                </a:cubicBezTo>
                <a:cubicBezTo>
                  <a:pt x="1980" y="2067"/>
                  <a:pt x="1993" y="2045"/>
                  <a:pt x="2005" y="2025"/>
                </a:cubicBezTo>
                <a:cubicBezTo>
                  <a:pt x="2018" y="2003"/>
                  <a:pt x="2035" y="1974"/>
                  <a:pt x="2042" y="1961"/>
                </a:cubicBezTo>
                <a:cubicBezTo>
                  <a:pt x="2061" y="1929"/>
                  <a:pt x="2065" y="1917"/>
                  <a:pt x="2072" y="1870"/>
                </a:cubicBezTo>
                <a:cubicBezTo>
                  <a:pt x="2077" y="1829"/>
                  <a:pt x="2086" y="1791"/>
                  <a:pt x="2102" y="1738"/>
                </a:cubicBezTo>
                <a:cubicBezTo>
                  <a:pt x="2107" y="1724"/>
                  <a:pt x="2112" y="1705"/>
                  <a:pt x="2114" y="1695"/>
                </a:cubicBezTo>
                <a:cubicBezTo>
                  <a:pt x="2115" y="1686"/>
                  <a:pt x="2120" y="1667"/>
                  <a:pt x="2125" y="1652"/>
                </a:cubicBezTo>
                <a:cubicBezTo>
                  <a:pt x="2133" y="1624"/>
                  <a:pt x="2139" y="1617"/>
                  <a:pt x="2165" y="1610"/>
                </a:cubicBezTo>
                <a:cubicBezTo>
                  <a:pt x="2178" y="1607"/>
                  <a:pt x="2180" y="1607"/>
                  <a:pt x="2199" y="1614"/>
                </a:cubicBezTo>
                <a:cubicBezTo>
                  <a:pt x="2211" y="1619"/>
                  <a:pt x="2220" y="1624"/>
                  <a:pt x="2222" y="1626"/>
                </a:cubicBezTo>
                <a:cubicBezTo>
                  <a:pt x="2224" y="1628"/>
                  <a:pt x="2228" y="1631"/>
                  <a:pt x="2231" y="1631"/>
                </a:cubicBezTo>
                <a:cubicBezTo>
                  <a:pt x="2233" y="1632"/>
                  <a:pt x="2238" y="1637"/>
                  <a:pt x="2245" y="1645"/>
                </a:cubicBezTo>
                <a:cubicBezTo>
                  <a:pt x="2259" y="1665"/>
                  <a:pt x="2265" y="1665"/>
                  <a:pt x="2267" y="1665"/>
                </a:cubicBezTo>
                <a:cubicBezTo>
                  <a:pt x="2269" y="1665"/>
                  <a:pt x="2271" y="1664"/>
                  <a:pt x="2272" y="1663"/>
                </a:cubicBezTo>
                <a:cubicBezTo>
                  <a:pt x="2277" y="1658"/>
                  <a:pt x="2281" y="1622"/>
                  <a:pt x="2280" y="1609"/>
                </a:cubicBezTo>
                <a:cubicBezTo>
                  <a:pt x="2279" y="1585"/>
                  <a:pt x="2266" y="1553"/>
                  <a:pt x="2252" y="1541"/>
                </a:cubicBezTo>
                <a:cubicBezTo>
                  <a:pt x="2236" y="1527"/>
                  <a:pt x="2217" y="1525"/>
                  <a:pt x="2160" y="1528"/>
                </a:cubicBezTo>
                <a:cubicBezTo>
                  <a:pt x="2067" y="1534"/>
                  <a:pt x="2052" y="1540"/>
                  <a:pt x="1972" y="1597"/>
                </a:cubicBezTo>
                <a:cubicBezTo>
                  <a:pt x="1966" y="1601"/>
                  <a:pt x="1951" y="1611"/>
                  <a:pt x="1937" y="1620"/>
                </a:cubicBezTo>
                <a:cubicBezTo>
                  <a:pt x="1909" y="1638"/>
                  <a:pt x="1893" y="1652"/>
                  <a:pt x="1860" y="1689"/>
                </a:cubicBezTo>
                <a:cubicBezTo>
                  <a:pt x="1824" y="1732"/>
                  <a:pt x="1803" y="1770"/>
                  <a:pt x="1784" y="1830"/>
                </a:cubicBezTo>
                <a:cubicBezTo>
                  <a:pt x="1780" y="1844"/>
                  <a:pt x="1775" y="1859"/>
                  <a:pt x="1774" y="1862"/>
                </a:cubicBezTo>
                <a:cubicBezTo>
                  <a:pt x="1772" y="1865"/>
                  <a:pt x="1768" y="1882"/>
                  <a:pt x="1763" y="1899"/>
                </a:cubicBezTo>
                <a:cubicBezTo>
                  <a:pt x="1758" y="1916"/>
                  <a:pt x="1751" y="1940"/>
                  <a:pt x="1746" y="1952"/>
                </a:cubicBezTo>
                <a:cubicBezTo>
                  <a:pt x="1733" y="1991"/>
                  <a:pt x="1722" y="2058"/>
                  <a:pt x="1721" y="2111"/>
                </a:cubicBezTo>
                <a:cubicBezTo>
                  <a:pt x="1720" y="2156"/>
                  <a:pt x="1719" y="2169"/>
                  <a:pt x="1714" y="2191"/>
                </a:cubicBezTo>
                <a:cubicBezTo>
                  <a:pt x="1707" y="2221"/>
                  <a:pt x="1705" y="2227"/>
                  <a:pt x="1689" y="2256"/>
                </a:cubicBezTo>
                <a:cubicBezTo>
                  <a:pt x="1681" y="2270"/>
                  <a:pt x="1667" y="2297"/>
                  <a:pt x="1657" y="2317"/>
                </a:cubicBezTo>
                <a:cubicBezTo>
                  <a:pt x="1647" y="2336"/>
                  <a:pt x="1636" y="2358"/>
                  <a:pt x="1631" y="2366"/>
                </a:cubicBezTo>
                <a:cubicBezTo>
                  <a:pt x="1626" y="2374"/>
                  <a:pt x="1615" y="2394"/>
                  <a:pt x="1605" y="2411"/>
                </a:cubicBezTo>
                <a:cubicBezTo>
                  <a:pt x="1595" y="2428"/>
                  <a:pt x="1582" y="2448"/>
                  <a:pt x="1577" y="2455"/>
                </a:cubicBezTo>
                <a:cubicBezTo>
                  <a:pt x="1567" y="2471"/>
                  <a:pt x="1552" y="2497"/>
                  <a:pt x="1547" y="2511"/>
                </a:cubicBezTo>
                <a:cubicBezTo>
                  <a:pt x="1550" y="2479"/>
                  <a:pt x="1544" y="2361"/>
                  <a:pt x="1539" y="2334"/>
                </a:cubicBezTo>
                <a:cubicBezTo>
                  <a:pt x="1537" y="2324"/>
                  <a:pt x="1534" y="2306"/>
                  <a:pt x="1532" y="2296"/>
                </a:cubicBezTo>
                <a:cubicBezTo>
                  <a:pt x="1531" y="2285"/>
                  <a:pt x="1529" y="2272"/>
                  <a:pt x="1528" y="2266"/>
                </a:cubicBezTo>
                <a:cubicBezTo>
                  <a:pt x="1526" y="2260"/>
                  <a:pt x="1524" y="2249"/>
                  <a:pt x="1523" y="2241"/>
                </a:cubicBezTo>
                <a:cubicBezTo>
                  <a:pt x="1522" y="2233"/>
                  <a:pt x="1519" y="2219"/>
                  <a:pt x="1518" y="2211"/>
                </a:cubicBezTo>
                <a:cubicBezTo>
                  <a:pt x="1514" y="2188"/>
                  <a:pt x="1500" y="2130"/>
                  <a:pt x="1494" y="2112"/>
                </a:cubicBezTo>
                <a:cubicBezTo>
                  <a:pt x="1486" y="2084"/>
                  <a:pt x="1476" y="2044"/>
                  <a:pt x="1475" y="2031"/>
                </a:cubicBezTo>
                <a:cubicBezTo>
                  <a:pt x="1472" y="1982"/>
                  <a:pt x="1479" y="1950"/>
                  <a:pt x="1502" y="1899"/>
                </a:cubicBezTo>
                <a:cubicBezTo>
                  <a:pt x="1516" y="1870"/>
                  <a:pt x="1520" y="1853"/>
                  <a:pt x="1522" y="1827"/>
                </a:cubicBezTo>
                <a:cubicBezTo>
                  <a:pt x="1526" y="1753"/>
                  <a:pt x="1557" y="1664"/>
                  <a:pt x="1607" y="1578"/>
                </a:cubicBezTo>
                <a:cubicBezTo>
                  <a:pt x="1612" y="1570"/>
                  <a:pt x="1621" y="1554"/>
                  <a:pt x="1621" y="1551"/>
                </a:cubicBezTo>
                <a:lnTo>
                  <a:pt x="1621" y="1550"/>
                </a:lnTo>
                <a:cubicBezTo>
                  <a:pt x="1629" y="1547"/>
                  <a:pt x="1657" y="1484"/>
                  <a:pt x="1664" y="1461"/>
                </a:cubicBezTo>
                <a:cubicBezTo>
                  <a:pt x="1677" y="1420"/>
                  <a:pt x="1692" y="1341"/>
                  <a:pt x="1693" y="1303"/>
                </a:cubicBezTo>
                <a:cubicBezTo>
                  <a:pt x="1693" y="1284"/>
                  <a:pt x="1693" y="1239"/>
                  <a:pt x="1691" y="1202"/>
                </a:cubicBezTo>
                <a:cubicBezTo>
                  <a:pt x="1685" y="1052"/>
                  <a:pt x="1685" y="1047"/>
                  <a:pt x="1691" y="1006"/>
                </a:cubicBezTo>
                <a:cubicBezTo>
                  <a:pt x="1698" y="954"/>
                  <a:pt x="1712" y="898"/>
                  <a:pt x="1756" y="745"/>
                </a:cubicBezTo>
                <a:cubicBezTo>
                  <a:pt x="1789" y="632"/>
                  <a:pt x="1794" y="585"/>
                  <a:pt x="1788" y="478"/>
                </a:cubicBezTo>
                <a:cubicBezTo>
                  <a:pt x="1784" y="414"/>
                  <a:pt x="1778" y="351"/>
                  <a:pt x="1773" y="326"/>
                </a:cubicBezTo>
                <a:cubicBezTo>
                  <a:pt x="1772" y="321"/>
                  <a:pt x="1769" y="301"/>
                  <a:pt x="1765" y="282"/>
                </a:cubicBezTo>
                <a:cubicBezTo>
                  <a:pt x="1763" y="264"/>
                  <a:pt x="1759" y="244"/>
                  <a:pt x="1759" y="241"/>
                </a:cubicBezTo>
                <a:cubicBezTo>
                  <a:pt x="1758" y="238"/>
                  <a:pt x="1756" y="227"/>
                  <a:pt x="1754" y="216"/>
                </a:cubicBezTo>
                <a:cubicBezTo>
                  <a:pt x="1753" y="208"/>
                  <a:pt x="1751" y="195"/>
                  <a:pt x="1749" y="193"/>
                </a:cubicBezTo>
                <a:cubicBezTo>
                  <a:pt x="1750" y="193"/>
                  <a:pt x="1750" y="193"/>
                  <a:pt x="1750" y="193"/>
                </a:cubicBezTo>
                <a:cubicBezTo>
                  <a:pt x="1749" y="192"/>
                  <a:pt x="1747" y="182"/>
                  <a:pt x="1745" y="167"/>
                </a:cubicBezTo>
                <a:cubicBezTo>
                  <a:pt x="1744" y="155"/>
                  <a:pt x="1741" y="140"/>
                  <a:pt x="1740" y="137"/>
                </a:cubicBezTo>
                <a:cubicBezTo>
                  <a:pt x="1739" y="134"/>
                  <a:pt x="1732" y="92"/>
                  <a:pt x="1726" y="44"/>
                </a:cubicBezTo>
                <a:cubicBezTo>
                  <a:pt x="1720" y="7"/>
                  <a:pt x="1717" y="2"/>
                  <a:pt x="1714" y="0"/>
                </a:cubicBezTo>
                <a:cubicBezTo>
                  <a:pt x="1713" y="0"/>
                  <a:pt x="1712" y="0"/>
                  <a:pt x="1711" y="0"/>
                </a:cubicBezTo>
                <a:cubicBezTo>
                  <a:pt x="1708" y="2"/>
                  <a:pt x="1702" y="14"/>
                  <a:pt x="1695" y="37"/>
                </a:cubicBezTo>
                <a:cubicBezTo>
                  <a:pt x="1689" y="57"/>
                  <a:pt x="1682" y="86"/>
                  <a:pt x="1680" y="101"/>
                </a:cubicBezTo>
                <a:cubicBezTo>
                  <a:pt x="1679" y="116"/>
                  <a:pt x="1676" y="135"/>
                  <a:pt x="1674" y="143"/>
                </a:cubicBezTo>
                <a:cubicBezTo>
                  <a:pt x="1672" y="151"/>
                  <a:pt x="1670" y="161"/>
                  <a:pt x="1669" y="164"/>
                </a:cubicBezTo>
                <a:cubicBezTo>
                  <a:pt x="1669" y="168"/>
                  <a:pt x="1664" y="190"/>
                  <a:pt x="1659" y="213"/>
                </a:cubicBezTo>
                <a:cubicBezTo>
                  <a:pt x="1643" y="285"/>
                  <a:pt x="1642" y="289"/>
                  <a:pt x="1594" y="396"/>
                </a:cubicBezTo>
                <a:cubicBezTo>
                  <a:pt x="1576" y="435"/>
                  <a:pt x="1554" y="483"/>
                  <a:pt x="1549" y="493"/>
                </a:cubicBezTo>
                <a:cubicBezTo>
                  <a:pt x="1547" y="496"/>
                  <a:pt x="1544" y="502"/>
                  <a:pt x="1541" y="508"/>
                </a:cubicBezTo>
                <a:cubicBezTo>
                  <a:pt x="1538" y="514"/>
                  <a:pt x="1518" y="550"/>
                  <a:pt x="1495" y="588"/>
                </a:cubicBezTo>
                <a:cubicBezTo>
                  <a:pt x="1473" y="627"/>
                  <a:pt x="1448" y="671"/>
                  <a:pt x="1441" y="686"/>
                </a:cubicBezTo>
                <a:cubicBezTo>
                  <a:pt x="1433" y="702"/>
                  <a:pt x="1417" y="733"/>
                  <a:pt x="1405" y="756"/>
                </a:cubicBezTo>
                <a:cubicBezTo>
                  <a:pt x="1394" y="778"/>
                  <a:pt x="1381" y="805"/>
                  <a:pt x="1376" y="813"/>
                </a:cubicBezTo>
                <a:cubicBezTo>
                  <a:pt x="1372" y="822"/>
                  <a:pt x="1366" y="833"/>
                  <a:pt x="1364" y="838"/>
                </a:cubicBezTo>
                <a:cubicBezTo>
                  <a:pt x="1350" y="864"/>
                  <a:pt x="1319" y="941"/>
                  <a:pt x="1311" y="966"/>
                </a:cubicBezTo>
                <a:cubicBezTo>
                  <a:pt x="1294" y="1023"/>
                  <a:pt x="1289" y="1056"/>
                  <a:pt x="1289" y="1107"/>
                </a:cubicBezTo>
                <a:cubicBezTo>
                  <a:pt x="1289" y="1156"/>
                  <a:pt x="1295" y="1250"/>
                  <a:pt x="1300" y="1272"/>
                </a:cubicBezTo>
                <a:cubicBezTo>
                  <a:pt x="1303" y="1284"/>
                  <a:pt x="1306" y="1298"/>
                  <a:pt x="1307" y="1305"/>
                </a:cubicBezTo>
                <a:cubicBezTo>
                  <a:pt x="1308" y="1311"/>
                  <a:pt x="1310" y="1319"/>
                  <a:pt x="1311" y="1322"/>
                </a:cubicBezTo>
                <a:cubicBezTo>
                  <a:pt x="1312" y="1324"/>
                  <a:pt x="1314" y="1329"/>
                  <a:pt x="1315" y="1333"/>
                </a:cubicBezTo>
                <a:cubicBezTo>
                  <a:pt x="1317" y="1343"/>
                  <a:pt x="1334" y="1386"/>
                  <a:pt x="1338" y="1394"/>
                </a:cubicBezTo>
                <a:cubicBezTo>
                  <a:pt x="1339" y="1396"/>
                  <a:pt x="1344" y="1408"/>
                  <a:pt x="1349" y="1421"/>
                </a:cubicBezTo>
                <a:cubicBezTo>
                  <a:pt x="1353" y="1433"/>
                  <a:pt x="1360" y="1454"/>
                  <a:pt x="1365" y="1465"/>
                </a:cubicBezTo>
                <a:cubicBezTo>
                  <a:pt x="1393" y="1541"/>
                  <a:pt x="1401" y="1566"/>
                  <a:pt x="1402" y="1592"/>
                </a:cubicBezTo>
                <a:cubicBezTo>
                  <a:pt x="1403" y="1624"/>
                  <a:pt x="1403" y="1677"/>
                  <a:pt x="1402" y="1682"/>
                </a:cubicBezTo>
                <a:cubicBezTo>
                  <a:pt x="1399" y="1692"/>
                  <a:pt x="1410" y="1846"/>
                  <a:pt x="1415" y="1879"/>
                </a:cubicBezTo>
                <a:cubicBezTo>
                  <a:pt x="1421" y="1916"/>
                  <a:pt x="1436" y="1996"/>
                  <a:pt x="1440" y="2003"/>
                </a:cubicBezTo>
                <a:cubicBezTo>
                  <a:pt x="1441" y="2005"/>
                  <a:pt x="1441" y="2008"/>
                  <a:pt x="1441" y="2008"/>
                </a:cubicBezTo>
                <a:cubicBezTo>
                  <a:pt x="1441" y="2011"/>
                  <a:pt x="1446" y="2027"/>
                  <a:pt x="1448" y="2036"/>
                </a:cubicBezTo>
                <a:cubicBezTo>
                  <a:pt x="1452" y="2049"/>
                  <a:pt x="1457" y="2065"/>
                  <a:pt x="1458" y="2071"/>
                </a:cubicBezTo>
                <a:cubicBezTo>
                  <a:pt x="1461" y="2087"/>
                  <a:pt x="1471" y="2124"/>
                  <a:pt x="1479" y="2152"/>
                </a:cubicBezTo>
                <a:cubicBezTo>
                  <a:pt x="1487" y="2177"/>
                  <a:pt x="1494" y="2210"/>
                  <a:pt x="1504" y="2274"/>
                </a:cubicBezTo>
                <a:cubicBezTo>
                  <a:pt x="1505" y="2285"/>
                  <a:pt x="1508" y="2302"/>
                  <a:pt x="1511" y="2311"/>
                </a:cubicBezTo>
                <a:cubicBezTo>
                  <a:pt x="1516" y="2335"/>
                  <a:pt x="1526" y="2466"/>
                  <a:pt x="1524" y="2495"/>
                </a:cubicBezTo>
                <a:cubicBezTo>
                  <a:pt x="1521" y="2562"/>
                  <a:pt x="1518" y="2599"/>
                  <a:pt x="1516" y="2608"/>
                </a:cubicBezTo>
                <a:cubicBezTo>
                  <a:pt x="1515" y="2614"/>
                  <a:pt x="1514" y="2624"/>
                  <a:pt x="1513" y="2629"/>
                </a:cubicBezTo>
                <a:cubicBezTo>
                  <a:pt x="1513" y="2635"/>
                  <a:pt x="1511" y="2647"/>
                  <a:pt x="1510" y="2656"/>
                </a:cubicBezTo>
                <a:cubicBezTo>
                  <a:pt x="1502" y="2720"/>
                  <a:pt x="1500" y="2745"/>
                  <a:pt x="1498" y="2783"/>
                </a:cubicBezTo>
                <a:cubicBezTo>
                  <a:pt x="1497" y="2813"/>
                  <a:pt x="1496" y="2841"/>
                  <a:pt x="1495" y="2854"/>
                </a:cubicBezTo>
                <a:cubicBezTo>
                  <a:pt x="1491" y="2848"/>
                  <a:pt x="1484" y="2838"/>
                  <a:pt x="1476" y="2824"/>
                </a:cubicBezTo>
                <a:cubicBezTo>
                  <a:pt x="1438" y="2760"/>
                  <a:pt x="1401" y="2715"/>
                  <a:pt x="1317" y="2632"/>
                </a:cubicBezTo>
                <a:cubicBezTo>
                  <a:pt x="1307" y="2622"/>
                  <a:pt x="1294" y="2609"/>
                  <a:pt x="1288" y="2602"/>
                </a:cubicBezTo>
                <a:cubicBezTo>
                  <a:pt x="1276" y="2589"/>
                  <a:pt x="1235" y="2559"/>
                  <a:pt x="1204" y="2538"/>
                </a:cubicBezTo>
                <a:cubicBezTo>
                  <a:pt x="1183" y="2524"/>
                  <a:pt x="1135" y="2491"/>
                  <a:pt x="1126" y="2491"/>
                </a:cubicBezTo>
                <a:lnTo>
                  <a:pt x="1126" y="2491"/>
                </a:lnTo>
                <a:cubicBezTo>
                  <a:pt x="1126" y="2488"/>
                  <a:pt x="1120" y="2484"/>
                  <a:pt x="1067" y="2462"/>
                </a:cubicBezTo>
                <a:cubicBezTo>
                  <a:pt x="1031" y="2448"/>
                  <a:pt x="996" y="2435"/>
                  <a:pt x="977" y="2429"/>
                </a:cubicBezTo>
                <a:cubicBezTo>
                  <a:pt x="934" y="2416"/>
                  <a:pt x="905" y="2410"/>
                  <a:pt x="856" y="2404"/>
                </a:cubicBezTo>
                <a:cubicBezTo>
                  <a:pt x="812" y="2398"/>
                  <a:pt x="700" y="2405"/>
                  <a:pt x="652" y="2417"/>
                </a:cubicBezTo>
                <a:cubicBezTo>
                  <a:pt x="569" y="2437"/>
                  <a:pt x="518" y="2468"/>
                  <a:pt x="476" y="2522"/>
                </a:cubicBezTo>
                <a:cubicBezTo>
                  <a:pt x="451" y="2554"/>
                  <a:pt x="405" y="2605"/>
                  <a:pt x="384" y="2625"/>
                </a:cubicBezTo>
                <a:cubicBezTo>
                  <a:pt x="375" y="2634"/>
                  <a:pt x="348" y="2662"/>
                  <a:pt x="325" y="2687"/>
                </a:cubicBezTo>
                <a:cubicBezTo>
                  <a:pt x="301" y="2713"/>
                  <a:pt x="268" y="2748"/>
                  <a:pt x="250" y="2767"/>
                </a:cubicBezTo>
                <a:cubicBezTo>
                  <a:pt x="188" y="2831"/>
                  <a:pt x="147" y="2885"/>
                  <a:pt x="122" y="2936"/>
                </a:cubicBezTo>
                <a:cubicBezTo>
                  <a:pt x="88" y="3003"/>
                  <a:pt x="72" y="3059"/>
                  <a:pt x="68" y="3117"/>
                </a:cubicBezTo>
                <a:cubicBezTo>
                  <a:pt x="67" y="3129"/>
                  <a:pt x="62" y="3192"/>
                  <a:pt x="58" y="3242"/>
                </a:cubicBezTo>
                <a:cubicBezTo>
                  <a:pt x="55" y="3276"/>
                  <a:pt x="58" y="3311"/>
                  <a:pt x="67" y="3337"/>
                </a:cubicBezTo>
                <a:cubicBezTo>
                  <a:pt x="77" y="3368"/>
                  <a:pt x="87" y="3394"/>
                  <a:pt x="96" y="3409"/>
                </a:cubicBezTo>
                <a:cubicBezTo>
                  <a:pt x="100" y="3415"/>
                  <a:pt x="108" y="3430"/>
                  <a:pt x="115" y="3441"/>
                </a:cubicBezTo>
                <a:cubicBezTo>
                  <a:pt x="122" y="3453"/>
                  <a:pt x="138" y="3482"/>
                  <a:pt x="152" y="3505"/>
                </a:cubicBezTo>
                <a:cubicBezTo>
                  <a:pt x="165" y="3528"/>
                  <a:pt x="183" y="3562"/>
                  <a:pt x="192" y="3582"/>
                </a:cubicBezTo>
                <a:cubicBezTo>
                  <a:pt x="209" y="3618"/>
                  <a:pt x="210" y="3620"/>
                  <a:pt x="226" y="3647"/>
                </a:cubicBezTo>
                <a:cubicBezTo>
                  <a:pt x="245" y="3678"/>
                  <a:pt x="247" y="3681"/>
                  <a:pt x="251" y="3685"/>
                </a:cubicBezTo>
                <a:cubicBezTo>
                  <a:pt x="253" y="3686"/>
                  <a:pt x="255" y="3690"/>
                  <a:pt x="256" y="3693"/>
                </a:cubicBezTo>
                <a:cubicBezTo>
                  <a:pt x="257" y="3696"/>
                  <a:pt x="260" y="3701"/>
                  <a:pt x="264" y="3701"/>
                </a:cubicBezTo>
                <a:lnTo>
                  <a:pt x="264" y="3701"/>
                </a:lnTo>
                <a:cubicBezTo>
                  <a:pt x="264" y="3706"/>
                  <a:pt x="290" y="3737"/>
                  <a:pt x="294" y="3740"/>
                </a:cubicBezTo>
                <a:cubicBezTo>
                  <a:pt x="295" y="3741"/>
                  <a:pt x="300" y="3746"/>
                  <a:pt x="306" y="3754"/>
                </a:cubicBezTo>
                <a:cubicBezTo>
                  <a:pt x="315" y="3764"/>
                  <a:pt x="340" y="3791"/>
                  <a:pt x="348" y="3791"/>
                </a:cubicBezTo>
                <a:cubicBezTo>
                  <a:pt x="350" y="3791"/>
                  <a:pt x="351" y="3790"/>
                  <a:pt x="352" y="3789"/>
                </a:cubicBezTo>
                <a:cubicBezTo>
                  <a:pt x="353" y="3788"/>
                  <a:pt x="354" y="3787"/>
                  <a:pt x="353" y="3767"/>
                </a:cubicBezTo>
                <a:cubicBezTo>
                  <a:pt x="353" y="3755"/>
                  <a:pt x="352" y="3739"/>
                  <a:pt x="351" y="3723"/>
                </a:cubicBezTo>
                <a:cubicBezTo>
                  <a:pt x="347" y="3667"/>
                  <a:pt x="346" y="3657"/>
                  <a:pt x="337" y="3628"/>
                </a:cubicBezTo>
                <a:cubicBezTo>
                  <a:pt x="332" y="3610"/>
                  <a:pt x="325" y="3588"/>
                  <a:pt x="323" y="3578"/>
                </a:cubicBezTo>
                <a:cubicBezTo>
                  <a:pt x="304" y="3499"/>
                  <a:pt x="289" y="3313"/>
                  <a:pt x="296" y="3253"/>
                </a:cubicBezTo>
                <a:cubicBezTo>
                  <a:pt x="296" y="3248"/>
                  <a:pt x="297" y="3240"/>
                  <a:pt x="298" y="3234"/>
                </a:cubicBezTo>
                <a:cubicBezTo>
                  <a:pt x="301" y="3200"/>
                  <a:pt x="303" y="3186"/>
                  <a:pt x="305" y="3176"/>
                </a:cubicBezTo>
                <a:cubicBezTo>
                  <a:pt x="310" y="3152"/>
                  <a:pt x="317" y="3124"/>
                  <a:pt x="319" y="3118"/>
                </a:cubicBezTo>
                <a:cubicBezTo>
                  <a:pt x="323" y="3107"/>
                  <a:pt x="335" y="3055"/>
                  <a:pt x="340" y="3027"/>
                </a:cubicBezTo>
                <a:cubicBezTo>
                  <a:pt x="343" y="3012"/>
                  <a:pt x="346" y="2995"/>
                  <a:pt x="347" y="2991"/>
                </a:cubicBezTo>
                <a:cubicBezTo>
                  <a:pt x="348" y="2986"/>
                  <a:pt x="351" y="2972"/>
                  <a:pt x="353" y="2962"/>
                </a:cubicBezTo>
                <a:cubicBezTo>
                  <a:pt x="362" y="2910"/>
                  <a:pt x="366" y="2898"/>
                  <a:pt x="386" y="2868"/>
                </a:cubicBezTo>
                <a:cubicBezTo>
                  <a:pt x="396" y="2852"/>
                  <a:pt x="407" y="2835"/>
                  <a:pt x="409" y="2832"/>
                </a:cubicBezTo>
                <a:cubicBezTo>
                  <a:pt x="414" y="2824"/>
                  <a:pt x="431" y="2801"/>
                  <a:pt x="447" y="2780"/>
                </a:cubicBezTo>
                <a:cubicBezTo>
                  <a:pt x="454" y="2772"/>
                  <a:pt x="461" y="2762"/>
                  <a:pt x="464" y="2758"/>
                </a:cubicBezTo>
                <a:cubicBezTo>
                  <a:pt x="467" y="2754"/>
                  <a:pt x="477" y="2744"/>
                  <a:pt x="485" y="2736"/>
                </a:cubicBezTo>
                <a:cubicBezTo>
                  <a:pt x="492" y="2731"/>
                  <a:pt x="503" y="2721"/>
                  <a:pt x="504" y="2719"/>
                </a:cubicBezTo>
                <a:cubicBezTo>
                  <a:pt x="504" y="2718"/>
                  <a:pt x="504" y="2718"/>
                  <a:pt x="505" y="2718"/>
                </a:cubicBezTo>
                <a:cubicBezTo>
                  <a:pt x="509" y="2718"/>
                  <a:pt x="518" y="2710"/>
                  <a:pt x="519" y="2710"/>
                </a:cubicBezTo>
                <a:cubicBezTo>
                  <a:pt x="527" y="2703"/>
                  <a:pt x="573" y="2675"/>
                  <a:pt x="595" y="2664"/>
                </a:cubicBezTo>
                <a:cubicBezTo>
                  <a:pt x="629" y="2647"/>
                  <a:pt x="665" y="2633"/>
                  <a:pt x="713" y="2620"/>
                </a:cubicBezTo>
                <a:cubicBezTo>
                  <a:pt x="747" y="2611"/>
                  <a:pt x="841" y="2603"/>
                  <a:pt x="863" y="2606"/>
                </a:cubicBezTo>
                <a:cubicBezTo>
                  <a:pt x="883" y="2610"/>
                  <a:pt x="908" y="2605"/>
                  <a:pt x="938" y="2593"/>
                </a:cubicBezTo>
                <a:cubicBezTo>
                  <a:pt x="975" y="2578"/>
                  <a:pt x="1043" y="2562"/>
                  <a:pt x="1079" y="2560"/>
                </a:cubicBezTo>
                <a:cubicBezTo>
                  <a:pt x="1102" y="2559"/>
                  <a:pt x="1145" y="2562"/>
                  <a:pt x="1179" y="2568"/>
                </a:cubicBezTo>
                <a:cubicBezTo>
                  <a:pt x="1193" y="2570"/>
                  <a:pt x="1217" y="2579"/>
                  <a:pt x="1227" y="2586"/>
                </a:cubicBezTo>
                <a:cubicBezTo>
                  <a:pt x="1240" y="2594"/>
                  <a:pt x="1269" y="2620"/>
                  <a:pt x="1308" y="2658"/>
                </a:cubicBezTo>
                <a:cubicBezTo>
                  <a:pt x="1402" y="2748"/>
                  <a:pt x="1459" y="2824"/>
                  <a:pt x="1482" y="2890"/>
                </a:cubicBezTo>
                <a:cubicBezTo>
                  <a:pt x="1490" y="2913"/>
                  <a:pt x="1492" y="2924"/>
                  <a:pt x="1494" y="2952"/>
                </a:cubicBezTo>
                <a:cubicBezTo>
                  <a:pt x="1497" y="2984"/>
                  <a:pt x="1501" y="3016"/>
                  <a:pt x="1505" y="3033"/>
                </a:cubicBezTo>
                <a:cubicBezTo>
                  <a:pt x="1505" y="3036"/>
                  <a:pt x="1509" y="3076"/>
                  <a:pt x="1513" y="3130"/>
                </a:cubicBezTo>
                <a:cubicBezTo>
                  <a:pt x="1520" y="3216"/>
                  <a:pt x="1523" y="3246"/>
                  <a:pt x="1529" y="3290"/>
                </a:cubicBezTo>
                <a:cubicBezTo>
                  <a:pt x="1533" y="3313"/>
                  <a:pt x="1539" y="3350"/>
                  <a:pt x="1542" y="3360"/>
                </a:cubicBezTo>
                <a:cubicBezTo>
                  <a:pt x="1543" y="3364"/>
                  <a:pt x="1546" y="3375"/>
                  <a:pt x="1548" y="3384"/>
                </a:cubicBezTo>
                <a:cubicBezTo>
                  <a:pt x="1551" y="3394"/>
                  <a:pt x="1557" y="3414"/>
                  <a:pt x="1563" y="3430"/>
                </a:cubicBezTo>
                <a:cubicBezTo>
                  <a:pt x="1576" y="3467"/>
                  <a:pt x="1592" y="3513"/>
                  <a:pt x="1597" y="3531"/>
                </a:cubicBezTo>
                <a:cubicBezTo>
                  <a:pt x="1599" y="3538"/>
                  <a:pt x="1602" y="3549"/>
                  <a:pt x="1604" y="3556"/>
                </a:cubicBezTo>
                <a:cubicBezTo>
                  <a:pt x="1606" y="3562"/>
                  <a:pt x="1608" y="3571"/>
                  <a:pt x="1609" y="3576"/>
                </a:cubicBezTo>
                <a:cubicBezTo>
                  <a:pt x="1610" y="3581"/>
                  <a:pt x="1613" y="3592"/>
                  <a:pt x="1615" y="3600"/>
                </a:cubicBezTo>
                <a:cubicBezTo>
                  <a:pt x="1624" y="3633"/>
                  <a:pt x="1631" y="3716"/>
                  <a:pt x="1630" y="3772"/>
                </a:cubicBezTo>
                <a:cubicBezTo>
                  <a:pt x="1630" y="3787"/>
                  <a:pt x="1629" y="3803"/>
                  <a:pt x="1629" y="3809"/>
                </a:cubicBezTo>
                <a:cubicBezTo>
                  <a:pt x="1628" y="3854"/>
                  <a:pt x="1613" y="3940"/>
                  <a:pt x="1592" y="4014"/>
                </a:cubicBezTo>
                <a:cubicBezTo>
                  <a:pt x="1590" y="4021"/>
                  <a:pt x="1584" y="4041"/>
                  <a:pt x="1581" y="4049"/>
                </a:cubicBezTo>
                <a:cubicBezTo>
                  <a:pt x="1580" y="4047"/>
                  <a:pt x="1580" y="4043"/>
                  <a:pt x="1579" y="4038"/>
                </a:cubicBezTo>
                <a:cubicBezTo>
                  <a:pt x="1578" y="4019"/>
                  <a:pt x="1564" y="3988"/>
                  <a:pt x="1547" y="3967"/>
                </a:cubicBezTo>
                <a:cubicBezTo>
                  <a:pt x="1542" y="3960"/>
                  <a:pt x="1523" y="3940"/>
                  <a:pt x="1503" y="3922"/>
                </a:cubicBezTo>
                <a:cubicBezTo>
                  <a:pt x="1469" y="3890"/>
                  <a:pt x="1414" y="3828"/>
                  <a:pt x="1388" y="3791"/>
                </a:cubicBezTo>
                <a:cubicBezTo>
                  <a:pt x="1354" y="3743"/>
                  <a:pt x="1310" y="3639"/>
                  <a:pt x="1299" y="3582"/>
                </a:cubicBezTo>
                <a:cubicBezTo>
                  <a:pt x="1296" y="3570"/>
                  <a:pt x="1268" y="3474"/>
                  <a:pt x="1256" y="3440"/>
                </a:cubicBezTo>
                <a:cubicBezTo>
                  <a:pt x="1239" y="3389"/>
                  <a:pt x="1202" y="3319"/>
                  <a:pt x="1174" y="3285"/>
                </a:cubicBezTo>
                <a:cubicBezTo>
                  <a:pt x="1156" y="3264"/>
                  <a:pt x="1117" y="3233"/>
                  <a:pt x="1095" y="3222"/>
                </a:cubicBezTo>
                <a:cubicBezTo>
                  <a:pt x="1081" y="3215"/>
                  <a:pt x="1076" y="3215"/>
                  <a:pt x="1050" y="3217"/>
                </a:cubicBezTo>
                <a:cubicBezTo>
                  <a:pt x="1002" y="3220"/>
                  <a:pt x="945" y="3227"/>
                  <a:pt x="930" y="3232"/>
                </a:cubicBezTo>
                <a:cubicBezTo>
                  <a:pt x="911" y="3238"/>
                  <a:pt x="850" y="3274"/>
                  <a:pt x="831" y="3290"/>
                </a:cubicBezTo>
                <a:cubicBezTo>
                  <a:pt x="814" y="3305"/>
                  <a:pt x="777" y="3347"/>
                  <a:pt x="760" y="3371"/>
                </a:cubicBezTo>
                <a:cubicBezTo>
                  <a:pt x="721" y="3426"/>
                  <a:pt x="712" y="3455"/>
                  <a:pt x="701" y="3550"/>
                </a:cubicBezTo>
                <a:cubicBezTo>
                  <a:pt x="697" y="3587"/>
                  <a:pt x="700" y="3632"/>
                  <a:pt x="707" y="3649"/>
                </a:cubicBezTo>
                <a:cubicBezTo>
                  <a:pt x="708" y="3651"/>
                  <a:pt x="709" y="3653"/>
                  <a:pt x="709" y="3654"/>
                </a:cubicBezTo>
                <a:cubicBezTo>
                  <a:pt x="709" y="3655"/>
                  <a:pt x="708" y="3657"/>
                  <a:pt x="712" y="3665"/>
                </a:cubicBezTo>
                <a:cubicBezTo>
                  <a:pt x="714" y="3669"/>
                  <a:pt x="716" y="3675"/>
                  <a:pt x="716" y="3678"/>
                </a:cubicBezTo>
                <a:cubicBezTo>
                  <a:pt x="718" y="3686"/>
                  <a:pt x="732" y="3725"/>
                  <a:pt x="754" y="3781"/>
                </a:cubicBezTo>
                <a:cubicBezTo>
                  <a:pt x="764" y="3804"/>
                  <a:pt x="774" y="3835"/>
                  <a:pt x="777" y="3849"/>
                </a:cubicBezTo>
                <a:cubicBezTo>
                  <a:pt x="781" y="3863"/>
                  <a:pt x="787" y="3885"/>
                  <a:pt x="792" y="3897"/>
                </a:cubicBezTo>
                <a:cubicBezTo>
                  <a:pt x="799" y="3914"/>
                  <a:pt x="800" y="3918"/>
                  <a:pt x="804" y="3918"/>
                </a:cubicBezTo>
                <a:cubicBezTo>
                  <a:pt x="808" y="3917"/>
                  <a:pt x="809" y="3914"/>
                  <a:pt x="810" y="3910"/>
                </a:cubicBezTo>
                <a:cubicBezTo>
                  <a:pt x="816" y="3892"/>
                  <a:pt x="823" y="3864"/>
                  <a:pt x="822" y="3857"/>
                </a:cubicBezTo>
                <a:cubicBezTo>
                  <a:pt x="821" y="3839"/>
                  <a:pt x="848" y="3745"/>
                  <a:pt x="863" y="3710"/>
                </a:cubicBezTo>
                <a:cubicBezTo>
                  <a:pt x="874" y="3686"/>
                  <a:pt x="881" y="3672"/>
                  <a:pt x="888" y="3660"/>
                </a:cubicBezTo>
                <a:cubicBezTo>
                  <a:pt x="905" y="3631"/>
                  <a:pt x="928" y="3570"/>
                  <a:pt x="936" y="3535"/>
                </a:cubicBezTo>
                <a:cubicBezTo>
                  <a:pt x="942" y="3508"/>
                  <a:pt x="941" y="3482"/>
                  <a:pt x="933" y="3447"/>
                </a:cubicBezTo>
                <a:lnTo>
                  <a:pt x="932" y="3439"/>
                </a:lnTo>
                <a:lnTo>
                  <a:pt x="936" y="3439"/>
                </a:lnTo>
                <a:cubicBezTo>
                  <a:pt x="954" y="3443"/>
                  <a:pt x="980" y="3463"/>
                  <a:pt x="1005" y="3494"/>
                </a:cubicBezTo>
                <a:cubicBezTo>
                  <a:pt x="1024" y="3518"/>
                  <a:pt x="1066" y="3588"/>
                  <a:pt x="1089" y="3636"/>
                </a:cubicBezTo>
                <a:cubicBezTo>
                  <a:pt x="1110" y="3679"/>
                  <a:pt x="1132" y="3718"/>
                  <a:pt x="1154" y="3747"/>
                </a:cubicBezTo>
                <a:cubicBezTo>
                  <a:pt x="1189" y="3794"/>
                  <a:pt x="1192" y="3798"/>
                  <a:pt x="1195" y="3799"/>
                </a:cubicBezTo>
                <a:cubicBezTo>
                  <a:pt x="1195" y="3799"/>
                  <a:pt x="1196" y="3800"/>
                  <a:pt x="1196" y="3801"/>
                </a:cubicBezTo>
                <a:cubicBezTo>
                  <a:pt x="1196" y="3804"/>
                  <a:pt x="1199" y="3809"/>
                  <a:pt x="1202" y="3812"/>
                </a:cubicBezTo>
                <a:cubicBezTo>
                  <a:pt x="1204" y="3815"/>
                  <a:pt x="1212" y="3826"/>
                  <a:pt x="1220" y="3837"/>
                </a:cubicBezTo>
                <a:cubicBezTo>
                  <a:pt x="1252" y="3884"/>
                  <a:pt x="1271" y="3896"/>
                  <a:pt x="1335" y="3909"/>
                </a:cubicBezTo>
                <a:cubicBezTo>
                  <a:pt x="1355" y="3912"/>
                  <a:pt x="1376" y="3916"/>
                  <a:pt x="1380" y="3917"/>
                </a:cubicBezTo>
                <a:cubicBezTo>
                  <a:pt x="1393" y="3920"/>
                  <a:pt x="1477" y="3949"/>
                  <a:pt x="1496" y="3957"/>
                </a:cubicBezTo>
                <a:cubicBezTo>
                  <a:pt x="1523" y="3968"/>
                  <a:pt x="1540" y="3990"/>
                  <a:pt x="1555" y="4028"/>
                </a:cubicBezTo>
                <a:cubicBezTo>
                  <a:pt x="1561" y="4046"/>
                  <a:pt x="1562" y="4053"/>
                  <a:pt x="1562" y="4082"/>
                </a:cubicBezTo>
                <a:lnTo>
                  <a:pt x="1563" y="4115"/>
                </a:lnTo>
                <a:lnTo>
                  <a:pt x="1539" y="4171"/>
                </a:lnTo>
                <a:cubicBezTo>
                  <a:pt x="1510" y="4240"/>
                  <a:pt x="1489" y="4288"/>
                  <a:pt x="1474" y="4317"/>
                </a:cubicBezTo>
                <a:cubicBezTo>
                  <a:pt x="1468" y="4327"/>
                  <a:pt x="1462" y="4339"/>
                  <a:pt x="1462" y="4343"/>
                </a:cubicBezTo>
                <a:cubicBezTo>
                  <a:pt x="1462" y="4343"/>
                  <a:pt x="1461" y="4345"/>
                  <a:pt x="1459" y="4348"/>
                </a:cubicBezTo>
                <a:cubicBezTo>
                  <a:pt x="1456" y="4352"/>
                  <a:pt x="1449" y="4366"/>
                  <a:pt x="1416" y="4439"/>
                </a:cubicBezTo>
                <a:cubicBezTo>
                  <a:pt x="1406" y="4461"/>
                  <a:pt x="1377" y="4519"/>
                  <a:pt x="1364" y="4544"/>
                </a:cubicBezTo>
                <a:cubicBezTo>
                  <a:pt x="1361" y="4550"/>
                  <a:pt x="1358" y="4556"/>
                  <a:pt x="1357" y="4559"/>
                </a:cubicBezTo>
                <a:cubicBezTo>
                  <a:pt x="1352" y="4571"/>
                  <a:pt x="1332" y="4602"/>
                  <a:pt x="1324" y="4613"/>
                </a:cubicBezTo>
                <a:cubicBezTo>
                  <a:pt x="1322" y="4608"/>
                  <a:pt x="1320" y="4602"/>
                  <a:pt x="1318" y="4594"/>
                </a:cubicBezTo>
                <a:cubicBezTo>
                  <a:pt x="1310" y="4570"/>
                  <a:pt x="1303" y="4552"/>
                  <a:pt x="1271" y="4473"/>
                </a:cubicBezTo>
                <a:cubicBezTo>
                  <a:pt x="1249" y="4416"/>
                  <a:pt x="1241" y="4391"/>
                  <a:pt x="1231" y="4345"/>
                </a:cubicBezTo>
                <a:cubicBezTo>
                  <a:pt x="1227" y="4326"/>
                  <a:pt x="1221" y="4314"/>
                  <a:pt x="1212" y="4309"/>
                </a:cubicBezTo>
                <a:cubicBezTo>
                  <a:pt x="1207" y="4306"/>
                  <a:pt x="1202" y="4305"/>
                  <a:pt x="1196" y="4307"/>
                </a:cubicBezTo>
                <a:cubicBezTo>
                  <a:pt x="1189" y="4309"/>
                  <a:pt x="1184" y="4314"/>
                  <a:pt x="1181" y="4321"/>
                </a:cubicBezTo>
                <a:cubicBezTo>
                  <a:pt x="1176" y="4335"/>
                  <a:pt x="1183" y="4357"/>
                  <a:pt x="1201" y="4383"/>
                </a:cubicBezTo>
                <a:cubicBezTo>
                  <a:pt x="1221" y="4413"/>
                  <a:pt x="1230" y="4431"/>
                  <a:pt x="1256" y="4497"/>
                </a:cubicBezTo>
                <a:cubicBezTo>
                  <a:pt x="1277" y="4548"/>
                  <a:pt x="1289" y="4583"/>
                  <a:pt x="1302" y="4623"/>
                </a:cubicBezTo>
                <a:lnTo>
                  <a:pt x="1308" y="4643"/>
                </a:lnTo>
                <a:lnTo>
                  <a:pt x="1288" y="4677"/>
                </a:lnTo>
                <a:cubicBezTo>
                  <a:pt x="1265" y="4715"/>
                  <a:pt x="1196" y="4833"/>
                  <a:pt x="1191" y="4843"/>
                </a:cubicBezTo>
                <a:cubicBezTo>
                  <a:pt x="1167" y="4888"/>
                  <a:pt x="1143" y="4944"/>
                  <a:pt x="1127" y="4998"/>
                </a:cubicBezTo>
                <a:cubicBezTo>
                  <a:pt x="1117" y="5031"/>
                  <a:pt x="1110" y="5058"/>
                  <a:pt x="1109" y="5063"/>
                </a:cubicBezTo>
                <a:cubicBezTo>
                  <a:pt x="1108" y="5065"/>
                  <a:pt x="1106" y="5074"/>
                  <a:pt x="1103" y="5084"/>
                </a:cubicBezTo>
                <a:cubicBezTo>
                  <a:pt x="1096" y="5107"/>
                  <a:pt x="1076" y="5188"/>
                  <a:pt x="1075" y="5197"/>
                </a:cubicBezTo>
                <a:cubicBezTo>
                  <a:pt x="1075" y="5201"/>
                  <a:pt x="1073" y="5207"/>
                  <a:pt x="1072" y="5211"/>
                </a:cubicBezTo>
                <a:cubicBezTo>
                  <a:pt x="1070" y="5218"/>
                  <a:pt x="1053" y="5295"/>
                  <a:pt x="1049" y="5315"/>
                </a:cubicBezTo>
                <a:cubicBezTo>
                  <a:pt x="1048" y="5317"/>
                  <a:pt x="1041" y="5354"/>
                  <a:pt x="1033" y="5395"/>
                </a:cubicBezTo>
                <a:cubicBezTo>
                  <a:pt x="1026" y="5429"/>
                  <a:pt x="1020" y="5460"/>
                  <a:pt x="1018" y="5472"/>
                </a:cubicBezTo>
                <a:cubicBezTo>
                  <a:pt x="1018" y="5470"/>
                  <a:pt x="1017" y="5468"/>
                  <a:pt x="1017" y="5465"/>
                </a:cubicBezTo>
                <a:cubicBezTo>
                  <a:pt x="1015" y="5452"/>
                  <a:pt x="1006" y="5421"/>
                  <a:pt x="995" y="5392"/>
                </a:cubicBezTo>
                <a:cubicBezTo>
                  <a:pt x="985" y="5364"/>
                  <a:pt x="975" y="5334"/>
                  <a:pt x="972" y="5325"/>
                </a:cubicBezTo>
                <a:cubicBezTo>
                  <a:pt x="965" y="5302"/>
                  <a:pt x="959" y="5257"/>
                  <a:pt x="960" y="5238"/>
                </a:cubicBezTo>
                <a:cubicBezTo>
                  <a:pt x="962" y="5209"/>
                  <a:pt x="979" y="5153"/>
                  <a:pt x="1010" y="5066"/>
                </a:cubicBezTo>
                <a:cubicBezTo>
                  <a:pt x="1016" y="5051"/>
                  <a:pt x="1029" y="5008"/>
                  <a:pt x="1043" y="4959"/>
                </a:cubicBezTo>
                <a:cubicBezTo>
                  <a:pt x="1050" y="4934"/>
                  <a:pt x="1061" y="4896"/>
                  <a:pt x="1068" y="4874"/>
                </a:cubicBezTo>
                <a:cubicBezTo>
                  <a:pt x="1085" y="4814"/>
                  <a:pt x="1101" y="4751"/>
                  <a:pt x="1113" y="4691"/>
                </a:cubicBezTo>
                <a:cubicBezTo>
                  <a:pt x="1117" y="4668"/>
                  <a:pt x="1118" y="4656"/>
                  <a:pt x="1116" y="4621"/>
                </a:cubicBezTo>
                <a:cubicBezTo>
                  <a:pt x="1109" y="4519"/>
                  <a:pt x="1076" y="4429"/>
                  <a:pt x="1025" y="4374"/>
                </a:cubicBezTo>
                <a:cubicBezTo>
                  <a:pt x="1022" y="4370"/>
                  <a:pt x="1003" y="4353"/>
                  <a:pt x="983" y="4335"/>
                </a:cubicBezTo>
                <a:cubicBezTo>
                  <a:pt x="945" y="4299"/>
                  <a:pt x="925" y="4279"/>
                  <a:pt x="910" y="4259"/>
                </a:cubicBezTo>
                <a:cubicBezTo>
                  <a:pt x="901" y="4245"/>
                  <a:pt x="832" y="4128"/>
                  <a:pt x="829" y="4119"/>
                </a:cubicBezTo>
                <a:cubicBezTo>
                  <a:pt x="828" y="4114"/>
                  <a:pt x="819" y="4103"/>
                  <a:pt x="814" y="4102"/>
                </a:cubicBezTo>
                <a:cubicBezTo>
                  <a:pt x="812" y="4101"/>
                  <a:pt x="810" y="4101"/>
                  <a:pt x="809" y="4103"/>
                </a:cubicBezTo>
                <a:cubicBezTo>
                  <a:pt x="803" y="4110"/>
                  <a:pt x="798" y="4156"/>
                  <a:pt x="799" y="4175"/>
                </a:cubicBezTo>
                <a:cubicBezTo>
                  <a:pt x="800" y="4201"/>
                  <a:pt x="796" y="4233"/>
                  <a:pt x="788" y="4259"/>
                </a:cubicBezTo>
                <a:cubicBezTo>
                  <a:pt x="772" y="4307"/>
                  <a:pt x="767" y="4378"/>
                  <a:pt x="777" y="4408"/>
                </a:cubicBezTo>
                <a:cubicBezTo>
                  <a:pt x="779" y="4414"/>
                  <a:pt x="788" y="4428"/>
                  <a:pt x="796" y="4439"/>
                </a:cubicBezTo>
                <a:cubicBezTo>
                  <a:pt x="812" y="4459"/>
                  <a:pt x="843" y="4514"/>
                  <a:pt x="861" y="4552"/>
                </a:cubicBezTo>
                <a:lnTo>
                  <a:pt x="866" y="4562"/>
                </a:lnTo>
                <a:cubicBezTo>
                  <a:pt x="870" y="4570"/>
                  <a:pt x="873" y="4578"/>
                  <a:pt x="874" y="4580"/>
                </a:cubicBezTo>
                <a:cubicBezTo>
                  <a:pt x="876" y="4583"/>
                  <a:pt x="882" y="4595"/>
                  <a:pt x="888" y="4606"/>
                </a:cubicBezTo>
                <a:cubicBezTo>
                  <a:pt x="900" y="4627"/>
                  <a:pt x="912" y="4659"/>
                  <a:pt x="922" y="4697"/>
                </a:cubicBezTo>
                <a:cubicBezTo>
                  <a:pt x="927" y="4716"/>
                  <a:pt x="928" y="4726"/>
                  <a:pt x="928" y="4774"/>
                </a:cubicBezTo>
                <a:cubicBezTo>
                  <a:pt x="928" y="4831"/>
                  <a:pt x="924" y="4894"/>
                  <a:pt x="918" y="4924"/>
                </a:cubicBezTo>
                <a:cubicBezTo>
                  <a:pt x="895" y="5035"/>
                  <a:pt x="894" y="5040"/>
                  <a:pt x="897" y="5088"/>
                </a:cubicBezTo>
                <a:cubicBezTo>
                  <a:pt x="904" y="5198"/>
                  <a:pt x="913" y="5237"/>
                  <a:pt x="962" y="5367"/>
                </a:cubicBezTo>
                <a:lnTo>
                  <a:pt x="991" y="5444"/>
                </a:lnTo>
                <a:lnTo>
                  <a:pt x="994" y="5503"/>
                </a:lnTo>
                <a:cubicBezTo>
                  <a:pt x="998" y="5558"/>
                  <a:pt x="998" y="5564"/>
                  <a:pt x="992" y="5586"/>
                </a:cubicBezTo>
                <a:cubicBezTo>
                  <a:pt x="987" y="5611"/>
                  <a:pt x="962" y="5706"/>
                  <a:pt x="958" y="5717"/>
                </a:cubicBezTo>
                <a:cubicBezTo>
                  <a:pt x="956" y="5723"/>
                  <a:pt x="953" y="5734"/>
                  <a:pt x="952" y="5737"/>
                </a:cubicBezTo>
                <a:cubicBezTo>
                  <a:pt x="951" y="5740"/>
                  <a:pt x="939" y="5772"/>
                  <a:pt x="931" y="5794"/>
                </a:cubicBezTo>
                <a:cubicBezTo>
                  <a:pt x="928" y="5802"/>
                  <a:pt x="925" y="5809"/>
                  <a:pt x="925" y="5811"/>
                </a:cubicBezTo>
                <a:cubicBezTo>
                  <a:pt x="922" y="5820"/>
                  <a:pt x="893" y="5878"/>
                  <a:pt x="882" y="5897"/>
                </a:cubicBezTo>
                <a:cubicBezTo>
                  <a:pt x="839" y="5972"/>
                  <a:pt x="767" y="6043"/>
                  <a:pt x="662" y="6117"/>
                </a:cubicBezTo>
                <a:cubicBezTo>
                  <a:pt x="633" y="6136"/>
                  <a:pt x="566" y="6177"/>
                  <a:pt x="545" y="6188"/>
                </a:cubicBezTo>
                <a:cubicBezTo>
                  <a:pt x="546" y="6186"/>
                  <a:pt x="547" y="6183"/>
                  <a:pt x="548" y="6181"/>
                </a:cubicBezTo>
                <a:cubicBezTo>
                  <a:pt x="569" y="6139"/>
                  <a:pt x="590" y="6081"/>
                  <a:pt x="601" y="6029"/>
                </a:cubicBezTo>
                <a:cubicBezTo>
                  <a:pt x="614" y="5975"/>
                  <a:pt x="618" y="5939"/>
                  <a:pt x="617" y="5894"/>
                </a:cubicBezTo>
                <a:cubicBezTo>
                  <a:pt x="617" y="5861"/>
                  <a:pt x="618" y="5837"/>
                  <a:pt x="621" y="5810"/>
                </a:cubicBezTo>
                <a:cubicBezTo>
                  <a:pt x="624" y="5785"/>
                  <a:pt x="636" y="5730"/>
                  <a:pt x="650" y="5681"/>
                </a:cubicBezTo>
                <a:cubicBezTo>
                  <a:pt x="676" y="5588"/>
                  <a:pt x="678" y="5580"/>
                  <a:pt x="685" y="5538"/>
                </a:cubicBezTo>
                <a:cubicBezTo>
                  <a:pt x="697" y="5462"/>
                  <a:pt x="689" y="5394"/>
                  <a:pt x="661" y="5341"/>
                </a:cubicBezTo>
                <a:cubicBezTo>
                  <a:pt x="657" y="5333"/>
                  <a:pt x="654" y="5326"/>
                  <a:pt x="653" y="5325"/>
                </a:cubicBezTo>
                <a:lnTo>
                  <a:pt x="653" y="5325"/>
                </a:lnTo>
                <a:cubicBezTo>
                  <a:pt x="653" y="5323"/>
                  <a:pt x="647" y="5314"/>
                  <a:pt x="642" y="5307"/>
                </a:cubicBezTo>
                <a:cubicBezTo>
                  <a:pt x="636" y="5299"/>
                  <a:pt x="629" y="5289"/>
                  <a:pt x="627" y="5284"/>
                </a:cubicBezTo>
                <a:cubicBezTo>
                  <a:pt x="618" y="5270"/>
                  <a:pt x="564" y="5223"/>
                  <a:pt x="534" y="5204"/>
                </a:cubicBezTo>
                <a:cubicBezTo>
                  <a:pt x="500" y="5183"/>
                  <a:pt x="469" y="5170"/>
                  <a:pt x="436" y="5163"/>
                </a:cubicBezTo>
                <a:cubicBezTo>
                  <a:pt x="398" y="5155"/>
                  <a:pt x="385" y="5154"/>
                  <a:pt x="317" y="5158"/>
                </a:cubicBezTo>
                <a:cubicBezTo>
                  <a:pt x="258" y="5162"/>
                  <a:pt x="247" y="5164"/>
                  <a:pt x="215" y="5176"/>
                </a:cubicBezTo>
                <a:cubicBezTo>
                  <a:pt x="206" y="5179"/>
                  <a:pt x="194" y="5182"/>
                  <a:pt x="188" y="5184"/>
                </a:cubicBezTo>
                <a:cubicBezTo>
                  <a:pt x="188" y="5184"/>
                  <a:pt x="178" y="5186"/>
                  <a:pt x="175" y="5188"/>
                </a:cubicBezTo>
                <a:cubicBezTo>
                  <a:pt x="174" y="5188"/>
                  <a:pt x="171" y="5190"/>
                  <a:pt x="166" y="5191"/>
                </a:cubicBezTo>
                <a:cubicBezTo>
                  <a:pt x="154" y="5194"/>
                  <a:pt x="128" y="5208"/>
                  <a:pt x="112" y="5220"/>
                </a:cubicBezTo>
                <a:cubicBezTo>
                  <a:pt x="62" y="5259"/>
                  <a:pt x="49" y="5305"/>
                  <a:pt x="70" y="5364"/>
                </a:cubicBezTo>
                <a:cubicBezTo>
                  <a:pt x="79" y="5389"/>
                  <a:pt x="96" y="5411"/>
                  <a:pt x="116" y="5423"/>
                </a:cubicBezTo>
                <a:cubicBezTo>
                  <a:pt x="120" y="5425"/>
                  <a:pt x="129" y="5431"/>
                  <a:pt x="136" y="5435"/>
                </a:cubicBezTo>
                <a:cubicBezTo>
                  <a:pt x="143" y="5439"/>
                  <a:pt x="153" y="5448"/>
                  <a:pt x="158" y="5456"/>
                </a:cubicBezTo>
                <a:cubicBezTo>
                  <a:pt x="169" y="5470"/>
                  <a:pt x="170" y="5470"/>
                  <a:pt x="172" y="5470"/>
                </a:cubicBezTo>
                <a:lnTo>
                  <a:pt x="174" y="5470"/>
                </a:lnTo>
                <a:lnTo>
                  <a:pt x="175" y="5469"/>
                </a:lnTo>
                <a:cubicBezTo>
                  <a:pt x="175" y="5468"/>
                  <a:pt x="176" y="5467"/>
                  <a:pt x="180" y="5418"/>
                </a:cubicBezTo>
                <a:cubicBezTo>
                  <a:pt x="184" y="5361"/>
                  <a:pt x="185" y="5354"/>
                  <a:pt x="197" y="5321"/>
                </a:cubicBezTo>
                <a:cubicBezTo>
                  <a:pt x="214" y="5272"/>
                  <a:pt x="243" y="5229"/>
                  <a:pt x="257" y="5223"/>
                </a:cubicBezTo>
                <a:cubicBezTo>
                  <a:pt x="269" y="5218"/>
                  <a:pt x="279" y="5220"/>
                  <a:pt x="306" y="5231"/>
                </a:cubicBezTo>
                <a:cubicBezTo>
                  <a:pt x="324" y="5238"/>
                  <a:pt x="350" y="5256"/>
                  <a:pt x="352" y="5261"/>
                </a:cubicBezTo>
                <a:cubicBezTo>
                  <a:pt x="353" y="5264"/>
                  <a:pt x="357" y="5269"/>
                  <a:pt x="359" y="5272"/>
                </a:cubicBezTo>
                <a:cubicBezTo>
                  <a:pt x="367" y="5282"/>
                  <a:pt x="385" y="5325"/>
                  <a:pt x="393" y="5355"/>
                </a:cubicBezTo>
                <a:cubicBezTo>
                  <a:pt x="400" y="5383"/>
                  <a:pt x="409" y="5399"/>
                  <a:pt x="433" y="5433"/>
                </a:cubicBezTo>
                <a:cubicBezTo>
                  <a:pt x="443" y="5448"/>
                  <a:pt x="450" y="5459"/>
                  <a:pt x="451" y="5461"/>
                </a:cubicBezTo>
                <a:cubicBezTo>
                  <a:pt x="451" y="5464"/>
                  <a:pt x="455" y="5479"/>
                  <a:pt x="459" y="5492"/>
                </a:cubicBezTo>
                <a:cubicBezTo>
                  <a:pt x="463" y="5506"/>
                  <a:pt x="467" y="5528"/>
                  <a:pt x="469" y="5540"/>
                </a:cubicBezTo>
                <a:cubicBezTo>
                  <a:pt x="471" y="5552"/>
                  <a:pt x="473" y="5565"/>
                  <a:pt x="474" y="5568"/>
                </a:cubicBezTo>
                <a:cubicBezTo>
                  <a:pt x="475" y="5572"/>
                  <a:pt x="478" y="5582"/>
                  <a:pt x="480" y="5592"/>
                </a:cubicBezTo>
                <a:cubicBezTo>
                  <a:pt x="483" y="5602"/>
                  <a:pt x="490" y="5624"/>
                  <a:pt x="496" y="5641"/>
                </a:cubicBezTo>
                <a:cubicBezTo>
                  <a:pt x="516" y="5698"/>
                  <a:pt x="518" y="5713"/>
                  <a:pt x="517" y="5774"/>
                </a:cubicBezTo>
                <a:cubicBezTo>
                  <a:pt x="516" y="5788"/>
                  <a:pt x="518" y="5812"/>
                  <a:pt x="521" y="5828"/>
                </a:cubicBezTo>
                <a:cubicBezTo>
                  <a:pt x="527" y="5858"/>
                  <a:pt x="548" y="5916"/>
                  <a:pt x="563" y="5941"/>
                </a:cubicBezTo>
                <a:cubicBezTo>
                  <a:pt x="574" y="5960"/>
                  <a:pt x="582" y="5983"/>
                  <a:pt x="583" y="5998"/>
                </a:cubicBezTo>
                <a:cubicBezTo>
                  <a:pt x="583" y="6005"/>
                  <a:pt x="581" y="6019"/>
                  <a:pt x="577" y="6029"/>
                </a:cubicBezTo>
                <a:cubicBezTo>
                  <a:pt x="574" y="6039"/>
                  <a:pt x="570" y="6053"/>
                  <a:pt x="570" y="6059"/>
                </a:cubicBezTo>
                <a:cubicBezTo>
                  <a:pt x="566" y="6084"/>
                  <a:pt x="535" y="6164"/>
                  <a:pt x="518" y="6191"/>
                </a:cubicBezTo>
                <a:cubicBezTo>
                  <a:pt x="508" y="6207"/>
                  <a:pt x="501" y="6211"/>
                  <a:pt x="451" y="6234"/>
                </a:cubicBezTo>
                <a:cubicBezTo>
                  <a:pt x="373" y="6269"/>
                  <a:pt x="270" y="6308"/>
                  <a:pt x="195" y="6331"/>
                </a:cubicBezTo>
                <a:cubicBezTo>
                  <a:pt x="144" y="6346"/>
                  <a:pt x="131" y="6349"/>
                  <a:pt x="76" y="6361"/>
                </a:cubicBezTo>
                <a:cubicBezTo>
                  <a:pt x="27" y="6371"/>
                  <a:pt x="6" y="6379"/>
                  <a:pt x="1" y="6390"/>
                </a:cubicBezTo>
                <a:cubicBezTo>
                  <a:pt x="-1" y="6394"/>
                  <a:pt x="0" y="6398"/>
                  <a:pt x="2" y="6402"/>
                </a:cubicBezTo>
                <a:cubicBezTo>
                  <a:pt x="4" y="6405"/>
                  <a:pt x="7" y="6408"/>
                  <a:pt x="11" y="6408"/>
                </a:cubicBezTo>
                <a:lnTo>
                  <a:pt x="11" y="6408"/>
                </a:lnTo>
                <a:cubicBezTo>
                  <a:pt x="15" y="6408"/>
                  <a:pt x="19" y="6405"/>
                  <a:pt x="22" y="6402"/>
                </a:cubicBezTo>
                <a:cubicBezTo>
                  <a:pt x="27" y="6395"/>
                  <a:pt x="43" y="6390"/>
                  <a:pt x="95" y="6380"/>
                </a:cubicBezTo>
                <a:cubicBezTo>
                  <a:pt x="201" y="6358"/>
                  <a:pt x="337" y="6310"/>
                  <a:pt x="469" y="6250"/>
                </a:cubicBezTo>
                <a:cubicBezTo>
                  <a:pt x="492" y="6239"/>
                  <a:pt x="510" y="6231"/>
                  <a:pt x="512" y="6231"/>
                </a:cubicBezTo>
                <a:cubicBezTo>
                  <a:pt x="514" y="6230"/>
                  <a:pt x="517" y="6229"/>
                  <a:pt x="518" y="6227"/>
                </a:cubicBezTo>
                <a:cubicBezTo>
                  <a:pt x="519" y="6226"/>
                  <a:pt x="526" y="6223"/>
                  <a:pt x="534" y="6219"/>
                </a:cubicBezTo>
                <a:cubicBezTo>
                  <a:pt x="667" y="6152"/>
                  <a:pt x="801" y="6048"/>
                  <a:pt x="868" y="5959"/>
                </a:cubicBezTo>
                <a:cubicBezTo>
                  <a:pt x="883" y="5938"/>
                  <a:pt x="896" y="5917"/>
                  <a:pt x="916" y="5882"/>
                </a:cubicBezTo>
                <a:cubicBezTo>
                  <a:pt x="937" y="5844"/>
                  <a:pt x="943" y="5836"/>
                  <a:pt x="972" y="5811"/>
                </a:cubicBezTo>
                <a:cubicBezTo>
                  <a:pt x="1000" y="5787"/>
                  <a:pt x="1014" y="5779"/>
                  <a:pt x="1039" y="5772"/>
                </a:cubicBezTo>
                <a:cubicBezTo>
                  <a:pt x="1082" y="5762"/>
                  <a:pt x="1106" y="5759"/>
                  <a:pt x="1211" y="5748"/>
                </a:cubicBezTo>
                <a:cubicBezTo>
                  <a:pt x="1265" y="5743"/>
                  <a:pt x="1298" y="5737"/>
                  <a:pt x="1336" y="5726"/>
                </a:cubicBezTo>
                <a:cubicBezTo>
                  <a:pt x="1339" y="5725"/>
                  <a:pt x="1351" y="5721"/>
                  <a:pt x="1362" y="5718"/>
                </a:cubicBezTo>
                <a:cubicBezTo>
                  <a:pt x="1381" y="5713"/>
                  <a:pt x="1408" y="5704"/>
                  <a:pt x="1420" y="5699"/>
                </a:cubicBezTo>
                <a:cubicBezTo>
                  <a:pt x="1426" y="5696"/>
                  <a:pt x="1429" y="5695"/>
                  <a:pt x="1438" y="5693"/>
                </a:cubicBezTo>
                <a:cubicBezTo>
                  <a:pt x="1442" y="5692"/>
                  <a:pt x="1450" y="5689"/>
                  <a:pt x="1454" y="5687"/>
                </a:cubicBezTo>
                <a:cubicBezTo>
                  <a:pt x="1459" y="5685"/>
                  <a:pt x="1465" y="5682"/>
                  <a:pt x="1467" y="5682"/>
                </a:cubicBezTo>
                <a:cubicBezTo>
                  <a:pt x="1483" y="5678"/>
                  <a:pt x="1546" y="5650"/>
                  <a:pt x="1567" y="5638"/>
                </a:cubicBezTo>
                <a:cubicBezTo>
                  <a:pt x="1606" y="5616"/>
                  <a:pt x="1624" y="5600"/>
                  <a:pt x="1676" y="5538"/>
                </a:cubicBezTo>
                <a:cubicBezTo>
                  <a:pt x="1744" y="5455"/>
                  <a:pt x="1766" y="5424"/>
                  <a:pt x="1785" y="5382"/>
                </a:cubicBezTo>
                <a:cubicBezTo>
                  <a:pt x="1803" y="5344"/>
                  <a:pt x="1810" y="5332"/>
                  <a:pt x="1835" y="5304"/>
                </a:cubicBezTo>
                <a:cubicBezTo>
                  <a:pt x="1881" y="5252"/>
                  <a:pt x="1928" y="5221"/>
                  <a:pt x="2008" y="5187"/>
                </a:cubicBezTo>
                <a:cubicBezTo>
                  <a:pt x="2061" y="5165"/>
                  <a:pt x="2065" y="5159"/>
                  <a:pt x="2064" y="5153"/>
                </a:cubicBezTo>
                <a:cubicBezTo>
                  <a:pt x="2063" y="5150"/>
                  <a:pt x="2059" y="5148"/>
                  <a:pt x="2055" y="5148"/>
                </a:cubicBezTo>
                <a:cubicBezTo>
                  <a:pt x="2052" y="5148"/>
                  <a:pt x="2036" y="5148"/>
                  <a:pt x="2018" y="5148"/>
                </a:cubicBezTo>
                <a:cubicBezTo>
                  <a:pt x="2001" y="5148"/>
                  <a:pt x="1983" y="5147"/>
                  <a:pt x="1979" y="5147"/>
                </a:cubicBezTo>
                <a:cubicBezTo>
                  <a:pt x="1975" y="5146"/>
                  <a:pt x="1963" y="5146"/>
                  <a:pt x="1952" y="5145"/>
                </a:cubicBezTo>
                <a:cubicBezTo>
                  <a:pt x="1942" y="5145"/>
                  <a:pt x="1927" y="5144"/>
                  <a:pt x="1919" y="5143"/>
                </a:cubicBezTo>
                <a:cubicBezTo>
                  <a:pt x="1912" y="5142"/>
                  <a:pt x="1891" y="5140"/>
                  <a:pt x="1874" y="5138"/>
                </a:cubicBezTo>
                <a:cubicBezTo>
                  <a:pt x="1857" y="5136"/>
                  <a:pt x="1834" y="5134"/>
                  <a:pt x="1824" y="5132"/>
                </a:cubicBezTo>
                <a:cubicBezTo>
                  <a:pt x="1793" y="5127"/>
                  <a:pt x="1725" y="5124"/>
                  <a:pt x="1704" y="5127"/>
                </a:cubicBezTo>
                <a:cubicBezTo>
                  <a:pt x="1645" y="5136"/>
                  <a:pt x="1593" y="5167"/>
                  <a:pt x="1542" y="5225"/>
                </a:cubicBezTo>
                <a:cubicBezTo>
                  <a:pt x="1516" y="5255"/>
                  <a:pt x="1482" y="5296"/>
                  <a:pt x="1468" y="5314"/>
                </a:cubicBezTo>
                <a:cubicBezTo>
                  <a:pt x="1463" y="5321"/>
                  <a:pt x="1451" y="5335"/>
                  <a:pt x="1442" y="5346"/>
                </a:cubicBezTo>
                <a:cubicBezTo>
                  <a:pt x="1417" y="5376"/>
                  <a:pt x="1398" y="5402"/>
                  <a:pt x="1380" y="5428"/>
                </a:cubicBezTo>
                <a:cubicBezTo>
                  <a:pt x="1359" y="5460"/>
                  <a:pt x="1341" y="5483"/>
                  <a:pt x="1327" y="5499"/>
                </a:cubicBezTo>
                <a:cubicBezTo>
                  <a:pt x="1320" y="5506"/>
                  <a:pt x="1313" y="5513"/>
                  <a:pt x="1311" y="5515"/>
                </a:cubicBezTo>
                <a:cubicBezTo>
                  <a:pt x="1309" y="5517"/>
                  <a:pt x="1282" y="5542"/>
                  <a:pt x="1264" y="5558"/>
                </a:cubicBezTo>
                <a:cubicBezTo>
                  <a:pt x="1258" y="5564"/>
                  <a:pt x="1162" y="5631"/>
                  <a:pt x="1148" y="5639"/>
                </a:cubicBezTo>
                <a:cubicBezTo>
                  <a:pt x="1144" y="5641"/>
                  <a:pt x="1140" y="5645"/>
                  <a:pt x="1137" y="5647"/>
                </a:cubicBezTo>
                <a:cubicBezTo>
                  <a:pt x="1136" y="5649"/>
                  <a:pt x="1129" y="5655"/>
                  <a:pt x="1121" y="5660"/>
                </a:cubicBezTo>
                <a:cubicBezTo>
                  <a:pt x="1114" y="5666"/>
                  <a:pt x="1095" y="5684"/>
                  <a:pt x="1080" y="5701"/>
                </a:cubicBezTo>
                <a:cubicBezTo>
                  <a:pt x="1065" y="5719"/>
                  <a:pt x="1054" y="5730"/>
                  <a:pt x="1052" y="5732"/>
                </a:cubicBezTo>
                <a:cubicBezTo>
                  <a:pt x="1048" y="5733"/>
                  <a:pt x="1038" y="5741"/>
                  <a:pt x="1035" y="5744"/>
                </a:cubicBezTo>
                <a:cubicBezTo>
                  <a:pt x="1029" y="5750"/>
                  <a:pt x="1017" y="5757"/>
                  <a:pt x="1010" y="5760"/>
                </a:cubicBezTo>
                <a:cubicBezTo>
                  <a:pt x="992" y="5766"/>
                  <a:pt x="978" y="5775"/>
                  <a:pt x="962" y="5789"/>
                </a:cubicBezTo>
                <a:cubicBezTo>
                  <a:pt x="958" y="5793"/>
                  <a:pt x="955" y="5796"/>
                  <a:pt x="952" y="5798"/>
                </a:cubicBezTo>
                <a:cubicBezTo>
                  <a:pt x="953" y="5796"/>
                  <a:pt x="954" y="5794"/>
                  <a:pt x="956" y="5791"/>
                </a:cubicBezTo>
                <a:cubicBezTo>
                  <a:pt x="965" y="5774"/>
                  <a:pt x="1020" y="5580"/>
                  <a:pt x="1025" y="5546"/>
                </a:cubicBezTo>
                <a:cubicBezTo>
                  <a:pt x="1025" y="5544"/>
                  <a:pt x="1028" y="5530"/>
                  <a:pt x="1032" y="5514"/>
                </a:cubicBezTo>
                <a:cubicBezTo>
                  <a:pt x="1040" y="5478"/>
                  <a:pt x="1041" y="5470"/>
                  <a:pt x="1047" y="5441"/>
                </a:cubicBezTo>
                <a:cubicBezTo>
                  <a:pt x="1049" y="5428"/>
                  <a:pt x="1055" y="5399"/>
                  <a:pt x="1060" y="5376"/>
                </a:cubicBezTo>
                <a:lnTo>
                  <a:pt x="1061" y="5371"/>
                </a:lnTo>
                <a:cubicBezTo>
                  <a:pt x="1066" y="5342"/>
                  <a:pt x="1070" y="5324"/>
                  <a:pt x="1072" y="5315"/>
                </a:cubicBezTo>
                <a:lnTo>
                  <a:pt x="1072" y="5313"/>
                </a:lnTo>
                <a:cubicBezTo>
                  <a:pt x="1080" y="5267"/>
                  <a:pt x="1145" y="5153"/>
                  <a:pt x="1196" y="5096"/>
                </a:cubicBezTo>
                <a:cubicBezTo>
                  <a:pt x="1248" y="5037"/>
                  <a:pt x="1312" y="5005"/>
                  <a:pt x="1450" y="4968"/>
                </a:cubicBezTo>
                <a:cubicBezTo>
                  <a:pt x="1526" y="4947"/>
                  <a:pt x="1543" y="4941"/>
                  <a:pt x="1676" y="4889"/>
                </a:cubicBezTo>
                <a:cubicBezTo>
                  <a:pt x="1759" y="4856"/>
                  <a:pt x="1807" y="4823"/>
                  <a:pt x="1836" y="4780"/>
                </a:cubicBezTo>
                <a:cubicBezTo>
                  <a:pt x="1874" y="4726"/>
                  <a:pt x="1909" y="4681"/>
                  <a:pt x="1949" y="4636"/>
                </a:cubicBezTo>
                <a:cubicBezTo>
                  <a:pt x="2014" y="4561"/>
                  <a:pt x="2042" y="4536"/>
                  <a:pt x="2097" y="4501"/>
                </a:cubicBezTo>
                <a:cubicBezTo>
                  <a:pt x="2135" y="4476"/>
                  <a:pt x="2180" y="4460"/>
                  <a:pt x="2226" y="4456"/>
                </a:cubicBezTo>
                <a:cubicBezTo>
                  <a:pt x="2273" y="4452"/>
                  <a:pt x="2319" y="4458"/>
                  <a:pt x="2359" y="4476"/>
                </a:cubicBezTo>
                <a:cubicBezTo>
                  <a:pt x="2396" y="4491"/>
                  <a:pt x="2453" y="4541"/>
                  <a:pt x="2473" y="4575"/>
                </a:cubicBezTo>
                <a:cubicBezTo>
                  <a:pt x="2480" y="4586"/>
                  <a:pt x="2504" y="4617"/>
                  <a:pt x="2511" y="4617"/>
                </a:cubicBezTo>
                <a:moveTo>
                  <a:pt x="1387" y="4927"/>
                </a:moveTo>
                <a:cubicBezTo>
                  <a:pt x="1389" y="4925"/>
                  <a:pt x="1395" y="4922"/>
                  <a:pt x="1396" y="4918"/>
                </a:cubicBezTo>
                <a:lnTo>
                  <a:pt x="1396" y="4918"/>
                </a:lnTo>
                <a:cubicBezTo>
                  <a:pt x="1401" y="4917"/>
                  <a:pt x="1409" y="4909"/>
                  <a:pt x="1411" y="4907"/>
                </a:cubicBezTo>
                <a:cubicBezTo>
                  <a:pt x="1428" y="4890"/>
                  <a:pt x="1474" y="4852"/>
                  <a:pt x="1503" y="4833"/>
                </a:cubicBezTo>
                <a:cubicBezTo>
                  <a:pt x="1518" y="4823"/>
                  <a:pt x="1553" y="4807"/>
                  <a:pt x="1591" y="4793"/>
                </a:cubicBezTo>
                <a:cubicBezTo>
                  <a:pt x="1601" y="4790"/>
                  <a:pt x="1611" y="4786"/>
                  <a:pt x="1615" y="4784"/>
                </a:cubicBezTo>
                <a:cubicBezTo>
                  <a:pt x="1650" y="4768"/>
                  <a:pt x="1679" y="4754"/>
                  <a:pt x="1692" y="4747"/>
                </a:cubicBezTo>
                <a:cubicBezTo>
                  <a:pt x="1729" y="4728"/>
                  <a:pt x="1756" y="4704"/>
                  <a:pt x="1797" y="4652"/>
                </a:cubicBezTo>
                <a:cubicBezTo>
                  <a:pt x="1808" y="4638"/>
                  <a:pt x="1820" y="4622"/>
                  <a:pt x="1825" y="4617"/>
                </a:cubicBezTo>
                <a:cubicBezTo>
                  <a:pt x="1829" y="4611"/>
                  <a:pt x="1844" y="4593"/>
                  <a:pt x="1857" y="4577"/>
                </a:cubicBezTo>
                <a:cubicBezTo>
                  <a:pt x="1874" y="4556"/>
                  <a:pt x="1887" y="4540"/>
                  <a:pt x="1896" y="4529"/>
                </a:cubicBezTo>
                <a:cubicBezTo>
                  <a:pt x="1909" y="4512"/>
                  <a:pt x="1910" y="4510"/>
                  <a:pt x="1907" y="4507"/>
                </a:cubicBezTo>
                <a:cubicBezTo>
                  <a:pt x="1905" y="4505"/>
                  <a:pt x="1901" y="4507"/>
                  <a:pt x="1898" y="4511"/>
                </a:cubicBezTo>
                <a:cubicBezTo>
                  <a:pt x="1895" y="4513"/>
                  <a:pt x="1892" y="4518"/>
                  <a:pt x="1887" y="4523"/>
                </a:cubicBezTo>
                <a:cubicBezTo>
                  <a:pt x="1877" y="4534"/>
                  <a:pt x="1863" y="4550"/>
                  <a:pt x="1844" y="4572"/>
                </a:cubicBezTo>
                <a:cubicBezTo>
                  <a:pt x="1810" y="4610"/>
                  <a:pt x="1772" y="4651"/>
                  <a:pt x="1760" y="4664"/>
                </a:cubicBezTo>
                <a:cubicBezTo>
                  <a:pt x="1749" y="4674"/>
                  <a:pt x="1736" y="4687"/>
                  <a:pt x="1734" y="4690"/>
                </a:cubicBezTo>
                <a:cubicBezTo>
                  <a:pt x="1722" y="4706"/>
                  <a:pt x="1641" y="4749"/>
                  <a:pt x="1576" y="4774"/>
                </a:cubicBezTo>
                <a:cubicBezTo>
                  <a:pt x="1550" y="4784"/>
                  <a:pt x="1507" y="4805"/>
                  <a:pt x="1490" y="4815"/>
                </a:cubicBezTo>
                <a:cubicBezTo>
                  <a:pt x="1471" y="4827"/>
                  <a:pt x="1436" y="4854"/>
                  <a:pt x="1419" y="4870"/>
                </a:cubicBezTo>
                <a:cubicBezTo>
                  <a:pt x="1411" y="4877"/>
                  <a:pt x="1395" y="4891"/>
                  <a:pt x="1382" y="4900"/>
                </a:cubicBezTo>
                <a:cubicBezTo>
                  <a:pt x="1370" y="4910"/>
                  <a:pt x="1354" y="4922"/>
                  <a:pt x="1348" y="4926"/>
                </a:cubicBezTo>
                <a:cubicBezTo>
                  <a:pt x="1345" y="4929"/>
                  <a:pt x="1342" y="4931"/>
                  <a:pt x="1339" y="4933"/>
                </a:cubicBezTo>
                <a:cubicBezTo>
                  <a:pt x="1342" y="4927"/>
                  <a:pt x="1344" y="4924"/>
                  <a:pt x="1344" y="4923"/>
                </a:cubicBezTo>
                <a:cubicBezTo>
                  <a:pt x="1347" y="4921"/>
                  <a:pt x="1353" y="4906"/>
                  <a:pt x="1355" y="4902"/>
                </a:cubicBezTo>
                <a:cubicBezTo>
                  <a:pt x="1363" y="4883"/>
                  <a:pt x="1390" y="4842"/>
                  <a:pt x="1402" y="4831"/>
                </a:cubicBezTo>
                <a:cubicBezTo>
                  <a:pt x="1418" y="4816"/>
                  <a:pt x="1444" y="4797"/>
                  <a:pt x="1467" y="4784"/>
                </a:cubicBezTo>
                <a:cubicBezTo>
                  <a:pt x="1529" y="4748"/>
                  <a:pt x="1661" y="4660"/>
                  <a:pt x="1676" y="4643"/>
                </a:cubicBezTo>
                <a:cubicBezTo>
                  <a:pt x="1701" y="4617"/>
                  <a:pt x="1758" y="4540"/>
                  <a:pt x="1797" y="4479"/>
                </a:cubicBezTo>
                <a:cubicBezTo>
                  <a:pt x="1811" y="4457"/>
                  <a:pt x="1853" y="4407"/>
                  <a:pt x="1866" y="4397"/>
                </a:cubicBezTo>
                <a:cubicBezTo>
                  <a:pt x="1889" y="4378"/>
                  <a:pt x="1912" y="4364"/>
                  <a:pt x="1938" y="4354"/>
                </a:cubicBezTo>
                <a:cubicBezTo>
                  <a:pt x="1966" y="4343"/>
                  <a:pt x="1986" y="4341"/>
                  <a:pt x="2024" y="4349"/>
                </a:cubicBezTo>
                <a:lnTo>
                  <a:pt x="2024" y="4349"/>
                </a:lnTo>
                <a:cubicBezTo>
                  <a:pt x="2035" y="4351"/>
                  <a:pt x="2054" y="4356"/>
                  <a:pt x="2065" y="4358"/>
                </a:cubicBezTo>
                <a:cubicBezTo>
                  <a:pt x="2076" y="4361"/>
                  <a:pt x="2103" y="4368"/>
                  <a:pt x="2126" y="4373"/>
                </a:cubicBezTo>
                <a:lnTo>
                  <a:pt x="2127" y="4374"/>
                </a:lnTo>
                <a:cubicBezTo>
                  <a:pt x="2164" y="4382"/>
                  <a:pt x="2192" y="4391"/>
                  <a:pt x="2213" y="4398"/>
                </a:cubicBezTo>
                <a:lnTo>
                  <a:pt x="2214" y="4399"/>
                </a:lnTo>
                <a:cubicBezTo>
                  <a:pt x="2224" y="4402"/>
                  <a:pt x="2243" y="4409"/>
                  <a:pt x="2257" y="4413"/>
                </a:cubicBezTo>
                <a:cubicBezTo>
                  <a:pt x="2282" y="4421"/>
                  <a:pt x="2299" y="4428"/>
                  <a:pt x="2319" y="4438"/>
                </a:cubicBezTo>
                <a:cubicBezTo>
                  <a:pt x="2298" y="4433"/>
                  <a:pt x="2276" y="4430"/>
                  <a:pt x="2242" y="4430"/>
                </a:cubicBezTo>
                <a:cubicBezTo>
                  <a:pt x="2203" y="4430"/>
                  <a:pt x="2140" y="4447"/>
                  <a:pt x="2100" y="4470"/>
                </a:cubicBezTo>
                <a:cubicBezTo>
                  <a:pt x="2078" y="4482"/>
                  <a:pt x="2032" y="4515"/>
                  <a:pt x="2014" y="4532"/>
                </a:cubicBezTo>
                <a:cubicBezTo>
                  <a:pt x="1989" y="4555"/>
                  <a:pt x="1956" y="4590"/>
                  <a:pt x="1922" y="4630"/>
                </a:cubicBezTo>
                <a:cubicBezTo>
                  <a:pt x="1883" y="4675"/>
                  <a:pt x="1865" y="4698"/>
                  <a:pt x="1821" y="4761"/>
                </a:cubicBezTo>
                <a:cubicBezTo>
                  <a:pt x="1792" y="4802"/>
                  <a:pt x="1758" y="4829"/>
                  <a:pt x="1707" y="4851"/>
                </a:cubicBezTo>
                <a:cubicBezTo>
                  <a:pt x="1611" y="4892"/>
                  <a:pt x="1527" y="4923"/>
                  <a:pt x="1462" y="4940"/>
                </a:cubicBezTo>
                <a:cubicBezTo>
                  <a:pt x="1393" y="4958"/>
                  <a:pt x="1361" y="4969"/>
                  <a:pt x="1322" y="4984"/>
                </a:cubicBezTo>
                <a:cubicBezTo>
                  <a:pt x="1316" y="4986"/>
                  <a:pt x="1311" y="4988"/>
                  <a:pt x="1307" y="4990"/>
                </a:cubicBezTo>
                <a:cubicBezTo>
                  <a:pt x="1311" y="4987"/>
                  <a:pt x="1315" y="4983"/>
                  <a:pt x="1320" y="4979"/>
                </a:cubicBezTo>
                <a:cubicBezTo>
                  <a:pt x="1334" y="4968"/>
                  <a:pt x="1353" y="4953"/>
                  <a:pt x="1362" y="4945"/>
                </a:cubicBezTo>
                <a:cubicBezTo>
                  <a:pt x="1372" y="4937"/>
                  <a:pt x="1383" y="4929"/>
                  <a:pt x="1387" y="4927"/>
                </a:cubicBezTo>
                <a:moveTo>
                  <a:pt x="2117" y="4348"/>
                </a:moveTo>
                <a:cubicBezTo>
                  <a:pt x="2105" y="4345"/>
                  <a:pt x="2080" y="4339"/>
                  <a:pt x="2062" y="4335"/>
                </a:cubicBezTo>
                <a:cubicBezTo>
                  <a:pt x="2056" y="4333"/>
                  <a:pt x="2050" y="4332"/>
                  <a:pt x="2045" y="4330"/>
                </a:cubicBezTo>
                <a:cubicBezTo>
                  <a:pt x="2067" y="4329"/>
                  <a:pt x="2105" y="4328"/>
                  <a:pt x="2123" y="4328"/>
                </a:cubicBezTo>
                <a:cubicBezTo>
                  <a:pt x="2181" y="4331"/>
                  <a:pt x="2226" y="4339"/>
                  <a:pt x="2273" y="4355"/>
                </a:cubicBezTo>
                <a:cubicBezTo>
                  <a:pt x="2338" y="4377"/>
                  <a:pt x="2373" y="4395"/>
                  <a:pt x="2416" y="4431"/>
                </a:cubicBezTo>
                <a:cubicBezTo>
                  <a:pt x="2443" y="4453"/>
                  <a:pt x="2467" y="4478"/>
                  <a:pt x="2469" y="4483"/>
                </a:cubicBezTo>
                <a:cubicBezTo>
                  <a:pt x="2469" y="4485"/>
                  <a:pt x="2470" y="4487"/>
                  <a:pt x="2471" y="4489"/>
                </a:cubicBezTo>
                <a:cubicBezTo>
                  <a:pt x="2472" y="4489"/>
                  <a:pt x="2473" y="4490"/>
                  <a:pt x="2474" y="4490"/>
                </a:cubicBezTo>
                <a:cubicBezTo>
                  <a:pt x="2477" y="4494"/>
                  <a:pt x="2486" y="4518"/>
                  <a:pt x="2489" y="4542"/>
                </a:cubicBezTo>
                <a:lnTo>
                  <a:pt x="2490" y="4553"/>
                </a:lnTo>
                <a:lnTo>
                  <a:pt x="2489" y="4551"/>
                </a:lnTo>
                <a:cubicBezTo>
                  <a:pt x="2458" y="4511"/>
                  <a:pt x="2420" y="4477"/>
                  <a:pt x="2370" y="4444"/>
                </a:cubicBezTo>
                <a:cubicBezTo>
                  <a:pt x="2325" y="4415"/>
                  <a:pt x="2306" y="4406"/>
                  <a:pt x="2258" y="4390"/>
                </a:cubicBezTo>
                <a:cubicBezTo>
                  <a:pt x="2242" y="4385"/>
                  <a:pt x="2219" y="4377"/>
                  <a:pt x="2206" y="4372"/>
                </a:cubicBezTo>
                <a:cubicBezTo>
                  <a:pt x="2193" y="4367"/>
                  <a:pt x="2173" y="4361"/>
                  <a:pt x="2161" y="4358"/>
                </a:cubicBezTo>
                <a:cubicBezTo>
                  <a:pt x="2149" y="4356"/>
                  <a:pt x="2130" y="4351"/>
                  <a:pt x="2117" y="4348"/>
                </a:cubicBezTo>
                <a:moveTo>
                  <a:pt x="1858" y="4046"/>
                </a:moveTo>
                <a:cubicBezTo>
                  <a:pt x="1858" y="4049"/>
                  <a:pt x="1849" y="4058"/>
                  <a:pt x="1827" y="4065"/>
                </a:cubicBezTo>
                <a:cubicBezTo>
                  <a:pt x="1825" y="4066"/>
                  <a:pt x="1823" y="4067"/>
                  <a:pt x="1820" y="4068"/>
                </a:cubicBezTo>
                <a:cubicBezTo>
                  <a:pt x="1823" y="4065"/>
                  <a:pt x="1825" y="4063"/>
                  <a:pt x="1829" y="4060"/>
                </a:cubicBezTo>
                <a:cubicBezTo>
                  <a:pt x="1841" y="4049"/>
                  <a:pt x="1851" y="4044"/>
                  <a:pt x="1856" y="4044"/>
                </a:cubicBezTo>
                <a:lnTo>
                  <a:pt x="1857" y="4045"/>
                </a:lnTo>
                <a:cubicBezTo>
                  <a:pt x="1857" y="4045"/>
                  <a:pt x="1858" y="4045"/>
                  <a:pt x="1858" y="4046"/>
                </a:cubicBezTo>
                <a:moveTo>
                  <a:pt x="2699" y="2816"/>
                </a:moveTo>
                <a:cubicBezTo>
                  <a:pt x="2696" y="2814"/>
                  <a:pt x="2688" y="2809"/>
                  <a:pt x="2683" y="2805"/>
                </a:cubicBezTo>
                <a:cubicBezTo>
                  <a:pt x="2682" y="2804"/>
                  <a:pt x="2679" y="2802"/>
                  <a:pt x="2677" y="2805"/>
                </a:cubicBezTo>
                <a:cubicBezTo>
                  <a:pt x="2674" y="2808"/>
                  <a:pt x="2677" y="2810"/>
                  <a:pt x="2681" y="2815"/>
                </a:cubicBezTo>
                <a:cubicBezTo>
                  <a:pt x="2684" y="2819"/>
                  <a:pt x="2689" y="2823"/>
                  <a:pt x="2694" y="2829"/>
                </a:cubicBezTo>
                <a:cubicBezTo>
                  <a:pt x="2707" y="2842"/>
                  <a:pt x="2724" y="2862"/>
                  <a:pt x="2730" y="2871"/>
                </a:cubicBezTo>
                <a:cubicBezTo>
                  <a:pt x="2743" y="2890"/>
                  <a:pt x="2780" y="2936"/>
                  <a:pt x="2795" y="2951"/>
                </a:cubicBezTo>
                <a:cubicBezTo>
                  <a:pt x="2800" y="2956"/>
                  <a:pt x="2808" y="2964"/>
                  <a:pt x="2813" y="2970"/>
                </a:cubicBezTo>
                <a:cubicBezTo>
                  <a:pt x="2817" y="2975"/>
                  <a:pt x="2824" y="2983"/>
                  <a:pt x="2828" y="2987"/>
                </a:cubicBezTo>
                <a:cubicBezTo>
                  <a:pt x="2832" y="2991"/>
                  <a:pt x="2844" y="3004"/>
                  <a:pt x="2854" y="3016"/>
                </a:cubicBezTo>
                <a:cubicBezTo>
                  <a:pt x="2859" y="3022"/>
                  <a:pt x="2863" y="3026"/>
                  <a:pt x="2865" y="3029"/>
                </a:cubicBezTo>
                <a:cubicBezTo>
                  <a:pt x="2857" y="3028"/>
                  <a:pt x="2842" y="3025"/>
                  <a:pt x="2829" y="3024"/>
                </a:cubicBezTo>
                <a:cubicBezTo>
                  <a:pt x="2764" y="3014"/>
                  <a:pt x="2739" y="3004"/>
                  <a:pt x="2674" y="2958"/>
                </a:cubicBezTo>
                <a:cubicBezTo>
                  <a:pt x="2629" y="2926"/>
                  <a:pt x="2601" y="2901"/>
                  <a:pt x="2562" y="2860"/>
                </a:cubicBezTo>
                <a:cubicBezTo>
                  <a:pt x="2529" y="2823"/>
                  <a:pt x="2491" y="2787"/>
                  <a:pt x="2457" y="2760"/>
                </a:cubicBezTo>
                <a:cubicBezTo>
                  <a:pt x="2413" y="2725"/>
                  <a:pt x="2394" y="2718"/>
                  <a:pt x="2386" y="2718"/>
                </a:cubicBezTo>
                <a:cubicBezTo>
                  <a:pt x="2396" y="2714"/>
                  <a:pt x="2418" y="2706"/>
                  <a:pt x="2468" y="2691"/>
                </a:cubicBezTo>
                <a:cubicBezTo>
                  <a:pt x="2470" y="2690"/>
                  <a:pt x="2489" y="2689"/>
                  <a:pt x="2518" y="2688"/>
                </a:cubicBezTo>
                <a:cubicBezTo>
                  <a:pt x="2550" y="2687"/>
                  <a:pt x="2569" y="2688"/>
                  <a:pt x="2586" y="2691"/>
                </a:cubicBezTo>
                <a:cubicBezTo>
                  <a:pt x="2639" y="2701"/>
                  <a:pt x="2716" y="2750"/>
                  <a:pt x="2758" y="2799"/>
                </a:cubicBezTo>
                <a:cubicBezTo>
                  <a:pt x="2771" y="2814"/>
                  <a:pt x="2788" y="2837"/>
                  <a:pt x="2796" y="2849"/>
                </a:cubicBezTo>
                <a:cubicBezTo>
                  <a:pt x="2804" y="2862"/>
                  <a:pt x="2821" y="2887"/>
                  <a:pt x="2833" y="2906"/>
                </a:cubicBezTo>
                <a:cubicBezTo>
                  <a:pt x="2845" y="2924"/>
                  <a:pt x="2860" y="2951"/>
                  <a:pt x="2867" y="2966"/>
                </a:cubicBezTo>
                <a:cubicBezTo>
                  <a:pt x="2879" y="2992"/>
                  <a:pt x="2888" y="3015"/>
                  <a:pt x="2893" y="3028"/>
                </a:cubicBezTo>
                <a:cubicBezTo>
                  <a:pt x="2892" y="3028"/>
                  <a:pt x="2892" y="3027"/>
                  <a:pt x="2891" y="3027"/>
                </a:cubicBezTo>
                <a:cubicBezTo>
                  <a:pt x="2879" y="3012"/>
                  <a:pt x="2829" y="2955"/>
                  <a:pt x="2815" y="2940"/>
                </a:cubicBezTo>
                <a:cubicBezTo>
                  <a:pt x="2809" y="2934"/>
                  <a:pt x="2800" y="2925"/>
                  <a:pt x="2794" y="2919"/>
                </a:cubicBezTo>
                <a:cubicBezTo>
                  <a:pt x="2789" y="2914"/>
                  <a:pt x="2778" y="2900"/>
                  <a:pt x="2769" y="2890"/>
                </a:cubicBezTo>
                <a:cubicBezTo>
                  <a:pt x="2747" y="2863"/>
                  <a:pt x="2708" y="2821"/>
                  <a:pt x="2699" y="2816"/>
                </a:cubicBezTo>
                <a:moveTo>
                  <a:pt x="2080" y="2827"/>
                </a:moveTo>
                <a:cubicBezTo>
                  <a:pt x="2081" y="2826"/>
                  <a:pt x="2084" y="2824"/>
                  <a:pt x="2103" y="2812"/>
                </a:cubicBezTo>
                <a:cubicBezTo>
                  <a:pt x="2154" y="2778"/>
                  <a:pt x="2174" y="2770"/>
                  <a:pt x="2255" y="2750"/>
                </a:cubicBezTo>
                <a:cubicBezTo>
                  <a:pt x="2283" y="2743"/>
                  <a:pt x="2308" y="2737"/>
                  <a:pt x="2310" y="2737"/>
                </a:cubicBezTo>
                <a:cubicBezTo>
                  <a:pt x="2326" y="2732"/>
                  <a:pt x="2355" y="2733"/>
                  <a:pt x="2377" y="2738"/>
                </a:cubicBezTo>
                <a:cubicBezTo>
                  <a:pt x="2402" y="2744"/>
                  <a:pt x="2405" y="2746"/>
                  <a:pt x="2443" y="2777"/>
                </a:cubicBezTo>
                <a:cubicBezTo>
                  <a:pt x="2451" y="2784"/>
                  <a:pt x="2464" y="2795"/>
                  <a:pt x="2471" y="2800"/>
                </a:cubicBezTo>
                <a:lnTo>
                  <a:pt x="2477" y="2805"/>
                </a:lnTo>
                <a:lnTo>
                  <a:pt x="2469" y="2805"/>
                </a:lnTo>
                <a:cubicBezTo>
                  <a:pt x="2448" y="2807"/>
                  <a:pt x="2392" y="2829"/>
                  <a:pt x="2365" y="2847"/>
                </a:cubicBezTo>
                <a:cubicBezTo>
                  <a:pt x="2354" y="2854"/>
                  <a:pt x="2337" y="2867"/>
                  <a:pt x="2328" y="2877"/>
                </a:cubicBezTo>
                <a:cubicBezTo>
                  <a:pt x="2290" y="2918"/>
                  <a:pt x="2270" y="2933"/>
                  <a:pt x="2236" y="2944"/>
                </a:cubicBezTo>
                <a:cubicBezTo>
                  <a:pt x="2210" y="2953"/>
                  <a:pt x="2172" y="2964"/>
                  <a:pt x="2145" y="2969"/>
                </a:cubicBezTo>
                <a:cubicBezTo>
                  <a:pt x="2109" y="2975"/>
                  <a:pt x="2058" y="2988"/>
                  <a:pt x="2032" y="2997"/>
                </a:cubicBezTo>
                <a:cubicBezTo>
                  <a:pt x="2021" y="3001"/>
                  <a:pt x="2007" y="3005"/>
                  <a:pt x="2001" y="3006"/>
                </a:cubicBezTo>
                <a:cubicBezTo>
                  <a:pt x="1980" y="3011"/>
                  <a:pt x="1939" y="3029"/>
                  <a:pt x="1910" y="3046"/>
                </a:cubicBezTo>
                <a:cubicBezTo>
                  <a:pt x="1918" y="3038"/>
                  <a:pt x="1929" y="3029"/>
                  <a:pt x="1939" y="3023"/>
                </a:cubicBezTo>
                <a:cubicBezTo>
                  <a:pt x="1952" y="3013"/>
                  <a:pt x="1969" y="3001"/>
                  <a:pt x="1976" y="2995"/>
                </a:cubicBezTo>
                <a:cubicBezTo>
                  <a:pt x="1996" y="2980"/>
                  <a:pt x="2045" y="2947"/>
                  <a:pt x="2065" y="2937"/>
                </a:cubicBezTo>
                <a:cubicBezTo>
                  <a:pt x="2075" y="2932"/>
                  <a:pt x="2105" y="2915"/>
                  <a:pt x="2132" y="2899"/>
                </a:cubicBezTo>
                <a:cubicBezTo>
                  <a:pt x="2158" y="2884"/>
                  <a:pt x="2195" y="2865"/>
                  <a:pt x="2213" y="2856"/>
                </a:cubicBezTo>
                <a:cubicBezTo>
                  <a:pt x="2239" y="2844"/>
                  <a:pt x="2259" y="2834"/>
                  <a:pt x="2272" y="2827"/>
                </a:cubicBezTo>
                <a:cubicBezTo>
                  <a:pt x="2279" y="2823"/>
                  <a:pt x="2284" y="2821"/>
                  <a:pt x="2288" y="2819"/>
                </a:cubicBezTo>
                <a:cubicBezTo>
                  <a:pt x="2292" y="2816"/>
                  <a:pt x="2295" y="2814"/>
                  <a:pt x="2294" y="2811"/>
                </a:cubicBezTo>
                <a:cubicBezTo>
                  <a:pt x="2294" y="2809"/>
                  <a:pt x="2292" y="2808"/>
                  <a:pt x="2291" y="2808"/>
                </a:cubicBezTo>
                <a:cubicBezTo>
                  <a:pt x="2289" y="2808"/>
                  <a:pt x="2288" y="2809"/>
                  <a:pt x="2288" y="2809"/>
                </a:cubicBezTo>
                <a:cubicBezTo>
                  <a:pt x="2216" y="2828"/>
                  <a:pt x="2062" y="2906"/>
                  <a:pt x="1983" y="2963"/>
                </a:cubicBezTo>
                <a:cubicBezTo>
                  <a:pt x="1968" y="2974"/>
                  <a:pt x="1945" y="2991"/>
                  <a:pt x="1930" y="3001"/>
                </a:cubicBezTo>
                <a:cubicBezTo>
                  <a:pt x="1922" y="3007"/>
                  <a:pt x="1913" y="3014"/>
                  <a:pt x="1906" y="3019"/>
                </a:cubicBezTo>
                <a:cubicBezTo>
                  <a:pt x="1910" y="3013"/>
                  <a:pt x="1915" y="3006"/>
                  <a:pt x="1917" y="3004"/>
                </a:cubicBezTo>
                <a:cubicBezTo>
                  <a:pt x="1918" y="3002"/>
                  <a:pt x="1926" y="2991"/>
                  <a:pt x="1931" y="2984"/>
                </a:cubicBezTo>
                <a:cubicBezTo>
                  <a:pt x="1953" y="2954"/>
                  <a:pt x="2006" y="2893"/>
                  <a:pt x="2039" y="2861"/>
                </a:cubicBezTo>
                <a:cubicBezTo>
                  <a:pt x="2050" y="2850"/>
                  <a:pt x="2077" y="2828"/>
                  <a:pt x="2080" y="2827"/>
                </a:cubicBezTo>
                <a:moveTo>
                  <a:pt x="1709" y="2894"/>
                </a:moveTo>
                <a:cubicBezTo>
                  <a:pt x="1711" y="2886"/>
                  <a:pt x="1720" y="2864"/>
                  <a:pt x="1727" y="2857"/>
                </a:cubicBezTo>
                <a:cubicBezTo>
                  <a:pt x="1732" y="2850"/>
                  <a:pt x="1737" y="2848"/>
                  <a:pt x="1739" y="2848"/>
                </a:cubicBezTo>
                <a:cubicBezTo>
                  <a:pt x="1740" y="2848"/>
                  <a:pt x="1740" y="2848"/>
                  <a:pt x="1740" y="2848"/>
                </a:cubicBezTo>
                <a:cubicBezTo>
                  <a:pt x="1742" y="2849"/>
                  <a:pt x="1743" y="2851"/>
                  <a:pt x="1743" y="2853"/>
                </a:cubicBezTo>
                <a:lnTo>
                  <a:pt x="1743" y="2853"/>
                </a:lnTo>
                <a:cubicBezTo>
                  <a:pt x="1744" y="2856"/>
                  <a:pt x="1743" y="2862"/>
                  <a:pt x="1741" y="2865"/>
                </a:cubicBezTo>
                <a:cubicBezTo>
                  <a:pt x="1739" y="2871"/>
                  <a:pt x="1718" y="2889"/>
                  <a:pt x="1709" y="2894"/>
                </a:cubicBezTo>
                <a:moveTo>
                  <a:pt x="2161" y="1552"/>
                </a:moveTo>
                <a:lnTo>
                  <a:pt x="2161" y="1552"/>
                </a:lnTo>
                <a:cubicBezTo>
                  <a:pt x="2132" y="1575"/>
                  <a:pt x="2110" y="1614"/>
                  <a:pt x="2099" y="1664"/>
                </a:cubicBezTo>
                <a:cubicBezTo>
                  <a:pt x="2092" y="1694"/>
                  <a:pt x="2086" y="1715"/>
                  <a:pt x="2083" y="1724"/>
                </a:cubicBezTo>
                <a:cubicBezTo>
                  <a:pt x="2076" y="1744"/>
                  <a:pt x="2059" y="1803"/>
                  <a:pt x="2057" y="1816"/>
                </a:cubicBezTo>
                <a:cubicBezTo>
                  <a:pt x="2056" y="1819"/>
                  <a:pt x="2055" y="1830"/>
                  <a:pt x="2053" y="1840"/>
                </a:cubicBezTo>
                <a:cubicBezTo>
                  <a:pt x="2051" y="1850"/>
                  <a:pt x="2049" y="1863"/>
                  <a:pt x="2049" y="1869"/>
                </a:cubicBezTo>
                <a:cubicBezTo>
                  <a:pt x="2047" y="1884"/>
                  <a:pt x="2043" y="1906"/>
                  <a:pt x="2040" y="1915"/>
                </a:cubicBezTo>
                <a:cubicBezTo>
                  <a:pt x="2039" y="1919"/>
                  <a:pt x="2022" y="1951"/>
                  <a:pt x="1999" y="1990"/>
                </a:cubicBezTo>
                <a:cubicBezTo>
                  <a:pt x="1978" y="2027"/>
                  <a:pt x="1954" y="2069"/>
                  <a:pt x="1946" y="2084"/>
                </a:cubicBezTo>
                <a:cubicBezTo>
                  <a:pt x="1933" y="2106"/>
                  <a:pt x="1921" y="2125"/>
                  <a:pt x="1898" y="2160"/>
                </a:cubicBezTo>
                <a:cubicBezTo>
                  <a:pt x="1896" y="2164"/>
                  <a:pt x="1891" y="2171"/>
                  <a:pt x="1888" y="2174"/>
                </a:cubicBezTo>
                <a:cubicBezTo>
                  <a:pt x="1885" y="2178"/>
                  <a:pt x="1879" y="2186"/>
                  <a:pt x="1875" y="2191"/>
                </a:cubicBezTo>
                <a:cubicBezTo>
                  <a:pt x="1865" y="2204"/>
                  <a:pt x="1829" y="2239"/>
                  <a:pt x="1824" y="2242"/>
                </a:cubicBezTo>
                <a:cubicBezTo>
                  <a:pt x="1821" y="2242"/>
                  <a:pt x="1818" y="2245"/>
                  <a:pt x="1818" y="2247"/>
                </a:cubicBezTo>
                <a:cubicBezTo>
                  <a:pt x="1817" y="2248"/>
                  <a:pt x="1816" y="2249"/>
                  <a:pt x="1813" y="2251"/>
                </a:cubicBezTo>
                <a:cubicBezTo>
                  <a:pt x="1809" y="2253"/>
                  <a:pt x="1800" y="2259"/>
                  <a:pt x="1792" y="2265"/>
                </a:cubicBezTo>
                <a:lnTo>
                  <a:pt x="1752" y="2292"/>
                </a:lnTo>
                <a:cubicBezTo>
                  <a:pt x="1726" y="2310"/>
                  <a:pt x="1705" y="2325"/>
                  <a:pt x="1696" y="2332"/>
                </a:cubicBezTo>
                <a:cubicBezTo>
                  <a:pt x="1703" y="2321"/>
                  <a:pt x="1716" y="2300"/>
                  <a:pt x="1735" y="2273"/>
                </a:cubicBezTo>
                <a:cubicBezTo>
                  <a:pt x="1756" y="2240"/>
                  <a:pt x="1798" y="2159"/>
                  <a:pt x="1811" y="2126"/>
                </a:cubicBezTo>
                <a:cubicBezTo>
                  <a:pt x="1827" y="2085"/>
                  <a:pt x="1839" y="2048"/>
                  <a:pt x="1848" y="2006"/>
                </a:cubicBezTo>
                <a:cubicBezTo>
                  <a:pt x="1856" y="1966"/>
                  <a:pt x="1866" y="1941"/>
                  <a:pt x="1892" y="1896"/>
                </a:cubicBezTo>
                <a:cubicBezTo>
                  <a:pt x="1900" y="1882"/>
                  <a:pt x="1912" y="1858"/>
                  <a:pt x="1919" y="1842"/>
                </a:cubicBezTo>
                <a:cubicBezTo>
                  <a:pt x="1931" y="1813"/>
                  <a:pt x="1964" y="1746"/>
                  <a:pt x="1979" y="1718"/>
                </a:cubicBezTo>
                <a:cubicBezTo>
                  <a:pt x="1984" y="1709"/>
                  <a:pt x="1987" y="1704"/>
                  <a:pt x="1988" y="1701"/>
                </a:cubicBezTo>
                <a:cubicBezTo>
                  <a:pt x="1991" y="1696"/>
                  <a:pt x="1993" y="1693"/>
                  <a:pt x="1990" y="1691"/>
                </a:cubicBezTo>
                <a:cubicBezTo>
                  <a:pt x="1989" y="1690"/>
                  <a:pt x="1988" y="1690"/>
                  <a:pt x="1988" y="1690"/>
                </a:cubicBezTo>
                <a:cubicBezTo>
                  <a:pt x="1986" y="1690"/>
                  <a:pt x="1984" y="1692"/>
                  <a:pt x="1983" y="1694"/>
                </a:cubicBezTo>
                <a:cubicBezTo>
                  <a:pt x="1957" y="1724"/>
                  <a:pt x="1934" y="1761"/>
                  <a:pt x="1910" y="1813"/>
                </a:cubicBezTo>
                <a:cubicBezTo>
                  <a:pt x="1898" y="1838"/>
                  <a:pt x="1883" y="1867"/>
                  <a:pt x="1876" y="1878"/>
                </a:cubicBezTo>
                <a:cubicBezTo>
                  <a:pt x="1848" y="1924"/>
                  <a:pt x="1834" y="1960"/>
                  <a:pt x="1824" y="2005"/>
                </a:cubicBezTo>
                <a:cubicBezTo>
                  <a:pt x="1812" y="2063"/>
                  <a:pt x="1793" y="2117"/>
                  <a:pt x="1765" y="2171"/>
                </a:cubicBezTo>
                <a:cubicBezTo>
                  <a:pt x="1757" y="2186"/>
                  <a:pt x="1749" y="2202"/>
                  <a:pt x="1748" y="2207"/>
                </a:cubicBezTo>
                <a:cubicBezTo>
                  <a:pt x="1746" y="2211"/>
                  <a:pt x="1724" y="2246"/>
                  <a:pt x="1705" y="2277"/>
                </a:cubicBezTo>
                <a:cubicBezTo>
                  <a:pt x="1734" y="2221"/>
                  <a:pt x="1744" y="2182"/>
                  <a:pt x="1744" y="2128"/>
                </a:cubicBezTo>
                <a:cubicBezTo>
                  <a:pt x="1744" y="2066"/>
                  <a:pt x="1750" y="2025"/>
                  <a:pt x="1766" y="1972"/>
                </a:cubicBezTo>
                <a:cubicBezTo>
                  <a:pt x="1769" y="1959"/>
                  <a:pt x="1774" y="1944"/>
                  <a:pt x="1774" y="1942"/>
                </a:cubicBezTo>
                <a:cubicBezTo>
                  <a:pt x="1774" y="1941"/>
                  <a:pt x="1776" y="1938"/>
                  <a:pt x="1777" y="1934"/>
                </a:cubicBezTo>
                <a:cubicBezTo>
                  <a:pt x="1779" y="1930"/>
                  <a:pt x="1784" y="1914"/>
                  <a:pt x="1787" y="1901"/>
                </a:cubicBezTo>
                <a:cubicBezTo>
                  <a:pt x="1797" y="1861"/>
                  <a:pt x="1801" y="1847"/>
                  <a:pt x="1823" y="1791"/>
                </a:cubicBezTo>
                <a:cubicBezTo>
                  <a:pt x="1844" y="1736"/>
                  <a:pt x="1898" y="1672"/>
                  <a:pt x="1954" y="1636"/>
                </a:cubicBezTo>
                <a:cubicBezTo>
                  <a:pt x="1969" y="1626"/>
                  <a:pt x="1991" y="1611"/>
                  <a:pt x="2004" y="1602"/>
                </a:cubicBezTo>
                <a:cubicBezTo>
                  <a:pt x="2039" y="1578"/>
                  <a:pt x="2058" y="1567"/>
                  <a:pt x="2073" y="1562"/>
                </a:cubicBezTo>
                <a:cubicBezTo>
                  <a:pt x="2089" y="1558"/>
                  <a:pt x="2128" y="1551"/>
                  <a:pt x="2157" y="1549"/>
                </a:cubicBezTo>
                <a:lnTo>
                  <a:pt x="2165" y="1548"/>
                </a:lnTo>
                <a:lnTo>
                  <a:pt x="2161" y="1552"/>
                </a:lnTo>
                <a:moveTo>
                  <a:pt x="2239" y="1562"/>
                </a:moveTo>
                <a:cubicBezTo>
                  <a:pt x="2248" y="1571"/>
                  <a:pt x="2258" y="1599"/>
                  <a:pt x="2259" y="1619"/>
                </a:cubicBezTo>
                <a:cubicBezTo>
                  <a:pt x="2260" y="1623"/>
                  <a:pt x="2260" y="1626"/>
                  <a:pt x="2260" y="1628"/>
                </a:cubicBezTo>
                <a:cubicBezTo>
                  <a:pt x="2247" y="1614"/>
                  <a:pt x="2223" y="1598"/>
                  <a:pt x="2199" y="1591"/>
                </a:cubicBezTo>
                <a:cubicBezTo>
                  <a:pt x="2191" y="1589"/>
                  <a:pt x="2181" y="1588"/>
                  <a:pt x="2172" y="1588"/>
                </a:cubicBezTo>
                <a:cubicBezTo>
                  <a:pt x="2166" y="1588"/>
                  <a:pt x="2159" y="1588"/>
                  <a:pt x="2155" y="1590"/>
                </a:cubicBezTo>
                <a:cubicBezTo>
                  <a:pt x="2164" y="1580"/>
                  <a:pt x="2185" y="1562"/>
                  <a:pt x="2196" y="1557"/>
                </a:cubicBezTo>
                <a:cubicBezTo>
                  <a:pt x="2213" y="1550"/>
                  <a:pt x="2214" y="1550"/>
                  <a:pt x="2225" y="1554"/>
                </a:cubicBezTo>
                <a:lnTo>
                  <a:pt x="2225" y="1554"/>
                </a:lnTo>
                <a:cubicBezTo>
                  <a:pt x="2230" y="1556"/>
                  <a:pt x="2237" y="1560"/>
                  <a:pt x="2239" y="1562"/>
                </a:cubicBezTo>
                <a:moveTo>
                  <a:pt x="1463" y="1806"/>
                </a:moveTo>
                <a:cubicBezTo>
                  <a:pt x="1464" y="1776"/>
                  <a:pt x="1464" y="1772"/>
                  <a:pt x="1468" y="1748"/>
                </a:cubicBezTo>
                <a:cubicBezTo>
                  <a:pt x="1469" y="1739"/>
                  <a:pt x="1470" y="1727"/>
                  <a:pt x="1471" y="1721"/>
                </a:cubicBezTo>
                <a:cubicBezTo>
                  <a:pt x="1471" y="1714"/>
                  <a:pt x="1472" y="1709"/>
                  <a:pt x="1472" y="1708"/>
                </a:cubicBezTo>
                <a:cubicBezTo>
                  <a:pt x="1474" y="1706"/>
                  <a:pt x="1475" y="1682"/>
                  <a:pt x="1475" y="1672"/>
                </a:cubicBezTo>
                <a:cubicBezTo>
                  <a:pt x="1476" y="1654"/>
                  <a:pt x="1477" y="1633"/>
                  <a:pt x="1479" y="1625"/>
                </a:cubicBezTo>
                <a:cubicBezTo>
                  <a:pt x="1496" y="1542"/>
                  <a:pt x="1497" y="1535"/>
                  <a:pt x="1497" y="1461"/>
                </a:cubicBezTo>
                <a:cubicBezTo>
                  <a:pt x="1497" y="1443"/>
                  <a:pt x="1497" y="1421"/>
                  <a:pt x="1497" y="1412"/>
                </a:cubicBezTo>
                <a:cubicBezTo>
                  <a:pt x="1497" y="1402"/>
                  <a:pt x="1495" y="1360"/>
                  <a:pt x="1493" y="1318"/>
                </a:cubicBezTo>
                <a:cubicBezTo>
                  <a:pt x="1491" y="1277"/>
                  <a:pt x="1490" y="1234"/>
                  <a:pt x="1490" y="1224"/>
                </a:cubicBezTo>
                <a:cubicBezTo>
                  <a:pt x="1491" y="1215"/>
                  <a:pt x="1493" y="1194"/>
                  <a:pt x="1495" y="1178"/>
                </a:cubicBezTo>
                <a:cubicBezTo>
                  <a:pt x="1496" y="1162"/>
                  <a:pt x="1498" y="1135"/>
                  <a:pt x="1499" y="1118"/>
                </a:cubicBezTo>
                <a:cubicBezTo>
                  <a:pt x="1499" y="1100"/>
                  <a:pt x="1501" y="1084"/>
                  <a:pt x="1502" y="1081"/>
                </a:cubicBezTo>
                <a:cubicBezTo>
                  <a:pt x="1503" y="1079"/>
                  <a:pt x="1505" y="1073"/>
                  <a:pt x="1504" y="1069"/>
                </a:cubicBezTo>
                <a:cubicBezTo>
                  <a:pt x="1504" y="1065"/>
                  <a:pt x="1510" y="1033"/>
                  <a:pt x="1522" y="981"/>
                </a:cubicBezTo>
                <a:cubicBezTo>
                  <a:pt x="1525" y="966"/>
                  <a:pt x="1529" y="946"/>
                  <a:pt x="1531" y="937"/>
                </a:cubicBezTo>
                <a:cubicBezTo>
                  <a:pt x="1533" y="928"/>
                  <a:pt x="1538" y="908"/>
                  <a:pt x="1542" y="893"/>
                </a:cubicBezTo>
                <a:cubicBezTo>
                  <a:pt x="1550" y="864"/>
                  <a:pt x="1548" y="862"/>
                  <a:pt x="1547" y="861"/>
                </a:cubicBezTo>
                <a:cubicBezTo>
                  <a:pt x="1546" y="860"/>
                  <a:pt x="1544" y="860"/>
                  <a:pt x="1543" y="860"/>
                </a:cubicBezTo>
                <a:cubicBezTo>
                  <a:pt x="1541" y="861"/>
                  <a:pt x="1538" y="862"/>
                  <a:pt x="1520" y="916"/>
                </a:cubicBezTo>
                <a:cubicBezTo>
                  <a:pt x="1511" y="940"/>
                  <a:pt x="1501" y="972"/>
                  <a:pt x="1500" y="982"/>
                </a:cubicBezTo>
                <a:cubicBezTo>
                  <a:pt x="1499" y="988"/>
                  <a:pt x="1498" y="991"/>
                  <a:pt x="1497" y="992"/>
                </a:cubicBezTo>
                <a:cubicBezTo>
                  <a:pt x="1496" y="993"/>
                  <a:pt x="1495" y="997"/>
                  <a:pt x="1488" y="1030"/>
                </a:cubicBezTo>
                <a:cubicBezTo>
                  <a:pt x="1484" y="1047"/>
                  <a:pt x="1480" y="1069"/>
                  <a:pt x="1479" y="1078"/>
                </a:cubicBezTo>
                <a:cubicBezTo>
                  <a:pt x="1479" y="1083"/>
                  <a:pt x="1478" y="1094"/>
                  <a:pt x="1477" y="1101"/>
                </a:cubicBezTo>
                <a:cubicBezTo>
                  <a:pt x="1476" y="1118"/>
                  <a:pt x="1470" y="1200"/>
                  <a:pt x="1468" y="1222"/>
                </a:cubicBezTo>
                <a:cubicBezTo>
                  <a:pt x="1467" y="1232"/>
                  <a:pt x="1469" y="1276"/>
                  <a:pt x="1471" y="1319"/>
                </a:cubicBezTo>
                <a:cubicBezTo>
                  <a:pt x="1474" y="1365"/>
                  <a:pt x="1475" y="1399"/>
                  <a:pt x="1475" y="1402"/>
                </a:cubicBezTo>
                <a:cubicBezTo>
                  <a:pt x="1474" y="1406"/>
                  <a:pt x="1474" y="1427"/>
                  <a:pt x="1474" y="1446"/>
                </a:cubicBezTo>
                <a:cubicBezTo>
                  <a:pt x="1475" y="1532"/>
                  <a:pt x="1472" y="1569"/>
                  <a:pt x="1461" y="1600"/>
                </a:cubicBezTo>
                <a:cubicBezTo>
                  <a:pt x="1457" y="1613"/>
                  <a:pt x="1452" y="1647"/>
                  <a:pt x="1453" y="1661"/>
                </a:cubicBezTo>
                <a:cubicBezTo>
                  <a:pt x="1453" y="1669"/>
                  <a:pt x="1452" y="1687"/>
                  <a:pt x="1451" y="1700"/>
                </a:cubicBezTo>
                <a:lnTo>
                  <a:pt x="1449" y="1710"/>
                </a:lnTo>
                <a:cubicBezTo>
                  <a:pt x="1442" y="1776"/>
                  <a:pt x="1439" y="1832"/>
                  <a:pt x="1442" y="1878"/>
                </a:cubicBezTo>
                <a:lnTo>
                  <a:pt x="1442" y="1885"/>
                </a:lnTo>
                <a:cubicBezTo>
                  <a:pt x="1443" y="1892"/>
                  <a:pt x="1443" y="1899"/>
                  <a:pt x="1443" y="1905"/>
                </a:cubicBezTo>
                <a:cubicBezTo>
                  <a:pt x="1441" y="1892"/>
                  <a:pt x="1438" y="1877"/>
                  <a:pt x="1437" y="1864"/>
                </a:cubicBezTo>
                <a:cubicBezTo>
                  <a:pt x="1432" y="1832"/>
                  <a:pt x="1424" y="1702"/>
                  <a:pt x="1424" y="1663"/>
                </a:cubicBezTo>
                <a:cubicBezTo>
                  <a:pt x="1425" y="1570"/>
                  <a:pt x="1425" y="1566"/>
                  <a:pt x="1419" y="1550"/>
                </a:cubicBezTo>
                <a:cubicBezTo>
                  <a:pt x="1416" y="1541"/>
                  <a:pt x="1408" y="1519"/>
                  <a:pt x="1402" y="1502"/>
                </a:cubicBezTo>
                <a:cubicBezTo>
                  <a:pt x="1396" y="1484"/>
                  <a:pt x="1387" y="1460"/>
                  <a:pt x="1383" y="1449"/>
                </a:cubicBezTo>
                <a:cubicBezTo>
                  <a:pt x="1379" y="1437"/>
                  <a:pt x="1375" y="1427"/>
                  <a:pt x="1375" y="1426"/>
                </a:cubicBezTo>
                <a:cubicBezTo>
                  <a:pt x="1374" y="1423"/>
                  <a:pt x="1366" y="1404"/>
                  <a:pt x="1361" y="1392"/>
                </a:cubicBezTo>
                <a:cubicBezTo>
                  <a:pt x="1335" y="1326"/>
                  <a:pt x="1333" y="1317"/>
                  <a:pt x="1323" y="1266"/>
                </a:cubicBezTo>
                <a:cubicBezTo>
                  <a:pt x="1318" y="1236"/>
                  <a:pt x="1311" y="1127"/>
                  <a:pt x="1313" y="1087"/>
                </a:cubicBezTo>
                <a:cubicBezTo>
                  <a:pt x="1315" y="1014"/>
                  <a:pt x="1340" y="937"/>
                  <a:pt x="1403" y="813"/>
                </a:cubicBezTo>
                <a:cubicBezTo>
                  <a:pt x="1462" y="698"/>
                  <a:pt x="1481" y="662"/>
                  <a:pt x="1512" y="608"/>
                </a:cubicBezTo>
                <a:cubicBezTo>
                  <a:pt x="1563" y="522"/>
                  <a:pt x="1572" y="504"/>
                  <a:pt x="1608" y="422"/>
                </a:cubicBezTo>
                <a:cubicBezTo>
                  <a:pt x="1642" y="345"/>
                  <a:pt x="1659" y="302"/>
                  <a:pt x="1667" y="275"/>
                </a:cubicBezTo>
                <a:cubicBezTo>
                  <a:pt x="1681" y="226"/>
                  <a:pt x="1702" y="119"/>
                  <a:pt x="1706" y="80"/>
                </a:cubicBezTo>
                <a:cubicBezTo>
                  <a:pt x="1706" y="76"/>
                  <a:pt x="1706" y="73"/>
                  <a:pt x="1707" y="70"/>
                </a:cubicBezTo>
                <a:cubicBezTo>
                  <a:pt x="1708" y="75"/>
                  <a:pt x="1709" y="82"/>
                  <a:pt x="1709" y="90"/>
                </a:cubicBezTo>
                <a:cubicBezTo>
                  <a:pt x="1712" y="108"/>
                  <a:pt x="1715" y="133"/>
                  <a:pt x="1718" y="146"/>
                </a:cubicBezTo>
                <a:cubicBezTo>
                  <a:pt x="1720" y="158"/>
                  <a:pt x="1723" y="175"/>
                  <a:pt x="1724" y="183"/>
                </a:cubicBezTo>
                <a:cubicBezTo>
                  <a:pt x="1726" y="191"/>
                  <a:pt x="1731" y="220"/>
                  <a:pt x="1736" y="245"/>
                </a:cubicBezTo>
                <a:cubicBezTo>
                  <a:pt x="1760" y="376"/>
                  <a:pt x="1771" y="495"/>
                  <a:pt x="1767" y="563"/>
                </a:cubicBezTo>
                <a:cubicBezTo>
                  <a:pt x="1764" y="621"/>
                  <a:pt x="1751" y="686"/>
                  <a:pt x="1730" y="753"/>
                </a:cubicBezTo>
                <a:cubicBezTo>
                  <a:pt x="1716" y="796"/>
                  <a:pt x="1685" y="915"/>
                  <a:pt x="1677" y="952"/>
                </a:cubicBezTo>
                <a:cubicBezTo>
                  <a:pt x="1663" y="1019"/>
                  <a:pt x="1661" y="1048"/>
                  <a:pt x="1667" y="1158"/>
                </a:cubicBezTo>
                <a:cubicBezTo>
                  <a:pt x="1670" y="1217"/>
                  <a:pt x="1671" y="1262"/>
                  <a:pt x="1671" y="1265"/>
                </a:cubicBezTo>
                <a:cubicBezTo>
                  <a:pt x="1670" y="1270"/>
                  <a:pt x="1669" y="1284"/>
                  <a:pt x="1669" y="1297"/>
                </a:cubicBezTo>
                <a:cubicBezTo>
                  <a:pt x="1668" y="1349"/>
                  <a:pt x="1649" y="1443"/>
                  <a:pt x="1630" y="1484"/>
                </a:cubicBezTo>
                <a:cubicBezTo>
                  <a:pt x="1626" y="1494"/>
                  <a:pt x="1616" y="1512"/>
                  <a:pt x="1609" y="1524"/>
                </a:cubicBezTo>
                <a:cubicBezTo>
                  <a:pt x="1605" y="1533"/>
                  <a:pt x="1597" y="1547"/>
                  <a:pt x="1596" y="1549"/>
                </a:cubicBezTo>
                <a:cubicBezTo>
                  <a:pt x="1595" y="1551"/>
                  <a:pt x="1587" y="1565"/>
                  <a:pt x="1577" y="1583"/>
                </a:cubicBezTo>
                <a:cubicBezTo>
                  <a:pt x="1551" y="1628"/>
                  <a:pt x="1539" y="1656"/>
                  <a:pt x="1523" y="1704"/>
                </a:cubicBezTo>
                <a:cubicBezTo>
                  <a:pt x="1507" y="1754"/>
                  <a:pt x="1504" y="1771"/>
                  <a:pt x="1499" y="1820"/>
                </a:cubicBezTo>
                <a:cubicBezTo>
                  <a:pt x="1496" y="1853"/>
                  <a:pt x="1494" y="1859"/>
                  <a:pt x="1478" y="1895"/>
                </a:cubicBezTo>
                <a:lnTo>
                  <a:pt x="1466" y="1922"/>
                </a:lnTo>
                <a:lnTo>
                  <a:pt x="1466" y="1911"/>
                </a:lnTo>
                <a:cubicBezTo>
                  <a:pt x="1462" y="1864"/>
                  <a:pt x="1461" y="1835"/>
                  <a:pt x="1463" y="1806"/>
                </a:cubicBezTo>
                <a:moveTo>
                  <a:pt x="374" y="2704"/>
                </a:moveTo>
                <a:cubicBezTo>
                  <a:pt x="374" y="2708"/>
                  <a:pt x="373" y="2721"/>
                  <a:pt x="370" y="2734"/>
                </a:cubicBezTo>
                <a:cubicBezTo>
                  <a:pt x="368" y="2746"/>
                  <a:pt x="365" y="2768"/>
                  <a:pt x="364" y="2783"/>
                </a:cubicBezTo>
                <a:cubicBezTo>
                  <a:pt x="362" y="2817"/>
                  <a:pt x="361" y="2825"/>
                  <a:pt x="359" y="2834"/>
                </a:cubicBezTo>
                <a:cubicBezTo>
                  <a:pt x="357" y="2838"/>
                  <a:pt x="354" y="2852"/>
                  <a:pt x="351" y="2864"/>
                </a:cubicBezTo>
                <a:cubicBezTo>
                  <a:pt x="348" y="2876"/>
                  <a:pt x="344" y="2893"/>
                  <a:pt x="343" y="2899"/>
                </a:cubicBezTo>
                <a:cubicBezTo>
                  <a:pt x="339" y="2912"/>
                  <a:pt x="331" y="2946"/>
                  <a:pt x="330" y="2951"/>
                </a:cubicBezTo>
                <a:cubicBezTo>
                  <a:pt x="322" y="3000"/>
                  <a:pt x="306" y="3073"/>
                  <a:pt x="296" y="3111"/>
                </a:cubicBezTo>
                <a:cubicBezTo>
                  <a:pt x="289" y="3135"/>
                  <a:pt x="282" y="3164"/>
                  <a:pt x="281" y="3169"/>
                </a:cubicBezTo>
                <a:cubicBezTo>
                  <a:pt x="281" y="3174"/>
                  <a:pt x="280" y="3178"/>
                  <a:pt x="280" y="3179"/>
                </a:cubicBezTo>
                <a:cubicBezTo>
                  <a:pt x="278" y="3182"/>
                  <a:pt x="276" y="3204"/>
                  <a:pt x="276" y="3206"/>
                </a:cubicBezTo>
                <a:cubicBezTo>
                  <a:pt x="275" y="3219"/>
                  <a:pt x="274" y="3234"/>
                  <a:pt x="273" y="3238"/>
                </a:cubicBezTo>
                <a:cubicBezTo>
                  <a:pt x="269" y="3284"/>
                  <a:pt x="269" y="3308"/>
                  <a:pt x="272" y="3364"/>
                </a:cubicBezTo>
                <a:cubicBezTo>
                  <a:pt x="275" y="3426"/>
                  <a:pt x="277" y="3442"/>
                  <a:pt x="289" y="3521"/>
                </a:cubicBezTo>
                <a:cubicBezTo>
                  <a:pt x="294" y="3552"/>
                  <a:pt x="305" y="3603"/>
                  <a:pt x="312" y="3626"/>
                </a:cubicBezTo>
                <a:cubicBezTo>
                  <a:pt x="320" y="3653"/>
                  <a:pt x="326" y="3688"/>
                  <a:pt x="328" y="3714"/>
                </a:cubicBezTo>
                <a:cubicBezTo>
                  <a:pt x="329" y="3722"/>
                  <a:pt x="329" y="3729"/>
                  <a:pt x="330" y="3734"/>
                </a:cubicBezTo>
                <a:cubicBezTo>
                  <a:pt x="310" y="3705"/>
                  <a:pt x="246" y="3595"/>
                  <a:pt x="232" y="3564"/>
                </a:cubicBezTo>
                <a:cubicBezTo>
                  <a:pt x="218" y="3531"/>
                  <a:pt x="188" y="3451"/>
                  <a:pt x="175" y="3408"/>
                </a:cubicBezTo>
                <a:lnTo>
                  <a:pt x="164" y="3375"/>
                </a:lnTo>
                <a:lnTo>
                  <a:pt x="159" y="3263"/>
                </a:lnTo>
                <a:cubicBezTo>
                  <a:pt x="156" y="3198"/>
                  <a:pt x="154" y="3150"/>
                  <a:pt x="154" y="3147"/>
                </a:cubicBezTo>
                <a:cubicBezTo>
                  <a:pt x="155" y="3142"/>
                  <a:pt x="154" y="3140"/>
                  <a:pt x="152" y="3139"/>
                </a:cubicBezTo>
                <a:cubicBezTo>
                  <a:pt x="153" y="3139"/>
                  <a:pt x="154" y="3138"/>
                  <a:pt x="154" y="3137"/>
                </a:cubicBezTo>
                <a:cubicBezTo>
                  <a:pt x="155" y="3134"/>
                  <a:pt x="155" y="3129"/>
                  <a:pt x="154" y="3127"/>
                </a:cubicBezTo>
                <a:cubicBezTo>
                  <a:pt x="152" y="3123"/>
                  <a:pt x="150" y="3124"/>
                  <a:pt x="149" y="3124"/>
                </a:cubicBezTo>
                <a:cubicBezTo>
                  <a:pt x="145" y="3125"/>
                  <a:pt x="146" y="3129"/>
                  <a:pt x="146" y="3132"/>
                </a:cubicBezTo>
                <a:cubicBezTo>
                  <a:pt x="146" y="3134"/>
                  <a:pt x="146" y="3138"/>
                  <a:pt x="148" y="3139"/>
                </a:cubicBezTo>
                <a:lnTo>
                  <a:pt x="148" y="3140"/>
                </a:lnTo>
                <a:cubicBezTo>
                  <a:pt x="146" y="3141"/>
                  <a:pt x="142" y="3144"/>
                  <a:pt x="139" y="3219"/>
                </a:cubicBezTo>
                <a:cubicBezTo>
                  <a:pt x="138" y="3265"/>
                  <a:pt x="138" y="3312"/>
                  <a:pt x="140" y="3342"/>
                </a:cubicBezTo>
                <a:cubicBezTo>
                  <a:pt x="143" y="3385"/>
                  <a:pt x="144" y="3390"/>
                  <a:pt x="169" y="3461"/>
                </a:cubicBezTo>
                <a:cubicBezTo>
                  <a:pt x="181" y="3498"/>
                  <a:pt x="193" y="3528"/>
                  <a:pt x="205" y="3556"/>
                </a:cubicBezTo>
                <a:cubicBezTo>
                  <a:pt x="187" y="3520"/>
                  <a:pt x="167" y="3484"/>
                  <a:pt x="136" y="3434"/>
                </a:cubicBezTo>
                <a:cubicBezTo>
                  <a:pt x="80" y="3341"/>
                  <a:pt x="72" y="3305"/>
                  <a:pt x="85" y="3190"/>
                </a:cubicBezTo>
                <a:cubicBezTo>
                  <a:pt x="86" y="3186"/>
                  <a:pt x="87" y="3167"/>
                  <a:pt x="89" y="3147"/>
                </a:cubicBezTo>
                <a:cubicBezTo>
                  <a:pt x="92" y="3102"/>
                  <a:pt x="99" y="3053"/>
                  <a:pt x="103" y="3043"/>
                </a:cubicBezTo>
                <a:cubicBezTo>
                  <a:pt x="105" y="3039"/>
                  <a:pt x="107" y="3033"/>
                  <a:pt x="107" y="3030"/>
                </a:cubicBezTo>
                <a:cubicBezTo>
                  <a:pt x="107" y="3025"/>
                  <a:pt x="125" y="2980"/>
                  <a:pt x="138" y="2954"/>
                </a:cubicBezTo>
                <a:cubicBezTo>
                  <a:pt x="170" y="2891"/>
                  <a:pt x="197" y="2856"/>
                  <a:pt x="285" y="2764"/>
                </a:cubicBezTo>
                <a:cubicBezTo>
                  <a:pt x="315" y="2733"/>
                  <a:pt x="354" y="2691"/>
                  <a:pt x="372" y="2672"/>
                </a:cubicBezTo>
                <a:cubicBezTo>
                  <a:pt x="378" y="2665"/>
                  <a:pt x="383" y="2660"/>
                  <a:pt x="387" y="2656"/>
                </a:cubicBezTo>
                <a:cubicBezTo>
                  <a:pt x="382" y="2666"/>
                  <a:pt x="379" y="2678"/>
                  <a:pt x="379" y="2687"/>
                </a:cubicBezTo>
                <a:cubicBezTo>
                  <a:pt x="379" y="2689"/>
                  <a:pt x="378" y="2691"/>
                  <a:pt x="378" y="2691"/>
                </a:cubicBezTo>
                <a:cubicBezTo>
                  <a:pt x="375" y="2693"/>
                  <a:pt x="374" y="2700"/>
                  <a:pt x="374" y="2704"/>
                </a:cubicBezTo>
                <a:moveTo>
                  <a:pt x="384" y="2825"/>
                </a:moveTo>
                <a:cubicBezTo>
                  <a:pt x="385" y="2814"/>
                  <a:pt x="387" y="2796"/>
                  <a:pt x="387" y="2785"/>
                </a:cubicBezTo>
                <a:cubicBezTo>
                  <a:pt x="387" y="2775"/>
                  <a:pt x="390" y="2755"/>
                  <a:pt x="392" y="2741"/>
                </a:cubicBezTo>
                <a:cubicBezTo>
                  <a:pt x="395" y="2726"/>
                  <a:pt x="397" y="2711"/>
                  <a:pt x="398" y="2707"/>
                </a:cubicBezTo>
                <a:cubicBezTo>
                  <a:pt x="400" y="2692"/>
                  <a:pt x="403" y="2679"/>
                  <a:pt x="405" y="2676"/>
                </a:cubicBezTo>
                <a:cubicBezTo>
                  <a:pt x="407" y="2675"/>
                  <a:pt x="409" y="2672"/>
                  <a:pt x="409" y="2669"/>
                </a:cubicBezTo>
                <a:cubicBezTo>
                  <a:pt x="409" y="2667"/>
                  <a:pt x="411" y="2662"/>
                  <a:pt x="415" y="2656"/>
                </a:cubicBezTo>
                <a:cubicBezTo>
                  <a:pt x="419" y="2650"/>
                  <a:pt x="428" y="2635"/>
                  <a:pt x="435" y="2622"/>
                </a:cubicBezTo>
                <a:cubicBezTo>
                  <a:pt x="442" y="2608"/>
                  <a:pt x="449" y="2598"/>
                  <a:pt x="450" y="2596"/>
                </a:cubicBezTo>
                <a:cubicBezTo>
                  <a:pt x="456" y="2590"/>
                  <a:pt x="481" y="2555"/>
                  <a:pt x="489" y="2542"/>
                </a:cubicBezTo>
                <a:cubicBezTo>
                  <a:pt x="505" y="2515"/>
                  <a:pt x="553" y="2477"/>
                  <a:pt x="594" y="2460"/>
                </a:cubicBezTo>
                <a:cubicBezTo>
                  <a:pt x="658" y="2433"/>
                  <a:pt x="774" y="2419"/>
                  <a:pt x="859" y="2429"/>
                </a:cubicBezTo>
                <a:cubicBezTo>
                  <a:pt x="896" y="2433"/>
                  <a:pt x="939" y="2443"/>
                  <a:pt x="985" y="2457"/>
                </a:cubicBezTo>
                <a:cubicBezTo>
                  <a:pt x="1005" y="2464"/>
                  <a:pt x="1030" y="2473"/>
                  <a:pt x="1051" y="2482"/>
                </a:cubicBezTo>
                <a:cubicBezTo>
                  <a:pt x="988" y="2463"/>
                  <a:pt x="933" y="2458"/>
                  <a:pt x="853" y="2462"/>
                </a:cubicBezTo>
                <a:cubicBezTo>
                  <a:pt x="794" y="2465"/>
                  <a:pt x="776" y="2468"/>
                  <a:pt x="731" y="2483"/>
                </a:cubicBezTo>
                <a:cubicBezTo>
                  <a:pt x="697" y="2494"/>
                  <a:pt x="682" y="2501"/>
                  <a:pt x="636" y="2528"/>
                </a:cubicBezTo>
                <a:cubicBezTo>
                  <a:pt x="626" y="2533"/>
                  <a:pt x="618" y="2538"/>
                  <a:pt x="612" y="2542"/>
                </a:cubicBezTo>
                <a:cubicBezTo>
                  <a:pt x="605" y="2546"/>
                  <a:pt x="602" y="2549"/>
                  <a:pt x="603" y="2552"/>
                </a:cubicBezTo>
                <a:cubicBezTo>
                  <a:pt x="605" y="2556"/>
                  <a:pt x="607" y="2555"/>
                  <a:pt x="628" y="2545"/>
                </a:cubicBezTo>
                <a:cubicBezTo>
                  <a:pt x="654" y="2531"/>
                  <a:pt x="723" y="2503"/>
                  <a:pt x="756" y="2494"/>
                </a:cubicBezTo>
                <a:cubicBezTo>
                  <a:pt x="798" y="2482"/>
                  <a:pt x="914" y="2479"/>
                  <a:pt x="970" y="2488"/>
                </a:cubicBezTo>
                <a:cubicBezTo>
                  <a:pt x="1007" y="2494"/>
                  <a:pt x="1007" y="2494"/>
                  <a:pt x="1014" y="2496"/>
                </a:cubicBezTo>
                <a:cubicBezTo>
                  <a:pt x="1016" y="2497"/>
                  <a:pt x="1030" y="2501"/>
                  <a:pt x="1043" y="2504"/>
                </a:cubicBezTo>
                <a:cubicBezTo>
                  <a:pt x="1083" y="2515"/>
                  <a:pt x="1132" y="2532"/>
                  <a:pt x="1155" y="2541"/>
                </a:cubicBezTo>
                <a:cubicBezTo>
                  <a:pt x="1151" y="2541"/>
                  <a:pt x="1146" y="2540"/>
                  <a:pt x="1140" y="2540"/>
                </a:cubicBezTo>
                <a:cubicBezTo>
                  <a:pt x="1099" y="2536"/>
                  <a:pt x="1067" y="2536"/>
                  <a:pt x="1045" y="2541"/>
                </a:cubicBezTo>
                <a:cubicBezTo>
                  <a:pt x="1009" y="2548"/>
                  <a:pt x="1001" y="2550"/>
                  <a:pt x="996" y="2552"/>
                </a:cubicBezTo>
                <a:cubicBezTo>
                  <a:pt x="993" y="2553"/>
                  <a:pt x="987" y="2555"/>
                  <a:pt x="983" y="2555"/>
                </a:cubicBezTo>
                <a:cubicBezTo>
                  <a:pt x="973" y="2557"/>
                  <a:pt x="936" y="2570"/>
                  <a:pt x="912" y="2579"/>
                </a:cubicBezTo>
                <a:cubicBezTo>
                  <a:pt x="894" y="2586"/>
                  <a:pt x="887" y="2586"/>
                  <a:pt x="840" y="2583"/>
                </a:cubicBezTo>
                <a:cubicBezTo>
                  <a:pt x="805" y="2581"/>
                  <a:pt x="752" y="2588"/>
                  <a:pt x="692" y="2603"/>
                </a:cubicBezTo>
                <a:cubicBezTo>
                  <a:pt x="602" y="2625"/>
                  <a:pt x="502" y="2682"/>
                  <a:pt x="449" y="2743"/>
                </a:cubicBezTo>
                <a:cubicBezTo>
                  <a:pt x="418" y="2778"/>
                  <a:pt x="395" y="2810"/>
                  <a:pt x="385" y="2829"/>
                </a:cubicBezTo>
                <a:cubicBezTo>
                  <a:pt x="384" y="2830"/>
                  <a:pt x="383" y="2831"/>
                  <a:pt x="383" y="2833"/>
                </a:cubicBezTo>
                <a:cubicBezTo>
                  <a:pt x="383" y="2830"/>
                  <a:pt x="383" y="2828"/>
                  <a:pt x="384" y="2825"/>
                </a:cubicBezTo>
                <a:moveTo>
                  <a:pt x="1225" y="3657"/>
                </a:moveTo>
                <a:cubicBezTo>
                  <a:pt x="1216" y="3641"/>
                  <a:pt x="1202" y="3602"/>
                  <a:pt x="1193" y="3571"/>
                </a:cubicBezTo>
                <a:cubicBezTo>
                  <a:pt x="1188" y="3551"/>
                  <a:pt x="1180" y="3531"/>
                  <a:pt x="1173" y="3517"/>
                </a:cubicBezTo>
                <a:cubicBezTo>
                  <a:pt x="1172" y="3513"/>
                  <a:pt x="1165" y="3499"/>
                  <a:pt x="1157" y="3485"/>
                </a:cubicBezTo>
                <a:cubicBezTo>
                  <a:pt x="1139" y="3448"/>
                  <a:pt x="1121" y="3422"/>
                  <a:pt x="1103" y="3404"/>
                </a:cubicBezTo>
                <a:cubicBezTo>
                  <a:pt x="1092" y="3394"/>
                  <a:pt x="1089" y="3393"/>
                  <a:pt x="1087" y="3395"/>
                </a:cubicBezTo>
                <a:cubicBezTo>
                  <a:pt x="1084" y="3397"/>
                  <a:pt x="1086" y="3400"/>
                  <a:pt x="1088" y="3402"/>
                </a:cubicBezTo>
                <a:cubicBezTo>
                  <a:pt x="1128" y="3458"/>
                  <a:pt x="1163" y="3529"/>
                  <a:pt x="1171" y="3571"/>
                </a:cubicBezTo>
                <a:cubicBezTo>
                  <a:pt x="1174" y="3589"/>
                  <a:pt x="1186" y="3626"/>
                  <a:pt x="1194" y="3641"/>
                </a:cubicBezTo>
                <a:cubicBezTo>
                  <a:pt x="1196" y="3646"/>
                  <a:pt x="1201" y="3657"/>
                  <a:pt x="1206" y="3665"/>
                </a:cubicBezTo>
                <a:cubicBezTo>
                  <a:pt x="1217" y="3690"/>
                  <a:pt x="1304" y="3813"/>
                  <a:pt x="1326" y="3836"/>
                </a:cubicBezTo>
                <a:cubicBezTo>
                  <a:pt x="1336" y="3846"/>
                  <a:pt x="1399" y="3891"/>
                  <a:pt x="1423" y="3905"/>
                </a:cubicBezTo>
                <a:cubicBezTo>
                  <a:pt x="1425" y="3906"/>
                  <a:pt x="1426" y="3907"/>
                  <a:pt x="1427" y="3908"/>
                </a:cubicBezTo>
                <a:cubicBezTo>
                  <a:pt x="1394" y="3898"/>
                  <a:pt x="1362" y="3890"/>
                  <a:pt x="1336" y="3885"/>
                </a:cubicBezTo>
                <a:cubicBezTo>
                  <a:pt x="1301" y="3879"/>
                  <a:pt x="1287" y="3874"/>
                  <a:pt x="1271" y="3863"/>
                </a:cubicBezTo>
                <a:cubicBezTo>
                  <a:pt x="1263" y="3857"/>
                  <a:pt x="1239" y="3827"/>
                  <a:pt x="1216" y="3794"/>
                </a:cubicBezTo>
                <a:cubicBezTo>
                  <a:pt x="1211" y="3787"/>
                  <a:pt x="1196" y="3766"/>
                  <a:pt x="1181" y="3747"/>
                </a:cubicBezTo>
                <a:cubicBezTo>
                  <a:pt x="1155" y="3713"/>
                  <a:pt x="1129" y="3669"/>
                  <a:pt x="1106" y="3623"/>
                </a:cubicBezTo>
                <a:cubicBezTo>
                  <a:pt x="1077" y="3563"/>
                  <a:pt x="1037" y="3497"/>
                  <a:pt x="1013" y="3469"/>
                </a:cubicBezTo>
                <a:cubicBezTo>
                  <a:pt x="990" y="3442"/>
                  <a:pt x="956" y="3419"/>
                  <a:pt x="937" y="3417"/>
                </a:cubicBezTo>
                <a:cubicBezTo>
                  <a:pt x="933" y="3417"/>
                  <a:pt x="930" y="3417"/>
                  <a:pt x="929" y="3416"/>
                </a:cubicBezTo>
                <a:cubicBezTo>
                  <a:pt x="928" y="3415"/>
                  <a:pt x="927" y="3410"/>
                  <a:pt x="926" y="3405"/>
                </a:cubicBezTo>
                <a:cubicBezTo>
                  <a:pt x="921" y="3376"/>
                  <a:pt x="937" y="3326"/>
                  <a:pt x="962" y="3297"/>
                </a:cubicBezTo>
                <a:cubicBezTo>
                  <a:pt x="965" y="3293"/>
                  <a:pt x="970" y="3287"/>
                  <a:pt x="972" y="3282"/>
                </a:cubicBezTo>
                <a:cubicBezTo>
                  <a:pt x="976" y="3275"/>
                  <a:pt x="1003" y="3253"/>
                  <a:pt x="1018" y="3246"/>
                </a:cubicBezTo>
                <a:cubicBezTo>
                  <a:pt x="1023" y="3243"/>
                  <a:pt x="1036" y="3241"/>
                  <a:pt x="1048" y="3240"/>
                </a:cubicBezTo>
                <a:cubicBezTo>
                  <a:pt x="1053" y="3240"/>
                  <a:pt x="1057" y="3239"/>
                  <a:pt x="1060" y="3239"/>
                </a:cubicBezTo>
                <a:cubicBezTo>
                  <a:pt x="1070" y="3239"/>
                  <a:pt x="1076" y="3241"/>
                  <a:pt x="1085" y="3245"/>
                </a:cubicBezTo>
                <a:cubicBezTo>
                  <a:pt x="1110" y="3255"/>
                  <a:pt x="1148" y="3289"/>
                  <a:pt x="1169" y="3319"/>
                </a:cubicBezTo>
                <a:cubicBezTo>
                  <a:pt x="1204" y="3368"/>
                  <a:pt x="1235" y="3437"/>
                  <a:pt x="1253" y="3509"/>
                </a:cubicBezTo>
                <a:cubicBezTo>
                  <a:pt x="1255" y="3516"/>
                  <a:pt x="1262" y="3541"/>
                  <a:pt x="1263" y="3543"/>
                </a:cubicBezTo>
                <a:lnTo>
                  <a:pt x="1263" y="3542"/>
                </a:lnTo>
                <a:cubicBezTo>
                  <a:pt x="1264" y="3544"/>
                  <a:pt x="1268" y="3559"/>
                  <a:pt x="1274" y="3582"/>
                </a:cubicBezTo>
                <a:cubicBezTo>
                  <a:pt x="1287" y="3633"/>
                  <a:pt x="1294" y="3654"/>
                  <a:pt x="1305" y="3680"/>
                </a:cubicBezTo>
                <a:cubicBezTo>
                  <a:pt x="1311" y="3692"/>
                  <a:pt x="1319" y="3712"/>
                  <a:pt x="1325" y="3724"/>
                </a:cubicBezTo>
                <a:cubicBezTo>
                  <a:pt x="1343" y="3765"/>
                  <a:pt x="1386" y="3833"/>
                  <a:pt x="1397" y="3841"/>
                </a:cubicBezTo>
                <a:cubicBezTo>
                  <a:pt x="1398" y="3842"/>
                  <a:pt x="1405" y="3851"/>
                  <a:pt x="1416" y="3863"/>
                </a:cubicBezTo>
                <a:cubicBezTo>
                  <a:pt x="1421" y="3870"/>
                  <a:pt x="1427" y="3878"/>
                  <a:pt x="1433" y="3884"/>
                </a:cubicBezTo>
                <a:cubicBezTo>
                  <a:pt x="1428" y="3881"/>
                  <a:pt x="1423" y="3878"/>
                  <a:pt x="1418" y="3875"/>
                </a:cubicBezTo>
                <a:cubicBezTo>
                  <a:pt x="1397" y="3862"/>
                  <a:pt x="1355" y="3831"/>
                  <a:pt x="1342" y="3818"/>
                </a:cubicBezTo>
                <a:cubicBezTo>
                  <a:pt x="1325" y="3803"/>
                  <a:pt x="1248" y="3695"/>
                  <a:pt x="1225" y="3657"/>
                </a:cubicBezTo>
                <a:moveTo>
                  <a:pt x="798" y="3660"/>
                </a:moveTo>
                <a:cubicBezTo>
                  <a:pt x="799" y="3649"/>
                  <a:pt x="800" y="3614"/>
                  <a:pt x="801" y="3581"/>
                </a:cubicBezTo>
                <a:cubicBezTo>
                  <a:pt x="802" y="3492"/>
                  <a:pt x="807" y="3459"/>
                  <a:pt x="828" y="3403"/>
                </a:cubicBezTo>
                <a:cubicBezTo>
                  <a:pt x="838" y="3376"/>
                  <a:pt x="837" y="3375"/>
                  <a:pt x="836" y="3373"/>
                </a:cubicBezTo>
                <a:lnTo>
                  <a:pt x="835" y="3372"/>
                </a:lnTo>
                <a:lnTo>
                  <a:pt x="833" y="3372"/>
                </a:lnTo>
                <a:cubicBezTo>
                  <a:pt x="831" y="3372"/>
                  <a:pt x="829" y="3372"/>
                  <a:pt x="815" y="3400"/>
                </a:cubicBezTo>
                <a:cubicBezTo>
                  <a:pt x="807" y="3416"/>
                  <a:pt x="800" y="3432"/>
                  <a:pt x="797" y="3441"/>
                </a:cubicBezTo>
                <a:cubicBezTo>
                  <a:pt x="783" y="3481"/>
                  <a:pt x="779" y="3516"/>
                  <a:pt x="778" y="3587"/>
                </a:cubicBezTo>
                <a:cubicBezTo>
                  <a:pt x="778" y="3611"/>
                  <a:pt x="777" y="3640"/>
                  <a:pt x="776" y="3649"/>
                </a:cubicBezTo>
                <a:cubicBezTo>
                  <a:pt x="775" y="3659"/>
                  <a:pt x="775" y="3697"/>
                  <a:pt x="776" y="3732"/>
                </a:cubicBezTo>
                <a:lnTo>
                  <a:pt x="777" y="3777"/>
                </a:lnTo>
                <a:lnTo>
                  <a:pt x="769" y="3756"/>
                </a:lnTo>
                <a:cubicBezTo>
                  <a:pt x="737" y="3674"/>
                  <a:pt x="720" y="3616"/>
                  <a:pt x="721" y="3593"/>
                </a:cubicBezTo>
                <a:cubicBezTo>
                  <a:pt x="721" y="3587"/>
                  <a:pt x="722" y="3572"/>
                  <a:pt x="722" y="3561"/>
                </a:cubicBezTo>
                <a:cubicBezTo>
                  <a:pt x="722" y="3549"/>
                  <a:pt x="723" y="3538"/>
                  <a:pt x="724" y="3535"/>
                </a:cubicBezTo>
                <a:cubicBezTo>
                  <a:pt x="726" y="3531"/>
                  <a:pt x="727" y="3522"/>
                  <a:pt x="728" y="3514"/>
                </a:cubicBezTo>
                <a:cubicBezTo>
                  <a:pt x="729" y="3496"/>
                  <a:pt x="740" y="3452"/>
                  <a:pt x="747" y="3436"/>
                </a:cubicBezTo>
                <a:cubicBezTo>
                  <a:pt x="761" y="3404"/>
                  <a:pt x="823" y="3323"/>
                  <a:pt x="849" y="3304"/>
                </a:cubicBezTo>
                <a:cubicBezTo>
                  <a:pt x="869" y="3289"/>
                  <a:pt x="925" y="3257"/>
                  <a:pt x="938" y="3253"/>
                </a:cubicBezTo>
                <a:cubicBezTo>
                  <a:pt x="944" y="3251"/>
                  <a:pt x="956" y="3249"/>
                  <a:pt x="965" y="3248"/>
                </a:cubicBezTo>
                <a:lnTo>
                  <a:pt x="974" y="3247"/>
                </a:lnTo>
                <a:lnTo>
                  <a:pt x="960" y="3263"/>
                </a:lnTo>
                <a:cubicBezTo>
                  <a:pt x="930" y="3298"/>
                  <a:pt x="912" y="3334"/>
                  <a:pt x="905" y="3367"/>
                </a:cubicBezTo>
                <a:cubicBezTo>
                  <a:pt x="902" y="3387"/>
                  <a:pt x="904" y="3421"/>
                  <a:pt x="911" y="3449"/>
                </a:cubicBezTo>
                <a:cubicBezTo>
                  <a:pt x="920" y="3482"/>
                  <a:pt x="920" y="3514"/>
                  <a:pt x="911" y="3545"/>
                </a:cubicBezTo>
                <a:cubicBezTo>
                  <a:pt x="903" y="3573"/>
                  <a:pt x="877" y="3636"/>
                  <a:pt x="866" y="3654"/>
                </a:cubicBezTo>
                <a:cubicBezTo>
                  <a:pt x="855" y="3671"/>
                  <a:pt x="849" y="3686"/>
                  <a:pt x="832" y="3729"/>
                </a:cubicBezTo>
                <a:cubicBezTo>
                  <a:pt x="823" y="3751"/>
                  <a:pt x="809" y="3802"/>
                  <a:pt x="805" y="3827"/>
                </a:cubicBezTo>
                <a:cubicBezTo>
                  <a:pt x="801" y="3790"/>
                  <a:pt x="796" y="3680"/>
                  <a:pt x="798" y="3660"/>
                </a:cubicBezTo>
                <a:moveTo>
                  <a:pt x="1213" y="4363"/>
                </a:moveTo>
                <a:cubicBezTo>
                  <a:pt x="1204" y="4350"/>
                  <a:pt x="1201" y="4336"/>
                  <a:pt x="1202" y="4330"/>
                </a:cubicBezTo>
                <a:cubicBezTo>
                  <a:pt x="1202" y="4329"/>
                  <a:pt x="1202" y="4329"/>
                  <a:pt x="1203" y="4329"/>
                </a:cubicBezTo>
                <a:cubicBezTo>
                  <a:pt x="1204" y="4330"/>
                  <a:pt x="1205" y="4333"/>
                  <a:pt x="1207" y="4339"/>
                </a:cubicBezTo>
                <a:lnTo>
                  <a:pt x="1207" y="4339"/>
                </a:lnTo>
                <a:cubicBezTo>
                  <a:pt x="1209" y="4344"/>
                  <a:pt x="1211" y="4355"/>
                  <a:pt x="1213" y="4363"/>
                </a:cubicBezTo>
                <a:moveTo>
                  <a:pt x="959" y="5108"/>
                </a:moveTo>
                <a:cubicBezTo>
                  <a:pt x="972" y="5037"/>
                  <a:pt x="980" y="4985"/>
                  <a:pt x="984" y="4949"/>
                </a:cubicBezTo>
                <a:cubicBezTo>
                  <a:pt x="990" y="4895"/>
                  <a:pt x="998" y="4856"/>
                  <a:pt x="1013" y="4797"/>
                </a:cubicBezTo>
                <a:cubicBezTo>
                  <a:pt x="1020" y="4769"/>
                  <a:pt x="1027" y="4736"/>
                  <a:pt x="1028" y="4723"/>
                </a:cubicBezTo>
                <a:cubicBezTo>
                  <a:pt x="1029" y="4711"/>
                  <a:pt x="1028" y="4687"/>
                  <a:pt x="1026" y="4670"/>
                </a:cubicBezTo>
                <a:cubicBezTo>
                  <a:pt x="1024" y="4633"/>
                  <a:pt x="1021" y="4631"/>
                  <a:pt x="1020" y="4630"/>
                </a:cubicBezTo>
                <a:lnTo>
                  <a:pt x="1018" y="4629"/>
                </a:lnTo>
                <a:lnTo>
                  <a:pt x="1016" y="4629"/>
                </a:lnTo>
                <a:cubicBezTo>
                  <a:pt x="1014" y="4630"/>
                  <a:pt x="1013" y="4631"/>
                  <a:pt x="1012" y="4652"/>
                </a:cubicBezTo>
                <a:cubicBezTo>
                  <a:pt x="1010" y="4718"/>
                  <a:pt x="1009" y="4724"/>
                  <a:pt x="992" y="4788"/>
                </a:cubicBezTo>
                <a:cubicBezTo>
                  <a:pt x="975" y="4851"/>
                  <a:pt x="969" y="4881"/>
                  <a:pt x="963" y="4932"/>
                </a:cubicBezTo>
                <a:cubicBezTo>
                  <a:pt x="960" y="4961"/>
                  <a:pt x="959" y="4972"/>
                  <a:pt x="957" y="4981"/>
                </a:cubicBezTo>
                <a:cubicBezTo>
                  <a:pt x="953" y="5005"/>
                  <a:pt x="938" y="5097"/>
                  <a:pt x="937" y="5102"/>
                </a:cubicBezTo>
                <a:cubicBezTo>
                  <a:pt x="936" y="5105"/>
                  <a:pt x="935" y="5113"/>
                  <a:pt x="934" y="5120"/>
                </a:cubicBezTo>
                <a:cubicBezTo>
                  <a:pt x="933" y="5126"/>
                  <a:pt x="931" y="5135"/>
                  <a:pt x="930" y="5139"/>
                </a:cubicBezTo>
                <a:cubicBezTo>
                  <a:pt x="929" y="5142"/>
                  <a:pt x="928" y="5148"/>
                  <a:pt x="927" y="5154"/>
                </a:cubicBezTo>
                <a:cubicBezTo>
                  <a:pt x="927" y="5152"/>
                  <a:pt x="926" y="5148"/>
                  <a:pt x="926" y="5145"/>
                </a:cubicBezTo>
                <a:cubicBezTo>
                  <a:pt x="924" y="5127"/>
                  <a:pt x="921" y="5104"/>
                  <a:pt x="919" y="5094"/>
                </a:cubicBezTo>
                <a:cubicBezTo>
                  <a:pt x="916" y="5071"/>
                  <a:pt x="920" y="5029"/>
                  <a:pt x="933" y="4968"/>
                </a:cubicBezTo>
                <a:cubicBezTo>
                  <a:pt x="939" y="4940"/>
                  <a:pt x="946" y="4897"/>
                  <a:pt x="948" y="4873"/>
                </a:cubicBezTo>
                <a:cubicBezTo>
                  <a:pt x="954" y="4824"/>
                  <a:pt x="955" y="4739"/>
                  <a:pt x="950" y="4712"/>
                </a:cubicBezTo>
                <a:cubicBezTo>
                  <a:pt x="944" y="4675"/>
                  <a:pt x="928" y="4630"/>
                  <a:pt x="901" y="4577"/>
                </a:cubicBezTo>
                <a:cubicBezTo>
                  <a:pt x="892" y="4560"/>
                  <a:pt x="879" y="4534"/>
                  <a:pt x="871" y="4518"/>
                </a:cubicBezTo>
                <a:cubicBezTo>
                  <a:pt x="856" y="4487"/>
                  <a:pt x="843" y="4466"/>
                  <a:pt x="816" y="4426"/>
                </a:cubicBezTo>
                <a:cubicBezTo>
                  <a:pt x="801" y="4405"/>
                  <a:pt x="800" y="4402"/>
                  <a:pt x="798" y="4381"/>
                </a:cubicBezTo>
                <a:cubicBezTo>
                  <a:pt x="794" y="4349"/>
                  <a:pt x="797" y="4315"/>
                  <a:pt x="809" y="4274"/>
                </a:cubicBezTo>
                <a:cubicBezTo>
                  <a:pt x="822" y="4225"/>
                  <a:pt x="826" y="4200"/>
                  <a:pt x="823" y="4172"/>
                </a:cubicBezTo>
                <a:cubicBezTo>
                  <a:pt x="823" y="4168"/>
                  <a:pt x="823" y="4162"/>
                  <a:pt x="822" y="4157"/>
                </a:cubicBezTo>
                <a:cubicBezTo>
                  <a:pt x="828" y="4168"/>
                  <a:pt x="839" y="4187"/>
                  <a:pt x="849" y="4204"/>
                </a:cubicBezTo>
                <a:cubicBezTo>
                  <a:pt x="865" y="4233"/>
                  <a:pt x="885" y="4265"/>
                  <a:pt x="893" y="4275"/>
                </a:cubicBezTo>
                <a:cubicBezTo>
                  <a:pt x="911" y="4299"/>
                  <a:pt x="947" y="4337"/>
                  <a:pt x="976" y="4363"/>
                </a:cubicBezTo>
                <a:cubicBezTo>
                  <a:pt x="1001" y="4384"/>
                  <a:pt x="1001" y="4384"/>
                  <a:pt x="1014" y="4400"/>
                </a:cubicBezTo>
                <a:cubicBezTo>
                  <a:pt x="1041" y="4432"/>
                  <a:pt x="1069" y="4492"/>
                  <a:pt x="1077" y="4534"/>
                </a:cubicBezTo>
                <a:cubicBezTo>
                  <a:pt x="1078" y="4540"/>
                  <a:pt x="1082" y="4560"/>
                  <a:pt x="1086" y="4577"/>
                </a:cubicBezTo>
                <a:cubicBezTo>
                  <a:pt x="1093" y="4613"/>
                  <a:pt x="1095" y="4645"/>
                  <a:pt x="1092" y="4666"/>
                </a:cubicBezTo>
                <a:cubicBezTo>
                  <a:pt x="1090" y="4680"/>
                  <a:pt x="1084" y="4707"/>
                  <a:pt x="1071" y="4765"/>
                </a:cubicBezTo>
                <a:cubicBezTo>
                  <a:pt x="1066" y="4787"/>
                  <a:pt x="1040" y="4882"/>
                  <a:pt x="1026" y="4927"/>
                </a:cubicBezTo>
                <a:cubicBezTo>
                  <a:pt x="1021" y="4943"/>
                  <a:pt x="1013" y="4973"/>
                  <a:pt x="1006" y="4994"/>
                </a:cubicBezTo>
                <a:cubicBezTo>
                  <a:pt x="1000" y="5015"/>
                  <a:pt x="987" y="5055"/>
                  <a:pt x="977" y="5084"/>
                </a:cubicBezTo>
                <a:cubicBezTo>
                  <a:pt x="967" y="5112"/>
                  <a:pt x="954" y="5150"/>
                  <a:pt x="949" y="5171"/>
                </a:cubicBezTo>
                <a:cubicBezTo>
                  <a:pt x="951" y="5157"/>
                  <a:pt x="954" y="5138"/>
                  <a:pt x="959" y="5108"/>
                </a:cubicBezTo>
                <a:moveTo>
                  <a:pt x="595" y="5898"/>
                </a:moveTo>
                <a:cubicBezTo>
                  <a:pt x="592" y="5871"/>
                  <a:pt x="590" y="5824"/>
                  <a:pt x="588" y="5753"/>
                </a:cubicBezTo>
                <a:lnTo>
                  <a:pt x="587" y="5734"/>
                </a:lnTo>
                <a:cubicBezTo>
                  <a:pt x="585" y="5673"/>
                  <a:pt x="582" y="5620"/>
                  <a:pt x="578" y="5575"/>
                </a:cubicBezTo>
                <a:lnTo>
                  <a:pt x="577" y="5562"/>
                </a:lnTo>
                <a:cubicBezTo>
                  <a:pt x="571" y="5495"/>
                  <a:pt x="562" y="5440"/>
                  <a:pt x="550" y="5402"/>
                </a:cubicBezTo>
                <a:cubicBezTo>
                  <a:pt x="545" y="5383"/>
                  <a:pt x="527" y="5344"/>
                  <a:pt x="520" y="5336"/>
                </a:cubicBezTo>
                <a:lnTo>
                  <a:pt x="519" y="5335"/>
                </a:lnTo>
                <a:cubicBezTo>
                  <a:pt x="516" y="5332"/>
                  <a:pt x="515" y="5329"/>
                  <a:pt x="512" y="5331"/>
                </a:cubicBezTo>
                <a:cubicBezTo>
                  <a:pt x="509" y="5333"/>
                  <a:pt x="510" y="5336"/>
                  <a:pt x="512" y="5343"/>
                </a:cubicBezTo>
                <a:cubicBezTo>
                  <a:pt x="514" y="5348"/>
                  <a:pt x="517" y="5356"/>
                  <a:pt x="522" y="5369"/>
                </a:cubicBezTo>
                <a:lnTo>
                  <a:pt x="524" y="5375"/>
                </a:lnTo>
                <a:cubicBezTo>
                  <a:pt x="540" y="5419"/>
                  <a:pt x="541" y="5423"/>
                  <a:pt x="545" y="5460"/>
                </a:cubicBezTo>
                <a:cubicBezTo>
                  <a:pt x="549" y="5493"/>
                  <a:pt x="562" y="5640"/>
                  <a:pt x="562" y="5646"/>
                </a:cubicBezTo>
                <a:cubicBezTo>
                  <a:pt x="562" y="5648"/>
                  <a:pt x="563" y="5685"/>
                  <a:pt x="564" y="5720"/>
                </a:cubicBezTo>
                <a:cubicBezTo>
                  <a:pt x="566" y="5758"/>
                  <a:pt x="567" y="5804"/>
                  <a:pt x="567" y="5823"/>
                </a:cubicBezTo>
                <a:cubicBezTo>
                  <a:pt x="567" y="5853"/>
                  <a:pt x="569" y="5887"/>
                  <a:pt x="571" y="5908"/>
                </a:cubicBezTo>
                <a:cubicBezTo>
                  <a:pt x="561" y="5886"/>
                  <a:pt x="548" y="5852"/>
                  <a:pt x="544" y="5834"/>
                </a:cubicBezTo>
                <a:cubicBezTo>
                  <a:pt x="541" y="5821"/>
                  <a:pt x="541" y="5806"/>
                  <a:pt x="538" y="5727"/>
                </a:cubicBezTo>
                <a:cubicBezTo>
                  <a:pt x="537" y="5710"/>
                  <a:pt x="535" y="5690"/>
                  <a:pt x="532" y="5683"/>
                </a:cubicBezTo>
                <a:cubicBezTo>
                  <a:pt x="530" y="5677"/>
                  <a:pt x="525" y="5662"/>
                  <a:pt x="522" y="5651"/>
                </a:cubicBezTo>
                <a:cubicBezTo>
                  <a:pt x="518" y="5640"/>
                  <a:pt x="513" y="5624"/>
                  <a:pt x="510" y="5616"/>
                </a:cubicBezTo>
                <a:cubicBezTo>
                  <a:pt x="507" y="5608"/>
                  <a:pt x="504" y="5599"/>
                  <a:pt x="504" y="5595"/>
                </a:cubicBezTo>
                <a:cubicBezTo>
                  <a:pt x="503" y="5592"/>
                  <a:pt x="501" y="5586"/>
                  <a:pt x="500" y="5582"/>
                </a:cubicBezTo>
                <a:cubicBezTo>
                  <a:pt x="499" y="5578"/>
                  <a:pt x="495" y="5558"/>
                  <a:pt x="491" y="5538"/>
                </a:cubicBezTo>
                <a:cubicBezTo>
                  <a:pt x="481" y="5487"/>
                  <a:pt x="468" y="5443"/>
                  <a:pt x="458" y="5431"/>
                </a:cubicBezTo>
                <a:cubicBezTo>
                  <a:pt x="441" y="5412"/>
                  <a:pt x="420" y="5372"/>
                  <a:pt x="410" y="5340"/>
                </a:cubicBezTo>
                <a:cubicBezTo>
                  <a:pt x="394" y="5286"/>
                  <a:pt x="380" y="5261"/>
                  <a:pt x="354" y="5236"/>
                </a:cubicBezTo>
                <a:cubicBezTo>
                  <a:pt x="342" y="5224"/>
                  <a:pt x="309" y="5207"/>
                  <a:pt x="285" y="5202"/>
                </a:cubicBezTo>
                <a:lnTo>
                  <a:pt x="282" y="5201"/>
                </a:lnTo>
                <a:lnTo>
                  <a:pt x="288" y="5198"/>
                </a:lnTo>
                <a:cubicBezTo>
                  <a:pt x="295" y="5194"/>
                  <a:pt x="309" y="5188"/>
                  <a:pt x="319" y="5185"/>
                </a:cubicBezTo>
                <a:cubicBezTo>
                  <a:pt x="338" y="5180"/>
                  <a:pt x="386" y="5176"/>
                  <a:pt x="404" y="5179"/>
                </a:cubicBezTo>
                <a:cubicBezTo>
                  <a:pt x="409" y="5180"/>
                  <a:pt x="418" y="5181"/>
                  <a:pt x="422" y="5181"/>
                </a:cubicBezTo>
                <a:cubicBezTo>
                  <a:pt x="460" y="5186"/>
                  <a:pt x="515" y="5214"/>
                  <a:pt x="562" y="5251"/>
                </a:cubicBezTo>
                <a:cubicBezTo>
                  <a:pt x="597" y="5279"/>
                  <a:pt x="632" y="5326"/>
                  <a:pt x="651" y="5372"/>
                </a:cubicBezTo>
                <a:cubicBezTo>
                  <a:pt x="675" y="5431"/>
                  <a:pt x="673" y="5511"/>
                  <a:pt x="646" y="5611"/>
                </a:cubicBezTo>
                <a:cubicBezTo>
                  <a:pt x="603" y="5766"/>
                  <a:pt x="593" y="5819"/>
                  <a:pt x="595" y="5898"/>
                </a:cubicBezTo>
                <a:moveTo>
                  <a:pt x="160" y="5400"/>
                </a:moveTo>
                <a:cubicBezTo>
                  <a:pt x="160" y="5404"/>
                  <a:pt x="160" y="5407"/>
                  <a:pt x="160" y="5410"/>
                </a:cubicBezTo>
                <a:cubicBezTo>
                  <a:pt x="156" y="5407"/>
                  <a:pt x="150" y="5399"/>
                  <a:pt x="145" y="5388"/>
                </a:cubicBezTo>
                <a:cubicBezTo>
                  <a:pt x="133" y="5363"/>
                  <a:pt x="133" y="5304"/>
                  <a:pt x="145" y="5271"/>
                </a:cubicBezTo>
                <a:cubicBezTo>
                  <a:pt x="148" y="5264"/>
                  <a:pt x="148" y="5260"/>
                  <a:pt x="146" y="5259"/>
                </a:cubicBezTo>
                <a:cubicBezTo>
                  <a:pt x="145" y="5258"/>
                  <a:pt x="143" y="5257"/>
                  <a:pt x="141" y="5259"/>
                </a:cubicBezTo>
                <a:cubicBezTo>
                  <a:pt x="130" y="5266"/>
                  <a:pt x="117" y="5326"/>
                  <a:pt x="118" y="5350"/>
                </a:cubicBezTo>
                <a:cubicBezTo>
                  <a:pt x="119" y="5368"/>
                  <a:pt x="127" y="5394"/>
                  <a:pt x="136" y="5411"/>
                </a:cubicBezTo>
                <a:lnTo>
                  <a:pt x="130" y="5406"/>
                </a:lnTo>
                <a:cubicBezTo>
                  <a:pt x="107" y="5390"/>
                  <a:pt x="102" y="5384"/>
                  <a:pt x="92" y="5361"/>
                </a:cubicBezTo>
                <a:cubicBezTo>
                  <a:pt x="81" y="5334"/>
                  <a:pt x="79" y="5304"/>
                  <a:pt x="88" y="5284"/>
                </a:cubicBezTo>
                <a:cubicBezTo>
                  <a:pt x="96" y="5266"/>
                  <a:pt x="108" y="5252"/>
                  <a:pt x="126" y="5241"/>
                </a:cubicBezTo>
                <a:cubicBezTo>
                  <a:pt x="138" y="5233"/>
                  <a:pt x="140" y="5230"/>
                  <a:pt x="141" y="5228"/>
                </a:cubicBezTo>
                <a:cubicBezTo>
                  <a:pt x="144" y="5226"/>
                  <a:pt x="158" y="5219"/>
                  <a:pt x="177" y="5213"/>
                </a:cubicBezTo>
                <a:cubicBezTo>
                  <a:pt x="193" y="5207"/>
                  <a:pt x="195" y="5207"/>
                  <a:pt x="201" y="5205"/>
                </a:cubicBezTo>
                <a:cubicBezTo>
                  <a:pt x="214" y="5201"/>
                  <a:pt x="226" y="5198"/>
                  <a:pt x="233" y="5194"/>
                </a:cubicBezTo>
                <a:cubicBezTo>
                  <a:pt x="237" y="5193"/>
                  <a:pt x="250" y="5189"/>
                  <a:pt x="262" y="5186"/>
                </a:cubicBezTo>
                <a:lnTo>
                  <a:pt x="263" y="5186"/>
                </a:lnTo>
                <a:cubicBezTo>
                  <a:pt x="246" y="5196"/>
                  <a:pt x="218" y="5228"/>
                  <a:pt x="202" y="5256"/>
                </a:cubicBezTo>
                <a:cubicBezTo>
                  <a:pt x="191" y="5275"/>
                  <a:pt x="178" y="5305"/>
                  <a:pt x="170" y="5329"/>
                </a:cubicBezTo>
                <a:cubicBezTo>
                  <a:pt x="165" y="5345"/>
                  <a:pt x="159" y="5385"/>
                  <a:pt x="160" y="5400"/>
                </a:cubicBezTo>
                <a:moveTo>
                  <a:pt x="1157" y="5713"/>
                </a:moveTo>
                <a:cubicBezTo>
                  <a:pt x="1166" y="5707"/>
                  <a:pt x="1198" y="5691"/>
                  <a:pt x="1201" y="5691"/>
                </a:cubicBezTo>
                <a:lnTo>
                  <a:pt x="1201" y="5691"/>
                </a:lnTo>
                <a:cubicBezTo>
                  <a:pt x="1203" y="5690"/>
                  <a:pt x="1215" y="5684"/>
                  <a:pt x="1238" y="5671"/>
                </a:cubicBezTo>
                <a:cubicBezTo>
                  <a:pt x="1257" y="5661"/>
                  <a:pt x="1284" y="5647"/>
                  <a:pt x="1298" y="5640"/>
                </a:cubicBezTo>
                <a:cubicBezTo>
                  <a:pt x="1354" y="5615"/>
                  <a:pt x="1463" y="5554"/>
                  <a:pt x="1490" y="5533"/>
                </a:cubicBezTo>
                <a:cubicBezTo>
                  <a:pt x="1513" y="5515"/>
                  <a:pt x="1548" y="5482"/>
                  <a:pt x="1551" y="5473"/>
                </a:cubicBezTo>
                <a:cubicBezTo>
                  <a:pt x="1551" y="5471"/>
                  <a:pt x="1550" y="5469"/>
                  <a:pt x="1549" y="5468"/>
                </a:cubicBezTo>
                <a:cubicBezTo>
                  <a:pt x="1547" y="5467"/>
                  <a:pt x="1545" y="5466"/>
                  <a:pt x="1533" y="5479"/>
                </a:cubicBezTo>
                <a:cubicBezTo>
                  <a:pt x="1526" y="5487"/>
                  <a:pt x="1514" y="5498"/>
                  <a:pt x="1507" y="5503"/>
                </a:cubicBezTo>
                <a:cubicBezTo>
                  <a:pt x="1487" y="5518"/>
                  <a:pt x="1419" y="5558"/>
                  <a:pt x="1393" y="5571"/>
                </a:cubicBezTo>
                <a:cubicBezTo>
                  <a:pt x="1381" y="5577"/>
                  <a:pt x="1366" y="5584"/>
                  <a:pt x="1361" y="5586"/>
                </a:cubicBezTo>
                <a:cubicBezTo>
                  <a:pt x="1357" y="5589"/>
                  <a:pt x="1333" y="5600"/>
                  <a:pt x="1309" y="5610"/>
                </a:cubicBezTo>
                <a:cubicBezTo>
                  <a:pt x="1285" y="5621"/>
                  <a:pt x="1248" y="5639"/>
                  <a:pt x="1227" y="5651"/>
                </a:cubicBezTo>
                <a:cubicBezTo>
                  <a:pt x="1207" y="5662"/>
                  <a:pt x="1184" y="5674"/>
                  <a:pt x="1178" y="5676"/>
                </a:cubicBezTo>
                <a:cubicBezTo>
                  <a:pt x="1172" y="5679"/>
                  <a:pt x="1159" y="5685"/>
                  <a:pt x="1150" y="5690"/>
                </a:cubicBezTo>
                <a:cubicBezTo>
                  <a:pt x="1141" y="5695"/>
                  <a:pt x="1123" y="5705"/>
                  <a:pt x="1109" y="5712"/>
                </a:cubicBezTo>
                <a:lnTo>
                  <a:pt x="1096" y="5718"/>
                </a:lnTo>
                <a:lnTo>
                  <a:pt x="1099" y="5713"/>
                </a:lnTo>
                <a:cubicBezTo>
                  <a:pt x="1111" y="5698"/>
                  <a:pt x="1128" y="5682"/>
                  <a:pt x="1155" y="5663"/>
                </a:cubicBezTo>
                <a:cubicBezTo>
                  <a:pt x="1182" y="5643"/>
                  <a:pt x="1193" y="5635"/>
                  <a:pt x="1195" y="5634"/>
                </a:cubicBezTo>
                <a:cubicBezTo>
                  <a:pt x="1196" y="5634"/>
                  <a:pt x="1200" y="5632"/>
                  <a:pt x="1227" y="5613"/>
                </a:cubicBezTo>
                <a:cubicBezTo>
                  <a:pt x="1293" y="5568"/>
                  <a:pt x="1357" y="5506"/>
                  <a:pt x="1391" y="5454"/>
                </a:cubicBezTo>
                <a:cubicBezTo>
                  <a:pt x="1400" y="5440"/>
                  <a:pt x="1413" y="5421"/>
                  <a:pt x="1417" y="5416"/>
                </a:cubicBezTo>
                <a:cubicBezTo>
                  <a:pt x="1462" y="5356"/>
                  <a:pt x="1511" y="5309"/>
                  <a:pt x="1557" y="5280"/>
                </a:cubicBezTo>
                <a:cubicBezTo>
                  <a:pt x="1587" y="5261"/>
                  <a:pt x="1623" y="5246"/>
                  <a:pt x="1649" y="5239"/>
                </a:cubicBezTo>
                <a:cubicBezTo>
                  <a:pt x="1662" y="5236"/>
                  <a:pt x="1696" y="5232"/>
                  <a:pt x="1727" y="5229"/>
                </a:cubicBezTo>
                <a:cubicBezTo>
                  <a:pt x="1842" y="5218"/>
                  <a:pt x="1863" y="5216"/>
                  <a:pt x="1899" y="5208"/>
                </a:cubicBezTo>
                <a:cubicBezTo>
                  <a:pt x="1915" y="5204"/>
                  <a:pt x="1925" y="5202"/>
                  <a:pt x="1930" y="5200"/>
                </a:cubicBezTo>
                <a:cubicBezTo>
                  <a:pt x="1929" y="5201"/>
                  <a:pt x="1927" y="5202"/>
                  <a:pt x="1925" y="5203"/>
                </a:cubicBezTo>
                <a:cubicBezTo>
                  <a:pt x="1892" y="5221"/>
                  <a:pt x="1845" y="5258"/>
                  <a:pt x="1817" y="5288"/>
                </a:cubicBezTo>
                <a:cubicBezTo>
                  <a:pt x="1808" y="5298"/>
                  <a:pt x="1783" y="5331"/>
                  <a:pt x="1783" y="5337"/>
                </a:cubicBezTo>
                <a:lnTo>
                  <a:pt x="1783" y="5337"/>
                </a:lnTo>
                <a:cubicBezTo>
                  <a:pt x="1782" y="5337"/>
                  <a:pt x="1778" y="5340"/>
                  <a:pt x="1774" y="5351"/>
                </a:cubicBezTo>
                <a:cubicBezTo>
                  <a:pt x="1771" y="5357"/>
                  <a:pt x="1763" y="5372"/>
                  <a:pt x="1757" y="5385"/>
                </a:cubicBezTo>
                <a:cubicBezTo>
                  <a:pt x="1748" y="5404"/>
                  <a:pt x="1746" y="5408"/>
                  <a:pt x="1746" y="5410"/>
                </a:cubicBezTo>
                <a:cubicBezTo>
                  <a:pt x="1746" y="5409"/>
                  <a:pt x="1746" y="5409"/>
                  <a:pt x="1746" y="5409"/>
                </a:cubicBezTo>
                <a:cubicBezTo>
                  <a:pt x="1746" y="5410"/>
                  <a:pt x="1744" y="5413"/>
                  <a:pt x="1741" y="5416"/>
                </a:cubicBezTo>
                <a:cubicBezTo>
                  <a:pt x="1738" y="5420"/>
                  <a:pt x="1729" y="5433"/>
                  <a:pt x="1720" y="5445"/>
                </a:cubicBezTo>
                <a:cubicBezTo>
                  <a:pt x="1675" y="5507"/>
                  <a:pt x="1604" y="5590"/>
                  <a:pt x="1589" y="5599"/>
                </a:cubicBezTo>
                <a:cubicBezTo>
                  <a:pt x="1535" y="5632"/>
                  <a:pt x="1516" y="5641"/>
                  <a:pt x="1455" y="5663"/>
                </a:cubicBezTo>
                <a:cubicBezTo>
                  <a:pt x="1443" y="5667"/>
                  <a:pt x="1429" y="5672"/>
                  <a:pt x="1425" y="5673"/>
                </a:cubicBezTo>
                <a:cubicBezTo>
                  <a:pt x="1421" y="5675"/>
                  <a:pt x="1407" y="5680"/>
                  <a:pt x="1393" y="5684"/>
                </a:cubicBezTo>
                <a:cubicBezTo>
                  <a:pt x="1379" y="5689"/>
                  <a:pt x="1363" y="5694"/>
                  <a:pt x="1356" y="5697"/>
                </a:cubicBezTo>
                <a:cubicBezTo>
                  <a:pt x="1343" y="5703"/>
                  <a:pt x="1276" y="5718"/>
                  <a:pt x="1253" y="5721"/>
                </a:cubicBezTo>
                <a:cubicBezTo>
                  <a:pt x="1245" y="5722"/>
                  <a:pt x="1219" y="5725"/>
                  <a:pt x="1195" y="5727"/>
                </a:cubicBezTo>
                <a:cubicBezTo>
                  <a:pt x="1172" y="5730"/>
                  <a:pt x="1138" y="5733"/>
                  <a:pt x="1121" y="5735"/>
                </a:cubicBezTo>
                <a:lnTo>
                  <a:pt x="1110" y="5736"/>
                </a:lnTo>
                <a:lnTo>
                  <a:pt x="1120" y="5732"/>
                </a:lnTo>
                <a:cubicBezTo>
                  <a:pt x="1135" y="5724"/>
                  <a:pt x="1152" y="5716"/>
                  <a:pt x="1157" y="5713"/>
                </a:cubicBezTo>
                <a:moveTo>
                  <a:pt x="1535" y="5267"/>
                </a:moveTo>
                <a:lnTo>
                  <a:pt x="1538" y="5263"/>
                </a:lnTo>
                <a:cubicBezTo>
                  <a:pt x="1548" y="5253"/>
                  <a:pt x="1559" y="5240"/>
                  <a:pt x="1563" y="5235"/>
                </a:cubicBezTo>
                <a:cubicBezTo>
                  <a:pt x="1589" y="5203"/>
                  <a:pt x="1625" y="5177"/>
                  <a:pt x="1658" y="5164"/>
                </a:cubicBezTo>
                <a:cubicBezTo>
                  <a:pt x="1666" y="5161"/>
                  <a:pt x="1676" y="5157"/>
                  <a:pt x="1679" y="5155"/>
                </a:cubicBezTo>
                <a:cubicBezTo>
                  <a:pt x="1682" y="5154"/>
                  <a:pt x="1691" y="5152"/>
                  <a:pt x="1700" y="5151"/>
                </a:cubicBezTo>
                <a:cubicBezTo>
                  <a:pt x="1714" y="5150"/>
                  <a:pt x="1718" y="5149"/>
                  <a:pt x="1719" y="5148"/>
                </a:cubicBezTo>
                <a:cubicBezTo>
                  <a:pt x="1724" y="5147"/>
                  <a:pt x="1754" y="5148"/>
                  <a:pt x="1782" y="5151"/>
                </a:cubicBezTo>
                <a:cubicBezTo>
                  <a:pt x="1795" y="5152"/>
                  <a:pt x="1832" y="5156"/>
                  <a:pt x="1864" y="5160"/>
                </a:cubicBezTo>
                <a:cubicBezTo>
                  <a:pt x="1895" y="5164"/>
                  <a:pt x="1929" y="5168"/>
                  <a:pt x="1939" y="5168"/>
                </a:cubicBezTo>
                <a:cubicBezTo>
                  <a:pt x="1945" y="5168"/>
                  <a:pt x="1952" y="5169"/>
                  <a:pt x="1957" y="5169"/>
                </a:cubicBezTo>
                <a:cubicBezTo>
                  <a:pt x="1866" y="5192"/>
                  <a:pt x="1852" y="5194"/>
                  <a:pt x="1772" y="5201"/>
                </a:cubicBezTo>
                <a:cubicBezTo>
                  <a:pt x="1642" y="5213"/>
                  <a:pt x="1622" y="5218"/>
                  <a:pt x="1559" y="5254"/>
                </a:cubicBezTo>
                <a:lnTo>
                  <a:pt x="1535" y="5267"/>
                </a:lnTo>
                <a:moveTo>
                  <a:pt x="1763" y="4116"/>
                </a:moveTo>
                <a:lnTo>
                  <a:pt x="1763" y="4116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0000" tIns="45000" rIns="90000" bIns="45000" anchor="ctr" anchorCtr="1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40;p28">
            <a:extLst>
              <a:ext uri="{FF2B5EF4-FFF2-40B4-BE49-F238E27FC236}">
                <a16:creationId xmlns:a16="http://schemas.microsoft.com/office/drawing/2014/main" id="{C3E8256A-5EC9-80D6-4547-F6F0C924A40C}"/>
              </a:ext>
            </a:extLst>
          </p:cNvPr>
          <p:cNvSpPr txBox="1">
            <a:spLocks/>
          </p:cNvSpPr>
          <p:nvPr/>
        </p:nvSpPr>
        <p:spPr>
          <a:xfrm>
            <a:off x="932544" y="4198379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9pPr>
          </a:lstStyle>
          <a:p>
            <a:r>
              <a:rPr lang="en-US" sz="2000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 Section A-A</a:t>
            </a:r>
            <a:endParaRPr lang="en-US" sz="20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8BE7726-6F1A-41C2-1789-3B8E1A5951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5230" y="900136"/>
            <a:ext cx="6818628" cy="3278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10686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9">
          <a:extLst>
            <a:ext uri="{FF2B5EF4-FFF2-40B4-BE49-F238E27FC236}">
              <a16:creationId xmlns:a16="http://schemas.microsoft.com/office/drawing/2014/main" id="{3A6A8755-8048-8AAF-30E2-B1D6513B6B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28">
            <a:extLst>
              <a:ext uri="{FF2B5EF4-FFF2-40B4-BE49-F238E27FC236}">
                <a16:creationId xmlns:a16="http://schemas.microsoft.com/office/drawing/2014/main" id="{A4A0D282-A929-F251-7195-DB68F816708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02044" y="111871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Sections </a:t>
            </a:r>
            <a:endParaRPr lang="en-US" sz="2600" dirty="0"/>
          </a:p>
        </p:txBody>
      </p:sp>
      <p:sp>
        <p:nvSpPr>
          <p:cNvPr id="242" name="Google Shape;242;p28">
            <a:extLst>
              <a:ext uri="{FF2B5EF4-FFF2-40B4-BE49-F238E27FC236}">
                <a16:creationId xmlns:a16="http://schemas.microsoft.com/office/drawing/2014/main" id="{B19604AE-3CE3-B1F5-70A4-06B000980980}"/>
              </a:ext>
            </a:extLst>
          </p:cNvPr>
          <p:cNvSpPr/>
          <p:nvPr/>
        </p:nvSpPr>
        <p:spPr>
          <a:xfrm rot="-439947" flipH="1">
            <a:off x="-136520" y="3139396"/>
            <a:ext cx="1477129" cy="3223944"/>
          </a:xfrm>
          <a:custGeom>
            <a:avLst/>
            <a:gdLst/>
            <a:ahLst/>
            <a:cxnLst/>
            <a:rect l="l" t="t" r="r" b="b"/>
            <a:pathLst>
              <a:path w="2936" h="6408" extrusionOk="0">
                <a:moveTo>
                  <a:pt x="2511" y="4617"/>
                </a:moveTo>
                <a:lnTo>
                  <a:pt x="2511" y="4617"/>
                </a:lnTo>
                <a:cubicBezTo>
                  <a:pt x="2512" y="4617"/>
                  <a:pt x="2514" y="4616"/>
                  <a:pt x="2514" y="4615"/>
                </a:cubicBezTo>
                <a:cubicBezTo>
                  <a:pt x="2517" y="4609"/>
                  <a:pt x="2512" y="4533"/>
                  <a:pt x="2510" y="4524"/>
                </a:cubicBezTo>
                <a:cubicBezTo>
                  <a:pt x="2508" y="4519"/>
                  <a:pt x="2506" y="4511"/>
                  <a:pt x="2505" y="4506"/>
                </a:cubicBezTo>
                <a:cubicBezTo>
                  <a:pt x="2499" y="4478"/>
                  <a:pt x="2459" y="4432"/>
                  <a:pt x="2415" y="4401"/>
                </a:cubicBezTo>
                <a:cubicBezTo>
                  <a:pt x="2408" y="4395"/>
                  <a:pt x="2400" y="4390"/>
                  <a:pt x="2398" y="4388"/>
                </a:cubicBezTo>
                <a:cubicBezTo>
                  <a:pt x="2388" y="4379"/>
                  <a:pt x="2348" y="4357"/>
                  <a:pt x="2324" y="4348"/>
                </a:cubicBezTo>
                <a:cubicBezTo>
                  <a:pt x="2236" y="4313"/>
                  <a:pt x="2159" y="4300"/>
                  <a:pt x="2067" y="4306"/>
                </a:cubicBezTo>
                <a:cubicBezTo>
                  <a:pt x="2023" y="4308"/>
                  <a:pt x="1962" y="4317"/>
                  <a:pt x="1950" y="4323"/>
                </a:cubicBezTo>
                <a:cubicBezTo>
                  <a:pt x="1947" y="4325"/>
                  <a:pt x="1937" y="4329"/>
                  <a:pt x="1928" y="4332"/>
                </a:cubicBezTo>
                <a:cubicBezTo>
                  <a:pt x="1906" y="4341"/>
                  <a:pt x="1866" y="4366"/>
                  <a:pt x="1845" y="4385"/>
                </a:cubicBezTo>
                <a:cubicBezTo>
                  <a:pt x="1835" y="4393"/>
                  <a:pt x="1819" y="4411"/>
                  <a:pt x="1808" y="4425"/>
                </a:cubicBezTo>
                <a:cubicBezTo>
                  <a:pt x="1799" y="4438"/>
                  <a:pt x="1788" y="4451"/>
                  <a:pt x="1786" y="4454"/>
                </a:cubicBezTo>
                <a:cubicBezTo>
                  <a:pt x="1784" y="4457"/>
                  <a:pt x="1781" y="4462"/>
                  <a:pt x="1781" y="4465"/>
                </a:cubicBezTo>
                <a:cubicBezTo>
                  <a:pt x="1781" y="4465"/>
                  <a:pt x="1780" y="4467"/>
                  <a:pt x="1779" y="4468"/>
                </a:cubicBezTo>
                <a:cubicBezTo>
                  <a:pt x="1776" y="4470"/>
                  <a:pt x="1768" y="4480"/>
                  <a:pt x="1734" y="4531"/>
                </a:cubicBezTo>
                <a:cubicBezTo>
                  <a:pt x="1726" y="4543"/>
                  <a:pt x="1716" y="4555"/>
                  <a:pt x="1701" y="4574"/>
                </a:cubicBezTo>
                <a:cubicBezTo>
                  <a:pt x="1658" y="4631"/>
                  <a:pt x="1656" y="4633"/>
                  <a:pt x="1625" y="4654"/>
                </a:cubicBezTo>
                <a:cubicBezTo>
                  <a:pt x="1578" y="4686"/>
                  <a:pt x="1485" y="4746"/>
                  <a:pt x="1459" y="4761"/>
                </a:cubicBezTo>
                <a:cubicBezTo>
                  <a:pt x="1389" y="4801"/>
                  <a:pt x="1358" y="4836"/>
                  <a:pt x="1326" y="4908"/>
                </a:cubicBezTo>
                <a:cubicBezTo>
                  <a:pt x="1319" y="4924"/>
                  <a:pt x="1300" y="4949"/>
                  <a:pt x="1247" y="5018"/>
                </a:cubicBezTo>
                <a:cubicBezTo>
                  <a:pt x="1244" y="5022"/>
                  <a:pt x="1241" y="5025"/>
                  <a:pt x="1240" y="5025"/>
                </a:cubicBezTo>
                <a:cubicBezTo>
                  <a:pt x="1231" y="5027"/>
                  <a:pt x="1188" y="5067"/>
                  <a:pt x="1174" y="5083"/>
                </a:cubicBezTo>
                <a:cubicBezTo>
                  <a:pt x="1160" y="5100"/>
                  <a:pt x="1105" y="5177"/>
                  <a:pt x="1106" y="5186"/>
                </a:cubicBezTo>
                <a:cubicBezTo>
                  <a:pt x="1106" y="5185"/>
                  <a:pt x="1106" y="5185"/>
                  <a:pt x="1106" y="5185"/>
                </a:cubicBezTo>
                <a:cubicBezTo>
                  <a:pt x="1105" y="5186"/>
                  <a:pt x="1102" y="5191"/>
                  <a:pt x="1099" y="5197"/>
                </a:cubicBezTo>
                <a:cubicBezTo>
                  <a:pt x="1100" y="5191"/>
                  <a:pt x="1100" y="5190"/>
                  <a:pt x="1100" y="5189"/>
                </a:cubicBezTo>
                <a:cubicBezTo>
                  <a:pt x="1100" y="5184"/>
                  <a:pt x="1109" y="5148"/>
                  <a:pt x="1126" y="5088"/>
                </a:cubicBezTo>
                <a:cubicBezTo>
                  <a:pt x="1138" y="5042"/>
                  <a:pt x="1154" y="4987"/>
                  <a:pt x="1161" y="4970"/>
                </a:cubicBezTo>
                <a:cubicBezTo>
                  <a:pt x="1163" y="4966"/>
                  <a:pt x="1167" y="4954"/>
                  <a:pt x="1167" y="4950"/>
                </a:cubicBezTo>
                <a:cubicBezTo>
                  <a:pt x="1168" y="4947"/>
                  <a:pt x="1181" y="4916"/>
                  <a:pt x="1195" y="4886"/>
                </a:cubicBezTo>
                <a:cubicBezTo>
                  <a:pt x="1203" y="4868"/>
                  <a:pt x="1227" y="4827"/>
                  <a:pt x="1279" y="4739"/>
                </a:cubicBezTo>
                <a:cubicBezTo>
                  <a:pt x="1288" y="4725"/>
                  <a:pt x="1296" y="4710"/>
                  <a:pt x="1303" y="4699"/>
                </a:cubicBezTo>
                <a:cubicBezTo>
                  <a:pt x="1311" y="4684"/>
                  <a:pt x="1313" y="4681"/>
                  <a:pt x="1313" y="4680"/>
                </a:cubicBezTo>
                <a:cubicBezTo>
                  <a:pt x="1314" y="4679"/>
                  <a:pt x="1317" y="4677"/>
                  <a:pt x="1322" y="4668"/>
                </a:cubicBezTo>
                <a:cubicBezTo>
                  <a:pt x="1325" y="4662"/>
                  <a:pt x="1328" y="4658"/>
                  <a:pt x="1330" y="4657"/>
                </a:cubicBezTo>
                <a:cubicBezTo>
                  <a:pt x="1332" y="4655"/>
                  <a:pt x="1335" y="4652"/>
                  <a:pt x="1335" y="4649"/>
                </a:cubicBezTo>
                <a:cubicBezTo>
                  <a:pt x="1336" y="4646"/>
                  <a:pt x="1344" y="4631"/>
                  <a:pt x="1357" y="4608"/>
                </a:cubicBezTo>
                <a:cubicBezTo>
                  <a:pt x="1376" y="4574"/>
                  <a:pt x="1408" y="4518"/>
                  <a:pt x="1407" y="4513"/>
                </a:cubicBezTo>
                <a:cubicBezTo>
                  <a:pt x="1407" y="4514"/>
                  <a:pt x="1407" y="4514"/>
                  <a:pt x="1407" y="4514"/>
                </a:cubicBezTo>
                <a:cubicBezTo>
                  <a:pt x="1408" y="4513"/>
                  <a:pt x="1411" y="4505"/>
                  <a:pt x="1417" y="4494"/>
                </a:cubicBezTo>
                <a:cubicBezTo>
                  <a:pt x="1427" y="4476"/>
                  <a:pt x="1443" y="4443"/>
                  <a:pt x="1465" y="4392"/>
                </a:cubicBezTo>
                <a:cubicBezTo>
                  <a:pt x="1482" y="4354"/>
                  <a:pt x="1512" y="4318"/>
                  <a:pt x="1568" y="4269"/>
                </a:cubicBezTo>
                <a:cubicBezTo>
                  <a:pt x="1576" y="4262"/>
                  <a:pt x="1590" y="4250"/>
                  <a:pt x="1591" y="4247"/>
                </a:cubicBezTo>
                <a:lnTo>
                  <a:pt x="1592" y="4247"/>
                </a:lnTo>
                <a:cubicBezTo>
                  <a:pt x="1597" y="4246"/>
                  <a:pt x="1629" y="4219"/>
                  <a:pt x="1631" y="4216"/>
                </a:cubicBezTo>
                <a:cubicBezTo>
                  <a:pt x="1632" y="4216"/>
                  <a:pt x="1634" y="4214"/>
                  <a:pt x="1637" y="4212"/>
                </a:cubicBezTo>
                <a:cubicBezTo>
                  <a:pt x="1640" y="4210"/>
                  <a:pt x="1650" y="4202"/>
                  <a:pt x="1660" y="4194"/>
                </a:cubicBezTo>
                <a:cubicBezTo>
                  <a:pt x="1699" y="4163"/>
                  <a:pt x="1758" y="4119"/>
                  <a:pt x="1763" y="4116"/>
                </a:cubicBezTo>
                <a:cubicBezTo>
                  <a:pt x="1765" y="4116"/>
                  <a:pt x="1770" y="4113"/>
                  <a:pt x="1778" y="4109"/>
                </a:cubicBezTo>
                <a:cubicBezTo>
                  <a:pt x="1794" y="4101"/>
                  <a:pt x="1814" y="4093"/>
                  <a:pt x="1819" y="4092"/>
                </a:cubicBezTo>
                <a:cubicBezTo>
                  <a:pt x="1822" y="4092"/>
                  <a:pt x="1828" y="4089"/>
                  <a:pt x="1833" y="4087"/>
                </a:cubicBezTo>
                <a:cubicBezTo>
                  <a:pt x="1838" y="4084"/>
                  <a:pt x="1847" y="4080"/>
                  <a:pt x="1853" y="4078"/>
                </a:cubicBezTo>
                <a:cubicBezTo>
                  <a:pt x="1866" y="4073"/>
                  <a:pt x="1877" y="4061"/>
                  <a:pt x="1879" y="4048"/>
                </a:cubicBezTo>
                <a:cubicBezTo>
                  <a:pt x="1880" y="4040"/>
                  <a:pt x="1877" y="4032"/>
                  <a:pt x="1871" y="4028"/>
                </a:cubicBezTo>
                <a:cubicBezTo>
                  <a:pt x="1855" y="4014"/>
                  <a:pt x="1831" y="4025"/>
                  <a:pt x="1800" y="4059"/>
                </a:cubicBezTo>
                <a:cubicBezTo>
                  <a:pt x="1790" y="4069"/>
                  <a:pt x="1776" y="4082"/>
                  <a:pt x="1769" y="4086"/>
                </a:cubicBezTo>
                <a:cubicBezTo>
                  <a:pt x="1762" y="4091"/>
                  <a:pt x="1751" y="4098"/>
                  <a:pt x="1744" y="4102"/>
                </a:cubicBezTo>
                <a:cubicBezTo>
                  <a:pt x="1724" y="4115"/>
                  <a:pt x="1679" y="4148"/>
                  <a:pt x="1657" y="4166"/>
                </a:cubicBezTo>
                <a:cubicBezTo>
                  <a:pt x="1645" y="4176"/>
                  <a:pt x="1630" y="4188"/>
                  <a:pt x="1624" y="4193"/>
                </a:cubicBezTo>
                <a:cubicBezTo>
                  <a:pt x="1595" y="4215"/>
                  <a:pt x="1535" y="4267"/>
                  <a:pt x="1521" y="4281"/>
                </a:cubicBezTo>
                <a:cubicBezTo>
                  <a:pt x="1519" y="4284"/>
                  <a:pt x="1517" y="4286"/>
                  <a:pt x="1515" y="4288"/>
                </a:cubicBezTo>
                <a:cubicBezTo>
                  <a:pt x="1516" y="4287"/>
                  <a:pt x="1516" y="4286"/>
                  <a:pt x="1516" y="4285"/>
                </a:cubicBezTo>
                <a:cubicBezTo>
                  <a:pt x="1527" y="4263"/>
                  <a:pt x="1567" y="4171"/>
                  <a:pt x="1580" y="4136"/>
                </a:cubicBezTo>
                <a:cubicBezTo>
                  <a:pt x="1594" y="4097"/>
                  <a:pt x="1620" y="4009"/>
                  <a:pt x="1632" y="3954"/>
                </a:cubicBezTo>
                <a:cubicBezTo>
                  <a:pt x="1656" y="3849"/>
                  <a:pt x="1658" y="3751"/>
                  <a:pt x="1641" y="3594"/>
                </a:cubicBezTo>
                <a:cubicBezTo>
                  <a:pt x="1636" y="3549"/>
                  <a:pt x="1636" y="3545"/>
                  <a:pt x="1642" y="3508"/>
                </a:cubicBezTo>
                <a:cubicBezTo>
                  <a:pt x="1648" y="3468"/>
                  <a:pt x="1658" y="3434"/>
                  <a:pt x="1676" y="3397"/>
                </a:cubicBezTo>
                <a:cubicBezTo>
                  <a:pt x="1682" y="3384"/>
                  <a:pt x="1692" y="3362"/>
                  <a:pt x="1699" y="3347"/>
                </a:cubicBezTo>
                <a:cubicBezTo>
                  <a:pt x="1706" y="3332"/>
                  <a:pt x="1717" y="3310"/>
                  <a:pt x="1724" y="3298"/>
                </a:cubicBezTo>
                <a:cubicBezTo>
                  <a:pt x="1734" y="3281"/>
                  <a:pt x="1737" y="3276"/>
                  <a:pt x="1737" y="3275"/>
                </a:cubicBezTo>
                <a:cubicBezTo>
                  <a:pt x="1738" y="3272"/>
                  <a:pt x="1753" y="3251"/>
                  <a:pt x="1797" y="3186"/>
                </a:cubicBezTo>
                <a:cubicBezTo>
                  <a:pt x="1808" y="3170"/>
                  <a:pt x="1820" y="3152"/>
                  <a:pt x="1824" y="3146"/>
                </a:cubicBezTo>
                <a:cubicBezTo>
                  <a:pt x="1838" y="3126"/>
                  <a:pt x="1843" y="3122"/>
                  <a:pt x="1888" y="3089"/>
                </a:cubicBezTo>
                <a:cubicBezTo>
                  <a:pt x="1919" y="3066"/>
                  <a:pt x="1932" y="3058"/>
                  <a:pt x="1956" y="3047"/>
                </a:cubicBezTo>
                <a:cubicBezTo>
                  <a:pt x="2002" y="3027"/>
                  <a:pt x="2070" y="3007"/>
                  <a:pt x="2153" y="2990"/>
                </a:cubicBezTo>
                <a:cubicBezTo>
                  <a:pt x="2218" y="2977"/>
                  <a:pt x="2279" y="2955"/>
                  <a:pt x="2300" y="2936"/>
                </a:cubicBezTo>
                <a:cubicBezTo>
                  <a:pt x="2305" y="2932"/>
                  <a:pt x="2338" y="2898"/>
                  <a:pt x="2348" y="2888"/>
                </a:cubicBezTo>
                <a:cubicBezTo>
                  <a:pt x="2377" y="2858"/>
                  <a:pt x="2461" y="2822"/>
                  <a:pt x="2493" y="2827"/>
                </a:cubicBezTo>
                <a:cubicBezTo>
                  <a:pt x="2504" y="2829"/>
                  <a:pt x="2511" y="2835"/>
                  <a:pt x="2549" y="2876"/>
                </a:cubicBezTo>
                <a:cubicBezTo>
                  <a:pt x="2597" y="2929"/>
                  <a:pt x="2663" y="2982"/>
                  <a:pt x="2722" y="3014"/>
                </a:cubicBezTo>
                <a:cubicBezTo>
                  <a:pt x="2755" y="3032"/>
                  <a:pt x="2771" y="3037"/>
                  <a:pt x="2819" y="3044"/>
                </a:cubicBezTo>
                <a:cubicBezTo>
                  <a:pt x="2872" y="3052"/>
                  <a:pt x="2882" y="3055"/>
                  <a:pt x="2905" y="3071"/>
                </a:cubicBezTo>
                <a:lnTo>
                  <a:pt x="2936" y="3093"/>
                </a:lnTo>
                <a:lnTo>
                  <a:pt x="2927" y="3070"/>
                </a:lnTo>
                <a:cubicBezTo>
                  <a:pt x="2924" y="3063"/>
                  <a:pt x="2919" y="3046"/>
                  <a:pt x="2915" y="3031"/>
                </a:cubicBezTo>
                <a:cubicBezTo>
                  <a:pt x="2901" y="2981"/>
                  <a:pt x="2874" y="2926"/>
                  <a:pt x="2837" y="2872"/>
                </a:cubicBezTo>
                <a:cubicBezTo>
                  <a:pt x="2833" y="2866"/>
                  <a:pt x="2825" y="2853"/>
                  <a:pt x="2818" y="2842"/>
                </a:cubicBezTo>
                <a:cubicBezTo>
                  <a:pt x="2791" y="2798"/>
                  <a:pt x="2757" y="2761"/>
                  <a:pt x="2719" y="2733"/>
                </a:cubicBezTo>
                <a:cubicBezTo>
                  <a:pt x="2656" y="2685"/>
                  <a:pt x="2608" y="2666"/>
                  <a:pt x="2547" y="2664"/>
                </a:cubicBezTo>
                <a:cubicBezTo>
                  <a:pt x="2495" y="2662"/>
                  <a:pt x="2473" y="2666"/>
                  <a:pt x="2400" y="2688"/>
                </a:cubicBezTo>
                <a:cubicBezTo>
                  <a:pt x="2363" y="2699"/>
                  <a:pt x="2324" y="2710"/>
                  <a:pt x="2313" y="2713"/>
                </a:cubicBezTo>
                <a:cubicBezTo>
                  <a:pt x="2161" y="2749"/>
                  <a:pt x="2159" y="2749"/>
                  <a:pt x="2102" y="2785"/>
                </a:cubicBezTo>
                <a:cubicBezTo>
                  <a:pt x="2065" y="2809"/>
                  <a:pt x="2059" y="2813"/>
                  <a:pt x="2053" y="2819"/>
                </a:cubicBezTo>
                <a:cubicBezTo>
                  <a:pt x="2050" y="2822"/>
                  <a:pt x="2041" y="2829"/>
                  <a:pt x="2034" y="2835"/>
                </a:cubicBezTo>
                <a:cubicBezTo>
                  <a:pt x="2017" y="2848"/>
                  <a:pt x="1940" y="2935"/>
                  <a:pt x="1919" y="2964"/>
                </a:cubicBezTo>
                <a:cubicBezTo>
                  <a:pt x="1910" y="2976"/>
                  <a:pt x="1902" y="2988"/>
                  <a:pt x="1900" y="2991"/>
                </a:cubicBezTo>
                <a:cubicBezTo>
                  <a:pt x="1897" y="2994"/>
                  <a:pt x="1892" y="3002"/>
                  <a:pt x="1887" y="3008"/>
                </a:cubicBezTo>
                <a:cubicBezTo>
                  <a:pt x="1883" y="3015"/>
                  <a:pt x="1878" y="3021"/>
                  <a:pt x="1876" y="3023"/>
                </a:cubicBezTo>
                <a:cubicBezTo>
                  <a:pt x="1870" y="3031"/>
                  <a:pt x="1839" y="3078"/>
                  <a:pt x="1835" y="3087"/>
                </a:cubicBezTo>
                <a:cubicBezTo>
                  <a:pt x="1833" y="3092"/>
                  <a:pt x="1827" y="3101"/>
                  <a:pt x="1822" y="3108"/>
                </a:cubicBezTo>
                <a:cubicBezTo>
                  <a:pt x="1818" y="3115"/>
                  <a:pt x="1812" y="3124"/>
                  <a:pt x="1810" y="3128"/>
                </a:cubicBezTo>
                <a:cubicBezTo>
                  <a:pt x="1807" y="3132"/>
                  <a:pt x="1803" y="3138"/>
                  <a:pt x="1802" y="3140"/>
                </a:cubicBezTo>
                <a:cubicBezTo>
                  <a:pt x="1799" y="3143"/>
                  <a:pt x="1793" y="3153"/>
                  <a:pt x="1786" y="3162"/>
                </a:cubicBezTo>
                <a:cubicBezTo>
                  <a:pt x="1780" y="3172"/>
                  <a:pt x="1773" y="3182"/>
                  <a:pt x="1770" y="3186"/>
                </a:cubicBezTo>
                <a:cubicBezTo>
                  <a:pt x="1748" y="3216"/>
                  <a:pt x="1726" y="3249"/>
                  <a:pt x="1714" y="3270"/>
                </a:cubicBezTo>
                <a:cubicBezTo>
                  <a:pt x="1688" y="3316"/>
                  <a:pt x="1687" y="3319"/>
                  <a:pt x="1649" y="3401"/>
                </a:cubicBezTo>
                <a:cubicBezTo>
                  <a:pt x="1634" y="3435"/>
                  <a:pt x="1622" y="3475"/>
                  <a:pt x="1619" y="3500"/>
                </a:cubicBezTo>
                <a:cubicBezTo>
                  <a:pt x="1618" y="3508"/>
                  <a:pt x="1617" y="3515"/>
                  <a:pt x="1617" y="3517"/>
                </a:cubicBezTo>
                <a:cubicBezTo>
                  <a:pt x="1617" y="3517"/>
                  <a:pt x="1617" y="3519"/>
                  <a:pt x="1617" y="3520"/>
                </a:cubicBezTo>
                <a:cubicBezTo>
                  <a:pt x="1616" y="3519"/>
                  <a:pt x="1616" y="3517"/>
                  <a:pt x="1616" y="3516"/>
                </a:cubicBezTo>
                <a:cubicBezTo>
                  <a:pt x="1613" y="3505"/>
                  <a:pt x="1596" y="3454"/>
                  <a:pt x="1587" y="3430"/>
                </a:cubicBezTo>
                <a:cubicBezTo>
                  <a:pt x="1580" y="3412"/>
                  <a:pt x="1573" y="3389"/>
                  <a:pt x="1565" y="3359"/>
                </a:cubicBezTo>
                <a:cubicBezTo>
                  <a:pt x="1559" y="3335"/>
                  <a:pt x="1547" y="3252"/>
                  <a:pt x="1545" y="3218"/>
                </a:cubicBezTo>
                <a:lnTo>
                  <a:pt x="1543" y="3188"/>
                </a:lnTo>
                <a:lnTo>
                  <a:pt x="1557" y="3159"/>
                </a:lnTo>
                <a:cubicBezTo>
                  <a:pt x="1580" y="3110"/>
                  <a:pt x="1582" y="3107"/>
                  <a:pt x="1608" y="3064"/>
                </a:cubicBezTo>
                <a:cubicBezTo>
                  <a:pt x="1644" y="3004"/>
                  <a:pt x="1683" y="2946"/>
                  <a:pt x="1699" y="2929"/>
                </a:cubicBezTo>
                <a:cubicBezTo>
                  <a:pt x="1703" y="2925"/>
                  <a:pt x="1715" y="2916"/>
                  <a:pt x="1725" y="2911"/>
                </a:cubicBezTo>
                <a:cubicBezTo>
                  <a:pt x="1759" y="2891"/>
                  <a:pt x="1775" y="2863"/>
                  <a:pt x="1764" y="2840"/>
                </a:cubicBezTo>
                <a:cubicBezTo>
                  <a:pt x="1757" y="2826"/>
                  <a:pt x="1747" y="2822"/>
                  <a:pt x="1732" y="2826"/>
                </a:cubicBezTo>
                <a:cubicBezTo>
                  <a:pt x="1714" y="2831"/>
                  <a:pt x="1702" y="2847"/>
                  <a:pt x="1689" y="2885"/>
                </a:cubicBezTo>
                <a:cubicBezTo>
                  <a:pt x="1681" y="2909"/>
                  <a:pt x="1674" y="2922"/>
                  <a:pt x="1660" y="2941"/>
                </a:cubicBezTo>
                <a:cubicBezTo>
                  <a:pt x="1625" y="2988"/>
                  <a:pt x="1570" y="3076"/>
                  <a:pt x="1553" y="3113"/>
                </a:cubicBezTo>
                <a:cubicBezTo>
                  <a:pt x="1550" y="3120"/>
                  <a:pt x="1544" y="3131"/>
                  <a:pt x="1541" y="3137"/>
                </a:cubicBezTo>
                <a:lnTo>
                  <a:pt x="1540" y="3139"/>
                </a:lnTo>
                <a:lnTo>
                  <a:pt x="1539" y="3123"/>
                </a:lnTo>
                <a:cubicBezTo>
                  <a:pt x="1537" y="3107"/>
                  <a:pt x="1536" y="3091"/>
                  <a:pt x="1535" y="3087"/>
                </a:cubicBezTo>
                <a:cubicBezTo>
                  <a:pt x="1535" y="3083"/>
                  <a:pt x="1532" y="3050"/>
                  <a:pt x="1528" y="3015"/>
                </a:cubicBezTo>
                <a:cubicBezTo>
                  <a:pt x="1525" y="2980"/>
                  <a:pt x="1521" y="2945"/>
                  <a:pt x="1519" y="2938"/>
                </a:cubicBezTo>
                <a:cubicBezTo>
                  <a:pt x="1517" y="2931"/>
                  <a:pt x="1516" y="2922"/>
                  <a:pt x="1516" y="2917"/>
                </a:cubicBezTo>
                <a:cubicBezTo>
                  <a:pt x="1516" y="2912"/>
                  <a:pt x="1517" y="2895"/>
                  <a:pt x="1517" y="2882"/>
                </a:cubicBezTo>
                <a:cubicBezTo>
                  <a:pt x="1517" y="2868"/>
                  <a:pt x="1518" y="2847"/>
                  <a:pt x="1519" y="2835"/>
                </a:cubicBezTo>
                <a:cubicBezTo>
                  <a:pt x="1520" y="2824"/>
                  <a:pt x="1520" y="2806"/>
                  <a:pt x="1521" y="2798"/>
                </a:cubicBezTo>
                <a:cubicBezTo>
                  <a:pt x="1521" y="2789"/>
                  <a:pt x="1522" y="2768"/>
                  <a:pt x="1524" y="2753"/>
                </a:cubicBezTo>
                <a:cubicBezTo>
                  <a:pt x="1528" y="2706"/>
                  <a:pt x="1529" y="2697"/>
                  <a:pt x="1529" y="2691"/>
                </a:cubicBezTo>
                <a:cubicBezTo>
                  <a:pt x="1529" y="2688"/>
                  <a:pt x="1530" y="2683"/>
                  <a:pt x="1531" y="2681"/>
                </a:cubicBezTo>
                <a:cubicBezTo>
                  <a:pt x="1532" y="2678"/>
                  <a:pt x="1533" y="2670"/>
                  <a:pt x="1533" y="2664"/>
                </a:cubicBezTo>
                <a:cubicBezTo>
                  <a:pt x="1535" y="2634"/>
                  <a:pt x="1539" y="2617"/>
                  <a:pt x="1540" y="2614"/>
                </a:cubicBezTo>
                <a:cubicBezTo>
                  <a:pt x="1542" y="2611"/>
                  <a:pt x="1544" y="2602"/>
                  <a:pt x="1545" y="2597"/>
                </a:cubicBezTo>
                <a:cubicBezTo>
                  <a:pt x="1546" y="2582"/>
                  <a:pt x="1562" y="2531"/>
                  <a:pt x="1570" y="2515"/>
                </a:cubicBezTo>
                <a:cubicBezTo>
                  <a:pt x="1580" y="2494"/>
                  <a:pt x="1584" y="2486"/>
                  <a:pt x="1602" y="2460"/>
                </a:cubicBezTo>
                <a:cubicBezTo>
                  <a:pt x="1641" y="2404"/>
                  <a:pt x="1682" y="2367"/>
                  <a:pt x="1783" y="2299"/>
                </a:cubicBezTo>
                <a:cubicBezTo>
                  <a:pt x="1819" y="2274"/>
                  <a:pt x="1849" y="2251"/>
                  <a:pt x="1858" y="2242"/>
                </a:cubicBezTo>
                <a:cubicBezTo>
                  <a:pt x="1860" y="2240"/>
                  <a:pt x="1867" y="2232"/>
                  <a:pt x="1873" y="2225"/>
                </a:cubicBezTo>
                <a:cubicBezTo>
                  <a:pt x="1889" y="2209"/>
                  <a:pt x="1898" y="2197"/>
                  <a:pt x="1919" y="2168"/>
                </a:cubicBezTo>
                <a:cubicBezTo>
                  <a:pt x="1927" y="2157"/>
                  <a:pt x="1942" y="2132"/>
                  <a:pt x="1953" y="2115"/>
                </a:cubicBezTo>
                <a:cubicBezTo>
                  <a:pt x="1975" y="2079"/>
                  <a:pt x="1976" y="2075"/>
                  <a:pt x="1976" y="2073"/>
                </a:cubicBezTo>
                <a:cubicBezTo>
                  <a:pt x="1976" y="2073"/>
                  <a:pt x="1977" y="2071"/>
                  <a:pt x="1978" y="2070"/>
                </a:cubicBezTo>
                <a:cubicBezTo>
                  <a:pt x="1980" y="2067"/>
                  <a:pt x="1993" y="2045"/>
                  <a:pt x="2005" y="2025"/>
                </a:cubicBezTo>
                <a:cubicBezTo>
                  <a:pt x="2018" y="2003"/>
                  <a:pt x="2035" y="1974"/>
                  <a:pt x="2042" y="1961"/>
                </a:cubicBezTo>
                <a:cubicBezTo>
                  <a:pt x="2061" y="1929"/>
                  <a:pt x="2065" y="1917"/>
                  <a:pt x="2072" y="1870"/>
                </a:cubicBezTo>
                <a:cubicBezTo>
                  <a:pt x="2077" y="1829"/>
                  <a:pt x="2086" y="1791"/>
                  <a:pt x="2102" y="1738"/>
                </a:cubicBezTo>
                <a:cubicBezTo>
                  <a:pt x="2107" y="1724"/>
                  <a:pt x="2112" y="1705"/>
                  <a:pt x="2114" y="1695"/>
                </a:cubicBezTo>
                <a:cubicBezTo>
                  <a:pt x="2115" y="1686"/>
                  <a:pt x="2120" y="1667"/>
                  <a:pt x="2125" y="1652"/>
                </a:cubicBezTo>
                <a:cubicBezTo>
                  <a:pt x="2133" y="1624"/>
                  <a:pt x="2139" y="1617"/>
                  <a:pt x="2165" y="1610"/>
                </a:cubicBezTo>
                <a:cubicBezTo>
                  <a:pt x="2178" y="1607"/>
                  <a:pt x="2180" y="1607"/>
                  <a:pt x="2199" y="1614"/>
                </a:cubicBezTo>
                <a:cubicBezTo>
                  <a:pt x="2211" y="1619"/>
                  <a:pt x="2220" y="1624"/>
                  <a:pt x="2222" y="1626"/>
                </a:cubicBezTo>
                <a:cubicBezTo>
                  <a:pt x="2224" y="1628"/>
                  <a:pt x="2228" y="1631"/>
                  <a:pt x="2231" y="1631"/>
                </a:cubicBezTo>
                <a:cubicBezTo>
                  <a:pt x="2233" y="1632"/>
                  <a:pt x="2238" y="1637"/>
                  <a:pt x="2245" y="1645"/>
                </a:cubicBezTo>
                <a:cubicBezTo>
                  <a:pt x="2259" y="1665"/>
                  <a:pt x="2265" y="1665"/>
                  <a:pt x="2267" y="1665"/>
                </a:cubicBezTo>
                <a:cubicBezTo>
                  <a:pt x="2269" y="1665"/>
                  <a:pt x="2271" y="1664"/>
                  <a:pt x="2272" y="1663"/>
                </a:cubicBezTo>
                <a:cubicBezTo>
                  <a:pt x="2277" y="1658"/>
                  <a:pt x="2281" y="1622"/>
                  <a:pt x="2280" y="1609"/>
                </a:cubicBezTo>
                <a:cubicBezTo>
                  <a:pt x="2279" y="1585"/>
                  <a:pt x="2266" y="1553"/>
                  <a:pt x="2252" y="1541"/>
                </a:cubicBezTo>
                <a:cubicBezTo>
                  <a:pt x="2236" y="1527"/>
                  <a:pt x="2217" y="1525"/>
                  <a:pt x="2160" y="1528"/>
                </a:cubicBezTo>
                <a:cubicBezTo>
                  <a:pt x="2067" y="1534"/>
                  <a:pt x="2052" y="1540"/>
                  <a:pt x="1972" y="1597"/>
                </a:cubicBezTo>
                <a:cubicBezTo>
                  <a:pt x="1966" y="1601"/>
                  <a:pt x="1951" y="1611"/>
                  <a:pt x="1937" y="1620"/>
                </a:cubicBezTo>
                <a:cubicBezTo>
                  <a:pt x="1909" y="1638"/>
                  <a:pt x="1893" y="1652"/>
                  <a:pt x="1860" y="1689"/>
                </a:cubicBezTo>
                <a:cubicBezTo>
                  <a:pt x="1824" y="1732"/>
                  <a:pt x="1803" y="1770"/>
                  <a:pt x="1784" y="1830"/>
                </a:cubicBezTo>
                <a:cubicBezTo>
                  <a:pt x="1780" y="1844"/>
                  <a:pt x="1775" y="1859"/>
                  <a:pt x="1774" y="1862"/>
                </a:cubicBezTo>
                <a:cubicBezTo>
                  <a:pt x="1772" y="1865"/>
                  <a:pt x="1768" y="1882"/>
                  <a:pt x="1763" y="1899"/>
                </a:cubicBezTo>
                <a:cubicBezTo>
                  <a:pt x="1758" y="1916"/>
                  <a:pt x="1751" y="1940"/>
                  <a:pt x="1746" y="1952"/>
                </a:cubicBezTo>
                <a:cubicBezTo>
                  <a:pt x="1733" y="1991"/>
                  <a:pt x="1722" y="2058"/>
                  <a:pt x="1721" y="2111"/>
                </a:cubicBezTo>
                <a:cubicBezTo>
                  <a:pt x="1720" y="2156"/>
                  <a:pt x="1719" y="2169"/>
                  <a:pt x="1714" y="2191"/>
                </a:cubicBezTo>
                <a:cubicBezTo>
                  <a:pt x="1707" y="2221"/>
                  <a:pt x="1705" y="2227"/>
                  <a:pt x="1689" y="2256"/>
                </a:cubicBezTo>
                <a:cubicBezTo>
                  <a:pt x="1681" y="2270"/>
                  <a:pt x="1667" y="2297"/>
                  <a:pt x="1657" y="2317"/>
                </a:cubicBezTo>
                <a:cubicBezTo>
                  <a:pt x="1647" y="2336"/>
                  <a:pt x="1636" y="2358"/>
                  <a:pt x="1631" y="2366"/>
                </a:cubicBezTo>
                <a:cubicBezTo>
                  <a:pt x="1626" y="2374"/>
                  <a:pt x="1615" y="2394"/>
                  <a:pt x="1605" y="2411"/>
                </a:cubicBezTo>
                <a:cubicBezTo>
                  <a:pt x="1595" y="2428"/>
                  <a:pt x="1582" y="2448"/>
                  <a:pt x="1577" y="2455"/>
                </a:cubicBezTo>
                <a:cubicBezTo>
                  <a:pt x="1567" y="2471"/>
                  <a:pt x="1552" y="2497"/>
                  <a:pt x="1547" y="2511"/>
                </a:cubicBezTo>
                <a:cubicBezTo>
                  <a:pt x="1550" y="2479"/>
                  <a:pt x="1544" y="2361"/>
                  <a:pt x="1539" y="2334"/>
                </a:cubicBezTo>
                <a:cubicBezTo>
                  <a:pt x="1537" y="2324"/>
                  <a:pt x="1534" y="2306"/>
                  <a:pt x="1532" y="2296"/>
                </a:cubicBezTo>
                <a:cubicBezTo>
                  <a:pt x="1531" y="2285"/>
                  <a:pt x="1529" y="2272"/>
                  <a:pt x="1528" y="2266"/>
                </a:cubicBezTo>
                <a:cubicBezTo>
                  <a:pt x="1526" y="2260"/>
                  <a:pt x="1524" y="2249"/>
                  <a:pt x="1523" y="2241"/>
                </a:cubicBezTo>
                <a:cubicBezTo>
                  <a:pt x="1522" y="2233"/>
                  <a:pt x="1519" y="2219"/>
                  <a:pt x="1518" y="2211"/>
                </a:cubicBezTo>
                <a:cubicBezTo>
                  <a:pt x="1514" y="2188"/>
                  <a:pt x="1500" y="2130"/>
                  <a:pt x="1494" y="2112"/>
                </a:cubicBezTo>
                <a:cubicBezTo>
                  <a:pt x="1486" y="2084"/>
                  <a:pt x="1476" y="2044"/>
                  <a:pt x="1475" y="2031"/>
                </a:cubicBezTo>
                <a:cubicBezTo>
                  <a:pt x="1472" y="1982"/>
                  <a:pt x="1479" y="1950"/>
                  <a:pt x="1502" y="1899"/>
                </a:cubicBezTo>
                <a:cubicBezTo>
                  <a:pt x="1516" y="1870"/>
                  <a:pt x="1520" y="1853"/>
                  <a:pt x="1522" y="1827"/>
                </a:cubicBezTo>
                <a:cubicBezTo>
                  <a:pt x="1526" y="1753"/>
                  <a:pt x="1557" y="1664"/>
                  <a:pt x="1607" y="1578"/>
                </a:cubicBezTo>
                <a:cubicBezTo>
                  <a:pt x="1612" y="1570"/>
                  <a:pt x="1621" y="1554"/>
                  <a:pt x="1621" y="1551"/>
                </a:cubicBezTo>
                <a:lnTo>
                  <a:pt x="1621" y="1550"/>
                </a:lnTo>
                <a:cubicBezTo>
                  <a:pt x="1629" y="1547"/>
                  <a:pt x="1657" y="1484"/>
                  <a:pt x="1664" y="1461"/>
                </a:cubicBezTo>
                <a:cubicBezTo>
                  <a:pt x="1677" y="1420"/>
                  <a:pt x="1692" y="1341"/>
                  <a:pt x="1693" y="1303"/>
                </a:cubicBezTo>
                <a:cubicBezTo>
                  <a:pt x="1693" y="1284"/>
                  <a:pt x="1693" y="1239"/>
                  <a:pt x="1691" y="1202"/>
                </a:cubicBezTo>
                <a:cubicBezTo>
                  <a:pt x="1685" y="1052"/>
                  <a:pt x="1685" y="1047"/>
                  <a:pt x="1691" y="1006"/>
                </a:cubicBezTo>
                <a:cubicBezTo>
                  <a:pt x="1698" y="954"/>
                  <a:pt x="1712" y="898"/>
                  <a:pt x="1756" y="745"/>
                </a:cubicBezTo>
                <a:cubicBezTo>
                  <a:pt x="1789" y="632"/>
                  <a:pt x="1794" y="585"/>
                  <a:pt x="1788" y="478"/>
                </a:cubicBezTo>
                <a:cubicBezTo>
                  <a:pt x="1784" y="414"/>
                  <a:pt x="1778" y="351"/>
                  <a:pt x="1773" y="326"/>
                </a:cubicBezTo>
                <a:cubicBezTo>
                  <a:pt x="1772" y="321"/>
                  <a:pt x="1769" y="301"/>
                  <a:pt x="1765" y="282"/>
                </a:cubicBezTo>
                <a:cubicBezTo>
                  <a:pt x="1763" y="264"/>
                  <a:pt x="1759" y="244"/>
                  <a:pt x="1759" y="241"/>
                </a:cubicBezTo>
                <a:cubicBezTo>
                  <a:pt x="1758" y="238"/>
                  <a:pt x="1756" y="227"/>
                  <a:pt x="1754" y="216"/>
                </a:cubicBezTo>
                <a:cubicBezTo>
                  <a:pt x="1753" y="208"/>
                  <a:pt x="1751" y="195"/>
                  <a:pt x="1749" y="193"/>
                </a:cubicBezTo>
                <a:cubicBezTo>
                  <a:pt x="1750" y="193"/>
                  <a:pt x="1750" y="193"/>
                  <a:pt x="1750" y="193"/>
                </a:cubicBezTo>
                <a:cubicBezTo>
                  <a:pt x="1749" y="192"/>
                  <a:pt x="1747" y="182"/>
                  <a:pt x="1745" y="167"/>
                </a:cubicBezTo>
                <a:cubicBezTo>
                  <a:pt x="1744" y="155"/>
                  <a:pt x="1741" y="140"/>
                  <a:pt x="1740" y="137"/>
                </a:cubicBezTo>
                <a:cubicBezTo>
                  <a:pt x="1739" y="134"/>
                  <a:pt x="1732" y="92"/>
                  <a:pt x="1726" y="44"/>
                </a:cubicBezTo>
                <a:cubicBezTo>
                  <a:pt x="1720" y="7"/>
                  <a:pt x="1717" y="2"/>
                  <a:pt x="1714" y="0"/>
                </a:cubicBezTo>
                <a:cubicBezTo>
                  <a:pt x="1713" y="0"/>
                  <a:pt x="1712" y="0"/>
                  <a:pt x="1711" y="0"/>
                </a:cubicBezTo>
                <a:cubicBezTo>
                  <a:pt x="1708" y="2"/>
                  <a:pt x="1702" y="14"/>
                  <a:pt x="1695" y="37"/>
                </a:cubicBezTo>
                <a:cubicBezTo>
                  <a:pt x="1689" y="57"/>
                  <a:pt x="1682" y="86"/>
                  <a:pt x="1680" y="101"/>
                </a:cubicBezTo>
                <a:cubicBezTo>
                  <a:pt x="1679" y="116"/>
                  <a:pt x="1676" y="135"/>
                  <a:pt x="1674" y="143"/>
                </a:cubicBezTo>
                <a:cubicBezTo>
                  <a:pt x="1672" y="151"/>
                  <a:pt x="1670" y="161"/>
                  <a:pt x="1669" y="164"/>
                </a:cubicBezTo>
                <a:cubicBezTo>
                  <a:pt x="1669" y="168"/>
                  <a:pt x="1664" y="190"/>
                  <a:pt x="1659" y="213"/>
                </a:cubicBezTo>
                <a:cubicBezTo>
                  <a:pt x="1643" y="285"/>
                  <a:pt x="1642" y="289"/>
                  <a:pt x="1594" y="396"/>
                </a:cubicBezTo>
                <a:cubicBezTo>
                  <a:pt x="1576" y="435"/>
                  <a:pt x="1554" y="483"/>
                  <a:pt x="1549" y="493"/>
                </a:cubicBezTo>
                <a:cubicBezTo>
                  <a:pt x="1547" y="496"/>
                  <a:pt x="1544" y="502"/>
                  <a:pt x="1541" y="508"/>
                </a:cubicBezTo>
                <a:cubicBezTo>
                  <a:pt x="1538" y="514"/>
                  <a:pt x="1518" y="550"/>
                  <a:pt x="1495" y="588"/>
                </a:cubicBezTo>
                <a:cubicBezTo>
                  <a:pt x="1473" y="627"/>
                  <a:pt x="1448" y="671"/>
                  <a:pt x="1441" y="686"/>
                </a:cubicBezTo>
                <a:cubicBezTo>
                  <a:pt x="1433" y="702"/>
                  <a:pt x="1417" y="733"/>
                  <a:pt x="1405" y="756"/>
                </a:cubicBezTo>
                <a:cubicBezTo>
                  <a:pt x="1394" y="778"/>
                  <a:pt x="1381" y="805"/>
                  <a:pt x="1376" y="813"/>
                </a:cubicBezTo>
                <a:cubicBezTo>
                  <a:pt x="1372" y="822"/>
                  <a:pt x="1366" y="833"/>
                  <a:pt x="1364" y="838"/>
                </a:cubicBezTo>
                <a:cubicBezTo>
                  <a:pt x="1350" y="864"/>
                  <a:pt x="1319" y="941"/>
                  <a:pt x="1311" y="966"/>
                </a:cubicBezTo>
                <a:cubicBezTo>
                  <a:pt x="1294" y="1023"/>
                  <a:pt x="1289" y="1056"/>
                  <a:pt x="1289" y="1107"/>
                </a:cubicBezTo>
                <a:cubicBezTo>
                  <a:pt x="1289" y="1156"/>
                  <a:pt x="1295" y="1250"/>
                  <a:pt x="1300" y="1272"/>
                </a:cubicBezTo>
                <a:cubicBezTo>
                  <a:pt x="1303" y="1284"/>
                  <a:pt x="1306" y="1298"/>
                  <a:pt x="1307" y="1305"/>
                </a:cubicBezTo>
                <a:cubicBezTo>
                  <a:pt x="1308" y="1311"/>
                  <a:pt x="1310" y="1319"/>
                  <a:pt x="1311" y="1322"/>
                </a:cubicBezTo>
                <a:cubicBezTo>
                  <a:pt x="1312" y="1324"/>
                  <a:pt x="1314" y="1329"/>
                  <a:pt x="1315" y="1333"/>
                </a:cubicBezTo>
                <a:cubicBezTo>
                  <a:pt x="1317" y="1343"/>
                  <a:pt x="1334" y="1386"/>
                  <a:pt x="1338" y="1394"/>
                </a:cubicBezTo>
                <a:cubicBezTo>
                  <a:pt x="1339" y="1396"/>
                  <a:pt x="1344" y="1408"/>
                  <a:pt x="1349" y="1421"/>
                </a:cubicBezTo>
                <a:cubicBezTo>
                  <a:pt x="1353" y="1433"/>
                  <a:pt x="1360" y="1454"/>
                  <a:pt x="1365" y="1465"/>
                </a:cubicBezTo>
                <a:cubicBezTo>
                  <a:pt x="1393" y="1541"/>
                  <a:pt x="1401" y="1566"/>
                  <a:pt x="1402" y="1592"/>
                </a:cubicBezTo>
                <a:cubicBezTo>
                  <a:pt x="1403" y="1624"/>
                  <a:pt x="1403" y="1677"/>
                  <a:pt x="1402" y="1682"/>
                </a:cubicBezTo>
                <a:cubicBezTo>
                  <a:pt x="1399" y="1692"/>
                  <a:pt x="1410" y="1846"/>
                  <a:pt x="1415" y="1879"/>
                </a:cubicBezTo>
                <a:cubicBezTo>
                  <a:pt x="1421" y="1916"/>
                  <a:pt x="1436" y="1996"/>
                  <a:pt x="1440" y="2003"/>
                </a:cubicBezTo>
                <a:cubicBezTo>
                  <a:pt x="1441" y="2005"/>
                  <a:pt x="1441" y="2008"/>
                  <a:pt x="1441" y="2008"/>
                </a:cubicBezTo>
                <a:cubicBezTo>
                  <a:pt x="1441" y="2011"/>
                  <a:pt x="1446" y="2027"/>
                  <a:pt x="1448" y="2036"/>
                </a:cubicBezTo>
                <a:cubicBezTo>
                  <a:pt x="1452" y="2049"/>
                  <a:pt x="1457" y="2065"/>
                  <a:pt x="1458" y="2071"/>
                </a:cubicBezTo>
                <a:cubicBezTo>
                  <a:pt x="1461" y="2087"/>
                  <a:pt x="1471" y="2124"/>
                  <a:pt x="1479" y="2152"/>
                </a:cubicBezTo>
                <a:cubicBezTo>
                  <a:pt x="1487" y="2177"/>
                  <a:pt x="1494" y="2210"/>
                  <a:pt x="1504" y="2274"/>
                </a:cubicBezTo>
                <a:cubicBezTo>
                  <a:pt x="1505" y="2285"/>
                  <a:pt x="1508" y="2302"/>
                  <a:pt x="1511" y="2311"/>
                </a:cubicBezTo>
                <a:cubicBezTo>
                  <a:pt x="1516" y="2335"/>
                  <a:pt x="1526" y="2466"/>
                  <a:pt x="1524" y="2495"/>
                </a:cubicBezTo>
                <a:cubicBezTo>
                  <a:pt x="1521" y="2562"/>
                  <a:pt x="1518" y="2599"/>
                  <a:pt x="1516" y="2608"/>
                </a:cubicBezTo>
                <a:cubicBezTo>
                  <a:pt x="1515" y="2614"/>
                  <a:pt x="1514" y="2624"/>
                  <a:pt x="1513" y="2629"/>
                </a:cubicBezTo>
                <a:cubicBezTo>
                  <a:pt x="1513" y="2635"/>
                  <a:pt x="1511" y="2647"/>
                  <a:pt x="1510" y="2656"/>
                </a:cubicBezTo>
                <a:cubicBezTo>
                  <a:pt x="1502" y="2720"/>
                  <a:pt x="1500" y="2745"/>
                  <a:pt x="1498" y="2783"/>
                </a:cubicBezTo>
                <a:cubicBezTo>
                  <a:pt x="1497" y="2813"/>
                  <a:pt x="1496" y="2841"/>
                  <a:pt x="1495" y="2854"/>
                </a:cubicBezTo>
                <a:cubicBezTo>
                  <a:pt x="1491" y="2848"/>
                  <a:pt x="1484" y="2838"/>
                  <a:pt x="1476" y="2824"/>
                </a:cubicBezTo>
                <a:cubicBezTo>
                  <a:pt x="1438" y="2760"/>
                  <a:pt x="1401" y="2715"/>
                  <a:pt x="1317" y="2632"/>
                </a:cubicBezTo>
                <a:cubicBezTo>
                  <a:pt x="1307" y="2622"/>
                  <a:pt x="1294" y="2609"/>
                  <a:pt x="1288" y="2602"/>
                </a:cubicBezTo>
                <a:cubicBezTo>
                  <a:pt x="1276" y="2589"/>
                  <a:pt x="1235" y="2559"/>
                  <a:pt x="1204" y="2538"/>
                </a:cubicBezTo>
                <a:cubicBezTo>
                  <a:pt x="1183" y="2524"/>
                  <a:pt x="1135" y="2491"/>
                  <a:pt x="1126" y="2491"/>
                </a:cubicBezTo>
                <a:lnTo>
                  <a:pt x="1126" y="2491"/>
                </a:lnTo>
                <a:cubicBezTo>
                  <a:pt x="1126" y="2488"/>
                  <a:pt x="1120" y="2484"/>
                  <a:pt x="1067" y="2462"/>
                </a:cubicBezTo>
                <a:cubicBezTo>
                  <a:pt x="1031" y="2448"/>
                  <a:pt x="996" y="2435"/>
                  <a:pt x="977" y="2429"/>
                </a:cubicBezTo>
                <a:cubicBezTo>
                  <a:pt x="934" y="2416"/>
                  <a:pt x="905" y="2410"/>
                  <a:pt x="856" y="2404"/>
                </a:cubicBezTo>
                <a:cubicBezTo>
                  <a:pt x="812" y="2398"/>
                  <a:pt x="700" y="2405"/>
                  <a:pt x="652" y="2417"/>
                </a:cubicBezTo>
                <a:cubicBezTo>
                  <a:pt x="569" y="2437"/>
                  <a:pt x="518" y="2468"/>
                  <a:pt x="476" y="2522"/>
                </a:cubicBezTo>
                <a:cubicBezTo>
                  <a:pt x="451" y="2554"/>
                  <a:pt x="405" y="2605"/>
                  <a:pt x="384" y="2625"/>
                </a:cubicBezTo>
                <a:cubicBezTo>
                  <a:pt x="375" y="2634"/>
                  <a:pt x="348" y="2662"/>
                  <a:pt x="325" y="2687"/>
                </a:cubicBezTo>
                <a:cubicBezTo>
                  <a:pt x="301" y="2713"/>
                  <a:pt x="268" y="2748"/>
                  <a:pt x="250" y="2767"/>
                </a:cubicBezTo>
                <a:cubicBezTo>
                  <a:pt x="188" y="2831"/>
                  <a:pt x="147" y="2885"/>
                  <a:pt x="122" y="2936"/>
                </a:cubicBezTo>
                <a:cubicBezTo>
                  <a:pt x="88" y="3003"/>
                  <a:pt x="72" y="3059"/>
                  <a:pt x="68" y="3117"/>
                </a:cubicBezTo>
                <a:cubicBezTo>
                  <a:pt x="67" y="3129"/>
                  <a:pt x="62" y="3192"/>
                  <a:pt x="58" y="3242"/>
                </a:cubicBezTo>
                <a:cubicBezTo>
                  <a:pt x="55" y="3276"/>
                  <a:pt x="58" y="3311"/>
                  <a:pt x="67" y="3337"/>
                </a:cubicBezTo>
                <a:cubicBezTo>
                  <a:pt x="77" y="3368"/>
                  <a:pt x="87" y="3394"/>
                  <a:pt x="96" y="3409"/>
                </a:cubicBezTo>
                <a:cubicBezTo>
                  <a:pt x="100" y="3415"/>
                  <a:pt x="108" y="3430"/>
                  <a:pt x="115" y="3441"/>
                </a:cubicBezTo>
                <a:cubicBezTo>
                  <a:pt x="122" y="3453"/>
                  <a:pt x="138" y="3482"/>
                  <a:pt x="152" y="3505"/>
                </a:cubicBezTo>
                <a:cubicBezTo>
                  <a:pt x="165" y="3528"/>
                  <a:pt x="183" y="3562"/>
                  <a:pt x="192" y="3582"/>
                </a:cubicBezTo>
                <a:cubicBezTo>
                  <a:pt x="209" y="3618"/>
                  <a:pt x="210" y="3620"/>
                  <a:pt x="226" y="3647"/>
                </a:cubicBezTo>
                <a:cubicBezTo>
                  <a:pt x="245" y="3678"/>
                  <a:pt x="247" y="3681"/>
                  <a:pt x="251" y="3685"/>
                </a:cubicBezTo>
                <a:cubicBezTo>
                  <a:pt x="253" y="3686"/>
                  <a:pt x="255" y="3690"/>
                  <a:pt x="256" y="3693"/>
                </a:cubicBezTo>
                <a:cubicBezTo>
                  <a:pt x="257" y="3696"/>
                  <a:pt x="260" y="3701"/>
                  <a:pt x="264" y="3701"/>
                </a:cubicBezTo>
                <a:lnTo>
                  <a:pt x="264" y="3701"/>
                </a:lnTo>
                <a:cubicBezTo>
                  <a:pt x="264" y="3706"/>
                  <a:pt x="290" y="3737"/>
                  <a:pt x="294" y="3740"/>
                </a:cubicBezTo>
                <a:cubicBezTo>
                  <a:pt x="295" y="3741"/>
                  <a:pt x="300" y="3746"/>
                  <a:pt x="306" y="3754"/>
                </a:cubicBezTo>
                <a:cubicBezTo>
                  <a:pt x="315" y="3764"/>
                  <a:pt x="340" y="3791"/>
                  <a:pt x="348" y="3791"/>
                </a:cubicBezTo>
                <a:cubicBezTo>
                  <a:pt x="350" y="3791"/>
                  <a:pt x="351" y="3790"/>
                  <a:pt x="352" y="3789"/>
                </a:cubicBezTo>
                <a:cubicBezTo>
                  <a:pt x="353" y="3788"/>
                  <a:pt x="354" y="3787"/>
                  <a:pt x="353" y="3767"/>
                </a:cubicBezTo>
                <a:cubicBezTo>
                  <a:pt x="353" y="3755"/>
                  <a:pt x="352" y="3739"/>
                  <a:pt x="351" y="3723"/>
                </a:cubicBezTo>
                <a:cubicBezTo>
                  <a:pt x="347" y="3667"/>
                  <a:pt x="346" y="3657"/>
                  <a:pt x="337" y="3628"/>
                </a:cubicBezTo>
                <a:cubicBezTo>
                  <a:pt x="332" y="3610"/>
                  <a:pt x="325" y="3588"/>
                  <a:pt x="323" y="3578"/>
                </a:cubicBezTo>
                <a:cubicBezTo>
                  <a:pt x="304" y="3499"/>
                  <a:pt x="289" y="3313"/>
                  <a:pt x="296" y="3253"/>
                </a:cubicBezTo>
                <a:cubicBezTo>
                  <a:pt x="296" y="3248"/>
                  <a:pt x="297" y="3240"/>
                  <a:pt x="298" y="3234"/>
                </a:cubicBezTo>
                <a:cubicBezTo>
                  <a:pt x="301" y="3200"/>
                  <a:pt x="303" y="3186"/>
                  <a:pt x="305" y="3176"/>
                </a:cubicBezTo>
                <a:cubicBezTo>
                  <a:pt x="310" y="3152"/>
                  <a:pt x="317" y="3124"/>
                  <a:pt x="319" y="3118"/>
                </a:cubicBezTo>
                <a:cubicBezTo>
                  <a:pt x="323" y="3107"/>
                  <a:pt x="335" y="3055"/>
                  <a:pt x="340" y="3027"/>
                </a:cubicBezTo>
                <a:cubicBezTo>
                  <a:pt x="343" y="3012"/>
                  <a:pt x="346" y="2995"/>
                  <a:pt x="347" y="2991"/>
                </a:cubicBezTo>
                <a:cubicBezTo>
                  <a:pt x="348" y="2986"/>
                  <a:pt x="351" y="2972"/>
                  <a:pt x="353" y="2962"/>
                </a:cubicBezTo>
                <a:cubicBezTo>
                  <a:pt x="362" y="2910"/>
                  <a:pt x="366" y="2898"/>
                  <a:pt x="386" y="2868"/>
                </a:cubicBezTo>
                <a:cubicBezTo>
                  <a:pt x="396" y="2852"/>
                  <a:pt x="407" y="2835"/>
                  <a:pt x="409" y="2832"/>
                </a:cubicBezTo>
                <a:cubicBezTo>
                  <a:pt x="414" y="2824"/>
                  <a:pt x="431" y="2801"/>
                  <a:pt x="447" y="2780"/>
                </a:cubicBezTo>
                <a:cubicBezTo>
                  <a:pt x="454" y="2772"/>
                  <a:pt x="461" y="2762"/>
                  <a:pt x="464" y="2758"/>
                </a:cubicBezTo>
                <a:cubicBezTo>
                  <a:pt x="467" y="2754"/>
                  <a:pt x="477" y="2744"/>
                  <a:pt x="485" y="2736"/>
                </a:cubicBezTo>
                <a:cubicBezTo>
                  <a:pt x="492" y="2731"/>
                  <a:pt x="503" y="2721"/>
                  <a:pt x="504" y="2719"/>
                </a:cubicBezTo>
                <a:cubicBezTo>
                  <a:pt x="504" y="2718"/>
                  <a:pt x="504" y="2718"/>
                  <a:pt x="505" y="2718"/>
                </a:cubicBezTo>
                <a:cubicBezTo>
                  <a:pt x="509" y="2718"/>
                  <a:pt x="518" y="2710"/>
                  <a:pt x="519" y="2710"/>
                </a:cubicBezTo>
                <a:cubicBezTo>
                  <a:pt x="527" y="2703"/>
                  <a:pt x="573" y="2675"/>
                  <a:pt x="595" y="2664"/>
                </a:cubicBezTo>
                <a:cubicBezTo>
                  <a:pt x="629" y="2647"/>
                  <a:pt x="665" y="2633"/>
                  <a:pt x="713" y="2620"/>
                </a:cubicBezTo>
                <a:cubicBezTo>
                  <a:pt x="747" y="2611"/>
                  <a:pt x="841" y="2603"/>
                  <a:pt x="863" y="2606"/>
                </a:cubicBezTo>
                <a:cubicBezTo>
                  <a:pt x="883" y="2610"/>
                  <a:pt x="908" y="2605"/>
                  <a:pt x="938" y="2593"/>
                </a:cubicBezTo>
                <a:cubicBezTo>
                  <a:pt x="975" y="2578"/>
                  <a:pt x="1043" y="2562"/>
                  <a:pt x="1079" y="2560"/>
                </a:cubicBezTo>
                <a:cubicBezTo>
                  <a:pt x="1102" y="2559"/>
                  <a:pt x="1145" y="2562"/>
                  <a:pt x="1179" y="2568"/>
                </a:cubicBezTo>
                <a:cubicBezTo>
                  <a:pt x="1193" y="2570"/>
                  <a:pt x="1217" y="2579"/>
                  <a:pt x="1227" y="2586"/>
                </a:cubicBezTo>
                <a:cubicBezTo>
                  <a:pt x="1240" y="2594"/>
                  <a:pt x="1269" y="2620"/>
                  <a:pt x="1308" y="2658"/>
                </a:cubicBezTo>
                <a:cubicBezTo>
                  <a:pt x="1402" y="2748"/>
                  <a:pt x="1459" y="2824"/>
                  <a:pt x="1482" y="2890"/>
                </a:cubicBezTo>
                <a:cubicBezTo>
                  <a:pt x="1490" y="2913"/>
                  <a:pt x="1492" y="2924"/>
                  <a:pt x="1494" y="2952"/>
                </a:cubicBezTo>
                <a:cubicBezTo>
                  <a:pt x="1497" y="2984"/>
                  <a:pt x="1501" y="3016"/>
                  <a:pt x="1505" y="3033"/>
                </a:cubicBezTo>
                <a:cubicBezTo>
                  <a:pt x="1505" y="3036"/>
                  <a:pt x="1509" y="3076"/>
                  <a:pt x="1513" y="3130"/>
                </a:cubicBezTo>
                <a:cubicBezTo>
                  <a:pt x="1520" y="3216"/>
                  <a:pt x="1523" y="3246"/>
                  <a:pt x="1529" y="3290"/>
                </a:cubicBezTo>
                <a:cubicBezTo>
                  <a:pt x="1533" y="3313"/>
                  <a:pt x="1539" y="3350"/>
                  <a:pt x="1542" y="3360"/>
                </a:cubicBezTo>
                <a:cubicBezTo>
                  <a:pt x="1543" y="3364"/>
                  <a:pt x="1546" y="3375"/>
                  <a:pt x="1548" y="3384"/>
                </a:cubicBezTo>
                <a:cubicBezTo>
                  <a:pt x="1551" y="3394"/>
                  <a:pt x="1557" y="3414"/>
                  <a:pt x="1563" y="3430"/>
                </a:cubicBezTo>
                <a:cubicBezTo>
                  <a:pt x="1576" y="3467"/>
                  <a:pt x="1592" y="3513"/>
                  <a:pt x="1597" y="3531"/>
                </a:cubicBezTo>
                <a:cubicBezTo>
                  <a:pt x="1599" y="3538"/>
                  <a:pt x="1602" y="3549"/>
                  <a:pt x="1604" y="3556"/>
                </a:cubicBezTo>
                <a:cubicBezTo>
                  <a:pt x="1606" y="3562"/>
                  <a:pt x="1608" y="3571"/>
                  <a:pt x="1609" y="3576"/>
                </a:cubicBezTo>
                <a:cubicBezTo>
                  <a:pt x="1610" y="3581"/>
                  <a:pt x="1613" y="3592"/>
                  <a:pt x="1615" y="3600"/>
                </a:cubicBezTo>
                <a:cubicBezTo>
                  <a:pt x="1624" y="3633"/>
                  <a:pt x="1631" y="3716"/>
                  <a:pt x="1630" y="3772"/>
                </a:cubicBezTo>
                <a:cubicBezTo>
                  <a:pt x="1630" y="3787"/>
                  <a:pt x="1629" y="3803"/>
                  <a:pt x="1629" y="3809"/>
                </a:cubicBezTo>
                <a:cubicBezTo>
                  <a:pt x="1628" y="3854"/>
                  <a:pt x="1613" y="3940"/>
                  <a:pt x="1592" y="4014"/>
                </a:cubicBezTo>
                <a:cubicBezTo>
                  <a:pt x="1590" y="4021"/>
                  <a:pt x="1584" y="4041"/>
                  <a:pt x="1581" y="4049"/>
                </a:cubicBezTo>
                <a:cubicBezTo>
                  <a:pt x="1580" y="4047"/>
                  <a:pt x="1580" y="4043"/>
                  <a:pt x="1579" y="4038"/>
                </a:cubicBezTo>
                <a:cubicBezTo>
                  <a:pt x="1578" y="4019"/>
                  <a:pt x="1564" y="3988"/>
                  <a:pt x="1547" y="3967"/>
                </a:cubicBezTo>
                <a:cubicBezTo>
                  <a:pt x="1542" y="3960"/>
                  <a:pt x="1523" y="3940"/>
                  <a:pt x="1503" y="3922"/>
                </a:cubicBezTo>
                <a:cubicBezTo>
                  <a:pt x="1469" y="3890"/>
                  <a:pt x="1414" y="3828"/>
                  <a:pt x="1388" y="3791"/>
                </a:cubicBezTo>
                <a:cubicBezTo>
                  <a:pt x="1354" y="3743"/>
                  <a:pt x="1310" y="3639"/>
                  <a:pt x="1299" y="3582"/>
                </a:cubicBezTo>
                <a:cubicBezTo>
                  <a:pt x="1296" y="3570"/>
                  <a:pt x="1268" y="3474"/>
                  <a:pt x="1256" y="3440"/>
                </a:cubicBezTo>
                <a:cubicBezTo>
                  <a:pt x="1239" y="3389"/>
                  <a:pt x="1202" y="3319"/>
                  <a:pt x="1174" y="3285"/>
                </a:cubicBezTo>
                <a:cubicBezTo>
                  <a:pt x="1156" y="3264"/>
                  <a:pt x="1117" y="3233"/>
                  <a:pt x="1095" y="3222"/>
                </a:cubicBezTo>
                <a:cubicBezTo>
                  <a:pt x="1081" y="3215"/>
                  <a:pt x="1076" y="3215"/>
                  <a:pt x="1050" y="3217"/>
                </a:cubicBezTo>
                <a:cubicBezTo>
                  <a:pt x="1002" y="3220"/>
                  <a:pt x="945" y="3227"/>
                  <a:pt x="930" y="3232"/>
                </a:cubicBezTo>
                <a:cubicBezTo>
                  <a:pt x="911" y="3238"/>
                  <a:pt x="850" y="3274"/>
                  <a:pt x="831" y="3290"/>
                </a:cubicBezTo>
                <a:cubicBezTo>
                  <a:pt x="814" y="3305"/>
                  <a:pt x="777" y="3347"/>
                  <a:pt x="760" y="3371"/>
                </a:cubicBezTo>
                <a:cubicBezTo>
                  <a:pt x="721" y="3426"/>
                  <a:pt x="712" y="3455"/>
                  <a:pt x="701" y="3550"/>
                </a:cubicBezTo>
                <a:cubicBezTo>
                  <a:pt x="697" y="3587"/>
                  <a:pt x="700" y="3632"/>
                  <a:pt x="707" y="3649"/>
                </a:cubicBezTo>
                <a:cubicBezTo>
                  <a:pt x="708" y="3651"/>
                  <a:pt x="709" y="3653"/>
                  <a:pt x="709" y="3654"/>
                </a:cubicBezTo>
                <a:cubicBezTo>
                  <a:pt x="709" y="3655"/>
                  <a:pt x="708" y="3657"/>
                  <a:pt x="712" y="3665"/>
                </a:cubicBezTo>
                <a:cubicBezTo>
                  <a:pt x="714" y="3669"/>
                  <a:pt x="716" y="3675"/>
                  <a:pt x="716" y="3678"/>
                </a:cubicBezTo>
                <a:cubicBezTo>
                  <a:pt x="718" y="3686"/>
                  <a:pt x="732" y="3725"/>
                  <a:pt x="754" y="3781"/>
                </a:cubicBezTo>
                <a:cubicBezTo>
                  <a:pt x="764" y="3804"/>
                  <a:pt x="774" y="3835"/>
                  <a:pt x="777" y="3849"/>
                </a:cubicBezTo>
                <a:cubicBezTo>
                  <a:pt x="781" y="3863"/>
                  <a:pt x="787" y="3885"/>
                  <a:pt x="792" y="3897"/>
                </a:cubicBezTo>
                <a:cubicBezTo>
                  <a:pt x="799" y="3914"/>
                  <a:pt x="800" y="3918"/>
                  <a:pt x="804" y="3918"/>
                </a:cubicBezTo>
                <a:cubicBezTo>
                  <a:pt x="808" y="3917"/>
                  <a:pt x="809" y="3914"/>
                  <a:pt x="810" y="3910"/>
                </a:cubicBezTo>
                <a:cubicBezTo>
                  <a:pt x="816" y="3892"/>
                  <a:pt x="823" y="3864"/>
                  <a:pt x="822" y="3857"/>
                </a:cubicBezTo>
                <a:cubicBezTo>
                  <a:pt x="821" y="3839"/>
                  <a:pt x="848" y="3745"/>
                  <a:pt x="863" y="3710"/>
                </a:cubicBezTo>
                <a:cubicBezTo>
                  <a:pt x="874" y="3686"/>
                  <a:pt x="881" y="3672"/>
                  <a:pt x="888" y="3660"/>
                </a:cubicBezTo>
                <a:cubicBezTo>
                  <a:pt x="905" y="3631"/>
                  <a:pt x="928" y="3570"/>
                  <a:pt x="936" y="3535"/>
                </a:cubicBezTo>
                <a:cubicBezTo>
                  <a:pt x="942" y="3508"/>
                  <a:pt x="941" y="3482"/>
                  <a:pt x="933" y="3447"/>
                </a:cubicBezTo>
                <a:lnTo>
                  <a:pt x="932" y="3439"/>
                </a:lnTo>
                <a:lnTo>
                  <a:pt x="936" y="3439"/>
                </a:lnTo>
                <a:cubicBezTo>
                  <a:pt x="954" y="3443"/>
                  <a:pt x="980" y="3463"/>
                  <a:pt x="1005" y="3494"/>
                </a:cubicBezTo>
                <a:cubicBezTo>
                  <a:pt x="1024" y="3518"/>
                  <a:pt x="1066" y="3588"/>
                  <a:pt x="1089" y="3636"/>
                </a:cubicBezTo>
                <a:cubicBezTo>
                  <a:pt x="1110" y="3679"/>
                  <a:pt x="1132" y="3718"/>
                  <a:pt x="1154" y="3747"/>
                </a:cubicBezTo>
                <a:cubicBezTo>
                  <a:pt x="1189" y="3794"/>
                  <a:pt x="1192" y="3798"/>
                  <a:pt x="1195" y="3799"/>
                </a:cubicBezTo>
                <a:cubicBezTo>
                  <a:pt x="1195" y="3799"/>
                  <a:pt x="1196" y="3800"/>
                  <a:pt x="1196" y="3801"/>
                </a:cubicBezTo>
                <a:cubicBezTo>
                  <a:pt x="1196" y="3804"/>
                  <a:pt x="1199" y="3809"/>
                  <a:pt x="1202" y="3812"/>
                </a:cubicBezTo>
                <a:cubicBezTo>
                  <a:pt x="1204" y="3815"/>
                  <a:pt x="1212" y="3826"/>
                  <a:pt x="1220" y="3837"/>
                </a:cubicBezTo>
                <a:cubicBezTo>
                  <a:pt x="1252" y="3884"/>
                  <a:pt x="1271" y="3896"/>
                  <a:pt x="1335" y="3909"/>
                </a:cubicBezTo>
                <a:cubicBezTo>
                  <a:pt x="1355" y="3912"/>
                  <a:pt x="1376" y="3916"/>
                  <a:pt x="1380" y="3917"/>
                </a:cubicBezTo>
                <a:cubicBezTo>
                  <a:pt x="1393" y="3920"/>
                  <a:pt x="1477" y="3949"/>
                  <a:pt x="1496" y="3957"/>
                </a:cubicBezTo>
                <a:cubicBezTo>
                  <a:pt x="1523" y="3968"/>
                  <a:pt x="1540" y="3990"/>
                  <a:pt x="1555" y="4028"/>
                </a:cubicBezTo>
                <a:cubicBezTo>
                  <a:pt x="1561" y="4046"/>
                  <a:pt x="1562" y="4053"/>
                  <a:pt x="1562" y="4082"/>
                </a:cubicBezTo>
                <a:lnTo>
                  <a:pt x="1563" y="4115"/>
                </a:lnTo>
                <a:lnTo>
                  <a:pt x="1539" y="4171"/>
                </a:lnTo>
                <a:cubicBezTo>
                  <a:pt x="1510" y="4240"/>
                  <a:pt x="1489" y="4288"/>
                  <a:pt x="1474" y="4317"/>
                </a:cubicBezTo>
                <a:cubicBezTo>
                  <a:pt x="1468" y="4327"/>
                  <a:pt x="1462" y="4339"/>
                  <a:pt x="1462" y="4343"/>
                </a:cubicBezTo>
                <a:cubicBezTo>
                  <a:pt x="1462" y="4343"/>
                  <a:pt x="1461" y="4345"/>
                  <a:pt x="1459" y="4348"/>
                </a:cubicBezTo>
                <a:cubicBezTo>
                  <a:pt x="1456" y="4352"/>
                  <a:pt x="1449" y="4366"/>
                  <a:pt x="1416" y="4439"/>
                </a:cubicBezTo>
                <a:cubicBezTo>
                  <a:pt x="1406" y="4461"/>
                  <a:pt x="1377" y="4519"/>
                  <a:pt x="1364" y="4544"/>
                </a:cubicBezTo>
                <a:cubicBezTo>
                  <a:pt x="1361" y="4550"/>
                  <a:pt x="1358" y="4556"/>
                  <a:pt x="1357" y="4559"/>
                </a:cubicBezTo>
                <a:cubicBezTo>
                  <a:pt x="1352" y="4571"/>
                  <a:pt x="1332" y="4602"/>
                  <a:pt x="1324" y="4613"/>
                </a:cubicBezTo>
                <a:cubicBezTo>
                  <a:pt x="1322" y="4608"/>
                  <a:pt x="1320" y="4602"/>
                  <a:pt x="1318" y="4594"/>
                </a:cubicBezTo>
                <a:cubicBezTo>
                  <a:pt x="1310" y="4570"/>
                  <a:pt x="1303" y="4552"/>
                  <a:pt x="1271" y="4473"/>
                </a:cubicBezTo>
                <a:cubicBezTo>
                  <a:pt x="1249" y="4416"/>
                  <a:pt x="1241" y="4391"/>
                  <a:pt x="1231" y="4345"/>
                </a:cubicBezTo>
                <a:cubicBezTo>
                  <a:pt x="1227" y="4326"/>
                  <a:pt x="1221" y="4314"/>
                  <a:pt x="1212" y="4309"/>
                </a:cubicBezTo>
                <a:cubicBezTo>
                  <a:pt x="1207" y="4306"/>
                  <a:pt x="1202" y="4305"/>
                  <a:pt x="1196" y="4307"/>
                </a:cubicBezTo>
                <a:cubicBezTo>
                  <a:pt x="1189" y="4309"/>
                  <a:pt x="1184" y="4314"/>
                  <a:pt x="1181" y="4321"/>
                </a:cubicBezTo>
                <a:cubicBezTo>
                  <a:pt x="1176" y="4335"/>
                  <a:pt x="1183" y="4357"/>
                  <a:pt x="1201" y="4383"/>
                </a:cubicBezTo>
                <a:cubicBezTo>
                  <a:pt x="1221" y="4413"/>
                  <a:pt x="1230" y="4431"/>
                  <a:pt x="1256" y="4497"/>
                </a:cubicBezTo>
                <a:cubicBezTo>
                  <a:pt x="1277" y="4548"/>
                  <a:pt x="1289" y="4583"/>
                  <a:pt x="1302" y="4623"/>
                </a:cubicBezTo>
                <a:lnTo>
                  <a:pt x="1308" y="4643"/>
                </a:lnTo>
                <a:lnTo>
                  <a:pt x="1288" y="4677"/>
                </a:lnTo>
                <a:cubicBezTo>
                  <a:pt x="1265" y="4715"/>
                  <a:pt x="1196" y="4833"/>
                  <a:pt x="1191" y="4843"/>
                </a:cubicBezTo>
                <a:cubicBezTo>
                  <a:pt x="1167" y="4888"/>
                  <a:pt x="1143" y="4944"/>
                  <a:pt x="1127" y="4998"/>
                </a:cubicBezTo>
                <a:cubicBezTo>
                  <a:pt x="1117" y="5031"/>
                  <a:pt x="1110" y="5058"/>
                  <a:pt x="1109" y="5063"/>
                </a:cubicBezTo>
                <a:cubicBezTo>
                  <a:pt x="1108" y="5065"/>
                  <a:pt x="1106" y="5074"/>
                  <a:pt x="1103" y="5084"/>
                </a:cubicBezTo>
                <a:cubicBezTo>
                  <a:pt x="1096" y="5107"/>
                  <a:pt x="1076" y="5188"/>
                  <a:pt x="1075" y="5197"/>
                </a:cubicBezTo>
                <a:cubicBezTo>
                  <a:pt x="1075" y="5201"/>
                  <a:pt x="1073" y="5207"/>
                  <a:pt x="1072" y="5211"/>
                </a:cubicBezTo>
                <a:cubicBezTo>
                  <a:pt x="1070" y="5218"/>
                  <a:pt x="1053" y="5295"/>
                  <a:pt x="1049" y="5315"/>
                </a:cubicBezTo>
                <a:cubicBezTo>
                  <a:pt x="1048" y="5317"/>
                  <a:pt x="1041" y="5354"/>
                  <a:pt x="1033" y="5395"/>
                </a:cubicBezTo>
                <a:cubicBezTo>
                  <a:pt x="1026" y="5429"/>
                  <a:pt x="1020" y="5460"/>
                  <a:pt x="1018" y="5472"/>
                </a:cubicBezTo>
                <a:cubicBezTo>
                  <a:pt x="1018" y="5470"/>
                  <a:pt x="1017" y="5468"/>
                  <a:pt x="1017" y="5465"/>
                </a:cubicBezTo>
                <a:cubicBezTo>
                  <a:pt x="1015" y="5452"/>
                  <a:pt x="1006" y="5421"/>
                  <a:pt x="995" y="5392"/>
                </a:cubicBezTo>
                <a:cubicBezTo>
                  <a:pt x="985" y="5364"/>
                  <a:pt x="975" y="5334"/>
                  <a:pt x="972" y="5325"/>
                </a:cubicBezTo>
                <a:cubicBezTo>
                  <a:pt x="965" y="5302"/>
                  <a:pt x="959" y="5257"/>
                  <a:pt x="960" y="5238"/>
                </a:cubicBezTo>
                <a:cubicBezTo>
                  <a:pt x="962" y="5209"/>
                  <a:pt x="979" y="5153"/>
                  <a:pt x="1010" y="5066"/>
                </a:cubicBezTo>
                <a:cubicBezTo>
                  <a:pt x="1016" y="5051"/>
                  <a:pt x="1029" y="5008"/>
                  <a:pt x="1043" y="4959"/>
                </a:cubicBezTo>
                <a:cubicBezTo>
                  <a:pt x="1050" y="4934"/>
                  <a:pt x="1061" y="4896"/>
                  <a:pt x="1068" y="4874"/>
                </a:cubicBezTo>
                <a:cubicBezTo>
                  <a:pt x="1085" y="4814"/>
                  <a:pt x="1101" y="4751"/>
                  <a:pt x="1113" y="4691"/>
                </a:cubicBezTo>
                <a:cubicBezTo>
                  <a:pt x="1117" y="4668"/>
                  <a:pt x="1118" y="4656"/>
                  <a:pt x="1116" y="4621"/>
                </a:cubicBezTo>
                <a:cubicBezTo>
                  <a:pt x="1109" y="4519"/>
                  <a:pt x="1076" y="4429"/>
                  <a:pt x="1025" y="4374"/>
                </a:cubicBezTo>
                <a:cubicBezTo>
                  <a:pt x="1022" y="4370"/>
                  <a:pt x="1003" y="4353"/>
                  <a:pt x="983" y="4335"/>
                </a:cubicBezTo>
                <a:cubicBezTo>
                  <a:pt x="945" y="4299"/>
                  <a:pt x="925" y="4279"/>
                  <a:pt x="910" y="4259"/>
                </a:cubicBezTo>
                <a:cubicBezTo>
                  <a:pt x="901" y="4245"/>
                  <a:pt x="832" y="4128"/>
                  <a:pt x="829" y="4119"/>
                </a:cubicBezTo>
                <a:cubicBezTo>
                  <a:pt x="828" y="4114"/>
                  <a:pt x="819" y="4103"/>
                  <a:pt x="814" y="4102"/>
                </a:cubicBezTo>
                <a:cubicBezTo>
                  <a:pt x="812" y="4101"/>
                  <a:pt x="810" y="4101"/>
                  <a:pt x="809" y="4103"/>
                </a:cubicBezTo>
                <a:cubicBezTo>
                  <a:pt x="803" y="4110"/>
                  <a:pt x="798" y="4156"/>
                  <a:pt x="799" y="4175"/>
                </a:cubicBezTo>
                <a:cubicBezTo>
                  <a:pt x="800" y="4201"/>
                  <a:pt x="796" y="4233"/>
                  <a:pt x="788" y="4259"/>
                </a:cubicBezTo>
                <a:cubicBezTo>
                  <a:pt x="772" y="4307"/>
                  <a:pt x="767" y="4378"/>
                  <a:pt x="777" y="4408"/>
                </a:cubicBezTo>
                <a:cubicBezTo>
                  <a:pt x="779" y="4414"/>
                  <a:pt x="788" y="4428"/>
                  <a:pt x="796" y="4439"/>
                </a:cubicBezTo>
                <a:cubicBezTo>
                  <a:pt x="812" y="4459"/>
                  <a:pt x="843" y="4514"/>
                  <a:pt x="861" y="4552"/>
                </a:cubicBezTo>
                <a:lnTo>
                  <a:pt x="866" y="4562"/>
                </a:lnTo>
                <a:cubicBezTo>
                  <a:pt x="870" y="4570"/>
                  <a:pt x="873" y="4578"/>
                  <a:pt x="874" y="4580"/>
                </a:cubicBezTo>
                <a:cubicBezTo>
                  <a:pt x="876" y="4583"/>
                  <a:pt x="882" y="4595"/>
                  <a:pt x="888" y="4606"/>
                </a:cubicBezTo>
                <a:cubicBezTo>
                  <a:pt x="900" y="4627"/>
                  <a:pt x="912" y="4659"/>
                  <a:pt x="922" y="4697"/>
                </a:cubicBezTo>
                <a:cubicBezTo>
                  <a:pt x="927" y="4716"/>
                  <a:pt x="928" y="4726"/>
                  <a:pt x="928" y="4774"/>
                </a:cubicBezTo>
                <a:cubicBezTo>
                  <a:pt x="928" y="4831"/>
                  <a:pt x="924" y="4894"/>
                  <a:pt x="918" y="4924"/>
                </a:cubicBezTo>
                <a:cubicBezTo>
                  <a:pt x="895" y="5035"/>
                  <a:pt x="894" y="5040"/>
                  <a:pt x="897" y="5088"/>
                </a:cubicBezTo>
                <a:cubicBezTo>
                  <a:pt x="904" y="5198"/>
                  <a:pt x="913" y="5237"/>
                  <a:pt x="962" y="5367"/>
                </a:cubicBezTo>
                <a:lnTo>
                  <a:pt x="991" y="5444"/>
                </a:lnTo>
                <a:lnTo>
                  <a:pt x="994" y="5503"/>
                </a:lnTo>
                <a:cubicBezTo>
                  <a:pt x="998" y="5558"/>
                  <a:pt x="998" y="5564"/>
                  <a:pt x="992" y="5586"/>
                </a:cubicBezTo>
                <a:cubicBezTo>
                  <a:pt x="987" y="5611"/>
                  <a:pt x="962" y="5706"/>
                  <a:pt x="958" y="5717"/>
                </a:cubicBezTo>
                <a:cubicBezTo>
                  <a:pt x="956" y="5723"/>
                  <a:pt x="953" y="5734"/>
                  <a:pt x="952" y="5737"/>
                </a:cubicBezTo>
                <a:cubicBezTo>
                  <a:pt x="951" y="5740"/>
                  <a:pt x="939" y="5772"/>
                  <a:pt x="931" y="5794"/>
                </a:cubicBezTo>
                <a:cubicBezTo>
                  <a:pt x="928" y="5802"/>
                  <a:pt x="925" y="5809"/>
                  <a:pt x="925" y="5811"/>
                </a:cubicBezTo>
                <a:cubicBezTo>
                  <a:pt x="922" y="5820"/>
                  <a:pt x="893" y="5878"/>
                  <a:pt x="882" y="5897"/>
                </a:cubicBezTo>
                <a:cubicBezTo>
                  <a:pt x="839" y="5972"/>
                  <a:pt x="767" y="6043"/>
                  <a:pt x="662" y="6117"/>
                </a:cubicBezTo>
                <a:cubicBezTo>
                  <a:pt x="633" y="6136"/>
                  <a:pt x="566" y="6177"/>
                  <a:pt x="545" y="6188"/>
                </a:cubicBezTo>
                <a:cubicBezTo>
                  <a:pt x="546" y="6186"/>
                  <a:pt x="547" y="6183"/>
                  <a:pt x="548" y="6181"/>
                </a:cubicBezTo>
                <a:cubicBezTo>
                  <a:pt x="569" y="6139"/>
                  <a:pt x="590" y="6081"/>
                  <a:pt x="601" y="6029"/>
                </a:cubicBezTo>
                <a:cubicBezTo>
                  <a:pt x="614" y="5975"/>
                  <a:pt x="618" y="5939"/>
                  <a:pt x="617" y="5894"/>
                </a:cubicBezTo>
                <a:cubicBezTo>
                  <a:pt x="617" y="5861"/>
                  <a:pt x="618" y="5837"/>
                  <a:pt x="621" y="5810"/>
                </a:cubicBezTo>
                <a:cubicBezTo>
                  <a:pt x="624" y="5785"/>
                  <a:pt x="636" y="5730"/>
                  <a:pt x="650" y="5681"/>
                </a:cubicBezTo>
                <a:cubicBezTo>
                  <a:pt x="676" y="5588"/>
                  <a:pt x="678" y="5580"/>
                  <a:pt x="685" y="5538"/>
                </a:cubicBezTo>
                <a:cubicBezTo>
                  <a:pt x="697" y="5462"/>
                  <a:pt x="689" y="5394"/>
                  <a:pt x="661" y="5341"/>
                </a:cubicBezTo>
                <a:cubicBezTo>
                  <a:pt x="657" y="5333"/>
                  <a:pt x="654" y="5326"/>
                  <a:pt x="653" y="5325"/>
                </a:cubicBezTo>
                <a:lnTo>
                  <a:pt x="653" y="5325"/>
                </a:lnTo>
                <a:cubicBezTo>
                  <a:pt x="653" y="5323"/>
                  <a:pt x="647" y="5314"/>
                  <a:pt x="642" y="5307"/>
                </a:cubicBezTo>
                <a:cubicBezTo>
                  <a:pt x="636" y="5299"/>
                  <a:pt x="629" y="5289"/>
                  <a:pt x="627" y="5284"/>
                </a:cubicBezTo>
                <a:cubicBezTo>
                  <a:pt x="618" y="5270"/>
                  <a:pt x="564" y="5223"/>
                  <a:pt x="534" y="5204"/>
                </a:cubicBezTo>
                <a:cubicBezTo>
                  <a:pt x="500" y="5183"/>
                  <a:pt x="469" y="5170"/>
                  <a:pt x="436" y="5163"/>
                </a:cubicBezTo>
                <a:cubicBezTo>
                  <a:pt x="398" y="5155"/>
                  <a:pt x="385" y="5154"/>
                  <a:pt x="317" y="5158"/>
                </a:cubicBezTo>
                <a:cubicBezTo>
                  <a:pt x="258" y="5162"/>
                  <a:pt x="247" y="5164"/>
                  <a:pt x="215" y="5176"/>
                </a:cubicBezTo>
                <a:cubicBezTo>
                  <a:pt x="206" y="5179"/>
                  <a:pt x="194" y="5182"/>
                  <a:pt x="188" y="5184"/>
                </a:cubicBezTo>
                <a:cubicBezTo>
                  <a:pt x="188" y="5184"/>
                  <a:pt x="178" y="5186"/>
                  <a:pt x="175" y="5188"/>
                </a:cubicBezTo>
                <a:cubicBezTo>
                  <a:pt x="174" y="5188"/>
                  <a:pt x="171" y="5190"/>
                  <a:pt x="166" y="5191"/>
                </a:cubicBezTo>
                <a:cubicBezTo>
                  <a:pt x="154" y="5194"/>
                  <a:pt x="128" y="5208"/>
                  <a:pt x="112" y="5220"/>
                </a:cubicBezTo>
                <a:cubicBezTo>
                  <a:pt x="62" y="5259"/>
                  <a:pt x="49" y="5305"/>
                  <a:pt x="70" y="5364"/>
                </a:cubicBezTo>
                <a:cubicBezTo>
                  <a:pt x="79" y="5389"/>
                  <a:pt x="96" y="5411"/>
                  <a:pt x="116" y="5423"/>
                </a:cubicBezTo>
                <a:cubicBezTo>
                  <a:pt x="120" y="5425"/>
                  <a:pt x="129" y="5431"/>
                  <a:pt x="136" y="5435"/>
                </a:cubicBezTo>
                <a:cubicBezTo>
                  <a:pt x="143" y="5439"/>
                  <a:pt x="153" y="5448"/>
                  <a:pt x="158" y="5456"/>
                </a:cubicBezTo>
                <a:cubicBezTo>
                  <a:pt x="169" y="5470"/>
                  <a:pt x="170" y="5470"/>
                  <a:pt x="172" y="5470"/>
                </a:cubicBezTo>
                <a:lnTo>
                  <a:pt x="174" y="5470"/>
                </a:lnTo>
                <a:lnTo>
                  <a:pt x="175" y="5469"/>
                </a:lnTo>
                <a:cubicBezTo>
                  <a:pt x="175" y="5468"/>
                  <a:pt x="176" y="5467"/>
                  <a:pt x="180" y="5418"/>
                </a:cubicBezTo>
                <a:cubicBezTo>
                  <a:pt x="184" y="5361"/>
                  <a:pt x="185" y="5354"/>
                  <a:pt x="197" y="5321"/>
                </a:cubicBezTo>
                <a:cubicBezTo>
                  <a:pt x="214" y="5272"/>
                  <a:pt x="243" y="5229"/>
                  <a:pt x="257" y="5223"/>
                </a:cubicBezTo>
                <a:cubicBezTo>
                  <a:pt x="269" y="5218"/>
                  <a:pt x="279" y="5220"/>
                  <a:pt x="306" y="5231"/>
                </a:cubicBezTo>
                <a:cubicBezTo>
                  <a:pt x="324" y="5238"/>
                  <a:pt x="350" y="5256"/>
                  <a:pt x="352" y="5261"/>
                </a:cubicBezTo>
                <a:cubicBezTo>
                  <a:pt x="353" y="5264"/>
                  <a:pt x="357" y="5269"/>
                  <a:pt x="359" y="5272"/>
                </a:cubicBezTo>
                <a:cubicBezTo>
                  <a:pt x="367" y="5282"/>
                  <a:pt x="385" y="5325"/>
                  <a:pt x="393" y="5355"/>
                </a:cubicBezTo>
                <a:cubicBezTo>
                  <a:pt x="400" y="5383"/>
                  <a:pt x="409" y="5399"/>
                  <a:pt x="433" y="5433"/>
                </a:cubicBezTo>
                <a:cubicBezTo>
                  <a:pt x="443" y="5448"/>
                  <a:pt x="450" y="5459"/>
                  <a:pt x="451" y="5461"/>
                </a:cubicBezTo>
                <a:cubicBezTo>
                  <a:pt x="451" y="5464"/>
                  <a:pt x="455" y="5479"/>
                  <a:pt x="459" y="5492"/>
                </a:cubicBezTo>
                <a:cubicBezTo>
                  <a:pt x="463" y="5506"/>
                  <a:pt x="467" y="5528"/>
                  <a:pt x="469" y="5540"/>
                </a:cubicBezTo>
                <a:cubicBezTo>
                  <a:pt x="471" y="5552"/>
                  <a:pt x="473" y="5565"/>
                  <a:pt x="474" y="5568"/>
                </a:cubicBezTo>
                <a:cubicBezTo>
                  <a:pt x="475" y="5572"/>
                  <a:pt x="478" y="5582"/>
                  <a:pt x="480" y="5592"/>
                </a:cubicBezTo>
                <a:cubicBezTo>
                  <a:pt x="483" y="5602"/>
                  <a:pt x="490" y="5624"/>
                  <a:pt x="496" y="5641"/>
                </a:cubicBezTo>
                <a:cubicBezTo>
                  <a:pt x="516" y="5698"/>
                  <a:pt x="518" y="5713"/>
                  <a:pt x="517" y="5774"/>
                </a:cubicBezTo>
                <a:cubicBezTo>
                  <a:pt x="516" y="5788"/>
                  <a:pt x="518" y="5812"/>
                  <a:pt x="521" y="5828"/>
                </a:cubicBezTo>
                <a:cubicBezTo>
                  <a:pt x="527" y="5858"/>
                  <a:pt x="548" y="5916"/>
                  <a:pt x="563" y="5941"/>
                </a:cubicBezTo>
                <a:cubicBezTo>
                  <a:pt x="574" y="5960"/>
                  <a:pt x="582" y="5983"/>
                  <a:pt x="583" y="5998"/>
                </a:cubicBezTo>
                <a:cubicBezTo>
                  <a:pt x="583" y="6005"/>
                  <a:pt x="581" y="6019"/>
                  <a:pt x="577" y="6029"/>
                </a:cubicBezTo>
                <a:cubicBezTo>
                  <a:pt x="574" y="6039"/>
                  <a:pt x="570" y="6053"/>
                  <a:pt x="570" y="6059"/>
                </a:cubicBezTo>
                <a:cubicBezTo>
                  <a:pt x="566" y="6084"/>
                  <a:pt x="535" y="6164"/>
                  <a:pt x="518" y="6191"/>
                </a:cubicBezTo>
                <a:cubicBezTo>
                  <a:pt x="508" y="6207"/>
                  <a:pt x="501" y="6211"/>
                  <a:pt x="451" y="6234"/>
                </a:cubicBezTo>
                <a:cubicBezTo>
                  <a:pt x="373" y="6269"/>
                  <a:pt x="270" y="6308"/>
                  <a:pt x="195" y="6331"/>
                </a:cubicBezTo>
                <a:cubicBezTo>
                  <a:pt x="144" y="6346"/>
                  <a:pt x="131" y="6349"/>
                  <a:pt x="76" y="6361"/>
                </a:cubicBezTo>
                <a:cubicBezTo>
                  <a:pt x="27" y="6371"/>
                  <a:pt x="6" y="6379"/>
                  <a:pt x="1" y="6390"/>
                </a:cubicBezTo>
                <a:cubicBezTo>
                  <a:pt x="-1" y="6394"/>
                  <a:pt x="0" y="6398"/>
                  <a:pt x="2" y="6402"/>
                </a:cubicBezTo>
                <a:cubicBezTo>
                  <a:pt x="4" y="6405"/>
                  <a:pt x="7" y="6408"/>
                  <a:pt x="11" y="6408"/>
                </a:cubicBezTo>
                <a:lnTo>
                  <a:pt x="11" y="6408"/>
                </a:lnTo>
                <a:cubicBezTo>
                  <a:pt x="15" y="6408"/>
                  <a:pt x="19" y="6405"/>
                  <a:pt x="22" y="6402"/>
                </a:cubicBezTo>
                <a:cubicBezTo>
                  <a:pt x="27" y="6395"/>
                  <a:pt x="43" y="6390"/>
                  <a:pt x="95" y="6380"/>
                </a:cubicBezTo>
                <a:cubicBezTo>
                  <a:pt x="201" y="6358"/>
                  <a:pt x="337" y="6310"/>
                  <a:pt x="469" y="6250"/>
                </a:cubicBezTo>
                <a:cubicBezTo>
                  <a:pt x="492" y="6239"/>
                  <a:pt x="510" y="6231"/>
                  <a:pt x="512" y="6231"/>
                </a:cubicBezTo>
                <a:cubicBezTo>
                  <a:pt x="514" y="6230"/>
                  <a:pt x="517" y="6229"/>
                  <a:pt x="518" y="6227"/>
                </a:cubicBezTo>
                <a:cubicBezTo>
                  <a:pt x="519" y="6226"/>
                  <a:pt x="526" y="6223"/>
                  <a:pt x="534" y="6219"/>
                </a:cubicBezTo>
                <a:cubicBezTo>
                  <a:pt x="667" y="6152"/>
                  <a:pt x="801" y="6048"/>
                  <a:pt x="868" y="5959"/>
                </a:cubicBezTo>
                <a:cubicBezTo>
                  <a:pt x="883" y="5938"/>
                  <a:pt x="896" y="5917"/>
                  <a:pt x="916" y="5882"/>
                </a:cubicBezTo>
                <a:cubicBezTo>
                  <a:pt x="937" y="5844"/>
                  <a:pt x="943" y="5836"/>
                  <a:pt x="972" y="5811"/>
                </a:cubicBezTo>
                <a:cubicBezTo>
                  <a:pt x="1000" y="5787"/>
                  <a:pt x="1014" y="5779"/>
                  <a:pt x="1039" y="5772"/>
                </a:cubicBezTo>
                <a:cubicBezTo>
                  <a:pt x="1082" y="5762"/>
                  <a:pt x="1106" y="5759"/>
                  <a:pt x="1211" y="5748"/>
                </a:cubicBezTo>
                <a:cubicBezTo>
                  <a:pt x="1265" y="5743"/>
                  <a:pt x="1298" y="5737"/>
                  <a:pt x="1336" y="5726"/>
                </a:cubicBezTo>
                <a:cubicBezTo>
                  <a:pt x="1339" y="5725"/>
                  <a:pt x="1351" y="5721"/>
                  <a:pt x="1362" y="5718"/>
                </a:cubicBezTo>
                <a:cubicBezTo>
                  <a:pt x="1381" y="5713"/>
                  <a:pt x="1408" y="5704"/>
                  <a:pt x="1420" y="5699"/>
                </a:cubicBezTo>
                <a:cubicBezTo>
                  <a:pt x="1426" y="5696"/>
                  <a:pt x="1429" y="5695"/>
                  <a:pt x="1438" y="5693"/>
                </a:cubicBezTo>
                <a:cubicBezTo>
                  <a:pt x="1442" y="5692"/>
                  <a:pt x="1450" y="5689"/>
                  <a:pt x="1454" y="5687"/>
                </a:cubicBezTo>
                <a:cubicBezTo>
                  <a:pt x="1459" y="5685"/>
                  <a:pt x="1465" y="5682"/>
                  <a:pt x="1467" y="5682"/>
                </a:cubicBezTo>
                <a:cubicBezTo>
                  <a:pt x="1483" y="5678"/>
                  <a:pt x="1546" y="5650"/>
                  <a:pt x="1567" y="5638"/>
                </a:cubicBezTo>
                <a:cubicBezTo>
                  <a:pt x="1606" y="5616"/>
                  <a:pt x="1624" y="5600"/>
                  <a:pt x="1676" y="5538"/>
                </a:cubicBezTo>
                <a:cubicBezTo>
                  <a:pt x="1744" y="5455"/>
                  <a:pt x="1766" y="5424"/>
                  <a:pt x="1785" y="5382"/>
                </a:cubicBezTo>
                <a:cubicBezTo>
                  <a:pt x="1803" y="5344"/>
                  <a:pt x="1810" y="5332"/>
                  <a:pt x="1835" y="5304"/>
                </a:cubicBezTo>
                <a:cubicBezTo>
                  <a:pt x="1881" y="5252"/>
                  <a:pt x="1928" y="5221"/>
                  <a:pt x="2008" y="5187"/>
                </a:cubicBezTo>
                <a:cubicBezTo>
                  <a:pt x="2061" y="5165"/>
                  <a:pt x="2065" y="5159"/>
                  <a:pt x="2064" y="5153"/>
                </a:cubicBezTo>
                <a:cubicBezTo>
                  <a:pt x="2063" y="5150"/>
                  <a:pt x="2059" y="5148"/>
                  <a:pt x="2055" y="5148"/>
                </a:cubicBezTo>
                <a:cubicBezTo>
                  <a:pt x="2052" y="5148"/>
                  <a:pt x="2036" y="5148"/>
                  <a:pt x="2018" y="5148"/>
                </a:cubicBezTo>
                <a:cubicBezTo>
                  <a:pt x="2001" y="5148"/>
                  <a:pt x="1983" y="5147"/>
                  <a:pt x="1979" y="5147"/>
                </a:cubicBezTo>
                <a:cubicBezTo>
                  <a:pt x="1975" y="5146"/>
                  <a:pt x="1963" y="5146"/>
                  <a:pt x="1952" y="5145"/>
                </a:cubicBezTo>
                <a:cubicBezTo>
                  <a:pt x="1942" y="5145"/>
                  <a:pt x="1927" y="5144"/>
                  <a:pt x="1919" y="5143"/>
                </a:cubicBezTo>
                <a:cubicBezTo>
                  <a:pt x="1912" y="5142"/>
                  <a:pt x="1891" y="5140"/>
                  <a:pt x="1874" y="5138"/>
                </a:cubicBezTo>
                <a:cubicBezTo>
                  <a:pt x="1857" y="5136"/>
                  <a:pt x="1834" y="5134"/>
                  <a:pt x="1824" y="5132"/>
                </a:cubicBezTo>
                <a:cubicBezTo>
                  <a:pt x="1793" y="5127"/>
                  <a:pt x="1725" y="5124"/>
                  <a:pt x="1704" y="5127"/>
                </a:cubicBezTo>
                <a:cubicBezTo>
                  <a:pt x="1645" y="5136"/>
                  <a:pt x="1593" y="5167"/>
                  <a:pt x="1542" y="5225"/>
                </a:cubicBezTo>
                <a:cubicBezTo>
                  <a:pt x="1516" y="5255"/>
                  <a:pt x="1482" y="5296"/>
                  <a:pt x="1468" y="5314"/>
                </a:cubicBezTo>
                <a:cubicBezTo>
                  <a:pt x="1463" y="5321"/>
                  <a:pt x="1451" y="5335"/>
                  <a:pt x="1442" y="5346"/>
                </a:cubicBezTo>
                <a:cubicBezTo>
                  <a:pt x="1417" y="5376"/>
                  <a:pt x="1398" y="5402"/>
                  <a:pt x="1380" y="5428"/>
                </a:cubicBezTo>
                <a:cubicBezTo>
                  <a:pt x="1359" y="5460"/>
                  <a:pt x="1341" y="5483"/>
                  <a:pt x="1327" y="5499"/>
                </a:cubicBezTo>
                <a:cubicBezTo>
                  <a:pt x="1320" y="5506"/>
                  <a:pt x="1313" y="5513"/>
                  <a:pt x="1311" y="5515"/>
                </a:cubicBezTo>
                <a:cubicBezTo>
                  <a:pt x="1309" y="5517"/>
                  <a:pt x="1282" y="5542"/>
                  <a:pt x="1264" y="5558"/>
                </a:cubicBezTo>
                <a:cubicBezTo>
                  <a:pt x="1258" y="5564"/>
                  <a:pt x="1162" y="5631"/>
                  <a:pt x="1148" y="5639"/>
                </a:cubicBezTo>
                <a:cubicBezTo>
                  <a:pt x="1144" y="5641"/>
                  <a:pt x="1140" y="5645"/>
                  <a:pt x="1137" y="5647"/>
                </a:cubicBezTo>
                <a:cubicBezTo>
                  <a:pt x="1136" y="5649"/>
                  <a:pt x="1129" y="5655"/>
                  <a:pt x="1121" y="5660"/>
                </a:cubicBezTo>
                <a:cubicBezTo>
                  <a:pt x="1114" y="5666"/>
                  <a:pt x="1095" y="5684"/>
                  <a:pt x="1080" y="5701"/>
                </a:cubicBezTo>
                <a:cubicBezTo>
                  <a:pt x="1065" y="5719"/>
                  <a:pt x="1054" y="5730"/>
                  <a:pt x="1052" y="5732"/>
                </a:cubicBezTo>
                <a:cubicBezTo>
                  <a:pt x="1048" y="5733"/>
                  <a:pt x="1038" y="5741"/>
                  <a:pt x="1035" y="5744"/>
                </a:cubicBezTo>
                <a:cubicBezTo>
                  <a:pt x="1029" y="5750"/>
                  <a:pt x="1017" y="5757"/>
                  <a:pt x="1010" y="5760"/>
                </a:cubicBezTo>
                <a:cubicBezTo>
                  <a:pt x="992" y="5766"/>
                  <a:pt x="978" y="5775"/>
                  <a:pt x="962" y="5789"/>
                </a:cubicBezTo>
                <a:cubicBezTo>
                  <a:pt x="958" y="5793"/>
                  <a:pt x="955" y="5796"/>
                  <a:pt x="952" y="5798"/>
                </a:cubicBezTo>
                <a:cubicBezTo>
                  <a:pt x="953" y="5796"/>
                  <a:pt x="954" y="5794"/>
                  <a:pt x="956" y="5791"/>
                </a:cubicBezTo>
                <a:cubicBezTo>
                  <a:pt x="965" y="5774"/>
                  <a:pt x="1020" y="5580"/>
                  <a:pt x="1025" y="5546"/>
                </a:cubicBezTo>
                <a:cubicBezTo>
                  <a:pt x="1025" y="5544"/>
                  <a:pt x="1028" y="5530"/>
                  <a:pt x="1032" y="5514"/>
                </a:cubicBezTo>
                <a:cubicBezTo>
                  <a:pt x="1040" y="5478"/>
                  <a:pt x="1041" y="5470"/>
                  <a:pt x="1047" y="5441"/>
                </a:cubicBezTo>
                <a:cubicBezTo>
                  <a:pt x="1049" y="5428"/>
                  <a:pt x="1055" y="5399"/>
                  <a:pt x="1060" y="5376"/>
                </a:cubicBezTo>
                <a:lnTo>
                  <a:pt x="1061" y="5371"/>
                </a:lnTo>
                <a:cubicBezTo>
                  <a:pt x="1066" y="5342"/>
                  <a:pt x="1070" y="5324"/>
                  <a:pt x="1072" y="5315"/>
                </a:cubicBezTo>
                <a:lnTo>
                  <a:pt x="1072" y="5313"/>
                </a:lnTo>
                <a:cubicBezTo>
                  <a:pt x="1080" y="5267"/>
                  <a:pt x="1145" y="5153"/>
                  <a:pt x="1196" y="5096"/>
                </a:cubicBezTo>
                <a:cubicBezTo>
                  <a:pt x="1248" y="5037"/>
                  <a:pt x="1312" y="5005"/>
                  <a:pt x="1450" y="4968"/>
                </a:cubicBezTo>
                <a:cubicBezTo>
                  <a:pt x="1526" y="4947"/>
                  <a:pt x="1543" y="4941"/>
                  <a:pt x="1676" y="4889"/>
                </a:cubicBezTo>
                <a:cubicBezTo>
                  <a:pt x="1759" y="4856"/>
                  <a:pt x="1807" y="4823"/>
                  <a:pt x="1836" y="4780"/>
                </a:cubicBezTo>
                <a:cubicBezTo>
                  <a:pt x="1874" y="4726"/>
                  <a:pt x="1909" y="4681"/>
                  <a:pt x="1949" y="4636"/>
                </a:cubicBezTo>
                <a:cubicBezTo>
                  <a:pt x="2014" y="4561"/>
                  <a:pt x="2042" y="4536"/>
                  <a:pt x="2097" y="4501"/>
                </a:cubicBezTo>
                <a:cubicBezTo>
                  <a:pt x="2135" y="4476"/>
                  <a:pt x="2180" y="4460"/>
                  <a:pt x="2226" y="4456"/>
                </a:cubicBezTo>
                <a:cubicBezTo>
                  <a:pt x="2273" y="4452"/>
                  <a:pt x="2319" y="4458"/>
                  <a:pt x="2359" y="4476"/>
                </a:cubicBezTo>
                <a:cubicBezTo>
                  <a:pt x="2396" y="4491"/>
                  <a:pt x="2453" y="4541"/>
                  <a:pt x="2473" y="4575"/>
                </a:cubicBezTo>
                <a:cubicBezTo>
                  <a:pt x="2480" y="4586"/>
                  <a:pt x="2504" y="4617"/>
                  <a:pt x="2511" y="4617"/>
                </a:cubicBezTo>
                <a:moveTo>
                  <a:pt x="1387" y="4927"/>
                </a:moveTo>
                <a:cubicBezTo>
                  <a:pt x="1389" y="4925"/>
                  <a:pt x="1395" y="4922"/>
                  <a:pt x="1396" y="4918"/>
                </a:cubicBezTo>
                <a:lnTo>
                  <a:pt x="1396" y="4918"/>
                </a:lnTo>
                <a:cubicBezTo>
                  <a:pt x="1401" y="4917"/>
                  <a:pt x="1409" y="4909"/>
                  <a:pt x="1411" y="4907"/>
                </a:cubicBezTo>
                <a:cubicBezTo>
                  <a:pt x="1428" y="4890"/>
                  <a:pt x="1474" y="4852"/>
                  <a:pt x="1503" y="4833"/>
                </a:cubicBezTo>
                <a:cubicBezTo>
                  <a:pt x="1518" y="4823"/>
                  <a:pt x="1553" y="4807"/>
                  <a:pt x="1591" y="4793"/>
                </a:cubicBezTo>
                <a:cubicBezTo>
                  <a:pt x="1601" y="4790"/>
                  <a:pt x="1611" y="4786"/>
                  <a:pt x="1615" y="4784"/>
                </a:cubicBezTo>
                <a:cubicBezTo>
                  <a:pt x="1650" y="4768"/>
                  <a:pt x="1679" y="4754"/>
                  <a:pt x="1692" y="4747"/>
                </a:cubicBezTo>
                <a:cubicBezTo>
                  <a:pt x="1729" y="4728"/>
                  <a:pt x="1756" y="4704"/>
                  <a:pt x="1797" y="4652"/>
                </a:cubicBezTo>
                <a:cubicBezTo>
                  <a:pt x="1808" y="4638"/>
                  <a:pt x="1820" y="4622"/>
                  <a:pt x="1825" y="4617"/>
                </a:cubicBezTo>
                <a:cubicBezTo>
                  <a:pt x="1829" y="4611"/>
                  <a:pt x="1844" y="4593"/>
                  <a:pt x="1857" y="4577"/>
                </a:cubicBezTo>
                <a:cubicBezTo>
                  <a:pt x="1874" y="4556"/>
                  <a:pt x="1887" y="4540"/>
                  <a:pt x="1896" y="4529"/>
                </a:cubicBezTo>
                <a:cubicBezTo>
                  <a:pt x="1909" y="4512"/>
                  <a:pt x="1910" y="4510"/>
                  <a:pt x="1907" y="4507"/>
                </a:cubicBezTo>
                <a:cubicBezTo>
                  <a:pt x="1905" y="4505"/>
                  <a:pt x="1901" y="4507"/>
                  <a:pt x="1898" y="4511"/>
                </a:cubicBezTo>
                <a:cubicBezTo>
                  <a:pt x="1895" y="4513"/>
                  <a:pt x="1892" y="4518"/>
                  <a:pt x="1887" y="4523"/>
                </a:cubicBezTo>
                <a:cubicBezTo>
                  <a:pt x="1877" y="4534"/>
                  <a:pt x="1863" y="4550"/>
                  <a:pt x="1844" y="4572"/>
                </a:cubicBezTo>
                <a:cubicBezTo>
                  <a:pt x="1810" y="4610"/>
                  <a:pt x="1772" y="4651"/>
                  <a:pt x="1760" y="4664"/>
                </a:cubicBezTo>
                <a:cubicBezTo>
                  <a:pt x="1749" y="4674"/>
                  <a:pt x="1736" y="4687"/>
                  <a:pt x="1734" y="4690"/>
                </a:cubicBezTo>
                <a:cubicBezTo>
                  <a:pt x="1722" y="4706"/>
                  <a:pt x="1641" y="4749"/>
                  <a:pt x="1576" y="4774"/>
                </a:cubicBezTo>
                <a:cubicBezTo>
                  <a:pt x="1550" y="4784"/>
                  <a:pt x="1507" y="4805"/>
                  <a:pt x="1490" y="4815"/>
                </a:cubicBezTo>
                <a:cubicBezTo>
                  <a:pt x="1471" y="4827"/>
                  <a:pt x="1436" y="4854"/>
                  <a:pt x="1419" y="4870"/>
                </a:cubicBezTo>
                <a:cubicBezTo>
                  <a:pt x="1411" y="4877"/>
                  <a:pt x="1395" y="4891"/>
                  <a:pt x="1382" y="4900"/>
                </a:cubicBezTo>
                <a:cubicBezTo>
                  <a:pt x="1370" y="4910"/>
                  <a:pt x="1354" y="4922"/>
                  <a:pt x="1348" y="4926"/>
                </a:cubicBezTo>
                <a:cubicBezTo>
                  <a:pt x="1345" y="4929"/>
                  <a:pt x="1342" y="4931"/>
                  <a:pt x="1339" y="4933"/>
                </a:cubicBezTo>
                <a:cubicBezTo>
                  <a:pt x="1342" y="4927"/>
                  <a:pt x="1344" y="4924"/>
                  <a:pt x="1344" y="4923"/>
                </a:cubicBezTo>
                <a:cubicBezTo>
                  <a:pt x="1347" y="4921"/>
                  <a:pt x="1353" y="4906"/>
                  <a:pt x="1355" y="4902"/>
                </a:cubicBezTo>
                <a:cubicBezTo>
                  <a:pt x="1363" y="4883"/>
                  <a:pt x="1390" y="4842"/>
                  <a:pt x="1402" y="4831"/>
                </a:cubicBezTo>
                <a:cubicBezTo>
                  <a:pt x="1418" y="4816"/>
                  <a:pt x="1444" y="4797"/>
                  <a:pt x="1467" y="4784"/>
                </a:cubicBezTo>
                <a:cubicBezTo>
                  <a:pt x="1529" y="4748"/>
                  <a:pt x="1661" y="4660"/>
                  <a:pt x="1676" y="4643"/>
                </a:cubicBezTo>
                <a:cubicBezTo>
                  <a:pt x="1701" y="4617"/>
                  <a:pt x="1758" y="4540"/>
                  <a:pt x="1797" y="4479"/>
                </a:cubicBezTo>
                <a:cubicBezTo>
                  <a:pt x="1811" y="4457"/>
                  <a:pt x="1853" y="4407"/>
                  <a:pt x="1866" y="4397"/>
                </a:cubicBezTo>
                <a:cubicBezTo>
                  <a:pt x="1889" y="4378"/>
                  <a:pt x="1912" y="4364"/>
                  <a:pt x="1938" y="4354"/>
                </a:cubicBezTo>
                <a:cubicBezTo>
                  <a:pt x="1966" y="4343"/>
                  <a:pt x="1986" y="4341"/>
                  <a:pt x="2024" y="4349"/>
                </a:cubicBezTo>
                <a:lnTo>
                  <a:pt x="2024" y="4349"/>
                </a:lnTo>
                <a:cubicBezTo>
                  <a:pt x="2035" y="4351"/>
                  <a:pt x="2054" y="4356"/>
                  <a:pt x="2065" y="4358"/>
                </a:cubicBezTo>
                <a:cubicBezTo>
                  <a:pt x="2076" y="4361"/>
                  <a:pt x="2103" y="4368"/>
                  <a:pt x="2126" y="4373"/>
                </a:cubicBezTo>
                <a:lnTo>
                  <a:pt x="2127" y="4374"/>
                </a:lnTo>
                <a:cubicBezTo>
                  <a:pt x="2164" y="4382"/>
                  <a:pt x="2192" y="4391"/>
                  <a:pt x="2213" y="4398"/>
                </a:cubicBezTo>
                <a:lnTo>
                  <a:pt x="2214" y="4399"/>
                </a:lnTo>
                <a:cubicBezTo>
                  <a:pt x="2224" y="4402"/>
                  <a:pt x="2243" y="4409"/>
                  <a:pt x="2257" y="4413"/>
                </a:cubicBezTo>
                <a:cubicBezTo>
                  <a:pt x="2282" y="4421"/>
                  <a:pt x="2299" y="4428"/>
                  <a:pt x="2319" y="4438"/>
                </a:cubicBezTo>
                <a:cubicBezTo>
                  <a:pt x="2298" y="4433"/>
                  <a:pt x="2276" y="4430"/>
                  <a:pt x="2242" y="4430"/>
                </a:cubicBezTo>
                <a:cubicBezTo>
                  <a:pt x="2203" y="4430"/>
                  <a:pt x="2140" y="4447"/>
                  <a:pt x="2100" y="4470"/>
                </a:cubicBezTo>
                <a:cubicBezTo>
                  <a:pt x="2078" y="4482"/>
                  <a:pt x="2032" y="4515"/>
                  <a:pt x="2014" y="4532"/>
                </a:cubicBezTo>
                <a:cubicBezTo>
                  <a:pt x="1989" y="4555"/>
                  <a:pt x="1956" y="4590"/>
                  <a:pt x="1922" y="4630"/>
                </a:cubicBezTo>
                <a:cubicBezTo>
                  <a:pt x="1883" y="4675"/>
                  <a:pt x="1865" y="4698"/>
                  <a:pt x="1821" y="4761"/>
                </a:cubicBezTo>
                <a:cubicBezTo>
                  <a:pt x="1792" y="4802"/>
                  <a:pt x="1758" y="4829"/>
                  <a:pt x="1707" y="4851"/>
                </a:cubicBezTo>
                <a:cubicBezTo>
                  <a:pt x="1611" y="4892"/>
                  <a:pt x="1527" y="4923"/>
                  <a:pt x="1462" y="4940"/>
                </a:cubicBezTo>
                <a:cubicBezTo>
                  <a:pt x="1393" y="4958"/>
                  <a:pt x="1361" y="4969"/>
                  <a:pt x="1322" y="4984"/>
                </a:cubicBezTo>
                <a:cubicBezTo>
                  <a:pt x="1316" y="4986"/>
                  <a:pt x="1311" y="4988"/>
                  <a:pt x="1307" y="4990"/>
                </a:cubicBezTo>
                <a:cubicBezTo>
                  <a:pt x="1311" y="4987"/>
                  <a:pt x="1315" y="4983"/>
                  <a:pt x="1320" y="4979"/>
                </a:cubicBezTo>
                <a:cubicBezTo>
                  <a:pt x="1334" y="4968"/>
                  <a:pt x="1353" y="4953"/>
                  <a:pt x="1362" y="4945"/>
                </a:cubicBezTo>
                <a:cubicBezTo>
                  <a:pt x="1372" y="4937"/>
                  <a:pt x="1383" y="4929"/>
                  <a:pt x="1387" y="4927"/>
                </a:cubicBezTo>
                <a:moveTo>
                  <a:pt x="2117" y="4348"/>
                </a:moveTo>
                <a:cubicBezTo>
                  <a:pt x="2105" y="4345"/>
                  <a:pt x="2080" y="4339"/>
                  <a:pt x="2062" y="4335"/>
                </a:cubicBezTo>
                <a:cubicBezTo>
                  <a:pt x="2056" y="4333"/>
                  <a:pt x="2050" y="4332"/>
                  <a:pt x="2045" y="4330"/>
                </a:cubicBezTo>
                <a:cubicBezTo>
                  <a:pt x="2067" y="4329"/>
                  <a:pt x="2105" y="4328"/>
                  <a:pt x="2123" y="4328"/>
                </a:cubicBezTo>
                <a:cubicBezTo>
                  <a:pt x="2181" y="4331"/>
                  <a:pt x="2226" y="4339"/>
                  <a:pt x="2273" y="4355"/>
                </a:cubicBezTo>
                <a:cubicBezTo>
                  <a:pt x="2338" y="4377"/>
                  <a:pt x="2373" y="4395"/>
                  <a:pt x="2416" y="4431"/>
                </a:cubicBezTo>
                <a:cubicBezTo>
                  <a:pt x="2443" y="4453"/>
                  <a:pt x="2467" y="4478"/>
                  <a:pt x="2469" y="4483"/>
                </a:cubicBezTo>
                <a:cubicBezTo>
                  <a:pt x="2469" y="4485"/>
                  <a:pt x="2470" y="4487"/>
                  <a:pt x="2471" y="4489"/>
                </a:cubicBezTo>
                <a:cubicBezTo>
                  <a:pt x="2472" y="4489"/>
                  <a:pt x="2473" y="4490"/>
                  <a:pt x="2474" y="4490"/>
                </a:cubicBezTo>
                <a:cubicBezTo>
                  <a:pt x="2477" y="4494"/>
                  <a:pt x="2486" y="4518"/>
                  <a:pt x="2489" y="4542"/>
                </a:cubicBezTo>
                <a:lnTo>
                  <a:pt x="2490" y="4553"/>
                </a:lnTo>
                <a:lnTo>
                  <a:pt x="2489" y="4551"/>
                </a:lnTo>
                <a:cubicBezTo>
                  <a:pt x="2458" y="4511"/>
                  <a:pt x="2420" y="4477"/>
                  <a:pt x="2370" y="4444"/>
                </a:cubicBezTo>
                <a:cubicBezTo>
                  <a:pt x="2325" y="4415"/>
                  <a:pt x="2306" y="4406"/>
                  <a:pt x="2258" y="4390"/>
                </a:cubicBezTo>
                <a:cubicBezTo>
                  <a:pt x="2242" y="4385"/>
                  <a:pt x="2219" y="4377"/>
                  <a:pt x="2206" y="4372"/>
                </a:cubicBezTo>
                <a:cubicBezTo>
                  <a:pt x="2193" y="4367"/>
                  <a:pt x="2173" y="4361"/>
                  <a:pt x="2161" y="4358"/>
                </a:cubicBezTo>
                <a:cubicBezTo>
                  <a:pt x="2149" y="4356"/>
                  <a:pt x="2130" y="4351"/>
                  <a:pt x="2117" y="4348"/>
                </a:cubicBezTo>
                <a:moveTo>
                  <a:pt x="1858" y="4046"/>
                </a:moveTo>
                <a:cubicBezTo>
                  <a:pt x="1858" y="4049"/>
                  <a:pt x="1849" y="4058"/>
                  <a:pt x="1827" y="4065"/>
                </a:cubicBezTo>
                <a:cubicBezTo>
                  <a:pt x="1825" y="4066"/>
                  <a:pt x="1823" y="4067"/>
                  <a:pt x="1820" y="4068"/>
                </a:cubicBezTo>
                <a:cubicBezTo>
                  <a:pt x="1823" y="4065"/>
                  <a:pt x="1825" y="4063"/>
                  <a:pt x="1829" y="4060"/>
                </a:cubicBezTo>
                <a:cubicBezTo>
                  <a:pt x="1841" y="4049"/>
                  <a:pt x="1851" y="4044"/>
                  <a:pt x="1856" y="4044"/>
                </a:cubicBezTo>
                <a:lnTo>
                  <a:pt x="1857" y="4045"/>
                </a:lnTo>
                <a:cubicBezTo>
                  <a:pt x="1857" y="4045"/>
                  <a:pt x="1858" y="4045"/>
                  <a:pt x="1858" y="4046"/>
                </a:cubicBezTo>
                <a:moveTo>
                  <a:pt x="2699" y="2816"/>
                </a:moveTo>
                <a:cubicBezTo>
                  <a:pt x="2696" y="2814"/>
                  <a:pt x="2688" y="2809"/>
                  <a:pt x="2683" y="2805"/>
                </a:cubicBezTo>
                <a:cubicBezTo>
                  <a:pt x="2682" y="2804"/>
                  <a:pt x="2679" y="2802"/>
                  <a:pt x="2677" y="2805"/>
                </a:cubicBezTo>
                <a:cubicBezTo>
                  <a:pt x="2674" y="2808"/>
                  <a:pt x="2677" y="2810"/>
                  <a:pt x="2681" y="2815"/>
                </a:cubicBezTo>
                <a:cubicBezTo>
                  <a:pt x="2684" y="2819"/>
                  <a:pt x="2689" y="2823"/>
                  <a:pt x="2694" y="2829"/>
                </a:cubicBezTo>
                <a:cubicBezTo>
                  <a:pt x="2707" y="2842"/>
                  <a:pt x="2724" y="2862"/>
                  <a:pt x="2730" y="2871"/>
                </a:cubicBezTo>
                <a:cubicBezTo>
                  <a:pt x="2743" y="2890"/>
                  <a:pt x="2780" y="2936"/>
                  <a:pt x="2795" y="2951"/>
                </a:cubicBezTo>
                <a:cubicBezTo>
                  <a:pt x="2800" y="2956"/>
                  <a:pt x="2808" y="2964"/>
                  <a:pt x="2813" y="2970"/>
                </a:cubicBezTo>
                <a:cubicBezTo>
                  <a:pt x="2817" y="2975"/>
                  <a:pt x="2824" y="2983"/>
                  <a:pt x="2828" y="2987"/>
                </a:cubicBezTo>
                <a:cubicBezTo>
                  <a:pt x="2832" y="2991"/>
                  <a:pt x="2844" y="3004"/>
                  <a:pt x="2854" y="3016"/>
                </a:cubicBezTo>
                <a:cubicBezTo>
                  <a:pt x="2859" y="3022"/>
                  <a:pt x="2863" y="3026"/>
                  <a:pt x="2865" y="3029"/>
                </a:cubicBezTo>
                <a:cubicBezTo>
                  <a:pt x="2857" y="3028"/>
                  <a:pt x="2842" y="3025"/>
                  <a:pt x="2829" y="3024"/>
                </a:cubicBezTo>
                <a:cubicBezTo>
                  <a:pt x="2764" y="3014"/>
                  <a:pt x="2739" y="3004"/>
                  <a:pt x="2674" y="2958"/>
                </a:cubicBezTo>
                <a:cubicBezTo>
                  <a:pt x="2629" y="2926"/>
                  <a:pt x="2601" y="2901"/>
                  <a:pt x="2562" y="2860"/>
                </a:cubicBezTo>
                <a:cubicBezTo>
                  <a:pt x="2529" y="2823"/>
                  <a:pt x="2491" y="2787"/>
                  <a:pt x="2457" y="2760"/>
                </a:cubicBezTo>
                <a:cubicBezTo>
                  <a:pt x="2413" y="2725"/>
                  <a:pt x="2394" y="2718"/>
                  <a:pt x="2386" y="2718"/>
                </a:cubicBezTo>
                <a:cubicBezTo>
                  <a:pt x="2396" y="2714"/>
                  <a:pt x="2418" y="2706"/>
                  <a:pt x="2468" y="2691"/>
                </a:cubicBezTo>
                <a:cubicBezTo>
                  <a:pt x="2470" y="2690"/>
                  <a:pt x="2489" y="2689"/>
                  <a:pt x="2518" y="2688"/>
                </a:cubicBezTo>
                <a:cubicBezTo>
                  <a:pt x="2550" y="2687"/>
                  <a:pt x="2569" y="2688"/>
                  <a:pt x="2586" y="2691"/>
                </a:cubicBezTo>
                <a:cubicBezTo>
                  <a:pt x="2639" y="2701"/>
                  <a:pt x="2716" y="2750"/>
                  <a:pt x="2758" y="2799"/>
                </a:cubicBezTo>
                <a:cubicBezTo>
                  <a:pt x="2771" y="2814"/>
                  <a:pt x="2788" y="2837"/>
                  <a:pt x="2796" y="2849"/>
                </a:cubicBezTo>
                <a:cubicBezTo>
                  <a:pt x="2804" y="2862"/>
                  <a:pt x="2821" y="2887"/>
                  <a:pt x="2833" y="2906"/>
                </a:cubicBezTo>
                <a:cubicBezTo>
                  <a:pt x="2845" y="2924"/>
                  <a:pt x="2860" y="2951"/>
                  <a:pt x="2867" y="2966"/>
                </a:cubicBezTo>
                <a:cubicBezTo>
                  <a:pt x="2879" y="2992"/>
                  <a:pt x="2888" y="3015"/>
                  <a:pt x="2893" y="3028"/>
                </a:cubicBezTo>
                <a:cubicBezTo>
                  <a:pt x="2892" y="3028"/>
                  <a:pt x="2892" y="3027"/>
                  <a:pt x="2891" y="3027"/>
                </a:cubicBezTo>
                <a:cubicBezTo>
                  <a:pt x="2879" y="3012"/>
                  <a:pt x="2829" y="2955"/>
                  <a:pt x="2815" y="2940"/>
                </a:cubicBezTo>
                <a:cubicBezTo>
                  <a:pt x="2809" y="2934"/>
                  <a:pt x="2800" y="2925"/>
                  <a:pt x="2794" y="2919"/>
                </a:cubicBezTo>
                <a:cubicBezTo>
                  <a:pt x="2789" y="2914"/>
                  <a:pt x="2778" y="2900"/>
                  <a:pt x="2769" y="2890"/>
                </a:cubicBezTo>
                <a:cubicBezTo>
                  <a:pt x="2747" y="2863"/>
                  <a:pt x="2708" y="2821"/>
                  <a:pt x="2699" y="2816"/>
                </a:cubicBezTo>
                <a:moveTo>
                  <a:pt x="2080" y="2827"/>
                </a:moveTo>
                <a:cubicBezTo>
                  <a:pt x="2081" y="2826"/>
                  <a:pt x="2084" y="2824"/>
                  <a:pt x="2103" y="2812"/>
                </a:cubicBezTo>
                <a:cubicBezTo>
                  <a:pt x="2154" y="2778"/>
                  <a:pt x="2174" y="2770"/>
                  <a:pt x="2255" y="2750"/>
                </a:cubicBezTo>
                <a:cubicBezTo>
                  <a:pt x="2283" y="2743"/>
                  <a:pt x="2308" y="2737"/>
                  <a:pt x="2310" y="2737"/>
                </a:cubicBezTo>
                <a:cubicBezTo>
                  <a:pt x="2326" y="2732"/>
                  <a:pt x="2355" y="2733"/>
                  <a:pt x="2377" y="2738"/>
                </a:cubicBezTo>
                <a:cubicBezTo>
                  <a:pt x="2402" y="2744"/>
                  <a:pt x="2405" y="2746"/>
                  <a:pt x="2443" y="2777"/>
                </a:cubicBezTo>
                <a:cubicBezTo>
                  <a:pt x="2451" y="2784"/>
                  <a:pt x="2464" y="2795"/>
                  <a:pt x="2471" y="2800"/>
                </a:cubicBezTo>
                <a:lnTo>
                  <a:pt x="2477" y="2805"/>
                </a:lnTo>
                <a:lnTo>
                  <a:pt x="2469" y="2805"/>
                </a:lnTo>
                <a:cubicBezTo>
                  <a:pt x="2448" y="2807"/>
                  <a:pt x="2392" y="2829"/>
                  <a:pt x="2365" y="2847"/>
                </a:cubicBezTo>
                <a:cubicBezTo>
                  <a:pt x="2354" y="2854"/>
                  <a:pt x="2337" y="2867"/>
                  <a:pt x="2328" y="2877"/>
                </a:cubicBezTo>
                <a:cubicBezTo>
                  <a:pt x="2290" y="2918"/>
                  <a:pt x="2270" y="2933"/>
                  <a:pt x="2236" y="2944"/>
                </a:cubicBezTo>
                <a:cubicBezTo>
                  <a:pt x="2210" y="2953"/>
                  <a:pt x="2172" y="2964"/>
                  <a:pt x="2145" y="2969"/>
                </a:cubicBezTo>
                <a:cubicBezTo>
                  <a:pt x="2109" y="2975"/>
                  <a:pt x="2058" y="2988"/>
                  <a:pt x="2032" y="2997"/>
                </a:cubicBezTo>
                <a:cubicBezTo>
                  <a:pt x="2021" y="3001"/>
                  <a:pt x="2007" y="3005"/>
                  <a:pt x="2001" y="3006"/>
                </a:cubicBezTo>
                <a:cubicBezTo>
                  <a:pt x="1980" y="3011"/>
                  <a:pt x="1939" y="3029"/>
                  <a:pt x="1910" y="3046"/>
                </a:cubicBezTo>
                <a:cubicBezTo>
                  <a:pt x="1918" y="3038"/>
                  <a:pt x="1929" y="3029"/>
                  <a:pt x="1939" y="3023"/>
                </a:cubicBezTo>
                <a:cubicBezTo>
                  <a:pt x="1952" y="3013"/>
                  <a:pt x="1969" y="3001"/>
                  <a:pt x="1976" y="2995"/>
                </a:cubicBezTo>
                <a:cubicBezTo>
                  <a:pt x="1996" y="2980"/>
                  <a:pt x="2045" y="2947"/>
                  <a:pt x="2065" y="2937"/>
                </a:cubicBezTo>
                <a:cubicBezTo>
                  <a:pt x="2075" y="2932"/>
                  <a:pt x="2105" y="2915"/>
                  <a:pt x="2132" y="2899"/>
                </a:cubicBezTo>
                <a:cubicBezTo>
                  <a:pt x="2158" y="2884"/>
                  <a:pt x="2195" y="2865"/>
                  <a:pt x="2213" y="2856"/>
                </a:cubicBezTo>
                <a:cubicBezTo>
                  <a:pt x="2239" y="2844"/>
                  <a:pt x="2259" y="2834"/>
                  <a:pt x="2272" y="2827"/>
                </a:cubicBezTo>
                <a:cubicBezTo>
                  <a:pt x="2279" y="2823"/>
                  <a:pt x="2284" y="2821"/>
                  <a:pt x="2288" y="2819"/>
                </a:cubicBezTo>
                <a:cubicBezTo>
                  <a:pt x="2292" y="2816"/>
                  <a:pt x="2295" y="2814"/>
                  <a:pt x="2294" y="2811"/>
                </a:cubicBezTo>
                <a:cubicBezTo>
                  <a:pt x="2294" y="2809"/>
                  <a:pt x="2292" y="2808"/>
                  <a:pt x="2291" y="2808"/>
                </a:cubicBezTo>
                <a:cubicBezTo>
                  <a:pt x="2289" y="2808"/>
                  <a:pt x="2288" y="2809"/>
                  <a:pt x="2288" y="2809"/>
                </a:cubicBezTo>
                <a:cubicBezTo>
                  <a:pt x="2216" y="2828"/>
                  <a:pt x="2062" y="2906"/>
                  <a:pt x="1983" y="2963"/>
                </a:cubicBezTo>
                <a:cubicBezTo>
                  <a:pt x="1968" y="2974"/>
                  <a:pt x="1945" y="2991"/>
                  <a:pt x="1930" y="3001"/>
                </a:cubicBezTo>
                <a:cubicBezTo>
                  <a:pt x="1922" y="3007"/>
                  <a:pt x="1913" y="3014"/>
                  <a:pt x="1906" y="3019"/>
                </a:cubicBezTo>
                <a:cubicBezTo>
                  <a:pt x="1910" y="3013"/>
                  <a:pt x="1915" y="3006"/>
                  <a:pt x="1917" y="3004"/>
                </a:cubicBezTo>
                <a:cubicBezTo>
                  <a:pt x="1918" y="3002"/>
                  <a:pt x="1926" y="2991"/>
                  <a:pt x="1931" y="2984"/>
                </a:cubicBezTo>
                <a:cubicBezTo>
                  <a:pt x="1953" y="2954"/>
                  <a:pt x="2006" y="2893"/>
                  <a:pt x="2039" y="2861"/>
                </a:cubicBezTo>
                <a:cubicBezTo>
                  <a:pt x="2050" y="2850"/>
                  <a:pt x="2077" y="2828"/>
                  <a:pt x="2080" y="2827"/>
                </a:cubicBezTo>
                <a:moveTo>
                  <a:pt x="1709" y="2894"/>
                </a:moveTo>
                <a:cubicBezTo>
                  <a:pt x="1711" y="2886"/>
                  <a:pt x="1720" y="2864"/>
                  <a:pt x="1727" y="2857"/>
                </a:cubicBezTo>
                <a:cubicBezTo>
                  <a:pt x="1732" y="2850"/>
                  <a:pt x="1737" y="2848"/>
                  <a:pt x="1739" y="2848"/>
                </a:cubicBezTo>
                <a:cubicBezTo>
                  <a:pt x="1740" y="2848"/>
                  <a:pt x="1740" y="2848"/>
                  <a:pt x="1740" y="2848"/>
                </a:cubicBezTo>
                <a:cubicBezTo>
                  <a:pt x="1742" y="2849"/>
                  <a:pt x="1743" y="2851"/>
                  <a:pt x="1743" y="2853"/>
                </a:cubicBezTo>
                <a:lnTo>
                  <a:pt x="1743" y="2853"/>
                </a:lnTo>
                <a:cubicBezTo>
                  <a:pt x="1744" y="2856"/>
                  <a:pt x="1743" y="2862"/>
                  <a:pt x="1741" y="2865"/>
                </a:cubicBezTo>
                <a:cubicBezTo>
                  <a:pt x="1739" y="2871"/>
                  <a:pt x="1718" y="2889"/>
                  <a:pt x="1709" y="2894"/>
                </a:cubicBezTo>
                <a:moveTo>
                  <a:pt x="2161" y="1552"/>
                </a:moveTo>
                <a:lnTo>
                  <a:pt x="2161" y="1552"/>
                </a:lnTo>
                <a:cubicBezTo>
                  <a:pt x="2132" y="1575"/>
                  <a:pt x="2110" y="1614"/>
                  <a:pt x="2099" y="1664"/>
                </a:cubicBezTo>
                <a:cubicBezTo>
                  <a:pt x="2092" y="1694"/>
                  <a:pt x="2086" y="1715"/>
                  <a:pt x="2083" y="1724"/>
                </a:cubicBezTo>
                <a:cubicBezTo>
                  <a:pt x="2076" y="1744"/>
                  <a:pt x="2059" y="1803"/>
                  <a:pt x="2057" y="1816"/>
                </a:cubicBezTo>
                <a:cubicBezTo>
                  <a:pt x="2056" y="1819"/>
                  <a:pt x="2055" y="1830"/>
                  <a:pt x="2053" y="1840"/>
                </a:cubicBezTo>
                <a:cubicBezTo>
                  <a:pt x="2051" y="1850"/>
                  <a:pt x="2049" y="1863"/>
                  <a:pt x="2049" y="1869"/>
                </a:cubicBezTo>
                <a:cubicBezTo>
                  <a:pt x="2047" y="1884"/>
                  <a:pt x="2043" y="1906"/>
                  <a:pt x="2040" y="1915"/>
                </a:cubicBezTo>
                <a:cubicBezTo>
                  <a:pt x="2039" y="1919"/>
                  <a:pt x="2022" y="1951"/>
                  <a:pt x="1999" y="1990"/>
                </a:cubicBezTo>
                <a:cubicBezTo>
                  <a:pt x="1978" y="2027"/>
                  <a:pt x="1954" y="2069"/>
                  <a:pt x="1946" y="2084"/>
                </a:cubicBezTo>
                <a:cubicBezTo>
                  <a:pt x="1933" y="2106"/>
                  <a:pt x="1921" y="2125"/>
                  <a:pt x="1898" y="2160"/>
                </a:cubicBezTo>
                <a:cubicBezTo>
                  <a:pt x="1896" y="2164"/>
                  <a:pt x="1891" y="2171"/>
                  <a:pt x="1888" y="2174"/>
                </a:cubicBezTo>
                <a:cubicBezTo>
                  <a:pt x="1885" y="2178"/>
                  <a:pt x="1879" y="2186"/>
                  <a:pt x="1875" y="2191"/>
                </a:cubicBezTo>
                <a:cubicBezTo>
                  <a:pt x="1865" y="2204"/>
                  <a:pt x="1829" y="2239"/>
                  <a:pt x="1824" y="2242"/>
                </a:cubicBezTo>
                <a:cubicBezTo>
                  <a:pt x="1821" y="2242"/>
                  <a:pt x="1818" y="2245"/>
                  <a:pt x="1818" y="2247"/>
                </a:cubicBezTo>
                <a:cubicBezTo>
                  <a:pt x="1817" y="2248"/>
                  <a:pt x="1816" y="2249"/>
                  <a:pt x="1813" y="2251"/>
                </a:cubicBezTo>
                <a:cubicBezTo>
                  <a:pt x="1809" y="2253"/>
                  <a:pt x="1800" y="2259"/>
                  <a:pt x="1792" y="2265"/>
                </a:cubicBezTo>
                <a:lnTo>
                  <a:pt x="1752" y="2292"/>
                </a:lnTo>
                <a:cubicBezTo>
                  <a:pt x="1726" y="2310"/>
                  <a:pt x="1705" y="2325"/>
                  <a:pt x="1696" y="2332"/>
                </a:cubicBezTo>
                <a:cubicBezTo>
                  <a:pt x="1703" y="2321"/>
                  <a:pt x="1716" y="2300"/>
                  <a:pt x="1735" y="2273"/>
                </a:cubicBezTo>
                <a:cubicBezTo>
                  <a:pt x="1756" y="2240"/>
                  <a:pt x="1798" y="2159"/>
                  <a:pt x="1811" y="2126"/>
                </a:cubicBezTo>
                <a:cubicBezTo>
                  <a:pt x="1827" y="2085"/>
                  <a:pt x="1839" y="2048"/>
                  <a:pt x="1848" y="2006"/>
                </a:cubicBezTo>
                <a:cubicBezTo>
                  <a:pt x="1856" y="1966"/>
                  <a:pt x="1866" y="1941"/>
                  <a:pt x="1892" y="1896"/>
                </a:cubicBezTo>
                <a:cubicBezTo>
                  <a:pt x="1900" y="1882"/>
                  <a:pt x="1912" y="1858"/>
                  <a:pt x="1919" y="1842"/>
                </a:cubicBezTo>
                <a:cubicBezTo>
                  <a:pt x="1931" y="1813"/>
                  <a:pt x="1964" y="1746"/>
                  <a:pt x="1979" y="1718"/>
                </a:cubicBezTo>
                <a:cubicBezTo>
                  <a:pt x="1984" y="1709"/>
                  <a:pt x="1987" y="1704"/>
                  <a:pt x="1988" y="1701"/>
                </a:cubicBezTo>
                <a:cubicBezTo>
                  <a:pt x="1991" y="1696"/>
                  <a:pt x="1993" y="1693"/>
                  <a:pt x="1990" y="1691"/>
                </a:cubicBezTo>
                <a:cubicBezTo>
                  <a:pt x="1989" y="1690"/>
                  <a:pt x="1988" y="1690"/>
                  <a:pt x="1988" y="1690"/>
                </a:cubicBezTo>
                <a:cubicBezTo>
                  <a:pt x="1986" y="1690"/>
                  <a:pt x="1984" y="1692"/>
                  <a:pt x="1983" y="1694"/>
                </a:cubicBezTo>
                <a:cubicBezTo>
                  <a:pt x="1957" y="1724"/>
                  <a:pt x="1934" y="1761"/>
                  <a:pt x="1910" y="1813"/>
                </a:cubicBezTo>
                <a:cubicBezTo>
                  <a:pt x="1898" y="1838"/>
                  <a:pt x="1883" y="1867"/>
                  <a:pt x="1876" y="1878"/>
                </a:cubicBezTo>
                <a:cubicBezTo>
                  <a:pt x="1848" y="1924"/>
                  <a:pt x="1834" y="1960"/>
                  <a:pt x="1824" y="2005"/>
                </a:cubicBezTo>
                <a:cubicBezTo>
                  <a:pt x="1812" y="2063"/>
                  <a:pt x="1793" y="2117"/>
                  <a:pt x="1765" y="2171"/>
                </a:cubicBezTo>
                <a:cubicBezTo>
                  <a:pt x="1757" y="2186"/>
                  <a:pt x="1749" y="2202"/>
                  <a:pt x="1748" y="2207"/>
                </a:cubicBezTo>
                <a:cubicBezTo>
                  <a:pt x="1746" y="2211"/>
                  <a:pt x="1724" y="2246"/>
                  <a:pt x="1705" y="2277"/>
                </a:cubicBezTo>
                <a:cubicBezTo>
                  <a:pt x="1734" y="2221"/>
                  <a:pt x="1744" y="2182"/>
                  <a:pt x="1744" y="2128"/>
                </a:cubicBezTo>
                <a:cubicBezTo>
                  <a:pt x="1744" y="2066"/>
                  <a:pt x="1750" y="2025"/>
                  <a:pt x="1766" y="1972"/>
                </a:cubicBezTo>
                <a:cubicBezTo>
                  <a:pt x="1769" y="1959"/>
                  <a:pt x="1774" y="1944"/>
                  <a:pt x="1774" y="1942"/>
                </a:cubicBezTo>
                <a:cubicBezTo>
                  <a:pt x="1774" y="1941"/>
                  <a:pt x="1776" y="1938"/>
                  <a:pt x="1777" y="1934"/>
                </a:cubicBezTo>
                <a:cubicBezTo>
                  <a:pt x="1779" y="1930"/>
                  <a:pt x="1784" y="1914"/>
                  <a:pt x="1787" y="1901"/>
                </a:cubicBezTo>
                <a:cubicBezTo>
                  <a:pt x="1797" y="1861"/>
                  <a:pt x="1801" y="1847"/>
                  <a:pt x="1823" y="1791"/>
                </a:cubicBezTo>
                <a:cubicBezTo>
                  <a:pt x="1844" y="1736"/>
                  <a:pt x="1898" y="1672"/>
                  <a:pt x="1954" y="1636"/>
                </a:cubicBezTo>
                <a:cubicBezTo>
                  <a:pt x="1969" y="1626"/>
                  <a:pt x="1991" y="1611"/>
                  <a:pt x="2004" y="1602"/>
                </a:cubicBezTo>
                <a:cubicBezTo>
                  <a:pt x="2039" y="1578"/>
                  <a:pt x="2058" y="1567"/>
                  <a:pt x="2073" y="1562"/>
                </a:cubicBezTo>
                <a:cubicBezTo>
                  <a:pt x="2089" y="1558"/>
                  <a:pt x="2128" y="1551"/>
                  <a:pt x="2157" y="1549"/>
                </a:cubicBezTo>
                <a:lnTo>
                  <a:pt x="2165" y="1548"/>
                </a:lnTo>
                <a:lnTo>
                  <a:pt x="2161" y="1552"/>
                </a:lnTo>
                <a:moveTo>
                  <a:pt x="2239" y="1562"/>
                </a:moveTo>
                <a:cubicBezTo>
                  <a:pt x="2248" y="1571"/>
                  <a:pt x="2258" y="1599"/>
                  <a:pt x="2259" y="1619"/>
                </a:cubicBezTo>
                <a:cubicBezTo>
                  <a:pt x="2260" y="1623"/>
                  <a:pt x="2260" y="1626"/>
                  <a:pt x="2260" y="1628"/>
                </a:cubicBezTo>
                <a:cubicBezTo>
                  <a:pt x="2247" y="1614"/>
                  <a:pt x="2223" y="1598"/>
                  <a:pt x="2199" y="1591"/>
                </a:cubicBezTo>
                <a:cubicBezTo>
                  <a:pt x="2191" y="1589"/>
                  <a:pt x="2181" y="1588"/>
                  <a:pt x="2172" y="1588"/>
                </a:cubicBezTo>
                <a:cubicBezTo>
                  <a:pt x="2166" y="1588"/>
                  <a:pt x="2159" y="1588"/>
                  <a:pt x="2155" y="1590"/>
                </a:cubicBezTo>
                <a:cubicBezTo>
                  <a:pt x="2164" y="1580"/>
                  <a:pt x="2185" y="1562"/>
                  <a:pt x="2196" y="1557"/>
                </a:cubicBezTo>
                <a:cubicBezTo>
                  <a:pt x="2213" y="1550"/>
                  <a:pt x="2214" y="1550"/>
                  <a:pt x="2225" y="1554"/>
                </a:cubicBezTo>
                <a:lnTo>
                  <a:pt x="2225" y="1554"/>
                </a:lnTo>
                <a:cubicBezTo>
                  <a:pt x="2230" y="1556"/>
                  <a:pt x="2237" y="1560"/>
                  <a:pt x="2239" y="1562"/>
                </a:cubicBezTo>
                <a:moveTo>
                  <a:pt x="1463" y="1806"/>
                </a:moveTo>
                <a:cubicBezTo>
                  <a:pt x="1464" y="1776"/>
                  <a:pt x="1464" y="1772"/>
                  <a:pt x="1468" y="1748"/>
                </a:cubicBezTo>
                <a:cubicBezTo>
                  <a:pt x="1469" y="1739"/>
                  <a:pt x="1470" y="1727"/>
                  <a:pt x="1471" y="1721"/>
                </a:cubicBezTo>
                <a:cubicBezTo>
                  <a:pt x="1471" y="1714"/>
                  <a:pt x="1472" y="1709"/>
                  <a:pt x="1472" y="1708"/>
                </a:cubicBezTo>
                <a:cubicBezTo>
                  <a:pt x="1474" y="1706"/>
                  <a:pt x="1475" y="1682"/>
                  <a:pt x="1475" y="1672"/>
                </a:cubicBezTo>
                <a:cubicBezTo>
                  <a:pt x="1476" y="1654"/>
                  <a:pt x="1477" y="1633"/>
                  <a:pt x="1479" y="1625"/>
                </a:cubicBezTo>
                <a:cubicBezTo>
                  <a:pt x="1496" y="1542"/>
                  <a:pt x="1497" y="1535"/>
                  <a:pt x="1497" y="1461"/>
                </a:cubicBezTo>
                <a:cubicBezTo>
                  <a:pt x="1497" y="1443"/>
                  <a:pt x="1497" y="1421"/>
                  <a:pt x="1497" y="1412"/>
                </a:cubicBezTo>
                <a:cubicBezTo>
                  <a:pt x="1497" y="1402"/>
                  <a:pt x="1495" y="1360"/>
                  <a:pt x="1493" y="1318"/>
                </a:cubicBezTo>
                <a:cubicBezTo>
                  <a:pt x="1491" y="1277"/>
                  <a:pt x="1490" y="1234"/>
                  <a:pt x="1490" y="1224"/>
                </a:cubicBezTo>
                <a:cubicBezTo>
                  <a:pt x="1491" y="1215"/>
                  <a:pt x="1493" y="1194"/>
                  <a:pt x="1495" y="1178"/>
                </a:cubicBezTo>
                <a:cubicBezTo>
                  <a:pt x="1496" y="1162"/>
                  <a:pt x="1498" y="1135"/>
                  <a:pt x="1499" y="1118"/>
                </a:cubicBezTo>
                <a:cubicBezTo>
                  <a:pt x="1499" y="1100"/>
                  <a:pt x="1501" y="1084"/>
                  <a:pt x="1502" y="1081"/>
                </a:cubicBezTo>
                <a:cubicBezTo>
                  <a:pt x="1503" y="1079"/>
                  <a:pt x="1505" y="1073"/>
                  <a:pt x="1504" y="1069"/>
                </a:cubicBezTo>
                <a:cubicBezTo>
                  <a:pt x="1504" y="1065"/>
                  <a:pt x="1510" y="1033"/>
                  <a:pt x="1522" y="981"/>
                </a:cubicBezTo>
                <a:cubicBezTo>
                  <a:pt x="1525" y="966"/>
                  <a:pt x="1529" y="946"/>
                  <a:pt x="1531" y="937"/>
                </a:cubicBezTo>
                <a:cubicBezTo>
                  <a:pt x="1533" y="928"/>
                  <a:pt x="1538" y="908"/>
                  <a:pt x="1542" y="893"/>
                </a:cubicBezTo>
                <a:cubicBezTo>
                  <a:pt x="1550" y="864"/>
                  <a:pt x="1548" y="862"/>
                  <a:pt x="1547" y="861"/>
                </a:cubicBezTo>
                <a:cubicBezTo>
                  <a:pt x="1546" y="860"/>
                  <a:pt x="1544" y="860"/>
                  <a:pt x="1543" y="860"/>
                </a:cubicBezTo>
                <a:cubicBezTo>
                  <a:pt x="1541" y="861"/>
                  <a:pt x="1538" y="862"/>
                  <a:pt x="1520" y="916"/>
                </a:cubicBezTo>
                <a:cubicBezTo>
                  <a:pt x="1511" y="940"/>
                  <a:pt x="1501" y="972"/>
                  <a:pt x="1500" y="982"/>
                </a:cubicBezTo>
                <a:cubicBezTo>
                  <a:pt x="1499" y="988"/>
                  <a:pt x="1498" y="991"/>
                  <a:pt x="1497" y="992"/>
                </a:cubicBezTo>
                <a:cubicBezTo>
                  <a:pt x="1496" y="993"/>
                  <a:pt x="1495" y="997"/>
                  <a:pt x="1488" y="1030"/>
                </a:cubicBezTo>
                <a:cubicBezTo>
                  <a:pt x="1484" y="1047"/>
                  <a:pt x="1480" y="1069"/>
                  <a:pt x="1479" y="1078"/>
                </a:cubicBezTo>
                <a:cubicBezTo>
                  <a:pt x="1479" y="1083"/>
                  <a:pt x="1478" y="1094"/>
                  <a:pt x="1477" y="1101"/>
                </a:cubicBezTo>
                <a:cubicBezTo>
                  <a:pt x="1476" y="1118"/>
                  <a:pt x="1470" y="1200"/>
                  <a:pt x="1468" y="1222"/>
                </a:cubicBezTo>
                <a:cubicBezTo>
                  <a:pt x="1467" y="1232"/>
                  <a:pt x="1469" y="1276"/>
                  <a:pt x="1471" y="1319"/>
                </a:cubicBezTo>
                <a:cubicBezTo>
                  <a:pt x="1474" y="1365"/>
                  <a:pt x="1475" y="1399"/>
                  <a:pt x="1475" y="1402"/>
                </a:cubicBezTo>
                <a:cubicBezTo>
                  <a:pt x="1474" y="1406"/>
                  <a:pt x="1474" y="1427"/>
                  <a:pt x="1474" y="1446"/>
                </a:cubicBezTo>
                <a:cubicBezTo>
                  <a:pt x="1475" y="1532"/>
                  <a:pt x="1472" y="1569"/>
                  <a:pt x="1461" y="1600"/>
                </a:cubicBezTo>
                <a:cubicBezTo>
                  <a:pt x="1457" y="1613"/>
                  <a:pt x="1452" y="1647"/>
                  <a:pt x="1453" y="1661"/>
                </a:cubicBezTo>
                <a:cubicBezTo>
                  <a:pt x="1453" y="1669"/>
                  <a:pt x="1452" y="1687"/>
                  <a:pt x="1451" y="1700"/>
                </a:cubicBezTo>
                <a:lnTo>
                  <a:pt x="1449" y="1710"/>
                </a:lnTo>
                <a:cubicBezTo>
                  <a:pt x="1442" y="1776"/>
                  <a:pt x="1439" y="1832"/>
                  <a:pt x="1442" y="1878"/>
                </a:cubicBezTo>
                <a:lnTo>
                  <a:pt x="1442" y="1885"/>
                </a:lnTo>
                <a:cubicBezTo>
                  <a:pt x="1443" y="1892"/>
                  <a:pt x="1443" y="1899"/>
                  <a:pt x="1443" y="1905"/>
                </a:cubicBezTo>
                <a:cubicBezTo>
                  <a:pt x="1441" y="1892"/>
                  <a:pt x="1438" y="1877"/>
                  <a:pt x="1437" y="1864"/>
                </a:cubicBezTo>
                <a:cubicBezTo>
                  <a:pt x="1432" y="1832"/>
                  <a:pt x="1424" y="1702"/>
                  <a:pt x="1424" y="1663"/>
                </a:cubicBezTo>
                <a:cubicBezTo>
                  <a:pt x="1425" y="1570"/>
                  <a:pt x="1425" y="1566"/>
                  <a:pt x="1419" y="1550"/>
                </a:cubicBezTo>
                <a:cubicBezTo>
                  <a:pt x="1416" y="1541"/>
                  <a:pt x="1408" y="1519"/>
                  <a:pt x="1402" y="1502"/>
                </a:cubicBezTo>
                <a:cubicBezTo>
                  <a:pt x="1396" y="1484"/>
                  <a:pt x="1387" y="1460"/>
                  <a:pt x="1383" y="1449"/>
                </a:cubicBezTo>
                <a:cubicBezTo>
                  <a:pt x="1379" y="1437"/>
                  <a:pt x="1375" y="1427"/>
                  <a:pt x="1375" y="1426"/>
                </a:cubicBezTo>
                <a:cubicBezTo>
                  <a:pt x="1374" y="1423"/>
                  <a:pt x="1366" y="1404"/>
                  <a:pt x="1361" y="1392"/>
                </a:cubicBezTo>
                <a:cubicBezTo>
                  <a:pt x="1335" y="1326"/>
                  <a:pt x="1333" y="1317"/>
                  <a:pt x="1323" y="1266"/>
                </a:cubicBezTo>
                <a:cubicBezTo>
                  <a:pt x="1318" y="1236"/>
                  <a:pt x="1311" y="1127"/>
                  <a:pt x="1313" y="1087"/>
                </a:cubicBezTo>
                <a:cubicBezTo>
                  <a:pt x="1315" y="1014"/>
                  <a:pt x="1340" y="937"/>
                  <a:pt x="1403" y="813"/>
                </a:cubicBezTo>
                <a:cubicBezTo>
                  <a:pt x="1462" y="698"/>
                  <a:pt x="1481" y="662"/>
                  <a:pt x="1512" y="608"/>
                </a:cubicBezTo>
                <a:cubicBezTo>
                  <a:pt x="1563" y="522"/>
                  <a:pt x="1572" y="504"/>
                  <a:pt x="1608" y="422"/>
                </a:cubicBezTo>
                <a:cubicBezTo>
                  <a:pt x="1642" y="345"/>
                  <a:pt x="1659" y="302"/>
                  <a:pt x="1667" y="275"/>
                </a:cubicBezTo>
                <a:cubicBezTo>
                  <a:pt x="1681" y="226"/>
                  <a:pt x="1702" y="119"/>
                  <a:pt x="1706" y="80"/>
                </a:cubicBezTo>
                <a:cubicBezTo>
                  <a:pt x="1706" y="76"/>
                  <a:pt x="1706" y="73"/>
                  <a:pt x="1707" y="70"/>
                </a:cubicBezTo>
                <a:cubicBezTo>
                  <a:pt x="1708" y="75"/>
                  <a:pt x="1709" y="82"/>
                  <a:pt x="1709" y="90"/>
                </a:cubicBezTo>
                <a:cubicBezTo>
                  <a:pt x="1712" y="108"/>
                  <a:pt x="1715" y="133"/>
                  <a:pt x="1718" y="146"/>
                </a:cubicBezTo>
                <a:cubicBezTo>
                  <a:pt x="1720" y="158"/>
                  <a:pt x="1723" y="175"/>
                  <a:pt x="1724" y="183"/>
                </a:cubicBezTo>
                <a:cubicBezTo>
                  <a:pt x="1726" y="191"/>
                  <a:pt x="1731" y="220"/>
                  <a:pt x="1736" y="245"/>
                </a:cubicBezTo>
                <a:cubicBezTo>
                  <a:pt x="1760" y="376"/>
                  <a:pt x="1771" y="495"/>
                  <a:pt x="1767" y="563"/>
                </a:cubicBezTo>
                <a:cubicBezTo>
                  <a:pt x="1764" y="621"/>
                  <a:pt x="1751" y="686"/>
                  <a:pt x="1730" y="753"/>
                </a:cubicBezTo>
                <a:cubicBezTo>
                  <a:pt x="1716" y="796"/>
                  <a:pt x="1685" y="915"/>
                  <a:pt x="1677" y="952"/>
                </a:cubicBezTo>
                <a:cubicBezTo>
                  <a:pt x="1663" y="1019"/>
                  <a:pt x="1661" y="1048"/>
                  <a:pt x="1667" y="1158"/>
                </a:cubicBezTo>
                <a:cubicBezTo>
                  <a:pt x="1670" y="1217"/>
                  <a:pt x="1671" y="1262"/>
                  <a:pt x="1671" y="1265"/>
                </a:cubicBezTo>
                <a:cubicBezTo>
                  <a:pt x="1670" y="1270"/>
                  <a:pt x="1669" y="1284"/>
                  <a:pt x="1669" y="1297"/>
                </a:cubicBezTo>
                <a:cubicBezTo>
                  <a:pt x="1668" y="1349"/>
                  <a:pt x="1649" y="1443"/>
                  <a:pt x="1630" y="1484"/>
                </a:cubicBezTo>
                <a:cubicBezTo>
                  <a:pt x="1626" y="1494"/>
                  <a:pt x="1616" y="1512"/>
                  <a:pt x="1609" y="1524"/>
                </a:cubicBezTo>
                <a:cubicBezTo>
                  <a:pt x="1605" y="1533"/>
                  <a:pt x="1597" y="1547"/>
                  <a:pt x="1596" y="1549"/>
                </a:cubicBezTo>
                <a:cubicBezTo>
                  <a:pt x="1595" y="1551"/>
                  <a:pt x="1587" y="1565"/>
                  <a:pt x="1577" y="1583"/>
                </a:cubicBezTo>
                <a:cubicBezTo>
                  <a:pt x="1551" y="1628"/>
                  <a:pt x="1539" y="1656"/>
                  <a:pt x="1523" y="1704"/>
                </a:cubicBezTo>
                <a:cubicBezTo>
                  <a:pt x="1507" y="1754"/>
                  <a:pt x="1504" y="1771"/>
                  <a:pt x="1499" y="1820"/>
                </a:cubicBezTo>
                <a:cubicBezTo>
                  <a:pt x="1496" y="1853"/>
                  <a:pt x="1494" y="1859"/>
                  <a:pt x="1478" y="1895"/>
                </a:cubicBezTo>
                <a:lnTo>
                  <a:pt x="1466" y="1922"/>
                </a:lnTo>
                <a:lnTo>
                  <a:pt x="1466" y="1911"/>
                </a:lnTo>
                <a:cubicBezTo>
                  <a:pt x="1462" y="1864"/>
                  <a:pt x="1461" y="1835"/>
                  <a:pt x="1463" y="1806"/>
                </a:cubicBezTo>
                <a:moveTo>
                  <a:pt x="374" y="2704"/>
                </a:moveTo>
                <a:cubicBezTo>
                  <a:pt x="374" y="2708"/>
                  <a:pt x="373" y="2721"/>
                  <a:pt x="370" y="2734"/>
                </a:cubicBezTo>
                <a:cubicBezTo>
                  <a:pt x="368" y="2746"/>
                  <a:pt x="365" y="2768"/>
                  <a:pt x="364" y="2783"/>
                </a:cubicBezTo>
                <a:cubicBezTo>
                  <a:pt x="362" y="2817"/>
                  <a:pt x="361" y="2825"/>
                  <a:pt x="359" y="2834"/>
                </a:cubicBezTo>
                <a:cubicBezTo>
                  <a:pt x="357" y="2838"/>
                  <a:pt x="354" y="2852"/>
                  <a:pt x="351" y="2864"/>
                </a:cubicBezTo>
                <a:cubicBezTo>
                  <a:pt x="348" y="2876"/>
                  <a:pt x="344" y="2893"/>
                  <a:pt x="343" y="2899"/>
                </a:cubicBezTo>
                <a:cubicBezTo>
                  <a:pt x="339" y="2912"/>
                  <a:pt x="331" y="2946"/>
                  <a:pt x="330" y="2951"/>
                </a:cubicBezTo>
                <a:cubicBezTo>
                  <a:pt x="322" y="3000"/>
                  <a:pt x="306" y="3073"/>
                  <a:pt x="296" y="3111"/>
                </a:cubicBezTo>
                <a:cubicBezTo>
                  <a:pt x="289" y="3135"/>
                  <a:pt x="282" y="3164"/>
                  <a:pt x="281" y="3169"/>
                </a:cubicBezTo>
                <a:cubicBezTo>
                  <a:pt x="281" y="3174"/>
                  <a:pt x="280" y="3178"/>
                  <a:pt x="280" y="3179"/>
                </a:cubicBezTo>
                <a:cubicBezTo>
                  <a:pt x="278" y="3182"/>
                  <a:pt x="276" y="3204"/>
                  <a:pt x="276" y="3206"/>
                </a:cubicBezTo>
                <a:cubicBezTo>
                  <a:pt x="275" y="3219"/>
                  <a:pt x="274" y="3234"/>
                  <a:pt x="273" y="3238"/>
                </a:cubicBezTo>
                <a:cubicBezTo>
                  <a:pt x="269" y="3284"/>
                  <a:pt x="269" y="3308"/>
                  <a:pt x="272" y="3364"/>
                </a:cubicBezTo>
                <a:cubicBezTo>
                  <a:pt x="275" y="3426"/>
                  <a:pt x="277" y="3442"/>
                  <a:pt x="289" y="3521"/>
                </a:cubicBezTo>
                <a:cubicBezTo>
                  <a:pt x="294" y="3552"/>
                  <a:pt x="305" y="3603"/>
                  <a:pt x="312" y="3626"/>
                </a:cubicBezTo>
                <a:cubicBezTo>
                  <a:pt x="320" y="3653"/>
                  <a:pt x="326" y="3688"/>
                  <a:pt x="328" y="3714"/>
                </a:cubicBezTo>
                <a:cubicBezTo>
                  <a:pt x="329" y="3722"/>
                  <a:pt x="329" y="3729"/>
                  <a:pt x="330" y="3734"/>
                </a:cubicBezTo>
                <a:cubicBezTo>
                  <a:pt x="310" y="3705"/>
                  <a:pt x="246" y="3595"/>
                  <a:pt x="232" y="3564"/>
                </a:cubicBezTo>
                <a:cubicBezTo>
                  <a:pt x="218" y="3531"/>
                  <a:pt x="188" y="3451"/>
                  <a:pt x="175" y="3408"/>
                </a:cubicBezTo>
                <a:lnTo>
                  <a:pt x="164" y="3375"/>
                </a:lnTo>
                <a:lnTo>
                  <a:pt x="159" y="3263"/>
                </a:lnTo>
                <a:cubicBezTo>
                  <a:pt x="156" y="3198"/>
                  <a:pt x="154" y="3150"/>
                  <a:pt x="154" y="3147"/>
                </a:cubicBezTo>
                <a:cubicBezTo>
                  <a:pt x="155" y="3142"/>
                  <a:pt x="154" y="3140"/>
                  <a:pt x="152" y="3139"/>
                </a:cubicBezTo>
                <a:cubicBezTo>
                  <a:pt x="153" y="3139"/>
                  <a:pt x="154" y="3138"/>
                  <a:pt x="154" y="3137"/>
                </a:cubicBezTo>
                <a:cubicBezTo>
                  <a:pt x="155" y="3134"/>
                  <a:pt x="155" y="3129"/>
                  <a:pt x="154" y="3127"/>
                </a:cubicBezTo>
                <a:cubicBezTo>
                  <a:pt x="152" y="3123"/>
                  <a:pt x="150" y="3124"/>
                  <a:pt x="149" y="3124"/>
                </a:cubicBezTo>
                <a:cubicBezTo>
                  <a:pt x="145" y="3125"/>
                  <a:pt x="146" y="3129"/>
                  <a:pt x="146" y="3132"/>
                </a:cubicBezTo>
                <a:cubicBezTo>
                  <a:pt x="146" y="3134"/>
                  <a:pt x="146" y="3138"/>
                  <a:pt x="148" y="3139"/>
                </a:cubicBezTo>
                <a:lnTo>
                  <a:pt x="148" y="3140"/>
                </a:lnTo>
                <a:cubicBezTo>
                  <a:pt x="146" y="3141"/>
                  <a:pt x="142" y="3144"/>
                  <a:pt x="139" y="3219"/>
                </a:cubicBezTo>
                <a:cubicBezTo>
                  <a:pt x="138" y="3265"/>
                  <a:pt x="138" y="3312"/>
                  <a:pt x="140" y="3342"/>
                </a:cubicBezTo>
                <a:cubicBezTo>
                  <a:pt x="143" y="3385"/>
                  <a:pt x="144" y="3390"/>
                  <a:pt x="169" y="3461"/>
                </a:cubicBezTo>
                <a:cubicBezTo>
                  <a:pt x="181" y="3498"/>
                  <a:pt x="193" y="3528"/>
                  <a:pt x="205" y="3556"/>
                </a:cubicBezTo>
                <a:cubicBezTo>
                  <a:pt x="187" y="3520"/>
                  <a:pt x="167" y="3484"/>
                  <a:pt x="136" y="3434"/>
                </a:cubicBezTo>
                <a:cubicBezTo>
                  <a:pt x="80" y="3341"/>
                  <a:pt x="72" y="3305"/>
                  <a:pt x="85" y="3190"/>
                </a:cubicBezTo>
                <a:cubicBezTo>
                  <a:pt x="86" y="3186"/>
                  <a:pt x="87" y="3167"/>
                  <a:pt x="89" y="3147"/>
                </a:cubicBezTo>
                <a:cubicBezTo>
                  <a:pt x="92" y="3102"/>
                  <a:pt x="99" y="3053"/>
                  <a:pt x="103" y="3043"/>
                </a:cubicBezTo>
                <a:cubicBezTo>
                  <a:pt x="105" y="3039"/>
                  <a:pt x="107" y="3033"/>
                  <a:pt x="107" y="3030"/>
                </a:cubicBezTo>
                <a:cubicBezTo>
                  <a:pt x="107" y="3025"/>
                  <a:pt x="125" y="2980"/>
                  <a:pt x="138" y="2954"/>
                </a:cubicBezTo>
                <a:cubicBezTo>
                  <a:pt x="170" y="2891"/>
                  <a:pt x="197" y="2856"/>
                  <a:pt x="285" y="2764"/>
                </a:cubicBezTo>
                <a:cubicBezTo>
                  <a:pt x="315" y="2733"/>
                  <a:pt x="354" y="2691"/>
                  <a:pt x="372" y="2672"/>
                </a:cubicBezTo>
                <a:cubicBezTo>
                  <a:pt x="378" y="2665"/>
                  <a:pt x="383" y="2660"/>
                  <a:pt x="387" y="2656"/>
                </a:cubicBezTo>
                <a:cubicBezTo>
                  <a:pt x="382" y="2666"/>
                  <a:pt x="379" y="2678"/>
                  <a:pt x="379" y="2687"/>
                </a:cubicBezTo>
                <a:cubicBezTo>
                  <a:pt x="379" y="2689"/>
                  <a:pt x="378" y="2691"/>
                  <a:pt x="378" y="2691"/>
                </a:cubicBezTo>
                <a:cubicBezTo>
                  <a:pt x="375" y="2693"/>
                  <a:pt x="374" y="2700"/>
                  <a:pt x="374" y="2704"/>
                </a:cubicBezTo>
                <a:moveTo>
                  <a:pt x="384" y="2825"/>
                </a:moveTo>
                <a:cubicBezTo>
                  <a:pt x="385" y="2814"/>
                  <a:pt x="387" y="2796"/>
                  <a:pt x="387" y="2785"/>
                </a:cubicBezTo>
                <a:cubicBezTo>
                  <a:pt x="387" y="2775"/>
                  <a:pt x="390" y="2755"/>
                  <a:pt x="392" y="2741"/>
                </a:cubicBezTo>
                <a:cubicBezTo>
                  <a:pt x="395" y="2726"/>
                  <a:pt x="397" y="2711"/>
                  <a:pt x="398" y="2707"/>
                </a:cubicBezTo>
                <a:cubicBezTo>
                  <a:pt x="400" y="2692"/>
                  <a:pt x="403" y="2679"/>
                  <a:pt x="405" y="2676"/>
                </a:cubicBezTo>
                <a:cubicBezTo>
                  <a:pt x="407" y="2675"/>
                  <a:pt x="409" y="2672"/>
                  <a:pt x="409" y="2669"/>
                </a:cubicBezTo>
                <a:cubicBezTo>
                  <a:pt x="409" y="2667"/>
                  <a:pt x="411" y="2662"/>
                  <a:pt x="415" y="2656"/>
                </a:cubicBezTo>
                <a:cubicBezTo>
                  <a:pt x="419" y="2650"/>
                  <a:pt x="428" y="2635"/>
                  <a:pt x="435" y="2622"/>
                </a:cubicBezTo>
                <a:cubicBezTo>
                  <a:pt x="442" y="2608"/>
                  <a:pt x="449" y="2598"/>
                  <a:pt x="450" y="2596"/>
                </a:cubicBezTo>
                <a:cubicBezTo>
                  <a:pt x="456" y="2590"/>
                  <a:pt x="481" y="2555"/>
                  <a:pt x="489" y="2542"/>
                </a:cubicBezTo>
                <a:cubicBezTo>
                  <a:pt x="505" y="2515"/>
                  <a:pt x="553" y="2477"/>
                  <a:pt x="594" y="2460"/>
                </a:cubicBezTo>
                <a:cubicBezTo>
                  <a:pt x="658" y="2433"/>
                  <a:pt x="774" y="2419"/>
                  <a:pt x="859" y="2429"/>
                </a:cubicBezTo>
                <a:cubicBezTo>
                  <a:pt x="896" y="2433"/>
                  <a:pt x="939" y="2443"/>
                  <a:pt x="985" y="2457"/>
                </a:cubicBezTo>
                <a:cubicBezTo>
                  <a:pt x="1005" y="2464"/>
                  <a:pt x="1030" y="2473"/>
                  <a:pt x="1051" y="2482"/>
                </a:cubicBezTo>
                <a:cubicBezTo>
                  <a:pt x="988" y="2463"/>
                  <a:pt x="933" y="2458"/>
                  <a:pt x="853" y="2462"/>
                </a:cubicBezTo>
                <a:cubicBezTo>
                  <a:pt x="794" y="2465"/>
                  <a:pt x="776" y="2468"/>
                  <a:pt x="731" y="2483"/>
                </a:cubicBezTo>
                <a:cubicBezTo>
                  <a:pt x="697" y="2494"/>
                  <a:pt x="682" y="2501"/>
                  <a:pt x="636" y="2528"/>
                </a:cubicBezTo>
                <a:cubicBezTo>
                  <a:pt x="626" y="2533"/>
                  <a:pt x="618" y="2538"/>
                  <a:pt x="612" y="2542"/>
                </a:cubicBezTo>
                <a:cubicBezTo>
                  <a:pt x="605" y="2546"/>
                  <a:pt x="602" y="2549"/>
                  <a:pt x="603" y="2552"/>
                </a:cubicBezTo>
                <a:cubicBezTo>
                  <a:pt x="605" y="2556"/>
                  <a:pt x="607" y="2555"/>
                  <a:pt x="628" y="2545"/>
                </a:cubicBezTo>
                <a:cubicBezTo>
                  <a:pt x="654" y="2531"/>
                  <a:pt x="723" y="2503"/>
                  <a:pt x="756" y="2494"/>
                </a:cubicBezTo>
                <a:cubicBezTo>
                  <a:pt x="798" y="2482"/>
                  <a:pt x="914" y="2479"/>
                  <a:pt x="970" y="2488"/>
                </a:cubicBezTo>
                <a:cubicBezTo>
                  <a:pt x="1007" y="2494"/>
                  <a:pt x="1007" y="2494"/>
                  <a:pt x="1014" y="2496"/>
                </a:cubicBezTo>
                <a:cubicBezTo>
                  <a:pt x="1016" y="2497"/>
                  <a:pt x="1030" y="2501"/>
                  <a:pt x="1043" y="2504"/>
                </a:cubicBezTo>
                <a:cubicBezTo>
                  <a:pt x="1083" y="2515"/>
                  <a:pt x="1132" y="2532"/>
                  <a:pt x="1155" y="2541"/>
                </a:cubicBezTo>
                <a:cubicBezTo>
                  <a:pt x="1151" y="2541"/>
                  <a:pt x="1146" y="2540"/>
                  <a:pt x="1140" y="2540"/>
                </a:cubicBezTo>
                <a:cubicBezTo>
                  <a:pt x="1099" y="2536"/>
                  <a:pt x="1067" y="2536"/>
                  <a:pt x="1045" y="2541"/>
                </a:cubicBezTo>
                <a:cubicBezTo>
                  <a:pt x="1009" y="2548"/>
                  <a:pt x="1001" y="2550"/>
                  <a:pt x="996" y="2552"/>
                </a:cubicBezTo>
                <a:cubicBezTo>
                  <a:pt x="993" y="2553"/>
                  <a:pt x="987" y="2555"/>
                  <a:pt x="983" y="2555"/>
                </a:cubicBezTo>
                <a:cubicBezTo>
                  <a:pt x="973" y="2557"/>
                  <a:pt x="936" y="2570"/>
                  <a:pt x="912" y="2579"/>
                </a:cubicBezTo>
                <a:cubicBezTo>
                  <a:pt x="894" y="2586"/>
                  <a:pt x="887" y="2586"/>
                  <a:pt x="840" y="2583"/>
                </a:cubicBezTo>
                <a:cubicBezTo>
                  <a:pt x="805" y="2581"/>
                  <a:pt x="752" y="2588"/>
                  <a:pt x="692" y="2603"/>
                </a:cubicBezTo>
                <a:cubicBezTo>
                  <a:pt x="602" y="2625"/>
                  <a:pt x="502" y="2682"/>
                  <a:pt x="449" y="2743"/>
                </a:cubicBezTo>
                <a:cubicBezTo>
                  <a:pt x="418" y="2778"/>
                  <a:pt x="395" y="2810"/>
                  <a:pt x="385" y="2829"/>
                </a:cubicBezTo>
                <a:cubicBezTo>
                  <a:pt x="384" y="2830"/>
                  <a:pt x="383" y="2831"/>
                  <a:pt x="383" y="2833"/>
                </a:cubicBezTo>
                <a:cubicBezTo>
                  <a:pt x="383" y="2830"/>
                  <a:pt x="383" y="2828"/>
                  <a:pt x="384" y="2825"/>
                </a:cubicBezTo>
                <a:moveTo>
                  <a:pt x="1225" y="3657"/>
                </a:moveTo>
                <a:cubicBezTo>
                  <a:pt x="1216" y="3641"/>
                  <a:pt x="1202" y="3602"/>
                  <a:pt x="1193" y="3571"/>
                </a:cubicBezTo>
                <a:cubicBezTo>
                  <a:pt x="1188" y="3551"/>
                  <a:pt x="1180" y="3531"/>
                  <a:pt x="1173" y="3517"/>
                </a:cubicBezTo>
                <a:cubicBezTo>
                  <a:pt x="1172" y="3513"/>
                  <a:pt x="1165" y="3499"/>
                  <a:pt x="1157" y="3485"/>
                </a:cubicBezTo>
                <a:cubicBezTo>
                  <a:pt x="1139" y="3448"/>
                  <a:pt x="1121" y="3422"/>
                  <a:pt x="1103" y="3404"/>
                </a:cubicBezTo>
                <a:cubicBezTo>
                  <a:pt x="1092" y="3394"/>
                  <a:pt x="1089" y="3393"/>
                  <a:pt x="1087" y="3395"/>
                </a:cubicBezTo>
                <a:cubicBezTo>
                  <a:pt x="1084" y="3397"/>
                  <a:pt x="1086" y="3400"/>
                  <a:pt x="1088" y="3402"/>
                </a:cubicBezTo>
                <a:cubicBezTo>
                  <a:pt x="1128" y="3458"/>
                  <a:pt x="1163" y="3529"/>
                  <a:pt x="1171" y="3571"/>
                </a:cubicBezTo>
                <a:cubicBezTo>
                  <a:pt x="1174" y="3589"/>
                  <a:pt x="1186" y="3626"/>
                  <a:pt x="1194" y="3641"/>
                </a:cubicBezTo>
                <a:cubicBezTo>
                  <a:pt x="1196" y="3646"/>
                  <a:pt x="1201" y="3657"/>
                  <a:pt x="1206" y="3665"/>
                </a:cubicBezTo>
                <a:cubicBezTo>
                  <a:pt x="1217" y="3690"/>
                  <a:pt x="1304" y="3813"/>
                  <a:pt x="1326" y="3836"/>
                </a:cubicBezTo>
                <a:cubicBezTo>
                  <a:pt x="1336" y="3846"/>
                  <a:pt x="1399" y="3891"/>
                  <a:pt x="1423" y="3905"/>
                </a:cubicBezTo>
                <a:cubicBezTo>
                  <a:pt x="1425" y="3906"/>
                  <a:pt x="1426" y="3907"/>
                  <a:pt x="1427" y="3908"/>
                </a:cubicBezTo>
                <a:cubicBezTo>
                  <a:pt x="1394" y="3898"/>
                  <a:pt x="1362" y="3890"/>
                  <a:pt x="1336" y="3885"/>
                </a:cubicBezTo>
                <a:cubicBezTo>
                  <a:pt x="1301" y="3879"/>
                  <a:pt x="1287" y="3874"/>
                  <a:pt x="1271" y="3863"/>
                </a:cubicBezTo>
                <a:cubicBezTo>
                  <a:pt x="1263" y="3857"/>
                  <a:pt x="1239" y="3827"/>
                  <a:pt x="1216" y="3794"/>
                </a:cubicBezTo>
                <a:cubicBezTo>
                  <a:pt x="1211" y="3787"/>
                  <a:pt x="1196" y="3766"/>
                  <a:pt x="1181" y="3747"/>
                </a:cubicBezTo>
                <a:cubicBezTo>
                  <a:pt x="1155" y="3713"/>
                  <a:pt x="1129" y="3669"/>
                  <a:pt x="1106" y="3623"/>
                </a:cubicBezTo>
                <a:cubicBezTo>
                  <a:pt x="1077" y="3563"/>
                  <a:pt x="1037" y="3497"/>
                  <a:pt x="1013" y="3469"/>
                </a:cubicBezTo>
                <a:cubicBezTo>
                  <a:pt x="990" y="3442"/>
                  <a:pt x="956" y="3419"/>
                  <a:pt x="937" y="3417"/>
                </a:cubicBezTo>
                <a:cubicBezTo>
                  <a:pt x="933" y="3417"/>
                  <a:pt x="930" y="3417"/>
                  <a:pt x="929" y="3416"/>
                </a:cubicBezTo>
                <a:cubicBezTo>
                  <a:pt x="928" y="3415"/>
                  <a:pt x="927" y="3410"/>
                  <a:pt x="926" y="3405"/>
                </a:cubicBezTo>
                <a:cubicBezTo>
                  <a:pt x="921" y="3376"/>
                  <a:pt x="937" y="3326"/>
                  <a:pt x="962" y="3297"/>
                </a:cubicBezTo>
                <a:cubicBezTo>
                  <a:pt x="965" y="3293"/>
                  <a:pt x="970" y="3287"/>
                  <a:pt x="972" y="3282"/>
                </a:cubicBezTo>
                <a:cubicBezTo>
                  <a:pt x="976" y="3275"/>
                  <a:pt x="1003" y="3253"/>
                  <a:pt x="1018" y="3246"/>
                </a:cubicBezTo>
                <a:cubicBezTo>
                  <a:pt x="1023" y="3243"/>
                  <a:pt x="1036" y="3241"/>
                  <a:pt x="1048" y="3240"/>
                </a:cubicBezTo>
                <a:cubicBezTo>
                  <a:pt x="1053" y="3240"/>
                  <a:pt x="1057" y="3239"/>
                  <a:pt x="1060" y="3239"/>
                </a:cubicBezTo>
                <a:cubicBezTo>
                  <a:pt x="1070" y="3239"/>
                  <a:pt x="1076" y="3241"/>
                  <a:pt x="1085" y="3245"/>
                </a:cubicBezTo>
                <a:cubicBezTo>
                  <a:pt x="1110" y="3255"/>
                  <a:pt x="1148" y="3289"/>
                  <a:pt x="1169" y="3319"/>
                </a:cubicBezTo>
                <a:cubicBezTo>
                  <a:pt x="1204" y="3368"/>
                  <a:pt x="1235" y="3437"/>
                  <a:pt x="1253" y="3509"/>
                </a:cubicBezTo>
                <a:cubicBezTo>
                  <a:pt x="1255" y="3516"/>
                  <a:pt x="1262" y="3541"/>
                  <a:pt x="1263" y="3543"/>
                </a:cubicBezTo>
                <a:lnTo>
                  <a:pt x="1263" y="3542"/>
                </a:lnTo>
                <a:cubicBezTo>
                  <a:pt x="1264" y="3544"/>
                  <a:pt x="1268" y="3559"/>
                  <a:pt x="1274" y="3582"/>
                </a:cubicBezTo>
                <a:cubicBezTo>
                  <a:pt x="1287" y="3633"/>
                  <a:pt x="1294" y="3654"/>
                  <a:pt x="1305" y="3680"/>
                </a:cubicBezTo>
                <a:cubicBezTo>
                  <a:pt x="1311" y="3692"/>
                  <a:pt x="1319" y="3712"/>
                  <a:pt x="1325" y="3724"/>
                </a:cubicBezTo>
                <a:cubicBezTo>
                  <a:pt x="1343" y="3765"/>
                  <a:pt x="1386" y="3833"/>
                  <a:pt x="1397" y="3841"/>
                </a:cubicBezTo>
                <a:cubicBezTo>
                  <a:pt x="1398" y="3842"/>
                  <a:pt x="1405" y="3851"/>
                  <a:pt x="1416" y="3863"/>
                </a:cubicBezTo>
                <a:cubicBezTo>
                  <a:pt x="1421" y="3870"/>
                  <a:pt x="1427" y="3878"/>
                  <a:pt x="1433" y="3884"/>
                </a:cubicBezTo>
                <a:cubicBezTo>
                  <a:pt x="1428" y="3881"/>
                  <a:pt x="1423" y="3878"/>
                  <a:pt x="1418" y="3875"/>
                </a:cubicBezTo>
                <a:cubicBezTo>
                  <a:pt x="1397" y="3862"/>
                  <a:pt x="1355" y="3831"/>
                  <a:pt x="1342" y="3818"/>
                </a:cubicBezTo>
                <a:cubicBezTo>
                  <a:pt x="1325" y="3803"/>
                  <a:pt x="1248" y="3695"/>
                  <a:pt x="1225" y="3657"/>
                </a:cubicBezTo>
                <a:moveTo>
                  <a:pt x="798" y="3660"/>
                </a:moveTo>
                <a:cubicBezTo>
                  <a:pt x="799" y="3649"/>
                  <a:pt x="800" y="3614"/>
                  <a:pt x="801" y="3581"/>
                </a:cubicBezTo>
                <a:cubicBezTo>
                  <a:pt x="802" y="3492"/>
                  <a:pt x="807" y="3459"/>
                  <a:pt x="828" y="3403"/>
                </a:cubicBezTo>
                <a:cubicBezTo>
                  <a:pt x="838" y="3376"/>
                  <a:pt x="837" y="3375"/>
                  <a:pt x="836" y="3373"/>
                </a:cubicBezTo>
                <a:lnTo>
                  <a:pt x="835" y="3372"/>
                </a:lnTo>
                <a:lnTo>
                  <a:pt x="833" y="3372"/>
                </a:lnTo>
                <a:cubicBezTo>
                  <a:pt x="831" y="3372"/>
                  <a:pt x="829" y="3372"/>
                  <a:pt x="815" y="3400"/>
                </a:cubicBezTo>
                <a:cubicBezTo>
                  <a:pt x="807" y="3416"/>
                  <a:pt x="800" y="3432"/>
                  <a:pt x="797" y="3441"/>
                </a:cubicBezTo>
                <a:cubicBezTo>
                  <a:pt x="783" y="3481"/>
                  <a:pt x="779" y="3516"/>
                  <a:pt x="778" y="3587"/>
                </a:cubicBezTo>
                <a:cubicBezTo>
                  <a:pt x="778" y="3611"/>
                  <a:pt x="777" y="3640"/>
                  <a:pt x="776" y="3649"/>
                </a:cubicBezTo>
                <a:cubicBezTo>
                  <a:pt x="775" y="3659"/>
                  <a:pt x="775" y="3697"/>
                  <a:pt x="776" y="3732"/>
                </a:cubicBezTo>
                <a:lnTo>
                  <a:pt x="777" y="3777"/>
                </a:lnTo>
                <a:lnTo>
                  <a:pt x="769" y="3756"/>
                </a:lnTo>
                <a:cubicBezTo>
                  <a:pt x="737" y="3674"/>
                  <a:pt x="720" y="3616"/>
                  <a:pt x="721" y="3593"/>
                </a:cubicBezTo>
                <a:cubicBezTo>
                  <a:pt x="721" y="3587"/>
                  <a:pt x="722" y="3572"/>
                  <a:pt x="722" y="3561"/>
                </a:cubicBezTo>
                <a:cubicBezTo>
                  <a:pt x="722" y="3549"/>
                  <a:pt x="723" y="3538"/>
                  <a:pt x="724" y="3535"/>
                </a:cubicBezTo>
                <a:cubicBezTo>
                  <a:pt x="726" y="3531"/>
                  <a:pt x="727" y="3522"/>
                  <a:pt x="728" y="3514"/>
                </a:cubicBezTo>
                <a:cubicBezTo>
                  <a:pt x="729" y="3496"/>
                  <a:pt x="740" y="3452"/>
                  <a:pt x="747" y="3436"/>
                </a:cubicBezTo>
                <a:cubicBezTo>
                  <a:pt x="761" y="3404"/>
                  <a:pt x="823" y="3323"/>
                  <a:pt x="849" y="3304"/>
                </a:cubicBezTo>
                <a:cubicBezTo>
                  <a:pt x="869" y="3289"/>
                  <a:pt x="925" y="3257"/>
                  <a:pt x="938" y="3253"/>
                </a:cubicBezTo>
                <a:cubicBezTo>
                  <a:pt x="944" y="3251"/>
                  <a:pt x="956" y="3249"/>
                  <a:pt x="965" y="3248"/>
                </a:cubicBezTo>
                <a:lnTo>
                  <a:pt x="974" y="3247"/>
                </a:lnTo>
                <a:lnTo>
                  <a:pt x="960" y="3263"/>
                </a:lnTo>
                <a:cubicBezTo>
                  <a:pt x="930" y="3298"/>
                  <a:pt x="912" y="3334"/>
                  <a:pt x="905" y="3367"/>
                </a:cubicBezTo>
                <a:cubicBezTo>
                  <a:pt x="902" y="3387"/>
                  <a:pt x="904" y="3421"/>
                  <a:pt x="911" y="3449"/>
                </a:cubicBezTo>
                <a:cubicBezTo>
                  <a:pt x="920" y="3482"/>
                  <a:pt x="920" y="3514"/>
                  <a:pt x="911" y="3545"/>
                </a:cubicBezTo>
                <a:cubicBezTo>
                  <a:pt x="903" y="3573"/>
                  <a:pt x="877" y="3636"/>
                  <a:pt x="866" y="3654"/>
                </a:cubicBezTo>
                <a:cubicBezTo>
                  <a:pt x="855" y="3671"/>
                  <a:pt x="849" y="3686"/>
                  <a:pt x="832" y="3729"/>
                </a:cubicBezTo>
                <a:cubicBezTo>
                  <a:pt x="823" y="3751"/>
                  <a:pt x="809" y="3802"/>
                  <a:pt x="805" y="3827"/>
                </a:cubicBezTo>
                <a:cubicBezTo>
                  <a:pt x="801" y="3790"/>
                  <a:pt x="796" y="3680"/>
                  <a:pt x="798" y="3660"/>
                </a:cubicBezTo>
                <a:moveTo>
                  <a:pt x="1213" y="4363"/>
                </a:moveTo>
                <a:cubicBezTo>
                  <a:pt x="1204" y="4350"/>
                  <a:pt x="1201" y="4336"/>
                  <a:pt x="1202" y="4330"/>
                </a:cubicBezTo>
                <a:cubicBezTo>
                  <a:pt x="1202" y="4329"/>
                  <a:pt x="1202" y="4329"/>
                  <a:pt x="1203" y="4329"/>
                </a:cubicBezTo>
                <a:cubicBezTo>
                  <a:pt x="1204" y="4330"/>
                  <a:pt x="1205" y="4333"/>
                  <a:pt x="1207" y="4339"/>
                </a:cubicBezTo>
                <a:lnTo>
                  <a:pt x="1207" y="4339"/>
                </a:lnTo>
                <a:cubicBezTo>
                  <a:pt x="1209" y="4344"/>
                  <a:pt x="1211" y="4355"/>
                  <a:pt x="1213" y="4363"/>
                </a:cubicBezTo>
                <a:moveTo>
                  <a:pt x="959" y="5108"/>
                </a:moveTo>
                <a:cubicBezTo>
                  <a:pt x="972" y="5037"/>
                  <a:pt x="980" y="4985"/>
                  <a:pt x="984" y="4949"/>
                </a:cubicBezTo>
                <a:cubicBezTo>
                  <a:pt x="990" y="4895"/>
                  <a:pt x="998" y="4856"/>
                  <a:pt x="1013" y="4797"/>
                </a:cubicBezTo>
                <a:cubicBezTo>
                  <a:pt x="1020" y="4769"/>
                  <a:pt x="1027" y="4736"/>
                  <a:pt x="1028" y="4723"/>
                </a:cubicBezTo>
                <a:cubicBezTo>
                  <a:pt x="1029" y="4711"/>
                  <a:pt x="1028" y="4687"/>
                  <a:pt x="1026" y="4670"/>
                </a:cubicBezTo>
                <a:cubicBezTo>
                  <a:pt x="1024" y="4633"/>
                  <a:pt x="1021" y="4631"/>
                  <a:pt x="1020" y="4630"/>
                </a:cubicBezTo>
                <a:lnTo>
                  <a:pt x="1018" y="4629"/>
                </a:lnTo>
                <a:lnTo>
                  <a:pt x="1016" y="4629"/>
                </a:lnTo>
                <a:cubicBezTo>
                  <a:pt x="1014" y="4630"/>
                  <a:pt x="1013" y="4631"/>
                  <a:pt x="1012" y="4652"/>
                </a:cubicBezTo>
                <a:cubicBezTo>
                  <a:pt x="1010" y="4718"/>
                  <a:pt x="1009" y="4724"/>
                  <a:pt x="992" y="4788"/>
                </a:cubicBezTo>
                <a:cubicBezTo>
                  <a:pt x="975" y="4851"/>
                  <a:pt x="969" y="4881"/>
                  <a:pt x="963" y="4932"/>
                </a:cubicBezTo>
                <a:cubicBezTo>
                  <a:pt x="960" y="4961"/>
                  <a:pt x="959" y="4972"/>
                  <a:pt x="957" y="4981"/>
                </a:cubicBezTo>
                <a:cubicBezTo>
                  <a:pt x="953" y="5005"/>
                  <a:pt x="938" y="5097"/>
                  <a:pt x="937" y="5102"/>
                </a:cubicBezTo>
                <a:cubicBezTo>
                  <a:pt x="936" y="5105"/>
                  <a:pt x="935" y="5113"/>
                  <a:pt x="934" y="5120"/>
                </a:cubicBezTo>
                <a:cubicBezTo>
                  <a:pt x="933" y="5126"/>
                  <a:pt x="931" y="5135"/>
                  <a:pt x="930" y="5139"/>
                </a:cubicBezTo>
                <a:cubicBezTo>
                  <a:pt x="929" y="5142"/>
                  <a:pt x="928" y="5148"/>
                  <a:pt x="927" y="5154"/>
                </a:cubicBezTo>
                <a:cubicBezTo>
                  <a:pt x="927" y="5152"/>
                  <a:pt x="926" y="5148"/>
                  <a:pt x="926" y="5145"/>
                </a:cubicBezTo>
                <a:cubicBezTo>
                  <a:pt x="924" y="5127"/>
                  <a:pt x="921" y="5104"/>
                  <a:pt x="919" y="5094"/>
                </a:cubicBezTo>
                <a:cubicBezTo>
                  <a:pt x="916" y="5071"/>
                  <a:pt x="920" y="5029"/>
                  <a:pt x="933" y="4968"/>
                </a:cubicBezTo>
                <a:cubicBezTo>
                  <a:pt x="939" y="4940"/>
                  <a:pt x="946" y="4897"/>
                  <a:pt x="948" y="4873"/>
                </a:cubicBezTo>
                <a:cubicBezTo>
                  <a:pt x="954" y="4824"/>
                  <a:pt x="955" y="4739"/>
                  <a:pt x="950" y="4712"/>
                </a:cubicBezTo>
                <a:cubicBezTo>
                  <a:pt x="944" y="4675"/>
                  <a:pt x="928" y="4630"/>
                  <a:pt x="901" y="4577"/>
                </a:cubicBezTo>
                <a:cubicBezTo>
                  <a:pt x="892" y="4560"/>
                  <a:pt x="879" y="4534"/>
                  <a:pt x="871" y="4518"/>
                </a:cubicBezTo>
                <a:cubicBezTo>
                  <a:pt x="856" y="4487"/>
                  <a:pt x="843" y="4466"/>
                  <a:pt x="816" y="4426"/>
                </a:cubicBezTo>
                <a:cubicBezTo>
                  <a:pt x="801" y="4405"/>
                  <a:pt x="800" y="4402"/>
                  <a:pt x="798" y="4381"/>
                </a:cubicBezTo>
                <a:cubicBezTo>
                  <a:pt x="794" y="4349"/>
                  <a:pt x="797" y="4315"/>
                  <a:pt x="809" y="4274"/>
                </a:cubicBezTo>
                <a:cubicBezTo>
                  <a:pt x="822" y="4225"/>
                  <a:pt x="826" y="4200"/>
                  <a:pt x="823" y="4172"/>
                </a:cubicBezTo>
                <a:cubicBezTo>
                  <a:pt x="823" y="4168"/>
                  <a:pt x="823" y="4162"/>
                  <a:pt x="822" y="4157"/>
                </a:cubicBezTo>
                <a:cubicBezTo>
                  <a:pt x="828" y="4168"/>
                  <a:pt x="839" y="4187"/>
                  <a:pt x="849" y="4204"/>
                </a:cubicBezTo>
                <a:cubicBezTo>
                  <a:pt x="865" y="4233"/>
                  <a:pt x="885" y="4265"/>
                  <a:pt x="893" y="4275"/>
                </a:cubicBezTo>
                <a:cubicBezTo>
                  <a:pt x="911" y="4299"/>
                  <a:pt x="947" y="4337"/>
                  <a:pt x="976" y="4363"/>
                </a:cubicBezTo>
                <a:cubicBezTo>
                  <a:pt x="1001" y="4384"/>
                  <a:pt x="1001" y="4384"/>
                  <a:pt x="1014" y="4400"/>
                </a:cubicBezTo>
                <a:cubicBezTo>
                  <a:pt x="1041" y="4432"/>
                  <a:pt x="1069" y="4492"/>
                  <a:pt x="1077" y="4534"/>
                </a:cubicBezTo>
                <a:cubicBezTo>
                  <a:pt x="1078" y="4540"/>
                  <a:pt x="1082" y="4560"/>
                  <a:pt x="1086" y="4577"/>
                </a:cubicBezTo>
                <a:cubicBezTo>
                  <a:pt x="1093" y="4613"/>
                  <a:pt x="1095" y="4645"/>
                  <a:pt x="1092" y="4666"/>
                </a:cubicBezTo>
                <a:cubicBezTo>
                  <a:pt x="1090" y="4680"/>
                  <a:pt x="1084" y="4707"/>
                  <a:pt x="1071" y="4765"/>
                </a:cubicBezTo>
                <a:cubicBezTo>
                  <a:pt x="1066" y="4787"/>
                  <a:pt x="1040" y="4882"/>
                  <a:pt x="1026" y="4927"/>
                </a:cubicBezTo>
                <a:cubicBezTo>
                  <a:pt x="1021" y="4943"/>
                  <a:pt x="1013" y="4973"/>
                  <a:pt x="1006" y="4994"/>
                </a:cubicBezTo>
                <a:cubicBezTo>
                  <a:pt x="1000" y="5015"/>
                  <a:pt x="987" y="5055"/>
                  <a:pt x="977" y="5084"/>
                </a:cubicBezTo>
                <a:cubicBezTo>
                  <a:pt x="967" y="5112"/>
                  <a:pt x="954" y="5150"/>
                  <a:pt x="949" y="5171"/>
                </a:cubicBezTo>
                <a:cubicBezTo>
                  <a:pt x="951" y="5157"/>
                  <a:pt x="954" y="5138"/>
                  <a:pt x="959" y="5108"/>
                </a:cubicBezTo>
                <a:moveTo>
                  <a:pt x="595" y="5898"/>
                </a:moveTo>
                <a:cubicBezTo>
                  <a:pt x="592" y="5871"/>
                  <a:pt x="590" y="5824"/>
                  <a:pt x="588" y="5753"/>
                </a:cubicBezTo>
                <a:lnTo>
                  <a:pt x="587" y="5734"/>
                </a:lnTo>
                <a:cubicBezTo>
                  <a:pt x="585" y="5673"/>
                  <a:pt x="582" y="5620"/>
                  <a:pt x="578" y="5575"/>
                </a:cubicBezTo>
                <a:lnTo>
                  <a:pt x="577" y="5562"/>
                </a:lnTo>
                <a:cubicBezTo>
                  <a:pt x="571" y="5495"/>
                  <a:pt x="562" y="5440"/>
                  <a:pt x="550" y="5402"/>
                </a:cubicBezTo>
                <a:cubicBezTo>
                  <a:pt x="545" y="5383"/>
                  <a:pt x="527" y="5344"/>
                  <a:pt x="520" y="5336"/>
                </a:cubicBezTo>
                <a:lnTo>
                  <a:pt x="519" y="5335"/>
                </a:lnTo>
                <a:cubicBezTo>
                  <a:pt x="516" y="5332"/>
                  <a:pt x="515" y="5329"/>
                  <a:pt x="512" y="5331"/>
                </a:cubicBezTo>
                <a:cubicBezTo>
                  <a:pt x="509" y="5333"/>
                  <a:pt x="510" y="5336"/>
                  <a:pt x="512" y="5343"/>
                </a:cubicBezTo>
                <a:cubicBezTo>
                  <a:pt x="514" y="5348"/>
                  <a:pt x="517" y="5356"/>
                  <a:pt x="522" y="5369"/>
                </a:cubicBezTo>
                <a:lnTo>
                  <a:pt x="524" y="5375"/>
                </a:lnTo>
                <a:cubicBezTo>
                  <a:pt x="540" y="5419"/>
                  <a:pt x="541" y="5423"/>
                  <a:pt x="545" y="5460"/>
                </a:cubicBezTo>
                <a:cubicBezTo>
                  <a:pt x="549" y="5493"/>
                  <a:pt x="562" y="5640"/>
                  <a:pt x="562" y="5646"/>
                </a:cubicBezTo>
                <a:cubicBezTo>
                  <a:pt x="562" y="5648"/>
                  <a:pt x="563" y="5685"/>
                  <a:pt x="564" y="5720"/>
                </a:cubicBezTo>
                <a:cubicBezTo>
                  <a:pt x="566" y="5758"/>
                  <a:pt x="567" y="5804"/>
                  <a:pt x="567" y="5823"/>
                </a:cubicBezTo>
                <a:cubicBezTo>
                  <a:pt x="567" y="5853"/>
                  <a:pt x="569" y="5887"/>
                  <a:pt x="571" y="5908"/>
                </a:cubicBezTo>
                <a:cubicBezTo>
                  <a:pt x="561" y="5886"/>
                  <a:pt x="548" y="5852"/>
                  <a:pt x="544" y="5834"/>
                </a:cubicBezTo>
                <a:cubicBezTo>
                  <a:pt x="541" y="5821"/>
                  <a:pt x="541" y="5806"/>
                  <a:pt x="538" y="5727"/>
                </a:cubicBezTo>
                <a:cubicBezTo>
                  <a:pt x="537" y="5710"/>
                  <a:pt x="535" y="5690"/>
                  <a:pt x="532" y="5683"/>
                </a:cubicBezTo>
                <a:cubicBezTo>
                  <a:pt x="530" y="5677"/>
                  <a:pt x="525" y="5662"/>
                  <a:pt x="522" y="5651"/>
                </a:cubicBezTo>
                <a:cubicBezTo>
                  <a:pt x="518" y="5640"/>
                  <a:pt x="513" y="5624"/>
                  <a:pt x="510" y="5616"/>
                </a:cubicBezTo>
                <a:cubicBezTo>
                  <a:pt x="507" y="5608"/>
                  <a:pt x="504" y="5599"/>
                  <a:pt x="504" y="5595"/>
                </a:cubicBezTo>
                <a:cubicBezTo>
                  <a:pt x="503" y="5592"/>
                  <a:pt x="501" y="5586"/>
                  <a:pt x="500" y="5582"/>
                </a:cubicBezTo>
                <a:cubicBezTo>
                  <a:pt x="499" y="5578"/>
                  <a:pt x="495" y="5558"/>
                  <a:pt x="491" y="5538"/>
                </a:cubicBezTo>
                <a:cubicBezTo>
                  <a:pt x="481" y="5487"/>
                  <a:pt x="468" y="5443"/>
                  <a:pt x="458" y="5431"/>
                </a:cubicBezTo>
                <a:cubicBezTo>
                  <a:pt x="441" y="5412"/>
                  <a:pt x="420" y="5372"/>
                  <a:pt x="410" y="5340"/>
                </a:cubicBezTo>
                <a:cubicBezTo>
                  <a:pt x="394" y="5286"/>
                  <a:pt x="380" y="5261"/>
                  <a:pt x="354" y="5236"/>
                </a:cubicBezTo>
                <a:cubicBezTo>
                  <a:pt x="342" y="5224"/>
                  <a:pt x="309" y="5207"/>
                  <a:pt x="285" y="5202"/>
                </a:cubicBezTo>
                <a:lnTo>
                  <a:pt x="282" y="5201"/>
                </a:lnTo>
                <a:lnTo>
                  <a:pt x="288" y="5198"/>
                </a:lnTo>
                <a:cubicBezTo>
                  <a:pt x="295" y="5194"/>
                  <a:pt x="309" y="5188"/>
                  <a:pt x="319" y="5185"/>
                </a:cubicBezTo>
                <a:cubicBezTo>
                  <a:pt x="338" y="5180"/>
                  <a:pt x="386" y="5176"/>
                  <a:pt x="404" y="5179"/>
                </a:cubicBezTo>
                <a:cubicBezTo>
                  <a:pt x="409" y="5180"/>
                  <a:pt x="418" y="5181"/>
                  <a:pt x="422" y="5181"/>
                </a:cubicBezTo>
                <a:cubicBezTo>
                  <a:pt x="460" y="5186"/>
                  <a:pt x="515" y="5214"/>
                  <a:pt x="562" y="5251"/>
                </a:cubicBezTo>
                <a:cubicBezTo>
                  <a:pt x="597" y="5279"/>
                  <a:pt x="632" y="5326"/>
                  <a:pt x="651" y="5372"/>
                </a:cubicBezTo>
                <a:cubicBezTo>
                  <a:pt x="675" y="5431"/>
                  <a:pt x="673" y="5511"/>
                  <a:pt x="646" y="5611"/>
                </a:cubicBezTo>
                <a:cubicBezTo>
                  <a:pt x="603" y="5766"/>
                  <a:pt x="593" y="5819"/>
                  <a:pt x="595" y="5898"/>
                </a:cubicBezTo>
                <a:moveTo>
                  <a:pt x="160" y="5400"/>
                </a:moveTo>
                <a:cubicBezTo>
                  <a:pt x="160" y="5404"/>
                  <a:pt x="160" y="5407"/>
                  <a:pt x="160" y="5410"/>
                </a:cubicBezTo>
                <a:cubicBezTo>
                  <a:pt x="156" y="5407"/>
                  <a:pt x="150" y="5399"/>
                  <a:pt x="145" y="5388"/>
                </a:cubicBezTo>
                <a:cubicBezTo>
                  <a:pt x="133" y="5363"/>
                  <a:pt x="133" y="5304"/>
                  <a:pt x="145" y="5271"/>
                </a:cubicBezTo>
                <a:cubicBezTo>
                  <a:pt x="148" y="5264"/>
                  <a:pt x="148" y="5260"/>
                  <a:pt x="146" y="5259"/>
                </a:cubicBezTo>
                <a:cubicBezTo>
                  <a:pt x="145" y="5258"/>
                  <a:pt x="143" y="5257"/>
                  <a:pt x="141" y="5259"/>
                </a:cubicBezTo>
                <a:cubicBezTo>
                  <a:pt x="130" y="5266"/>
                  <a:pt x="117" y="5326"/>
                  <a:pt x="118" y="5350"/>
                </a:cubicBezTo>
                <a:cubicBezTo>
                  <a:pt x="119" y="5368"/>
                  <a:pt x="127" y="5394"/>
                  <a:pt x="136" y="5411"/>
                </a:cubicBezTo>
                <a:lnTo>
                  <a:pt x="130" y="5406"/>
                </a:lnTo>
                <a:cubicBezTo>
                  <a:pt x="107" y="5390"/>
                  <a:pt x="102" y="5384"/>
                  <a:pt x="92" y="5361"/>
                </a:cubicBezTo>
                <a:cubicBezTo>
                  <a:pt x="81" y="5334"/>
                  <a:pt x="79" y="5304"/>
                  <a:pt x="88" y="5284"/>
                </a:cubicBezTo>
                <a:cubicBezTo>
                  <a:pt x="96" y="5266"/>
                  <a:pt x="108" y="5252"/>
                  <a:pt x="126" y="5241"/>
                </a:cubicBezTo>
                <a:cubicBezTo>
                  <a:pt x="138" y="5233"/>
                  <a:pt x="140" y="5230"/>
                  <a:pt x="141" y="5228"/>
                </a:cubicBezTo>
                <a:cubicBezTo>
                  <a:pt x="144" y="5226"/>
                  <a:pt x="158" y="5219"/>
                  <a:pt x="177" y="5213"/>
                </a:cubicBezTo>
                <a:cubicBezTo>
                  <a:pt x="193" y="5207"/>
                  <a:pt x="195" y="5207"/>
                  <a:pt x="201" y="5205"/>
                </a:cubicBezTo>
                <a:cubicBezTo>
                  <a:pt x="214" y="5201"/>
                  <a:pt x="226" y="5198"/>
                  <a:pt x="233" y="5194"/>
                </a:cubicBezTo>
                <a:cubicBezTo>
                  <a:pt x="237" y="5193"/>
                  <a:pt x="250" y="5189"/>
                  <a:pt x="262" y="5186"/>
                </a:cubicBezTo>
                <a:lnTo>
                  <a:pt x="263" y="5186"/>
                </a:lnTo>
                <a:cubicBezTo>
                  <a:pt x="246" y="5196"/>
                  <a:pt x="218" y="5228"/>
                  <a:pt x="202" y="5256"/>
                </a:cubicBezTo>
                <a:cubicBezTo>
                  <a:pt x="191" y="5275"/>
                  <a:pt x="178" y="5305"/>
                  <a:pt x="170" y="5329"/>
                </a:cubicBezTo>
                <a:cubicBezTo>
                  <a:pt x="165" y="5345"/>
                  <a:pt x="159" y="5385"/>
                  <a:pt x="160" y="5400"/>
                </a:cubicBezTo>
                <a:moveTo>
                  <a:pt x="1157" y="5713"/>
                </a:moveTo>
                <a:cubicBezTo>
                  <a:pt x="1166" y="5707"/>
                  <a:pt x="1198" y="5691"/>
                  <a:pt x="1201" y="5691"/>
                </a:cubicBezTo>
                <a:lnTo>
                  <a:pt x="1201" y="5691"/>
                </a:lnTo>
                <a:cubicBezTo>
                  <a:pt x="1203" y="5690"/>
                  <a:pt x="1215" y="5684"/>
                  <a:pt x="1238" y="5671"/>
                </a:cubicBezTo>
                <a:cubicBezTo>
                  <a:pt x="1257" y="5661"/>
                  <a:pt x="1284" y="5647"/>
                  <a:pt x="1298" y="5640"/>
                </a:cubicBezTo>
                <a:cubicBezTo>
                  <a:pt x="1354" y="5615"/>
                  <a:pt x="1463" y="5554"/>
                  <a:pt x="1490" y="5533"/>
                </a:cubicBezTo>
                <a:cubicBezTo>
                  <a:pt x="1513" y="5515"/>
                  <a:pt x="1548" y="5482"/>
                  <a:pt x="1551" y="5473"/>
                </a:cubicBezTo>
                <a:cubicBezTo>
                  <a:pt x="1551" y="5471"/>
                  <a:pt x="1550" y="5469"/>
                  <a:pt x="1549" y="5468"/>
                </a:cubicBezTo>
                <a:cubicBezTo>
                  <a:pt x="1547" y="5467"/>
                  <a:pt x="1545" y="5466"/>
                  <a:pt x="1533" y="5479"/>
                </a:cubicBezTo>
                <a:cubicBezTo>
                  <a:pt x="1526" y="5487"/>
                  <a:pt x="1514" y="5498"/>
                  <a:pt x="1507" y="5503"/>
                </a:cubicBezTo>
                <a:cubicBezTo>
                  <a:pt x="1487" y="5518"/>
                  <a:pt x="1419" y="5558"/>
                  <a:pt x="1393" y="5571"/>
                </a:cubicBezTo>
                <a:cubicBezTo>
                  <a:pt x="1381" y="5577"/>
                  <a:pt x="1366" y="5584"/>
                  <a:pt x="1361" y="5586"/>
                </a:cubicBezTo>
                <a:cubicBezTo>
                  <a:pt x="1357" y="5589"/>
                  <a:pt x="1333" y="5600"/>
                  <a:pt x="1309" y="5610"/>
                </a:cubicBezTo>
                <a:cubicBezTo>
                  <a:pt x="1285" y="5621"/>
                  <a:pt x="1248" y="5639"/>
                  <a:pt x="1227" y="5651"/>
                </a:cubicBezTo>
                <a:cubicBezTo>
                  <a:pt x="1207" y="5662"/>
                  <a:pt x="1184" y="5674"/>
                  <a:pt x="1178" y="5676"/>
                </a:cubicBezTo>
                <a:cubicBezTo>
                  <a:pt x="1172" y="5679"/>
                  <a:pt x="1159" y="5685"/>
                  <a:pt x="1150" y="5690"/>
                </a:cubicBezTo>
                <a:cubicBezTo>
                  <a:pt x="1141" y="5695"/>
                  <a:pt x="1123" y="5705"/>
                  <a:pt x="1109" y="5712"/>
                </a:cubicBezTo>
                <a:lnTo>
                  <a:pt x="1096" y="5718"/>
                </a:lnTo>
                <a:lnTo>
                  <a:pt x="1099" y="5713"/>
                </a:lnTo>
                <a:cubicBezTo>
                  <a:pt x="1111" y="5698"/>
                  <a:pt x="1128" y="5682"/>
                  <a:pt x="1155" y="5663"/>
                </a:cubicBezTo>
                <a:cubicBezTo>
                  <a:pt x="1182" y="5643"/>
                  <a:pt x="1193" y="5635"/>
                  <a:pt x="1195" y="5634"/>
                </a:cubicBezTo>
                <a:cubicBezTo>
                  <a:pt x="1196" y="5634"/>
                  <a:pt x="1200" y="5632"/>
                  <a:pt x="1227" y="5613"/>
                </a:cubicBezTo>
                <a:cubicBezTo>
                  <a:pt x="1293" y="5568"/>
                  <a:pt x="1357" y="5506"/>
                  <a:pt x="1391" y="5454"/>
                </a:cubicBezTo>
                <a:cubicBezTo>
                  <a:pt x="1400" y="5440"/>
                  <a:pt x="1413" y="5421"/>
                  <a:pt x="1417" y="5416"/>
                </a:cubicBezTo>
                <a:cubicBezTo>
                  <a:pt x="1462" y="5356"/>
                  <a:pt x="1511" y="5309"/>
                  <a:pt x="1557" y="5280"/>
                </a:cubicBezTo>
                <a:cubicBezTo>
                  <a:pt x="1587" y="5261"/>
                  <a:pt x="1623" y="5246"/>
                  <a:pt x="1649" y="5239"/>
                </a:cubicBezTo>
                <a:cubicBezTo>
                  <a:pt x="1662" y="5236"/>
                  <a:pt x="1696" y="5232"/>
                  <a:pt x="1727" y="5229"/>
                </a:cubicBezTo>
                <a:cubicBezTo>
                  <a:pt x="1842" y="5218"/>
                  <a:pt x="1863" y="5216"/>
                  <a:pt x="1899" y="5208"/>
                </a:cubicBezTo>
                <a:cubicBezTo>
                  <a:pt x="1915" y="5204"/>
                  <a:pt x="1925" y="5202"/>
                  <a:pt x="1930" y="5200"/>
                </a:cubicBezTo>
                <a:cubicBezTo>
                  <a:pt x="1929" y="5201"/>
                  <a:pt x="1927" y="5202"/>
                  <a:pt x="1925" y="5203"/>
                </a:cubicBezTo>
                <a:cubicBezTo>
                  <a:pt x="1892" y="5221"/>
                  <a:pt x="1845" y="5258"/>
                  <a:pt x="1817" y="5288"/>
                </a:cubicBezTo>
                <a:cubicBezTo>
                  <a:pt x="1808" y="5298"/>
                  <a:pt x="1783" y="5331"/>
                  <a:pt x="1783" y="5337"/>
                </a:cubicBezTo>
                <a:lnTo>
                  <a:pt x="1783" y="5337"/>
                </a:lnTo>
                <a:cubicBezTo>
                  <a:pt x="1782" y="5337"/>
                  <a:pt x="1778" y="5340"/>
                  <a:pt x="1774" y="5351"/>
                </a:cubicBezTo>
                <a:cubicBezTo>
                  <a:pt x="1771" y="5357"/>
                  <a:pt x="1763" y="5372"/>
                  <a:pt x="1757" y="5385"/>
                </a:cubicBezTo>
                <a:cubicBezTo>
                  <a:pt x="1748" y="5404"/>
                  <a:pt x="1746" y="5408"/>
                  <a:pt x="1746" y="5410"/>
                </a:cubicBezTo>
                <a:cubicBezTo>
                  <a:pt x="1746" y="5409"/>
                  <a:pt x="1746" y="5409"/>
                  <a:pt x="1746" y="5409"/>
                </a:cubicBezTo>
                <a:cubicBezTo>
                  <a:pt x="1746" y="5410"/>
                  <a:pt x="1744" y="5413"/>
                  <a:pt x="1741" y="5416"/>
                </a:cubicBezTo>
                <a:cubicBezTo>
                  <a:pt x="1738" y="5420"/>
                  <a:pt x="1729" y="5433"/>
                  <a:pt x="1720" y="5445"/>
                </a:cubicBezTo>
                <a:cubicBezTo>
                  <a:pt x="1675" y="5507"/>
                  <a:pt x="1604" y="5590"/>
                  <a:pt x="1589" y="5599"/>
                </a:cubicBezTo>
                <a:cubicBezTo>
                  <a:pt x="1535" y="5632"/>
                  <a:pt x="1516" y="5641"/>
                  <a:pt x="1455" y="5663"/>
                </a:cubicBezTo>
                <a:cubicBezTo>
                  <a:pt x="1443" y="5667"/>
                  <a:pt x="1429" y="5672"/>
                  <a:pt x="1425" y="5673"/>
                </a:cubicBezTo>
                <a:cubicBezTo>
                  <a:pt x="1421" y="5675"/>
                  <a:pt x="1407" y="5680"/>
                  <a:pt x="1393" y="5684"/>
                </a:cubicBezTo>
                <a:cubicBezTo>
                  <a:pt x="1379" y="5689"/>
                  <a:pt x="1363" y="5694"/>
                  <a:pt x="1356" y="5697"/>
                </a:cubicBezTo>
                <a:cubicBezTo>
                  <a:pt x="1343" y="5703"/>
                  <a:pt x="1276" y="5718"/>
                  <a:pt x="1253" y="5721"/>
                </a:cubicBezTo>
                <a:cubicBezTo>
                  <a:pt x="1245" y="5722"/>
                  <a:pt x="1219" y="5725"/>
                  <a:pt x="1195" y="5727"/>
                </a:cubicBezTo>
                <a:cubicBezTo>
                  <a:pt x="1172" y="5730"/>
                  <a:pt x="1138" y="5733"/>
                  <a:pt x="1121" y="5735"/>
                </a:cubicBezTo>
                <a:lnTo>
                  <a:pt x="1110" y="5736"/>
                </a:lnTo>
                <a:lnTo>
                  <a:pt x="1120" y="5732"/>
                </a:lnTo>
                <a:cubicBezTo>
                  <a:pt x="1135" y="5724"/>
                  <a:pt x="1152" y="5716"/>
                  <a:pt x="1157" y="5713"/>
                </a:cubicBezTo>
                <a:moveTo>
                  <a:pt x="1535" y="5267"/>
                </a:moveTo>
                <a:lnTo>
                  <a:pt x="1538" y="5263"/>
                </a:lnTo>
                <a:cubicBezTo>
                  <a:pt x="1548" y="5253"/>
                  <a:pt x="1559" y="5240"/>
                  <a:pt x="1563" y="5235"/>
                </a:cubicBezTo>
                <a:cubicBezTo>
                  <a:pt x="1589" y="5203"/>
                  <a:pt x="1625" y="5177"/>
                  <a:pt x="1658" y="5164"/>
                </a:cubicBezTo>
                <a:cubicBezTo>
                  <a:pt x="1666" y="5161"/>
                  <a:pt x="1676" y="5157"/>
                  <a:pt x="1679" y="5155"/>
                </a:cubicBezTo>
                <a:cubicBezTo>
                  <a:pt x="1682" y="5154"/>
                  <a:pt x="1691" y="5152"/>
                  <a:pt x="1700" y="5151"/>
                </a:cubicBezTo>
                <a:cubicBezTo>
                  <a:pt x="1714" y="5150"/>
                  <a:pt x="1718" y="5149"/>
                  <a:pt x="1719" y="5148"/>
                </a:cubicBezTo>
                <a:cubicBezTo>
                  <a:pt x="1724" y="5147"/>
                  <a:pt x="1754" y="5148"/>
                  <a:pt x="1782" y="5151"/>
                </a:cubicBezTo>
                <a:cubicBezTo>
                  <a:pt x="1795" y="5152"/>
                  <a:pt x="1832" y="5156"/>
                  <a:pt x="1864" y="5160"/>
                </a:cubicBezTo>
                <a:cubicBezTo>
                  <a:pt x="1895" y="5164"/>
                  <a:pt x="1929" y="5168"/>
                  <a:pt x="1939" y="5168"/>
                </a:cubicBezTo>
                <a:cubicBezTo>
                  <a:pt x="1945" y="5168"/>
                  <a:pt x="1952" y="5169"/>
                  <a:pt x="1957" y="5169"/>
                </a:cubicBezTo>
                <a:cubicBezTo>
                  <a:pt x="1866" y="5192"/>
                  <a:pt x="1852" y="5194"/>
                  <a:pt x="1772" y="5201"/>
                </a:cubicBezTo>
                <a:cubicBezTo>
                  <a:pt x="1642" y="5213"/>
                  <a:pt x="1622" y="5218"/>
                  <a:pt x="1559" y="5254"/>
                </a:cubicBezTo>
                <a:lnTo>
                  <a:pt x="1535" y="5267"/>
                </a:lnTo>
                <a:moveTo>
                  <a:pt x="1763" y="4116"/>
                </a:moveTo>
                <a:lnTo>
                  <a:pt x="1763" y="4116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0000" tIns="45000" rIns="90000" bIns="45000" anchor="ctr" anchorCtr="1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40;p28">
            <a:extLst>
              <a:ext uri="{FF2B5EF4-FFF2-40B4-BE49-F238E27FC236}">
                <a16:creationId xmlns:a16="http://schemas.microsoft.com/office/drawing/2014/main" id="{1E37FA42-667D-9260-A425-7D55D15DE9B0}"/>
              </a:ext>
            </a:extLst>
          </p:cNvPr>
          <p:cNvSpPr txBox="1">
            <a:spLocks/>
          </p:cNvSpPr>
          <p:nvPr/>
        </p:nvSpPr>
        <p:spPr>
          <a:xfrm>
            <a:off x="932543" y="4178668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9pPr>
          </a:lstStyle>
          <a:p>
            <a:r>
              <a:rPr lang="en-US" sz="2000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 Section B-B</a:t>
            </a:r>
            <a:endParaRPr lang="en-US" sz="20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C2C652D-D98B-2466-96DB-2816F6A432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5547" y="837262"/>
            <a:ext cx="7437993" cy="3361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07532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9">
          <a:extLst>
            <a:ext uri="{FF2B5EF4-FFF2-40B4-BE49-F238E27FC236}">
              <a16:creationId xmlns:a16="http://schemas.microsoft.com/office/drawing/2014/main" id="{871D7F1B-F2E9-3C53-2F37-0CD26F3469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28">
            <a:extLst>
              <a:ext uri="{FF2B5EF4-FFF2-40B4-BE49-F238E27FC236}">
                <a16:creationId xmlns:a16="http://schemas.microsoft.com/office/drawing/2014/main" id="{68B3F606-1926-FE13-FFAD-6E688057F97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02044" y="111871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Sections </a:t>
            </a:r>
            <a:endParaRPr lang="en-US" sz="2600" dirty="0"/>
          </a:p>
        </p:txBody>
      </p:sp>
      <p:sp>
        <p:nvSpPr>
          <p:cNvPr id="242" name="Google Shape;242;p28">
            <a:extLst>
              <a:ext uri="{FF2B5EF4-FFF2-40B4-BE49-F238E27FC236}">
                <a16:creationId xmlns:a16="http://schemas.microsoft.com/office/drawing/2014/main" id="{FE1CCF7E-8AC9-5A1A-9185-F80AE5AC1BC1}"/>
              </a:ext>
            </a:extLst>
          </p:cNvPr>
          <p:cNvSpPr/>
          <p:nvPr/>
        </p:nvSpPr>
        <p:spPr>
          <a:xfrm rot="-439947" flipH="1">
            <a:off x="-136520" y="3139396"/>
            <a:ext cx="1477129" cy="3223944"/>
          </a:xfrm>
          <a:custGeom>
            <a:avLst/>
            <a:gdLst/>
            <a:ahLst/>
            <a:cxnLst/>
            <a:rect l="l" t="t" r="r" b="b"/>
            <a:pathLst>
              <a:path w="2936" h="6408" extrusionOk="0">
                <a:moveTo>
                  <a:pt x="2511" y="4617"/>
                </a:moveTo>
                <a:lnTo>
                  <a:pt x="2511" y="4617"/>
                </a:lnTo>
                <a:cubicBezTo>
                  <a:pt x="2512" y="4617"/>
                  <a:pt x="2514" y="4616"/>
                  <a:pt x="2514" y="4615"/>
                </a:cubicBezTo>
                <a:cubicBezTo>
                  <a:pt x="2517" y="4609"/>
                  <a:pt x="2512" y="4533"/>
                  <a:pt x="2510" y="4524"/>
                </a:cubicBezTo>
                <a:cubicBezTo>
                  <a:pt x="2508" y="4519"/>
                  <a:pt x="2506" y="4511"/>
                  <a:pt x="2505" y="4506"/>
                </a:cubicBezTo>
                <a:cubicBezTo>
                  <a:pt x="2499" y="4478"/>
                  <a:pt x="2459" y="4432"/>
                  <a:pt x="2415" y="4401"/>
                </a:cubicBezTo>
                <a:cubicBezTo>
                  <a:pt x="2408" y="4395"/>
                  <a:pt x="2400" y="4390"/>
                  <a:pt x="2398" y="4388"/>
                </a:cubicBezTo>
                <a:cubicBezTo>
                  <a:pt x="2388" y="4379"/>
                  <a:pt x="2348" y="4357"/>
                  <a:pt x="2324" y="4348"/>
                </a:cubicBezTo>
                <a:cubicBezTo>
                  <a:pt x="2236" y="4313"/>
                  <a:pt x="2159" y="4300"/>
                  <a:pt x="2067" y="4306"/>
                </a:cubicBezTo>
                <a:cubicBezTo>
                  <a:pt x="2023" y="4308"/>
                  <a:pt x="1962" y="4317"/>
                  <a:pt x="1950" y="4323"/>
                </a:cubicBezTo>
                <a:cubicBezTo>
                  <a:pt x="1947" y="4325"/>
                  <a:pt x="1937" y="4329"/>
                  <a:pt x="1928" y="4332"/>
                </a:cubicBezTo>
                <a:cubicBezTo>
                  <a:pt x="1906" y="4341"/>
                  <a:pt x="1866" y="4366"/>
                  <a:pt x="1845" y="4385"/>
                </a:cubicBezTo>
                <a:cubicBezTo>
                  <a:pt x="1835" y="4393"/>
                  <a:pt x="1819" y="4411"/>
                  <a:pt x="1808" y="4425"/>
                </a:cubicBezTo>
                <a:cubicBezTo>
                  <a:pt x="1799" y="4438"/>
                  <a:pt x="1788" y="4451"/>
                  <a:pt x="1786" y="4454"/>
                </a:cubicBezTo>
                <a:cubicBezTo>
                  <a:pt x="1784" y="4457"/>
                  <a:pt x="1781" y="4462"/>
                  <a:pt x="1781" y="4465"/>
                </a:cubicBezTo>
                <a:cubicBezTo>
                  <a:pt x="1781" y="4465"/>
                  <a:pt x="1780" y="4467"/>
                  <a:pt x="1779" y="4468"/>
                </a:cubicBezTo>
                <a:cubicBezTo>
                  <a:pt x="1776" y="4470"/>
                  <a:pt x="1768" y="4480"/>
                  <a:pt x="1734" y="4531"/>
                </a:cubicBezTo>
                <a:cubicBezTo>
                  <a:pt x="1726" y="4543"/>
                  <a:pt x="1716" y="4555"/>
                  <a:pt x="1701" y="4574"/>
                </a:cubicBezTo>
                <a:cubicBezTo>
                  <a:pt x="1658" y="4631"/>
                  <a:pt x="1656" y="4633"/>
                  <a:pt x="1625" y="4654"/>
                </a:cubicBezTo>
                <a:cubicBezTo>
                  <a:pt x="1578" y="4686"/>
                  <a:pt x="1485" y="4746"/>
                  <a:pt x="1459" y="4761"/>
                </a:cubicBezTo>
                <a:cubicBezTo>
                  <a:pt x="1389" y="4801"/>
                  <a:pt x="1358" y="4836"/>
                  <a:pt x="1326" y="4908"/>
                </a:cubicBezTo>
                <a:cubicBezTo>
                  <a:pt x="1319" y="4924"/>
                  <a:pt x="1300" y="4949"/>
                  <a:pt x="1247" y="5018"/>
                </a:cubicBezTo>
                <a:cubicBezTo>
                  <a:pt x="1244" y="5022"/>
                  <a:pt x="1241" y="5025"/>
                  <a:pt x="1240" y="5025"/>
                </a:cubicBezTo>
                <a:cubicBezTo>
                  <a:pt x="1231" y="5027"/>
                  <a:pt x="1188" y="5067"/>
                  <a:pt x="1174" y="5083"/>
                </a:cubicBezTo>
                <a:cubicBezTo>
                  <a:pt x="1160" y="5100"/>
                  <a:pt x="1105" y="5177"/>
                  <a:pt x="1106" y="5186"/>
                </a:cubicBezTo>
                <a:cubicBezTo>
                  <a:pt x="1106" y="5185"/>
                  <a:pt x="1106" y="5185"/>
                  <a:pt x="1106" y="5185"/>
                </a:cubicBezTo>
                <a:cubicBezTo>
                  <a:pt x="1105" y="5186"/>
                  <a:pt x="1102" y="5191"/>
                  <a:pt x="1099" y="5197"/>
                </a:cubicBezTo>
                <a:cubicBezTo>
                  <a:pt x="1100" y="5191"/>
                  <a:pt x="1100" y="5190"/>
                  <a:pt x="1100" y="5189"/>
                </a:cubicBezTo>
                <a:cubicBezTo>
                  <a:pt x="1100" y="5184"/>
                  <a:pt x="1109" y="5148"/>
                  <a:pt x="1126" y="5088"/>
                </a:cubicBezTo>
                <a:cubicBezTo>
                  <a:pt x="1138" y="5042"/>
                  <a:pt x="1154" y="4987"/>
                  <a:pt x="1161" y="4970"/>
                </a:cubicBezTo>
                <a:cubicBezTo>
                  <a:pt x="1163" y="4966"/>
                  <a:pt x="1167" y="4954"/>
                  <a:pt x="1167" y="4950"/>
                </a:cubicBezTo>
                <a:cubicBezTo>
                  <a:pt x="1168" y="4947"/>
                  <a:pt x="1181" y="4916"/>
                  <a:pt x="1195" y="4886"/>
                </a:cubicBezTo>
                <a:cubicBezTo>
                  <a:pt x="1203" y="4868"/>
                  <a:pt x="1227" y="4827"/>
                  <a:pt x="1279" y="4739"/>
                </a:cubicBezTo>
                <a:cubicBezTo>
                  <a:pt x="1288" y="4725"/>
                  <a:pt x="1296" y="4710"/>
                  <a:pt x="1303" y="4699"/>
                </a:cubicBezTo>
                <a:cubicBezTo>
                  <a:pt x="1311" y="4684"/>
                  <a:pt x="1313" y="4681"/>
                  <a:pt x="1313" y="4680"/>
                </a:cubicBezTo>
                <a:cubicBezTo>
                  <a:pt x="1314" y="4679"/>
                  <a:pt x="1317" y="4677"/>
                  <a:pt x="1322" y="4668"/>
                </a:cubicBezTo>
                <a:cubicBezTo>
                  <a:pt x="1325" y="4662"/>
                  <a:pt x="1328" y="4658"/>
                  <a:pt x="1330" y="4657"/>
                </a:cubicBezTo>
                <a:cubicBezTo>
                  <a:pt x="1332" y="4655"/>
                  <a:pt x="1335" y="4652"/>
                  <a:pt x="1335" y="4649"/>
                </a:cubicBezTo>
                <a:cubicBezTo>
                  <a:pt x="1336" y="4646"/>
                  <a:pt x="1344" y="4631"/>
                  <a:pt x="1357" y="4608"/>
                </a:cubicBezTo>
                <a:cubicBezTo>
                  <a:pt x="1376" y="4574"/>
                  <a:pt x="1408" y="4518"/>
                  <a:pt x="1407" y="4513"/>
                </a:cubicBezTo>
                <a:cubicBezTo>
                  <a:pt x="1407" y="4514"/>
                  <a:pt x="1407" y="4514"/>
                  <a:pt x="1407" y="4514"/>
                </a:cubicBezTo>
                <a:cubicBezTo>
                  <a:pt x="1408" y="4513"/>
                  <a:pt x="1411" y="4505"/>
                  <a:pt x="1417" y="4494"/>
                </a:cubicBezTo>
                <a:cubicBezTo>
                  <a:pt x="1427" y="4476"/>
                  <a:pt x="1443" y="4443"/>
                  <a:pt x="1465" y="4392"/>
                </a:cubicBezTo>
                <a:cubicBezTo>
                  <a:pt x="1482" y="4354"/>
                  <a:pt x="1512" y="4318"/>
                  <a:pt x="1568" y="4269"/>
                </a:cubicBezTo>
                <a:cubicBezTo>
                  <a:pt x="1576" y="4262"/>
                  <a:pt x="1590" y="4250"/>
                  <a:pt x="1591" y="4247"/>
                </a:cubicBezTo>
                <a:lnTo>
                  <a:pt x="1592" y="4247"/>
                </a:lnTo>
                <a:cubicBezTo>
                  <a:pt x="1597" y="4246"/>
                  <a:pt x="1629" y="4219"/>
                  <a:pt x="1631" y="4216"/>
                </a:cubicBezTo>
                <a:cubicBezTo>
                  <a:pt x="1632" y="4216"/>
                  <a:pt x="1634" y="4214"/>
                  <a:pt x="1637" y="4212"/>
                </a:cubicBezTo>
                <a:cubicBezTo>
                  <a:pt x="1640" y="4210"/>
                  <a:pt x="1650" y="4202"/>
                  <a:pt x="1660" y="4194"/>
                </a:cubicBezTo>
                <a:cubicBezTo>
                  <a:pt x="1699" y="4163"/>
                  <a:pt x="1758" y="4119"/>
                  <a:pt x="1763" y="4116"/>
                </a:cubicBezTo>
                <a:cubicBezTo>
                  <a:pt x="1765" y="4116"/>
                  <a:pt x="1770" y="4113"/>
                  <a:pt x="1778" y="4109"/>
                </a:cubicBezTo>
                <a:cubicBezTo>
                  <a:pt x="1794" y="4101"/>
                  <a:pt x="1814" y="4093"/>
                  <a:pt x="1819" y="4092"/>
                </a:cubicBezTo>
                <a:cubicBezTo>
                  <a:pt x="1822" y="4092"/>
                  <a:pt x="1828" y="4089"/>
                  <a:pt x="1833" y="4087"/>
                </a:cubicBezTo>
                <a:cubicBezTo>
                  <a:pt x="1838" y="4084"/>
                  <a:pt x="1847" y="4080"/>
                  <a:pt x="1853" y="4078"/>
                </a:cubicBezTo>
                <a:cubicBezTo>
                  <a:pt x="1866" y="4073"/>
                  <a:pt x="1877" y="4061"/>
                  <a:pt x="1879" y="4048"/>
                </a:cubicBezTo>
                <a:cubicBezTo>
                  <a:pt x="1880" y="4040"/>
                  <a:pt x="1877" y="4032"/>
                  <a:pt x="1871" y="4028"/>
                </a:cubicBezTo>
                <a:cubicBezTo>
                  <a:pt x="1855" y="4014"/>
                  <a:pt x="1831" y="4025"/>
                  <a:pt x="1800" y="4059"/>
                </a:cubicBezTo>
                <a:cubicBezTo>
                  <a:pt x="1790" y="4069"/>
                  <a:pt x="1776" y="4082"/>
                  <a:pt x="1769" y="4086"/>
                </a:cubicBezTo>
                <a:cubicBezTo>
                  <a:pt x="1762" y="4091"/>
                  <a:pt x="1751" y="4098"/>
                  <a:pt x="1744" y="4102"/>
                </a:cubicBezTo>
                <a:cubicBezTo>
                  <a:pt x="1724" y="4115"/>
                  <a:pt x="1679" y="4148"/>
                  <a:pt x="1657" y="4166"/>
                </a:cubicBezTo>
                <a:cubicBezTo>
                  <a:pt x="1645" y="4176"/>
                  <a:pt x="1630" y="4188"/>
                  <a:pt x="1624" y="4193"/>
                </a:cubicBezTo>
                <a:cubicBezTo>
                  <a:pt x="1595" y="4215"/>
                  <a:pt x="1535" y="4267"/>
                  <a:pt x="1521" y="4281"/>
                </a:cubicBezTo>
                <a:cubicBezTo>
                  <a:pt x="1519" y="4284"/>
                  <a:pt x="1517" y="4286"/>
                  <a:pt x="1515" y="4288"/>
                </a:cubicBezTo>
                <a:cubicBezTo>
                  <a:pt x="1516" y="4287"/>
                  <a:pt x="1516" y="4286"/>
                  <a:pt x="1516" y="4285"/>
                </a:cubicBezTo>
                <a:cubicBezTo>
                  <a:pt x="1527" y="4263"/>
                  <a:pt x="1567" y="4171"/>
                  <a:pt x="1580" y="4136"/>
                </a:cubicBezTo>
                <a:cubicBezTo>
                  <a:pt x="1594" y="4097"/>
                  <a:pt x="1620" y="4009"/>
                  <a:pt x="1632" y="3954"/>
                </a:cubicBezTo>
                <a:cubicBezTo>
                  <a:pt x="1656" y="3849"/>
                  <a:pt x="1658" y="3751"/>
                  <a:pt x="1641" y="3594"/>
                </a:cubicBezTo>
                <a:cubicBezTo>
                  <a:pt x="1636" y="3549"/>
                  <a:pt x="1636" y="3545"/>
                  <a:pt x="1642" y="3508"/>
                </a:cubicBezTo>
                <a:cubicBezTo>
                  <a:pt x="1648" y="3468"/>
                  <a:pt x="1658" y="3434"/>
                  <a:pt x="1676" y="3397"/>
                </a:cubicBezTo>
                <a:cubicBezTo>
                  <a:pt x="1682" y="3384"/>
                  <a:pt x="1692" y="3362"/>
                  <a:pt x="1699" y="3347"/>
                </a:cubicBezTo>
                <a:cubicBezTo>
                  <a:pt x="1706" y="3332"/>
                  <a:pt x="1717" y="3310"/>
                  <a:pt x="1724" y="3298"/>
                </a:cubicBezTo>
                <a:cubicBezTo>
                  <a:pt x="1734" y="3281"/>
                  <a:pt x="1737" y="3276"/>
                  <a:pt x="1737" y="3275"/>
                </a:cubicBezTo>
                <a:cubicBezTo>
                  <a:pt x="1738" y="3272"/>
                  <a:pt x="1753" y="3251"/>
                  <a:pt x="1797" y="3186"/>
                </a:cubicBezTo>
                <a:cubicBezTo>
                  <a:pt x="1808" y="3170"/>
                  <a:pt x="1820" y="3152"/>
                  <a:pt x="1824" y="3146"/>
                </a:cubicBezTo>
                <a:cubicBezTo>
                  <a:pt x="1838" y="3126"/>
                  <a:pt x="1843" y="3122"/>
                  <a:pt x="1888" y="3089"/>
                </a:cubicBezTo>
                <a:cubicBezTo>
                  <a:pt x="1919" y="3066"/>
                  <a:pt x="1932" y="3058"/>
                  <a:pt x="1956" y="3047"/>
                </a:cubicBezTo>
                <a:cubicBezTo>
                  <a:pt x="2002" y="3027"/>
                  <a:pt x="2070" y="3007"/>
                  <a:pt x="2153" y="2990"/>
                </a:cubicBezTo>
                <a:cubicBezTo>
                  <a:pt x="2218" y="2977"/>
                  <a:pt x="2279" y="2955"/>
                  <a:pt x="2300" y="2936"/>
                </a:cubicBezTo>
                <a:cubicBezTo>
                  <a:pt x="2305" y="2932"/>
                  <a:pt x="2338" y="2898"/>
                  <a:pt x="2348" y="2888"/>
                </a:cubicBezTo>
                <a:cubicBezTo>
                  <a:pt x="2377" y="2858"/>
                  <a:pt x="2461" y="2822"/>
                  <a:pt x="2493" y="2827"/>
                </a:cubicBezTo>
                <a:cubicBezTo>
                  <a:pt x="2504" y="2829"/>
                  <a:pt x="2511" y="2835"/>
                  <a:pt x="2549" y="2876"/>
                </a:cubicBezTo>
                <a:cubicBezTo>
                  <a:pt x="2597" y="2929"/>
                  <a:pt x="2663" y="2982"/>
                  <a:pt x="2722" y="3014"/>
                </a:cubicBezTo>
                <a:cubicBezTo>
                  <a:pt x="2755" y="3032"/>
                  <a:pt x="2771" y="3037"/>
                  <a:pt x="2819" y="3044"/>
                </a:cubicBezTo>
                <a:cubicBezTo>
                  <a:pt x="2872" y="3052"/>
                  <a:pt x="2882" y="3055"/>
                  <a:pt x="2905" y="3071"/>
                </a:cubicBezTo>
                <a:lnTo>
                  <a:pt x="2936" y="3093"/>
                </a:lnTo>
                <a:lnTo>
                  <a:pt x="2927" y="3070"/>
                </a:lnTo>
                <a:cubicBezTo>
                  <a:pt x="2924" y="3063"/>
                  <a:pt x="2919" y="3046"/>
                  <a:pt x="2915" y="3031"/>
                </a:cubicBezTo>
                <a:cubicBezTo>
                  <a:pt x="2901" y="2981"/>
                  <a:pt x="2874" y="2926"/>
                  <a:pt x="2837" y="2872"/>
                </a:cubicBezTo>
                <a:cubicBezTo>
                  <a:pt x="2833" y="2866"/>
                  <a:pt x="2825" y="2853"/>
                  <a:pt x="2818" y="2842"/>
                </a:cubicBezTo>
                <a:cubicBezTo>
                  <a:pt x="2791" y="2798"/>
                  <a:pt x="2757" y="2761"/>
                  <a:pt x="2719" y="2733"/>
                </a:cubicBezTo>
                <a:cubicBezTo>
                  <a:pt x="2656" y="2685"/>
                  <a:pt x="2608" y="2666"/>
                  <a:pt x="2547" y="2664"/>
                </a:cubicBezTo>
                <a:cubicBezTo>
                  <a:pt x="2495" y="2662"/>
                  <a:pt x="2473" y="2666"/>
                  <a:pt x="2400" y="2688"/>
                </a:cubicBezTo>
                <a:cubicBezTo>
                  <a:pt x="2363" y="2699"/>
                  <a:pt x="2324" y="2710"/>
                  <a:pt x="2313" y="2713"/>
                </a:cubicBezTo>
                <a:cubicBezTo>
                  <a:pt x="2161" y="2749"/>
                  <a:pt x="2159" y="2749"/>
                  <a:pt x="2102" y="2785"/>
                </a:cubicBezTo>
                <a:cubicBezTo>
                  <a:pt x="2065" y="2809"/>
                  <a:pt x="2059" y="2813"/>
                  <a:pt x="2053" y="2819"/>
                </a:cubicBezTo>
                <a:cubicBezTo>
                  <a:pt x="2050" y="2822"/>
                  <a:pt x="2041" y="2829"/>
                  <a:pt x="2034" y="2835"/>
                </a:cubicBezTo>
                <a:cubicBezTo>
                  <a:pt x="2017" y="2848"/>
                  <a:pt x="1940" y="2935"/>
                  <a:pt x="1919" y="2964"/>
                </a:cubicBezTo>
                <a:cubicBezTo>
                  <a:pt x="1910" y="2976"/>
                  <a:pt x="1902" y="2988"/>
                  <a:pt x="1900" y="2991"/>
                </a:cubicBezTo>
                <a:cubicBezTo>
                  <a:pt x="1897" y="2994"/>
                  <a:pt x="1892" y="3002"/>
                  <a:pt x="1887" y="3008"/>
                </a:cubicBezTo>
                <a:cubicBezTo>
                  <a:pt x="1883" y="3015"/>
                  <a:pt x="1878" y="3021"/>
                  <a:pt x="1876" y="3023"/>
                </a:cubicBezTo>
                <a:cubicBezTo>
                  <a:pt x="1870" y="3031"/>
                  <a:pt x="1839" y="3078"/>
                  <a:pt x="1835" y="3087"/>
                </a:cubicBezTo>
                <a:cubicBezTo>
                  <a:pt x="1833" y="3092"/>
                  <a:pt x="1827" y="3101"/>
                  <a:pt x="1822" y="3108"/>
                </a:cubicBezTo>
                <a:cubicBezTo>
                  <a:pt x="1818" y="3115"/>
                  <a:pt x="1812" y="3124"/>
                  <a:pt x="1810" y="3128"/>
                </a:cubicBezTo>
                <a:cubicBezTo>
                  <a:pt x="1807" y="3132"/>
                  <a:pt x="1803" y="3138"/>
                  <a:pt x="1802" y="3140"/>
                </a:cubicBezTo>
                <a:cubicBezTo>
                  <a:pt x="1799" y="3143"/>
                  <a:pt x="1793" y="3153"/>
                  <a:pt x="1786" y="3162"/>
                </a:cubicBezTo>
                <a:cubicBezTo>
                  <a:pt x="1780" y="3172"/>
                  <a:pt x="1773" y="3182"/>
                  <a:pt x="1770" y="3186"/>
                </a:cubicBezTo>
                <a:cubicBezTo>
                  <a:pt x="1748" y="3216"/>
                  <a:pt x="1726" y="3249"/>
                  <a:pt x="1714" y="3270"/>
                </a:cubicBezTo>
                <a:cubicBezTo>
                  <a:pt x="1688" y="3316"/>
                  <a:pt x="1687" y="3319"/>
                  <a:pt x="1649" y="3401"/>
                </a:cubicBezTo>
                <a:cubicBezTo>
                  <a:pt x="1634" y="3435"/>
                  <a:pt x="1622" y="3475"/>
                  <a:pt x="1619" y="3500"/>
                </a:cubicBezTo>
                <a:cubicBezTo>
                  <a:pt x="1618" y="3508"/>
                  <a:pt x="1617" y="3515"/>
                  <a:pt x="1617" y="3517"/>
                </a:cubicBezTo>
                <a:cubicBezTo>
                  <a:pt x="1617" y="3517"/>
                  <a:pt x="1617" y="3519"/>
                  <a:pt x="1617" y="3520"/>
                </a:cubicBezTo>
                <a:cubicBezTo>
                  <a:pt x="1616" y="3519"/>
                  <a:pt x="1616" y="3517"/>
                  <a:pt x="1616" y="3516"/>
                </a:cubicBezTo>
                <a:cubicBezTo>
                  <a:pt x="1613" y="3505"/>
                  <a:pt x="1596" y="3454"/>
                  <a:pt x="1587" y="3430"/>
                </a:cubicBezTo>
                <a:cubicBezTo>
                  <a:pt x="1580" y="3412"/>
                  <a:pt x="1573" y="3389"/>
                  <a:pt x="1565" y="3359"/>
                </a:cubicBezTo>
                <a:cubicBezTo>
                  <a:pt x="1559" y="3335"/>
                  <a:pt x="1547" y="3252"/>
                  <a:pt x="1545" y="3218"/>
                </a:cubicBezTo>
                <a:lnTo>
                  <a:pt x="1543" y="3188"/>
                </a:lnTo>
                <a:lnTo>
                  <a:pt x="1557" y="3159"/>
                </a:lnTo>
                <a:cubicBezTo>
                  <a:pt x="1580" y="3110"/>
                  <a:pt x="1582" y="3107"/>
                  <a:pt x="1608" y="3064"/>
                </a:cubicBezTo>
                <a:cubicBezTo>
                  <a:pt x="1644" y="3004"/>
                  <a:pt x="1683" y="2946"/>
                  <a:pt x="1699" y="2929"/>
                </a:cubicBezTo>
                <a:cubicBezTo>
                  <a:pt x="1703" y="2925"/>
                  <a:pt x="1715" y="2916"/>
                  <a:pt x="1725" y="2911"/>
                </a:cubicBezTo>
                <a:cubicBezTo>
                  <a:pt x="1759" y="2891"/>
                  <a:pt x="1775" y="2863"/>
                  <a:pt x="1764" y="2840"/>
                </a:cubicBezTo>
                <a:cubicBezTo>
                  <a:pt x="1757" y="2826"/>
                  <a:pt x="1747" y="2822"/>
                  <a:pt x="1732" y="2826"/>
                </a:cubicBezTo>
                <a:cubicBezTo>
                  <a:pt x="1714" y="2831"/>
                  <a:pt x="1702" y="2847"/>
                  <a:pt x="1689" y="2885"/>
                </a:cubicBezTo>
                <a:cubicBezTo>
                  <a:pt x="1681" y="2909"/>
                  <a:pt x="1674" y="2922"/>
                  <a:pt x="1660" y="2941"/>
                </a:cubicBezTo>
                <a:cubicBezTo>
                  <a:pt x="1625" y="2988"/>
                  <a:pt x="1570" y="3076"/>
                  <a:pt x="1553" y="3113"/>
                </a:cubicBezTo>
                <a:cubicBezTo>
                  <a:pt x="1550" y="3120"/>
                  <a:pt x="1544" y="3131"/>
                  <a:pt x="1541" y="3137"/>
                </a:cubicBezTo>
                <a:lnTo>
                  <a:pt x="1540" y="3139"/>
                </a:lnTo>
                <a:lnTo>
                  <a:pt x="1539" y="3123"/>
                </a:lnTo>
                <a:cubicBezTo>
                  <a:pt x="1537" y="3107"/>
                  <a:pt x="1536" y="3091"/>
                  <a:pt x="1535" y="3087"/>
                </a:cubicBezTo>
                <a:cubicBezTo>
                  <a:pt x="1535" y="3083"/>
                  <a:pt x="1532" y="3050"/>
                  <a:pt x="1528" y="3015"/>
                </a:cubicBezTo>
                <a:cubicBezTo>
                  <a:pt x="1525" y="2980"/>
                  <a:pt x="1521" y="2945"/>
                  <a:pt x="1519" y="2938"/>
                </a:cubicBezTo>
                <a:cubicBezTo>
                  <a:pt x="1517" y="2931"/>
                  <a:pt x="1516" y="2922"/>
                  <a:pt x="1516" y="2917"/>
                </a:cubicBezTo>
                <a:cubicBezTo>
                  <a:pt x="1516" y="2912"/>
                  <a:pt x="1517" y="2895"/>
                  <a:pt x="1517" y="2882"/>
                </a:cubicBezTo>
                <a:cubicBezTo>
                  <a:pt x="1517" y="2868"/>
                  <a:pt x="1518" y="2847"/>
                  <a:pt x="1519" y="2835"/>
                </a:cubicBezTo>
                <a:cubicBezTo>
                  <a:pt x="1520" y="2824"/>
                  <a:pt x="1520" y="2806"/>
                  <a:pt x="1521" y="2798"/>
                </a:cubicBezTo>
                <a:cubicBezTo>
                  <a:pt x="1521" y="2789"/>
                  <a:pt x="1522" y="2768"/>
                  <a:pt x="1524" y="2753"/>
                </a:cubicBezTo>
                <a:cubicBezTo>
                  <a:pt x="1528" y="2706"/>
                  <a:pt x="1529" y="2697"/>
                  <a:pt x="1529" y="2691"/>
                </a:cubicBezTo>
                <a:cubicBezTo>
                  <a:pt x="1529" y="2688"/>
                  <a:pt x="1530" y="2683"/>
                  <a:pt x="1531" y="2681"/>
                </a:cubicBezTo>
                <a:cubicBezTo>
                  <a:pt x="1532" y="2678"/>
                  <a:pt x="1533" y="2670"/>
                  <a:pt x="1533" y="2664"/>
                </a:cubicBezTo>
                <a:cubicBezTo>
                  <a:pt x="1535" y="2634"/>
                  <a:pt x="1539" y="2617"/>
                  <a:pt x="1540" y="2614"/>
                </a:cubicBezTo>
                <a:cubicBezTo>
                  <a:pt x="1542" y="2611"/>
                  <a:pt x="1544" y="2602"/>
                  <a:pt x="1545" y="2597"/>
                </a:cubicBezTo>
                <a:cubicBezTo>
                  <a:pt x="1546" y="2582"/>
                  <a:pt x="1562" y="2531"/>
                  <a:pt x="1570" y="2515"/>
                </a:cubicBezTo>
                <a:cubicBezTo>
                  <a:pt x="1580" y="2494"/>
                  <a:pt x="1584" y="2486"/>
                  <a:pt x="1602" y="2460"/>
                </a:cubicBezTo>
                <a:cubicBezTo>
                  <a:pt x="1641" y="2404"/>
                  <a:pt x="1682" y="2367"/>
                  <a:pt x="1783" y="2299"/>
                </a:cubicBezTo>
                <a:cubicBezTo>
                  <a:pt x="1819" y="2274"/>
                  <a:pt x="1849" y="2251"/>
                  <a:pt x="1858" y="2242"/>
                </a:cubicBezTo>
                <a:cubicBezTo>
                  <a:pt x="1860" y="2240"/>
                  <a:pt x="1867" y="2232"/>
                  <a:pt x="1873" y="2225"/>
                </a:cubicBezTo>
                <a:cubicBezTo>
                  <a:pt x="1889" y="2209"/>
                  <a:pt x="1898" y="2197"/>
                  <a:pt x="1919" y="2168"/>
                </a:cubicBezTo>
                <a:cubicBezTo>
                  <a:pt x="1927" y="2157"/>
                  <a:pt x="1942" y="2132"/>
                  <a:pt x="1953" y="2115"/>
                </a:cubicBezTo>
                <a:cubicBezTo>
                  <a:pt x="1975" y="2079"/>
                  <a:pt x="1976" y="2075"/>
                  <a:pt x="1976" y="2073"/>
                </a:cubicBezTo>
                <a:cubicBezTo>
                  <a:pt x="1976" y="2073"/>
                  <a:pt x="1977" y="2071"/>
                  <a:pt x="1978" y="2070"/>
                </a:cubicBezTo>
                <a:cubicBezTo>
                  <a:pt x="1980" y="2067"/>
                  <a:pt x="1993" y="2045"/>
                  <a:pt x="2005" y="2025"/>
                </a:cubicBezTo>
                <a:cubicBezTo>
                  <a:pt x="2018" y="2003"/>
                  <a:pt x="2035" y="1974"/>
                  <a:pt x="2042" y="1961"/>
                </a:cubicBezTo>
                <a:cubicBezTo>
                  <a:pt x="2061" y="1929"/>
                  <a:pt x="2065" y="1917"/>
                  <a:pt x="2072" y="1870"/>
                </a:cubicBezTo>
                <a:cubicBezTo>
                  <a:pt x="2077" y="1829"/>
                  <a:pt x="2086" y="1791"/>
                  <a:pt x="2102" y="1738"/>
                </a:cubicBezTo>
                <a:cubicBezTo>
                  <a:pt x="2107" y="1724"/>
                  <a:pt x="2112" y="1705"/>
                  <a:pt x="2114" y="1695"/>
                </a:cubicBezTo>
                <a:cubicBezTo>
                  <a:pt x="2115" y="1686"/>
                  <a:pt x="2120" y="1667"/>
                  <a:pt x="2125" y="1652"/>
                </a:cubicBezTo>
                <a:cubicBezTo>
                  <a:pt x="2133" y="1624"/>
                  <a:pt x="2139" y="1617"/>
                  <a:pt x="2165" y="1610"/>
                </a:cubicBezTo>
                <a:cubicBezTo>
                  <a:pt x="2178" y="1607"/>
                  <a:pt x="2180" y="1607"/>
                  <a:pt x="2199" y="1614"/>
                </a:cubicBezTo>
                <a:cubicBezTo>
                  <a:pt x="2211" y="1619"/>
                  <a:pt x="2220" y="1624"/>
                  <a:pt x="2222" y="1626"/>
                </a:cubicBezTo>
                <a:cubicBezTo>
                  <a:pt x="2224" y="1628"/>
                  <a:pt x="2228" y="1631"/>
                  <a:pt x="2231" y="1631"/>
                </a:cubicBezTo>
                <a:cubicBezTo>
                  <a:pt x="2233" y="1632"/>
                  <a:pt x="2238" y="1637"/>
                  <a:pt x="2245" y="1645"/>
                </a:cubicBezTo>
                <a:cubicBezTo>
                  <a:pt x="2259" y="1665"/>
                  <a:pt x="2265" y="1665"/>
                  <a:pt x="2267" y="1665"/>
                </a:cubicBezTo>
                <a:cubicBezTo>
                  <a:pt x="2269" y="1665"/>
                  <a:pt x="2271" y="1664"/>
                  <a:pt x="2272" y="1663"/>
                </a:cubicBezTo>
                <a:cubicBezTo>
                  <a:pt x="2277" y="1658"/>
                  <a:pt x="2281" y="1622"/>
                  <a:pt x="2280" y="1609"/>
                </a:cubicBezTo>
                <a:cubicBezTo>
                  <a:pt x="2279" y="1585"/>
                  <a:pt x="2266" y="1553"/>
                  <a:pt x="2252" y="1541"/>
                </a:cubicBezTo>
                <a:cubicBezTo>
                  <a:pt x="2236" y="1527"/>
                  <a:pt x="2217" y="1525"/>
                  <a:pt x="2160" y="1528"/>
                </a:cubicBezTo>
                <a:cubicBezTo>
                  <a:pt x="2067" y="1534"/>
                  <a:pt x="2052" y="1540"/>
                  <a:pt x="1972" y="1597"/>
                </a:cubicBezTo>
                <a:cubicBezTo>
                  <a:pt x="1966" y="1601"/>
                  <a:pt x="1951" y="1611"/>
                  <a:pt x="1937" y="1620"/>
                </a:cubicBezTo>
                <a:cubicBezTo>
                  <a:pt x="1909" y="1638"/>
                  <a:pt x="1893" y="1652"/>
                  <a:pt x="1860" y="1689"/>
                </a:cubicBezTo>
                <a:cubicBezTo>
                  <a:pt x="1824" y="1732"/>
                  <a:pt x="1803" y="1770"/>
                  <a:pt x="1784" y="1830"/>
                </a:cubicBezTo>
                <a:cubicBezTo>
                  <a:pt x="1780" y="1844"/>
                  <a:pt x="1775" y="1859"/>
                  <a:pt x="1774" y="1862"/>
                </a:cubicBezTo>
                <a:cubicBezTo>
                  <a:pt x="1772" y="1865"/>
                  <a:pt x="1768" y="1882"/>
                  <a:pt x="1763" y="1899"/>
                </a:cubicBezTo>
                <a:cubicBezTo>
                  <a:pt x="1758" y="1916"/>
                  <a:pt x="1751" y="1940"/>
                  <a:pt x="1746" y="1952"/>
                </a:cubicBezTo>
                <a:cubicBezTo>
                  <a:pt x="1733" y="1991"/>
                  <a:pt x="1722" y="2058"/>
                  <a:pt x="1721" y="2111"/>
                </a:cubicBezTo>
                <a:cubicBezTo>
                  <a:pt x="1720" y="2156"/>
                  <a:pt x="1719" y="2169"/>
                  <a:pt x="1714" y="2191"/>
                </a:cubicBezTo>
                <a:cubicBezTo>
                  <a:pt x="1707" y="2221"/>
                  <a:pt x="1705" y="2227"/>
                  <a:pt x="1689" y="2256"/>
                </a:cubicBezTo>
                <a:cubicBezTo>
                  <a:pt x="1681" y="2270"/>
                  <a:pt x="1667" y="2297"/>
                  <a:pt x="1657" y="2317"/>
                </a:cubicBezTo>
                <a:cubicBezTo>
                  <a:pt x="1647" y="2336"/>
                  <a:pt x="1636" y="2358"/>
                  <a:pt x="1631" y="2366"/>
                </a:cubicBezTo>
                <a:cubicBezTo>
                  <a:pt x="1626" y="2374"/>
                  <a:pt x="1615" y="2394"/>
                  <a:pt x="1605" y="2411"/>
                </a:cubicBezTo>
                <a:cubicBezTo>
                  <a:pt x="1595" y="2428"/>
                  <a:pt x="1582" y="2448"/>
                  <a:pt x="1577" y="2455"/>
                </a:cubicBezTo>
                <a:cubicBezTo>
                  <a:pt x="1567" y="2471"/>
                  <a:pt x="1552" y="2497"/>
                  <a:pt x="1547" y="2511"/>
                </a:cubicBezTo>
                <a:cubicBezTo>
                  <a:pt x="1550" y="2479"/>
                  <a:pt x="1544" y="2361"/>
                  <a:pt x="1539" y="2334"/>
                </a:cubicBezTo>
                <a:cubicBezTo>
                  <a:pt x="1537" y="2324"/>
                  <a:pt x="1534" y="2306"/>
                  <a:pt x="1532" y="2296"/>
                </a:cubicBezTo>
                <a:cubicBezTo>
                  <a:pt x="1531" y="2285"/>
                  <a:pt x="1529" y="2272"/>
                  <a:pt x="1528" y="2266"/>
                </a:cubicBezTo>
                <a:cubicBezTo>
                  <a:pt x="1526" y="2260"/>
                  <a:pt x="1524" y="2249"/>
                  <a:pt x="1523" y="2241"/>
                </a:cubicBezTo>
                <a:cubicBezTo>
                  <a:pt x="1522" y="2233"/>
                  <a:pt x="1519" y="2219"/>
                  <a:pt x="1518" y="2211"/>
                </a:cubicBezTo>
                <a:cubicBezTo>
                  <a:pt x="1514" y="2188"/>
                  <a:pt x="1500" y="2130"/>
                  <a:pt x="1494" y="2112"/>
                </a:cubicBezTo>
                <a:cubicBezTo>
                  <a:pt x="1486" y="2084"/>
                  <a:pt x="1476" y="2044"/>
                  <a:pt x="1475" y="2031"/>
                </a:cubicBezTo>
                <a:cubicBezTo>
                  <a:pt x="1472" y="1982"/>
                  <a:pt x="1479" y="1950"/>
                  <a:pt x="1502" y="1899"/>
                </a:cubicBezTo>
                <a:cubicBezTo>
                  <a:pt x="1516" y="1870"/>
                  <a:pt x="1520" y="1853"/>
                  <a:pt x="1522" y="1827"/>
                </a:cubicBezTo>
                <a:cubicBezTo>
                  <a:pt x="1526" y="1753"/>
                  <a:pt x="1557" y="1664"/>
                  <a:pt x="1607" y="1578"/>
                </a:cubicBezTo>
                <a:cubicBezTo>
                  <a:pt x="1612" y="1570"/>
                  <a:pt x="1621" y="1554"/>
                  <a:pt x="1621" y="1551"/>
                </a:cubicBezTo>
                <a:lnTo>
                  <a:pt x="1621" y="1550"/>
                </a:lnTo>
                <a:cubicBezTo>
                  <a:pt x="1629" y="1547"/>
                  <a:pt x="1657" y="1484"/>
                  <a:pt x="1664" y="1461"/>
                </a:cubicBezTo>
                <a:cubicBezTo>
                  <a:pt x="1677" y="1420"/>
                  <a:pt x="1692" y="1341"/>
                  <a:pt x="1693" y="1303"/>
                </a:cubicBezTo>
                <a:cubicBezTo>
                  <a:pt x="1693" y="1284"/>
                  <a:pt x="1693" y="1239"/>
                  <a:pt x="1691" y="1202"/>
                </a:cubicBezTo>
                <a:cubicBezTo>
                  <a:pt x="1685" y="1052"/>
                  <a:pt x="1685" y="1047"/>
                  <a:pt x="1691" y="1006"/>
                </a:cubicBezTo>
                <a:cubicBezTo>
                  <a:pt x="1698" y="954"/>
                  <a:pt x="1712" y="898"/>
                  <a:pt x="1756" y="745"/>
                </a:cubicBezTo>
                <a:cubicBezTo>
                  <a:pt x="1789" y="632"/>
                  <a:pt x="1794" y="585"/>
                  <a:pt x="1788" y="478"/>
                </a:cubicBezTo>
                <a:cubicBezTo>
                  <a:pt x="1784" y="414"/>
                  <a:pt x="1778" y="351"/>
                  <a:pt x="1773" y="326"/>
                </a:cubicBezTo>
                <a:cubicBezTo>
                  <a:pt x="1772" y="321"/>
                  <a:pt x="1769" y="301"/>
                  <a:pt x="1765" y="282"/>
                </a:cubicBezTo>
                <a:cubicBezTo>
                  <a:pt x="1763" y="264"/>
                  <a:pt x="1759" y="244"/>
                  <a:pt x="1759" y="241"/>
                </a:cubicBezTo>
                <a:cubicBezTo>
                  <a:pt x="1758" y="238"/>
                  <a:pt x="1756" y="227"/>
                  <a:pt x="1754" y="216"/>
                </a:cubicBezTo>
                <a:cubicBezTo>
                  <a:pt x="1753" y="208"/>
                  <a:pt x="1751" y="195"/>
                  <a:pt x="1749" y="193"/>
                </a:cubicBezTo>
                <a:cubicBezTo>
                  <a:pt x="1750" y="193"/>
                  <a:pt x="1750" y="193"/>
                  <a:pt x="1750" y="193"/>
                </a:cubicBezTo>
                <a:cubicBezTo>
                  <a:pt x="1749" y="192"/>
                  <a:pt x="1747" y="182"/>
                  <a:pt x="1745" y="167"/>
                </a:cubicBezTo>
                <a:cubicBezTo>
                  <a:pt x="1744" y="155"/>
                  <a:pt x="1741" y="140"/>
                  <a:pt x="1740" y="137"/>
                </a:cubicBezTo>
                <a:cubicBezTo>
                  <a:pt x="1739" y="134"/>
                  <a:pt x="1732" y="92"/>
                  <a:pt x="1726" y="44"/>
                </a:cubicBezTo>
                <a:cubicBezTo>
                  <a:pt x="1720" y="7"/>
                  <a:pt x="1717" y="2"/>
                  <a:pt x="1714" y="0"/>
                </a:cubicBezTo>
                <a:cubicBezTo>
                  <a:pt x="1713" y="0"/>
                  <a:pt x="1712" y="0"/>
                  <a:pt x="1711" y="0"/>
                </a:cubicBezTo>
                <a:cubicBezTo>
                  <a:pt x="1708" y="2"/>
                  <a:pt x="1702" y="14"/>
                  <a:pt x="1695" y="37"/>
                </a:cubicBezTo>
                <a:cubicBezTo>
                  <a:pt x="1689" y="57"/>
                  <a:pt x="1682" y="86"/>
                  <a:pt x="1680" y="101"/>
                </a:cubicBezTo>
                <a:cubicBezTo>
                  <a:pt x="1679" y="116"/>
                  <a:pt x="1676" y="135"/>
                  <a:pt x="1674" y="143"/>
                </a:cubicBezTo>
                <a:cubicBezTo>
                  <a:pt x="1672" y="151"/>
                  <a:pt x="1670" y="161"/>
                  <a:pt x="1669" y="164"/>
                </a:cubicBezTo>
                <a:cubicBezTo>
                  <a:pt x="1669" y="168"/>
                  <a:pt x="1664" y="190"/>
                  <a:pt x="1659" y="213"/>
                </a:cubicBezTo>
                <a:cubicBezTo>
                  <a:pt x="1643" y="285"/>
                  <a:pt x="1642" y="289"/>
                  <a:pt x="1594" y="396"/>
                </a:cubicBezTo>
                <a:cubicBezTo>
                  <a:pt x="1576" y="435"/>
                  <a:pt x="1554" y="483"/>
                  <a:pt x="1549" y="493"/>
                </a:cubicBezTo>
                <a:cubicBezTo>
                  <a:pt x="1547" y="496"/>
                  <a:pt x="1544" y="502"/>
                  <a:pt x="1541" y="508"/>
                </a:cubicBezTo>
                <a:cubicBezTo>
                  <a:pt x="1538" y="514"/>
                  <a:pt x="1518" y="550"/>
                  <a:pt x="1495" y="588"/>
                </a:cubicBezTo>
                <a:cubicBezTo>
                  <a:pt x="1473" y="627"/>
                  <a:pt x="1448" y="671"/>
                  <a:pt x="1441" y="686"/>
                </a:cubicBezTo>
                <a:cubicBezTo>
                  <a:pt x="1433" y="702"/>
                  <a:pt x="1417" y="733"/>
                  <a:pt x="1405" y="756"/>
                </a:cubicBezTo>
                <a:cubicBezTo>
                  <a:pt x="1394" y="778"/>
                  <a:pt x="1381" y="805"/>
                  <a:pt x="1376" y="813"/>
                </a:cubicBezTo>
                <a:cubicBezTo>
                  <a:pt x="1372" y="822"/>
                  <a:pt x="1366" y="833"/>
                  <a:pt x="1364" y="838"/>
                </a:cubicBezTo>
                <a:cubicBezTo>
                  <a:pt x="1350" y="864"/>
                  <a:pt x="1319" y="941"/>
                  <a:pt x="1311" y="966"/>
                </a:cubicBezTo>
                <a:cubicBezTo>
                  <a:pt x="1294" y="1023"/>
                  <a:pt x="1289" y="1056"/>
                  <a:pt x="1289" y="1107"/>
                </a:cubicBezTo>
                <a:cubicBezTo>
                  <a:pt x="1289" y="1156"/>
                  <a:pt x="1295" y="1250"/>
                  <a:pt x="1300" y="1272"/>
                </a:cubicBezTo>
                <a:cubicBezTo>
                  <a:pt x="1303" y="1284"/>
                  <a:pt x="1306" y="1298"/>
                  <a:pt x="1307" y="1305"/>
                </a:cubicBezTo>
                <a:cubicBezTo>
                  <a:pt x="1308" y="1311"/>
                  <a:pt x="1310" y="1319"/>
                  <a:pt x="1311" y="1322"/>
                </a:cubicBezTo>
                <a:cubicBezTo>
                  <a:pt x="1312" y="1324"/>
                  <a:pt x="1314" y="1329"/>
                  <a:pt x="1315" y="1333"/>
                </a:cubicBezTo>
                <a:cubicBezTo>
                  <a:pt x="1317" y="1343"/>
                  <a:pt x="1334" y="1386"/>
                  <a:pt x="1338" y="1394"/>
                </a:cubicBezTo>
                <a:cubicBezTo>
                  <a:pt x="1339" y="1396"/>
                  <a:pt x="1344" y="1408"/>
                  <a:pt x="1349" y="1421"/>
                </a:cubicBezTo>
                <a:cubicBezTo>
                  <a:pt x="1353" y="1433"/>
                  <a:pt x="1360" y="1454"/>
                  <a:pt x="1365" y="1465"/>
                </a:cubicBezTo>
                <a:cubicBezTo>
                  <a:pt x="1393" y="1541"/>
                  <a:pt x="1401" y="1566"/>
                  <a:pt x="1402" y="1592"/>
                </a:cubicBezTo>
                <a:cubicBezTo>
                  <a:pt x="1403" y="1624"/>
                  <a:pt x="1403" y="1677"/>
                  <a:pt x="1402" y="1682"/>
                </a:cubicBezTo>
                <a:cubicBezTo>
                  <a:pt x="1399" y="1692"/>
                  <a:pt x="1410" y="1846"/>
                  <a:pt x="1415" y="1879"/>
                </a:cubicBezTo>
                <a:cubicBezTo>
                  <a:pt x="1421" y="1916"/>
                  <a:pt x="1436" y="1996"/>
                  <a:pt x="1440" y="2003"/>
                </a:cubicBezTo>
                <a:cubicBezTo>
                  <a:pt x="1441" y="2005"/>
                  <a:pt x="1441" y="2008"/>
                  <a:pt x="1441" y="2008"/>
                </a:cubicBezTo>
                <a:cubicBezTo>
                  <a:pt x="1441" y="2011"/>
                  <a:pt x="1446" y="2027"/>
                  <a:pt x="1448" y="2036"/>
                </a:cubicBezTo>
                <a:cubicBezTo>
                  <a:pt x="1452" y="2049"/>
                  <a:pt x="1457" y="2065"/>
                  <a:pt x="1458" y="2071"/>
                </a:cubicBezTo>
                <a:cubicBezTo>
                  <a:pt x="1461" y="2087"/>
                  <a:pt x="1471" y="2124"/>
                  <a:pt x="1479" y="2152"/>
                </a:cubicBezTo>
                <a:cubicBezTo>
                  <a:pt x="1487" y="2177"/>
                  <a:pt x="1494" y="2210"/>
                  <a:pt x="1504" y="2274"/>
                </a:cubicBezTo>
                <a:cubicBezTo>
                  <a:pt x="1505" y="2285"/>
                  <a:pt x="1508" y="2302"/>
                  <a:pt x="1511" y="2311"/>
                </a:cubicBezTo>
                <a:cubicBezTo>
                  <a:pt x="1516" y="2335"/>
                  <a:pt x="1526" y="2466"/>
                  <a:pt x="1524" y="2495"/>
                </a:cubicBezTo>
                <a:cubicBezTo>
                  <a:pt x="1521" y="2562"/>
                  <a:pt x="1518" y="2599"/>
                  <a:pt x="1516" y="2608"/>
                </a:cubicBezTo>
                <a:cubicBezTo>
                  <a:pt x="1515" y="2614"/>
                  <a:pt x="1514" y="2624"/>
                  <a:pt x="1513" y="2629"/>
                </a:cubicBezTo>
                <a:cubicBezTo>
                  <a:pt x="1513" y="2635"/>
                  <a:pt x="1511" y="2647"/>
                  <a:pt x="1510" y="2656"/>
                </a:cubicBezTo>
                <a:cubicBezTo>
                  <a:pt x="1502" y="2720"/>
                  <a:pt x="1500" y="2745"/>
                  <a:pt x="1498" y="2783"/>
                </a:cubicBezTo>
                <a:cubicBezTo>
                  <a:pt x="1497" y="2813"/>
                  <a:pt x="1496" y="2841"/>
                  <a:pt x="1495" y="2854"/>
                </a:cubicBezTo>
                <a:cubicBezTo>
                  <a:pt x="1491" y="2848"/>
                  <a:pt x="1484" y="2838"/>
                  <a:pt x="1476" y="2824"/>
                </a:cubicBezTo>
                <a:cubicBezTo>
                  <a:pt x="1438" y="2760"/>
                  <a:pt x="1401" y="2715"/>
                  <a:pt x="1317" y="2632"/>
                </a:cubicBezTo>
                <a:cubicBezTo>
                  <a:pt x="1307" y="2622"/>
                  <a:pt x="1294" y="2609"/>
                  <a:pt x="1288" y="2602"/>
                </a:cubicBezTo>
                <a:cubicBezTo>
                  <a:pt x="1276" y="2589"/>
                  <a:pt x="1235" y="2559"/>
                  <a:pt x="1204" y="2538"/>
                </a:cubicBezTo>
                <a:cubicBezTo>
                  <a:pt x="1183" y="2524"/>
                  <a:pt x="1135" y="2491"/>
                  <a:pt x="1126" y="2491"/>
                </a:cubicBezTo>
                <a:lnTo>
                  <a:pt x="1126" y="2491"/>
                </a:lnTo>
                <a:cubicBezTo>
                  <a:pt x="1126" y="2488"/>
                  <a:pt x="1120" y="2484"/>
                  <a:pt x="1067" y="2462"/>
                </a:cubicBezTo>
                <a:cubicBezTo>
                  <a:pt x="1031" y="2448"/>
                  <a:pt x="996" y="2435"/>
                  <a:pt x="977" y="2429"/>
                </a:cubicBezTo>
                <a:cubicBezTo>
                  <a:pt x="934" y="2416"/>
                  <a:pt x="905" y="2410"/>
                  <a:pt x="856" y="2404"/>
                </a:cubicBezTo>
                <a:cubicBezTo>
                  <a:pt x="812" y="2398"/>
                  <a:pt x="700" y="2405"/>
                  <a:pt x="652" y="2417"/>
                </a:cubicBezTo>
                <a:cubicBezTo>
                  <a:pt x="569" y="2437"/>
                  <a:pt x="518" y="2468"/>
                  <a:pt x="476" y="2522"/>
                </a:cubicBezTo>
                <a:cubicBezTo>
                  <a:pt x="451" y="2554"/>
                  <a:pt x="405" y="2605"/>
                  <a:pt x="384" y="2625"/>
                </a:cubicBezTo>
                <a:cubicBezTo>
                  <a:pt x="375" y="2634"/>
                  <a:pt x="348" y="2662"/>
                  <a:pt x="325" y="2687"/>
                </a:cubicBezTo>
                <a:cubicBezTo>
                  <a:pt x="301" y="2713"/>
                  <a:pt x="268" y="2748"/>
                  <a:pt x="250" y="2767"/>
                </a:cubicBezTo>
                <a:cubicBezTo>
                  <a:pt x="188" y="2831"/>
                  <a:pt x="147" y="2885"/>
                  <a:pt x="122" y="2936"/>
                </a:cubicBezTo>
                <a:cubicBezTo>
                  <a:pt x="88" y="3003"/>
                  <a:pt x="72" y="3059"/>
                  <a:pt x="68" y="3117"/>
                </a:cubicBezTo>
                <a:cubicBezTo>
                  <a:pt x="67" y="3129"/>
                  <a:pt x="62" y="3192"/>
                  <a:pt x="58" y="3242"/>
                </a:cubicBezTo>
                <a:cubicBezTo>
                  <a:pt x="55" y="3276"/>
                  <a:pt x="58" y="3311"/>
                  <a:pt x="67" y="3337"/>
                </a:cubicBezTo>
                <a:cubicBezTo>
                  <a:pt x="77" y="3368"/>
                  <a:pt x="87" y="3394"/>
                  <a:pt x="96" y="3409"/>
                </a:cubicBezTo>
                <a:cubicBezTo>
                  <a:pt x="100" y="3415"/>
                  <a:pt x="108" y="3430"/>
                  <a:pt x="115" y="3441"/>
                </a:cubicBezTo>
                <a:cubicBezTo>
                  <a:pt x="122" y="3453"/>
                  <a:pt x="138" y="3482"/>
                  <a:pt x="152" y="3505"/>
                </a:cubicBezTo>
                <a:cubicBezTo>
                  <a:pt x="165" y="3528"/>
                  <a:pt x="183" y="3562"/>
                  <a:pt x="192" y="3582"/>
                </a:cubicBezTo>
                <a:cubicBezTo>
                  <a:pt x="209" y="3618"/>
                  <a:pt x="210" y="3620"/>
                  <a:pt x="226" y="3647"/>
                </a:cubicBezTo>
                <a:cubicBezTo>
                  <a:pt x="245" y="3678"/>
                  <a:pt x="247" y="3681"/>
                  <a:pt x="251" y="3685"/>
                </a:cubicBezTo>
                <a:cubicBezTo>
                  <a:pt x="253" y="3686"/>
                  <a:pt x="255" y="3690"/>
                  <a:pt x="256" y="3693"/>
                </a:cubicBezTo>
                <a:cubicBezTo>
                  <a:pt x="257" y="3696"/>
                  <a:pt x="260" y="3701"/>
                  <a:pt x="264" y="3701"/>
                </a:cubicBezTo>
                <a:lnTo>
                  <a:pt x="264" y="3701"/>
                </a:lnTo>
                <a:cubicBezTo>
                  <a:pt x="264" y="3706"/>
                  <a:pt x="290" y="3737"/>
                  <a:pt x="294" y="3740"/>
                </a:cubicBezTo>
                <a:cubicBezTo>
                  <a:pt x="295" y="3741"/>
                  <a:pt x="300" y="3746"/>
                  <a:pt x="306" y="3754"/>
                </a:cubicBezTo>
                <a:cubicBezTo>
                  <a:pt x="315" y="3764"/>
                  <a:pt x="340" y="3791"/>
                  <a:pt x="348" y="3791"/>
                </a:cubicBezTo>
                <a:cubicBezTo>
                  <a:pt x="350" y="3791"/>
                  <a:pt x="351" y="3790"/>
                  <a:pt x="352" y="3789"/>
                </a:cubicBezTo>
                <a:cubicBezTo>
                  <a:pt x="353" y="3788"/>
                  <a:pt x="354" y="3787"/>
                  <a:pt x="353" y="3767"/>
                </a:cubicBezTo>
                <a:cubicBezTo>
                  <a:pt x="353" y="3755"/>
                  <a:pt x="352" y="3739"/>
                  <a:pt x="351" y="3723"/>
                </a:cubicBezTo>
                <a:cubicBezTo>
                  <a:pt x="347" y="3667"/>
                  <a:pt x="346" y="3657"/>
                  <a:pt x="337" y="3628"/>
                </a:cubicBezTo>
                <a:cubicBezTo>
                  <a:pt x="332" y="3610"/>
                  <a:pt x="325" y="3588"/>
                  <a:pt x="323" y="3578"/>
                </a:cubicBezTo>
                <a:cubicBezTo>
                  <a:pt x="304" y="3499"/>
                  <a:pt x="289" y="3313"/>
                  <a:pt x="296" y="3253"/>
                </a:cubicBezTo>
                <a:cubicBezTo>
                  <a:pt x="296" y="3248"/>
                  <a:pt x="297" y="3240"/>
                  <a:pt x="298" y="3234"/>
                </a:cubicBezTo>
                <a:cubicBezTo>
                  <a:pt x="301" y="3200"/>
                  <a:pt x="303" y="3186"/>
                  <a:pt x="305" y="3176"/>
                </a:cubicBezTo>
                <a:cubicBezTo>
                  <a:pt x="310" y="3152"/>
                  <a:pt x="317" y="3124"/>
                  <a:pt x="319" y="3118"/>
                </a:cubicBezTo>
                <a:cubicBezTo>
                  <a:pt x="323" y="3107"/>
                  <a:pt x="335" y="3055"/>
                  <a:pt x="340" y="3027"/>
                </a:cubicBezTo>
                <a:cubicBezTo>
                  <a:pt x="343" y="3012"/>
                  <a:pt x="346" y="2995"/>
                  <a:pt x="347" y="2991"/>
                </a:cubicBezTo>
                <a:cubicBezTo>
                  <a:pt x="348" y="2986"/>
                  <a:pt x="351" y="2972"/>
                  <a:pt x="353" y="2962"/>
                </a:cubicBezTo>
                <a:cubicBezTo>
                  <a:pt x="362" y="2910"/>
                  <a:pt x="366" y="2898"/>
                  <a:pt x="386" y="2868"/>
                </a:cubicBezTo>
                <a:cubicBezTo>
                  <a:pt x="396" y="2852"/>
                  <a:pt x="407" y="2835"/>
                  <a:pt x="409" y="2832"/>
                </a:cubicBezTo>
                <a:cubicBezTo>
                  <a:pt x="414" y="2824"/>
                  <a:pt x="431" y="2801"/>
                  <a:pt x="447" y="2780"/>
                </a:cubicBezTo>
                <a:cubicBezTo>
                  <a:pt x="454" y="2772"/>
                  <a:pt x="461" y="2762"/>
                  <a:pt x="464" y="2758"/>
                </a:cubicBezTo>
                <a:cubicBezTo>
                  <a:pt x="467" y="2754"/>
                  <a:pt x="477" y="2744"/>
                  <a:pt x="485" y="2736"/>
                </a:cubicBezTo>
                <a:cubicBezTo>
                  <a:pt x="492" y="2731"/>
                  <a:pt x="503" y="2721"/>
                  <a:pt x="504" y="2719"/>
                </a:cubicBezTo>
                <a:cubicBezTo>
                  <a:pt x="504" y="2718"/>
                  <a:pt x="504" y="2718"/>
                  <a:pt x="505" y="2718"/>
                </a:cubicBezTo>
                <a:cubicBezTo>
                  <a:pt x="509" y="2718"/>
                  <a:pt x="518" y="2710"/>
                  <a:pt x="519" y="2710"/>
                </a:cubicBezTo>
                <a:cubicBezTo>
                  <a:pt x="527" y="2703"/>
                  <a:pt x="573" y="2675"/>
                  <a:pt x="595" y="2664"/>
                </a:cubicBezTo>
                <a:cubicBezTo>
                  <a:pt x="629" y="2647"/>
                  <a:pt x="665" y="2633"/>
                  <a:pt x="713" y="2620"/>
                </a:cubicBezTo>
                <a:cubicBezTo>
                  <a:pt x="747" y="2611"/>
                  <a:pt x="841" y="2603"/>
                  <a:pt x="863" y="2606"/>
                </a:cubicBezTo>
                <a:cubicBezTo>
                  <a:pt x="883" y="2610"/>
                  <a:pt x="908" y="2605"/>
                  <a:pt x="938" y="2593"/>
                </a:cubicBezTo>
                <a:cubicBezTo>
                  <a:pt x="975" y="2578"/>
                  <a:pt x="1043" y="2562"/>
                  <a:pt x="1079" y="2560"/>
                </a:cubicBezTo>
                <a:cubicBezTo>
                  <a:pt x="1102" y="2559"/>
                  <a:pt x="1145" y="2562"/>
                  <a:pt x="1179" y="2568"/>
                </a:cubicBezTo>
                <a:cubicBezTo>
                  <a:pt x="1193" y="2570"/>
                  <a:pt x="1217" y="2579"/>
                  <a:pt x="1227" y="2586"/>
                </a:cubicBezTo>
                <a:cubicBezTo>
                  <a:pt x="1240" y="2594"/>
                  <a:pt x="1269" y="2620"/>
                  <a:pt x="1308" y="2658"/>
                </a:cubicBezTo>
                <a:cubicBezTo>
                  <a:pt x="1402" y="2748"/>
                  <a:pt x="1459" y="2824"/>
                  <a:pt x="1482" y="2890"/>
                </a:cubicBezTo>
                <a:cubicBezTo>
                  <a:pt x="1490" y="2913"/>
                  <a:pt x="1492" y="2924"/>
                  <a:pt x="1494" y="2952"/>
                </a:cubicBezTo>
                <a:cubicBezTo>
                  <a:pt x="1497" y="2984"/>
                  <a:pt x="1501" y="3016"/>
                  <a:pt x="1505" y="3033"/>
                </a:cubicBezTo>
                <a:cubicBezTo>
                  <a:pt x="1505" y="3036"/>
                  <a:pt x="1509" y="3076"/>
                  <a:pt x="1513" y="3130"/>
                </a:cubicBezTo>
                <a:cubicBezTo>
                  <a:pt x="1520" y="3216"/>
                  <a:pt x="1523" y="3246"/>
                  <a:pt x="1529" y="3290"/>
                </a:cubicBezTo>
                <a:cubicBezTo>
                  <a:pt x="1533" y="3313"/>
                  <a:pt x="1539" y="3350"/>
                  <a:pt x="1542" y="3360"/>
                </a:cubicBezTo>
                <a:cubicBezTo>
                  <a:pt x="1543" y="3364"/>
                  <a:pt x="1546" y="3375"/>
                  <a:pt x="1548" y="3384"/>
                </a:cubicBezTo>
                <a:cubicBezTo>
                  <a:pt x="1551" y="3394"/>
                  <a:pt x="1557" y="3414"/>
                  <a:pt x="1563" y="3430"/>
                </a:cubicBezTo>
                <a:cubicBezTo>
                  <a:pt x="1576" y="3467"/>
                  <a:pt x="1592" y="3513"/>
                  <a:pt x="1597" y="3531"/>
                </a:cubicBezTo>
                <a:cubicBezTo>
                  <a:pt x="1599" y="3538"/>
                  <a:pt x="1602" y="3549"/>
                  <a:pt x="1604" y="3556"/>
                </a:cubicBezTo>
                <a:cubicBezTo>
                  <a:pt x="1606" y="3562"/>
                  <a:pt x="1608" y="3571"/>
                  <a:pt x="1609" y="3576"/>
                </a:cubicBezTo>
                <a:cubicBezTo>
                  <a:pt x="1610" y="3581"/>
                  <a:pt x="1613" y="3592"/>
                  <a:pt x="1615" y="3600"/>
                </a:cubicBezTo>
                <a:cubicBezTo>
                  <a:pt x="1624" y="3633"/>
                  <a:pt x="1631" y="3716"/>
                  <a:pt x="1630" y="3772"/>
                </a:cubicBezTo>
                <a:cubicBezTo>
                  <a:pt x="1630" y="3787"/>
                  <a:pt x="1629" y="3803"/>
                  <a:pt x="1629" y="3809"/>
                </a:cubicBezTo>
                <a:cubicBezTo>
                  <a:pt x="1628" y="3854"/>
                  <a:pt x="1613" y="3940"/>
                  <a:pt x="1592" y="4014"/>
                </a:cubicBezTo>
                <a:cubicBezTo>
                  <a:pt x="1590" y="4021"/>
                  <a:pt x="1584" y="4041"/>
                  <a:pt x="1581" y="4049"/>
                </a:cubicBezTo>
                <a:cubicBezTo>
                  <a:pt x="1580" y="4047"/>
                  <a:pt x="1580" y="4043"/>
                  <a:pt x="1579" y="4038"/>
                </a:cubicBezTo>
                <a:cubicBezTo>
                  <a:pt x="1578" y="4019"/>
                  <a:pt x="1564" y="3988"/>
                  <a:pt x="1547" y="3967"/>
                </a:cubicBezTo>
                <a:cubicBezTo>
                  <a:pt x="1542" y="3960"/>
                  <a:pt x="1523" y="3940"/>
                  <a:pt x="1503" y="3922"/>
                </a:cubicBezTo>
                <a:cubicBezTo>
                  <a:pt x="1469" y="3890"/>
                  <a:pt x="1414" y="3828"/>
                  <a:pt x="1388" y="3791"/>
                </a:cubicBezTo>
                <a:cubicBezTo>
                  <a:pt x="1354" y="3743"/>
                  <a:pt x="1310" y="3639"/>
                  <a:pt x="1299" y="3582"/>
                </a:cubicBezTo>
                <a:cubicBezTo>
                  <a:pt x="1296" y="3570"/>
                  <a:pt x="1268" y="3474"/>
                  <a:pt x="1256" y="3440"/>
                </a:cubicBezTo>
                <a:cubicBezTo>
                  <a:pt x="1239" y="3389"/>
                  <a:pt x="1202" y="3319"/>
                  <a:pt x="1174" y="3285"/>
                </a:cubicBezTo>
                <a:cubicBezTo>
                  <a:pt x="1156" y="3264"/>
                  <a:pt x="1117" y="3233"/>
                  <a:pt x="1095" y="3222"/>
                </a:cubicBezTo>
                <a:cubicBezTo>
                  <a:pt x="1081" y="3215"/>
                  <a:pt x="1076" y="3215"/>
                  <a:pt x="1050" y="3217"/>
                </a:cubicBezTo>
                <a:cubicBezTo>
                  <a:pt x="1002" y="3220"/>
                  <a:pt x="945" y="3227"/>
                  <a:pt x="930" y="3232"/>
                </a:cubicBezTo>
                <a:cubicBezTo>
                  <a:pt x="911" y="3238"/>
                  <a:pt x="850" y="3274"/>
                  <a:pt x="831" y="3290"/>
                </a:cubicBezTo>
                <a:cubicBezTo>
                  <a:pt x="814" y="3305"/>
                  <a:pt x="777" y="3347"/>
                  <a:pt x="760" y="3371"/>
                </a:cubicBezTo>
                <a:cubicBezTo>
                  <a:pt x="721" y="3426"/>
                  <a:pt x="712" y="3455"/>
                  <a:pt x="701" y="3550"/>
                </a:cubicBezTo>
                <a:cubicBezTo>
                  <a:pt x="697" y="3587"/>
                  <a:pt x="700" y="3632"/>
                  <a:pt x="707" y="3649"/>
                </a:cubicBezTo>
                <a:cubicBezTo>
                  <a:pt x="708" y="3651"/>
                  <a:pt x="709" y="3653"/>
                  <a:pt x="709" y="3654"/>
                </a:cubicBezTo>
                <a:cubicBezTo>
                  <a:pt x="709" y="3655"/>
                  <a:pt x="708" y="3657"/>
                  <a:pt x="712" y="3665"/>
                </a:cubicBezTo>
                <a:cubicBezTo>
                  <a:pt x="714" y="3669"/>
                  <a:pt x="716" y="3675"/>
                  <a:pt x="716" y="3678"/>
                </a:cubicBezTo>
                <a:cubicBezTo>
                  <a:pt x="718" y="3686"/>
                  <a:pt x="732" y="3725"/>
                  <a:pt x="754" y="3781"/>
                </a:cubicBezTo>
                <a:cubicBezTo>
                  <a:pt x="764" y="3804"/>
                  <a:pt x="774" y="3835"/>
                  <a:pt x="777" y="3849"/>
                </a:cubicBezTo>
                <a:cubicBezTo>
                  <a:pt x="781" y="3863"/>
                  <a:pt x="787" y="3885"/>
                  <a:pt x="792" y="3897"/>
                </a:cubicBezTo>
                <a:cubicBezTo>
                  <a:pt x="799" y="3914"/>
                  <a:pt x="800" y="3918"/>
                  <a:pt x="804" y="3918"/>
                </a:cubicBezTo>
                <a:cubicBezTo>
                  <a:pt x="808" y="3917"/>
                  <a:pt x="809" y="3914"/>
                  <a:pt x="810" y="3910"/>
                </a:cubicBezTo>
                <a:cubicBezTo>
                  <a:pt x="816" y="3892"/>
                  <a:pt x="823" y="3864"/>
                  <a:pt x="822" y="3857"/>
                </a:cubicBezTo>
                <a:cubicBezTo>
                  <a:pt x="821" y="3839"/>
                  <a:pt x="848" y="3745"/>
                  <a:pt x="863" y="3710"/>
                </a:cubicBezTo>
                <a:cubicBezTo>
                  <a:pt x="874" y="3686"/>
                  <a:pt x="881" y="3672"/>
                  <a:pt x="888" y="3660"/>
                </a:cubicBezTo>
                <a:cubicBezTo>
                  <a:pt x="905" y="3631"/>
                  <a:pt x="928" y="3570"/>
                  <a:pt x="936" y="3535"/>
                </a:cubicBezTo>
                <a:cubicBezTo>
                  <a:pt x="942" y="3508"/>
                  <a:pt x="941" y="3482"/>
                  <a:pt x="933" y="3447"/>
                </a:cubicBezTo>
                <a:lnTo>
                  <a:pt x="932" y="3439"/>
                </a:lnTo>
                <a:lnTo>
                  <a:pt x="936" y="3439"/>
                </a:lnTo>
                <a:cubicBezTo>
                  <a:pt x="954" y="3443"/>
                  <a:pt x="980" y="3463"/>
                  <a:pt x="1005" y="3494"/>
                </a:cubicBezTo>
                <a:cubicBezTo>
                  <a:pt x="1024" y="3518"/>
                  <a:pt x="1066" y="3588"/>
                  <a:pt x="1089" y="3636"/>
                </a:cubicBezTo>
                <a:cubicBezTo>
                  <a:pt x="1110" y="3679"/>
                  <a:pt x="1132" y="3718"/>
                  <a:pt x="1154" y="3747"/>
                </a:cubicBezTo>
                <a:cubicBezTo>
                  <a:pt x="1189" y="3794"/>
                  <a:pt x="1192" y="3798"/>
                  <a:pt x="1195" y="3799"/>
                </a:cubicBezTo>
                <a:cubicBezTo>
                  <a:pt x="1195" y="3799"/>
                  <a:pt x="1196" y="3800"/>
                  <a:pt x="1196" y="3801"/>
                </a:cubicBezTo>
                <a:cubicBezTo>
                  <a:pt x="1196" y="3804"/>
                  <a:pt x="1199" y="3809"/>
                  <a:pt x="1202" y="3812"/>
                </a:cubicBezTo>
                <a:cubicBezTo>
                  <a:pt x="1204" y="3815"/>
                  <a:pt x="1212" y="3826"/>
                  <a:pt x="1220" y="3837"/>
                </a:cubicBezTo>
                <a:cubicBezTo>
                  <a:pt x="1252" y="3884"/>
                  <a:pt x="1271" y="3896"/>
                  <a:pt x="1335" y="3909"/>
                </a:cubicBezTo>
                <a:cubicBezTo>
                  <a:pt x="1355" y="3912"/>
                  <a:pt x="1376" y="3916"/>
                  <a:pt x="1380" y="3917"/>
                </a:cubicBezTo>
                <a:cubicBezTo>
                  <a:pt x="1393" y="3920"/>
                  <a:pt x="1477" y="3949"/>
                  <a:pt x="1496" y="3957"/>
                </a:cubicBezTo>
                <a:cubicBezTo>
                  <a:pt x="1523" y="3968"/>
                  <a:pt x="1540" y="3990"/>
                  <a:pt x="1555" y="4028"/>
                </a:cubicBezTo>
                <a:cubicBezTo>
                  <a:pt x="1561" y="4046"/>
                  <a:pt x="1562" y="4053"/>
                  <a:pt x="1562" y="4082"/>
                </a:cubicBezTo>
                <a:lnTo>
                  <a:pt x="1563" y="4115"/>
                </a:lnTo>
                <a:lnTo>
                  <a:pt x="1539" y="4171"/>
                </a:lnTo>
                <a:cubicBezTo>
                  <a:pt x="1510" y="4240"/>
                  <a:pt x="1489" y="4288"/>
                  <a:pt x="1474" y="4317"/>
                </a:cubicBezTo>
                <a:cubicBezTo>
                  <a:pt x="1468" y="4327"/>
                  <a:pt x="1462" y="4339"/>
                  <a:pt x="1462" y="4343"/>
                </a:cubicBezTo>
                <a:cubicBezTo>
                  <a:pt x="1462" y="4343"/>
                  <a:pt x="1461" y="4345"/>
                  <a:pt x="1459" y="4348"/>
                </a:cubicBezTo>
                <a:cubicBezTo>
                  <a:pt x="1456" y="4352"/>
                  <a:pt x="1449" y="4366"/>
                  <a:pt x="1416" y="4439"/>
                </a:cubicBezTo>
                <a:cubicBezTo>
                  <a:pt x="1406" y="4461"/>
                  <a:pt x="1377" y="4519"/>
                  <a:pt x="1364" y="4544"/>
                </a:cubicBezTo>
                <a:cubicBezTo>
                  <a:pt x="1361" y="4550"/>
                  <a:pt x="1358" y="4556"/>
                  <a:pt x="1357" y="4559"/>
                </a:cubicBezTo>
                <a:cubicBezTo>
                  <a:pt x="1352" y="4571"/>
                  <a:pt x="1332" y="4602"/>
                  <a:pt x="1324" y="4613"/>
                </a:cubicBezTo>
                <a:cubicBezTo>
                  <a:pt x="1322" y="4608"/>
                  <a:pt x="1320" y="4602"/>
                  <a:pt x="1318" y="4594"/>
                </a:cubicBezTo>
                <a:cubicBezTo>
                  <a:pt x="1310" y="4570"/>
                  <a:pt x="1303" y="4552"/>
                  <a:pt x="1271" y="4473"/>
                </a:cubicBezTo>
                <a:cubicBezTo>
                  <a:pt x="1249" y="4416"/>
                  <a:pt x="1241" y="4391"/>
                  <a:pt x="1231" y="4345"/>
                </a:cubicBezTo>
                <a:cubicBezTo>
                  <a:pt x="1227" y="4326"/>
                  <a:pt x="1221" y="4314"/>
                  <a:pt x="1212" y="4309"/>
                </a:cubicBezTo>
                <a:cubicBezTo>
                  <a:pt x="1207" y="4306"/>
                  <a:pt x="1202" y="4305"/>
                  <a:pt x="1196" y="4307"/>
                </a:cubicBezTo>
                <a:cubicBezTo>
                  <a:pt x="1189" y="4309"/>
                  <a:pt x="1184" y="4314"/>
                  <a:pt x="1181" y="4321"/>
                </a:cubicBezTo>
                <a:cubicBezTo>
                  <a:pt x="1176" y="4335"/>
                  <a:pt x="1183" y="4357"/>
                  <a:pt x="1201" y="4383"/>
                </a:cubicBezTo>
                <a:cubicBezTo>
                  <a:pt x="1221" y="4413"/>
                  <a:pt x="1230" y="4431"/>
                  <a:pt x="1256" y="4497"/>
                </a:cubicBezTo>
                <a:cubicBezTo>
                  <a:pt x="1277" y="4548"/>
                  <a:pt x="1289" y="4583"/>
                  <a:pt x="1302" y="4623"/>
                </a:cubicBezTo>
                <a:lnTo>
                  <a:pt x="1308" y="4643"/>
                </a:lnTo>
                <a:lnTo>
                  <a:pt x="1288" y="4677"/>
                </a:lnTo>
                <a:cubicBezTo>
                  <a:pt x="1265" y="4715"/>
                  <a:pt x="1196" y="4833"/>
                  <a:pt x="1191" y="4843"/>
                </a:cubicBezTo>
                <a:cubicBezTo>
                  <a:pt x="1167" y="4888"/>
                  <a:pt x="1143" y="4944"/>
                  <a:pt x="1127" y="4998"/>
                </a:cubicBezTo>
                <a:cubicBezTo>
                  <a:pt x="1117" y="5031"/>
                  <a:pt x="1110" y="5058"/>
                  <a:pt x="1109" y="5063"/>
                </a:cubicBezTo>
                <a:cubicBezTo>
                  <a:pt x="1108" y="5065"/>
                  <a:pt x="1106" y="5074"/>
                  <a:pt x="1103" y="5084"/>
                </a:cubicBezTo>
                <a:cubicBezTo>
                  <a:pt x="1096" y="5107"/>
                  <a:pt x="1076" y="5188"/>
                  <a:pt x="1075" y="5197"/>
                </a:cubicBezTo>
                <a:cubicBezTo>
                  <a:pt x="1075" y="5201"/>
                  <a:pt x="1073" y="5207"/>
                  <a:pt x="1072" y="5211"/>
                </a:cubicBezTo>
                <a:cubicBezTo>
                  <a:pt x="1070" y="5218"/>
                  <a:pt x="1053" y="5295"/>
                  <a:pt x="1049" y="5315"/>
                </a:cubicBezTo>
                <a:cubicBezTo>
                  <a:pt x="1048" y="5317"/>
                  <a:pt x="1041" y="5354"/>
                  <a:pt x="1033" y="5395"/>
                </a:cubicBezTo>
                <a:cubicBezTo>
                  <a:pt x="1026" y="5429"/>
                  <a:pt x="1020" y="5460"/>
                  <a:pt x="1018" y="5472"/>
                </a:cubicBezTo>
                <a:cubicBezTo>
                  <a:pt x="1018" y="5470"/>
                  <a:pt x="1017" y="5468"/>
                  <a:pt x="1017" y="5465"/>
                </a:cubicBezTo>
                <a:cubicBezTo>
                  <a:pt x="1015" y="5452"/>
                  <a:pt x="1006" y="5421"/>
                  <a:pt x="995" y="5392"/>
                </a:cubicBezTo>
                <a:cubicBezTo>
                  <a:pt x="985" y="5364"/>
                  <a:pt x="975" y="5334"/>
                  <a:pt x="972" y="5325"/>
                </a:cubicBezTo>
                <a:cubicBezTo>
                  <a:pt x="965" y="5302"/>
                  <a:pt x="959" y="5257"/>
                  <a:pt x="960" y="5238"/>
                </a:cubicBezTo>
                <a:cubicBezTo>
                  <a:pt x="962" y="5209"/>
                  <a:pt x="979" y="5153"/>
                  <a:pt x="1010" y="5066"/>
                </a:cubicBezTo>
                <a:cubicBezTo>
                  <a:pt x="1016" y="5051"/>
                  <a:pt x="1029" y="5008"/>
                  <a:pt x="1043" y="4959"/>
                </a:cubicBezTo>
                <a:cubicBezTo>
                  <a:pt x="1050" y="4934"/>
                  <a:pt x="1061" y="4896"/>
                  <a:pt x="1068" y="4874"/>
                </a:cubicBezTo>
                <a:cubicBezTo>
                  <a:pt x="1085" y="4814"/>
                  <a:pt x="1101" y="4751"/>
                  <a:pt x="1113" y="4691"/>
                </a:cubicBezTo>
                <a:cubicBezTo>
                  <a:pt x="1117" y="4668"/>
                  <a:pt x="1118" y="4656"/>
                  <a:pt x="1116" y="4621"/>
                </a:cubicBezTo>
                <a:cubicBezTo>
                  <a:pt x="1109" y="4519"/>
                  <a:pt x="1076" y="4429"/>
                  <a:pt x="1025" y="4374"/>
                </a:cubicBezTo>
                <a:cubicBezTo>
                  <a:pt x="1022" y="4370"/>
                  <a:pt x="1003" y="4353"/>
                  <a:pt x="983" y="4335"/>
                </a:cubicBezTo>
                <a:cubicBezTo>
                  <a:pt x="945" y="4299"/>
                  <a:pt x="925" y="4279"/>
                  <a:pt x="910" y="4259"/>
                </a:cubicBezTo>
                <a:cubicBezTo>
                  <a:pt x="901" y="4245"/>
                  <a:pt x="832" y="4128"/>
                  <a:pt x="829" y="4119"/>
                </a:cubicBezTo>
                <a:cubicBezTo>
                  <a:pt x="828" y="4114"/>
                  <a:pt x="819" y="4103"/>
                  <a:pt x="814" y="4102"/>
                </a:cubicBezTo>
                <a:cubicBezTo>
                  <a:pt x="812" y="4101"/>
                  <a:pt x="810" y="4101"/>
                  <a:pt x="809" y="4103"/>
                </a:cubicBezTo>
                <a:cubicBezTo>
                  <a:pt x="803" y="4110"/>
                  <a:pt x="798" y="4156"/>
                  <a:pt x="799" y="4175"/>
                </a:cubicBezTo>
                <a:cubicBezTo>
                  <a:pt x="800" y="4201"/>
                  <a:pt x="796" y="4233"/>
                  <a:pt x="788" y="4259"/>
                </a:cubicBezTo>
                <a:cubicBezTo>
                  <a:pt x="772" y="4307"/>
                  <a:pt x="767" y="4378"/>
                  <a:pt x="777" y="4408"/>
                </a:cubicBezTo>
                <a:cubicBezTo>
                  <a:pt x="779" y="4414"/>
                  <a:pt x="788" y="4428"/>
                  <a:pt x="796" y="4439"/>
                </a:cubicBezTo>
                <a:cubicBezTo>
                  <a:pt x="812" y="4459"/>
                  <a:pt x="843" y="4514"/>
                  <a:pt x="861" y="4552"/>
                </a:cubicBezTo>
                <a:lnTo>
                  <a:pt x="866" y="4562"/>
                </a:lnTo>
                <a:cubicBezTo>
                  <a:pt x="870" y="4570"/>
                  <a:pt x="873" y="4578"/>
                  <a:pt x="874" y="4580"/>
                </a:cubicBezTo>
                <a:cubicBezTo>
                  <a:pt x="876" y="4583"/>
                  <a:pt x="882" y="4595"/>
                  <a:pt x="888" y="4606"/>
                </a:cubicBezTo>
                <a:cubicBezTo>
                  <a:pt x="900" y="4627"/>
                  <a:pt x="912" y="4659"/>
                  <a:pt x="922" y="4697"/>
                </a:cubicBezTo>
                <a:cubicBezTo>
                  <a:pt x="927" y="4716"/>
                  <a:pt x="928" y="4726"/>
                  <a:pt x="928" y="4774"/>
                </a:cubicBezTo>
                <a:cubicBezTo>
                  <a:pt x="928" y="4831"/>
                  <a:pt x="924" y="4894"/>
                  <a:pt x="918" y="4924"/>
                </a:cubicBezTo>
                <a:cubicBezTo>
                  <a:pt x="895" y="5035"/>
                  <a:pt x="894" y="5040"/>
                  <a:pt x="897" y="5088"/>
                </a:cubicBezTo>
                <a:cubicBezTo>
                  <a:pt x="904" y="5198"/>
                  <a:pt x="913" y="5237"/>
                  <a:pt x="962" y="5367"/>
                </a:cubicBezTo>
                <a:lnTo>
                  <a:pt x="991" y="5444"/>
                </a:lnTo>
                <a:lnTo>
                  <a:pt x="994" y="5503"/>
                </a:lnTo>
                <a:cubicBezTo>
                  <a:pt x="998" y="5558"/>
                  <a:pt x="998" y="5564"/>
                  <a:pt x="992" y="5586"/>
                </a:cubicBezTo>
                <a:cubicBezTo>
                  <a:pt x="987" y="5611"/>
                  <a:pt x="962" y="5706"/>
                  <a:pt x="958" y="5717"/>
                </a:cubicBezTo>
                <a:cubicBezTo>
                  <a:pt x="956" y="5723"/>
                  <a:pt x="953" y="5734"/>
                  <a:pt x="952" y="5737"/>
                </a:cubicBezTo>
                <a:cubicBezTo>
                  <a:pt x="951" y="5740"/>
                  <a:pt x="939" y="5772"/>
                  <a:pt x="931" y="5794"/>
                </a:cubicBezTo>
                <a:cubicBezTo>
                  <a:pt x="928" y="5802"/>
                  <a:pt x="925" y="5809"/>
                  <a:pt x="925" y="5811"/>
                </a:cubicBezTo>
                <a:cubicBezTo>
                  <a:pt x="922" y="5820"/>
                  <a:pt x="893" y="5878"/>
                  <a:pt x="882" y="5897"/>
                </a:cubicBezTo>
                <a:cubicBezTo>
                  <a:pt x="839" y="5972"/>
                  <a:pt x="767" y="6043"/>
                  <a:pt x="662" y="6117"/>
                </a:cubicBezTo>
                <a:cubicBezTo>
                  <a:pt x="633" y="6136"/>
                  <a:pt x="566" y="6177"/>
                  <a:pt x="545" y="6188"/>
                </a:cubicBezTo>
                <a:cubicBezTo>
                  <a:pt x="546" y="6186"/>
                  <a:pt x="547" y="6183"/>
                  <a:pt x="548" y="6181"/>
                </a:cubicBezTo>
                <a:cubicBezTo>
                  <a:pt x="569" y="6139"/>
                  <a:pt x="590" y="6081"/>
                  <a:pt x="601" y="6029"/>
                </a:cubicBezTo>
                <a:cubicBezTo>
                  <a:pt x="614" y="5975"/>
                  <a:pt x="618" y="5939"/>
                  <a:pt x="617" y="5894"/>
                </a:cubicBezTo>
                <a:cubicBezTo>
                  <a:pt x="617" y="5861"/>
                  <a:pt x="618" y="5837"/>
                  <a:pt x="621" y="5810"/>
                </a:cubicBezTo>
                <a:cubicBezTo>
                  <a:pt x="624" y="5785"/>
                  <a:pt x="636" y="5730"/>
                  <a:pt x="650" y="5681"/>
                </a:cubicBezTo>
                <a:cubicBezTo>
                  <a:pt x="676" y="5588"/>
                  <a:pt x="678" y="5580"/>
                  <a:pt x="685" y="5538"/>
                </a:cubicBezTo>
                <a:cubicBezTo>
                  <a:pt x="697" y="5462"/>
                  <a:pt x="689" y="5394"/>
                  <a:pt x="661" y="5341"/>
                </a:cubicBezTo>
                <a:cubicBezTo>
                  <a:pt x="657" y="5333"/>
                  <a:pt x="654" y="5326"/>
                  <a:pt x="653" y="5325"/>
                </a:cubicBezTo>
                <a:lnTo>
                  <a:pt x="653" y="5325"/>
                </a:lnTo>
                <a:cubicBezTo>
                  <a:pt x="653" y="5323"/>
                  <a:pt x="647" y="5314"/>
                  <a:pt x="642" y="5307"/>
                </a:cubicBezTo>
                <a:cubicBezTo>
                  <a:pt x="636" y="5299"/>
                  <a:pt x="629" y="5289"/>
                  <a:pt x="627" y="5284"/>
                </a:cubicBezTo>
                <a:cubicBezTo>
                  <a:pt x="618" y="5270"/>
                  <a:pt x="564" y="5223"/>
                  <a:pt x="534" y="5204"/>
                </a:cubicBezTo>
                <a:cubicBezTo>
                  <a:pt x="500" y="5183"/>
                  <a:pt x="469" y="5170"/>
                  <a:pt x="436" y="5163"/>
                </a:cubicBezTo>
                <a:cubicBezTo>
                  <a:pt x="398" y="5155"/>
                  <a:pt x="385" y="5154"/>
                  <a:pt x="317" y="5158"/>
                </a:cubicBezTo>
                <a:cubicBezTo>
                  <a:pt x="258" y="5162"/>
                  <a:pt x="247" y="5164"/>
                  <a:pt x="215" y="5176"/>
                </a:cubicBezTo>
                <a:cubicBezTo>
                  <a:pt x="206" y="5179"/>
                  <a:pt x="194" y="5182"/>
                  <a:pt x="188" y="5184"/>
                </a:cubicBezTo>
                <a:cubicBezTo>
                  <a:pt x="188" y="5184"/>
                  <a:pt x="178" y="5186"/>
                  <a:pt x="175" y="5188"/>
                </a:cubicBezTo>
                <a:cubicBezTo>
                  <a:pt x="174" y="5188"/>
                  <a:pt x="171" y="5190"/>
                  <a:pt x="166" y="5191"/>
                </a:cubicBezTo>
                <a:cubicBezTo>
                  <a:pt x="154" y="5194"/>
                  <a:pt x="128" y="5208"/>
                  <a:pt x="112" y="5220"/>
                </a:cubicBezTo>
                <a:cubicBezTo>
                  <a:pt x="62" y="5259"/>
                  <a:pt x="49" y="5305"/>
                  <a:pt x="70" y="5364"/>
                </a:cubicBezTo>
                <a:cubicBezTo>
                  <a:pt x="79" y="5389"/>
                  <a:pt x="96" y="5411"/>
                  <a:pt x="116" y="5423"/>
                </a:cubicBezTo>
                <a:cubicBezTo>
                  <a:pt x="120" y="5425"/>
                  <a:pt x="129" y="5431"/>
                  <a:pt x="136" y="5435"/>
                </a:cubicBezTo>
                <a:cubicBezTo>
                  <a:pt x="143" y="5439"/>
                  <a:pt x="153" y="5448"/>
                  <a:pt x="158" y="5456"/>
                </a:cubicBezTo>
                <a:cubicBezTo>
                  <a:pt x="169" y="5470"/>
                  <a:pt x="170" y="5470"/>
                  <a:pt x="172" y="5470"/>
                </a:cubicBezTo>
                <a:lnTo>
                  <a:pt x="174" y="5470"/>
                </a:lnTo>
                <a:lnTo>
                  <a:pt x="175" y="5469"/>
                </a:lnTo>
                <a:cubicBezTo>
                  <a:pt x="175" y="5468"/>
                  <a:pt x="176" y="5467"/>
                  <a:pt x="180" y="5418"/>
                </a:cubicBezTo>
                <a:cubicBezTo>
                  <a:pt x="184" y="5361"/>
                  <a:pt x="185" y="5354"/>
                  <a:pt x="197" y="5321"/>
                </a:cubicBezTo>
                <a:cubicBezTo>
                  <a:pt x="214" y="5272"/>
                  <a:pt x="243" y="5229"/>
                  <a:pt x="257" y="5223"/>
                </a:cubicBezTo>
                <a:cubicBezTo>
                  <a:pt x="269" y="5218"/>
                  <a:pt x="279" y="5220"/>
                  <a:pt x="306" y="5231"/>
                </a:cubicBezTo>
                <a:cubicBezTo>
                  <a:pt x="324" y="5238"/>
                  <a:pt x="350" y="5256"/>
                  <a:pt x="352" y="5261"/>
                </a:cubicBezTo>
                <a:cubicBezTo>
                  <a:pt x="353" y="5264"/>
                  <a:pt x="357" y="5269"/>
                  <a:pt x="359" y="5272"/>
                </a:cubicBezTo>
                <a:cubicBezTo>
                  <a:pt x="367" y="5282"/>
                  <a:pt x="385" y="5325"/>
                  <a:pt x="393" y="5355"/>
                </a:cubicBezTo>
                <a:cubicBezTo>
                  <a:pt x="400" y="5383"/>
                  <a:pt x="409" y="5399"/>
                  <a:pt x="433" y="5433"/>
                </a:cubicBezTo>
                <a:cubicBezTo>
                  <a:pt x="443" y="5448"/>
                  <a:pt x="450" y="5459"/>
                  <a:pt x="451" y="5461"/>
                </a:cubicBezTo>
                <a:cubicBezTo>
                  <a:pt x="451" y="5464"/>
                  <a:pt x="455" y="5479"/>
                  <a:pt x="459" y="5492"/>
                </a:cubicBezTo>
                <a:cubicBezTo>
                  <a:pt x="463" y="5506"/>
                  <a:pt x="467" y="5528"/>
                  <a:pt x="469" y="5540"/>
                </a:cubicBezTo>
                <a:cubicBezTo>
                  <a:pt x="471" y="5552"/>
                  <a:pt x="473" y="5565"/>
                  <a:pt x="474" y="5568"/>
                </a:cubicBezTo>
                <a:cubicBezTo>
                  <a:pt x="475" y="5572"/>
                  <a:pt x="478" y="5582"/>
                  <a:pt x="480" y="5592"/>
                </a:cubicBezTo>
                <a:cubicBezTo>
                  <a:pt x="483" y="5602"/>
                  <a:pt x="490" y="5624"/>
                  <a:pt x="496" y="5641"/>
                </a:cubicBezTo>
                <a:cubicBezTo>
                  <a:pt x="516" y="5698"/>
                  <a:pt x="518" y="5713"/>
                  <a:pt x="517" y="5774"/>
                </a:cubicBezTo>
                <a:cubicBezTo>
                  <a:pt x="516" y="5788"/>
                  <a:pt x="518" y="5812"/>
                  <a:pt x="521" y="5828"/>
                </a:cubicBezTo>
                <a:cubicBezTo>
                  <a:pt x="527" y="5858"/>
                  <a:pt x="548" y="5916"/>
                  <a:pt x="563" y="5941"/>
                </a:cubicBezTo>
                <a:cubicBezTo>
                  <a:pt x="574" y="5960"/>
                  <a:pt x="582" y="5983"/>
                  <a:pt x="583" y="5998"/>
                </a:cubicBezTo>
                <a:cubicBezTo>
                  <a:pt x="583" y="6005"/>
                  <a:pt x="581" y="6019"/>
                  <a:pt x="577" y="6029"/>
                </a:cubicBezTo>
                <a:cubicBezTo>
                  <a:pt x="574" y="6039"/>
                  <a:pt x="570" y="6053"/>
                  <a:pt x="570" y="6059"/>
                </a:cubicBezTo>
                <a:cubicBezTo>
                  <a:pt x="566" y="6084"/>
                  <a:pt x="535" y="6164"/>
                  <a:pt x="518" y="6191"/>
                </a:cubicBezTo>
                <a:cubicBezTo>
                  <a:pt x="508" y="6207"/>
                  <a:pt x="501" y="6211"/>
                  <a:pt x="451" y="6234"/>
                </a:cubicBezTo>
                <a:cubicBezTo>
                  <a:pt x="373" y="6269"/>
                  <a:pt x="270" y="6308"/>
                  <a:pt x="195" y="6331"/>
                </a:cubicBezTo>
                <a:cubicBezTo>
                  <a:pt x="144" y="6346"/>
                  <a:pt x="131" y="6349"/>
                  <a:pt x="76" y="6361"/>
                </a:cubicBezTo>
                <a:cubicBezTo>
                  <a:pt x="27" y="6371"/>
                  <a:pt x="6" y="6379"/>
                  <a:pt x="1" y="6390"/>
                </a:cubicBezTo>
                <a:cubicBezTo>
                  <a:pt x="-1" y="6394"/>
                  <a:pt x="0" y="6398"/>
                  <a:pt x="2" y="6402"/>
                </a:cubicBezTo>
                <a:cubicBezTo>
                  <a:pt x="4" y="6405"/>
                  <a:pt x="7" y="6408"/>
                  <a:pt x="11" y="6408"/>
                </a:cubicBezTo>
                <a:lnTo>
                  <a:pt x="11" y="6408"/>
                </a:lnTo>
                <a:cubicBezTo>
                  <a:pt x="15" y="6408"/>
                  <a:pt x="19" y="6405"/>
                  <a:pt x="22" y="6402"/>
                </a:cubicBezTo>
                <a:cubicBezTo>
                  <a:pt x="27" y="6395"/>
                  <a:pt x="43" y="6390"/>
                  <a:pt x="95" y="6380"/>
                </a:cubicBezTo>
                <a:cubicBezTo>
                  <a:pt x="201" y="6358"/>
                  <a:pt x="337" y="6310"/>
                  <a:pt x="469" y="6250"/>
                </a:cubicBezTo>
                <a:cubicBezTo>
                  <a:pt x="492" y="6239"/>
                  <a:pt x="510" y="6231"/>
                  <a:pt x="512" y="6231"/>
                </a:cubicBezTo>
                <a:cubicBezTo>
                  <a:pt x="514" y="6230"/>
                  <a:pt x="517" y="6229"/>
                  <a:pt x="518" y="6227"/>
                </a:cubicBezTo>
                <a:cubicBezTo>
                  <a:pt x="519" y="6226"/>
                  <a:pt x="526" y="6223"/>
                  <a:pt x="534" y="6219"/>
                </a:cubicBezTo>
                <a:cubicBezTo>
                  <a:pt x="667" y="6152"/>
                  <a:pt x="801" y="6048"/>
                  <a:pt x="868" y="5959"/>
                </a:cubicBezTo>
                <a:cubicBezTo>
                  <a:pt x="883" y="5938"/>
                  <a:pt x="896" y="5917"/>
                  <a:pt x="916" y="5882"/>
                </a:cubicBezTo>
                <a:cubicBezTo>
                  <a:pt x="937" y="5844"/>
                  <a:pt x="943" y="5836"/>
                  <a:pt x="972" y="5811"/>
                </a:cubicBezTo>
                <a:cubicBezTo>
                  <a:pt x="1000" y="5787"/>
                  <a:pt x="1014" y="5779"/>
                  <a:pt x="1039" y="5772"/>
                </a:cubicBezTo>
                <a:cubicBezTo>
                  <a:pt x="1082" y="5762"/>
                  <a:pt x="1106" y="5759"/>
                  <a:pt x="1211" y="5748"/>
                </a:cubicBezTo>
                <a:cubicBezTo>
                  <a:pt x="1265" y="5743"/>
                  <a:pt x="1298" y="5737"/>
                  <a:pt x="1336" y="5726"/>
                </a:cubicBezTo>
                <a:cubicBezTo>
                  <a:pt x="1339" y="5725"/>
                  <a:pt x="1351" y="5721"/>
                  <a:pt x="1362" y="5718"/>
                </a:cubicBezTo>
                <a:cubicBezTo>
                  <a:pt x="1381" y="5713"/>
                  <a:pt x="1408" y="5704"/>
                  <a:pt x="1420" y="5699"/>
                </a:cubicBezTo>
                <a:cubicBezTo>
                  <a:pt x="1426" y="5696"/>
                  <a:pt x="1429" y="5695"/>
                  <a:pt x="1438" y="5693"/>
                </a:cubicBezTo>
                <a:cubicBezTo>
                  <a:pt x="1442" y="5692"/>
                  <a:pt x="1450" y="5689"/>
                  <a:pt x="1454" y="5687"/>
                </a:cubicBezTo>
                <a:cubicBezTo>
                  <a:pt x="1459" y="5685"/>
                  <a:pt x="1465" y="5682"/>
                  <a:pt x="1467" y="5682"/>
                </a:cubicBezTo>
                <a:cubicBezTo>
                  <a:pt x="1483" y="5678"/>
                  <a:pt x="1546" y="5650"/>
                  <a:pt x="1567" y="5638"/>
                </a:cubicBezTo>
                <a:cubicBezTo>
                  <a:pt x="1606" y="5616"/>
                  <a:pt x="1624" y="5600"/>
                  <a:pt x="1676" y="5538"/>
                </a:cubicBezTo>
                <a:cubicBezTo>
                  <a:pt x="1744" y="5455"/>
                  <a:pt x="1766" y="5424"/>
                  <a:pt x="1785" y="5382"/>
                </a:cubicBezTo>
                <a:cubicBezTo>
                  <a:pt x="1803" y="5344"/>
                  <a:pt x="1810" y="5332"/>
                  <a:pt x="1835" y="5304"/>
                </a:cubicBezTo>
                <a:cubicBezTo>
                  <a:pt x="1881" y="5252"/>
                  <a:pt x="1928" y="5221"/>
                  <a:pt x="2008" y="5187"/>
                </a:cubicBezTo>
                <a:cubicBezTo>
                  <a:pt x="2061" y="5165"/>
                  <a:pt x="2065" y="5159"/>
                  <a:pt x="2064" y="5153"/>
                </a:cubicBezTo>
                <a:cubicBezTo>
                  <a:pt x="2063" y="5150"/>
                  <a:pt x="2059" y="5148"/>
                  <a:pt x="2055" y="5148"/>
                </a:cubicBezTo>
                <a:cubicBezTo>
                  <a:pt x="2052" y="5148"/>
                  <a:pt x="2036" y="5148"/>
                  <a:pt x="2018" y="5148"/>
                </a:cubicBezTo>
                <a:cubicBezTo>
                  <a:pt x="2001" y="5148"/>
                  <a:pt x="1983" y="5147"/>
                  <a:pt x="1979" y="5147"/>
                </a:cubicBezTo>
                <a:cubicBezTo>
                  <a:pt x="1975" y="5146"/>
                  <a:pt x="1963" y="5146"/>
                  <a:pt x="1952" y="5145"/>
                </a:cubicBezTo>
                <a:cubicBezTo>
                  <a:pt x="1942" y="5145"/>
                  <a:pt x="1927" y="5144"/>
                  <a:pt x="1919" y="5143"/>
                </a:cubicBezTo>
                <a:cubicBezTo>
                  <a:pt x="1912" y="5142"/>
                  <a:pt x="1891" y="5140"/>
                  <a:pt x="1874" y="5138"/>
                </a:cubicBezTo>
                <a:cubicBezTo>
                  <a:pt x="1857" y="5136"/>
                  <a:pt x="1834" y="5134"/>
                  <a:pt x="1824" y="5132"/>
                </a:cubicBezTo>
                <a:cubicBezTo>
                  <a:pt x="1793" y="5127"/>
                  <a:pt x="1725" y="5124"/>
                  <a:pt x="1704" y="5127"/>
                </a:cubicBezTo>
                <a:cubicBezTo>
                  <a:pt x="1645" y="5136"/>
                  <a:pt x="1593" y="5167"/>
                  <a:pt x="1542" y="5225"/>
                </a:cubicBezTo>
                <a:cubicBezTo>
                  <a:pt x="1516" y="5255"/>
                  <a:pt x="1482" y="5296"/>
                  <a:pt x="1468" y="5314"/>
                </a:cubicBezTo>
                <a:cubicBezTo>
                  <a:pt x="1463" y="5321"/>
                  <a:pt x="1451" y="5335"/>
                  <a:pt x="1442" y="5346"/>
                </a:cubicBezTo>
                <a:cubicBezTo>
                  <a:pt x="1417" y="5376"/>
                  <a:pt x="1398" y="5402"/>
                  <a:pt x="1380" y="5428"/>
                </a:cubicBezTo>
                <a:cubicBezTo>
                  <a:pt x="1359" y="5460"/>
                  <a:pt x="1341" y="5483"/>
                  <a:pt x="1327" y="5499"/>
                </a:cubicBezTo>
                <a:cubicBezTo>
                  <a:pt x="1320" y="5506"/>
                  <a:pt x="1313" y="5513"/>
                  <a:pt x="1311" y="5515"/>
                </a:cubicBezTo>
                <a:cubicBezTo>
                  <a:pt x="1309" y="5517"/>
                  <a:pt x="1282" y="5542"/>
                  <a:pt x="1264" y="5558"/>
                </a:cubicBezTo>
                <a:cubicBezTo>
                  <a:pt x="1258" y="5564"/>
                  <a:pt x="1162" y="5631"/>
                  <a:pt x="1148" y="5639"/>
                </a:cubicBezTo>
                <a:cubicBezTo>
                  <a:pt x="1144" y="5641"/>
                  <a:pt x="1140" y="5645"/>
                  <a:pt x="1137" y="5647"/>
                </a:cubicBezTo>
                <a:cubicBezTo>
                  <a:pt x="1136" y="5649"/>
                  <a:pt x="1129" y="5655"/>
                  <a:pt x="1121" y="5660"/>
                </a:cubicBezTo>
                <a:cubicBezTo>
                  <a:pt x="1114" y="5666"/>
                  <a:pt x="1095" y="5684"/>
                  <a:pt x="1080" y="5701"/>
                </a:cubicBezTo>
                <a:cubicBezTo>
                  <a:pt x="1065" y="5719"/>
                  <a:pt x="1054" y="5730"/>
                  <a:pt x="1052" y="5732"/>
                </a:cubicBezTo>
                <a:cubicBezTo>
                  <a:pt x="1048" y="5733"/>
                  <a:pt x="1038" y="5741"/>
                  <a:pt x="1035" y="5744"/>
                </a:cubicBezTo>
                <a:cubicBezTo>
                  <a:pt x="1029" y="5750"/>
                  <a:pt x="1017" y="5757"/>
                  <a:pt x="1010" y="5760"/>
                </a:cubicBezTo>
                <a:cubicBezTo>
                  <a:pt x="992" y="5766"/>
                  <a:pt x="978" y="5775"/>
                  <a:pt x="962" y="5789"/>
                </a:cubicBezTo>
                <a:cubicBezTo>
                  <a:pt x="958" y="5793"/>
                  <a:pt x="955" y="5796"/>
                  <a:pt x="952" y="5798"/>
                </a:cubicBezTo>
                <a:cubicBezTo>
                  <a:pt x="953" y="5796"/>
                  <a:pt x="954" y="5794"/>
                  <a:pt x="956" y="5791"/>
                </a:cubicBezTo>
                <a:cubicBezTo>
                  <a:pt x="965" y="5774"/>
                  <a:pt x="1020" y="5580"/>
                  <a:pt x="1025" y="5546"/>
                </a:cubicBezTo>
                <a:cubicBezTo>
                  <a:pt x="1025" y="5544"/>
                  <a:pt x="1028" y="5530"/>
                  <a:pt x="1032" y="5514"/>
                </a:cubicBezTo>
                <a:cubicBezTo>
                  <a:pt x="1040" y="5478"/>
                  <a:pt x="1041" y="5470"/>
                  <a:pt x="1047" y="5441"/>
                </a:cubicBezTo>
                <a:cubicBezTo>
                  <a:pt x="1049" y="5428"/>
                  <a:pt x="1055" y="5399"/>
                  <a:pt x="1060" y="5376"/>
                </a:cubicBezTo>
                <a:lnTo>
                  <a:pt x="1061" y="5371"/>
                </a:lnTo>
                <a:cubicBezTo>
                  <a:pt x="1066" y="5342"/>
                  <a:pt x="1070" y="5324"/>
                  <a:pt x="1072" y="5315"/>
                </a:cubicBezTo>
                <a:lnTo>
                  <a:pt x="1072" y="5313"/>
                </a:lnTo>
                <a:cubicBezTo>
                  <a:pt x="1080" y="5267"/>
                  <a:pt x="1145" y="5153"/>
                  <a:pt x="1196" y="5096"/>
                </a:cubicBezTo>
                <a:cubicBezTo>
                  <a:pt x="1248" y="5037"/>
                  <a:pt x="1312" y="5005"/>
                  <a:pt x="1450" y="4968"/>
                </a:cubicBezTo>
                <a:cubicBezTo>
                  <a:pt x="1526" y="4947"/>
                  <a:pt x="1543" y="4941"/>
                  <a:pt x="1676" y="4889"/>
                </a:cubicBezTo>
                <a:cubicBezTo>
                  <a:pt x="1759" y="4856"/>
                  <a:pt x="1807" y="4823"/>
                  <a:pt x="1836" y="4780"/>
                </a:cubicBezTo>
                <a:cubicBezTo>
                  <a:pt x="1874" y="4726"/>
                  <a:pt x="1909" y="4681"/>
                  <a:pt x="1949" y="4636"/>
                </a:cubicBezTo>
                <a:cubicBezTo>
                  <a:pt x="2014" y="4561"/>
                  <a:pt x="2042" y="4536"/>
                  <a:pt x="2097" y="4501"/>
                </a:cubicBezTo>
                <a:cubicBezTo>
                  <a:pt x="2135" y="4476"/>
                  <a:pt x="2180" y="4460"/>
                  <a:pt x="2226" y="4456"/>
                </a:cubicBezTo>
                <a:cubicBezTo>
                  <a:pt x="2273" y="4452"/>
                  <a:pt x="2319" y="4458"/>
                  <a:pt x="2359" y="4476"/>
                </a:cubicBezTo>
                <a:cubicBezTo>
                  <a:pt x="2396" y="4491"/>
                  <a:pt x="2453" y="4541"/>
                  <a:pt x="2473" y="4575"/>
                </a:cubicBezTo>
                <a:cubicBezTo>
                  <a:pt x="2480" y="4586"/>
                  <a:pt x="2504" y="4617"/>
                  <a:pt x="2511" y="4617"/>
                </a:cubicBezTo>
                <a:moveTo>
                  <a:pt x="1387" y="4927"/>
                </a:moveTo>
                <a:cubicBezTo>
                  <a:pt x="1389" y="4925"/>
                  <a:pt x="1395" y="4922"/>
                  <a:pt x="1396" y="4918"/>
                </a:cubicBezTo>
                <a:lnTo>
                  <a:pt x="1396" y="4918"/>
                </a:lnTo>
                <a:cubicBezTo>
                  <a:pt x="1401" y="4917"/>
                  <a:pt x="1409" y="4909"/>
                  <a:pt x="1411" y="4907"/>
                </a:cubicBezTo>
                <a:cubicBezTo>
                  <a:pt x="1428" y="4890"/>
                  <a:pt x="1474" y="4852"/>
                  <a:pt x="1503" y="4833"/>
                </a:cubicBezTo>
                <a:cubicBezTo>
                  <a:pt x="1518" y="4823"/>
                  <a:pt x="1553" y="4807"/>
                  <a:pt x="1591" y="4793"/>
                </a:cubicBezTo>
                <a:cubicBezTo>
                  <a:pt x="1601" y="4790"/>
                  <a:pt x="1611" y="4786"/>
                  <a:pt x="1615" y="4784"/>
                </a:cubicBezTo>
                <a:cubicBezTo>
                  <a:pt x="1650" y="4768"/>
                  <a:pt x="1679" y="4754"/>
                  <a:pt x="1692" y="4747"/>
                </a:cubicBezTo>
                <a:cubicBezTo>
                  <a:pt x="1729" y="4728"/>
                  <a:pt x="1756" y="4704"/>
                  <a:pt x="1797" y="4652"/>
                </a:cubicBezTo>
                <a:cubicBezTo>
                  <a:pt x="1808" y="4638"/>
                  <a:pt x="1820" y="4622"/>
                  <a:pt x="1825" y="4617"/>
                </a:cubicBezTo>
                <a:cubicBezTo>
                  <a:pt x="1829" y="4611"/>
                  <a:pt x="1844" y="4593"/>
                  <a:pt x="1857" y="4577"/>
                </a:cubicBezTo>
                <a:cubicBezTo>
                  <a:pt x="1874" y="4556"/>
                  <a:pt x="1887" y="4540"/>
                  <a:pt x="1896" y="4529"/>
                </a:cubicBezTo>
                <a:cubicBezTo>
                  <a:pt x="1909" y="4512"/>
                  <a:pt x="1910" y="4510"/>
                  <a:pt x="1907" y="4507"/>
                </a:cubicBezTo>
                <a:cubicBezTo>
                  <a:pt x="1905" y="4505"/>
                  <a:pt x="1901" y="4507"/>
                  <a:pt x="1898" y="4511"/>
                </a:cubicBezTo>
                <a:cubicBezTo>
                  <a:pt x="1895" y="4513"/>
                  <a:pt x="1892" y="4518"/>
                  <a:pt x="1887" y="4523"/>
                </a:cubicBezTo>
                <a:cubicBezTo>
                  <a:pt x="1877" y="4534"/>
                  <a:pt x="1863" y="4550"/>
                  <a:pt x="1844" y="4572"/>
                </a:cubicBezTo>
                <a:cubicBezTo>
                  <a:pt x="1810" y="4610"/>
                  <a:pt x="1772" y="4651"/>
                  <a:pt x="1760" y="4664"/>
                </a:cubicBezTo>
                <a:cubicBezTo>
                  <a:pt x="1749" y="4674"/>
                  <a:pt x="1736" y="4687"/>
                  <a:pt x="1734" y="4690"/>
                </a:cubicBezTo>
                <a:cubicBezTo>
                  <a:pt x="1722" y="4706"/>
                  <a:pt x="1641" y="4749"/>
                  <a:pt x="1576" y="4774"/>
                </a:cubicBezTo>
                <a:cubicBezTo>
                  <a:pt x="1550" y="4784"/>
                  <a:pt x="1507" y="4805"/>
                  <a:pt x="1490" y="4815"/>
                </a:cubicBezTo>
                <a:cubicBezTo>
                  <a:pt x="1471" y="4827"/>
                  <a:pt x="1436" y="4854"/>
                  <a:pt x="1419" y="4870"/>
                </a:cubicBezTo>
                <a:cubicBezTo>
                  <a:pt x="1411" y="4877"/>
                  <a:pt x="1395" y="4891"/>
                  <a:pt x="1382" y="4900"/>
                </a:cubicBezTo>
                <a:cubicBezTo>
                  <a:pt x="1370" y="4910"/>
                  <a:pt x="1354" y="4922"/>
                  <a:pt x="1348" y="4926"/>
                </a:cubicBezTo>
                <a:cubicBezTo>
                  <a:pt x="1345" y="4929"/>
                  <a:pt x="1342" y="4931"/>
                  <a:pt x="1339" y="4933"/>
                </a:cubicBezTo>
                <a:cubicBezTo>
                  <a:pt x="1342" y="4927"/>
                  <a:pt x="1344" y="4924"/>
                  <a:pt x="1344" y="4923"/>
                </a:cubicBezTo>
                <a:cubicBezTo>
                  <a:pt x="1347" y="4921"/>
                  <a:pt x="1353" y="4906"/>
                  <a:pt x="1355" y="4902"/>
                </a:cubicBezTo>
                <a:cubicBezTo>
                  <a:pt x="1363" y="4883"/>
                  <a:pt x="1390" y="4842"/>
                  <a:pt x="1402" y="4831"/>
                </a:cubicBezTo>
                <a:cubicBezTo>
                  <a:pt x="1418" y="4816"/>
                  <a:pt x="1444" y="4797"/>
                  <a:pt x="1467" y="4784"/>
                </a:cubicBezTo>
                <a:cubicBezTo>
                  <a:pt x="1529" y="4748"/>
                  <a:pt x="1661" y="4660"/>
                  <a:pt x="1676" y="4643"/>
                </a:cubicBezTo>
                <a:cubicBezTo>
                  <a:pt x="1701" y="4617"/>
                  <a:pt x="1758" y="4540"/>
                  <a:pt x="1797" y="4479"/>
                </a:cubicBezTo>
                <a:cubicBezTo>
                  <a:pt x="1811" y="4457"/>
                  <a:pt x="1853" y="4407"/>
                  <a:pt x="1866" y="4397"/>
                </a:cubicBezTo>
                <a:cubicBezTo>
                  <a:pt x="1889" y="4378"/>
                  <a:pt x="1912" y="4364"/>
                  <a:pt x="1938" y="4354"/>
                </a:cubicBezTo>
                <a:cubicBezTo>
                  <a:pt x="1966" y="4343"/>
                  <a:pt x="1986" y="4341"/>
                  <a:pt x="2024" y="4349"/>
                </a:cubicBezTo>
                <a:lnTo>
                  <a:pt x="2024" y="4349"/>
                </a:lnTo>
                <a:cubicBezTo>
                  <a:pt x="2035" y="4351"/>
                  <a:pt x="2054" y="4356"/>
                  <a:pt x="2065" y="4358"/>
                </a:cubicBezTo>
                <a:cubicBezTo>
                  <a:pt x="2076" y="4361"/>
                  <a:pt x="2103" y="4368"/>
                  <a:pt x="2126" y="4373"/>
                </a:cubicBezTo>
                <a:lnTo>
                  <a:pt x="2127" y="4374"/>
                </a:lnTo>
                <a:cubicBezTo>
                  <a:pt x="2164" y="4382"/>
                  <a:pt x="2192" y="4391"/>
                  <a:pt x="2213" y="4398"/>
                </a:cubicBezTo>
                <a:lnTo>
                  <a:pt x="2214" y="4399"/>
                </a:lnTo>
                <a:cubicBezTo>
                  <a:pt x="2224" y="4402"/>
                  <a:pt x="2243" y="4409"/>
                  <a:pt x="2257" y="4413"/>
                </a:cubicBezTo>
                <a:cubicBezTo>
                  <a:pt x="2282" y="4421"/>
                  <a:pt x="2299" y="4428"/>
                  <a:pt x="2319" y="4438"/>
                </a:cubicBezTo>
                <a:cubicBezTo>
                  <a:pt x="2298" y="4433"/>
                  <a:pt x="2276" y="4430"/>
                  <a:pt x="2242" y="4430"/>
                </a:cubicBezTo>
                <a:cubicBezTo>
                  <a:pt x="2203" y="4430"/>
                  <a:pt x="2140" y="4447"/>
                  <a:pt x="2100" y="4470"/>
                </a:cubicBezTo>
                <a:cubicBezTo>
                  <a:pt x="2078" y="4482"/>
                  <a:pt x="2032" y="4515"/>
                  <a:pt x="2014" y="4532"/>
                </a:cubicBezTo>
                <a:cubicBezTo>
                  <a:pt x="1989" y="4555"/>
                  <a:pt x="1956" y="4590"/>
                  <a:pt x="1922" y="4630"/>
                </a:cubicBezTo>
                <a:cubicBezTo>
                  <a:pt x="1883" y="4675"/>
                  <a:pt x="1865" y="4698"/>
                  <a:pt x="1821" y="4761"/>
                </a:cubicBezTo>
                <a:cubicBezTo>
                  <a:pt x="1792" y="4802"/>
                  <a:pt x="1758" y="4829"/>
                  <a:pt x="1707" y="4851"/>
                </a:cubicBezTo>
                <a:cubicBezTo>
                  <a:pt x="1611" y="4892"/>
                  <a:pt x="1527" y="4923"/>
                  <a:pt x="1462" y="4940"/>
                </a:cubicBezTo>
                <a:cubicBezTo>
                  <a:pt x="1393" y="4958"/>
                  <a:pt x="1361" y="4969"/>
                  <a:pt x="1322" y="4984"/>
                </a:cubicBezTo>
                <a:cubicBezTo>
                  <a:pt x="1316" y="4986"/>
                  <a:pt x="1311" y="4988"/>
                  <a:pt x="1307" y="4990"/>
                </a:cubicBezTo>
                <a:cubicBezTo>
                  <a:pt x="1311" y="4987"/>
                  <a:pt x="1315" y="4983"/>
                  <a:pt x="1320" y="4979"/>
                </a:cubicBezTo>
                <a:cubicBezTo>
                  <a:pt x="1334" y="4968"/>
                  <a:pt x="1353" y="4953"/>
                  <a:pt x="1362" y="4945"/>
                </a:cubicBezTo>
                <a:cubicBezTo>
                  <a:pt x="1372" y="4937"/>
                  <a:pt x="1383" y="4929"/>
                  <a:pt x="1387" y="4927"/>
                </a:cubicBezTo>
                <a:moveTo>
                  <a:pt x="2117" y="4348"/>
                </a:moveTo>
                <a:cubicBezTo>
                  <a:pt x="2105" y="4345"/>
                  <a:pt x="2080" y="4339"/>
                  <a:pt x="2062" y="4335"/>
                </a:cubicBezTo>
                <a:cubicBezTo>
                  <a:pt x="2056" y="4333"/>
                  <a:pt x="2050" y="4332"/>
                  <a:pt x="2045" y="4330"/>
                </a:cubicBezTo>
                <a:cubicBezTo>
                  <a:pt x="2067" y="4329"/>
                  <a:pt x="2105" y="4328"/>
                  <a:pt x="2123" y="4328"/>
                </a:cubicBezTo>
                <a:cubicBezTo>
                  <a:pt x="2181" y="4331"/>
                  <a:pt x="2226" y="4339"/>
                  <a:pt x="2273" y="4355"/>
                </a:cubicBezTo>
                <a:cubicBezTo>
                  <a:pt x="2338" y="4377"/>
                  <a:pt x="2373" y="4395"/>
                  <a:pt x="2416" y="4431"/>
                </a:cubicBezTo>
                <a:cubicBezTo>
                  <a:pt x="2443" y="4453"/>
                  <a:pt x="2467" y="4478"/>
                  <a:pt x="2469" y="4483"/>
                </a:cubicBezTo>
                <a:cubicBezTo>
                  <a:pt x="2469" y="4485"/>
                  <a:pt x="2470" y="4487"/>
                  <a:pt x="2471" y="4489"/>
                </a:cubicBezTo>
                <a:cubicBezTo>
                  <a:pt x="2472" y="4489"/>
                  <a:pt x="2473" y="4490"/>
                  <a:pt x="2474" y="4490"/>
                </a:cubicBezTo>
                <a:cubicBezTo>
                  <a:pt x="2477" y="4494"/>
                  <a:pt x="2486" y="4518"/>
                  <a:pt x="2489" y="4542"/>
                </a:cubicBezTo>
                <a:lnTo>
                  <a:pt x="2490" y="4553"/>
                </a:lnTo>
                <a:lnTo>
                  <a:pt x="2489" y="4551"/>
                </a:lnTo>
                <a:cubicBezTo>
                  <a:pt x="2458" y="4511"/>
                  <a:pt x="2420" y="4477"/>
                  <a:pt x="2370" y="4444"/>
                </a:cubicBezTo>
                <a:cubicBezTo>
                  <a:pt x="2325" y="4415"/>
                  <a:pt x="2306" y="4406"/>
                  <a:pt x="2258" y="4390"/>
                </a:cubicBezTo>
                <a:cubicBezTo>
                  <a:pt x="2242" y="4385"/>
                  <a:pt x="2219" y="4377"/>
                  <a:pt x="2206" y="4372"/>
                </a:cubicBezTo>
                <a:cubicBezTo>
                  <a:pt x="2193" y="4367"/>
                  <a:pt x="2173" y="4361"/>
                  <a:pt x="2161" y="4358"/>
                </a:cubicBezTo>
                <a:cubicBezTo>
                  <a:pt x="2149" y="4356"/>
                  <a:pt x="2130" y="4351"/>
                  <a:pt x="2117" y="4348"/>
                </a:cubicBezTo>
                <a:moveTo>
                  <a:pt x="1858" y="4046"/>
                </a:moveTo>
                <a:cubicBezTo>
                  <a:pt x="1858" y="4049"/>
                  <a:pt x="1849" y="4058"/>
                  <a:pt x="1827" y="4065"/>
                </a:cubicBezTo>
                <a:cubicBezTo>
                  <a:pt x="1825" y="4066"/>
                  <a:pt x="1823" y="4067"/>
                  <a:pt x="1820" y="4068"/>
                </a:cubicBezTo>
                <a:cubicBezTo>
                  <a:pt x="1823" y="4065"/>
                  <a:pt x="1825" y="4063"/>
                  <a:pt x="1829" y="4060"/>
                </a:cubicBezTo>
                <a:cubicBezTo>
                  <a:pt x="1841" y="4049"/>
                  <a:pt x="1851" y="4044"/>
                  <a:pt x="1856" y="4044"/>
                </a:cubicBezTo>
                <a:lnTo>
                  <a:pt x="1857" y="4045"/>
                </a:lnTo>
                <a:cubicBezTo>
                  <a:pt x="1857" y="4045"/>
                  <a:pt x="1858" y="4045"/>
                  <a:pt x="1858" y="4046"/>
                </a:cubicBezTo>
                <a:moveTo>
                  <a:pt x="2699" y="2816"/>
                </a:moveTo>
                <a:cubicBezTo>
                  <a:pt x="2696" y="2814"/>
                  <a:pt x="2688" y="2809"/>
                  <a:pt x="2683" y="2805"/>
                </a:cubicBezTo>
                <a:cubicBezTo>
                  <a:pt x="2682" y="2804"/>
                  <a:pt x="2679" y="2802"/>
                  <a:pt x="2677" y="2805"/>
                </a:cubicBezTo>
                <a:cubicBezTo>
                  <a:pt x="2674" y="2808"/>
                  <a:pt x="2677" y="2810"/>
                  <a:pt x="2681" y="2815"/>
                </a:cubicBezTo>
                <a:cubicBezTo>
                  <a:pt x="2684" y="2819"/>
                  <a:pt x="2689" y="2823"/>
                  <a:pt x="2694" y="2829"/>
                </a:cubicBezTo>
                <a:cubicBezTo>
                  <a:pt x="2707" y="2842"/>
                  <a:pt x="2724" y="2862"/>
                  <a:pt x="2730" y="2871"/>
                </a:cubicBezTo>
                <a:cubicBezTo>
                  <a:pt x="2743" y="2890"/>
                  <a:pt x="2780" y="2936"/>
                  <a:pt x="2795" y="2951"/>
                </a:cubicBezTo>
                <a:cubicBezTo>
                  <a:pt x="2800" y="2956"/>
                  <a:pt x="2808" y="2964"/>
                  <a:pt x="2813" y="2970"/>
                </a:cubicBezTo>
                <a:cubicBezTo>
                  <a:pt x="2817" y="2975"/>
                  <a:pt x="2824" y="2983"/>
                  <a:pt x="2828" y="2987"/>
                </a:cubicBezTo>
                <a:cubicBezTo>
                  <a:pt x="2832" y="2991"/>
                  <a:pt x="2844" y="3004"/>
                  <a:pt x="2854" y="3016"/>
                </a:cubicBezTo>
                <a:cubicBezTo>
                  <a:pt x="2859" y="3022"/>
                  <a:pt x="2863" y="3026"/>
                  <a:pt x="2865" y="3029"/>
                </a:cubicBezTo>
                <a:cubicBezTo>
                  <a:pt x="2857" y="3028"/>
                  <a:pt x="2842" y="3025"/>
                  <a:pt x="2829" y="3024"/>
                </a:cubicBezTo>
                <a:cubicBezTo>
                  <a:pt x="2764" y="3014"/>
                  <a:pt x="2739" y="3004"/>
                  <a:pt x="2674" y="2958"/>
                </a:cubicBezTo>
                <a:cubicBezTo>
                  <a:pt x="2629" y="2926"/>
                  <a:pt x="2601" y="2901"/>
                  <a:pt x="2562" y="2860"/>
                </a:cubicBezTo>
                <a:cubicBezTo>
                  <a:pt x="2529" y="2823"/>
                  <a:pt x="2491" y="2787"/>
                  <a:pt x="2457" y="2760"/>
                </a:cubicBezTo>
                <a:cubicBezTo>
                  <a:pt x="2413" y="2725"/>
                  <a:pt x="2394" y="2718"/>
                  <a:pt x="2386" y="2718"/>
                </a:cubicBezTo>
                <a:cubicBezTo>
                  <a:pt x="2396" y="2714"/>
                  <a:pt x="2418" y="2706"/>
                  <a:pt x="2468" y="2691"/>
                </a:cubicBezTo>
                <a:cubicBezTo>
                  <a:pt x="2470" y="2690"/>
                  <a:pt x="2489" y="2689"/>
                  <a:pt x="2518" y="2688"/>
                </a:cubicBezTo>
                <a:cubicBezTo>
                  <a:pt x="2550" y="2687"/>
                  <a:pt x="2569" y="2688"/>
                  <a:pt x="2586" y="2691"/>
                </a:cubicBezTo>
                <a:cubicBezTo>
                  <a:pt x="2639" y="2701"/>
                  <a:pt x="2716" y="2750"/>
                  <a:pt x="2758" y="2799"/>
                </a:cubicBezTo>
                <a:cubicBezTo>
                  <a:pt x="2771" y="2814"/>
                  <a:pt x="2788" y="2837"/>
                  <a:pt x="2796" y="2849"/>
                </a:cubicBezTo>
                <a:cubicBezTo>
                  <a:pt x="2804" y="2862"/>
                  <a:pt x="2821" y="2887"/>
                  <a:pt x="2833" y="2906"/>
                </a:cubicBezTo>
                <a:cubicBezTo>
                  <a:pt x="2845" y="2924"/>
                  <a:pt x="2860" y="2951"/>
                  <a:pt x="2867" y="2966"/>
                </a:cubicBezTo>
                <a:cubicBezTo>
                  <a:pt x="2879" y="2992"/>
                  <a:pt x="2888" y="3015"/>
                  <a:pt x="2893" y="3028"/>
                </a:cubicBezTo>
                <a:cubicBezTo>
                  <a:pt x="2892" y="3028"/>
                  <a:pt x="2892" y="3027"/>
                  <a:pt x="2891" y="3027"/>
                </a:cubicBezTo>
                <a:cubicBezTo>
                  <a:pt x="2879" y="3012"/>
                  <a:pt x="2829" y="2955"/>
                  <a:pt x="2815" y="2940"/>
                </a:cubicBezTo>
                <a:cubicBezTo>
                  <a:pt x="2809" y="2934"/>
                  <a:pt x="2800" y="2925"/>
                  <a:pt x="2794" y="2919"/>
                </a:cubicBezTo>
                <a:cubicBezTo>
                  <a:pt x="2789" y="2914"/>
                  <a:pt x="2778" y="2900"/>
                  <a:pt x="2769" y="2890"/>
                </a:cubicBezTo>
                <a:cubicBezTo>
                  <a:pt x="2747" y="2863"/>
                  <a:pt x="2708" y="2821"/>
                  <a:pt x="2699" y="2816"/>
                </a:cubicBezTo>
                <a:moveTo>
                  <a:pt x="2080" y="2827"/>
                </a:moveTo>
                <a:cubicBezTo>
                  <a:pt x="2081" y="2826"/>
                  <a:pt x="2084" y="2824"/>
                  <a:pt x="2103" y="2812"/>
                </a:cubicBezTo>
                <a:cubicBezTo>
                  <a:pt x="2154" y="2778"/>
                  <a:pt x="2174" y="2770"/>
                  <a:pt x="2255" y="2750"/>
                </a:cubicBezTo>
                <a:cubicBezTo>
                  <a:pt x="2283" y="2743"/>
                  <a:pt x="2308" y="2737"/>
                  <a:pt x="2310" y="2737"/>
                </a:cubicBezTo>
                <a:cubicBezTo>
                  <a:pt x="2326" y="2732"/>
                  <a:pt x="2355" y="2733"/>
                  <a:pt x="2377" y="2738"/>
                </a:cubicBezTo>
                <a:cubicBezTo>
                  <a:pt x="2402" y="2744"/>
                  <a:pt x="2405" y="2746"/>
                  <a:pt x="2443" y="2777"/>
                </a:cubicBezTo>
                <a:cubicBezTo>
                  <a:pt x="2451" y="2784"/>
                  <a:pt x="2464" y="2795"/>
                  <a:pt x="2471" y="2800"/>
                </a:cubicBezTo>
                <a:lnTo>
                  <a:pt x="2477" y="2805"/>
                </a:lnTo>
                <a:lnTo>
                  <a:pt x="2469" y="2805"/>
                </a:lnTo>
                <a:cubicBezTo>
                  <a:pt x="2448" y="2807"/>
                  <a:pt x="2392" y="2829"/>
                  <a:pt x="2365" y="2847"/>
                </a:cubicBezTo>
                <a:cubicBezTo>
                  <a:pt x="2354" y="2854"/>
                  <a:pt x="2337" y="2867"/>
                  <a:pt x="2328" y="2877"/>
                </a:cubicBezTo>
                <a:cubicBezTo>
                  <a:pt x="2290" y="2918"/>
                  <a:pt x="2270" y="2933"/>
                  <a:pt x="2236" y="2944"/>
                </a:cubicBezTo>
                <a:cubicBezTo>
                  <a:pt x="2210" y="2953"/>
                  <a:pt x="2172" y="2964"/>
                  <a:pt x="2145" y="2969"/>
                </a:cubicBezTo>
                <a:cubicBezTo>
                  <a:pt x="2109" y="2975"/>
                  <a:pt x="2058" y="2988"/>
                  <a:pt x="2032" y="2997"/>
                </a:cubicBezTo>
                <a:cubicBezTo>
                  <a:pt x="2021" y="3001"/>
                  <a:pt x="2007" y="3005"/>
                  <a:pt x="2001" y="3006"/>
                </a:cubicBezTo>
                <a:cubicBezTo>
                  <a:pt x="1980" y="3011"/>
                  <a:pt x="1939" y="3029"/>
                  <a:pt x="1910" y="3046"/>
                </a:cubicBezTo>
                <a:cubicBezTo>
                  <a:pt x="1918" y="3038"/>
                  <a:pt x="1929" y="3029"/>
                  <a:pt x="1939" y="3023"/>
                </a:cubicBezTo>
                <a:cubicBezTo>
                  <a:pt x="1952" y="3013"/>
                  <a:pt x="1969" y="3001"/>
                  <a:pt x="1976" y="2995"/>
                </a:cubicBezTo>
                <a:cubicBezTo>
                  <a:pt x="1996" y="2980"/>
                  <a:pt x="2045" y="2947"/>
                  <a:pt x="2065" y="2937"/>
                </a:cubicBezTo>
                <a:cubicBezTo>
                  <a:pt x="2075" y="2932"/>
                  <a:pt x="2105" y="2915"/>
                  <a:pt x="2132" y="2899"/>
                </a:cubicBezTo>
                <a:cubicBezTo>
                  <a:pt x="2158" y="2884"/>
                  <a:pt x="2195" y="2865"/>
                  <a:pt x="2213" y="2856"/>
                </a:cubicBezTo>
                <a:cubicBezTo>
                  <a:pt x="2239" y="2844"/>
                  <a:pt x="2259" y="2834"/>
                  <a:pt x="2272" y="2827"/>
                </a:cubicBezTo>
                <a:cubicBezTo>
                  <a:pt x="2279" y="2823"/>
                  <a:pt x="2284" y="2821"/>
                  <a:pt x="2288" y="2819"/>
                </a:cubicBezTo>
                <a:cubicBezTo>
                  <a:pt x="2292" y="2816"/>
                  <a:pt x="2295" y="2814"/>
                  <a:pt x="2294" y="2811"/>
                </a:cubicBezTo>
                <a:cubicBezTo>
                  <a:pt x="2294" y="2809"/>
                  <a:pt x="2292" y="2808"/>
                  <a:pt x="2291" y="2808"/>
                </a:cubicBezTo>
                <a:cubicBezTo>
                  <a:pt x="2289" y="2808"/>
                  <a:pt x="2288" y="2809"/>
                  <a:pt x="2288" y="2809"/>
                </a:cubicBezTo>
                <a:cubicBezTo>
                  <a:pt x="2216" y="2828"/>
                  <a:pt x="2062" y="2906"/>
                  <a:pt x="1983" y="2963"/>
                </a:cubicBezTo>
                <a:cubicBezTo>
                  <a:pt x="1968" y="2974"/>
                  <a:pt x="1945" y="2991"/>
                  <a:pt x="1930" y="3001"/>
                </a:cubicBezTo>
                <a:cubicBezTo>
                  <a:pt x="1922" y="3007"/>
                  <a:pt x="1913" y="3014"/>
                  <a:pt x="1906" y="3019"/>
                </a:cubicBezTo>
                <a:cubicBezTo>
                  <a:pt x="1910" y="3013"/>
                  <a:pt x="1915" y="3006"/>
                  <a:pt x="1917" y="3004"/>
                </a:cubicBezTo>
                <a:cubicBezTo>
                  <a:pt x="1918" y="3002"/>
                  <a:pt x="1926" y="2991"/>
                  <a:pt x="1931" y="2984"/>
                </a:cubicBezTo>
                <a:cubicBezTo>
                  <a:pt x="1953" y="2954"/>
                  <a:pt x="2006" y="2893"/>
                  <a:pt x="2039" y="2861"/>
                </a:cubicBezTo>
                <a:cubicBezTo>
                  <a:pt x="2050" y="2850"/>
                  <a:pt x="2077" y="2828"/>
                  <a:pt x="2080" y="2827"/>
                </a:cubicBezTo>
                <a:moveTo>
                  <a:pt x="1709" y="2894"/>
                </a:moveTo>
                <a:cubicBezTo>
                  <a:pt x="1711" y="2886"/>
                  <a:pt x="1720" y="2864"/>
                  <a:pt x="1727" y="2857"/>
                </a:cubicBezTo>
                <a:cubicBezTo>
                  <a:pt x="1732" y="2850"/>
                  <a:pt x="1737" y="2848"/>
                  <a:pt x="1739" y="2848"/>
                </a:cubicBezTo>
                <a:cubicBezTo>
                  <a:pt x="1740" y="2848"/>
                  <a:pt x="1740" y="2848"/>
                  <a:pt x="1740" y="2848"/>
                </a:cubicBezTo>
                <a:cubicBezTo>
                  <a:pt x="1742" y="2849"/>
                  <a:pt x="1743" y="2851"/>
                  <a:pt x="1743" y="2853"/>
                </a:cubicBezTo>
                <a:lnTo>
                  <a:pt x="1743" y="2853"/>
                </a:lnTo>
                <a:cubicBezTo>
                  <a:pt x="1744" y="2856"/>
                  <a:pt x="1743" y="2862"/>
                  <a:pt x="1741" y="2865"/>
                </a:cubicBezTo>
                <a:cubicBezTo>
                  <a:pt x="1739" y="2871"/>
                  <a:pt x="1718" y="2889"/>
                  <a:pt x="1709" y="2894"/>
                </a:cubicBezTo>
                <a:moveTo>
                  <a:pt x="2161" y="1552"/>
                </a:moveTo>
                <a:lnTo>
                  <a:pt x="2161" y="1552"/>
                </a:lnTo>
                <a:cubicBezTo>
                  <a:pt x="2132" y="1575"/>
                  <a:pt x="2110" y="1614"/>
                  <a:pt x="2099" y="1664"/>
                </a:cubicBezTo>
                <a:cubicBezTo>
                  <a:pt x="2092" y="1694"/>
                  <a:pt x="2086" y="1715"/>
                  <a:pt x="2083" y="1724"/>
                </a:cubicBezTo>
                <a:cubicBezTo>
                  <a:pt x="2076" y="1744"/>
                  <a:pt x="2059" y="1803"/>
                  <a:pt x="2057" y="1816"/>
                </a:cubicBezTo>
                <a:cubicBezTo>
                  <a:pt x="2056" y="1819"/>
                  <a:pt x="2055" y="1830"/>
                  <a:pt x="2053" y="1840"/>
                </a:cubicBezTo>
                <a:cubicBezTo>
                  <a:pt x="2051" y="1850"/>
                  <a:pt x="2049" y="1863"/>
                  <a:pt x="2049" y="1869"/>
                </a:cubicBezTo>
                <a:cubicBezTo>
                  <a:pt x="2047" y="1884"/>
                  <a:pt x="2043" y="1906"/>
                  <a:pt x="2040" y="1915"/>
                </a:cubicBezTo>
                <a:cubicBezTo>
                  <a:pt x="2039" y="1919"/>
                  <a:pt x="2022" y="1951"/>
                  <a:pt x="1999" y="1990"/>
                </a:cubicBezTo>
                <a:cubicBezTo>
                  <a:pt x="1978" y="2027"/>
                  <a:pt x="1954" y="2069"/>
                  <a:pt x="1946" y="2084"/>
                </a:cubicBezTo>
                <a:cubicBezTo>
                  <a:pt x="1933" y="2106"/>
                  <a:pt x="1921" y="2125"/>
                  <a:pt x="1898" y="2160"/>
                </a:cubicBezTo>
                <a:cubicBezTo>
                  <a:pt x="1896" y="2164"/>
                  <a:pt x="1891" y="2171"/>
                  <a:pt x="1888" y="2174"/>
                </a:cubicBezTo>
                <a:cubicBezTo>
                  <a:pt x="1885" y="2178"/>
                  <a:pt x="1879" y="2186"/>
                  <a:pt x="1875" y="2191"/>
                </a:cubicBezTo>
                <a:cubicBezTo>
                  <a:pt x="1865" y="2204"/>
                  <a:pt x="1829" y="2239"/>
                  <a:pt x="1824" y="2242"/>
                </a:cubicBezTo>
                <a:cubicBezTo>
                  <a:pt x="1821" y="2242"/>
                  <a:pt x="1818" y="2245"/>
                  <a:pt x="1818" y="2247"/>
                </a:cubicBezTo>
                <a:cubicBezTo>
                  <a:pt x="1817" y="2248"/>
                  <a:pt x="1816" y="2249"/>
                  <a:pt x="1813" y="2251"/>
                </a:cubicBezTo>
                <a:cubicBezTo>
                  <a:pt x="1809" y="2253"/>
                  <a:pt x="1800" y="2259"/>
                  <a:pt x="1792" y="2265"/>
                </a:cubicBezTo>
                <a:lnTo>
                  <a:pt x="1752" y="2292"/>
                </a:lnTo>
                <a:cubicBezTo>
                  <a:pt x="1726" y="2310"/>
                  <a:pt x="1705" y="2325"/>
                  <a:pt x="1696" y="2332"/>
                </a:cubicBezTo>
                <a:cubicBezTo>
                  <a:pt x="1703" y="2321"/>
                  <a:pt x="1716" y="2300"/>
                  <a:pt x="1735" y="2273"/>
                </a:cubicBezTo>
                <a:cubicBezTo>
                  <a:pt x="1756" y="2240"/>
                  <a:pt x="1798" y="2159"/>
                  <a:pt x="1811" y="2126"/>
                </a:cubicBezTo>
                <a:cubicBezTo>
                  <a:pt x="1827" y="2085"/>
                  <a:pt x="1839" y="2048"/>
                  <a:pt x="1848" y="2006"/>
                </a:cubicBezTo>
                <a:cubicBezTo>
                  <a:pt x="1856" y="1966"/>
                  <a:pt x="1866" y="1941"/>
                  <a:pt x="1892" y="1896"/>
                </a:cubicBezTo>
                <a:cubicBezTo>
                  <a:pt x="1900" y="1882"/>
                  <a:pt x="1912" y="1858"/>
                  <a:pt x="1919" y="1842"/>
                </a:cubicBezTo>
                <a:cubicBezTo>
                  <a:pt x="1931" y="1813"/>
                  <a:pt x="1964" y="1746"/>
                  <a:pt x="1979" y="1718"/>
                </a:cubicBezTo>
                <a:cubicBezTo>
                  <a:pt x="1984" y="1709"/>
                  <a:pt x="1987" y="1704"/>
                  <a:pt x="1988" y="1701"/>
                </a:cubicBezTo>
                <a:cubicBezTo>
                  <a:pt x="1991" y="1696"/>
                  <a:pt x="1993" y="1693"/>
                  <a:pt x="1990" y="1691"/>
                </a:cubicBezTo>
                <a:cubicBezTo>
                  <a:pt x="1989" y="1690"/>
                  <a:pt x="1988" y="1690"/>
                  <a:pt x="1988" y="1690"/>
                </a:cubicBezTo>
                <a:cubicBezTo>
                  <a:pt x="1986" y="1690"/>
                  <a:pt x="1984" y="1692"/>
                  <a:pt x="1983" y="1694"/>
                </a:cubicBezTo>
                <a:cubicBezTo>
                  <a:pt x="1957" y="1724"/>
                  <a:pt x="1934" y="1761"/>
                  <a:pt x="1910" y="1813"/>
                </a:cubicBezTo>
                <a:cubicBezTo>
                  <a:pt x="1898" y="1838"/>
                  <a:pt x="1883" y="1867"/>
                  <a:pt x="1876" y="1878"/>
                </a:cubicBezTo>
                <a:cubicBezTo>
                  <a:pt x="1848" y="1924"/>
                  <a:pt x="1834" y="1960"/>
                  <a:pt x="1824" y="2005"/>
                </a:cubicBezTo>
                <a:cubicBezTo>
                  <a:pt x="1812" y="2063"/>
                  <a:pt x="1793" y="2117"/>
                  <a:pt x="1765" y="2171"/>
                </a:cubicBezTo>
                <a:cubicBezTo>
                  <a:pt x="1757" y="2186"/>
                  <a:pt x="1749" y="2202"/>
                  <a:pt x="1748" y="2207"/>
                </a:cubicBezTo>
                <a:cubicBezTo>
                  <a:pt x="1746" y="2211"/>
                  <a:pt x="1724" y="2246"/>
                  <a:pt x="1705" y="2277"/>
                </a:cubicBezTo>
                <a:cubicBezTo>
                  <a:pt x="1734" y="2221"/>
                  <a:pt x="1744" y="2182"/>
                  <a:pt x="1744" y="2128"/>
                </a:cubicBezTo>
                <a:cubicBezTo>
                  <a:pt x="1744" y="2066"/>
                  <a:pt x="1750" y="2025"/>
                  <a:pt x="1766" y="1972"/>
                </a:cubicBezTo>
                <a:cubicBezTo>
                  <a:pt x="1769" y="1959"/>
                  <a:pt x="1774" y="1944"/>
                  <a:pt x="1774" y="1942"/>
                </a:cubicBezTo>
                <a:cubicBezTo>
                  <a:pt x="1774" y="1941"/>
                  <a:pt x="1776" y="1938"/>
                  <a:pt x="1777" y="1934"/>
                </a:cubicBezTo>
                <a:cubicBezTo>
                  <a:pt x="1779" y="1930"/>
                  <a:pt x="1784" y="1914"/>
                  <a:pt x="1787" y="1901"/>
                </a:cubicBezTo>
                <a:cubicBezTo>
                  <a:pt x="1797" y="1861"/>
                  <a:pt x="1801" y="1847"/>
                  <a:pt x="1823" y="1791"/>
                </a:cubicBezTo>
                <a:cubicBezTo>
                  <a:pt x="1844" y="1736"/>
                  <a:pt x="1898" y="1672"/>
                  <a:pt x="1954" y="1636"/>
                </a:cubicBezTo>
                <a:cubicBezTo>
                  <a:pt x="1969" y="1626"/>
                  <a:pt x="1991" y="1611"/>
                  <a:pt x="2004" y="1602"/>
                </a:cubicBezTo>
                <a:cubicBezTo>
                  <a:pt x="2039" y="1578"/>
                  <a:pt x="2058" y="1567"/>
                  <a:pt x="2073" y="1562"/>
                </a:cubicBezTo>
                <a:cubicBezTo>
                  <a:pt x="2089" y="1558"/>
                  <a:pt x="2128" y="1551"/>
                  <a:pt x="2157" y="1549"/>
                </a:cubicBezTo>
                <a:lnTo>
                  <a:pt x="2165" y="1548"/>
                </a:lnTo>
                <a:lnTo>
                  <a:pt x="2161" y="1552"/>
                </a:lnTo>
                <a:moveTo>
                  <a:pt x="2239" y="1562"/>
                </a:moveTo>
                <a:cubicBezTo>
                  <a:pt x="2248" y="1571"/>
                  <a:pt x="2258" y="1599"/>
                  <a:pt x="2259" y="1619"/>
                </a:cubicBezTo>
                <a:cubicBezTo>
                  <a:pt x="2260" y="1623"/>
                  <a:pt x="2260" y="1626"/>
                  <a:pt x="2260" y="1628"/>
                </a:cubicBezTo>
                <a:cubicBezTo>
                  <a:pt x="2247" y="1614"/>
                  <a:pt x="2223" y="1598"/>
                  <a:pt x="2199" y="1591"/>
                </a:cubicBezTo>
                <a:cubicBezTo>
                  <a:pt x="2191" y="1589"/>
                  <a:pt x="2181" y="1588"/>
                  <a:pt x="2172" y="1588"/>
                </a:cubicBezTo>
                <a:cubicBezTo>
                  <a:pt x="2166" y="1588"/>
                  <a:pt x="2159" y="1588"/>
                  <a:pt x="2155" y="1590"/>
                </a:cubicBezTo>
                <a:cubicBezTo>
                  <a:pt x="2164" y="1580"/>
                  <a:pt x="2185" y="1562"/>
                  <a:pt x="2196" y="1557"/>
                </a:cubicBezTo>
                <a:cubicBezTo>
                  <a:pt x="2213" y="1550"/>
                  <a:pt x="2214" y="1550"/>
                  <a:pt x="2225" y="1554"/>
                </a:cubicBezTo>
                <a:lnTo>
                  <a:pt x="2225" y="1554"/>
                </a:lnTo>
                <a:cubicBezTo>
                  <a:pt x="2230" y="1556"/>
                  <a:pt x="2237" y="1560"/>
                  <a:pt x="2239" y="1562"/>
                </a:cubicBezTo>
                <a:moveTo>
                  <a:pt x="1463" y="1806"/>
                </a:moveTo>
                <a:cubicBezTo>
                  <a:pt x="1464" y="1776"/>
                  <a:pt x="1464" y="1772"/>
                  <a:pt x="1468" y="1748"/>
                </a:cubicBezTo>
                <a:cubicBezTo>
                  <a:pt x="1469" y="1739"/>
                  <a:pt x="1470" y="1727"/>
                  <a:pt x="1471" y="1721"/>
                </a:cubicBezTo>
                <a:cubicBezTo>
                  <a:pt x="1471" y="1714"/>
                  <a:pt x="1472" y="1709"/>
                  <a:pt x="1472" y="1708"/>
                </a:cubicBezTo>
                <a:cubicBezTo>
                  <a:pt x="1474" y="1706"/>
                  <a:pt x="1475" y="1682"/>
                  <a:pt x="1475" y="1672"/>
                </a:cubicBezTo>
                <a:cubicBezTo>
                  <a:pt x="1476" y="1654"/>
                  <a:pt x="1477" y="1633"/>
                  <a:pt x="1479" y="1625"/>
                </a:cubicBezTo>
                <a:cubicBezTo>
                  <a:pt x="1496" y="1542"/>
                  <a:pt x="1497" y="1535"/>
                  <a:pt x="1497" y="1461"/>
                </a:cubicBezTo>
                <a:cubicBezTo>
                  <a:pt x="1497" y="1443"/>
                  <a:pt x="1497" y="1421"/>
                  <a:pt x="1497" y="1412"/>
                </a:cubicBezTo>
                <a:cubicBezTo>
                  <a:pt x="1497" y="1402"/>
                  <a:pt x="1495" y="1360"/>
                  <a:pt x="1493" y="1318"/>
                </a:cubicBezTo>
                <a:cubicBezTo>
                  <a:pt x="1491" y="1277"/>
                  <a:pt x="1490" y="1234"/>
                  <a:pt x="1490" y="1224"/>
                </a:cubicBezTo>
                <a:cubicBezTo>
                  <a:pt x="1491" y="1215"/>
                  <a:pt x="1493" y="1194"/>
                  <a:pt x="1495" y="1178"/>
                </a:cubicBezTo>
                <a:cubicBezTo>
                  <a:pt x="1496" y="1162"/>
                  <a:pt x="1498" y="1135"/>
                  <a:pt x="1499" y="1118"/>
                </a:cubicBezTo>
                <a:cubicBezTo>
                  <a:pt x="1499" y="1100"/>
                  <a:pt x="1501" y="1084"/>
                  <a:pt x="1502" y="1081"/>
                </a:cubicBezTo>
                <a:cubicBezTo>
                  <a:pt x="1503" y="1079"/>
                  <a:pt x="1505" y="1073"/>
                  <a:pt x="1504" y="1069"/>
                </a:cubicBezTo>
                <a:cubicBezTo>
                  <a:pt x="1504" y="1065"/>
                  <a:pt x="1510" y="1033"/>
                  <a:pt x="1522" y="981"/>
                </a:cubicBezTo>
                <a:cubicBezTo>
                  <a:pt x="1525" y="966"/>
                  <a:pt x="1529" y="946"/>
                  <a:pt x="1531" y="937"/>
                </a:cubicBezTo>
                <a:cubicBezTo>
                  <a:pt x="1533" y="928"/>
                  <a:pt x="1538" y="908"/>
                  <a:pt x="1542" y="893"/>
                </a:cubicBezTo>
                <a:cubicBezTo>
                  <a:pt x="1550" y="864"/>
                  <a:pt x="1548" y="862"/>
                  <a:pt x="1547" y="861"/>
                </a:cubicBezTo>
                <a:cubicBezTo>
                  <a:pt x="1546" y="860"/>
                  <a:pt x="1544" y="860"/>
                  <a:pt x="1543" y="860"/>
                </a:cubicBezTo>
                <a:cubicBezTo>
                  <a:pt x="1541" y="861"/>
                  <a:pt x="1538" y="862"/>
                  <a:pt x="1520" y="916"/>
                </a:cubicBezTo>
                <a:cubicBezTo>
                  <a:pt x="1511" y="940"/>
                  <a:pt x="1501" y="972"/>
                  <a:pt x="1500" y="982"/>
                </a:cubicBezTo>
                <a:cubicBezTo>
                  <a:pt x="1499" y="988"/>
                  <a:pt x="1498" y="991"/>
                  <a:pt x="1497" y="992"/>
                </a:cubicBezTo>
                <a:cubicBezTo>
                  <a:pt x="1496" y="993"/>
                  <a:pt x="1495" y="997"/>
                  <a:pt x="1488" y="1030"/>
                </a:cubicBezTo>
                <a:cubicBezTo>
                  <a:pt x="1484" y="1047"/>
                  <a:pt x="1480" y="1069"/>
                  <a:pt x="1479" y="1078"/>
                </a:cubicBezTo>
                <a:cubicBezTo>
                  <a:pt x="1479" y="1083"/>
                  <a:pt x="1478" y="1094"/>
                  <a:pt x="1477" y="1101"/>
                </a:cubicBezTo>
                <a:cubicBezTo>
                  <a:pt x="1476" y="1118"/>
                  <a:pt x="1470" y="1200"/>
                  <a:pt x="1468" y="1222"/>
                </a:cubicBezTo>
                <a:cubicBezTo>
                  <a:pt x="1467" y="1232"/>
                  <a:pt x="1469" y="1276"/>
                  <a:pt x="1471" y="1319"/>
                </a:cubicBezTo>
                <a:cubicBezTo>
                  <a:pt x="1474" y="1365"/>
                  <a:pt x="1475" y="1399"/>
                  <a:pt x="1475" y="1402"/>
                </a:cubicBezTo>
                <a:cubicBezTo>
                  <a:pt x="1474" y="1406"/>
                  <a:pt x="1474" y="1427"/>
                  <a:pt x="1474" y="1446"/>
                </a:cubicBezTo>
                <a:cubicBezTo>
                  <a:pt x="1475" y="1532"/>
                  <a:pt x="1472" y="1569"/>
                  <a:pt x="1461" y="1600"/>
                </a:cubicBezTo>
                <a:cubicBezTo>
                  <a:pt x="1457" y="1613"/>
                  <a:pt x="1452" y="1647"/>
                  <a:pt x="1453" y="1661"/>
                </a:cubicBezTo>
                <a:cubicBezTo>
                  <a:pt x="1453" y="1669"/>
                  <a:pt x="1452" y="1687"/>
                  <a:pt x="1451" y="1700"/>
                </a:cubicBezTo>
                <a:lnTo>
                  <a:pt x="1449" y="1710"/>
                </a:lnTo>
                <a:cubicBezTo>
                  <a:pt x="1442" y="1776"/>
                  <a:pt x="1439" y="1832"/>
                  <a:pt x="1442" y="1878"/>
                </a:cubicBezTo>
                <a:lnTo>
                  <a:pt x="1442" y="1885"/>
                </a:lnTo>
                <a:cubicBezTo>
                  <a:pt x="1443" y="1892"/>
                  <a:pt x="1443" y="1899"/>
                  <a:pt x="1443" y="1905"/>
                </a:cubicBezTo>
                <a:cubicBezTo>
                  <a:pt x="1441" y="1892"/>
                  <a:pt x="1438" y="1877"/>
                  <a:pt x="1437" y="1864"/>
                </a:cubicBezTo>
                <a:cubicBezTo>
                  <a:pt x="1432" y="1832"/>
                  <a:pt x="1424" y="1702"/>
                  <a:pt x="1424" y="1663"/>
                </a:cubicBezTo>
                <a:cubicBezTo>
                  <a:pt x="1425" y="1570"/>
                  <a:pt x="1425" y="1566"/>
                  <a:pt x="1419" y="1550"/>
                </a:cubicBezTo>
                <a:cubicBezTo>
                  <a:pt x="1416" y="1541"/>
                  <a:pt x="1408" y="1519"/>
                  <a:pt x="1402" y="1502"/>
                </a:cubicBezTo>
                <a:cubicBezTo>
                  <a:pt x="1396" y="1484"/>
                  <a:pt x="1387" y="1460"/>
                  <a:pt x="1383" y="1449"/>
                </a:cubicBezTo>
                <a:cubicBezTo>
                  <a:pt x="1379" y="1437"/>
                  <a:pt x="1375" y="1427"/>
                  <a:pt x="1375" y="1426"/>
                </a:cubicBezTo>
                <a:cubicBezTo>
                  <a:pt x="1374" y="1423"/>
                  <a:pt x="1366" y="1404"/>
                  <a:pt x="1361" y="1392"/>
                </a:cubicBezTo>
                <a:cubicBezTo>
                  <a:pt x="1335" y="1326"/>
                  <a:pt x="1333" y="1317"/>
                  <a:pt x="1323" y="1266"/>
                </a:cubicBezTo>
                <a:cubicBezTo>
                  <a:pt x="1318" y="1236"/>
                  <a:pt x="1311" y="1127"/>
                  <a:pt x="1313" y="1087"/>
                </a:cubicBezTo>
                <a:cubicBezTo>
                  <a:pt x="1315" y="1014"/>
                  <a:pt x="1340" y="937"/>
                  <a:pt x="1403" y="813"/>
                </a:cubicBezTo>
                <a:cubicBezTo>
                  <a:pt x="1462" y="698"/>
                  <a:pt x="1481" y="662"/>
                  <a:pt x="1512" y="608"/>
                </a:cubicBezTo>
                <a:cubicBezTo>
                  <a:pt x="1563" y="522"/>
                  <a:pt x="1572" y="504"/>
                  <a:pt x="1608" y="422"/>
                </a:cubicBezTo>
                <a:cubicBezTo>
                  <a:pt x="1642" y="345"/>
                  <a:pt x="1659" y="302"/>
                  <a:pt x="1667" y="275"/>
                </a:cubicBezTo>
                <a:cubicBezTo>
                  <a:pt x="1681" y="226"/>
                  <a:pt x="1702" y="119"/>
                  <a:pt x="1706" y="80"/>
                </a:cubicBezTo>
                <a:cubicBezTo>
                  <a:pt x="1706" y="76"/>
                  <a:pt x="1706" y="73"/>
                  <a:pt x="1707" y="70"/>
                </a:cubicBezTo>
                <a:cubicBezTo>
                  <a:pt x="1708" y="75"/>
                  <a:pt x="1709" y="82"/>
                  <a:pt x="1709" y="90"/>
                </a:cubicBezTo>
                <a:cubicBezTo>
                  <a:pt x="1712" y="108"/>
                  <a:pt x="1715" y="133"/>
                  <a:pt x="1718" y="146"/>
                </a:cubicBezTo>
                <a:cubicBezTo>
                  <a:pt x="1720" y="158"/>
                  <a:pt x="1723" y="175"/>
                  <a:pt x="1724" y="183"/>
                </a:cubicBezTo>
                <a:cubicBezTo>
                  <a:pt x="1726" y="191"/>
                  <a:pt x="1731" y="220"/>
                  <a:pt x="1736" y="245"/>
                </a:cubicBezTo>
                <a:cubicBezTo>
                  <a:pt x="1760" y="376"/>
                  <a:pt x="1771" y="495"/>
                  <a:pt x="1767" y="563"/>
                </a:cubicBezTo>
                <a:cubicBezTo>
                  <a:pt x="1764" y="621"/>
                  <a:pt x="1751" y="686"/>
                  <a:pt x="1730" y="753"/>
                </a:cubicBezTo>
                <a:cubicBezTo>
                  <a:pt x="1716" y="796"/>
                  <a:pt x="1685" y="915"/>
                  <a:pt x="1677" y="952"/>
                </a:cubicBezTo>
                <a:cubicBezTo>
                  <a:pt x="1663" y="1019"/>
                  <a:pt x="1661" y="1048"/>
                  <a:pt x="1667" y="1158"/>
                </a:cubicBezTo>
                <a:cubicBezTo>
                  <a:pt x="1670" y="1217"/>
                  <a:pt x="1671" y="1262"/>
                  <a:pt x="1671" y="1265"/>
                </a:cubicBezTo>
                <a:cubicBezTo>
                  <a:pt x="1670" y="1270"/>
                  <a:pt x="1669" y="1284"/>
                  <a:pt x="1669" y="1297"/>
                </a:cubicBezTo>
                <a:cubicBezTo>
                  <a:pt x="1668" y="1349"/>
                  <a:pt x="1649" y="1443"/>
                  <a:pt x="1630" y="1484"/>
                </a:cubicBezTo>
                <a:cubicBezTo>
                  <a:pt x="1626" y="1494"/>
                  <a:pt x="1616" y="1512"/>
                  <a:pt x="1609" y="1524"/>
                </a:cubicBezTo>
                <a:cubicBezTo>
                  <a:pt x="1605" y="1533"/>
                  <a:pt x="1597" y="1547"/>
                  <a:pt x="1596" y="1549"/>
                </a:cubicBezTo>
                <a:cubicBezTo>
                  <a:pt x="1595" y="1551"/>
                  <a:pt x="1587" y="1565"/>
                  <a:pt x="1577" y="1583"/>
                </a:cubicBezTo>
                <a:cubicBezTo>
                  <a:pt x="1551" y="1628"/>
                  <a:pt x="1539" y="1656"/>
                  <a:pt x="1523" y="1704"/>
                </a:cubicBezTo>
                <a:cubicBezTo>
                  <a:pt x="1507" y="1754"/>
                  <a:pt x="1504" y="1771"/>
                  <a:pt x="1499" y="1820"/>
                </a:cubicBezTo>
                <a:cubicBezTo>
                  <a:pt x="1496" y="1853"/>
                  <a:pt x="1494" y="1859"/>
                  <a:pt x="1478" y="1895"/>
                </a:cubicBezTo>
                <a:lnTo>
                  <a:pt x="1466" y="1922"/>
                </a:lnTo>
                <a:lnTo>
                  <a:pt x="1466" y="1911"/>
                </a:lnTo>
                <a:cubicBezTo>
                  <a:pt x="1462" y="1864"/>
                  <a:pt x="1461" y="1835"/>
                  <a:pt x="1463" y="1806"/>
                </a:cubicBezTo>
                <a:moveTo>
                  <a:pt x="374" y="2704"/>
                </a:moveTo>
                <a:cubicBezTo>
                  <a:pt x="374" y="2708"/>
                  <a:pt x="373" y="2721"/>
                  <a:pt x="370" y="2734"/>
                </a:cubicBezTo>
                <a:cubicBezTo>
                  <a:pt x="368" y="2746"/>
                  <a:pt x="365" y="2768"/>
                  <a:pt x="364" y="2783"/>
                </a:cubicBezTo>
                <a:cubicBezTo>
                  <a:pt x="362" y="2817"/>
                  <a:pt x="361" y="2825"/>
                  <a:pt x="359" y="2834"/>
                </a:cubicBezTo>
                <a:cubicBezTo>
                  <a:pt x="357" y="2838"/>
                  <a:pt x="354" y="2852"/>
                  <a:pt x="351" y="2864"/>
                </a:cubicBezTo>
                <a:cubicBezTo>
                  <a:pt x="348" y="2876"/>
                  <a:pt x="344" y="2893"/>
                  <a:pt x="343" y="2899"/>
                </a:cubicBezTo>
                <a:cubicBezTo>
                  <a:pt x="339" y="2912"/>
                  <a:pt x="331" y="2946"/>
                  <a:pt x="330" y="2951"/>
                </a:cubicBezTo>
                <a:cubicBezTo>
                  <a:pt x="322" y="3000"/>
                  <a:pt x="306" y="3073"/>
                  <a:pt x="296" y="3111"/>
                </a:cubicBezTo>
                <a:cubicBezTo>
                  <a:pt x="289" y="3135"/>
                  <a:pt x="282" y="3164"/>
                  <a:pt x="281" y="3169"/>
                </a:cubicBezTo>
                <a:cubicBezTo>
                  <a:pt x="281" y="3174"/>
                  <a:pt x="280" y="3178"/>
                  <a:pt x="280" y="3179"/>
                </a:cubicBezTo>
                <a:cubicBezTo>
                  <a:pt x="278" y="3182"/>
                  <a:pt x="276" y="3204"/>
                  <a:pt x="276" y="3206"/>
                </a:cubicBezTo>
                <a:cubicBezTo>
                  <a:pt x="275" y="3219"/>
                  <a:pt x="274" y="3234"/>
                  <a:pt x="273" y="3238"/>
                </a:cubicBezTo>
                <a:cubicBezTo>
                  <a:pt x="269" y="3284"/>
                  <a:pt x="269" y="3308"/>
                  <a:pt x="272" y="3364"/>
                </a:cubicBezTo>
                <a:cubicBezTo>
                  <a:pt x="275" y="3426"/>
                  <a:pt x="277" y="3442"/>
                  <a:pt x="289" y="3521"/>
                </a:cubicBezTo>
                <a:cubicBezTo>
                  <a:pt x="294" y="3552"/>
                  <a:pt x="305" y="3603"/>
                  <a:pt x="312" y="3626"/>
                </a:cubicBezTo>
                <a:cubicBezTo>
                  <a:pt x="320" y="3653"/>
                  <a:pt x="326" y="3688"/>
                  <a:pt x="328" y="3714"/>
                </a:cubicBezTo>
                <a:cubicBezTo>
                  <a:pt x="329" y="3722"/>
                  <a:pt x="329" y="3729"/>
                  <a:pt x="330" y="3734"/>
                </a:cubicBezTo>
                <a:cubicBezTo>
                  <a:pt x="310" y="3705"/>
                  <a:pt x="246" y="3595"/>
                  <a:pt x="232" y="3564"/>
                </a:cubicBezTo>
                <a:cubicBezTo>
                  <a:pt x="218" y="3531"/>
                  <a:pt x="188" y="3451"/>
                  <a:pt x="175" y="3408"/>
                </a:cubicBezTo>
                <a:lnTo>
                  <a:pt x="164" y="3375"/>
                </a:lnTo>
                <a:lnTo>
                  <a:pt x="159" y="3263"/>
                </a:lnTo>
                <a:cubicBezTo>
                  <a:pt x="156" y="3198"/>
                  <a:pt x="154" y="3150"/>
                  <a:pt x="154" y="3147"/>
                </a:cubicBezTo>
                <a:cubicBezTo>
                  <a:pt x="155" y="3142"/>
                  <a:pt x="154" y="3140"/>
                  <a:pt x="152" y="3139"/>
                </a:cubicBezTo>
                <a:cubicBezTo>
                  <a:pt x="153" y="3139"/>
                  <a:pt x="154" y="3138"/>
                  <a:pt x="154" y="3137"/>
                </a:cubicBezTo>
                <a:cubicBezTo>
                  <a:pt x="155" y="3134"/>
                  <a:pt x="155" y="3129"/>
                  <a:pt x="154" y="3127"/>
                </a:cubicBezTo>
                <a:cubicBezTo>
                  <a:pt x="152" y="3123"/>
                  <a:pt x="150" y="3124"/>
                  <a:pt x="149" y="3124"/>
                </a:cubicBezTo>
                <a:cubicBezTo>
                  <a:pt x="145" y="3125"/>
                  <a:pt x="146" y="3129"/>
                  <a:pt x="146" y="3132"/>
                </a:cubicBezTo>
                <a:cubicBezTo>
                  <a:pt x="146" y="3134"/>
                  <a:pt x="146" y="3138"/>
                  <a:pt x="148" y="3139"/>
                </a:cubicBezTo>
                <a:lnTo>
                  <a:pt x="148" y="3140"/>
                </a:lnTo>
                <a:cubicBezTo>
                  <a:pt x="146" y="3141"/>
                  <a:pt x="142" y="3144"/>
                  <a:pt x="139" y="3219"/>
                </a:cubicBezTo>
                <a:cubicBezTo>
                  <a:pt x="138" y="3265"/>
                  <a:pt x="138" y="3312"/>
                  <a:pt x="140" y="3342"/>
                </a:cubicBezTo>
                <a:cubicBezTo>
                  <a:pt x="143" y="3385"/>
                  <a:pt x="144" y="3390"/>
                  <a:pt x="169" y="3461"/>
                </a:cubicBezTo>
                <a:cubicBezTo>
                  <a:pt x="181" y="3498"/>
                  <a:pt x="193" y="3528"/>
                  <a:pt x="205" y="3556"/>
                </a:cubicBezTo>
                <a:cubicBezTo>
                  <a:pt x="187" y="3520"/>
                  <a:pt x="167" y="3484"/>
                  <a:pt x="136" y="3434"/>
                </a:cubicBezTo>
                <a:cubicBezTo>
                  <a:pt x="80" y="3341"/>
                  <a:pt x="72" y="3305"/>
                  <a:pt x="85" y="3190"/>
                </a:cubicBezTo>
                <a:cubicBezTo>
                  <a:pt x="86" y="3186"/>
                  <a:pt x="87" y="3167"/>
                  <a:pt x="89" y="3147"/>
                </a:cubicBezTo>
                <a:cubicBezTo>
                  <a:pt x="92" y="3102"/>
                  <a:pt x="99" y="3053"/>
                  <a:pt x="103" y="3043"/>
                </a:cubicBezTo>
                <a:cubicBezTo>
                  <a:pt x="105" y="3039"/>
                  <a:pt x="107" y="3033"/>
                  <a:pt x="107" y="3030"/>
                </a:cubicBezTo>
                <a:cubicBezTo>
                  <a:pt x="107" y="3025"/>
                  <a:pt x="125" y="2980"/>
                  <a:pt x="138" y="2954"/>
                </a:cubicBezTo>
                <a:cubicBezTo>
                  <a:pt x="170" y="2891"/>
                  <a:pt x="197" y="2856"/>
                  <a:pt x="285" y="2764"/>
                </a:cubicBezTo>
                <a:cubicBezTo>
                  <a:pt x="315" y="2733"/>
                  <a:pt x="354" y="2691"/>
                  <a:pt x="372" y="2672"/>
                </a:cubicBezTo>
                <a:cubicBezTo>
                  <a:pt x="378" y="2665"/>
                  <a:pt x="383" y="2660"/>
                  <a:pt x="387" y="2656"/>
                </a:cubicBezTo>
                <a:cubicBezTo>
                  <a:pt x="382" y="2666"/>
                  <a:pt x="379" y="2678"/>
                  <a:pt x="379" y="2687"/>
                </a:cubicBezTo>
                <a:cubicBezTo>
                  <a:pt x="379" y="2689"/>
                  <a:pt x="378" y="2691"/>
                  <a:pt x="378" y="2691"/>
                </a:cubicBezTo>
                <a:cubicBezTo>
                  <a:pt x="375" y="2693"/>
                  <a:pt x="374" y="2700"/>
                  <a:pt x="374" y="2704"/>
                </a:cubicBezTo>
                <a:moveTo>
                  <a:pt x="384" y="2825"/>
                </a:moveTo>
                <a:cubicBezTo>
                  <a:pt x="385" y="2814"/>
                  <a:pt x="387" y="2796"/>
                  <a:pt x="387" y="2785"/>
                </a:cubicBezTo>
                <a:cubicBezTo>
                  <a:pt x="387" y="2775"/>
                  <a:pt x="390" y="2755"/>
                  <a:pt x="392" y="2741"/>
                </a:cubicBezTo>
                <a:cubicBezTo>
                  <a:pt x="395" y="2726"/>
                  <a:pt x="397" y="2711"/>
                  <a:pt x="398" y="2707"/>
                </a:cubicBezTo>
                <a:cubicBezTo>
                  <a:pt x="400" y="2692"/>
                  <a:pt x="403" y="2679"/>
                  <a:pt x="405" y="2676"/>
                </a:cubicBezTo>
                <a:cubicBezTo>
                  <a:pt x="407" y="2675"/>
                  <a:pt x="409" y="2672"/>
                  <a:pt x="409" y="2669"/>
                </a:cubicBezTo>
                <a:cubicBezTo>
                  <a:pt x="409" y="2667"/>
                  <a:pt x="411" y="2662"/>
                  <a:pt x="415" y="2656"/>
                </a:cubicBezTo>
                <a:cubicBezTo>
                  <a:pt x="419" y="2650"/>
                  <a:pt x="428" y="2635"/>
                  <a:pt x="435" y="2622"/>
                </a:cubicBezTo>
                <a:cubicBezTo>
                  <a:pt x="442" y="2608"/>
                  <a:pt x="449" y="2598"/>
                  <a:pt x="450" y="2596"/>
                </a:cubicBezTo>
                <a:cubicBezTo>
                  <a:pt x="456" y="2590"/>
                  <a:pt x="481" y="2555"/>
                  <a:pt x="489" y="2542"/>
                </a:cubicBezTo>
                <a:cubicBezTo>
                  <a:pt x="505" y="2515"/>
                  <a:pt x="553" y="2477"/>
                  <a:pt x="594" y="2460"/>
                </a:cubicBezTo>
                <a:cubicBezTo>
                  <a:pt x="658" y="2433"/>
                  <a:pt x="774" y="2419"/>
                  <a:pt x="859" y="2429"/>
                </a:cubicBezTo>
                <a:cubicBezTo>
                  <a:pt x="896" y="2433"/>
                  <a:pt x="939" y="2443"/>
                  <a:pt x="985" y="2457"/>
                </a:cubicBezTo>
                <a:cubicBezTo>
                  <a:pt x="1005" y="2464"/>
                  <a:pt x="1030" y="2473"/>
                  <a:pt x="1051" y="2482"/>
                </a:cubicBezTo>
                <a:cubicBezTo>
                  <a:pt x="988" y="2463"/>
                  <a:pt x="933" y="2458"/>
                  <a:pt x="853" y="2462"/>
                </a:cubicBezTo>
                <a:cubicBezTo>
                  <a:pt x="794" y="2465"/>
                  <a:pt x="776" y="2468"/>
                  <a:pt x="731" y="2483"/>
                </a:cubicBezTo>
                <a:cubicBezTo>
                  <a:pt x="697" y="2494"/>
                  <a:pt x="682" y="2501"/>
                  <a:pt x="636" y="2528"/>
                </a:cubicBezTo>
                <a:cubicBezTo>
                  <a:pt x="626" y="2533"/>
                  <a:pt x="618" y="2538"/>
                  <a:pt x="612" y="2542"/>
                </a:cubicBezTo>
                <a:cubicBezTo>
                  <a:pt x="605" y="2546"/>
                  <a:pt x="602" y="2549"/>
                  <a:pt x="603" y="2552"/>
                </a:cubicBezTo>
                <a:cubicBezTo>
                  <a:pt x="605" y="2556"/>
                  <a:pt x="607" y="2555"/>
                  <a:pt x="628" y="2545"/>
                </a:cubicBezTo>
                <a:cubicBezTo>
                  <a:pt x="654" y="2531"/>
                  <a:pt x="723" y="2503"/>
                  <a:pt x="756" y="2494"/>
                </a:cubicBezTo>
                <a:cubicBezTo>
                  <a:pt x="798" y="2482"/>
                  <a:pt x="914" y="2479"/>
                  <a:pt x="970" y="2488"/>
                </a:cubicBezTo>
                <a:cubicBezTo>
                  <a:pt x="1007" y="2494"/>
                  <a:pt x="1007" y="2494"/>
                  <a:pt x="1014" y="2496"/>
                </a:cubicBezTo>
                <a:cubicBezTo>
                  <a:pt x="1016" y="2497"/>
                  <a:pt x="1030" y="2501"/>
                  <a:pt x="1043" y="2504"/>
                </a:cubicBezTo>
                <a:cubicBezTo>
                  <a:pt x="1083" y="2515"/>
                  <a:pt x="1132" y="2532"/>
                  <a:pt x="1155" y="2541"/>
                </a:cubicBezTo>
                <a:cubicBezTo>
                  <a:pt x="1151" y="2541"/>
                  <a:pt x="1146" y="2540"/>
                  <a:pt x="1140" y="2540"/>
                </a:cubicBezTo>
                <a:cubicBezTo>
                  <a:pt x="1099" y="2536"/>
                  <a:pt x="1067" y="2536"/>
                  <a:pt x="1045" y="2541"/>
                </a:cubicBezTo>
                <a:cubicBezTo>
                  <a:pt x="1009" y="2548"/>
                  <a:pt x="1001" y="2550"/>
                  <a:pt x="996" y="2552"/>
                </a:cubicBezTo>
                <a:cubicBezTo>
                  <a:pt x="993" y="2553"/>
                  <a:pt x="987" y="2555"/>
                  <a:pt x="983" y="2555"/>
                </a:cubicBezTo>
                <a:cubicBezTo>
                  <a:pt x="973" y="2557"/>
                  <a:pt x="936" y="2570"/>
                  <a:pt x="912" y="2579"/>
                </a:cubicBezTo>
                <a:cubicBezTo>
                  <a:pt x="894" y="2586"/>
                  <a:pt x="887" y="2586"/>
                  <a:pt x="840" y="2583"/>
                </a:cubicBezTo>
                <a:cubicBezTo>
                  <a:pt x="805" y="2581"/>
                  <a:pt x="752" y="2588"/>
                  <a:pt x="692" y="2603"/>
                </a:cubicBezTo>
                <a:cubicBezTo>
                  <a:pt x="602" y="2625"/>
                  <a:pt x="502" y="2682"/>
                  <a:pt x="449" y="2743"/>
                </a:cubicBezTo>
                <a:cubicBezTo>
                  <a:pt x="418" y="2778"/>
                  <a:pt x="395" y="2810"/>
                  <a:pt x="385" y="2829"/>
                </a:cubicBezTo>
                <a:cubicBezTo>
                  <a:pt x="384" y="2830"/>
                  <a:pt x="383" y="2831"/>
                  <a:pt x="383" y="2833"/>
                </a:cubicBezTo>
                <a:cubicBezTo>
                  <a:pt x="383" y="2830"/>
                  <a:pt x="383" y="2828"/>
                  <a:pt x="384" y="2825"/>
                </a:cubicBezTo>
                <a:moveTo>
                  <a:pt x="1225" y="3657"/>
                </a:moveTo>
                <a:cubicBezTo>
                  <a:pt x="1216" y="3641"/>
                  <a:pt x="1202" y="3602"/>
                  <a:pt x="1193" y="3571"/>
                </a:cubicBezTo>
                <a:cubicBezTo>
                  <a:pt x="1188" y="3551"/>
                  <a:pt x="1180" y="3531"/>
                  <a:pt x="1173" y="3517"/>
                </a:cubicBezTo>
                <a:cubicBezTo>
                  <a:pt x="1172" y="3513"/>
                  <a:pt x="1165" y="3499"/>
                  <a:pt x="1157" y="3485"/>
                </a:cubicBezTo>
                <a:cubicBezTo>
                  <a:pt x="1139" y="3448"/>
                  <a:pt x="1121" y="3422"/>
                  <a:pt x="1103" y="3404"/>
                </a:cubicBezTo>
                <a:cubicBezTo>
                  <a:pt x="1092" y="3394"/>
                  <a:pt x="1089" y="3393"/>
                  <a:pt x="1087" y="3395"/>
                </a:cubicBezTo>
                <a:cubicBezTo>
                  <a:pt x="1084" y="3397"/>
                  <a:pt x="1086" y="3400"/>
                  <a:pt x="1088" y="3402"/>
                </a:cubicBezTo>
                <a:cubicBezTo>
                  <a:pt x="1128" y="3458"/>
                  <a:pt x="1163" y="3529"/>
                  <a:pt x="1171" y="3571"/>
                </a:cubicBezTo>
                <a:cubicBezTo>
                  <a:pt x="1174" y="3589"/>
                  <a:pt x="1186" y="3626"/>
                  <a:pt x="1194" y="3641"/>
                </a:cubicBezTo>
                <a:cubicBezTo>
                  <a:pt x="1196" y="3646"/>
                  <a:pt x="1201" y="3657"/>
                  <a:pt x="1206" y="3665"/>
                </a:cubicBezTo>
                <a:cubicBezTo>
                  <a:pt x="1217" y="3690"/>
                  <a:pt x="1304" y="3813"/>
                  <a:pt x="1326" y="3836"/>
                </a:cubicBezTo>
                <a:cubicBezTo>
                  <a:pt x="1336" y="3846"/>
                  <a:pt x="1399" y="3891"/>
                  <a:pt x="1423" y="3905"/>
                </a:cubicBezTo>
                <a:cubicBezTo>
                  <a:pt x="1425" y="3906"/>
                  <a:pt x="1426" y="3907"/>
                  <a:pt x="1427" y="3908"/>
                </a:cubicBezTo>
                <a:cubicBezTo>
                  <a:pt x="1394" y="3898"/>
                  <a:pt x="1362" y="3890"/>
                  <a:pt x="1336" y="3885"/>
                </a:cubicBezTo>
                <a:cubicBezTo>
                  <a:pt x="1301" y="3879"/>
                  <a:pt x="1287" y="3874"/>
                  <a:pt x="1271" y="3863"/>
                </a:cubicBezTo>
                <a:cubicBezTo>
                  <a:pt x="1263" y="3857"/>
                  <a:pt x="1239" y="3827"/>
                  <a:pt x="1216" y="3794"/>
                </a:cubicBezTo>
                <a:cubicBezTo>
                  <a:pt x="1211" y="3787"/>
                  <a:pt x="1196" y="3766"/>
                  <a:pt x="1181" y="3747"/>
                </a:cubicBezTo>
                <a:cubicBezTo>
                  <a:pt x="1155" y="3713"/>
                  <a:pt x="1129" y="3669"/>
                  <a:pt x="1106" y="3623"/>
                </a:cubicBezTo>
                <a:cubicBezTo>
                  <a:pt x="1077" y="3563"/>
                  <a:pt x="1037" y="3497"/>
                  <a:pt x="1013" y="3469"/>
                </a:cubicBezTo>
                <a:cubicBezTo>
                  <a:pt x="990" y="3442"/>
                  <a:pt x="956" y="3419"/>
                  <a:pt x="937" y="3417"/>
                </a:cubicBezTo>
                <a:cubicBezTo>
                  <a:pt x="933" y="3417"/>
                  <a:pt x="930" y="3417"/>
                  <a:pt x="929" y="3416"/>
                </a:cubicBezTo>
                <a:cubicBezTo>
                  <a:pt x="928" y="3415"/>
                  <a:pt x="927" y="3410"/>
                  <a:pt x="926" y="3405"/>
                </a:cubicBezTo>
                <a:cubicBezTo>
                  <a:pt x="921" y="3376"/>
                  <a:pt x="937" y="3326"/>
                  <a:pt x="962" y="3297"/>
                </a:cubicBezTo>
                <a:cubicBezTo>
                  <a:pt x="965" y="3293"/>
                  <a:pt x="970" y="3287"/>
                  <a:pt x="972" y="3282"/>
                </a:cubicBezTo>
                <a:cubicBezTo>
                  <a:pt x="976" y="3275"/>
                  <a:pt x="1003" y="3253"/>
                  <a:pt x="1018" y="3246"/>
                </a:cubicBezTo>
                <a:cubicBezTo>
                  <a:pt x="1023" y="3243"/>
                  <a:pt x="1036" y="3241"/>
                  <a:pt x="1048" y="3240"/>
                </a:cubicBezTo>
                <a:cubicBezTo>
                  <a:pt x="1053" y="3240"/>
                  <a:pt x="1057" y="3239"/>
                  <a:pt x="1060" y="3239"/>
                </a:cubicBezTo>
                <a:cubicBezTo>
                  <a:pt x="1070" y="3239"/>
                  <a:pt x="1076" y="3241"/>
                  <a:pt x="1085" y="3245"/>
                </a:cubicBezTo>
                <a:cubicBezTo>
                  <a:pt x="1110" y="3255"/>
                  <a:pt x="1148" y="3289"/>
                  <a:pt x="1169" y="3319"/>
                </a:cubicBezTo>
                <a:cubicBezTo>
                  <a:pt x="1204" y="3368"/>
                  <a:pt x="1235" y="3437"/>
                  <a:pt x="1253" y="3509"/>
                </a:cubicBezTo>
                <a:cubicBezTo>
                  <a:pt x="1255" y="3516"/>
                  <a:pt x="1262" y="3541"/>
                  <a:pt x="1263" y="3543"/>
                </a:cubicBezTo>
                <a:lnTo>
                  <a:pt x="1263" y="3542"/>
                </a:lnTo>
                <a:cubicBezTo>
                  <a:pt x="1264" y="3544"/>
                  <a:pt x="1268" y="3559"/>
                  <a:pt x="1274" y="3582"/>
                </a:cubicBezTo>
                <a:cubicBezTo>
                  <a:pt x="1287" y="3633"/>
                  <a:pt x="1294" y="3654"/>
                  <a:pt x="1305" y="3680"/>
                </a:cubicBezTo>
                <a:cubicBezTo>
                  <a:pt x="1311" y="3692"/>
                  <a:pt x="1319" y="3712"/>
                  <a:pt x="1325" y="3724"/>
                </a:cubicBezTo>
                <a:cubicBezTo>
                  <a:pt x="1343" y="3765"/>
                  <a:pt x="1386" y="3833"/>
                  <a:pt x="1397" y="3841"/>
                </a:cubicBezTo>
                <a:cubicBezTo>
                  <a:pt x="1398" y="3842"/>
                  <a:pt x="1405" y="3851"/>
                  <a:pt x="1416" y="3863"/>
                </a:cubicBezTo>
                <a:cubicBezTo>
                  <a:pt x="1421" y="3870"/>
                  <a:pt x="1427" y="3878"/>
                  <a:pt x="1433" y="3884"/>
                </a:cubicBezTo>
                <a:cubicBezTo>
                  <a:pt x="1428" y="3881"/>
                  <a:pt x="1423" y="3878"/>
                  <a:pt x="1418" y="3875"/>
                </a:cubicBezTo>
                <a:cubicBezTo>
                  <a:pt x="1397" y="3862"/>
                  <a:pt x="1355" y="3831"/>
                  <a:pt x="1342" y="3818"/>
                </a:cubicBezTo>
                <a:cubicBezTo>
                  <a:pt x="1325" y="3803"/>
                  <a:pt x="1248" y="3695"/>
                  <a:pt x="1225" y="3657"/>
                </a:cubicBezTo>
                <a:moveTo>
                  <a:pt x="798" y="3660"/>
                </a:moveTo>
                <a:cubicBezTo>
                  <a:pt x="799" y="3649"/>
                  <a:pt x="800" y="3614"/>
                  <a:pt x="801" y="3581"/>
                </a:cubicBezTo>
                <a:cubicBezTo>
                  <a:pt x="802" y="3492"/>
                  <a:pt x="807" y="3459"/>
                  <a:pt x="828" y="3403"/>
                </a:cubicBezTo>
                <a:cubicBezTo>
                  <a:pt x="838" y="3376"/>
                  <a:pt x="837" y="3375"/>
                  <a:pt x="836" y="3373"/>
                </a:cubicBezTo>
                <a:lnTo>
                  <a:pt x="835" y="3372"/>
                </a:lnTo>
                <a:lnTo>
                  <a:pt x="833" y="3372"/>
                </a:lnTo>
                <a:cubicBezTo>
                  <a:pt x="831" y="3372"/>
                  <a:pt x="829" y="3372"/>
                  <a:pt x="815" y="3400"/>
                </a:cubicBezTo>
                <a:cubicBezTo>
                  <a:pt x="807" y="3416"/>
                  <a:pt x="800" y="3432"/>
                  <a:pt x="797" y="3441"/>
                </a:cubicBezTo>
                <a:cubicBezTo>
                  <a:pt x="783" y="3481"/>
                  <a:pt x="779" y="3516"/>
                  <a:pt x="778" y="3587"/>
                </a:cubicBezTo>
                <a:cubicBezTo>
                  <a:pt x="778" y="3611"/>
                  <a:pt x="777" y="3640"/>
                  <a:pt x="776" y="3649"/>
                </a:cubicBezTo>
                <a:cubicBezTo>
                  <a:pt x="775" y="3659"/>
                  <a:pt x="775" y="3697"/>
                  <a:pt x="776" y="3732"/>
                </a:cubicBezTo>
                <a:lnTo>
                  <a:pt x="777" y="3777"/>
                </a:lnTo>
                <a:lnTo>
                  <a:pt x="769" y="3756"/>
                </a:lnTo>
                <a:cubicBezTo>
                  <a:pt x="737" y="3674"/>
                  <a:pt x="720" y="3616"/>
                  <a:pt x="721" y="3593"/>
                </a:cubicBezTo>
                <a:cubicBezTo>
                  <a:pt x="721" y="3587"/>
                  <a:pt x="722" y="3572"/>
                  <a:pt x="722" y="3561"/>
                </a:cubicBezTo>
                <a:cubicBezTo>
                  <a:pt x="722" y="3549"/>
                  <a:pt x="723" y="3538"/>
                  <a:pt x="724" y="3535"/>
                </a:cubicBezTo>
                <a:cubicBezTo>
                  <a:pt x="726" y="3531"/>
                  <a:pt x="727" y="3522"/>
                  <a:pt x="728" y="3514"/>
                </a:cubicBezTo>
                <a:cubicBezTo>
                  <a:pt x="729" y="3496"/>
                  <a:pt x="740" y="3452"/>
                  <a:pt x="747" y="3436"/>
                </a:cubicBezTo>
                <a:cubicBezTo>
                  <a:pt x="761" y="3404"/>
                  <a:pt x="823" y="3323"/>
                  <a:pt x="849" y="3304"/>
                </a:cubicBezTo>
                <a:cubicBezTo>
                  <a:pt x="869" y="3289"/>
                  <a:pt x="925" y="3257"/>
                  <a:pt x="938" y="3253"/>
                </a:cubicBezTo>
                <a:cubicBezTo>
                  <a:pt x="944" y="3251"/>
                  <a:pt x="956" y="3249"/>
                  <a:pt x="965" y="3248"/>
                </a:cubicBezTo>
                <a:lnTo>
                  <a:pt x="974" y="3247"/>
                </a:lnTo>
                <a:lnTo>
                  <a:pt x="960" y="3263"/>
                </a:lnTo>
                <a:cubicBezTo>
                  <a:pt x="930" y="3298"/>
                  <a:pt x="912" y="3334"/>
                  <a:pt x="905" y="3367"/>
                </a:cubicBezTo>
                <a:cubicBezTo>
                  <a:pt x="902" y="3387"/>
                  <a:pt x="904" y="3421"/>
                  <a:pt x="911" y="3449"/>
                </a:cubicBezTo>
                <a:cubicBezTo>
                  <a:pt x="920" y="3482"/>
                  <a:pt x="920" y="3514"/>
                  <a:pt x="911" y="3545"/>
                </a:cubicBezTo>
                <a:cubicBezTo>
                  <a:pt x="903" y="3573"/>
                  <a:pt x="877" y="3636"/>
                  <a:pt x="866" y="3654"/>
                </a:cubicBezTo>
                <a:cubicBezTo>
                  <a:pt x="855" y="3671"/>
                  <a:pt x="849" y="3686"/>
                  <a:pt x="832" y="3729"/>
                </a:cubicBezTo>
                <a:cubicBezTo>
                  <a:pt x="823" y="3751"/>
                  <a:pt x="809" y="3802"/>
                  <a:pt x="805" y="3827"/>
                </a:cubicBezTo>
                <a:cubicBezTo>
                  <a:pt x="801" y="3790"/>
                  <a:pt x="796" y="3680"/>
                  <a:pt x="798" y="3660"/>
                </a:cubicBezTo>
                <a:moveTo>
                  <a:pt x="1213" y="4363"/>
                </a:moveTo>
                <a:cubicBezTo>
                  <a:pt x="1204" y="4350"/>
                  <a:pt x="1201" y="4336"/>
                  <a:pt x="1202" y="4330"/>
                </a:cubicBezTo>
                <a:cubicBezTo>
                  <a:pt x="1202" y="4329"/>
                  <a:pt x="1202" y="4329"/>
                  <a:pt x="1203" y="4329"/>
                </a:cubicBezTo>
                <a:cubicBezTo>
                  <a:pt x="1204" y="4330"/>
                  <a:pt x="1205" y="4333"/>
                  <a:pt x="1207" y="4339"/>
                </a:cubicBezTo>
                <a:lnTo>
                  <a:pt x="1207" y="4339"/>
                </a:lnTo>
                <a:cubicBezTo>
                  <a:pt x="1209" y="4344"/>
                  <a:pt x="1211" y="4355"/>
                  <a:pt x="1213" y="4363"/>
                </a:cubicBezTo>
                <a:moveTo>
                  <a:pt x="959" y="5108"/>
                </a:moveTo>
                <a:cubicBezTo>
                  <a:pt x="972" y="5037"/>
                  <a:pt x="980" y="4985"/>
                  <a:pt x="984" y="4949"/>
                </a:cubicBezTo>
                <a:cubicBezTo>
                  <a:pt x="990" y="4895"/>
                  <a:pt x="998" y="4856"/>
                  <a:pt x="1013" y="4797"/>
                </a:cubicBezTo>
                <a:cubicBezTo>
                  <a:pt x="1020" y="4769"/>
                  <a:pt x="1027" y="4736"/>
                  <a:pt x="1028" y="4723"/>
                </a:cubicBezTo>
                <a:cubicBezTo>
                  <a:pt x="1029" y="4711"/>
                  <a:pt x="1028" y="4687"/>
                  <a:pt x="1026" y="4670"/>
                </a:cubicBezTo>
                <a:cubicBezTo>
                  <a:pt x="1024" y="4633"/>
                  <a:pt x="1021" y="4631"/>
                  <a:pt x="1020" y="4630"/>
                </a:cubicBezTo>
                <a:lnTo>
                  <a:pt x="1018" y="4629"/>
                </a:lnTo>
                <a:lnTo>
                  <a:pt x="1016" y="4629"/>
                </a:lnTo>
                <a:cubicBezTo>
                  <a:pt x="1014" y="4630"/>
                  <a:pt x="1013" y="4631"/>
                  <a:pt x="1012" y="4652"/>
                </a:cubicBezTo>
                <a:cubicBezTo>
                  <a:pt x="1010" y="4718"/>
                  <a:pt x="1009" y="4724"/>
                  <a:pt x="992" y="4788"/>
                </a:cubicBezTo>
                <a:cubicBezTo>
                  <a:pt x="975" y="4851"/>
                  <a:pt x="969" y="4881"/>
                  <a:pt x="963" y="4932"/>
                </a:cubicBezTo>
                <a:cubicBezTo>
                  <a:pt x="960" y="4961"/>
                  <a:pt x="959" y="4972"/>
                  <a:pt x="957" y="4981"/>
                </a:cubicBezTo>
                <a:cubicBezTo>
                  <a:pt x="953" y="5005"/>
                  <a:pt x="938" y="5097"/>
                  <a:pt x="937" y="5102"/>
                </a:cubicBezTo>
                <a:cubicBezTo>
                  <a:pt x="936" y="5105"/>
                  <a:pt x="935" y="5113"/>
                  <a:pt x="934" y="5120"/>
                </a:cubicBezTo>
                <a:cubicBezTo>
                  <a:pt x="933" y="5126"/>
                  <a:pt x="931" y="5135"/>
                  <a:pt x="930" y="5139"/>
                </a:cubicBezTo>
                <a:cubicBezTo>
                  <a:pt x="929" y="5142"/>
                  <a:pt x="928" y="5148"/>
                  <a:pt x="927" y="5154"/>
                </a:cubicBezTo>
                <a:cubicBezTo>
                  <a:pt x="927" y="5152"/>
                  <a:pt x="926" y="5148"/>
                  <a:pt x="926" y="5145"/>
                </a:cubicBezTo>
                <a:cubicBezTo>
                  <a:pt x="924" y="5127"/>
                  <a:pt x="921" y="5104"/>
                  <a:pt x="919" y="5094"/>
                </a:cubicBezTo>
                <a:cubicBezTo>
                  <a:pt x="916" y="5071"/>
                  <a:pt x="920" y="5029"/>
                  <a:pt x="933" y="4968"/>
                </a:cubicBezTo>
                <a:cubicBezTo>
                  <a:pt x="939" y="4940"/>
                  <a:pt x="946" y="4897"/>
                  <a:pt x="948" y="4873"/>
                </a:cubicBezTo>
                <a:cubicBezTo>
                  <a:pt x="954" y="4824"/>
                  <a:pt x="955" y="4739"/>
                  <a:pt x="950" y="4712"/>
                </a:cubicBezTo>
                <a:cubicBezTo>
                  <a:pt x="944" y="4675"/>
                  <a:pt x="928" y="4630"/>
                  <a:pt x="901" y="4577"/>
                </a:cubicBezTo>
                <a:cubicBezTo>
                  <a:pt x="892" y="4560"/>
                  <a:pt x="879" y="4534"/>
                  <a:pt x="871" y="4518"/>
                </a:cubicBezTo>
                <a:cubicBezTo>
                  <a:pt x="856" y="4487"/>
                  <a:pt x="843" y="4466"/>
                  <a:pt x="816" y="4426"/>
                </a:cubicBezTo>
                <a:cubicBezTo>
                  <a:pt x="801" y="4405"/>
                  <a:pt x="800" y="4402"/>
                  <a:pt x="798" y="4381"/>
                </a:cubicBezTo>
                <a:cubicBezTo>
                  <a:pt x="794" y="4349"/>
                  <a:pt x="797" y="4315"/>
                  <a:pt x="809" y="4274"/>
                </a:cubicBezTo>
                <a:cubicBezTo>
                  <a:pt x="822" y="4225"/>
                  <a:pt x="826" y="4200"/>
                  <a:pt x="823" y="4172"/>
                </a:cubicBezTo>
                <a:cubicBezTo>
                  <a:pt x="823" y="4168"/>
                  <a:pt x="823" y="4162"/>
                  <a:pt x="822" y="4157"/>
                </a:cubicBezTo>
                <a:cubicBezTo>
                  <a:pt x="828" y="4168"/>
                  <a:pt x="839" y="4187"/>
                  <a:pt x="849" y="4204"/>
                </a:cubicBezTo>
                <a:cubicBezTo>
                  <a:pt x="865" y="4233"/>
                  <a:pt x="885" y="4265"/>
                  <a:pt x="893" y="4275"/>
                </a:cubicBezTo>
                <a:cubicBezTo>
                  <a:pt x="911" y="4299"/>
                  <a:pt x="947" y="4337"/>
                  <a:pt x="976" y="4363"/>
                </a:cubicBezTo>
                <a:cubicBezTo>
                  <a:pt x="1001" y="4384"/>
                  <a:pt x="1001" y="4384"/>
                  <a:pt x="1014" y="4400"/>
                </a:cubicBezTo>
                <a:cubicBezTo>
                  <a:pt x="1041" y="4432"/>
                  <a:pt x="1069" y="4492"/>
                  <a:pt x="1077" y="4534"/>
                </a:cubicBezTo>
                <a:cubicBezTo>
                  <a:pt x="1078" y="4540"/>
                  <a:pt x="1082" y="4560"/>
                  <a:pt x="1086" y="4577"/>
                </a:cubicBezTo>
                <a:cubicBezTo>
                  <a:pt x="1093" y="4613"/>
                  <a:pt x="1095" y="4645"/>
                  <a:pt x="1092" y="4666"/>
                </a:cubicBezTo>
                <a:cubicBezTo>
                  <a:pt x="1090" y="4680"/>
                  <a:pt x="1084" y="4707"/>
                  <a:pt x="1071" y="4765"/>
                </a:cubicBezTo>
                <a:cubicBezTo>
                  <a:pt x="1066" y="4787"/>
                  <a:pt x="1040" y="4882"/>
                  <a:pt x="1026" y="4927"/>
                </a:cubicBezTo>
                <a:cubicBezTo>
                  <a:pt x="1021" y="4943"/>
                  <a:pt x="1013" y="4973"/>
                  <a:pt x="1006" y="4994"/>
                </a:cubicBezTo>
                <a:cubicBezTo>
                  <a:pt x="1000" y="5015"/>
                  <a:pt x="987" y="5055"/>
                  <a:pt x="977" y="5084"/>
                </a:cubicBezTo>
                <a:cubicBezTo>
                  <a:pt x="967" y="5112"/>
                  <a:pt x="954" y="5150"/>
                  <a:pt x="949" y="5171"/>
                </a:cubicBezTo>
                <a:cubicBezTo>
                  <a:pt x="951" y="5157"/>
                  <a:pt x="954" y="5138"/>
                  <a:pt x="959" y="5108"/>
                </a:cubicBezTo>
                <a:moveTo>
                  <a:pt x="595" y="5898"/>
                </a:moveTo>
                <a:cubicBezTo>
                  <a:pt x="592" y="5871"/>
                  <a:pt x="590" y="5824"/>
                  <a:pt x="588" y="5753"/>
                </a:cubicBezTo>
                <a:lnTo>
                  <a:pt x="587" y="5734"/>
                </a:lnTo>
                <a:cubicBezTo>
                  <a:pt x="585" y="5673"/>
                  <a:pt x="582" y="5620"/>
                  <a:pt x="578" y="5575"/>
                </a:cubicBezTo>
                <a:lnTo>
                  <a:pt x="577" y="5562"/>
                </a:lnTo>
                <a:cubicBezTo>
                  <a:pt x="571" y="5495"/>
                  <a:pt x="562" y="5440"/>
                  <a:pt x="550" y="5402"/>
                </a:cubicBezTo>
                <a:cubicBezTo>
                  <a:pt x="545" y="5383"/>
                  <a:pt x="527" y="5344"/>
                  <a:pt x="520" y="5336"/>
                </a:cubicBezTo>
                <a:lnTo>
                  <a:pt x="519" y="5335"/>
                </a:lnTo>
                <a:cubicBezTo>
                  <a:pt x="516" y="5332"/>
                  <a:pt x="515" y="5329"/>
                  <a:pt x="512" y="5331"/>
                </a:cubicBezTo>
                <a:cubicBezTo>
                  <a:pt x="509" y="5333"/>
                  <a:pt x="510" y="5336"/>
                  <a:pt x="512" y="5343"/>
                </a:cubicBezTo>
                <a:cubicBezTo>
                  <a:pt x="514" y="5348"/>
                  <a:pt x="517" y="5356"/>
                  <a:pt x="522" y="5369"/>
                </a:cubicBezTo>
                <a:lnTo>
                  <a:pt x="524" y="5375"/>
                </a:lnTo>
                <a:cubicBezTo>
                  <a:pt x="540" y="5419"/>
                  <a:pt x="541" y="5423"/>
                  <a:pt x="545" y="5460"/>
                </a:cubicBezTo>
                <a:cubicBezTo>
                  <a:pt x="549" y="5493"/>
                  <a:pt x="562" y="5640"/>
                  <a:pt x="562" y="5646"/>
                </a:cubicBezTo>
                <a:cubicBezTo>
                  <a:pt x="562" y="5648"/>
                  <a:pt x="563" y="5685"/>
                  <a:pt x="564" y="5720"/>
                </a:cubicBezTo>
                <a:cubicBezTo>
                  <a:pt x="566" y="5758"/>
                  <a:pt x="567" y="5804"/>
                  <a:pt x="567" y="5823"/>
                </a:cubicBezTo>
                <a:cubicBezTo>
                  <a:pt x="567" y="5853"/>
                  <a:pt x="569" y="5887"/>
                  <a:pt x="571" y="5908"/>
                </a:cubicBezTo>
                <a:cubicBezTo>
                  <a:pt x="561" y="5886"/>
                  <a:pt x="548" y="5852"/>
                  <a:pt x="544" y="5834"/>
                </a:cubicBezTo>
                <a:cubicBezTo>
                  <a:pt x="541" y="5821"/>
                  <a:pt x="541" y="5806"/>
                  <a:pt x="538" y="5727"/>
                </a:cubicBezTo>
                <a:cubicBezTo>
                  <a:pt x="537" y="5710"/>
                  <a:pt x="535" y="5690"/>
                  <a:pt x="532" y="5683"/>
                </a:cubicBezTo>
                <a:cubicBezTo>
                  <a:pt x="530" y="5677"/>
                  <a:pt x="525" y="5662"/>
                  <a:pt x="522" y="5651"/>
                </a:cubicBezTo>
                <a:cubicBezTo>
                  <a:pt x="518" y="5640"/>
                  <a:pt x="513" y="5624"/>
                  <a:pt x="510" y="5616"/>
                </a:cubicBezTo>
                <a:cubicBezTo>
                  <a:pt x="507" y="5608"/>
                  <a:pt x="504" y="5599"/>
                  <a:pt x="504" y="5595"/>
                </a:cubicBezTo>
                <a:cubicBezTo>
                  <a:pt x="503" y="5592"/>
                  <a:pt x="501" y="5586"/>
                  <a:pt x="500" y="5582"/>
                </a:cubicBezTo>
                <a:cubicBezTo>
                  <a:pt x="499" y="5578"/>
                  <a:pt x="495" y="5558"/>
                  <a:pt x="491" y="5538"/>
                </a:cubicBezTo>
                <a:cubicBezTo>
                  <a:pt x="481" y="5487"/>
                  <a:pt x="468" y="5443"/>
                  <a:pt x="458" y="5431"/>
                </a:cubicBezTo>
                <a:cubicBezTo>
                  <a:pt x="441" y="5412"/>
                  <a:pt x="420" y="5372"/>
                  <a:pt x="410" y="5340"/>
                </a:cubicBezTo>
                <a:cubicBezTo>
                  <a:pt x="394" y="5286"/>
                  <a:pt x="380" y="5261"/>
                  <a:pt x="354" y="5236"/>
                </a:cubicBezTo>
                <a:cubicBezTo>
                  <a:pt x="342" y="5224"/>
                  <a:pt x="309" y="5207"/>
                  <a:pt x="285" y="5202"/>
                </a:cubicBezTo>
                <a:lnTo>
                  <a:pt x="282" y="5201"/>
                </a:lnTo>
                <a:lnTo>
                  <a:pt x="288" y="5198"/>
                </a:lnTo>
                <a:cubicBezTo>
                  <a:pt x="295" y="5194"/>
                  <a:pt x="309" y="5188"/>
                  <a:pt x="319" y="5185"/>
                </a:cubicBezTo>
                <a:cubicBezTo>
                  <a:pt x="338" y="5180"/>
                  <a:pt x="386" y="5176"/>
                  <a:pt x="404" y="5179"/>
                </a:cubicBezTo>
                <a:cubicBezTo>
                  <a:pt x="409" y="5180"/>
                  <a:pt x="418" y="5181"/>
                  <a:pt x="422" y="5181"/>
                </a:cubicBezTo>
                <a:cubicBezTo>
                  <a:pt x="460" y="5186"/>
                  <a:pt x="515" y="5214"/>
                  <a:pt x="562" y="5251"/>
                </a:cubicBezTo>
                <a:cubicBezTo>
                  <a:pt x="597" y="5279"/>
                  <a:pt x="632" y="5326"/>
                  <a:pt x="651" y="5372"/>
                </a:cubicBezTo>
                <a:cubicBezTo>
                  <a:pt x="675" y="5431"/>
                  <a:pt x="673" y="5511"/>
                  <a:pt x="646" y="5611"/>
                </a:cubicBezTo>
                <a:cubicBezTo>
                  <a:pt x="603" y="5766"/>
                  <a:pt x="593" y="5819"/>
                  <a:pt x="595" y="5898"/>
                </a:cubicBezTo>
                <a:moveTo>
                  <a:pt x="160" y="5400"/>
                </a:moveTo>
                <a:cubicBezTo>
                  <a:pt x="160" y="5404"/>
                  <a:pt x="160" y="5407"/>
                  <a:pt x="160" y="5410"/>
                </a:cubicBezTo>
                <a:cubicBezTo>
                  <a:pt x="156" y="5407"/>
                  <a:pt x="150" y="5399"/>
                  <a:pt x="145" y="5388"/>
                </a:cubicBezTo>
                <a:cubicBezTo>
                  <a:pt x="133" y="5363"/>
                  <a:pt x="133" y="5304"/>
                  <a:pt x="145" y="5271"/>
                </a:cubicBezTo>
                <a:cubicBezTo>
                  <a:pt x="148" y="5264"/>
                  <a:pt x="148" y="5260"/>
                  <a:pt x="146" y="5259"/>
                </a:cubicBezTo>
                <a:cubicBezTo>
                  <a:pt x="145" y="5258"/>
                  <a:pt x="143" y="5257"/>
                  <a:pt x="141" y="5259"/>
                </a:cubicBezTo>
                <a:cubicBezTo>
                  <a:pt x="130" y="5266"/>
                  <a:pt x="117" y="5326"/>
                  <a:pt x="118" y="5350"/>
                </a:cubicBezTo>
                <a:cubicBezTo>
                  <a:pt x="119" y="5368"/>
                  <a:pt x="127" y="5394"/>
                  <a:pt x="136" y="5411"/>
                </a:cubicBezTo>
                <a:lnTo>
                  <a:pt x="130" y="5406"/>
                </a:lnTo>
                <a:cubicBezTo>
                  <a:pt x="107" y="5390"/>
                  <a:pt x="102" y="5384"/>
                  <a:pt x="92" y="5361"/>
                </a:cubicBezTo>
                <a:cubicBezTo>
                  <a:pt x="81" y="5334"/>
                  <a:pt x="79" y="5304"/>
                  <a:pt x="88" y="5284"/>
                </a:cubicBezTo>
                <a:cubicBezTo>
                  <a:pt x="96" y="5266"/>
                  <a:pt x="108" y="5252"/>
                  <a:pt x="126" y="5241"/>
                </a:cubicBezTo>
                <a:cubicBezTo>
                  <a:pt x="138" y="5233"/>
                  <a:pt x="140" y="5230"/>
                  <a:pt x="141" y="5228"/>
                </a:cubicBezTo>
                <a:cubicBezTo>
                  <a:pt x="144" y="5226"/>
                  <a:pt x="158" y="5219"/>
                  <a:pt x="177" y="5213"/>
                </a:cubicBezTo>
                <a:cubicBezTo>
                  <a:pt x="193" y="5207"/>
                  <a:pt x="195" y="5207"/>
                  <a:pt x="201" y="5205"/>
                </a:cubicBezTo>
                <a:cubicBezTo>
                  <a:pt x="214" y="5201"/>
                  <a:pt x="226" y="5198"/>
                  <a:pt x="233" y="5194"/>
                </a:cubicBezTo>
                <a:cubicBezTo>
                  <a:pt x="237" y="5193"/>
                  <a:pt x="250" y="5189"/>
                  <a:pt x="262" y="5186"/>
                </a:cubicBezTo>
                <a:lnTo>
                  <a:pt x="263" y="5186"/>
                </a:lnTo>
                <a:cubicBezTo>
                  <a:pt x="246" y="5196"/>
                  <a:pt x="218" y="5228"/>
                  <a:pt x="202" y="5256"/>
                </a:cubicBezTo>
                <a:cubicBezTo>
                  <a:pt x="191" y="5275"/>
                  <a:pt x="178" y="5305"/>
                  <a:pt x="170" y="5329"/>
                </a:cubicBezTo>
                <a:cubicBezTo>
                  <a:pt x="165" y="5345"/>
                  <a:pt x="159" y="5385"/>
                  <a:pt x="160" y="5400"/>
                </a:cubicBezTo>
                <a:moveTo>
                  <a:pt x="1157" y="5713"/>
                </a:moveTo>
                <a:cubicBezTo>
                  <a:pt x="1166" y="5707"/>
                  <a:pt x="1198" y="5691"/>
                  <a:pt x="1201" y="5691"/>
                </a:cubicBezTo>
                <a:lnTo>
                  <a:pt x="1201" y="5691"/>
                </a:lnTo>
                <a:cubicBezTo>
                  <a:pt x="1203" y="5690"/>
                  <a:pt x="1215" y="5684"/>
                  <a:pt x="1238" y="5671"/>
                </a:cubicBezTo>
                <a:cubicBezTo>
                  <a:pt x="1257" y="5661"/>
                  <a:pt x="1284" y="5647"/>
                  <a:pt x="1298" y="5640"/>
                </a:cubicBezTo>
                <a:cubicBezTo>
                  <a:pt x="1354" y="5615"/>
                  <a:pt x="1463" y="5554"/>
                  <a:pt x="1490" y="5533"/>
                </a:cubicBezTo>
                <a:cubicBezTo>
                  <a:pt x="1513" y="5515"/>
                  <a:pt x="1548" y="5482"/>
                  <a:pt x="1551" y="5473"/>
                </a:cubicBezTo>
                <a:cubicBezTo>
                  <a:pt x="1551" y="5471"/>
                  <a:pt x="1550" y="5469"/>
                  <a:pt x="1549" y="5468"/>
                </a:cubicBezTo>
                <a:cubicBezTo>
                  <a:pt x="1547" y="5467"/>
                  <a:pt x="1545" y="5466"/>
                  <a:pt x="1533" y="5479"/>
                </a:cubicBezTo>
                <a:cubicBezTo>
                  <a:pt x="1526" y="5487"/>
                  <a:pt x="1514" y="5498"/>
                  <a:pt x="1507" y="5503"/>
                </a:cubicBezTo>
                <a:cubicBezTo>
                  <a:pt x="1487" y="5518"/>
                  <a:pt x="1419" y="5558"/>
                  <a:pt x="1393" y="5571"/>
                </a:cubicBezTo>
                <a:cubicBezTo>
                  <a:pt x="1381" y="5577"/>
                  <a:pt x="1366" y="5584"/>
                  <a:pt x="1361" y="5586"/>
                </a:cubicBezTo>
                <a:cubicBezTo>
                  <a:pt x="1357" y="5589"/>
                  <a:pt x="1333" y="5600"/>
                  <a:pt x="1309" y="5610"/>
                </a:cubicBezTo>
                <a:cubicBezTo>
                  <a:pt x="1285" y="5621"/>
                  <a:pt x="1248" y="5639"/>
                  <a:pt x="1227" y="5651"/>
                </a:cubicBezTo>
                <a:cubicBezTo>
                  <a:pt x="1207" y="5662"/>
                  <a:pt x="1184" y="5674"/>
                  <a:pt x="1178" y="5676"/>
                </a:cubicBezTo>
                <a:cubicBezTo>
                  <a:pt x="1172" y="5679"/>
                  <a:pt x="1159" y="5685"/>
                  <a:pt x="1150" y="5690"/>
                </a:cubicBezTo>
                <a:cubicBezTo>
                  <a:pt x="1141" y="5695"/>
                  <a:pt x="1123" y="5705"/>
                  <a:pt x="1109" y="5712"/>
                </a:cubicBezTo>
                <a:lnTo>
                  <a:pt x="1096" y="5718"/>
                </a:lnTo>
                <a:lnTo>
                  <a:pt x="1099" y="5713"/>
                </a:lnTo>
                <a:cubicBezTo>
                  <a:pt x="1111" y="5698"/>
                  <a:pt x="1128" y="5682"/>
                  <a:pt x="1155" y="5663"/>
                </a:cubicBezTo>
                <a:cubicBezTo>
                  <a:pt x="1182" y="5643"/>
                  <a:pt x="1193" y="5635"/>
                  <a:pt x="1195" y="5634"/>
                </a:cubicBezTo>
                <a:cubicBezTo>
                  <a:pt x="1196" y="5634"/>
                  <a:pt x="1200" y="5632"/>
                  <a:pt x="1227" y="5613"/>
                </a:cubicBezTo>
                <a:cubicBezTo>
                  <a:pt x="1293" y="5568"/>
                  <a:pt x="1357" y="5506"/>
                  <a:pt x="1391" y="5454"/>
                </a:cubicBezTo>
                <a:cubicBezTo>
                  <a:pt x="1400" y="5440"/>
                  <a:pt x="1413" y="5421"/>
                  <a:pt x="1417" y="5416"/>
                </a:cubicBezTo>
                <a:cubicBezTo>
                  <a:pt x="1462" y="5356"/>
                  <a:pt x="1511" y="5309"/>
                  <a:pt x="1557" y="5280"/>
                </a:cubicBezTo>
                <a:cubicBezTo>
                  <a:pt x="1587" y="5261"/>
                  <a:pt x="1623" y="5246"/>
                  <a:pt x="1649" y="5239"/>
                </a:cubicBezTo>
                <a:cubicBezTo>
                  <a:pt x="1662" y="5236"/>
                  <a:pt x="1696" y="5232"/>
                  <a:pt x="1727" y="5229"/>
                </a:cubicBezTo>
                <a:cubicBezTo>
                  <a:pt x="1842" y="5218"/>
                  <a:pt x="1863" y="5216"/>
                  <a:pt x="1899" y="5208"/>
                </a:cubicBezTo>
                <a:cubicBezTo>
                  <a:pt x="1915" y="5204"/>
                  <a:pt x="1925" y="5202"/>
                  <a:pt x="1930" y="5200"/>
                </a:cubicBezTo>
                <a:cubicBezTo>
                  <a:pt x="1929" y="5201"/>
                  <a:pt x="1927" y="5202"/>
                  <a:pt x="1925" y="5203"/>
                </a:cubicBezTo>
                <a:cubicBezTo>
                  <a:pt x="1892" y="5221"/>
                  <a:pt x="1845" y="5258"/>
                  <a:pt x="1817" y="5288"/>
                </a:cubicBezTo>
                <a:cubicBezTo>
                  <a:pt x="1808" y="5298"/>
                  <a:pt x="1783" y="5331"/>
                  <a:pt x="1783" y="5337"/>
                </a:cubicBezTo>
                <a:lnTo>
                  <a:pt x="1783" y="5337"/>
                </a:lnTo>
                <a:cubicBezTo>
                  <a:pt x="1782" y="5337"/>
                  <a:pt x="1778" y="5340"/>
                  <a:pt x="1774" y="5351"/>
                </a:cubicBezTo>
                <a:cubicBezTo>
                  <a:pt x="1771" y="5357"/>
                  <a:pt x="1763" y="5372"/>
                  <a:pt x="1757" y="5385"/>
                </a:cubicBezTo>
                <a:cubicBezTo>
                  <a:pt x="1748" y="5404"/>
                  <a:pt x="1746" y="5408"/>
                  <a:pt x="1746" y="5410"/>
                </a:cubicBezTo>
                <a:cubicBezTo>
                  <a:pt x="1746" y="5409"/>
                  <a:pt x="1746" y="5409"/>
                  <a:pt x="1746" y="5409"/>
                </a:cubicBezTo>
                <a:cubicBezTo>
                  <a:pt x="1746" y="5410"/>
                  <a:pt x="1744" y="5413"/>
                  <a:pt x="1741" y="5416"/>
                </a:cubicBezTo>
                <a:cubicBezTo>
                  <a:pt x="1738" y="5420"/>
                  <a:pt x="1729" y="5433"/>
                  <a:pt x="1720" y="5445"/>
                </a:cubicBezTo>
                <a:cubicBezTo>
                  <a:pt x="1675" y="5507"/>
                  <a:pt x="1604" y="5590"/>
                  <a:pt x="1589" y="5599"/>
                </a:cubicBezTo>
                <a:cubicBezTo>
                  <a:pt x="1535" y="5632"/>
                  <a:pt x="1516" y="5641"/>
                  <a:pt x="1455" y="5663"/>
                </a:cubicBezTo>
                <a:cubicBezTo>
                  <a:pt x="1443" y="5667"/>
                  <a:pt x="1429" y="5672"/>
                  <a:pt x="1425" y="5673"/>
                </a:cubicBezTo>
                <a:cubicBezTo>
                  <a:pt x="1421" y="5675"/>
                  <a:pt x="1407" y="5680"/>
                  <a:pt x="1393" y="5684"/>
                </a:cubicBezTo>
                <a:cubicBezTo>
                  <a:pt x="1379" y="5689"/>
                  <a:pt x="1363" y="5694"/>
                  <a:pt x="1356" y="5697"/>
                </a:cubicBezTo>
                <a:cubicBezTo>
                  <a:pt x="1343" y="5703"/>
                  <a:pt x="1276" y="5718"/>
                  <a:pt x="1253" y="5721"/>
                </a:cubicBezTo>
                <a:cubicBezTo>
                  <a:pt x="1245" y="5722"/>
                  <a:pt x="1219" y="5725"/>
                  <a:pt x="1195" y="5727"/>
                </a:cubicBezTo>
                <a:cubicBezTo>
                  <a:pt x="1172" y="5730"/>
                  <a:pt x="1138" y="5733"/>
                  <a:pt x="1121" y="5735"/>
                </a:cubicBezTo>
                <a:lnTo>
                  <a:pt x="1110" y="5736"/>
                </a:lnTo>
                <a:lnTo>
                  <a:pt x="1120" y="5732"/>
                </a:lnTo>
                <a:cubicBezTo>
                  <a:pt x="1135" y="5724"/>
                  <a:pt x="1152" y="5716"/>
                  <a:pt x="1157" y="5713"/>
                </a:cubicBezTo>
                <a:moveTo>
                  <a:pt x="1535" y="5267"/>
                </a:moveTo>
                <a:lnTo>
                  <a:pt x="1538" y="5263"/>
                </a:lnTo>
                <a:cubicBezTo>
                  <a:pt x="1548" y="5253"/>
                  <a:pt x="1559" y="5240"/>
                  <a:pt x="1563" y="5235"/>
                </a:cubicBezTo>
                <a:cubicBezTo>
                  <a:pt x="1589" y="5203"/>
                  <a:pt x="1625" y="5177"/>
                  <a:pt x="1658" y="5164"/>
                </a:cubicBezTo>
                <a:cubicBezTo>
                  <a:pt x="1666" y="5161"/>
                  <a:pt x="1676" y="5157"/>
                  <a:pt x="1679" y="5155"/>
                </a:cubicBezTo>
                <a:cubicBezTo>
                  <a:pt x="1682" y="5154"/>
                  <a:pt x="1691" y="5152"/>
                  <a:pt x="1700" y="5151"/>
                </a:cubicBezTo>
                <a:cubicBezTo>
                  <a:pt x="1714" y="5150"/>
                  <a:pt x="1718" y="5149"/>
                  <a:pt x="1719" y="5148"/>
                </a:cubicBezTo>
                <a:cubicBezTo>
                  <a:pt x="1724" y="5147"/>
                  <a:pt x="1754" y="5148"/>
                  <a:pt x="1782" y="5151"/>
                </a:cubicBezTo>
                <a:cubicBezTo>
                  <a:pt x="1795" y="5152"/>
                  <a:pt x="1832" y="5156"/>
                  <a:pt x="1864" y="5160"/>
                </a:cubicBezTo>
                <a:cubicBezTo>
                  <a:pt x="1895" y="5164"/>
                  <a:pt x="1929" y="5168"/>
                  <a:pt x="1939" y="5168"/>
                </a:cubicBezTo>
                <a:cubicBezTo>
                  <a:pt x="1945" y="5168"/>
                  <a:pt x="1952" y="5169"/>
                  <a:pt x="1957" y="5169"/>
                </a:cubicBezTo>
                <a:cubicBezTo>
                  <a:pt x="1866" y="5192"/>
                  <a:pt x="1852" y="5194"/>
                  <a:pt x="1772" y="5201"/>
                </a:cubicBezTo>
                <a:cubicBezTo>
                  <a:pt x="1642" y="5213"/>
                  <a:pt x="1622" y="5218"/>
                  <a:pt x="1559" y="5254"/>
                </a:cubicBezTo>
                <a:lnTo>
                  <a:pt x="1535" y="5267"/>
                </a:lnTo>
                <a:moveTo>
                  <a:pt x="1763" y="4116"/>
                </a:moveTo>
                <a:lnTo>
                  <a:pt x="1763" y="4116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0000" tIns="45000" rIns="90000" bIns="45000" anchor="ctr" anchorCtr="1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40;p28">
            <a:extLst>
              <a:ext uri="{FF2B5EF4-FFF2-40B4-BE49-F238E27FC236}">
                <a16:creationId xmlns:a16="http://schemas.microsoft.com/office/drawing/2014/main" id="{C612DDB8-0717-71EA-D250-3C8C0343ABFD}"/>
              </a:ext>
            </a:extLst>
          </p:cNvPr>
          <p:cNvSpPr txBox="1">
            <a:spLocks/>
          </p:cNvSpPr>
          <p:nvPr/>
        </p:nvSpPr>
        <p:spPr>
          <a:xfrm>
            <a:off x="932543" y="4178668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9pPr>
          </a:lstStyle>
          <a:p>
            <a:r>
              <a:rPr lang="en-US" sz="2000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 Section 1-1</a:t>
            </a:r>
            <a:endParaRPr lang="en-US" sz="20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7FE7603-C87A-48C1-F99D-D3BC1030CB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9700" y="838406"/>
            <a:ext cx="6969686" cy="3081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19936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9">
          <a:extLst>
            <a:ext uri="{FF2B5EF4-FFF2-40B4-BE49-F238E27FC236}">
              <a16:creationId xmlns:a16="http://schemas.microsoft.com/office/drawing/2014/main" id="{D3642BD1-9ADD-9AAE-D3AE-06951DAF1F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28">
            <a:extLst>
              <a:ext uri="{FF2B5EF4-FFF2-40B4-BE49-F238E27FC236}">
                <a16:creationId xmlns:a16="http://schemas.microsoft.com/office/drawing/2014/main" id="{2E5558B5-BCFB-8CC6-33AF-FB2450E8B6E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02044" y="111871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Sections </a:t>
            </a:r>
            <a:endParaRPr lang="en-US" sz="2600" dirty="0"/>
          </a:p>
        </p:txBody>
      </p:sp>
      <p:sp>
        <p:nvSpPr>
          <p:cNvPr id="242" name="Google Shape;242;p28">
            <a:extLst>
              <a:ext uri="{FF2B5EF4-FFF2-40B4-BE49-F238E27FC236}">
                <a16:creationId xmlns:a16="http://schemas.microsoft.com/office/drawing/2014/main" id="{D048787C-1C32-5CA9-C4AB-8C6910ABB50F}"/>
              </a:ext>
            </a:extLst>
          </p:cNvPr>
          <p:cNvSpPr/>
          <p:nvPr/>
        </p:nvSpPr>
        <p:spPr>
          <a:xfrm rot="-439947" flipH="1">
            <a:off x="-136520" y="3139396"/>
            <a:ext cx="1477129" cy="3223944"/>
          </a:xfrm>
          <a:custGeom>
            <a:avLst/>
            <a:gdLst/>
            <a:ahLst/>
            <a:cxnLst/>
            <a:rect l="l" t="t" r="r" b="b"/>
            <a:pathLst>
              <a:path w="2936" h="6408" extrusionOk="0">
                <a:moveTo>
                  <a:pt x="2511" y="4617"/>
                </a:moveTo>
                <a:lnTo>
                  <a:pt x="2511" y="4617"/>
                </a:lnTo>
                <a:cubicBezTo>
                  <a:pt x="2512" y="4617"/>
                  <a:pt x="2514" y="4616"/>
                  <a:pt x="2514" y="4615"/>
                </a:cubicBezTo>
                <a:cubicBezTo>
                  <a:pt x="2517" y="4609"/>
                  <a:pt x="2512" y="4533"/>
                  <a:pt x="2510" y="4524"/>
                </a:cubicBezTo>
                <a:cubicBezTo>
                  <a:pt x="2508" y="4519"/>
                  <a:pt x="2506" y="4511"/>
                  <a:pt x="2505" y="4506"/>
                </a:cubicBezTo>
                <a:cubicBezTo>
                  <a:pt x="2499" y="4478"/>
                  <a:pt x="2459" y="4432"/>
                  <a:pt x="2415" y="4401"/>
                </a:cubicBezTo>
                <a:cubicBezTo>
                  <a:pt x="2408" y="4395"/>
                  <a:pt x="2400" y="4390"/>
                  <a:pt x="2398" y="4388"/>
                </a:cubicBezTo>
                <a:cubicBezTo>
                  <a:pt x="2388" y="4379"/>
                  <a:pt x="2348" y="4357"/>
                  <a:pt x="2324" y="4348"/>
                </a:cubicBezTo>
                <a:cubicBezTo>
                  <a:pt x="2236" y="4313"/>
                  <a:pt x="2159" y="4300"/>
                  <a:pt x="2067" y="4306"/>
                </a:cubicBezTo>
                <a:cubicBezTo>
                  <a:pt x="2023" y="4308"/>
                  <a:pt x="1962" y="4317"/>
                  <a:pt x="1950" y="4323"/>
                </a:cubicBezTo>
                <a:cubicBezTo>
                  <a:pt x="1947" y="4325"/>
                  <a:pt x="1937" y="4329"/>
                  <a:pt x="1928" y="4332"/>
                </a:cubicBezTo>
                <a:cubicBezTo>
                  <a:pt x="1906" y="4341"/>
                  <a:pt x="1866" y="4366"/>
                  <a:pt x="1845" y="4385"/>
                </a:cubicBezTo>
                <a:cubicBezTo>
                  <a:pt x="1835" y="4393"/>
                  <a:pt x="1819" y="4411"/>
                  <a:pt x="1808" y="4425"/>
                </a:cubicBezTo>
                <a:cubicBezTo>
                  <a:pt x="1799" y="4438"/>
                  <a:pt x="1788" y="4451"/>
                  <a:pt x="1786" y="4454"/>
                </a:cubicBezTo>
                <a:cubicBezTo>
                  <a:pt x="1784" y="4457"/>
                  <a:pt x="1781" y="4462"/>
                  <a:pt x="1781" y="4465"/>
                </a:cubicBezTo>
                <a:cubicBezTo>
                  <a:pt x="1781" y="4465"/>
                  <a:pt x="1780" y="4467"/>
                  <a:pt x="1779" y="4468"/>
                </a:cubicBezTo>
                <a:cubicBezTo>
                  <a:pt x="1776" y="4470"/>
                  <a:pt x="1768" y="4480"/>
                  <a:pt x="1734" y="4531"/>
                </a:cubicBezTo>
                <a:cubicBezTo>
                  <a:pt x="1726" y="4543"/>
                  <a:pt x="1716" y="4555"/>
                  <a:pt x="1701" y="4574"/>
                </a:cubicBezTo>
                <a:cubicBezTo>
                  <a:pt x="1658" y="4631"/>
                  <a:pt x="1656" y="4633"/>
                  <a:pt x="1625" y="4654"/>
                </a:cubicBezTo>
                <a:cubicBezTo>
                  <a:pt x="1578" y="4686"/>
                  <a:pt x="1485" y="4746"/>
                  <a:pt x="1459" y="4761"/>
                </a:cubicBezTo>
                <a:cubicBezTo>
                  <a:pt x="1389" y="4801"/>
                  <a:pt x="1358" y="4836"/>
                  <a:pt x="1326" y="4908"/>
                </a:cubicBezTo>
                <a:cubicBezTo>
                  <a:pt x="1319" y="4924"/>
                  <a:pt x="1300" y="4949"/>
                  <a:pt x="1247" y="5018"/>
                </a:cubicBezTo>
                <a:cubicBezTo>
                  <a:pt x="1244" y="5022"/>
                  <a:pt x="1241" y="5025"/>
                  <a:pt x="1240" y="5025"/>
                </a:cubicBezTo>
                <a:cubicBezTo>
                  <a:pt x="1231" y="5027"/>
                  <a:pt x="1188" y="5067"/>
                  <a:pt x="1174" y="5083"/>
                </a:cubicBezTo>
                <a:cubicBezTo>
                  <a:pt x="1160" y="5100"/>
                  <a:pt x="1105" y="5177"/>
                  <a:pt x="1106" y="5186"/>
                </a:cubicBezTo>
                <a:cubicBezTo>
                  <a:pt x="1106" y="5185"/>
                  <a:pt x="1106" y="5185"/>
                  <a:pt x="1106" y="5185"/>
                </a:cubicBezTo>
                <a:cubicBezTo>
                  <a:pt x="1105" y="5186"/>
                  <a:pt x="1102" y="5191"/>
                  <a:pt x="1099" y="5197"/>
                </a:cubicBezTo>
                <a:cubicBezTo>
                  <a:pt x="1100" y="5191"/>
                  <a:pt x="1100" y="5190"/>
                  <a:pt x="1100" y="5189"/>
                </a:cubicBezTo>
                <a:cubicBezTo>
                  <a:pt x="1100" y="5184"/>
                  <a:pt x="1109" y="5148"/>
                  <a:pt x="1126" y="5088"/>
                </a:cubicBezTo>
                <a:cubicBezTo>
                  <a:pt x="1138" y="5042"/>
                  <a:pt x="1154" y="4987"/>
                  <a:pt x="1161" y="4970"/>
                </a:cubicBezTo>
                <a:cubicBezTo>
                  <a:pt x="1163" y="4966"/>
                  <a:pt x="1167" y="4954"/>
                  <a:pt x="1167" y="4950"/>
                </a:cubicBezTo>
                <a:cubicBezTo>
                  <a:pt x="1168" y="4947"/>
                  <a:pt x="1181" y="4916"/>
                  <a:pt x="1195" y="4886"/>
                </a:cubicBezTo>
                <a:cubicBezTo>
                  <a:pt x="1203" y="4868"/>
                  <a:pt x="1227" y="4827"/>
                  <a:pt x="1279" y="4739"/>
                </a:cubicBezTo>
                <a:cubicBezTo>
                  <a:pt x="1288" y="4725"/>
                  <a:pt x="1296" y="4710"/>
                  <a:pt x="1303" y="4699"/>
                </a:cubicBezTo>
                <a:cubicBezTo>
                  <a:pt x="1311" y="4684"/>
                  <a:pt x="1313" y="4681"/>
                  <a:pt x="1313" y="4680"/>
                </a:cubicBezTo>
                <a:cubicBezTo>
                  <a:pt x="1314" y="4679"/>
                  <a:pt x="1317" y="4677"/>
                  <a:pt x="1322" y="4668"/>
                </a:cubicBezTo>
                <a:cubicBezTo>
                  <a:pt x="1325" y="4662"/>
                  <a:pt x="1328" y="4658"/>
                  <a:pt x="1330" y="4657"/>
                </a:cubicBezTo>
                <a:cubicBezTo>
                  <a:pt x="1332" y="4655"/>
                  <a:pt x="1335" y="4652"/>
                  <a:pt x="1335" y="4649"/>
                </a:cubicBezTo>
                <a:cubicBezTo>
                  <a:pt x="1336" y="4646"/>
                  <a:pt x="1344" y="4631"/>
                  <a:pt x="1357" y="4608"/>
                </a:cubicBezTo>
                <a:cubicBezTo>
                  <a:pt x="1376" y="4574"/>
                  <a:pt x="1408" y="4518"/>
                  <a:pt x="1407" y="4513"/>
                </a:cubicBezTo>
                <a:cubicBezTo>
                  <a:pt x="1407" y="4514"/>
                  <a:pt x="1407" y="4514"/>
                  <a:pt x="1407" y="4514"/>
                </a:cubicBezTo>
                <a:cubicBezTo>
                  <a:pt x="1408" y="4513"/>
                  <a:pt x="1411" y="4505"/>
                  <a:pt x="1417" y="4494"/>
                </a:cubicBezTo>
                <a:cubicBezTo>
                  <a:pt x="1427" y="4476"/>
                  <a:pt x="1443" y="4443"/>
                  <a:pt x="1465" y="4392"/>
                </a:cubicBezTo>
                <a:cubicBezTo>
                  <a:pt x="1482" y="4354"/>
                  <a:pt x="1512" y="4318"/>
                  <a:pt x="1568" y="4269"/>
                </a:cubicBezTo>
                <a:cubicBezTo>
                  <a:pt x="1576" y="4262"/>
                  <a:pt x="1590" y="4250"/>
                  <a:pt x="1591" y="4247"/>
                </a:cubicBezTo>
                <a:lnTo>
                  <a:pt x="1592" y="4247"/>
                </a:lnTo>
                <a:cubicBezTo>
                  <a:pt x="1597" y="4246"/>
                  <a:pt x="1629" y="4219"/>
                  <a:pt x="1631" y="4216"/>
                </a:cubicBezTo>
                <a:cubicBezTo>
                  <a:pt x="1632" y="4216"/>
                  <a:pt x="1634" y="4214"/>
                  <a:pt x="1637" y="4212"/>
                </a:cubicBezTo>
                <a:cubicBezTo>
                  <a:pt x="1640" y="4210"/>
                  <a:pt x="1650" y="4202"/>
                  <a:pt x="1660" y="4194"/>
                </a:cubicBezTo>
                <a:cubicBezTo>
                  <a:pt x="1699" y="4163"/>
                  <a:pt x="1758" y="4119"/>
                  <a:pt x="1763" y="4116"/>
                </a:cubicBezTo>
                <a:cubicBezTo>
                  <a:pt x="1765" y="4116"/>
                  <a:pt x="1770" y="4113"/>
                  <a:pt x="1778" y="4109"/>
                </a:cubicBezTo>
                <a:cubicBezTo>
                  <a:pt x="1794" y="4101"/>
                  <a:pt x="1814" y="4093"/>
                  <a:pt x="1819" y="4092"/>
                </a:cubicBezTo>
                <a:cubicBezTo>
                  <a:pt x="1822" y="4092"/>
                  <a:pt x="1828" y="4089"/>
                  <a:pt x="1833" y="4087"/>
                </a:cubicBezTo>
                <a:cubicBezTo>
                  <a:pt x="1838" y="4084"/>
                  <a:pt x="1847" y="4080"/>
                  <a:pt x="1853" y="4078"/>
                </a:cubicBezTo>
                <a:cubicBezTo>
                  <a:pt x="1866" y="4073"/>
                  <a:pt x="1877" y="4061"/>
                  <a:pt x="1879" y="4048"/>
                </a:cubicBezTo>
                <a:cubicBezTo>
                  <a:pt x="1880" y="4040"/>
                  <a:pt x="1877" y="4032"/>
                  <a:pt x="1871" y="4028"/>
                </a:cubicBezTo>
                <a:cubicBezTo>
                  <a:pt x="1855" y="4014"/>
                  <a:pt x="1831" y="4025"/>
                  <a:pt x="1800" y="4059"/>
                </a:cubicBezTo>
                <a:cubicBezTo>
                  <a:pt x="1790" y="4069"/>
                  <a:pt x="1776" y="4082"/>
                  <a:pt x="1769" y="4086"/>
                </a:cubicBezTo>
                <a:cubicBezTo>
                  <a:pt x="1762" y="4091"/>
                  <a:pt x="1751" y="4098"/>
                  <a:pt x="1744" y="4102"/>
                </a:cubicBezTo>
                <a:cubicBezTo>
                  <a:pt x="1724" y="4115"/>
                  <a:pt x="1679" y="4148"/>
                  <a:pt x="1657" y="4166"/>
                </a:cubicBezTo>
                <a:cubicBezTo>
                  <a:pt x="1645" y="4176"/>
                  <a:pt x="1630" y="4188"/>
                  <a:pt x="1624" y="4193"/>
                </a:cubicBezTo>
                <a:cubicBezTo>
                  <a:pt x="1595" y="4215"/>
                  <a:pt x="1535" y="4267"/>
                  <a:pt x="1521" y="4281"/>
                </a:cubicBezTo>
                <a:cubicBezTo>
                  <a:pt x="1519" y="4284"/>
                  <a:pt x="1517" y="4286"/>
                  <a:pt x="1515" y="4288"/>
                </a:cubicBezTo>
                <a:cubicBezTo>
                  <a:pt x="1516" y="4287"/>
                  <a:pt x="1516" y="4286"/>
                  <a:pt x="1516" y="4285"/>
                </a:cubicBezTo>
                <a:cubicBezTo>
                  <a:pt x="1527" y="4263"/>
                  <a:pt x="1567" y="4171"/>
                  <a:pt x="1580" y="4136"/>
                </a:cubicBezTo>
                <a:cubicBezTo>
                  <a:pt x="1594" y="4097"/>
                  <a:pt x="1620" y="4009"/>
                  <a:pt x="1632" y="3954"/>
                </a:cubicBezTo>
                <a:cubicBezTo>
                  <a:pt x="1656" y="3849"/>
                  <a:pt x="1658" y="3751"/>
                  <a:pt x="1641" y="3594"/>
                </a:cubicBezTo>
                <a:cubicBezTo>
                  <a:pt x="1636" y="3549"/>
                  <a:pt x="1636" y="3545"/>
                  <a:pt x="1642" y="3508"/>
                </a:cubicBezTo>
                <a:cubicBezTo>
                  <a:pt x="1648" y="3468"/>
                  <a:pt x="1658" y="3434"/>
                  <a:pt x="1676" y="3397"/>
                </a:cubicBezTo>
                <a:cubicBezTo>
                  <a:pt x="1682" y="3384"/>
                  <a:pt x="1692" y="3362"/>
                  <a:pt x="1699" y="3347"/>
                </a:cubicBezTo>
                <a:cubicBezTo>
                  <a:pt x="1706" y="3332"/>
                  <a:pt x="1717" y="3310"/>
                  <a:pt x="1724" y="3298"/>
                </a:cubicBezTo>
                <a:cubicBezTo>
                  <a:pt x="1734" y="3281"/>
                  <a:pt x="1737" y="3276"/>
                  <a:pt x="1737" y="3275"/>
                </a:cubicBezTo>
                <a:cubicBezTo>
                  <a:pt x="1738" y="3272"/>
                  <a:pt x="1753" y="3251"/>
                  <a:pt x="1797" y="3186"/>
                </a:cubicBezTo>
                <a:cubicBezTo>
                  <a:pt x="1808" y="3170"/>
                  <a:pt x="1820" y="3152"/>
                  <a:pt x="1824" y="3146"/>
                </a:cubicBezTo>
                <a:cubicBezTo>
                  <a:pt x="1838" y="3126"/>
                  <a:pt x="1843" y="3122"/>
                  <a:pt x="1888" y="3089"/>
                </a:cubicBezTo>
                <a:cubicBezTo>
                  <a:pt x="1919" y="3066"/>
                  <a:pt x="1932" y="3058"/>
                  <a:pt x="1956" y="3047"/>
                </a:cubicBezTo>
                <a:cubicBezTo>
                  <a:pt x="2002" y="3027"/>
                  <a:pt x="2070" y="3007"/>
                  <a:pt x="2153" y="2990"/>
                </a:cubicBezTo>
                <a:cubicBezTo>
                  <a:pt x="2218" y="2977"/>
                  <a:pt x="2279" y="2955"/>
                  <a:pt x="2300" y="2936"/>
                </a:cubicBezTo>
                <a:cubicBezTo>
                  <a:pt x="2305" y="2932"/>
                  <a:pt x="2338" y="2898"/>
                  <a:pt x="2348" y="2888"/>
                </a:cubicBezTo>
                <a:cubicBezTo>
                  <a:pt x="2377" y="2858"/>
                  <a:pt x="2461" y="2822"/>
                  <a:pt x="2493" y="2827"/>
                </a:cubicBezTo>
                <a:cubicBezTo>
                  <a:pt x="2504" y="2829"/>
                  <a:pt x="2511" y="2835"/>
                  <a:pt x="2549" y="2876"/>
                </a:cubicBezTo>
                <a:cubicBezTo>
                  <a:pt x="2597" y="2929"/>
                  <a:pt x="2663" y="2982"/>
                  <a:pt x="2722" y="3014"/>
                </a:cubicBezTo>
                <a:cubicBezTo>
                  <a:pt x="2755" y="3032"/>
                  <a:pt x="2771" y="3037"/>
                  <a:pt x="2819" y="3044"/>
                </a:cubicBezTo>
                <a:cubicBezTo>
                  <a:pt x="2872" y="3052"/>
                  <a:pt x="2882" y="3055"/>
                  <a:pt x="2905" y="3071"/>
                </a:cubicBezTo>
                <a:lnTo>
                  <a:pt x="2936" y="3093"/>
                </a:lnTo>
                <a:lnTo>
                  <a:pt x="2927" y="3070"/>
                </a:lnTo>
                <a:cubicBezTo>
                  <a:pt x="2924" y="3063"/>
                  <a:pt x="2919" y="3046"/>
                  <a:pt x="2915" y="3031"/>
                </a:cubicBezTo>
                <a:cubicBezTo>
                  <a:pt x="2901" y="2981"/>
                  <a:pt x="2874" y="2926"/>
                  <a:pt x="2837" y="2872"/>
                </a:cubicBezTo>
                <a:cubicBezTo>
                  <a:pt x="2833" y="2866"/>
                  <a:pt x="2825" y="2853"/>
                  <a:pt x="2818" y="2842"/>
                </a:cubicBezTo>
                <a:cubicBezTo>
                  <a:pt x="2791" y="2798"/>
                  <a:pt x="2757" y="2761"/>
                  <a:pt x="2719" y="2733"/>
                </a:cubicBezTo>
                <a:cubicBezTo>
                  <a:pt x="2656" y="2685"/>
                  <a:pt x="2608" y="2666"/>
                  <a:pt x="2547" y="2664"/>
                </a:cubicBezTo>
                <a:cubicBezTo>
                  <a:pt x="2495" y="2662"/>
                  <a:pt x="2473" y="2666"/>
                  <a:pt x="2400" y="2688"/>
                </a:cubicBezTo>
                <a:cubicBezTo>
                  <a:pt x="2363" y="2699"/>
                  <a:pt x="2324" y="2710"/>
                  <a:pt x="2313" y="2713"/>
                </a:cubicBezTo>
                <a:cubicBezTo>
                  <a:pt x="2161" y="2749"/>
                  <a:pt x="2159" y="2749"/>
                  <a:pt x="2102" y="2785"/>
                </a:cubicBezTo>
                <a:cubicBezTo>
                  <a:pt x="2065" y="2809"/>
                  <a:pt x="2059" y="2813"/>
                  <a:pt x="2053" y="2819"/>
                </a:cubicBezTo>
                <a:cubicBezTo>
                  <a:pt x="2050" y="2822"/>
                  <a:pt x="2041" y="2829"/>
                  <a:pt x="2034" y="2835"/>
                </a:cubicBezTo>
                <a:cubicBezTo>
                  <a:pt x="2017" y="2848"/>
                  <a:pt x="1940" y="2935"/>
                  <a:pt x="1919" y="2964"/>
                </a:cubicBezTo>
                <a:cubicBezTo>
                  <a:pt x="1910" y="2976"/>
                  <a:pt x="1902" y="2988"/>
                  <a:pt x="1900" y="2991"/>
                </a:cubicBezTo>
                <a:cubicBezTo>
                  <a:pt x="1897" y="2994"/>
                  <a:pt x="1892" y="3002"/>
                  <a:pt x="1887" y="3008"/>
                </a:cubicBezTo>
                <a:cubicBezTo>
                  <a:pt x="1883" y="3015"/>
                  <a:pt x="1878" y="3021"/>
                  <a:pt x="1876" y="3023"/>
                </a:cubicBezTo>
                <a:cubicBezTo>
                  <a:pt x="1870" y="3031"/>
                  <a:pt x="1839" y="3078"/>
                  <a:pt x="1835" y="3087"/>
                </a:cubicBezTo>
                <a:cubicBezTo>
                  <a:pt x="1833" y="3092"/>
                  <a:pt x="1827" y="3101"/>
                  <a:pt x="1822" y="3108"/>
                </a:cubicBezTo>
                <a:cubicBezTo>
                  <a:pt x="1818" y="3115"/>
                  <a:pt x="1812" y="3124"/>
                  <a:pt x="1810" y="3128"/>
                </a:cubicBezTo>
                <a:cubicBezTo>
                  <a:pt x="1807" y="3132"/>
                  <a:pt x="1803" y="3138"/>
                  <a:pt x="1802" y="3140"/>
                </a:cubicBezTo>
                <a:cubicBezTo>
                  <a:pt x="1799" y="3143"/>
                  <a:pt x="1793" y="3153"/>
                  <a:pt x="1786" y="3162"/>
                </a:cubicBezTo>
                <a:cubicBezTo>
                  <a:pt x="1780" y="3172"/>
                  <a:pt x="1773" y="3182"/>
                  <a:pt x="1770" y="3186"/>
                </a:cubicBezTo>
                <a:cubicBezTo>
                  <a:pt x="1748" y="3216"/>
                  <a:pt x="1726" y="3249"/>
                  <a:pt x="1714" y="3270"/>
                </a:cubicBezTo>
                <a:cubicBezTo>
                  <a:pt x="1688" y="3316"/>
                  <a:pt x="1687" y="3319"/>
                  <a:pt x="1649" y="3401"/>
                </a:cubicBezTo>
                <a:cubicBezTo>
                  <a:pt x="1634" y="3435"/>
                  <a:pt x="1622" y="3475"/>
                  <a:pt x="1619" y="3500"/>
                </a:cubicBezTo>
                <a:cubicBezTo>
                  <a:pt x="1618" y="3508"/>
                  <a:pt x="1617" y="3515"/>
                  <a:pt x="1617" y="3517"/>
                </a:cubicBezTo>
                <a:cubicBezTo>
                  <a:pt x="1617" y="3517"/>
                  <a:pt x="1617" y="3519"/>
                  <a:pt x="1617" y="3520"/>
                </a:cubicBezTo>
                <a:cubicBezTo>
                  <a:pt x="1616" y="3519"/>
                  <a:pt x="1616" y="3517"/>
                  <a:pt x="1616" y="3516"/>
                </a:cubicBezTo>
                <a:cubicBezTo>
                  <a:pt x="1613" y="3505"/>
                  <a:pt x="1596" y="3454"/>
                  <a:pt x="1587" y="3430"/>
                </a:cubicBezTo>
                <a:cubicBezTo>
                  <a:pt x="1580" y="3412"/>
                  <a:pt x="1573" y="3389"/>
                  <a:pt x="1565" y="3359"/>
                </a:cubicBezTo>
                <a:cubicBezTo>
                  <a:pt x="1559" y="3335"/>
                  <a:pt x="1547" y="3252"/>
                  <a:pt x="1545" y="3218"/>
                </a:cubicBezTo>
                <a:lnTo>
                  <a:pt x="1543" y="3188"/>
                </a:lnTo>
                <a:lnTo>
                  <a:pt x="1557" y="3159"/>
                </a:lnTo>
                <a:cubicBezTo>
                  <a:pt x="1580" y="3110"/>
                  <a:pt x="1582" y="3107"/>
                  <a:pt x="1608" y="3064"/>
                </a:cubicBezTo>
                <a:cubicBezTo>
                  <a:pt x="1644" y="3004"/>
                  <a:pt x="1683" y="2946"/>
                  <a:pt x="1699" y="2929"/>
                </a:cubicBezTo>
                <a:cubicBezTo>
                  <a:pt x="1703" y="2925"/>
                  <a:pt x="1715" y="2916"/>
                  <a:pt x="1725" y="2911"/>
                </a:cubicBezTo>
                <a:cubicBezTo>
                  <a:pt x="1759" y="2891"/>
                  <a:pt x="1775" y="2863"/>
                  <a:pt x="1764" y="2840"/>
                </a:cubicBezTo>
                <a:cubicBezTo>
                  <a:pt x="1757" y="2826"/>
                  <a:pt x="1747" y="2822"/>
                  <a:pt x="1732" y="2826"/>
                </a:cubicBezTo>
                <a:cubicBezTo>
                  <a:pt x="1714" y="2831"/>
                  <a:pt x="1702" y="2847"/>
                  <a:pt x="1689" y="2885"/>
                </a:cubicBezTo>
                <a:cubicBezTo>
                  <a:pt x="1681" y="2909"/>
                  <a:pt x="1674" y="2922"/>
                  <a:pt x="1660" y="2941"/>
                </a:cubicBezTo>
                <a:cubicBezTo>
                  <a:pt x="1625" y="2988"/>
                  <a:pt x="1570" y="3076"/>
                  <a:pt x="1553" y="3113"/>
                </a:cubicBezTo>
                <a:cubicBezTo>
                  <a:pt x="1550" y="3120"/>
                  <a:pt x="1544" y="3131"/>
                  <a:pt x="1541" y="3137"/>
                </a:cubicBezTo>
                <a:lnTo>
                  <a:pt x="1540" y="3139"/>
                </a:lnTo>
                <a:lnTo>
                  <a:pt x="1539" y="3123"/>
                </a:lnTo>
                <a:cubicBezTo>
                  <a:pt x="1537" y="3107"/>
                  <a:pt x="1536" y="3091"/>
                  <a:pt x="1535" y="3087"/>
                </a:cubicBezTo>
                <a:cubicBezTo>
                  <a:pt x="1535" y="3083"/>
                  <a:pt x="1532" y="3050"/>
                  <a:pt x="1528" y="3015"/>
                </a:cubicBezTo>
                <a:cubicBezTo>
                  <a:pt x="1525" y="2980"/>
                  <a:pt x="1521" y="2945"/>
                  <a:pt x="1519" y="2938"/>
                </a:cubicBezTo>
                <a:cubicBezTo>
                  <a:pt x="1517" y="2931"/>
                  <a:pt x="1516" y="2922"/>
                  <a:pt x="1516" y="2917"/>
                </a:cubicBezTo>
                <a:cubicBezTo>
                  <a:pt x="1516" y="2912"/>
                  <a:pt x="1517" y="2895"/>
                  <a:pt x="1517" y="2882"/>
                </a:cubicBezTo>
                <a:cubicBezTo>
                  <a:pt x="1517" y="2868"/>
                  <a:pt x="1518" y="2847"/>
                  <a:pt x="1519" y="2835"/>
                </a:cubicBezTo>
                <a:cubicBezTo>
                  <a:pt x="1520" y="2824"/>
                  <a:pt x="1520" y="2806"/>
                  <a:pt x="1521" y="2798"/>
                </a:cubicBezTo>
                <a:cubicBezTo>
                  <a:pt x="1521" y="2789"/>
                  <a:pt x="1522" y="2768"/>
                  <a:pt x="1524" y="2753"/>
                </a:cubicBezTo>
                <a:cubicBezTo>
                  <a:pt x="1528" y="2706"/>
                  <a:pt x="1529" y="2697"/>
                  <a:pt x="1529" y="2691"/>
                </a:cubicBezTo>
                <a:cubicBezTo>
                  <a:pt x="1529" y="2688"/>
                  <a:pt x="1530" y="2683"/>
                  <a:pt x="1531" y="2681"/>
                </a:cubicBezTo>
                <a:cubicBezTo>
                  <a:pt x="1532" y="2678"/>
                  <a:pt x="1533" y="2670"/>
                  <a:pt x="1533" y="2664"/>
                </a:cubicBezTo>
                <a:cubicBezTo>
                  <a:pt x="1535" y="2634"/>
                  <a:pt x="1539" y="2617"/>
                  <a:pt x="1540" y="2614"/>
                </a:cubicBezTo>
                <a:cubicBezTo>
                  <a:pt x="1542" y="2611"/>
                  <a:pt x="1544" y="2602"/>
                  <a:pt x="1545" y="2597"/>
                </a:cubicBezTo>
                <a:cubicBezTo>
                  <a:pt x="1546" y="2582"/>
                  <a:pt x="1562" y="2531"/>
                  <a:pt x="1570" y="2515"/>
                </a:cubicBezTo>
                <a:cubicBezTo>
                  <a:pt x="1580" y="2494"/>
                  <a:pt x="1584" y="2486"/>
                  <a:pt x="1602" y="2460"/>
                </a:cubicBezTo>
                <a:cubicBezTo>
                  <a:pt x="1641" y="2404"/>
                  <a:pt x="1682" y="2367"/>
                  <a:pt x="1783" y="2299"/>
                </a:cubicBezTo>
                <a:cubicBezTo>
                  <a:pt x="1819" y="2274"/>
                  <a:pt x="1849" y="2251"/>
                  <a:pt x="1858" y="2242"/>
                </a:cubicBezTo>
                <a:cubicBezTo>
                  <a:pt x="1860" y="2240"/>
                  <a:pt x="1867" y="2232"/>
                  <a:pt x="1873" y="2225"/>
                </a:cubicBezTo>
                <a:cubicBezTo>
                  <a:pt x="1889" y="2209"/>
                  <a:pt x="1898" y="2197"/>
                  <a:pt x="1919" y="2168"/>
                </a:cubicBezTo>
                <a:cubicBezTo>
                  <a:pt x="1927" y="2157"/>
                  <a:pt x="1942" y="2132"/>
                  <a:pt x="1953" y="2115"/>
                </a:cubicBezTo>
                <a:cubicBezTo>
                  <a:pt x="1975" y="2079"/>
                  <a:pt x="1976" y="2075"/>
                  <a:pt x="1976" y="2073"/>
                </a:cubicBezTo>
                <a:cubicBezTo>
                  <a:pt x="1976" y="2073"/>
                  <a:pt x="1977" y="2071"/>
                  <a:pt x="1978" y="2070"/>
                </a:cubicBezTo>
                <a:cubicBezTo>
                  <a:pt x="1980" y="2067"/>
                  <a:pt x="1993" y="2045"/>
                  <a:pt x="2005" y="2025"/>
                </a:cubicBezTo>
                <a:cubicBezTo>
                  <a:pt x="2018" y="2003"/>
                  <a:pt x="2035" y="1974"/>
                  <a:pt x="2042" y="1961"/>
                </a:cubicBezTo>
                <a:cubicBezTo>
                  <a:pt x="2061" y="1929"/>
                  <a:pt x="2065" y="1917"/>
                  <a:pt x="2072" y="1870"/>
                </a:cubicBezTo>
                <a:cubicBezTo>
                  <a:pt x="2077" y="1829"/>
                  <a:pt x="2086" y="1791"/>
                  <a:pt x="2102" y="1738"/>
                </a:cubicBezTo>
                <a:cubicBezTo>
                  <a:pt x="2107" y="1724"/>
                  <a:pt x="2112" y="1705"/>
                  <a:pt x="2114" y="1695"/>
                </a:cubicBezTo>
                <a:cubicBezTo>
                  <a:pt x="2115" y="1686"/>
                  <a:pt x="2120" y="1667"/>
                  <a:pt x="2125" y="1652"/>
                </a:cubicBezTo>
                <a:cubicBezTo>
                  <a:pt x="2133" y="1624"/>
                  <a:pt x="2139" y="1617"/>
                  <a:pt x="2165" y="1610"/>
                </a:cubicBezTo>
                <a:cubicBezTo>
                  <a:pt x="2178" y="1607"/>
                  <a:pt x="2180" y="1607"/>
                  <a:pt x="2199" y="1614"/>
                </a:cubicBezTo>
                <a:cubicBezTo>
                  <a:pt x="2211" y="1619"/>
                  <a:pt x="2220" y="1624"/>
                  <a:pt x="2222" y="1626"/>
                </a:cubicBezTo>
                <a:cubicBezTo>
                  <a:pt x="2224" y="1628"/>
                  <a:pt x="2228" y="1631"/>
                  <a:pt x="2231" y="1631"/>
                </a:cubicBezTo>
                <a:cubicBezTo>
                  <a:pt x="2233" y="1632"/>
                  <a:pt x="2238" y="1637"/>
                  <a:pt x="2245" y="1645"/>
                </a:cubicBezTo>
                <a:cubicBezTo>
                  <a:pt x="2259" y="1665"/>
                  <a:pt x="2265" y="1665"/>
                  <a:pt x="2267" y="1665"/>
                </a:cubicBezTo>
                <a:cubicBezTo>
                  <a:pt x="2269" y="1665"/>
                  <a:pt x="2271" y="1664"/>
                  <a:pt x="2272" y="1663"/>
                </a:cubicBezTo>
                <a:cubicBezTo>
                  <a:pt x="2277" y="1658"/>
                  <a:pt x="2281" y="1622"/>
                  <a:pt x="2280" y="1609"/>
                </a:cubicBezTo>
                <a:cubicBezTo>
                  <a:pt x="2279" y="1585"/>
                  <a:pt x="2266" y="1553"/>
                  <a:pt x="2252" y="1541"/>
                </a:cubicBezTo>
                <a:cubicBezTo>
                  <a:pt x="2236" y="1527"/>
                  <a:pt x="2217" y="1525"/>
                  <a:pt x="2160" y="1528"/>
                </a:cubicBezTo>
                <a:cubicBezTo>
                  <a:pt x="2067" y="1534"/>
                  <a:pt x="2052" y="1540"/>
                  <a:pt x="1972" y="1597"/>
                </a:cubicBezTo>
                <a:cubicBezTo>
                  <a:pt x="1966" y="1601"/>
                  <a:pt x="1951" y="1611"/>
                  <a:pt x="1937" y="1620"/>
                </a:cubicBezTo>
                <a:cubicBezTo>
                  <a:pt x="1909" y="1638"/>
                  <a:pt x="1893" y="1652"/>
                  <a:pt x="1860" y="1689"/>
                </a:cubicBezTo>
                <a:cubicBezTo>
                  <a:pt x="1824" y="1732"/>
                  <a:pt x="1803" y="1770"/>
                  <a:pt x="1784" y="1830"/>
                </a:cubicBezTo>
                <a:cubicBezTo>
                  <a:pt x="1780" y="1844"/>
                  <a:pt x="1775" y="1859"/>
                  <a:pt x="1774" y="1862"/>
                </a:cubicBezTo>
                <a:cubicBezTo>
                  <a:pt x="1772" y="1865"/>
                  <a:pt x="1768" y="1882"/>
                  <a:pt x="1763" y="1899"/>
                </a:cubicBezTo>
                <a:cubicBezTo>
                  <a:pt x="1758" y="1916"/>
                  <a:pt x="1751" y="1940"/>
                  <a:pt x="1746" y="1952"/>
                </a:cubicBezTo>
                <a:cubicBezTo>
                  <a:pt x="1733" y="1991"/>
                  <a:pt x="1722" y="2058"/>
                  <a:pt x="1721" y="2111"/>
                </a:cubicBezTo>
                <a:cubicBezTo>
                  <a:pt x="1720" y="2156"/>
                  <a:pt x="1719" y="2169"/>
                  <a:pt x="1714" y="2191"/>
                </a:cubicBezTo>
                <a:cubicBezTo>
                  <a:pt x="1707" y="2221"/>
                  <a:pt x="1705" y="2227"/>
                  <a:pt x="1689" y="2256"/>
                </a:cubicBezTo>
                <a:cubicBezTo>
                  <a:pt x="1681" y="2270"/>
                  <a:pt x="1667" y="2297"/>
                  <a:pt x="1657" y="2317"/>
                </a:cubicBezTo>
                <a:cubicBezTo>
                  <a:pt x="1647" y="2336"/>
                  <a:pt x="1636" y="2358"/>
                  <a:pt x="1631" y="2366"/>
                </a:cubicBezTo>
                <a:cubicBezTo>
                  <a:pt x="1626" y="2374"/>
                  <a:pt x="1615" y="2394"/>
                  <a:pt x="1605" y="2411"/>
                </a:cubicBezTo>
                <a:cubicBezTo>
                  <a:pt x="1595" y="2428"/>
                  <a:pt x="1582" y="2448"/>
                  <a:pt x="1577" y="2455"/>
                </a:cubicBezTo>
                <a:cubicBezTo>
                  <a:pt x="1567" y="2471"/>
                  <a:pt x="1552" y="2497"/>
                  <a:pt x="1547" y="2511"/>
                </a:cubicBezTo>
                <a:cubicBezTo>
                  <a:pt x="1550" y="2479"/>
                  <a:pt x="1544" y="2361"/>
                  <a:pt x="1539" y="2334"/>
                </a:cubicBezTo>
                <a:cubicBezTo>
                  <a:pt x="1537" y="2324"/>
                  <a:pt x="1534" y="2306"/>
                  <a:pt x="1532" y="2296"/>
                </a:cubicBezTo>
                <a:cubicBezTo>
                  <a:pt x="1531" y="2285"/>
                  <a:pt x="1529" y="2272"/>
                  <a:pt x="1528" y="2266"/>
                </a:cubicBezTo>
                <a:cubicBezTo>
                  <a:pt x="1526" y="2260"/>
                  <a:pt x="1524" y="2249"/>
                  <a:pt x="1523" y="2241"/>
                </a:cubicBezTo>
                <a:cubicBezTo>
                  <a:pt x="1522" y="2233"/>
                  <a:pt x="1519" y="2219"/>
                  <a:pt x="1518" y="2211"/>
                </a:cubicBezTo>
                <a:cubicBezTo>
                  <a:pt x="1514" y="2188"/>
                  <a:pt x="1500" y="2130"/>
                  <a:pt x="1494" y="2112"/>
                </a:cubicBezTo>
                <a:cubicBezTo>
                  <a:pt x="1486" y="2084"/>
                  <a:pt x="1476" y="2044"/>
                  <a:pt x="1475" y="2031"/>
                </a:cubicBezTo>
                <a:cubicBezTo>
                  <a:pt x="1472" y="1982"/>
                  <a:pt x="1479" y="1950"/>
                  <a:pt x="1502" y="1899"/>
                </a:cubicBezTo>
                <a:cubicBezTo>
                  <a:pt x="1516" y="1870"/>
                  <a:pt x="1520" y="1853"/>
                  <a:pt x="1522" y="1827"/>
                </a:cubicBezTo>
                <a:cubicBezTo>
                  <a:pt x="1526" y="1753"/>
                  <a:pt x="1557" y="1664"/>
                  <a:pt x="1607" y="1578"/>
                </a:cubicBezTo>
                <a:cubicBezTo>
                  <a:pt x="1612" y="1570"/>
                  <a:pt x="1621" y="1554"/>
                  <a:pt x="1621" y="1551"/>
                </a:cubicBezTo>
                <a:lnTo>
                  <a:pt x="1621" y="1550"/>
                </a:lnTo>
                <a:cubicBezTo>
                  <a:pt x="1629" y="1547"/>
                  <a:pt x="1657" y="1484"/>
                  <a:pt x="1664" y="1461"/>
                </a:cubicBezTo>
                <a:cubicBezTo>
                  <a:pt x="1677" y="1420"/>
                  <a:pt x="1692" y="1341"/>
                  <a:pt x="1693" y="1303"/>
                </a:cubicBezTo>
                <a:cubicBezTo>
                  <a:pt x="1693" y="1284"/>
                  <a:pt x="1693" y="1239"/>
                  <a:pt x="1691" y="1202"/>
                </a:cubicBezTo>
                <a:cubicBezTo>
                  <a:pt x="1685" y="1052"/>
                  <a:pt x="1685" y="1047"/>
                  <a:pt x="1691" y="1006"/>
                </a:cubicBezTo>
                <a:cubicBezTo>
                  <a:pt x="1698" y="954"/>
                  <a:pt x="1712" y="898"/>
                  <a:pt x="1756" y="745"/>
                </a:cubicBezTo>
                <a:cubicBezTo>
                  <a:pt x="1789" y="632"/>
                  <a:pt x="1794" y="585"/>
                  <a:pt x="1788" y="478"/>
                </a:cubicBezTo>
                <a:cubicBezTo>
                  <a:pt x="1784" y="414"/>
                  <a:pt x="1778" y="351"/>
                  <a:pt x="1773" y="326"/>
                </a:cubicBezTo>
                <a:cubicBezTo>
                  <a:pt x="1772" y="321"/>
                  <a:pt x="1769" y="301"/>
                  <a:pt x="1765" y="282"/>
                </a:cubicBezTo>
                <a:cubicBezTo>
                  <a:pt x="1763" y="264"/>
                  <a:pt x="1759" y="244"/>
                  <a:pt x="1759" y="241"/>
                </a:cubicBezTo>
                <a:cubicBezTo>
                  <a:pt x="1758" y="238"/>
                  <a:pt x="1756" y="227"/>
                  <a:pt x="1754" y="216"/>
                </a:cubicBezTo>
                <a:cubicBezTo>
                  <a:pt x="1753" y="208"/>
                  <a:pt x="1751" y="195"/>
                  <a:pt x="1749" y="193"/>
                </a:cubicBezTo>
                <a:cubicBezTo>
                  <a:pt x="1750" y="193"/>
                  <a:pt x="1750" y="193"/>
                  <a:pt x="1750" y="193"/>
                </a:cubicBezTo>
                <a:cubicBezTo>
                  <a:pt x="1749" y="192"/>
                  <a:pt x="1747" y="182"/>
                  <a:pt x="1745" y="167"/>
                </a:cubicBezTo>
                <a:cubicBezTo>
                  <a:pt x="1744" y="155"/>
                  <a:pt x="1741" y="140"/>
                  <a:pt x="1740" y="137"/>
                </a:cubicBezTo>
                <a:cubicBezTo>
                  <a:pt x="1739" y="134"/>
                  <a:pt x="1732" y="92"/>
                  <a:pt x="1726" y="44"/>
                </a:cubicBezTo>
                <a:cubicBezTo>
                  <a:pt x="1720" y="7"/>
                  <a:pt x="1717" y="2"/>
                  <a:pt x="1714" y="0"/>
                </a:cubicBezTo>
                <a:cubicBezTo>
                  <a:pt x="1713" y="0"/>
                  <a:pt x="1712" y="0"/>
                  <a:pt x="1711" y="0"/>
                </a:cubicBezTo>
                <a:cubicBezTo>
                  <a:pt x="1708" y="2"/>
                  <a:pt x="1702" y="14"/>
                  <a:pt x="1695" y="37"/>
                </a:cubicBezTo>
                <a:cubicBezTo>
                  <a:pt x="1689" y="57"/>
                  <a:pt x="1682" y="86"/>
                  <a:pt x="1680" y="101"/>
                </a:cubicBezTo>
                <a:cubicBezTo>
                  <a:pt x="1679" y="116"/>
                  <a:pt x="1676" y="135"/>
                  <a:pt x="1674" y="143"/>
                </a:cubicBezTo>
                <a:cubicBezTo>
                  <a:pt x="1672" y="151"/>
                  <a:pt x="1670" y="161"/>
                  <a:pt x="1669" y="164"/>
                </a:cubicBezTo>
                <a:cubicBezTo>
                  <a:pt x="1669" y="168"/>
                  <a:pt x="1664" y="190"/>
                  <a:pt x="1659" y="213"/>
                </a:cubicBezTo>
                <a:cubicBezTo>
                  <a:pt x="1643" y="285"/>
                  <a:pt x="1642" y="289"/>
                  <a:pt x="1594" y="396"/>
                </a:cubicBezTo>
                <a:cubicBezTo>
                  <a:pt x="1576" y="435"/>
                  <a:pt x="1554" y="483"/>
                  <a:pt x="1549" y="493"/>
                </a:cubicBezTo>
                <a:cubicBezTo>
                  <a:pt x="1547" y="496"/>
                  <a:pt x="1544" y="502"/>
                  <a:pt x="1541" y="508"/>
                </a:cubicBezTo>
                <a:cubicBezTo>
                  <a:pt x="1538" y="514"/>
                  <a:pt x="1518" y="550"/>
                  <a:pt x="1495" y="588"/>
                </a:cubicBezTo>
                <a:cubicBezTo>
                  <a:pt x="1473" y="627"/>
                  <a:pt x="1448" y="671"/>
                  <a:pt x="1441" y="686"/>
                </a:cubicBezTo>
                <a:cubicBezTo>
                  <a:pt x="1433" y="702"/>
                  <a:pt x="1417" y="733"/>
                  <a:pt x="1405" y="756"/>
                </a:cubicBezTo>
                <a:cubicBezTo>
                  <a:pt x="1394" y="778"/>
                  <a:pt x="1381" y="805"/>
                  <a:pt x="1376" y="813"/>
                </a:cubicBezTo>
                <a:cubicBezTo>
                  <a:pt x="1372" y="822"/>
                  <a:pt x="1366" y="833"/>
                  <a:pt x="1364" y="838"/>
                </a:cubicBezTo>
                <a:cubicBezTo>
                  <a:pt x="1350" y="864"/>
                  <a:pt x="1319" y="941"/>
                  <a:pt x="1311" y="966"/>
                </a:cubicBezTo>
                <a:cubicBezTo>
                  <a:pt x="1294" y="1023"/>
                  <a:pt x="1289" y="1056"/>
                  <a:pt x="1289" y="1107"/>
                </a:cubicBezTo>
                <a:cubicBezTo>
                  <a:pt x="1289" y="1156"/>
                  <a:pt x="1295" y="1250"/>
                  <a:pt x="1300" y="1272"/>
                </a:cubicBezTo>
                <a:cubicBezTo>
                  <a:pt x="1303" y="1284"/>
                  <a:pt x="1306" y="1298"/>
                  <a:pt x="1307" y="1305"/>
                </a:cubicBezTo>
                <a:cubicBezTo>
                  <a:pt x="1308" y="1311"/>
                  <a:pt x="1310" y="1319"/>
                  <a:pt x="1311" y="1322"/>
                </a:cubicBezTo>
                <a:cubicBezTo>
                  <a:pt x="1312" y="1324"/>
                  <a:pt x="1314" y="1329"/>
                  <a:pt x="1315" y="1333"/>
                </a:cubicBezTo>
                <a:cubicBezTo>
                  <a:pt x="1317" y="1343"/>
                  <a:pt x="1334" y="1386"/>
                  <a:pt x="1338" y="1394"/>
                </a:cubicBezTo>
                <a:cubicBezTo>
                  <a:pt x="1339" y="1396"/>
                  <a:pt x="1344" y="1408"/>
                  <a:pt x="1349" y="1421"/>
                </a:cubicBezTo>
                <a:cubicBezTo>
                  <a:pt x="1353" y="1433"/>
                  <a:pt x="1360" y="1454"/>
                  <a:pt x="1365" y="1465"/>
                </a:cubicBezTo>
                <a:cubicBezTo>
                  <a:pt x="1393" y="1541"/>
                  <a:pt x="1401" y="1566"/>
                  <a:pt x="1402" y="1592"/>
                </a:cubicBezTo>
                <a:cubicBezTo>
                  <a:pt x="1403" y="1624"/>
                  <a:pt x="1403" y="1677"/>
                  <a:pt x="1402" y="1682"/>
                </a:cubicBezTo>
                <a:cubicBezTo>
                  <a:pt x="1399" y="1692"/>
                  <a:pt x="1410" y="1846"/>
                  <a:pt x="1415" y="1879"/>
                </a:cubicBezTo>
                <a:cubicBezTo>
                  <a:pt x="1421" y="1916"/>
                  <a:pt x="1436" y="1996"/>
                  <a:pt x="1440" y="2003"/>
                </a:cubicBezTo>
                <a:cubicBezTo>
                  <a:pt x="1441" y="2005"/>
                  <a:pt x="1441" y="2008"/>
                  <a:pt x="1441" y="2008"/>
                </a:cubicBezTo>
                <a:cubicBezTo>
                  <a:pt x="1441" y="2011"/>
                  <a:pt x="1446" y="2027"/>
                  <a:pt x="1448" y="2036"/>
                </a:cubicBezTo>
                <a:cubicBezTo>
                  <a:pt x="1452" y="2049"/>
                  <a:pt x="1457" y="2065"/>
                  <a:pt x="1458" y="2071"/>
                </a:cubicBezTo>
                <a:cubicBezTo>
                  <a:pt x="1461" y="2087"/>
                  <a:pt x="1471" y="2124"/>
                  <a:pt x="1479" y="2152"/>
                </a:cubicBezTo>
                <a:cubicBezTo>
                  <a:pt x="1487" y="2177"/>
                  <a:pt x="1494" y="2210"/>
                  <a:pt x="1504" y="2274"/>
                </a:cubicBezTo>
                <a:cubicBezTo>
                  <a:pt x="1505" y="2285"/>
                  <a:pt x="1508" y="2302"/>
                  <a:pt x="1511" y="2311"/>
                </a:cubicBezTo>
                <a:cubicBezTo>
                  <a:pt x="1516" y="2335"/>
                  <a:pt x="1526" y="2466"/>
                  <a:pt x="1524" y="2495"/>
                </a:cubicBezTo>
                <a:cubicBezTo>
                  <a:pt x="1521" y="2562"/>
                  <a:pt x="1518" y="2599"/>
                  <a:pt x="1516" y="2608"/>
                </a:cubicBezTo>
                <a:cubicBezTo>
                  <a:pt x="1515" y="2614"/>
                  <a:pt x="1514" y="2624"/>
                  <a:pt x="1513" y="2629"/>
                </a:cubicBezTo>
                <a:cubicBezTo>
                  <a:pt x="1513" y="2635"/>
                  <a:pt x="1511" y="2647"/>
                  <a:pt x="1510" y="2656"/>
                </a:cubicBezTo>
                <a:cubicBezTo>
                  <a:pt x="1502" y="2720"/>
                  <a:pt x="1500" y="2745"/>
                  <a:pt x="1498" y="2783"/>
                </a:cubicBezTo>
                <a:cubicBezTo>
                  <a:pt x="1497" y="2813"/>
                  <a:pt x="1496" y="2841"/>
                  <a:pt x="1495" y="2854"/>
                </a:cubicBezTo>
                <a:cubicBezTo>
                  <a:pt x="1491" y="2848"/>
                  <a:pt x="1484" y="2838"/>
                  <a:pt x="1476" y="2824"/>
                </a:cubicBezTo>
                <a:cubicBezTo>
                  <a:pt x="1438" y="2760"/>
                  <a:pt x="1401" y="2715"/>
                  <a:pt x="1317" y="2632"/>
                </a:cubicBezTo>
                <a:cubicBezTo>
                  <a:pt x="1307" y="2622"/>
                  <a:pt x="1294" y="2609"/>
                  <a:pt x="1288" y="2602"/>
                </a:cubicBezTo>
                <a:cubicBezTo>
                  <a:pt x="1276" y="2589"/>
                  <a:pt x="1235" y="2559"/>
                  <a:pt x="1204" y="2538"/>
                </a:cubicBezTo>
                <a:cubicBezTo>
                  <a:pt x="1183" y="2524"/>
                  <a:pt x="1135" y="2491"/>
                  <a:pt x="1126" y="2491"/>
                </a:cubicBezTo>
                <a:lnTo>
                  <a:pt x="1126" y="2491"/>
                </a:lnTo>
                <a:cubicBezTo>
                  <a:pt x="1126" y="2488"/>
                  <a:pt x="1120" y="2484"/>
                  <a:pt x="1067" y="2462"/>
                </a:cubicBezTo>
                <a:cubicBezTo>
                  <a:pt x="1031" y="2448"/>
                  <a:pt x="996" y="2435"/>
                  <a:pt x="977" y="2429"/>
                </a:cubicBezTo>
                <a:cubicBezTo>
                  <a:pt x="934" y="2416"/>
                  <a:pt x="905" y="2410"/>
                  <a:pt x="856" y="2404"/>
                </a:cubicBezTo>
                <a:cubicBezTo>
                  <a:pt x="812" y="2398"/>
                  <a:pt x="700" y="2405"/>
                  <a:pt x="652" y="2417"/>
                </a:cubicBezTo>
                <a:cubicBezTo>
                  <a:pt x="569" y="2437"/>
                  <a:pt x="518" y="2468"/>
                  <a:pt x="476" y="2522"/>
                </a:cubicBezTo>
                <a:cubicBezTo>
                  <a:pt x="451" y="2554"/>
                  <a:pt x="405" y="2605"/>
                  <a:pt x="384" y="2625"/>
                </a:cubicBezTo>
                <a:cubicBezTo>
                  <a:pt x="375" y="2634"/>
                  <a:pt x="348" y="2662"/>
                  <a:pt x="325" y="2687"/>
                </a:cubicBezTo>
                <a:cubicBezTo>
                  <a:pt x="301" y="2713"/>
                  <a:pt x="268" y="2748"/>
                  <a:pt x="250" y="2767"/>
                </a:cubicBezTo>
                <a:cubicBezTo>
                  <a:pt x="188" y="2831"/>
                  <a:pt x="147" y="2885"/>
                  <a:pt x="122" y="2936"/>
                </a:cubicBezTo>
                <a:cubicBezTo>
                  <a:pt x="88" y="3003"/>
                  <a:pt x="72" y="3059"/>
                  <a:pt x="68" y="3117"/>
                </a:cubicBezTo>
                <a:cubicBezTo>
                  <a:pt x="67" y="3129"/>
                  <a:pt x="62" y="3192"/>
                  <a:pt x="58" y="3242"/>
                </a:cubicBezTo>
                <a:cubicBezTo>
                  <a:pt x="55" y="3276"/>
                  <a:pt x="58" y="3311"/>
                  <a:pt x="67" y="3337"/>
                </a:cubicBezTo>
                <a:cubicBezTo>
                  <a:pt x="77" y="3368"/>
                  <a:pt x="87" y="3394"/>
                  <a:pt x="96" y="3409"/>
                </a:cubicBezTo>
                <a:cubicBezTo>
                  <a:pt x="100" y="3415"/>
                  <a:pt x="108" y="3430"/>
                  <a:pt x="115" y="3441"/>
                </a:cubicBezTo>
                <a:cubicBezTo>
                  <a:pt x="122" y="3453"/>
                  <a:pt x="138" y="3482"/>
                  <a:pt x="152" y="3505"/>
                </a:cubicBezTo>
                <a:cubicBezTo>
                  <a:pt x="165" y="3528"/>
                  <a:pt x="183" y="3562"/>
                  <a:pt x="192" y="3582"/>
                </a:cubicBezTo>
                <a:cubicBezTo>
                  <a:pt x="209" y="3618"/>
                  <a:pt x="210" y="3620"/>
                  <a:pt x="226" y="3647"/>
                </a:cubicBezTo>
                <a:cubicBezTo>
                  <a:pt x="245" y="3678"/>
                  <a:pt x="247" y="3681"/>
                  <a:pt x="251" y="3685"/>
                </a:cubicBezTo>
                <a:cubicBezTo>
                  <a:pt x="253" y="3686"/>
                  <a:pt x="255" y="3690"/>
                  <a:pt x="256" y="3693"/>
                </a:cubicBezTo>
                <a:cubicBezTo>
                  <a:pt x="257" y="3696"/>
                  <a:pt x="260" y="3701"/>
                  <a:pt x="264" y="3701"/>
                </a:cubicBezTo>
                <a:lnTo>
                  <a:pt x="264" y="3701"/>
                </a:lnTo>
                <a:cubicBezTo>
                  <a:pt x="264" y="3706"/>
                  <a:pt x="290" y="3737"/>
                  <a:pt x="294" y="3740"/>
                </a:cubicBezTo>
                <a:cubicBezTo>
                  <a:pt x="295" y="3741"/>
                  <a:pt x="300" y="3746"/>
                  <a:pt x="306" y="3754"/>
                </a:cubicBezTo>
                <a:cubicBezTo>
                  <a:pt x="315" y="3764"/>
                  <a:pt x="340" y="3791"/>
                  <a:pt x="348" y="3791"/>
                </a:cubicBezTo>
                <a:cubicBezTo>
                  <a:pt x="350" y="3791"/>
                  <a:pt x="351" y="3790"/>
                  <a:pt x="352" y="3789"/>
                </a:cubicBezTo>
                <a:cubicBezTo>
                  <a:pt x="353" y="3788"/>
                  <a:pt x="354" y="3787"/>
                  <a:pt x="353" y="3767"/>
                </a:cubicBezTo>
                <a:cubicBezTo>
                  <a:pt x="353" y="3755"/>
                  <a:pt x="352" y="3739"/>
                  <a:pt x="351" y="3723"/>
                </a:cubicBezTo>
                <a:cubicBezTo>
                  <a:pt x="347" y="3667"/>
                  <a:pt x="346" y="3657"/>
                  <a:pt x="337" y="3628"/>
                </a:cubicBezTo>
                <a:cubicBezTo>
                  <a:pt x="332" y="3610"/>
                  <a:pt x="325" y="3588"/>
                  <a:pt x="323" y="3578"/>
                </a:cubicBezTo>
                <a:cubicBezTo>
                  <a:pt x="304" y="3499"/>
                  <a:pt x="289" y="3313"/>
                  <a:pt x="296" y="3253"/>
                </a:cubicBezTo>
                <a:cubicBezTo>
                  <a:pt x="296" y="3248"/>
                  <a:pt x="297" y="3240"/>
                  <a:pt x="298" y="3234"/>
                </a:cubicBezTo>
                <a:cubicBezTo>
                  <a:pt x="301" y="3200"/>
                  <a:pt x="303" y="3186"/>
                  <a:pt x="305" y="3176"/>
                </a:cubicBezTo>
                <a:cubicBezTo>
                  <a:pt x="310" y="3152"/>
                  <a:pt x="317" y="3124"/>
                  <a:pt x="319" y="3118"/>
                </a:cubicBezTo>
                <a:cubicBezTo>
                  <a:pt x="323" y="3107"/>
                  <a:pt x="335" y="3055"/>
                  <a:pt x="340" y="3027"/>
                </a:cubicBezTo>
                <a:cubicBezTo>
                  <a:pt x="343" y="3012"/>
                  <a:pt x="346" y="2995"/>
                  <a:pt x="347" y="2991"/>
                </a:cubicBezTo>
                <a:cubicBezTo>
                  <a:pt x="348" y="2986"/>
                  <a:pt x="351" y="2972"/>
                  <a:pt x="353" y="2962"/>
                </a:cubicBezTo>
                <a:cubicBezTo>
                  <a:pt x="362" y="2910"/>
                  <a:pt x="366" y="2898"/>
                  <a:pt x="386" y="2868"/>
                </a:cubicBezTo>
                <a:cubicBezTo>
                  <a:pt x="396" y="2852"/>
                  <a:pt x="407" y="2835"/>
                  <a:pt x="409" y="2832"/>
                </a:cubicBezTo>
                <a:cubicBezTo>
                  <a:pt x="414" y="2824"/>
                  <a:pt x="431" y="2801"/>
                  <a:pt x="447" y="2780"/>
                </a:cubicBezTo>
                <a:cubicBezTo>
                  <a:pt x="454" y="2772"/>
                  <a:pt x="461" y="2762"/>
                  <a:pt x="464" y="2758"/>
                </a:cubicBezTo>
                <a:cubicBezTo>
                  <a:pt x="467" y="2754"/>
                  <a:pt x="477" y="2744"/>
                  <a:pt x="485" y="2736"/>
                </a:cubicBezTo>
                <a:cubicBezTo>
                  <a:pt x="492" y="2731"/>
                  <a:pt x="503" y="2721"/>
                  <a:pt x="504" y="2719"/>
                </a:cubicBezTo>
                <a:cubicBezTo>
                  <a:pt x="504" y="2718"/>
                  <a:pt x="504" y="2718"/>
                  <a:pt x="505" y="2718"/>
                </a:cubicBezTo>
                <a:cubicBezTo>
                  <a:pt x="509" y="2718"/>
                  <a:pt x="518" y="2710"/>
                  <a:pt x="519" y="2710"/>
                </a:cubicBezTo>
                <a:cubicBezTo>
                  <a:pt x="527" y="2703"/>
                  <a:pt x="573" y="2675"/>
                  <a:pt x="595" y="2664"/>
                </a:cubicBezTo>
                <a:cubicBezTo>
                  <a:pt x="629" y="2647"/>
                  <a:pt x="665" y="2633"/>
                  <a:pt x="713" y="2620"/>
                </a:cubicBezTo>
                <a:cubicBezTo>
                  <a:pt x="747" y="2611"/>
                  <a:pt x="841" y="2603"/>
                  <a:pt x="863" y="2606"/>
                </a:cubicBezTo>
                <a:cubicBezTo>
                  <a:pt x="883" y="2610"/>
                  <a:pt x="908" y="2605"/>
                  <a:pt x="938" y="2593"/>
                </a:cubicBezTo>
                <a:cubicBezTo>
                  <a:pt x="975" y="2578"/>
                  <a:pt x="1043" y="2562"/>
                  <a:pt x="1079" y="2560"/>
                </a:cubicBezTo>
                <a:cubicBezTo>
                  <a:pt x="1102" y="2559"/>
                  <a:pt x="1145" y="2562"/>
                  <a:pt x="1179" y="2568"/>
                </a:cubicBezTo>
                <a:cubicBezTo>
                  <a:pt x="1193" y="2570"/>
                  <a:pt x="1217" y="2579"/>
                  <a:pt x="1227" y="2586"/>
                </a:cubicBezTo>
                <a:cubicBezTo>
                  <a:pt x="1240" y="2594"/>
                  <a:pt x="1269" y="2620"/>
                  <a:pt x="1308" y="2658"/>
                </a:cubicBezTo>
                <a:cubicBezTo>
                  <a:pt x="1402" y="2748"/>
                  <a:pt x="1459" y="2824"/>
                  <a:pt x="1482" y="2890"/>
                </a:cubicBezTo>
                <a:cubicBezTo>
                  <a:pt x="1490" y="2913"/>
                  <a:pt x="1492" y="2924"/>
                  <a:pt x="1494" y="2952"/>
                </a:cubicBezTo>
                <a:cubicBezTo>
                  <a:pt x="1497" y="2984"/>
                  <a:pt x="1501" y="3016"/>
                  <a:pt x="1505" y="3033"/>
                </a:cubicBezTo>
                <a:cubicBezTo>
                  <a:pt x="1505" y="3036"/>
                  <a:pt x="1509" y="3076"/>
                  <a:pt x="1513" y="3130"/>
                </a:cubicBezTo>
                <a:cubicBezTo>
                  <a:pt x="1520" y="3216"/>
                  <a:pt x="1523" y="3246"/>
                  <a:pt x="1529" y="3290"/>
                </a:cubicBezTo>
                <a:cubicBezTo>
                  <a:pt x="1533" y="3313"/>
                  <a:pt x="1539" y="3350"/>
                  <a:pt x="1542" y="3360"/>
                </a:cubicBezTo>
                <a:cubicBezTo>
                  <a:pt x="1543" y="3364"/>
                  <a:pt x="1546" y="3375"/>
                  <a:pt x="1548" y="3384"/>
                </a:cubicBezTo>
                <a:cubicBezTo>
                  <a:pt x="1551" y="3394"/>
                  <a:pt x="1557" y="3414"/>
                  <a:pt x="1563" y="3430"/>
                </a:cubicBezTo>
                <a:cubicBezTo>
                  <a:pt x="1576" y="3467"/>
                  <a:pt x="1592" y="3513"/>
                  <a:pt x="1597" y="3531"/>
                </a:cubicBezTo>
                <a:cubicBezTo>
                  <a:pt x="1599" y="3538"/>
                  <a:pt x="1602" y="3549"/>
                  <a:pt x="1604" y="3556"/>
                </a:cubicBezTo>
                <a:cubicBezTo>
                  <a:pt x="1606" y="3562"/>
                  <a:pt x="1608" y="3571"/>
                  <a:pt x="1609" y="3576"/>
                </a:cubicBezTo>
                <a:cubicBezTo>
                  <a:pt x="1610" y="3581"/>
                  <a:pt x="1613" y="3592"/>
                  <a:pt x="1615" y="3600"/>
                </a:cubicBezTo>
                <a:cubicBezTo>
                  <a:pt x="1624" y="3633"/>
                  <a:pt x="1631" y="3716"/>
                  <a:pt x="1630" y="3772"/>
                </a:cubicBezTo>
                <a:cubicBezTo>
                  <a:pt x="1630" y="3787"/>
                  <a:pt x="1629" y="3803"/>
                  <a:pt x="1629" y="3809"/>
                </a:cubicBezTo>
                <a:cubicBezTo>
                  <a:pt x="1628" y="3854"/>
                  <a:pt x="1613" y="3940"/>
                  <a:pt x="1592" y="4014"/>
                </a:cubicBezTo>
                <a:cubicBezTo>
                  <a:pt x="1590" y="4021"/>
                  <a:pt x="1584" y="4041"/>
                  <a:pt x="1581" y="4049"/>
                </a:cubicBezTo>
                <a:cubicBezTo>
                  <a:pt x="1580" y="4047"/>
                  <a:pt x="1580" y="4043"/>
                  <a:pt x="1579" y="4038"/>
                </a:cubicBezTo>
                <a:cubicBezTo>
                  <a:pt x="1578" y="4019"/>
                  <a:pt x="1564" y="3988"/>
                  <a:pt x="1547" y="3967"/>
                </a:cubicBezTo>
                <a:cubicBezTo>
                  <a:pt x="1542" y="3960"/>
                  <a:pt x="1523" y="3940"/>
                  <a:pt x="1503" y="3922"/>
                </a:cubicBezTo>
                <a:cubicBezTo>
                  <a:pt x="1469" y="3890"/>
                  <a:pt x="1414" y="3828"/>
                  <a:pt x="1388" y="3791"/>
                </a:cubicBezTo>
                <a:cubicBezTo>
                  <a:pt x="1354" y="3743"/>
                  <a:pt x="1310" y="3639"/>
                  <a:pt x="1299" y="3582"/>
                </a:cubicBezTo>
                <a:cubicBezTo>
                  <a:pt x="1296" y="3570"/>
                  <a:pt x="1268" y="3474"/>
                  <a:pt x="1256" y="3440"/>
                </a:cubicBezTo>
                <a:cubicBezTo>
                  <a:pt x="1239" y="3389"/>
                  <a:pt x="1202" y="3319"/>
                  <a:pt x="1174" y="3285"/>
                </a:cubicBezTo>
                <a:cubicBezTo>
                  <a:pt x="1156" y="3264"/>
                  <a:pt x="1117" y="3233"/>
                  <a:pt x="1095" y="3222"/>
                </a:cubicBezTo>
                <a:cubicBezTo>
                  <a:pt x="1081" y="3215"/>
                  <a:pt x="1076" y="3215"/>
                  <a:pt x="1050" y="3217"/>
                </a:cubicBezTo>
                <a:cubicBezTo>
                  <a:pt x="1002" y="3220"/>
                  <a:pt x="945" y="3227"/>
                  <a:pt x="930" y="3232"/>
                </a:cubicBezTo>
                <a:cubicBezTo>
                  <a:pt x="911" y="3238"/>
                  <a:pt x="850" y="3274"/>
                  <a:pt x="831" y="3290"/>
                </a:cubicBezTo>
                <a:cubicBezTo>
                  <a:pt x="814" y="3305"/>
                  <a:pt x="777" y="3347"/>
                  <a:pt x="760" y="3371"/>
                </a:cubicBezTo>
                <a:cubicBezTo>
                  <a:pt x="721" y="3426"/>
                  <a:pt x="712" y="3455"/>
                  <a:pt x="701" y="3550"/>
                </a:cubicBezTo>
                <a:cubicBezTo>
                  <a:pt x="697" y="3587"/>
                  <a:pt x="700" y="3632"/>
                  <a:pt x="707" y="3649"/>
                </a:cubicBezTo>
                <a:cubicBezTo>
                  <a:pt x="708" y="3651"/>
                  <a:pt x="709" y="3653"/>
                  <a:pt x="709" y="3654"/>
                </a:cubicBezTo>
                <a:cubicBezTo>
                  <a:pt x="709" y="3655"/>
                  <a:pt x="708" y="3657"/>
                  <a:pt x="712" y="3665"/>
                </a:cubicBezTo>
                <a:cubicBezTo>
                  <a:pt x="714" y="3669"/>
                  <a:pt x="716" y="3675"/>
                  <a:pt x="716" y="3678"/>
                </a:cubicBezTo>
                <a:cubicBezTo>
                  <a:pt x="718" y="3686"/>
                  <a:pt x="732" y="3725"/>
                  <a:pt x="754" y="3781"/>
                </a:cubicBezTo>
                <a:cubicBezTo>
                  <a:pt x="764" y="3804"/>
                  <a:pt x="774" y="3835"/>
                  <a:pt x="777" y="3849"/>
                </a:cubicBezTo>
                <a:cubicBezTo>
                  <a:pt x="781" y="3863"/>
                  <a:pt x="787" y="3885"/>
                  <a:pt x="792" y="3897"/>
                </a:cubicBezTo>
                <a:cubicBezTo>
                  <a:pt x="799" y="3914"/>
                  <a:pt x="800" y="3918"/>
                  <a:pt x="804" y="3918"/>
                </a:cubicBezTo>
                <a:cubicBezTo>
                  <a:pt x="808" y="3917"/>
                  <a:pt x="809" y="3914"/>
                  <a:pt x="810" y="3910"/>
                </a:cubicBezTo>
                <a:cubicBezTo>
                  <a:pt x="816" y="3892"/>
                  <a:pt x="823" y="3864"/>
                  <a:pt x="822" y="3857"/>
                </a:cubicBezTo>
                <a:cubicBezTo>
                  <a:pt x="821" y="3839"/>
                  <a:pt x="848" y="3745"/>
                  <a:pt x="863" y="3710"/>
                </a:cubicBezTo>
                <a:cubicBezTo>
                  <a:pt x="874" y="3686"/>
                  <a:pt x="881" y="3672"/>
                  <a:pt x="888" y="3660"/>
                </a:cubicBezTo>
                <a:cubicBezTo>
                  <a:pt x="905" y="3631"/>
                  <a:pt x="928" y="3570"/>
                  <a:pt x="936" y="3535"/>
                </a:cubicBezTo>
                <a:cubicBezTo>
                  <a:pt x="942" y="3508"/>
                  <a:pt x="941" y="3482"/>
                  <a:pt x="933" y="3447"/>
                </a:cubicBezTo>
                <a:lnTo>
                  <a:pt x="932" y="3439"/>
                </a:lnTo>
                <a:lnTo>
                  <a:pt x="936" y="3439"/>
                </a:lnTo>
                <a:cubicBezTo>
                  <a:pt x="954" y="3443"/>
                  <a:pt x="980" y="3463"/>
                  <a:pt x="1005" y="3494"/>
                </a:cubicBezTo>
                <a:cubicBezTo>
                  <a:pt x="1024" y="3518"/>
                  <a:pt x="1066" y="3588"/>
                  <a:pt x="1089" y="3636"/>
                </a:cubicBezTo>
                <a:cubicBezTo>
                  <a:pt x="1110" y="3679"/>
                  <a:pt x="1132" y="3718"/>
                  <a:pt x="1154" y="3747"/>
                </a:cubicBezTo>
                <a:cubicBezTo>
                  <a:pt x="1189" y="3794"/>
                  <a:pt x="1192" y="3798"/>
                  <a:pt x="1195" y="3799"/>
                </a:cubicBezTo>
                <a:cubicBezTo>
                  <a:pt x="1195" y="3799"/>
                  <a:pt x="1196" y="3800"/>
                  <a:pt x="1196" y="3801"/>
                </a:cubicBezTo>
                <a:cubicBezTo>
                  <a:pt x="1196" y="3804"/>
                  <a:pt x="1199" y="3809"/>
                  <a:pt x="1202" y="3812"/>
                </a:cubicBezTo>
                <a:cubicBezTo>
                  <a:pt x="1204" y="3815"/>
                  <a:pt x="1212" y="3826"/>
                  <a:pt x="1220" y="3837"/>
                </a:cubicBezTo>
                <a:cubicBezTo>
                  <a:pt x="1252" y="3884"/>
                  <a:pt x="1271" y="3896"/>
                  <a:pt x="1335" y="3909"/>
                </a:cubicBezTo>
                <a:cubicBezTo>
                  <a:pt x="1355" y="3912"/>
                  <a:pt x="1376" y="3916"/>
                  <a:pt x="1380" y="3917"/>
                </a:cubicBezTo>
                <a:cubicBezTo>
                  <a:pt x="1393" y="3920"/>
                  <a:pt x="1477" y="3949"/>
                  <a:pt x="1496" y="3957"/>
                </a:cubicBezTo>
                <a:cubicBezTo>
                  <a:pt x="1523" y="3968"/>
                  <a:pt x="1540" y="3990"/>
                  <a:pt x="1555" y="4028"/>
                </a:cubicBezTo>
                <a:cubicBezTo>
                  <a:pt x="1561" y="4046"/>
                  <a:pt x="1562" y="4053"/>
                  <a:pt x="1562" y="4082"/>
                </a:cubicBezTo>
                <a:lnTo>
                  <a:pt x="1563" y="4115"/>
                </a:lnTo>
                <a:lnTo>
                  <a:pt x="1539" y="4171"/>
                </a:lnTo>
                <a:cubicBezTo>
                  <a:pt x="1510" y="4240"/>
                  <a:pt x="1489" y="4288"/>
                  <a:pt x="1474" y="4317"/>
                </a:cubicBezTo>
                <a:cubicBezTo>
                  <a:pt x="1468" y="4327"/>
                  <a:pt x="1462" y="4339"/>
                  <a:pt x="1462" y="4343"/>
                </a:cubicBezTo>
                <a:cubicBezTo>
                  <a:pt x="1462" y="4343"/>
                  <a:pt x="1461" y="4345"/>
                  <a:pt x="1459" y="4348"/>
                </a:cubicBezTo>
                <a:cubicBezTo>
                  <a:pt x="1456" y="4352"/>
                  <a:pt x="1449" y="4366"/>
                  <a:pt x="1416" y="4439"/>
                </a:cubicBezTo>
                <a:cubicBezTo>
                  <a:pt x="1406" y="4461"/>
                  <a:pt x="1377" y="4519"/>
                  <a:pt x="1364" y="4544"/>
                </a:cubicBezTo>
                <a:cubicBezTo>
                  <a:pt x="1361" y="4550"/>
                  <a:pt x="1358" y="4556"/>
                  <a:pt x="1357" y="4559"/>
                </a:cubicBezTo>
                <a:cubicBezTo>
                  <a:pt x="1352" y="4571"/>
                  <a:pt x="1332" y="4602"/>
                  <a:pt x="1324" y="4613"/>
                </a:cubicBezTo>
                <a:cubicBezTo>
                  <a:pt x="1322" y="4608"/>
                  <a:pt x="1320" y="4602"/>
                  <a:pt x="1318" y="4594"/>
                </a:cubicBezTo>
                <a:cubicBezTo>
                  <a:pt x="1310" y="4570"/>
                  <a:pt x="1303" y="4552"/>
                  <a:pt x="1271" y="4473"/>
                </a:cubicBezTo>
                <a:cubicBezTo>
                  <a:pt x="1249" y="4416"/>
                  <a:pt x="1241" y="4391"/>
                  <a:pt x="1231" y="4345"/>
                </a:cubicBezTo>
                <a:cubicBezTo>
                  <a:pt x="1227" y="4326"/>
                  <a:pt x="1221" y="4314"/>
                  <a:pt x="1212" y="4309"/>
                </a:cubicBezTo>
                <a:cubicBezTo>
                  <a:pt x="1207" y="4306"/>
                  <a:pt x="1202" y="4305"/>
                  <a:pt x="1196" y="4307"/>
                </a:cubicBezTo>
                <a:cubicBezTo>
                  <a:pt x="1189" y="4309"/>
                  <a:pt x="1184" y="4314"/>
                  <a:pt x="1181" y="4321"/>
                </a:cubicBezTo>
                <a:cubicBezTo>
                  <a:pt x="1176" y="4335"/>
                  <a:pt x="1183" y="4357"/>
                  <a:pt x="1201" y="4383"/>
                </a:cubicBezTo>
                <a:cubicBezTo>
                  <a:pt x="1221" y="4413"/>
                  <a:pt x="1230" y="4431"/>
                  <a:pt x="1256" y="4497"/>
                </a:cubicBezTo>
                <a:cubicBezTo>
                  <a:pt x="1277" y="4548"/>
                  <a:pt x="1289" y="4583"/>
                  <a:pt x="1302" y="4623"/>
                </a:cubicBezTo>
                <a:lnTo>
                  <a:pt x="1308" y="4643"/>
                </a:lnTo>
                <a:lnTo>
                  <a:pt x="1288" y="4677"/>
                </a:lnTo>
                <a:cubicBezTo>
                  <a:pt x="1265" y="4715"/>
                  <a:pt x="1196" y="4833"/>
                  <a:pt x="1191" y="4843"/>
                </a:cubicBezTo>
                <a:cubicBezTo>
                  <a:pt x="1167" y="4888"/>
                  <a:pt x="1143" y="4944"/>
                  <a:pt x="1127" y="4998"/>
                </a:cubicBezTo>
                <a:cubicBezTo>
                  <a:pt x="1117" y="5031"/>
                  <a:pt x="1110" y="5058"/>
                  <a:pt x="1109" y="5063"/>
                </a:cubicBezTo>
                <a:cubicBezTo>
                  <a:pt x="1108" y="5065"/>
                  <a:pt x="1106" y="5074"/>
                  <a:pt x="1103" y="5084"/>
                </a:cubicBezTo>
                <a:cubicBezTo>
                  <a:pt x="1096" y="5107"/>
                  <a:pt x="1076" y="5188"/>
                  <a:pt x="1075" y="5197"/>
                </a:cubicBezTo>
                <a:cubicBezTo>
                  <a:pt x="1075" y="5201"/>
                  <a:pt x="1073" y="5207"/>
                  <a:pt x="1072" y="5211"/>
                </a:cubicBezTo>
                <a:cubicBezTo>
                  <a:pt x="1070" y="5218"/>
                  <a:pt x="1053" y="5295"/>
                  <a:pt x="1049" y="5315"/>
                </a:cubicBezTo>
                <a:cubicBezTo>
                  <a:pt x="1048" y="5317"/>
                  <a:pt x="1041" y="5354"/>
                  <a:pt x="1033" y="5395"/>
                </a:cubicBezTo>
                <a:cubicBezTo>
                  <a:pt x="1026" y="5429"/>
                  <a:pt x="1020" y="5460"/>
                  <a:pt x="1018" y="5472"/>
                </a:cubicBezTo>
                <a:cubicBezTo>
                  <a:pt x="1018" y="5470"/>
                  <a:pt x="1017" y="5468"/>
                  <a:pt x="1017" y="5465"/>
                </a:cubicBezTo>
                <a:cubicBezTo>
                  <a:pt x="1015" y="5452"/>
                  <a:pt x="1006" y="5421"/>
                  <a:pt x="995" y="5392"/>
                </a:cubicBezTo>
                <a:cubicBezTo>
                  <a:pt x="985" y="5364"/>
                  <a:pt x="975" y="5334"/>
                  <a:pt x="972" y="5325"/>
                </a:cubicBezTo>
                <a:cubicBezTo>
                  <a:pt x="965" y="5302"/>
                  <a:pt x="959" y="5257"/>
                  <a:pt x="960" y="5238"/>
                </a:cubicBezTo>
                <a:cubicBezTo>
                  <a:pt x="962" y="5209"/>
                  <a:pt x="979" y="5153"/>
                  <a:pt x="1010" y="5066"/>
                </a:cubicBezTo>
                <a:cubicBezTo>
                  <a:pt x="1016" y="5051"/>
                  <a:pt x="1029" y="5008"/>
                  <a:pt x="1043" y="4959"/>
                </a:cubicBezTo>
                <a:cubicBezTo>
                  <a:pt x="1050" y="4934"/>
                  <a:pt x="1061" y="4896"/>
                  <a:pt x="1068" y="4874"/>
                </a:cubicBezTo>
                <a:cubicBezTo>
                  <a:pt x="1085" y="4814"/>
                  <a:pt x="1101" y="4751"/>
                  <a:pt x="1113" y="4691"/>
                </a:cubicBezTo>
                <a:cubicBezTo>
                  <a:pt x="1117" y="4668"/>
                  <a:pt x="1118" y="4656"/>
                  <a:pt x="1116" y="4621"/>
                </a:cubicBezTo>
                <a:cubicBezTo>
                  <a:pt x="1109" y="4519"/>
                  <a:pt x="1076" y="4429"/>
                  <a:pt x="1025" y="4374"/>
                </a:cubicBezTo>
                <a:cubicBezTo>
                  <a:pt x="1022" y="4370"/>
                  <a:pt x="1003" y="4353"/>
                  <a:pt x="983" y="4335"/>
                </a:cubicBezTo>
                <a:cubicBezTo>
                  <a:pt x="945" y="4299"/>
                  <a:pt x="925" y="4279"/>
                  <a:pt x="910" y="4259"/>
                </a:cubicBezTo>
                <a:cubicBezTo>
                  <a:pt x="901" y="4245"/>
                  <a:pt x="832" y="4128"/>
                  <a:pt x="829" y="4119"/>
                </a:cubicBezTo>
                <a:cubicBezTo>
                  <a:pt x="828" y="4114"/>
                  <a:pt x="819" y="4103"/>
                  <a:pt x="814" y="4102"/>
                </a:cubicBezTo>
                <a:cubicBezTo>
                  <a:pt x="812" y="4101"/>
                  <a:pt x="810" y="4101"/>
                  <a:pt x="809" y="4103"/>
                </a:cubicBezTo>
                <a:cubicBezTo>
                  <a:pt x="803" y="4110"/>
                  <a:pt x="798" y="4156"/>
                  <a:pt x="799" y="4175"/>
                </a:cubicBezTo>
                <a:cubicBezTo>
                  <a:pt x="800" y="4201"/>
                  <a:pt x="796" y="4233"/>
                  <a:pt x="788" y="4259"/>
                </a:cubicBezTo>
                <a:cubicBezTo>
                  <a:pt x="772" y="4307"/>
                  <a:pt x="767" y="4378"/>
                  <a:pt x="777" y="4408"/>
                </a:cubicBezTo>
                <a:cubicBezTo>
                  <a:pt x="779" y="4414"/>
                  <a:pt x="788" y="4428"/>
                  <a:pt x="796" y="4439"/>
                </a:cubicBezTo>
                <a:cubicBezTo>
                  <a:pt x="812" y="4459"/>
                  <a:pt x="843" y="4514"/>
                  <a:pt x="861" y="4552"/>
                </a:cubicBezTo>
                <a:lnTo>
                  <a:pt x="866" y="4562"/>
                </a:lnTo>
                <a:cubicBezTo>
                  <a:pt x="870" y="4570"/>
                  <a:pt x="873" y="4578"/>
                  <a:pt x="874" y="4580"/>
                </a:cubicBezTo>
                <a:cubicBezTo>
                  <a:pt x="876" y="4583"/>
                  <a:pt x="882" y="4595"/>
                  <a:pt x="888" y="4606"/>
                </a:cubicBezTo>
                <a:cubicBezTo>
                  <a:pt x="900" y="4627"/>
                  <a:pt x="912" y="4659"/>
                  <a:pt x="922" y="4697"/>
                </a:cubicBezTo>
                <a:cubicBezTo>
                  <a:pt x="927" y="4716"/>
                  <a:pt x="928" y="4726"/>
                  <a:pt x="928" y="4774"/>
                </a:cubicBezTo>
                <a:cubicBezTo>
                  <a:pt x="928" y="4831"/>
                  <a:pt x="924" y="4894"/>
                  <a:pt x="918" y="4924"/>
                </a:cubicBezTo>
                <a:cubicBezTo>
                  <a:pt x="895" y="5035"/>
                  <a:pt x="894" y="5040"/>
                  <a:pt x="897" y="5088"/>
                </a:cubicBezTo>
                <a:cubicBezTo>
                  <a:pt x="904" y="5198"/>
                  <a:pt x="913" y="5237"/>
                  <a:pt x="962" y="5367"/>
                </a:cubicBezTo>
                <a:lnTo>
                  <a:pt x="991" y="5444"/>
                </a:lnTo>
                <a:lnTo>
                  <a:pt x="994" y="5503"/>
                </a:lnTo>
                <a:cubicBezTo>
                  <a:pt x="998" y="5558"/>
                  <a:pt x="998" y="5564"/>
                  <a:pt x="992" y="5586"/>
                </a:cubicBezTo>
                <a:cubicBezTo>
                  <a:pt x="987" y="5611"/>
                  <a:pt x="962" y="5706"/>
                  <a:pt x="958" y="5717"/>
                </a:cubicBezTo>
                <a:cubicBezTo>
                  <a:pt x="956" y="5723"/>
                  <a:pt x="953" y="5734"/>
                  <a:pt x="952" y="5737"/>
                </a:cubicBezTo>
                <a:cubicBezTo>
                  <a:pt x="951" y="5740"/>
                  <a:pt x="939" y="5772"/>
                  <a:pt x="931" y="5794"/>
                </a:cubicBezTo>
                <a:cubicBezTo>
                  <a:pt x="928" y="5802"/>
                  <a:pt x="925" y="5809"/>
                  <a:pt x="925" y="5811"/>
                </a:cubicBezTo>
                <a:cubicBezTo>
                  <a:pt x="922" y="5820"/>
                  <a:pt x="893" y="5878"/>
                  <a:pt x="882" y="5897"/>
                </a:cubicBezTo>
                <a:cubicBezTo>
                  <a:pt x="839" y="5972"/>
                  <a:pt x="767" y="6043"/>
                  <a:pt x="662" y="6117"/>
                </a:cubicBezTo>
                <a:cubicBezTo>
                  <a:pt x="633" y="6136"/>
                  <a:pt x="566" y="6177"/>
                  <a:pt x="545" y="6188"/>
                </a:cubicBezTo>
                <a:cubicBezTo>
                  <a:pt x="546" y="6186"/>
                  <a:pt x="547" y="6183"/>
                  <a:pt x="548" y="6181"/>
                </a:cubicBezTo>
                <a:cubicBezTo>
                  <a:pt x="569" y="6139"/>
                  <a:pt x="590" y="6081"/>
                  <a:pt x="601" y="6029"/>
                </a:cubicBezTo>
                <a:cubicBezTo>
                  <a:pt x="614" y="5975"/>
                  <a:pt x="618" y="5939"/>
                  <a:pt x="617" y="5894"/>
                </a:cubicBezTo>
                <a:cubicBezTo>
                  <a:pt x="617" y="5861"/>
                  <a:pt x="618" y="5837"/>
                  <a:pt x="621" y="5810"/>
                </a:cubicBezTo>
                <a:cubicBezTo>
                  <a:pt x="624" y="5785"/>
                  <a:pt x="636" y="5730"/>
                  <a:pt x="650" y="5681"/>
                </a:cubicBezTo>
                <a:cubicBezTo>
                  <a:pt x="676" y="5588"/>
                  <a:pt x="678" y="5580"/>
                  <a:pt x="685" y="5538"/>
                </a:cubicBezTo>
                <a:cubicBezTo>
                  <a:pt x="697" y="5462"/>
                  <a:pt x="689" y="5394"/>
                  <a:pt x="661" y="5341"/>
                </a:cubicBezTo>
                <a:cubicBezTo>
                  <a:pt x="657" y="5333"/>
                  <a:pt x="654" y="5326"/>
                  <a:pt x="653" y="5325"/>
                </a:cubicBezTo>
                <a:lnTo>
                  <a:pt x="653" y="5325"/>
                </a:lnTo>
                <a:cubicBezTo>
                  <a:pt x="653" y="5323"/>
                  <a:pt x="647" y="5314"/>
                  <a:pt x="642" y="5307"/>
                </a:cubicBezTo>
                <a:cubicBezTo>
                  <a:pt x="636" y="5299"/>
                  <a:pt x="629" y="5289"/>
                  <a:pt x="627" y="5284"/>
                </a:cubicBezTo>
                <a:cubicBezTo>
                  <a:pt x="618" y="5270"/>
                  <a:pt x="564" y="5223"/>
                  <a:pt x="534" y="5204"/>
                </a:cubicBezTo>
                <a:cubicBezTo>
                  <a:pt x="500" y="5183"/>
                  <a:pt x="469" y="5170"/>
                  <a:pt x="436" y="5163"/>
                </a:cubicBezTo>
                <a:cubicBezTo>
                  <a:pt x="398" y="5155"/>
                  <a:pt x="385" y="5154"/>
                  <a:pt x="317" y="5158"/>
                </a:cubicBezTo>
                <a:cubicBezTo>
                  <a:pt x="258" y="5162"/>
                  <a:pt x="247" y="5164"/>
                  <a:pt x="215" y="5176"/>
                </a:cubicBezTo>
                <a:cubicBezTo>
                  <a:pt x="206" y="5179"/>
                  <a:pt x="194" y="5182"/>
                  <a:pt x="188" y="5184"/>
                </a:cubicBezTo>
                <a:cubicBezTo>
                  <a:pt x="188" y="5184"/>
                  <a:pt x="178" y="5186"/>
                  <a:pt x="175" y="5188"/>
                </a:cubicBezTo>
                <a:cubicBezTo>
                  <a:pt x="174" y="5188"/>
                  <a:pt x="171" y="5190"/>
                  <a:pt x="166" y="5191"/>
                </a:cubicBezTo>
                <a:cubicBezTo>
                  <a:pt x="154" y="5194"/>
                  <a:pt x="128" y="5208"/>
                  <a:pt x="112" y="5220"/>
                </a:cubicBezTo>
                <a:cubicBezTo>
                  <a:pt x="62" y="5259"/>
                  <a:pt x="49" y="5305"/>
                  <a:pt x="70" y="5364"/>
                </a:cubicBezTo>
                <a:cubicBezTo>
                  <a:pt x="79" y="5389"/>
                  <a:pt x="96" y="5411"/>
                  <a:pt x="116" y="5423"/>
                </a:cubicBezTo>
                <a:cubicBezTo>
                  <a:pt x="120" y="5425"/>
                  <a:pt x="129" y="5431"/>
                  <a:pt x="136" y="5435"/>
                </a:cubicBezTo>
                <a:cubicBezTo>
                  <a:pt x="143" y="5439"/>
                  <a:pt x="153" y="5448"/>
                  <a:pt x="158" y="5456"/>
                </a:cubicBezTo>
                <a:cubicBezTo>
                  <a:pt x="169" y="5470"/>
                  <a:pt x="170" y="5470"/>
                  <a:pt x="172" y="5470"/>
                </a:cubicBezTo>
                <a:lnTo>
                  <a:pt x="174" y="5470"/>
                </a:lnTo>
                <a:lnTo>
                  <a:pt x="175" y="5469"/>
                </a:lnTo>
                <a:cubicBezTo>
                  <a:pt x="175" y="5468"/>
                  <a:pt x="176" y="5467"/>
                  <a:pt x="180" y="5418"/>
                </a:cubicBezTo>
                <a:cubicBezTo>
                  <a:pt x="184" y="5361"/>
                  <a:pt x="185" y="5354"/>
                  <a:pt x="197" y="5321"/>
                </a:cubicBezTo>
                <a:cubicBezTo>
                  <a:pt x="214" y="5272"/>
                  <a:pt x="243" y="5229"/>
                  <a:pt x="257" y="5223"/>
                </a:cubicBezTo>
                <a:cubicBezTo>
                  <a:pt x="269" y="5218"/>
                  <a:pt x="279" y="5220"/>
                  <a:pt x="306" y="5231"/>
                </a:cubicBezTo>
                <a:cubicBezTo>
                  <a:pt x="324" y="5238"/>
                  <a:pt x="350" y="5256"/>
                  <a:pt x="352" y="5261"/>
                </a:cubicBezTo>
                <a:cubicBezTo>
                  <a:pt x="353" y="5264"/>
                  <a:pt x="357" y="5269"/>
                  <a:pt x="359" y="5272"/>
                </a:cubicBezTo>
                <a:cubicBezTo>
                  <a:pt x="367" y="5282"/>
                  <a:pt x="385" y="5325"/>
                  <a:pt x="393" y="5355"/>
                </a:cubicBezTo>
                <a:cubicBezTo>
                  <a:pt x="400" y="5383"/>
                  <a:pt x="409" y="5399"/>
                  <a:pt x="433" y="5433"/>
                </a:cubicBezTo>
                <a:cubicBezTo>
                  <a:pt x="443" y="5448"/>
                  <a:pt x="450" y="5459"/>
                  <a:pt x="451" y="5461"/>
                </a:cubicBezTo>
                <a:cubicBezTo>
                  <a:pt x="451" y="5464"/>
                  <a:pt x="455" y="5479"/>
                  <a:pt x="459" y="5492"/>
                </a:cubicBezTo>
                <a:cubicBezTo>
                  <a:pt x="463" y="5506"/>
                  <a:pt x="467" y="5528"/>
                  <a:pt x="469" y="5540"/>
                </a:cubicBezTo>
                <a:cubicBezTo>
                  <a:pt x="471" y="5552"/>
                  <a:pt x="473" y="5565"/>
                  <a:pt x="474" y="5568"/>
                </a:cubicBezTo>
                <a:cubicBezTo>
                  <a:pt x="475" y="5572"/>
                  <a:pt x="478" y="5582"/>
                  <a:pt x="480" y="5592"/>
                </a:cubicBezTo>
                <a:cubicBezTo>
                  <a:pt x="483" y="5602"/>
                  <a:pt x="490" y="5624"/>
                  <a:pt x="496" y="5641"/>
                </a:cubicBezTo>
                <a:cubicBezTo>
                  <a:pt x="516" y="5698"/>
                  <a:pt x="518" y="5713"/>
                  <a:pt x="517" y="5774"/>
                </a:cubicBezTo>
                <a:cubicBezTo>
                  <a:pt x="516" y="5788"/>
                  <a:pt x="518" y="5812"/>
                  <a:pt x="521" y="5828"/>
                </a:cubicBezTo>
                <a:cubicBezTo>
                  <a:pt x="527" y="5858"/>
                  <a:pt x="548" y="5916"/>
                  <a:pt x="563" y="5941"/>
                </a:cubicBezTo>
                <a:cubicBezTo>
                  <a:pt x="574" y="5960"/>
                  <a:pt x="582" y="5983"/>
                  <a:pt x="583" y="5998"/>
                </a:cubicBezTo>
                <a:cubicBezTo>
                  <a:pt x="583" y="6005"/>
                  <a:pt x="581" y="6019"/>
                  <a:pt x="577" y="6029"/>
                </a:cubicBezTo>
                <a:cubicBezTo>
                  <a:pt x="574" y="6039"/>
                  <a:pt x="570" y="6053"/>
                  <a:pt x="570" y="6059"/>
                </a:cubicBezTo>
                <a:cubicBezTo>
                  <a:pt x="566" y="6084"/>
                  <a:pt x="535" y="6164"/>
                  <a:pt x="518" y="6191"/>
                </a:cubicBezTo>
                <a:cubicBezTo>
                  <a:pt x="508" y="6207"/>
                  <a:pt x="501" y="6211"/>
                  <a:pt x="451" y="6234"/>
                </a:cubicBezTo>
                <a:cubicBezTo>
                  <a:pt x="373" y="6269"/>
                  <a:pt x="270" y="6308"/>
                  <a:pt x="195" y="6331"/>
                </a:cubicBezTo>
                <a:cubicBezTo>
                  <a:pt x="144" y="6346"/>
                  <a:pt x="131" y="6349"/>
                  <a:pt x="76" y="6361"/>
                </a:cubicBezTo>
                <a:cubicBezTo>
                  <a:pt x="27" y="6371"/>
                  <a:pt x="6" y="6379"/>
                  <a:pt x="1" y="6390"/>
                </a:cubicBezTo>
                <a:cubicBezTo>
                  <a:pt x="-1" y="6394"/>
                  <a:pt x="0" y="6398"/>
                  <a:pt x="2" y="6402"/>
                </a:cubicBezTo>
                <a:cubicBezTo>
                  <a:pt x="4" y="6405"/>
                  <a:pt x="7" y="6408"/>
                  <a:pt x="11" y="6408"/>
                </a:cubicBezTo>
                <a:lnTo>
                  <a:pt x="11" y="6408"/>
                </a:lnTo>
                <a:cubicBezTo>
                  <a:pt x="15" y="6408"/>
                  <a:pt x="19" y="6405"/>
                  <a:pt x="22" y="6402"/>
                </a:cubicBezTo>
                <a:cubicBezTo>
                  <a:pt x="27" y="6395"/>
                  <a:pt x="43" y="6390"/>
                  <a:pt x="95" y="6380"/>
                </a:cubicBezTo>
                <a:cubicBezTo>
                  <a:pt x="201" y="6358"/>
                  <a:pt x="337" y="6310"/>
                  <a:pt x="469" y="6250"/>
                </a:cubicBezTo>
                <a:cubicBezTo>
                  <a:pt x="492" y="6239"/>
                  <a:pt x="510" y="6231"/>
                  <a:pt x="512" y="6231"/>
                </a:cubicBezTo>
                <a:cubicBezTo>
                  <a:pt x="514" y="6230"/>
                  <a:pt x="517" y="6229"/>
                  <a:pt x="518" y="6227"/>
                </a:cubicBezTo>
                <a:cubicBezTo>
                  <a:pt x="519" y="6226"/>
                  <a:pt x="526" y="6223"/>
                  <a:pt x="534" y="6219"/>
                </a:cubicBezTo>
                <a:cubicBezTo>
                  <a:pt x="667" y="6152"/>
                  <a:pt x="801" y="6048"/>
                  <a:pt x="868" y="5959"/>
                </a:cubicBezTo>
                <a:cubicBezTo>
                  <a:pt x="883" y="5938"/>
                  <a:pt x="896" y="5917"/>
                  <a:pt x="916" y="5882"/>
                </a:cubicBezTo>
                <a:cubicBezTo>
                  <a:pt x="937" y="5844"/>
                  <a:pt x="943" y="5836"/>
                  <a:pt x="972" y="5811"/>
                </a:cubicBezTo>
                <a:cubicBezTo>
                  <a:pt x="1000" y="5787"/>
                  <a:pt x="1014" y="5779"/>
                  <a:pt x="1039" y="5772"/>
                </a:cubicBezTo>
                <a:cubicBezTo>
                  <a:pt x="1082" y="5762"/>
                  <a:pt x="1106" y="5759"/>
                  <a:pt x="1211" y="5748"/>
                </a:cubicBezTo>
                <a:cubicBezTo>
                  <a:pt x="1265" y="5743"/>
                  <a:pt x="1298" y="5737"/>
                  <a:pt x="1336" y="5726"/>
                </a:cubicBezTo>
                <a:cubicBezTo>
                  <a:pt x="1339" y="5725"/>
                  <a:pt x="1351" y="5721"/>
                  <a:pt x="1362" y="5718"/>
                </a:cubicBezTo>
                <a:cubicBezTo>
                  <a:pt x="1381" y="5713"/>
                  <a:pt x="1408" y="5704"/>
                  <a:pt x="1420" y="5699"/>
                </a:cubicBezTo>
                <a:cubicBezTo>
                  <a:pt x="1426" y="5696"/>
                  <a:pt x="1429" y="5695"/>
                  <a:pt x="1438" y="5693"/>
                </a:cubicBezTo>
                <a:cubicBezTo>
                  <a:pt x="1442" y="5692"/>
                  <a:pt x="1450" y="5689"/>
                  <a:pt x="1454" y="5687"/>
                </a:cubicBezTo>
                <a:cubicBezTo>
                  <a:pt x="1459" y="5685"/>
                  <a:pt x="1465" y="5682"/>
                  <a:pt x="1467" y="5682"/>
                </a:cubicBezTo>
                <a:cubicBezTo>
                  <a:pt x="1483" y="5678"/>
                  <a:pt x="1546" y="5650"/>
                  <a:pt x="1567" y="5638"/>
                </a:cubicBezTo>
                <a:cubicBezTo>
                  <a:pt x="1606" y="5616"/>
                  <a:pt x="1624" y="5600"/>
                  <a:pt x="1676" y="5538"/>
                </a:cubicBezTo>
                <a:cubicBezTo>
                  <a:pt x="1744" y="5455"/>
                  <a:pt x="1766" y="5424"/>
                  <a:pt x="1785" y="5382"/>
                </a:cubicBezTo>
                <a:cubicBezTo>
                  <a:pt x="1803" y="5344"/>
                  <a:pt x="1810" y="5332"/>
                  <a:pt x="1835" y="5304"/>
                </a:cubicBezTo>
                <a:cubicBezTo>
                  <a:pt x="1881" y="5252"/>
                  <a:pt x="1928" y="5221"/>
                  <a:pt x="2008" y="5187"/>
                </a:cubicBezTo>
                <a:cubicBezTo>
                  <a:pt x="2061" y="5165"/>
                  <a:pt x="2065" y="5159"/>
                  <a:pt x="2064" y="5153"/>
                </a:cubicBezTo>
                <a:cubicBezTo>
                  <a:pt x="2063" y="5150"/>
                  <a:pt x="2059" y="5148"/>
                  <a:pt x="2055" y="5148"/>
                </a:cubicBezTo>
                <a:cubicBezTo>
                  <a:pt x="2052" y="5148"/>
                  <a:pt x="2036" y="5148"/>
                  <a:pt x="2018" y="5148"/>
                </a:cubicBezTo>
                <a:cubicBezTo>
                  <a:pt x="2001" y="5148"/>
                  <a:pt x="1983" y="5147"/>
                  <a:pt x="1979" y="5147"/>
                </a:cubicBezTo>
                <a:cubicBezTo>
                  <a:pt x="1975" y="5146"/>
                  <a:pt x="1963" y="5146"/>
                  <a:pt x="1952" y="5145"/>
                </a:cubicBezTo>
                <a:cubicBezTo>
                  <a:pt x="1942" y="5145"/>
                  <a:pt x="1927" y="5144"/>
                  <a:pt x="1919" y="5143"/>
                </a:cubicBezTo>
                <a:cubicBezTo>
                  <a:pt x="1912" y="5142"/>
                  <a:pt x="1891" y="5140"/>
                  <a:pt x="1874" y="5138"/>
                </a:cubicBezTo>
                <a:cubicBezTo>
                  <a:pt x="1857" y="5136"/>
                  <a:pt x="1834" y="5134"/>
                  <a:pt x="1824" y="5132"/>
                </a:cubicBezTo>
                <a:cubicBezTo>
                  <a:pt x="1793" y="5127"/>
                  <a:pt x="1725" y="5124"/>
                  <a:pt x="1704" y="5127"/>
                </a:cubicBezTo>
                <a:cubicBezTo>
                  <a:pt x="1645" y="5136"/>
                  <a:pt x="1593" y="5167"/>
                  <a:pt x="1542" y="5225"/>
                </a:cubicBezTo>
                <a:cubicBezTo>
                  <a:pt x="1516" y="5255"/>
                  <a:pt x="1482" y="5296"/>
                  <a:pt x="1468" y="5314"/>
                </a:cubicBezTo>
                <a:cubicBezTo>
                  <a:pt x="1463" y="5321"/>
                  <a:pt x="1451" y="5335"/>
                  <a:pt x="1442" y="5346"/>
                </a:cubicBezTo>
                <a:cubicBezTo>
                  <a:pt x="1417" y="5376"/>
                  <a:pt x="1398" y="5402"/>
                  <a:pt x="1380" y="5428"/>
                </a:cubicBezTo>
                <a:cubicBezTo>
                  <a:pt x="1359" y="5460"/>
                  <a:pt x="1341" y="5483"/>
                  <a:pt x="1327" y="5499"/>
                </a:cubicBezTo>
                <a:cubicBezTo>
                  <a:pt x="1320" y="5506"/>
                  <a:pt x="1313" y="5513"/>
                  <a:pt x="1311" y="5515"/>
                </a:cubicBezTo>
                <a:cubicBezTo>
                  <a:pt x="1309" y="5517"/>
                  <a:pt x="1282" y="5542"/>
                  <a:pt x="1264" y="5558"/>
                </a:cubicBezTo>
                <a:cubicBezTo>
                  <a:pt x="1258" y="5564"/>
                  <a:pt x="1162" y="5631"/>
                  <a:pt x="1148" y="5639"/>
                </a:cubicBezTo>
                <a:cubicBezTo>
                  <a:pt x="1144" y="5641"/>
                  <a:pt x="1140" y="5645"/>
                  <a:pt x="1137" y="5647"/>
                </a:cubicBezTo>
                <a:cubicBezTo>
                  <a:pt x="1136" y="5649"/>
                  <a:pt x="1129" y="5655"/>
                  <a:pt x="1121" y="5660"/>
                </a:cubicBezTo>
                <a:cubicBezTo>
                  <a:pt x="1114" y="5666"/>
                  <a:pt x="1095" y="5684"/>
                  <a:pt x="1080" y="5701"/>
                </a:cubicBezTo>
                <a:cubicBezTo>
                  <a:pt x="1065" y="5719"/>
                  <a:pt x="1054" y="5730"/>
                  <a:pt x="1052" y="5732"/>
                </a:cubicBezTo>
                <a:cubicBezTo>
                  <a:pt x="1048" y="5733"/>
                  <a:pt x="1038" y="5741"/>
                  <a:pt x="1035" y="5744"/>
                </a:cubicBezTo>
                <a:cubicBezTo>
                  <a:pt x="1029" y="5750"/>
                  <a:pt x="1017" y="5757"/>
                  <a:pt x="1010" y="5760"/>
                </a:cubicBezTo>
                <a:cubicBezTo>
                  <a:pt x="992" y="5766"/>
                  <a:pt x="978" y="5775"/>
                  <a:pt x="962" y="5789"/>
                </a:cubicBezTo>
                <a:cubicBezTo>
                  <a:pt x="958" y="5793"/>
                  <a:pt x="955" y="5796"/>
                  <a:pt x="952" y="5798"/>
                </a:cubicBezTo>
                <a:cubicBezTo>
                  <a:pt x="953" y="5796"/>
                  <a:pt x="954" y="5794"/>
                  <a:pt x="956" y="5791"/>
                </a:cubicBezTo>
                <a:cubicBezTo>
                  <a:pt x="965" y="5774"/>
                  <a:pt x="1020" y="5580"/>
                  <a:pt x="1025" y="5546"/>
                </a:cubicBezTo>
                <a:cubicBezTo>
                  <a:pt x="1025" y="5544"/>
                  <a:pt x="1028" y="5530"/>
                  <a:pt x="1032" y="5514"/>
                </a:cubicBezTo>
                <a:cubicBezTo>
                  <a:pt x="1040" y="5478"/>
                  <a:pt x="1041" y="5470"/>
                  <a:pt x="1047" y="5441"/>
                </a:cubicBezTo>
                <a:cubicBezTo>
                  <a:pt x="1049" y="5428"/>
                  <a:pt x="1055" y="5399"/>
                  <a:pt x="1060" y="5376"/>
                </a:cubicBezTo>
                <a:lnTo>
                  <a:pt x="1061" y="5371"/>
                </a:lnTo>
                <a:cubicBezTo>
                  <a:pt x="1066" y="5342"/>
                  <a:pt x="1070" y="5324"/>
                  <a:pt x="1072" y="5315"/>
                </a:cubicBezTo>
                <a:lnTo>
                  <a:pt x="1072" y="5313"/>
                </a:lnTo>
                <a:cubicBezTo>
                  <a:pt x="1080" y="5267"/>
                  <a:pt x="1145" y="5153"/>
                  <a:pt x="1196" y="5096"/>
                </a:cubicBezTo>
                <a:cubicBezTo>
                  <a:pt x="1248" y="5037"/>
                  <a:pt x="1312" y="5005"/>
                  <a:pt x="1450" y="4968"/>
                </a:cubicBezTo>
                <a:cubicBezTo>
                  <a:pt x="1526" y="4947"/>
                  <a:pt x="1543" y="4941"/>
                  <a:pt x="1676" y="4889"/>
                </a:cubicBezTo>
                <a:cubicBezTo>
                  <a:pt x="1759" y="4856"/>
                  <a:pt x="1807" y="4823"/>
                  <a:pt x="1836" y="4780"/>
                </a:cubicBezTo>
                <a:cubicBezTo>
                  <a:pt x="1874" y="4726"/>
                  <a:pt x="1909" y="4681"/>
                  <a:pt x="1949" y="4636"/>
                </a:cubicBezTo>
                <a:cubicBezTo>
                  <a:pt x="2014" y="4561"/>
                  <a:pt x="2042" y="4536"/>
                  <a:pt x="2097" y="4501"/>
                </a:cubicBezTo>
                <a:cubicBezTo>
                  <a:pt x="2135" y="4476"/>
                  <a:pt x="2180" y="4460"/>
                  <a:pt x="2226" y="4456"/>
                </a:cubicBezTo>
                <a:cubicBezTo>
                  <a:pt x="2273" y="4452"/>
                  <a:pt x="2319" y="4458"/>
                  <a:pt x="2359" y="4476"/>
                </a:cubicBezTo>
                <a:cubicBezTo>
                  <a:pt x="2396" y="4491"/>
                  <a:pt x="2453" y="4541"/>
                  <a:pt x="2473" y="4575"/>
                </a:cubicBezTo>
                <a:cubicBezTo>
                  <a:pt x="2480" y="4586"/>
                  <a:pt x="2504" y="4617"/>
                  <a:pt x="2511" y="4617"/>
                </a:cubicBezTo>
                <a:moveTo>
                  <a:pt x="1387" y="4927"/>
                </a:moveTo>
                <a:cubicBezTo>
                  <a:pt x="1389" y="4925"/>
                  <a:pt x="1395" y="4922"/>
                  <a:pt x="1396" y="4918"/>
                </a:cubicBezTo>
                <a:lnTo>
                  <a:pt x="1396" y="4918"/>
                </a:lnTo>
                <a:cubicBezTo>
                  <a:pt x="1401" y="4917"/>
                  <a:pt x="1409" y="4909"/>
                  <a:pt x="1411" y="4907"/>
                </a:cubicBezTo>
                <a:cubicBezTo>
                  <a:pt x="1428" y="4890"/>
                  <a:pt x="1474" y="4852"/>
                  <a:pt x="1503" y="4833"/>
                </a:cubicBezTo>
                <a:cubicBezTo>
                  <a:pt x="1518" y="4823"/>
                  <a:pt x="1553" y="4807"/>
                  <a:pt x="1591" y="4793"/>
                </a:cubicBezTo>
                <a:cubicBezTo>
                  <a:pt x="1601" y="4790"/>
                  <a:pt x="1611" y="4786"/>
                  <a:pt x="1615" y="4784"/>
                </a:cubicBezTo>
                <a:cubicBezTo>
                  <a:pt x="1650" y="4768"/>
                  <a:pt x="1679" y="4754"/>
                  <a:pt x="1692" y="4747"/>
                </a:cubicBezTo>
                <a:cubicBezTo>
                  <a:pt x="1729" y="4728"/>
                  <a:pt x="1756" y="4704"/>
                  <a:pt x="1797" y="4652"/>
                </a:cubicBezTo>
                <a:cubicBezTo>
                  <a:pt x="1808" y="4638"/>
                  <a:pt x="1820" y="4622"/>
                  <a:pt x="1825" y="4617"/>
                </a:cubicBezTo>
                <a:cubicBezTo>
                  <a:pt x="1829" y="4611"/>
                  <a:pt x="1844" y="4593"/>
                  <a:pt x="1857" y="4577"/>
                </a:cubicBezTo>
                <a:cubicBezTo>
                  <a:pt x="1874" y="4556"/>
                  <a:pt x="1887" y="4540"/>
                  <a:pt x="1896" y="4529"/>
                </a:cubicBezTo>
                <a:cubicBezTo>
                  <a:pt x="1909" y="4512"/>
                  <a:pt x="1910" y="4510"/>
                  <a:pt x="1907" y="4507"/>
                </a:cubicBezTo>
                <a:cubicBezTo>
                  <a:pt x="1905" y="4505"/>
                  <a:pt x="1901" y="4507"/>
                  <a:pt x="1898" y="4511"/>
                </a:cubicBezTo>
                <a:cubicBezTo>
                  <a:pt x="1895" y="4513"/>
                  <a:pt x="1892" y="4518"/>
                  <a:pt x="1887" y="4523"/>
                </a:cubicBezTo>
                <a:cubicBezTo>
                  <a:pt x="1877" y="4534"/>
                  <a:pt x="1863" y="4550"/>
                  <a:pt x="1844" y="4572"/>
                </a:cubicBezTo>
                <a:cubicBezTo>
                  <a:pt x="1810" y="4610"/>
                  <a:pt x="1772" y="4651"/>
                  <a:pt x="1760" y="4664"/>
                </a:cubicBezTo>
                <a:cubicBezTo>
                  <a:pt x="1749" y="4674"/>
                  <a:pt x="1736" y="4687"/>
                  <a:pt x="1734" y="4690"/>
                </a:cubicBezTo>
                <a:cubicBezTo>
                  <a:pt x="1722" y="4706"/>
                  <a:pt x="1641" y="4749"/>
                  <a:pt x="1576" y="4774"/>
                </a:cubicBezTo>
                <a:cubicBezTo>
                  <a:pt x="1550" y="4784"/>
                  <a:pt x="1507" y="4805"/>
                  <a:pt x="1490" y="4815"/>
                </a:cubicBezTo>
                <a:cubicBezTo>
                  <a:pt x="1471" y="4827"/>
                  <a:pt x="1436" y="4854"/>
                  <a:pt x="1419" y="4870"/>
                </a:cubicBezTo>
                <a:cubicBezTo>
                  <a:pt x="1411" y="4877"/>
                  <a:pt x="1395" y="4891"/>
                  <a:pt x="1382" y="4900"/>
                </a:cubicBezTo>
                <a:cubicBezTo>
                  <a:pt x="1370" y="4910"/>
                  <a:pt x="1354" y="4922"/>
                  <a:pt x="1348" y="4926"/>
                </a:cubicBezTo>
                <a:cubicBezTo>
                  <a:pt x="1345" y="4929"/>
                  <a:pt x="1342" y="4931"/>
                  <a:pt x="1339" y="4933"/>
                </a:cubicBezTo>
                <a:cubicBezTo>
                  <a:pt x="1342" y="4927"/>
                  <a:pt x="1344" y="4924"/>
                  <a:pt x="1344" y="4923"/>
                </a:cubicBezTo>
                <a:cubicBezTo>
                  <a:pt x="1347" y="4921"/>
                  <a:pt x="1353" y="4906"/>
                  <a:pt x="1355" y="4902"/>
                </a:cubicBezTo>
                <a:cubicBezTo>
                  <a:pt x="1363" y="4883"/>
                  <a:pt x="1390" y="4842"/>
                  <a:pt x="1402" y="4831"/>
                </a:cubicBezTo>
                <a:cubicBezTo>
                  <a:pt x="1418" y="4816"/>
                  <a:pt x="1444" y="4797"/>
                  <a:pt x="1467" y="4784"/>
                </a:cubicBezTo>
                <a:cubicBezTo>
                  <a:pt x="1529" y="4748"/>
                  <a:pt x="1661" y="4660"/>
                  <a:pt x="1676" y="4643"/>
                </a:cubicBezTo>
                <a:cubicBezTo>
                  <a:pt x="1701" y="4617"/>
                  <a:pt x="1758" y="4540"/>
                  <a:pt x="1797" y="4479"/>
                </a:cubicBezTo>
                <a:cubicBezTo>
                  <a:pt x="1811" y="4457"/>
                  <a:pt x="1853" y="4407"/>
                  <a:pt x="1866" y="4397"/>
                </a:cubicBezTo>
                <a:cubicBezTo>
                  <a:pt x="1889" y="4378"/>
                  <a:pt x="1912" y="4364"/>
                  <a:pt x="1938" y="4354"/>
                </a:cubicBezTo>
                <a:cubicBezTo>
                  <a:pt x="1966" y="4343"/>
                  <a:pt x="1986" y="4341"/>
                  <a:pt x="2024" y="4349"/>
                </a:cubicBezTo>
                <a:lnTo>
                  <a:pt x="2024" y="4349"/>
                </a:lnTo>
                <a:cubicBezTo>
                  <a:pt x="2035" y="4351"/>
                  <a:pt x="2054" y="4356"/>
                  <a:pt x="2065" y="4358"/>
                </a:cubicBezTo>
                <a:cubicBezTo>
                  <a:pt x="2076" y="4361"/>
                  <a:pt x="2103" y="4368"/>
                  <a:pt x="2126" y="4373"/>
                </a:cubicBezTo>
                <a:lnTo>
                  <a:pt x="2127" y="4374"/>
                </a:lnTo>
                <a:cubicBezTo>
                  <a:pt x="2164" y="4382"/>
                  <a:pt x="2192" y="4391"/>
                  <a:pt x="2213" y="4398"/>
                </a:cubicBezTo>
                <a:lnTo>
                  <a:pt x="2214" y="4399"/>
                </a:lnTo>
                <a:cubicBezTo>
                  <a:pt x="2224" y="4402"/>
                  <a:pt x="2243" y="4409"/>
                  <a:pt x="2257" y="4413"/>
                </a:cubicBezTo>
                <a:cubicBezTo>
                  <a:pt x="2282" y="4421"/>
                  <a:pt x="2299" y="4428"/>
                  <a:pt x="2319" y="4438"/>
                </a:cubicBezTo>
                <a:cubicBezTo>
                  <a:pt x="2298" y="4433"/>
                  <a:pt x="2276" y="4430"/>
                  <a:pt x="2242" y="4430"/>
                </a:cubicBezTo>
                <a:cubicBezTo>
                  <a:pt x="2203" y="4430"/>
                  <a:pt x="2140" y="4447"/>
                  <a:pt x="2100" y="4470"/>
                </a:cubicBezTo>
                <a:cubicBezTo>
                  <a:pt x="2078" y="4482"/>
                  <a:pt x="2032" y="4515"/>
                  <a:pt x="2014" y="4532"/>
                </a:cubicBezTo>
                <a:cubicBezTo>
                  <a:pt x="1989" y="4555"/>
                  <a:pt x="1956" y="4590"/>
                  <a:pt x="1922" y="4630"/>
                </a:cubicBezTo>
                <a:cubicBezTo>
                  <a:pt x="1883" y="4675"/>
                  <a:pt x="1865" y="4698"/>
                  <a:pt x="1821" y="4761"/>
                </a:cubicBezTo>
                <a:cubicBezTo>
                  <a:pt x="1792" y="4802"/>
                  <a:pt x="1758" y="4829"/>
                  <a:pt x="1707" y="4851"/>
                </a:cubicBezTo>
                <a:cubicBezTo>
                  <a:pt x="1611" y="4892"/>
                  <a:pt x="1527" y="4923"/>
                  <a:pt x="1462" y="4940"/>
                </a:cubicBezTo>
                <a:cubicBezTo>
                  <a:pt x="1393" y="4958"/>
                  <a:pt x="1361" y="4969"/>
                  <a:pt x="1322" y="4984"/>
                </a:cubicBezTo>
                <a:cubicBezTo>
                  <a:pt x="1316" y="4986"/>
                  <a:pt x="1311" y="4988"/>
                  <a:pt x="1307" y="4990"/>
                </a:cubicBezTo>
                <a:cubicBezTo>
                  <a:pt x="1311" y="4987"/>
                  <a:pt x="1315" y="4983"/>
                  <a:pt x="1320" y="4979"/>
                </a:cubicBezTo>
                <a:cubicBezTo>
                  <a:pt x="1334" y="4968"/>
                  <a:pt x="1353" y="4953"/>
                  <a:pt x="1362" y="4945"/>
                </a:cubicBezTo>
                <a:cubicBezTo>
                  <a:pt x="1372" y="4937"/>
                  <a:pt x="1383" y="4929"/>
                  <a:pt x="1387" y="4927"/>
                </a:cubicBezTo>
                <a:moveTo>
                  <a:pt x="2117" y="4348"/>
                </a:moveTo>
                <a:cubicBezTo>
                  <a:pt x="2105" y="4345"/>
                  <a:pt x="2080" y="4339"/>
                  <a:pt x="2062" y="4335"/>
                </a:cubicBezTo>
                <a:cubicBezTo>
                  <a:pt x="2056" y="4333"/>
                  <a:pt x="2050" y="4332"/>
                  <a:pt x="2045" y="4330"/>
                </a:cubicBezTo>
                <a:cubicBezTo>
                  <a:pt x="2067" y="4329"/>
                  <a:pt x="2105" y="4328"/>
                  <a:pt x="2123" y="4328"/>
                </a:cubicBezTo>
                <a:cubicBezTo>
                  <a:pt x="2181" y="4331"/>
                  <a:pt x="2226" y="4339"/>
                  <a:pt x="2273" y="4355"/>
                </a:cubicBezTo>
                <a:cubicBezTo>
                  <a:pt x="2338" y="4377"/>
                  <a:pt x="2373" y="4395"/>
                  <a:pt x="2416" y="4431"/>
                </a:cubicBezTo>
                <a:cubicBezTo>
                  <a:pt x="2443" y="4453"/>
                  <a:pt x="2467" y="4478"/>
                  <a:pt x="2469" y="4483"/>
                </a:cubicBezTo>
                <a:cubicBezTo>
                  <a:pt x="2469" y="4485"/>
                  <a:pt x="2470" y="4487"/>
                  <a:pt x="2471" y="4489"/>
                </a:cubicBezTo>
                <a:cubicBezTo>
                  <a:pt x="2472" y="4489"/>
                  <a:pt x="2473" y="4490"/>
                  <a:pt x="2474" y="4490"/>
                </a:cubicBezTo>
                <a:cubicBezTo>
                  <a:pt x="2477" y="4494"/>
                  <a:pt x="2486" y="4518"/>
                  <a:pt x="2489" y="4542"/>
                </a:cubicBezTo>
                <a:lnTo>
                  <a:pt x="2490" y="4553"/>
                </a:lnTo>
                <a:lnTo>
                  <a:pt x="2489" y="4551"/>
                </a:lnTo>
                <a:cubicBezTo>
                  <a:pt x="2458" y="4511"/>
                  <a:pt x="2420" y="4477"/>
                  <a:pt x="2370" y="4444"/>
                </a:cubicBezTo>
                <a:cubicBezTo>
                  <a:pt x="2325" y="4415"/>
                  <a:pt x="2306" y="4406"/>
                  <a:pt x="2258" y="4390"/>
                </a:cubicBezTo>
                <a:cubicBezTo>
                  <a:pt x="2242" y="4385"/>
                  <a:pt x="2219" y="4377"/>
                  <a:pt x="2206" y="4372"/>
                </a:cubicBezTo>
                <a:cubicBezTo>
                  <a:pt x="2193" y="4367"/>
                  <a:pt x="2173" y="4361"/>
                  <a:pt x="2161" y="4358"/>
                </a:cubicBezTo>
                <a:cubicBezTo>
                  <a:pt x="2149" y="4356"/>
                  <a:pt x="2130" y="4351"/>
                  <a:pt x="2117" y="4348"/>
                </a:cubicBezTo>
                <a:moveTo>
                  <a:pt x="1858" y="4046"/>
                </a:moveTo>
                <a:cubicBezTo>
                  <a:pt x="1858" y="4049"/>
                  <a:pt x="1849" y="4058"/>
                  <a:pt x="1827" y="4065"/>
                </a:cubicBezTo>
                <a:cubicBezTo>
                  <a:pt x="1825" y="4066"/>
                  <a:pt x="1823" y="4067"/>
                  <a:pt x="1820" y="4068"/>
                </a:cubicBezTo>
                <a:cubicBezTo>
                  <a:pt x="1823" y="4065"/>
                  <a:pt x="1825" y="4063"/>
                  <a:pt x="1829" y="4060"/>
                </a:cubicBezTo>
                <a:cubicBezTo>
                  <a:pt x="1841" y="4049"/>
                  <a:pt x="1851" y="4044"/>
                  <a:pt x="1856" y="4044"/>
                </a:cubicBezTo>
                <a:lnTo>
                  <a:pt x="1857" y="4045"/>
                </a:lnTo>
                <a:cubicBezTo>
                  <a:pt x="1857" y="4045"/>
                  <a:pt x="1858" y="4045"/>
                  <a:pt x="1858" y="4046"/>
                </a:cubicBezTo>
                <a:moveTo>
                  <a:pt x="2699" y="2816"/>
                </a:moveTo>
                <a:cubicBezTo>
                  <a:pt x="2696" y="2814"/>
                  <a:pt x="2688" y="2809"/>
                  <a:pt x="2683" y="2805"/>
                </a:cubicBezTo>
                <a:cubicBezTo>
                  <a:pt x="2682" y="2804"/>
                  <a:pt x="2679" y="2802"/>
                  <a:pt x="2677" y="2805"/>
                </a:cubicBezTo>
                <a:cubicBezTo>
                  <a:pt x="2674" y="2808"/>
                  <a:pt x="2677" y="2810"/>
                  <a:pt x="2681" y="2815"/>
                </a:cubicBezTo>
                <a:cubicBezTo>
                  <a:pt x="2684" y="2819"/>
                  <a:pt x="2689" y="2823"/>
                  <a:pt x="2694" y="2829"/>
                </a:cubicBezTo>
                <a:cubicBezTo>
                  <a:pt x="2707" y="2842"/>
                  <a:pt x="2724" y="2862"/>
                  <a:pt x="2730" y="2871"/>
                </a:cubicBezTo>
                <a:cubicBezTo>
                  <a:pt x="2743" y="2890"/>
                  <a:pt x="2780" y="2936"/>
                  <a:pt x="2795" y="2951"/>
                </a:cubicBezTo>
                <a:cubicBezTo>
                  <a:pt x="2800" y="2956"/>
                  <a:pt x="2808" y="2964"/>
                  <a:pt x="2813" y="2970"/>
                </a:cubicBezTo>
                <a:cubicBezTo>
                  <a:pt x="2817" y="2975"/>
                  <a:pt x="2824" y="2983"/>
                  <a:pt x="2828" y="2987"/>
                </a:cubicBezTo>
                <a:cubicBezTo>
                  <a:pt x="2832" y="2991"/>
                  <a:pt x="2844" y="3004"/>
                  <a:pt x="2854" y="3016"/>
                </a:cubicBezTo>
                <a:cubicBezTo>
                  <a:pt x="2859" y="3022"/>
                  <a:pt x="2863" y="3026"/>
                  <a:pt x="2865" y="3029"/>
                </a:cubicBezTo>
                <a:cubicBezTo>
                  <a:pt x="2857" y="3028"/>
                  <a:pt x="2842" y="3025"/>
                  <a:pt x="2829" y="3024"/>
                </a:cubicBezTo>
                <a:cubicBezTo>
                  <a:pt x="2764" y="3014"/>
                  <a:pt x="2739" y="3004"/>
                  <a:pt x="2674" y="2958"/>
                </a:cubicBezTo>
                <a:cubicBezTo>
                  <a:pt x="2629" y="2926"/>
                  <a:pt x="2601" y="2901"/>
                  <a:pt x="2562" y="2860"/>
                </a:cubicBezTo>
                <a:cubicBezTo>
                  <a:pt x="2529" y="2823"/>
                  <a:pt x="2491" y="2787"/>
                  <a:pt x="2457" y="2760"/>
                </a:cubicBezTo>
                <a:cubicBezTo>
                  <a:pt x="2413" y="2725"/>
                  <a:pt x="2394" y="2718"/>
                  <a:pt x="2386" y="2718"/>
                </a:cubicBezTo>
                <a:cubicBezTo>
                  <a:pt x="2396" y="2714"/>
                  <a:pt x="2418" y="2706"/>
                  <a:pt x="2468" y="2691"/>
                </a:cubicBezTo>
                <a:cubicBezTo>
                  <a:pt x="2470" y="2690"/>
                  <a:pt x="2489" y="2689"/>
                  <a:pt x="2518" y="2688"/>
                </a:cubicBezTo>
                <a:cubicBezTo>
                  <a:pt x="2550" y="2687"/>
                  <a:pt x="2569" y="2688"/>
                  <a:pt x="2586" y="2691"/>
                </a:cubicBezTo>
                <a:cubicBezTo>
                  <a:pt x="2639" y="2701"/>
                  <a:pt x="2716" y="2750"/>
                  <a:pt x="2758" y="2799"/>
                </a:cubicBezTo>
                <a:cubicBezTo>
                  <a:pt x="2771" y="2814"/>
                  <a:pt x="2788" y="2837"/>
                  <a:pt x="2796" y="2849"/>
                </a:cubicBezTo>
                <a:cubicBezTo>
                  <a:pt x="2804" y="2862"/>
                  <a:pt x="2821" y="2887"/>
                  <a:pt x="2833" y="2906"/>
                </a:cubicBezTo>
                <a:cubicBezTo>
                  <a:pt x="2845" y="2924"/>
                  <a:pt x="2860" y="2951"/>
                  <a:pt x="2867" y="2966"/>
                </a:cubicBezTo>
                <a:cubicBezTo>
                  <a:pt x="2879" y="2992"/>
                  <a:pt x="2888" y="3015"/>
                  <a:pt x="2893" y="3028"/>
                </a:cubicBezTo>
                <a:cubicBezTo>
                  <a:pt x="2892" y="3028"/>
                  <a:pt x="2892" y="3027"/>
                  <a:pt x="2891" y="3027"/>
                </a:cubicBezTo>
                <a:cubicBezTo>
                  <a:pt x="2879" y="3012"/>
                  <a:pt x="2829" y="2955"/>
                  <a:pt x="2815" y="2940"/>
                </a:cubicBezTo>
                <a:cubicBezTo>
                  <a:pt x="2809" y="2934"/>
                  <a:pt x="2800" y="2925"/>
                  <a:pt x="2794" y="2919"/>
                </a:cubicBezTo>
                <a:cubicBezTo>
                  <a:pt x="2789" y="2914"/>
                  <a:pt x="2778" y="2900"/>
                  <a:pt x="2769" y="2890"/>
                </a:cubicBezTo>
                <a:cubicBezTo>
                  <a:pt x="2747" y="2863"/>
                  <a:pt x="2708" y="2821"/>
                  <a:pt x="2699" y="2816"/>
                </a:cubicBezTo>
                <a:moveTo>
                  <a:pt x="2080" y="2827"/>
                </a:moveTo>
                <a:cubicBezTo>
                  <a:pt x="2081" y="2826"/>
                  <a:pt x="2084" y="2824"/>
                  <a:pt x="2103" y="2812"/>
                </a:cubicBezTo>
                <a:cubicBezTo>
                  <a:pt x="2154" y="2778"/>
                  <a:pt x="2174" y="2770"/>
                  <a:pt x="2255" y="2750"/>
                </a:cubicBezTo>
                <a:cubicBezTo>
                  <a:pt x="2283" y="2743"/>
                  <a:pt x="2308" y="2737"/>
                  <a:pt x="2310" y="2737"/>
                </a:cubicBezTo>
                <a:cubicBezTo>
                  <a:pt x="2326" y="2732"/>
                  <a:pt x="2355" y="2733"/>
                  <a:pt x="2377" y="2738"/>
                </a:cubicBezTo>
                <a:cubicBezTo>
                  <a:pt x="2402" y="2744"/>
                  <a:pt x="2405" y="2746"/>
                  <a:pt x="2443" y="2777"/>
                </a:cubicBezTo>
                <a:cubicBezTo>
                  <a:pt x="2451" y="2784"/>
                  <a:pt x="2464" y="2795"/>
                  <a:pt x="2471" y="2800"/>
                </a:cubicBezTo>
                <a:lnTo>
                  <a:pt x="2477" y="2805"/>
                </a:lnTo>
                <a:lnTo>
                  <a:pt x="2469" y="2805"/>
                </a:lnTo>
                <a:cubicBezTo>
                  <a:pt x="2448" y="2807"/>
                  <a:pt x="2392" y="2829"/>
                  <a:pt x="2365" y="2847"/>
                </a:cubicBezTo>
                <a:cubicBezTo>
                  <a:pt x="2354" y="2854"/>
                  <a:pt x="2337" y="2867"/>
                  <a:pt x="2328" y="2877"/>
                </a:cubicBezTo>
                <a:cubicBezTo>
                  <a:pt x="2290" y="2918"/>
                  <a:pt x="2270" y="2933"/>
                  <a:pt x="2236" y="2944"/>
                </a:cubicBezTo>
                <a:cubicBezTo>
                  <a:pt x="2210" y="2953"/>
                  <a:pt x="2172" y="2964"/>
                  <a:pt x="2145" y="2969"/>
                </a:cubicBezTo>
                <a:cubicBezTo>
                  <a:pt x="2109" y="2975"/>
                  <a:pt x="2058" y="2988"/>
                  <a:pt x="2032" y="2997"/>
                </a:cubicBezTo>
                <a:cubicBezTo>
                  <a:pt x="2021" y="3001"/>
                  <a:pt x="2007" y="3005"/>
                  <a:pt x="2001" y="3006"/>
                </a:cubicBezTo>
                <a:cubicBezTo>
                  <a:pt x="1980" y="3011"/>
                  <a:pt x="1939" y="3029"/>
                  <a:pt x="1910" y="3046"/>
                </a:cubicBezTo>
                <a:cubicBezTo>
                  <a:pt x="1918" y="3038"/>
                  <a:pt x="1929" y="3029"/>
                  <a:pt x="1939" y="3023"/>
                </a:cubicBezTo>
                <a:cubicBezTo>
                  <a:pt x="1952" y="3013"/>
                  <a:pt x="1969" y="3001"/>
                  <a:pt x="1976" y="2995"/>
                </a:cubicBezTo>
                <a:cubicBezTo>
                  <a:pt x="1996" y="2980"/>
                  <a:pt x="2045" y="2947"/>
                  <a:pt x="2065" y="2937"/>
                </a:cubicBezTo>
                <a:cubicBezTo>
                  <a:pt x="2075" y="2932"/>
                  <a:pt x="2105" y="2915"/>
                  <a:pt x="2132" y="2899"/>
                </a:cubicBezTo>
                <a:cubicBezTo>
                  <a:pt x="2158" y="2884"/>
                  <a:pt x="2195" y="2865"/>
                  <a:pt x="2213" y="2856"/>
                </a:cubicBezTo>
                <a:cubicBezTo>
                  <a:pt x="2239" y="2844"/>
                  <a:pt x="2259" y="2834"/>
                  <a:pt x="2272" y="2827"/>
                </a:cubicBezTo>
                <a:cubicBezTo>
                  <a:pt x="2279" y="2823"/>
                  <a:pt x="2284" y="2821"/>
                  <a:pt x="2288" y="2819"/>
                </a:cubicBezTo>
                <a:cubicBezTo>
                  <a:pt x="2292" y="2816"/>
                  <a:pt x="2295" y="2814"/>
                  <a:pt x="2294" y="2811"/>
                </a:cubicBezTo>
                <a:cubicBezTo>
                  <a:pt x="2294" y="2809"/>
                  <a:pt x="2292" y="2808"/>
                  <a:pt x="2291" y="2808"/>
                </a:cubicBezTo>
                <a:cubicBezTo>
                  <a:pt x="2289" y="2808"/>
                  <a:pt x="2288" y="2809"/>
                  <a:pt x="2288" y="2809"/>
                </a:cubicBezTo>
                <a:cubicBezTo>
                  <a:pt x="2216" y="2828"/>
                  <a:pt x="2062" y="2906"/>
                  <a:pt x="1983" y="2963"/>
                </a:cubicBezTo>
                <a:cubicBezTo>
                  <a:pt x="1968" y="2974"/>
                  <a:pt x="1945" y="2991"/>
                  <a:pt x="1930" y="3001"/>
                </a:cubicBezTo>
                <a:cubicBezTo>
                  <a:pt x="1922" y="3007"/>
                  <a:pt x="1913" y="3014"/>
                  <a:pt x="1906" y="3019"/>
                </a:cubicBezTo>
                <a:cubicBezTo>
                  <a:pt x="1910" y="3013"/>
                  <a:pt x="1915" y="3006"/>
                  <a:pt x="1917" y="3004"/>
                </a:cubicBezTo>
                <a:cubicBezTo>
                  <a:pt x="1918" y="3002"/>
                  <a:pt x="1926" y="2991"/>
                  <a:pt x="1931" y="2984"/>
                </a:cubicBezTo>
                <a:cubicBezTo>
                  <a:pt x="1953" y="2954"/>
                  <a:pt x="2006" y="2893"/>
                  <a:pt x="2039" y="2861"/>
                </a:cubicBezTo>
                <a:cubicBezTo>
                  <a:pt x="2050" y="2850"/>
                  <a:pt x="2077" y="2828"/>
                  <a:pt x="2080" y="2827"/>
                </a:cubicBezTo>
                <a:moveTo>
                  <a:pt x="1709" y="2894"/>
                </a:moveTo>
                <a:cubicBezTo>
                  <a:pt x="1711" y="2886"/>
                  <a:pt x="1720" y="2864"/>
                  <a:pt x="1727" y="2857"/>
                </a:cubicBezTo>
                <a:cubicBezTo>
                  <a:pt x="1732" y="2850"/>
                  <a:pt x="1737" y="2848"/>
                  <a:pt x="1739" y="2848"/>
                </a:cubicBezTo>
                <a:cubicBezTo>
                  <a:pt x="1740" y="2848"/>
                  <a:pt x="1740" y="2848"/>
                  <a:pt x="1740" y="2848"/>
                </a:cubicBezTo>
                <a:cubicBezTo>
                  <a:pt x="1742" y="2849"/>
                  <a:pt x="1743" y="2851"/>
                  <a:pt x="1743" y="2853"/>
                </a:cubicBezTo>
                <a:lnTo>
                  <a:pt x="1743" y="2853"/>
                </a:lnTo>
                <a:cubicBezTo>
                  <a:pt x="1744" y="2856"/>
                  <a:pt x="1743" y="2862"/>
                  <a:pt x="1741" y="2865"/>
                </a:cubicBezTo>
                <a:cubicBezTo>
                  <a:pt x="1739" y="2871"/>
                  <a:pt x="1718" y="2889"/>
                  <a:pt x="1709" y="2894"/>
                </a:cubicBezTo>
                <a:moveTo>
                  <a:pt x="2161" y="1552"/>
                </a:moveTo>
                <a:lnTo>
                  <a:pt x="2161" y="1552"/>
                </a:lnTo>
                <a:cubicBezTo>
                  <a:pt x="2132" y="1575"/>
                  <a:pt x="2110" y="1614"/>
                  <a:pt x="2099" y="1664"/>
                </a:cubicBezTo>
                <a:cubicBezTo>
                  <a:pt x="2092" y="1694"/>
                  <a:pt x="2086" y="1715"/>
                  <a:pt x="2083" y="1724"/>
                </a:cubicBezTo>
                <a:cubicBezTo>
                  <a:pt x="2076" y="1744"/>
                  <a:pt x="2059" y="1803"/>
                  <a:pt x="2057" y="1816"/>
                </a:cubicBezTo>
                <a:cubicBezTo>
                  <a:pt x="2056" y="1819"/>
                  <a:pt x="2055" y="1830"/>
                  <a:pt x="2053" y="1840"/>
                </a:cubicBezTo>
                <a:cubicBezTo>
                  <a:pt x="2051" y="1850"/>
                  <a:pt x="2049" y="1863"/>
                  <a:pt x="2049" y="1869"/>
                </a:cubicBezTo>
                <a:cubicBezTo>
                  <a:pt x="2047" y="1884"/>
                  <a:pt x="2043" y="1906"/>
                  <a:pt x="2040" y="1915"/>
                </a:cubicBezTo>
                <a:cubicBezTo>
                  <a:pt x="2039" y="1919"/>
                  <a:pt x="2022" y="1951"/>
                  <a:pt x="1999" y="1990"/>
                </a:cubicBezTo>
                <a:cubicBezTo>
                  <a:pt x="1978" y="2027"/>
                  <a:pt x="1954" y="2069"/>
                  <a:pt x="1946" y="2084"/>
                </a:cubicBezTo>
                <a:cubicBezTo>
                  <a:pt x="1933" y="2106"/>
                  <a:pt x="1921" y="2125"/>
                  <a:pt x="1898" y="2160"/>
                </a:cubicBezTo>
                <a:cubicBezTo>
                  <a:pt x="1896" y="2164"/>
                  <a:pt x="1891" y="2171"/>
                  <a:pt x="1888" y="2174"/>
                </a:cubicBezTo>
                <a:cubicBezTo>
                  <a:pt x="1885" y="2178"/>
                  <a:pt x="1879" y="2186"/>
                  <a:pt x="1875" y="2191"/>
                </a:cubicBezTo>
                <a:cubicBezTo>
                  <a:pt x="1865" y="2204"/>
                  <a:pt x="1829" y="2239"/>
                  <a:pt x="1824" y="2242"/>
                </a:cubicBezTo>
                <a:cubicBezTo>
                  <a:pt x="1821" y="2242"/>
                  <a:pt x="1818" y="2245"/>
                  <a:pt x="1818" y="2247"/>
                </a:cubicBezTo>
                <a:cubicBezTo>
                  <a:pt x="1817" y="2248"/>
                  <a:pt x="1816" y="2249"/>
                  <a:pt x="1813" y="2251"/>
                </a:cubicBezTo>
                <a:cubicBezTo>
                  <a:pt x="1809" y="2253"/>
                  <a:pt x="1800" y="2259"/>
                  <a:pt x="1792" y="2265"/>
                </a:cubicBezTo>
                <a:lnTo>
                  <a:pt x="1752" y="2292"/>
                </a:lnTo>
                <a:cubicBezTo>
                  <a:pt x="1726" y="2310"/>
                  <a:pt x="1705" y="2325"/>
                  <a:pt x="1696" y="2332"/>
                </a:cubicBezTo>
                <a:cubicBezTo>
                  <a:pt x="1703" y="2321"/>
                  <a:pt x="1716" y="2300"/>
                  <a:pt x="1735" y="2273"/>
                </a:cubicBezTo>
                <a:cubicBezTo>
                  <a:pt x="1756" y="2240"/>
                  <a:pt x="1798" y="2159"/>
                  <a:pt x="1811" y="2126"/>
                </a:cubicBezTo>
                <a:cubicBezTo>
                  <a:pt x="1827" y="2085"/>
                  <a:pt x="1839" y="2048"/>
                  <a:pt x="1848" y="2006"/>
                </a:cubicBezTo>
                <a:cubicBezTo>
                  <a:pt x="1856" y="1966"/>
                  <a:pt x="1866" y="1941"/>
                  <a:pt x="1892" y="1896"/>
                </a:cubicBezTo>
                <a:cubicBezTo>
                  <a:pt x="1900" y="1882"/>
                  <a:pt x="1912" y="1858"/>
                  <a:pt x="1919" y="1842"/>
                </a:cubicBezTo>
                <a:cubicBezTo>
                  <a:pt x="1931" y="1813"/>
                  <a:pt x="1964" y="1746"/>
                  <a:pt x="1979" y="1718"/>
                </a:cubicBezTo>
                <a:cubicBezTo>
                  <a:pt x="1984" y="1709"/>
                  <a:pt x="1987" y="1704"/>
                  <a:pt x="1988" y="1701"/>
                </a:cubicBezTo>
                <a:cubicBezTo>
                  <a:pt x="1991" y="1696"/>
                  <a:pt x="1993" y="1693"/>
                  <a:pt x="1990" y="1691"/>
                </a:cubicBezTo>
                <a:cubicBezTo>
                  <a:pt x="1989" y="1690"/>
                  <a:pt x="1988" y="1690"/>
                  <a:pt x="1988" y="1690"/>
                </a:cubicBezTo>
                <a:cubicBezTo>
                  <a:pt x="1986" y="1690"/>
                  <a:pt x="1984" y="1692"/>
                  <a:pt x="1983" y="1694"/>
                </a:cubicBezTo>
                <a:cubicBezTo>
                  <a:pt x="1957" y="1724"/>
                  <a:pt x="1934" y="1761"/>
                  <a:pt x="1910" y="1813"/>
                </a:cubicBezTo>
                <a:cubicBezTo>
                  <a:pt x="1898" y="1838"/>
                  <a:pt x="1883" y="1867"/>
                  <a:pt x="1876" y="1878"/>
                </a:cubicBezTo>
                <a:cubicBezTo>
                  <a:pt x="1848" y="1924"/>
                  <a:pt x="1834" y="1960"/>
                  <a:pt x="1824" y="2005"/>
                </a:cubicBezTo>
                <a:cubicBezTo>
                  <a:pt x="1812" y="2063"/>
                  <a:pt x="1793" y="2117"/>
                  <a:pt x="1765" y="2171"/>
                </a:cubicBezTo>
                <a:cubicBezTo>
                  <a:pt x="1757" y="2186"/>
                  <a:pt x="1749" y="2202"/>
                  <a:pt x="1748" y="2207"/>
                </a:cubicBezTo>
                <a:cubicBezTo>
                  <a:pt x="1746" y="2211"/>
                  <a:pt x="1724" y="2246"/>
                  <a:pt x="1705" y="2277"/>
                </a:cubicBezTo>
                <a:cubicBezTo>
                  <a:pt x="1734" y="2221"/>
                  <a:pt x="1744" y="2182"/>
                  <a:pt x="1744" y="2128"/>
                </a:cubicBezTo>
                <a:cubicBezTo>
                  <a:pt x="1744" y="2066"/>
                  <a:pt x="1750" y="2025"/>
                  <a:pt x="1766" y="1972"/>
                </a:cubicBezTo>
                <a:cubicBezTo>
                  <a:pt x="1769" y="1959"/>
                  <a:pt x="1774" y="1944"/>
                  <a:pt x="1774" y="1942"/>
                </a:cubicBezTo>
                <a:cubicBezTo>
                  <a:pt x="1774" y="1941"/>
                  <a:pt x="1776" y="1938"/>
                  <a:pt x="1777" y="1934"/>
                </a:cubicBezTo>
                <a:cubicBezTo>
                  <a:pt x="1779" y="1930"/>
                  <a:pt x="1784" y="1914"/>
                  <a:pt x="1787" y="1901"/>
                </a:cubicBezTo>
                <a:cubicBezTo>
                  <a:pt x="1797" y="1861"/>
                  <a:pt x="1801" y="1847"/>
                  <a:pt x="1823" y="1791"/>
                </a:cubicBezTo>
                <a:cubicBezTo>
                  <a:pt x="1844" y="1736"/>
                  <a:pt x="1898" y="1672"/>
                  <a:pt x="1954" y="1636"/>
                </a:cubicBezTo>
                <a:cubicBezTo>
                  <a:pt x="1969" y="1626"/>
                  <a:pt x="1991" y="1611"/>
                  <a:pt x="2004" y="1602"/>
                </a:cubicBezTo>
                <a:cubicBezTo>
                  <a:pt x="2039" y="1578"/>
                  <a:pt x="2058" y="1567"/>
                  <a:pt x="2073" y="1562"/>
                </a:cubicBezTo>
                <a:cubicBezTo>
                  <a:pt x="2089" y="1558"/>
                  <a:pt x="2128" y="1551"/>
                  <a:pt x="2157" y="1549"/>
                </a:cubicBezTo>
                <a:lnTo>
                  <a:pt x="2165" y="1548"/>
                </a:lnTo>
                <a:lnTo>
                  <a:pt x="2161" y="1552"/>
                </a:lnTo>
                <a:moveTo>
                  <a:pt x="2239" y="1562"/>
                </a:moveTo>
                <a:cubicBezTo>
                  <a:pt x="2248" y="1571"/>
                  <a:pt x="2258" y="1599"/>
                  <a:pt x="2259" y="1619"/>
                </a:cubicBezTo>
                <a:cubicBezTo>
                  <a:pt x="2260" y="1623"/>
                  <a:pt x="2260" y="1626"/>
                  <a:pt x="2260" y="1628"/>
                </a:cubicBezTo>
                <a:cubicBezTo>
                  <a:pt x="2247" y="1614"/>
                  <a:pt x="2223" y="1598"/>
                  <a:pt x="2199" y="1591"/>
                </a:cubicBezTo>
                <a:cubicBezTo>
                  <a:pt x="2191" y="1589"/>
                  <a:pt x="2181" y="1588"/>
                  <a:pt x="2172" y="1588"/>
                </a:cubicBezTo>
                <a:cubicBezTo>
                  <a:pt x="2166" y="1588"/>
                  <a:pt x="2159" y="1588"/>
                  <a:pt x="2155" y="1590"/>
                </a:cubicBezTo>
                <a:cubicBezTo>
                  <a:pt x="2164" y="1580"/>
                  <a:pt x="2185" y="1562"/>
                  <a:pt x="2196" y="1557"/>
                </a:cubicBezTo>
                <a:cubicBezTo>
                  <a:pt x="2213" y="1550"/>
                  <a:pt x="2214" y="1550"/>
                  <a:pt x="2225" y="1554"/>
                </a:cubicBezTo>
                <a:lnTo>
                  <a:pt x="2225" y="1554"/>
                </a:lnTo>
                <a:cubicBezTo>
                  <a:pt x="2230" y="1556"/>
                  <a:pt x="2237" y="1560"/>
                  <a:pt x="2239" y="1562"/>
                </a:cubicBezTo>
                <a:moveTo>
                  <a:pt x="1463" y="1806"/>
                </a:moveTo>
                <a:cubicBezTo>
                  <a:pt x="1464" y="1776"/>
                  <a:pt x="1464" y="1772"/>
                  <a:pt x="1468" y="1748"/>
                </a:cubicBezTo>
                <a:cubicBezTo>
                  <a:pt x="1469" y="1739"/>
                  <a:pt x="1470" y="1727"/>
                  <a:pt x="1471" y="1721"/>
                </a:cubicBezTo>
                <a:cubicBezTo>
                  <a:pt x="1471" y="1714"/>
                  <a:pt x="1472" y="1709"/>
                  <a:pt x="1472" y="1708"/>
                </a:cubicBezTo>
                <a:cubicBezTo>
                  <a:pt x="1474" y="1706"/>
                  <a:pt x="1475" y="1682"/>
                  <a:pt x="1475" y="1672"/>
                </a:cubicBezTo>
                <a:cubicBezTo>
                  <a:pt x="1476" y="1654"/>
                  <a:pt x="1477" y="1633"/>
                  <a:pt x="1479" y="1625"/>
                </a:cubicBezTo>
                <a:cubicBezTo>
                  <a:pt x="1496" y="1542"/>
                  <a:pt x="1497" y="1535"/>
                  <a:pt x="1497" y="1461"/>
                </a:cubicBezTo>
                <a:cubicBezTo>
                  <a:pt x="1497" y="1443"/>
                  <a:pt x="1497" y="1421"/>
                  <a:pt x="1497" y="1412"/>
                </a:cubicBezTo>
                <a:cubicBezTo>
                  <a:pt x="1497" y="1402"/>
                  <a:pt x="1495" y="1360"/>
                  <a:pt x="1493" y="1318"/>
                </a:cubicBezTo>
                <a:cubicBezTo>
                  <a:pt x="1491" y="1277"/>
                  <a:pt x="1490" y="1234"/>
                  <a:pt x="1490" y="1224"/>
                </a:cubicBezTo>
                <a:cubicBezTo>
                  <a:pt x="1491" y="1215"/>
                  <a:pt x="1493" y="1194"/>
                  <a:pt x="1495" y="1178"/>
                </a:cubicBezTo>
                <a:cubicBezTo>
                  <a:pt x="1496" y="1162"/>
                  <a:pt x="1498" y="1135"/>
                  <a:pt x="1499" y="1118"/>
                </a:cubicBezTo>
                <a:cubicBezTo>
                  <a:pt x="1499" y="1100"/>
                  <a:pt x="1501" y="1084"/>
                  <a:pt x="1502" y="1081"/>
                </a:cubicBezTo>
                <a:cubicBezTo>
                  <a:pt x="1503" y="1079"/>
                  <a:pt x="1505" y="1073"/>
                  <a:pt x="1504" y="1069"/>
                </a:cubicBezTo>
                <a:cubicBezTo>
                  <a:pt x="1504" y="1065"/>
                  <a:pt x="1510" y="1033"/>
                  <a:pt x="1522" y="981"/>
                </a:cubicBezTo>
                <a:cubicBezTo>
                  <a:pt x="1525" y="966"/>
                  <a:pt x="1529" y="946"/>
                  <a:pt x="1531" y="937"/>
                </a:cubicBezTo>
                <a:cubicBezTo>
                  <a:pt x="1533" y="928"/>
                  <a:pt x="1538" y="908"/>
                  <a:pt x="1542" y="893"/>
                </a:cubicBezTo>
                <a:cubicBezTo>
                  <a:pt x="1550" y="864"/>
                  <a:pt x="1548" y="862"/>
                  <a:pt x="1547" y="861"/>
                </a:cubicBezTo>
                <a:cubicBezTo>
                  <a:pt x="1546" y="860"/>
                  <a:pt x="1544" y="860"/>
                  <a:pt x="1543" y="860"/>
                </a:cubicBezTo>
                <a:cubicBezTo>
                  <a:pt x="1541" y="861"/>
                  <a:pt x="1538" y="862"/>
                  <a:pt x="1520" y="916"/>
                </a:cubicBezTo>
                <a:cubicBezTo>
                  <a:pt x="1511" y="940"/>
                  <a:pt x="1501" y="972"/>
                  <a:pt x="1500" y="982"/>
                </a:cubicBezTo>
                <a:cubicBezTo>
                  <a:pt x="1499" y="988"/>
                  <a:pt x="1498" y="991"/>
                  <a:pt x="1497" y="992"/>
                </a:cubicBezTo>
                <a:cubicBezTo>
                  <a:pt x="1496" y="993"/>
                  <a:pt x="1495" y="997"/>
                  <a:pt x="1488" y="1030"/>
                </a:cubicBezTo>
                <a:cubicBezTo>
                  <a:pt x="1484" y="1047"/>
                  <a:pt x="1480" y="1069"/>
                  <a:pt x="1479" y="1078"/>
                </a:cubicBezTo>
                <a:cubicBezTo>
                  <a:pt x="1479" y="1083"/>
                  <a:pt x="1478" y="1094"/>
                  <a:pt x="1477" y="1101"/>
                </a:cubicBezTo>
                <a:cubicBezTo>
                  <a:pt x="1476" y="1118"/>
                  <a:pt x="1470" y="1200"/>
                  <a:pt x="1468" y="1222"/>
                </a:cubicBezTo>
                <a:cubicBezTo>
                  <a:pt x="1467" y="1232"/>
                  <a:pt x="1469" y="1276"/>
                  <a:pt x="1471" y="1319"/>
                </a:cubicBezTo>
                <a:cubicBezTo>
                  <a:pt x="1474" y="1365"/>
                  <a:pt x="1475" y="1399"/>
                  <a:pt x="1475" y="1402"/>
                </a:cubicBezTo>
                <a:cubicBezTo>
                  <a:pt x="1474" y="1406"/>
                  <a:pt x="1474" y="1427"/>
                  <a:pt x="1474" y="1446"/>
                </a:cubicBezTo>
                <a:cubicBezTo>
                  <a:pt x="1475" y="1532"/>
                  <a:pt x="1472" y="1569"/>
                  <a:pt x="1461" y="1600"/>
                </a:cubicBezTo>
                <a:cubicBezTo>
                  <a:pt x="1457" y="1613"/>
                  <a:pt x="1452" y="1647"/>
                  <a:pt x="1453" y="1661"/>
                </a:cubicBezTo>
                <a:cubicBezTo>
                  <a:pt x="1453" y="1669"/>
                  <a:pt x="1452" y="1687"/>
                  <a:pt x="1451" y="1700"/>
                </a:cubicBezTo>
                <a:lnTo>
                  <a:pt x="1449" y="1710"/>
                </a:lnTo>
                <a:cubicBezTo>
                  <a:pt x="1442" y="1776"/>
                  <a:pt x="1439" y="1832"/>
                  <a:pt x="1442" y="1878"/>
                </a:cubicBezTo>
                <a:lnTo>
                  <a:pt x="1442" y="1885"/>
                </a:lnTo>
                <a:cubicBezTo>
                  <a:pt x="1443" y="1892"/>
                  <a:pt x="1443" y="1899"/>
                  <a:pt x="1443" y="1905"/>
                </a:cubicBezTo>
                <a:cubicBezTo>
                  <a:pt x="1441" y="1892"/>
                  <a:pt x="1438" y="1877"/>
                  <a:pt x="1437" y="1864"/>
                </a:cubicBezTo>
                <a:cubicBezTo>
                  <a:pt x="1432" y="1832"/>
                  <a:pt x="1424" y="1702"/>
                  <a:pt x="1424" y="1663"/>
                </a:cubicBezTo>
                <a:cubicBezTo>
                  <a:pt x="1425" y="1570"/>
                  <a:pt x="1425" y="1566"/>
                  <a:pt x="1419" y="1550"/>
                </a:cubicBezTo>
                <a:cubicBezTo>
                  <a:pt x="1416" y="1541"/>
                  <a:pt x="1408" y="1519"/>
                  <a:pt x="1402" y="1502"/>
                </a:cubicBezTo>
                <a:cubicBezTo>
                  <a:pt x="1396" y="1484"/>
                  <a:pt x="1387" y="1460"/>
                  <a:pt x="1383" y="1449"/>
                </a:cubicBezTo>
                <a:cubicBezTo>
                  <a:pt x="1379" y="1437"/>
                  <a:pt x="1375" y="1427"/>
                  <a:pt x="1375" y="1426"/>
                </a:cubicBezTo>
                <a:cubicBezTo>
                  <a:pt x="1374" y="1423"/>
                  <a:pt x="1366" y="1404"/>
                  <a:pt x="1361" y="1392"/>
                </a:cubicBezTo>
                <a:cubicBezTo>
                  <a:pt x="1335" y="1326"/>
                  <a:pt x="1333" y="1317"/>
                  <a:pt x="1323" y="1266"/>
                </a:cubicBezTo>
                <a:cubicBezTo>
                  <a:pt x="1318" y="1236"/>
                  <a:pt x="1311" y="1127"/>
                  <a:pt x="1313" y="1087"/>
                </a:cubicBezTo>
                <a:cubicBezTo>
                  <a:pt x="1315" y="1014"/>
                  <a:pt x="1340" y="937"/>
                  <a:pt x="1403" y="813"/>
                </a:cubicBezTo>
                <a:cubicBezTo>
                  <a:pt x="1462" y="698"/>
                  <a:pt x="1481" y="662"/>
                  <a:pt x="1512" y="608"/>
                </a:cubicBezTo>
                <a:cubicBezTo>
                  <a:pt x="1563" y="522"/>
                  <a:pt x="1572" y="504"/>
                  <a:pt x="1608" y="422"/>
                </a:cubicBezTo>
                <a:cubicBezTo>
                  <a:pt x="1642" y="345"/>
                  <a:pt x="1659" y="302"/>
                  <a:pt x="1667" y="275"/>
                </a:cubicBezTo>
                <a:cubicBezTo>
                  <a:pt x="1681" y="226"/>
                  <a:pt x="1702" y="119"/>
                  <a:pt x="1706" y="80"/>
                </a:cubicBezTo>
                <a:cubicBezTo>
                  <a:pt x="1706" y="76"/>
                  <a:pt x="1706" y="73"/>
                  <a:pt x="1707" y="70"/>
                </a:cubicBezTo>
                <a:cubicBezTo>
                  <a:pt x="1708" y="75"/>
                  <a:pt x="1709" y="82"/>
                  <a:pt x="1709" y="90"/>
                </a:cubicBezTo>
                <a:cubicBezTo>
                  <a:pt x="1712" y="108"/>
                  <a:pt x="1715" y="133"/>
                  <a:pt x="1718" y="146"/>
                </a:cubicBezTo>
                <a:cubicBezTo>
                  <a:pt x="1720" y="158"/>
                  <a:pt x="1723" y="175"/>
                  <a:pt x="1724" y="183"/>
                </a:cubicBezTo>
                <a:cubicBezTo>
                  <a:pt x="1726" y="191"/>
                  <a:pt x="1731" y="220"/>
                  <a:pt x="1736" y="245"/>
                </a:cubicBezTo>
                <a:cubicBezTo>
                  <a:pt x="1760" y="376"/>
                  <a:pt x="1771" y="495"/>
                  <a:pt x="1767" y="563"/>
                </a:cubicBezTo>
                <a:cubicBezTo>
                  <a:pt x="1764" y="621"/>
                  <a:pt x="1751" y="686"/>
                  <a:pt x="1730" y="753"/>
                </a:cubicBezTo>
                <a:cubicBezTo>
                  <a:pt x="1716" y="796"/>
                  <a:pt x="1685" y="915"/>
                  <a:pt x="1677" y="952"/>
                </a:cubicBezTo>
                <a:cubicBezTo>
                  <a:pt x="1663" y="1019"/>
                  <a:pt x="1661" y="1048"/>
                  <a:pt x="1667" y="1158"/>
                </a:cubicBezTo>
                <a:cubicBezTo>
                  <a:pt x="1670" y="1217"/>
                  <a:pt x="1671" y="1262"/>
                  <a:pt x="1671" y="1265"/>
                </a:cubicBezTo>
                <a:cubicBezTo>
                  <a:pt x="1670" y="1270"/>
                  <a:pt x="1669" y="1284"/>
                  <a:pt x="1669" y="1297"/>
                </a:cubicBezTo>
                <a:cubicBezTo>
                  <a:pt x="1668" y="1349"/>
                  <a:pt x="1649" y="1443"/>
                  <a:pt x="1630" y="1484"/>
                </a:cubicBezTo>
                <a:cubicBezTo>
                  <a:pt x="1626" y="1494"/>
                  <a:pt x="1616" y="1512"/>
                  <a:pt x="1609" y="1524"/>
                </a:cubicBezTo>
                <a:cubicBezTo>
                  <a:pt x="1605" y="1533"/>
                  <a:pt x="1597" y="1547"/>
                  <a:pt x="1596" y="1549"/>
                </a:cubicBezTo>
                <a:cubicBezTo>
                  <a:pt x="1595" y="1551"/>
                  <a:pt x="1587" y="1565"/>
                  <a:pt x="1577" y="1583"/>
                </a:cubicBezTo>
                <a:cubicBezTo>
                  <a:pt x="1551" y="1628"/>
                  <a:pt x="1539" y="1656"/>
                  <a:pt x="1523" y="1704"/>
                </a:cubicBezTo>
                <a:cubicBezTo>
                  <a:pt x="1507" y="1754"/>
                  <a:pt x="1504" y="1771"/>
                  <a:pt x="1499" y="1820"/>
                </a:cubicBezTo>
                <a:cubicBezTo>
                  <a:pt x="1496" y="1853"/>
                  <a:pt x="1494" y="1859"/>
                  <a:pt x="1478" y="1895"/>
                </a:cubicBezTo>
                <a:lnTo>
                  <a:pt x="1466" y="1922"/>
                </a:lnTo>
                <a:lnTo>
                  <a:pt x="1466" y="1911"/>
                </a:lnTo>
                <a:cubicBezTo>
                  <a:pt x="1462" y="1864"/>
                  <a:pt x="1461" y="1835"/>
                  <a:pt x="1463" y="1806"/>
                </a:cubicBezTo>
                <a:moveTo>
                  <a:pt x="374" y="2704"/>
                </a:moveTo>
                <a:cubicBezTo>
                  <a:pt x="374" y="2708"/>
                  <a:pt x="373" y="2721"/>
                  <a:pt x="370" y="2734"/>
                </a:cubicBezTo>
                <a:cubicBezTo>
                  <a:pt x="368" y="2746"/>
                  <a:pt x="365" y="2768"/>
                  <a:pt x="364" y="2783"/>
                </a:cubicBezTo>
                <a:cubicBezTo>
                  <a:pt x="362" y="2817"/>
                  <a:pt x="361" y="2825"/>
                  <a:pt x="359" y="2834"/>
                </a:cubicBezTo>
                <a:cubicBezTo>
                  <a:pt x="357" y="2838"/>
                  <a:pt x="354" y="2852"/>
                  <a:pt x="351" y="2864"/>
                </a:cubicBezTo>
                <a:cubicBezTo>
                  <a:pt x="348" y="2876"/>
                  <a:pt x="344" y="2893"/>
                  <a:pt x="343" y="2899"/>
                </a:cubicBezTo>
                <a:cubicBezTo>
                  <a:pt x="339" y="2912"/>
                  <a:pt x="331" y="2946"/>
                  <a:pt x="330" y="2951"/>
                </a:cubicBezTo>
                <a:cubicBezTo>
                  <a:pt x="322" y="3000"/>
                  <a:pt x="306" y="3073"/>
                  <a:pt x="296" y="3111"/>
                </a:cubicBezTo>
                <a:cubicBezTo>
                  <a:pt x="289" y="3135"/>
                  <a:pt x="282" y="3164"/>
                  <a:pt x="281" y="3169"/>
                </a:cubicBezTo>
                <a:cubicBezTo>
                  <a:pt x="281" y="3174"/>
                  <a:pt x="280" y="3178"/>
                  <a:pt x="280" y="3179"/>
                </a:cubicBezTo>
                <a:cubicBezTo>
                  <a:pt x="278" y="3182"/>
                  <a:pt x="276" y="3204"/>
                  <a:pt x="276" y="3206"/>
                </a:cubicBezTo>
                <a:cubicBezTo>
                  <a:pt x="275" y="3219"/>
                  <a:pt x="274" y="3234"/>
                  <a:pt x="273" y="3238"/>
                </a:cubicBezTo>
                <a:cubicBezTo>
                  <a:pt x="269" y="3284"/>
                  <a:pt x="269" y="3308"/>
                  <a:pt x="272" y="3364"/>
                </a:cubicBezTo>
                <a:cubicBezTo>
                  <a:pt x="275" y="3426"/>
                  <a:pt x="277" y="3442"/>
                  <a:pt x="289" y="3521"/>
                </a:cubicBezTo>
                <a:cubicBezTo>
                  <a:pt x="294" y="3552"/>
                  <a:pt x="305" y="3603"/>
                  <a:pt x="312" y="3626"/>
                </a:cubicBezTo>
                <a:cubicBezTo>
                  <a:pt x="320" y="3653"/>
                  <a:pt x="326" y="3688"/>
                  <a:pt x="328" y="3714"/>
                </a:cubicBezTo>
                <a:cubicBezTo>
                  <a:pt x="329" y="3722"/>
                  <a:pt x="329" y="3729"/>
                  <a:pt x="330" y="3734"/>
                </a:cubicBezTo>
                <a:cubicBezTo>
                  <a:pt x="310" y="3705"/>
                  <a:pt x="246" y="3595"/>
                  <a:pt x="232" y="3564"/>
                </a:cubicBezTo>
                <a:cubicBezTo>
                  <a:pt x="218" y="3531"/>
                  <a:pt x="188" y="3451"/>
                  <a:pt x="175" y="3408"/>
                </a:cubicBezTo>
                <a:lnTo>
                  <a:pt x="164" y="3375"/>
                </a:lnTo>
                <a:lnTo>
                  <a:pt x="159" y="3263"/>
                </a:lnTo>
                <a:cubicBezTo>
                  <a:pt x="156" y="3198"/>
                  <a:pt x="154" y="3150"/>
                  <a:pt x="154" y="3147"/>
                </a:cubicBezTo>
                <a:cubicBezTo>
                  <a:pt x="155" y="3142"/>
                  <a:pt x="154" y="3140"/>
                  <a:pt x="152" y="3139"/>
                </a:cubicBezTo>
                <a:cubicBezTo>
                  <a:pt x="153" y="3139"/>
                  <a:pt x="154" y="3138"/>
                  <a:pt x="154" y="3137"/>
                </a:cubicBezTo>
                <a:cubicBezTo>
                  <a:pt x="155" y="3134"/>
                  <a:pt x="155" y="3129"/>
                  <a:pt x="154" y="3127"/>
                </a:cubicBezTo>
                <a:cubicBezTo>
                  <a:pt x="152" y="3123"/>
                  <a:pt x="150" y="3124"/>
                  <a:pt x="149" y="3124"/>
                </a:cubicBezTo>
                <a:cubicBezTo>
                  <a:pt x="145" y="3125"/>
                  <a:pt x="146" y="3129"/>
                  <a:pt x="146" y="3132"/>
                </a:cubicBezTo>
                <a:cubicBezTo>
                  <a:pt x="146" y="3134"/>
                  <a:pt x="146" y="3138"/>
                  <a:pt x="148" y="3139"/>
                </a:cubicBezTo>
                <a:lnTo>
                  <a:pt x="148" y="3140"/>
                </a:lnTo>
                <a:cubicBezTo>
                  <a:pt x="146" y="3141"/>
                  <a:pt x="142" y="3144"/>
                  <a:pt x="139" y="3219"/>
                </a:cubicBezTo>
                <a:cubicBezTo>
                  <a:pt x="138" y="3265"/>
                  <a:pt x="138" y="3312"/>
                  <a:pt x="140" y="3342"/>
                </a:cubicBezTo>
                <a:cubicBezTo>
                  <a:pt x="143" y="3385"/>
                  <a:pt x="144" y="3390"/>
                  <a:pt x="169" y="3461"/>
                </a:cubicBezTo>
                <a:cubicBezTo>
                  <a:pt x="181" y="3498"/>
                  <a:pt x="193" y="3528"/>
                  <a:pt x="205" y="3556"/>
                </a:cubicBezTo>
                <a:cubicBezTo>
                  <a:pt x="187" y="3520"/>
                  <a:pt x="167" y="3484"/>
                  <a:pt x="136" y="3434"/>
                </a:cubicBezTo>
                <a:cubicBezTo>
                  <a:pt x="80" y="3341"/>
                  <a:pt x="72" y="3305"/>
                  <a:pt x="85" y="3190"/>
                </a:cubicBezTo>
                <a:cubicBezTo>
                  <a:pt x="86" y="3186"/>
                  <a:pt x="87" y="3167"/>
                  <a:pt x="89" y="3147"/>
                </a:cubicBezTo>
                <a:cubicBezTo>
                  <a:pt x="92" y="3102"/>
                  <a:pt x="99" y="3053"/>
                  <a:pt x="103" y="3043"/>
                </a:cubicBezTo>
                <a:cubicBezTo>
                  <a:pt x="105" y="3039"/>
                  <a:pt x="107" y="3033"/>
                  <a:pt x="107" y="3030"/>
                </a:cubicBezTo>
                <a:cubicBezTo>
                  <a:pt x="107" y="3025"/>
                  <a:pt x="125" y="2980"/>
                  <a:pt x="138" y="2954"/>
                </a:cubicBezTo>
                <a:cubicBezTo>
                  <a:pt x="170" y="2891"/>
                  <a:pt x="197" y="2856"/>
                  <a:pt x="285" y="2764"/>
                </a:cubicBezTo>
                <a:cubicBezTo>
                  <a:pt x="315" y="2733"/>
                  <a:pt x="354" y="2691"/>
                  <a:pt x="372" y="2672"/>
                </a:cubicBezTo>
                <a:cubicBezTo>
                  <a:pt x="378" y="2665"/>
                  <a:pt x="383" y="2660"/>
                  <a:pt x="387" y="2656"/>
                </a:cubicBezTo>
                <a:cubicBezTo>
                  <a:pt x="382" y="2666"/>
                  <a:pt x="379" y="2678"/>
                  <a:pt x="379" y="2687"/>
                </a:cubicBezTo>
                <a:cubicBezTo>
                  <a:pt x="379" y="2689"/>
                  <a:pt x="378" y="2691"/>
                  <a:pt x="378" y="2691"/>
                </a:cubicBezTo>
                <a:cubicBezTo>
                  <a:pt x="375" y="2693"/>
                  <a:pt x="374" y="2700"/>
                  <a:pt x="374" y="2704"/>
                </a:cubicBezTo>
                <a:moveTo>
                  <a:pt x="384" y="2825"/>
                </a:moveTo>
                <a:cubicBezTo>
                  <a:pt x="385" y="2814"/>
                  <a:pt x="387" y="2796"/>
                  <a:pt x="387" y="2785"/>
                </a:cubicBezTo>
                <a:cubicBezTo>
                  <a:pt x="387" y="2775"/>
                  <a:pt x="390" y="2755"/>
                  <a:pt x="392" y="2741"/>
                </a:cubicBezTo>
                <a:cubicBezTo>
                  <a:pt x="395" y="2726"/>
                  <a:pt x="397" y="2711"/>
                  <a:pt x="398" y="2707"/>
                </a:cubicBezTo>
                <a:cubicBezTo>
                  <a:pt x="400" y="2692"/>
                  <a:pt x="403" y="2679"/>
                  <a:pt x="405" y="2676"/>
                </a:cubicBezTo>
                <a:cubicBezTo>
                  <a:pt x="407" y="2675"/>
                  <a:pt x="409" y="2672"/>
                  <a:pt x="409" y="2669"/>
                </a:cubicBezTo>
                <a:cubicBezTo>
                  <a:pt x="409" y="2667"/>
                  <a:pt x="411" y="2662"/>
                  <a:pt x="415" y="2656"/>
                </a:cubicBezTo>
                <a:cubicBezTo>
                  <a:pt x="419" y="2650"/>
                  <a:pt x="428" y="2635"/>
                  <a:pt x="435" y="2622"/>
                </a:cubicBezTo>
                <a:cubicBezTo>
                  <a:pt x="442" y="2608"/>
                  <a:pt x="449" y="2598"/>
                  <a:pt x="450" y="2596"/>
                </a:cubicBezTo>
                <a:cubicBezTo>
                  <a:pt x="456" y="2590"/>
                  <a:pt x="481" y="2555"/>
                  <a:pt x="489" y="2542"/>
                </a:cubicBezTo>
                <a:cubicBezTo>
                  <a:pt x="505" y="2515"/>
                  <a:pt x="553" y="2477"/>
                  <a:pt x="594" y="2460"/>
                </a:cubicBezTo>
                <a:cubicBezTo>
                  <a:pt x="658" y="2433"/>
                  <a:pt x="774" y="2419"/>
                  <a:pt x="859" y="2429"/>
                </a:cubicBezTo>
                <a:cubicBezTo>
                  <a:pt x="896" y="2433"/>
                  <a:pt x="939" y="2443"/>
                  <a:pt x="985" y="2457"/>
                </a:cubicBezTo>
                <a:cubicBezTo>
                  <a:pt x="1005" y="2464"/>
                  <a:pt x="1030" y="2473"/>
                  <a:pt x="1051" y="2482"/>
                </a:cubicBezTo>
                <a:cubicBezTo>
                  <a:pt x="988" y="2463"/>
                  <a:pt x="933" y="2458"/>
                  <a:pt x="853" y="2462"/>
                </a:cubicBezTo>
                <a:cubicBezTo>
                  <a:pt x="794" y="2465"/>
                  <a:pt x="776" y="2468"/>
                  <a:pt x="731" y="2483"/>
                </a:cubicBezTo>
                <a:cubicBezTo>
                  <a:pt x="697" y="2494"/>
                  <a:pt x="682" y="2501"/>
                  <a:pt x="636" y="2528"/>
                </a:cubicBezTo>
                <a:cubicBezTo>
                  <a:pt x="626" y="2533"/>
                  <a:pt x="618" y="2538"/>
                  <a:pt x="612" y="2542"/>
                </a:cubicBezTo>
                <a:cubicBezTo>
                  <a:pt x="605" y="2546"/>
                  <a:pt x="602" y="2549"/>
                  <a:pt x="603" y="2552"/>
                </a:cubicBezTo>
                <a:cubicBezTo>
                  <a:pt x="605" y="2556"/>
                  <a:pt x="607" y="2555"/>
                  <a:pt x="628" y="2545"/>
                </a:cubicBezTo>
                <a:cubicBezTo>
                  <a:pt x="654" y="2531"/>
                  <a:pt x="723" y="2503"/>
                  <a:pt x="756" y="2494"/>
                </a:cubicBezTo>
                <a:cubicBezTo>
                  <a:pt x="798" y="2482"/>
                  <a:pt x="914" y="2479"/>
                  <a:pt x="970" y="2488"/>
                </a:cubicBezTo>
                <a:cubicBezTo>
                  <a:pt x="1007" y="2494"/>
                  <a:pt x="1007" y="2494"/>
                  <a:pt x="1014" y="2496"/>
                </a:cubicBezTo>
                <a:cubicBezTo>
                  <a:pt x="1016" y="2497"/>
                  <a:pt x="1030" y="2501"/>
                  <a:pt x="1043" y="2504"/>
                </a:cubicBezTo>
                <a:cubicBezTo>
                  <a:pt x="1083" y="2515"/>
                  <a:pt x="1132" y="2532"/>
                  <a:pt x="1155" y="2541"/>
                </a:cubicBezTo>
                <a:cubicBezTo>
                  <a:pt x="1151" y="2541"/>
                  <a:pt x="1146" y="2540"/>
                  <a:pt x="1140" y="2540"/>
                </a:cubicBezTo>
                <a:cubicBezTo>
                  <a:pt x="1099" y="2536"/>
                  <a:pt x="1067" y="2536"/>
                  <a:pt x="1045" y="2541"/>
                </a:cubicBezTo>
                <a:cubicBezTo>
                  <a:pt x="1009" y="2548"/>
                  <a:pt x="1001" y="2550"/>
                  <a:pt x="996" y="2552"/>
                </a:cubicBezTo>
                <a:cubicBezTo>
                  <a:pt x="993" y="2553"/>
                  <a:pt x="987" y="2555"/>
                  <a:pt x="983" y="2555"/>
                </a:cubicBezTo>
                <a:cubicBezTo>
                  <a:pt x="973" y="2557"/>
                  <a:pt x="936" y="2570"/>
                  <a:pt x="912" y="2579"/>
                </a:cubicBezTo>
                <a:cubicBezTo>
                  <a:pt x="894" y="2586"/>
                  <a:pt x="887" y="2586"/>
                  <a:pt x="840" y="2583"/>
                </a:cubicBezTo>
                <a:cubicBezTo>
                  <a:pt x="805" y="2581"/>
                  <a:pt x="752" y="2588"/>
                  <a:pt x="692" y="2603"/>
                </a:cubicBezTo>
                <a:cubicBezTo>
                  <a:pt x="602" y="2625"/>
                  <a:pt x="502" y="2682"/>
                  <a:pt x="449" y="2743"/>
                </a:cubicBezTo>
                <a:cubicBezTo>
                  <a:pt x="418" y="2778"/>
                  <a:pt x="395" y="2810"/>
                  <a:pt x="385" y="2829"/>
                </a:cubicBezTo>
                <a:cubicBezTo>
                  <a:pt x="384" y="2830"/>
                  <a:pt x="383" y="2831"/>
                  <a:pt x="383" y="2833"/>
                </a:cubicBezTo>
                <a:cubicBezTo>
                  <a:pt x="383" y="2830"/>
                  <a:pt x="383" y="2828"/>
                  <a:pt x="384" y="2825"/>
                </a:cubicBezTo>
                <a:moveTo>
                  <a:pt x="1225" y="3657"/>
                </a:moveTo>
                <a:cubicBezTo>
                  <a:pt x="1216" y="3641"/>
                  <a:pt x="1202" y="3602"/>
                  <a:pt x="1193" y="3571"/>
                </a:cubicBezTo>
                <a:cubicBezTo>
                  <a:pt x="1188" y="3551"/>
                  <a:pt x="1180" y="3531"/>
                  <a:pt x="1173" y="3517"/>
                </a:cubicBezTo>
                <a:cubicBezTo>
                  <a:pt x="1172" y="3513"/>
                  <a:pt x="1165" y="3499"/>
                  <a:pt x="1157" y="3485"/>
                </a:cubicBezTo>
                <a:cubicBezTo>
                  <a:pt x="1139" y="3448"/>
                  <a:pt x="1121" y="3422"/>
                  <a:pt x="1103" y="3404"/>
                </a:cubicBezTo>
                <a:cubicBezTo>
                  <a:pt x="1092" y="3394"/>
                  <a:pt x="1089" y="3393"/>
                  <a:pt x="1087" y="3395"/>
                </a:cubicBezTo>
                <a:cubicBezTo>
                  <a:pt x="1084" y="3397"/>
                  <a:pt x="1086" y="3400"/>
                  <a:pt x="1088" y="3402"/>
                </a:cubicBezTo>
                <a:cubicBezTo>
                  <a:pt x="1128" y="3458"/>
                  <a:pt x="1163" y="3529"/>
                  <a:pt x="1171" y="3571"/>
                </a:cubicBezTo>
                <a:cubicBezTo>
                  <a:pt x="1174" y="3589"/>
                  <a:pt x="1186" y="3626"/>
                  <a:pt x="1194" y="3641"/>
                </a:cubicBezTo>
                <a:cubicBezTo>
                  <a:pt x="1196" y="3646"/>
                  <a:pt x="1201" y="3657"/>
                  <a:pt x="1206" y="3665"/>
                </a:cubicBezTo>
                <a:cubicBezTo>
                  <a:pt x="1217" y="3690"/>
                  <a:pt x="1304" y="3813"/>
                  <a:pt x="1326" y="3836"/>
                </a:cubicBezTo>
                <a:cubicBezTo>
                  <a:pt x="1336" y="3846"/>
                  <a:pt x="1399" y="3891"/>
                  <a:pt x="1423" y="3905"/>
                </a:cubicBezTo>
                <a:cubicBezTo>
                  <a:pt x="1425" y="3906"/>
                  <a:pt x="1426" y="3907"/>
                  <a:pt x="1427" y="3908"/>
                </a:cubicBezTo>
                <a:cubicBezTo>
                  <a:pt x="1394" y="3898"/>
                  <a:pt x="1362" y="3890"/>
                  <a:pt x="1336" y="3885"/>
                </a:cubicBezTo>
                <a:cubicBezTo>
                  <a:pt x="1301" y="3879"/>
                  <a:pt x="1287" y="3874"/>
                  <a:pt x="1271" y="3863"/>
                </a:cubicBezTo>
                <a:cubicBezTo>
                  <a:pt x="1263" y="3857"/>
                  <a:pt x="1239" y="3827"/>
                  <a:pt x="1216" y="3794"/>
                </a:cubicBezTo>
                <a:cubicBezTo>
                  <a:pt x="1211" y="3787"/>
                  <a:pt x="1196" y="3766"/>
                  <a:pt x="1181" y="3747"/>
                </a:cubicBezTo>
                <a:cubicBezTo>
                  <a:pt x="1155" y="3713"/>
                  <a:pt x="1129" y="3669"/>
                  <a:pt x="1106" y="3623"/>
                </a:cubicBezTo>
                <a:cubicBezTo>
                  <a:pt x="1077" y="3563"/>
                  <a:pt x="1037" y="3497"/>
                  <a:pt x="1013" y="3469"/>
                </a:cubicBezTo>
                <a:cubicBezTo>
                  <a:pt x="990" y="3442"/>
                  <a:pt x="956" y="3419"/>
                  <a:pt x="937" y="3417"/>
                </a:cubicBezTo>
                <a:cubicBezTo>
                  <a:pt x="933" y="3417"/>
                  <a:pt x="930" y="3417"/>
                  <a:pt x="929" y="3416"/>
                </a:cubicBezTo>
                <a:cubicBezTo>
                  <a:pt x="928" y="3415"/>
                  <a:pt x="927" y="3410"/>
                  <a:pt x="926" y="3405"/>
                </a:cubicBezTo>
                <a:cubicBezTo>
                  <a:pt x="921" y="3376"/>
                  <a:pt x="937" y="3326"/>
                  <a:pt x="962" y="3297"/>
                </a:cubicBezTo>
                <a:cubicBezTo>
                  <a:pt x="965" y="3293"/>
                  <a:pt x="970" y="3287"/>
                  <a:pt x="972" y="3282"/>
                </a:cubicBezTo>
                <a:cubicBezTo>
                  <a:pt x="976" y="3275"/>
                  <a:pt x="1003" y="3253"/>
                  <a:pt x="1018" y="3246"/>
                </a:cubicBezTo>
                <a:cubicBezTo>
                  <a:pt x="1023" y="3243"/>
                  <a:pt x="1036" y="3241"/>
                  <a:pt x="1048" y="3240"/>
                </a:cubicBezTo>
                <a:cubicBezTo>
                  <a:pt x="1053" y="3240"/>
                  <a:pt x="1057" y="3239"/>
                  <a:pt x="1060" y="3239"/>
                </a:cubicBezTo>
                <a:cubicBezTo>
                  <a:pt x="1070" y="3239"/>
                  <a:pt x="1076" y="3241"/>
                  <a:pt x="1085" y="3245"/>
                </a:cubicBezTo>
                <a:cubicBezTo>
                  <a:pt x="1110" y="3255"/>
                  <a:pt x="1148" y="3289"/>
                  <a:pt x="1169" y="3319"/>
                </a:cubicBezTo>
                <a:cubicBezTo>
                  <a:pt x="1204" y="3368"/>
                  <a:pt x="1235" y="3437"/>
                  <a:pt x="1253" y="3509"/>
                </a:cubicBezTo>
                <a:cubicBezTo>
                  <a:pt x="1255" y="3516"/>
                  <a:pt x="1262" y="3541"/>
                  <a:pt x="1263" y="3543"/>
                </a:cubicBezTo>
                <a:lnTo>
                  <a:pt x="1263" y="3542"/>
                </a:lnTo>
                <a:cubicBezTo>
                  <a:pt x="1264" y="3544"/>
                  <a:pt x="1268" y="3559"/>
                  <a:pt x="1274" y="3582"/>
                </a:cubicBezTo>
                <a:cubicBezTo>
                  <a:pt x="1287" y="3633"/>
                  <a:pt x="1294" y="3654"/>
                  <a:pt x="1305" y="3680"/>
                </a:cubicBezTo>
                <a:cubicBezTo>
                  <a:pt x="1311" y="3692"/>
                  <a:pt x="1319" y="3712"/>
                  <a:pt x="1325" y="3724"/>
                </a:cubicBezTo>
                <a:cubicBezTo>
                  <a:pt x="1343" y="3765"/>
                  <a:pt x="1386" y="3833"/>
                  <a:pt x="1397" y="3841"/>
                </a:cubicBezTo>
                <a:cubicBezTo>
                  <a:pt x="1398" y="3842"/>
                  <a:pt x="1405" y="3851"/>
                  <a:pt x="1416" y="3863"/>
                </a:cubicBezTo>
                <a:cubicBezTo>
                  <a:pt x="1421" y="3870"/>
                  <a:pt x="1427" y="3878"/>
                  <a:pt x="1433" y="3884"/>
                </a:cubicBezTo>
                <a:cubicBezTo>
                  <a:pt x="1428" y="3881"/>
                  <a:pt x="1423" y="3878"/>
                  <a:pt x="1418" y="3875"/>
                </a:cubicBezTo>
                <a:cubicBezTo>
                  <a:pt x="1397" y="3862"/>
                  <a:pt x="1355" y="3831"/>
                  <a:pt x="1342" y="3818"/>
                </a:cubicBezTo>
                <a:cubicBezTo>
                  <a:pt x="1325" y="3803"/>
                  <a:pt x="1248" y="3695"/>
                  <a:pt x="1225" y="3657"/>
                </a:cubicBezTo>
                <a:moveTo>
                  <a:pt x="798" y="3660"/>
                </a:moveTo>
                <a:cubicBezTo>
                  <a:pt x="799" y="3649"/>
                  <a:pt x="800" y="3614"/>
                  <a:pt x="801" y="3581"/>
                </a:cubicBezTo>
                <a:cubicBezTo>
                  <a:pt x="802" y="3492"/>
                  <a:pt x="807" y="3459"/>
                  <a:pt x="828" y="3403"/>
                </a:cubicBezTo>
                <a:cubicBezTo>
                  <a:pt x="838" y="3376"/>
                  <a:pt x="837" y="3375"/>
                  <a:pt x="836" y="3373"/>
                </a:cubicBezTo>
                <a:lnTo>
                  <a:pt x="835" y="3372"/>
                </a:lnTo>
                <a:lnTo>
                  <a:pt x="833" y="3372"/>
                </a:lnTo>
                <a:cubicBezTo>
                  <a:pt x="831" y="3372"/>
                  <a:pt x="829" y="3372"/>
                  <a:pt x="815" y="3400"/>
                </a:cubicBezTo>
                <a:cubicBezTo>
                  <a:pt x="807" y="3416"/>
                  <a:pt x="800" y="3432"/>
                  <a:pt x="797" y="3441"/>
                </a:cubicBezTo>
                <a:cubicBezTo>
                  <a:pt x="783" y="3481"/>
                  <a:pt x="779" y="3516"/>
                  <a:pt x="778" y="3587"/>
                </a:cubicBezTo>
                <a:cubicBezTo>
                  <a:pt x="778" y="3611"/>
                  <a:pt x="777" y="3640"/>
                  <a:pt x="776" y="3649"/>
                </a:cubicBezTo>
                <a:cubicBezTo>
                  <a:pt x="775" y="3659"/>
                  <a:pt x="775" y="3697"/>
                  <a:pt x="776" y="3732"/>
                </a:cubicBezTo>
                <a:lnTo>
                  <a:pt x="777" y="3777"/>
                </a:lnTo>
                <a:lnTo>
                  <a:pt x="769" y="3756"/>
                </a:lnTo>
                <a:cubicBezTo>
                  <a:pt x="737" y="3674"/>
                  <a:pt x="720" y="3616"/>
                  <a:pt x="721" y="3593"/>
                </a:cubicBezTo>
                <a:cubicBezTo>
                  <a:pt x="721" y="3587"/>
                  <a:pt x="722" y="3572"/>
                  <a:pt x="722" y="3561"/>
                </a:cubicBezTo>
                <a:cubicBezTo>
                  <a:pt x="722" y="3549"/>
                  <a:pt x="723" y="3538"/>
                  <a:pt x="724" y="3535"/>
                </a:cubicBezTo>
                <a:cubicBezTo>
                  <a:pt x="726" y="3531"/>
                  <a:pt x="727" y="3522"/>
                  <a:pt x="728" y="3514"/>
                </a:cubicBezTo>
                <a:cubicBezTo>
                  <a:pt x="729" y="3496"/>
                  <a:pt x="740" y="3452"/>
                  <a:pt x="747" y="3436"/>
                </a:cubicBezTo>
                <a:cubicBezTo>
                  <a:pt x="761" y="3404"/>
                  <a:pt x="823" y="3323"/>
                  <a:pt x="849" y="3304"/>
                </a:cubicBezTo>
                <a:cubicBezTo>
                  <a:pt x="869" y="3289"/>
                  <a:pt x="925" y="3257"/>
                  <a:pt x="938" y="3253"/>
                </a:cubicBezTo>
                <a:cubicBezTo>
                  <a:pt x="944" y="3251"/>
                  <a:pt x="956" y="3249"/>
                  <a:pt x="965" y="3248"/>
                </a:cubicBezTo>
                <a:lnTo>
                  <a:pt x="974" y="3247"/>
                </a:lnTo>
                <a:lnTo>
                  <a:pt x="960" y="3263"/>
                </a:lnTo>
                <a:cubicBezTo>
                  <a:pt x="930" y="3298"/>
                  <a:pt x="912" y="3334"/>
                  <a:pt x="905" y="3367"/>
                </a:cubicBezTo>
                <a:cubicBezTo>
                  <a:pt x="902" y="3387"/>
                  <a:pt x="904" y="3421"/>
                  <a:pt x="911" y="3449"/>
                </a:cubicBezTo>
                <a:cubicBezTo>
                  <a:pt x="920" y="3482"/>
                  <a:pt x="920" y="3514"/>
                  <a:pt x="911" y="3545"/>
                </a:cubicBezTo>
                <a:cubicBezTo>
                  <a:pt x="903" y="3573"/>
                  <a:pt x="877" y="3636"/>
                  <a:pt x="866" y="3654"/>
                </a:cubicBezTo>
                <a:cubicBezTo>
                  <a:pt x="855" y="3671"/>
                  <a:pt x="849" y="3686"/>
                  <a:pt x="832" y="3729"/>
                </a:cubicBezTo>
                <a:cubicBezTo>
                  <a:pt x="823" y="3751"/>
                  <a:pt x="809" y="3802"/>
                  <a:pt x="805" y="3827"/>
                </a:cubicBezTo>
                <a:cubicBezTo>
                  <a:pt x="801" y="3790"/>
                  <a:pt x="796" y="3680"/>
                  <a:pt x="798" y="3660"/>
                </a:cubicBezTo>
                <a:moveTo>
                  <a:pt x="1213" y="4363"/>
                </a:moveTo>
                <a:cubicBezTo>
                  <a:pt x="1204" y="4350"/>
                  <a:pt x="1201" y="4336"/>
                  <a:pt x="1202" y="4330"/>
                </a:cubicBezTo>
                <a:cubicBezTo>
                  <a:pt x="1202" y="4329"/>
                  <a:pt x="1202" y="4329"/>
                  <a:pt x="1203" y="4329"/>
                </a:cubicBezTo>
                <a:cubicBezTo>
                  <a:pt x="1204" y="4330"/>
                  <a:pt x="1205" y="4333"/>
                  <a:pt x="1207" y="4339"/>
                </a:cubicBezTo>
                <a:lnTo>
                  <a:pt x="1207" y="4339"/>
                </a:lnTo>
                <a:cubicBezTo>
                  <a:pt x="1209" y="4344"/>
                  <a:pt x="1211" y="4355"/>
                  <a:pt x="1213" y="4363"/>
                </a:cubicBezTo>
                <a:moveTo>
                  <a:pt x="959" y="5108"/>
                </a:moveTo>
                <a:cubicBezTo>
                  <a:pt x="972" y="5037"/>
                  <a:pt x="980" y="4985"/>
                  <a:pt x="984" y="4949"/>
                </a:cubicBezTo>
                <a:cubicBezTo>
                  <a:pt x="990" y="4895"/>
                  <a:pt x="998" y="4856"/>
                  <a:pt x="1013" y="4797"/>
                </a:cubicBezTo>
                <a:cubicBezTo>
                  <a:pt x="1020" y="4769"/>
                  <a:pt x="1027" y="4736"/>
                  <a:pt x="1028" y="4723"/>
                </a:cubicBezTo>
                <a:cubicBezTo>
                  <a:pt x="1029" y="4711"/>
                  <a:pt x="1028" y="4687"/>
                  <a:pt x="1026" y="4670"/>
                </a:cubicBezTo>
                <a:cubicBezTo>
                  <a:pt x="1024" y="4633"/>
                  <a:pt x="1021" y="4631"/>
                  <a:pt x="1020" y="4630"/>
                </a:cubicBezTo>
                <a:lnTo>
                  <a:pt x="1018" y="4629"/>
                </a:lnTo>
                <a:lnTo>
                  <a:pt x="1016" y="4629"/>
                </a:lnTo>
                <a:cubicBezTo>
                  <a:pt x="1014" y="4630"/>
                  <a:pt x="1013" y="4631"/>
                  <a:pt x="1012" y="4652"/>
                </a:cubicBezTo>
                <a:cubicBezTo>
                  <a:pt x="1010" y="4718"/>
                  <a:pt x="1009" y="4724"/>
                  <a:pt x="992" y="4788"/>
                </a:cubicBezTo>
                <a:cubicBezTo>
                  <a:pt x="975" y="4851"/>
                  <a:pt x="969" y="4881"/>
                  <a:pt x="963" y="4932"/>
                </a:cubicBezTo>
                <a:cubicBezTo>
                  <a:pt x="960" y="4961"/>
                  <a:pt x="959" y="4972"/>
                  <a:pt x="957" y="4981"/>
                </a:cubicBezTo>
                <a:cubicBezTo>
                  <a:pt x="953" y="5005"/>
                  <a:pt x="938" y="5097"/>
                  <a:pt x="937" y="5102"/>
                </a:cubicBezTo>
                <a:cubicBezTo>
                  <a:pt x="936" y="5105"/>
                  <a:pt x="935" y="5113"/>
                  <a:pt x="934" y="5120"/>
                </a:cubicBezTo>
                <a:cubicBezTo>
                  <a:pt x="933" y="5126"/>
                  <a:pt x="931" y="5135"/>
                  <a:pt x="930" y="5139"/>
                </a:cubicBezTo>
                <a:cubicBezTo>
                  <a:pt x="929" y="5142"/>
                  <a:pt x="928" y="5148"/>
                  <a:pt x="927" y="5154"/>
                </a:cubicBezTo>
                <a:cubicBezTo>
                  <a:pt x="927" y="5152"/>
                  <a:pt x="926" y="5148"/>
                  <a:pt x="926" y="5145"/>
                </a:cubicBezTo>
                <a:cubicBezTo>
                  <a:pt x="924" y="5127"/>
                  <a:pt x="921" y="5104"/>
                  <a:pt x="919" y="5094"/>
                </a:cubicBezTo>
                <a:cubicBezTo>
                  <a:pt x="916" y="5071"/>
                  <a:pt x="920" y="5029"/>
                  <a:pt x="933" y="4968"/>
                </a:cubicBezTo>
                <a:cubicBezTo>
                  <a:pt x="939" y="4940"/>
                  <a:pt x="946" y="4897"/>
                  <a:pt x="948" y="4873"/>
                </a:cubicBezTo>
                <a:cubicBezTo>
                  <a:pt x="954" y="4824"/>
                  <a:pt x="955" y="4739"/>
                  <a:pt x="950" y="4712"/>
                </a:cubicBezTo>
                <a:cubicBezTo>
                  <a:pt x="944" y="4675"/>
                  <a:pt x="928" y="4630"/>
                  <a:pt x="901" y="4577"/>
                </a:cubicBezTo>
                <a:cubicBezTo>
                  <a:pt x="892" y="4560"/>
                  <a:pt x="879" y="4534"/>
                  <a:pt x="871" y="4518"/>
                </a:cubicBezTo>
                <a:cubicBezTo>
                  <a:pt x="856" y="4487"/>
                  <a:pt x="843" y="4466"/>
                  <a:pt x="816" y="4426"/>
                </a:cubicBezTo>
                <a:cubicBezTo>
                  <a:pt x="801" y="4405"/>
                  <a:pt x="800" y="4402"/>
                  <a:pt x="798" y="4381"/>
                </a:cubicBezTo>
                <a:cubicBezTo>
                  <a:pt x="794" y="4349"/>
                  <a:pt x="797" y="4315"/>
                  <a:pt x="809" y="4274"/>
                </a:cubicBezTo>
                <a:cubicBezTo>
                  <a:pt x="822" y="4225"/>
                  <a:pt x="826" y="4200"/>
                  <a:pt x="823" y="4172"/>
                </a:cubicBezTo>
                <a:cubicBezTo>
                  <a:pt x="823" y="4168"/>
                  <a:pt x="823" y="4162"/>
                  <a:pt x="822" y="4157"/>
                </a:cubicBezTo>
                <a:cubicBezTo>
                  <a:pt x="828" y="4168"/>
                  <a:pt x="839" y="4187"/>
                  <a:pt x="849" y="4204"/>
                </a:cubicBezTo>
                <a:cubicBezTo>
                  <a:pt x="865" y="4233"/>
                  <a:pt x="885" y="4265"/>
                  <a:pt x="893" y="4275"/>
                </a:cubicBezTo>
                <a:cubicBezTo>
                  <a:pt x="911" y="4299"/>
                  <a:pt x="947" y="4337"/>
                  <a:pt x="976" y="4363"/>
                </a:cubicBezTo>
                <a:cubicBezTo>
                  <a:pt x="1001" y="4384"/>
                  <a:pt x="1001" y="4384"/>
                  <a:pt x="1014" y="4400"/>
                </a:cubicBezTo>
                <a:cubicBezTo>
                  <a:pt x="1041" y="4432"/>
                  <a:pt x="1069" y="4492"/>
                  <a:pt x="1077" y="4534"/>
                </a:cubicBezTo>
                <a:cubicBezTo>
                  <a:pt x="1078" y="4540"/>
                  <a:pt x="1082" y="4560"/>
                  <a:pt x="1086" y="4577"/>
                </a:cubicBezTo>
                <a:cubicBezTo>
                  <a:pt x="1093" y="4613"/>
                  <a:pt x="1095" y="4645"/>
                  <a:pt x="1092" y="4666"/>
                </a:cubicBezTo>
                <a:cubicBezTo>
                  <a:pt x="1090" y="4680"/>
                  <a:pt x="1084" y="4707"/>
                  <a:pt x="1071" y="4765"/>
                </a:cubicBezTo>
                <a:cubicBezTo>
                  <a:pt x="1066" y="4787"/>
                  <a:pt x="1040" y="4882"/>
                  <a:pt x="1026" y="4927"/>
                </a:cubicBezTo>
                <a:cubicBezTo>
                  <a:pt x="1021" y="4943"/>
                  <a:pt x="1013" y="4973"/>
                  <a:pt x="1006" y="4994"/>
                </a:cubicBezTo>
                <a:cubicBezTo>
                  <a:pt x="1000" y="5015"/>
                  <a:pt x="987" y="5055"/>
                  <a:pt x="977" y="5084"/>
                </a:cubicBezTo>
                <a:cubicBezTo>
                  <a:pt x="967" y="5112"/>
                  <a:pt x="954" y="5150"/>
                  <a:pt x="949" y="5171"/>
                </a:cubicBezTo>
                <a:cubicBezTo>
                  <a:pt x="951" y="5157"/>
                  <a:pt x="954" y="5138"/>
                  <a:pt x="959" y="5108"/>
                </a:cubicBezTo>
                <a:moveTo>
                  <a:pt x="595" y="5898"/>
                </a:moveTo>
                <a:cubicBezTo>
                  <a:pt x="592" y="5871"/>
                  <a:pt x="590" y="5824"/>
                  <a:pt x="588" y="5753"/>
                </a:cubicBezTo>
                <a:lnTo>
                  <a:pt x="587" y="5734"/>
                </a:lnTo>
                <a:cubicBezTo>
                  <a:pt x="585" y="5673"/>
                  <a:pt x="582" y="5620"/>
                  <a:pt x="578" y="5575"/>
                </a:cubicBezTo>
                <a:lnTo>
                  <a:pt x="577" y="5562"/>
                </a:lnTo>
                <a:cubicBezTo>
                  <a:pt x="571" y="5495"/>
                  <a:pt x="562" y="5440"/>
                  <a:pt x="550" y="5402"/>
                </a:cubicBezTo>
                <a:cubicBezTo>
                  <a:pt x="545" y="5383"/>
                  <a:pt x="527" y="5344"/>
                  <a:pt x="520" y="5336"/>
                </a:cubicBezTo>
                <a:lnTo>
                  <a:pt x="519" y="5335"/>
                </a:lnTo>
                <a:cubicBezTo>
                  <a:pt x="516" y="5332"/>
                  <a:pt x="515" y="5329"/>
                  <a:pt x="512" y="5331"/>
                </a:cubicBezTo>
                <a:cubicBezTo>
                  <a:pt x="509" y="5333"/>
                  <a:pt x="510" y="5336"/>
                  <a:pt x="512" y="5343"/>
                </a:cubicBezTo>
                <a:cubicBezTo>
                  <a:pt x="514" y="5348"/>
                  <a:pt x="517" y="5356"/>
                  <a:pt x="522" y="5369"/>
                </a:cubicBezTo>
                <a:lnTo>
                  <a:pt x="524" y="5375"/>
                </a:lnTo>
                <a:cubicBezTo>
                  <a:pt x="540" y="5419"/>
                  <a:pt x="541" y="5423"/>
                  <a:pt x="545" y="5460"/>
                </a:cubicBezTo>
                <a:cubicBezTo>
                  <a:pt x="549" y="5493"/>
                  <a:pt x="562" y="5640"/>
                  <a:pt x="562" y="5646"/>
                </a:cubicBezTo>
                <a:cubicBezTo>
                  <a:pt x="562" y="5648"/>
                  <a:pt x="563" y="5685"/>
                  <a:pt x="564" y="5720"/>
                </a:cubicBezTo>
                <a:cubicBezTo>
                  <a:pt x="566" y="5758"/>
                  <a:pt x="567" y="5804"/>
                  <a:pt x="567" y="5823"/>
                </a:cubicBezTo>
                <a:cubicBezTo>
                  <a:pt x="567" y="5853"/>
                  <a:pt x="569" y="5887"/>
                  <a:pt x="571" y="5908"/>
                </a:cubicBezTo>
                <a:cubicBezTo>
                  <a:pt x="561" y="5886"/>
                  <a:pt x="548" y="5852"/>
                  <a:pt x="544" y="5834"/>
                </a:cubicBezTo>
                <a:cubicBezTo>
                  <a:pt x="541" y="5821"/>
                  <a:pt x="541" y="5806"/>
                  <a:pt x="538" y="5727"/>
                </a:cubicBezTo>
                <a:cubicBezTo>
                  <a:pt x="537" y="5710"/>
                  <a:pt x="535" y="5690"/>
                  <a:pt x="532" y="5683"/>
                </a:cubicBezTo>
                <a:cubicBezTo>
                  <a:pt x="530" y="5677"/>
                  <a:pt x="525" y="5662"/>
                  <a:pt x="522" y="5651"/>
                </a:cubicBezTo>
                <a:cubicBezTo>
                  <a:pt x="518" y="5640"/>
                  <a:pt x="513" y="5624"/>
                  <a:pt x="510" y="5616"/>
                </a:cubicBezTo>
                <a:cubicBezTo>
                  <a:pt x="507" y="5608"/>
                  <a:pt x="504" y="5599"/>
                  <a:pt x="504" y="5595"/>
                </a:cubicBezTo>
                <a:cubicBezTo>
                  <a:pt x="503" y="5592"/>
                  <a:pt x="501" y="5586"/>
                  <a:pt x="500" y="5582"/>
                </a:cubicBezTo>
                <a:cubicBezTo>
                  <a:pt x="499" y="5578"/>
                  <a:pt x="495" y="5558"/>
                  <a:pt x="491" y="5538"/>
                </a:cubicBezTo>
                <a:cubicBezTo>
                  <a:pt x="481" y="5487"/>
                  <a:pt x="468" y="5443"/>
                  <a:pt x="458" y="5431"/>
                </a:cubicBezTo>
                <a:cubicBezTo>
                  <a:pt x="441" y="5412"/>
                  <a:pt x="420" y="5372"/>
                  <a:pt x="410" y="5340"/>
                </a:cubicBezTo>
                <a:cubicBezTo>
                  <a:pt x="394" y="5286"/>
                  <a:pt x="380" y="5261"/>
                  <a:pt x="354" y="5236"/>
                </a:cubicBezTo>
                <a:cubicBezTo>
                  <a:pt x="342" y="5224"/>
                  <a:pt x="309" y="5207"/>
                  <a:pt x="285" y="5202"/>
                </a:cubicBezTo>
                <a:lnTo>
                  <a:pt x="282" y="5201"/>
                </a:lnTo>
                <a:lnTo>
                  <a:pt x="288" y="5198"/>
                </a:lnTo>
                <a:cubicBezTo>
                  <a:pt x="295" y="5194"/>
                  <a:pt x="309" y="5188"/>
                  <a:pt x="319" y="5185"/>
                </a:cubicBezTo>
                <a:cubicBezTo>
                  <a:pt x="338" y="5180"/>
                  <a:pt x="386" y="5176"/>
                  <a:pt x="404" y="5179"/>
                </a:cubicBezTo>
                <a:cubicBezTo>
                  <a:pt x="409" y="5180"/>
                  <a:pt x="418" y="5181"/>
                  <a:pt x="422" y="5181"/>
                </a:cubicBezTo>
                <a:cubicBezTo>
                  <a:pt x="460" y="5186"/>
                  <a:pt x="515" y="5214"/>
                  <a:pt x="562" y="5251"/>
                </a:cubicBezTo>
                <a:cubicBezTo>
                  <a:pt x="597" y="5279"/>
                  <a:pt x="632" y="5326"/>
                  <a:pt x="651" y="5372"/>
                </a:cubicBezTo>
                <a:cubicBezTo>
                  <a:pt x="675" y="5431"/>
                  <a:pt x="673" y="5511"/>
                  <a:pt x="646" y="5611"/>
                </a:cubicBezTo>
                <a:cubicBezTo>
                  <a:pt x="603" y="5766"/>
                  <a:pt x="593" y="5819"/>
                  <a:pt x="595" y="5898"/>
                </a:cubicBezTo>
                <a:moveTo>
                  <a:pt x="160" y="5400"/>
                </a:moveTo>
                <a:cubicBezTo>
                  <a:pt x="160" y="5404"/>
                  <a:pt x="160" y="5407"/>
                  <a:pt x="160" y="5410"/>
                </a:cubicBezTo>
                <a:cubicBezTo>
                  <a:pt x="156" y="5407"/>
                  <a:pt x="150" y="5399"/>
                  <a:pt x="145" y="5388"/>
                </a:cubicBezTo>
                <a:cubicBezTo>
                  <a:pt x="133" y="5363"/>
                  <a:pt x="133" y="5304"/>
                  <a:pt x="145" y="5271"/>
                </a:cubicBezTo>
                <a:cubicBezTo>
                  <a:pt x="148" y="5264"/>
                  <a:pt x="148" y="5260"/>
                  <a:pt x="146" y="5259"/>
                </a:cubicBezTo>
                <a:cubicBezTo>
                  <a:pt x="145" y="5258"/>
                  <a:pt x="143" y="5257"/>
                  <a:pt x="141" y="5259"/>
                </a:cubicBezTo>
                <a:cubicBezTo>
                  <a:pt x="130" y="5266"/>
                  <a:pt x="117" y="5326"/>
                  <a:pt x="118" y="5350"/>
                </a:cubicBezTo>
                <a:cubicBezTo>
                  <a:pt x="119" y="5368"/>
                  <a:pt x="127" y="5394"/>
                  <a:pt x="136" y="5411"/>
                </a:cubicBezTo>
                <a:lnTo>
                  <a:pt x="130" y="5406"/>
                </a:lnTo>
                <a:cubicBezTo>
                  <a:pt x="107" y="5390"/>
                  <a:pt x="102" y="5384"/>
                  <a:pt x="92" y="5361"/>
                </a:cubicBezTo>
                <a:cubicBezTo>
                  <a:pt x="81" y="5334"/>
                  <a:pt x="79" y="5304"/>
                  <a:pt x="88" y="5284"/>
                </a:cubicBezTo>
                <a:cubicBezTo>
                  <a:pt x="96" y="5266"/>
                  <a:pt x="108" y="5252"/>
                  <a:pt x="126" y="5241"/>
                </a:cubicBezTo>
                <a:cubicBezTo>
                  <a:pt x="138" y="5233"/>
                  <a:pt x="140" y="5230"/>
                  <a:pt x="141" y="5228"/>
                </a:cubicBezTo>
                <a:cubicBezTo>
                  <a:pt x="144" y="5226"/>
                  <a:pt x="158" y="5219"/>
                  <a:pt x="177" y="5213"/>
                </a:cubicBezTo>
                <a:cubicBezTo>
                  <a:pt x="193" y="5207"/>
                  <a:pt x="195" y="5207"/>
                  <a:pt x="201" y="5205"/>
                </a:cubicBezTo>
                <a:cubicBezTo>
                  <a:pt x="214" y="5201"/>
                  <a:pt x="226" y="5198"/>
                  <a:pt x="233" y="5194"/>
                </a:cubicBezTo>
                <a:cubicBezTo>
                  <a:pt x="237" y="5193"/>
                  <a:pt x="250" y="5189"/>
                  <a:pt x="262" y="5186"/>
                </a:cubicBezTo>
                <a:lnTo>
                  <a:pt x="263" y="5186"/>
                </a:lnTo>
                <a:cubicBezTo>
                  <a:pt x="246" y="5196"/>
                  <a:pt x="218" y="5228"/>
                  <a:pt x="202" y="5256"/>
                </a:cubicBezTo>
                <a:cubicBezTo>
                  <a:pt x="191" y="5275"/>
                  <a:pt x="178" y="5305"/>
                  <a:pt x="170" y="5329"/>
                </a:cubicBezTo>
                <a:cubicBezTo>
                  <a:pt x="165" y="5345"/>
                  <a:pt x="159" y="5385"/>
                  <a:pt x="160" y="5400"/>
                </a:cubicBezTo>
                <a:moveTo>
                  <a:pt x="1157" y="5713"/>
                </a:moveTo>
                <a:cubicBezTo>
                  <a:pt x="1166" y="5707"/>
                  <a:pt x="1198" y="5691"/>
                  <a:pt x="1201" y="5691"/>
                </a:cubicBezTo>
                <a:lnTo>
                  <a:pt x="1201" y="5691"/>
                </a:lnTo>
                <a:cubicBezTo>
                  <a:pt x="1203" y="5690"/>
                  <a:pt x="1215" y="5684"/>
                  <a:pt x="1238" y="5671"/>
                </a:cubicBezTo>
                <a:cubicBezTo>
                  <a:pt x="1257" y="5661"/>
                  <a:pt x="1284" y="5647"/>
                  <a:pt x="1298" y="5640"/>
                </a:cubicBezTo>
                <a:cubicBezTo>
                  <a:pt x="1354" y="5615"/>
                  <a:pt x="1463" y="5554"/>
                  <a:pt x="1490" y="5533"/>
                </a:cubicBezTo>
                <a:cubicBezTo>
                  <a:pt x="1513" y="5515"/>
                  <a:pt x="1548" y="5482"/>
                  <a:pt x="1551" y="5473"/>
                </a:cubicBezTo>
                <a:cubicBezTo>
                  <a:pt x="1551" y="5471"/>
                  <a:pt x="1550" y="5469"/>
                  <a:pt x="1549" y="5468"/>
                </a:cubicBezTo>
                <a:cubicBezTo>
                  <a:pt x="1547" y="5467"/>
                  <a:pt x="1545" y="5466"/>
                  <a:pt x="1533" y="5479"/>
                </a:cubicBezTo>
                <a:cubicBezTo>
                  <a:pt x="1526" y="5487"/>
                  <a:pt x="1514" y="5498"/>
                  <a:pt x="1507" y="5503"/>
                </a:cubicBezTo>
                <a:cubicBezTo>
                  <a:pt x="1487" y="5518"/>
                  <a:pt x="1419" y="5558"/>
                  <a:pt x="1393" y="5571"/>
                </a:cubicBezTo>
                <a:cubicBezTo>
                  <a:pt x="1381" y="5577"/>
                  <a:pt x="1366" y="5584"/>
                  <a:pt x="1361" y="5586"/>
                </a:cubicBezTo>
                <a:cubicBezTo>
                  <a:pt x="1357" y="5589"/>
                  <a:pt x="1333" y="5600"/>
                  <a:pt x="1309" y="5610"/>
                </a:cubicBezTo>
                <a:cubicBezTo>
                  <a:pt x="1285" y="5621"/>
                  <a:pt x="1248" y="5639"/>
                  <a:pt x="1227" y="5651"/>
                </a:cubicBezTo>
                <a:cubicBezTo>
                  <a:pt x="1207" y="5662"/>
                  <a:pt x="1184" y="5674"/>
                  <a:pt x="1178" y="5676"/>
                </a:cubicBezTo>
                <a:cubicBezTo>
                  <a:pt x="1172" y="5679"/>
                  <a:pt x="1159" y="5685"/>
                  <a:pt x="1150" y="5690"/>
                </a:cubicBezTo>
                <a:cubicBezTo>
                  <a:pt x="1141" y="5695"/>
                  <a:pt x="1123" y="5705"/>
                  <a:pt x="1109" y="5712"/>
                </a:cubicBezTo>
                <a:lnTo>
                  <a:pt x="1096" y="5718"/>
                </a:lnTo>
                <a:lnTo>
                  <a:pt x="1099" y="5713"/>
                </a:lnTo>
                <a:cubicBezTo>
                  <a:pt x="1111" y="5698"/>
                  <a:pt x="1128" y="5682"/>
                  <a:pt x="1155" y="5663"/>
                </a:cubicBezTo>
                <a:cubicBezTo>
                  <a:pt x="1182" y="5643"/>
                  <a:pt x="1193" y="5635"/>
                  <a:pt x="1195" y="5634"/>
                </a:cubicBezTo>
                <a:cubicBezTo>
                  <a:pt x="1196" y="5634"/>
                  <a:pt x="1200" y="5632"/>
                  <a:pt x="1227" y="5613"/>
                </a:cubicBezTo>
                <a:cubicBezTo>
                  <a:pt x="1293" y="5568"/>
                  <a:pt x="1357" y="5506"/>
                  <a:pt x="1391" y="5454"/>
                </a:cubicBezTo>
                <a:cubicBezTo>
                  <a:pt x="1400" y="5440"/>
                  <a:pt x="1413" y="5421"/>
                  <a:pt x="1417" y="5416"/>
                </a:cubicBezTo>
                <a:cubicBezTo>
                  <a:pt x="1462" y="5356"/>
                  <a:pt x="1511" y="5309"/>
                  <a:pt x="1557" y="5280"/>
                </a:cubicBezTo>
                <a:cubicBezTo>
                  <a:pt x="1587" y="5261"/>
                  <a:pt x="1623" y="5246"/>
                  <a:pt x="1649" y="5239"/>
                </a:cubicBezTo>
                <a:cubicBezTo>
                  <a:pt x="1662" y="5236"/>
                  <a:pt x="1696" y="5232"/>
                  <a:pt x="1727" y="5229"/>
                </a:cubicBezTo>
                <a:cubicBezTo>
                  <a:pt x="1842" y="5218"/>
                  <a:pt x="1863" y="5216"/>
                  <a:pt x="1899" y="5208"/>
                </a:cubicBezTo>
                <a:cubicBezTo>
                  <a:pt x="1915" y="5204"/>
                  <a:pt x="1925" y="5202"/>
                  <a:pt x="1930" y="5200"/>
                </a:cubicBezTo>
                <a:cubicBezTo>
                  <a:pt x="1929" y="5201"/>
                  <a:pt x="1927" y="5202"/>
                  <a:pt x="1925" y="5203"/>
                </a:cubicBezTo>
                <a:cubicBezTo>
                  <a:pt x="1892" y="5221"/>
                  <a:pt x="1845" y="5258"/>
                  <a:pt x="1817" y="5288"/>
                </a:cubicBezTo>
                <a:cubicBezTo>
                  <a:pt x="1808" y="5298"/>
                  <a:pt x="1783" y="5331"/>
                  <a:pt x="1783" y="5337"/>
                </a:cubicBezTo>
                <a:lnTo>
                  <a:pt x="1783" y="5337"/>
                </a:lnTo>
                <a:cubicBezTo>
                  <a:pt x="1782" y="5337"/>
                  <a:pt x="1778" y="5340"/>
                  <a:pt x="1774" y="5351"/>
                </a:cubicBezTo>
                <a:cubicBezTo>
                  <a:pt x="1771" y="5357"/>
                  <a:pt x="1763" y="5372"/>
                  <a:pt x="1757" y="5385"/>
                </a:cubicBezTo>
                <a:cubicBezTo>
                  <a:pt x="1748" y="5404"/>
                  <a:pt x="1746" y="5408"/>
                  <a:pt x="1746" y="5410"/>
                </a:cubicBezTo>
                <a:cubicBezTo>
                  <a:pt x="1746" y="5409"/>
                  <a:pt x="1746" y="5409"/>
                  <a:pt x="1746" y="5409"/>
                </a:cubicBezTo>
                <a:cubicBezTo>
                  <a:pt x="1746" y="5410"/>
                  <a:pt x="1744" y="5413"/>
                  <a:pt x="1741" y="5416"/>
                </a:cubicBezTo>
                <a:cubicBezTo>
                  <a:pt x="1738" y="5420"/>
                  <a:pt x="1729" y="5433"/>
                  <a:pt x="1720" y="5445"/>
                </a:cubicBezTo>
                <a:cubicBezTo>
                  <a:pt x="1675" y="5507"/>
                  <a:pt x="1604" y="5590"/>
                  <a:pt x="1589" y="5599"/>
                </a:cubicBezTo>
                <a:cubicBezTo>
                  <a:pt x="1535" y="5632"/>
                  <a:pt x="1516" y="5641"/>
                  <a:pt x="1455" y="5663"/>
                </a:cubicBezTo>
                <a:cubicBezTo>
                  <a:pt x="1443" y="5667"/>
                  <a:pt x="1429" y="5672"/>
                  <a:pt x="1425" y="5673"/>
                </a:cubicBezTo>
                <a:cubicBezTo>
                  <a:pt x="1421" y="5675"/>
                  <a:pt x="1407" y="5680"/>
                  <a:pt x="1393" y="5684"/>
                </a:cubicBezTo>
                <a:cubicBezTo>
                  <a:pt x="1379" y="5689"/>
                  <a:pt x="1363" y="5694"/>
                  <a:pt x="1356" y="5697"/>
                </a:cubicBezTo>
                <a:cubicBezTo>
                  <a:pt x="1343" y="5703"/>
                  <a:pt x="1276" y="5718"/>
                  <a:pt x="1253" y="5721"/>
                </a:cubicBezTo>
                <a:cubicBezTo>
                  <a:pt x="1245" y="5722"/>
                  <a:pt x="1219" y="5725"/>
                  <a:pt x="1195" y="5727"/>
                </a:cubicBezTo>
                <a:cubicBezTo>
                  <a:pt x="1172" y="5730"/>
                  <a:pt x="1138" y="5733"/>
                  <a:pt x="1121" y="5735"/>
                </a:cubicBezTo>
                <a:lnTo>
                  <a:pt x="1110" y="5736"/>
                </a:lnTo>
                <a:lnTo>
                  <a:pt x="1120" y="5732"/>
                </a:lnTo>
                <a:cubicBezTo>
                  <a:pt x="1135" y="5724"/>
                  <a:pt x="1152" y="5716"/>
                  <a:pt x="1157" y="5713"/>
                </a:cubicBezTo>
                <a:moveTo>
                  <a:pt x="1535" y="5267"/>
                </a:moveTo>
                <a:lnTo>
                  <a:pt x="1538" y="5263"/>
                </a:lnTo>
                <a:cubicBezTo>
                  <a:pt x="1548" y="5253"/>
                  <a:pt x="1559" y="5240"/>
                  <a:pt x="1563" y="5235"/>
                </a:cubicBezTo>
                <a:cubicBezTo>
                  <a:pt x="1589" y="5203"/>
                  <a:pt x="1625" y="5177"/>
                  <a:pt x="1658" y="5164"/>
                </a:cubicBezTo>
                <a:cubicBezTo>
                  <a:pt x="1666" y="5161"/>
                  <a:pt x="1676" y="5157"/>
                  <a:pt x="1679" y="5155"/>
                </a:cubicBezTo>
                <a:cubicBezTo>
                  <a:pt x="1682" y="5154"/>
                  <a:pt x="1691" y="5152"/>
                  <a:pt x="1700" y="5151"/>
                </a:cubicBezTo>
                <a:cubicBezTo>
                  <a:pt x="1714" y="5150"/>
                  <a:pt x="1718" y="5149"/>
                  <a:pt x="1719" y="5148"/>
                </a:cubicBezTo>
                <a:cubicBezTo>
                  <a:pt x="1724" y="5147"/>
                  <a:pt x="1754" y="5148"/>
                  <a:pt x="1782" y="5151"/>
                </a:cubicBezTo>
                <a:cubicBezTo>
                  <a:pt x="1795" y="5152"/>
                  <a:pt x="1832" y="5156"/>
                  <a:pt x="1864" y="5160"/>
                </a:cubicBezTo>
                <a:cubicBezTo>
                  <a:pt x="1895" y="5164"/>
                  <a:pt x="1929" y="5168"/>
                  <a:pt x="1939" y="5168"/>
                </a:cubicBezTo>
                <a:cubicBezTo>
                  <a:pt x="1945" y="5168"/>
                  <a:pt x="1952" y="5169"/>
                  <a:pt x="1957" y="5169"/>
                </a:cubicBezTo>
                <a:cubicBezTo>
                  <a:pt x="1866" y="5192"/>
                  <a:pt x="1852" y="5194"/>
                  <a:pt x="1772" y="5201"/>
                </a:cubicBezTo>
                <a:cubicBezTo>
                  <a:pt x="1642" y="5213"/>
                  <a:pt x="1622" y="5218"/>
                  <a:pt x="1559" y="5254"/>
                </a:cubicBezTo>
                <a:lnTo>
                  <a:pt x="1535" y="5267"/>
                </a:lnTo>
                <a:moveTo>
                  <a:pt x="1763" y="4116"/>
                </a:moveTo>
                <a:lnTo>
                  <a:pt x="1763" y="4116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0000" tIns="45000" rIns="90000" bIns="45000" anchor="ctr" anchorCtr="1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40;p28">
            <a:extLst>
              <a:ext uri="{FF2B5EF4-FFF2-40B4-BE49-F238E27FC236}">
                <a16:creationId xmlns:a16="http://schemas.microsoft.com/office/drawing/2014/main" id="{6856359E-C0E5-C4D5-FA91-8D1FF1F526F0}"/>
              </a:ext>
            </a:extLst>
          </p:cNvPr>
          <p:cNvSpPr txBox="1">
            <a:spLocks/>
          </p:cNvSpPr>
          <p:nvPr/>
        </p:nvSpPr>
        <p:spPr>
          <a:xfrm>
            <a:off x="602043" y="4178668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9pPr>
          </a:lstStyle>
          <a:p>
            <a:r>
              <a:rPr lang="en-US" sz="2000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 Section 2-2</a:t>
            </a:r>
            <a:endParaRPr lang="en-US" sz="20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39FB161-7FF5-6684-589F-85A0F3C3FB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0134" y="684571"/>
            <a:ext cx="6887819" cy="3386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26575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9">
          <a:extLst>
            <a:ext uri="{FF2B5EF4-FFF2-40B4-BE49-F238E27FC236}">
              <a16:creationId xmlns:a16="http://schemas.microsoft.com/office/drawing/2014/main" id="{3EDA0C06-4201-DC9B-DD18-AEDB233BA3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28">
            <a:extLst>
              <a:ext uri="{FF2B5EF4-FFF2-40B4-BE49-F238E27FC236}">
                <a16:creationId xmlns:a16="http://schemas.microsoft.com/office/drawing/2014/main" id="{1447DD65-4A26-0124-9B0A-6471FEAF033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02044" y="111871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3 D Modeling </a:t>
            </a:r>
            <a:endParaRPr lang="en-US" sz="2600" dirty="0"/>
          </a:p>
        </p:txBody>
      </p:sp>
      <p:sp>
        <p:nvSpPr>
          <p:cNvPr id="242" name="Google Shape;242;p28">
            <a:extLst>
              <a:ext uri="{FF2B5EF4-FFF2-40B4-BE49-F238E27FC236}">
                <a16:creationId xmlns:a16="http://schemas.microsoft.com/office/drawing/2014/main" id="{3C992FF3-A0E7-9457-701E-C6245AB88880}"/>
              </a:ext>
            </a:extLst>
          </p:cNvPr>
          <p:cNvSpPr/>
          <p:nvPr/>
        </p:nvSpPr>
        <p:spPr>
          <a:xfrm rot="-439947" flipH="1">
            <a:off x="-136520" y="3139396"/>
            <a:ext cx="1477129" cy="3223944"/>
          </a:xfrm>
          <a:custGeom>
            <a:avLst/>
            <a:gdLst/>
            <a:ahLst/>
            <a:cxnLst/>
            <a:rect l="l" t="t" r="r" b="b"/>
            <a:pathLst>
              <a:path w="2936" h="6408" extrusionOk="0">
                <a:moveTo>
                  <a:pt x="2511" y="4617"/>
                </a:moveTo>
                <a:lnTo>
                  <a:pt x="2511" y="4617"/>
                </a:lnTo>
                <a:cubicBezTo>
                  <a:pt x="2512" y="4617"/>
                  <a:pt x="2514" y="4616"/>
                  <a:pt x="2514" y="4615"/>
                </a:cubicBezTo>
                <a:cubicBezTo>
                  <a:pt x="2517" y="4609"/>
                  <a:pt x="2512" y="4533"/>
                  <a:pt x="2510" y="4524"/>
                </a:cubicBezTo>
                <a:cubicBezTo>
                  <a:pt x="2508" y="4519"/>
                  <a:pt x="2506" y="4511"/>
                  <a:pt x="2505" y="4506"/>
                </a:cubicBezTo>
                <a:cubicBezTo>
                  <a:pt x="2499" y="4478"/>
                  <a:pt x="2459" y="4432"/>
                  <a:pt x="2415" y="4401"/>
                </a:cubicBezTo>
                <a:cubicBezTo>
                  <a:pt x="2408" y="4395"/>
                  <a:pt x="2400" y="4390"/>
                  <a:pt x="2398" y="4388"/>
                </a:cubicBezTo>
                <a:cubicBezTo>
                  <a:pt x="2388" y="4379"/>
                  <a:pt x="2348" y="4357"/>
                  <a:pt x="2324" y="4348"/>
                </a:cubicBezTo>
                <a:cubicBezTo>
                  <a:pt x="2236" y="4313"/>
                  <a:pt x="2159" y="4300"/>
                  <a:pt x="2067" y="4306"/>
                </a:cubicBezTo>
                <a:cubicBezTo>
                  <a:pt x="2023" y="4308"/>
                  <a:pt x="1962" y="4317"/>
                  <a:pt x="1950" y="4323"/>
                </a:cubicBezTo>
                <a:cubicBezTo>
                  <a:pt x="1947" y="4325"/>
                  <a:pt x="1937" y="4329"/>
                  <a:pt x="1928" y="4332"/>
                </a:cubicBezTo>
                <a:cubicBezTo>
                  <a:pt x="1906" y="4341"/>
                  <a:pt x="1866" y="4366"/>
                  <a:pt x="1845" y="4385"/>
                </a:cubicBezTo>
                <a:cubicBezTo>
                  <a:pt x="1835" y="4393"/>
                  <a:pt x="1819" y="4411"/>
                  <a:pt x="1808" y="4425"/>
                </a:cubicBezTo>
                <a:cubicBezTo>
                  <a:pt x="1799" y="4438"/>
                  <a:pt x="1788" y="4451"/>
                  <a:pt x="1786" y="4454"/>
                </a:cubicBezTo>
                <a:cubicBezTo>
                  <a:pt x="1784" y="4457"/>
                  <a:pt x="1781" y="4462"/>
                  <a:pt x="1781" y="4465"/>
                </a:cubicBezTo>
                <a:cubicBezTo>
                  <a:pt x="1781" y="4465"/>
                  <a:pt x="1780" y="4467"/>
                  <a:pt x="1779" y="4468"/>
                </a:cubicBezTo>
                <a:cubicBezTo>
                  <a:pt x="1776" y="4470"/>
                  <a:pt x="1768" y="4480"/>
                  <a:pt x="1734" y="4531"/>
                </a:cubicBezTo>
                <a:cubicBezTo>
                  <a:pt x="1726" y="4543"/>
                  <a:pt x="1716" y="4555"/>
                  <a:pt x="1701" y="4574"/>
                </a:cubicBezTo>
                <a:cubicBezTo>
                  <a:pt x="1658" y="4631"/>
                  <a:pt x="1656" y="4633"/>
                  <a:pt x="1625" y="4654"/>
                </a:cubicBezTo>
                <a:cubicBezTo>
                  <a:pt x="1578" y="4686"/>
                  <a:pt x="1485" y="4746"/>
                  <a:pt x="1459" y="4761"/>
                </a:cubicBezTo>
                <a:cubicBezTo>
                  <a:pt x="1389" y="4801"/>
                  <a:pt x="1358" y="4836"/>
                  <a:pt x="1326" y="4908"/>
                </a:cubicBezTo>
                <a:cubicBezTo>
                  <a:pt x="1319" y="4924"/>
                  <a:pt x="1300" y="4949"/>
                  <a:pt x="1247" y="5018"/>
                </a:cubicBezTo>
                <a:cubicBezTo>
                  <a:pt x="1244" y="5022"/>
                  <a:pt x="1241" y="5025"/>
                  <a:pt x="1240" y="5025"/>
                </a:cubicBezTo>
                <a:cubicBezTo>
                  <a:pt x="1231" y="5027"/>
                  <a:pt x="1188" y="5067"/>
                  <a:pt x="1174" y="5083"/>
                </a:cubicBezTo>
                <a:cubicBezTo>
                  <a:pt x="1160" y="5100"/>
                  <a:pt x="1105" y="5177"/>
                  <a:pt x="1106" y="5186"/>
                </a:cubicBezTo>
                <a:cubicBezTo>
                  <a:pt x="1106" y="5185"/>
                  <a:pt x="1106" y="5185"/>
                  <a:pt x="1106" y="5185"/>
                </a:cubicBezTo>
                <a:cubicBezTo>
                  <a:pt x="1105" y="5186"/>
                  <a:pt x="1102" y="5191"/>
                  <a:pt x="1099" y="5197"/>
                </a:cubicBezTo>
                <a:cubicBezTo>
                  <a:pt x="1100" y="5191"/>
                  <a:pt x="1100" y="5190"/>
                  <a:pt x="1100" y="5189"/>
                </a:cubicBezTo>
                <a:cubicBezTo>
                  <a:pt x="1100" y="5184"/>
                  <a:pt x="1109" y="5148"/>
                  <a:pt x="1126" y="5088"/>
                </a:cubicBezTo>
                <a:cubicBezTo>
                  <a:pt x="1138" y="5042"/>
                  <a:pt x="1154" y="4987"/>
                  <a:pt x="1161" y="4970"/>
                </a:cubicBezTo>
                <a:cubicBezTo>
                  <a:pt x="1163" y="4966"/>
                  <a:pt x="1167" y="4954"/>
                  <a:pt x="1167" y="4950"/>
                </a:cubicBezTo>
                <a:cubicBezTo>
                  <a:pt x="1168" y="4947"/>
                  <a:pt x="1181" y="4916"/>
                  <a:pt x="1195" y="4886"/>
                </a:cubicBezTo>
                <a:cubicBezTo>
                  <a:pt x="1203" y="4868"/>
                  <a:pt x="1227" y="4827"/>
                  <a:pt x="1279" y="4739"/>
                </a:cubicBezTo>
                <a:cubicBezTo>
                  <a:pt x="1288" y="4725"/>
                  <a:pt x="1296" y="4710"/>
                  <a:pt x="1303" y="4699"/>
                </a:cubicBezTo>
                <a:cubicBezTo>
                  <a:pt x="1311" y="4684"/>
                  <a:pt x="1313" y="4681"/>
                  <a:pt x="1313" y="4680"/>
                </a:cubicBezTo>
                <a:cubicBezTo>
                  <a:pt x="1314" y="4679"/>
                  <a:pt x="1317" y="4677"/>
                  <a:pt x="1322" y="4668"/>
                </a:cubicBezTo>
                <a:cubicBezTo>
                  <a:pt x="1325" y="4662"/>
                  <a:pt x="1328" y="4658"/>
                  <a:pt x="1330" y="4657"/>
                </a:cubicBezTo>
                <a:cubicBezTo>
                  <a:pt x="1332" y="4655"/>
                  <a:pt x="1335" y="4652"/>
                  <a:pt x="1335" y="4649"/>
                </a:cubicBezTo>
                <a:cubicBezTo>
                  <a:pt x="1336" y="4646"/>
                  <a:pt x="1344" y="4631"/>
                  <a:pt x="1357" y="4608"/>
                </a:cubicBezTo>
                <a:cubicBezTo>
                  <a:pt x="1376" y="4574"/>
                  <a:pt x="1408" y="4518"/>
                  <a:pt x="1407" y="4513"/>
                </a:cubicBezTo>
                <a:cubicBezTo>
                  <a:pt x="1407" y="4514"/>
                  <a:pt x="1407" y="4514"/>
                  <a:pt x="1407" y="4514"/>
                </a:cubicBezTo>
                <a:cubicBezTo>
                  <a:pt x="1408" y="4513"/>
                  <a:pt x="1411" y="4505"/>
                  <a:pt x="1417" y="4494"/>
                </a:cubicBezTo>
                <a:cubicBezTo>
                  <a:pt x="1427" y="4476"/>
                  <a:pt x="1443" y="4443"/>
                  <a:pt x="1465" y="4392"/>
                </a:cubicBezTo>
                <a:cubicBezTo>
                  <a:pt x="1482" y="4354"/>
                  <a:pt x="1512" y="4318"/>
                  <a:pt x="1568" y="4269"/>
                </a:cubicBezTo>
                <a:cubicBezTo>
                  <a:pt x="1576" y="4262"/>
                  <a:pt x="1590" y="4250"/>
                  <a:pt x="1591" y="4247"/>
                </a:cubicBezTo>
                <a:lnTo>
                  <a:pt x="1592" y="4247"/>
                </a:lnTo>
                <a:cubicBezTo>
                  <a:pt x="1597" y="4246"/>
                  <a:pt x="1629" y="4219"/>
                  <a:pt x="1631" y="4216"/>
                </a:cubicBezTo>
                <a:cubicBezTo>
                  <a:pt x="1632" y="4216"/>
                  <a:pt x="1634" y="4214"/>
                  <a:pt x="1637" y="4212"/>
                </a:cubicBezTo>
                <a:cubicBezTo>
                  <a:pt x="1640" y="4210"/>
                  <a:pt x="1650" y="4202"/>
                  <a:pt x="1660" y="4194"/>
                </a:cubicBezTo>
                <a:cubicBezTo>
                  <a:pt x="1699" y="4163"/>
                  <a:pt x="1758" y="4119"/>
                  <a:pt x="1763" y="4116"/>
                </a:cubicBezTo>
                <a:cubicBezTo>
                  <a:pt x="1765" y="4116"/>
                  <a:pt x="1770" y="4113"/>
                  <a:pt x="1778" y="4109"/>
                </a:cubicBezTo>
                <a:cubicBezTo>
                  <a:pt x="1794" y="4101"/>
                  <a:pt x="1814" y="4093"/>
                  <a:pt x="1819" y="4092"/>
                </a:cubicBezTo>
                <a:cubicBezTo>
                  <a:pt x="1822" y="4092"/>
                  <a:pt x="1828" y="4089"/>
                  <a:pt x="1833" y="4087"/>
                </a:cubicBezTo>
                <a:cubicBezTo>
                  <a:pt x="1838" y="4084"/>
                  <a:pt x="1847" y="4080"/>
                  <a:pt x="1853" y="4078"/>
                </a:cubicBezTo>
                <a:cubicBezTo>
                  <a:pt x="1866" y="4073"/>
                  <a:pt x="1877" y="4061"/>
                  <a:pt x="1879" y="4048"/>
                </a:cubicBezTo>
                <a:cubicBezTo>
                  <a:pt x="1880" y="4040"/>
                  <a:pt x="1877" y="4032"/>
                  <a:pt x="1871" y="4028"/>
                </a:cubicBezTo>
                <a:cubicBezTo>
                  <a:pt x="1855" y="4014"/>
                  <a:pt x="1831" y="4025"/>
                  <a:pt x="1800" y="4059"/>
                </a:cubicBezTo>
                <a:cubicBezTo>
                  <a:pt x="1790" y="4069"/>
                  <a:pt x="1776" y="4082"/>
                  <a:pt x="1769" y="4086"/>
                </a:cubicBezTo>
                <a:cubicBezTo>
                  <a:pt x="1762" y="4091"/>
                  <a:pt x="1751" y="4098"/>
                  <a:pt x="1744" y="4102"/>
                </a:cubicBezTo>
                <a:cubicBezTo>
                  <a:pt x="1724" y="4115"/>
                  <a:pt x="1679" y="4148"/>
                  <a:pt x="1657" y="4166"/>
                </a:cubicBezTo>
                <a:cubicBezTo>
                  <a:pt x="1645" y="4176"/>
                  <a:pt x="1630" y="4188"/>
                  <a:pt x="1624" y="4193"/>
                </a:cubicBezTo>
                <a:cubicBezTo>
                  <a:pt x="1595" y="4215"/>
                  <a:pt x="1535" y="4267"/>
                  <a:pt x="1521" y="4281"/>
                </a:cubicBezTo>
                <a:cubicBezTo>
                  <a:pt x="1519" y="4284"/>
                  <a:pt x="1517" y="4286"/>
                  <a:pt x="1515" y="4288"/>
                </a:cubicBezTo>
                <a:cubicBezTo>
                  <a:pt x="1516" y="4287"/>
                  <a:pt x="1516" y="4286"/>
                  <a:pt x="1516" y="4285"/>
                </a:cubicBezTo>
                <a:cubicBezTo>
                  <a:pt x="1527" y="4263"/>
                  <a:pt x="1567" y="4171"/>
                  <a:pt x="1580" y="4136"/>
                </a:cubicBezTo>
                <a:cubicBezTo>
                  <a:pt x="1594" y="4097"/>
                  <a:pt x="1620" y="4009"/>
                  <a:pt x="1632" y="3954"/>
                </a:cubicBezTo>
                <a:cubicBezTo>
                  <a:pt x="1656" y="3849"/>
                  <a:pt x="1658" y="3751"/>
                  <a:pt x="1641" y="3594"/>
                </a:cubicBezTo>
                <a:cubicBezTo>
                  <a:pt x="1636" y="3549"/>
                  <a:pt x="1636" y="3545"/>
                  <a:pt x="1642" y="3508"/>
                </a:cubicBezTo>
                <a:cubicBezTo>
                  <a:pt x="1648" y="3468"/>
                  <a:pt x="1658" y="3434"/>
                  <a:pt x="1676" y="3397"/>
                </a:cubicBezTo>
                <a:cubicBezTo>
                  <a:pt x="1682" y="3384"/>
                  <a:pt x="1692" y="3362"/>
                  <a:pt x="1699" y="3347"/>
                </a:cubicBezTo>
                <a:cubicBezTo>
                  <a:pt x="1706" y="3332"/>
                  <a:pt x="1717" y="3310"/>
                  <a:pt x="1724" y="3298"/>
                </a:cubicBezTo>
                <a:cubicBezTo>
                  <a:pt x="1734" y="3281"/>
                  <a:pt x="1737" y="3276"/>
                  <a:pt x="1737" y="3275"/>
                </a:cubicBezTo>
                <a:cubicBezTo>
                  <a:pt x="1738" y="3272"/>
                  <a:pt x="1753" y="3251"/>
                  <a:pt x="1797" y="3186"/>
                </a:cubicBezTo>
                <a:cubicBezTo>
                  <a:pt x="1808" y="3170"/>
                  <a:pt x="1820" y="3152"/>
                  <a:pt x="1824" y="3146"/>
                </a:cubicBezTo>
                <a:cubicBezTo>
                  <a:pt x="1838" y="3126"/>
                  <a:pt x="1843" y="3122"/>
                  <a:pt x="1888" y="3089"/>
                </a:cubicBezTo>
                <a:cubicBezTo>
                  <a:pt x="1919" y="3066"/>
                  <a:pt x="1932" y="3058"/>
                  <a:pt x="1956" y="3047"/>
                </a:cubicBezTo>
                <a:cubicBezTo>
                  <a:pt x="2002" y="3027"/>
                  <a:pt x="2070" y="3007"/>
                  <a:pt x="2153" y="2990"/>
                </a:cubicBezTo>
                <a:cubicBezTo>
                  <a:pt x="2218" y="2977"/>
                  <a:pt x="2279" y="2955"/>
                  <a:pt x="2300" y="2936"/>
                </a:cubicBezTo>
                <a:cubicBezTo>
                  <a:pt x="2305" y="2932"/>
                  <a:pt x="2338" y="2898"/>
                  <a:pt x="2348" y="2888"/>
                </a:cubicBezTo>
                <a:cubicBezTo>
                  <a:pt x="2377" y="2858"/>
                  <a:pt x="2461" y="2822"/>
                  <a:pt x="2493" y="2827"/>
                </a:cubicBezTo>
                <a:cubicBezTo>
                  <a:pt x="2504" y="2829"/>
                  <a:pt x="2511" y="2835"/>
                  <a:pt x="2549" y="2876"/>
                </a:cubicBezTo>
                <a:cubicBezTo>
                  <a:pt x="2597" y="2929"/>
                  <a:pt x="2663" y="2982"/>
                  <a:pt x="2722" y="3014"/>
                </a:cubicBezTo>
                <a:cubicBezTo>
                  <a:pt x="2755" y="3032"/>
                  <a:pt x="2771" y="3037"/>
                  <a:pt x="2819" y="3044"/>
                </a:cubicBezTo>
                <a:cubicBezTo>
                  <a:pt x="2872" y="3052"/>
                  <a:pt x="2882" y="3055"/>
                  <a:pt x="2905" y="3071"/>
                </a:cubicBezTo>
                <a:lnTo>
                  <a:pt x="2936" y="3093"/>
                </a:lnTo>
                <a:lnTo>
                  <a:pt x="2927" y="3070"/>
                </a:lnTo>
                <a:cubicBezTo>
                  <a:pt x="2924" y="3063"/>
                  <a:pt x="2919" y="3046"/>
                  <a:pt x="2915" y="3031"/>
                </a:cubicBezTo>
                <a:cubicBezTo>
                  <a:pt x="2901" y="2981"/>
                  <a:pt x="2874" y="2926"/>
                  <a:pt x="2837" y="2872"/>
                </a:cubicBezTo>
                <a:cubicBezTo>
                  <a:pt x="2833" y="2866"/>
                  <a:pt x="2825" y="2853"/>
                  <a:pt x="2818" y="2842"/>
                </a:cubicBezTo>
                <a:cubicBezTo>
                  <a:pt x="2791" y="2798"/>
                  <a:pt x="2757" y="2761"/>
                  <a:pt x="2719" y="2733"/>
                </a:cubicBezTo>
                <a:cubicBezTo>
                  <a:pt x="2656" y="2685"/>
                  <a:pt x="2608" y="2666"/>
                  <a:pt x="2547" y="2664"/>
                </a:cubicBezTo>
                <a:cubicBezTo>
                  <a:pt x="2495" y="2662"/>
                  <a:pt x="2473" y="2666"/>
                  <a:pt x="2400" y="2688"/>
                </a:cubicBezTo>
                <a:cubicBezTo>
                  <a:pt x="2363" y="2699"/>
                  <a:pt x="2324" y="2710"/>
                  <a:pt x="2313" y="2713"/>
                </a:cubicBezTo>
                <a:cubicBezTo>
                  <a:pt x="2161" y="2749"/>
                  <a:pt x="2159" y="2749"/>
                  <a:pt x="2102" y="2785"/>
                </a:cubicBezTo>
                <a:cubicBezTo>
                  <a:pt x="2065" y="2809"/>
                  <a:pt x="2059" y="2813"/>
                  <a:pt x="2053" y="2819"/>
                </a:cubicBezTo>
                <a:cubicBezTo>
                  <a:pt x="2050" y="2822"/>
                  <a:pt x="2041" y="2829"/>
                  <a:pt x="2034" y="2835"/>
                </a:cubicBezTo>
                <a:cubicBezTo>
                  <a:pt x="2017" y="2848"/>
                  <a:pt x="1940" y="2935"/>
                  <a:pt x="1919" y="2964"/>
                </a:cubicBezTo>
                <a:cubicBezTo>
                  <a:pt x="1910" y="2976"/>
                  <a:pt x="1902" y="2988"/>
                  <a:pt x="1900" y="2991"/>
                </a:cubicBezTo>
                <a:cubicBezTo>
                  <a:pt x="1897" y="2994"/>
                  <a:pt x="1892" y="3002"/>
                  <a:pt x="1887" y="3008"/>
                </a:cubicBezTo>
                <a:cubicBezTo>
                  <a:pt x="1883" y="3015"/>
                  <a:pt x="1878" y="3021"/>
                  <a:pt x="1876" y="3023"/>
                </a:cubicBezTo>
                <a:cubicBezTo>
                  <a:pt x="1870" y="3031"/>
                  <a:pt x="1839" y="3078"/>
                  <a:pt x="1835" y="3087"/>
                </a:cubicBezTo>
                <a:cubicBezTo>
                  <a:pt x="1833" y="3092"/>
                  <a:pt x="1827" y="3101"/>
                  <a:pt x="1822" y="3108"/>
                </a:cubicBezTo>
                <a:cubicBezTo>
                  <a:pt x="1818" y="3115"/>
                  <a:pt x="1812" y="3124"/>
                  <a:pt x="1810" y="3128"/>
                </a:cubicBezTo>
                <a:cubicBezTo>
                  <a:pt x="1807" y="3132"/>
                  <a:pt x="1803" y="3138"/>
                  <a:pt x="1802" y="3140"/>
                </a:cubicBezTo>
                <a:cubicBezTo>
                  <a:pt x="1799" y="3143"/>
                  <a:pt x="1793" y="3153"/>
                  <a:pt x="1786" y="3162"/>
                </a:cubicBezTo>
                <a:cubicBezTo>
                  <a:pt x="1780" y="3172"/>
                  <a:pt x="1773" y="3182"/>
                  <a:pt x="1770" y="3186"/>
                </a:cubicBezTo>
                <a:cubicBezTo>
                  <a:pt x="1748" y="3216"/>
                  <a:pt x="1726" y="3249"/>
                  <a:pt x="1714" y="3270"/>
                </a:cubicBezTo>
                <a:cubicBezTo>
                  <a:pt x="1688" y="3316"/>
                  <a:pt x="1687" y="3319"/>
                  <a:pt x="1649" y="3401"/>
                </a:cubicBezTo>
                <a:cubicBezTo>
                  <a:pt x="1634" y="3435"/>
                  <a:pt x="1622" y="3475"/>
                  <a:pt x="1619" y="3500"/>
                </a:cubicBezTo>
                <a:cubicBezTo>
                  <a:pt x="1618" y="3508"/>
                  <a:pt x="1617" y="3515"/>
                  <a:pt x="1617" y="3517"/>
                </a:cubicBezTo>
                <a:cubicBezTo>
                  <a:pt x="1617" y="3517"/>
                  <a:pt x="1617" y="3519"/>
                  <a:pt x="1617" y="3520"/>
                </a:cubicBezTo>
                <a:cubicBezTo>
                  <a:pt x="1616" y="3519"/>
                  <a:pt x="1616" y="3517"/>
                  <a:pt x="1616" y="3516"/>
                </a:cubicBezTo>
                <a:cubicBezTo>
                  <a:pt x="1613" y="3505"/>
                  <a:pt x="1596" y="3454"/>
                  <a:pt x="1587" y="3430"/>
                </a:cubicBezTo>
                <a:cubicBezTo>
                  <a:pt x="1580" y="3412"/>
                  <a:pt x="1573" y="3389"/>
                  <a:pt x="1565" y="3359"/>
                </a:cubicBezTo>
                <a:cubicBezTo>
                  <a:pt x="1559" y="3335"/>
                  <a:pt x="1547" y="3252"/>
                  <a:pt x="1545" y="3218"/>
                </a:cubicBezTo>
                <a:lnTo>
                  <a:pt x="1543" y="3188"/>
                </a:lnTo>
                <a:lnTo>
                  <a:pt x="1557" y="3159"/>
                </a:lnTo>
                <a:cubicBezTo>
                  <a:pt x="1580" y="3110"/>
                  <a:pt x="1582" y="3107"/>
                  <a:pt x="1608" y="3064"/>
                </a:cubicBezTo>
                <a:cubicBezTo>
                  <a:pt x="1644" y="3004"/>
                  <a:pt x="1683" y="2946"/>
                  <a:pt x="1699" y="2929"/>
                </a:cubicBezTo>
                <a:cubicBezTo>
                  <a:pt x="1703" y="2925"/>
                  <a:pt x="1715" y="2916"/>
                  <a:pt x="1725" y="2911"/>
                </a:cubicBezTo>
                <a:cubicBezTo>
                  <a:pt x="1759" y="2891"/>
                  <a:pt x="1775" y="2863"/>
                  <a:pt x="1764" y="2840"/>
                </a:cubicBezTo>
                <a:cubicBezTo>
                  <a:pt x="1757" y="2826"/>
                  <a:pt x="1747" y="2822"/>
                  <a:pt x="1732" y="2826"/>
                </a:cubicBezTo>
                <a:cubicBezTo>
                  <a:pt x="1714" y="2831"/>
                  <a:pt x="1702" y="2847"/>
                  <a:pt x="1689" y="2885"/>
                </a:cubicBezTo>
                <a:cubicBezTo>
                  <a:pt x="1681" y="2909"/>
                  <a:pt x="1674" y="2922"/>
                  <a:pt x="1660" y="2941"/>
                </a:cubicBezTo>
                <a:cubicBezTo>
                  <a:pt x="1625" y="2988"/>
                  <a:pt x="1570" y="3076"/>
                  <a:pt x="1553" y="3113"/>
                </a:cubicBezTo>
                <a:cubicBezTo>
                  <a:pt x="1550" y="3120"/>
                  <a:pt x="1544" y="3131"/>
                  <a:pt x="1541" y="3137"/>
                </a:cubicBezTo>
                <a:lnTo>
                  <a:pt x="1540" y="3139"/>
                </a:lnTo>
                <a:lnTo>
                  <a:pt x="1539" y="3123"/>
                </a:lnTo>
                <a:cubicBezTo>
                  <a:pt x="1537" y="3107"/>
                  <a:pt x="1536" y="3091"/>
                  <a:pt x="1535" y="3087"/>
                </a:cubicBezTo>
                <a:cubicBezTo>
                  <a:pt x="1535" y="3083"/>
                  <a:pt x="1532" y="3050"/>
                  <a:pt x="1528" y="3015"/>
                </a:cubicBezTo>
                <a:cubicBezTo>
                  <a:pt x="1525" y="2980"/>
                  <a:pt x="1521" y="2945"/>
                  <a:pt x="1519" y="2938"/>
                </a:cubicBezTo>
                <a:cubicBezTo>
                  <a:pt x="1517" y="2931"/>
                  <a:pt x="1516" y="2922"/>
                  <a:pt x="1516" y="2917"/>
                </a:cubicBezTo>
                <a:cubicBezTo>
                  <a:pt x="1516" y="2912"/>
                  <a:pt x="1517" y="2895"/>
                  <a:pt x="1517" y="2882"/>
                </a:cubicBezTo>
                <a:cubicBezTo>
                  <a:pt x="1517" y="2868"/>
                  <a:pt x="1518" y="2847"/>
                  <a:pt x="1519" y="2835"/>
                </a:cubicBezTo>
                <a:cubicBezTo>
                  <a:pt x="1520" y="2824"/>
                  <a:pt x="1520" y="2806"/>
                  <a:pt x="1521" y="2798"/>
                </a:cubicBezTo>
                <a:cubicBezTo>
                  <a:pt x="1521" y="2789"/>
                  <a:pt x="1522" y="2768"/>
                  <a:pt x="1524" y="2753"/>
                </a:cubicBezTo>
                <a:cubicBezTo>
                  <a:pt x="1528" y="2706"/>
                  <a:pt x="1529" y="2697"/>
                  <a:pt x="1529" y="2691"/>
                </a:cubicBezTo>
                <a:cubicBezTo>
                  <a:pt x="1529" y="2688"/>
                  <a:pt x="1530" y="2683"/>
                  <a:pt x="1531" y="2681"/>
                </a:cubicBezTo>
                <a:cubicBezTo>
                  <a:pt x="1532" y="2678"/>
                  <a:pt x="1533" y="2670"/>
                  <a:pt x="1533" y="2664"/>
                </a:cubicBezTo>
                <a:cubicBezTo>
                  <a:pt x="1535" y="2634"/>
                  <a:pt x="1539" y="2617"/>
                  <a:pt x="1540" y="2614"/>
                </a:cubicBezTo>
                <a:cubicBezTo>
                  <a:pt x="1542" y="2611"/>
                  <a:pt x="1544" y="2602"/>
                  <a:pt x="1545" y="2597"/>
                </a:cubicBezTo>
                <a:cubicBezTo>
                  <a:pt x="1546" y="2582"/>
                  <a:pt x="1562" y="2531"/>
                  <a:pt x="1570" y="2515"/>
                </a:cubicBezTo>
                <a:cubicBezTo>
                  <a:pt x="1580" y="2494"/>
                  <a:pt x="1584" y="2486"/>
                  <a:pt x="1602" y="2460"/>
                </a:cubicBezTo>
                <a:cubicBezTo>
                  <a:pt x="1641" y="2404"/>
                  <a:pt x="1682" y="2367"/>
                  <a:pt x="1783" y="2299"/>
                </a:cubicBezTo>
                <a:cubicBezTo>
                  <a:pt x="1819" y="2274"/>
                  <a:pt x="1849" y="2251"/>
                  <a:pt x="1858" y="2242"/>
                </a:cubicBezTo>
                <a:cubicBezTo>
                  <a:pt x="1860" y="2240"/>
                  <a:pt x="1867" y="2232"/>
                  <a:pt x="1873" y="2225"/>
                </a:cubicBezTo>
                <a:cubicBezTo>
                  <a:pt x="1889" y="2209"/>
                  <a:pt x="1898" y="2197"/>
                  <a:pt x="1919" y="2168"/>
                </a:cubicBezTo>
                <a:cubicBezTo>
                  <a:pt x="1927" y="2157"/>
                  <a:pt x="1942" y="2132"/>
                  <a:pt x="1953" y="2115"/>
                </a:cubicBezTo>
                <a:cubicBezTo>
                  <a:pt x="1975" y="2079"/>
                  <a:pt x="1976" y="2075"/>
                  <a:pt x="1976" y="2073"/>
                </a:cubicBezTo>
                <a:cubicBezTo>
                  <a:pt x="1976" y="2073"/>
                  <a:pt x="1977" y="2071"/>
                  <a:pt x="1978" y="2070"/>
                </a:cubicBezTo>
                <a:cubicBezTo>
                  <a:pt x="1980" y="2067"/>
                  <a:pt x="1993" y="2045"/>
                  <a:pt x="2005" y="2025"/>
                </a:cubicBezTo>
                <a:cubicBezTo>
                  <a:pt x="2018" y="2003"/>
                  <a:pt x="2035" y="1974"/>
                  <a:pt x="2042" y="1961"/>
                </a:cubicBezTo>
                <a:cubicBezTo>
                  <a:pt x="2061" y="1929"/>
                  <a:pt x="2065" y="1917"/>
                  <a:pt x="2072" y="1870"/>
                </a:cubicBezTo>
                <a:cubicBezTo>
                  <a:pt x="2077" y="1829"/>
                  <a:pt x="2086" y="1791"/>
                  <a:pt x="2102" y="1738"/>
                </a:cubicBezTo>
                <a:cubicBezTo>
                  <a:pt x="2107" y="1724"/>
                  <a:pt x="2112" y="1705"/>
                  <a:pt x="2114" y="1695"/>
                </a:cubicBezTo>
                <a:cubicBezTo>
                  <a:pt x="2115" y="1686"/>
                  <a:pt x="2120" y="1667"/>
                  <a:pt x="2125" y="1652"/>
                </a:cubicBezTo>
                <a:cubicBezTo>
                  <a:pt x="2133" y="1624"/>
                  <a:pt x="2139" y="1617"/>
                  <a:pt x="2165" y="1610"/>
                </a:cubicBezTo>
                <a:cubicBezTo>
                  <a:pt x="2178" y="1607"/>
                  <a:pt x="2180" y="1607"/>
                  <a:pt x="2199" y="1614"/>
                </a:cubicBezTo>
                <a:cubicBezTo>
                  <a:pt x="2211" y="1619"/>
                  <a:pt x="2220" y="1624"/>
                  <a:pt x="2222" y="1626"/>
                </a:cubicBezTo>
                <a:cubicBezTo>
                  <a:pt x="2224" y="1628"/>
                  <a:pt x="2228" y="1631"/>
                  <a:pt x="2231" y="1631"/>
                </a:cubicBezTo>
                <a:cubicBezTo>
                  <a:pt x="2233" y="1632"/>
                  <a:pt x="2238" y="1637"/>
                  <a:pt x="2245" y="1645"/>
                </a:cubicBezTo>
                <a:cubicBezTo>
                  <a:pt x="2259" y="1665"/>
                  <a:pt x="2265" y="1665"/>
                  <a:pt x="2267" y="1665"/>
                </a:cubicBezTo>
                <a:cubicBezTo>
                  <a:pt x="2269" y="1665"/>
                  <a:pt x="2271" y="1664"/>
                  <a:pt x="2272" y="1663"/>
                </a:cubicBezTo>
                <a:cubicBezTo>
                  <a:pt x="2277" y="1658"/>
                  <a:pt x="2281" y="1622"/>
                  <a:pt x="2280" y="1609"/>
                </a:cubicBezTo>
                <a:cubicBezTo>
                  <a:pt x="2279" y="1585"/>
                  <a:pt x="2266" y="1553"/>
                  <a:pt x="2252" y="1541"/>
                </a:cubicBezTo>
                <a:cubicBezTo>
                  <a:pt x="2236" y="1527"/>
                  <a:pt x="2217" y="1525"/>
                  <a:pt x="2160" y="1528"/>
                </a:cubicBezTo>
                <a:cubicBezTo>
                  <a:pt x="2067" y="1534"/>
                  <a:pt x="2052" y="1540"/>
                  <a:pt x="1972" y="1597"/>
                </a:cubicBezTo>
                <a:cubicBezTo>
                  <a:pt x="1966" y="1601"/>
                  <a:pt x="1951" y="1611"/>
                  <a:pt x="1937" y="1620"/>
                </a:cubicBezTo>
                <a:cubicBezTo>
                  <a:pt x="1909" y="1638"/>
                  <a:pt x="1893" y="1652"/>
                  <a:pt x="1860" y="1689"/>
                </a:cubicBezTo>
                <a:cubicBezTo>
                  <a:pt x="1824" y="1732"/>
                  <a:pt x="1803" y="1770"/>
                  <a:pt x="1784" y="1830"/>
                </a:cubicBezTo>
                <a:cubicBezTo>
                  <a:pt x="1780" y="1844"/>
                  <a:pt x="1775" y="1859"/>
                  <a:pt x="1774" y="1862"/>
                </a:cubicBezTo>
                <a:cubicBezTo>
                  <a:pt x="1772" y="1865"/>
                  <a:pt x="1768" y="1882"/>
                  <a:pt x="1763" y="1899"/>
                </a:cubicBezTo>
                <a:cubicBezTo>
                  <a:pt x="1758" y="1916"/>
                  <a:pt x="1751" y="1940"/>
                  <a:pt x="1746" y="1952"/>
                </a:cubicBezTo>
                <a:cubicBezTo>
                  <a:pt x="1733" y="1991"/>
                  <a:pt x="1722" y="2058"/>
                  <a:pt x="1721" y="2111"/>
                </a:cubicBezTo>
                <a:cubicBezTo>
                  <a:pt x="1720" y="2156"/>
                  <a:pt x="1719" y="2169"/>
                  <a:pt x="1714" y="2191"/>
                </a:cubicBezTo>
                <a:cubicBezTo>
                  <a:pt x="1707" y="2221"/>
                  <a:pt x="1705" y="2227"/>
                  <a:pt x="1689" y="2256"/>
                </a:cubicBezTo>
                <a:cubicBezTo>
                  <a:pt x="1681" y="2270"/>
                  <a:pt x="1667" y="2297"/>
                  <a:pt x="1657" y="2317"/>
                </a:cubicBezTo>
                <a:cubicBezTo>
                  <a:pt x="1647" y="2336"/>
                  <a:pt x="1636" y="2358"/>
                  <a:pt x="1631" y="2366"/>
                </a:cubicBezTo>
                <a:cubicBezTo>
                  <a:pt x="1626" y="2374"/>
                  <a:pt x="1615" y="2394"/>
                  <a:pt x="1605" y="2411"/>
                </a:cubicBezTo>
                <a:cubicBezTo>
                  <a:pt x="1595" y="2428"/>
                  <a:pt x="1582" y="2448"/>
                  <a:pt x="1577" y="2455"/>
                </a:cubicBezTo>
                <a:cubicBezTo>
                  <a:pt x="1567" y="2471"/>
                  <a:pt x="1552" y="2497"/>
                  <a:pt x="1547" y="2511"/>
                </a:cubicBezTo>
                <a:cubicBezTo>
                  <a:pt x="1550" y="2479"/>
                  <a:pt x="1544" y="2361"/>
                  <a:pt x="1539" y="2334"/>
                </a:cubicBezTo>
                <a:cubicBezTo>
                  <a:pt x="1537" y="2324"/>
                  <a:pt x="1534" y="2306"/>
                  <a:pt x="1532" y="2296"/>
                </a:cubicBezTo>
                <a:cubicBezTo>
                  <a:pt x="1531" y="2285"/>
                  <a:pt x="1529" y="2272"/>
                  <a:pt x="1528" y="2266"/>
                </a:cubicBezTo>
                <a:cubicBezTo>
                  <a:pt x="1526" y="2260"/>
                  <a:pt x="1524" y="2249"/>
                  <a:pt x="1523" y="2241"/>
                </a:cubicBezTo>
                <a:cubicBezTo>
                  <a:pt x="1522" y="2233"/>
                  <a:pt x="1519" y="2219"/>
                  <a:pt x="1518" y="2211"/>
                </a:cubicBezTo>
                <a:cubicBezTo>
                  <a:pt x="1514" y="2188"/>
                  <a:pt x="1500" y="2130"/>
                  <a:pt x="1494" y="2112"/>
                </a:cubicBezTo>
                <a:cubicBezTo>
                  <a:pt x="1486" y="2084"/>
                  <a:pt x="1476" y="2044"/>
                  <a:pt x="1475" y="2031"/>
                </a:cubicBezTo>
                <a:cubicBezTo>
                  <a:pt x="1472" y="1982"/>
                  <a:pt x="1479" y="1950"/>
                  <a:pt x="1502" y="1899"/>
                </a:cubicBezTo>
                <a:cubicBezTo>
                  <a:pt x="1516" y="1870"/>
                  <a:pt x="1520" y="1853"/>
                  <a:pt x="1522" y="1827"/>
                </a:cubicBezTo>
                <a:cubicBezTo>
                  <a:pt x="1526" y="1753"/>
                  <a:pt x="1557" y="1664"/>
                  <a:pt x="1607" y="1578"/>
                </a:cubicBezTo>
                <a:cubicBezTo>
                  <a:pt x="1612" y="1570"/>
                  <a:pt x="1621" y="1554"/>
                  <a:pt x="1621" y="1551"/>
                </a:cubicBezTo>
                <a:lnTo>
                  <a:pt x="1621" y="1550"/>
                </a:lnTo>
                <a:cubicBezTo>
                  <a:pt x="1629" y="1547"/>
                  <a:pt x="1657" y="1484"/>
                  <a:pt x="1664" y="1461"/>
                </a:cubicBezTo>
                <a:cubicBezTo>
                  <a:pt x="1677" y="1420"/>
                  <a:pt x="1692" y="1341"/>
                  <a:pt x="1693" y="1303"/>
                </a:cubicBezTo>
                <a:cubicBezTo>
                  <a:pt x="1693" y="1284"/>
                  <a:pt x="1693" y="1239"/>
                  <a:pt x="1691" y="1202"/>
                </a:cubicBezTo>
                <a:cubicBezTo>
                  <a:pt x="1685" y="1052"/>
                  <a:pt x="1685" y="1047"/>
                  <a:pt x="1691" y="1006"/>
                </a:cubicBezTo>
                <a:cubicBezTo>
                  <a:pt x="1698" y="954"/>
                  <a:pt x="1712" y="898"/>
                  <a:pt x="1756" y="745"/>
                </a:cubicBezTo>
                <a:cubicBezTo>
                  <a:pt x="1789" y="632"/>
                  <a:pt x="1794" y="585"/>
                  <a:pt x="1788" y="478"/>
                </a:cubicBezTo>
                <a:cubicBezTo>
                  <a:pt x="1784" y="414"/>
                  <a:pt x="1778" y="351"/>
                  <a:pt x="1773" y="326"/>
                </a:cubicBezTo>
                <a:cubicBezTo>
                  <a:pt x="1772" y="321"/>
                  <a:pt x="1769" y="301"/>
                  <a:pt x="1765" y="282"/>
                </a:cubicBezTo>
                <a:cubicBezTo>
                  <a:pt x="1763" y="264"/>
                  <a:pt x="1759" y="244"/>
                  <a:pt x="1759" y="241"/>
                </a:cubicBezTo>
                <a:cubicBezTo>
                  <a:pt x="1758" y="238"/>
                  <a:pt x="1756" y="227"/>
                  <a:pt x="1754" y="216"/>
                </a:cubicBezTo>
                <a:cubicBezTo>
                  <a:pt x="1753" y="208"/>
                  <a:pt x="1751" y="195"/>
                  <a:pt x="1749" y="193"/>
                </a:cubicBezTo>
                <a:cubicBezTo>
                  <a:pt x="1750" y="193"/>
                  <a:pt x="1750" y="193"/>
                  <a:pt x="1750" y="193"/>
                </a:cubicBezTo>
                <a:cubicBezTo>
                  <a:pt x="1749" y="192"/>
                  <a:pt x="1747" y="182"/>
                  <a:pt x="1745" y="167"/>
                </a:cubicBezTo>
                <a:cubicBezTo>
                  <a:pt x="1744" y="155"/>
                  <a:pt x="1741" y="140"/>
                  <a:pt x="1740" y="137"/>
                </a:cubicBezTo>
                <a:cubicBezTo>
                  <a:pt x="1739" y="134"/>
                  <a:pt x="1732" y="92"/>
                  <a:pt x="1726" y="44"/>
                </a:cubicBezTo>
                <a:cubicBezTo>
                  <a:pt x="1720" y="7"/>
                  <a:pt x="1717" y="2"/>
                  <a:pt x="1714" y="0"/>
                </a:cubicBezTo>
                <a:cubicBezTo>
                  <a:pt x="1713" y="0"/>
                  <a:pt x="1712" y="0"/>
                  <a:pt x="1711" y="0"/>
                </a:cubicBezTo>
                <a:cubicBezTo>
                  <a:pt x="1708" y="2"/>
                  <a:pt x="1702" y="14"/>
                  <a:pt x="1695" y="37"/>
                </a:cubicBezTo>
                <a:cubicBezTo>
                  <a:pt x="1689" y="57"/>
                  <a:pt x="1682" y="86"/>
                  <a:pt x="1680" y="101"/>
                </a:cubicBezTo>
                <a:cubicBezTo>
                  <a:pt x="1679" y="116"/>
                  <a:pt x="1676" y="135"/>
                  <a:pt x="1674" y="143"/>
                </a:cubicBezTo>
                <a:cubicBezTo>
                  <a:pt x="1672" y="151"/>
                  <a:pt x="1670" y="161"/>
                  <a:pt x="1669" y="164"/>
                </a:cubicBezTo>
                <a:cubicBezTo>
                  <a:pt x="1669" y="168"/>
                  <a:pt x="1664" y="190"/>
                  <a:pt x="1659" y="213"/>
                </a:cubicBezTo>
                <a:cubicBezTo>
                  <a:pt x="1643" y="285"/>
                  <a:pt x="1642" y="289"/>
                  <a:pt x="1594" y="396"/>
                </a:cubicBezTo>
                <a:cubicBezTo>
                  <a:pt x="1576" y="435"/>
                  <a:pt x="1554" y="483"/>
                  <a:pt x="1549" y="493"/>
                </a:cubicBezTo>
                <a:cubicBezTo>
                  <a:pt x="1547" y="496"/>
                  <a:pt x="1544" y="502"/>
                  <a:pt x="1541" y="508"/>
                </a:cubicBezTo>
                <a:cubicBezTo>
                  <a:pt x="1538" y="514"/>
                  <a:pt x="1518" y="550"/>
                  <a:pt x="1495" y="588"/>
                </a:cubicBezTo>
                <a:cubicBezTo>
                  <a:pt x="1473" y="627"/>
                  <a:pt x="1448" y="671"/>
                  <a:pt x="1441" y="686"/>
                </a:cubicBezTo>
                <a:cubicBezTo>
                  <a:pt x="1433" y="702"/>
                  <a:pt x="1417" y="733"/>
                  <a:pt x="1405" y="756"/>
                </a:cubicBezTo>
                <a:cubicBezTo>
                  <a:pt x="1394" y="778"/>
                  <a:pt x="1381" y="805"/>
                  <a:pt x="1376" y="813"/>
                </a:cubicBezTo>
                <a:cubicBezTo>
                  <a:pt x="1372" y="822"/>
                  <a:pt x="1366" y="833"/>
                  <a:pt x="1364" y="838"/>
                </a:cubicBezTo>
                <a:cubicBezTo>
                  <a:pt x="1350" y="864"/>
                  <a:pt x="1319" y="941"/>
                  <a:pt x="1311" y="966"/>
                </a:cubicBezTo>
                <a:cubicBezTo>
                  <a:pt x="1294" y="1023"/>
                  <a:pt x="1289" y="1056"/>
                  <a:pt x="1289" y="1107"/>
                </a:cubicBezTo>
                <a:cubicBezTo>
                  <a:pt x="1289" y="1156"/>
                  <a:pt x="1295" y="1250"/>
                  <a:pt x="1300" y="1272"/>
                </a:cubicBezTo>
                <a:cubicBezTo>
                  <a:pt x="1303" y="1284"/>
                  <a:pt x="1306" y="1298"/>
                  <a:pt x="1307" y="1305"/>
                </a:cubicBezTo>
                <a:cubicBezTo>
                  <a:pt x="1308" y="1311"/>
                  <a:pt x="1310" y="1319"/>
                  <a:pt x="1311" y="1322"/>
                </a:cubicBezTo>
                <a:cubicBezTo>
                  <a:pt x="1312" y="1324"/>
                  <a:pt x="1314" y="1329"/>
                  <a:pt x="1315" y="1333"/>
                </a:cubicBezTo>
                <a:cubicBezTo>
                  <a:pt x="1317" y="1343"/>
                  <a:pt x="1334" y="1386"/>
                  <a:pt x="1338" y="1394"/>
                </a:cubicBezTo>
                <a:cubicBezTo>
                  <a:pt x="1339" y="1396"/>
                  <a:pt x="1344" y="1408"/>
                  <a:pt x="1349" y="1421"/>
                </a:cubicBezTo>
                <a:cubicBezTo>
                  <a:pt x="1353" y="1433"/>
                  <a:pt x="1360" y="1454"/>
                  <a:pt x="1365" y="1465"/>
                </a:cubicBezTo>
                <a:cubicBezTo>
                  <a:pt x="1393" y="1541"/>
                  <a:pt x="1401" y="1566"/>
                  <a:pt x="1402" y="1592"/>
                </a:cubicBezTo>
                <a:cubicBezTo>
                  <a:pt x="1403" y="1624"/>
                  <a:pt x="1403" y="1677"/>
                  <a:pt x="1402" y="1682"/>
                </a:cubicBezTo>
                <a:cubicBezTo>
                  <a:pt x="1399" y="1692"/>
                  <a:pt x="1410" y="1846"/>
                  <a:pt x="1415" y="1879"/>
                </a:cubicBezTo>
                <a:cubicBezTo>
                  <a:pt x="1421" y="1916"/>
                  <a:pt x="1436" y="1996"/>
                  <a:pt x="1440" y="2003"/>
                </a:cubicBezTo>
                <a:cubicBezTo>
                  <a:pt x="1441" y="2005"/>
                  <a:pt x="1441" y="2008"/>
                  <a:pt x="1441" y="2008"/>
                </a:cubicBezTo>
                <a:cubicBezTo>
                  <a:pt x="1441" y="2011"/>
                  <a:pt x="1446" y="2027"/>
                  <a:pt x="1448" y="2036"/>
                </a:cubicBezTo>
                <a:cubicBezTo>
                  <a:pt x="1452" y="2049"/>
                  <a:pt x="1457" y="2065"/>
                  <a:pt x="1458" y="2071"/>
                </a:cubicBezTo>
                <a:cubicBezTo>
                  <a:pt x="1461" y="2087"/>
                  <a:pt x="1471" y="2124"/>
                  <a:pt x="1479" y="2152"/>
                </a:cubicBezTo>
                <a:cubicBezTo>
                  <a:pt x="1487" y="2177"/>
                  <a:pt x="1494" y="2210"/>
                  <a:pt x="1504" y="2274"/>
                </a:cubicBezTo>
                <a:cubicBezTo>
                  <a:pt x="1505" y="2285"/>
                  <a:pt x="1508" y="2302"/>
                  <a:pt x="1511" y="2311"/>
                </a:cubicBezTo>
                <a:cubicBezTo>
                  <a:pt x="1516" y="2335"/>
                  <a:pt x="1526" y="2466"/>
                  <a:pt x="1524" y="2495"/>
                </a:cubicBezTo>
                <a:cubicBezTo>
                  <a:pt x="1521" y="2562"/>
                  <a:pt x="1518" y="2599"/>
                  <a:pt x="1516" y="2608"/>
                </a:cubicBezTo>
                <a:cubicBezTo>
                  <a:pt x="1515" y="2614"/>
                  <a:pt x="1514" y="2624"/>
                  <a:pt x="1513" y="2629"/>
                </a:cubicBezTo>
                <a:cubicBezTo>
                  <a:pt x="1513" y="2635"/>
                  <a:pt x="1511" y="2647"/>
                  <a:pt x="1510" y="2656"/>
                </a:cubicBezTo>
                <a:cubicBezTo>
                  <a:pt x="1502" y="2720"/>
                  <a:pt x="1500" y="2745"/>
                  <a:pt x="1498" y="2783"/>
                </a:cubicBezTo>
                <a:cubicBezTo>
                  <a:pt x="1497" y="2813"/>
                  <a:pt x="1496" y="2841"/>
                  <a:pt x="1495" y="2854"/>
                </a:cubicBezTo>
                <a:cubicBezTo>
                  <a:pt x="1491" y="2848"/>
                  <a:pt x="1484" y="2838"/>
                  <a:pt x="1476" y="2824"/>
                </a:cubicBezTo>
                <a:cubicBezTo>
                  <a:pt x="1438" y="2760"/>
                  <a:pt x="1401" y="2715"/>
                  <a:pt x="1317" y="2632"/>
                </a:cubicBezTo>
                <a:cubicBezTo>
                  <a:pt x="1307" y="2622"/>
                  <a:pt x="1294" y="2609"/>
                  <a:pt x="1288" y="2602"/>
                </a:cubicBezTo>
                <a:cubicBezTo>
                  <a:pt x="1276" y="2589"/>
                  <a:pt x="1235" y="2559"/>
                  <a:pt x="1204" y="2538"/>
                </a:cubicBezTo>
                <a:cubicBezTo>
                  <a:pt x="1183" y="2524"/>
                  <a:pt x="1135" y="2491"/>
                  <a:pt x="1126" y="2491"/>
                </a:cubicBezTo>
                <a:lnTo>
                  <a:pt x="1126" y="2491"/>
                </a:lnTo>
                <a:cubicBezTo>
                  <a:pt x="1126" y="2488"/>
                  <a:pt x="1120" y="2484"/>
                  <a:pt x="1067" y="2462"/>
                </a:cubicBezTo>
                <a:cubicBezTo>
                  <a:pt x="1031" y="2448"/>
                  <a:pt x="996" y="2435"/>
                  <a:pt x="977" y="2429"/>
                </a:cubicBezTo>
                <a:cubicBezTo>
                  <a:pt x="934" y="2416"/>
                  <a:pt x="905" y="2410"/>
                  <a:pt x="856" y="2404"/>
                </a:cubicBezTo>
                <a:cubicBezTo>
                  <a:pt x="812" y="2398"/>
                  <a:pt x="700" y="2405"/>
                  <a:pt x="652" y="2417"/>
                </a:cubicBezTo>
                <a:cubicBezTo>
                  <a:pt x="569" y="2437"/>
                  <a:pt x="518" y="2468"/>
                  <a:pt x="476" y="2522"/>
                </a:cubicBezTo>
                <a:cubicBezTo>
                  <a:pt x="451" y="2554"/>
                  <a:pt x="405" y="2605"/>
                  <a:pt x="384" y="2625"/>
                </a:cubicBezTo>
                <a:cubicBezTo>
                  <a:pt x="375" y="2634"/>
                  <a:pt x="348" y="2662"/>
                  <a:pt x="325" y="2687"/>
                </a:cubicBezTo>
                <a:cubicBezTo>
                  <a:pt x="301" y="2713"/>
                  <a:pt x="268" y="2748"/>
                  <a:pt x="250" y="2767"/>
                </a:cubicBezTo>
                <a:cubicBezTo>
                  <a:pt x="188" y="2831"/>
                  <a:pt x="147" y="2885"/>
                  <a:pt x="122" y="2936"/>
                </a:cubicBezTo>
                <a:cubicBezTo>
                  <a:pt x="88" y="3003"/>
                  <a:pt x="72" y="3059"/>
                  <a:pt x="68" y="3117"/>
                </a:cubicBezTo>
                <a:cubicBezTo>
                  <a:pt x="67" y="3129"/>
                  <a:pt x="62" y="3192"/>
                  <a:pt x="58" y="3242"/>
                </a:cubicBezTo>
                <a:cubicBezTo>
                  <a:pt x="55" y="3276"/>
                  <a:pt x="58" y="3311"/>
                  <a:pt x="67" y="3337"/>
                </a:cubicBezTo>
                <a:cubicBezTo>
                  <a:pt x="77" y="3368"/>
                  <a:pt x="87" y="3394"/>
                  <a:pt x="96" y="3409"/>
                </a:cubicBezTo>
                <a:cubicBezTo>
                  <a:pt x="100" y="3415"/>
                  <a:pt x="108" y="3430"/>
                  <a:pt x="115" y="3441"/>
                </a:cubicBezTo>
                <a:cubicBezTo>
                  <a:pt x="122" y="3453"/>
                  <a:pt x="138" y="3482"/>
                  <a:pt x="152" y="3505"/>
                </a:cubicBezTo>
                <a:cubicBezTo>
                  <a:pt x="165" y="3528"/>
                  <a:pt x="183" y="3562"/>
                  <a:pt x="192" y="3582"/>
                </a:cubicBezTo>
                <a:cubicBezTo>
                  <a:pt x="209" y="3618"/>
                  <a:pt x="210" y="3620"/>
                  <a:pt x="226" y="3647"/>
                </a:cubicBezTo>
                <a:cubicBezTo>
                  <a:pt x="245" y="3678"/>
                  <a:pt x="247" y="3681"/>
                  <a:pt x="251" y="3685"/>
                </a:cubicBezTo>
                <a:cubicBezTo>
                  <a:pt x="253" y="3686"/>
                  <a:pt x="255" y="3690"/>
                  <a:pt x="256" y="3693"/>
                </a:cubicBezTo>
                <a:cubicBezTo>
                  <a:pt x="257" y="3696"/>
                  <a:pt x="260" y="3701"/>
                  <a:pt x="264" y="3701"/>
                </a:cubicBezTo>
                <a:lnTo>
                  <a:pt x="264" y="3701"/>
                </a:lnTo>
                <a:cubicBezTo>
                  <a:pt x="264" y="3706"/>
                  <a:pt x="290" y="3737"/>
                  <a:pt x="294" y="3740"/>
                </a:cubicBezTo>
                <a:cubicBezTo>
                  <a:pt x="295" y="3741"/>
                  <a:pt x="300" y="3746"/>
                  <a:pt x="306" y="3754"/>
                </a:cubicBezTo>
                <a:cubicBezTo>
                  <a:pt x="315" y="3764"/>
                  <a:pt x="340" y="3791"/>
                  <a:pt x="348" y="3791"/>
                </a:cubicBezTo>
                <a:cubicBezTo>
                  <a:pt x="350" y="3791"/>
                  <a:pt x="351" y="3790"/>
                  <a:pt x="352" y="3789"/>
                </a:cubicBezTo>
                <a:cubicBezTo>
                  <a:pt x="353" y="3788"/>
                  <a:pt x="354" y="3787"/>
                  <a:pt x="353" y="3767"/>
                </a:cubicBezTo>
                <a:cubicBezTo>
                  <a:pt x="353" y="3755"/>
                  <a:pt x="352" y="3739"/>
                  <a:pt x="351" y="3723"/>
                </a:cubicBezTo>
                <a:cubicBezTo>
                  <a:pt x="347" y="3667"/>
                  <a:pt x="346" y="3657"/>
                  <a:pt x="337" y="3628"/>
                </a:cubicBezTo>
                <a:cubicBezTo>
                  <a:pt x="332" y="3610"/>
                  <a:pt x="325" y="3588"/>
                  <a:pt x="323" y="3578"/>
                </a:cubicBezTo>
                <a:cubicBezTo>
                  <a:pt x="304" y="3499"/>
                  <a:pt x="289" y="3313"/>
                  <a:pt x="296" y="3253"/>
                </a:cubicBezTo>
                <a:cubicBezTo>
                  <a:pt x="296" y="3248"/>
                  <a:pt x="297" y="3240"/>
                  <a:pt x="298" y="3234"/>
                </a:cubicBezTo>
                <a:cubicBezTo>
                  <a:pt x="301" y="3200"/>
                  <a:pt x="303" y="3186"/>
                  <a:pt x="305" y="3176"/>
                </a:cubicBezTo>
                <a:cubicBezTo>
                  <a:pt x="310" y="3152"/>
                  <a:pt x="317" y="3124"/>
                  <a:pt x="319" y="3118"/>
                </a:cubicBezTo>
                <a:cubicBezTo>
                  <a:pt x="323" y="3107"/>
                  <a:pt x="335" y="3055"/>
                  <a:pt x="340" y="3027"/>
                </a:cubicBezTo>
                <a:cubicBezTo>
                  <a:pt x="343" y="3012"/>
                  <a:pt x="346" y="2995"/>
                  <a:pt x="347" y="2991"/>
                </a:cubicBezTo>
                <a:cubicBezTo>
                  <a:pt x="348" y="2986"/>
                  <a:pt x="351" y="2972"/>
                  <a:pt x="353" y="2962"/>
                </a:cubicBezTo>
                <a:cubicBezTo>
                  <a:pt x="362" y="2910"/>
                  <a:pt x="366" y="2898"/>
                  <a:pt x="386" y="2868"/>
                </a:cubicBezTo>
                <a:cubicBezTo>
                  <a:pt x="396" y="2852"/>
                  <a:pt x="407" y="2835"/>
                  <a:pt x="409" y="2832"/>
                </a:cubicBezTo>
                <a:cubicBezTo>
                  <a:pt x="414" y="2824"/>
                  <a:pt x="431" y="2801"/>
                  <a:pt x="447" y="2780"/>
                </a:cubicBezTo>
                <a:cubicBezTo>
                  <a:pt x="454" y="2772"/>
                  <a:pt x="461" y="2762"/>
                  <a:pt x="464" y="2758"/>
                </a:cubicBezTo>
                <a:cubicBezTo>
                  <a:pt x="467" y="2754"/>
                  <a:pt x="477" y="2744"/>
                  <a:pt x="485" y="2736"/>
                </a:cubicBezTo>
                <a:cubicBezTo>
                  <a:pt x="492" y="2731"/>
                  <a:pt x="503" y="2721"/>
                  <a:pt x="504" y="2719"/>
                </a:cubicBezTo>
                <a:cubicBezTo>
                  <a:pt x="504" y="2718"/>
                  <a:pt x="504" y="2718"/>
                  <a:pt x="505" y="2718"/>
                </a:cubicBezTo>
                <a:cubicBezTo>
                  <a:pt x="509" y="2718"/>
                  <a:pt x="518" y="2710"/>
                  <a:pt x="519" y="2710"/>
                </a:cubicBezTo>
                <a:cubicBezTo>
                  <a:pt x="527" y="2703"/>
                  <a:pt x="573" y="2675"/>
                  <a:pt x="595" y="2664"/>
                </a:cubicBezTo>
                <a:cubicBezTo>
                  <a:pt x="629" y="2647"/>
                  <a:pt x="665" y="2633"/>
                  <a:pt x="713" y="2620"/>
                </a:cubicBezTo>
                <a:cubicBezTo>
                  <a:pt x="747" y="2611"/>
                  <a:pt x="841" y="2603"/>
                  <a:pt x="863" y="2606"/>
                </a:cubicBezTo>
                <a:cubicBezTo>
                  <a:pt x="883" y="2610"/>
                  <a:pt x="908" y="2605"/>
                  <a:pt x="938" y="2593"/>
                </a:cubicBezTo>
                <a:cubicBezTo>
                  <a:pt x="975" y="2578"/>
                  <a:pt x="1043" y="2562"/>
                  <a:pt x="1079" y="2560"/>
                </a:cubicBezTo>
                <a:cubicBezTo>
                  <a:pt x="1102" y="2559"/>
                  <a:pt x="1145" y="2562"/>
                  <a:pt x="1179" y="2568"/>
                </a:cubicBezTo>
                <a:cubicBezTo>
                  <a:pt x="1193" y="2570"/>
                  <a:pt x="1217" y="2579"/>
                  <a:pt x="1227" y="2586"/>
                </a:cubicBezTo>
                <a:cubicBezTo>
                  <a:pt x="1240" y="2594"/>
                  <a:pt x="1269" y="2620"/>
                  <a:pt x="1308" y="2658"/>
                </a:cubicBezTo>
                <a:cubicBezTo>
                  <a:pt x="1402" y="2748"/>
                  <a:pt x="1459" y="2824"/>
                  <a:pt x="1482" y="2890"/>
                </a:cubicBezTo>
                <a:cubicBezTo>
                  <a:pt x="1490" y="2913"/>
                  <a:pt x="1492" y="2924"/>
                  <a:pt x="1494" y="2952"/>
                </a:cubicBezTo>
                <a:cubicBezTo>
                  <a:pt x="1497" y="2984"/>
                  <a:pt x="1501" y="3016"/>
                  <a:pt x="1505" y="3033"/>
                </a:cubicBezTo>
                <a:cubicBezTo>
                  <a:pt x="1505" y="3036"/>
                  <a:pt x="1509" y="3076"/>
                  <a:pt x="1513" y="3130"/>
                </a:cubicBezTo>
                <a:cubicBezTo>
                  <a:pt x="1520" y="3216"/>
                  <a:pt x="1523" y="3246"/>
                  <a:pt x="1529" y="3290"/>
                </a:cubicBezTo>
                <a:cubicBezTo>
                  <a:pt x="1533" y="3313"/>
                  <a:pt x="1539" y="3350"/>
                  <a:pt x="1542" y="3360"/>
                </a:cubicBezTo>
                <a:cubicBezTo>
                  <a:pt x="1543" y="3364"/>
                  <a:pt x="1546" y="3375"/>
                  <a:pt x="1548" y="3384"/>
                </a:cubicBezTo>
                <a:cubicBezTo>
                  <a:pt x="1551" y="3394"/>
                  <a:pt x="1557" y="3414"/>
                  <a:pt x="1563" y="3430"/>
                </a:cubicBezTo>
                <a:cubicBezTo>
                  <a:pt x="1576" y="3467"/>
                  <a:pt x="1592" y="3513"/>
                  <a:pt x="1597" y="3531"/>
                </a:cubicBezTo>
                <a:cubicBezTo>
                  <a:pt x="1599" y="3538"/>
                  <a:pt x="1602" y="3549"/>
                  <a:pt x="1604" y="3556"/>
                </a:cubicBezTo>
                <a:cubicBezTo>
                  <a:pt x="1606" y="3562"/>
                  <a:pt x="1608" y="3571"/>
                  <a:pt x="1609" y="3576"/>
                </a:cubicBezTo>
                <a:cubicBezTo>
                  <a:pt x="1610" y="3581"/>
                  <a:pt x="1613" y="3592"/>
                  <a:pt x="1615" y="3600"/>
                </a:cubicBezTo>
                <a:cubicBezTo>
                  <a:pt x="1624" y="3633"/>
                  <a:pt x="1631" y="3716"/>
                  <a:pt x="1630" y="3772"/>
                </a:cubicBezTo>
                <a:cubicBezTo>
                  <a:pt x="1630" y="3787"/>
                  <a:pt x="1629" y="3803"/>
                  <a:pt x="1629" y="3809"/>
                </a:cubicBezTo>
                <a:cubicBezTo>
                  <a:pt x="1628" y="3854"/>
                  <a:pt x="1613" y="3940"/>
                  <a:pt x="1592" y="4014"/>
                </a:cubicBezTo>
                <a:cubicBezTo>
                  <a:pt x="1590" y="4021"/>
                  <a:pt x="1584" y="4041"/>
                  <a:pt x="1581" y="4049"/>
                </a:cubicBezTo>
                <a:cubicBezTo>
                  <a:pt x="1580" y="4047"/>
                  <a:pt x="1580" y="4043"/>
                  <a:pt x="1579" y="4038"/>
                </a:cubicBezTo>
                <a:cubicBezTo>
                  <a:pt x="1578" y="4019"/>
                  <a:pt x="1564" y="3988"/>
                  <a:pt x="1547" y="3967"/>
                </a:cubicBezTo>
                <a:cubicBezTo>
                  <a:pt x="1542" y="3960"/>
                  <a:pt x="1523" y="3940"/>
                  <a:pt x="1503" y="3922"/>
                </a:cubicBezTo>
                <a:cubicBezTo>
                  <a:pt x="1469" y="3890"/>
                  <a:pt x="1414" y="3828"/>
                  <a:pt x="1388" y="3791"/>
                </a:cubicBezTo>
                <a:cubicBezTo>
                  <a:pt x="1354" y="3743"/>
                  <a:pt x="1310" y="3639"/>
                  <a:pt x="1299" y="3582"/>
                </a:cubicBezTo>
                <a:cubicBezTo>
                  <a:pt x="1296" y="3570"/>
                  <a:pt x="1268" y="3474"/>
                  <a:pt x="1256" y="3440"/>
                </a:cubicBezTo>
                <a:cubicBezTo>
                  <a:pt x="1239" y="3389"/>
                  <a:pt x="1202" y="3319"/>
                  <a:pt x="1174" y="3285"/>
                </a:cubicBezTo>
                <a:cubicBezTo>
                  <a:pt x="1156" y="3264"/>
                  <a:pt x="1117" y="3233"/>
                  <a:pt x="1095" y="3222"/>
                </a:cubicBezTo>
                <a:cubicBezTo>
                  <a:pt x="1081" y="3215"/>
                  <a:pt x="1076" y="3215"/>
                  <a:pt x="1050" y="3217"/>
                </a:cubicBezTo>
                <a:cubicBezTo>
                  <a:pt x="1002" y="3220"/>
                  <a:pt x="945" y="3227"/>
                  <a:pt x="930" y="3232"/>
                </a:cubicBezTo>
                <a:cubicBezTo>
                  <a:pt x="911" y="3238"/>
                  <a:pt x="850" y="3274"/>
                  <a:pt x="831" y="3290"/>
                </a:cubicBezTo>
                <a:cubicBezTo>
                  <a:pt x="814" y="3305"/>
                  <a:pt x="777" y="3347"/>
                  <a:pt x="760" y="3371"/>
                </a:cubicBezTo>
                <a:cubicBezTo>
                  <a:pt x="721" y="3426"/>
                  <a:pt x="712" y="3455"/>
                  <a:pt x="701" y="3550"/>
                </a:cubicBezTo>
                <a:cubicBezTo>
                  <a:pt x="697" y="3587"/>
                  <a:pt x="700" y="3632"/>
                  <a:pt x="707" y="3649"/>
                </a:cubicBezTo>
                <a:cubicBezTo>
                  <a:pt x="708" y="3651"/>
                  <a:pt x="709" y="3653"/>
                  <a:pt x="709" y="3654"/>
                </a:cubicBezTo>
                <a:cubicBezTo>
                  <a:pt x="709" y="3655"/>
                  <a:pt x="708" y="3657"/>
                  <a:pt x="712" y="3665"/>
                </a:cubicBezTo>
                <a:cubicBezTo>
                  <a:pt x="714" y="3669"/>
                  <a:pt x="716" y="3675"/>
                  <a:pt x="716" y="3678"/>
                </a:cubicBezTo>
                <a:cubicBezTo>
                  <a:pt x="718" y="3686"/>
                  <a:pt x="732" y="3725"/>
                  <a:pt x="754" y="3781"/>
                </a:cubicBezTo>
                <a:cubicBezTo>
                  <a:pt x="764" y="3804"/>
                  <a:pt x="774" y="3835"/>
                  <a:pt x="777" y="3849"/>
                </a:cubicBezTo>
                <a:cubicBezTo>
                  <a:pt x="781" y="3863"/>
                  <a:pt x="787" y="3885"/>
                  <a:pt x="792" y="3897"/>
                </a:cubicBezTo>
                <a:cubicBezTo>
                  <a:pt x="799" y="3914"/>
                  <a:pt x="800" y="3918"/>
                  <a:pt x="804" y="3918"/>
                </a:cubicBezTo>
                <a:cubicBezTo>
                  <a:pt x="808" y="3917"/>
                  <a:pt x="809" y="3914"/>
                  <a:pt x="810" y="3910"/>
                </a:cubicBezTo>
                <a:cubicBezTo>
                  <a:pt x="816" y="3892"/>
                  <a:pt x="823" y="3864"/>
                  <a:pt x="822" y="3857"/>
                </a:cubicBezTo>
                <a:cubicBezTo>
                  <a:pt x="821" y="3839"/>
                  <a:pt x="848" y="3745"/>
                  <a:pt x="863" y="3710"/>
                </a:cubicBezTo>
                <a:cubicBezTo>
                  <a:pt x="874" y="3686"/>
                  <a:pt x="881" y="3672"/>
                  <a:pt x="888" y="3660"/>
                </a:cubicBezTo>
                <a:cubicBezTo>
                  <a:pt x="905" y="3631"/>
                  <a:pt x="928" y="3570"/>
                  <a:pt x="936" y="3535"/>
                </a:cubicBezTo>
                <a:cubicBezTo>
                  <a:pt x="942" y="3508"/>
                  <a:pt x="941" y="3482"/>
                  <a:pt x="933" y="3447"/>
                </a:cubicBezTo>
                <a:lnTo>
                  <a:pt x="932" y="3439"/>
                </a:lnTo>
                <a:lnTo>
                  <a:pt x="936" y="3439"/>
                </a:lnTo>
                <a:cubicBezTo>
                  <a:pt x="954" y="3443"/>
                  <a:pt x="980" y="3463"/>
                  <a:pt x="1005" y="3494"/>
                </a:cubicBezTo>
                <a:cubicBezTo>
                  <a:pt x="1024" y="3518"/>
                  <a:pt x="1066" y="3588"/>
                  <a:pt x="1089" y="3636"/>
                </a:cubicBezTo>
                <a:cubicBezTo>
                  <a:pt x="1110" y="3679"/>
                  <a:pt x="1132" y="3718"/>
                  <a:pt x="1154" y="3747"/>
                </a:cubicBezTo>
                <a:cubicBezTo>
                  <a:pt x="1189" y="3794"/>
                  <a:pt x="1192" y="3798"/>
                  <a:pt x="1195" y="3799"/>
                </a:cubicBezTo>
                <a:cubicBezTo>
                  <a:pt x="1195" y="3799"/>
                  <a:pt x="1196" y="3800"/>
                  <a:pt x="1196" y="3801"/>
                </a:cubicBezTo>
                <a:cubicBezTo>
                  <a:pt x="1196" y="3804"/>
                  <a:pt x="1199" y="3809"/>
                  <a:pt x="1202" y="3812"/>
                </a:cubicBezTo>
                <a:cubicBezTo>
                  <a:pt x="1204" y="3815"/>
                  <a:pt x="1212" y="3826"/>
                  <a:pt x="1220" y="3837"/>
                </a:cubicBezTo>
                <a:cubicBezTo>
                  <a:pt x="1252" y="3884"/>
                  <a:pt x="1271" y="3896"/>
                  <a:pt x="1335" y="3909"/>
                </a:cubicBezTo>
                <a:cubicBezTo>
                  <a:pt x="1355" y="3912"/>
                  <a:pt x="1376" y="3916"/>
                  <a:pt x="1380" y="3917"/>
                </a:cubicBezTo>
                <a:cubicBezTo>
                  <a:pt x="1393" y="3920"/>
                  <a:pt x="1477" y="3949"/>
                  <a:pt x="1496" y="3957"/>
                </a:cubicBezTo>
                <a:cubicBezTo>
                  <a:pt x="1523" y="3968"/>
                  <a:pt x="1540" y="3990"/>
                  <a:pt x="1555" y="4028"/>
                </a:cubicBezTo>
                <a:cubicBezTo>
                  <a:pt x="1561" y="4046"/>
                  <a:pt x="1562" y="4053"/>
                  <a:pt x="1562" y="4082"/>
                </a:cubicBezTo>
                <a:lnTo>
                  <a:pt x="1563" y="4115"/>
                </a:lnTo>
                <a:lnTo>
                  <a:pt x="1539" y="4171"/>
                </a:lnTo>
                <a:cubicBezTo>
                  <a:pt x="1510" y="4240"/>
                  <a:pt x="1489" y="4288"/>
                  <a:pt x="1474" y="4317"/>
                </a:cubicBezTo>
                <a:cubicBezTo>
                  <a:pt x="1468" y="4327"/>
                  <a:pt x="1462" y="4339"/>
                  <a:pt x="1462" y="4343"/>
                </a:cubicBezTo>
                <a:cubicBezTo>
                  <a:pt x="1462" y="4343"/>
                  <a:pt x="1461" y="4345"/>
                  <a:pt x="1459" y="4348"/>
                </a:cubicBezTo>
                <a:cubicBezTo>
                  <a:pt x="1456" y="4352"/>
                  <a:pt x="1449" y="4366"/>
                  <a:pt x="1416" y="4439"/>
                </a:cubicBezTo>
                <a:cubicBezTo>
                  <a:pt x="1406" y="4461"/>
                  <a:pt x="1377" y="4519"/>
                  <a:pt x="1364" y="4544"/>
                </a:cubicBezTo>
                <a:cubicBezTo>
                  <a:pt x="1361" y="4550"/>
                  <a:pt x="1358" y="4556"/>
                  <a:pt x="1357" y="4559"/>
                </a:cubicBezTo>
                <a:cubicBezTo>
                  <a:pt x="1352" y="4571"/>
                  <a:pt x="1332" y="4602"/>
                  <a:pt x="1324" y="4613"/>
                </a:cubicBezTo>
                <a:cubicBezTo>
                  <a:pt x="1322" y="4608"/>
                  <a:pt x="1320" y="4602"/>
                  <a:pt x="1318" y="4594"/>
                </a:cubicBezTo>
                <a:cubicBezTo>
                  <a:pt x="1310" y="4570"/>
                  <a:pt x="1303" y="4552"/>
                  <a:pt x="1271" y="4473"/>
                </a:cubicBezTo>
                <a:cubicBezTo>
                  <a:pt x="1249" y="4416"/>
                  <a:pt x="1241" y="4391"/>
                  <a:pt x="1231" y="4345"/>
                </a:cubicBezTo>
                <a:cubicBezTo>
                  <a:pt x="1227" y="4326"/>
                  <a:pt x="1221" y="4314"/>
                  <a:pt x="1212" y="4309"/>
                </a:cubicBezTo>
                <a:cubicBezTo>
                  <a:pt x="1207" y="4306"/>
                  <a:pt x="1202" y="4305"/>
                  <a:pt x="1196" y="4307"/>
                </a:cubicBezTo>
                <a:cubicBezTo>
                  <a:pt x="1189" y="4309"/>
                  <a:pt x="1184" y="4314"/>
                  <a:pt x="1181" y="4321"/>
                </a:cubicBezTo>
                <a:cubicBezTo>
                  <a:pt x="1176" y="4335"/>
                  <a:pt x="1183" y="4357"/>
                  <a:pt x="1201" y="4383"/>
                </a:cubicBezTo>
                <a:cubicBezTo>
                  <a:pt x="1221" y="4413"/>
                  <a:pt x="1230" y="4431"/>
                  <a:pt x="1256" y="4497"/>
                </a:cubicBezTo>
                <a:cubicBezTo>
                  <a:pt x="1277" y="4548"/>
                  <a:pt x="1289" y="4583"/>
                  <a:pt x="1302" y="4623"/>
                </a:cubicBezTo>
                <a:lnTo>
                  <a:pt x="1308" y="4643"/>
                </a:lnTo>
                <a:lnTo>
                  <a:pt x="1288" y="4677"/>
                </a:lnTo>
                <a:cubicBezTo>
                  <a:pt x="1265" y="4715"/>
                  <a:pt x="1196" y="4833"/>
                  <a:pt x="1191" y="4843"/>
                </a:cubicBezTo>
                <a:cubicBezTo>
                  <a:pt x="1167" y="4888"/>
                  <a:pt x="1143" y="4944"/>
                  <a:pt x="1127" y="4998"/>
                </a:cubicBezTo>
                <a:cubicBezTo>
                  <a:pt x="1117" y="5031"/>
                  <a:pt x="1110" y="5058"/>
                  <a:pt x="1109" y="5063"/>
                </a:cubicBezTo>
                <a:cubicBezTo>
                  <a:pt x="1108" y="5065"/>
                  <a:pt x="1106" y="5074"/>
                  <a:pt x="1103" y="5084"/>
                </a:cubicBezTo>
                <a:cubicBezTo>
                  <a:pt x="1096" y="5107"/>
                  <a:pt x="1076" y="5188"/>
                  <a:pt x="1075" y="5197"/>
                </a:cubicBezTo>
                <a:cubicBezTo>
                  <a:pt x="1075" y="5201"/>
                  <a:pt x="1073" y="5207"/>
                  <a:pt x="1072" y="5211"/>
                </a:cubicBezTo>
                <a:cubicBezTo>
                  <a:pt x="1070" y="5218"/>
                  <a:pt x="1053" y="5295"/>
                  <a:pt x="1049" y="5315"/>
                </a:cubicBezTo>
                <a:cubicBezTo>
                  <a:pt x="1048" y="5317"/>
                  <a:pt x="1041" y="5354"/>
                  <a:pt x="1033" y="5395"/>
                </a:cubicBezTo>
                <a:cubicBezTo>
                  <a:pt x="1026" y="5429"/>
                  <a:pt x="1020" y="5460"/>
                  <a:pt x="1018" y="5472"/>
                </a:cubicBezTo>
                <a:cubicBezTo>
                  <a:pt x="1018" y="5470"/>
                  <a:pt x="1017" y="5468"/>
                  <a:pt x="1017" y="5465"/>
                </a:cubicBezTo>
                <a:cubicBezTo>
                  <a:pt x="1015" y="5452"/>
                  <a:pt x="1006" y="5421"/>
                  <a:pt x="995" y="5392"/>
                </a:cubicBezTo>
                <a:cubicBezTo>
                  <a:pt x="985" y="5364"/>
                  <a:pt x="975" y="5334"/>
                  <a:pt x="972" y="5325"/>
                </a:cubicBezTo>
                <a:cubicBezTo>
                  <a:pt x="965" y="5302"/>
                  <a:pt x="959" y="5257"/>
                  <a:pt x="960" y="5238"/>
                </a:cubicBezTo>
                <a:cubicBezTo>
                  <a:pt x="962" y="5209"/>
                  <a:pt x="979" y="5153"/>
                  <a:pt x="1010" y="5066"/>
                </a:cubicBezTo>
                <a:cubicBezTo>
                  <a:pt x="1016" y="5051"/>
                  <a:pt x="1029" y="5008"/>
                  <a:pt x="1043" y="4959"/>
                </a:cubicBezTo>
                <a:cubicBezTo>
                  <a:pt x="1050" y="4934"/>
                  <a:pt x="1061" y="4896"/>
                  <a:pt x="1068" y="4874"/>
                </a:cubicBezTo>
                <a:cubicBezTo>
                  <a:pt x="1085" y="4814"/>
                  <a:pt x="1101" y="4751"/>
                  <a:pt x="1113" y="4691"/>
                </a:cubicBezTo>
                <a:cubicBezTo>
                  <a:pt x="1117" y="4668"/>
                  <a:pt x="1118" y="4656"/>
                  <a:pt x="1116" y="4621"/>
                </a:cubicBezTo>
                <a:cubicBezTo>
                  <a:pt x="1109" y="4519"/>
                  <a:pt x="1076" y="4429"/>
                  <a:pt x="1025" y="4374"/>
                </a:cubicBezTo>
                <a:cubicBezTo>
                  <a:pt x="1022" y="4370"/>
                  <a:pt x="1003" y="4353"/>
                  <a:pt x="983" y="4335"/>
                </a:cubicBezTo>
                <a:cubicBezTo>
                  <a:pt x="945" y="4299"/>
                  <a:pt x="925" y="4279"/>
                  <a:pt x="910" y="4259"/>
                </a:cubicBezTo>
                <a:cubicBezTo>
                  <a:pt x="901" y="4245"/>
                  <a:pt x="832" y="4128"/>
                  <a:pt x="829" y="4119"/>
                </a:cubicBezTo>
                <a:cubicBezTo>
                  <a:pt x="828" y="4114"/>
                  <a:pt x="819" y="4103"/>
                  <a:pt x="814" y="4102"/>
                </a:cubicBezTo>
                <a:cubicBezTo>
                  <a:pt x="812" y="4101"/>
                  <a:pt x="810" y="4101"/>
                  <a:pt x="809" y="4103"/>
                </a:cubicBezTo>
                <a:cubicBezTo>
                  <a:pt x="803" y="4110"/>
                  <a:pt x="798" y="4156"/>
                  <a:pt x="799" y="4175"/>
                </a:cubicBezTo>
                <a:cubicBezTo>
                  <a:pt x="800" y="4201"/>
                  <a:pt x="796" y="4233"/>
                  <a:pt x="788" y="4259"/>
                </a:cubicBezTo>
                <a:cubicBezTo>
                  <a:pt x="772" y="4307"/>
                  <a:pt x="767" y="4378"/>
                  <a:pt x="777" y="4408"/>
                </a:cubicBezTo>
                <a:cubicBezTo>
                  <a:pt x="779" y="4414"/>
                  <a:pt x="788" y="4428"/>
                  <a:pt x="796" y="4439"/>
                </a:cubicBezTo>
                <a:cubicBezTo>
                  <a:pt x="812" y="4459"/>
                  <a:pt x="843" y="4514"/>
                  <a:pt x="861" y="4552"/>
                </a:cubicBezTo>
                <a:lnTo>
                  <a:pt x="866" y="4562"/>
                </a:lnTo>
                <a:cubicBezTo>
                  <a:pt x="870" y="4570"/>
                  <a:pt x="873" y="4578"/>
                  <a:pt x="874" y="4580"/>
                </a:cubicBezTo>
                <a:cubicBezTo>
                  <a:pt x="876" y="4583"/>
                  <a:pt x="882" y="4595"/>
                  <a:pt x="888" y="4606"/>
                </a:cubicBezTo>
                <a:cubicBezTo>
                  <a:pt x="900" y="4627"/>
                  <a:pt x="912" y="4659"/>
                  <a:pt x="922" y="4697"/>
                </a:cubicBezTo>
                <a:cubicBezTo>
                  <a:pt x="927" y="4716"/>
                  <a:pt x="928" y="4726"/>
                  <a:pt x="928" y="4774"/>
                </a:cubicBezTo>
                <a:cubicBezTo>
                  <a:pt x="928" y="4831"/>
                  <a:pt x="924" y="4894"/>
                  <a:pt x="918" y="4924"/>
                </a:cubicBezTo>
                <a:cubicBezTo>
                  <a:pt x="895" y="5035"/>
                  <a:pt x="894" y="5040"/>
                  <a:pt x="897" y="5088"/>
                </a:cubicBezTo>
                <a:cubicBezTo>
                  <a:pt x="904" y="5198"/>
                  <a:pt x="913" y="5237"/>
                  <a:pt x="962" y="5367"/>
                </a:cubicBezTo>
                <a:lnTo>
                  <a:pt x="991" y="5444"/>
                </a:lnTo>
                <a:lnTo>
                  <a:pt x="994" y="5503"/>
                </a:lnTo>
                <a:cubicBezTo>
                  <a:pt x="998" y="5558"/>
                  <a:pt x="998" y="5564"/>
                  <a:pt x="992" y="5586"/>
                </a:cubicBezTo>
                <a:cubicBezTo>
                  <a:pt x="987" y="5611"/>
                  <a:pt x="962" y="5706"/>
                  <a:pt x="958" y="5717"/>
                </a:cubicBezTo>
                <a:cubicBezTo>
                  <a:pt x="956" y="5723"/>
                  <a:pt x="953" y="5734"/>
                  <a:pt x="952" y="5737"/>
                </a:cubicBezTo>
                <a:cubicBezTo>
                  <a:pt x="951" y="5740"/>
                  <a:pt x="939" y="5772"/>
                  <a:pt x="931" y="5794"/>
                </a:cubicBezTo>
                <a:cubicBezTo>
                  <a:pt x="928" y="5802"/>
                  <a:pt x="925" y="5809"/>
                  <a:pt x="925" y="5811"/>
                </a:cubicBezTo>
                <a:cubicBezTo>
                  <a:pt x="922" y="5820"/>
                  <a:pt x="893" y="5878"/>
                  <a:pt x="882" y="5897"/>
                </a:cubicBezTo>
                <a:cubicBezTo>
                  <a:pt x="839" y="5972"/>
                  <a:pt x="767" y="6043"/>
                  <a:pt x="662" y="6117"/>
                </a:cubicBezTo>
                <a:cubicBezTo>
                  <a:pt x="633" y="6136"/>
                  <a:pt x="566" y="6177"/>
                  <a:pt x="545" y="6188"/>
                </a:cubicBezTo>
                <a:cubicBezTo>
                  <a:pt x="546" y="6186"/>
                  <a:pt x="547" y="6183"/>
                  <a:pt x="548" y="6181"/>
                </a:cubicBezTo>
                <a:cubicBezTo>
                  <a:pt x="569" y="6139"/>
                  <a:pt x="590" y="6081"/>
                  <a:pt x="601" y="6029"/>
                </a:cubicBezTo>
                <a:cubicBezTo>
                  <a:pt x="614" y="5975"/>
                  <a:pt x="618" y="5939"/>
                  <a:pt x="617" y="5894"/>
                </a:cubicBezTo>
                <a:cubicBezTo>
                  <a:pt x="617" y="5861"/>
                  <a:pt x="618" y="5837"/>
                  <a:pt x="621" y="5810"/>
                </a:cubicBezTo>
                <a:cubicBezTo>
                  <a:pt x="624" y="5785"/>
                  <a:pt x="636" y="5730"/>
                  <a:pt x="650" y="5681"/>
                </a:cubicBezTo>
                <a:cubicBezTo>
                  <a:pt x="676" y="5588"/>
                  <a:pt x="678" y="5580"/>
                  <a:pt x="685" y="5538"/>
                </a:cubicBezTo>
                <a:cubicBezTo>
                  <a:pt x="697" y="5462"/>
                  <a:pt x="689" y="5394"/>
                  <a:pt x="661" y="5341"/>
                </a:cubicBezTo>
                <a:cubicBezTo>
                  <a:pt x="657" y="5333"/>
                  <a:pt x="654" y="5326"/>
                  <a:pt x="653" y="5325"/>
                </a:cubicBezTo>
                <a:lnTo>
                  <a:pt x="653" y="5325"/>
                </a:lnTo>
                <a:cubicBezTo>
                  <a:pt x="653" y="5323"/>
                  <a:pt x="647" y="5314"/>
                  <a:pt x="642" y="5307"/>
                </a:cubicBezTo>
                <a:cubicBezTo>
                  <a:pt x="636" y="5299"/>
                  <a:pt x="629" y="5289"/>
                  <a:pt x="627" y="5284"/>
                </a:cubicBezTo>
                <a:cubicBezTo>
                  <a:pt x="618" y="5270"/>
                  <a:pt x="564" y="5223"/>
                  <a:pt x="534" y="5204"/>
                </a:cubicBezTo>
                <a:cubicBezTo>
                  <a:pt x="500" y="5183"/>
                  <a:pt x="469" y="5170"/>
                  <a:pt x="436" y="5163"/>
                </a:cubicBezTo>
                <a:cubicBezTo>
                  <a:pt x="398" y="5155"/>
                  <a:pt x="385" y="5154"/>
                  <a:pt x="317" y="5158"/>
                </a:cubicBezTo>
                <a:cubicBezTo>
                  <a:pt x="258" y="5162"/>
                  <a:pt x="247" y="5164"/>
                  <a:pt x="215" y="5176"/>
                </a:cubicBezTo>
                <a:cubicBezTo>
                  <a:pt x="206" y="5179"/>
                  <a:pt x="194" y="5182"/>
                  <a:pt x="188" y="5184"/>
                </a:cubicBezTo>
                <a:cubicBezTo>
                  <a:pt x="188" y="5184"/>
                  <a:pt x="178" y="5186"/>
                  <a:pt x="175" y="5188"/>
                </a:cubicBezTo>
                <a:cubicBezTo>
                  <a:pt x="174" y="5188"/>
                  <a:pt x="171" y="5190"/>
                  <a:pt x="166" y="5191"/>
                </a:cubicBezTo>
                <a:cubicBezTo>
                  <a:pt x="154" y="5194"/>
                  <a:pt x="128" y="5208"/>
                  <a:pt x="112" y="5220"/>
                </a:cubicBezTo>
                <a:cubicBezTo>
                  <a:pt x="62" y="5259"/>
                  <a:pt x="49" y="5305"/>
                  <a:pt x="70" y="5364"/>
                </a:cubicBezTo>
                <a:cubicBezTo>
                  <a:pt x="79" y="5389"/>
                  <a:pt x="96" y="5411"/>
                  <a:pt x="116" y="5423"/>
                </a:cubicBezTo>
                <a:cubicBezTo>
                  <a:pt x="120" y="5425"/>
                  <a:pt x="129" y="5431"/>
                  <a:pt x="136" y="5435"/>
                </a:cubicBezTo>
                <a:cubicBezTo>
                  <a:pt x="143" y="5439"/>
                  <a:pt x="153" y="5448"/>
                  <a:pt x="158" y="5456"/>
                </a:cubicBezTo>
                <a:cubicBezTo>
                  <a:pt x="169" y="5470"/>
                  <a:pt x="170" y="5470"/>
                  <a:pt x="172" y="5470"/>
                </a:cubicBezTo>
                <a:lnTo>
                  <a:pt x="174" y="5470"/>
                </a:lnTo>
                <a:lnTo>
                  <a:pt x="175" y="5469"/>
                </a:lnTo>
                <a:cubicBezTo>
                  <a:pt x="175" y="5468"/>
                  <a:pt x="176" y="5467"/>
                  <a:pt x="180" y="5418"/>
                </a:cubicBezTo>
                <a:cubicBezTo>
                  <a:pt x="184" y="5361"/>
                  <a:pt x="185" y="5354"/>
                  <a:pt x="197" y="5321"/>
                </a:cubicBezTo>
                <a:cubicBezTo>
                  <a:pt x="214" y="5272"/>
                  <a:pt x="243" y="5229"/>
                  <a:pt x="257" y="5223"/>
                </a:cubicBezTo>
                <a:cubicBezTo>
                  <a:pt x="269" y="5218"/>
                  <a:pt x="279" y="5220"/>
                  <a:pt x="306" y="5231"/>
                </a:cubicBezTo>
                <a:cubicBezTo>
                  <a:pt x="324" y="5238"/>
                  <a:pt x="350" y="5256"/>
                  <a:pt x="352" y="5261"/>
                </a:cubicBezTo>
                <a:cubicBezTo>
                  <a:pt x="353" y="5264"/>
                  <a:pt x="357" y="5269"/>
                  <a:pt x="359" y="5272"/>
                </a:cubicBezTo>
                <a:cubicBezTo>
                  <a:pt x="367" y="5282"/>
                  <a:pt x="385" y="5325"/>
                  <a:pt x="393" y="5355"/>
                </a:cubicBezTo>
                <a:cubicBezTo>
                  <a:pt x="400" y="5383"/>
                  <a:pt x="409" y="5399"/>
                  <a:pt x="433" y="5433"/>
                </a:cubicBezTo>
                <a:cubicBezTo>
                  <a:pt x="443" y="5448"/>
                  <a:pt x="450" y="5459"/>
                  <a:pt x="451" y="5461"/>
                </a:cubicBezTo>
                <a:cubicBezTo>
                  <a:pt x="451" y="5464"/>
                  <a:pt x="455" y="5479"/>
                  <a:pt x="459" y="5492"/>
                </a:cubicBezTo>
                <a:cubicBezTo>
                  <a:pt x="463" y="5506"/>
                  <a:pt x="467" y="5528"/>
                  <a:pt x="469" y="5540"/>
                </a:cubicBezTo>
                <a:cubicBezTo>
                  <a:pt x="471" y="5552"/>
                  <a:pt x="473" y="5565"/>
                  <a:pt x="474" y="5568"/>
                </a:cubicBezTo>
                <a:cubicBezTo>
                  <a:pt x="475" y="5572"/>
                  <a:pt x="478" y="5582"/>
                  <a:pt x="480" y="5592"/>
                </a:cubicBezTo>
                <a:cubicBezTo>
                  <a:pt x="483" y="5602"/>
                  <a:pt x="490" y="5624"/>
                  <a:pt x="496" y="5641"/>
                </a:cubicBezTo>
                <a:cubicBezTo>
                  <a:pt x="516" y="5698"/>
                  <a:pt x="518" y="5713"/>
                  <a:pt x="517" y="5774"/>
                </a:cubicBezTo>
                <a:cubicBezTo>
                  <a:pt x="516" y="5788"/>
                  <a:pt x="518" y="5812"/>
                  <a:pt x="521" y="5828"/>
                </a:cubicBezTo>
                <a:cubicBezTo>
                  <a:pt x="527" y="5858"/>
                  <a:pt x="548" y="5916"/>
                  <a:pt x="563" y="5941"/>
                </a:cubicBezTo>
                <a:cubicBezTo>
                  <a:pt x="574" y="5960"/>
                  <a:pt x="582" y="5983"/>
                  <a:pt x="583" y="5998"/>
                </a:cubicBezTo>
                <a:cubicBezTo>
                  <a:pt x="583" y="6005"/>
                  <a:pt x="581" y="6019"/>
                  <a:pt x="577" y="6029"/>
                </a:cubicBezTo>
                <a:cubicBezTo>
                  <a:pt x="574" y="6039"/>
                  <a:pt x="570" y="6053"/>
                  <a:pt x="570" y="6059"/>
                </a:cubicBezTo>
                <a:cubicBezTo>
                  <a:pt x="566" y="6084"/>
                  <a:pt x="535" y="6164"/>
                  <a:pt x="518" y="6191"/>
                </a:cubicBezTo>
                <a:cubicBezTo>
                  <a:pt x="508" y="6207"/>
                  <a:pt x="501" y="6211"/>
                  <a:pt x="451" y="6234"/>
                </a:cubicBezTo>
                <a:cubicBezTo>
                  <a:pt x="373" y="6269"/>
                  <a:pt x="270" y="6308"/>
                  <a:pt x="195" y="6331"/>
                </a:cubicBezTo>
                <a:cubicBezTo>
                  <a:pt x="144" y="6346"/>
                  <a:pt x="131" y="6349"/>
                  <a:pt x="76" y="6361"/>
                </a:cubicBezTo>
                <a:cubicBezTo>
                  <a:pt x="27" y="6371"/>
                  <a:pt x="6" y="6379"/>
                  <a:pt x="1" y="6390"/>
                </a:cubicBezTo>
                <a:cubicBezTo>
                  <a:pt x="-1" y="6394"/>
                  <a:pt x="0" y="6398"/>
                  <a:pt x="2" y="6402"/>
                </a:cubicBezTo>
                <a:cubicBezTo>
                  <a:pt x="4" y="6405"/>
                  <a:pt x="7" y="6408"/>
                  <a:pt x="11" y="6408"/>
                </a:cubicBezTo>
                <a:lnTo>
                  <a:pt x="11" y="6408"/>
                </a:lnTo>
                <a:cubicBezTo>
                  <a:pt x="15" y="6408"/>
                  <a:pt x="19" y="6405"/>
                  <a:pt x="22" y="6402"/>
                </a:cubicBezTo>
                <a:cubicBezTo>
                  <a:pt x="27" y="6395"/>
                  <a:pt x="43" y="6390"/>
                  <a:pt x="95" y="6380"/>
                </a:cubicBezTo>
                <a:cubicBezTo>
                  <a:pt x="201" y="6358"/>
                  <a:pt x="337" y="6310"/>
                  <a:pt x="469" y="6250"/>
                </a:cubicBezTo>
                <a:cubicBezTo>
                  <a:pt x="492" y="6239"/>
                  <a:pt x="510" y="6231"/>
                  <a:pt x="512" y="6231"/>
                </a:cubicBezTo>
                <a:cubicBezTo>
                  <a:pt x="514" y="6230"/>
                  <a:pt x="517" y="6229"/>
                  <a:pt x="518" y="6227"/>
                </a:cubicBezTo>
                <a:cubicBezTo>
                  <a:pt x="519" y="6226"/>
                  <a:pt x="526" y="6223"/>
                  <a:pt x="534" y="6219"/>
                </a:cubicBezTo>
                <a:cubicBezTo>
                  <a:pt x="667" y="6152"/>
                  <a:pt x="801" y="6048"/>
                  <a:pt x="868" y="5959"/>
                </a:cubicBezTo>
                <a:cubicBezTo>
                  <a:pt x="883" y="5938"/>
                  <a:pt x="896" y="5917"/>
                  <a:pt x="916" y="5882"/>
                </a:cubicBezTo>
                <a:cubicBezTo>
                  <a:pt x="937" y="5844"/>
                  <a:pt x="943" y="5836"/>
                  <a:pt x="972" y="5811"/>
                </a:cubicBezTo>
                <a:cubicBezTo>
                  <a:pt x="1000" y="5787"/>
                  <a:pt x="1014" y="5779"/>
                  <a:pt x="1039" y="5772"/>
                </a:cubicBezTo>
                <a:cubicBezTo>
                  <a:pt x="1082" y="5762"/>
                  <a:pt x="1106" y="5759"/>
                  <a:pt x="1211" y="5748"/>
                </a:cubicBezTo>
                <a:cubicBezTo>
                  <a:pt x="1265" y="5743"/>
                  <a:pt x="1298" y="5737"/>
                  <a:pt x="1336" y="5726"/>
                </a:cubicBezTo>
                <a:cubicBezTo>
                  <a:pt x="1339" y="5725"/>
                  <a:pt x="1351" y="5721"/>
                  <a:pt x="1362" y="5718"/>
                </a:cubicBezTo>
                <a:cubicBezTo>
                  <a:pt x="1381" y="5713"/>
                  <a:pt x="1408" y="5704"/>
                  <a:pt x="1420" y="5699"/>
                </a:cubicBezTo>
                <a:cubicBezTo>
                  <a:pt x="1426" y="5696"/>
                  <a:pt x="1429" y="5695"/>
                  <a:pt x="1438" y="5693"/>
                </a:cubicBezTo>
                <a:cubicBezTo>
                  <a:pt x="1442" y="5692"/>
                  <a:pt x="1450" y="5689"/>
                  <a:pt x="1454" y="5687"/>
                </a:cubicBezTo>
                <a:cubicBezTo>
                  <a:pt x="1459" y="5685"/>
                  <a:pt x="1465" y="5682"/>
                  <a:pt x="1467" y="5682"/>
                </a:cubicBezTo>
                <a:cubicBezTo>
                  <a:pt x="1483" y="5678"/>
                  <a:pt x="1546" y="5650"/>
                  <a:pt x="1567" y="5638"/>
                </a:cubicBezTo>
                <a:cubicBezTo>
                  <a:pt x="1606" y="5616"/>
                  <a:pt x="1624" y="5600"/>
                  <a:pt x="1676" y="5538"/>
                </a:cubicBezTo>
                <a:cubicBezTo>
                  <a:pt x="1744" y="5455"/>
                  <a:pt x="1766" y="5424"/>
                  <a:pt x="1785" y="5382"/>
                </a:cubicBezTo>
                <a:cubicBezTo>
                  <a:pt x="1803" y="5344"/>
                  <a:pt x="1810" y="5332"/>
                  <a:pt x="1835" y="5304"/>
                </a:cubicBezTo>
                <a:cubicBezTo>
                  <a:pt x="1881" y="5252"/>
                  <a:pt x="1928" y="5221"/>
                  <a:pt x="2008" y="5187"/>
                </a:cubicBezTo>
                <a:cubicBezTo>
                  <a:pt x="2061" y="5165"/>
                  <a:pt x="2065" y="5159"/>
                  <a:pt x="2064" y="5153"/>
                </a:cubicBezTo>
                <a:cubicBezTo>
                  <a:pt x="2063" y="5150"/>
                  <a:pt x="2059" y="5148"/>
                  <a:pt x="2055" y="5148"/>
                </a:cubicBezTo>
                <a:cubicBezTo>
                  <a:pt x="2052" y="5148"/>
                  <a:pt x="2036" y="5148"/>
                  <a:pt x="2018" y="5148"/>
                </a:cubicBezTo>
                <a:cubicBezTo>
                  <a:pt x="2001" y="5148"/>
                  <a:pt x="1983" y="5147"/>
                  <a:pt x="1979" y="5147"/>
                </a:cubicBezTo>
                <a:cubicBezTo>
                  <a:pt x="1975" y="5146"/>
                  <a:pt x="1963" y="5146"/>
                  <a:pt x="1952" y="5145"/>
                </a:cubicBezTo>
                <a:cubicBezTo>
                  <a:pt x="1942" y="5145"/>
                  <a:pt x="1927" y="5144"/>
                  <a:pt x="1919" y="5143"/>
                </a:cubicBezTo>
                <a:cubicBezTo>
                  <a:pt x="1912" y="5142"/>
                  <a:pt x="1891" y="5140"/>
                  <a:pt x="1874" y="5138"/>
                </a:cubicBezTo>
                <a:cubicBezTo>
                  <a:pt x="1857" y="5136"/>
                  <a:pt x="1834" y="5134"/>
                  <a:pt x="1824" y="5132"/>
                </a:cubicBezTo>
                <a:cubicBezTo>
                  <a:pt x="1793" y="5127"/>
                  <a:pt x="1725" y="5124"/>
                  <a:pt x="1704" y="5127"/>
                </a:cubicBezTo>
                <a:cubicBezTo>
                  <a:pt x="1645" y="5136"/>
                  <a:pt x="1593" y="5167"/>
                  <a:pt x="1542" y="5225"/>
                </a:cubicBezTo>
                <a:cubicBezTo>
                  <a:pt x="1516" y="5255"/>
                  <a:pt x="1482" y="5296"/>
                  <a:pt x="1468" y="5314"/>
                </a:cubicBezTo>
                <a:cubicBezTo>
                  <a:pt x="1463" y="5321"/>
                  <a:pt x="1451" y="5335"/>
                  <a:pt x="1442" y="5346"/>
                </a:cubicBezTo>
                <a:cubicBezTo>
                  <a:pt x="1417" y="5376"/>
                  <a:pt x="1398" y="5402"/>
                  <a:pt x="1380" y="5428"/>
                </a:cubicBezTo>
                <a:cubicBezTo>
                  <a:pt x="1359" y="5460"/>
                  <a:pt x="1341" y="5483"/>
                  <a:pt x="1327" y="5499"/>
                </a:cubicBezTo>
                <a:cubicBezTo>
                  <a:pt x="1320" y="5506"/>
                  <a:pt x="1313" y="5513"/>
                  <a:pt x="1311" y="5515"/>
                </a:cubicBezTo>
                <a:cubicBezTo>
                  <a:pt x="1309" y="5517"/>
                  <a:pt x="1282" y="5542"/>
                  <a:pt x="1264" y="5558"/>
                </a:cubicBezTo>
                <a:cubicBezTo>
                  <a:pt x="1258" y="5564"/>
                  <a:pt x="1162" y="5631"/>
                  <a:pt x="1148" y="5639"/>
                </a:cubicBezTo>
                <a:cubicBezTo>
                  <a:pt x="1144" y="5641"/>
                  <a:pt x="1140" y="5645"/>
                  <a:pt x="1137" y="5647"/>
                </a:cubicBezTo>
                <a:cubicBezTo>
                  <a:pt x="1136" y="5649"/>
                  <a:pt x="1129" y="5655"/>
                  <a:pt x="1121" y="5660"/>
                </a:cubicBezTo>
                <a:cubicBezTo>
                  <a:pt x="1114" y="5666"/>
                  <a:pt x="1095" y="5684"/>
                  <a:pt x="1080" y="5701"/>
                </a:cubicBezTo>
                <a:cubicBezTo>
                  <a:pt x="1065" y="5719"/>
                  <a:pt x="1054" y="5730"/>
                  <a:pt x="1052" y="5732"/>
                </a:cubicBezTo>
                <a:cubicBezTo>
                  <a:pt x="1048" y="5733"/>
                  <a:pt x="1038" y="5741"/>
                  <a:pt x="1035" y="5744"/>
                </a:cubicBezTo>
                <a:cubicBezTo>
                  <a:pt x="1029" y="5750"/>
                  <a:pt x="1017" y="5757"/>
                  <a:pt x="1010" y="5760"/>
                </a:cubicBezTo>
                <a:cubicBezTo>
                  <a:pt x="992" y="5766"/>
                  <a:pt x="978" y="5775"/>
                  <a:pt x="962" y="5789"/>
                </a:cubicBezTo>
                <a:cubicBezTo>
                  <a:pt x="958" y="5793"/>
                  <a:pt x="955" y="5796"/>
                  <a:pt x="952" y="5798"/>
                </a:cubicBezTo>
                <a:cubicBezTo>
                  <a:pt x="953" y="5796"/>
                  <a:pt x="954" y="5794"/>
                  <a:pt x="956" y="5791"/>
                </a:cubicBezTo>
                <a:cubicBezTo>
                  <a:pt x="965" y="5774"/>
                  <a:pt x="1020" y="5580"/>
                  <a:pt x="1025" y="5546"/>
                </a:cubicBezTo>
                <a:cubicBezTo>
                  <a:pt x="1025" y="5544"/>
                  <a:pt x="1028" y="5530"/>
                  <a:pt x="1032" y="5514"/>
                </a:cubicBezTo>
                <a:cubicBezTo>
                  <a:pt x="1040" y="5478"/>
                  <a:pt x="1041" y="5470"/>
                  <a:pt x="1047" y="5441"/>
                </a:cubicBezTo>
                <a:cubicBezTo>
                  <a:pt x="1049" y="5428"/>
                  <a:pt x="1055" y="5399"/>
                  <a:pt x="1060" y="5376"/>
                </a:cubicBezTo>
                <a:lnTo>
                  <a:pt x="1061" y="5371"/>
                </a:lnTo>
                <a:cubicBezTo>
                  <a:pt x="1066" y="5342"/>
                  <a:pt x="1070" y="5324"/>
                  <a:pt x="1072" y="5315"/>
                </a:cubicBezTo>
                <a:lnTo>
                  <a:pt x="1072" y="5313"/>
                </a:lnTo>
                <a:cubicBezTo>
                  <a:pt x="1080" y="5267"/>
                  <a:pt x="1145" y="5153"/>
                  <a:pt x="1196" y="5096"/>
                </a:cubicBezTo>
                <a:cubicBezTo>
                  <a:pt x="1248" y="5037"/>
                  <a:pt x="1312" y="5005"/>
                  <a:pt x="1450" y="4968"/>
                </a:cubicBezTo>
                <a:cubicBezTo>
                  <a:pt x="1526" y="4947"/>
                  <a:pt x="1543" y="4941"/>
                  <a:pt x="1676" y="4889"/>
                </a:cubicBezTo>
                <a:cubicBezTo>
                  <a:pt x="1759" y="4856"/>
                  <a:pt x="1807" y="4823"/>
                  <a:pt x="1836" y="4780"/>
                </a:cubicBezTo>
                <a:cubicBezTo>
                  <a:pt x="1874" y="4726"/>
                  <a:pt x="1909" y="4681"/>
                  <a:pt x="1949" y="4636"/>
                </a:cubicBezTo>
                <a:cubicBezTo>
                  <a:pt x="2014" y="4561"/>
                  <a:pt x="2042" y="4536"/>
                  <a:pt x="2097" y="4501"/>
                </a:cubicBezTo>
                <a:cubicBezTo>
                  <a:pt x="2135" y="4476"/>
                  <a:pt x="2180" y="4460"/>
                  <a:pt x="2226" y="4456"/>
                </a:cubicBezTo>
                <a:cubicBezTo>
                  <a:pt x="2273" y="4452"/>
                  <a:pt x="2319" y="4458"/>
                  <a:pt x="2359" y="4476"/>
                </a:cubicBezTo>
                <a:cubicBezTo>
                  <a:pt x="2396" y="4491"/>
                  <a:pt x="2453" y="4541"/>
                  <a:pt x="2473" y="4575"/>
                </a:cubicBezTo>
                <a:cubicBezTo>
                  <a:pt x="2480" y="4586"/>
                  <a:pt x="2504" y="4617"/>
                  <a:pt x="2511" y="4617"/>
                </a:cubicBezTo>
                <a:moveTo>
                  <a:pt x="1387" y="4927"/>
                </a:moveTo>
                <a:cubicBezTo>
                  <a:pt x="1389" y="4925"/>
                  <a:pt x="1395" y="4922"/>
                  <a:pt x="1396" y="4918"/>
                </a:cubicBezTo>
                <a:lnTo>
                  <a:pt x="1396" y="4918"/>
                </a:lnTo>
                <a:cubicBezTo>
                  <a:pt x="1401" y="4917"/>
                  <a:pt x="1409" y="4909"/>
                  <a:pt x="1411" y="4907"/>
                </a:cubicBezTo>
                <a:cubicBezTo>
                  <a:pt x="1428" y="4890"/>
                  <a:pt x="1474" y="4852"/>
                  <a:pt x="1503" y="4833"/>
                </a:cubicBezTo>
                <a:cubicBezTo>
                  <a:pt x="1518" y="4823"/>
                  <a:pt x="1553" y="4807"/>
                  <a:pt x="1591" y="4793"/>
                </a:cubicBezTo>
                <a:cubicBezTo>
                  <a:pt x="1601" y="4790"/>
                  <a:pt x="1611" y="4786"/>
                  <a:pt x="1615" y="4784"/>
                </a:cubicBezTo>
                <a:cubicBezTo>
                  <a:pt x="1650" y="4768"/>
                  <a:pt x="1679" y="4754"/>
                  <a:pt x="1692" y="4747"/>
                </a:cubicBezTo>
                <a:cubicBezTo>
                  <a:pt x="1729" y="4728"/>
                  <a:pt x="1756" y="4704"/>
                  <a:pt x="1797" y="4652"/>
                </a:cubicBezTo>
                <a:cubicBezTo>
                  <a:pt x="1808" y="4638"/>
                  <a:pt x="1820" y="4622"/>
                  <a:pt x="1825" y="4617"/>
                </a:cubicBezTo>
                <a:cubicBezTo>
                  <a:pt x="1829" y="4611"/>
                  <a:pt x="1844" y="4593"/>
                  <a:pt x="1857" y="4577"/>
                </a:cubicBezTo>
                <a:cubicBezTo>
                  <a:pt x="1874" y="4556"/>
                  <a:pt x="1887" y="4540"/>
                  <a:pt x="1896" y="4529"/>
                </a:cubicBezTo>
                <a:cubicBezTo>
                  <a:pt x="1909" y="4512"/>
                  <a:pt x="1910" y="4510"/>
                  <a:pt x="1907" y="4507"/>
                </a:cubicBezTo>
                <a:cubicBezTo>
                  <a:pt x="1905" y="4505"/>
                  <a:pt x="1901" y="4507"/>
                  <a:pt x="1898" y="4511"/>
                </a:cubicBezTo>
                <a:cubicBezTo>
                  <a:pt x="1895" y="4513"/>
                  <a:pt x="1892" y="4518"/>
                  <a:pt x="1887" y="4523"/>
                </a:cubicBezTo>
                <a:cubicBezTo>
                  <a:pt x="1877" y="4534"/>
                  <a:pt x="1863" y="4550"/>
                  <a:pt x="1844" y="4572"/>
                </a:cubicBezTo>
                <a:cubicBezTo>
                  <a:pt x="1810" y="4610"/>
                  <a:pt x="1772" y="4651"/>
                  <a:pt x="1760" y="4664"/>
                </a:cubicBezTo>
                <a:cubicBezTo>
                  <a:pt x="1749" y="4674"/>
                  <a:pt x="1736" y="4687"/>
                  <a:pt x="1734" y="4690"/>
                </a:cubicBezTo>
                <a:cubicBezTo>
                  <a:pt x="1722" y="4706"/>
                  <a:pt x="1641" y="4749"/>
                  <a:pt x="1576" y="4774"/>
                </a:cubicBezTo>
                <a:cubicBezTo>
                  <a:pt x="1550" y="4784"/>
                  <a:pt x="1507" y="4805"/>
                  <a:pt x="1490" y="4815"/>
                </a:cubicBezTo>
                <a:cubicBezTo>
                  <a:pt x="1471" y="4827"/>
                  <a:pt x="1436" y="4854"/>
                  <a:pt x="1419" y="4870"/>
                </a:cubicBezTo>
                <a:cubicBezTo>
                  <a:pt x="1411" y="4877"/>
                  <a:pt x="1395" y="4891"/>
                  <a:pt x="1382" y="4900"/>
                </a:cubicBezTo>
                <a:cubicBezTo>
                  <a:pt x="1370" y="4910"/>
                  <a:pt x="1354" y="4922"/>
                  <a:pt x="1348" y="4926"/>
                </a:cubicBezTo>
                <a:cubicBezTo>
                  <a:pt x="1345" y="4929"/>
                  <a:pt x="1342" y="4931"/>
                  <a:pt x="1339" y="4933"/>
                </a:cubicBezTo>
                <a:cubicBezTo>
                  <a:pt x="1342" y="4927"/>
                  <a:pt x="1344" y="4924"/>
                  <a:pt x="1344" y="4923"/>
                </a:cubicBezTo>
                <a:cubicBezTo>
                  <a:pt x="1347" y="4921"/>
                  <a:pt x="1353" y="4906"/>
                  <a:pt x="1355" y="4902"/>
                </a:cubicBezTo>
                <a:cubicBezTo>
                  <a:pt x="1363" y="4883"/>
                  <a:pt x="1390" y="4842"/>
                  <a:pt x="1402" y="4831"/>
                </a:cubicBezTo>
                <a:cubicBezTo>
                  <a:pt x="1418" y="4816"/>
                  <a:pt x="1444" y="4797"/>
                  <a:pt x="1467" y="4784"/>
                </a:cubicBezTo>
                <a:cubicBezTo>
                  <a:pt x="1529" y="4748"/>
                  <a:pt x="1661" y="4660"/>
                  <a:pt x="1676" y="4643"/>
                </a:cubicBezTo>
                <a:cubicBezTo>
                  <a:pt x="1701" y="4617"/>
                  <a:pt x="1758" y="4540"/>
                  <a:pt x="1797" y="4479"/>
                </a:cubicBezTo>
                <a:cubicBezTo>
                  <a:pt x="1811" y="4457"/>
                  <a:pt x="1853" y="4407"/>
                  <a:pt x="1866" y="4397"/>
                </a:cubicBezTo>
                <a:cubicBezTo>
                  <a:pt x="1889" y="4378"/>
                  <a:pt x="1912" y="4364"/>
                  <a:pt x="1938" y="4354"/>
                </a:cubicBezTo>
                <a:cubicBezTo>
                  <a:pt x="1966" y="4343"/>
                  <a:pt x="1986" y="4341"/>
                  <a:pt x="2024" y="4349"/>
                </a:cubicBezTo>
                <a:lnTo>
                  <a:pt x="2024" y="4349"/>
                </a:lnTo>
                <a:cubicBezTo>
                  <a:pt x="2035" y="4351"/>
                  <a:pt x="2054" y="4356"/>
                  <a:pt x="2065" y="4358"/>
                </a:cubicBezTo>
                <a:cubicBezTo>
                  <a:pt x="2076" y="4361"/>
                  <a:pt x="2103" y="4368"/>
                  <a:pt x="2126" y="4373"/>
                </a:cubicBezTo>
                <a:lnTo>
                  <a:pt x="2127" y="4374"/>
                </a:lnTo>
                <a:cubicBezTo>
                  <a:pt x="2164" y="4382"/>
                  <a:pt x="2192" y="4391"/>
                  <a:pt x="2213" y="4398"/>
                </a:cubicBezTo>
                <a:lnTo>
                  <a:pt x="2214" y="4399"/>
                </a:lnTo>
                <a:cubicBezTo>
                  <a:pt x="2224" y="4402"/>
                  <a:pt x="2243" y="4409"/>
                  <a:pt x="2257" y="4413"/>
                </a:cubicBezTo>
                <a:cubicBezTo>
                  <a:pt x="2282" y="4421"/>
                  <a:pt x="2299" y="4428"/>
                  <a:pt x="2319" y="4438"/>
                </a:cubicBezTo>
                <a:cubicBezTo>
                  <a:pt x="2298" y="4433"/>
                  <a:pt x="2276" y="4430"/>
                  <a:pt x="2242" y="4430"/>
                </a:cubicBezTo>
                <a:cubicBezTo>
                  <a:pt x="2203" y="4430"/>
                  <a:pt x="2140" y="4447"/>
                  <a:pt x="2100" y="4470"/>
                </a:cubicBezTo>
                <a:cubicBezTo>
                  <a:pt x="2078" y="4482"/>
                  <a:pt x="2032" y="4515"/>
                  <a:pt x="2014" y="4532"/>
                </a:cubicBezTo>
                <a:cubicBezTo>
                  <a:pt x="1989" y="4555"/>
                  <a:pt x="1956" y="4590"/>
                  <a:pt x="1922" y="4630"/>
                </a:cubicBezTo>
                <a:cubicBezTo>
                  <a:pt x="1883" y="4675"/>
                  <a:pt x="1865" y="4698"/>
                  <a:pt x="1821" y="4761"/>
                </a:cubicBezTo>
                <a:cubicBezTo>
                  <a:pt x="1792" y="4802"/>
                  <a:pt x="1758" y="4829"/>
                  <a:pt x="1707" y="4851"/>
                </a:cubicBezTo>
                <a:cubicBezTo>
                  <a:pt x="1611" y="4892"/>
                  <a:pt x="1527" y="4923"/>
                  <a:pt x="1462" y="4940"/>
                </a:cubicBezTo>
                <a:cubicBezTo>
                  <a:pt x="1393" y="4958"/>
                  <a:pt x="1361" y="4969"/>
                  <a:pt x="1322" y="4984"/>
                </a:cubicBezTo>
                <a:cubicBezTo>
                  <a:pt x="1316" y="4986"/>
                  <a:pt x="1311" y="4988"/>
                  <a:pt x="1307" y="4990"/>
                </a:cubicBezTo>
                <a:cubicBezTo>
                  <a:pt x="1311" y="4987"/>
                  <a:pt x="1315" y="4983"/>
                  <a:pt x="1320" y="4979"/>
                </a:cubicBezTo>
                <a:cubicBezTo>
                  <a:pt x="1334" y="4968"/>
                  <a:pt x="1353" y="4953"/>
                  <a:pt x="1362" y="4945"/>
                </a:cubicBezTo>
                <a:cubicBezTo>
                  <a:pt x="1372" y="4937"/>
                  <a:pt x="1383" y="4929"/>
                  <a:pt x="1387" y="4927"/>
                </a:cubicBezTo>
                <a:moveTo>
                  <a:pt x="2117" y="4348"/>
                </a:moveTo>
                <a:cubicBezTo>
                  <a:pt x="2105" y="4345"/>
                  <a:pt x="2080" y="4339"/>
                  <a:pt x="2062" y="4335"/>
                </a:cubicBezTo>
                <a:cubicBezTo>
                  <a:pt x="2056" y="4333"/>
                  <a:pt x="2050" y="4332"/>
                  <a:pt x="2045" y="4330"/>
                </a:cubicBezTo>
                <a:cubicBezTo>
                  <a:pt x="2067" y="4329"/>
                  <a:pt x="2105" y="4328"/>
                  <a:pt x="2123" y="4328"/>
                </a:cubicBezTo>
                <a:cubicBezTo>
                  <a:pt x="2181" y="4331"/>
                  <a:pt x="2226" y="4339"/>
                  <a:pt x="2273" y="4355"/>
                </a:cubicBezTo>
                <a:cubicBezTo>
                  <a:pt x="2338" y="4377"/>
                  <a:pt x="2373" y="4395"/>
                  <a:pt x="2416" y="4431"/>
                </a:cubicBezTo>
                <a:cubicBezTo>
                  <a:pt x="2443" y="4453"/>
                  <a:pt x="2467" y="4478"/>
                  <a:pt x="2469" y="4483"/>
                </a:cubicBezTo>
                <a:cubicBezTo>
                  <a:pt x="2469" y="4485"/>
                  <a:pt x="2470" y="4487"/>
                  <a:pt x="2471" y="4489"/>
                </a:cubicBezTo>
                <a:cubicBezTo>
                  <a:pt x="2472" y="4489"/>
                  <a:pt x="2473" y="4490"/>
                  <a:pt x="2474" y="4490"/>
                </a:cubicBezTo>
                <a:cubicBezTo>
                  <a:pt x="2477" y="4494"/>
                  <a:pt x="2486" y="4518"/>
                  <a:pt x="2489" y="4542"/>
                </a:cubicBezTo>
                <a:lnTo>
                  <a:pt x="2490" y="4553"/>
                </a:lnTo>
                <a:lnTo>
                  <a:pt x="2489" y="4551"/>
                </a:lnTo>
                <a:cubicBezTo>
                  <a:pt x="2458" y="4511"/>
                  <a:pt x="2420" y="4477"/>
                  <a:pt x="2370" y="4444"/>
                </a:cubicBezTo>
                <a:cubicBezTo>
                  <a:pt x="2325" y="4415"/>
                  <a:pt x="2306" y="4406"/>
                  <a:pt x="2258" y="4390"/>
                </a:cubicBezTo>
                <a:cubicBezTo>
                  <a:pt x="2242" y="4385"/>
                  <a:pt x="2219" y="4377"/>
                  <a:pt x="2206" y="4372"/>
                </a:cubicBezTo>
                <a:cubicBezTo>
                  <a:pt x="2193" y="4367"/>
                  <a:pt x="2173" y="4361"/>
                  <a:pt x="2161" y="4358"/>
                </a:cubicBezTo>
                <a:cubicBezTo>
                  <a:pt x="2149" y="4356"/>
                  <a:pt x="2130" y="4351"/>
                  <a:pt x="2117" y="4348"/>
                </a:cubicBezTo>
                <a:moveTo>
                  <a:pt x="1858" y="4046"/>
                </a:moveTo>
                <a:cubicBezTo>
                  <a:pt x="1858" y="4049"/>
                  <a:pt x="1849" y="4058"/>
                  <a:pt x="1827" y="4065"/>
                </a:cubicBezTo>
                <a:cubicBezTo>
                  <a:pt x="1825" y="4066"/>
                  <a:pt x="1823" y="4067"/>
                  <a:pt x="1820" y="4068"/>
                </a:cubicBezTo>
                <a:cubicBezTo>
                  <a:pt x="1823" y="4065"/>
                  <a:pt x="1825" y="4063"/>
                  <a:pt x="1829" y="4060"/>
                </a:cubicBezTo>
                <a:cubicBezTo>
                  <a:pt x="1841" y="4049"/>
                  <a:pt x="1851" y="4044"/>
                  <a:pt x="1856" y="4044"/>
                </a:cubicBezTo>
                <a:lnTo>
                  <a:pt x="1857" y="4045"/>
                </a:lnTo>
                <a:cubicBezTo>
                  <a:pt x="1857" y="4045"/>
                  <a:pt x="1858" y="4045"/>
                  <a:pt x="1858" y="4046"/>
                </a:cubicBezTo>
                <a:moveTo>
                  <a:pt x="2699" y="2816"/>
                </a:moveTo>
                <a:cubicBezTo>
                  <a:pt x="2696" y="2814"/>
                  <a:pt x="2688" y="2809"/>
                  <a:pt x="2683" y="2805"/>
                </a:cubicBezTo>
                <a:cubicBezTo>
                  <a:pt x="2682" y="2804"/>
                  <a:pt x="2679" y="2802"/>
                  <a:pt x="2677" y="2805"/>
                </a:cubicBezTo>
                <a:cubicBezTo>
                  <a:pt x="2674" y="2808"/>
                  <a:pt x="2677" y="2810"/>
                  <a:pt x="2681" y="2815"/>
                </a:cubicBezTo>
                <a:cubicBezTo>
                  <a:pt x="2684" y="2819"/>
                  <a:pt x="2689" y="2823"/>
                  <a:pt x="2694" y="2829"/>
                </a:cubicBezTo>
                <a:cubicBezTo>
                  <a:pt x="2707" y="2842"/>
                  <a:pt x="2724" y="2862"/>
                  <a:pt x="2730" y="2871"/>
                </a:cubicBezTo>
                <a:cubicBezTo>
                  <a:pt x="2743" y="2890"/>
                  <a:pt x="2780" y="2936"/>
                  <a:pt x="2795" y="2951"/>
                </a:cubicBezTo>
                <a:cubicBezTo>
                  <a:pt x="2800" y="2956"/>
                  <a:pt x="2808" y="2964"/>
                  <a:pt x="2813" y="2970"/>
                </a:cubicBezTo>
                <a:cubicBezTo>
                  <a:pt x="2817" y="2975"/>
                  <a:pt x="2824" y="2983"/>
                  <a:pt x="2828" y="2987"/>
                </a:cubicBezTo>
                <a:cubicBezTo>
                  <a:pt x="2832" y="2991"/>
                  <a:pt x="2844" y="3004"/>
                  <a:pt x="2854" y="3016"/>
                </a:cubicBezTo>
                <a:cubicBezTo>
                  <a:pt x="2859" y="3022"/>
                  <a:pt x="2863" y="3026"/>
                  <a:pt x="2865" y="3029"/>
                </a:cubicBezTo>
                <a:cubicBezTo>
                  <a:pt x="2857" y="3028"/>
                  <a:pt x="2842" y="3025"/>
                  <a:pt x="2829" y="3024"/>
                </a:cubicBezTo>
                <a:cubicBezTo>
                  <a:pt x="2764" y="3014"/>
                  <a:pt x="2739" y="3004"/>
                  <a:pt x="2674" y="2958"/>
                </a:cubicBezTo>
                <a:cubicBezTo>
                  <a:pt x="2629" y="2926"/>
                  <a:pt x="2601" y="2901"/>
                  <a:pt x="2562" y="2860"/>
                </a:cubicBezTo>
                <a:cubicBezTo>
                  <a:pt x="2529" y="2823"/>
                  <a:pt x="2491" y="2787"/>
                  <a:pt x="2457" y="2760"/>
                </a:cubicBezTo>
                <a:cubicBezTo>
                  <a:pt x="2413" y="2725"/>
                  <a:pt x="2394" y="2718"/>
                  <a:pt x="2386" y="2718"/>
                </a:cubicBezTo>
                <a:cubicBezTo>
                  <a:pt x="2396" y="2714"/>
                  <a:pt x="2418" y="2706"/>
                  <a:pt x="2468" y="2691"/>
                </a:cubicBezTo>
                <a:cubicBezTo>
                  <a:pt x="2470" y="2690"/>
                  <a:pt x="2489" y="2689"/>
                  <a:pt x="2518" y="2688"/>
                </a:cubicBezTo>
                <a:cubicBezTo>
                  <a:pt x="2550" y="2687"/>
                  <a:pt x="2569" y="2688"/>
                  <a:pt x="2586" y="2691"/>
                </a:cubicBezTo>
                <a:cubicBezTo>
                  <a:pt x="2639" y="2701"/>
                  <a:pt x="2716" y="2750"/>
                  <a:pt x="2758" y="2799"/>
                </a:cubicBezTo>
                <a:cubicBezTo>
                  <a:pt x="2771" y="2814"/>
                  <a:pt x="2788" y="2837"/>
                  <a:pt x="2796" y="2849"/>
                </a:cubicBezTo>
                <a:cubicBezTo>
                  <a:pt x="2804" y="2862"/>
                  <a:pt x="2821" y="2887"/>
                  <a:pt x="2833" y="2906"/>
                </a:cubicBezTo>
                <a:cubicBezTo>
                  <a:pt x="2845" y="2924"/>
                  <a:pt x="2860" y="2951"/>
                  <a:pt x="2867" y="2966"/>
                </a:cubicBezTo>
                <a:cubicBezTo>
                  <a:pt x="2879" y="2992"/>
                  <a:pt x="2888" y="3015"/>
                  <a:pt x="2893" y="3028"/>
                </a:cubicBezTo>
                <a:cubicBezTo>
                  <a:pt x="2892" y="3028"/>
                  <a:pt x="2892" y="3027"/>
                  <a:pt x="2891" y="3027"/>
                </a:cubicBezTo>
                <a:cubicBezTo>
                  <a:pt x="2879" y="3012"/>
                  <a:pt x="2829" y="2955"/>
                  <a:pt x="2815" y="2940"/>
                </a:cubicBezTo>
                <a:cubicBezTo>
                  <a:pt x="2809" y="2934"/>
                  <a:pt x="2800" y="2925"/>
                  <a:pt x="2794" y="2919"/>
                </a:cubicBezTo>
                <a:cubicBezTo>
                  <a:pt x="2789" y="2914"/>
                  <a:pt x="2778" y="2900"/>
                  <a:pt x="2769" y="2890"/>
                </a:cubicBezTo>
                <a:cubicBezTo>
                  <a:pt x="2747" y="2863"/>
                  <a:pt x="2708" y="2821"/>
                  <a:pt x="2699" y="2816"/>
                </a:cubicBezTo>
                <a:moveTo>
                  <a:pt x="2080" y="2827"/>
                </a:moveTo>
                <a:cubicBezTo>
                  <a:pt x="2081" y="2826"/>
                  <a:pt x="2084" y="2824"/>
                  <a:pt x="2103" y="2812"/>
                </a:cubicBezTo>
                <a:cubicBezTo>
                  <a:pt x="2154" y="2778"/>
                  <a:pt x="2174" y="2770"/>
                  <a:pt x="2255" y="2750"/>
                </a:cubicBezTo>
                <a:cubicBezTo>
                  <a:pt x="2283" y="2743"/>
                  <a:pt x="2308" y="2737"/>
                  <a:pt x="2310" y="2737"/>
                </a:cubicBezTo>
                <a:cubicBezTo>
                  <a:pt x="2326" y="2732"/>
                  <a:pt x="2355" y="2733"/>
                  <a:pt x="2377" y="2738"/>
                </a:cubicBezTo>
                <a:cubicBezTo>
                  <a:pt x="2402" y="2744"/>
                  <a:pt x="2405" y="2746"/>
                  <a:pt x="2443" y="2777"/>
                </a:cubicBezTo>
                <a:cubicBezTo>
                  <a:pt x="2451" y="2784"/>
                  <a:pt x="2464" y="2795"/>
                  <a:pt x="2471" y="2800"/>
                </a:cubicBezTo>
                <a:lnTo>
                  <a:pt x="2477" y="2805"/>
                </a:lnTo>
                <a:lnTo>
                  <a:pt x="2469" y="2805"/>
                </a:lnTo>
                <a:cubicBezTo>
                  <a:pt x="2448" y="2807"/>
                  <a:pt x="2392" y="2829"/>
                  <a:pt x="2365" y="2847"/>
                </a:cubicBezTo>
                <a:cubicBezTo>
                  <a:pt x="2354" y="2854"/>
                  <a:pt x="2337" y="2867"/>
                  <a:pt x="2328" y="2877"/>
                </a:cubicBezTo>
                <a:cubicBezTo>
                  <a:pt x="2290" y="2918"/>
                  <a:pt x="2270" y="2933"/>
                  <a:pt x="2236" y="2944"/>
                </a:cubicBezTo>
                <a:cubicBezTo>
                  <a:pt x="2210" y="2953"/>
                  <a:pt x="2172" y="2964"/>
                  <a:pt x="2145" y="2969"/>
                </a:cubicBezTo>
                <a:cubicBezTo>
                  <a:pt x="2109" y="2975"/>
                  <a:pt x="2058" y="2988"/>
                  <a:pt x="2032" y="2997"/>
                </a:cubicBezTo>
                <a:cubicBezTo>
                  <a:pt x="2021" y="3001"/>
                  <a:pt x="2007" y="3005"/>
                  <a:pt x="2001" y="3006"/>
                </a:cubicBezTo>
                <a:cubicBezTo>
                  <a:pt x="1980" y="3011"/>
                  <a:pt x="1939" y="3029"/>
                  <a:pt x="1910" y="3046"/>
                </a:cubicBezTo>
                <a:cubicBezTo>
                  <a:pt x="1918" y="3038"/>
                  <a:pt x="1929" y="3029"/>
                  <a:pt x="1939" y="3023"/>
                </a:cubicBezTo>
                <a:cubicBezTo>
                  <a:pt x="1952" y="3013"/>
                  <a:pt x="1969" y="3001"/>
                  <a:pt x="1976" y="2995"/>
                </a:cubicBezTo>
                <a:cubicBezTo>
                  <a:pt x="1996" y="2980"/>
                  <a:pt x="2045" y="2947"/>
                  <a:pt x="2065" y="2937"/>
                </a:cubicBezTo>
                <a:cubicBezTo>
                  <a:pt x="2075" y="2932"/>
                  <a:pt x="2105" y="2915"/>
                  <a:pt x="2132" y="2899"/>
                </a:cubicBezTo>
                <a:cubicBezTo>
                  <a:pt x="2158" y="2884"/>
                  <a:pt x="2195" y="2865"/>
                  <a:pt x="2213" y="2856"/>
                </a:cubicBezTo>
                <a:cubicBezTo>
                  <a:pt x="2239" y="2844"/>
                  <a:pt x="2259" y="2834"/>
                  <a:pt x="2272" y="2827"/>
                </a:cubicBezTo>
                <a:cubicBezTo>
                  <a:pt x="2279" y="2823"/>
                  <a:pt x="2284" y="2821"/>
                  <a:pt x="2288" y="2819"/>
                </a:cubicBezTo>
                <a:cubicBezTo>
                  <a:pt x="2292" y="2816"/>
                  <a:pt x="2295" y="2814"/>
                  <a:pt x="2294" y="2811"/>
                </a:cubicBezTo>
                <a:cubicBezTo>
                  <a:pt x="2294" y="2809"/>
                  <a:pt x="2292" y="2808"/>
                  <a:pt x="2291" y="2808"/>
                </a:cubicBezTo>
                <a:cubicBezTo>
                  <a:pt x="2289" y="2808"/>
                  <a:pt x="2288" y="2809"/>
                  <a:pt x="2288" y="2809"/>
                </a:cubicBezTo>
                <a:cubicBezTo>
                  <a:pt x="2216" y="2828"/>
                  <a:pt x="2062" y="2906"/>
                  <a:pt x="1983" y="2963"/>
                </a:cubicBezTo>
                <a:cubicBezTo>
                  <a:pt x="1968" y="2974"/>
                  <a:pt x="1945" y="2991"/>
                  <a:pt x="1930" y="3001"/>
                </a:cubicBezTo>
                <a:cubicBezTo>
                  <a:pt x="1922" y="3007"/>
                  <a:pt x="1913" y="3014"/>
                  <a:pt x="1906" y="3019"/>
                </a:cubicBezTo>
                <a:cubicBezTo>
                  <a:pt x="1910" y="3013"/>
                  <a:pt x="1915" y="3006"/>
                  <a:pt x="1917" y="3004"/>
                </a:cubicBezTo>
                <a:cubicBezTo>
                  <a:pt x="1918" y="3002"/>
                  <a:pt x="1926" y="2991"/>
                  <a:pt x="1931" y="2984"/>
                </a:cubicBezTo>
                <a:cubicBezTo>
                  <a:pt x="1953" y="2954"/>
                  <a:pt x="2006" y="2893"/>
                  <a:pt x="2039" y="2861"/>
                </a:cubicBezTo>
                <a:cubicBezTo>
                  <a:pt x="2050" y="2850"/>
                  <a:pt x="2077" y="2828"/>
                  <a:pt x="2080" y="2827"/>
                </a:cubicBezTo>
                <a:moveTo>
                  <a:pt x="1709" y="2894"/>
                </a:moveTo>
                <a:cubicBezTo>
                  <a:pt x="1711" y="2886"/>
                  <a:pt x="1720" y="2864"/>
                  <a:pt x="1727" y="2857"/>
                </a:cubicBezTo>
                <a:cubicBezTo>
                  <a:pt x="1732" y="2850"/>
                  <a:pt x="1737" y="2848"/>
                  <a:pt x="1739" y="2848"/>
                </a:cubicBezTo>
                <a:cubicBezTo>
                  <a:pt x="1740" y="2848"/>
                  <a:pt x="1740" y="2848"/>
                  <a:pt x="1740" y="2848"/>
                </a:cubicBezTo>
                <a:cubicBezTo>
                  <a:pt x="1742" y="2849"/>
                  <a:pt x="1743" y="2851"/>
                  <a:pt x="1743" y="2853"/>
                </a:cubicBezTo>
                <a:lnTo>
                  <a:pt x="1743" y="2853"/>
                </a:lnTo>
                <a:cubicBezTo>
                  <a:pt x="1744" y="2856"/>
                  <a:pt x="1743" y="2862"/>
                  <a:pt x="1741" y="2865"/>
                </a:cubicBezTo>
                <a:cubicBezTo>
                  <a:pt x="1739" y="2871"/>
                  <a:pt x="1718" y="2889"/>
                  <a:pt x="1709" y="2894"/>
                </a:cubicBezTo>
                <a:moveTo>
                  <a:pt x="2161" y="1552"/>
                </a:moveTo>
                <a:lnTo>
                  <a:pt x="2161" y="1552"/>
                </a:lnTo>
                <a:cubicBezTo>
                  <a:pt x="2132" y="1575"/>
                  <a:pt x="2110" y="1614"/>
                  <a:pt x="2099" y="1664"/>
                </a:cubicBezTo>
                <a:cubicBezTo>
                  <a:pt x="2092" y="1694"/>
                  <a:pt x="2086" y="1715"/>
                  <a:pt x="2083" y="1724"/>
                </a:cubicBezTo>
                <a:cubicBezTo>
                  <a:pt x="2076" y="1744"/>
                  <a:pt x="2059" y="1803"/>
                  <a:pt x="2057" y="1816"/>
                </a:cubicBezTo>
                <a:cubicBezTo>
                  <a:pt x="2056" y="1819"/>
                  <a:pt x="2055" y="1830"/>
                  <a:pt x="2053" y="1840"/>
                </a:cubicBezTo>
                <a:cubicBezTo>
                  <a:pt x="2051" y="1850"/>
                  <a:pt x="2049" y="1863"/>
                  <a:pt x="2049" y="1869"/>
                </a:cubicBezTo>
                <a:cubicBezTo>
                  <a:pt x="2047" y="1884"/>
                  <a:pt x="2043" y="1906"/>
                  <a:pt x="2040" y="1915"/>
                </a:cubicBezTo>
                <a:cubicBezTo>
                  <a:pt x="2039" y="1919"/>
                  <a:pt x="2022" y="1951"/>
                  <a:pt x="1999" y="1990"/>
                </a:cubicBezTo>
                <a:cubicBezTo>
                  <a:pt x="1978" y="2027"/>
                  <a:pt x="1954" y="2069"/>
                  <a:pt x="1946" y="2084"/>
                </a:cubicBezTo>
                <a:cubicBezTo>
                  <a:pt x="1933" y="2106"/>
                  <a:pt x="1921" y="2125"/>
                  <a:pt x="1898" y="2160"/>
                </a:cubicBezTo>
                <a:cubicBezTo>
                  <a:pt x="1896" y="2164"/>
                  <a:pt x="1891" y="2171"/>
                  <a:pt x="1888" y="2174"/>
                </a:cubicBezTo>
                <a:cubicBezTo>
                  <a:pt x="1885" y="2178"/>
                  <a:pt x="1879" y="2186"/>
                  <a:pt x="1875" y="2191"/>
                </a:cubicBezTo>
                <a:cubicBezTo>
                  <a:pt x="1865" y="2204"/>
                  <a:pt x="1829" y="2239"/>
                  <a:pt x="1824" y="2242"/>
                </a:cubicBezTo>
                <a:cubicBezTo>
                  <a:pt x="1821" y="2242"/>
                  <a:pt x="1818" y="2245"/>
                  <a:pt x="1818" y="2247"/>
                </a:cubicBezTo>
                <a:cubicBezTo>
                  <a:pt x="1817" y="2248"/>
                  <a:pt x="1816" y="2249"/>
                  <a:pt x="1813" y="2251"/>
                </a:cubicBezTo>
                <a:cubicBezTo>
                  <a:pt x="1809" y="2253"/>
                  <a:pt x="1800" y="2259"/>
                  <a:pt x="1792" y="2265"/>
                </a:cubicBezTo>
                <a:lnTo>
                  <a:pt x="1752" y="2292"/>
                </a:lnTo>
                <a:cubicBezTo>
                  <a:pt x="1726" y="2310"/>
                  <a:pt x="1705" y="2325"/>
                  <a:pt x="1696" y="2332"/>
                </a:cubicBezTo>
                <a:cubicBezTo>
                  <a:pt x="1703" y="2321"/>
                  <a:pt x="1716" y="2300"/>
                  <a:pt x="1735" y="2273"/>
                </a:cubicBezTo>
                <a:cubicBezTo>
                  <a:pt x="1756" y="2240"/>
                  <a:pt x="1798" y="2159"/>
                  <a:pt x="1811" y="2126"/>
                </a:cubicBezTo>
                <a:cubicBezTo>
                  <a:pt x="1827" y="2085"/>
                  <a:pt x="1839" y="2048"/>
                  <a:pt x="1848" y="2006"/>
                </a:cubicBezTo>
                <a:cubicBezTo>
                  <a:pt x="1856" y="1966"/>
                  <a:pt x="1866" y="1941"/>
                  <a:pt x="1892" y="1896"/>
                </a:cubicBezTo>
                <a:cubicBezTo>
                  <a:pt x="1900" y="1882"/>
                  <a:pt x="1912" y="1858"/>
                  <a:pt x="1919" y="1842"/>
                </a:cubicBezTo>
                <a:cubicBezTo>
                  <a:pt x="1931" y="1813"/>
                  <a:pt x="1964" y="1746"/>
                  <a:pt x="1979" y="1718"/>
                </a:cubicBezTo>
                <a:cubicBezTo>
                  <a:pt x="1984" y="1709"/>
                  <a:pt x="1987" y="1704"/>
                  <a:pt x="1988" y="1701"/>
                </a:cubicBezTo>
                <a:cubicBezTo>
                  <a:pt x="1991" y="1696"/>
                  <a:pt x="1993" y="1693"/>
                  <a:pt x="1990" y="1691"/>
                </a:cubicBezTo>
                <a:cubicBezTo>
                  <a:pt x="1989" y="1690"/>
                  <a:pt x="1988" y="1690"/>
                  <a:pt x="1988" y="1690"/>
                </a:cubicBezTo>
                <a:cubicBezTo>
                  <a:pt x="1986" y="1690"/>
                  <a:pt x="1984" y="1692"/>
                  <a:pt x="1983" y="1694"/>
                </a:cubicBezTo>
                <a:cubicBezTo>
                  <a:pt x="1957" y="1724"/>
                  <a:pt x="1934" y="1761"/>
                  <a:pt x="1910" y="1813"/>
                </a:cubicBezTo>
                <a:cubicBezTo>
                  <a:pt x="1898" y="1838"/>
                  <a:pt x="1883" y="1867"/>
                  <a:pt x="1876" y="1878"/>
                </a:cubicBezTo>
                <a:cubicBezTo>
                  <a:pt x="1848" y="1924"/>
                  <a:pt x="1834" y="1960"/>
                  <a:pt x="1824" y="2005"/>
                </a:cubicBezTo>
                <a:cubicBezTo>
                  <a:pt x="1812" y="2063"/>
                  <a:pt x="1793" y="2117"/>
                  <a:pt x="1765" y="2171"/>
                </a:cubicBezTo>
                <a:cubicBezTo>
                  <a:pt x="1757" y="2186"/>
                  <a:pt x="1749" y="2202"/>
                  <a:pt x="1748" y="2207"/>
                </a:cubicBezTo>
                <a:cubicBezTo>
                  <a:pt x="1746" y="2211"/>
                  <a:pt x="1724" y="2246"/>
                  <a:pt x="1705" y="2277"/>
                </a:cubicBezTo>
                <a:cubicBezTo>
                  <a:pt x="1734" y="2221"/>
                  <a:pt x="1744" y="2182"/>
                  <a:pt x="1744" y="2128"/>
                </a:cubicBezTo>
                <a:cubicBezTo>
                  <a:pt x="1744" y="2066"/>
                  <a:pt x="1750" y="2025"/>
                  <a:pt x="1766" y="1972"/>
                </a:cubicBezTo>
                <a:cubicBezTo>
                  <a:pt x="1769" y="1959"/>
                  <a:pt x="1774" y="1944"/>
                  <a:pt x="1774" y="1942"/>
                </a:cubicBezTo>
                <a:cubicBezTo>
                  <a:pt x="1774" y="1941"/>
                  <a:pt x="1776" y="1938"/>
                  <a:pt x="1777" y="1934"/>
                </a:cubicBezTo>
                <a:cubicBezTo>
                  <a:pt x="1779" y="1930"/>
                  <a:pt x="1784" y="1914"/>
                  <a:pt x="1787" y="1901"/>
                </a:cubicBezTo>
                <a:cubicBezTo>
                  <a:pt x="1797" y="1861"/>
                  <a:pt x="1801" y="1847"/>
                  <a:pt x="1823" y="1791"/>
                </a:cubicBezTo>
                <a:cubicBezTo>
                  <a:pt x="1844" y="1736"/>
                  <a:pt x="1898" y="1672"/>
                  <a:pt x="1954" y="1636"/>
                </a:cubicBezTo>
                <a:cubicBezTo>
                  <a:pt x="1969" y="1626"/>
                  <a:pt x="1991" y="1611"/>
                  <a:pt x="2004" y="1602"/>
                </a:cubicBezTo>
                <a:cubicBezTo>
                  <a:pt x="2039" y="1578"/>
                  <a:pt x="2058" y="1567"/>
                  <a:pt x="2073" y="1562"/>
                </a:cubicBezTo>
                <a:cubicBezTo>
                  <a:pt x="2089" y="1558"/>
                  <a:pt x="2128" y="1551"/>
                  <a:pt x="2157" y="1549"/>
                </a:cubicBezTo>
                <a:lnTo>
                  <a:pt x="2165" y="1548"/>
                </a:lnTo>
                <a:lnTo>
                  <a:pt x="2161" y="1552"/>
                </a:lnTo>
                <a:moveTo>
                  <a:pt x="2239" y="1562"/>
                </a:moveTo>
                <a:cubicBezTo>
                  <a:pt x="2248" y="1571"/>
                  <a:pt x="2258" y="1599"/>
                  <a:pt x="2259" y="1619"/>
                </a:cubicBezTo>
                <a:cubicBezTo>
                  <a:pt x="2260" y="1623"/>
                  <a:pt x="2260" y="1626"/>
                  <a:pt x="2260" y="1628"/>
                </a:cubicBezTo>
                <a:cubicBezTo>
                  <a:pt x="2247" y="1614"/>
                  <a:pt x="2223" y="1598"/>
                  <a:pt x="2199" y="1591"/>
                </a:cubicBezTo>
                <a:cubicBezTo>
                  <a:pt x="2191" y="1589"/>
                  <a:pt x="2181" y="1588"/>
                  <a:pt x="2172" y="1588"/>
                </a:cubicBezTo>
                <a:cubicBezTo>
                  <a:pt x="2166" y="1588"/>
                  <a:pt x="2159" y="1588"/>
                  <a:pt x="2155" y="1590"/>
                </a:cubicBezTo>
                <a:cubicBezTo>
                  <a:pt x="2164" y="1580"/>
                  <a:pt x="2185" y="1562"/>
                  <a:pt x="2196" y="1557"/>
                </a:cubicBezTo>
                <a:cubicBezTo>
                  <a:pt x="2213" y="1550"/>
                  <a:pt x="2214" y="1550"/>
                  <a:pt x="2225" y="1554"/>
                </a:cubicBezTo>
                <a:lnTo>
                  <a:pt x="2225" y="1554"/>
                </a:lnTo>
                <a:cubicBezTo>
                  <a:pt x="2230" y="1556"/>
                  <a:pt x="2237" y="1560"/>
                  <a:pt x="2239" y="1562"/>
                </a:cubicBezTo>
                <a:moveTo>
                  <a:pt x="1463" y="1806"/>
                </a:moveTo>
                <a:cubicBezTo>
                  <a:pt x="1464" y="1776"/>
                  <a:pt x="1464" y="1772"/>
                  <a:pt x="1468" y="1748"/>
                </a:cubicBezTo>
                <a:cubicBezTo>
                  <a:pt x="1469" y="1739"/>
                  <a:pt x="1470" y="1727"/>
                  <a:pt x="1471" y="1721"/>
                </a:cubicBezTo>
                <a:cubicBezTo>
                  <a:pt x="1471" y="1714"/>
                  <a:pt x="1472" y="1709"/>
                  <a:pt x="1472" y="1708"/>
                </a:cubicBezTo>
                <a:cubicBezTo>
                  <a:pt x="1474" y="1706"/>
                  <a:pt x="1475" y="1682"/>
                  <a:pt x="1475" y="1672"/>
                </a:cubicBezTo>
                <a:cubicBezTo>
                  <a:pt x="1476" y="1654"/>
                  <a:pt x="1477" y="1633"/>
                  <a:pt x="1479" y="1625"/>
                </a:cubicBezTo>
                <a:cubicBezTo>
                  <a:pt x="1496" y="1542"/>
                  <a:pt x="1497" y="1535"/>
                  <a:pt x="1497" y="1461"/>
                </a:cubicBezTo>
                <a:cubicBezTo>
                  <a:pt x="1497" y="1443"/>
                  <a:pt x="1497" y="1421"/>
                  <a:pt x="1497" y="1412"/>
                </a:cubicBezTo>
                <a:cubicBezTo>
                  <a:pt x="1497" y="1402"/>
                  <a:pt x="1495" y="1360"/>
                  <a:pt x="1493" y="1318"/>
                </a:cubicBezTo>
                <a:cubicBezTo>
                  <a:pt x="1491" y="1277"/>
                  <a:pt x="1490" y="1234"/>
                  <a:pt x="1490" y="1224"/>
                </a:cubicBezTo>
                <a:cubicBezTo>
                  <a:pt x="1491" y="1215"/>
                  <a:pt x="1493" y="1194"/>
                  <a:pt x="1495" y="1178"/>
                </a:cubicBezTo>
                <a:cubicBezTo>
                  <a:pt x="1496" y="1162"/>
                  <a:pt x="1498" y="1135"/>
                  <a:pt x="1499" y="1118"/>
                </a:cubicBezTo>
                <a:cubicBezTo>
                  <a:pt x="1499" y="1100"/>
                  <a:pt x="1501" y="1084"/>
                  <a:pt x="1502" y="1081"/>
                </a:cubicBezTo>
                <a:cubicBezTo>
                  <a:pt x="1503" y="1079"/>
                  <a:pt x="1505" y="1073"/>
                  <a:pt x="1504" y="1069"/>
                </a:cubicBezTo>
                <a:cubicBezTo>
                  <a:pt x="1504" y="1065"/>
                  <a:pt x="1510" y="1033"/>
                  <a:pt x="1522" y="981"/>
                </a:cubicBezTo>
                <a:cubicBezTo>
                  <a:pt x="1525" y="966"/>
                  <a:pt x="1529" y="946"/>
                  <a:pt x="1531" y="937"/>
                </a:cubicBezTo>
                <a:cubicBezTo>
                  <a:pt x="1533" y="928"/>
                  <a:pt x="1538" y="908"/>
                  <a:pt x="1542" y="893"/>
                </a:cubicBezTo>
                <a:cubicBezTo>
                  <a:pt x="1550" y="864"/>
                  <a:pt x="1548" y="862"/>
                  <a:pt x="1547" y="861"/>
                </a:cubicBezTo>
                <a:cubicBezTo>
                  <a:pt x="1546" y="860"/>
                  <a:pt x="1544" y="860"/>
                  <a:pt x="1543" y="860"/>
                </a:cubicBezTo>
                <a:cubicBezTo>
                  <a:pt x="1541" y="861"/>
                  <a:pt x="1538" y="862"/>
                  <a:pt x="1520" y="916"/>
                </a:cubicBezTo>
                <a:cubicBezTo>
                  <a:pt x="1511" y="940"/>
                  <a:pt x="1501" y="972"/>
                  <a:pt x="1500" y="982"/>
                </a:cubicBezTo>
                <a:cubicBezTo>
                  <a:pt x="1499" y="988"/>
                  <a:pt x="1498" y="991"/>
                  <a:pt x="1497" y="992"/>
                </a:cubicBezTo>
                <a:cubicBezTo>
                  <a:pt x="1496" y="993"/>
                  <a:pt x="1495" y="997"/>
                  <a:pt x="1488" y="1030"/>
                </a:cubicBezTo>
                <a:cubicBezTo>
                  <a:pt x="1484" y="1047"/>
                  <a:pt x="1480" y="1069"/>
                  <a:pt x="1479" y="1078"/>
                </a:cubicBezTo>
                <a:cubicBezTo>
                  <a:pt x="1479" y="1083"/>
                  <a:pt x="1478" y="1094"/>
                  <a:pt x="1477" y="1101"/>
                </a:cubicBezTo>
                <a:cubicBezTo>
                  <a:pt x="1476" y="1118"/>
                  <a:pt x="1470" y="1200"/>
                  <a:pt x="1468" y="1222"/>
                </a:cubicBezTo>
                <a:cubicBezTo>
                  <a:pt x="1467" y="1232"/>
                  <a:pt x="1469" y="1276"/>
                  <a:pt x="1471" y="1319"/>
                </a:cubicBezTo>
                <a:cubicBezTo>
                  <a:pt x="1474" y="1365"/>
                  <a:pt x="1475" y="1399"/>
                  <a:pt x="1475" y="1402"/>
                </a:cubicBezTo>
                <a:cubicBezTo>
                  <a:pt x="1474" y="1406"/>
                  <a:pt x="1474" y="1427"/>
                  <a:pt x="1474" y="1446"/>
                </a:cubicBezTo>
                <a:cubicBezTo>
                  <a:pt x="1475" y="1532"/>
                  <a:pt x="1472" y="1569"/>
                  <a:pt x="1461" y="1600"/>
                </a:cubicBezTo>
                <a:cubicBezTo>
                  <a:pt x="1457" y="1613"/>
                  <a:pt x="1452" y="1647"/>
                  <a:pt x="1453" y="1661"/>
                </a:cubicBezTo>
                <a:cubicBezTo>
                  <a:pt x="1453" y="1669"/>
                  <a:pt x="1452" y="1687"/>
                  <a:pt x="1451" y="1700"/>
                </a:cubicBezTo>
                <a:lnTo>
                  <a:pt x="1449" y="1710"/>
                </a:lnTo>
                <a:cubicBezTo>
                  <a:pt x="1442" y="1776"/>
                  <a:pt x="1439" y="1832"/>
                  <a:pt x="1442" y="1878"/>
                </a:cubicBezTo>
                <a:lnTo>
                  <a:pt x="1442" y="1885"/>
                </a:lnTo>
                <a:cubicBezTo>
                  <a:pt x="1443" y="1892"/>
                  <a:pt x="1443" y="1899"/>
                  <a:pt x="1443" y="1905"/>
                </a:cubicBezTo>
                <a:cubicBezTo>
                  <a:pt x="1441" y="1892"/>
                  <a:pt x="1438" y="1877"/>
                  <a:pt x="1437" y="1864"/>
                </a:cubicBezTo>
                <a:cubicBezTo>
                  <a:pt x="1432" y="1832"/>
                  <a:pt x="1424" y="1702"/>
                  <a:pt x="1424" y="1663"/>
                </a:cubicBezTo>
                <a:cubicBezTo>
                  <a:pt x="1425" y="1570"/>
                  <a:pt x="1425" y="1566"/>
                  <a:pt x="1419" y="1550"/>
                </a:cubicBezTo>
                <a:cubicBezTo>
                  <a:pt x="1416" y="1541"/>
                  <a:pt x="1408" y="1519"/>
                  <a:pt x="1402" y="1502"/>
                </a:cubicBezTo>
                <a:cubicBezTo>
                  <a:pt x="1396" y="1484"/>
                  <a:pt x="1387" y="1460"/>
                  <a:pt x="1383" y="1449"/>
                </a:cubicBezTo>
                <a:cubicBezTo>
                  <a:pt x="1379" y="1437"/>
                  <a:pt x="1375" y="1427"/>
                  <a:pt x="1375" y="1426"/>
                </a:cubicBezTo>
                <a:cubicBezTo>
                  <a:pt x="1374" y="1423"/>
                  <a:pt x="1366" y="1404"/>
                  <a:pt x="1361" y="1392"/>
                </a:cubicBezTo>
                <a:cubicBezTo>
                  <a:pt x="1335" y="1326"/>
                  <a:pt x="1333" y="1317"/>
                  <a:pt x="1323" y="1266"/>
                </a:cubicBezTo>
                <a:cubicBezTo>
                  <a:pt x="1318" y="1236"/>
                  <a:pt x="1311" y="1127"/>
                  <a:pt x="1313" y="1087"/>
                </a:cubicBezTo>
                <a:cubicBezTo>
                  <a:pt x="1315" y="1014"/>
                  <a:pt x="1340" y="937"/>
                  <a:pt x="1403" y="813"/>
                </a:cubicBezTo>
                <a:cubicBezTo>
                  <a:pt x="1462" y="698"/>
                  <a:pt x="1481" y="662"/>
                  <a:pt x="1512" y="608"/>
                </a:cubicBezTo>
                <a:cubicBezTo>
                  <a:pt x="1563" y="522"/>
                  <a:pt x="1572" y="504"/>
                  <a:pt x="1608" y="422"/>
                </a:cubicBezTo>
                <a:cubicBezTo>
                  <a:pt x="1642" y="345"/>
                  <a:pt x="1659" y="302"/>
                  <a:pt x="1667" y="275"/>
                </a:cubicBezTo>
                <a:cubicBezTo>
                  <a:pt x="1681" y="226"/>
                  <a:pt x="1702" y="119"/>
                  <a:pt x="1706" y="80"/>
                </a:cubicBezTo>
                <a:cubicBezTo>
                  <a:pt x="1706" y="76"/>
                  <a:pt x="1706" y="73"/>
                  <a:pt x="1707" y="70"/>
                </a:cubicBezTo>
                <a:cubicBezTo>
                  <a:pt x="1708" y="75"/>
                  <a:pt x="1709" y="82"/>
                  <a:pt x="1709" y="90"/>
                </a:cubicBezTo>
                <a:cubicBezTo>
                  <a:pt x="1712" y="108"/>
                  <a:pt x="1715" y="133"/>
                  <a:pt x="1718" y="146"/>
                </a:cubicBezTo>
                <a:cubicBezTo>
                  <a:pt x="1720" y="158"/>
                  <a:pt x="1723" y="175"/>
                  <a:pt x="1724" y="183"/>
                </a:cubicBezTo>
                <a:cubicBezTo>
                  <a:pt x="1726" y="191"/>
                  <a:pt x="1731" y="220"/>
                  <a:pt x="1736" y="245"/>
                </a:cubicBezTo>
                <a:cubicBezTo>
                  <a:pt x="1760" y="376"/>
                  <a:pt x="1771" y="495"/>
                  <a:pt x="1767" y="563"/>
                </a:cubicBezTo>
                <a:cubicBezTo>
                  <a:pt x="1764" y="621"/>
                  <a:pt x="1751" y="686"/>
                  <a:pt x="1730" y="753"/>
                </a:cubicBezTo>
                <a:cubicBezTo>
                  <a:pt x="1716" y="796"/>
                  <a:pt x="1685" y="915"/>
                  <a:pt x="1677" y="952"/>
                </a:cubicBezTo>
                <a:cubicBezTo>
                  <a:pt x="1663" y="1019"/>
                  <a:pt x="1661" y="1048"/>
                  <a:pt x="1667" y="1158"/>
                </a:cubicBezTo>
                <a:cubicBezTo>
                  <a:pt x="1670" y="1217"/>
                  <a:pt x="1671" y="1262"/>
                  <a:pt x="1671" y="1265"/>
                </a:cubicBezTo>
                <a:cubicBezTo>
                  <a:pt x="1670" y="1270"/>
                  <a:pt x="1669" y="1284"/>
                  <a:pt x="1669" y="1297"/>
                </a:cubicBezTo>
                <a:cubicBezTo>
                  <a:pt x="1668" y="1349"/>
                  <a:pt x="1649" y="1443"/>
                  <a:pt x="1630" y="1484"/>
                </a:cubicBezTo>
                <a:cubicBezTo>
                  <a:pt x="1626" y="1494"/>
                  <a:pt x="1616" y="1512"/>
                  <a:pt x="1609" y="1524"/>
                </a:cubicBezTo>
                <a:cubicBezTo>
                  <a:pt x="1605" y="1533"/>
                  <a:pt x="1597" y="1547"/>
                  <a:pt x="1596" y="1549"/>
                </a:cubicBezTo>
                <a:cubicBezTo>
                  <a:pt x="1595" y="1551"/>
                  <a:pt x="1587" y="1565"/>
                  <a:pt x="1577" y="1583"/>
                </a:cubicBezTo>
                <a:cubicBezTo>
                  <a:pt x="1551" y="1628"/>
                  <a:pt x="1539" y="1656"/>
                  <a:pt x="1523" y="1704"/>
                </a:cubicBezTo>
                <a:cubicBezTo>
                  <a:pt x="1507" y="1754"/>
                  <a:pt x="1504" y="1771"/>
                  <a:pt x="1499" y="1820"/>
                </a:cubicBezTo>
                <a:cubicBezTo>
                  <a:pt x="1496" y="1853"/>
                  <a:pt x="1494" y="1859"/>
                  <a:pt x="1478" y="1895"/>
                </a:cubicBezTo>
                <a:lnTo>
                  <a:pt x="1466" y="1922"/>
                </a:lnTo>
                <a:lnTo>
                  <a:pt x="1466" y="1911"/>
                </a:lnTo>
                <a:cubicBezTo>
                  <a:pt x="1462" y="1864"/>
                  <a:pt x="1461" y="1835"/>
                  <a:pt x="1463" y="1806"/>
                </a:cubicBezTo>
                <a:moveTo>
                  <a:pt x="374" y="2704"/>
                </a:moveTo>
                <a:cubicBezTo>
                  <a:pt x="374" y="2708"/>
                  <a:pt x="373" y="2721"/>
                  <a:pt x="370" y="2734"/>
                </a:cubicBezTo>
                <a:cubicBezTo>
                  <a:pt x="368" y="2746"/>
                  <a:pt x="365" y="2768"/>
                  <a:pt x="364" y="2783"/>
                </a:cubicBezTo>
                <a:cubicBezTo>
                  <a:pt x="362" y="2817"/>
                  <a:pt x="361" y="2825"/>
                  <a:pt x="359" y="2834"/>
                </a:cubicBezTo>
                <a:cubicBezTo>
                  <a:pt x="357" y="2838"/>
                  <a:pt x="354" y="2852"/>
                  <a:pt x="351" y="2864"/>
                </a:cubicBezTo>
                <a:cubicBezTo>
                  <a:pt x="348" y="2876"/>
                  <a:pt x="344" y="2893"/>
                  <a:pt x="343" y="2899"/>
                </a:cubicBezTo>
                <a:cubicBezTo>
                  <a:pt x="339" y="2912"/>
                  <a:pt x="331" y="2946"/>
                  <a:pt x="330" y="2951"/>
                </a:cubicBezTo>
                <a:cubicBezTo>
                  <a:pt x="322" y="3000"/>
                  <a:pt x="306" y="3073"/>
                  <a:pt x="296" y="3111"/>
                </a:cubicBezTo>
                <a:cubicBezTo>
                  <a:pt x="289" y="3135"/>
                  <a:pt x="282" y="3164"/>
                  <a:pt x="281" y="3169"/>
                </a:cubicBezTo>
                <a:cubicBezTo>
                  <a:pt x="281" y="3174"/>
                  <a:pt x="280" y="3178"/>
                  <a:pt x="280" y="3179"/>
                </a:cubicBezTo>
                <a:cubicBezTo>
                  <a:pt x="278" y="3182"/>
                  <a:pt x="276" y="3204"/>
                  <a:pt x="276" y="3206"/>
                </a:cubicBezTo>
                <a:cubicBezTo>
                  <a:pt x="275" y="3219"/>
                  <a:pt x="274" y="3234"/>
                  <a:pt x="273" y="3238"/>
                </a:cubicBezTo>
                <a:cubicBezTo>
                  <a:pt x="269" y="3284"/>
                  <a:pt x="269" y="3308"/>
                  <a:pt x="272" y="3364"/>
                </a:cubicBezTo>
                <a:cubicBezTo>
                  <a:pt x="275" y="3426"/>
                  <a:pt x="277" y="3442"/>
                  <a:pt x="289" y="3521"/>
                </a:cubicBezTo>
                <a:cubicBezTo>
                  <a:pt x="294" y="3552"/>
                  <a:pt x="305" y="3603"/>
                  <a:pt x="312" y="3626"/>
                </a:cubicBezTo>
                <a:cubicBezTo>
                  <a:pt x="320" y="3653"/>
                  <a:pt x="326" y="3688"/>
                  <a:pt x="328" y="3714"/>
                </a:cubicBezTo>
                <a:cubicBezTo>
                  <a:pt x="329" y="3722"/>
                  <a:pt x="329" y="3729"/>
                  <a:pt x="330" y="3734"/>
                </a:cubicBezTo>
                <a:cubicBezTo>
                  <a:pt x="310" y="3705"/>
                  <a:pt x="246" y="3595"/>
                  <a:pt x="232" y="3564"/>
                </a:cubicBezTo>
                <a:cubicBezTo>
                  <a:pt x="218" y="3531"/>
                  <a:pt x="188" y="3451"/>
                  <a:pt x="175" y="3408"/>
                </a:cubicBezTo>
                <a:lnTo>
                  <a:pt x="164" y="3375"/>
                </a:lnTo>
                <a:lnTo>
                  <a:pt x="159" y="3263"/>
                </a:lnTo>
                <a:cubicBezTo>
                  <a:pt x="156" y="3198"/>
                  <a:pt x="154" y="3150"/>
                  <a:pt x="154" y="3147"/>
                </a:cubicBezTo>
                <a:cubicBezTo>
                  <a:pt x="155" y="3142"/>
                  <a:pt x="154" y="3140"/>
                  <a:pt x="152" y="3139"/>
                </a:cubicBezTo>
                <a:cubicBezTo>
                  <a:pt x="153" y="3139"/>
                  <a:pt x="154" y="3138"/>
                  <a:pt x="154" y="3137"/>
                </a:cubicBezTo>
                <a:cubicBezTo>
                  <a:pt x="155" y="3134"/>
                  <a:pt x="155" y="3129"/>
                  <a:pt x="154" y="3127"/>
                </a:cubicBezTo>
                <a:cubicBezTo>
                  <a:pt x="152" y="3123"/>
                  <a:pt x="150" y="3124"/>
                  <a:pt x="149" y="3124"/>
                </a:cubicBezTo>
                <a:cubicBezTo>
                  <a:pt x="145" y="3125"/>
                  <a:pt x="146" y="3129"/>
                  <a:pt x="146" y="3132"/>
                </a:cubicBezTo>
                <a:cubicBezTo>
                  <a:pt x="146" y="3134"/>
                  <a:pt x="146" y="3138"/>
                  <a:pt x="148" y="3139"/>
                </a:cubicBezTo>
                <a:lnTo>
                  <a:pt x="148" y="3140"/>
                </a:lnTo>
                <a:cubicBezTo>
                  <a:pt x="146" y="3141"/>
                  <a:pt x="142" y="3144"/>
                  <a:pt x="139" y="3219"/>
                </a:cubicBezTo>
                <a:cubicBezTo>
                  <a:pt x="138" y="3265"/>
                  <a:pt x="138" y="3312"/>
                  <a:pt x="140" y="3342"/>
                </a:cubicBezTo>
                <a:cubicBezTo>
                  <a:pt x="143" y="3385"/>
                  <a:pt x="144" y="3390"/>
                  <a:pt x="169" y="3461"/>
                </a:cubicBezTo>
                <a:cubicBezTo>
                  <a:pt x="181" y="3498"/>
                  <a:pt x="193" y="3528"/>
                  <a:pt x="205" y="3556"/>
                </a:cubicBezTo>
                <a:cubicBezTo>
                  <a:pt x="187" y="3520"/>
                  <a:pt x="167" y="3484"/>
                  <a:pt x="136" y="3434"/>
                </a:cubicBezTo>
                <a:cubicBezTo>
                  <a:pt x="80" y="3341"/>
                  <a:pt x="72" y="3305"/>
                  <a:pt x="85" y="3190"/>
                </a:cubicBezTo>
                <a:cubicBezTo>
                  <a:pt x="86" y="3186"/>
                  <a:pt x="87" y="3167"/>
                  <a:pt x="89" y="3147"/>
                </a:cubicBezTo>
                <a:cubicBezTo>
                  <a:pt x="92" y="3102"/>
                  <a:pt x="99" y="3053"/>
                  <a:pt x="103" y="3043"/>
                </a:cubicBezTo>
                <a:cubicBezTo>
                  <a:pt x="105" y="3039"/>
                  <a:pt x="107" y="3033"/>
                  <a:pt x="107" y="3030"/>
                </a:cubicBezTo>
                <a:cubicBezTo>
                  <a:pt x="107" y="3025"/>
                  <a:pt x="125" y="2980"/>
                  <a:pt x="138" y="2954"/>
                </a:cubicBezTo>
                <a:cubicBezTo>
                  <a:pt x="170" y="2891"/>
                  <a:pt x="197" y="2856"/>
                  <a:pt x="285" y="2764"/>
                </a:cubicBezTo>
                <a:cubicBezTo>
                  <a:pt x="315" y="2733"/>
                  <a:pt x="354" y="2691"/>
                  <a:pt x="372" y="2672"/>
                </a:cubicBezTo>
                <a:cubicBezTo>
                  <a:pt x="378" y="2665"/>
                  <a:pt x="383" y="2660"/>
                  <a:pt x="387" y="2656"/>
                </a:cubicBezTo>
                <a:cubicBezTo>
                  <a:pt x="382" y="2666"/>
                  <a:pt x="379" y="2678"/>
                  <a:pt x="379" y="2687"/>
                </a:cubicBezTo>
                <a:cubicBezTo>
                  <a:pt x="379" y="2689"/>
                  <a:pt x="378" y="2691"/>
                  <a:pt x="378" y="2691"/>
                </a:cubicBezTo>
                <a:cubicBezTo>
                  <a:pt x="375" y="2693"/>
                  <a:pt x="374" y="2700"/>
                  <a:pt x="374" y="2704"/>
                </a:cubicBezTo>
                <a:moveTo>
                  <a:pt x="384" y="2825"/>
                </a:moveTo>
                <a:cubicBezTo>
                  <a:pt x="385" y="2814"/>
                  <a:pt x="387" y="2796"/>
                  <a:pt x="387" y="2785"/>
                </a:cubicBezTo>
                <a:cubicBezTo>
                  <a:pt x="387" y="2775"/>
                  <a:pt x="390" y="2755"/>
                  <a:pt x="392" y="2741"/>
                </a:cubicBezTo>
                <a:cubicBezTo>
                  <a:pt x="395" y="2726"/>
                  <a:pt x="397" y="2711"/>
                  <a:pt x="398" y="2707"/>
                </a:cubicBezTo>
                <a:cubicBezTo>
                  <a:pt x="400" y="2692"/>
                  <a:pt x="403" y="2679"/>
                  <a:pt x="405" y="2676"/>
                </a:cubicBezTo>
                <a:cubicBezTo>
                  <a:pt x="407" y="2675"/>
                  <a:pt x="409" y="2672"/>
                  <a:pt x="409" y="2669"/>
                </a:cubicBezTo>
                <a:cubicBezTo>
                  <a:pt x="409" y="2667"/>
                  <a:pt x="411" y="2662"/>
                  <a:pt x="415" y="2656"/>
                </a:cubicBezTo>
                <a:cubicBezTo>
                  <a:pt x="419" y="2650"/>
                  <a:pt x="428" y="2635"/>
                  <a:pt x="435" y="2622"/>
                </a:cubicBezTo>
                <a:cubicBezTo>
                  <a:pt x="442" y="2608"/>
                  <a:pt x="449" y="2598"/>
                  <a:pt x="450" y="2596"/>
                </a:cubicBezTo>
                <a:cubicBezTo>
                  <a:pt x="456" y="2590"/>
                  <a:pt x="481" y="2555"/>
                  <a:pt x="489" y="2542"/>
                </a:cubicBezTo>
                <a:cubicBezTo>
                  <a:pt x="505" y="2515"/>
                  <a:pt x="553" y="2477"/>
                  <a:pt x="594" y="2460"/>
                </a:cubicBezTo>
                <a:cubicBezTo>
                  <a:pt x="658" y="2433"/>
                  <a:pt x="774" y="2419"/>
                  <a:pt x="859" y="2429"/>
                </a:cubicBezTo>
                <a:cubicBezTo>
                  <a:pt x="896" y="2433"/>
                  <a:pt x="939" y="2443"/>
                  <a:pt x="985" y="2457"/>
                </a:cubicBezTo>
                <a:cubicBezTo>
                  <a:pt x="1005" y="2464"/>
                  <a:pt x="1030" y="2473"/>
                  <a:pt x="1051" y="2482"/>
                </a:cubicBezTo>
                <a:cubicBezTo>
                  <a:pt x="988" y="2463"/>
                  <a:pt x="933" y="2458"/>
                  <a:pt x="853" y="2462"/>
                </a:cubicBezTo>
                <a:cubicBezTo>
                  <a:pt x="794" y="2465"/>
                  <a:pt x="776" y="2468"/>
                  <a:pt x="731" y="2483"/>
                </a:cubicBezTo>
                <a:cubicBezTo>
                  <a:pt x="697" y="2494"/>
                  <a:pt x="682" y="2501"/>
                  <a:pt x="636" y="2528"/>
                </a:cubicBezTo>
                <a:cubicBezTo>
                  <a:pt x="626" y="2533"/>
                  <a:pt x="618" y="2538"/>
                  <a:pt x="612" y="2542"/>
                </a:cubicBezTo>
                <a:cubicBezTo>
                  <a:pt x="605" y="2546"/>
                  <a:pt x="602" y="2549"/>
                  <a:pt x="603" y="2552"/>
                </a:cubicBezTo>
                <a:cubicBezTo>
                  <a:pt x="605" y="2556"/>
                  <a:pt x="607" y="2555"/>
                  <a:pt x="628" y="2545"/>
                </a:cubicBezTo>
                <a:cubicBezTo>
                  <a:pt x="654" y="2531"/>
                  <a:pt x="723" y="2503"/>
                  <a:pt x="756" y="2494"/>
                </a:cubicBezTo>
                <a:cubicBezTo>
                  <a:pt x="798" y="2482"/>
                  <a:pt x="914" y="2479"/>
                  <a:pt x="970" y="2488"/>
                </a:cubicBezTo>
                <a:cubicBezTo>
                  <a:pt x="1007" y="2494"/>
                  <a:pt x="1007" y="2494"/>
                  <a:pt x="1014" y="2496"/>
                </a:cubicBezTo>
                <a:cubicBezTo>
                  <a:pt x="1016" y="2497"/>
                  <a:pt x="1030" y="2501"/>
                  <a:pt x="1043" y="2504"/>
                </a:cubicBezTo>
                <a:cubicBezTo>
                  <a:pt x="1083" y="2515"/>
                  <a:pt x="1132" y="2532"/>
                  <a:pt x="1155" y="2541"/>
                </a:cubicBezTo>
                <a:cubicBezTo>
                  <a:pt x="1151" y="2541"/>
                  <a:pt x="1146" y="2540"/>
                  <a:pt x="1140" y="2540"/>
                </a:cubicBezTo>
                <a:cubicBezTo>
                  <a:pt x="1099" y="2536"/>
                  <a:pt x="1067" y="2536"/>
                  <a:pt x="1045" y="2541"/>
                </a:cubicBezTo>
                <a:cubicBezTo>
                  <a:pt x="1009" y="2548"/>
                  <a:pt x="1001" y="2550"/>
                  <a:pt x="996" y="2552"/>
                </a:cubicBezTo>
                <a:cubicBezTo>
                  <a:pt x="993" y="2553"/>
                  <a:pt x="987" y="2555"/>
                  <a:pt x="983" y="2555"/>
                </a:cubicBezTo>
                <a:cubicBezTo>
                  <a:pt x="973" y="2557"/>
                  <a:pt x="936" y="2570"/>
                  <a:pt x="912" y="2579"/>
                </a:cubicBezTo>
                <a:cubicBezTo>
                  <a:pt x="894" y="2586"/>
                  <a:pt x="887" y="2586"/>
                  <a:pt x="840" y="2583"/>
                </a:cubicBezTo>
                <a:cubicBezTo>
                  <a:pt x="805" y="2581"/>
                  <a:pt x="752" y="2588"/>
                  <a:pt x="692" y="2603"/>
                </a:cubicBezTo>
                <a:cubicBezTo>
                  <a:pt x="602" y="2625"/>
                  <a:pt x="502" y="2682"/>
                  <a:pt x="449" y="2743"/>
                </a:cubicBezTo>
                <a:cubicBezTo>
                  <a:pt x="418" y="2778"/>
                  <a:pt x="395" y="2810"/>
                  <a:pt x="385" y="2829"/>
                </a:cubicBezTo>
                <a:cubicBezTo>
                  <a:pt x="384" y="2830"/>
                  <a:pt x="383" y="2831"/>
                  <a:pt x="383" y="2833"/>
                </a:cubicBezTo>
                <a:cubicBezTo>
                  <a:pt x="383" y="2830"/>
                  <a:pt x="383" y="2828"/>
                  <a:pt x="384" y="2825"/>
                </a:cubicBezTo>
                <a:moveTo>
                  <a:pt x="1225" y="3657"/>
                </a:moveTo>
                <a:cubicBezTo>
                  <a:pt x="1216" y="3641"/>
                  <a:pt x="1202" y="3602"/>
                  <a:pt x="1193" y="3571"/>
                </a:cubicBezTo>
                <a:cubicBezTo>
                  <a:pt x="1188" y="3551"/>
                  <a:pt x="1180" y="3531"/>
                  <a:pt x="1173" y="3517"/>
                </a:cubicBezTo>
                <a:cubicBezTo>
                  <a:pt x="1172" y="3513"/>
                  <a:pt x="1165" y="3499"/>
                  <a:pt x="1157" y="3485"/>
                </a:cubicBezTo>
                <a:cubicBezTo>
                  <a:pt x="1139" y="3448"/>
                  <a:pt x="1121" y="3422"/>
                  <a:pt x="1103" y="3404"/>
                </a:cubicBezTo>
                <a:cubicBezTo>
                  <a:pt x="1092" y="3394"/>
                  <a:pt x="1089" y="3393"/>
                  <a:pt x="1087" y="3395"/>
                </a:cubicBezTo>
                <a:cubicBezTo>
                  <a:pt x="1084" y="3397"/>
                  <a:pt x="1086" y="3400"/>
                  <a:pt x="1088" y="3402"/>
                </a:cubicBezTo>
                <a:cubicBezTo>
                  <a:pt x="1128" y="3458"/>
                  <a:pt x="1163" y="3529"/>
                  <a:pt x="1171" y="3571"/>
                </a:cubicBezTo>
                <a:cubicBezTo>
                  <a:pt x="1174" y="3589"/>
                  <a:pt x="1186" y="3626"/>
                  <a:pt x="1194" y="3641"/>
                </a:cubicBezTo>
                <a:cubicBezTo>
                  <a:pt x="1196" y="3646"/>
                  <a:pt x="1201" y="3657"/>
                  <a:pt x="1206" y="3665"/>
                </a:cubicBezTo>
                <a:cubicBezTo>
                  <a:pt x="1217" y="3690"/>
                  <a:pt x="1304" y="3813"/>
                  <a:pt x="1326" y="3836"/>
                </a:cubicBezTo>
                <a:cubicBezTo>
                  <a:pt x="1336" y="3846"/>
                  <a:pt x="1399" y="3891"/>
                  <a:pt x="1423" y="3905"/>
                </a:cubicBezTo>
                <a:cubicBezTo>
                  <a:pt x="1425" y="3906"/>
                  <a:pt x="1426" y="3907"/>
                  <a:pt x="1427" y="3908"/>
                </a:cubicBezTo>
                <a:cubicBezTo>
                  <a:pt x="1394" y="3898"/>
                  <a:pt x="1362" y="3890"/>
                  <a:pt x="1336" y="3885"/>
                </a:cubicBezTo>
                <a:cubicBezTo>
                  <a:pt x="1301" y="3879"/>
                  <a:pt x="1287" y="3874"/>
                  <a:pt x="1271" y="3863"/>
                </a:cubicBezTo>
                <a:cubicBezTo>
                  <a:pt x="1263" y="3857"/>
                  <a:pt x="1239" y="3827"/>
                  <a:pt x="1216" y="3794"/>
                </a:cubicBezTo>
                <a:cubicBezTo>
                  <a:pt x="1211" y="3787"/>
                  <a:pt x="1196" y="3766"/>
                  <a:pt x="1181" y="3747"/>
                </a:cubicBezTo>
                <a:cubicBezTo>
                  <a:pt x="1155" y="3713"/>
                  <a:pt x="1129" y="3669"/>
                  <a:pt x="1106" y="3623"/>
                </a:cubicBezTo>
                <a:cubicBezTo>
                  <a:pt x="1077" y="3563"/>
                  <a:pt x="1037" y="3497"/>
                  <a:pt x="1013" y="3469"/>
                </a:cubicBezTo>
                <a:cubicBezTo>
                  <a:pt x="990" y="3442"/>
                  <a:pt x="956" y="3419"/>
                  <a:pt x="937" y="3417"/>
                </a:cubicBezTo>
                <a:cubicBezTo>
                  <a:pt x="933" y="3417"/>
                  <a:pt x="930" y="3417"/>
                  <a:pt x="929" y="3416"/>
                </a:cubicBezTo>
                <a:cubicBezTo>
                  <a:pt x="928" y="3415"/>
                  <a:pt x="927" y="3410"/>
                  <a:pt x="926" y="3405"/>
                </a:cubicBezTo>
                <a:cubicBezTo>
                  <a:pt x="921" y="3376"/>
                  <a:pt x="937" y="3326"/>
                  <a:pt x="962" y="3297"/>
                </a:cubicBezTo>
                <a:cubicBezTo>
                  <a:pt x="965" y="3293"/>
                  <a:pt x="970" y="3287"/>
                  <a:pt x="972" y="3282"/>
                </a:cubicBezTo>
                <a:cubicBezTo>
                  <a:pt x="976" y="3275"/>
                  <a:pt x="1003" y="3253"/>
                  <a:pt x="1018" y="3246"/>
                </a:cubicBezTo>
                <a:cubicBezTo>
                  <a:pt x="1023" y="3243"/>
                  <a:pt x="1036" y="3241"/>
                  <a:pt x="1048" y="3240"/>
                </a:cubicBezTo>
                <a:cubicBezTo>
                  <a:pt x="1053" y="3240"/>
                  <a:pt x="1057" y="3239"/>
                  <a:pt x="1060" y="3239"/>
                </a:cubicBezTo>
                <a:cubicBezTo>
                  <a:pt x="1070" y="3239"/>
                  <a:pt x="1076" y="3241"/>
                  <a:pt x="1085" y="3245"/>
                </a:cubicBezTo>
                <a:cubicBezTo>
                  <a:pt x="1110" y="3255"/>
                  <a:pt x="1148" y="3289"/>
                  <a:pt x="1169" y="3319"/>
                </a:cubicBezTo>
                <a:cubicBezTo>
                  <a:pt x="1204" y="3368"/>
                  <a:pt x="1235" y="3437"/>
                  <a:pt x="1253" y="3509"/>
                </a:cubicBezTo>
                <a:cubicBezTo>
                  <a:pt x="1255" y="3516"/>
                  <a:pt x="1262" y="3541"/>
                  <a:pt x="1263" y="3543"/>
                </a:cubicBezTo>
                <a:lnTo>
                  <a:pt x="1263" y="3542"/>
                </a:lnTo>
                <a:cubicBezTo>
                  <a:pt x="1264" y="3544"/>
                  <a:pt x="1268" y="3559"/>
                  <a:pt x="1274" y="3582"/>
                </a:cubicBezTo>
                <a:cubicBezTo>
                  <a:pt x="1287" y="3633"/>
                  <a:pt x="1294" y="3654"/>
                  <a:pt x="1305" y="3680"/>
                </a:cubicBezTo>
                <a:cubicBezTo>
                  <a:pt x="1311" y="3692"/>
                  <a:pt x="1319" y="3712"/>
                  <a:pt x="1325" y="3724"/>
                </a:cubicBezTo>
                <a:cubicBezTo>
                  <a:pt x="1343" y="3765"/>
                  <a:pt x="1386" y="3833"/>
                  <a:pt x="1397" y="3841"/>
                </a:cubicBezTo>
                <a:cubicBezTo>
                  <a:pt x="1398" y="3842"/>
                  <a:pt x="1405" y="3851"/>
                  <a:pt x="1416" y="3863"/>
                </a:cubicBezTo>
                <a:cubicBezTo>
                  <a:pt x="1421" y="3870"/>
                  <a:pt x="1427" y="3878"/>
                  <a:pt x="1433" y="3884"/>
                </a:cubicBezTo>
                <a:cubicBezTo>
                  <a:pt x="1428" y="3881"/>
                  <a:pt x="1423" y="3878"/>
                  <a:pt x="1418" y="3875"/>
                </a:cubicBezTo>
                <a:cubicBezTo>
                  <a:pt x="1397" y="3862"/>
                  <a:pt x="1355" y="3831"/>
                  <a:pt x="1342" y="3818"/>
                </a:cubicBezTo>
                <a:cubicBezTo>
                  <a:pt x="1325" y="3803"/>
                  <a:pt x="1248" y="3695"/>
                  <a:pt x="1225" y="3657"/>
                </a:cubicBezTo>
                <a:moveTo>
                  <a:pt x="798" y="3660"/>
                </a:moveTo>
                <a:cubicBezTo>
                  <a:pt x="799" y="3649"/>
                  <a:pt x="800" y="3614"/>
                  <a:pt x="801" y="3581"/>
                </a:cubicBezTo>
                <a:cubicBezTo>
                  <a:pt x="802" y="3492"/>
                  <a:pt x="807" y="3459"/>
                  <a:pt x="828" y="3403"/>
                </a:cubicBezTo>
                <a:cubicBezTo>
                  <a:pt x="838" y="3376"/>
                  <a:pt x="837" y="3375"/>
                  <a:pt x="836" y="3373"/>
                </a:cubicBezTo>
                <a:lnTo>
                  <a:pt x="835" y="3372"/>
                </a:lnTo>
                <a:lnTo>
                  <a:pt x="833" y="3372"/>
                </a:lnTo>
                <a:cubicBezTo>
                  <a:pt x="831" y="3372"/>
                  <a:pt x="829" y="3372"/>
                  <a:pt x="815" y="3400"/>
                </a:cubicBezTo>
                <a:cubicBezTo>
                  <a:pt x="807" y="3416"/>
                  <a:pt x="800" y="3432"/>
                  <a:pt x="797" y="3441"/>
                </a:cubicBezTo>
                <a:cubicBezTo>
                  <a:pt x="783" y="3481"/>
                  <a:pt x="779" y="3516"/>
                  <a:pt x="778" y="3587"/>
                </a:cubicBezTo>
                <a:cubicBezTo>
                  <a:pt x="778" y="3611"/>
                  <a:pt x="777" y="3640"/>
                  <a:pt x="776" y="3649"/>
                </a:cubicBezTo>
                <a:cubicBezTo>
                  <a:pt x="775" y="3659"/>
                  <a:pt x="775" y="3697"/>
                  <a:pt x="776" y="3732"/>
                </a:cubicBezTo>
                <a:lnTo>
                  <a:pt x="777" y="3777"/>
                </a:lnTo>
                <a:lnTo>
                  <a:pt x="769" y="3756"/>
                </a:lnTo>
                <a:cubicBezTo>
                  <a:pt x="737" y="3674"/>
                  <a:pt x="720" y="3616"/>
                  <a:pt x="721" y="3593"/>
                </a:cubicBezTo>
                <a:cubicBezTo>
                  <a:pt x="721" y="3587"/>
                  <a:pt x="722" y="3572"/>
                  <a:pt x="722" y="3561"/>
                </a:cubicBezTo>
                <a:cubicBezTo>
                  <a:pt x="722" y="3549"/>
                  <a:pt x="723" y="3538"/>
                  <a:pt x="724" y="3535"/>
                </a:cubicBezTo>
                <a:cubicBezTo>
                  <a:pt x="726" y="3531"/>
                  <a:pt x="727" y="3522"/>
                  <a:pt x="728" y="3514"/>
                </a:cubicBezTo>
                <a:cubicBezTo>
                  <a:pt x="729" y="3496"/>
                  <a:pt x="740" y="3452"/>
                  <a:pt x="747" y="3436"/>
                </a:cubicBezTo>
                <a:cubicBezTo>
                  <a:pt x="761" y="3404"/>
                  <a:pt x="823" y="3323"/>
                  <a:pt x="849" y="3304"/>
                </a:cubicBezTo>
                <a:cubicBezTo>
                  <a:pt x="869" y="3289"/>
                  <a:pt x="925" y="3257"/>
                  <a:pt x="938" y="3253"/>
                </a:cubicBezTo>
                <a:cubicBezTo>
                  <a:pt x="944" y="3251"/>
                  <a:pt x="956" y="3249"/>
                  <a:pt x="965" y="3248"/>
                </a:cubicBezTo>
                <a:lnTo>
                  <a:pt x="974" y="3247"/>
                </a:lnTo>
                <a:lnTo>
                  <a:pt x="960" y="3263"/>
                </a:lnTo>
                <a:cubicBezTo>
                  <a:pt x="930" y="3298"/>
                  <a:pt x="912" y="3334"/>
                  <a:pt x="905" y="3367"/>
                </a:cubicBezTo>
                <a:cubicBezTo>
                  <a:pt x="902" y="3387"/>
                  <a:pt x="904" y="3421"/>
                  <a:pt x="911" y="3449"/>
                </a:cubicBezTo>
                <a:cubicBezTo>
                  <a:pt x="920" y="3482"/>
                  <a:pt x="920" y="3514"/>
                  <a:pt x="911" y="3545"/>
                </a:cubicBezTo>
                <a:cubicBezTo>
                  <a:pt x="903" y="3573"/>
                  <a:pt x="877" y="3636"/>
                  <a:pt x="866" y="3654"/>
                </a:cubicBezTo>
                <a:cubicBezTo>
                  <a:pt x="855" y="3671"/>
                  <a:pt x="849" y="3686"/>
                  <a:pt x="832" y="3729"/>
                </a:cubicBezTo>
                <a:cubicBezTo>
                  <a:pt x="823" y="3751"/>
                  <a:pt x="809" y="3802"/>
                  <a:pt x="805" y="3827"/>
                </a:cubicBezTo>
                <a:cubicBezTo>
                  <a:pt x="801" y="3790"/>
                  <a:pt x="796" y="3680"/>
                  <a:pt x="798" y="3660"/>
                </a:cubicBezTo>
                <a:moveTo>
                  <a:pt x="1213" y="4363"/>
                </a:moveTo>
                <a:cubicBezTo>
                  <a:pt x="1204" y="4350"/>
                  <a:pt x="1201" y="4336"/>
                  <a:pt x="1202" y="4330"/>
                </a:cubicBezTo>
                <a:cubicBezTo>
                  <a:pt x="1202" y="4329"/>
                  <a:pt x="1202" y="4329"/>
                  <a:pt x="1203" y="4329"/>
                </a:cubicBezTo>
                <a:cubicBezTo>
                  <a:pt x="1204" y="4330"/>
                  <a:pt x="1205" y="4333"/>
                  <a:pt x="1207" y="4339"/>
                </a:cubicBezTo>
                <a:lnTo>
                  <a:pt x="1207" y="4339"/>
                </a:lnTo>
                <a:cubicBezTo>
                  <a:pt x="1209" y="4344"/>
                  <a:pt x="1211" y="4355"/>
                  <a:pt x="1213" y="4363"/>
                </a:cubicBezTo>
                <a:moveTo>
                  <a:pt x="959" y="5108"/>
                </a:moveTo>
                <a:cubicBezTo>
                  <a:pt x="972" y="5037"/>
                  <a:pt x="980" y="4985"/>
                  <a:pt x="984" y="4949"/>
                </a:cubicBezTo>
                <a:cubicBezTo>
                  <a:pt x="990" y="4895"/>
                  <a:pt x="998" y="4856"/>
                  <a:pt x="1013" y="4797"/>
                </a:cubicBezTo>
                <a:cubicBezTo>
                  <a:pt x="1020" y="4769"/>
                  <a:pt x="1027" y="4736"/>
                  <a:pt x="1028" y="4723"/>
                </a:cubicBezTo>
                <a:cubicBezTo>
                  <a:pt x="1029" y="4711"/>
                  <a:pt x="1028" y="4687"/>
                  <a:pt x="1026" y="4670"/>
                </a:cubicBezTo>
                <a:cubicBezTo>
                  <a:pt x="1024" y="4633"/>
                  <a:pt x="1021" y="4631"/>
                  <a:pt x="1020" y="4630"/>
                </a:cubicBezTo>
                <a:lnTo>
                  <a:pt x="1018" y="4629"/>
                </a:lnTo>
                <a:lnTo>
                  <a:pt x="1016" y="4629"/>
                </a:lnTo>
                <a:cubicBezTo>
                  <a:pt x="1014" y="4630"/>
                  <a:pt x="1013" y="4631"/>
                  <a:pt x="1012" y="4652"/>
                </a:cubicBezTo>
                <a:cubicBezTo>
                  <a:pt x="1010" y="4718"/>
                  <a:pt x="1009" y="4724"/>
                  <a:pt x="992" y="4788"/>
                </a:cubicBezTo>
                <a:cubicBezTo>
                  <a:pt x="975" y="4851"/>
                  <a:pt x="969" y="4881"/>
                  <a:pt x="963" y="4932"/>
                </a:cubicBezTo>
                <a:cubicBezTo>
                  <a:pt x="960" y="4961"/>
                  <a:pt x="959" y="4972"/>
                  <a:pt x="957" y="4981"/>
                </a:cubicBezTo>
                <a:cubicBezTo>
                  <a:pt x="953" y="5005"/>
                  <a:pt x="938" y="5097"/>
                  <a:pt x="937" y="5102"/>
                </a:cubicBezTo>
                <a:cubicBezTo>
                  <a:pt x="936" y="5105"/>
                  <a:pt x="935" y="5113"/>
                  <a:pt x="934" y="5120"/>
                </a:cubicBezTo>
                <a:cubicBezTo>
                  <a:pt x="933" y="5126"/>
                  <a:pt x="931" y="5135"/>
                  <a:pt x="930" y="5139"/>
                </a:cubicBezTo>
                <a:cubicBezTo>
                  <a:pt x="929" y="5142"/>
                  <a:pt x="928" y="5148"/>
                  <a:pt x="927" y="5154"/>
                </a:cubicBezTo>
                <a:cubicBezTo>
                  <a:pt x="927" y="5152"/>
                  <a:pt x="926" y="5148"/>
                  <a:pt x="926" y="5145"/>
                </a:cubicBezTo>
                <a:cubicBezTo>
                  <a:pt x="924" y="5127"/>
                  <a:pt x="921" y="5104"/>
                  <a:pt x="919" y="5094"/>
                </a:cubicBezTo>
                <a:cubicBezTo>
                  <a:pt x="916" y="5071"/>
                  <a:pt x="920" y="5029"/>
                  <a:pt x="933" y="4968"/>
                </a:cubicBezTo>
                <a:cubicBezTo>
                  <a:pt x="939" y="4940"/>
                  <a:pt x="946" y="4897"/>
                  <a:pt x="948" y="4873"/>
                </a:cubicBezTo>
                <a:cubicBezTo>
                  <a:pt x="954" y="4824"/>
                  <a:pt x="955" y="4739"/>
                  <a:pt x="950" y="4712"/>
                </a:cubicBezTo>
                <a:cubicBezTo>
                  <a:pt x="944" y="4675"/>
                  <a:pt x="928" y="4630"/>
                  <a:pt x="901" y="4577"/>
                </a:cubicBezTo>
                <a:cubicBezTo>
                  <a:pt x="892" y="4560"/>
                  <a:pt x="879" y="4534"/>
                  <a:pt x="871" y="4518"/>
                </a:cubicBezTo>
                <a:cubicBezTo>
                  <a:pt x="856" y="4487"/>
                  <a:pt x="843" y="4466"/>
                  <a:pt x="816" y="4426"/>
                </a:cubicBezTo>
                <a:cubicBezTo>
                  <a:pt x="801" y="4405"/>
                  <a:pt x="800" y="4402"/>
                  <a:pt x="798" y="4381"/>
                </a:cubicBezTo>
                <a:cubicBezTo>
                  <a:pt x="794" y="4349"/>
                  <a:pt x="797" y="4315"/>
                  <a:pt x="809" y="4274"/>
                </a:cubicBezTo>
                <a:cubicBezTo>
                  <a:pt x="822" y="4225"/>
                  <a:pt x="826" y="4200"/>
                  <a:pt x="823" y="4172"/>
                </a:cubicBezTo>
                <a:cubicBezTo>
                  <a:pt x="823" y="4168"/>
                  <a:pt x="823" y="4162"/>
                  <a:pt x="822" y="4157"/>
                </a:cubicBezTo>
                <a:cubicBezTo>
                  <a:pt x="828" y="4168"/>
                  <a:pt x="839" y="4187"/>
                  <a:pt x="849" y="4204"/>
                </a:cubicBezTo>
                <a:cubicBezTo>
                  <a:pt x="865" y="4233"/>
                  <a:pt x="885" y="4265"/>
                  <a:pt x="893" y="4275"/>
                </a:cubicBezTo>
                <a:cubicBezTo>
                  <a:pt x="911" y="4299"/>
                  <a:pt x="947" y="4337"/>
                  <a:pt x="976" y="4363"/>
                </a:cubicBezTo>
                <a:cubicBezTo>
                  <a:pt x="1001" y="4384"/>
                  <a:pt x="1001" y="4384"/>
                  <a:pt x="1014" y="4400"/>
                </a:cubicBezTo>
                <a:cubicBezTo>
                  <a:pt x="1041" y="4432"/>
                  <a:pt x="1069" y="4492"/>
                  <a:pt x="1077" y="4534"/>
                </a:cubicBezTo>
                <a:cubicBezTo>
                  <a:pt x="1078" y="4540"/>
                  <a:pt x="1082" y="4560"/>
                  <a:pt x="1086" y="4577"/>
                </a:cubicBezTo>
                <a:cubicBezTo>
                  <a:pt x="1093" y="4613"/>
                  <a:pt x="1095" y="4645"/>
                  <a:pt x="1092" y="4666"/>
                </a:cubicBezTo>
                <a:cubicBezTo>
                  <a:pt x="1090" y="4680"/>
                  <a:pt x="1084" y="4707"/>
                  <a:pt x="1071" y="4765"/>
                </a:cubicBezTo>
                <a:cubicBezTo>
                  <a:pt x="1066" y="4787"/>
                  <a:pt x="1040" y="4882"/>
                  <a:pt x="1026" y="4927"/>
                </a:cubicBezTo>
                <a:cubicBezTo>
                  <a:pt x="1021" y="4943"/>
                  <a:pt x="1013" y="4973"/>
                  <a:pt x="1006" y="4994"/>
                </a:cubicBezTo>
                <a:cubicBezTo>
                  <a:pt x="1000" y="5015"/>
                  <a:pt x="987" y="5055"/>
                  <a:pt x="977" y="5084"/>
                </a:cubicBezTo>
                <a:cubicBezTo>
                  <a:pt x="967" y="5112"/>
                  <a:pt x="954" y="5150"/>
                  <a:pt x="949" y="5171"/>
                </a:cubicBezTo>
                <a:cubicBezTo>
                  <a:pt x="951" y="5157"/>
                  <a:pt x="954" y="5138"/>
                  <a:pt x="959" y="5108"/>
                </a:cubicBezTo>
                <a:moveTo>
                  <a:pt x="595" y="5898"/>
                </a:moveTo>
                <a:cubicBezTo>
                  <a:pt x="592" y="5871"/>
                  <a:pt x="590" y="5824"/>
                  <a:pt x="588" y="5753"/>
                </a:cubicBezTo>
                <a:lnTo>
                  <a:pt x="587" y="5734"/>
                </a:lnTo>
                <a:cubicBezTo>
                  <a:pt x="585" y="5673"/>
                  <a:pt x="582" y="5620"/>
                  <a:pt x="578" y="5575"/>
                </a:cubicBezTo>
                <a:lnTo>
                  <a:pt x="577" y="5562"/>
                </a:lnTo>
                <a:cubicBezTo>
                  <a:pt x="571" y="5495"/>
                  <a:pt x="562" y="5440"/>
                  <a:pt x="550" y="5402"/>
                </a:cubicBezTo>
                <a:cubicBezTo>
                  <a:pt x="545" y="5383"/>
                  <a:pt x="527" y="5344"/>
                  <a:pt x="520" y="5336"/>
                </a:cubicBezTo>
                <a:lnTo>
                  <a:pt x="519" y="5335"/>
                </a:lnTo>
                <a:cubicBezTo>
                  <a:pt x="516" y="5332"/>
                  <a:pt x="515" y="5329"/>
                  <a:pt x="512" y="5331"/>
                </a:cubicBezTo>
                <a:cubicBezTo>
                  <a:pt x="509" y="5333"/>
                  <a:pt x="510" y="5336"/>
                  <a:pt x="512" y="5343"/>
                </a:cubicBezTo>
                <a:cubicBezTo>
                  <a:pt x="514" y="5348"/>
                  <a:pt x="517" y="5356"/>
                  <a:pt x="522" y="5369"/>
                </a:cubicBezTo>
                <a:lnTo>
                  <a:pt x="524" y="5375"/>
                </a:lnTo>
                <a:cubicBezTo>
                  <a:pt x="540" y="5419"/>
                  <a:pt x="541" y="5423"/>
                  <a:pt x="545" y="5460"/>
                </a:cubicBezTo>
                <a:cubicBezTo>
                  <a:pt x="549" y="5493"/>
                  <a:pt x="562" y="5640"/>
                  <a:pt x="562" y="5646"/>
                </a:cubicBezTo>
                <a:cubicBezTo>
                  <a:pt x="562" y="5648"/>
                  <a:pt x="563" y="5685"/>
                  <a:pt x="564" y="5720"/>
                </a:cubicBezTo>
                <a:cubicBezTo>
                  <a:pt x="566" y="5758"/>
                  <a:pt x="567" y="5804"/>
                  <a:pt x="567" y="5823"/>
                </a:cubicBezTo>
                <a:cubicBezTo>
                  <a:pt x="567" y="5853"/>
                  <a:pt x="569" y="5887"/>
                  <a:pt x="571" y="5908"/>
                </a:cubicBezTo>
                <a:cubicBezTo>
                  <a:pt x="561" y="5886"/>
                  <a:pt x="548" y="5852"/>
                  <a:pt x="544" y="5834"/>
                </a:cubicBezTo>
                <a:cubicBezTo>
                  <a:pt x="541" y="5821"/>
                  <a:pt x="541" y="5806"/>
                  <a:pt x="538" y="5727"/>
                </a:cubicBezTo>
                <a:cubicBezTo>
                  <a:pt x="537" y="5710"/>
                  <a:pt x="535" y="5690"/>
                  <a:pt x="532" y="5683"/>
                </a:cubicBezTo>
                <a:cubicBezTo>
                  <a:pt x="530" y="5677"/>
                  <a:pt x="525" y="5662"/>
                  <a:pt x="522" y="5651"/>
                </a:cubicBezTo>
                <a:cubicBezTo>
                  <a:pt x="518" y="5640"/>
                  <a:pt x="513" y="5624"/>
                  <a:pt x="510" y="5616"/>
                </a:cubicBezTo>
                <a:cubicBezTo>
                  <a:pt x="507" y="5608"/>
                  <a:pt x="504" y="5599"/>
                  <a:pt x="504" y="5595"/>
                </a:cubicBezTo>
                <a:cubicBezTo>
                  <a:pt x="503" y="5592"/>
                  <a:pt x="501" y="5586"/>
                  <a:pt x="500" y="5582"/>
                </a:cubicBezTo>
                <a:cubicBezTo>
                  <a:pt x="499" y="5578"/>
                  <a:pt x="495" y="5558"/>
                  <a:pt x="491" y="5538"/>
                </a:cubicBezTo>
                <a:cubicBezTo>
                  <a:pt x="481" y="5487"/>
                  <a:pt x="468" y="5443"/>
                  <a:pt x="458" y="5431"/>
                </a:cubicBezTo>
                <a:cubicBezTo>
                  <a:pt x="441" y="5412"/>
                  <a:pt x="420" y="5372"/>
                  <a:pt x="410" y="5340"/>
                </a:cubicBezTo>
                <a:cubicBezTo>
                  <a:pt x="394" y="5286"/>
                  <a:pt x="380" y="5261"/>
                  <a:pt x="354" y="5236"/>
                </a:cubicBezTo>
                <a:cubicBezTo>
                  <a:pt x="342" y="5224"/>
                  <a:pt x="309" y="5207"/>
                  <a:pt x="285" y="5202"/>
                </a:cubicBezTo>
                <a:lnTo>
                  <a:pt x="282" y="5201"/>
                </a:lnTo>
                <a:lnTo>
                  <a:pt x="288" y="5198"/>
                </a:lnTo>
                <a:cubicBezTo>
                  <a:pt x="295" y="5194"/>
                  <a:pt x="309" y="5188"/>
                  <a:pt x="319" y="5185"/>
                </a:cubicBezTo>
                <a:cubicBezTo>
                  <a:pt x="338" y="5180"/>
                  <a:pt x="386" y="5176"/>
                  <a:pt x="404" y="5179"/>
                </a:cubicBezTo>
                <a:cubicBezTo>
                  <a:pt x="409" y="5180"/>
                  <a:pt x="418" y="5181"/>
                  <a:pt x="422" y="5181"/>
                </a:cubicBezTo>
                <a:cubicBezTo>
                  <a:pt x="460" y="5186"/>
                  <a:pt x="515" y="5214"/>
                  <a:pt x="562" y="5251"/>
                </a:cubicBezTo>
                <a:cubicBezTo>
                  <a:pt x="597" y="5279"/>
                  <a:pt x="632" y="5326"/>
                  <a:pt x="651" y="5372"/>
                </a:cubicBezTo>
                <a:cubicBezTo>
                  <a:pt x="675" y="5431"/>
                  <a:pt x="673" y="5511"/>
                  <a:pt x="646" y="5611"/>
                </a:cubicBezTo>
                <a:cubicBezTo>
                  <a:pt x="603" y="5766"/>
                  <a:pt x="593" y="5819"/>
                  <a:pt x="595" y="5898"/>
                </a:cubicBezTo>
                <a:moveTo>
                  <a:pt x="160" y="5400"/>
                </a:moveTo>
                <a:cubicBezTo>
                  <a:pt x="160" y="5404"/>
                  <a:pt x="160" y="5407"/>
                  <a:pt x="160" y="5410"/>
                </a:cubicBezTo>
                <a:cubicBezTo>
                  <a:pt x="156" y="5407"/>
                  <a:pt x="150" y="5399"/>
                  <a:pt x="145" y="5388"/>
                </a:cubicBezTo>
                <a:cubicBezTo>
                  <a:pt x="133" y="5363"/>
                  <a:pt x="133" y="5304"/>
                  <a:pt x="145" y="5271"/>
                </a:cubicBezTo>
                <a:cubicBezTo>
                  <a:pt x="148" y="5264"/>
                  <a:pt x="148" y="5260"/>
                  <a:pt x="146" y="5259"/>
                </a:cubicBezTo>
                <a:cubicBezTo>
                  <a:pt x="145" y="5258"/>
                  <a:pt x="143" y="5257"/>
                  <a:pt x="141" y="5259"/>
                </a:cubicBezTo>
                <a:cubicBezTo>
                  <a:pt x="130" y="5266"/>
                  <a:pt x="117" y="5326"/>
                  <a:pt x="118" y="5350"/>
                </a:cubicBezTo>
                <a:cubicBezTo>
                  <a:pt x="119" y="5368"/>
                  <a:pt x="127" y="5394"/>
                  <a:pt x="136" y="5411"/>
                </a:cubicBezTo>
                <a:lnTo>
                  <a:pt x="130" y="5406"/>
                </a:lnTo>
                <a:cubicBezTo>
                  <a:pt x="107" y="5390"/>
                  <a:pt x="102" y="5384"/>
                  <a:pt x="92" y="5361"/>
                </a:cubicBezTo>
                <a:cubicBezTo>
                  <a:pt x="81" y="5334"/>
                  <a:pt x="79" y="5304"/>
                  <a:pt x="88" y="5284"/>
                </a:cubicBezTo>
                <a:cubicBezTo>
                  <a:pt x="96" y="5266"/>
                  <a:pt x="108" y="5252"/>
                  <a:pt x="126" y="5241"/>
                </a:cubicBezTo>
                <a:cubicBezTo>
                  <a:pt x="138" y="5233"/>
                  <a:pt x="140" y="5230"/>
                  <a:pt x="141" y="5228"/>
                </a:cubicBezTo>
                <a:cubicBezTo>
                  <a:pt x="144" y="5226"/>
                  <a:pt x="158" y="5219"/>
                  <a:pt x="177" y="5213"/>
                </a:cubicBezTo>
                <a:cubicBezTo>
                  <a:pt x="193" y="5207"/>
                  <a:pt x="195" y="5207"/>
                  <a:pt x="201" y="5205"/>
                </a:cubicBezTo>
                <a:cubicBezTo>
                  <a:pt x="214" y="5201"/>
                  <a:pt x="226" y="5198"/>
                  <a:pt x="233" y="5194"/>
                </a:cubicBezTo>
                <a:cubicBezTo>
                  <a:pt x="237" y="5193"/>
                  <a:pt x="250" y="5189"/>
                  <a:pt x="262" y="5186"/>
                </a:cubicBezTo>
                <a:lnTo>
                  <a:pt x="263" y="5186"/>
                </a:lnTo>
                <a:cubicBezTo>
                  <a:pt x="246" y="5196"/>
                  <a:pt x="218" y="5228"/>
                  <a:pt x="202" y="5256"/>
                </a:cubicBezTo>
                <a:cubicBezTo>
                  <a:pt x="191" y="5275"/>
                  <a:pt x="178" y="5305"/>
                  <a:pt x="170" y="5329"/>
                </a:cubicBezTo>
                <a:cubicBezTo>
                  <a:pt x="165" y="5345"/>
                  <a:pt x="159" y="5385"/>
                  <a:pt x="160" y="5400"/>
                </a:cubicBezTo>
                <a:moveTo>
                  <a:pt x="1157" y="5713"/>
                </a:moveTo>
                <a:cubicBezTo>
                  <a:pt x="1166" y="5707"/>
                  <a:pt x="1198" y="5691"/>
                  <a:pt x="1201" y="5691"/>
                </a:cubicBezTo>
                <a:lnTo>
                  <a:pt x="1201" y="5691"/>
                </a:lnTo>
                <a:cubicBezTo>
                  <a:pt x="1203" y="5690"/>
                  <a:pt x="1215" y="5684"/>
                  <a:pt x="1238" y="5671"/>
                </a:cubicBezTo>
                <a:cubicBezTo>
                  <a:pt x="1257" y="5661"/>
                  <a:pt x="1284" y="5647"/>
                  <a:pt x="1298" y="5640"/>
                </a:cubicBezTo>
                <a:cubicBezTo>
                  <a:pt x="1354" y="5615"/>
                  <a:pt x="1463" y="5554"/>
                  <a:pt x="1490" y="5533"/>
                </a:cubicBezTo>
                <a:cubicBezTo>
                  <a:pt x="1513" y="5515"/>
                  <a:pt x="1548" y="5482"/>
                  <a:pt x="1551" y="5473"/>
                </a:cubicBezTo>
                <a:cubicBezTo>
                  <a:pt x="1551" y="5471"/>
                  <a:pt x="1550" y="5469"/>
                  <a:pt x="1549" y="5468"/>
                </a:cubicBezTo>
                <a:cubicBezTo>
                  <a:pt x="1547" y="5467"/>
                  <a:pt x="1545" y="5466"/>
                  <a:pt x="1533" y="5479"/>
                </a:cubicBezTo>
                <a:cubicBezTo>
                  <a:pt x="1526" y="5487"/>
                  <a:pt x="1514" y="5498"/>
                  <a:pt x="1507" y="5503"/>
                </a:cubicBezTo>
                <a:cubicBezTo>
                  <a:pt x="1487" y="5518"/>
                  <a:pt x="1419" y="5558"/>
                  <a:pt x="1393" y="5571"/>
                </a:cubicBezTo>
                <a:cubicBezTo>
                  <a:pt x="1381" y="5577"/>
                  <a:pt x="1366" y="5584"/>
                  <a:pt x="1361" y="5586"/>
                </a:cubicBezTo>
                <a:cubicBezTo>
                  <a:pt x="1357" y="5589"/>
                  <a:pt x="1333" y="5600"/>
                  <a:pt x="1309" y="5610"/>
                </a:cubicBezTo>
                <a:cubicBezTo>
                  <a:pt x="1285" y="5621"/>
                  <a:pt x="1248" y="5639"/>
                  <a:pt x="1227" y="5651"/>
                </a:cubicBezTo>
                <a:cubicBezTo>
                  <a:pt x="1207" y="5662"/>
                  <a:pt x="1184" y="5674"/>
                  <a:pt x="1178" y="5676"/>
                </a:cubicBezTo>
                <a:cubicBezTo>
                  <a:pt x="1172" y="5679"/>
                  <a:pt x="1159" y="5685"/>
                  <a:pt x="1150" y="5690"/>
                </a:cubicBezTo>
                <a:cubicBezTo>
                  <a:pt x="1141" y="5695"/>
                  <a:pt x="1123" y="5705"/>
                  <a:pt x="1109" y="5712"/>
                </a:cubicBezTo>
                <a:lnTo>
                  <a:pt x="1096" y="5718"/>
                </a:lnTo>
                <a:lnTo>
                  <a:pt x="1099" y="5713"/>
                </a:lnTo>
                <a:cubicBezTo>
                  <a:pt x="1111" y="5698"/>
                  <a:pt x="1128" y="5682"/>
                  <a:pt x="1155" y="5663"/>
                </a:cubicBezTo>
                <a:cubicBezTo>
                  <a:pt x="1182" y="5643"/>
                  <a:pt x="1193" y="5635"/>
                  <a:pt x="1195" y="5634"/>
                </a:cubicBezTo>
                <a:cubicBezTo>
                  <a:pt x="1196" y="5634"/>
                  <a:pt x="1200" y="5632"/>
                  <a:pt x="1227" y="5613"/>
                </a:cubicBezTo>
                <a:cubicBezTo>
                  <a:pt x="1293" y="5568"/>
                  <a:pt x="1357" y="5506"/>
                  <a:pt x="1391" y="5454"/>
                </a:cubicBezTo>
                <a:cubicBezTo>
                  <a:pt x="1400" y="5440"/>
                  <a:pt x="1413" y="5421"/>
                  <a:pt x="1417" y="5416"/>
                </a:cubicBezTo>
                <a:cubicBezTo>
                  <a:pt x="1462" y="5356"/>
                  <a:pt x="1511" y="5309"/>
                  <a:pt x="1557" y="5280"/>
                </a:cubicBezTo>
                <a:cubicBezTo>
                  <a:pt x="1587" y="5261"/>
                  <a:pt x="1623" y="5246"/>
                  <a:pt x="1649" y="5239"/>
                </a:cubicBezTo>
                <a:cubicBezTo>
                  <a:pt x="1662" y="5236"/>
                  <a:pt x="1696" y="5232"/>
                  <a:pt x="1727" y="5229"/>
                </a:cubicBezTo>
                <a:cubicBezTo>
                  <a:pt x="1842" y="5218"/>
                  <a:pt x="1863" y="5216"/>
                  <a:pt x="1899" y="5208"/>
                </a:cubicBezTo>
                <a:cubicBezTo>
                  <a:pt x="1915" y="5204"/>
                  <a:pt x="1925" y="5202"/>
                  <a:pt x="1930" y="5200"/>
                </a:cubicBezTo>
                <a:cubicBezTo>
                  <a:pt x="1929" y="5201"/>
                  <a:pt x="1927" y="5202"/>
                  <a:pt x="1925" y="5203"/>
                </a:cubicBezTo>
                <a:cubicBezTo>
                  <a:pt x="1892" y="5221"/>
                  <a:pt x="1845" y="5258"/>
                  <a:pt x="1817" y="5288"/>
                </a:cubicBezTo>
                <a:cubicBezTo>
                  <a:pt x="1808" y="5298"/>
                  <a:pt x="1783" y="5331"/>
                  <a:pt x="1783" y="5337"/>
                </a:cubicBezTo>
                <a:lnTo>
                  <a:pt x="1783" y="5337"/>
                </a:lnTo>
                <a:cubicBezTo>
                  <a:pt x="1782" y="5337"/>
                  <a:pt x="1778" y="5340"/>
                  <a:pt x="1774" y="5351"/>
                </a:cubicBezTo>
                <a:cubicBezTo>
                  <a:pt x="1771" y="5357"/>
                  <a:pt x="1763" y="5372"/>
                  <a:pt x="1757" y="5385"/>
                </a:cubicBezTo>
                <a:cubicBezTo>
                  <a:pt x="1748" y="5404"/>
                  <a:pt x="1746" y="5408"/>
                  <a:pt x="1746" y="5410"/>
                </a:cubicBezTo>
                <a:cubicBezTo>
                  <a:pt x="1746" y="5409"/>
                  <a:pt x="1746" y="5409"/>
                  <a:pt x="1746" y="5409"/>
                </a:cubicBezTo>
                <a:cubicBezTo>
                  <a:pt x="1746" y="5410"/>
                  <a:pt x="1744" y="5413"/>
                  <a:pt x="1741" y="5416"/>
                </a:cubicBezTo>
                <a:cubicBezTo>
                  <a:pt x="1738" y="5420"/>
                  <a:pt x="1729" y="5433"/>
                  <a:pt x="1720" y="5445"/>
                </a:cubicBezTo>
                <a:cubicBezTo>
                  <a:pt x="1675" y="5507"/>
                  <a:pt x="1604" y="5590"/>
                  <a:pt x="1589" y="5599"/>
                </a:cubicBezTo>
                <a:cubicBezTo>
                  <a:pt x="1535" y="5632"/>
                  <a:pt x="1516" y="5641"/>
                  <a:pt x="1455" y="5663"/>
                </a:cubicBezTo>
                <a:cubicBezTo>
                  <a:pt x="1443" y="5667"/>
                  <a:pt x="1429" y="5672"/>
                  <a:pt x="1425" y="5673"/>
                </a:cubicBezTo>
                <a:cubicBezTo>
                  <a:pt x="1421" y="5675"/>
                  <a:pt x="1407" y="5680"/>
                  <a:pt x="1393" y="5684"/>
                </a:cubicBezTo>
                <a:cubicBezTo>
                  <a:pt x="1379" y="5689"/>
                  <a:pt x="1363" y="5694"/>
                  <a:pt x="1356" y="5697"/>
                </a:cubicBezTo>
                <a:cubicBezTo>
                  <a:pt x="1343" y="5703"/>
                  <a:pt x="1276" y="5718"/>
                  <a:pt x="1253" y="5721"/>
                </a:cubicBezTo>
                <a:cubicBezTo>
                  <a:pt x="1245" y="5722"/>
                  <a:pt x="1219" y="5725"/>
                  <a:pt x="1195" y="5727"/>
                </a:cubicBezTo>
                <a:cubicBezTo>
                  <a:pt x="1172" y="5730"/>
                  <a:pt x="1138" y="5733"/>
                  <a:pt x="1121" y="5735"/>
                </a:cubicBezTo>
                <a:lnTo>
                  <a:pt x="1110" y="5736"/>
                </a:lnTo>
                <a:lnTo>
                  <a:pt x="1120" y="5732"/>
                </a:lnTo>
                <a:cubicBezTo>
                  <a:pt x="1135" y="5724"/>
                  <a:pt x="1152" y="5716"/>
                  <a:pt x="1157" y="5713"/>
                </a:cubicBezTo>
                <a:moveTo>
                  <a:pt x="1535" y="5267"/>
                </a:moveTo>
                <a:lnTo>
                  <a:pt x="1538" y="5263"/>
                </a:lnTo>
                <a:cubicBezTo>
                  <a:pt x="1548" y="5253"/>
                  <a:pt x="1559" y="5240"/>
                  <a:pt x="1563" y="5235"/>
                </a:cubicBezTo>
                <a:cubicBezTo>
                  <a:pt x="1589" y="5203"/>
                  <a:pt x="1625" y="5177"/>
                  <a:pt x="1658" y="5164"/>
                </a:cubicBezTo>
                <a:cubicBezTo>
                  <a:pt x="1666" y="5161"/>
                  <a:pt x="1676" y="5157"/>
                  <a:pt x="1679" y="5155"/>
                </a:cubicBezTo>
                <a:cubicBezTo>
                  <a:pt x="1682" y="5154"/>
                  <a:pt x="1691" y="5152"/>
                  <a:pt x="1700" y="5151"/>
                </a:cubicBezTo>
                <a:cubicBezTo>
                  <a:pt x="1714" y="5150"/>
                  <a:pt x="1718" y="5149"/>
                  <a:pt x="1719" y="5148"/>
                </a:cubicBezTo>
                <a:cubicBezTo>
                  <a:pt x="1724" y="5147"/>
                  <a:pt x="1754" y="5148"/>
                  <a:pt x="1782" y="5151"/>
                </a:cubicBezTo>
                <a:cubicBezTo>
                  <a:pt x="1795" y="5152"/>
                  <a:pt x="1832" y="5156"/>
                  <a:pt x="1864" y="5160"/>
                </a:cubicBezTo>
                <a:cubicBezTo>
                  <a:pt x="1895" y="5164"/>
                  <a:pt x="1929" y="5168"/>
                  <a:pt x="1939" y="5168"/>
                </a:cubicBezTo>
                <a:cubicBezTo>
                  <a:pt x="1945" y="5168"/>
                  <a:pt x="1952" y="5169"/>
                  <a:pt x="1957" y="5169"/>
                </a:cubicBezTo>
                <a:cubicBezTo>
                  <a:pt x="1866" y="5192"/>
                  <a:pt x="1852" y="5194"/>
                  <a:pt x="1772" y="5201"/>
                </a:cubicBezTo>
                <a:cubicBezTo>
                  <a:pt x="1642" y="5213"/>
                  <a:pt x="1622" y="5218"/>
                  <a:pt x="1559" y="5254"/>
                </a:cubicBezTo>
                <a:lnTo>
                  <a:pt x="1535" y="5267"/>
                </a:lnTo>
                <a:moveTo>
                  <a:pt x="1763" y="4116"/>
                </a:moveTo>
                <a:lnTo>
                  <a:pt x="1763" y="4116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0000" tIns="45000" rIns="90000" bIns="45000" anchor="ctr" anchorCtr="1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43DAC6B-C5F6-90BF-DAD7-17B8DCAA198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84311"/>
            <a:ext cx="4650334" cy="3174877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EAC7F9B-2502-908B-48BE-B6F43C46BCE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1206" y="984311"/>
            <a:ext cx="4461147" cy="317487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354710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9">
          <a:extLst>
            <a:ext uri="{FF2B5EF4-FFF2-40B4-BE49-F238E27FC236}">
              <a16:creationId xmlns:a16="http://schemas.microsoft.com/office/drawing/2014/main" id="{0EE6CCAE-B4A2-FDDB-4811-BDEFC8CD20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28">
            <a:extLst>
              <a:ext uri="{FF2B5EF4-FFF2-40B4-BE49-F238E27FC236}">
                <a16:creationId xmlns:a16="http://schemas.microsoft.com/office/drawing/2014/main" id="{DF90D732-5B2E-28F3-6EF0-E592BFDBA81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02044" y="111871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3 D Modeling </a:t>
            </a:r>
            <a:endParaRPr lang="en-US" sz="2600" dirty="0"/>
          </a:p>
        </p:txBody>
      </p:sp>
      <p:sp>
        <p:nvSpPr>
          <p:cNvPr id="242" name="Google Shape;242;p28">
            <a:extLst>
              <a:ext uri="{FF2B5EF4-FFF2-40B4-BE49-F238E27FC236}">
                <a16:creationId xmlns:a16="http://schemas.microsoft.com/office/drawing/2014/main" id="{B6F5863C-36D8-ACA8-C77C-6BF3EDDFBA12}"/>
              </a:ext>
            </a:extLst>
          </p:cNvPr>
          <p:cNvSpPr/>
          <p:nvPr/>
        </p:nvSpPr>
        <p:spPr>
          <a:xfrm rot="-439947" flipH="1">
            <a:off x="-136520" y="3139396"/>
            <a:ext cx="1477129" cy="3223944"/>
          </a:xfrm>
          <a:custGeom>
            <a:avLst/>
            <a:gdLst/>
            <a:ahLst/>
            <a:cxnLst/>
            <a:rect l="l" t="t" r="r" b="b"/>
            <a:pathLst>
              <a:path w="2936" h="6408" extrusionOk="0">
                <a:moveTo>
                  <a:pt x="2511" y="4617"/>
                </a:moveTo>
                <a:lnTo>
                  <a:pt x="2511" y="4617"/>
                </a:lnTo>
                <a:cubicBezTo>
                  <a:pt x="2512" y="4617"/>
                  <a:pt x="2514" y="4616"/>
                  <a:pt x="2514" y="4615"/>
                </a:cubicBezTo>
                <a:cubicBezTo>
                  <a:pt x="2517" y="4609"/>
                  <a:pt x="2512" y="4533"/>
                  <a:pt x="2510" y="4524"/>
                </a:cubicBezTo>
                <a:cubicBezTo>
                  <a:pt x="2508" y="4519"/>
                  <a:pt x="2506" y="4511"/>
                  <a:pt x="2505" y="4506"/>
                </a:cubicBezTo>
                <a:cubicBezTo>
                  <a:pt x="2499" y="4478"/>
                  <a:pt x="2459" y="4432"/>
                  <a:pt x="2415" y="4401"/>
                </a:cubicBezTo>
                <a:cubicBezTo>
                  <a:pt x="2408" y="4395"/>
                  <a:pt x="2400" y="4390"/>
                  <a:pt x="2398" y="4388"/>
                </a:cubicBezTo>
                <a:cubicBezTo>
                  <a:pt x="2388" y="4379"/>
                  <a:pt x="2348" y="4357"/>
                  <a:pt x="2324" y="4348"/>
                </a:cubicBezTo>
                <a:cubicBezTo>
                  <a:pt x="2236" y="4313"/>
                  <a:pt x="2159" y="4300"/>
                  <a:pt x="2067" y="4306"/>
                </a:cubicBezTo>
                <a:cubicBezTo>
                  <a:pt x="2023" y="4308"/>
                  <a:pt x="1962" y="4317"/>
                  <a:pt x="1950" y="4323"/>
                </a:cubicBezTo>
                <a:cubicBezTo>
                  <a:pt x="1947" y="4325"/>
                  <a:pt x="1937" y="4329"/>
                  <a:pt x="1928" y="4332"/>
                </a:cubicBezTo>
                <a:cubicBezTo>
                  <a:pt x="1906" y="4341"/>
                  <a:pt x="1866" y="4366"/>
                  <a:pt x="1845" y="4385"/>
                </a:cubicBezTo>
                <a:cubicBezTo>
                  <a:pt x="1835" y="4393"/>
                  <a:pt x="1819" y="4411"/>
                  <a:pt x="1808" y="4425"/>
                </a:cubicBezTo>
                <a:cubicBezTo>
                  <a:pt x="1799" y="4438"/>
                  <a:pt x="1788" y="4451"/>
                  <a:pt x="1786" y="4454"/>
                </a:cubicBezTo>
                <a:cubicBezTo>
                  <a:pt x="1784" y="4457"/>
                  <a:pt x="1781" y="4462"/>
                  <a:pt x="1781" y="4465"/>
                </a:cubicBezTo>
                <a:cubicBezTo>
                  <a:pt x="1781" y="4465"/>
                  <a:pt x="1780" y="4467"/>
                  <a:pt x="1779" y="4468"/>
                </a:cubicBezTo>
                <a:cubicBezTo>
                  <a:pt x="1776" y="4470"/>
                  <a:pt x="1768" y="4480"/>
                  <a:pt x="1734" y="4531"/>
                </a:cubicBezTo>
                <a:cubicBezTo>
                  <a:pt x="1726" y="4543"/>
                  <a:pt x="1716" y="4555"/>
                  <a:pt x="1701" y="4574"/>
                </a:cubicBezTo>
                <a:cubicBezTo>
                  <a:pt x="1658" y="4631"/>
                  <a:pt x="1656" y="4633"/>
                  <a:pt x="1625" y="4654"/>
                </a:cubicBezTo>
                <a:cubicBezTo>
                  <a:pt x="1578" y="4686"/>
                  <a:pt x="1485" y="4746"/>
                  <a:pt x="1459" y="4761"/>
                </a:cubicBezTo>
                <a:cubicBezTo>
                  <a:pt x="1389" y="4801"/>
                  <a:pt x="1358" y="4836"/>
                  <a:pt x="1326" y="4908"/>
                </a:cubicBezTo>
                <a:cubicBezTo>
                  <a:pt x="1319" y="4924"/>
                  <a:pt x="1300" y="4949"/>
                  <a:pt x="1247" y="5018"/>
                </a:cubicBezTo>
                <a:cubicBezTo>
                  <a:pt x="1244" y="5022"/>
                  <a:pt x="1241" y="5025"/>
                  <a:pt x="1240" y="5025"/>
                </a:cubicBezTo>
                <a:cubicBezTo>
                  <a:pt x="1231" y="5027"/>
                  <a:pt x="1188" y="5067"/>
                  <a:pt x="1174" y="5083"/>
                </a:cubicBezTo>
                <a:cubicBezTo>
                  <a:pt x="1160" y="5100"/>
                  <a:pt x="1105" y="5177"/>
                  <a:pt x="1106" y="5186"/>
                </a:cubicBezTo>
                <a:cubicBezTo>
                  <a:pt x="1106" y="5185"/>
                  <a:pt x="1106" y="5185"/>
                  <a:pt x="1106" y="5185"/>
                </a:cubicBezTo>
                <a:cubicBezTo>
                  <a:pt x="1105" y="5186"/>
                  <a:pt x="1102" y="5191"/>
                  <a:pt x="1099" y="5197"/>
                </a:cubicBezTo>
                <a:cubicBezTo>
                  <a:pt x="1100" y="5191"/>
                  <a:pt x="1100" y="5190"/>
                  <a:pt x="1100" y="5189"/>
                </a:cubicBezTo>
                <a:cubicBezTo>
                  <a:pt x="1100" y="5184"/>
                  <a:pt x="1109" y="5148"/>
                  <a:pt x="1126" y="5088"/>
                </a:cubicBezTo>
                <a:cubicBezTo>
                  <a:pt x="1138" y="5042"/>
                  <a:pt x="1154" y="4987"/>
                  <a:pt x="1161" y="4970"/>
                </a:cubicBezTo>
                <a:cubicBezTo>
                  <a:pt x="1163" y="4966"/>
                  <a:pt x="1167" y="4954"/>
                  <a:pt x="1167" y="4950"/>
                </a:cubicBezTo>
                <a:cubicBezTo>
                  <a:pt x="1168" y="4947"/>
                  <a:pt x="1181" y="4916"/>
                  <a:pt x="1195" y="4886"/>
                </a:cubicBezTo>
                <a:cubicBezTo>
                  <a:pt x="1203" y="4868"/>
                  <a:pt x="1227" y="4827"/>
                  <a:pt x="1279" y="4739"/>
                </a:cubicBezTo>
                <a:cubicBezTo>
                  <a:pt x="1288" y="4725"/>
                  <a:pt x="1296" y="4710"/>
                  <a:pt x="1303" y="4699"/>
                </a:cubicBezTo>
                <a:cubicBezTo>
                  <a:pt x="1311" y="4684"/>
                  <a:pt x="1313" y="4681"/>
                  <a:pt x="1313" y="4680"/>
                </a:cubicBezTo>
                <a:cubicBezTo>
                  <a:pt x="1314" y="4679"/>
                  <a:pt x="1317" y="4677"/>
                  <a:pt x="1322" y="4668"/>
                </a:cubicBezTo>
                <a:cubicBezTo>
                  <a:pt x="1325" y="4662"/>
                  <a:pt x="1328" y="4658"/>
                  <a:pt x="1330" y="4657"/>
                </a:cubicBezTo>
                <a:cubicBezTo>
                  <a:pt x="1332" y="4655"/>
                  <a:pt x="1335" y="4652"/>
                  <a:pt x="1335" y="4649"/>
                </a:cubicBezTo>
                <a:cubicBezTo>
                  <a:pt x="1336" y="4646"/>
                  <a:pt x="1344" y="4631"/>
                  <a:pt x="1357" y="4608"/>
                </a:cubicBezTo>
                <a:cubicBezTo>
                  <a:pt x="1376" y="4574"/>
                  <a:pt x="1408" y="4518"/>
                  <a:pt x="1407" y="4513"/>
                </a:cubicBezTo>
                <a:cubicBezTo>
                  <a:pt x="1407" y="4514"/>
                  <a:pt x="1407" y="4514"/>
                  <a:pt x="1407" y="4514"/>
                </a:cubicBezTo>
                <a:cubicBezTo>
                  <a:pt x="1408" y="4513"/>
                  <a:pt x="1411" y="4505"/>
                  <a:pt x="1417" y="4494"/>
                </a:cubicBezTo>
                <a:cubicBezTo>
                  <a:pt x="1427" y="4476"/>
                  <a:pt x="1443" y="4443"/>
                  <a:pt x="1465" y="4392"/>
                </a:cubicBezTo>
                <a:cubicBezTo>
                  <a:pt x="1482" y="4354"/>
                  <a:pt x="1512" y="4318"/>
                  <a:pt x="1568" y="4269"/>
                </a:cubicBezTo>
                <a:cubicBezTo>
                  <a:pt x="1576" y="4262"/>
                  <a:pt x="1590" y="4250"/>
                  <a:pt x="1591" y="4247"/>
                </a:cubicBezTo>
                <a:lnTo>
                  <a:pt x="1592" y="4247"/>
                </a:lnTo>
                <a:cubicBezTo>
                  <a:pt x="1597" y="4246"/>
                  <a:pt x="1629" y="4219"/>
                  <a:pt x="1631" y="4216"/>
                </a:cubicBezTo>
                <a:cubicBezTo>
                  <a:pt x="1632" y="4216"/>
                  <a:pt x="1634" y="4214"/>
                  <a:pt x="1637" y="4212"/>
                </a:cubicBezTo>
                <a:cubicBezTo>
                  <a:pt x="1640" y="4210"/>
                  <a:pt x="1650" y="4202"/>
                  <a:pt x="1660" y="4194"/>
                </a:cubicBezTo>
                <a:cubicBezTo>
                  <a:pt x="1699" y="4163"/>
                  <a:pt x="1758" y="4119"/>
                  <a:pt x="1763" y="4116"/>
                </a:cubicBezTo>
                <a:cubicBezTo>
                  <a:pt x="1765" y="4116"/>
                  <a:pt x="1770" y="4113"/>
                  <a:pt x="1778" y="4109"/>
                </a:cubicBezTo>
                <a:cubicBezTo>
                  <a:pt x="1794" y="4101"/>
                  <a:pt x="1814" y="4093"/>
                  <a:pt x="1819" y="4092"/>
                </a:cubicBezTo>
                <a:cubicBezTo>
                  <a:pt x="1822" y="4092"/>
                  <a:pt x="1828" y="4089"/>
                  <a:pt x="1833" y="4087"/>
                </a:cubicBezTo>
                <a:cubicBezTo>
                  <a:pt x="1838" y="4084"/>
                  <a:pt x="1847" y="4080"/>
                  <a:pt x="1853" y="4078"/>
                </a:cubicBezTo>
                <a:cubicBezTo>
                  <a:pt x="1866" y="4073"/>
                  <a:pt x="1877" y="4061"/>
                  <a:pt x="1879" y="4048"/>
                </a:cubicBezTo>
                <a:cubicBezTo>
                  <a:pt x="1880" y="4040"/>
                  <a:pt x="1877" y="4032"/>
                  <a:pt x="1871" y="4028"/>
                </a:cubicBezTo>
                <a:cubicBezTo>
                  <a:pt x="1855" y="4014"/>
                  <a:pt x="1831" y="4025"/>
                  <a:pt x="1800" y="4059"/>
                </a:cubicBezTo>
                <a:cubicBezTo>
                  <a:pt x="1790" y="4069"/>
                  <a:pt x="1776" y="4082"/>
                  <a:pt x="1769" y="4086"/>
                </a:cubicBezTo>
                <a:cubicBezTo>
                  <a:pt x="1762" y="4091"/>
                  <a:pt x="1751" y="4098"/>
                  <a:pt x="1744" y="4102"/>
                </a:cubicBezTo>
                <a:cubicBezTo>
                  <a:pt x="1724" y="4115"/>
                  <a:pt x="1679" y="4148"/>
                  <a:pt x="1657" y="4166"/>
                </a:cubicBezTo>
                <a:cubicBezTo>
                  <a:pt x="1645" y="4176"/>
                  <a:pt x="1630" y="4188"/>
                  <a:pt x="1624" y="4193"/>
                </a:cubicBezTo>
                <a:cubicBezTo>
                  <a:pt x="1595" y="4215"/>
                  <a:pt x="1535" y="4267"/>
                  <a:pt x="1521" y="4281"/>
                </a:cubicBezTo>
                <a:cubicBezTo>
                  <a:pt x="1519" y="4284"/>
                  <a:pt x="1517" y="4286"/>
                  <a:pt x="1515" y="4288"/>
                </a:cubicBezTo>
                <a:cubicBezTo>
                  <a:pt x="1516" y="4287"/>
                  <a:pt x="1516" y="4286"/>
                  <a:pt x="1516" y="4285"/>
                </a:cubicBezTo>
                <a:cubicBezTo>
                  <a:pt x="1527" y="4263"/>
                  <a:pt x="1567" y="4171"/>
                  <a:pt x="1580" y="4136"/>
                </a:cubicBezTo>
                <a:cubicBezTo>
                  <a:pt x="1594" y="4097"/>
                  <a:pt x="1620" y="4009"/>
                  <a:pt x="1632" y="3954"/>
                </a:cubicBezTo>
                <a:cubicBezTo>
                  <a:pt x="1656" y="3849"/>
                  <a:pt x="1658" y="3751"/>
                  <a:pt x="1641" y="3594"/>
                </a:cubicBezTo>
                <a:cubicBezTo>
                  <a:pt x="1636" y="3549"/>
                  <a:pt x="1636" y="3545"/>
                  <a:pt x="1642" y="3508"/>
                </a:cubicBezTo>
                <a:cubicBezTo>
                  <a:pt x="1648" y="3468"/>
                  <a:pt x="1658" y="3434"/>
                  <a:pt x="1676" y="3397"/>
                </a:cubicBezTo>
                <a:cubicBezTo>
                  <a:pt x="1682" y="3384"/>
                  <a:pt x="1692" y="3362"/>
                  <a:pt x="1699" y="3347"/>
                </a:cubicBezTo>
                <a:cubicBezTo>
                  <a:pt x="1706" y="3332"/>
                  <a:pt x="1717" y="3310"/>
                  <a:pt x="1724" y="3298"/>
                </a:cubicBezTo>
                <a:cubicBezTo>
                  <a:pt x="1734" y="3281"/>
                  <a:pt x="1737" y="3276"/>
                  <a:pt x="1737" y="3275"/>
                </a:cubicBezTo>
                <a:cubicBezTo>
                  <a:pt x="1738" y="3272"/>
                  <a:pt x="1753" y="3251"/>
                  <a:pt x="1797" y="3186"/>
                </a:cubicBezTo>
                <a:cubicBezTo>
                  <a:pt x="1808" y="3170"/>
                  <a:pt x="1820" y="3152"/>
                  <a:pt x="1824" y="3146"/>
                </a:cubicBezTo>
                <a:cubicBezTo>
                  <a:pt x="1838" y="3126"/>
                  <a:pt x="1843" y="3122"/>
                  <a:pt x="1888" y="3089"/>
                </a:cubicBezTo>
                <a:cubicBezTo>
                  <a:pt x="1919" y="3066"/>
                  <a:pt x="1932" y="3058"/>
                  <a:pt x="1956" y="3047"/>
                </a:cubicBezTo>
                <a:cubicBezTo>
                  <a:pt x="2002" y="3027"/>
                  <a:pt x="2070" y="3007"/>
                  <a:pt x="2153" y="2990"/>
                </a:cubicBezTo>
                <a:cubicBezTo>
                  <a:pt x="2218" y="2977"/>
                  <a:pt x="2279" y="2955"/>
                  <a:pt x="2300" y="2936"/>
                </a:cubicBezTo>
                <a:cubicBezTo>
                  <a:pt x="2305" y="2932"/>
                  <a:pt x="2338" y="2898"/>
                  <a:pt x="2348" y="2888"/>
                </a:cubicBezTo>
                <a:cubicBezTo>
                  <a:pt x="2377" y="2858"/>
                  <a:pt x="2461" y="2822"/>
                  <a:pt x="2493" y="2827"/>
                </a:cubicBezTo>
                <a:cubicBezTo>
                  <a:pt x="2504" y="2829"/>
                  <a:pt x="2511" y="2835"/>
                  <a:pt x="2549" y="2876"/>
                </a:cubicBezTo>
                <a:cubicBezTo>
                  <a:pt x="2597" y="2929"/>
                  <a:pt x="2663" y="2982"/>
                  <a:pt x="2722" y="3014"/>
                </a:cubicBezTo>
                <a:cubicBezTo>
                  <a:pt x="2755" y="3032"/>
                  <a:pt x="2771" y="3037"/>
                  <a:pt x="2819" y="3044"/>
                </a:cubicBezTo>
                <a:cubicBezTo>
                  <a:pt x="2872" y="3052"/>
                  <a:pt x="2882" y="3055"/>
                  <a:pt x="2905" y="3071"/>
                </a:cubicBezTo>
                <a:lnTo>
                  <a:pt x="2936" y="3093"/>
                </a:lnTo>
                <a:lnTo>
                  <a:pt x="2927" y="3070"/>
                </a:lnTo>
                <a:cubicBezTo>
                  <a:pt x="2924" y="3063"/>
                  <a:pt x="2919" y="3046"/>
                  <a:pt x="2915" y="3031"/>
                </a:cubicBezTo>
                <a:cubicBezTo>
                  <a:pt x="2901" y="2981"/>
                  <a:pt x="2874" y="2926"/>
                  <a:pt x="2837" y="2872"/>
                </a:cubicBezTo>
                <a:cubicBezTo>
                  <a:pt x="2833" y="2866"/>
                  <a:pt x="2825" y="2853"/>
                  <a:pt x="2818" y="2842"/>
                </a:cubicBezTo>
                <a:cubicBezTo>
                  <a:pt x="2791" y="2798"/>
                  <a:pt x="2757" y="2761"/>
                  <a:pt x="2719" y="2733"/>
                </a:cubicBezTo>
                <a:cubicBezTo>
                  <a:pt x="2656" y="2685"/>
                  <a:pt x="2608" y="2666"/>
                  <a:pt x="2547" y="2664"/>
                </a:cubicBezTo>
                <a:cubicBezTo>
                  <a:pt x="2495" y="2662"/>
                  <a:pt x="2473" y="2666"/>
                  <a:pt x="2400" y="2688"/>
                </a:cubicBezTo>
                <a:cubicBezTo>
                  <a:pt x="2363" y="2699"/>
                  <a:pt x="2324" y="2710"/>
                  <a:pt x="2313" y="2713"/>
                </a:cubicBezTo>
                <a:cubicBezTo>
                  <a:pt x="2161" y="2749"/>
                  <a:pt x="2159" y="2749"/>
                  <a:pt x="2102" y="2785"/>
                </a:cubicBezTo>
                <a:cubicBezTo>
                  <a:pt x="2065" y="2809"/>
                  <a:pt x="2059" y="2813"/>
                  <a:pt x="2053" y="2819"/>
                </a:cubicBezTo>
                <a:cubicBezTo>
                  <a:pt x="2050" y="2822"/>
                  <a:pt x="2041" y="2829"/>
                  <a:pt x="2034" y="2835"/>
                </a:cubicBezTo>
                <a:cubicBezTo>
                  <a:pt x="2017" y="2848"/>
                  <a:pt x="1940" y="2935"/>
                  <a:pt x="1919" y="2964"/>
                </a:cubicBezTo>
                <a:cubicBezTo>
                  <a:pt x="1910" y="2976"/>
                  <a:pt x="1902" y="2988"/>
                  <a:pt x="1900" y="2991"/>
                </a:cubicBezTo>
                <a:cubicBezTo>
                  <a:pt x="1897" y="2994"/>
                  <a:pt x="1892" y="3002"/>
                  <a:pt x="1887" y="3008"/>
                </a:cubicBezTo>
                <a:cubicBezTo>
                  <a:pt x="1883" y="3015"/>
                  <a:pt x="1878" y="3021"/>
                  <a:pt x="1876" y="3023"/>
                </a:cubicBezTo>
                <a:cubicBezTo>
                  <a:pt x="1870" y="3031"/>
                  <a:pt x="1839" y="3078"/>
                  <a:pt x="1835" y="3087"/>
                </a:cubicBezTo>
                <a:cubicBezTo>
                  <a:pt x="1833" y="3092"/>
                  <a:pt x="1827" y="3101"/>
                  <a:pt x="1822" y="3108"/>
                </a:cubicBezTo>
                <a:cubicBezTo>
                  <a:pt x="1818" y="3115"/>
                  <a:pt x="1812" y="3124"/>
                  <a:pt x="1810" y="3128"/>
                </a:cubicBezTo>
                <a:cubicBezTo>
                  <a:pt x="1807" y="3132"/>
                  <a:pt x="1803" y="3138"/>
                  <a:pt x="1802" y="3140"/>
                </a:cubicBezTo>
                <a:cubicBezTo>
                  <a:pt x="1799" y="3143"/>
                  <a:pt x="1793" y="3153"/>
                  <a:pt x="1786" y="3162"/>
                </a:cubicBezTo>
                <a:cubicBezTo>
                  <a:pt x="1780" y="3172"/>
                  <a:pt x="1773" y="3182"/>
                  <a:pt x="1770" y="3186"/>
                </a:cubicBezTo>
                <a:cubicBezTo>
                  <a:pt x="1748" y="3216"/>
                  <a:pt x="1726" y="3249"/>
                  <a:pt x="1714" y="3270"/>
                </a:cubicBezTo>
                <a:cubicBezTo>
                  <a:pt x="1688" y="3316"/>
                  <a:pt x="1687" y="3319"/>
                  <a:pt x="1649" y="3401"/>
                </a:cubicBezTo>
                <a:cubicBezTo>
                  <a:pt x="1634" y="3435"/>
                  <a:pt x="1622" y="3475"/>
                  <a:pt x="1619" y="3500"/>
                </a:cubicBezTo>
                <a:cubicBezTo>
                  <a:pt x="1618" y="3508"/>
                  <a:pt x="1617" y="3515"/>
                  <a:pt x="1617" y="3517"/>
                </a:cubicBezTo>
                <a:cubicBezTo>
                  <a:pt x="1617" y="3517"/>
                  <a:pt x="1617" y="3519"/>
                  <a:pt x="1617" y="3520"/>
                </a:cubicBezTo>
                <a:cubicBezTo>
                  <a:pt x="1616" y="3519"/>
                  <a:pt x="1616" y="3517"/>
                  <a:pt x="1616" y="3516"/>
                </a:cubicBezTo>
                <a:cubicBezTo>
                  <a:pt x="1613" y="3505"/>
                  <a:pt x="1596" y="3454"/>
                  <a:pt x="1587" y="3430"/>
                </a:cubicBezTo>
                <a:cubicBezTo>
                  <a:pt x="1580" y="3412"/>
                  <a:pt x="1573" y="3389"/>
                  <a:pt x="1565" y="3359"/>
                </a:cubicBezTo>
                <a:cubicBezTo>
                  <a:pt x="1559" y="3335"/>
                  <a:pt x="1547" y="3252"/>
                  <a:pt x="1545" y="3218"/>
                </a:cubicBezTo>
                <a:lnTo>
                  <a:pt x="1543" y="3188"/>
                </a:lnTo>
                <a:lnTo>
                  <a:pt x="1557" y="3159"/>
                </a:lnTo>
                <a:cubicBezTo>
                  <a:pt x="1580" y="3110"/>
                  <a:pt x="1582" y="3107"/>
                  <a:pt x="1608" y="3064"/>
                </a:cubicBezTo>
                <a:cubicBezTo>
                  <a:pt x="1644" y="3004"/>
                  <a:pt x="1683" y="2946"/>
                  <a:pt x="1699" y="2929"/>
                </a:cubicBezTo>
                <a:cubicBezTo>
                  <a:pt x="1703" y="2925"/>
                  <a:pt x="1715" y="2916"/>
                  <a:pt x="1725" y="2911"/>
                </a:cubicBezTo>
                <a:cubicBezTo>
                  <a:pt x="1759" y="2891"/>
                  <a:pt x="1775" y="2863"/>
                  <a:pt x="1764" y="2840"/>
                </a:cubicBezTo>
                <a:cubicBezTo>
                  <a:pt x="1757" y="2826"/>
                  <a:pt x="1747" y="2822"/>
                  <a:pt x="1732" y="2826"/>
                </a:cubicBezTo>
                <a:cubicBezTo>
                  <a:pt x="1714" y="2831"/>
                  <a:pt x="1702" y="2847"/>
                  <a:pt x="1689" y="2885"/>
                </a:cubicBezTo>
                <a:cubicBezTo>
                  <a:pt x="1681" y="2909"/>
                  <a:pt x="1674" y="2922"/>
                  <a:pt x="1660" y="2941"/>
                </a:cubicBezTo>
                <a:cubicBezTo>
                  <a:pt x="1625" y="2988"/>
                  <a:pt x="1570" y="3076"/>
                  <a:pt x="1553" y="3113"/>
                </a:cubicBezTo>
                <a:cubicBezTo>
                  <a:pt x="1550" y="3120"/>
                  <a:pt x="1544" y="3131"/>
                  <a:pt x="1541" y="3137"/>
                </a:cubicBezTo>
                <a:lnTo>
                  <a:pt x="1540" y="3139"/>
                </a:lnTo>
                <a:lnTo>
                  <a:pt x="1539" y="3123"/>
                </a:lnTo>
                <a:cubicBezTo>
                  <a:pt x="1537" y="3107"/>
                  <a:pt x="1536" y="3091"/>
                  <a:pt x="1535" y="3087"/>
                </a:cubicBezTo>
                <a:cubicBezTo>
                  <a:pt x="1535" y="3083"/>
                  <a:pt x="1532" y="3050"/>
                  <a:pt x="1528" y="3015"/>
                </a:cubicBezTo>
                <a:cubicBezTo>
                  <a:pt x="1525" y="2980"/>
                  <a:pt x="1521" y="2945"/>
                  <a:pt x="1519" y="2938"/>
                </a:cubicBezTo>
                <a:cubicBezTo>
                  <a:pt x="1517" y="2931"/>
                  <a:pt x="1516" y="2922"/>
                  <a:pt x="1516" y="2917"/>
                </a:cubicBezTo>
                <a:cubicBezTo>
                  <a:pt x="1516" y="2912"/>
                  <a:pt x="1517" y="2895"/>
                  <a:pt x="1517" y="2882"/>
                </a:cubicBezTo>
                <a:cubicBezTo>
                  <a:pt x="1517" y="2868"/>
                  <a:pt x="1518" y="2847"/>
                  <a:pt x="1519" y="2835"/>
                </a:cubicBezTo>
                <a:cubicBezTo>
                  <a:pt x="1520" y="2824"/>
                  <a:pt x="1520" y="2806"/>
                  <a:pt x="1521" y="2798"/>
                </a:cubicBezTo>
                <a:cubicBezTo>
                  <a:pt x="1521" y="2789"/>
                  <a:pt x="1522" y="2768"/>
                  <a:pt x="1524" y="2753"/>
                </a:cubicBezTo>
                <a:cubicBezTo>
                  <a:pt x="1528" y="2706"/>
                  <a:pt x="1529" y="2697"/>
                  <a:pt x="1529" y="2691"/>
                </a:cubicBezTo>
                <a:cubicBezTo>
                  <a:pt x="1529" y="2688"/>
                  <a:pt x="1530" y="2683"/>
                  <a:pt x="1531" y="2681"/>
                </a:cubicBezTo>
                <a:cubicBezTo>
                  <a:pt x="1532" y="2678"/>
                  <a:pt x="1533" y="2670"/>
                  <a:pt x="1533" y="2664"/>
                </a:cubicBezTo>
                <a:cubicBezTo>
                  <a:pt x="1535" y="2634"/>
                  <a:pt x="1539" y="2617"/>
                  <a:pt x="1540" y="2614"/>
                </a:cubicBezTo>
                <a:cubicBezTo>
                  <a:pt x="1542" y="2611"/>
                  <a:pt x="1544" y="2602"/>
                  <a:pt x="1545" y="2597"/>
                </a:cubicBezTo>
                <a:cubicBezTo>
                  <a:pt x="1546" y="2582"/>
                  <a:pt x="1562" y="2531"/>
                  <a:pt x="1570" y="2515"/>
                </a:cubicBezTo>
                <a:cubicBezTo>
                  <a:pt x="1580" y="2494"/>
                  <a:pt x="1584" y="2486"/>
                  <a:pt x="1602" y="2460"/>
                </a:cubicBezTo>
                <a:cubicBezTo>
                  <a:pt x="1641" y="2404"/>
                  <a:pt x="1682" y="2367"/>
                  <a:pt x="1783" y="2299"/>
                </a:cubicBezTo>
                <a:cubicBezTo>
                  <a:pt x="1819" y="2274"/>
                  <a:pt x="1849" y="2251"/>
                  <a:pt x="1858" y="2242"/>
                </a:cubicBezTo>
                <a:cubicBezTo>
                  <a:pt x="1860" y="2240"/>
                  <a:pt x="1867" y="2232"/>
                  <a:pt x="1873" y="2225"/>
                </a:cubicBezTo>
                <a:cubicBezTo>
                  <a:pt x="1889" y="2209"/>
                  <a:pt x="1898" y="2197"/>
                  <a:pt x="1919" y="2168"/>
                </a:cubicBezTo>
                <a:cubicBezTo>
                  <a:pt x="1927" y="2157"/>
                  <a:pt x="1942" y="2132"/>
                  <a:pt x="1953" y="2115"/>
                </a:cubicBezTo>
                <a:cubicBezTo>
                  <a:pt x="1975" y="2079"/>
                  <a:pt x="1976" y="2075"/>
                  <a:pt x="1976" y="2073"/>
                </a:cubicBezTo>
                <a:cubicBezTo>
                  <a:pt x="1976" y="2073"/>
                  <a:pt x="1977" y="2071"/>
                  <a:pt x="1978" y="2070"/>
                </a:cubicBezTo>
                <a:cubicBezTo>
                  <a:pt x="1980" y="2067"/>
                  <a:pt x="1993" y="2045"/>
                  <a:pt x="2005" y="2025"/>
                </a:cubicBezTo>
                <a:cubicBezTo>
                  <a:pt x="2018" y="2003"/>
                  <a:pt x="2035" y="1974"/>
                  <a:pt x="2042" y="1961"/>
                </a:cubicBezTo>
                <a:cubicBezTo>
                  <a:pt x="2061" y="1929"/>
                  <a:pt x="2065" y="1917"/>
                  <a:pt x="2072" y="1870"/>
                </a:cubicBezTo>
                <a:cubicBezTo>
                  <a:pt x="2077" y="1829"/>
                  <a:pt x="2086" y="1791"/>
                  <a:pt x="2102" y="1738"/>
                </a:cubicBezTo>
                <a:cubicBezTo>
                  <a:pt x="2107" y="1724"/>
                  <a:pt x="2112" y="1705"/>
                  <a:pt x="2114" y="1695"/>
                </a:cubicBezTo>
                <a:cubicBezTo>
                  <a:pt x="2115" y="1686"/>
                  <a:pt x="2120" y="1667"/>
                  <a:pt x="2125" y="1652"/>
                </a:cubicBezTo>
                <a:cubicBezTo>
                  <a:pt x="2133" y="1624"/>
                  <a:pt x="2139" y="1617"/>
                  <a:pt x="2165" y="1610"/>
                </a:cubicBezTo>
                <a:cubicBezTo>
                  <a:pt x="2178" y="1607"/>
                  <a:pt x="2180" y="1607"/>
                  <a:pt x="2199" y="1614"/>
                </a:cubicBezTo>
                <a:cubicBezTo>
                  <a:pt x="2211" y="1619"/>
                  <a:pt x="2220" y="1624"/>
                  <a:pt x="2222" y="1626"/>
                </a:cubicBezTo>
                <a:cubicBezTo>
                  <a:pt x="2224" y="1628"/>
                  <a:pt x="2228" y="1631"/>
                  <a:pt x="2231" y="1631"/>
                </a:cubicBezTo>
                <a:cubicBezTo>
                  <a:pt x="2233" y="1632"/>
                  <a:pt x="2238" y="1637"/>
                  <a:pt x="2245" y="1645"/>
                </a:cubicBezTo>
                <a:cubicBezTo>
                  <a:pt x="2259" y="1665"/>
                  <a:pt x="2265" y="1665"/>
                  <a:pt x="2267" y="1665"/>
                </a:cubicBezTo>
                <a:cubicBezTo>
                  <a:pt x="2269" y="1665"/>
                  <a:pt x="2271" y="1664"/>
                  <a:pt x="2272" y="1663"/>
                </a:cubicBezTo>
                <a:cubicBezTo>
                  <a:pt x="2277" y="1658"/>
                  <a:pt x="2281" y="1622"/>
                  <a:pt x="2280" y="1609"/>
                </a:cubicBezTo>
                <a:cubicBezTo>
                  <a:pt x="2279" y="1585"/>
                  <a:pt x="2266" y="1553"/>
                  <a:pt x="2252" y="1541"/>
                </a:cubicBezTo>
                <a:cubicBezTo>
                  <a:pt x="2236" y="1527"/>
                  <a:pt x="2217" y="1525"/>
                  <a:pt x="2160" y="1528"/>
                </a:cubicBezTo>
                <a:cubicBezTo>
                  <a:pt x="2067" y="1534"/>
                  <a:pt x="2052" y="1540"/>
                  <a:pt x="1972" y="1597"/>
                </a:cubicBezTo>
                <a:cubicBezTo>
                  <a:pt x="1966" y="1601"/>
                  <a:pt x="1951" y="1611"/>
                  <a:pt x="1937" y="1620"/>
                </a:cubicBezTo>
                <a:cubicBezTo>
                  <a:pt x="1909" y="1638"/>
                  <a:pt x="1893" y="1652"/>
                  <a:pt x="1860" y="1689"/>
                </a:cubicBezTo>
                <a:cubicBezTo>
                  <a:pt x="1824" y="1732"/>
                  <a:pt x="1803" y="1770"/>
                  <a:pt x="1784" y="1830"/>
                </a:cubicBezTo>
                <a:cubicBezTo>
                  <a:pt x="1780" y="1844"/>
                  <a:pt x="1775" y="1859"/>
                  <a:pt x="1774" y="1862"/>
                </a:cubicBezTo>
                <a:cubicBezTo>
                  <a:pt x="1772" y="1865"/>
                  <a:pt x="1768" y="1882"/>
                  <a:pt x="1763" y="1899"/>
                </a:cubicBezTo>
                <a:cubicBezTo>
                  <a:pt x="1758" y="1916"/>
                  <a:pt x="1751" y="1940"/>
                  <a:pt x="1746" y="1952"/>
                </a:cubicBezTo>
                <a:cubicBezTo>
                  <a:pt x="1733" y="1991"/>
                  <a:pt x="1722" y="2058"/>
                  <a:pt x="1721" y="2111"/>
                </a:cubicBezTo>
                <a:cubicBezTo>
                  <a:pt x="1720" y="2156"/>
                  <a:pt x="1719" y="2169"/>
                  <a:pt x="1714" y="2191"/>
                </a:cubicBezTo>
                <a:cubicBezTo>
                  <a:pt x="1707" y="2221"/>
                  <a:pt x="1705" y="2227"/>
                  <a:pt x="1689" y="2256"/>
                </a:cubicBezTo>
                <a:cubicBezTo>
                  <a:pt x="1681" y="2270"/>
                  <a:pt x="1667" y="2297"/>
                  <a:pt x="1657" y="2317"/>
                </a:cubicBezTo>
                <a:cubicBezTo>
                  <a:pt x="1647" y="2336"/>
                  <a:pt x="1636" y="2358"/>
                  <a:pt x="1631" y="2366"/>
                </a:cubicBezTo>
                <a:cubicBezTo>
                  <a:pt x="1626" y="2374"/>
                  <a:pt x="1615" y="2394"/>
                  <a:pt x="1605" y="2411"/>
                </a:cubicBezTo>
                <a:cubicBezTo>
                  <a:pt x="1595" y="2428"/>
                  <a:pt x="1582" y="2448"/>
                  <a:pt x="1577" y="2455"/>
                </a:cubicBezTo>
                <a:cubicBezTo>
                  <a:pt x="1567" y="2471"/>
                  <a:pt x="1552" y="2497"/>
                  <a:pt x="1547" y="2511"/>
                </a:cubicBezTo>
                <a:cubicBezTo>
                  <a:pt x="1550" y="2479"/>
                  <a:pt x="1544" y="2361"/>
                  <a:pt x="1539" y="2334"/>
                </a:cubicBezTo>
                <a:cubicBezTo>
                  <a:pt x="1537" y="2324"/>
                  <a:pt x="1534" y="2306"/>
                  <a:pt x="1532" y="2296"/>
                </a:cubicBezTo>
                <a:cubicBezTo>
                  <a:pt x="1531" y="2285"/>
                  <a:pt x="1529" y="2272"/>
                  <a:pt x="1528" y="2266"/>
                </a:cubicBezTo>
                <a:cubicBezTo>
                  <a:pt x="1526" y="2260"/>
                  <a:pt x="1524" y="2249"/>
                  <a:pt x="1523" y="2241"/>
                </a:cubicBezTo>
                <a:cubicBezTo>
                  <a:pt x="1522" y="2233"/>
                  <a:pt x="1519" y="2219"/>
                  <a:pt x="1518" y="2211"/>
                </a:cubicBezTo>
                <a:cubicBezTo>
                  <a:pt x="1514" y="2188"/>
                  <a:pt x="1500" y="2130"/>
                  <a:pt x="1494" y="2112"/>
                </a:cubicBezTo>
                <a:cubicBezTo>
                  <a:pt x="1486" y="2084"/>
                  <a:pt x="1476" y="2044"/>
                  <a:pt x="1475" y="2031"/>
                </a:cubicBezTo>
                <a:cubicBezTo>
                  <a:pt x="1472" y="1982"/>
                  <a:pt x="1479" y="1950"/>
                  <a:pt x="1502" y="1899"/>
                </a:cubicBezTo>
                <a:cubicBezTo>
                  <a:pt x="1516" y="1870"/>
                  <a:pt x="1520" y="1853"/>
                  <a:pt x="1522" y="1827"/>
                </a:cubicBezTo>
                <a:cubicBezTo>
                  <a:pt x="1526" y="1753"/>
                  <a:pt x="1557" y="1664"/>
                  <a:pt x="1607" y="1578"/>
                </a:cubicBezTo>
                <a:cubicBezTo>
                  <a:pt x="1612" y="1570"/>
                  <a:pt x="1621" y="1554"/>
                  <a:pt x="1621" y="1551"/>
                </a:cubicBezTo>
                <a:lnTo>
                  <a:pt x="1621" y="1550"/>
                </a:lnTo>
                <a:cubicBezTo>
                  <a:pt x="1629" y="1547"/>
                  <a:pt x="1657" y="1484"/>
                  <a:pt x="1664" y="1461"/>
                </a:cubicBezTo>
                <a:cubicBezTo>
                  <a:pt x="1677" y="1420"/>
                  <a:pt x="1692" y="1341"/>
                  <a:pt x="1693" y="1303"/>
                </a:cubicBezTo>
                <a:cubicBezTo>
                  <a:pt x="1693" y="1284"/>
                  <a:pt x="1693" y="1239"/>
                  <a:pt x="1691" y="1202"/>
                </a:cubicBezTo>
                <a:cubicBezTo>
                  <a:pt x="1685" y="1052"/>
                  <a:pt x="1685" y="1047"/>
                  <a:pt x="1691" y="1006"/>
                </a:cubicBezTo>
                <a:cubicBezTo>
                  <a:pt x="1698" y="954"/>
                  <a:pt x="1712" y="898"/>
                  <a:pt x="1756" y="745"/>
                </a:cubicBezTo>
                <a:cubicBezTo>
                  <a:pt x="1789" y="632"/>
                  <a:pt x="1794" y="585"/>
                  <a:pt x="1788" y="478"/>
                </a:cubicBezTo>
                <a:cubicBezTo>
                  <a:pt x="1784" y="414"/>
                  <a:pt x="1778" y="351"/>
                  <a:pt x="1773" y="326"/>
                </a:cubicBezTo>
                <a:cubicBezTo>
                  <a:pt x="1772" y="321"/>
                  <a:pt x="1769" y="301"/>
                  <a:pt x="1765" y="282"/>
                </a:cubicBezTo>
                <a:cubicBezTo>
                  <a:pt x="1763" y="264"/>
                  <a:pt x="1759" y="244"/>
                  <a:pt x="1759" y="241"/>
                </a:cubicBezTo>
                <a:cubicBezTo>
                  <a:pt x="1758" y="238"/>
                  <a:pt x="1756" y="227"/>
                  <a:pt x="1754" y="216"/>
                </a:cubicBezTo>
                <a:cubicBezTo>
                  <a:pt x="1753" y="208"/>
                  <a:pt x="1751" y="195"/>
                  <a:pt x="1749" y="193"/>
                </a:cubicBezTo>
                <a:cubicBezTo>
                  <a:pt x="1750" y="193"/>
                  <a:pt x="1750" y="193"/>
                  <a:pt x="1750" y="193"/>
                </a:cubicBezTo>
                <a:cubicBezTo>
                  <a:pt x="1749" y="192"/>
                  <a:pt x="1747" y="182"/>
                  <a:pt x="1745" y="167"/>
                </a:cubicBezTo>
                <a:cubicBezTo>
                  <a:pt x="1744" y="155"/>
                  <a:pt x="1741" y="140"/>
                  <a:pt x="1740" y="137"/>
                </a:cubicBezTo>
                <a:cubicBezTo>
                  <a:pt x="1739" y="134"/>
                  <a:pt x="1732" y="92"/>
                  <a:pt x="1726" y="44"/>
                </a:cubicBezTo>
                <a:cubicBezTo>
                  <a:pt x="1720" y="7"/>
                  <a:pt x="1717" y="2"/>
                  <a:pt x="1714" y="0"/>
                </a:cubicBezTo>
                <a:cubicBezTo>
                  <a:pt x="1713" y="0"/>
                  <a:pt x="1712" y="0"/>
                  <a:pt x="1711" y="0"/>
                </a:cubicBezTo>
                <a:cubicBezTo>
                  <a:pt x="1708" y="2"/>
                  <a:pt x="1702" y="14"/>
                  <a:pt x="1695" y="37"/>
                </a:cubicBezTo>
                <a:cubicBezTo>
                  <a:pt x="1689" y="57"/>
                  <a:pt x="1682" y="86"/>
                  <a:pt x="1680" y="101"/>
                </a:cubicBezTo>
                <a:cubicBezTo>
                  <a:pt x="1679" y="116"/>
                  <a:pt x="1676" y="135"/>
                  <a:pt x="1674" y="143"/>
                </a:cubicBezTo>
                <a:cubicBezTo>
                  <a:pt x="1672" y="151"/>
                  <a:pt x="1670" y="161"/>
                  <a:pt x="1669" y="164"/>
                </a:cubicBezTo>
                <a:cubicBezTo>
                  <a:pt x="1669" y="168"/>
                  <a:pt x="1664" y="190"/>
                  <a:pt x="1659" y="213"/>
                </a:cubicBezTo>
                <a:cubicBezTo>
                  <a:pt x="1643" y="285"/>
                  <a:pt x="1642" y="289"/>
                  <a:pt x="1594" y="396"/>
                </a:cubicBezTo>
                <a:cubicBezTo>
                  <a:pt x="1576" y="435"/>
                  <a:pt x="1554" y="483"/>
                  <a:pt x="1549" y="493"/>
                </a:cubicBezTo>
                <a:cubicBezTo>
                  <a:pt x="1547" y="496"/>
                  <a:pt x="1544" y="502"/>
                  <a:pt x="1541" y="508"/>
                </a:cubicBezTo>
                <a:cubicBezTo>
                  <a:pt x="1538" y="514"/>
                  <a:pt x="1518" y="550"/>
                  <a:pt x="1495" y="588"/>
                </a:cubicBezTo>
                <a:cubicBezTo>
                  <a:pt x="1473" y="627"/>
                  <a:pt x="1448" y="671"/>
                  <a:pt x="1441" y="686"/>
                </a:cubicBezTo>
                <a:cubicBezTo>
                  <a:pt x="1433" y="702"/>
                  <a:pt x="1417" y="733"/>
                  <a:pt x="1405" y="756"/>
                </a:cubicBezTo>
                <a:cubicBezTo>
                  <a:pt x="1394" y="778"/>
                  <a:pt x="1381" y="805"/>
                  <a:pt x="1376" y="813"/>
                </a:cubicBezTo>
                <a:cubicBezTo>
                  <a:pt x="1372" y="822"/>
                  <a:pt x="1366" y="833"/>
                  <a:pt x="1364" y="838"/>
                </a:cubicBezTo>
                <a:cubicBezTo>
                  <a:pt x="1350" y="864"/>
                  <a:pt x="1319" y="941"/>
                  <a:pt x="1311" y="966"/>
                </a:cubicBezTo>
                <a:cubicBezTo>
                  <a:pt x="1294" y="1023"/>
                  <a:pt x="1289" y="1056"/>
                  <a:pt x="1289" y="1107"/>
                </a:cubicBezTo>
                <a:cubicBezTo>
                  <a:pt x="1289" y="1156"/>
                  <a:pt x="1295" y="1250"/>
                  <a:pt x="1300" y="1272"/>
                </a:cubicBezTo>
                <a:cubicBezTo>
                  <a:pt x="1303" y="1284"/>
                  <a:pt x="1306" y="1298"/>
                  <a:pt x="1307" y="1305"/>
                </a:cubicBezTo>
                <a:cubicBezTo>
                  <a:pt x="1308" y="1311"/>
                  <a:pt x="1310" y="1319"/>
                  <a:pt x="1311" y="1322"/>
                </a:cubicBezTo>
                <a:cubicBezTo>
                  <a:pt x="1312" y="1324"/>
                  <a:pt x="1314" y="1329"/>
                  <a:pt x="1315" y="1333"/>
                </a:cubicBezTo>
                <a:cubicBezTo>
                  <a:pt x="1317" y="1343"/>
                  <a:pt x="1334" y="1386"/>
                  <a:pt x="1338" y="1394"/>
                </a:cubicBezTo>
                <a:cubicBezTo>
                  <a:pt x="1339" y="1396"/>
                  <a:pt x="1344" y="1408"/>
                  <a:pt x="1349" y="1421"/>
                </a:cubicBezTo>
                <a:cubicBezTo>
                  <a:pt x="1353" y="1433"/>
                  <a:pt x="1360" y="1454"/>
                  <a:pt x="1365" y="1465"/>
                </a:cubicBezTo>
                <a:cubicBezTo>
                  <a:pt x="1393" y="1541"/>
                  <a:pt x="1401" y="1566"/>
                  <a:pt x="1402" y="1592"/>
                </a:cubicBezTo>
                <a:cubicBezTo>
                  <a:pt x="1403" y="1624"/>
                  <a:pt x="1403" y="1677"/>
                  <a:pt x="1402" y="1682"/>
                </a:cubicBezTo>
                <a:cubicBezTo>
                  <a:pt x="1399" y="1692"/>
                  <a:pt x="1410" y="1846"/>
                  <a:pt x="1415" y="1879"/>
                </a:cubicBezTo>
                <a:cubicBezTo>
                  <a:pt x="1421" y="1916"/>
                  <a:pt x="1436" y="1996"/>
                  <a:pt x="1440" y="2003"/>
                </a:cubicBezTo>
                <a:cubicBezTo>
                  <a:pt x="1441" y="2005"/>
                  <a:pt x="1441" y="2008"/>
                  <a:pt x="1441" y="2008"/>
                </a:cubicBezTo>
                <a:cubicBezTo>
                  <a:pt x="1441" y="2011"/>
                  <a:pt x="1446" y="2027"/>
                  <a:pt x="1448" y="2036"/>
                </a:cubicBezTo>
                <a:cubicBezTo>
                  <a:pt x="1452" y="2049"/>
                  <a:pt x="1457" y="2065"/>
                  <a:pt x="1458" y="2071"/>
                </a:cubicBezTo>
                <a:cubicBezTo>
                  <a:pt x="1461" y="2087"/>
                  <a:pt x="1471" y="2124"/>
                  <a:pt x="1479" y="2152"/>
                </a:cubicBezTo>
                <a:cubicBezTo>
                  <a:pt x="1487" y="2177"/>
                  <a:pt x="1494" y="2210"/>
                  <a:pt x="1504" y="2274"/>
                </a:cubicBezTo>
                <a:cubicBezTo>
                  <a:pt x="1505" y="2285"/>
                  <a:pt x="1508" y="2302"/>
                  <a:pt x="1511" y="2311"/>
                </a:cubicBezTo>
                <a:cubicBezTo>
                  <a:pt x="1516" y="2335"/>
                  <a:pt x="1526" y="2466"/>
                  <a:pt x="1524" y="2495"/>
                </a:cubicBezTo>
                <a:cubicBezTo>
                  <a:pt x="1521" y="2562"/>
                  <a:pt x="1518" y="2599"/>
                  <a:pt x="1516" y="2608"/>
                </a:cubicBezTo>
                <a:cubicBezTo>
                  <a:pt x="1515" y="2614"/>
                  <a:pt x="1514" y="2624"/>
                  <a:pt x="1513" y="2629"/>
                </a:cubicBezTo>
                <a:cubicBezTo>
                  <a:pt x="1513" y="2635"/>
                  <a:pt x="1511" y="2647"/>
                  <a:pt x="1510" y="2656"/>
                </a:cubicBezTo>
                <a:cubicBezTo>
                  <a:pt x="1502" y="2720"/>
                  <a:pt x="1500" y="2745"/>
                  <a:pt x="1498" y="2783"/>
                </a:cubicBezTo>
                <a:cubicBezTo>
                  <a:pt x="1497" y="2813"/>
                  <a:pt x="1496" y="2841"/>
                  <a:pt x="1495" y="2854"/>
                </a:cubicBezTo>
                <a:cubicBezTo>
                  <a:pt x="1491" y="2848"/>
                  <a:pt x="1484" y="2838"/>
                  <a:pt x="1476" y="2824"/>
                </a:cubicBezTo>
                <a:cubicBezTo>
                  <a:pt x="1438" y="2760"/>
                  <a:pt x="1401" y="2715"/>
                  <a:pt x="1317" y="2632"/>
                </a:cubicBezTo>
                <a:cubicBezTo>
                  <a:pt x="1307" y="2622"/>
                  <a:pt x="1294" y="2609"/>
                  <a:pt x="1288" y="2602"/>
                </a:cubicBezTo>
                <a:cubicBezTo>
                  <a:pt x="1276" y="2589"/>
                  <a:pt x="1235" y="2559"/>
                  <a:pt x="1204" y="2538"/>
                </a:cubicBezTo>
                <a:cubicBezTo>
                  <a:pt x="1183" y="2524"/>
                  <a:pt x="1135" y="2491"/>
                  <a:pt x="1126" y="2491"/>
                </a:cubicBezTo>
                <a:lnTo>
                  <a:pt x="1126" y="2491"/>
                </a:lnTo>
                <a:cubicBezTo>
                  <a:pt x="1126" y="2488"/>
                  <a:pt x="1120" y="2484"/>
                  <a:pt x="1067" y="2462"/>
                </a:cubicBezTo>
                <a:cubicBezTo>
                  <a:pt x="1031" y="2448"/>
                  <a:pt x="996" y="2435"/>
                  <a:pt x="977" y="2429"/>
                </a:cubicBezTo>
                <a:cubicBezTo>
                  <a:pt x="934" y="2416"/>
                  <a:pt x="905" y="2410"/>
                  <a:pt x="856" y="2404"/>
                </a:cubicBezTo>
                <a:cubicBezTo>
                  <a:pt x="812" y="2398"/>
                  <a:pt x="700" y="2405"/>
                  <a:pt x="652" y="2417"/>
                </a:cubicBezTo>
                <a:cubicBezTo>
                  <a:pt x="569" y="2437"/>
                  <a:pt x="518" y="2468"/>
                  <a:pt x="476" y="2522"/>
                </a:cubicBezTo>
                <a:cubicBezTo>
                  <a:pt x="451" y="2554"/>
                  <a:pt x="405" y="2605"/>
                  <a:pt x="384" y="2625"/>
                </a:cubicBezTo>
                <a:cubicBezTo>
                  <a:pt x="375" y="2634"/>
                  <a:pt x="348" y="2662"/>
                  <a:pt x="325" y="2687"/>
                </a:cubicBezTo>
                <a:cubicBezTo>
                  <a:pt x="301" y="2713"/>
                  <a:pt x="268" y="2748"/>
                  <a:pt x="250" y="2767"/>
                </a:cubicBezTo>
                <a:cubicBezTo>
                  <a:pt x="188" y="2831"/>
                  <a:pt x="147" y="2885"/>
                  <a:pt x="122" y="2936"/>
                </a:cubicBezTo>
                <a:cubicBezTo>
                  <a:pt x="88" y="3003"/>
                  <a:pt x="72" y="3059"/>
                  <a:pt x="68" y="3117"/>
                </a:cubicBezTo>
                <a:cubicBezTo>
                  <a:pt x="67" y="3129"/>
                  <a:pt x="62" y="3192"/>
                  <a:pt x="58" y="3242"/>
                </a:cubicBezTo>
                <a:cubicBezTo>
                  <a:pt x="55" y="3276"/>
                  <a:pt x="58" y="3311"/>
                  <a:pt x="67" y="3337"/>
                </a:cubicBezTo>
                <a:cubicBezTo>
                  <a:pt x="77" y="3368"/>
                  <a:pt x="87" y="3394"/>
                  <a:pt x="96" y="3409"/>
                </a:cubicBezTo>
                <a:cubicBezTo>
                  <a:pt x="100" y="3415"/>
                  <a:pt x="108" y="3430"/>
                  <a:pt x="115" y="3441"/>
                </a:cubicBezTo>
                <a:cubicBezTo>
                  <a:pt x="122" y="3453"/>
                  <a:pt x="138" y="3482"/>
                  <a:pt x="152" y="3505"/>
                </a:cubicBezTo>
                <a:cubicBezTo>
                  <a:pt x="165" y="3528"/>
                  <a:pt x="183" y="3562"/>
                  <a:pt x="192" y="3582"/>
                </a:cubicBezTo>
                <a:cubicBezTo>
                  <a:pt x="209" y="3618"/>
                  <a:pt x="210" y="3620"/>
                  <a:pt x="226" y="3647"/>
                </a:cubicBezTo>
                <a:cubicBezTo>
                  <a:pt x="245" y="3678"/>
                  <a:pt x="247" y="3681"/>
                  <a:pt x="251" y="3685"/>
                </a:cubicBezTo>
                <a:cubicBezTo>
                  <a:pt x="253" y="3686"/>
                  <a:pt x="255" y="3690"/>
                  <a:pt x="256" y="3693"/>
                </a:cubicBezTo>
                <a:cubicBezTo>
                  <a:pt x="257" y="3696"/>
                  <a:pt x="260" y="3701"/>
                  <a:pt x="264" y="3701"/>
                </a:cubicBezTo>
                <a:lnTo>
                  <a:pt x="264" y="3701"/>
                </a:lnTo>
                <a:cubicBezTo>
                  <a:pt x="264" y="3706"/>
                  <a:pt x="290" y="3737"/>
                  <a:pt x="294" y="3740"/>
                </a:cubicBezTo>
                <a:cubicBezTo>
                  <a:pt x="295" y="3741"/>
                  <a:pt x="300" y="3746"/>
                  <a:pt x="306" y="3754"/>
                </a:cubicBezTo>
                <a:cubicBezTo>
                  <a:pt x="315" y="3764"/>
                  <a:pt x="340" y="3791"/>
                  <a:pt x="348" y="3791"/>
                </a:cubicBezTo>
                <a:cubicBezTo>
                  <a:pt x="350" y="3791"/>
                  <a:pt x="351" y="3790"/>
                  <a:pt x="352" y="3789"/>
                </a:cubicBezTo>
                <a:cubicBezTo>
                  <a:pt x="353" y="3788"/>
                  <a:pt x="354" y="3787"/>
                  <a:pt x="353" y="3767"/>
                </a:cubicBezTo>
                <a:cubicBezTo>
                  <a:pt x="353" y="3755"/>
                  <a:pt x="352" y="3739"/>
                  <a:pt x="351" y="3723"/>
                </a:cubicBezTo>
                <a:cubicBezTo>
                  <a:pt x="347" y="3667"/>
                  <a:pt x="346" y="3657"/>
                  <a:pt x="337" y="3628"/>
                </a:cubicBezTo>
                <a:cubicBezTo>
                  <a:pt x="332" y="3610"/>
                  <a:pt x="325" y="3588"/>
                  <a:pt x="323" y="3578"/>
                </a:cubicBezTo>
                <a:cubicBezTo>
                  <a:pt x="304" y="3499"/>
                  <a:pt x="289" y="3313"/>
                  <a:pt x="296" y="3253"/>
                </a:cubicBezTo>
                <a:cubicBezTo>
                  <a:pt x="296" y="3248"/>
                  <a:pt x="297" y="3240"/>
                  <a:pt x="298" y="3234"/>
                </a:cubicBezTo>
                <a:cubicBezTo>
                  <a:pt x="301" y="3200"/>
                  <a:pt x="303" y="3186"/>
                  <a:pt x="305" y="3176"/>
                </a:cubicBezTo>
                <a:cubicBezTo>
                  <a:pt x="310" y="3152"/>
                  <a:pt x="317" y="3124"/>
                  <a:pt x="319" y="3118"/>
                </a:cubicBezTo>
                <a:cubicBezTo>
                  <a:pt x="323" y="3107"/>
                  <a:pt x="335" y="3055"/>
                  <a:pt x="340" y="3027"/>
                </a:cubicBezTo>
                <a:cubicBezTo>
                  <a:pt x="343" y="3012"/>
                  <a:pt x="346" y="2995"/>
                  <a:pt x="347" y="2991"/>
                </a:cubicBezTo>
                <a:cubicBezTo>
                  <a:pt x="348" y="2986"/>
                  <a:pt x="351" y="2972"/>
                  <a:pt x="353" y="2962"/>
                </a:cubicBezTo>
                <a:cubicBezTo>
                  <a:pt x="362" y="2910"/>
                  <a:pt x="366" y="2898"/>
                  <a:pt x="386" y="2868"/>
                </a:cubicBezTo>
                <a:cubicBezTo>
                  <a:pt x="396" y="2852"/>
                  <a:pt x="407" y="2835"/>
                  <a:pt x="409" y="2832"/>
                </a:cubicBezTo>
                <a:cubicBezTo>
                  <a:pt x="414" y="2824"/>
                  <a:pt x="431" y="2801"/>
                  <a:pt x="447" y="2780"/>
                </a:cubicBezTo>
                <a:cubicBezTo>
                  <a:pt x="454" y="2772"/>
                  <a:pt x="461" y="2762"/>
                  <a:pt x="464" y="2758"/>
                </a:cubicBezTo>
                <a:cubicBezTo>
                  <a:pt x="467" y="2754"/>
                  <a:pt x="477" y="2744"/>
                  <a:pt x="485" y="2736"/>
                </a:cubicBezTo>
                <a:cubicBezTo>
                  <a:pt x="492" y="2731"/>
                  <a:pt x="503" y="2721"/>
                  <a:pt x="504" y="2719"/>
                </a:cubicBezTo>
                <a:cubicBezTo>
                  <a:pt x="504" y="2718"/>
                  <a:pt x="504" y="2718"/>
                  <a:pt x="505" y="2718"/>
                </a:cubicBezTo>
                <a:cubicBezTo>
                  <a:pt x="509" y="2718"/>
                  <a:pt x="518" y="2710"/>
                  <a:pt x="519" y="2710"/>
                </a:cubicBezTo>
                <a:cubicBezTo>
                  <a:pt x="527" y="2703"/>
                  <a:pt x="573" y="2675"/>
                  <a:pt x="595" y="2664"/>
                </a:cubicBezTo>
                <a:cubicBezTo>
                  <a:pt x="629" y="2647"/>
                  <a:pt x="665" y="2633"/>
                  <a:pt x="713" y="2620"/>
                </a:cubicBezTo>
                <a:cubicBezTo>
                  <a:pt x="747" y="2611"/>
                  <a:pt x="841" y="2603"/>
                  <a:pt x="863" y="2606"/>
                </a:cubicBezTo>
                <a:cubicBezTo>
                  <a:pt x="883" y="2610"/>
                  <a:pt x="908" y="2605"/>
                  <a:pt x="938" y="2593"/>
                </a:cubicBezTo>
                <a:cubicBezTo>
                  <a:pt x="975" y="2578"/>
                  <a:pt x="1043" y="2562"/>
                  <a:pt x="1079" y="2560"/>
                </a:cubicBezTo>
                <a:cubicBezTo>
                  <a:pt x="1102" y="2559"/>
                  <a:pt x="1145" y="2562"/>
                  <a:pt x="1179" y="2568"/>
                </a:cubicBezTo>
                <a:cubicBezTo>
                  <a:pt x="1193" y="2570"/>
                  <a:pt x="1217" y="2579"/>
                  <a:pt x="1227" y="2586"/>
                </a:cubicBezTo>
                <a:cubicBezTo>
                  <a:pt x="1240" y="2594"/>
                  <a:pt x="1269" y="2620"/>
                  <a:pt x="1308" y="2658"/>
                </a:cubicBezTo>
                <a:cubicBezTo>
                  <a:pt x="1402" y="2748"/>
                  <a:pt x="1459" y="2824"/>
                  <a:pt x="1482" y="2890"/>
                </a:cubicBezTo>
                <a:cubicBezTo>
                  <a:pt x="1490" y="2913"/>
                  <a:pt x="1492" y="2924"/>
                  <a:pt x="1494" y="2952"/>
                </a:cubicBezTo>
                <a:cubicBezTo>
                  <a:pt x="1497" y="2984"/>
                  <a:pt x="1501" y="3016"/>
                  <a:pt x="1505" y="3033"/>
                </a:cubicBezTo>
                <a:cubicBezTo>
                  <a:pt x="1505" y="3036"/>
                  <a:pt x="1509" y="3076"/>
                  <a:pt x="1513" y="3130"/>
                </a:cubicBezTo>
                <a:cubicBezTo>
                  <a:pt x="1520" y="3216"/>
                  <a:pt x="1523" y="3246"/>
                  <a:pt x="1529" y="3290"/>
                </a:cubicBezTo>
                <a:cubicBezTo>
                  <a:pt x="1533" y="3313"/>
                  <a:pt x="1539" y="3350"/>
                  <a:pt x="1542" y="3360"/>
                </a:cubicBezTo>
                <a:cubicBezTo>
                  <a:pt x="1543" y="3364"/>
                  <a:pt x="1546" y="3375"/>
                  <a:pt x="1548" y="3384"/>
                </a:cubicBezTo>
                <a:cubicBezTo>
                  <a:pt x="1551" y="3394"/>
                  <a:pt x="1557" y="3414"/>
                  <a:pt x="1563" y="3430"/>
                </a:cubicBezTo>
                <a:cubicBezTo>
                  <a:pt x="1576" y="3467"/>
                  <a:pt x="1592" y="3513"/>
                  <a:pt x="1597" y="3531"/>
                </a:cubicBezTo>
                <a:cubicBezTo>
                  <a:pt x="1599" y="3538"/>
                  <a:pt x="1602" y="3549"/>
                  <a:pt x="1604" y="3556"/>
                </a:cubicBezTo>
                <a:cubicBezTo>
                  <a:pt x="1606" y="3562"/>
                  <a:pt x="1608" y="3571"/>
                  <a:pt x="1609" y="3576"/>
                </a:cubicBezTo>
                <a:cubicBezTo>
                  <a:pt x="1610" y="3581"/>
                  <a:pt x="1613" y="3592"/>
                  <a:pt x="1615" y="3600"/>
                </a:cubicBezTo>
                <a:cubicBezTo>
                  <a:pt x="1624" y="3633"/>
                  <a:pt x="1631" y="3716"/>
                  <a:pt x="1630" y="3772"/>
                </a:cubicBezTo>
                <a:cubicBezTo>
                  <a:pt x="1630" y="3787"/>
                  <a:pt x="1629" y="3803"/>
                  <a:pt x="1629" y="3809"/>
                </a:cubicBezTo>
                <a:cubicBezTo>
                  <a:pt x="1628" y="3854"/>
                  <a:pt x="1613" y="3940"/>
                  <a:pt x="1592" y="4014"/>
                </a:cubicBezTo>
                <a:cubicBezTo>
                  <a:pt x="1590" y="4021"/>
                  <a:pt x="1584" y="4041"/>
                  <a:pt x="1581" y="4049"/>
                </a:cubicBezTo>
                <a:cubicBezTo>
                  <a:pt x="1580" y="4047"/>
                  <a:pt x="1580" y="4043"/>
                  <a:pt x="1579" y="4038"/>
                </a:cubicBezTo>
                <a:cubicBezTo>
                  <a:pt x="1578" y="4019"/>
                  <a:pt x="1564" y="3988"/>
                  <a:pt x="1547" y="3967"/>
                </a:cubicBezTo>
                <a:cubicBezTo>
                  <a:pt x="1542" y="3960"/>
                  <a:pt x="1523" y="3940"/>
                  <a:pt x="1503" y="3922"/>
                </a:cubicBezTo>
                <a:cubicBezTo>
                  <a:pt x="1469" y="3890"/>
                  <a:pt x="1414" y="3828"/>
                  <a:pt x="1388" y="3791"/>
                </a:cubicBezTo>
                <a:cubicBezTo>
                  <a:pt x="1354" y="3743"/>
                  <a:pt x="1310" y="3639"/>
                  <a:pt x="1299" y="3582"/>
                </a:cubicBezTo>
                <a:cubicBezTo>
                  <a:pt x="1296" y="3570"/>
                  <a:pt x="1268" y="3474"/>
                  <a:pt x="1256" y="3440"/>
                </a:cubicBezTo>
                <a:cubicBezTo>
                  <a:pt x="1239" y="3389"/>
                  <a:pt x="1202" y="3319"/>
                  <a:pt x="1174" y="3285"/>
                </a:cubicBezTo>
                <a:cubicBezTo>
                  <a:pt x="1156" y="3264"/>
                  <a:pt x="1117" y="3233"/>
                  <a:pt x="1095" y="3222"/>
                </a:cubicBezTo>
                <a:cubicBezTo>
                  <a:pt x="1081" y="3215"/>
                  <a:pt x="1076" y="3215"/>
                  <a:pt x="1050" y="3217"/>
                </a:cubicBezTo>
                <a:cubicBezTo>
                  <a:pt x="1002" y="3220"/>
                  <a:pt x="945" y="3227"/>
                  <a:pt x="930" y="3232"/>
                </a:cubicBezTo>
                <a:cubicBezTo>
                  <a:pt x="911" y="3238"/>
                  <a:pt x="850" y="3274"/>
                  <a:pt x="831" y="3290"/>
                </a:cubicBezTo>
                <a:cubicBezTo>
                  <a:pt x="814" y="3305"/>
                  <a:pt x="777" y="3347"/>
                  <a:pt x="760" y="3371"/>
                </a:cubicBezTo>
                <a:cubicBezTo>
                  <a:pt x="721" y="3426"/>
                  <a:pt x="712" y="3455"/>
                  <a:pt x="701" y="3550"/>
                </a:cubicBezTo>
                <a:cubicBezTo>
                  <a:pt x="697" y="3587"/>
                  <a:pt x="700" y="3632"/>
                  <a:pt x="707" y="3649"/>
                </a:cubicBezTo>
                <a:cubicBezTo>
                  <a:pt x="708" y="3651"/>
                  <a:pt x="709" y="3653"/>
                  <a:pt x="709" y="3654"/>
                </a:cubicBezTo>
                <a:cubicBezTo>
                  <a:pt x="709" y="3655"/>
                  <a:pt x="708" y="3657"/>
                  <a:pt x="712" y="3665"/>
                </a:cubicBezTo>
                <a:cubicBezTo>
                  <a:pt x="714" y="3669"/>
                  <a:pt x="716" y="3675"/>
                  <a:pt x="716" y="3678"/>
                </a:cubicBezTo>
                <a:cubicBezTo>
                  <a:pt x="718" y="3686"/>
                  <a:pt x="732" y="3725"/>
                  <a:pt x="754" y="3781"/>
                </a:cubicBezTo>
                <a:cubicBezTo>
                  <a:pt x="764" y="3804"/>
                  <a:pt x="774" y="3835"/>
                  <a:pt x="777" y="3849"/>
                </a:cubicBezTo>
                <a:cubicBezTo>
                  <a:pt x="781" y="3863"/>
                  <a:pt x="787" y="3885"/>
                  <a:pt x="792" y="3897"/>
                </a:cubicBezTo>
                <a:cubicBezTo>
                  <a:pt x="799" y="3914"/>
                  <a:pt x="800" y="3918"/>
                  <a:pt x="804" y="3918"/>
                </a:cubicBezTo>
                <a:cubicBezTo>
                  <a:pt x="808" y="3917"/>
                  <a:pt x="809" y="3914"/>
                  <a:pt x="810" y="3910"/>
                </a:cubicBezTo>
                <a:cubicBezTo>
                  <a:pt x="816" y="3892"/>
                  <a:pt x="823" y="3864"/>
                  <a:pt x="822" y="3857"/>
                </a:cubicBezTo>
                <a:cubicBezTo>
                  <a:pt x="821" y="3839"/>
                  <a:pt x="848" y="3745"/>
                  <a:pt x="863" y="3710"/>
                </a:cubicBezTo>
                <a:cubicBezTo>
                  <a:pt x="874" y="3686"/>
                  <a:pt x="881" y="3672"/>
                  <a:pt x="888" y="3660"/>
                </a:cubicBezTo>
                <a:cubicBezTo>
                  <a:pt x="905" y="3631"/>
                  <a:pt x="928" y="3570"/>
                  <a:pt x="936" y="3535"/>
                </a:cubicBezTo>
                <a:cubicBezTo>
                  <a:pt x="942" y="3508"/>
                  <a:pt x="941" y="3482"/>
                  <a:pt x="933" y="3447"/>
                </a:cubicBezTo>
                <a:lnTo>
                  <a:pt x="932" y="3439"/>
                </a:lnTo>
                <a:lnTo>
                  <a:pt x="936" y="3439"/>
                </a:lnTo>
                <a:cubicBezTo>
                  <a:pt x="954" y="3443"/>
                  <a:pt x="980" y="3463"/>
                  <a:pt x="1005" y="3494"/>
                </a:cubicBezTo>
                <a:cubicBezTo>
                  <a:pt x="1024" y="3518"/>
                  <a:pt x="1066" y="3588"/>
                  <a:pt x="1089" y="3636"/>
                </a:cubicBezTo>
                <a:cubicBezTo>
                  <a:pt x="1110" y="3679"/>
                  <a:pt x="1132" y="3718"/>
                  <a:pt x="1154" y="3747"/>
                </a:cubicBezTo>
                <a:cubicBezTo>
                  <a:pt x="1189" y="3794"/>
                  <a:pt x="1192" y="3798"/>
                  <a:pt x="1195" y="3799"/>
                </a:cubicBezTo>
                <a:cubicBezTo>
                  <a:pt x="1195" y="3799"/>
                  <a:pt x="1196" y="3800"/>
                  <a:pt x="1196" y="3801"/>
                </a:cubicBezTo>
                <a:cubicBezTo>
                  <a:pt x="1196" y="3804"/>
                  <a:pt x="1199" y="3809"/>
                  <a:pt x="1202" y="3812"/>
                </a:cubicBezTo>
                <a:cubicBezTo>
                  <a:pt x="1204" y="3815"/>
                  <a:pt x="1212" y="3826"/>
                  <a:pt x="1220" y="3837"/>
                </a:cubicBezTo>
                <a:cubicBezTo>
                  <a:pt x="1252" y="3884"/>
                  <a:pt x="1271" y="3896"/>
                  <a:pt x="1335" y="3909"/>
                </a:cubicBezTo>
                <a:cubicBezTo>
                  <a:pt x="1355" y="3912"/>
                  <a:pt x="1376" y="3916"/>
                  <a:pt x="1380" y="3917"/>
                </a:cubicBezTo>
                <a:cubicBezTo>
                  <a:pt x="1393" y="3920"/>
                  <a:pt x="1477" y="3949"/>
                  <a:pt x="1496" y="3957"/>
                </a:cubicBezTo>
                <a:cubicBezTo>
                  <a:pt x="1523" y="3968"/>
                  <a:pt x="1540" y="3990"/>
                  <a:pt x="1555" y="4028"/>
                </a:cubicBezTo>
                <a:cubicBezTo>
                  <a:pt x="1561" y="4046"/>
                  <a:pt x="1562" y="4053"/>
                  <a:pt x="1562" y="4082"/>
                </a:cubicBezTo>
                <a:lnTo>
                  <a:pt x="1563" y="4115"/>
                </a:lnTo>
                <a:lnTo>
                  <a:pt x="1539" y="4171"/>
                </a:lnTo>
                <a:cubicBezTo>
                  <a:pt x="1510" y="4240"/>
                  <a:pt x="1489" y="4288"/>
                  <a:pt x="1474" y="4317"/>
                </a:cubicBezTo>
                <a:cubicBezTo>
                  <a:pt x="1468" y="4327"/>
                  <a:pt x="1462" y="4339"/>
                  <a:pt x="1462" y="4343"/>
                </a:cubicBezTo>
                <a:cubicBezTo>
                  <a:pt x="1462" y="4343"/>
                  <a:pt x="1461" y="4345"/>
                  <a:pt x="1459" y="4348"/>
                </a:cubicBezTo>
                <a:cubicBezTo>
                  <a:pt x="1456" y="4352"/>
                  <a:pt x="1449" y="4366"/>
                  <a:pt x="1416" y="4439"/>
                </a:cubicBezTo>
                <a:cubicBezTo>
                  <a:pt x="1406" y="4461"/>
                  <a:pt x="1377" y="4519"/>
                  <a:pt x="1364" y="4544"/>
                </a:cubicBezTo>
                <a:cubicBezTo>
                  <a:pt x="1361" y="4550"/>
                  <a:pt x="1358" y="4556"/>
                  <a:pt x="1357" y="4559"/>
                </a:cubicBezTo>
                <a:cubicBezTo>
                  <a:pt x="1352" y="4571"/>
                  <a:pt x="1332" y="4602"/>
                  <a:pt x="1324" y="4613"/>
                </a:cubicBezTo>
                <a:cubicBezTo>
                  <a:pt x="1322" y="4608"/>
                  <a:pt x="1320" y="4602"/>
                  <a:pt x="1318" y="4594"/>
                </a:cubicBezTo>
                <a:cubicBezTo>
                  <a:pt x="1310" y="4570"/>
                  <a:pt x="1303" y="4552"/>
                  <a:pt x="1271" y="4473"/>
                </a:cubicBezTo>
                <a:cubicBezTo>
                  <a:pt x="1249" y="4416"/>
                  <a:pt x="1241" y="4391"/>
                  <a:pt x="1231" y="4345"/>
                </a:cubicBezTo>
                <a:cubicBezTo>
                  <a:pt x="1227" y="4326"/>
                  <a:pt x="1221" y="4314"/>
                  <a:pt x="1212" y="4309"/>
                </a:cubicBezTo>
                <a:cubicBezTo>
                  <a:pt x="1207" y="4306"/>
                  <a:pt x="1202" y="4305"/>
                  <a:pt x="1196" y="4307"/>
                </a:cubicBezTo>
                <a:cubicBezTo>
                  <a:pt x="1189" y="4309"/>
                  <a:pt x="1184" y="4314"/>
                  <a:pt x="1181" y="4321"/>
                </a:cubicBezTo>
                <a:cubicBezTo>
                  <a:pt x="1176" y="4335"/>
                  <a:pt x="1183" y="4357"/>
                  <a:pt x="1201" y="4383"/>
                </a:cubicBezTo>
                <a:cubicBezTo>
                  <a:pt x="1221" y="4413"/>
                  <a:pt x="1230" y="4431"/>
                  <a:pt x="1256" y="4497"/>
                </a:cubicBezTo>
                <a:cubicBezTo>
                  <a:pt x="1277" y="4548"/>
                  <a:pt x="1289" y="4583"/>
                  <a:pt x="1302" y="4623"/>
                </a:cubicBezTo>
                <a:lnTo>
                  <a:pt x="1308" y="4643"/>
                </a:lnTo>
                <a:lnTo>
                  <a:pt x="1288" y="4677"/>
                </a:lnTo>
                <a:cubicBezTo>
                  <a:pt x="1265" y="4715"/>
                  <a:pt x="1196" y="4833"/>
                  <a:pt x="1191" y="4843"/>
                </a:cubicBezTo>
                <a:cubicBezTo>
                  <a:pt x="1167" y="4888"/>
                  <a:pt x="1143" y="4944"/>
                  <a:pt x="1127" y="4998"/>
                </a:cubicBezTo>
                <a:cubicBezTo>
                  <a:pt x="1117" y="5031"/>
                  <a:pt x="1110" y="5058"/>
                  <a:pt x="1109" y="5063"/>
                </a:cubicBezTo>
                <a:cubicBezTo>
                  <a:pt x="1108" y="5065"/>
                  <a:pt x="1106" y="5074"/>
                  <a:pt x="1103" y="5084"/>
                </a:cubicBezTo>
                <a:cubicBezTo>
                  <a:pt x="1096" y="5107"/>
                  <a:pt x="1076" y="5188"/>
                  <a:pt x="1075" y="5197"/>
                </a:cubicBezTo>
                <a:cubicBezTo>
                  <a:pt x="1075" y="5201"/>
                  <a:pt x="1073" y="5207"/>
                  <a:pt x="1072" y="5211"/>
                </a:cubicBezTo>
                <a:cubicBezTo>
                  <a:pt x="1070" y="5218"/>
                  <a:pt x="1053" y="5295"/>
                  <a:pt x="1049" y="5315"/>
                </a:cubicBezTo>
                <a:cubicBezTo>
                  <a:pt x="1048" y="5317"/>
                  <a:pt x="1041" y="5354"/>
                  <a:pt x="1033" y="5395"/>
                </a:cubicBezTo>
                <a:cubicBezTo>
                  <a:pt x="1026" y="5429"/>
                  <a:pt x="1020" y="5460"/>
                  <a:pt x="1018" y="5472"/>
                </a:cubicBezTo>
                <a:cubicBezTo>
                  <a:pt x="1018" y="5470"/>
                  <a:pt x="1017" y="5468"/>
                  <a:pt x="1017" y="5465"/>
                </a:cubicBezTo>
                <a:cubicBezTo>
                  <a:pt x="1015" y="5452"/>
                  <a:pt x="1006" y="5421"/>
                  <a:pt x="995" y="5392"/>
                </a:cubicBezTo>
                <a:cubicBezTo>
                  <a:pt x="985" y="5364"/>
                  <a:pt x="975" y="5334"/>
                  <a:pt x="972" y="5325"/>
                </a:cubicBezTo>
                <a:cubicBezTo>
                  <a:pt x="965" y="5302"/>
                  <a:pt x="959" y="5257"/>
                  <a:pt x="960" y="5238"/>
                </a:cubicBezTo>
                <a:cubicBezTo>
                  <a:pt x="962" y="5209"/>
                  <a:pt x="979" y="5153"/>
                  <a:pt x="1010" y="5066"/>
                </a:cubicBezTo>
                <a:cubicBezTo>
                  <a:pt x="1016" y="5051"/>
                  <a:pt x="1029" y="5008"/>
                  <a:pt x="1043" y="4959"/>
                </a:cubicBezTo>
                <a:cubicBezTo>
                  <a:pt x="1050" y="4934"/>
                  <a:pt x="1061" y="4896"/>
                  <a:pt x="1068" y="4874"/>
                </a:cubicBezTo>
                <a:cubicBezTo>
                  <a:pt x="1085" y="4814"/>
                  <a:pt x="1101" y="4751"/>
                  <a:pt x="1113" y="4691"/>
                </a:cubicBezTo>
                <a:cubicBezTo>
                  <a:pt x="1117" y="4668"/>
                  <a:pt x="1118" y="4656"/>
                  <a:pt x="1116" y="4621"/>
                </a:cubicBezTo>
                <a:cubicBezTo>
                  <a:pt x="1109" y="4519"/>
                  <a:pt x="1076" y="4429"/>
                  <a:pt x="1025" y="4374"/>
                </a:cubicBezTo>
                <a:cubicBezTo>
                  <a:pt x="1022" y="4370"/>
                  <a:pt x="1003" y="4353"/>
                  <a:pt x="983" y="4335"/>
                </a:cubicBezTo>
                <a:cubicBezTo>
                  <a:pt x="945" y="4299"/>
                  <a:pt x="925" y="4279"/>
                  <a:pt x="910" y="4259"/>
                </a:cubicBezTo>
                <a:cubicBezTo>
                  <a:pt x="901" y="4245"/>
                  <a:pt x="832" y="4128"/>
                  <a:pt x="829" y="4119"/>
                </a:cubicBezTo>
                <a:cubicBezTo>
                  <a:pt x="828" y="4114"/>
                  <a:pt x="819" y="4103"/>
                  <a:pt x="814" y="4102"/>
                </a:cubicBezTo>
                <a:cubicBezTo>
                  <a:pt x="812" y="4101"/>
                  <a:pt x="810" y="4101"/>
                  <a:pt x="809" y="4103"/>
                </a:cubicBezTo>
                <a:cubicBezTo>
                  <a:pt x="803" y="4110"/>
                  <a:pt x="798" y="4156"/>
                  <a:pt x="799" y="4175"/>
                </a:cubicBezTo>
                <a:cubicBezTo>
                  <a:pt x="800" y="4201"/>
                  <a:pt x="796" y="4233"/>
                  <a:pt x="788" y="4259"/>
                </a:cubicBezTo>
                <a:cubicBezTo>
                  <a:pt x="772" y="4307"/>
                  <a:pt x="767" y="4378"/>
                  <a:pt x="777" y="4408"/>
                </a:cubicBezTo>
                <a:cubicBezTo>
                  <a:pt x="779" y="4414"/>
                  <a:pt x="788" y="4428"/>
                  <a:pt x="796" y="4439"/>
                </a:cubicBezTo>
                <a:cubicBezTo>
                  <a:pt x="812" y="4459"/>
                  <a:pt x="843" y="4514"/>
                  <a:pt x="861" y="4552"/>
                </a:cubicBezTo>
                <a:lnTo>
                  <a:pt x="866" y="4562"/>
                </a:lnTo>
                <a:cubicBezTo>
                  <a:pt x="870" y="4570"/>
                  <a:pt x="873" y="4578"/>
                  <a:pt x="874" y="4580"/>
                </a:cubicBezTo>
                <a:cubicBezTo>
                  <a:pt x="876" y="4583"/>
                  <a:pt x="882" y="4595"/>
                  <a:pt x="888" y="4606"/>
                </a:cubicBezTo>
                <a:cubicBezTo>
                  <a:pt x="900" y="4627"/>
                  <a:pt x="912" y="4659"/>
                  <a:pt x="922" y="4697"/>
                </a:cubicBezTo>
                <a:cubicBezTo>
                  <a:pt x="927" y="4716"/>
                  <a:pt x="928" y="4726"/>
                  <a:pt x="928" y="4774"/>
                </a:cubicBezTo>
                <a:cubicBezTo>
                  <a:pt x="928" y="4831"/>
                  <a:pt x="924" y="4894"/>
                  <a:pt x="918" y="4924"/>
                </a:cubicBezTo>
                <a:cubicBezTo>
                  <a:pt x="895" y="5035"/>
                  <a:pt x="894" y="5040"/>
                  <a:pt x="897" y="5088"/>
                </a:cubicBezTo>
                <a:cubicBezTo>
                  <a:pt x="904" y="5198"/>
                  <a:pt x="913" y="5237"/>
                  <a:pt x="962" y="5367"/>
                </a:cubicBezTo>
                <a:lnTo>
                  <a:pt x="991" y="5444"/>
                </a:lnTo>
                <a:lnTo>
                  <a:pt x="994" y="5503"/>
                </a:lnTo>
                <a:cubicBezTo>
                  <a:pt x="998" y="5558"/>
                  <a:pt x="998" y="5564"/>
                  <a:pt x="992" y="5586"/>
                </a:cubicBezTo>
                <a:cubicBezTo>
                  <a:pt x="987" y="5611"/>
                  <a:pt x="962" y="5706"/>
                  <a:pt x="958" y="5717"/>
                </a:cubicBezTo>
                <a:cubicBezTo>
                  <a:pt x="956" y="5723"/>
                  <a:pt x="953" y="5734"/>
                  <a:pt x="952" y="5737"/>
                </a:cubicBezTo>
                <a:cubicBezTo>
                  <a:pt x="951" y="5740"/>
                  <a:pt x="939" y="5772"/>
                  <a:pt x="931" y="5794"/>
                </a:cubicBezTo>
                <a:cubicBezTo>
                  <a:pt x="928" y="5802"/>
                  <a:pt x="925" y="5809"/>
                  <a:pt x="925" y="5811"/>
                </a:cubicBezTo>
                <a:cubicBezTo>
                  <a:pt x="922" y="5820"/>
                  <a:pt x="893" y="5878"/>
                  <a:pt x="882" y="5897"/>
                </a:cubicBezTo>
                <a:cubicBezTo>
                  <a:pt x="839" y="5972"/>
                  <a:pt x="767" y="6043"/>
                  <a:pt x="662" y="6117"/>
                </a:cubicBezTo>
                <a:cubicBezTo>
                  <a:pt x="633" y="6136"/>
                  <a:pt x="566" y="6177"/>
                  <a:pt x="545" y="6188"/>
                </a:cubicBezTo>
                <a:cubicBezTo>
                  <a:pt x="546" y="6186"/>
                  <a:pt x="547" y="6183"/>
                  <a:pt x="548" y="6181"/>
                </a:cubicBezTo>
                <a:cubicBezTo>
                  <a:pt x="569" y="6139"/>
                  <a:pt x="590" y="6081"/>
                  <a:pt x="601" y="6029"/>
                </a:cubicBezTo>
                <a:cubicBezTo>
                  <a:pt x="614" y="5975"/>
                  <a:pt x="618" y="5939"/>
                  <a:pt x="617" y="5894"/>
                </a:cubicBezTo>
                <a:cubicBezTo>
                  <a:pt x="617" y="5861"/>
                  <a:pt x="618" y="5837"/>
                  <a:pt x="621" y="5810"/>
                </a:cubicBezTo>
                <a:cubicBezTo>
                  <a:pt x="624" y="5785"/>
                  <a:pt x="636" y="5730"/>
                  <a:pt x="650" y="5681"/>
                </a:cubicBezTo>
                <a:cubicBezTo>
                  <a:pt x="676" y="5588"/>
                  <a:pt x="678" y="5580"/>
                  <a:pt x="685" y="5538"/>
                </a:cubicBezTo>
                <a:cubicBezTo>
                  <a:pt x="697" y="5462"/>
                  <a:pt x="689" y="5394"/>
                  <a:pt x="661" y="5341"/>
                </a:cubicBezTo>
                <a:cubicBezTo>
                  <a:pt x="657" y="5333"/>
                  <a:pt x="654" y="5326"/>
                  <a:pt x="653" y="5325"/>
                </a:cubicBezTo>
                <a:lnTo>
                  <a:pt x="653" y="5325"/>
                </a:lnTo>
                <a:cubicBezTo>
                  <a:pt x="653" y="5323"/>
                  <a:pt x="647" y="5314"/>
                  <a:pt x="642" y="5307"/>
                </a:cubicBezTo>
                <a:cubicBezTo>
                  <a:pt x="636" y="5299"/>
                  <a:pt x="629" y="5289"/>
                  <a:pt x="627" y="5284"/>
                </a:cubicBezTo>
                <a:cubicBezTo>
                  <a:pt x="618" y="5270"/>
                  <a:pt x="564" y="5223"/>
                  <a:pt x="534" y="5204"/>
                </a:cubicBezTo>
                <a:cubicBezTo>
                  <a:pt x="500" y="5183"/>
                  <a:pt x="469" y="5170"/>
                  <a:pt x="436" y="5163"/>
                </a:cubicBezTo>
                <a:cubicBezTo>
                  <a:pt x="398" y="5155"/>
                  <a:pt x="385" y="5154"/>
                  <a:pt x="317" y="5158"/>
                </a:cubicBezTo>
                <a:cubicBezTo>
                  <a:pt x="258" y="5162"/>
                  <a:pt x="247" y="5164"/>
                  <a:pt x="215" y="5176"/>
                </a:cubicBezTo>
                <a:cubicBezTo>
                  <a:pt x="206" y="5179"/>
                  <a:pt x="194" y="5182"/>
                  <a:pt x="188" y="5184"/>
                </a:cubicBezTo>
                <a:cubicBezTo>
                  <a:pt x="188" y="5184"/>
                  <a:pt x="178" y="5186"/>
                  <a:pt x="175" y="5188"/>
                </a:cubicBezTo>
                <a:cubicBezTo>
                  <a:pt x="174" y="5188"/>
                  <a:pt x="171" y="5190"/>
                  <a:pt x="166" y="5191"/>
                </a:cubicBezTo>
                <a:cubicBezTo>
                  <a:pt x="154" y="5194"/>
                  <a:pt x="128" y="5208"/>
                  <a:pt x="112" y="5220"/>
                </a:cubicBezTo>
                <a:cubicBezTo>
                  <a:pt x="62" y="5259"/>
                  <a:pt x="49" y="5305"/>
                  <a:pt x="70" y="5364"/>
                </a:cubicBezTo>
                <a:cubicBezTo>
                  <a:pt x="79" y="5389"/>
                  <a:pt x="96" y="5411"/>
                  <a:pt x="116" y="5423"/>
                </a:cubicBezTo>
                <a:cubicBezTo>
                  <a:pt x="120" y="5425"/>
                  <a:pt x="129" y="5431"/>
                  <a:pt x="136" y="5435"/>
                </a:cubicBezTo>
                <a:cubicBezTo>
                  <a:pt x="143" y="5439"/>
                  <a:pt x="153" y="5448"/>
                  <a:pt x="158" y="5456"/>
                </a:cubicBezTo>
                <a:cubicBezTo>
                  <a:pt x="169" y="5470"/>
                  <a:pt x="170" y="5470"/>
                  <a:pt x="172" y="5470"/>
                </a:cubicBezTo>
                <a:lnTo>
                  <a:pt x="174" y="5470"/>
                </a:lnTo>
                <a:lnTo>
                  <a:pt x="175" y="5469"/>
                </a:lnTo>
                <a:cubicBezTo>
                  <a:pt x="175" y="5468"/>
                  <a:pt x="176" y="5467"/>
                  <a:pt x="180" y="5418"/>
                </a:cubicBezTo>
                <a:cubicBezTo>
                  <a:pt x="184" y="5361"/>
                  <a:pt x="185" y="5354"/>
                  <a:pt x="197" y="5321"/>
                </a:cubicBezTo>
                <a:cubicBezTo>
                  <a:pt x="214" y="5272"/>
                  <a:pt x="243" y="5229"/>
                  <a:pt x="257" y="5223"/>
                </a:cubicBezTo>
                <a:cubicBezTo>
                  <a:pt x="269" y="5218"/>
                  <a:pt x="279" y="5220"/>
                  <a:pt x="306" y="5231"/>
                </a:cubicBezTo>
                <a:cubicBezTo>
                  <a:pt x="324" y="5238"/>
                  <a:pt x="350" y="5256"/>
                  <a:pt x="352" y="5261"/>
                </a:cubicBezTo>
                <a:cubicBezTo>
                  <a:pt x="353" y="5264"/>
                  <a:pt x="357" y="5269"/>
                  <a:pt x="359" y="5272"/>
                </a:cubicBezTo>
                <a:cubicBezTo>
                  <a:pt x="367" y="5282"/>
                  <a:pt x="385" y="5325"/>
                  <a:pt x="393" y="5355"/>
                </a:cubicBezTo>
                <a:cubicBezTo>
                  <a:pt x="400" y="5383"/>
                  <a:pt x="409" y="5399"/>
                  <a:pt x="433" y="5433"/>
                </a:cubicBezTo>
                <a:cubicBezTo>
                  <a:pt x="443" y="5448"/>
                  <a:pt x="450" y="5459"/>
                  <a:pt x="451" y="5461"/>
                </a:cubicBezTo>
                <a:cubicBezTo>
                  <a:pt x="451" y="5464"/>
                  <a:pt x="455" y="5479"/>
                  <a:pt x="459" y="5492"/>
                </a:cubicBezTo>
                <a:cubicBezTo>
                  <a:pt x="463" y="5506"/>
                  <a:pt x="467" y="5528"/>
                  <a:pt x="469" y="5540"/>
                </a:cubicBezTo>
                <a:cubicBezTo>
                  <a:pt x="471" y="5552"/>
                  <a:pt x="473" y="5565"/>
                  <a:pt x="474" y="5568"/>
                </a:cubicBezTo>
                <a:cubicBezTo>
                  <a:pt x="475" y="5572"/>
                  <a:pt x="478" y="5582"/>
                  <a:pt x="480" y="5592"/>
                </a:cubicBezTo>
                <a:cubicBezTo>
                  <a:pt x="483" y="5602"/>
                  <a:pt x="490" y="5624"/>
                  <a:pt x="496" y="5641"/>
                </a:cubicBezTo>
                <a:cubicBezTo>
                  <a:pt x="516" y="5698"/>
                  <a:pt x="518" y="5713"/>
                  <a:pt x="517" y="5774"/>
                </a:cubicBezTo>
                <a:cubicBezTo>
                  <a:pt x="516" y="5788"/>
                  <a:pt x="518" y="5812"/>
                  <a:pt x="521" y="5828"/>
                </a:cubicBezTo>
                <a:cubicBezTo>
                  <a:pt x="527" y="5858"/>
                  <a:pt x="548" y="5916"/>
                  <a:pt x="563" y="5941"/>
                </a:cubicBezTo>
                <a:cubicBezTo>
                  <a:pt x="574" y="5960"/>
                  <a:pt x="582" y="5983"/>
                  <a:pt x="583" y="5998"/>
                </a:cubicBezTo>
                <a:cubicBezTo>
                  <a:pt x="583" y="6005"/>
                  <a:pt x="581" y="6019"/>
                  <a:pt x="577" y="6029"/>
                </a:cubicBezTo>
                <a:cubicBezTo>
                  <a:pt x="574" y="6039"/>
                  <a:pt x="570" y="6053"/>
                  <a:pt x="570" y="6059"/>
                </a:cubicBezTo>
                <a:cubicBezTo>
                  <a:pt x="566" y="6084"/>
                  <a:pt x="535" y="6164"/>
                  <a:pt x="518" y="6191"/>
                </a:cubicBezTo>
                <a:cubicBezTo>
                  <a:pt x="508" y="6207"/>
                  <a:pt x="501" y="6211"/>
                  <a:pt x="451" y="6234"/>
                </a:cubicBezTo>
                <a:cubicBezTo>
                  <a:pt x="373" y="6269"/>
                  <a:pt x="270" y="6308"/>
                  <a:pt x="195" y="6331"/>
                </a:cubicBezTo>
                <a:cubicBezTo>
                  <a:pt x="144" y="6346"/>
                  <a:pt x="131" y="6349"/>
                  <a:pt x="76" y="6361"/>
                </a:cubicBezTo>
                <a:cubicBezTo>
                  <a:pt x="27" y="6371"/>
                  <a:pt x="6" y="6379"/>
                  <a:pt x="1" y="6390"/>
                </a:cubicBezTo>
                <a:cubicBezTo>
                  <a:pt x="-1" y="6394"/>
                  <a:pt x="0" y="6398"/>
                  <a:pt x="2" y="6402"/>
                </a:cubicBezTo>
                <a:cubicBezTo>
                  <a:pt x="4" y="6405"/>
                  <a:pt x="7" y="6408"/>
                  <a:pt x="11" y="6408"/>
                </a:cubicBezTo>
                <a:lnTo>
                  <a:pt x="11" y="6408"/>
                </a:lnTo>
                <a:cubicBezTo>
                  <a:pt x="15" y="6408"/>
                  <a:pt x="19" y="6405"/>
                  <a:pt x="22" y="6402"/>
                </a:cubicBezTo>
                <a:cubicBezTo>
                  <a:pt x="27" y="6395"/>
                  <a:pt x="43" y="6390"/>
                  <a:pt x="95" y="6380"/>
                </a:cubicBezTo>
                <a:cubicBezTo>
                  <a:pt x="201" y="6358"/>
                  <a:pt x="337" y="6310"/>
                  <a:pt x="469" y="6250"/>
                </a:cubicBezTo>
                <a:cubicBezTo>
                  <a:pt x="492" y="6239"/>
                  <a:pt x="510" y="6231"/>
                  <a:pt x="512" y="6231"/>
                </a:cubicBezTo>
                <a:cubicBezTo>
                  <a:pt x="514" y="6230"/>
                  <a:pt x="517" y="6229"/>
                  <a:pt x="518" y="6227"/>
                </a:cubicBezTo>
                <a:cubicBezTo>
                  <a:pt x="519" y="6226"/>
                  <a:pt x="526" y="6223"/>
                  <a:pt x="534" y="6219"/>
                </a:cubicBezTo>
                <a:cubicBezTo>
                  <a:pt x="667" y="6152"/>
                  <a:pt x="801" y="6048"/>
                  <a:pt x="868" y="5959"/>
                </a:cubicBezTo>
                <a:cubicBezTo>
                  <a:pt x="883" y="5938"/>
                  <a:pt x="896" y="5917"/>
                  <a:pt x="916" y="5882"/>
                </a:cubicBezTo>
                <a:cubicBezTo>
                  <a:pt x="937" y="5844"/>
                  <a:pt x="943" y="5836"/>
                  <a:pt x="972" y="5811"/>
                </a:cubicBezTo>
                <a:cubicBezTo>
                  <a:pt x="1000" y="5787"/>
                  <a:pt x="1014" y="5779"/>
                  <a:pt x="1039" y="5772"/>
                </a:cubicBezTo>
                <a:cubicBezTo>
                  <a:pt x="1082" y="5762"/>
                  <a:pt x="1106" y="5759"/>
                  <a:pt x="1211" y="5748"/>
                </a:cubicBezTo>
                <a:cubicBezTo>
                  <a:pt x="1265" y="5743"/>
                  <a:pt x="1298" y="5737"/>
                  <a:pt x="1336" y="5726"/>
                </a:cubicBezTo>
                <a:cubicBezTo>
                  <a:pt x="1339" y="5725"/>
                  <a:pt x="1351" y="5721"/>
                  <a:pt x="1362" y="5718"/>
                </a:cubicBezTo>
                <a:cubicBezTo>
                  <a:pt x="1381" y="5713"/>
                  <a:pt x="1408" y="5704"/>
                  <a:pt x="1420" y="5699"/>
                </a:cubicBezTo>
                <a:cubicBezTo>
                  <a:pt x="1426" y="5696"/>
                  <a:pt x="1429" y="5695"/>
                  <a:pt x="1438" y="5693"/>
                </a:cubicBezTo>
                <a:cubicBezTo>
                  <a:pt x="1442" y="5692"/>
                  <a:pt x="1450" y="5689"/>
                  <a:pt x="1454" y="5687"/>
                </a:cubicBezTo>
                <a:cubicBezTo>
                  <a:pt x="1459" y="5685"/>
                  <a:pt x="1465" y="5682"/>
                  <a:pt x="1467" y="5682"/>
                </a:cubicBezTo>
                <a:cubicBezTo>
                  <a:pt x="1483" y="5678"/>
                  <a:pt x="1546" y="5650"/>
                  <a:pt x="1567" y="5638"/>
                </a:cubicBezTo>
                <a:cubicBezTo>
                  <a:pt x="1606" y="5616"/>
                  <a:pt x="1624" y="5600"/>
                  <a:pt x="1676" y="5538"/>
                </a:cubicBezTo>
                <a:cubicBezTo>
                  <a:pt x="1744" y="5455"/>
                  <a:pt x="1766" y="5424"/>
                  <a:pt x="1785" y="5382"/>
                </a:cubicBezTo>
                <a:cubicBezTo>
                  <a:pt x="1803" y="5344"/>
                  <a:pt x="1810" y="5332"/>
                  <a:pt x="1835" y="5304"/>
                </a:cubicBezTo>
                <a:cubicBezTo>
                  <a:pt x="1881" y="5252"/>
                  <a:pt x="1928" y="5221"/>
                  <a:pt x="2008" y="5187"/>
                </a:cubicBezTo>
                <a:cubicBezTo>
                  <a:pt x="2061" y="5165"/>
                  <a:pt x="2065" y="5159"/>
                  <a:pt x="2064" y="5153"/>
                </a:cubicBezTo>
                <a:cubicBezTo>
                  <a:pt x="2063" y="5150"/>
                  <a:pt x="2059" y="5148"/>
                  <a:pt x="2055" y="5148"/>
                </a:cubicBezTo>
                <a:cubicBezTo>
                  <a:pt x="2052" y="5148"/>
                  <a:pt x="2036" y="5148"/>
                  <a:pt x="2018" y="5148"/>
                </a:cubicBezTo>
                <a:cubicBezTo>
                  <a:pt x="2001" y="5148"/>
                  <a:pt x="1983" y="5147"/>
                  <a:pt x="1979" y="5147"/>
                </a:cubicBezTo>
                <a:cubicBezTo>
                  <a:pt x="1975" y="5146"/>
                  <a:pt x="1963" y="5146"/>
                  <a:pt x="1952" y="5145"/>
                </a:cubicBezTo>
                <a:cubicBezTo>
                  <a:pt x="1942" y="5145"/>
                  <a:pt x="1927" y="5144"/>
                  <a:pt x="1919" y="5143"/>
                </a:cubicBezTo>
                <a:cubicBezTo>
                  <a:pt x="1912" y="5142"/>
                  <a:pt x="1891" y="5140"/>
                  <a:pt x="1874" y="5138"/>
                </a:cubicBezTo>
                <a:cubicBezTo>
                  <a:pt x="1857" y="5136"/>
                  <a:pt x="1834" y="5134"/>
                  <a:pt x="1824" y="5132"/>
                </a:cubicBezTo>
                <a:cubicBezTo>
                  <a:pt x="1793" y="5127"/>
                  <a:pt x="1725" y="5124"/>
                  <a:pt x="1704" y="5127"/>
                </a:cubicBezTo>
                <a:cubicBezTo>
                  <a:pt x="1645" y="5136"/>
                  <a:pt x="1593" y="5167"/>
                  <a:pt x="1542" y="5225"/>
                </a:cubicBezTo>
                <a:cubicBezTo>
                  <a:pt x="1516" y="5255"/>
                  <a:pt x="1482" y="5296"/>
                  <a:pt x="1468" y="5314"/>
                </a:cubicBezTo>
                <a:cubicBezTo>
                  <a:pt x="1463" y="5321"/>
                  <a:pt x="1451" y="5335"/>
                  <a:pt x="1442" y="5346"/>
                </a:cubicBezTo>
                <a:cubicBezTo>
                  <a:pt x="1417" y="5376"/>
                  <a:pt x="1398" y="5402"/>
                  <a:pt x="1380" y="5428"/>
                </a:cubicBezTo>
                <a:cubicBezTo>
                  <a:pt x="1359" y="5460"/>
                  <a:pt x="1341" y="5483"/>
                  <a:pt x="1327" y="5499"/>
                </a:cubicBezTo>
                <a:cubicBezTo>
                  <a:pt x="1320" y="5506"/>
                  <a:pt x="1313" y="5513"/>
                  <a:pt x="1311" y="5515"/>
                </a:cubicBezTo>
                <a:cubicBezTo>
                  <a:pt x="1309" y="5517"/>
                  <a:pt x="1282" y="5542"/>
                  <a:pt x="1264" y="5558"/>
                </a:cubicBezTo>
                <a:cubicBezTo>
                  <a:pt x="1258" y="5564"/>
                  <a:pt x="1162" y="5631"/>
                  <a:pt x="1148" y="5639"/>
                </a:cubicBezTo>
                <a:cubicBezTo>
                  <a:pt x="1144" y="5641"/>
                  <a:pt x="1140" y="5645"/>
                  <a:pt x="1137" y="5647"/>
                </a:cubicBezTo>
                <a:cubicBezTo>
                  <a:pt x="1136" y="5649"/>
                  <a:pt x="1129" y="5655"/>
                  <a:pt x="1121" y="5660"/>
                </a:cubicBezTo>
                <a:cubicBezTo>
                  <a:pt x="1114" y="5666"/>
                  <a:pt x="1095" y="5684"/>
                  <a:pt x="1080" y="5701"/>
                </a:cubicBezTo>
                <a:cubicBezTo>
                  <a:pt x="1065" y="5719"/>
                  <a:pt x="1054" y="5730"/>
                  <a:pt x="1052" y="5732"/>
                </a:cubicBezTo>
                <a:cubicBezTo>
                  <a:pt x="1048" y="5733"/>
                  <a:pt x="1038" y="5741"/>
                  <a:pt x="1035" y="5744"/>
                </a:cubicBezTo>
                <a:cubicBezTo>
                  <a:pt x="1029" y="5750"/>
                  <a:pt x="1017" y="5757"/>
                  <a:pt x="1010" y="5760"/>
                </a:cubicBezTo>
                <a:cubicBezTo>
                  <a:pt x="992" y="5766"/>
                  <a:pt x="978" y="5775"/>
                  <a:pt x="962" y="5789"/>
                </a:cubicBezTo>
                <a:cubicBezTo>
                  <a:pt x="958" y="5793"/>
                  <a:pt x="955" y="5796"/>
                  <a:pt x="952" y="5798"/>
                </a:cubicBezTo>
                <a:cubicBezTo>
                  <a:pt x="953" y="5796"/>
                  <a:pt x="954" y="5794"/>
                  <a:pt x="956" y="5791"/>
                </a:cubicBezTo>
                <a:cubicBezTo>
                  <a:pt x="965" y="5774"/>
                  <a:pt x="1020" y="5580"/>
                  <a:pt x="1025" y="5546"/>
                </a:cubicBezTo>
                <a:cubicBezTo>
                  <a:pt x="1025" y="5544"/>
                  <a:pt x="1028" y="5530"/>
                  <a:pt x="1032" y="5514"/>
                </a:cubicBezTo>
                <a:cubicBezTo>
                  <a:pt x="1040" y="5478"/>
                  <a:pt x="1041" y="5470"/>
                  <a:pt x="1047" y="5441"/>
                </a:cubicBezTo>
                <a:cubicBezTo>
                  <a:pt x="1049" y="5428"/>
                  <a:pt x="1055" y="5399"/>
                  <a:pt x="1060" y="5376"/>
                </a:cubicBezTo>
                <a:lnTo>
                  <a:pt x="1061" y="5371"/>
                </a:lnTo>
                <a:cubicBezTo>
                  <a:pt x="1066" y="5342"/>
                  <a:pt x="1070" y="5324"/>
                  <a:pt x="1072" y="5315"/>
                </a:cubicBezTo>
                <a:lnTo>
                  <a:pt x="1072" y="5313"/>
                </a:lnTo>
                <a:cubicBezTo>
                  <a:pt x="1080" y="5267"/>
                  <a:pt x="1145" y="5153"/>
                  <a:pt x="1196" y="5096"/>
                </a:cubicBezTo>
                <a:cubicBezTo>
                  <a:pt x="1248" y="5037"/>
                  <a:pt x="1312" y="5005"/>
                  <a:pt x="1450" y="4968"/>
                </a:cubicBezTo>
                <a:cubicBezTo>
                  <a:pt x="1526" y="4947"/>
                  <a:pt x="1543" y="4941"/>
                  <a:pt x="1676" y="4889"/>
                </a:cubicBezTo>
                <a:cubicBezTo>
                  <a:pt x="1759" y="4856"/>
                  <a:pt x="1807" y="4823"/>
                  <a:pt x="1836" y="4780"/>
                </a:cubicBezTo>
                <a:cubicBezTo>
                  <a:pt x="1874" y="4726"/>
                  <a:pt x="1909" y="4681"/>
                  <a:pt x="1949" y="4636"/>
                </a:cubicBezTo>
                <a:cubicBezTo>
                  <a:pt x="2014" y="4561"/>
                  <a:pt x="2042" y="4536"/>
                  <a:pt x="2097" y="4501"/>
                </a:cubicBezTo>
                <a:cubicBezTo>
                  <a:pt x="2135" y="4476"/>
                  <a:pt x="2180" y="4460"/>
                  <a:pt x="2226" y="4456"/>
                </a:cubicBezTo>
                <a:cubicBezTo>
                  <a:pt x="2273" y="4452"/>
                  <a:pt x="2319" y="4458"/>
                  <a:pt x="2359" y="4476"/>
                </a:cubicBezTo>
                <a:cubicBezTo>
                  <a:pt x="2396" y="4491"/>
                  <a:pt x="2453" y="4541"/>
                  <a:pt x="2473" y="4575"/>
                </a:cubicBezTo>
                <a:cubicBezTo>
                  <a:pt x="2480" y="4586"/>
                  <a:pt x="2504" y="4617"/>
                  <a:pt x="2511" y="4617"/>
                </a:cubicBezTo>
                <a:moveTo>
                  <a:pt x="1387" y="4927"/>
                </a:moveTo>
                <a:cubicBezTo>
                  <a:pt x="1389" y="4925"/>
                  <a:pt x="1395" y="4922"/>
                  <a:pt x="1396" y="4918"/>
                </a:cubicBezTo>
                <a:lnTo>
                  <a:pt x="1396" y="4918"/>
                </a:lnTo>
                <a:cubicBezTo>
                  <a:pt x="1401" y="4917"/>
                  <a:pt x="1409" y="4909"/>
                  <a:pt x="1411" y="4907"/>
                </a:cubicBezTo>
                <a:cubicBezTo>
                  <a:pt x="1428" y="4890"/>
                  <a:pt x="1474" y="4852"/>
                  <a:pt x="1503" y="4833"/>
                </a:cubicBezTo>
                <a:cubicBezTo>
                  <a:pt x="1518" y="4823"/>
                  <a:pt x="1553" y="4807"/>
                  <a:pt x="1591" y="4793"/>
                </a:cubicBezTo>
                <a:cubicBezTo>
                  <a:pt x="1601" y="4790"/>
                  <a:pt x="1611" y="4786"/>
                  <a:pt x="1615" y="4784"/>
                </a:cubicBezTo>
                <a:cubicBezTo>
                  <a:pt x="1650" y="4768"/>
                  <a:pt x="1679" y="4754"/>
                  <a:pt x="1692" y="4747"/>
                </a:cubicBezTo>
                <a:cubicBezTo>
                  <a:pt x="1729" y="4728"/>
                  <a:pt x="1756" y="4704"/>
                  <a:pt x="1797" y="4652"/>
                </a:cubicBezTo>
                <a:cubicBezTo>
                  <a:pt x="1808" y="4638"/>
                  <a:pt x="1820" y="4622"/>
                  <a:pt x="1825" y="4617"/>
                </a:cubicBezTo>
                <a:cubicBezTo>
                  <a:pt x="1829" y="4611"/>
                  <a:pt x="1844" y="4593"/>
                  <a:pt x="1857" y="4577"/>
                </a:cubicBezTo>
                <a:cubicBezTo>
                  <a:pt x="1874" y="4556"/>
                  <a:pt x="1887" y="4540"/>
                  <a:pt x="1896" y="4529"/>
                </a:cubicBezTo>
                <a:cubicBezTo>
                  <a:pt x="1909" y="4512"/>
                  <a:pt x="1910" y="4510"/>
                  <a:pt x="1907" y="4507"/>
                </a:cubicBezTo>
                <a:cubicBezTo>
                  <a:pt x="1905" y="4505"/>
                  <a:pt x="1901" y="4507"/>
                  <a:pt x="1898" y="4511"/>
                </a:cubicBezTo>
                <a:cubicBezTo>
                  <a:pt x="1895" y="4513"/>
                  <a:pt x="1892" y="4518"/>
                  <a:pt x="1887" y="4523"/>
                </a:cubicBezTo>
                <a:cubicBezTo>
                  <a:pt x="1877" y="4534"/>
                  <a:pt x="1863" y="4550"/>
                  <a:pt x="1844" y="4572"/>
                </a:cubicBezTo>
                <a:cubicBezTo>
                  <a:pt x="1810" y="4610"/>
                  <a:pt x="1772" y="4651"/>
                  <a:pt x="1760" y="4664"/>
                </a:cubicBezTo>
                <a:cubicBezTo>
                  <a:pt x="1749" y="4674"/>
                  <a:pt x="1736" y="4687"/>
                  <a:pt x="1734" y="4690"/>
                </a:cubicBezTo>
                <a:cubicBezTo>
                  <a:pt x="1722" y="4706"/>
                  <a:pt x="1641" y="4749"/>
                  <a:pt x="1576" y="4774"/>
                </a:cubicBezTo>
                <a:cubicBezTo>
                  <a:pt x="1550" y="4784"/>
                  <a:pt x="1507" y="4805"/>
                  <a:pt x="1490" y="4815"/>
                </a:cubicBezTo>
                <a:cubicBezTo>
                  <a:pt x="1471" y="4827"/>
                  <a:pt x="1436" y="4854"/>
                  <a:pt x="1419" y="4870"/>
                </a:cubicBezTo>
                <a:cubicBezTo>
                  <a:pt x="1411" y="4877"/>
                  <a:pt x="1395" y="4891"/>
                  <a:pt x="1382" y="4900"/>
                </a:cubicBezTo>
                <a:cubicBezTo>
                  <a:pt x="1370" y="4910"/>
                  <a:pt x="1354" y="4922"/>
                  <a:pt x="1348" y="4926"/>
                </a:cubicBezTo>
                <a:cubicBezTo>
                  <a:pt x="1345" y="4929"/>
                  <a:pt x="1342" y="4931"/>
                  <a:pt x="1339" y="4933"/>
                </a:cubicBezTo>
                <a:cubicBezTo>
                  <a:pt x="1342" y="4927"/>
                  <a:pt x="1344" y="4924"/>
                  <a:pt x="1344" y="4923"/>
                </a:cubicBezTo>
                <a:cubicBezTo>
                  <a:pt x="1347" y="4921"/>
                  <a:pt x="1353" y="4906"/>
                  <a:pt x="1355" y="4902"/>
                </a:cubicBezTo>
                <a:cubicBezTo>
                  <a:pt x="1363" y="4883"/>
                  <a:pt x="1390" y="4842"/>
                  <a:pt x="1402" y="4831"/>
                </a:cubicBezTo>
                <a:cubicBezTo>
                  <a:pt x="1418" y="4816"/>
                  <a:pt x="1444" y="4797"/>
                  <a:pt x="1467" y="4784"/>
                </a:cubicBezTo>
                <a:cubicBezTo>
                  <a:pt x="1529" y="4748"/>
                  <a:pt x="1661" y="4660"/>
                  <a:pt x="1676" y="4643"/>
                </a:cubicBezTo>
                <a:cubicBezTo>
                  <a:pt x="1701" y="4617"/>
                  <a:pt x="1758" y="4540"/>
                  <a:pt x="1797" y="4479"/>
                </a:cubicBezTo>
                <a:cubicBezTo>
                  <a:pt x="1811" y="4457"/>
                  <a:pt x="1853" y="4407"/>
                  <a:pt x="1866" y="4397"/>
                </a:cubicBezTo>
                <a:cubicBezTo>
                  <a:pt x="1889" y="4378"/>
                  <a:pt x="1912" y="4364"/>
                  <a:pt x="1938" y="4354"/>
                </a:cubicBezTo>
                <a:cubicBezTo>
                  <a:pt x="1966" y="4343"/>
                  <a:pt x="1986" y="4341"/>
                  <a:pt x="2024" y="4349"/>
                </a:cubicBezTo>
                <a:lnTo>
                  <a:pt x="2024" y="4349"/>
                </a:lnTo>
                <a:cubicBezTo>
                  <a:pt x="2035" y="4351"/>
                  <a:pt x="2054" y="4356"/>
                  <a:pt x="2065" y="4358"/>
                </a:cubicBezTo>
                <a:cubicBezTo>
                  <a:pt x="2076" y="4361"/>
                  <a:pt x="2103" y="4368"/>
                  <a:pt x="2126" y="4373"/>
                </a:cubicBezTo>
                <a:lnTo>
                  <a:pt x="2127" y="4374"/>
                </a:lnTo>
                <a:cubicBezTo>
                  <a:pt x="2164" y="4382"/>
                  <a:pt x="2192" y="4391"/>
                  <a:pt x="2213" y="4398"/>
                </a:cubicBezTo>
                <a:lnTo>
                  <a:pt x="2214" y="4399"/>
                </a:lnTo>
                <a:cubicBezTo>
                  <a:pt x="2224" y="4402"/>
                  <a:pt x="2243" y="4409"/>
                  <a:pt x="2257" y="4413"/>
                </a:cubicBezTo>
                <a:cubicBezTo>
                  <a:pt x="2282" y="4421"/>
                  <a:pt x="2299" y="4428"/>
                  <a:pt x="2319" y="4438"/>
                </a:cubicBezTo>
                <a:cubicBezTo>
                  <a:pt x="2298" y="4433"/>
                  <a:pt x="2276" y="4430"/>
                  <a:pt x="2242" y="4430"/>
                </a:cubicBezTo>
                <a:cubicBezTo>
                  <a:pt x="2203" y="4430"/>
                  <a:pt x="2140" y="4447"/>
                  <a:pt x="2100" y="4470"/>
                </a:cubicBezTo>
                <a:cubicBezTo>
                  <a:pt x="2078" y="4482"/>
                  <a:pt x="2032" y="4515"/>
                  <a:pt x="2014" y="4532"/>
                </a:cubicBezTo>
                <a:cubicBezTo>
                  <a:pt x="1989" y="4555"/>
                  <a:pt x="1956" y="4590"/>
                  <a:pt x="1922" y="4630"/>
                </a:cubicBezTo>
                <a:cubicBezTo>
                  <a:pt x="1883" y="4675"/>
                  <a:pt x="1865" y="4698"/>
                  <a:pt x="1821" y="4761"/>
                </a:cubicBezTo>
                <a:cubicBezTo>
                  <a:pt x="1792" y="4802"/>
                  <a:pt x="1758" y="4829"/>
                  <a:pt x="1707" y="4851"/>
                </a:cubicBezTo>
                <a:cubicBezTo>
                  <a:pt x="1611" y="4892"/>
                  <a:pt x="1527" y="4923"/>
                  <a:pt x="1462" y="4940"/>
                </a:cubicBezTo>
                <a:cubicBezTo>
                  <a:pt x="1393" y="4958"/>
                  <a:pt x="1361" y="4969"/>
                  <a:pt x="1322" y="4984"/>
                </a:cubicBezTo>
                <a:cubicBezTo>
                  <a:pt x="1316" y="4986"/>
                  <a:pt x="1311" y="4988"/>
                  <a:pt x="1307" y="4990"/>
                </a:cubicBezTo>
                <a:cubicBezTo>
                  <a:pt x="1311" y="4987"/>
                  <a:pt x="1315" y="4983"/>
                  <a:pt x="1320" y="4979"/>
                </a:cubicBezTo>
                <a:cubicBezTo>
                  <a:pt x="1334" y="4968"/>
                  <a:pt x="1353" y="4953"/>
                  <a:pt x="1362" y="4945"/>
                </a:cubicBezTo>
                <a:cubicBezTo>
                  <a:pt x="1372" y="4937"/>
                  <a:pt x="1383" y="4929"/>
                  <a:pt x="1387" y="4927"/>
                </a:cubicBezTo>
                <a:moveTo>
                  <a:pt x="2117" y="4348"/>
                </a:moveTo>
                <a:cubicBezTo>
                  <a:pt x="2105" y="4345"/>
                  <a:pt x="2080" y="4339"/>
                  <a:pt x="2062" y="4335"/>
                </a:cubicBezTo>
                <a:cubicBezTo>
                  <a:pt x="2056" y="4333"/>
                  <a:pt x="2050" y="4332"/>
                  <a:pt x="2045" y="4330"/>
                </a:cubicBezTo>
                <a:cubicBezTo>
                  <a:pt x="2067" y="4329"/>
                  <a:pt x="2105" y="4328"/>
                  <a:pt x="2123" y="4328"/>
                </a:cubicBezTo>
                <a:cubicBezTo>
                  <a:pt x="2181" y="4331"/>
                  <a:pt x="2226" y="4339"/>
                  <a:pt x="2273" y="4355"/>
                </a:cubicBezTo>
                <a:cubicBezTo>
                  <a:pt x="2338" y="4377"/>
                  <a:pt x="2373" y="4395"/>
                  <a:pt x="2416" y="4431"/>
                </a:cubicBezTo>
                <a:cubicBezTo>
                  <a:pt x="2443" y="4453"/>
                  <a:pt x="2467" y="4478"/>
                  <a:pt x="2469" y="4483"/>
                </a:cubicBezTo>
                <a:cubicBezTo>
                  <a:pt x="2469" y="4485"/>
                  <a:pt x="2470" y="4487"/>
                  <a:pt x="2471" y="4489"/>
                </a:cubicBezTo>
                <a:cubicBezTo>
                  <a:pt x="2472" y="4489"/>
                  <a:pt x="2473" y="4490"/>
                  <a:pt x="2474" y="4490"/>
                </a:cubicBezTo>
                <a:cubicBezTo>
                  <a:pt x="2477" y="4494"/>
                  <a:pt x="2486" y="4518"/>
                  <a:pt x="2489" y="4542"/>
                </a:cubicBezTo>
                <a:lnTo>
                  <a:pt x="2490" y="4553"/>
                </a:lnTo>
                <a:lnTo>
                  <a:pt x="2489" y="4551"/>
                </a:lnTo>
                <a:cubicBezTo>
                  <a:pt x="2458" y="4511"/>
                  <a:pt x="2420" y="4477"/>
                  <a:pt x="2370" y="4444"/>
                </a:cubicBezTo>
                <a:cubicBezTo>
                  <a:pt x="2325" y="4415"/>
                  <a:pt x="2306" y="4406"/>
                  <a:pt x="2258" y="4390"/>
                </a:cubicBezTo>
                <a:cubicBezTo>
                  <a:pt x="2242" y="4385"/>
                  <a:pt x="2219" y="4377"/>
                  <a:pt x="2206" y="4372"/>
                </a:cubicBezTo>
                <a:cubicBezTo>
                  <a:pt x="2193" y="4367"/>
                  <a:pt x="2173" y="4361"/>
                  <a:pt x="2161" y="4358"/>
                </a:cubicBezTo>
                <a:cubicBezTo>
                  <a:pt x="2149" y="4356"/>
                  <a:pt x="2130" y="4351"/>
                  <a:pt x="2117" y="4348"/>
                </a:cubicBezTo>
                <a:moveTo>
                  <a:pt x="1858" y="4046"/>
                </a:moveTo>
                <a:cubicBezTo>
                  <a:pt x="1858" y="4049"/>
                  <a:pt x="1849" y="4058"/>
                  <a:pt x="1827" y="4065"/>
                </a:cubicBezTo>
                <a:cubicBezTo>
                  <a:pt x="1825" y="4066"/>
                  <a:pt x="1823" y="4067"/>
                  <a:pt x="1820" y="4068"/>
                </a:cubicBezTo>
                <a:cubicBezTo>
                  <a:pt x="1823" y="4065"/>
                  <a:pt x="1825" y="4063"/>
                  <a:pt x="1829" y="4060"/>
                </a:cubicBezTo>
                <a:cubicBezTo>
                  <a:pt x="1841" y="4049"/>
                  <a:pt x="1851" y="4044"/>
                  <a:pt x="1856" y="4044"/>
                </a:cubicBezTo>
                <a:lnTo>
                  <a:pt x="1857" y="4045"/>
                </a:lnTo>
                <a:cubicBezTo>
                  <a:pt x="1857" y="4045"/>
                  <a:pt x="1858" y="4045"/>
                  <a:pt x="1858" y="4046"/>
                </a:cubicBezTo>
                <a:moveTo>
                  <a:pt x="2699" y="2816"/>
                </a:moveTo>
                <a:cubicBezTo>
                  <a:pt x="2696" y="2814"/>
                  <a:pt x="2688" y="2809"/>
                  <a:pt x="2683" y="2805"/>
                </a:cubicBezTo>
                <a:cubicBezTo>
                  <a:pt x="2682" y="2804"/>
                  <a:pt x="2679" y="2802"/>
                  <a:pt x="2677" y="2805"/>
                </a:cubicBezTo>
                <a:cubicBezTo>
                  <a:pt x="2674" y="2808"/>
                  <a:pt x="2677" y="2810"/>
                  <a:pt x="2681" y="2815"/>
                </a:cubicBezTo>
                <a:cubicBezTo>
                  <a:pt x="2684" y="2819"/>
                  <a:pt x="2689" y="2823"/>
                  <a:pt x="2694" y="2829"/>
                </a:cubicBezTo>
                <a:cubicBezTo>
                  <a:pt x="2707" y="2842"/>
                  <a:pt x="2724" y="2862"/>
                  <a:pt x="2730" y="2871"/>
                </a:cubicBezTo>
                <a:cubicBezTo>
                  <a:pt x="2743" y="2890"/>
                  <a:pt x="2780" y="2936"/>
                  <a:pt x="2795" y="2951"/>
                </a:cubicBezTo>
                <a:cubicBezTo>
                  <a:pt x="2800" y="2956"/>
                  <a:pt x="2808" y="2964"/>
                  <a:pt x="2813" y="2970"/>
                </a:cubicBezTo>
                <a:cubicBezTo>
                  <a:pt x="2817" y="2975"/>
                  <a:pt x="2824" y="2983"/>
                  <a:pt x="2828" y="2987"/>
                </a:cubicBezTo>
                <a:cubicBezTo>
                  <a:pt x="2832" y="2991"/>
                  <a:pt x="2844" y="3004"/>
                  <a:pt x="2854" y="3016"/>
                </a:cubicBezTo>
                <a:cubicBezTo>
                  <a:pt x="2859" y="3022"/>
                  <a:pt x="2863" y="3026"/>
                  <a:pt x="2865" y="3029"/>
                </a:cubicBezTo>
                <a:cubicBezTo>
                  <a:pt x="2857" y="3028"/>
                  <a:pt x="2842" y="3025"/>
                  <a:pt x="2829" y="3024"/>
                </a:cubicBezTo>
                <a:cubicBezTo>
                  <a:pt x="2764" y="3014"/>
                  <a:pt x="2739" y="3004"/>
                  <a:pt x="2674" y="2958"/>
                </a:cubicBezTo>
                <a:cubicBezTo>
                  <a:pt x="2629" y="2926"/>
                  <a:pt x="2601" y="2901"/>
                  <a:pt x="2562" y="2860"/>
                </a:cubicBezTo>
                <a:cubicBezTo>
                  <a:pt x="2529" y="2823"/>
                  <a:pt x="2491" y="2787"/>
                  <a:pt x="2457" y="2760"/>
                </a:cubicBezTo>
                <a:cubicBezTo>
                  <a:pt x="2413" y="2725"/>
                  <a:pt x="2394" y="2718"/>
                  <a:pt x="2386" y="2718"/>
                </a:cubicBezTo>
                <a:cubicBezTo>
                  <a:pt x="2396" y="2714"/>
                  <a:pt x="2418" y="2706"/>
                  <a:pt x="2468" y="2691"/>
                </a:cubicBezTo>
                <a:cubicBezTo>
                  <a:pt x="2470" y="2690"/>
                  <a:pt x="2489" y="2689"/>
                  <a:pt x="2518" y="2688"/>
                </a:cubicBezTo>
                <a:cubicBezTo>
                  <a:pt x="2550" y="2687"/>
                  <a:pt x="2569" y="2688"/>
                  <a:pt x="2586" y="2691"/>
                </a:cubicBezTo>
                <a:cubicBezTo>
                  <a:pt x="2639" y="2701"/>
                  <a:pt x="2716" y="2750"/>
                  <a:pt x="2758" y="2799"/>
                </a:cubicBezTo>
                <a:cubicBezTo>
                  <a:pt x="2771" y="2814"/>
                  <a:pt x="2788" y="2837"/>
                  <a:pt x="2796" y="2849"/>
                </a:cubicBezTo>
                <a:cubicBezTo>
                  <a:pt x="2804" y="2862"/>
                  <a:pt x="2821" y="2887"/>
                  <a:pt x="2833" y="2906"/>
                </a:cubicBezTo>
                <a:cubicBezTo>
                  <a:pt x="2845" y="2924"/>
                  <a:pt x="2860" y="2951"/>
                  <a:pt x="2867" y="2966"/>
                </a:cubicBezTo>
                <a:cubicBezTo>
                  <a:pt x="2879" y="2992"/>
                  <a:pt x="2888" y="3015"/>
                  <a:pt x="2893" y="3028"/>
                </a:cubicBezTo>
                <a:cubicBezTo>
                  <a:pt x="2892" y="3028"/>
                  <a:pt x="2892" y="3027"/>
                  <a:pt x="2891" y="3027"/>
                </a:cubicBezTo>
                <a:cubicBezTo>
                  <a:pt x="2879" y="3012"/>
                  <a:pt x="2829" y="2955"/>
                  <a:pt x="2815" y="2940"/>
                </a:cubicBezTo>
                <a:cubicBezTo>
                  <a:pt x="2809" y="2934"/>
                  <a:pt x="2800" y="2925"/>
                  <a:pt x="2794" y="2919"/>
                </a:cubicBezTo>
                <a:cubicBezTo>
                  <a:pt x="2789" y="2914"/>
                  <a:pt x="2778" y="2900"/>
                  <a:pt x="2769" y="2890"/>
                </a:cubicBezTo>
                <a:cubicBezTo>
                  <a:pt x="2747" y="2863"/>
                  <a:pt x="2708" y="2821"/>
                  <a:pt x="2699" y="2816"/>
                </a:cubicBezTo>
                <a:moveTo>
                  <a:pt x="2080" y="2827"/>
                </a:moveTo>
                <a:cubicBezTo>
                  <a:pt x="2081" y="2826"/>
                  <a:pt x="2084" y="2824"/>
                  <a:pt x="2103" y="2812"/>
                </a:cubicBezTo>
                <a:cubicBezTo>
                  <a:pt x="2154" y="2778"/>
                  <a:pt x="2174" y="2770"/>
                  <a:pt x="2255" y="2750"/>
                </a:cubicBezTo>
                <a:cubicBezTo>
                  <a:pt x="2283" y="2743"/>
                  <a:pt x="2308" y="2737"/>
                  <a:pt x="2310" y="2737"/>
                </a:cubicBezTo>
                <a:cubicBezTo>
                  <a:pt x="2326" y="2732"/>
                  <a:pt x="2355" y="2733"/>
                  <a:pt x="2377" y="2738"/>
                </a:cubicBezTo>
                <a:cubicBezTo>
                  <a:pt x="2402" y="2744"/>
                  <a:pt x="2405" y="2746"/>
                  <a:pt x="2443" y="2777"/>
                </a:cubicBezTo>
                <a:cubicBezTo>
                  <a:pt x="2451" y="2784"/>
                  <a:pt x="2464" y="2795"/>
                  <a:pt x="2471" y="2800"/>
                </a:cubicBezTo>
                <a:lnTo>
                  <a:pt x="2477" y="2805"/>
                </a:lnTo>
                <a:lnTo>
                  <a:pt x="2469" y="2805"/>
                </a:lnTo>
                <a:cubicBezTo>
                  <a:pt x="2448" y="2807"/>
                  <a:pt x="2392" y="2829"/>
                  <a:pt x="2365" y="2847"/>
                </a:cubicBezTo>
                <a:cubicBezTo>
                  <a:pt x="2354" y="2854"/>
                  <a:pt x="2337" y="2867"/>
                  <a:pt x="2328" y="2877"/>
                </a:cubicBezTo>
                <a:cubicBezTo>
                  <a:pt x="2290" y="2918"/>
                  <a:pt x="2270" y="2933"/>
                  <a:pt x="2236" y="2944"/>
                </a:cubicBezTo>
                <a:cubicBezTo>
                  <a:pt x="2210" y="2953"/>
                  <a:pt x="2172" y="2964"/>
                  <a:pt x="2145" y="2969"/>
                </a:cubicBezTo>
                <a:cubicBezTo>
                  <a:pt x="2109" y="2975"/>
                  <a:pt x="2058" y="2988"/>
                  <a:pt x="2032" y="2997"/>
                </a:cubicBezTo>
                <a:cubicBezTo>
                  <a:pt x="2021" y="3001"/>
                  <a:pt x="2007" y="3005"/>
                  <a:pt x="2001" y="3006"/>
                </a:cubicBezTo>
                <a:cubicBezTo>
                  <a:pt x="1980" y="3011"/>
                  <a:pt x="1939" y="3029"/>
                  <a:pt x="1910" y="3046"/>
                </a:cubicBezTo>
                <a:cubicBezTo>
                  <a:pt x="1918" y="3038"/>
                  <a:pt x="1929" y="3029"/>
                  <a:pt x="1939" y="3023"/>
                </a:cubicBezTo>
                <a:cubicBezTo>
                  <a:pt x="1952" y="3013"/>
                  <a:pt x="1969" y="3001"/>
                  <a:pt x="1976" y="2995"/>
                </a:cubicBezTo>
                <a:cubicBezTo>
                  <a:pt x="1996" y="2980"/>
                  <a:pt x="2045" y="2947"/>
                  <a:pt x="2065" y="2937"/>
                </a:cubicBezTo>
                <a:cubicBezTo>
                  <a:pt x="2075" y="2932"/>
                  <a:pt x="2105" y="2915"/>
                  <a:pt x="2132" y="2899"/>
                </a:cubicBezTo>
                <a:cubicBezTo>
                  <a:pt x="2158" y="2884"/>
                  <a:pt x="2195" y="2865"/>
                  <a:pt x="2213" y="2856"/>
                </a:cubicBezTo>
                <a:cubicBezTo>
                  <a:pt x="2239" y="2844"/>
                  <a:pt x="2259" y="2834"/>
                  <a:pt x="2272" y="2827"/>
                </a:cubicBezTo>
                <a:cubicBezTo>
                  <a:pt x="2279" y="2823"/>
                  <a:pt x="2284" y="2821"/>
                  <a:pt x="2288" y="2819"/>
                </a:cubicBezTo>
                <a:cubicBezTo>
                  <a:pt x="2292" y="2816"/>
                  <a:pt x="2295" y="2814"/>
                  <a:pt x="2294" y="2811"/>
                </a:cubicBezTo>
                <a:cubicBezTo>
                  <a:pt x="2294" y="2809"/>
                  <a:pt x="2292" y="2808"/>
                  <a:pt x="2291" y="2808"/>
                </a:cubicBezTo>
                <a:cubicBezTo>
                  <a:pt x="2289" y="2808"/>
                  <a:pt x="2288" y="2809"/>
                  <a:pt x="2288" y="2809"/>
                </a:cubicBezTo>
                <a:cubicBezTo>
                  <a:pt x="2216" y="2828"/>
                  <a:pt x="2062" y="2906"/>
                  <a:pt x="1983" y="2963"/>
                </a:cubicBezTo>
                <a:cubicBezTo>
                  <a:pt x="1968" y="2974"/>
                  <a:pt x="1945" y="2991"/>
                  <a:pt x="1930" y="3001"/>
                </a:cubicBezTo>
                <a:cubicBezTo>
                  <a:pt x="1922" y="3007"/>
                  <a:pt x="1913" y="3014"/>
                  <a:pt x="1906" y="3019"/>
                </a:cubicBezTo>
                <a:cubicBezTo>
                  <a:pt x="1910" y="3013"/>
                  <a:pt x="1915" y="3006"/>
                  <a:pt x="1917" y="3004"/>
                </a:cubicBezTo>
                <a:cubicBezTo>
                  <a:pt x="1918" y="3002"/>
                  <a:pt x="1926" y="2991"/>
                  <a:pt x="1931" y="2984"/>
                </a:cubicBezTo>
                <a:cubicBezTo>
                  <a:pt x="1953" y="2954"/>
                  <a:pt x="2006" y="2893"/>
                  <a:pt x="2039" y="2861"/>
                </a:cubicBezTo>
                <a:cubicBezTo>
                  <a:pt x="2050" y="2850"/>
                  <a:pt x="2077" y="2828"/>
                  <a:pt x="2080" y="2827"/>
                </a:cubicBezTo>
                <a:moveTo>
                  <a:pt x="1709" y="2894"/>
                </a:moveTo>
                <a:cubicBezTo>
                  <a:pt x="1711" y="2886"/>
                  <a:pt x="1720" y="2864"/>
                  <a:pt x="1727" y="2857"/>
                </a:cubicBezTo>
                <a:cubicBezTo>
                  <a:pt x="1732" y="2850"/>
                  <a:pt x="1737" y="2848"/>
                  <a:pt x="1739" y="2848"/>
                </a:cubicBezTo>
                <a:cubicBezTo>
                  <a:pt x="1740" y="2848"/>
                  <a:pt x="1740" y="2848"/>
                  <a:pt x="1740" y="2848"/>
                </a:cubicBezTo>
                <a:cubicBezTo>
                  <a:pt x="1742" y="2849"/>
                  <a:pt x="1743" y="2851"/>
                  <a:pt x="1743" y="2853"/>
                </a:cubicBezTo>
                <a:lnTo>
                  <a:pt x="1743" y="2853"/>
                </a:lnTo>
                <a:cubicBezTo>
                  <a:pt x="1744" y="2856"/>
                  <a:pt x="1743" y="2862"/>
                  <a:pt x="1741" y="2865"/>
                </a:cubicBezTo>
                <a:cubicBezTo>
                  <a:pt x="1739" y="2871"/>
                  <a:pt x="1718" y="2889"/>
                  <a:pt x="1709" y="2894"/>
                </a:cubicBezTo>
                <a:moveTo>
                  <a:pt x="2161" y="1552"/>
                </a:moveTo>
                <a:lnTo>
                  <a:pt x="2161" y="1552"/>
                </a:lnTo>
                <a:cubicBezTo>
                  <a:pt x="2132" y="1575"/>
                  <a:pt x="2110" y="1614"/>
                  <a:pt x="2099" y="1664"/>
                </a:cubicBezTo>
                <a:cubicBezTo>
                  <a:pt x="2092" y="1694"/>
                  <a:pt x="2086" y="1715"/>
                  <a:pt x="2083" y="1724"/>
                </a:cubicBezTo>
                <a:cubicBezTo>
                  <a:pt x="2076" y="1744"/>
                  <a:pt x="2059" y="1803"/>
                  <a:pt x="2057" y="1816"/>
                </a:cubicBezTo>
                <a:cubicBezTo>
                  <a:pt x="2056" y="1819"/>
                  <a:pt x="2055" y="1830"/>
                  <a:pt x="2053" y="1840"/>
                </a:cubicBezTo>
                <a:cubicBezTo>
                  <a:pt x="2051" y="1850"/>
                  <a:pt x="2049" y="1863"/>
                  <a:pt x="2049" y="1869"/>
                </a:cubicBezTo>
                <a:cubicBezTo>
                  <a:pt x="2047" y="1884"/>
                  <a:pt x="2043" y="1906"/>
                  <a:pt x="2040" y="1915"/>
                </a:cubicBezTo>
                <a:cubicBezTo>
                  <a:pt x="2039" y="1919"/>
                  <a:pt x="2022" y="1951"/>
                  <a:pt x="1999" y="1990"/>
                </a:cubicBezTo>
                <a:cubicBezTo>
                  <a:pt x="1978" y="2027"/>
                  <a:pt x="1954" y="2069"/>
                  <a:pt x="1946" y="2084"/>
                </a:cubicBezTo>
                <a:cubicBezTo>
                  <a:pt x="1933" y="2106"/>
                  <a:pt x="1921" y="2125"/>
                  <a:pt x="1898" y="2160"/>
                </a:cubicBezTo>
                <a:cubicBezTo>
                  <a:pt x="1896" y="2164"/>
                  <a:pt x="1891" y="2171"/>
                  <a:pt x="1888" y="2174"/>
                </a:cubicBezTo>
                <a:cubicBezTo>
                  <a:pt x="1885" y="2178"/>
                  <a:pt x="1879" y="2186"/>
                  <a:pt x="1875" y="2191"/>
                </a:cubicBezTo>
                <a:cubicBezTo>
                  <a:pt x="1865" y="2204"/>
                  <a:pt x="1829" y="2239"/>
                  <a:pt x="1824" y="2242"/>
                </a:cubicBezTo>
                <a:cubicBezTo>
                  <a:pt x="1821" y="2242"/>
                  <a:pt x="1818" y="2245"/>
                  <a:pt x="1818" y="2247"/>
                </a:cubicBezTo>
                <a:cubicBezTo>
                  <a:pt x="1817" y="2248"/>
                  <a:pt x="1816" y="2249"/>
                  <a:pt x="1813" y="2251"/>
                </a:cubicBezTo>
                <a:cubicBezTo>
                  <a:pt x="1809" y="2253"/>
                  <a:pt x="1800" y="2259"/>
                  <a:pt x="1792" y="2265"/>
                </a:cubicBezTo>
                <a:lnTo>
                  <a:pt x="1752" y="2292"/>
                </a:lnTo>
                <a:cubicBezTo>
                  <a:pt x="1726" y="2310"/>
                  <a:pt x="1705" y="2325"/>
                  <a:pt x="1696" y="2332"/>
                </a:cubicBezTo>
                <a:cubicBezTo>
                  <a:pt x="1703" y="2321"/>
                  <a:pt x="1716" y="2300"/>
                  <a:pt x="1735" y="2273"/>
                </a:cubicBezTo>
                <a:cubicBezTo>
                  <a:pt x="1756" y="2240"/>
                  <a:pt x="1798" y="2159"/>
                  <a:pt x="1811" y="2126"/>
                </a:cubicBezTo>
                <a:cubicBezTo>
                  <a:pt x="1827" y="2085"/>
                  <a:pt x="1839" y="2048"/>
                  <a:pt x="1848" y="2006"/>
                </a:cubicBezTo>
                <a:cubicBezTo>
                  <a:pt x="1856" y="1966"/>
                  <a:pt x="1866" y="1941"/>
                  <a:pt x="1892" y="1896"/>
                </a:cubicBezTo>
                <a:cubicBezTo>
                  <a:pt x="1900" y="1882"/>
                  <a:pt x="1912" y="1858"/>
                  <a:pt x="1919" y="1842"/>
                </a:cubicBezTo>
                <a:cubicBezTo>
                  <a:pt x="1931" y="1813"/>
                  <a:pt x="1964" y="1746"/>
                  <a:pt x="1979" y="1718"/>
                </a:cubicBezTo>
                <a:cubicBezTo>
                  <a:pt x="1984" y="1709"/>
                  <a:pt x="1987" y="1704"/>
                  <a:pt x="1988" y="1701"/>
                </a:cubicBezTo>
                <a:cubicBezTo>
                  <a:pt x="1991" y="1696"/>
                  <a:pt x="1993" y="1693"/>
                  <a:pt x="1990" y="1691"/>
                </a:cubicBezTo>
                <a:cubicBezTo>
                  <a:pt x="1989" y="1690"/>
                  <a:pt x="1988" y="1690"/>
                  <a:pt x="1988" y="1690"/>
                </a:cubicBezTo>
                <a:cubicBezTo>
                  <a:pt x="1986" y="1690"/>
                  <a:pt x="1984" y="1692"/>
                  <a:pt x="1983" y="1694"/>
                </a:cubicBezTo>
                <a:cubicBezTo>
                  <a:pt x="1957" y="1724"/>
                  <a:pt x="1934" y="1761"/>
                  <a:pt x="1910" y="1813"/>
                </a:cubicBezTo>
                <a:cubicBezTo>
                  <a:pt x="1898" y="1838"/>
                  <a:pt x="1883" y="1867"/>
                  <a:pt x="1876" y="1878"/>
                </a:cubicBezTo>
                <a:cubicBezTo>
                  <a:pt x="1848" y="1924"/>
                  <a:pt x="1834" y="1960"/>
                  <a:pt x="1824" y="2005"/>
                </a:cubicBezTo>
                <a:cubicBezTo>
                  <a:pt x="1812" y="2063"/>
                  <a:pt x="1793" y="2117"/>
                  <a:pt x="1765" y="2171"/>
                </a:cubicBezTo>
                <a:cubicBezTo>
                  <a:pt x="1757" y="2186"/>
                  <a:pt x="1749" y="2202"/>
                  <a:pt x="1748" y="2207"/>
                </a:cubicBezTo>
                <a:cubicBezTo>
                  <a:pt x="1746" y="2211"/>
                  <a:pt x="1724" y="2246"/>
                  <a:pt x="1705" y="2277"/>
                </a:cubicBezTo>
                <a:cubicBezTo>
                  <a:pt x="1734" y="2221"/>
                  <a:pt x="1744" y="2182"/>
                  <a:pt x="1744" y="2128"/>
                </a:cubicBezTo>
                <a:cubicBezTo>
                  <a:pt x="1744" y="2066"/>
                  <a:pt x="1750" y="2025"/>
                  <a:pt x="1766" y="1972"/>
                </a:cubicBezTo>
                <a:cubicBezTo>
                  <a:pt x="1769" y="1959"/>
                  <a:pt x="1774" y="1944"/>
                  <a:pt x="1774" y="1942"/>
                </a:cubicBezTo>
                <a:cubicBezTo>
                  <a:pt x="1774" y="1941"/>
                  <a:pt x="1776" y="1938"/>
                  <a:pt x="1777" y="1934"/>
                </a:cubicBezTo>
                <a:cubicBezTo>
                  <a:pt x="1779" y="1930"/>
                  <a:pt x="1784" y="1914"/>
                  <a:pt x="1787" y="1901"/>
                </a:cubicBezTo>
                <a:cubicBezTo>
                  <a:pt x="1797" y="1861"/>
                  <a:pt x="1801" y="1847"/>
                  <a:pt x="1823" y="1791"/>
                </a:cubicBezTo>
                <a:cubicBezTo>
                  <a:pt x="1844" y="1736"/>
                  <a:pt x="1898" y="1672"/>
                  <a:pt x="1954" y="1636"/>
                </a:cubicBezTo>
                <a:cubicBezTo>
                  <a:pt x="1969" y="1626"/>
                  <a:pt x="1991" y="1611"/>
                  <a:pt x="2004" y="1602"/>
                </a:cubicBezTo>
                <a:cubicBezTo>
                  <a:pt x="2039" y="1578"/>
                  <a:pt x="2058" y="1567"/>
                  <a:pt x="2073" y="1562"/>
                </a:cubicBezTo>
                <a:cubicBezTo>
                  <a:pt x="2089" y="1558"/>
                  <a:pt x="2128" y="1551"/>
                  <a:pt x="2157" y="1549"/>
                </a:cubicBezTo>
                <a:lnTo>
                  <a:pt x="2165" y="1548"/>
                </a:lnTo>
                <a:lnTo>
                  <a:pt x="2161" y="1552"/>
                </a:lnTo>
                <a:moveTo>
                  <a:pt x="2239" y="1562"/>
                </a:moveTo>
                <a:cubicBezTo>
                  <a:pt x="2248" y="1571"/>
                  <a:pt x="2258" y="1599"/>
                  <a:pt x="2259" y="1619"/>
                </a:cubicBezTo>
                <a:cubicBezTo>
                  <a:pt x="2260" y="1623"/>
                  <a:pt x="2260" y="1626"/>
                  <a:pt x="2260" y="1628"/>
                </a:cubicBezTo>
                <a:cubicBezTo>
                  <a:pt x="2247" y="1614"/>
                  <a:pt x="2223" y="1598"/>
                  <a:pt x="2199" y="1591"/>
                </a:cubicBezTo>
                <a:cubicBezTo>
                  <a:pt x="2191" y="1589"/>
                  <a:pt x="2181" y="1588"/>
                  <a:pt x="2172" y="1588"/>
                </a:cubicBezTo>
                <a:cubicBezTo>
                  <a:pt x="2166" y="1588"/>
                  <a:pt x="2159" y="1588"/>
                  <a:pt x="2155" y="1590"/>
                </a:cubicBezTo>
                <a:cubicBezTo>
                  <a:pt x="2164" y="1580"/>
                  <a:pt x="2185" y="1562"/>
                  <a:pt x="2196" y="1557"/>
                </a:cubicBezTo>
                <a:cubicBezTo>
                  <a:pt x="2213" y="1550"/>
                  <a:pt x="2214" y="1550"/>
                  <a:pt x="2225" y="1554"/>
                </a:cubicBezTo>
                <a:lnTo>
                  <a:pt x="2225" y="1554"/>
                </a:lnTo>
                <a:cubicBezTo>
                  <a:pt x="2230" y="1556"/>
                  <a:pt x="2237" y="1560"/>
                  <a:pt x="2239" y="1562"/>
                </a:cubicBezTo>
                <a:moveTo>
                  <a:pt x="1463" y="1806"/>
                </a:moveTo>
                <a:cubicBezTo>
                  <a:pt x="1464" y="1776"/>
                  <a:pt x="1464" y="1772"/>
                  <a:pt x="1468" y="1748"/>
                </a:cubicBezTo>
                <a:cubicBezTo>
                  <a:pt x="1469" y="1739"/>
                  <a:pt x="1470" y="1727"/>
                  <a:pt x="1471" y="1721"/>
                </a:cubicBezTo>
                <a:cubicBezTo>
                  <a:pt x="1471" y="1714"/>
                  <a:pt x="1472" y="1709"/>
                  <a:pt x="1472" y="1708"/>
                </a:cubicBezTo>
                <a:cubicBezTo>
                  <a:pt x="1474" y="1706"/>
                  <a:pt x="1475" y="1682"/>
                  <a:pt x="1475" y="1672"/>
                </a:cubicBezTo>
                <a:cubicBezTo>
                  <a:pt x="1476" y="1654"/>
                  <a:pt x="1477" y="1633"/>
                  <a:pt x="1479" y="1625"/>
                </a:cubicBezTo>
                <a:cubicBezTo>
                  <a:pt x="1496" y="1542"/>
                  <a:pt x="1497" y="1535"/>
                  <a:pt x="1497" y="1461"/>
                </a:cubicBezTo>
                <a:cubicBezTo>
                  <a:pt x="1497" y="1443"/>
                  <a:pt x="1497" y="1421"/>
                  <a:pt x="1497" y="1412"/>
                </a:cubicBezTo>
                <a:cubicBezTo>
                  <a:pt x="1497" y="1402"/>
                  <a:pt x="1495" y="1360"/>
                  <a:pt x="1493" y="1318"/>
                </a:cubicBezTo>
                <a:cubicBezTo>
                  <a:pt x="1491" y="1277"/>
                  <a:pt x="1490" y="1234"/>
                  <a:pt x="1490" y="1224"/>
                </a:cubicBezTo>
                <a:cubicBezTo>
                  <a:pt x="1491" y="1215"/>
                  <a:pt x="1493" y="1194"/>
                  <a:pt x="1495" y="1178"/>
                </a:cubicBezTo>
                <a:cubicBezTo>
                  <a:pt x="1496" y="1162"/>
                  <a:pt x="1498" y="1135"/>
                  <a:pt x="1499" y="1118"/>
                </a:cubicBezTo>
                <a:cubicBezTo>
                  <a:pt x="1499" y="1100"/>
                  <a:pt x="1501" y="1084"/>
                  <a:pt x="1502" y="1081"/>
                </a:cubicBezTo>
                <a:cubicBezTo>
                  <a:pt x="1503" y="1079"/>
                  <a:pt x="1505" y="1073"/>
                  <a:pt x="1504" y="1069"/>
                </a:cubicBezTo>
                <a:cubicBezTo>
                  <a:pt x="1504" y="1065"/>
                  <a:pt x="1510" y="1033"/>
                  <a:pt x="1522" y="981"/>
                </a:cubicBezTo>
                <a:cubicBezTo>
                  <a:pt x="1525" y="966"/>
                  <a:pt x="1529" y="946"/>
                  <a:pt x="1531" y="937"/>
                </a:cubicBezTo>
                <a:cubicBezTo>
                  <a:pt x="1533" y="928"/>
                  <a:pt x="1538" y="908"/>
                  <a:pt x="1542" y="893"/>
                </a:cubicBezTo>
                <a:cubicBezTo>
                  <a:pt x="1550" y="864"/>
                  <a:pt x="1548" y="862"/>
                  <a:pt x="1547" y="861"/>
                </a:cubicBezTo>
                <a:cubicBezTo>
                  <a:pt x="1546" y="860"/>
                  <a:pt x="1544" y="860"/>
                  <a:pt x="1543" y="860"/>
                </a:cubicBezTo>
                <a:cubicBezTo>
                  <a:pt x="1541" y="861"/>
                  <a:pt x="1538" y="862"/>
                  <a:pt x="1520" y="916"/>
                </a:cubicBezTo>
                <a:cubicBezTo>
                  <a:pt x="1511" y="940"/>
                  <a:pt x="1501" y="972"/>
                  <a:pt x="1500" y="982"/>
                </a:cubicBezTo>
                <a:cubicBezTo>
                  <a:pt x="1499" y="988"/>
                  <a:pt x="1498" y="991"/>
                  <a:pt x="1497" y="992"/>
                </a:cubicBezTo>
                <a:cubicBezTo>
                  <a:pt x="1496" y="993"/>
                  <a:pt x="1495" y="997"/>
                  <a:pt x="1488" y="1030"/>
                </a:cubicBezTo>
                <a:cubicBezTo>
                  <a:pt x="1484" y="1047"/>
                  <a:pt x="1480" y="1069"/>
                  <a:pt x="1479" y="1078"/>
                </a:cubicBezTo>
                <a:cubicBezTo>
                  <a:pt x="1479" y="1083"/>
                  <a:pt x="1478" y="1094"/>
                  <a:pt x="1477" y="1101"/>
                </a:cubicBezTo>
                <a:cubicBezTo>
                  <a:pt x="1476" y="1118"/>
                  <a:pt x="1470" y="1200"/>
                  <a:pt x="1468" y="1222"/>
                </a:cubicBezTo>
                <a:cubicBezTo>
                  <a:pt x="1467" y="1232"/>
                  <a:pt x="1469" y="1276"/>
                  <a:pt x="1471" y="1319"/>
                </a:cubicBezTo>
                <a:cubicBezTo>
                  <a:pt x="1474" y="1365"/>
                  <a:pt x="1475" y="1399"/>
                  <a:pt x="1475" y="1402"/>
                </a:cubicBezTo>
                <a:cubicBezTo>
                  <a:pt x="1474" y="1406"/>
                  <a:pt x="1474" y="1427"/>
                  <a:pt x="1474" y="1446"/>
                </a:cubicBezTo>
                <a:cubicBezTo>
                  <a:pt x="1475" y="1532"/>
                  <a:pt x="1472" y="1569"/>
                  <a:pt x="1461" y="1600"/>
                </a:cubicBezTo>
                <a:cubicBezTo>
                  <a:pt x="1457" y="1613"/>
                  <a:pt x="1452" y="1647"/>
                  <a:pt x="1453" y="1661"/>
                </a:cubicBezTo>
                <a:cubicBezTo>
                  <a:pt x="1453" y="1669"/>
                  <a:pt x="1452" y="1687"/>
                  <a:pt x="1451" y="1700"/>
                </a:cubicBezTo>
                <a:lnTo>
                  <a:pt x="1449" y="1710"/>
                </a:lnTo>
                <a:cubicBezTo>
                  <a:pt x="1442" y="1776"/>
                  <a:pt x="1439" y="1832"/>
                  <a:pt x="1442" y="1878"/>
                </a:cubicBezTo>
                <a:lnTo>
                  <a:pt x="1442" y="1885"/>
                </a:lnTo>
                <a:cubicBezTo>
                  <a:pt x="1443" y="1892"/>
                  <a:pt x="1443" y="1899"/>
                  <a:pt x="1443" y="1905"/>
                </a:cubicBezTo>
                <a:cubicBezTo>
                  <a:pt x="1441" y="1892"/>
                  <a:pt x="1438" y="1877"/>
                  <a:pt x="1437" y="1864"/>
                </a:cubicBezTo>
                <a:cubicBezTo>
                  <a:pt x="1432" y="1832"/>
                  <a:pt x="1424" y="1702"/>
                  <a:pt x="1424" y="1663"/>
                </a:cubicBezTo>
                <a:cubicBezTo>
                  <a:pt x="1425" y="1570"/>
                  <a:pt x="1425" y="1566"/>
                  <a:pt x="1419" y="1550"/>
                </a:cubicBezTo>
                <a:cubicBezTo>
                  <a:pt x="1416" y="1541"/>
                  <a:pt x="1408" y="1519"/>
                  <a:pt x="1402" y="1502"/>
                </a:cubicBezTo>
                <a:cubicBezTo>
                  <a:pt x="1396" y="1484"/>
                  <a:pt x="1387" y="1460"/>
                  <a:pt x="1383" y="1449"/>
                </a:cubicBezTo>
                <a:cubicBezTo>
                  <a:pt x="1379" y="1437"/>
                  <a:pt x="1375" y="1427"/>
                  <a:pt x="1375" y="1426"/>
                </a:cubicBezTo>
                <a:cubicBezTo>
                  <a:pt x="1374" y="1423"/>
                  <a:pt x="1366" y="1404"/>
                  <a:pt x="1361" y="1392"/>
                </a:cubicBezTo>
                <a:cubicBezTo>
                  <a:pt x="1335" y="1326"/>
                  <a:pt x="1333" y="1317"/>
                  <a:pt x="1323" y="1266"/>
                </a:cubicBezTo>
                <a:cubicBezTo>
                  <a:pt x="1318" y="1236"/>
                  <a:pt x="1311" y="1127"/>
                  <a:pt x="1313" y="1087"/>
                </a:cubicBezTo>
                <a:cubicBezTo>
                  <a:pt x="1315" y="1014"/>
                  <a:pt x="1340" y="937"/>
                  <a:pt x="1403" y="813"/>
                </a:cubicBezTo>
                <a:cubicBezTo>
                  <a:pt x="1462" y="698"/>
                  <a:pt x="1481" y="662"/>
                  <a:pt x="1512" y="608"/>
                </a:cubicBezTo>
                <a:cubicBezTo>
                  <a:pt x="1563" y="522"/>
                  <a:pt x="1572" y="504"/>
                  <a:pt x="1608" y="422"/>
                </a:cubicBezTo>
                <a:cubicBezTo>
                  <a:pt x="1642" y="345"/>
                  <a:pt x="1659" y="302"/>
                  <a:pt x="1667" y="275"/>
                </a:cubicBezTo>
                <a:cubicBezTo>
                  <a:pt x="1681" y="226"/>
                  <a:pt x="1702" y="119"/>
                  <a:pt x="1706" y="80"/>
                </a:cubicBezTo>
                <a:cubicBezTo>
                  <a:pt x="1706" y="76"/>
                  <a:pt x="1706" y="73"/>
                  <a:pt x="1707" y="70"/>
                </a:cubicBezTo>
                <a:cubicBezTo>
                  <a:pt x="1708" y="75"/>
                  <a:pt x="1709" y="82"/>
                  <a:pt x="1709" y="90"/>
                </a:cubicBezTo>
                <a:cubicBezTo>
                  <a:pt x="1712" y="108"/>
                  <a:pt x="1715" y="133"/>
                  <a:pt x="1718" y="146"/>
                </a:cubicBezTo>
                <a:cubicBezTo>
                  <a:pt x="1720" y="158"/>
                  <a:pt x="1723" y="175"/>
                  <a:pt x="1724" y="183"/>
                </a:cubicBezTo>
                <a:cubicBezTo>
                  <a:pt x="1726" y="191"/>
                  <a:pt x="1731" y="220"/>
                  <a:pt x="1736" y="245"/>
                </a:cubicBezTo>
                <a:cubicBezTo>
                  <a:pt x="1760" y="376"/>
                  <a:pt x="1771" y="495"/>
                  <a:pt x="1767" y="563"/>
                </a:cubicBezTo>
                <a:cubicBezTo>
                  <a:pt x="1764" y="621"/>
                  <a:pt x="1751" y="686"/>
                  <a:pt x="1730" y="753"/>
                </a:cubicBezTo>
                <a:cubicBezTo>
                  <a:pt x="1716" y="796"/>
                  <a:pt x="1685" y="915"/>
                  <a:pt x="1677" y="952"/>
                </a:cubicBezTo>
                <a:cubicBezTo>
                  <a:pt x="1663" y="1019"/>
                  <a:pt x="1661" y="1048"/>
                  <a:pt x="1667" y="1158"/>
                </a:cubicBezTo>
                <a:cubicBezTo>
                  <a:pt x="1670" y="1217"/>
                  <a:pt x="1671" y="1262"/>
                  <a:pt x="1671" y="1265"/>
                </a:cubicBezTo>
                <a:cubicBezTo>
                  <a:pt x="1670" y="1270"/>
                  <a:pt x="1669" y="1284"/>
                  <a:pt x="1669" y="1297"/>
                </a:cubicBezTo>
                <a:cubicBezTo>
                  <a:pt x="1668" y="1349"/>
                  <a:pt x="1649" y="1443"/>
                  <a:pt x="1630" y="1484"/>
                </a:cubicBezTo>
                <a:cubicBezTo>
                  <a:pt x="1626" y="1494"/>
                  <a:pt x="1616" y="1512"/>
                  <a:pt x="1609" y="1524"/>
                </a:cubicBezTo>
                <a:cubicBezTo>
                  <a:pt x="1605" y="1533"/>
                  <a:pt x="1597" y="1547"/>
                  <a:pt x="1596" y="1549"/>
                </a:cubicBezTo>
                <a:cubicBezTo>
                  <a:pt x="1595" y="1551"/>
                  <a:pt x="1587" y="1565"/>
                  <a:pt x="1577" y="1583"/>
                </a:cubicBezTo>
                <a:cubicBezTo>
                  <a:pt x="1551" y="1628"/>
                  <a:pt x="1539" y="1656"/>
                  <a:pt x="1523" y="1704"/>
                </a:cubicBezTo>
                <a:cubicBezTo>
                  <a:pt x="1507" y="1754"/>
                  <a:pt x="1504" y="1771"/>
                  <a:pt x="1499" y="1820"/>
                </a:cubicBezTo>
                <a:cubicBezTo>
                  <a:pt x="1496" y="1853"/>
                  <a:pt x="1494" y="1859"/>
                  <a:pt x="1478" y="1895"/>
                </a:cubicBezTo>
                <a:lnTo>
                  <a:pt x="1466" y="1922"/>
                </a:lnTo>
                <a:lnTo>
                  <a:pt x="1466" y="1911"/>
                </a:lnTo>
                <a:cubicBezTo>
                  <a:pt x="1462" y="1864"/>
                  <a:pt x="1461" y="1835"/>
                  <a:pt x="1463" y="1806"/>
                </a:cubicBezTo>
                <a:moveTo>
                  <a:pt x="374" y="2704"/>
                </a:moveTo>
                <a:cubicBezTo>
                  <a:pt x="374" y="2708"/>
                  <a:pt x="373" y="2721"/>
                  <a:pt x="370" y="2734"/>
                </a:cubicBezTo>
                <a:cubicBezTo>
                  <a:pt x="368" y="2746"/>
                  <a:pt x="365" y="2768"/>
                  <a:pt x="364" y="2783"/>
                </a:cubicBezTo>
                <a:cubicBezTo>
                  <a:pt x="362" y="2817"/>
                  <a:pt x="361" y="2825"/>
                  <a:pt x="359" y="2834"/>
                </a:cubicBezTo>
                <a:cubicBezTo>
                  <a:pt x="357" y="2838"/>
                  <a:pt x="354" y="2852"/>
                  <a:pt x="351" y="2864"/>
                </a:cubicBezTo>
                <a:cubicBezTo>
                  <a:pt x="348" y="2876"/>
                  <a:pt x="344" y="2893"/>
                  <a:pt x="343" y="2899"/>
                </a:cubicBezTo>
                <a:cubicBezTo>
                  <a:pt x="339" y="2912"/>
                  <a:pt x="331" y="2946"/>
                  <a:pt x="330" y="2951"/>
                </a:cubicBezTo>
                <a:cubicBezTo>
                  <a:pt x="322" y="3000"/>
                  <a:pt x="306" y="3073"/>
                  <a:pt x="296" y="3111"/>
                </a:cubicBezTo>
                <a:cubicBezTo>
                  <a:pt x="289" y="3135"/>
                  <a:pt x="282" y="3164"/>
                  <a:pt x="281" y="3169"/>
                </a:cubicBezTo>
                <a:cubicBezTo>
                  <a:pt x="281" y="3174"/>
                  <a:pt x="280" y="3178"/>
                  <a:pt x="280" y="3179"/>
                </a:cubicBezTo>
                <a:cubicBezTo>
                  <a:pt x="278" y="3182"/>
                  <a:pt x="276" y="3204"/>
                  <a:pt x="276" y="3206"/>
                </a:cubicBezTo>
                <a:cubicBezTo>
                  <a:pt x="275" y="3219"/>
                  <a:pt x="274" y="3234"/>
                  <a:pt x="273" y="3238"/>
                </a:cubicBezTo>
                <a:cubicBezTo>
                  <a:pt x="269" y="3284"/>
                  <a:pt x="269" y="3308"/>
                  <a:pt x="272" y="3364"/>
                </a:cubicBezTo>
                <a:cubicBezTo>
                  <a:pt x="275" y="3426"/>
                  <a:pt x="277" y="3442"/>
                  <a:pt x="289" y="3521"/>
                </a:cubicBezTo>
                <a:cubicBezTo>
                  <a:pt x="294" y="3552"/>
                  <a:pt x="305" y="3603"/>
                  <a:pt x="312" y="3626"/>
                </a:cubicBezTo>
                <a:cubicBezTo>
                  <a:pt x="320" y="3653"/>
                  <a:pt x="326" y="3688"/>
                  <a:pt x="328" y="3714"/>
                </a:cubicBezTo>
                <a:cubicBezTo>
                  <a:pt x="329" y="3722"/>
                  <a:pt x="329" y="3729"/>
                  <a:pt x="330" y="3734"/>
                </a:cubicBezTo>
                <a:cubicBezTo>
                  <a:pt x="310" y="3705"/>
                  <a:pt x="246" y="3595"/>
                  <a:pt x="232" y="3564"/>
                </a:cubicBezTo>
                <a:cubicBezTo>
                  <a:pt x="218" y="3531"/>
                  <a:pt x="188" y="3451"/>
                  <a:pt x="175" y="3408"/>
                </a:cubicBezTo>
                <a:lnTo>
                  <a:pt x="164" y="3375"/>
                </a:lnTo>
                <a:lnTo>
                  <a:pt x="159" y="3263"/>
                </a:lnTo>
                <a:cubicBezTo>
                  <a:pt x="156" y="3198"/>
                  <a:pt x="154" y="3150"/>
                  <a:pt x="154" y="3147"/>
                </a:cubicBezTo>
                <a:cubicBezTo>
                  <a:pt x="155" y="3142"/>
                  <a:pt x="154" y="3140"/>
                  <a:pt x="152" y="3139"/>
                </a:cubicBezTo>
                <a:cubicBezTo>
                  <a:pt x="153" y="3139"/>
                  <a:pt x="154" y="3138"/>
                  <a:pt x="154" y="3137"/>
                </a:cubicBezTo>
                <a:cubicBezTo>
                  <a:pt x="155" y="3134"/>
                  <a:pt x="155" y="3129"/>
                  <a:pt x="154" y="3127"/>
                </a:cubicBezTo>
                <a:cubicBezTo>
                  <a:pt x="152" y="3123"/>
                  <a:pt x="150" y="3124"/>
                  <a:pt x="149" y="3124"/>
                </a:cubicBezTo>
                <a:cubicBezTo>
                  <a:pt x="145" y="3125"/>
                  <a:pt x="146" y="3129"/>
                  <a:pt x="146" y="3132"/>
                </a:cubicBezTo>
                <a:cubicBezTo>
                  <a:pt x="146" y="3134"/>
                  <a:pt x="146" y="3138"/>
                  <a:pt x="148" y="3139"/>
                </a:cubicBezTo>
                <a:lnTo>
                  <a:pt x="148" y="3140"/>
                </a:lnTo>
                <a:cubicBezTo>
                  <a:pt x="146" y="3141"/>
                  <a:pt x="142" y="3144"/>
                  <a:pt x="139" y="3219"/>
                </a:cubicBezTo>
                <a:cubicBezTo>
                  <a:pt x="138" y="3265"/>
                  <a:pt x="138" y="3312"/>
                  <a:pt x="140" y="3342"/>
                </a:cubicBezTo>
                <a:cubicBezTo>
                  <a:pt x="143" y="3385"/>
                  <a:pt x="144" y="3390"/>
                  <a:pt x="169" y="3461"/>
                </a:cubicBezTo>
                <a:cubicBezTo>
                  <a:pt x="181" y="3498"/>
                  <a:pt x="193" y="3528"/>
                  <a:pt x="205" y="3556"/>
                </a:cubicBezTo>
                <a:cubicBezTo>
                  <a:pt x="187" y="3520"/>
                  <a:pt x="167" y="3484"/>
                  <a:pt x="136" y="3434"/>
                </a:cubicBezTo>
                <a:cubicBezTo>
                  <a:pt x="80" y="3341"/>
                  <a:pt x="72" y="3305"/>
                  <a:pt x="85" y="3190"/>
                </a:cubicBezTo>
                <a:cubicBezTo>
                  <a:pt x="86" y="3186"/>
                  <a:pt x="87" y="3167"/>
                  <a:pt x="89" y="3147"/>
                </a:cubicBezTo>
                <a:cubicBezTo>
                  <a:pt x="92" y="3102"/>
                  <a:pt x="99" y="3053"/>
                  <a:pt x="103" y="3043"/>
                </a:cubicBezTo>
                <a:cubicBezTo>
                  <a:pt x="105" y="3039"/>
                  <a:pt x="107" y="3033"/>
                  <a:pt x="107" y="3030"/>
                </a:cubicBezTo>
                <a:cubicBezTo>
                  <a:pt x="107" y="3025"/>
                  <a:pt x="125" y="2980"/>
                  <a:pt x="138" y="2954"/>
                </a:cubicBezTo>
                <a:cubicBezTo>
                  <a:pt x="170" y="2891"/>
                  <a:pt x="197" y="2856"/>
                  <a:pt x="285" y="2764"/>
                </a:cubicBezTo>
                <a:cubicBezTo>
                  <a:pt x="315" y="2733"/>
                  <a:pt x="354" y="2691"/>
                  <a:pt x="372" y="2672"/>
                </a:cubicBezTo>
                <a:cubicBezTo>
                  <a:pt x="378" y="2665"/>
                  <a:pt x="383" y="2660"/>
                  <a:pt x="387" y="2656"/>
                </a:cubicBezTo>
                <a:cubicBezTo>
                  <a:pt x="382" y="2666"/>
                  <a:pt x="379" y="2678"/>
                  <a:pt x="379" y="2687"/>
                </a:cubicBezTo>
                <a:cubicBezTo>
                  <a:pt x="379" y="2689"/>
                  <a:pt x="378" y="2691"/>
                  <a:pt x="378" y="2691"/>
                </a:cubicBezTo>
                <a:cubicBezTo>
                  <a:pt x="375" y="2693"/>
                  <a:pt x="374" y="2700"/>
                  <a:pt x="374" y="2704"/>
                </a:cubicBezTo>
                <a:moveTo>
                  <a:pt x="384" y="2825"/>
                </a:moveTo>
                <a:cubicBezTo>
                  <a:pt x="385" y="2814"/>
                  <a:pt x="387" y="2796"/>
                  <a:pt x="387" y="2785"/>
                </a:cubicBezTo>
                <a:cubicBezTo>
                  <a:pt x="387" y="2775"/>
                  <a:pt x="390" y="2755"/>
                  <a:pt x="392" y="2741"/>
                </a:cubicBezTo>
                <a:cubicBezTo>
                  <a:pt x="395" y="2726"/>
                  <a:pt x="397" y="2711"/>
                  <a:pt x="398" y="2707"/>
                </a:cubicBezTo>
                <a:cubicBezTo>
                  <a:pt x="400" y="2692"/>
                  <a:pt x="403" y="2679"/>
                  <a:pt x="405" y="2676"/>
                </a:cubicBezTo>
                <a:cubicBezTo>
                  <a:pt x="407" y="2675"/>
                  <a:pt x="409" y="2672"/>
                  <a:pt x="409" y="2669"/>
                </a:cubicBezTo>
                <a:cubicBezTo>
                  <a:pt x="409" y="2667"/>
                  <a:pt x="411" y="2662"/>
                  <a:pt x="415" y="2656"/>
                </a:cubicBezTo>
                <a:cubicBezTo>
                  <a:pt x="419" y="2650"/>
                  <a:pt x="428" y="2635"/>
                  <a:pt x="435" y="2622"/>
                </a:cubicBezTo>
                <a:cubicBezTo>
                  <a:pt x="442" y="2608"/>
                  <a:pt x="449" y="2598"/>
                  <a:pt x="450" y="2596"/>
                </a:cubicBezTo>
                <a:cubicBezTo>
                  <a:pt x="456" y="2590"/>
                  <a:pt x="481" y="2555"/>
                  <a:pt x="489" y="2542"/>
                </a:cubicBezTo>
                <a:cubicBezTo>
                  <a:pt x="505" y="2515"/>
                  <a:pt x="553" y="2477"/>
                  <a:pt x="594" y="2460"/>
                </a:cubicBezTo>
                <a:cubicBezTo>
                  <a:pt x="658" y="2433"/>
                  <a:pt x="774" y="2419"/>
                  <a:pt x="859" y="2429"/>
                </a:cubicBezTo>
                <a:cubicBezTo>
                  <a:pt x="896" y="2433"/>
                  <a:pt x="939" y="2443"/>
                  <a:pt x="985" y="2457"/>
                </a:cubicBezTo>
                <a:cubicBezTo>
                  <a:pt x="1005" y="2464"/>
                  <a:pt x="1030" y="2473"/>
                  <a:pt x="1051" y="2482"/>
                </a:cubicBezTo>
                <a:cubicBezTo>
                  <a:pt x="988" y="2463"/>
                  <a:pt x="933" y="2458"/>
                  <a:pt x="853" y="2462"/>
                </a:cubicBezTo>
                <a:cubicBezTo>
                  <a:pt x="794" y="2465"/>
                  <a:pt x="776" y="2468"/>
                  <a:pt x="731" y="2483"/>
                </a:cubicBezTo>
                <a:cubicBezTo>
                  <a:pt x="697" y="2494"/>
                  <a:pt x="682" y="2501"/>
                  <a:pt x="636" y="2528"/>
                </a:cubicBezTo>
                <a:cubicBezTo>
                  <a:pt x="626" y="2533"/>
                  <a:pt x="618" y="2538"/>
                  <a:pt x="612" y="2542"/>
                </a:cubicBezTo>
                <a:cubicBezTo>
                  <a:pt x="605" y="2546"/>
                  <a:pt x="602" y="2549"/>
                  <a:pt x="603" y="2552"/>
                </a:cubicBezTo>
                <a:cubicBezTo>
                  <a:pt x="605" y="2556"/>
                  <a:pt x="607" y="2555"/>
                  <a:pt x="628" y="2545"/>
                </a:cubicBezTo>
                <a:cubicBezTo>
                  <a:pt x="654" y="2531"/>
                  <a:pt x="723" y="2503"/>
                  <a:pt x="756" y="2494"/>
                </a:cubicBezTo>
                <a:cubicBezTo>
                  <a:pt x="798" y="2482"/>
                  <a:pt x="914" y="2479"/>
                  <a:pt x="970" y="2488"/>
                </a:cubicBezTo>
                <a:cubicBezTo>
                  <a:pt x="1007" y="2494"/>
                  <a:pt x="1007" y="2494"/>
                  <a:pt x="1014" y="2496"/>
                </a:cubicBezTo>
                <a:cubicBezTo>
                  <a:pt x="1016" y="2497"/>
                  <a:pt x="1030" y="2501"/>
                  <a:pt x="1043" y="2504"/>
                </a:cubicBezTo>
                <a:cubicBezTo>
                  <a:pt x="1083" y="2515"/>
                  <a:pt x="1132" y="2532"/>
                  <a:pt x="1155" y="2541"/>
                </a:cubicBezTo>
                <a:cubicBezTo>
                  <a:pt x="1151" y="2541"/>
                  <a:pt x="1146" y="2540"/>
                  <a:pt x="1140" y="2540"/>
                </a:cubicBezTo>
                <a:cubicBezTo>
                  <a:pt x="1099" y="2536"/>
                  <a:pt x="1067" y="2536"/>
                  <a:pt x="1045" y="2541"/>
                </a:cubicBezTo>
                <a:cubicBezTo>
                  <a:pt x="1009" y="2548"/>
                  <a:pt x="1001" y="2550"/>
                  <a:pt x="996" y="2552"/>
                </a:cubicBezTo>
                <a:cubicBezTo>
                  <a:pt x="993" y="2553"/>
                  <a:pt x="987" y="2555"/>
                  <a:pt x="983" y="2555"/>
                </a:cubicBezTo>
                <a:cubicBezTo>
                  <a:pt x="973" y="2557"/>
                  <a:pt x="936" y="2570"/>
                  <a:pt x="912" y="2579"/>
                </a:cubicBezTo>
                <a:cubicBezTo>
                  <a:pt x="894" y="2586"/>
                  <a:pt x="887" y="2586"/>
                  <a:pt x="840" y="2583"/>
                </a:cubicBezTo>
                <a:cubicBezTo>
                  <a:pt x="805" y="2581"/>
                  <a:pt x="752" y="2588"/>
                  <a:pt x="692" y="2603"/>
                </a:cubicBezTo>
                <a:cubicBezTo>
                  <a:pt x="602" y="2625"/>
                  <a:pt x="502" y="2682"/>
                  <a:pt x="449" y="2743"/>
                </a:cubicBezTo>
                <a:cubicBezTo>
                  <a:pt x="418" y="2778"/>
                  <a:pt x="395" y="2810"/>
                  <a:pt x="385" y="2829"/>
                </a:cubicBezTo>
                <a:cubicBezTo>
                  <a:pt x="384" y="2830"/>
                  <a:pt x="383" y="2831"/>
                  <a:pt x="383" y="2833"/>
                </a:cubicBezTo>
                <a:cubicBezTo>
                  <a:pt x="383" y="2830"/>
                  <a:pt x="383" y="2828"/>
                  <a:pt x="384" y="2825"/>
                </a:cubicBezTo>
                <a:moveTo>
                  <a:pt x="1225" y="3657"/>
                </a:moveTo>
                <a:cubicBezTo>
                  <a:pt x="1216" y="3641"/>
                  <a:pt x="1202" y="3602"/>
                  <a:pt x="1193" y="3571"/>
                </a:cubicBezTo>
                <a:cubicBezTo>
                  <a:pt x="1188" y="3551"/>
                  <a:pt x="1180" y="3531"/>
                  <a:pt x="1173" y="3517"/>
                </a:cubicBezTo>
                <a:cubicBezTo>
                  <a:pt x="1172" y="3513"/>
                  <a:pt x="1165" y="3499"/>
                  <a:pt x="1157" y="3485"/>
                </a:cubicBezTo>
                <a:cubicBezTo>
                  <a:pt x="1139" y="3448"/>
                  <a:pt x="1121" y="3422"/>
                  <a:pt x="1103" y="3404"/>
                </a:cubicBezTo>
                <a:cubicBezTo>
                  <a:pt x="1092" y="3394"/>
                  <a:pt x="1089" y="3393"/>
                  <a:pt x="1087" y="3395"/>
                </a:cubicBezTo>
                <a:cubicBezTo>
                  <a:pt x="1084" y="3397"/>
                  <a:pt x="1086" y="3400"/>
                  <a:pt x="1088" y="3402"/>
                </a:cubicBezTo>
                <a:cubicBezTo>
                  <a:pt x="1128" y="3458"/>
                  <a:pt x="1163" y="3529"/>
                  <a:pt x="1171" y="3571"/>
                </a:cubicBezTo>
                <a:cubicBezTo>
                  <a:pt x="1174" y="3589"/>
                  <a:pt x="1186" y="3626"/>
                  <a:pt x="1194" y="3641"/>
                </a:cubicBezTo>
                <a:cubicBezTo>
                  <a:pt x="1196" y="3646"/>
                  <a:pt x="1201" y="3657"/>
                  <a:pt x="1206" y="3665"/>
                </a:cubicBezTo>
                <a:cubicBezTo>
                  <a:pt x="1217" y="3690"/>
                  <a:pt x="1304" y="3813"/>
                  <a:pt x="1326" y="3836"/>
                </a:cubicBezTo>
                <a:cubicBezTo>
                  <a:pt x="1336" y="3846"/>
                  <a:pt x="1399" y="3891"/>
                  <a:pt x="1423" y="3905"/>
                </a:cubicBezTo>
                <a:cubicBezTo>
                  <a:pt x="1425" y="3906"/>
                  <a:pt x="1426" y="3907"/>
                  <a:pt x="1427" y="3908"/>
                </a:cubicBezTo>
                <a:cubicBezTo>
                  <a:pt x="1394" y="3898"/>
                  <a:pt x="1362" y="3890"/>
                  <a:pt x="1336" y="3885"/>
                </a:cubicBezTo>
                <a:cubicBezTo>
                  <a:pt x="1301" y="3879"/>
                  <a:pt x="1287" y="3874"/>
                  <a:pt x="1271" y="3863"/>
                </a:cubicBezTo>
                <a:cubicBezTo>
                  <a:pt x="1263" y="3857"/>
                  <a:pt x="1239" y="3827"/>
                  <a:pt x="1216" y="3794"/>
                </a:cubicBezTo>
                <a:cubicBezTo>
                  <a:pt x="1211" y="3787"/>
                  <a:pt x="1196" y="3766"/>
                  <a:pt x="1181" y="3747"/>
                </a:cubicBezTo>
                <a:cubicBezTo>
                  <a:pt x="1155" y="3713"/>
                  <a:pt x="1129" y="3669"/>
                  <a:pt x="1106" y="3623"/>
                </a:cubicBezTo>
                <a:cubicBezTo>
                  <a:pt x="1077" y="3563"/>
                  <a:pt x="1037" y="3497"/>
                  <a:pt x="1013" y="3469"/>
                </a:cubicBezTo>
                <a:cubicBezTo>
                  <a:pt x="990" y="3442"/>
                  <a:pt x="956" y="3419"/>
                  <a:pt x="937" y="3417"/>
                </a:cubicBezTo>
                <a:cubicBezTo>
                  <a:pt x="933" y="3417"/>
                  <a:pt x="930" y="3417"/>
                  <a:pt x="929" y="3416"/>
                </a:cubicBezTo>
                <a:cubicBezTo>
                  <a:pt x="928" y="3415"/>
                  <a:pt x="927" y="3410"/>
                  <a:pt x="926" y="3405"/>
                </a:cubicBezTo>
                <a:cubicBezTo>
                  <a:pt x="921" y="3376"/>
                  <a:pt x="937" y="3326"/>
                  <a:pt x="962" y="3297"/>
                </a:cubicBezTo>
                <a:cubicBezTo>
                  <a:pt x="965" y="3293"/>
                  <a:pt x="970" y="3287"/>
                  <a:pt x="972" y="3282"/>
                </a:cubicBezTo>
                <a:cubicBezTo>
                  <a:pt x="976" y="3275"/>
                  <a:pt x="1003" y="3253"/>
                  <a:pt x="1018" y="3246"/>
                </a:cubicBezTo>
                <a:cubicBezTo>
                  <a:pt x="1023" y="3243"/>
                  <a:pt x="1036" y="3241"/>
                  <a:pt x="1048" y="3240"/>
                </a:cubicBezTo>
                <a:cubicBezTo>
                  <a:pt x="1053" y="3240"/>
                  <a:pt x="1057" y="3239"/>
                  <a:pt x="1060" y="3239"/>
                </a:cubicBezTo>
                <a:cubicBezTo>
                  <a:pt x="1070" y="3239"/>
                  <a:pt x="1076" y="3241"/>
                  <a:pt x="1085" y="3245"/>
                </a:cubicBezTo>
                <a:cubicBezTo>
                  <a:pt x="1110" y="3255"/>
                  <a:pt x="1148" y="3289"/>
                  <a:pt x="1169" y="3319"/>
                </a:cubicBezTo>
                <a:cubicBezTo>
                  <a:pt x="1204" y="3368"/>
                  <a:pt x="1235" y="3437"/>
                  <a:pt x="1253" y="3509"/>
                </a:cubicBezTo>
                <a:cubicBezTo>
                  <a:pt x="1255" y="3516"/>
                  <a:pt x="1262" y="3541"/>
                  <a:pt x="1263" y="3543"/>
                </a:cubicBezTo>
                <a:lnTo>
                  <a:pt x="1263" y="3542"/>
                </a:lnTo>
                <a:cubicBezTo>
                  <a:pt x="1264" y="3544"/>
                  <a:pt x="1268" y="3559"/>
                  <a:pt x="1274" y="3582"/>
                </a:cubicBezTo>
                <a:cubicBezTo>
                  <a:pt x="1287" y="3633"/>
                  <a:pt x="1294" y="3654"/>
                  <a:pt x="1305" y="3680"/>
                </a:cubicBezTo>
                <a:cubicBezTo>
                  <a:pt x="1311" y="3692"/>
                  <a:pt x="1319" y="3712"/>
                  <a:pt x="1325" y="3724"/>
                </a:cubicBezTo>
                <a:cubicBezTo>
                  <a:pt x="1343" y="3765"/>
                  <a:pt x="1386" y="3833"/>
                  <a:pt x="1397" y="3841"/>
                </a:cubicBezTo>
                <a:cubicBezTo>
                  <a:pt x="1398" y="3842"/>
                  <a:pt x="1405" y="3851"/>
                  <a:pt x="1416" y="3863"/>
                </a:cubicBezTo>
                <a:cubicBezTo>
                  <a:pt x="1421" y="3870"/>
                  <a:pt x="1427" y="3878"/>
                  <a:pt x="1433" y="3884"/>
                </a:cubicBezTo>
                <a:cubicBezTo>
                  <a:pt x="1428" y="3881"/>
                  <a:pt x="1423" y="3878"/>
                  <a:pt x="1418" y="3875"/>
                </a:cubicBezTo>
                <a:cubicBezTo>
                  <a:pt x="1397" y="3862"/>
                  <a:pt x="1355" y="3831"/>
                  <a:pt x="1342" y="3818"/>
                </a:cubicBezTo>
                <a:cubicBezTo>
                  <a:pt x="1325" y="3803"/>
                  <a:pt x="1248" y="3695"/>
                  <a:pt x="1225" y="3657"/>
                </a:cubicBezTo>
                <a:moveTo>
                  <a:pt x="798" y="3660"/>
                </a:moveTo>
                <a:cubicBezTo>
                  <a:pt x="799" y="3649"/>
                  <a:pt x="800" y="3614"/>
                  <a:pt x="801" y="3581"/>
                </a:cubicBezTo>
                <a:cubicBezTo>
                  <a:pt x="802" y="3492"/>
                  <a:pt x="807" y="3459"/>
                  <a:pt x="828" y="3403"/>
                </a:cubicBezTo>
                <a:cubicBezTo>
                  <a:pt x="838" y="3376"/>
                  <a:pt x="837" y="3375"/>
                  <a:pt x="836" y="3373"/>
                </a:cubicBezTo>
                <a:lnTo>
                  <a:pt x="835" y="3372"/>
                </a:lnTo>
                <a:lnTo>
                  <a:pt x="833" y="3372"/>
                </a:lnTo>
                <a:cubicBezTo>
                  <a:pt x="831" y="3372"/>
                  <a:pt x="829" y="3372"/>
                  <a:pt x="815" y="3400"/>
                </a:cubicBezTo>
                <a:cubicBezTo>
                  <a:pt x="807" y="3416"/>
                  <a:pt x="800" y="3432"/>
                  <a:pt x="797" y="3441"/>
                </a:cubicBezTo>
                <a:cubicBezTo>
                  <a:pt x="783" y="3481"/>
                  <a:pt x="779" y="3516"/>
                  <a:pt x="778" y="3587"/>
                </a:cubicBezTo>
                <a:cubicBezTo>
                  <a:pt x="778" y="3611"/>
                  <a:pt x="777" y="3640"/>
                  <a:pt x="776" y="3649"/>
                </a:cubicBezTo>
                <a:cubicBezTo>
                  <a:pt x="775" y="3659"/>
                  <a:pt x="775" y="3697"/>
                  <a:pt x="776" y="3732"/>
                </a:cubicBezTo>
                <a:lnTo>
                  <a:pt x="777" y="3777"/>
                </a:lnTo>
                <a:lnTo>
                  <a:pt x="769" y="3756"/>
                </a:lnTo>
                <a:cubicBezTo>
                  <a:pt x="737" y="3674"/>
                  <a:pt x="720" y="3616"/>
                  <a:pt x="721" y="3593"/>
                </a:cubicBezTo>
                <a:cubicBezTo>
                  <a:pt x="721" y="3587"/>
                  <a:pt x="722" y="3572"/>
                  <a:pt x="722" y="3561"/>
                </a:cubicBezTo>
                <a:cubicBezTo>
                  <a:pt x="722" y="3549"/>
                  <a:pt x="723" y="3538"/>
                  <a:pt x="724" y="3535"/>
                </a:cubicBezTo>
                <a:cubicBezTo>
                  <a:pt x="726" y="3531"/>
                  <a:pt x="727" y="3522"/>
                  <a:pt x="728" y="3514"/>
                </a:cubicBezTo>
                <a:cubicBezTo>
                  <a:pt x="729" y="3496"/>
                  <a:pt x="740" y="3452"/>
                  <a:pt x="747" y="3436"/>
                </a:cubicBezTo>
                <a:cubicBezTo>
                  <a:pt x="761" y="3404"/>
                  <a:pt x="823" y="3323"/>
                  <a:pt x="849" y="3304"/>
                </a:cubicBezTo>
                <a:cubicBezTo>
                  <a:pt x="869" y="3289"/>
                  <a:pt x="925" y="3257"/>
                  <a:pt x="938" y="3253"/>
                </a:cubicBezTo>
                <a:cubicBezTo>
                  <a:pt x="944" y="3251"/>
                  <a:pt x="956" y="3249"/>
                  <a:pt x="965" y="3248"/>
                </a:cubicBezTo>
                <a:lnTo>
                  <a:pt x="974" y="3247"/>
                </a:lnTo>
                <a:lnTo>
                  <a:pt x="960" y="3263"/>
                </a:lnTo>
                <a:cubicBezTo>
                  <a:pt x="930" y="3298"/>
                  <a:pt x="912" y="3334"/>
                  <a:pt x="905" y="3367"/>
                </a:cubicBezTo>
                <a:cubicBezTo>
                  <a:pt x="902" y="3387"/>
                  <a:pt x="904" y="3421"/>
                  <a:pt x="911" y="3449"/>
                </a:cubicBezTo>
                <a:cubicBezTo>
                  <a:pt x="920" y="3482"/>
                  <a:pt x="920" y="3514"/>
                  <a:pt x="911" y="3545"/>
                </a:cubicBezTo>
                <a:cubicBezTo>
                  <a:pt x="903" y="3573"/>
                  <a:pt x="877" y="3636"/>
                  <a:pt x="866" y="3654"/>
                </a:cubicBezTo>
                <a:cubicBezTo>
                  <a:pt x="855" y="3671"/>
                  <a:pt x="849" y="3686"/>
                  <a:pt x="832" y="3729"/>
                </a:cubicBezTo>
                <a:cubicBezTo>
                  <a:pt x="823" y="3751"/>
                  <a:pt x="809" y="3802"/>
                  <a:pt x="805" y="3827"/>
                </a:cubicBezTo>
                <a:cubicBezTo>
                  <a:pt x="801" y="3790"/>
                  <a:pt x="796" y="3680"/>
                  <a:pt x="798" y="3660"/>
                </a:cubicBezTo>
                <a:moveTo>
                  <a:pt x="1213" y="4363"/>
                </a:moveTo>
                <a:cubicBezTo>
                  <a:pt x="1204" y="4350"/>
                  <a:pt x="1201" y="4336"/>
                  <a:pt x="1202" y="4330"/>
                </a:cubicBezTo>
                <a:cubicBezTo>
                  <a:pt x="1202" y="4329"/>
                  <a:pt x="1202" y="4329"/>
                  <a:pt x="1203" y="4329"/>
                </a:cubicBezTo>
                <a:cubicBezTo>
                  <a:pt x="1204" y="4330"/>
                  <a:pt x="1205" y="4333"/>
                  <a:pt x="1207" y="4339"/>
                </a:cubicBezTo>
                <a:lnTo>
                  <a:pt x="1207" y="4339"/>
                </a:lnTo>
                <a:cubicBezTo>
                  <a:pt x="1209" y="4344"/>
                  <a:pt x="1211" y="4355"/>
                  <a:pt x="1213" y="4363"/>
                </a:cubicBezTo>
                <a:moveTo>
                  <a:pt x="959" y="5108"/>
                </a:moveTo>
                <a:cubicBezTo>
                  <a:pt x="972" y="5037"/>
                  <a:pt x="980" y="4985"/>
                  <a:pt x="984" y="4949"/>
                </a:cubicBezTo>
                <a:cubicBezTo>
                  <a:pt x="990" y="4895"/>
                  <a:pt x="998" y="4856"/>
                  <a:pt x="1013" y="4797"/>
                </a:cubicBezTo>
                <a:cubicBezTo>
                  <a:pt x="1020" y="4769"/>
                  <a:pt x="1027" y="4736"/>
                  <a:pt x="1028" y="4723"/>
                </a:cubicBezTo>
                <a:cubicBezTo>
                  <a:pt x="1029" y="4711"/>
                  <a:pt x="1028" y="4687"/>
                  <a:pt x="1026" y="4670"/>
                </a:cubicBezTo>
                <a:cubicBezTo>
                  <a:pt x="1024" y="4633"/>
                  <a:pt x="1021" y="4631"/>
                  <a:pt x="1020" y="4630"/>
                </a:cubicBezTo>
                <a:lnTo>
                  <a:pt x="1018" y="4629"/>
                </a:lnTo>
                <a:lnTo>
                  <a:pt x="1016" y="4629"/>
                </a:lnTo>
                <a:cubicBezTo>
                  <a:pt x="1014" y="4630"/>
                  <a:pt x="1013" y="4631"/>
                  <a:pt x="1012" y="4652"/>
                </a:cubicBezTo>
                <a:cubicBezTo>
                  <a:pt x="1010" y="4718"/>
                  <a:pt x="1009" y="4724"/>
                  <a:pt x="992" y="4788"/>
                </a:cubicBezTo>
                <a:cubicBezTo>
                  <a:pt x="975" y="4851"/>
                  <a:pt x="969" y="4881"/>
                  <a:pt x="963" y="4932"/>
                </a:cubicBezTo>
                <a:cubicBezTo>
                  <a:pt x="960" y="4961"/>
                  <a:pt x="959" y="4972"/>
                  <a:pt x="957" y="4981"/>
                </a:cubicBezTo>
                <a:cubicBezTo>
                  <a:pt x="953" y="5005"/>
                  <a:pt x="938" y="5097"/>
                  <a:pt x="937" y="5102"/>
                </a:cubicBezTo>
                <a:cubicBezTo>
                  <a:pt x="936" y="5105"/>
                  <a:pt x="935" y="5113"/>
                  <a:pt x="934" y="5120"/>
                </a:cubicBezTo>
                <a:cubicBezTo>
                  <a:pt x="933" y="5126"/>
                  <a:pt x="931" y="5135"/>
                  <a:pt x="930" y="5139"/>
                </a:cubicBezTo>
                <a:cubicBezTo>
                  <a:pt x="929" y="5142"/>
                  <a:pt x="928" y="5148"/>
                  <a:pt x="927" y="5154"/>
                </a:cubicBezTo>
                <a:cubicBezTo>
                  <a:pt x="927" y="5152"/>
                  <a:pt x="926" y="5148"/>
                  <a:pt x="926" y="5145"/>
                </a:cubicBezTo>
                <a:cubicBezTo>
                  <a:pt x="924" y="5127"/>
                  <a:pt x="921" y="5104"/>
                  <a:pt x="919" y="5094"/>
                </a:cubicBezTo>
                <a:cubicBezTo>
                  <a:pt x="916" y="5071"/>
                  <a:pt x="920" y="5029"/>
                  <a:pt x="933" y="4968"/>
                </a:cubicBezTo>
                <a:cubicBezTo>
                  <a:pt x="939" y="4940"/>
                  <a:pt x="946" y="4897"/>
                  <a:pt x="948" y="4873"/>
                </a:cubicBezTo>
                <a:cubicBezTo>
                  <a:pt x="954" y="4824"/>
                  <a:pt x="955" y="4739"/>
                  <a:pt x="950" y="4712"/>
                </a:cubicBezTo>
                <a:cubicBezTo>
                  <a:pt x="944" y="4675"/>
                  <a:pt x="928" y="4630"/>
                  <a:pt x="901" y="4577"/>
                </a:cubicBezTo>
                <a:cubicBezTo>
                  <a:pt x="892" y="4560"/>
                  <a:pt x="879" y="4534"/>
                  <a:pt x="871" y="4518"/>
                </a:cubicBezTo>
                <a:cubicBezTo>
                  <a:pt x="856" y="4487"/>
                  <a:pt x="843" y="4466"/>
                  <a:pt x="816" y="4426"/>
                </a:cubicBezTo>
                <a:cubicBezTo>
                  <a:pt x="801" y="4405"/>
                  <a:pt x="800" y="4402"/>
                  <a:pt x="798" y="4381"/>
                </a:cubicBezTo>
                <a:cubicBezTo>
                  <a:pt x="794" y="4349"/>
                  <a:pt x="797" y="4315"/>
                  <a:pt x="809" y="4274"/>
                </a:cubicBezTo>
                <a:cubicBezTo>
                  <a:pt x="822" y="4225"/>
                  <a:pt x="826" y="4200"/>
                  <a:pt x="823" y="4172"/>
                </a:cubicBezTo>
                <a:cubicBezTo>
                  <a:pt x="823" y="4168"/>
                  <a:pt x="823" y="4162"/>
                  <a:pt x="822" y="4157"/>
                </a:cubicBezTo>
                <a:cubicBezTo>
                  <a:pt x="828" y="4168"/>
                  <a:pt x="839" y="4187"/>
                  <a:pt x="849" y="4204"/>
                </a:cubicBezTo>
                <a:cubicBezTo>
                  <a:pt x="865" y="4233"/>
                  <a:pt x="885" y="4265"/>
                  <a:pt x="893" y="4275"/>
                </a:cubicBezTo>
                <a:cubicBezTo>
                  <a:pt x="911" y="4299"/>
                  <a:pt x="947" y="4337"/>
                  <a:pt x="976" y="4363"/>
                </a:cubicBezTo>
                <a:cubicBezTo>
                  <a:pt x="1001" y="4384"/>
                  <a:pt x="1001" y="4384"/>
                  <a:pt x="1014" y="4400"/>
                </a:cubicBezTo>
                <a:cubicBezTo>
                  <a:pt x="1041" y="4432"/>
                  <a:pt x="1069" y="4492"/>
                  <a:pt x="1077" y="4534"/>
                </a:cubicBezTo>
                <a:cubicBezTo>
                  <a:pt x="1078" y="4540"/>
                  <a:pt x="1082" y="4560"/>
                  <a:pt x="1086" y="4577"/>
                </a:cubicBezTo>
                <a:cubicBezTo>
                  <a:pt x="1093" y="4613"/>
                  <a:pt x="1095" y="4645"/>
                  <a:pt x="1092" y="4666"/>
                </a:cubicBezTo>
                <a:cubicBezTo>
                  <a:pt x="1090" y="4680"/>
                  <a:pt x="1084" y="4707"/>
                  <a:pt x="1071" y="4765"/>
                </a:cubicBezTo>
                <a:cubicBezTo>
                  <a:pt x="1066" y="4787"/>
                  <a:pt x="1040" y="4882"/>
                  <a:pt x="1026" y="4927"/>
                </a:cubicBezTo>
                <a:cubicBezTo>
                  <a:pt x="1021" y="4943"/>
                  <a:pt x="1013" y="4973"/>
                  <a:pt x="1006" y="4994"/>
                </a:cubicBezTo>
                <a:cubicBezTo>
                  <a:pt x="1000" y="5015"/>
                  <a:pt x="987" y="5055"/>
                  <a:pt x="977" y="5084"/>
                </a:cubicBezTo>
                <a:cubicBezTo>
                  <a:pt x="967" y="5112"/>
                  <a:pt x="954" y="5150"/>
                  <a:pt x="949" y="5171"/>
                </a:cubicBezTo>
                <a:cubicBezTo>
                  <a:pt x="951" y="5157"/>
                  <a:pt x="954" y="5138"/>
                  <a:pt x="959" y="5108"/>
                </a:cubicBezTo>
                <a:moveTo>
                  <a:pt x="595" y="5898"/>
                </a:moveTo>
                <a:cubicBezTo>
                  <a:pt x="592" y="5871"/>
                  <a:pt x="590" y="5824"/>
                  <a:pt x="588" y="5753"/>
                </a:cubicBezTo>
                <a:lnTo>
                  <a:pt x="587" y="5734"/>
                </a:lnTo>
                <a:cubicBezTo>
                  <a:pt x="585" y="5673"/>
                  <a:pt x="582" y="5620"/>
                  <a:pt x="578" y="5575"/>
                </a:cubicBezTo>
                <a:lnTo>
                  <a:pt x="577" y="5562"/>
                </a:lnTo>
                <a:cubicBezTo>
                  <a:pt x="571" y="5495"/>
                  <a:pt x="562" y="5440"/>
                  <a:pt x="550" y="5402"/>
                </a:cubicBezTo>
                <a:cubicBezTo>
                  <a:pt x="545" y="5383"/>
                  <a:pt x="527" y="5344"/>
                  <a:pt x="520" y="5336"/>
                </a:cubicBezTo>
                <a:lnTo>
                  <a:pt x="519" y="5335"/>
                </a:lnTo>
                <a:cubicBezTo>
                  <a:pt x="516" y="5332"/>
                  <a:pt x="515" y="5329"/>
                  <a:pt x="512" y="5331"/>
                </a:cubicBezTo>
                <a:cubicBezTo>
                  <a:pt x="509" y="5333"/>
                  <a:pt x="510" y="5336"/>
                  <a:pt x="512" y="5343"/>
                </a:cubicBezTo>
                <a:cubicBezTo>
                  <a:pt x="514" y="5348"/>
                  <a:pt x="517" y="5356"/>
                  <a:pt x="522" y="5369"/>
                </a:cubicBezTo>
                <a:lnTo>
                  <a:pt x="524" y="5375"/>
                </a:lnTo>
                <a:cubicBezTo>
                  <a:pt x="540" y="5419"/>
                  <a:pt x="541" y="5423"/>
                  <a:pt x="545" y="5460"/>
                </a:cubicBezTo>
                <a:cubicBezTo>
                  <a:pt x="549" y="5493"/>
                  <a:pt x="562" y="5640"/>
                  <a:pt x="562" y="5646"/>
                </a:cubicBezTo>
                <a:cubicBezTo>
                  <a:pt x="562" y="5648"/>
                  <a:pt x="563" y="5685"/>
                  <a:pt x="564" y="5720"/>
                </a:cubicBezTo>
                <a:cubicBezTo>
                  <a:pt x="566" y="5758"/>
                  <a:pt x="567" y="5804"/>
                  <a:pt x="567" y="5823"/>
                </a:cubicBezTo>
                <a:cubicBezTo>
                  <a:pt x="567" y="5853"/>
                  <a:pt x="569" y="5887"/>
                  <a:pt x="571" y="5908"/>
                </a:cubicBezTo>
                <a:cubicBezTo>
                  <a:pt x="561" y="5886"/>
                  <a:pt x="548" y="5852"/>
                  <a:pt x="544" y="5834"/>
                </a:cubicBezTo>
                <a:cubicBezTo>
                  <a:pt x="541" y="5821"/>
                  <a:pt x="541" y="5806"/>
                  <a:pt x="538" y="5727"/>
                </a:cubicBezTo>
                <a:cubicBezTo>
                  <a:pt x="537" y="5710"/>
                  <a:pt x="535" y="5690"/>
                  <a:pt x="532" y="5683"/>
                </a:cubicBezTo>
                <a:cubicBezTo>
                  <a:pt x="530" y="5677"/>
                  <a:pt x="525" y="5662"/>
                  <a:pt x="522" y="5651"/>
                </a:cubicBezTo>
                <a:cubicBezTo>
                  <a:pt x="518" y="5640"/>
                  <a:pt x="513" y="5624"/>
                  <a:pt x="510" y="5616"/>
                </a:cubicBezTo>
                <a:cubicBezTo>
                  <a:pt x="507" y="5608"/>
                  <a:pt x="504" y="5599"/>
                  <a:pt x="504" y="5595"/>
                </a:cubicBezTo>
                <a:cubicBezTo>
                  <a:pt x="503" y="5592"/>
                  <a:pt x="501" y="5586"/>
                  <a:pt x="500" y="5582"/>
                </a:cubicBezTo>
                <a:cubicBezTo>
                  <a:pt x="499" y="5578"/>
                  <a:pt x="495" y="5558"/>
                  <a:pt x="491" y="5538"/>
                </a:cubicBezTo>
                <a:cubicBezTo>
                  <a:pt x="481" y="5487"/>
                  <a:pt x="468" y="5443"/>
                  <a:pt x="458" y="5431"/>
                </a:cubicBezTo>
                <a:cubicBezTo>
                  <a:pt x="441" y="5412"/>
                  <a:pt x="420" y="5372"/>
                  <a:pt x="410" y="5340"/>
                </a:cubicBezTo>
                <a:cubicBezTo>
                  <a:pt x="394" y="5286"/>
                  <a:pt x="380" y="5261"/>
                  <a:pt x="354" y="5236"/>
                </a:cubicBezTo>
                <a:cubicBezTo>
                  <a:pt x="342" y="5224"/>
                  <a:pt x="309" y="5207"/>
                  <a:pt x="285" y="5202"/>
                </a:cubicBezTo>
                <a:lnTo>
                  <a:pt x="282" y="5201"/>
                </a:lnTo>
                <a:lnTo>
                  <a:pt x="288" y="5198"/>
                </a:lnTo>
                <a:cubicBezTo>
                  <a:pt x="295" y="5194"/>
                  <a:pt x="309" y="5188"/>
                  <a:pt x="319" y="5185"/>
                </a:cubicBezTo>
                <a:cubicBezTo>
                  <a:pt x="338" y="5180"/>
                  <a:pt x="386" y="5176"/>
                  <a:pt x="404" y="5179"/>
                </a:cubicBezTo>
                <a:cubicBezTo>
                  <a:pt x="409" y="5180"/>
                  <a:pt x="418" y="5181"/>
                  <a:pt x="422" y="5181"/>
                </a:cubicBezTo>
                <a:cubicBezTo>
                  <a:pt x="460" y="5186"/>
                  <a:pt x="515" y="5214"/>
                  <a:pt x="562" y="5251"/>
                </a:cubicBezTo>
                <a:cubicBezTo>
                  <a:pt x="597" y="5279"/>
                  <a:pt x="632" y="5326"/>
                  <a:pt x="651" y="5372"/>
                </a:cubicBezTo>
                <a:cubicBezTo>
                  <a:pt x="675" y="5431"/>
                  <a:pt x="673" y="5511"/>
                  <a:pt x="646" y="5611"/>
                </a:cubicBezTo>
                <a:cubicBezTo>
                  <a:pt x="603" y="5766"/>
                  <a:pt x="593" y="5819"/>
                  <a:pt x="595" y="5898"/>
                </a:cubicBezTo>
                <a:moveTo>
                  <a:pt x="160" y="5400"/>
                </a:moveTo>
                <a:cubicBezTo>
                  <a:pt x="160" y="5404"/>
                  <a:pt x="160" y="5407"/>
                  <a:pt x="160" y="5410"/>
                </a:cubicBezTo>
                <a:cubicBezTo>
                  <a:pt x="156" y="5407"/>
                  <a:pt x="150" y="5399"/>
                  <a:pt x="145" y="5388"/>
                </a:cubicBezTo>
                <a:cubicBezTo>
                  <a:pt x="133" y="5363"/>
                  <a:pt x="133" y="5304"/>
                  <a:pt x="145" y="5271"/>
                </a:cubicBezTo>
                <a:cubicBezTo>
                  <a:pt x="148" y="5264"/>
                  <a:pt x="148" y="5260"/>
                  <a:pt x="146" y="5259"/>
                </a:cubicBezTo>
                <a:cubicBezTo>
                  <a:pt x="145" y="5258"/>
                  <a:pt x="143" y="5257"/>
                  <a:pt x="141" y="5259"/>
                </a:cubicBezTo>
                <a:cubicBezTo>
                  <a:pt x="130" y="5266"/>
                  <a:pt x="117" y="5326"/>
                  <a:pt x="118" y="5350"/>
                </a:cubicBezTo>
                <a:cubicBezTo>
                  <a:pt x="119" y="5368"/>
                  <a:pt x="127" y="5394"/>
                  <a:pt x="136" y="5411"/>
                </a:cubicBezTo>
                <a:lnTo>
                  <a:pt x="130" y="5406"/>
                </a:lnTo>
                <a:cubicBezTo>
                  <a:pt x="107" y="5390"/>
                  <a:pt x="102" y="5384"/>
                  <a:pt x="92" y="5361"/>
                </a:cubicBezTo>
                <a:cubicBezTo>
                  <a:pt x="81" y="5334"/>
                  <a:pt x="79" y="5304"/>
                  <a:pt x="88" y="5284"/>
                </a:cubicBezTo>
                <a:cubicBezTo>
                  <a:pt x="96" y="5266"/>
                  <a:pt x="108" y="5252"/>
                  <a:pt x="126" y="5241"/>
                </a:cubicBezTo>
                <a:cubicBezTo>
                  <a:pt x="138" y="5233"/>
                  <a:pt x="140" y="5230"/>
                  <a:pt x="141" y="5228"/>
                </a:cubicBezTo>
                <a:cubicBezTo>
                  <a:pt x="144" y="5226"/>
                  <a:pt x="158" y="5219"/>
                  <a:pt x="177" y="5213"/>
                </a:cubicBezTo>
                <a:cubicBezTo>
                  <a:pt x="193" y="5207"/>
                  <a:pt x="195" y="5207"/>
                  <a:pt x="201" y="5205"/>
                </a:cubicBezTo>
                <a:cubicBezTo>
                  <a:pt x="214" y="5201"/>
                  <a:pt x="226" y="5198"/>
                  <a:pt x="233" y="5194"/>
                </a:cubicBezTo>
                <a:cubicBezTo>
                  <a:pt x="237" y="5193"/>
                  <a:pt x="250" y="5189"/>
                  <a:pt x="262" y="5186"/>
                </a:cubicBezTo>
                <a:lnTo>
                  <a:pt x="263" y="5186"/>
                </a:lnTo>
                <a:cubicBezTo>
                  <a:pt x="246" y="5196"/>
                  <a:pt x="218" y="5228"/>
                  <a:pt x="202" y="5256"/>
                </a:cubicBezTo>
                <a:cubicBezTo>
                  <a:pt x="191" y="5275"/>
                  <a:pt x="178" y="5305"/>
                  <a:pt x="170" y="5329"/>
                </a:cubicBezTo>
                <a:cubicBezTo>
                  <a:pt x="165" y="5345"/>
                  <a:pt x="159" y="5385"/>
                  <a:pt x="160" y="5400"/>
                </a:cubicBezTo>
                <a:moveTo>
                  <a:pt x="1157" y="5713"/>
                </a:moveTo>
                <a:cubicBezTo>
                  <a:pt x="1166" y="5707"/>
                  <a:pt x="1198" y="5691"/>
                  <a:pt x="1201" y="5691"/>
                </a:cubicBezTo>
                <a:lnTo>
                  <a:pt x="1201" y="5691"/>
                </a:lnTo>
                <a:cubicBezTo>
                  <a:pt x="1203" y="5690"/>
                  <a:pt x="1215" y="5684"/>
                  <a:pt x="1238" y="5671"/>
                </a:cubicBezTo>
                <a:cubicBezTo>
                  <a:pt x="1257" y="5661"/>
                  <a:pt x="1284" y="5647"/>
                  <a:pt x="1298" y="5640"/>
                </a:cubicBezTo>
                <a:cubicBezTo>
                  <a:pt x="1354" y="5615"/>
                  <a:pt x="1463" y="5554"/>
                  <a:pt x="1490" y="5533"/>
                </a:cubicBezTo>
                <a:cubicBezTo>
                  <a:pt x="1513" y="5515"/>
                  <a:pt x="1548" y="5482"/>
                  <a:pt x="1551" y="5473"/>
                </a:cubicBezTo>
                <a:cubicBezTo>
                  <a:pt x="1551" y="5471"/>
                  <a:pt x="1550" y="5469"/>
                  <a:pt x="1549" y="5468"/>
                </a:cubicBezTo>
                <a:cubicBezTo>
                  <a:pt x="1547" y="5467"/>
                  <a:pt x="1545" y="5466"/>
                  <a:pt x="1533" y="5479"/>
                </a:cubicBezTo>
                <a:cubicBezTo>
                  <a:pt x="1526" y="5487"/>
                  <a:pt x="1514" y="5498"/>
                  <a:pt x="1507" y="5503"/>
                </a:cubicBezTo>
                <a:cubicBezTo>
                  <a:pt x="1487" y="5518"/>
                  <a:pt x="1419" y="5558"/>
                  <a:pt x="1393" y="5571"/>
                </a:cubicBezTo>
                <a:cubicBezTo>
                  <a:pt x="1381" y="5577"/>
                  <a:pt x="1366" y="5584"/>
                  <a:pt x="1361" y="5586"/>
                </a:cubicBezTo>
                <a:cubicBezTo>
                  <a:pt x="1357" y="5589"/>
                  <a:pt x="1333" y="5600"/>
                  <a:pt x="1309" y="5610"/>
                </a:cubicBezTo>
                <a:cubicBezTo>
                  <a:pt x="1285" y="5621"/>
                  <a:pt x="1248" y="5639"/>
                  <a:pt x="1227" y="5651"/>
                </a:cubicBezTo>
                <a:cubicBezTo>
                  <a:pt x="1207" y="5662"/>
                  <a:pt x="1184" y="5674"/>
                  <a:pt x="1178" y="5676"/>
                </a:cubicBezTo>
                <a:cubicBezTo>
                  <a:pt x="1172" y="5679"/>
                  <a:pt x="1159" y="5685"/>
                  <a:pt x="1150" y="5690"/>
                </a:cubicBezTo>
                <a:cubicBezTo>
                  <a:pt x="1141" y="5695"/>
                  <a:pt x="1123" y="5705"/>
                  <a:pt x="1109" y="5712"/>
                </a:cubicBezTo>
                <a:lnTo>
                  <a:pt x="1096" y="5718"/>
                </a:lnTo>
                <a:lnTo>
                  <a:pt x="1099" y="5713"/>
                </a:lnTo>
                <a:cubicBezTo>
                  <a:pt x="1111" y="5698"/>
                  <a:pt x="1128" y="5682"/>
                  <a:pt x="1155" y="5663"/>
                </a:cubicBezTo>
                <a:cubicBezTo>
                  <a:pt x="1182" y="5643"/>
                  <a:pt x="1193" y="5635"/>
                  <a:pt x="1195" y="5634"/>
                </a:cubicBezTo>
                <a:cubicBezTo>
                  <a:pt x="1196" y="5634"/>
                  <a:pt x="1200" y="5632"/>
                  <a:pt x="1227" y="5613"/>
                </a:cubicBezTo>
                <a:cubicBezTo>
                  <a:pt x="1293" y="5568"/>
                  <a:pt x="1357" y="5506"/>
                  <a:pt x="1391" y="5454"/>
                </a:cubicBezTo>
                <a:cubicBezTo>
                  <a:pt x="1400" y="5440"/>
                  <a:pt x="1413" y="5421"/>
                  <a:pt x="1417" y="5416"/>
                </a:cubicBezTo>
                <a:cubicBezTo>
                  <a:pt x="1462" y="5356"/>
                  <a:pt x="1511" y="5309"/>
                  <a:pt x="1557" y="5280"/>
                </a:cubicBezTo>
                <a:cubicBezTo>
                  <a:pt x="1587" y="5261"/>
                  <a:pt x="1623" y="5246"/>
                  <a:pt x="1649" y="5239"/>
                </a:cubicBezTo>
                <a:cubicBezTo>
                  <a:pt x="1662" y="5236"/>
                  <a:pt x="1696" y="5232"/>
                  <a:pt x="1727" y="5229"/>
                </a:cubicBezTo>
                <a:cubicBezTo>
                  <a:pt x="1842" y="5218"/>
                  <a:pt x="1863" y="5216"/>
                  <a:pt x="1899" y="5208"/>
                </a:cubicBezTo>
                <a:cubicBezTo>
                  <a:pt x="1915" y="5204"/>
                  <a:pt x="1925" y="5202"/>
                  <a:pt x="1930" y="5200"/>
                </a:cubicBezTo>
                <a:cubicBezTo>
                  <a:pt x="1929" y="5201"/>
                  <a:pt x="1927" y="5202"/>
                  <a:pt x="1925" y="5203"/>
                </a:cubicBezTo>
                <a:cubicBezTo>
                  <a:pt x="1892" y="5221"/>
                  <a:pt x="1845" y="5258"/>
                  <a:pt x="1817" y="5288"/>
                </a:cubicBezTo>
                <a:cubicBezTo>
                  <a:pt x="1808" y="5298"/>
                  <a:pt x="1783" y="5331"/>
                  <a:pt x="1783" y="5337"/>
                </a:cubicBezTo>
                <a:lnTo>
                  <a:pt x="1783" y="5337"/>
                </a:lnTo>
                <a:cubicBezTo>
                  <a:pt x="1782" y="5337"/>
                  <a:pt x="1778" y="5340"/>
                  <a:pt x="1774" y="5351"/>
                </a:cubicBezTo>
                <a:cubicBezTo>
                  <a:pt x="1771" y="5357"/>
                  <a:pt x="1763" y="5372"/>
                  <a:pt x="1757" y="5385"/>
                </a:cubicBezTo>
                <a:cubicBezTo>
                  <a:pt x="1748" y="5404"/>
                  <a:pt x="1746" y="5408"/>
                  <a:pt x="1746" y="5410"/>
                </a:cubicBezTo>
                <a:cubicBezTo>
                  <a:pt x="1746" y="5409"/>
                  <a:pt x="1746" y="5409"/>
                  <a:pt x="1746" y="5409"/>
                </a:cubicBezTo>
                <a:cubicBezTo>
                  <a:pt x="1746" y="5410"/>
                  <a:pt x="1744" y="5413"/>
                  <a:pt x="1741" y="5416"/>
                </a:cubicBezTo>
                <a:cubicBezTo>
                  <a:pt x="1738" y="5420"/>
                  <a:pt x="1729" y="5433"/>
                  <a:pt x="1720" y="5445"/>
                </a:cubicBezTo>
                <a:cubicBezTo>
                  <a:pt x="1675" y="5507"/>
                  <a:pt x="1604" y="5590"/>
                  <a:pt x="1589" y="5599"/>
                </a:cubicBezTo>
                <a:cubicBezTo>
                  <a:pt x="1535" y="5632"/>
                  <a:pt x="1516" y="5641"/>
                  <a:pt x="1455" y="5663"/>
                </a:cubicBezTo>
                <a:cubicBezTo>
                  <a:pt x="1443" y="5667"/>
                  <a:pt x="1429" y="5672"/>
                  <a:pt x="1425" y="5673"/>
                </a:cubicBezTo>
                <a:cubicBezTo>
                  <a:pt x="1421" y="5675"/>
                  <a:pt x="1407" y="5680"/>
                  <a:pt x="1393" y="5684"/>
                </a:cubicBezTo>
                <a:cubicBezTo>
                  <a:pt x="1379" y="5689"/>
                  <a:pt x="1363" y="5694"/>
                  <a:pt x="1356" y="5697"/>
                </a:cubicBezTo>
                <a:cubicBezTo>
                  <a:pt x="1343" y="5703"/>
                  <a:pt x="1276" y="5718"/>
                  <a:pt x="1253" y="5721"/>
                </a:cubicBezTo>
                <a:cubicBezTo>
                  <a:pt x="1245" y="5722"/>
                  <a:pt x="1219" y="5725"/>
                  <a:pt x="1195" y="5727"/>
                </a:cubicBezTo>
                <a:cubicBezTo>
                  <a:pt x="1172" y="5730"/>
                  <a:pt x="1138" y="5733"/>
                  <a:pt x="1121" y="5735"/>
                </a:cubicBezTo>
                <a:lnTo>
                  <a:pt x="1110" y="5736"/>
                </a:lnTo>
                <a:lnTo>
                  <a:pt x="1120" y="5732"/>
                </a:lnTo>
                <a:cubicBezTo>
                  <a:pt x="1135" y="5724"/>
                  <a:pt x="1152" y="5716"/>
                  <a:pt x="1157" y="5713"/>
                </a:cubicBezTo>
                <a:moveTo>
                  <a:pt x="1535" y="5267"/>
                </a:moveTo>
                <a:lnTo>
                  <a:pt x="1538" y="5263"/>
                </a:lnTo>
                <a:cubicBezTo>
                  <a:pt x="1548" y="5253"/>
                  <a:pt x="1559" y="5240"/>
                  <a:pt x="1563" y="5235"/>
                </a:cubicBezTo>
                <a:cubicBezTo>
                  <a:pt x="1589" y="5203"/>
                  <a:pt x="1625" y="5177"/>
                  <a:pt x="1658" y="5164"/>
                </a:cubicBezTo>
                <a:cubicBezTo>
                  <a:pt x="1666" y="5161"/>
                  <a:pt x="1676" y="5157"/>
                  <a:pt x="1679" y="5155"/>
                </a:cubicBezTo>
                <a:cubicBezTo>
                  <a:pt x="1682" y="5154"/>
                  <a:pt x="1691" y="5152"/>
                  <a:pt x="1700" y="5151"/>
                </a:cubicBezTo>
                <a:cubicBezTo>
                  <a:pt x="1714" y="5150"/>
                  <a:pt x="1718" y="5149"/>
                  <a:pt x="1719" y="5148"/>
                </a:cubicBezTo>
                <a:cubicBezTo>
                  <a:pt x="1724" y="5147"/>
                  <a:pt x="1754" y="5148"/>
                  <a:pt x="1782" y="5151"/>
                </a:cubicBezTo>
                <a:cubicBezTo>
                  <a:pt x="1795" y="5152"/>
                  <a:pt x="1832" y="5156"/>
                  <a:pt x="1864" y="5160"/>
                </a:cubicBezTo>
                <a:cubicBezTo>
                  <a:pt x="1895" y="5164"/>
                  <a:pt x="1929" y="5168"/>
                  <a:pt x="1939" y="5168"/>
                </a:cubicBezTo>
                <a:cubicBezTo>
                  <a:pt x="1945" y="5168"/>
                  <a:pt x="1952" y="5169"/>
                  <a:pt x="1957" y="5169"/>
                </a:cubicBezTo>
                <a:cubicBezTo>
                  <a:pt x="1866" y="5192"/>
                  <a:pt x="1852" y="5194"/>
                  <a:pt x="1772" y="5201"/>
                </a:cubicBezTo>
                <a:cubicBezTo>
                  <a:pt x="1642" y="5213"/>
                  <a:pt x="1622" y="5218"/>
                  <a:pt x="1559" y="5254"/>
                </a:cubicBezTo>
                <a:lnTo>
                  <a:pt x="1535" y="5267"/>
                </a:lnTo>
                <a:moveTo>
                  <a:pt x="1763" y="4116"/>
                </a:moveTo>
                <a:lnTo>
                  <a:pt x="1763" y="4116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0000" tIns="45000" rIns="90000" bIns="45000" anchor="ctr" anchorCtr="1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6024CA2-F020-1752-5AC3-A8007FE0D59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984311"/>
            <a:ext cx="4472763" cy="317487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62068FD-3101-7F29-0292-5592430CF95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984310"/>
            <a:ext cx="4572000" cy="317487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69910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3">
          <a:extLst>
            <a:ext uri="{FF2B5EF4-FFF2-40B4-BE49-F238E27FC236}">
              <a16:creationId xmlns:a16="http://schemas.microsoft.com/office/drawing/2014/main" id="{2347F273-C162-46BD-EC66-CF3FE0F439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213;p25">
            <a:extLst>
              <a:ext uri="{FF2B5EF4-FFF2-40B4-BE49-F238E27FC236}">
                <a16:creationId xmlns:a16="http://schemas.microsoft.com/office/drawing/2014/main" id="{9DD17330-21B4-1EC6-BE21-669158EA4A8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20000" y="209103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Environmental Aspects </a:t>
            </a:r>
          </a:p>
        </p:txBody>
      </p:sp>
    </p:spTree>
    <p:extLst>
      <p:ext uri="{BB962C8B-B14F-4D97-AF65-F5344CB8AC3E}">
        <p14:creationId xmlns:p14="http://schemas.microsoft.com/office/powerpoint/2010/main" val="42381440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240;p28">
            <a:extLst>
              <a:ext uri="{FF2B5EF4-FFF2-40B4-BE49-F238E27FC236}">
                <a16:creationId xmlns:a16="http://schemas.microsoft.com/office/drawing/2014/main" id="{E921BD8A-CA6E-1CB2-E2AE-ECF6F993441A}"/>
              </a:ext>
            </a:extLst>
          </p:cNvPr>
          <p:cNvSpPr txBox="1">
            <a:spLocks/>
          </p:cNvSpPr>
          <p:nvPr/>
        </p:nvSpPr>
        <p:spPr>
          <a:xfrm>
            <a:off x="637486" y="104782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9pPr>
          </a:lstStyle>
          <a:p>
            <a:r>
              <a:rPr lang="en-US" sz="2600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Shading analysis </a:t>
            </a:r>
            <a:endParaRPr lang="en-US" sz="26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FD0BDD3-12DC-6FF4-3475-59861A05AAF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949" y="1760990"/>
            <a:ext cx="2766223" cy="225001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3461177-4104-A8DF-7618-1A1510C5F62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3386" y="1760990"/>
            <a:ext cx="2636022" cy="225001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32652D4-46BF-3FBA-BC76-85655418F07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2622" y="1760990"/>
            <a:ext cx="2914706" cy="2250016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240;p28">
            <a:extLst>
              <a:ext uri="{FF2B5EF4-FFF2-40B4-BE49-F238E27FC236}">
                <a16:creationId xmlns:a16="http://schemas.microsoft.com/office/drawing/2014/main" id="{AD85C594-5C25-36BE-8756-F826B0128358}"/>
              </a:ext>
            </a:extLst>
          </p:cNvPr>
          <p:cNvSpPr txBox="1">
            <a:spLocks/>
          </p:cNvSpPr>
          <p:nvPr/>
        </p:nvSpPr>
        <p:spPr>
          <a:xfrm>
            <a:off x="-2302501" y="4097644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9pPr>
          </a:lstStyle>
          <a:p>
            <a:r>
              <a:rPr lang="en-US" sz="2000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At </a:t>
            </a:r>
            <a:r>
              <a:rPr lang="en-US" sz="2000" dirty="0">
                <a:solidFill>
                  <a:srgbClr val="64593E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Philosopher"/>
              </a:rPr>
              <a:t>8</a:t>
            </a:r>
            <a:r>
              <a:rPr lang="en-US" sz="2000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 am</a:t>
            </a:r>
            <a:endParaRPr lang="en-US" sz="2000" dirty="0"/>
          </a:p>
        </p:txBody>
      </p:sp>
      <p:sp>
        <p:nvSpPr>
          <p:cNvPr id="9" name="Google Shape;240;p28">
            <a:extLst>
              <a:ext uri="{FF2B5EF4-FFF2-40B4-BE49-F238E27FC236}">
                <a16:creationId xmlns:a16="http://schemas.microsoft.com/office/drawing/2014/main" id="{D51E4D94-35BD-DD7A-C724-B22D2CAAF0B8}"/>
              </a:ext>
            </a:extLst>
          </p:cNvPr>
          <p:cNvSpPr txBox="1">
            <a:spLocks/>
          </p:cNvSpPr>
          <p:nvPr/>
        </p:nvSpPr>
        <p:spPr>
          <a:xfrm>
            <a:off x="-2222672" y="908584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9pPr>
          </a:lstStyle>
          <a:p>
            <a:r>
              <a:rPr lang="en-US" sz="2200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Summer </a:t>
            </a:r>
            <a:r>
              <a:rPr lang="en-US" sz="2200" dirty="0">
                <a:solidFill>
                  <a:srgbClr val="64593E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Philosopher"/>
              </a:rPr>
              <a:t>21</a:t>
            </a:r>
            <a:r>
              <a:rPr lang="en-US" sz="2200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 June </a:t>
            </a:r>
            <a:endParaRPr lang="en-US" sz="2200" dirty="0"/>
          </a:p>
        </p:txBody>
      </p:sp>
      <p:sp>
        <p:nvSpPr>
          <p:cNvPr id="10" name="Google Shape;240;p28">
            <a:extLst>
              <a:ext uri="{FF2B5EF4-FFF2-40B4-BE49-F238E27FC236}">
                <a16:creationId xmlns:a16="http://schemas.microsoft.com/office/drawing/2014/main" id="{A6508A33-AD18-826D-8160-26C75B24F90F}"/>
              </a:ext>
            </a:extLst>
          </p:cNvPr>
          <p:cNvSpPr txBox="1">
            <a:spLocks/>
          </p:cNvSpPr>
          <p:nvPr/>
        </p:nvSpPr>
        <p:spPr>
          <a:xfrm>
            <a:off x="3567975" y="41305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9pPr>
          </a:lstStyle>
          <a:p>
            <a:r>
              <a:rPr lang="en-US" sz="2000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At </a:t>
            </a:r>
            <a:r>
              <a:rPr lang="en-US" sz="2000" dirty="0">
                <a:solidFill>
                  <a:srgbClr val="64593E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Philosopher"/>
              </a:rPr>
              <a:t>2 pm</a:t>
            </a:r>
            <a:endParaRPr lang="en-US" sz="2000" dirty="0"/>
          </a:p>
        </p:txBody>
      </p:sp>
      <p:sp>
        <p:nvSpPr>
          <p:cNvPr id="11" name="Google Shape;240;p28">
            <a:extLst>
              <a:ext uri="{FF2B5EF4-FFF2-40B4-BE49-F238E27FC236}">
                <a16:creationId xmlns:a16="http://schemas.microsoft.com/office/drawing/2014/main" id="{AD0EE11E-861A-1363-E9FE-C4B14477E1E4}"/>
              </a:ext>
            </a:extLst>
          </p:cNvPr>
          <p:cNvSpPr txBox="1">
            <a:spLocks/>
          </p:cNvSpPr>
          <p:nvPr/>
        </p:nvSpPr>
        <p:spPr>
          <a:xfrm>
            <a:off x="825328" y="4163406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9pPr>
          </a:lstStyle>
          <a:p>
            <a:r>
              <a:rPr lang="en-US" sz="2000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At </a:t>
            </a:r>
            <a:r>
              <a:rPr lang="en-US" sz="2000" dirty="0">
                <a:solidFill>
                  <a:srgbClr val="64593E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Philosopher"/>
              </a:rPr>
              <a:t>12</a:t>
            </a:r>
            <a:r>
              <a:rPr lang="en-US" sz="2000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 pm</a:t>
            </a:r>
            <a:endParaRPr lang="en-US" sz="20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6">
          <a:extLst>
            <a:ext uri="{FF2B5EF4-FFF2-40B4-BE49-F238E27FC236}">
              <a16:creationId xmlns:a16="http://schemas.microsoft.com/office/drawing/2014/main" id="{C5D1A8DE-1116-C99A-7E69-91430134C8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240;p28">
            <a:extLst>
              <a:ext uri="{FF2B5EF4-FFF2-40B4-BE49-F238E27FC236}">
                <a16:creationId xmlns:a16="http://schemas.microsoft.com/office/drawing/2014/main" id="{A40AC406-D62F-F872-7E77-501DAE26A8E7}"/>
              </a:ext>
            </a:extLst>
          </p:cNvPr>
          <p:cNvSpPr txBox="1">
            <a:spLocks/>
          </p:cNvSpPr>
          <p:nvPr/>
        </p:nvSpPr>
        <p:spPr>
          <a:xfrm>
            <a:off x="637486" y="104782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9pPr>
          </a:lstStyle>
          <a:p>
            <a:r>
              <a:rPr lang="en-US" sz="2600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Shading analysis </a:t>
            </a:r>
            <a:endParaRPr lang="en-US" sz="2600" dirty="0"/>
          </a:p>
        </p:txBody>
      </p:sp>
      <p:sp>
        <p:nvSpPr>
          <p:cNvPr id="8" name="Google Shape;240;p28">
            <a:extLst>
              <a:ext uri="{FF2B5EF4-FFF2-40B4-BE49-F238E27FC236}">
                <a16:creationId xmlns:a16="http://schemas.microsoft.com/office/drawing/2014/main" id="{5BA5886E-B4A8-211C-3793-8ED55F40707E}"/>
              </a:ext>
            </a:extLst>
          </p:cNvPr>
          <p:cNvSpPr txBox="1">
            <a:spLocks/>
          </p:cNvSpPr>
          <p:nvPr/>
        </p:nvSpPr>
        <p:spPr>
          <a:xfrm>
            <a:off x="-1925129" y="413331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9pPr>
          </a:lstStyle>
          <a:p>
            <a:r>
              <a:rPr lang="en-US" sz="2000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At </a:t>
            </a:r>
            <a:r>
              <a:rPr lang="en-US" sz="2000" dirty="0">
                <a:solidFill>
                  <a:srgbClr val="64593E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Philosopher"/>
              </a:rPr>
              <a:t>8</a:t>
            </a:r>
            <a:r>
              <a:rPr lang="en-US" sz="2000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 am</a:t>
            </a:r>
            <a:endParaRPr lang="en-US" sz="2000" dirty="0"/>
          </a:p>
        </p:txBody>
      </p:sp>
      <p:sp>
        <p:nvSpPr>
          <p:cNvPr id="9" name="Google Shape;240;p28">
            <a:extLst>
              <a:ext uri="{FF2B5EF4-FFF2-40B4-BE49-F238E27FC236}">
                <a16:creationId xmlns:a16="http://schemas.microsoft.com/office/drawing/2014/main" id="{32196512-44E6-FEE7-38A6-E5226DAA5EE2}"/>
              </a:ext>
            </a:extLst>
          </p:cNvPr>
          <p:cNvSpPr txBox="1">
            <a:spLocks/>
          </p:cNvSpPr>
          <p:nvPr/>
        </p:nvSpPr>
        <p:spPr>
          <a:xfrm>
            <a:off x="-1925129" y="895944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9pPr>
          </a:lstStyle>
          <a:p>
            <a:r>
              <a:rPr lang="en-US" sz="2000" dirty="0">
                <a:solidFill>
                  <a:srgbClr val="64593E"/>
                </a:solidFill>
                <a:latin typeface="Bodoni Moda" panose="020B0604020202090204" charset="0"/>
              </a:rPr>
              <a:t>Winter 21 December</a:t>
            </a:r>
            <a:r>
              <a:rPr lang="en-US" sz="2200" dirty="0"/>
              <a:t> </a:t>
            </a:r>
          </a:p>
        </p:txBody>
      </p:sp>
      <p:sp>
        <p:nvSpPr>
          <p:cNvPr id="11" name="Google Shape;240;p28">
            <a:extLst>
              <a:ext uri="{FF2B5EF4-FFF2-40B4-BE49-F238E27FC236}">
                <a16:creationId xmlns:a16="http://schemas.microsoft.com/office/drawing/2014/main" id="{B36FEDA5-BC40-DFE7-3A06-AF8CF086B4BE}"/>
              </a:ext>
            </a:extLst>
          </p:cNvPr>
          <p:cNvSpPr txBox="1">
            <a:spLocks/>
          </p:cNvSpPr>
          <p:nvPr/>
        </p:nvSpPr>
        <p:spPr>
          <a:xfrm>
            <a:off x="2894847" y="413331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9pPr>
          </a:lstStyle>
          <a:p>
            <a:r>
              <a:rPr lang="en-US" sz="2000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At </a:t>
            </a:r>
            <a:r>
              <a:rPr lang="en-US" sz="2000" dirty="0">
                <a:solidFill>
                  <a:srgbClr val="64593E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Philosopher"/>
              </a:rPr>
              <a:t>12</a:t>
            </a:r>
            <a:r>
              <a:rPr lang="en-US" sz="2000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 pm</a:t>
            </a:r>
            <a:endParaRPr lang="en-US" sz="20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69E9639-E315-271C-B6D9-E382F4BAD5D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293" y="1582885"/>
            <a:ext cx="3173993" cy="2436189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2F98256-FC46-7C0A-05D2-420E5683894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7522" y="1582885"/>
            <a:ext cx="3058650" cy="243618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195688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25"/>
          <p:cNvSpPr txBox="1">
            <a:spLocks noGrp="1"/>
          </p:cNvSpPr>
          <p:nvPr>
            <p:ph type="title"/>
          </p:nvPr>
        </p:nvSpPr>
        <p:spPr>
          <a:xfrm>
            <a:off x="616867" y="333119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Contents</a:t>
            </a:r>
            <a:r>
              <a:rPr lang="en" dirty="0"/>
              <a:t> </a:t>
            </a:r>
            <a:r>
              <a:rPr lang="en" dirty="0">
                <a:solidFill>
                  <a:srgbClr val="64593E"/>
                </a:solidFill>
                <a:latin typeface="Bodoni Moda" panose="020B0604020202090204" charset="0"/>
              </a:rPr>
              <a:t>of</a:t>
            </a:r>
            <a:r>
              <a:rPr lang="en" dirty="0"/>
              <a:t> </a:t>
            </a:r>
            <a:r>
              <a:rPr lang="en" dirty="0">
                <a:solidFill>
                  <a:srgbClr val="64593E"/>
                </a:solidFill>
                <a:latin typeface="Bodoni Moda" panose="020B0604020202090204" charset="0"/>
              </a:rPr>
              <a:t>the project</a:t>
            </a:r>
            <a:endParaRPr dirty="0">
              <a:solidFill>
                <a:srgbClr val="64593E"/>
              </a:solidFill>
              <a:latin typeface="Bodoni Moda" panose="020B0604020202090204" charset="0"/>
            </a:endParaRPr>
          </a:p>
        </p:txBody>
      </p:sp>
      <p:sp>
        <p:nvSpPr>
          <p:cNvPr id="216" name="Google Shape;216;p25"/>
          <p:cNvSpPr txBox="1"/>
          <p:nvPr/>
        </p:nvSpPr>
        <p:spPr>
          <a:xfrm>
            <a:off x="1866301" y="4080100"/>
            <a:ext cx="17751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00" b="1" u="sng" dirty="0">
              <a:solidFill>
                <a:schemeClr val="accent1"/>
              </a:solidFill>
              <a:latin typeface="Anek Latin"/>
              <a:ea typeface="Anek Latin"/>
              <a:cs typeface="Anek Latin"/>
              <a:sym typeface="Anek Latin"/>
            </a:endParaRPr>
          </a:p>
        </p:txBody>
      </p:sp>
      <p:sp>
        <p:nvSpPr>
          <p:cNvPr id="217" name="Google Shape;217;p25"/>
          <p:cNvSpPr txBox="1"/>
          <p:nvPr/>
        </p:nvSpPr>
        <p:spPr>
          <a:xfrm>
            <a:off x="3641399" y="4080100"/>
            <a:ext cx="36363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00" b="1" dirty="0">
              <a:solidFill>
                <a:schemeClr val="accent1"/>
              </a:solidFill>
              <a:latin typeface="Anek Latin"/>
              <a:ea typeface="Anek Latin"/>
              <a:cs typeface="Anek Latin"/>
              <a:sym typeface="Anek Latin"/>
            </a:endParaRPr>
          </a:p>
        </p:txBody>
      </p:sp>
      <p:sp>
        <p:nvSpPr>
          <p:cNvPr id="218" name="Google Shape;218;p25"/>
          <p:cNvSpPr/>
          <p:nvPr/>
        </p:nvSpPr>
        <p:spPr>
          <a:xfrm rot="6930926" flipH="1">
            <a:off x="823357" y="3624481"/>
            <a:ext cx="430958" cy="2555796"/>
          </a:xfrm>
          <a:custGeom>
            <a:avLst/>
            <a:gdLst/>
            <a:ahLst/>
            <a:cxnLst/>
            <a:rect l="l" t="t" r="r" b="b"/>
            <a:pathLst>
              <a:path w="893" h="5296" extrusionOk="0">
                <a:moveTo>
                  <a:pt x="881" y="5280"/>
                </a:moveTo>
                <a:cubicBezTo>
                  <a:pt x="858" y="5247"/>
                  <a:pt x="831" y="5216"/>
                  <a:pt x="798" y="5185"/>
                </a:cubicBezTo>
                <a:cubicBezTo>
                  <a:pt x="736" y="5126"/>
                  <a:pt x="692" y="5068"/>
                  <a:pt x="663" y="5005"/>
                </a:cubicBezTo>
                <a:cubicBezTo>
                  <a:pt x="657" y="4994"/>
                  <a:pt x="652" y="4983"/>
                  <a:pt x="646" y="4973"/>
                </a:cubicBezTo>
                <a:cubicBezTo>
                  <a:pt x="627" y="4933"/>
                  <a:pt x="606" y="4892"/>
                  <a:pt x="597" y="4850"/>
                </a:cubicBezTo>
                <a:cubicBezTo>
                  <a:pt x="570" y="4736"/>
                  <a:pt x="529" y="4623"/>
                  <a:pt x="497" y="4531"/>
                </a:cubicBezTo>
                <a:cubicBezTo>
                  <a:pt x="476" y="4475"/>
                  <a:pt x="460" y="4423"/>
                  <a:pt x="468" y="4366"/>
                </a:cubicBezTo>
                <a:cubicBezTo>
                  <a:pt x="471" y="4351"/>
                  <a:pt x="469" y="4334"/>
                  <a:pt x="466" y="4320"/>
                </a:cubicBezTo>
                <a:cubicBezTo>
                  <a:pt x="453" y="4243"/>
                  <a:pt x="474" y="4173"/>
                  <a:pt x="497" y="4114"/>
                </a:cubicBezTo>
                <a:cubicBezTo>
                  <a:pt x="506" y="4090"/>
                  <a:pt x="512" y="4065"/>
                  <a:pt x="517" y="4044"/>
                </a:cubicBezTo>
                <a:cubicBezTo>
                  <a:pt x="519" y="4031"/>
                  <a:pt x="521" y="4018"/>
                  <a:pt x="523" y="4006"/>
                </a:cubicBezTo>
                <a:cubicBezTo>
                  <a:pt x="526" y="3989"/>
                  <a:pt x="528" y="3971"/>
                  <a:pt x="533" y="3954"/>
                </a:cubicBezTo>
                <a:cubicBezTo>
                  <a:pt x="543" y="3917"/>
                  <a:pt x="554" y="3879"/>
                  <a:pt x="565" y="3843"/>
                </a:cubicBezTo>
                <a:cubicBezTo>
                  <a:pt x="573" y="3816"/>
                  <a:pt x="582" y="3789"/>
                  <a:pt x="590" y="3761"/>
                </a:cubicBezTo>
                <a:cubicBezTo>
                  <a:pt x="596" y="3739"/>
                  <a:pt x="603" y="3714"/>
                  <a:pt x="597" y="3685"/>
                </a:cubicBezTo>
                <a:lnTo>
                  <a:pt x="596" y="3681"/>
                </a:lnTo>
                <a:lnTo>
                  <a:pt x="592" y="3682"/>
                </a:lnTo>
                <a:cubicBezTo>
                  <a:pt x="576" y="3689"/>
                  <a:pt x="566" y="3697"/>
                  <a:pt x="570" y="3716"/>
                </a:cubicBezTo>
                <a:cubicBezTo>
                  <a:pt x="571" y="3721"/>
                  <a:pt x="572" y="3726"/>
                  <a:pt x="573" y="3732"/>
                </a:cubicBezTo>
                <a:lnTo>
                  <a:pt x="563" y="3738"/>
                </a:lnTo>
                <a:lnTo>
                  <a:pt x="563" y="3725"/>
                </a:lnTo>
                <a:lnTo>
                  <a:pt x="553" y="3727"/>
                </a:lnTo>
                <a:lnTo>
                  <a:pt x="556" y="3742"/>
                </a:lnTo>
                <a:cubicBezTo>
                  <a:pt x="554" y="3743"/>
                  <a:pt x="552" y="3744"/>
                  <a:pt x="550" y="3745"/>
                </a:cubicBezTo>
                <a:cubicBezTo>
                  <a:pt x="544" y="3748"/>
                  <a:pt x="537" y="3752"/>
                  <a:pt x="534" y="3758"/>
                </a:cubicBezTo>
                <a:cubicBezTo>
                  <a:pt x="516" y="3792"/>
                  <a:pt x="501" y="3823"/>
                  <a:pt x="488" y="3854"/>
                </a:cubicBezTo>
                <a:cubicBezTo>
                  <a:pt x="462" y="3917"/>
                  <a:pt x="450" y="3984"/>
                  <a:pt x="438" y="4049"/>
                </a:cubicBezTo>
                <a:cubicBezTo>
                  <a:pt x="436" y="4060"/>
                  <a:pt x="434" y="4071"/>
                  <a:pt x="432" y="4083"/>
                </a:cubicBezTo>
                <a:cubicBezTo>
                  <a:pt x="431" y="4092"/>
                  <a:pt x="428" y="4102"/>
                  <a:pt x="425" y="4111"/>
                </a:cubicBezTo>
                <a:lnTo>
                  <a:pt x="425" y="4111"/>
                </a:lnTo>
                <a:cubicBezTo>
                  <a:pt x="422" y="4095"/>
                  <a:pt x="422" y="4078"/>
                  <a:pt x="424" y="4061"/>
                </a:cubicBezTo>
                <a:cubicBezTo>
                  <a:pt x="426" y="4038"/>
                  <a:pt x="428" y="4014"/>
                  <a:pt x="430" y="3991"/>
                </a:cubicBezTo>
                <a:cubicBezTo>
                  <a:pt x="436" y="3927"/>
                  <a:pt x="441" y="3861"/>
                  <a:pt x="453" y="3797"/>
                </a:cubicBezTo>
                <a:cubicBezTo>
                  <a:pt x="458" y="3769"/>
                  <a:pt x="465" y="3740"/>
                  <a:pt x="472" y="3713"/>
                </a:cubicBezTo>
                <a:cubicBezTo>
                  <a:pt x="486" y="3660"/>
                  <a:pt x="501" y="3605"/>
                  <a:pt x="498" y="3548"/>
                </a:cubicBezTo>
                <a:cubicBezTo>
                  <a:pt x="498" y="3542"/>
                  <a:pt x="500" y="3534"/>
                  <a:pt x="502" y="3528"/>
                </a:cubicBezTo>
                <a:lnTo>
                  <a:pt x="503" y="3527"/>
                </a:lnTo>
                <a:cubicBezTo>
                  <a:pt x="503" y="3526"/>
                  <a:pt x="503" y="3525"/>
                  <a:pt x="503" y="3525"/>
                </a:cubicBezTo>
                <a:cubicBezTo>
                  <a:pt x="505" y="3520"/>
                  <a:pt x="507" y="3514"/>
                  <a:pt x="509" y="3513"/>
                </a:cubicBezTo>
                <a:cubicBezTo>
                  <a:pt x="532" y="3502"/>
                  <a:pt x="533" y="3482"/>
                  <a:pt x="534" y="3463"/>
                </a:cubicBezTo>
                <a:cubicBezTo>
                  <a:pt x="534" y="3461"/>
                  <a:pt x="534" y="3460"/>
                  <a:pt x="535" y="3458"/>
                </a:cubicBezTo>
                <a:cubicBezTo>
                  <a:pt x="535" y="3443"/>
                  <a:pt x="538" y="3428"/>
                  <a:pt x="542" y="3414"/>
                </a:cubicBezTo>
                <a:cubicBezTo>
                  <a:pt x="561" y="3344"/>
                  <a:pt x="571" y="3269"/>
                  <a:pt x="571" y="3184"/>
                </a:cubicBezTo>
                <a:cubicBezTo>
                  <a:pt x="571" y="3146"/>
                  <a:pt x="580" y="3113"/>
                  <a:pt x="601" y="3078"/>
                </a:cubicBezTo>
                <a:cubicBezTo>
                  <a:pt x="621" y="3043"/>
                  <a:pt x="639" y="3012"/>
                  <a:pt x="647" y="2978"/>
                </a:cubicBezTo>
                <a:cubicBezTo>
                  <a:pt x="660" y="2925"/>
                  <a:pt x="668" y="2871"/>
                  <a:pt x="676" y="2818"/>
                </a:cubicBezTo>
                <a:cubicBezTo>
                  <a:pt x="677" y="2811"/>
                  <a:pt x="678" y="2805"/>
                  <a:pt x="679" y="2798"/>
                </a:cubicBezTo>
                <a:cubicBezTo>
                  <a:pt x="684" y="2764"/>
                  <a:pt x="688" y="2730"/>
                  <a:pt x="693" y="2697"/>
                </a:cubicBezTo>
                <a:cubicBezTo>
                  <a:pt x="696" y="2666"/>
                  <a:pt x="700" y="2634"/>
                  <a:pt x="705" y="2602"/>
                </a:cubicBezTo>
                <a:cubicBezTo>
                  <a:pt x="709" y="2571"/>
                  <a:pt x="715" y="2540"/>
                  <a:pt x="720" y="2509"/>
                </a:cubicBezTo>
                <a:cubicBezTo>
                  <a:pt x="724" y="2489"/>
                  <a:pt x="728" y="2469"/>
                  <a:pt x="731" y="2449"/>
                </a:cubicBezTo>
                <a:cubicBezTo>
                  <a:pt x="732" y="2440"/>
                  <a:pt x="733" y="2430"/>
                  <a:pt x="733" y="2421"/>
                </a:cubicBezTo>
                <a:cubicBezTo>
                  <a:pt x="734" y="2417"/>
                  <a:pt x="734" y="2413"/>
                  <a:pt x="734" y="2409"/>
                </a:cubicBezTo>
                <a:lnTo>
                  <a:pt x="734" y="2407"/>
                </a:lnTo>
                <a:lnTo>
                  <a:pt x="723" y="2400"/>
                </a:lnTo>
                <a:lnTo>
                  <a:pt x="721" y="2401"/>
                </a:lnTo>
                <a:cubicBezTo>
                  <a:pt x="719" y="2403"/>
                  <a:pt x="715" y="2405"/>
                  <a:pt x="712" y="2407"/>
                </a:cubicBezTo>
                <a:cubicBezTo>
                  <a:pt x="705" y="2411"/>
                  <a:pt x="698" y="2415"/>
                  <a:pt x="693" y="2422"/>
                </a:cubicBezTo>
                <a:cubicBezTo>
                  <a:pt x="681" y="2434"/>
                  <a:pt x="671" y="2448"/>
                  <a:pt x="661" y="2465"/>
                </a:cubicBezTo>
                <a:cubicBezTo>
                  <a:pt x="604" y="2557"/>
                  <a:pt x="567" y="2667"/>
                  <a:pt x="547" y="2801"/>
                </a:cubicBezTo>
                <a:cubicBezTo>
                  <a:pt x="546" y="2808"/>
                  <a:pt x="548" y="2815"/>
                  <a:pt x="551" y="2821"/>
                </a:cubicBezTo>
                <a:cubicBezTo>
                  <a:pt x="551" y="2824"/>
                  <a:pt x="552" y="2826"/>
                  <a:pt x="553" y="2829"/>
                </a:cubicBezTo>
                <a:cubicBezTo>
                  <a:pt x="541" y="2862"/>
                  <a:pt x="542" y="2895"/>
                  <a:pt x="543" y="2923"/>
                </a:cubicBezTo>
                <a:cubicBezTo>
                  <a:pt x="544" y="2930"/>
                  <a:pt x="544" y="2938"/>
                  <a:pt x="544" y="2945"/>
                </a:cubicBezTo>
                <a:lnTo>
                  <a:pt x="542" y="2961"/>
                </a:lnTo>
                <a:lnTo>
                  <a:pt x="549" y="2962"/>
                </a:lnTo>
                <a:cubicBezTo>
                  <a:pt x="550" y="2957"/>
                  <a:pt x="550" y="2951"/>
                  <a:pt x="551" y="2945"/>
                </a:cubicBezTo>
                <a:lnTo>
                  <a:pt x="560" y="2830"/>
                </a:lnTo>
                <a:lnTo>
                  <a:pt x="562" y="2825"/>
                </a:lnTo>
                <a:lnTo>
                  <a:pt x="561" y="2825"/>
                </a:lnTo>
                <a:cubicBezTo>
                  <a:pt x="563" y="2813"/>
                  <a:pt x="566" y="2801"/>
                  <a:pt x="568" y="2789"/>
                </a:cubicBezTo>
                <a:cubicBezTo>
                  <a:pt x="574" y="2760"/>
                  <a:pt x="580" y="2730"/>
                  <a:pt x="586" y="2700"/>
                </a:cubicBezTo>
                <a:cubicBezTo>
                  <a:pt x="602" y="2619"/>
                  <a:pt x="640" y="2545"/>
                  <a:pt x="678" y="2474"/>
                </a:cubicBezTo>
                <a:lnTo>
                  <a:pt x="679" y="2471"/>
                </a:lnTo>
                <a:cubicBezTo>
                  <a:pt x="683" y="2465"/>
                  <a:pt x="688" y="2459"/>
                  <a:pt x="695" y="2452"/>
                </a:cubicBezTo>
                <a:cubicBezTo>
                  <a:pt x="697" y="2451"/>
                  <a:pt x="699" y="2449"/>
                  <a:pt x="701" y="2447"/>
                </a:cubicBezTo>
                <a:lnTo>
                  <a:pt x="700" y="2451"/>
                </a:lnTo>
                <a:cubicBezTo>
                  <a:pt x="699" y="2459"/>
                  <a:pt x="698" y="2465"/>
                  <a:pt x="697" y="2470"/>
                </a:cubicBezTo>
                <a:cubicBezTo>
                  <a:pt x="693" y="2488"/>
                  <a:pt x="690" y="2505"/>
                  <a:pt x="686" y="2523"/>
                </a:cubicBezTo>
                <a:cubicBezTo>
                  <a:pt x="678" y="2560"/>
                  <a:pt x="670" y="2599"/>
                  <a:pt x="664" y="2638"/>
                </a:cubicBezTo>
                <a:cubicBezTo>
                  <a:pt x="650" y="2734"/>
                  <a:pt x="637" y="2833"/>
                  <a:pt x="625" y="2931"/>
                </a:cubicBezTo>
                <a:cubicBezTo>
                  <a:pt x="620" y="2978"/>
                  <a:pt x="604" y="3021"/>
                  <a:pt x="577" y="3064"/>
                </a:cubicBezTo>
                <a:cubicBezTo>
                  <a:pt x="553" y="3103"/>
                  <a:pt x="543" y="3145"/>
                  <a:pt x="548" y="3192"/>
                </a:cubicBezTo>
                <a:cubicBezTo>
                  <a:pt x="543" y="3190"/>
                  <a:pt x="542" y="3186"/>
                  <a:pt x="541" y="3178"/>
                </a:cubicBezTo>
                <a:cubicBezTo>
                  <a:pt x="540" y="3158"/>
                  <a:pt x="538" y="3139"/>
                  <a:pt x="535" y="3120"/>
                </a:cubicBezTo>
                <a:cubicBezTo>
                  <a:pt x="535" y="3113"/>
                  <a:pt x="534" y="3106"/>
                  <a:pt x="533" y="3098"/>
                </a:cubicBezTo>
                <a:cubicBezTo>
                  <a:pt x="544" y="3093"/>
                  <a:pt x="550" y="3087"/>
                  <a:pt x="551" y="3080"/>
                </a:cubicBezTo>
                <a:cubicBezTo>
                  <a:pt x="553" y="3071"/>
                  <a:pt x="550" y="3062"/>
                  <a:pt x="541" y="3048"/>
                </a:cubicBezTo>
                <a:cubicBezTo>
                  <a:pt x="541" y="3048"/>
                  <a:pt x="541" y="3047"/>
                  <a:pt x="541" y="3046"/>
                </a:cubicBezTo>
                <a:cubicBezTo>
                  <a:pt x="541" y="3043"/>
                  <a:pt x="542" y="3040"/>
                  <a:pt x="541" y="3037"/>
                </a:cubicBezTo>
                <a:cubicBezTo>
                  <a:pt x="521" y="2986"/>
                  <a:pt x="514" y="2932"/>
                  <a:pt x="506" y="2879"/>
                </a:cubicBezTo>
                <a:cubicBezTo>
                  <a:pt x="505" y="2866"/>
                  <a:pt x="503" y="2852"/>
                  <a:pt x="501" y="2838"/>
                </a:cubicBezTo>
                <a:cubicBezTo>
                  <a:pt x="499" y="2830"/>
                  <a:pt x="498" y="2821"/>
                  <a:pt x="496" y="2813"/>
                </a:cubicBezTo>
                <a:cubicBezTo>
                  <a:pt x="493" y="2791"/>
                  <a:pt x="489" y="2768"/>
                  <a:pt x="488" y="2745"/>
                </a:cubicBezTo>
                <a:cubicBezTo>
                  <a:pt x="487" y="2727"/>
                  <a:pt x="489" y="2709"/>
                  <a:pt x="490" y="2691"/>
                </a:cubicBezTo>
                <a:cubicBezTo>
                  <a:pt x="491" y="2676"/>
                  <a:pt x="492" y="2662"/>
                  <a:pt x="492" y="2647"/>
                </a:cubicBezTo>
                <a:cubicBezTo>
                  <a:pt x="493" y="2537"/>
                  <a:pt x="519" y="2454"/>
                  <a:pt x="575" y="2387"/>
                </a:cubicBezTo>
                <a:cubicBezTo>
                  <a:pt x="603" y="2354"/>
                  <a:pt x="612" y="2313"/>
                  <a:pt x="618" y="2273"/>
                </a:cubicBezTo>
                <a:cubicBezTo>
                  <a:pt x="623" y="2243"/>
                  <a:pt x="629" y="2212"/>
                  <a:pt x="637" y="2173"/>
                </a:cubicBezTo>
                <a:cubicBezTo>
                  <a:pt x="646" y="2130"/>
                  <a:pt x="656" y="2087"/>
                  <a:pt x="665" y="2045"/>
                </a:cubicBezTo>
                <a:cubicBezTo>
                  <a:pt x="675" y="2000"/>
                  <a:pt x="685" y="1955"/>
                  <a:pt x="695" y="1910"/>
                </a:cubicBezTo>
                <a:cubicBezTo>
                  <a:pt x="703" y="1871"/>
                  <a:pt x="711" y="1832"/>
                  <a:pt x="717" y="1794"/>
                </a:cubicBezTo>
                <a:cubicBezTo>
                  <a:pt x="719" y="1782"/>
                  <a:pt x="719" y="1770"/>
                  <a:pt x="719" y="1759"/>
                </a:cubicBezTo>
                <a:cubicBezTo>
                  <a:pt x="719" y="1754"/>
                  <a:pt x="719" y="1748"/>
                  <a:pt x="720" y="1743"/>
                </a:cubicBezTo>
                <a:lnTo>
                  <a:pt x="720" y="1741"/>
                </a:lnTo>
                <a:lnTo>
                  <a:pt x="717" y="1740"/>
                </a:lnTo>
                <a:cubicBezTo>
                  <a:pt x="696" y="1735"/>
                  <a:pt x="679" y="1740"/>
                  <a:pt x="665" y="1757"/>
                </a:cubicBezTo>
                <a:lnTo>
                  <a:pt x="664" y="1759"/>
                </a:lnTo>
                <a:cubicBezTo>
                  <a:pt x="634" y="1795"/>
                  <a:pt x="604" y="1833"/>
                  <a:pt x="588" y="1880"/>
                </a:cubicBezTo>
                <a:lnTo>
                  <a:pt x="586" y="1876"/>
                </a:lnTo>
                <a:lnTo>
                  <a:pt x="585" y="1883"/>
                </a:lnTo>
                <a:lnTo>
                  <a:pt x="582" y="1883"/>
                </a:lnTo>
                <a:lnTo>
                  <a:pt x="585" y="1888"/>
                </a:lnTo>
                <a:lnTo>
                  <a:pt x="585" y="1889"/>
                </a:lnTo>
                <a:cubicBezTo>
                  <a:pt x="577" y="1911"/>
                  <a:pt x="568" y="1933"/>
                  <a:pt x="560" y="1955"/>
                </a:cubicBezTo>
                <a:lnTo>
                  <a:pt x="559" y="1954"/>
                </a:lnTo>
                <a:lnTo>
                  <a:pt x="557" y="1960"/>
                </a:lnTo>
                <a:lnTo>
                  <a:pt x="556" y="1961"/>
                </a:lnTo>
                <a:lnTo>
                  <a:pt x="556" y="1962"/>
                </a:lnTo>
                <a:cubicBezTo>
                  <a:pt x="543" y="1974"/>
                  <a:pt x="538" y="1989"/>
                  <a:pt x="541" y="2008"/>
                </a:cubicBezTo>
                <a:cubicBezTo>
                  <a:pt x="541" y="2009"/>
                  <a:pt x="541" y="2009"/>
                  <a:pt x="541" y="2009"/>
                </a:cubicBezTo>
                <a:lnTo>
                  <a:pt x="541" y="2009"/>
                </a:lnTo>
                <a:cubicBezTo>
                  <a:pt x="540" y="2009"/>
                  <a:pt x="540" y="2010"/>
                  <a:pt x="539" y="2010"/>
                </a:cubicBezTo>
                <a:cubicBezTo>
                  <a:pt x="535" y="2012"/>
                  <a:pt x="530" y="2014"/>
                  <a:pt x="529" y="2018"/>
                </a:cubicBezTo>
                <a:cubicBezTo>
                  <a:pt x="520" y="2052"/>
                  <a:pt x="512" y="2086"/>
                  <a:pt x="504" y="2119"/>
                </a:cubicBezTo>
                <a:cubicBezTo>
                  <a:pt x="502" y="2128"/>
                  <a:pt x="500" y="2136"/>
                  <a:pt x="497" y="2145"/>
                </a:cubicBezTo>
                <a:lnTo>
                  <a:pt x="497" y="2149"/>
                </a:lnTo>
                <a:lnTo>
                  <a:pt x="509" y="2152"/>
                </a:lnTo>
                <a:lnTo>
                  <a:pt x="546" y="2017"/>
                </a:lnTo>
                <a:lnTo>
                  <a:pt x="552" y="2024"/>
                </a:lnTo>
                <a:lnTo>
                  <a:pt x="549" y="2012"/>
                </a:lnTo>
                <a:lnTo>
                  <a:pt x="550" y="2012"/>
                </a:lnTo>
                <a:lnTo>
                  <a:pt x="548" y="2009"/>
                </a:lnTo>
                <a:lnTo>
                  <a:pt x="548" y="2009"/>
                </a:lnTo>
                <a:cubicBezTo>
                  <a:pt x="551" y="2000"/>
                  <a:pt x="554" y="1991"/>
                  <a:pt x="557" y="1980"/>
                </a:cubicBezTo>
                <a:lnTo>
                  <a:pt x="564" y="1964"/>
                </a:lnTo>
                <a:lnTo>
                  <a:pt x="566" y="1963"/>
                </a:lnTo>
                <a:lnTo>
                  <a:pt x="565" y="1961"/>
                </a:lnTo>
                <a:lnTo>
                  <a:pt x="565" y="1961"/>
                </a:lnTo>
                <a:cubicBezTo>
                  <a:pt x="581" y="1941"/>
                  <a:pt x="590" y="1917"/>
                  <a:pt x="592" y="1891"/>
                </a:cubicBezTo>
                <a:lnTo>
                  <a:pt x="592" y="1890"/>
                </a:lnTo>
                <a:cubicBezTo>
                  <a:pt x="607" y="1887"/>
                  <a:pt x="611" y="1876"/>
                  <a:pt x="613" y="1866"/>
                </a:cubicBezTo>
                <a:cubicBezTo>
                  <a:pt x="615" y="1862"/>
                  <a:pt x="616" y="1859"/>
                  <a:pt x="617" y="1856"/>
                </a:cubicBezTo>
                <a:cubicBezTo>
                  <a:pt x="637" y="1821"/>
                  <a:pt x="661" y="1792"/>
                  <a:pt x="691" y="1768"/>
                </a:cubicBezTo>
                <a:cubicBezTo>
                  <a:pt x="692" y="1782"/>
                  <a:pt x="689" y="1795"/>
                  <a:pt x="687" y="1806"/>
                </a:cubicBezTo>
                <a:cubicBezTo>
                  <a:pt x="684" y="1817"/>
                  <a:pt x="682" y="1828"/>
                  <a:pt x="680" y="1838"/>
                </a:cubicBezTo>
                <a:cubicBezTo>
                  <a:pt x="677" y="1848"/>
                  <a:pt x="675" y="1859"/>
                  <a:pt x="673" y="1869"/>
                </a:cubicBezTo>
                <a:cubicBezTo>
                  <a:pt x="669" y="1887"/>
                  <a:pt x="666" y="1904"/>
                  <a:pt x="662" y="1921"/>
                </a:cubicBezTo>
                <a:cubicBezTo>
                  <a:pt x="650" y="1978"/>
                  <a:pt x="637" y="2038"/>
                  <a:pt x="625" y="2096"/>
                </a:cubicBezTo>
                <a:cubicBezTo>
                  <a:pt x="619" y="2126"/>
                  <a:pt x="613" y="2156"/>
                  <a:pt x="608" y="2186"/>
                </a:cubicBezTo>
                <a:cubicBezTo>
                  <a:pt x="604" y="2208"/>
                  <a:pt x="599" y="2230"/>
                  <a:pt x="595" y="2253"/>
                </a:cubicBezTo>
                <a:cubicBezTo>
                  <a:pt x="594" y="2259"/>
                  <a:pt x="593" y="2265"/>
                  <a:pt x="592" y="2272"/>
                </a:cubicBezTo>
                <a:cubicBezTo>
                  <a:pt x="589" y="2289"/>
                  <a:pt x="586" y="2307"/>
                  <a:pt x="579" y="2321"/>
                </a:cubicBezTo>
                <a:cubicBezTo>
                  <a:pt x="562" y="2354"/>
                  <a:pt x="542" y="2388"/>
                  <a:pt x="514" y="2427"/>
                </a:cubicBezTo>
                <a:cubicBezTo>
                  <a:pt x="491" y="2458"/>
                  <a:pt x="480" y="2487"/>
                  <a:pt x="477" y="2519"/>
                </a:cubicBezTo>
                <a:cubicBezTo>
                  <a:pt x="475" y="2541"/>
                  <a:pt x="473" y="2563"/>
                  <a:pt x="471" y="2585"/>
                </a:cubicBezTo>
                <a:cubicBezTo>
                  <a:pt x="471" y="2593"/>
                  <a:pt x="470" y="2602"/>
                  <a:pt x="469" y="2610"/>
                </a:cubicBezTo>
                <a:lnTo>
                  <a:pt x="467" y="2610"/>
                </a:lnTo>
                <a:lnTo>
                  <a:pt x="455" y="2532"/>
                </a:lnTo>
                <a:cubicBezTo>
                  <a:pt x="457" y="2528"/>
                  <a:pt x="459" y="2524"/>
                  <a:pt x="461" y="2521"/>
                </a:cubicBezTo>
                <a:cubicBezTo>
                  <a:pt x="466" y="2514"/>
                  <a:pt x="470" y="2507"/>
                  <a:pt x="471" y="2500"/>
                </a:cubicBezTo>
                <a:cubicBezTo>
                  <a:pt x="475" y="2478"/>
                  <a:pt x="477" y="2456"/>
                  <a:pt x="478" y="2434"/>
                </a:cubicBezTo>
                <a:lnTo>
                  <a:pt x="478" y="2431"/>
                </a:lnTo>
                <a:cubicBezTo>
                  <a:pt x="478" y="2428"/>
                  <a:pt x="475" y="2425"/>
                  <a:pt x="472" y="2422"/>
                </a:cubicBezTo>
                <a:cubicBezTo>
                  <a:pt x="471" y="2421"/>
                  <a:pt x="471" y="2421"/>
                  <a:pt x="470" y="2420"/>
                </a:cubicBezTo>
                <a:cubicBezTo>
                  <a:pt x="478" y="2360"/>
                  <a:pt x="485" y="2300"/>
                  <a:pt x="492" y="2240"/>
                </a:cubicBezTo>
                <a:lnTo>
                  <a:pt x="493" y="2236"/>
                </a:lnTo>
                <a:lnTo>
                  <a:pt x="486" y="2234"/>
                </a:lnTo>
                <a:cubicBezTo>
                  <a:pt x="468" y="2296"/>
                  <a:pt x="465" y="2360"/>
                  <a:pt x="463" y="2420"/>
                </a:cubicBezTo>
                <a:lnTo>
                  <a:pt x="463" y="2422"/>
                </a:lnTo>
                <a:lnTo>
                  <a:pt x="463" y="2422"/>
                </a:lnTo>
                <a:lnTo>
                  <a:pt x="462" y="2423"/>
                </a:lnTo>
                <a:lnTo>
                  <a:pt x="463" y="2423"/>
                </a:lnTo>
                <a:lnTo>
                  <a:pt x="464" y="2473"/>
                </a:lnTo>
                <a:lnTo>
                  <a:pt x="460" y="2474"/>
                </a:lnTo>
                <a:cubicBezTo>
                  <a:pt x="459" y="2470"/>
                  <a:pt x="458" y="2467"/>
                  <a:pt x="457" y="2463"/>
                </a:cubicBezTo>
                <a:cubicBezTo>
                  <a:pt x="454" y="2454"/>
                  <a:pt x="451" y="2445"/>
                  <a:pt x="450" y="2436"/>
                </a:cubicBezTo>
                <a:cubicBezTo>
                  <a:pt x="448" y="2418"/>
                  <a:pt x="446" y="2400"/>
                  <a:pt x="444" y="2382"/>
                </a:cubicBezTo>
                <a:cubicBezTo>
                  <a:pt x="437" y="2328"/>
                  <a:pt x="430" y="2272"/>
                  <a:pt x="427" y="2217"/>
                </a:cubicBezTo>
                <a:cubicBezTo>
                  <a:pt x="420" y="2092"/>
                  <a:pt x="417" y="1965"/>
                  <a:pt x="415" y="1856"/>
                </a:cubicBezTo>
                <a:cubicBezTo>
                  <a:pt x="414" y="1792"/>
                  <a:pt x="426" y="1727"/>
                  <a:pt x="438" y="1665"/>
                </a:cubicBezTo>
                <a:cubicBezTo>
                  <a:pt x="440" y="1653"/>
                  <a:pt x="443" y="1640"/>
                  <a:pt x="445" y="1628"/>
                </a:cubicBezTo>
                <a:cubicBezTo>
                  <a:pt x="464" y="1528"/>
                  <a:pt x="517" y="1447"/>
                  <a:pt x="572" y="1374"/>
                </a:cubicBezTo>
                <a:cubicBezTo>
                  <a:pt x="613" y="1321"/>
                  <a:pt x="657" y="1257"/>
                  <a:pt x="673" y="1179"/>
                </a:cubicBezTo>
                <a:cubicBezTo>
                  <a:pt x="689" y="1100"/>
                  <a:pt x="709" y="1009"/>
                  <a:pt x="753" y="927"/>
                </a:cubicBezTo>
                <a:cubicBezTo>
                  <a:pt x="756" y="921"/>
                  <a:pt x="757" y="913"/>
                  <a:pt x="758" y="905"/>
                </a:cubicBezTo>
                <a:cubicBezTo>
                  <a:pt x="758" y="900"/>
                  <a:pt x="759" y="895"/>
                  <a:pt x="760" y="890"/>
                </a:cubicBezTo>
                <a:lnTo>
                  <a:pt x="761" y="885"/>
                </a:lnTo>
                <a:lnTo>
                  <a:pt x="755" y="886"/>
                </a:lnTo>
                <a:cubicBezTo>
                  <a:pt x="717" y="898"/>
                  <a:pt x="700" y="922"/>
                  <a:pt x="690" y="945"/>
                </a:cubicBezTo>
                <a:cubicBezTo>
                  <a:pt x="689" y="945"/>
                  <a:pt x="689" y="946"/>
                  <a:pt x="688" y="946"/>
                </a:cubicBezTo>
                <a:lnTo>
                  <a:pt x="688" y="946"/>
                </a:lnTo>
                <a:lnTo>
                  <a:pt x="688" y="946"/>
                </a:lnTo>
                <a:lnTo>
                  <a:pt x="687" y="947"/>
                </a:lnTo>
                <a:lnTo>
                  <a:pt x="686" y="949"/>
                </a:lnTo>
                <a:cubicBezTo>
                  <a:pt x="665" y="961"/>
                  <a:pt x="650" y="982"/>
                  <a:pt x="646" y="1004"/>
                </a:cubicBezTo>
                <a:cubicBezTo>
                  <a:pt x="645" y="1005"/>
                  <a:pt x="645" y="1005"/>
                  <a:pt x="645" y="1005"/>
                </a:cubicBezTo>
                <a:lnTo>
                  <a:pt x="644" y="1006"/>
                </a:lnTo>
                <a:cubicBezTo>
                  <a:pt x="621" y="1017"/>
                  <a:pt x="607" y="1037"/>
                  <a:pt x="594" y="1057"/>
                </a:cubicBezTo>
                <a:cubicBezTo>
                  <a:pt x="592" y="1060"/>
                  <a:pt x="590" y="1064"/>
                  <a:pt x="588" y="1067"/>
                </a:cubicBezTo>
                <a:cubicBezTo>
                  <a:pt x="569" y="1094"/>
                  <a:pt x="553" y="1123"/>
                  <a:pt x="538" y="1152"/>
                </a:cubicBezTo>
                <a:cubicBezTo>
                  <a:pt x="533" y="1160"/>
                  <a:pt x="528" y="1169"/>
                  <a:pt x="523" y="1178"/>
                </a:cubicBezTo>
                <a:lnTo>
                  <a:pt x="522" y="1167"/>
                </a:lnTo>
                <a:lnTo>
                  <a:pt x="518" y="1185"/>
                </a:lnTo>
                <a:lnTo>
                  <a:pt x="517" y="1184"/>
                </a:lnTo>
                <a:lnTo>
                  <a:pt x="517" y="1189"/>
                </a:lnTo>
                <a:lnTo>
                  <a:pt x="517" y="1190"/>
                </a:lnTo>
                <a:cubicBezTo>
                  <a:pt x="503" y="1223"/>
                  <a:pt x="488" y="1256"/>
                  <a:pt x="474" y="1289"/>
                </a:cubicBezTo>
                <a:lnTo>
                  <a:pt x="466" y="1280"/>
                </a:lnTo>
                <a:lnTo>
                  <a:pt x="470" y="1293"/>
                </a:lnTo>
                <a:lnTo>
                  <a:pt x="469" y="1294"/>
                </a:lnTo>
                <a:lnTo>
                  <a:pt x="471" y="1296"/>
                </a:lnTo>
                <a:lnTo>
                  <a:pt x="471" y="1297"/>
                </a:lnTo>
                <a:cubicBezTo>
                  <a:pt x="469" y="1307"/>
                  <a:pt x="466" y="1317"/>
                  <a:pt x="464" y="1327"/>
                </a:cubicBezTo>
                <a:lnTo>
                  <a:pt x="461" y="1325"/>
                </a:lnTo>
                <a:lnTo>
                  <a:pt x="461" y="1331"/>
                </a:lnTo>
                <a:lnTo>
                  <a:pt x="459" y="1332"/>
                </a:lnTo>
                <a:lnTo>
                  <a:pt x="461" y="1335"/>
                </a:lnTo>
                <a:lnTo>
                  <a:pt x="461" y="1336"/>
                </a:lnTo>
                <a:cubicBezTo>
                  <a:pt x="460" y="1342"/>
                  <a:pt x="458" y="1347"/>
                  <a:pt x="456" y="1353"/>
                </a:cubicBezTo>
                <a:lnTo>
                  <a:pt x="455" y="1357"/>
                </a:lnTo>
                <a:lnTo>
                  <a:pt x="469" y="1359"/>
                </a:lnTo>
                <a:lnTo>
                  <a:pt x="468" y="1337"/>
                </a:lnTo>
                <a:lnTo>
                  <a:pt x="468" y="1337"/>
                </a:lnTo>
                <a:cubicBezTo>
                  <a:pt x="468" y="1336"/>
                  <a:pt x="469" y="1336"/>
                  <a:pt x="469" y="1335"/>
                </a:cubicBezTo>
                <a:lnTo>
                  <a:pt x="469" y="1335"/>
                </a:lnTo>
                <a:cubicBezTo>
                  <a:pt x="487" y="1326"/>
                  <a:pt x="482" y="1310"/>
                  <a:pt x="478" y="1297"/>
                </a:cubicBezTo>
                <a:lnTo>
                  <a:pt x="478" y="1297"/>
                </a:lnTo>
                <a:cubicBezTo>
                  <a:pt x="478" y="1296"/>
                  <a:pt x="478" y="1296"/>
                  <a:pt x="478" y="1296"/>
                </a:cubicBezTo>
                <a:lnTo>
                  <a:pt x="478" y="1296"/>
                </a:lnTo>
                <a:cubicBezTo>
                  <a:pt x="479" y="1295"/>
                  <a:pt x="480" y="1295"/>
                  <a:pt x="482" y="1294"/>
                </a:cubicBezTo>
                <a:cubicBezTo>
                  <a:pt x="486" y="1292"/>
                  <a:pt x="491" y="1290"/>
                  <a:pt x="494" y="1285"/>
                </a:cubicBezTo>
                <a:cubicBezTo>
                  <a:pt x="502" y="1269"/>
                  <a:pt x="509" y="1251"/>
                  <a:pt x="515" y="1233"/>
                </a:cubicBezTo>
                <a:cubicBezTo>
                  <a:pt x="518" y="1223"/>
                  <a:pt x="520" y="1213"/>
                  <a:pt x="522" y="1203"/>
                </a:cubicBezTo>
                <a:cubicBezTo>
                  <a:pt x="522" y="1200"/>
                  <a:pt x="523" y="1196"/>
                  <a:pt x="524" y="1193"/>
                </a:cubicBezTo>
                <a:cubicBezTo>
                  <a:pt x="537" y="1194"/>
                  <a:pt x="542" y="1183"/>
                  <a:pt x="544" y="1176"/>
                </a:cubicBezTo>
                <a:cubicBezTo>
                  <a:pt x="545" y="1174"/>
                  <a:pt x="546" y="1172"/>
                  <a:pt x="546" y="1170"/>
                </a:cubicBezTo>
                <a:cubicBezTo>
                  <a:pt x="573" y="1119"/>
                  <a:pt x="607" y="1067"/>
                  <a:pt x="648" y="1013"/>
                </a:cubicBezTo>
                <a:lnTo>
                  <a:pt x="651" y="1015"/>
                </a:lnTo>
                <a:lnTo>
                  <a:pt x="652" y="1011"/>
                </a:lnTo>
                <a:lnTo>
                  <a:pt x="655" y="1010"/>
                </a:lnTo>
                <a:lnTo>
                  <a:pt x="652" y="1007"/>
                </a:lnTo>
                <a:lnTo>
                  <a:pt x="652" y="1007"/>
                </a:lnTo>
                <a:cubicBezTo>
                  <a:pt x="661" y="995"/>
                  <a:pt x="669" y="984"/>
                  <a:pt x="678" y="972"/>
                </a:cubicBezTo>
                <a:lnTo>
                  <a:pt x="690" y="954"/>
                </a:lnTo>
                <a:lnTo>
                  <a:pt x="692" y="956"/>
                </a:lnTo>
                <a:lnTo>
                  <a:pt x="694" y="951"/>
                </a:lnTo>
                <a:cubicBezTo>
                  <a:pt x="694" y="951"/>
                  <a:pt x="695" y="950"/>
                  <a:pt x="695" y="949"/>
                </a:cubicBezTo>
                <a:cubicBezTo>
                  <a:pt x="704" y="943"/>
                  <a:pt x="714" y="936"/>
                  <a:pt x="727" y="927"/>
                </a:cubicBezTo>
                <a:cubicBezTo>
                  <a:pt x="724" y="934"/>
                  <a:pt x="721" y="940"/>
                  <a:pt x="718" y="946"/>
                </a:cubicBezTo>
                <a:cubicBezTo>
                  <a:pt x="710" y="965"/>
                  <a:pt x="702" y="982"/>
                  <a:pt x="695" y="999"/>
                </a:cubicBezTo>
                <a:cubicBezTo>
                  <a:pt x="673" y="1050"/>
                  <a:pt x="660" y="1091"/>
                  <a:pt x="654" y="1133"/>
                </a:cubicBezTo>
                <a:cubicBezTo>
                  <a:pt x="645" y="1191"/>
                  <a:pt x="629" y="1234"/>
                  <a:pt x="605" y="1270"/>
                </a:cubicBezTo>
                <a:lnTo>
                  <a:pt x="591" y="1290"/>
                </a:lnTo>
                <a:cubicBezTo>
                  <a:pt x="562" y="1330"/>
                  <a:pt x="533" y="1372"/>
                  <a:pt x="505" y="1414"/>
                </a:cubicBezTo>
                <a:cubicBezTo>
                  <a:pt x="457" y="1485"/>
                  <a:pt x="432" y="1549"/>
                  <a:pt x="426" y="1614"/>
                </a:cubicBezTo>
                <a:cubicBezTo>
                  <a:pt x="426" y="1616"/>
                  <a:pt x="424" y="1619"/>
                  <a:pt x="422" y="1622"/>
                </a:cubicBezTo>
                <a:cubicBezTo>
                  <a:pt x="430" y="1565"/>
                  <a:pt x="438" y="1508"/>
                  <a:pt x="446" y="1452"/>
                </a:cubicBezTo>
                <a:lnTo>
                  <a:pt x="446" y="1449"/>
                </a:lnTo>
                <a:lnTo>
                  <a:pt x="437" y="1447"/>
                </a:lnTo>
                <a:lnTo>
                  <a:pt x="426" y="1472"/>
                </a:lnTo>
                <a:lnTo>
                  <a:pt x="426" y="1472"/>
                </a:lnTo>
                <a:cubicBezTo>
                  <a:pt x="425" y="1470"/>
                  <a:pt x="423" y="1468"/>
                  <a:pt x="423" y="1467"/>
                </a:cubicBezTo>
                <a:cubicBezTo>
                  <a:pt x="425" y="1447"/>
                  <a:pt x="427" y="1426"/>
                  <a:pt x="429" y="1406"/>
                </a:cubicBezTo>
                <a:cubicBezTo>
                  <a:pt x="432" y="1378"/>
                  <a:pt x="435" y="1349"/>
                  <a:pt x="437" y="1320"/>
                </a:cubicBezTo>
                <a:cubicBezTo>
                  <a:pt x="440" y="1284"/>
                  <a:pt x="444" y="1236"/>
                  <a:pt x="446" y="1187"/>
                </a:cubicBezTo>
                <a:cubicBezTo>
                  <a:pt x="446" y="1174"/>
                  <a:pt x="445" y="1160"/>
                  <a:pt x="444" y="1147"/>
                </a:cubicBezTo>
                <a:cubicBezTo>
                  <a:pt x="443" y="1133"/>
                  <a:pt x="442" y="1119"/>
                  <a:pt x="443" y="1105"/>
                </a:cubicBezTo>
                <a:cubicBezTo>
                  <a:pt x="447" y="1006"/>
                  <a:pt x="462" y="903"/>
                  <a:pt x="491" y="770"/>
                </a:cubicBezTo>
                <a:cubicBezTo>
                  <a:pt x="508" y="692"/>
                  <a:pt x="522" y="600"/>
                  <a:pt x="497" y="509"/>
                </a:cubicBezTo>
                <a:cubicBezTo>
                  <a:pt x="486" y="470"/>
                  <a:pt x="471" y="430"/>
                  <a:pt x="457" y="392"/>
                </a:cubicBezTo>
                <a:cubicBezTo>
                  <a:pt x="449" y="369"/>
                  <a:pt x="440" y="346"/>
                  <a:pt x="433" y="322"/>
                </a:cubicBezTo>
                <a:cubicBezTo>
                  <a:pt x="422" y="291"/>
                  <a:pt x="411" y="258"/>
                  <a:pt x="406" y="224"/>
                </a:cubicBezTo>
                <a:cubicBezTo>
                  <a:pt x="398" y="180"/>
                  <a:pt x="391" y="134"/>
                  <a:pt x="385" y="90"/>
                </a:cubicBezTo>
                <a:cubicBezTo>
                  <a:pt x="382" y="70"/>
                  <a:pt x="379" y="49"/>
                  <a:pt x="376" y="29"/>
                </a:cubicBezTo>
                <a:cubicBezTo>
                  <a:pt x="376" y="28"/>
                  <a:pt x="376" y="26"/>
                  <a:pt x="375" y="25"/>
                </a:cubicBezTo>
                <a:cubicBezTo>
                  <a:pt x="374" y="15"/>
                  <a:pt x="373" y="2"/>
                  <a:pt x="351" y="0"/>
                </a:cubicBezTo>
                <a:lnTo>
                  <a:pt x="348" y="0"/>
                </a:lnTo>
                <a:lnTo>
                  <a:pt x="347" y="3"/>
                </a:lnTo>
                <a:cubicBezTo>
                  <a:pt x="346" y="9"/>
                  <a:pt x="345" y="15"/>
                  <a:pt x="344" y="21"/>
                </a:cubicBezTo>
                <a:cubicBezTo>
                  <a:pt x="341" y="34"/>
                  <a:pt x="338" y="47"/>
                  <a:pt x="337" y="61"/>
                </a:cubicBezTo>
                <a:cubicBezTo>
                  <a:pt x="334" y="81"/>
                  <a:pt x="332" y="101"/>
                  <a:pt x="330" y="120"/>
                </a:cubicBezTo>
                <a:cubicBezTo>
                  <a:pt x="326" y="152"/>
                  <a:pt x="322" y="184"/>
                  <a:pt x="317" y="215"/>
                </a:cubicBezTo>
                <a:cubicBezTo>
                  <a:pt x="314" y="238"/>
                  <a:pt x="309" y="261"/>
                  <a:pt x="303" y="283"/>
                </a:cubicBezTo>
                <a:cubicBezTo>
                  <a:pt x="299" y="299"/>
                  <a:pt x="295" y="317"/>
                  <a:pt x="292" y="334"/>
                </a:cubicBezTo>
                <a:cubicBezTo>
                  <a:pt x="286" y="363"/>
                  <a:pt x="281" y="392"/>
                  <a:pt x="276" y="421"/>
                </a:cubicBezTo>
                <a:cubicBezTo>
                  <a:pt x="270" y="456"/>
                  <a:pt x="264" y="493"/>
                  <a:pt x="257" y="528"/>
                </a:cubicBezTo>
                <a:cubicBezTo>
                  <a:pt x="229" y="664"/>
                  <a:pt x="238" y="803"/>
                  <a:pt x="282" y="943"/>
                </a:cubicBezTo>
                <a:cubicBezTo>
                  <a:pt x="288" y="964"/>
                  <a:pt x="295" y="986"/>
                  <a:pt x="302" y="1007"/>
                </a:cubicBezTo>
                <a:cubicBezTo>
                  <a:pt x="324" y="1077"/>
                  <a:pt x="346" y="1150"/>
                  <a:pt x="371" y="1220"/>
                </a:cubicBezTo>
                <a:cubicBezTo>
                  <a:pt x="398" y="1295"/>
                  <a:pt x="399" y="1371"/>
                  <a:pt x="399" y="1455"/>
                </a:cubicBezTo>
                <a:cubicBezTo>
                  <a:pt x="398" y="1524"/>
                  <a:pt x="397" y="1595"/>
                  <a:pt x="395" y="1672"/>
                </a:cubicBezTo>
                <a:cubicBezTo>
                  <a:pt x="395" y="1689"/>
                  <a:pt x="393" y="1706"/>
                  <a:pt x="391" y="1725"/>
                </a:cubicBezTo>
                <a:cubicBezTo>
                  <a:pt x="391" y="1731"/>
                  <a:pt x="390" y="1737"/>
                  <a:pt x="390" y="1744"/>
                </a:cubicBezTo>
                <a:cubicBezTo>
                  <a:pt x="387" y="1739"/>
                  <a:pt x="386" y="1736"/>
                  <a:pt x="384" y="1733"/>
                </a:cubicBezTo>
                <a:cubicBezTo>
                  <a:pt x="381" y="1726"/>
                  <a:pt x="378" y="1718"/>
                  <a:pt x="375" y="1711"/>
                </a:cubicBezTo>
                <a:cubicBezTo>
                  <a:pt x="369" y="1695"/>
                  <a:pt x="362" y="1678"/>
                  <a:pt x="351" y="1664"/>
                </a:cubicBezTo>
                <a:cubicBezTo>
                  <a:pt x="333" y="1641"/>
                  <a:pt x="319" y="1615"/>
                  <a:pt x="310" y="1586"/>
                </a:cubicBezTo>
                <a:cubicBezTo>
                  <a:pt x="297" y="1539"/>
                  <a:pt x="273" y="1495"/>
                  <a:pt x="240" y="1455"/>
                </a:cubicBezTo>
                <a:cubicBezTo>
                  <a:pt x="207" y="1416"/>
                  <a:pt x="167" y="1380"/>
                  <a:pt x="109" y="1339"/>
                </a:cubicBezTo>
                <a:cubicBezTo>
                  <a:pt x="98" y="1332"/>
                  <a:pt x="83" y="1321"/>
                  <a:pt x="67" y="1339"/>
                </a:cubicBezTo>
                <a:lnTo>
                  <a:pt x="65" y="1341"/>
                </a:lnTo>
                <a:lnTo>
                  <a:pt x="66" y="1343"/>
                </a:lnTo>
                <a:cubicBezTo>
                  <a:pt x="67" y="1344"/>
                  <a:pt x="68" y="1346"/>
                  <a:pt x="68" y="1347"/>
                </a:cubicBezTo>
                <a:cubicBezTo>
                  <a:pt x="69" y="1351"/>
                  <a:pt x="71" y="1355"/>
                  <a:pt x="73" y="1357"/>
                </a:cubicBezTo>
                <a:cubicBezTo>
                  <a:pt x="106" y="1394"/>
                  <a:pt x="132" y="1433"/>
                  <a:pt x="152" y="1476"/>
                </a:cubicBezTo>
                <a:cubicBezTo>
                  <a:pt x="161" y="1494"/>
                  <a:pt x="173" y="1511"/>
                  <a:pt x="185" y="1527"/>
                </a:cubicBezTo>
                <a:cubicBezTo>
                  <a:pt x="187" y="1529"/>
                  <a:pt x="189" y="1531"/>
                  <a:pt x="190" y="1534"/>
                </a:cubicBezTo>
                <a:cubicBezTo>
                  <a:pt x="193" y="1537"/>
                  <a:pt x="198" y="1536"/>
                  <a:pt x="204" y="1536"/>
                </a:cubicBezTo>
                <a:cubicBezTo>
                  <a:pt x="205" y="1536"/>
                  <a:pt x="206" y="1535"/>
                  <a:pt x="207" y="1535"/>
                </a:cubicBezTo>
                <a:cubicBezTo>
                  <a:pt x="206" y="1537"/>
                  <a:pt x="206" y="1538"/>
                  <a:pt x="205" y="1539"/>
                </a:cubicBezTo>
                <a:cubicBezTo>
                  <a:pt x="204" y="1543"/>
                  <a:pt x="202" y="1548"/>
                  <a:pt x="204" y="1553"/>
                </a:cubicBezTo>
                <a:cubicBezTo>
                  <a:pt x="206" y="1557"/>
                  <a:pt x="211" y="1559"/>
                  <a:pt x="218" y="1561"/>
                </a:cubicBezTo>
                <a:lnTo>
                  <a:pt x="224" y="1562"/>
                </a:lnTo>
                <a:lnTo>
                  <a:pt x="214" y="1532"/>
                </a:lnTo>
                <a:lnTo>
                  <a:pt x="214" y="1531"/>
                </a:lnTo>
                <a:lnTo>
                  <a:pt x="213" y="1530"/>
                </a:lnTo>
                <a:lnTo>
                  <a:pt x="213" y="1530"/>
                </a:lnTo>
                <a:lnTo>
                  <a:pt x="213" y="1530"/>
                </a:lnTo>
                <a:lnTo>
                  <a:pt x="131" y="1399"/>
                </a:lnTo>
                <a:cubicBezTo>
                  <a:pt x="131" y="1399"/>
                  <a:pt x="132" y="1399"/>
                  <a:pt x="132" y="1400"/>
                </a:cubicBezTo>
                <a:cubicBezTo>
                  <a:pt x="135" y="1400"/>
                  <a:pt x="137" y="1400"/>
                  <a:pt x="138" y="1401"/>
                </a:cubicBezTo>
                <a:cubicBezTo>
                  <a:pt x="193" y="1446"/>
                  <a:pt x="259" y="1510"/>
                  <a:pt x="284" y="1606"/>
                </a:cubicBezTo>
                <a:cubicBezTo>
                  <a:pt x="290" y="1630"/>
                  <a:pt x="299" y="1649"/>
                  <a:pt x="310" y="1661"/>
                </a:cubicBezTo>
                <a:cubicBezTo>
                  <a:pt x="341" y="1695"/>
                  <a:pt x="355" y="1736"/>
                  <a:pt x="369" y="1781"/>
                </a:cubicBezTo>
                <a:cubicBezTo>
                  <a:pt x="373" y="1793"/>
                  <a:pt x="375" y="1806"/>
                  <a:pt x="376" y="1820"/>
                </a:cubicBezTo>
                <a:cubicBezTo>
                  <a:pt x="377" y="1824"/>
                  <a:pt x="377" y="1828"/>
                  <a:pt x="378" y="1832"/>
                </a:cubicBezTo>
                <a:lnTo>
                  <a:pt x="364" y="1818"/>
                </a:lnTo>
                <a:lnTo>
                  <a:pt x="367" y="1817"/>
                </a:lnTo>
                <a:lnTo>
                  <a:pt x="362" y="1814"/>
                </a:lnTo>
                <a:lnTo>
                  <a:pt x="362" y="1811"/>
                </a:lnTo>
                <a:lnTo>
                  <a:pt x="361" y="1812"/>
                </a:lnTo>
                <a:cubicBezTo>
                  <a:pt x="360" y="1807"/>
                  <a:pt x="359" y="1802"/>
                  <a:pt x="359" y="1798"/>
                </a:cubicBezTo>
                <a:cubicBezTo>
                  <a:pt x="356" y="1784"/>
                  <a:pt x="354" y="1769"/>
                  <a:pt x="349" y="1755"/>
                </a:cubicBezTo>
                <a:cubicBezTo>
                  <a:pt x="345" y="1744"/>
                  <a:pt x="340" y="1733"/>
                  <a:pt x="334" y="1723"/>
                </a:cubicBezTo>
                <a:cubicBezTo>
                  <a:pt x="331" y="1718"/>
                  <a:pt x="328" y="1713"/>
                  <a:pt x="326" y="1707"/>
                </a:cubicBezTo>
                <a:cubicBezTo>
                  <a:pt x="299" y="1652"/>
                  <a:pt x="262" y="1605"/>
                  <a:pt x="232" y="1571"/>
                </a:cubicBezTo>
                <a:lnTo>
                  <a:pt x="227" y="1565"/>
                </a:lnTo>
                <a:lnTo>
                  <a:pt x="226" y="1573"/>
                </a:lnTo>
                <a:cubicBezTo>
                  <a:pt x="226" y="1575"/>
                  <a:pt x="226" y="1576"/>
                  <a:pt x="225" y="1577"/>
                </a:cubicBezTo>
                <a:cubicBezTo>
                  <a:pt x="225" y="1580"/>
                  <a:pt x="224" y="1582"/>
                  <a:pt x="225" y="1584"/>
                </a:cubicBezTo>
                <a:cubicBezTo>
                  <a:pt x="227" y="1590"/>
                  <a:pt x="230" y="1594"/>
                  <a:pt x="233" y="1598"/>
                </a:cubicBezTo>
                <a:cubicBezTo>
                  <a:pt x="279" y="1662"/>
                  <a:pt x="326" y="1733"/>
                  <a:pt x="350" y="1814"/>
                </a:cubicBezTo>
                <a:cubicBezTo>
                  <a:pt x="351" y="1817"/>
                  <a:pt x="353" y="1818"/>
                  <a:pt x="355" y="1819"/>
                </a:cubicBezTo>
                <a:lnTo>
                  <a:pt x="357" y="1820"/>
                </a:lnTo>
                <a:cubicBezTo>
                  <a:pt x="357" y="1823"/>
                  <a:pt x="357" y="1825"/>
                  <a:pt x="357" y="1828"/>
                </a:cubicBezTo>
                <a:cubicBezTo>
                  <a:pt x="358" y="1836"/>
                  <a:pt x="359" y="1845"/>
                  <a:pt x="363" y="1851"/>
                </a:cubicBezTo>
                <a:cubicBezTo>
                  <a:pt x="386" y="1885"/>
                  <a:pt x="387" y="1923"/>
                  <a:pt x="388" y="1962"/>
                </a:cubicBezTo>
                <a:lnTo>
                  <a:pt x="388" y="1966"/>
                </a:lnTo>
                <a:cubicBezTo>
                  <a:pt x="389" y="1990"/>
                  <a:pt x="390" y="2014"/>
                  <a:pt x="390" y="2037"/>
                </a:cubicBezTo>
                <a:cubicBezTo>
                  <a:pt x="392" y="2109"/>
                  <a:pt x="394" y="2183"/>
                  <a:pt x="400" y="2255"/>
                </a:cubicBezTo>
                <a:cubicBezTo>
                  <a:pt x="407" y="2337"/>
                  <a:pt x="418" y="2419"/>
                  <a:pt x="428" y="2499"/>
                </a:cubicBezTo>
                <a:cubicBezTo>
                  <a:pt x="432" y="2532"/>
                  <a:pt x="437" y="2566"/>
                  <a:pt x="441" y="2599"/>
                </a:cubicBezTo>
                <a:cubicBezTo>
                  <a:pt x="442" y="2606"/>
                  <a:pt x="443" y="2614"/>
                  <a:pt x="444" y="2621"/>
                </a:cubicBezTo>
                <a:cubicBezTo>
                  <a:pt x="445" y="2624"/>
                  <a:pt x="445" y="2626"/>
                  <a:pt x="446" y="2629"/>
                </a:cubicBezTo>
                <a:lnTo>
                  <a:pt x="443" y="2630"/>
                </a:lnTo>
                <a:cubicBezTo>
                  <a:pt x="441" y="2627"/>
                  <a:pt x="439" y="2625"/>
                  <a:pt x="437" y="2622"/>
                </a:cubicBezTo>
                <a:cubicBezTo>
                  <a:pt x="431" y="2614"/>
                  <a:pt x="425" y="2607"/>
                  <a:pt x="421" y="2599"/>
                </a:cubicBezTo>
                <a:cubicBezTo>
                  <a:pt x="416" y="2586"/>
                  <a:pt x="411" y="2571"/>
                  <a:pt x="407" y="2558"/>
                </a:cubicBezTo>
                <a:cubicBezTo>
                  <a:pt x="404" y="2548"/>
                  <a:pt x="400" y="2537"/>
                  <a:pt x="397" y="2527"/>
                </a:cubicBezTo>
                <a:cubicBezTo>
                  <a:pt x="395" y="2521"/>
                  <a:pt x="392" y="2515"/>
                  <a:pt x="390" y="2508"/>
                </a:cubicBezTo>
                <a:cubicBezTo>
                  <a:pt x="383" y="2488"/>
                  <a:pt x="376" y="2468"/>
                  <a:pt x="365" y="2450"/>
                </a:cubicBezTo>
                <a:cubicBezTo>
                  <a:pt x="354" y="2430"/>
                  <a:pt x="342" y="2410"/>
                  <a:pt x="331" y="2391"/>
                </a:cubicBezTo>
                <a:cubicBezTo>
                  <a:pt x="303" y="2340"/>
                  <a:pt x="273" y="2287"/>
                  <a:pt x="233" y="2241"/>
                </a:cubicBezTo>
                <a:cubicBezTo>
                  <a:pt x="224" y="2231"/>
                  <a:pt x="215" y="2221"/>
                  <a:pt x="207" y="2211"/>
                </a:cubicBezTo>
                <a:cubicBezTo>
                  <a:pt x="193" y="2195"/>
                  <a:pt x="180" y="2179"/>
                  <a:pt x="166" y="2164"/>
                </a:cubicBezTo>
                <a:cubicBezTo>
                  <a:pt x="137" y="2133"/>
                  <a:pt x="103" y="2096"/>
                  <a:pt x="66" y="2060"/>
                </a:cubicBezTo>
                <a:cubicBezTo>
                  <a:pt x="54" y="2048"/>
                  <a:pt x="35" y="2034"/>
                  <a:pt x="3" y="2046"/>
                </a:cubicBezTo>
                <a:lnTo>
                  <a:pt x="0" y="2048"/>
                </a:lnTo>
                <a:lnTo>
                  <a:pt x="1" y="2051"/>
                </a:lnTo>
                <a:cubicBezTo>
                  <a:pt x="3" y="2056"/>
                  <a:pt x="5" y="2062"/>
                  <a:pt x="7" y="2067"/>
                </a:cubicBezTo>
                <a:cubicBezTo>
                  <a:pt x="10" y="2079"/>
                  <a:pt x="14" y="2090"/>
                  <a:pt x="21" y="2100"/>
                </a:cubicBezTo>
                <a:cubicBezTo>
                  <a:pt x="27" y="2109"/>
                  <a:pt x="33" y="2118"/>
                  <a:pt x="38" y="2127"/>
                </a:cubicBezTo>
                <a:cubicBezTo>
                  <a:pt x="62" y="2162"/>
                  <a:pt x="86" y="2198"/>
                  <a:pt x="115" y="2229"/>
                </a:cubicBezTo>
                <a:cubicBezTo>
                  <a:pt x="178" y="2295"/>
                  <a:pt x="232" y="2371"/>
                  <a:pt x="285" y="2469"/>
                </a:cubicBezTo>
                <a:lnTo>
                  <a:pt x="290" y="2478"/>
                </a:lnTo>
                <a:cubicBezTo>
                  <a:pt x="331" y="2553"/>
                  <a:pt x="374" y="2630"/>
                  <a:pt x="435" y="2693"/>
                </a:cubicBezTo>
                <a:cubicBezTo>
                  <a:pt x="444" y="2703"/>
                  <a:pt x="461" y="2722"/>
                  <a:pt x="464" y="2742"/>
                </a:cubicBezTo>
                <a:cubicBezTo>
                  <a:pt x="476" y="2809"/>
                  <a:pt x="485" y="2877"/>
                  <a:pt x="495" y="2943"/>
                </a:cubicBezTo>
                <a:cubicBezTo>
                  <a:pt x="497" y="2961"/>
                  <a:pt x="500" y="2979"/>
                  <a:pt x="502" y="2997"/>
                </a:cubicBezTo>
                <a:lnTo>
                  <a:pt x="504" y="3007"/>
                </a:lnTo>
                <a:cubicBezTo>
                  <a:pt x="512" y="3063"/>
                  <a:pt x="520" y="3120"/>
                  <a:pt x="527" y="3177"/>
                </a:cubicBezTo>
                <a:cubicBezTo>
                  <a:pt x="528" y="3184"/>
                  <a:pt x="529" y="3192"/>
                  <a:pt x="530" y="3199"/>
                </a:cubicBezTo>
                <a:cubicBezTo>
                  <a:pt x="534" y="3225"/>
                  <a:pt x="538" y="3252"/>
                  <a:pt x="536" y="3277"/>
                </a:cubicBezTo>
                <a:cubicBezTo>
                  <a:pt x="535" y="3286"/>
                  <a:pt x="534" y="3294"/>
                  <a:pt x="534" y="3302"/>
                </a:cubicBezTo>
                <a:cubicBezTo>
                  <a:pt x="530" y="3352"/>
                  <a:pt x="526" y="3403"/>
                  <a:pt x="509" y="3452"/>
                </a:cubicBezTo>
                <a:cubicBezTo>
                  <a:pt x="506" y="3463"/>
                  <a:pt x="503" y="3475"/>
                  <a:pt x="501" y="3486"/>
                </a:cubicBezTo>
                <a:cubicBezTo>
                  <a:pt x="500" y="3490"/>
                  <a:pt x="499" y="3493"/>
                  <a:pt x="498" y="3497"/>
                </a:cubicBezTo>
                <a:cubicBezTo>
                  <a:pt x="493" y="3492"/>
                  <a:pt x="490" y="3487"/>
                  <a:pt x="489" y="3482"/>
                </a:cubicBezTo>
                <a:cubicBezTo>
                  <a:pt x="487" y="3475"/>
                  <a:pt x="486" y="3468"/>
                  <a:pt x="484" y="3461"/>
                </a:cubicBezTo>
                <a:cubicBezTo>
                  <a:pt x="481" y="3450"/>
                  <a:pt x="479" y="3438"/>
                  <a:pt x="474" y="3426"/>
                </a:cubicBezTo>
                <a:cubicBezTo>
                  <a:pt x="453" y="3369"/>
                  <a:pt x="430" y="3300"/>
                  <a:pt x="426" y="3226"/>
                </a:cubicBezTo>
                <a:cubicBezTo>
                  <a:pt x="424" y="3184"/>
                  <a:pt x="406" y="3147"/>
                  <a:pt x="376" y="3119"/>
                </a:cubicBezTo>
                <a:cubicBezTo>
                  <a:pt x="327" y="3074"/>
                  <a:pt x="268" y="3046"/>
                  <a:pt x="210" y="3019"/>
                </a:cubicBezTo>
                <a:lnTo>
                  <a:pt x="209" y="3019"/>
                </a:lnTo>
                <a:cubicBezTo>
                  <a:pt x="207" y="3018"/>
                  <a:pt x="205" y="3019"/>
                  <a:pt x="202" y="3020"/>
                </a:cubicBezTo>
                <a:cubicBezTo>
                  <a:pt x="201" y="3020"/>
                  <a:pt x="200" y="3021"/>
                  <a:pt x="199" y="3021"/>
                </a:cubicBezTo>
                <a:lnTo>
                  <a:pt x="197" y="3021"/>
                </a:lnTo>
                <a:lnTo>
                  <a:pt x="196" y="3023"/>
                </a:lnTo>
                <a:cubicBezTo>
                  <a:pt x="187" y="3042"/>
                  <a:pt x="202" y="3050"/>
                  <a:pt x="213" y="3055"/>
                </a:cubicBezTo>
                <a:cubicBezTo>
                  <a:pt x="244" y="3072"/>
                  <a:pt x="270" y="3098"/>
                  <a:pt x="286" y="3128"/>
                </a:cubicBezTo>
                <a:cubicBezTo>
                  <a:pt x="302" y="3160"/>
                  <a:pt x="316" y="3194"/>
                  <a:pt x="330" y="3226"/>
                </a:cubicBezTo>
                <a:cubicBezTo>
                  <a:pt x="339" y="3250"/>
                  <a:pt x="349" y="3274"/>
                  <a:pt x="360" y="3297"/>
                </a:cubicBezTo>
                <a:cubicBezTo>
                  <a:pt x="363" y="3304"/>
                  <a:pt x="365" y="3311"/>
                  <a:pt x="367" y="3319"/>
                </a:cubicBezTo>
                <a:cubicBezTo>
                  <a:pt x="371" y="3335"/>
                  <a:pt x="375" y="3353"/>
                  <a:pt x="394" y="3362"/>
                </a:cubicBezTo>
                <a:cubicBezTo>
                  <a:pt x="394" y="3365"/>
                  <a:pt x="394" y="3367"/>
                  <a:pt x="394" y="3369"/>
                </a:cubicBezTo>
                <a:cubicBezTo>
                  <a:pt x="394" y="3376"/>
                  <a:pt x="394" y="3383"/>
                  <a:pt x="396" y="3389"/>
                </a:cubicBezTo>
                <a:cubicBezTo>
                  <a:pt x="406" y="3417"/>
                  <a:pt x="417" y="3448"/>
                  <a:pt x="430" y="3478"/>
                </a:cubicBezTo>
                <a:cubicBezTo>
                  <a:pt x="457" y="3539"/>
                  <a:pt x="463" y="3600"/>
                  <a:pt x="448" y="3672"/>
                </a:cubicBezTo>
                <a:cubicBezTo>
                  <a:pt x="443" y="3701"/>
                  <a:pt x="436" y="3730"/>
                  <a:pt x="429" y="3757"/>
                </a:cubicBezTo>
                <a:cubicBezTo>
                  <a:pt x="413" y="3829"/>
                  <a:pt x="396" y="3902"/>
                  <a:pt x="391" y="3978"/>
                </a:cubicBezTo>
                <a:cubicBezTo>
                  <a:pt x="386" y="4082"/>
                  <a:pt x="383" y="4205"/>
                  <a:pt x="409" y="4326"/>
                </a:cubicBezTo>
                <a:cubicBezTo>
                  <a:pt x="409" y="4327"/>
                  <a:pt x="409" y="4328"/>
                  <a:pt x="410" y="4329"/>
                </a:cubicBezTo>
                <a:cubicBezTo>
                  <a:pt x="412" y="4340"/>
                  <a:pt x="414" y="4347"/>
                  <a:pt x="419" y="4349"/>
                </a:cubicBezTo>
                <a:cubicBezTo>
                  <a:pt x="436" y="4354"/>
                  <a:pt x="435" y="4365"/>
                  <a:pt x="435" y="4378"/>
                </a:cubicBezTo>
                <a:cubicBezTo>
                  <a:pt x="435" y="4381"/>
                  <a:pt x="435" y="4383"/>
                  <a:pt x="435" y="4386"/>
                </a:cubicBezTo>
                <a:cubicBezTo>
                  <a:pt x="436" y="4405"/>
                  <a:pt x="436" y="4425"/>
                  <a:pt x="436" y="4446"/>
                </a:cubicBezTo>
                <a:cubicBezTo>
                  <a:pt x="436" y="4452"/>
                  <a:pt x="436" y="4459"/>
                  <a:pt x="436" y="4466"/>
                </a:cubicBezTo>
                <a:cubicBezTo>
                  <a:pt x="435" y="4465"/>
                  <a:pt x="435" y="4465"/>
                  <a:pt x="435" y="4465"/>
                </a:cubicBezTo>
                <a:cubicBezTo>
                  <a:pt x="431" y="4461"/>
                  <a:pt x="427" y="4458"/>
                  <a:pt x="425" y="4454"/>
                </a:cubicBezTo>
                <a:cubicBezTo>
                  <a:pt x="423" y="4448"/>
                  <a:pt x="420" y="4443"/>
                  <a:pt x="418" y="4437"/>
                </a:cubicBezTo>
                <a:cubicBezTo>
                  <a:pt x="402" y="4405"/>
                  <a:pt x="386" y="4371"/>
                  <a:pt x="373" y="4337"/>
                </a:cubicBezTo>
                <a:cubicBezTo>
                  <a:pt x="367" y="4324"/>
                  <a:pt x="363" y="4310"/>
                  <a:pt x="360" y="4296"/>
                </a:cubicBezTo>
                <a:cubicBezTo>
                  <a:pt x="354" y="4276"/>
                  <a:pt x="348" y="4255"/>
                  <a:pt x="338" y="4237"/>
                </a:cubicBezTo>
                <a:cubicBezTo>
                  <a:pt x="298" y="4165"/>
                  <a:pt x="239" y="4103"/>
                  <a:pt x="150" y="4040"/>
                </a:cubicBezTo>
                <a:cubicBezTo>
                  <a:pt x="143" y="4035"/>
                  <a:pt x="134" y="4031"/>
                  <a:pt x="126" y="4028"/>
                </a:cubicBezTo>
                <a:cubicBezTo>
                  <a:pt x="122" y="4026"/>
                  <a:pt x="118" y="4025"/>
                  <a:pt x="114" y="4023"/>
                </a:cubicBezTo>
                <a:lnTo>
                  <a:pt x="112" y="4022"/>
                </a:lnTo>
                <a:lnTo>
                  <a:pt x="103" y="4033"/>
                </a:lnTo>
                <a:lnTo>
                  <a:pt x="105" y="4035"/>
                </a:lnTo>
                <a:cubicBezTo>
                  <a:pt x="106" y="4037"/>
                  <a:pt x="107" y="4039"/>
                  <a:pt x="108" y="4041"/>
                </a:cubicBezTo>
                <a:cubicBezTo>
                  <a:pt x="111" y="4046"/>
                  <a:pt x="113" y="4051"/>
                  <a:pt x="117" y="4056"/>
                </a:cubicBezTo>
                <a:cubicBezTo>
                  <a:pt x="131" y="4075"/>
                  <a:pt x="146" y="4094"/>
                  <a:pt x="158" y="4109"/>
                </a:cubicBezTo>
                <a:cubicBezTo>
                  <a:pt x="161" y="4113"/>
                  <a:pt x="164" y="4115"/>
                  <a:pt x="167" y="4118"/>
                </a:cubicBezTo>
                <a:cubicBezTo>
                  <a:pt x="167" y="4119"/>
                  <a:pt x="167" y="4119"/>
                  <a:pt x="168" y="4119"/>
                </a:cubicBezTo>
                <a:lnTo>
                  <a:pt x="167" y="4120"/>
                </a:lnTo>
                <a:lnTo>
                  <a:pt x="169" y="4121"/>
                </a:lnTo>
                <a:lnTo>
                  <a:pt x="169" y="4127"/>
                </a:lnTo>
                <a:lnTo>
                  <a:pt x="170" y="4126"/>
                </a:lnTo>
                <a:cubicBezTo>
                  <a:pt x="170" y="4131"/>
                  <a:pt x="172" y="4135"/>
                  <a:pt x="175" y="4138"/>
                </a:cubicBezTo>
                <a:cubicBezTo>
                  <a:pt x="179" y="4142"/>
                  <a:pt x="185" y="4145"/>
                  <a:pt x="194" y="4145"/>
                </a:cubicBezTo>
                <a:lnTo>
                  <a:pt x="202" y="4145"/>
                </a:lnTo>
                <a:lnTo>
                  <a:pt x="178" y="4120"/>
                </a:lnTo>
                <a:lnTo>
                  <a:pt x="178" y="4120"/>
                </a:lnTo>
                <a:lnTo>
                  <a:pt x="177" y="4118"/>
                </a:lnTo>
                <a:lnTo>
                  <a:pt x="177" y="4118"/>
                </a:lnTo>
                <a:lnTo>
                  <a:pt x="176" y="4117"/>
                </a:lnTo>
                <a:lnTo>
                  <a:pt x="175" y="4092"/>
                </a:lnTo>
                <a:cubicBezTo>
                  <a:pt x="251" y="4157"/>
                  <a:pt x="324" y="4229"/>
                  <a:pt x="338" y="4341"/>
                </a:cubicBezTo>
                <a:cubicBezTo>
                  <a:pt x="344" y="4388"/>
                  <a:pt x="365" y="4436"/>
                  <a:pt x="402" y="4491"/>
                </a:cubicBezTo>
                <a:cubicBezTo>
                  <a:pt x="424" y="4523"/>
                  <a:pt x="440" y="4560"/>
                  <a:pt x="454" y="4595"/>
                </a:cubicBezTo>
                <a:cubicBezTo>
                  <a:pt x="463" y="4616"/>
                  <a:pt x="472" y="4637"/>
                  <a:pt x="482" y="4658"/>
                </a:cubicBezTo>
                <a:lnTo>
                  <a:pt x="474" y="4651"/>
                </a:lnTo>
                <a:lnTo>
                  <a:pt x="474" y="4651"/>
                </a:lnTo>
                <a:cubicBezTo>
                  <a:pt x="469" y="4647"/>
                  <a:pt x="464" y="4642"/>
                  <a:pt x="459" y="4638"/>
                </a:cubicBezTo>
                <a:lnTo>
                  <a:pt x="464" y="4634"/>
                </a:lnTo>
                <a:lnTo>
                  <a:pt x="454" y="4634"/>
                </a:lnTo>
                <a:lnTo>
                  <a:pt x="434" y="4608"/>
                </a:lnTo>
                <a:lnTo>
                  <a:pt x="433" y="4616"/>
                </a:lnTo>
                <a:cubicBezTo>
                  <a:pt x="433" y="4625"/>
                  <a:pt x="434" y="4631"/>
                  <a:pt x="438" y="4635"/>
                </a:cubicBezTo>
                <a:cubicBezTo>
                  <a:pt x="441" y="4638"/>
                  <a:pt x="445" y="4640"/>
                  <a:pt x="450" y="4641"/>
                </a:cubicBezTo>
                <a:cubicBezTo>
                  <a:pt x="449" y="4645"/>
                  <a:pt x="449" y="4649"/>
                  <a:pt x="451" y="4651"/>
                </a:cubicBezTo>
                <a:cubicBezTo>
                  <a:pt x="453" y="4655"/>
                  <a:pt x="459" y="4656"/>
                  <a:pt x="464" y="4656"/>
                </a:cubicBezTo>
                <a:cubicBezTo>
                  <a:pt x="465" y="4656"/>
                  <a:pt x="467" y="4656"/>
                  <a:pt x="469" y="4656"/>
                </a:cubicBezTo>
                <a:cubicBezTo>
                  <a:pt x="469" y="4658"/>
                  <a:pt x="469" y="4660"/>
                  <a:pt x="469" y="4662"/>
                </a:cubicBezTo>
                <a:cubicBezTo>
                  <a:pt x="469" y="4668"/>
                  <a:pt x="469" y="4674"/>
                  <a:pt x="472" y="4680"/>
                </a:cubicBezTo>
                <a:cubicBezTo>
                  <a:pt x="476" y="4688"/>
                  <a:pt x="482" y="4695"/>
                  <a:pt x="487" y="4703"/>
                </a:cubicBezTo>
                <a:cubicBezTo>
                  <a:pt x="492" y="4710"/>
                  <a:pt x="497" y="4717"/>
                  <a:pt x="501" y="4724"/>
                </a:cubicBezTo>
                <a:cubicBezTo>
                  <a:pt x="506" y="4734"/>
                  <a:pt x="512" y="4743"/>
                  <a:pt x="518" y="4753"/>
                </a:cubicBezTo>
                <a:cubicBezTo>
                  <a:pt x="535" y="4779"/>
                  <a:pt x="552" y="4805"/>
                  <a:pt x="556" y="4838"/>
                </a:cubicBezTo>
                <a:cubicBezTo>
                  <a:pt x="558" y="4856"/>
                  <a:pt x="564" y="4874"/>
                  <a:pt x="569" y="4889"/>
                </a:cubicBezTo>
                <a:cubicBezTo>
                  <a:pt x="576" y="4909"/>
                  <a:pt x="583" y="4925"/>
                  <a:pt x="590" y="4939"/>
                </a:cubicBezTo>
                <a:cubicBezTo>
                  <a:pt x="597" y="4952"/>
                  <a:pt x="605" y="4966"/>
                  <a:pt x="611" y="4980"/>
                </a:cubicBezTo>
                <a:cubicBezTo>
                  <a:pt x="633" y="5020"/>
                  <a:pt x="656" y="5064"/>
                  <a:pt x="681" y="5104"/>
                </a:cubicBezTo>
                <a:cubicBezTo>
                  <a:pt x="717" y="5162"/>
                  <a:pt x="771" y="5204"/>
                  <a:pt x="823" y="5246"/>
                </a:cubicBezTo>
                <a:lnTo>
                  <a:pt x="830" y="5251"/>
                </a:lnTo>
                <a:cubicBezTo>
                  <a:pt x="840" y="5259"/>
                  <a:pt x="851" y="5267"/>
                  <a:pt x="862" y="5274"/>
                </a:cubicBezTo>
                <a:cubicBezTo>
                  <a:pt x="867" y="5278"/>
                  <a:pt x="872" y="5281"/>
                  <a:pt x="876" y="5285"/>
                </a:cubicBezTo>
                <a:lnTo>
                  <a:pt x="893" y="5296"/>
                </a:lnTo>
                <a:lnTo>
                  <a:pt x="881" y="5280"/>
                </a:lnTo>
                <a:moveTo>
                  <a:pt x="422" y="1117"/>
                </a:moveTo>
                <a:cubicBezTo>
                  <a:pt x="423" y="1137"/>
                  <a:pt x="423" y="1157"/>
                  <a:pt x="423" y="1177"/>
                </a:cubicBezTo>
                <a:cubicBezTo>
                  <a:pt x="422" y="1191"/>
                  <a:pt x="422" y="1206"/>
                  <a:pt x="421" y="1219"/>
                </a:cubicBezTo>
                <a:cubicBezTo>
                  <a:pt x="420" y="1229"/>
                  <a:pt x="420" y="1239"/>
                  <a:pt x="419" y="1249"/>
                </a:cubicBezTo>
                <a:cubicBezTo>
                  <a:pt x="419" y="1257"/>
                  <a:pt x="419" y="1265"/>
                  <a:pt x="419" y="1272"/>
                </a:cubicBezTo>
                <a:cubicBezTo>
                  <a:pt x="419" y="1283"/>
                  <a:pt x="419" y="1294"/>
                  <a:pt x="418" y="1305"/>
                </a:cubicBezTo>
                <a:cubicBezTo>
                  <a:pt x="418" y="1308"/>
                  <a:pt x="416" y="1311"/>
                  <a:pt x="414" y="1314"/>
                </a:cubicBezTo>
                <a:cubicBezTo>
                  <a:pt x="409" y="1294"/>
                  <a:pt x="403" y="1273"/>
                  <a:pt x="398" y="1254"/>
                </a:cubicBezTo>
                <a:cubicBezTo>
                  <a:pt x="384" y="1200"/>
                  <a:pt x="371" y="1149"/>
                  <a:pt x="356" y="1097"/>
                </a:cubicBezTo>
                <a:cubicBezTo>
                  <a:pt x="349" y="1074"/>
                  <a:pt x="341" y="1051"/>
                  <a:pt x="334" y="1028"/>
                </a:cubicBezTo>
                <a:cubicBezTo>
                  <a:pt x="323" y="999"/>
                  <a:pt x="313" y="969"/>
                  <a:pt x="306" y="939"/>
                </a:cubicBezTo>
                <a:cubicBezTo>
                  <a:pt x="303" y="930"/>
                  <a:pt x="301" y="920"/>
                  <a:pt x="299" y="911"/>
                </a:cubicBezTo>
                <a:cubicBezTo>
                  <a:pt x="280" y="837"/>
                  <a:pt x="261" y="760"/>
                  <a:pt x="267" y="682"/>
                </a:cubicBezTo>
                <a:cubicBezTo>
                  <a:pt x="273" y="613"/>
                  <a:pt x="283" y="537"/>
                  <a:pt x="299" y="445"/>
                </a:cubicBezTo>
                <a:cubicBezTo>
                  <a:pt x="313" y="369"/>
                  <a:pt x="328" y="292"/>
                  <a:pt x="343" y="218"/>
                </a:cubicBezTo>
                <a:cubicBezTo>
                  <a:pt x="349" y="189"/>
                  <a:pt x="355" y="159"/>
                  <a:pt x="361" y="129"/>
                </a:cubicBezTo>
                <a:cubicBezTo>
                  <a:pt x="361" y="128"/>
                  <a:pt x="362" y="128"/>
                  <a:pt x="362" y="127"/>
                </a:cubicBezTo>
                <a:cubicBezTo>
                  <a:pt x="363" y="129"/>
                  <a:pt x="363" y="131"/>
                  <a:pt x="363" y="133"/>
                </a:cubicBezTo>
                <a:cubicBezTo>
                  <a:pt x="365" y="142"/>
                  <a:pt x="366" y="150"/>
                  <a:pt x="367" y="158"/>
                </a:cubicBezTo>
                <a:cubicBezTo>
                  <a:pt x="376" y="229"/>
                  <a:pt x="390" y="285"/>
                  <a:pt x="410" y="336"/>
                </a:cubicBezTo>
                <a:cubicBezTo>
                  <a:pt x="434" y="399"/>
                  <a:pt x="455" y="464"/>
                  <a:pt x="472" y="530"/>
                </a:cubicBezTo>
                <a:cubicBezTo>
                  <a:pt x="485" y="581"/>
                  <a:pt x="485" y="639"/>
                  <a:pt x="473" y="706"/>
                </a:cubicBezTo>
                <a:cubicBezTo>
                  <a:pt x="470" y="722"/>
                  <a:pt x="467" y="738"/>
                  <a:pt x="464" y="754"/>
                </a:cubicBezTo>
                <a:cubicBezTo>
                  <a:pt x="450" y="833"/>
                  <a:pt x="435" y="914"/>
                  <a:pt x="425" y="995"/>
                </a:cubicBezTo>
                <a:cubicBezTo>
                  <a:pt x="420" y="1035"/>
                  <a:pt x="421" y="1077"/>
                  <a:pt x="422" y="1117"/>
                </a:cubicBezTo>
                <a:moveTo>
                  <a:pt x="375" y="2566"/>
                </a:moveTo>
                <a:lnTo>
                  <a:pt x="373" y="2566"/>
                </a:lnTo>
                <a:cubicBezTo>
                  <a:pt x="367" y="2555"/>
                  <a:pt x="360" y="2544"/>
                  <a:pt x="354" y="2533"/>
                </a:cubicBezTo>
                <a:cubicBezTo>
                  <a:pt x="338" y="2508"/>
                  <a:pt x="322" y="2482"/>
                  <a:pt x="308" y="2455"/>
                </a:cubicBezTo>
                <a:cubicBezTo>
                  <a:pt x="268" y="2381"/>
                  <a:pt x="224" y="2303"/>
                  <a:pt x="161" y="2238"/>
                </a:cubicBezTo>
                <a:cubicBezTo>
                  <a:pt x="117" y="2194"/>
                  <a:pt x="80" y="2146"/>
                  <a:pt x="49" y="2096"/>
                </a:cubicBezTo>
                <a:cubicBezTo>
                  <a:pt x="46" y="2091"/>
                  <a:pt x="43" y="2085"/>
                  <a:pt x="40" y="2077"/>
                </a:cubicBezTo>
                <a:cubicBezTo>
                  <a:pt x="39" y="2075"/>
                  <a:pt x="38" y="2073"/>
                  <a:pt x="37" y="2071"/>
                </a:cubicBezTo>
                <a:cubicBezTo>
                  <a:pt x="55" y="2077"/>
                  <a:pt x="65" y="2089"/>
                  <a:pt x="74" y="2100"/>
                </a:cubicBezTo>
                <a:lnTo>
                  <a:pt x="76" y="2102"/>
                </a:lnTo>
                <a:cubicBezTo>
                  <a:pt x="84" y="2111"/>
                  <a:pt x="92" y="2120"/>
                  <a:pt x="99" y="2129"/>
                </a:cubicBezTo>
                <a:cubicBezTo>
                  <a:pt x="143" y="2179"/>
                  <a:pt x="189" y="2231"/>
                  <a:pt x="230" y="2285"/>
                </a:cubicBezTo>
                <a:cubicBezTo>
                  <a:pt x="249" y="2310"/>
                  <a:pt x="265" y="2338"/>
                  <a:pt x="280" y="2366"/>
                </a:cubicBezTo>
                <a:cubicBezTo>
                  <a:pt x="290" y="2383"/>
                  <a:pt x="300" y="2401"/>
                  <a:pt x="311" y="2418"/>
                </a:cubicBezTo>
                <a:cubicBezTo>
                  <a:pt x="340" y="2463"/>
                  <a:pt x="360" y="2508"/>
                  <a:pt x="372" y="2555"/>
                </a:cubicBezTo>
                <a:cubicBezTo>
                  <a:pt x="373" y="2558"/>
                  <a:pt x="374" y="2561"/>
                  <a:pt x="375" y="2564"/>
                </a:cubicBezTo>
                <a:lnTo>
                  <a:pt x="375" y="2566"/>
                </a:lnTo>
                <a:moveTo>
                  <a:pt x="376" y="3175"/>
                </a:moveTo>
                <a:cubicBezTo>
                  <a:pt x="391" y="3208"/>
                  <a:pt x="397" y="3245"/>
                  <a:pt x="394" y="3284"/>
                </a:cubicBezTo>
                <a:cubicBezTo>
                  <a:pt x="392" y="3303"/>
                  <a:pt x="399" y="3324"/>
                  <a:pt x="404" y="3342"/>
                </a:cubicBezTo>
                <a:lnTo>
                  <a:pt x="405" y="3344"/>
                </a:lnTo>
                <a:cubicBezTo>
                  <a:pt x="406" y="3348"/>
                  <a:pt x="407" y="3351"/>
                  <a:pt x="406" y="3352"/>
                </a:cubicBezTo>
                <a:cubicBezTo>
                  <a:pt x="405" y="3354"/>
                  <a:pt x="403" y="3355"/>
                  <a:pt x="400" y="3355"/>
                </a:cubicBezTo>
                <a:cubicBezTo>
                  <a:pt x="377" y="3274"/>
                  <a:pt x="345" y="3193"/>
                  <a:pt x="301" y="3107"/>
                </a:cubicBezTo>
                <a:cubicBezTo>
                  <a:pt x="337" y="3119"/>
                  <a:pt x="362" y="3142"/>
                  <a:pt x="376" y="3175"/>
                </a:cubicBezTo>
                <a:moveTo>
                  <a:pt x="573" y="3734"/>
                </a:moveTo>
                <a:cubicBezTo>
                  <a:pt x="573" y="3739"/>
                  <a:pt x="573" y="3743"/>
                  <a:pt x="571" y="3747"/>
                </a:cubicBezTo>
                <a:cubicBezTo>
                  <a:pt x="566" y="3766"/>
                  <a:pt x="559" y="3784"/>
                  <a:pt x="553" y="3802"/>
                </a:cubicBezTo>
                <a:cubicBezTo>
                  <a:pt x="548" y="3819"/>
                  <a:pt x="542" y="3835"/>
                  <a:pt x="537" y="3852"/>
                </a:cubicBezTo>
                <a:cubicBezTo>
                  <a:pt x="532" y="3867"/>
                  <a:pt x="527" y="3883"/>
                  <a:pt x="521" y="3898"/>
                </a:cubicBezTo>
                <a:cubicBezTo>
                  <a:pt x="508" y="3936"/>
                  <a:pt x="494" y="3975"/>
                  <a:pt x="490" y="4017"/>
                </a:cubicBezTo>
                <a:cubicBezTo>
                  <a:pt x="487" y="4055"/>
                  <a:pt x="470" y="4090"/>
                  <a:pt x="454" y="4125"/>
                </a:cubicBezTo>
                <a:cubicBezTo>
                  <a:pt x="451" y="4130"/>
                  <a:pt x="449" y="4135"/>
                  <a:pt x="446" y="4141"/>
                </a:cubicBezTo>
                <a:cubicBezTo>
                  <a:pt x="446" y="4130"/>
                  <a:pt x="447" y="4120"/>
                  <a:pt x="448" y="4111"/>
                </a:cubicBezTo>
                <a:cubicBezTo>
                  <a:pt x="452" y="4093"/>
                  <a:pt x="455" y="4075"/>
                  <a:pt x="459" y="4058"/>
                </a:cubicBezTo>
                <a:cubicBezTo>
                  <a:pt x="466" y="4025"/>
                  <a:pt x="473" y="3992"/>
                  <a:pt x="477" y="3958"/>
                </a:cubicBezTo>
                <a:cubicBezTo>
                  <a:pt x="483" y="3906"/>
                  <a:pt x="505" y="3858"/>
                  <a:pt x="526" y="3812"/>
                </a:cubicBezTo>
                <a:cubicBezTo>
                  <a:pt x="534" y="3796"/>
                  <a:pt x="542" y="3779"/>
                  <a:pt x="549" y="3761"/>
                </a:cubicBezTo>
                <a:cubicBezTo>
                  <a:pt x="550" y="3758"/>
                  <a:pt x="554" y="3754"/>
                  <a:pt x="557" y="3751"/>
                </a:cubicBezTo>
                <a:cubicBezTo>
                  <a:pt x="559" y="3749"/>
                  <a:pt x="561" y="3747"/>
                  <a:pt x="562" y="3746"/>
                </a:cubicBezTo>
                <a:lnTo>
                  <a:pt x="573" y="3734"/>
                </a:lnTo>
                <a:moveTo>
                  <a:pt x="490" y="4673"/>
                </a:moveTo>
                <a:cubicBezTo>
                  <a:pt x="490" y="4673"/>
                  <a:pt x="490" y="4674"/>
                  <a:pt x="489" y="4675"/>
                </a:cubicBezTo>
                <a:lnTo>
                  <a:pt x="489" y="4676"/>
                </a:lnTo>
                <a:lnTo>
                  <a:pt x="481" y="4662"/>
                </a:lnTo>
                <a:lnTo>
                  <a:pt x="486" y="4665"/>
                </a:lnTo>
                <a:cubicBezTo>
                  <a:pt x="487" y="4667"/>
                  <a:pt x="489" y="4670"/>
                  <a:pt x="490" y="4673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0000" tIns="45000" rIns="90000" bIns="45000" anchor="ctr" anchorCtr="1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19" name="Google Shape;219;p25"/>
          <p:cNvGrpSpPr/>
          <p:nvPr/>
        </p:nvGrpSpPr>
        <p:grpSpPr>
          <a:xfrm rot="9525036" flipH="1">
            <a:off x="421691" y="4030506"/>
            <a:ext cx="565382" cy="2813311"/>
            <a:chOff x="3782160" y="991440"/>
            <a:chExt cx="419040" cy="2085120"/>
          </a:xfrm>
        </p:grpSpPr>
        <p:sp>
          <p:nvSpPr>
            <p:cNvPr id="220" name="Google Shape;220;p25"/>
            <p:cNvSpPr/>
            <p:nvPr/>
          </p:nvSpPr>
          <p:spPr>
            <a:xfrm>
              <a:off x="3795120" y="1614600"/>
              <a:ext cx="406080" cy="1461960"/>
            </a:xfrm>
            <a:custGeom>
              <a:avLst/>
              <a:gdLst/>
              <a:ahLst/>
              <a:cxnLst/>
              <a:rect l="l" t="t" r="r" b="b"/>
              <a:pathLst>
                <a:path w="1128" h="4061" extrusionOk="0">
                  <a:moveTo>
                    <a:pt x="1119" y="982"/>
                  </a:moveTo>
                  <a:lnTo>
                    <a:pt x="1118" y="980"/>
                  </a:lnTo>
                  <a:lnTo>
                    <a:pt x="1116" y="981"/>
                  </a:lnTo>
                  <a:cubicBezTo>
                    <a:pt x="1115" y="981"/>
                    <a:pt x="1114" y="981"/>
                    <a:pt x="1112" y="981"/>
                  </a:cubicBezTo>
                  <a:cubicBezTo>
                    <a:pt x="1108" y="981"/>
                    <a:pt x="1103" y="981"/>
                    <a:pt x="1100" y="984"/>
                  </a:cubicBezTo>
                  <a:cubicBezTo>
                    <a:pt x="1061" y="1008"/>
                    <a:pt x="1018" y="1035"/>
                    <a:pt x="985" y="1078"/>
                  </a:cubicBezTo>
                  <a:cubicBezTo>
                    <a:pt x="958" y="1113"/>
                    <a:pt x="946" y="1155"/>
                    <a:pt x="934" y="1195"/>
                  </a:cubicBezTo>
                  <a:cubicBezTo>
                    <a:pt x="932" y="1202"/>
                    <a:pt x="929" y="1210"/>
                    <a:pt x="927" y="1217"/>
                  </a:cubicBezTo>
                  <a:cubicBezTo>
                    <a:pt x="916" y="1252"/>
                    <a:pt x="905" y="1286"/>
                    <a:pt x="893" y="1321"/>
                  </a:cubicBezTo>
                  <a:cubicBezTo>
                    <a:pt x="886" y="1343"/>
                    <a:pt x="878" y="1366"/>
                    <a:pt x="870" y="1388"/>
                  </a:cubicBezTo>
                  <a:cubicBezTo>
                    <a:pt x="866" y="1400"/>
                    <a:pt x="862" y="1413"/>
                    <a:pt x="857" y="1425"/>
                  </a:cubicBezTo>
                  <a:cubicBezTo>
                    <a:pt x="852" y="1440"/>
                    <a:pt x="847" y="1454"/>
                    <a:pt x="842" y="1469"/>
                  </a:cubicBezTo>
                  <a:lnTo>
                    <a:pt x="840" y="1477"/>
                  </a:lnTo>
                  <a:cubicBezTo>
                    <a:pt x="842" y="1461"/>
                    <a:pt x="845" y="1444"/>
                    <a:pt x="847" y="1428"/>
                  </a:cubicBezTo>
                  <a:cubicBezTo>
                    <a:pt x="850" y="1414"/>
                    <a:pt x="852" y="1399"/>
                    <a:pt x="855" y="1385"/>
                  </a:cubicBezTo>
                  <a:cubicBezTo>
                    <a:pt x="868" y="1300"/>
                    <a:pt x="880" y="1200"/>
                    <a:pt x="876" y="1100"/>
                  </a:cubicBezTo>
                  <a:cubicBezTo>
                    <a:pt x="873" y="1051"/>
                    <a:pt x="886" y="1006"/>
                    <a:pt x="915" y="963"/>
                  </a:cubicBezTo>
                  <a:cubicBezTo>
                    <a:pt x="926" y="947"/>
                    <a:pt x="934" y="931"/>
                    <a:pt x="941" y="914"/>
                  </a:cubicBezTo>
                  <a:cubicBezTo>
                    <a:pt x="943" y="909"/>
                    <a:pt x="940" y="902"/>
                    <a:pt x="938" y="896"/>
                  </a:cubicBezTo>
                  <a:cubicBezTo>
                    <a:pt x="937" y="893"/>
                    <a:pt x="936" y="891"/>
                    <a:pt x="935" y="888"/>
                  </a:cubicBezTo>
                  <a:lnTo>
                    <a:pt x="934" y="885"/>
                  </a:lnTo>
                  <a:lnTo>
                    <a:pt x="931" y="886"/>
                  </a:lnTo>
                  <a:cubicBezTo>
                    <a:pt x="929" y="887"/>
                    <a:pt x="926" y="887"/>
                    <a:pt x="923" y="888"/>
                  </a:cubicBezTo>
                  <a:cubicBezTo>
                    <a:pt x="916" y="890"/>
                    <a:pt x="909" y="891"/>
                    <a:pt x="907" y="896"/>
                  </a:cubicBezTo>
                  <a:cubicBezTo>
                    <a:pt x="896" y="914"/>
                    <a:pt x="887" y="933"/>
                    <a:pt x="879" y="956"/>
                  </a:cubicBezTo>
                  <a:cubicBezTo>
                    <a:pt x="878" y="960"/>
                    <a:pt x="876" y="964"/>
                    <a:pt x="875" y="967"/>
                  </a:cubicBezTo>
                  <a:cubicBezTo>
                    <a:pt x="872" y="976"/>
                    <a:pt x="869" y="985"/>
                    <a:pt x="864" y="995"/>
                  </a:cubicBezTo>
                  <a:cubicBezTo>
                    <a:pt x="861" y="988"/>
                    <a:pt x="858" y="981"/>
                    <a:pt x="854" y="974"/>
                  </a:cubicBezTo>
                  <a:cubicBezTo>
                    <a:pt x="842" y="948"/>
                    <a:pt x="831" y="924"/>
                    <a:pt x="820" y="900"/>
                  </a:cubicBezTo>
                  <a:cubicBezTo>
                    <a:pt x="819" y="897"/>
                    <a:pt x="818" y="891"/>
                    <a:pt x="819" y="886"/>
                  </a:cubicBezTo>
                  <a:cubicBezTo>
                    <a:pt x="821" y="874"/>
                    <a:pt x="823" y="862"/>
                    <a:pt x="824" y="850"/>
                  </a:cubicBezTo>
                  <a:cubicBezTo>
                    <a:pt x="828" y="821"/>
                    <a:pt x="832" y="792"/>
                    <a:pt x="839" y="764"/>
                  </a:cubicBezTo>
                  <a:cubicBezTo>
                    <a:pt x="853" y="718"/>
                    <a:pt x="859" y="669"/>
                    <a:pt x="860" y="616"/>
                  </a:cubicBezTo>
                  <a:cubicBezTo>
                    <a:pt x="860" y="572"/>
                    <a:pt x="856" y="524"/>
                    <a:pt x="848" y="467"/>
                  </a:cubicBezTo>
                  <a:cubicBezTo>
                    <a:pt x="843" y="439"/>
                    <a:pt x="835" y="411"/>
                    <a:pt x="827" y="384"/>
                  </a:cubicBezTo>
                  <a:cubicBezTo>
                    <a:pt x="816" y="347"/>
                    <a:pt x="805" y="310"/>
                    <a:pt x="803" y="271"/>
                  </a:cubicBezTo>
                  <a:cubicBezTo>
                    <a:pt x="803" y="265"/>
                    <a:pt x="800" y="261"/>
                    <a:pt x="795" y="256"/>
                  </a:cubicBezTo>
                  <a:cubicBezTo>
                    <a:pt x="793" y="253"/>
                    <a:pt x="791" y="251"/>
                    <a:pt x="789" y="248"/>
                  </a:cubicBezTo>
                  <a:lnTo>
                    <a:pt x="786" y="242"/>
                  </a:lnTo>
                  <a:lnTo>
                    <a:pt x="783" y="248"/>
                  </a:lnTo>
                  <a:cubicBezTo>
                    <a:pt x="782" y="251"/>
                    <a:pt x="780" y="254"/>
                    <a:pt x="779" y="256"/>
                  </a:cubicBezTo>
                  <a:cubicBezTo>
                    <a:pt x="777" y="260"/>
                    <a:pt x="776" y="263"/>
                    <a:pt x="776" y="266"/>
                  </a:cubicBezTo>
                  <a:cubicBezTo>
                    <a:pt x="773" y="291"/>
                    <a:pt x="770" y="317"/>
                    <a:pt x="768" y="342"/>
                  </a:cubicBezTo>
                  <a:cubicBezTo>
                    <a:pt x="762" y="393"/>
                    <a:pt x="757" y="446"/>
                    <a:pt x="749" y="497"/>
                  </a:cubicBezTo>
                  <a:cubicBezTo>
                    <a:pt x="733" y="607"/>
                    <a:pt x="739" y="705"/>
                    <a:pt x="769" y="797"/>
                  </a:cubicBezTo>
                  <a:cubicBezTo>
                    <a:pt x="769" y="798"/>
                    <a:pt x="769" y="800"/>
                    <a:pt x="769" y="801"/>
                  </a:cubicBezTo>
                  <a:cubicBezTo>
                    <a:pt x="764" y="793"/>
                    <a:pt x="761" y="785"/>
                    <a:pt x="757" y="777"/>
                  </a:cubicBezTo>
                  <a:cubicBezTo>
                    <a:pt x="757" y="775"/>
                    <a:pt x="756" y="773"/>
                    <a:pt x="755" y="772"/>
                  </a:cubicBezTo>
                  <a:cubicBezTo>
                    <a:pt x="703" y="650"/>
                    <a:pt x="669" y="536"/>
                    <a:pt x="652" y="422"/>
                  </a:cubicBezTo>
                  <a:cubicBezTo>
                    <a:pt x="651" y="412"/>
                    <a:pt x="651" y="406"/>
                    <a:pt x="656" y="396"/>
                  </a:cubicBezTo>
                  <a:cubicBezTo>
                    <a:pt x="672" y="369"/>
                    <a:pt x="680" y="337"/>
                    <a:pt x="681" y="303"/>
                  </a:cubicBezTo>
                  <a:cubicBezTo>
                    <a:pt x="682" y="293"/>
                    <a:pt x="680" y="286"/>
                    <a:pt x="675" y="281"/>
                  </a:cubicBezTo>
                  <a:cubicBezTo>
                    <a:pt x="670" y="277"/>
                    <a:pt x="664" y="275"/>
                    <a:pt x="654" y="276"/>
                  </a:cubicBezTo>
                  <a:lnTo>
                    <a:pt x="652" y="276"/>
                  </a:lnTo>
                  <a:lnTo>
                    <a:pt x="639" y="321"/>
                  </a:lnTo>
                  <a:cubicBezTo>
                    <a:pt x="638" y="314"/>
                    <a:pt x="637" y="306"/>
                    <a:pt x="636" y="299"/>
                  </a:cubicBezTo>
                  <a:cubicBezTo>
                    <a:pt x="634" y="282"/>
                    <a:pt x="633" y="266"/>
                    <a:pt x="621" y="252"/>
                  </a:cubicBezTo>
                  <a:lnTo>
                    <a:pt x="615" y="244"/>
                  </a:lnTo>
                  <a:lnTo>
                    <a:pt x="615" y="254"/>
                  </a:lnTo>
                  <a:cubicBezTo>
                    <a:pt x="616" y="289"/>
                    <a:pt x="619" y="324"/>
                    <a:pt x="623" y="359"/>
                  </a:cubicBezTo>
                  <a:cubicBezTo>
                    <a:pt x="628" y="393"/>
                    <a:pt x="634" y="430"/>
                    <a:pt x="641" y="467"/>
                  </a:cubicBezTo>
                  <a:cubicBezTo>
                    <a:pt x="646" y="490"/>
                    <a:pt x="652" y="513"/>
                    <a:pt x="657" y="536"/>
                  </a:cubicBezTo>
                  <a:cubicBezTo>
                    <a:pt x="659" y="543"/>
                    <a:pt x="660" y="551"/>
                    <a:pt x="662" y="558"/>
                  </a:cubicBezTo>
                  <a:cubicBezTo>
                    <a:pt x="659" y="556"/>
                    <a:pt x="658" y="553"/>
                    <a:pt x="657" y="551"/>
                  </a:cubicBezTo>
                  <a:cubicBezTo>
                    <a:pt x="650" y="531"/>
                    <a:pt x="642" y="511"/>
                    <a:pt x="635" y="491"/>
                  </a:cubicBezTo>
                  <a:cubicBezTo>
                    <a:pt x="619" y="450"/>
                    <a:pt x="603" y="407"/>
                    <a:pt x="586" y="365"/>
                  </a:cubicBezTo>
                  <a:cubicBezTo>
                    <a:pt x="574" y="337"/>
                    <a:pt x="561" y="309"/>
                    <a:pt x="548" y="283"/>
                  </a:cubicBezTo>
                  <a:cubicBezTo>
                    <a:pt x="544" y="276"/>
                    <a:pt x="541" y="269"/>
                    <a:pt x="538" y="262"/>
                  </a:cubicBezTo>
                  <a:cubicBezTo>
                    <a:pt x="508" y="201"/>
                    <a:pt x="479" y="142"/>
                    <a:pt x="450" y="84"/>
                  </a:cubicBezTo>
                  <a:cubicBezTo>
                    <a:pt x="438" y="59"/>
                    <a:pt x="424" y="35"/>
                    <a:pt x="410" y="12"/>
                  </a:cubicBezTo>
                  <a:cubicBezTo>
                    <a:pt x="408" y="9"/>
                    <a:pt x="404" y="7"/>
                    <a:pt x="400" y="6"/>
                  </a:cubicBezTo>
                  <a:cubicBezTo>
                    <a:pt x="398" y="5"/>
                    <a:pt x="396" y="4"/>
                    <a:pt x="394" y="3"/>
                  </a:cubicBezTo>
                  <a:lnTo>
                    <a:pt x="388" y="0"/>
                  </a:lnTo>
                  <a:lnTo>
                    <a:pt x="389" y="7"/>
                  </a:lnTo>
                  <a:cubicBezTo>
                    <a:pt x="391" y="19"/>
                    <a:pt x="393" y="32"/>
                    <a:pt x="394" y="44"/>
                  </a:cubicBezTo>
                  <a:cubicBezTo>
                    <a:pt x="398" y="72"/>
                    <a:pt x="402" y="98"/>
                    <a:pt x="407" y="124"/>
                  </a:cubicBezTo>
                  <a:cubicBezTo>
                    <a:pt x="413" y="159"/>
                    <a:pt x="421" y="203"/>
                    <a:pt x="432" y="245"/>
                  </a:cubicBezTo>
                  <a:cubicBezTo>
                    <a:pt x="433" y="250"/>
                    <a:pt x="435" y="256"/>
                    <a:pt x="437" y="262"/>
                  </a:cubicBezTo>
                  <a:cubicBezTo>
                    <a:pt x="449" y="309"/>
                    <a:pt x="462" y="357"/>
                    <a:pt x="496" y="396"/>
                  </a:cubicBezTo>
                  <a:cubicBezTo>
                    <a:pt x="509" y="411"/>
                    <a:pt x="521" y="427"/>
                    <a:pt x="533" y="442"/>
                  </a:cubicBezTo>
                  <a:cubicBezTo>
                    <a:pt x="540" y="452"/>
                    <a:pt x="548" y="462"/>
                    <a:pt x="555" y="471"/>
                  </a:cubicBezTo>
                  <a:cubicBezTo>
                    <a:pt x="567" y="485"/>
                    <a:pt x="578" y="500"/>
                    <a:pt x="590" y="513"/>
                  </a:cubicBezTo>
                  <a:cubicBezTo>
                    <a:pt x="608" y="535"/>
                    <a:pt x="626" y="558"/>
                    <a:pt x="644" y="580"/>
                  </a:cubicBezTo>
                  <a:cubicBezTo>
                    <a:pt x="660" y="601"/>
                    <a:pt x="673" y="619"/>
                    <a:pt x="682" y="639"/>
                  </a:cubicBezTo>
                  <a:cubicBezTo>
                    <a:pt x="691" y="659"/>
                    <a:pt x="698" y="679"/>
                    <a:pt x="704" y="698"/>
                  </a:cubicBezTo>
                  <a:cubicBezTo>
                    <a:pt x="711" y="717"/>
                    <a:pt x="717" y="736"/>
                    <a:pt x="725" y="755"/>
                  </a:cubicBezTo>
                  <a:cubicBezTo>
                    <a:pt x="752" y="816"/>
                    <a:pt x="780" y="877"/>
                    <a:pt x="812" y="945"/>
                  </a:cubicBezTo>
                  <a:cubicBezTo>
                    <a:pt x="845" y="1017"/>
                    <a:pt x="859" y="1079"/>
                    <a:pt x="856" y="1139"/>
                  </a:cubicBezTo>
                  <a:cubicBezTo>
                    <a:pt x="853" y="1189"/>
                    <a:pt x="847" y="1239"/>
                    <a:pt x="842" y="1288"/>
                  </a:cubicBezTo>
                  <a:cubicBezTo>
                    <a:pt x="840" y="1303"/>
                    <a:pt x="838" y="1318"/>
                    <a:pt x="837" y="1333"/>
                  </a:cubicBezTo>
                  <a:cubicBezTo>
                    <a:pt x="835" y="1345"/>
                    <a:pt x="833" y="1357"/>
                    <a:pt x="831" y="1368"/>
                  </a:cubicBezTo>
                  <a:cubicBezTo>
                    <a:pt x="830" y="1371"/>
                    <a:pt x="829" y="1374"/>
                    <a:pt x="829" y="1377"/>
                  </a:cubicBezTo>
                  <a:cubicBezTo>
                    <a:pt x="824" y="1372"/>
                    <a:pt x="821" y="1367"/>
                    <a:pt x="820" y="1361"/>
                  </a:cubicBezTo>
                  <a:cubicBezTo>
                    <a:pt x="815" y="1330"/>
                    <a:pt x="810" y="1303"/>
                    <a:pt x="807" y="1276"/>
                  </a:cubicBezTo>
                  <a:cubicBezTo>
                    <a:pt x="801" y="1232"/>
                    <a:pt x="784" y="1195"/>
                    <a:pt x="758" y="1167"/>
                  </a:cubicBezTo>
                  <a:cubicBezTo>
                    <a:pt x="718" y="1123"/>
                    <a:pt x="676" y="1080"/>
                    <a:pt x="636" y="1038"/>
                  </a:cubicBezTo>
                  <a:cubicBezTo>
                    <a:pt x="624" y="1026"/>
                    <a:pt x="613" y="1014"/>
                    <a:pt x="602" y="1002"/>
                  </a:cubicBezTo>
                  <a:cubicBezTo>
                    <a:pt x="599" y="1000"/>
                    <a:pt x="596" y="999"/>
                    <a:pt x="593" y="998"/>
                  </a:cubicBezTo>
                  <a:cubicBezTo>
                    <a:pt x="591" y="998"/>
                    <a:pt x="590" y="997"/>
                    <a:pt x="589" y="997"/>
                  </a:cubicBezTo>
                  <a:lnTo>
                    <a:pt x="586" y="996"/>
                  </a:lnTo>
                  <a:lnTo>
                    <a:pt x="584" y="999"/>
                  </a:lnTo>
                  <a:cubicBezTo>
                    <a:pt x="584" y="1000"/>
                    <a:pt x="583" y="1002"/>
                    <a:pt x="582" y="1003"/>
                  </a:cubicBezTo>
                  <a:cubicBezTo>
                    <a:pt x="580" y="1006"/>
                    <a:pt x="578" y="1009"/>
                    <a:pt x="579" y="1012"/>
                  </a:cubicBezTo>
                  <a:cubicBezTo>
                    <a:pt x="599" y="1092"/>
                    <a:pt x="623" y="1151"/>
                    <a:pt x="655" y="1202"/>
                  </a:cubicBezTo>
                  <a:cubicBezTo>
                    <a:pt x="680" y="1240"/>
                    <a:pt x="713" y="1271"/>
                    <a:pt x="744" y="1301"/>
                  </a:cubicBezTo>
                  <a:cubicBezTo>
                    <a:pt x="750" y="1306"/>
                    <a:pt x="757" y="1312"/>
                    <a:pt x="763" y="1318"/>
                  </a:cubicBezTo>
                  <a:cubicBezTo>
                    <a:pt x="809" y="1362"/>
                    <a:pt x="827" y="1410"/>
                    <a:pt x="817" y="1466"/>
                  </a:cubicBezTo>
                  <a:cubicBezTo>
                    <a:pt x="808" y="1521"/>
                    <a:pt x="801" y="1562"/>
                    <a:pt x="794" y="1601"/>
                  </a:cubicBezTo>
                  <a:cubicBezTo>
                    <a:pt x="778" y="1684"/>
                    <a:pt x="748" y="1763"/>
                    <a:pt x="718" y="1839"/>
                  </a:cubicBezTo>
                  <a:cubicBezTo>
                    <a:pt x="715" y="1846"/>
                    <a:pt x="712" y="1853"/>
                    <a:pt x="709" y="1860"/>
                  </a:cubicBezTo>
                  <a:cubicBezTo>
                    <a:pt x="709" y="1861"/>
                    <a:pt x="708" y="1863"/>
                    <a:pt x="706" y="1864"/>
                  </a:cubicBezTo>
                  <a:cubicBezTo>
                    <a:pt x="708" y="1854"/>
                    <a:pt x="710" y="1843"/>
                    <a:pt x="712" y="1833"/>
                  </a:cubicBezTo>
                  <a:cubicBezTo>
                    <a:pt x="718" y="1802"/>
                    <a:pt x="724" y="1772"/>
                    <a:pt x="729" y="1743"/>
                  </a:cubicBezTo>
                  <a:cubicBezTo>
                    <a:pt x="733" y="1721"/>
                    <a:pt x="736" y="1699"/>
                    <a:pt x="738" y="1678"/>
                  </a:cubicBezTo>
                  <a:cubicBezTo>
                    <a:pt x="738" y="1672"/>
                    <a:pt x="737" y="1667"/>
                    <a:pt x="735" y="1660"/>
                  </a:cubicBezTo>
                  <a:cubicBezTo>
                    <a:pt x="733" y="1656"/>
                    <a:pt x="732" y="1653"/>
                    <a:pt x="732" y="1649"/>
                  </a:cubicBezTo>
                  <a:lnTo>
                    <a:pt x="730" y="1644"/>
                  </a:lnTo>
                  <a:lnTo>
                    <a:pt x="726" y="1647"/>
                  </a:lnTo>
                  <a:cubicBezTo>
                    <a:pt x="723" y="1650"/>
                    <a:pt x="720" y="1652"/>
                    <a:pt x="718" y="1653"/>
                  </a:cubicBezTo>
                  <a:cubicBezTo>
                    <a:pt x="713" y="1657"/>
                    <a:pt x="710" y="1660"/>
                    <a:pt x="707" y="1663"/>
                  </a:cubicBezTo>
                  <a:cubicBezTo>
                    <a:pt x="699" y="1674"/>
                    <a:pt x="692" y="1684"/>
                    <a:pt x="685" y="1695"/>
                  </a:cubicBezTo>
                  <a:cubicBezTo>
                    <a:pt x="676" y="1707"/>
                    <a:pt x="667" y="1721"/>
                    <a:pt x="657" y="1733"/>
                  </a:cubicBezTo>
                  <a:cubicBezTo>
                    <a:pt x="611" y="1794"/>
                    <a:pt x="593" y="1865"/>
                    <a:pt x="602" y="1949"/>
                  </a:cubicBezTo>
                  <a:cubicBezTo>
                    <a:pt x="608" y="2009"/>
                    <a:pt x="605" y="2060"/>
                    <a:pt x="592" y="2105"/>
                  </a:cubicBezTo>
                  <a:cubicBezTo>
                    <a:pt x="572" y="2173"/>
                    <a:pt x="545" y="2241"/>
                    <a:pt x="518" y="2304"/>
                  </a:cubicBezTo>
                  <a:cubicBezTo>
                    <a:pt x="501" y="2345"/>
                    <a:pt x="480" y="2386"/>
                    <a:pt x="459" y="2425"/>
                  </a:cubicBezTo>
                  <a:cubicBezTo>
                    <a:pt x="453" y="2438"/>
                    <a:pt x="446" y="2451"/>
                    <a:pt x="439" y="2463"/>
                  </a:cubicBezTo>
                  <a:cubicBezTo>
                    <a:pt x="429" y="2484"/>
                    <a:pt x="418" y="2504"/>
                    <a:pt x="407" y="2525"/>
                  </a:cubicBezTo>
                  <a:cubicBezTo>
                    <a:pt x="391" y="2555"/>
                    <a:pt x="374" y="2586"/>
                    <a:pt x="359" y="2618"/>
                  </a:cubicBezTo>
                  <a:cubicBezTo>
                    <a:pt x="333" y="2671"/>
                    <a:pt x="309" y="2726"/>
                    <a:pt x="285" y="2780"/>
                  </a:cubicBezTo>
                  <a:lnTo>
                    <a:pt x="275" y="2801"/>
                  </a:lnTo>
                  <a:cubicBezTo>
                    <a:pt x="263" y="2829"/>
                    <a:pt x="251" y="2857"/>
                    <a:pt x="239" y="2886"/>
                  </a:cubicBezTo>
                  <a:cubicBezTo>
                    <a:pt x="235" y="2896"/>
                    <a:pt x="231" y="2906"/>
                    <a:pt x="226" y="2916"/>
                  </a:cubicBezTo>
                  <a:cubicBezTo>
                    <a:pt x="226" y="2912"/>
                    <a:pt x="226" y="2909"/>
                    <a:pt x="226" y="2905"/>
                  </a:cubicBezTo>
                  <a:cubicBezTo>
                    <a:pt x="225" y="2889"/>
                    <a:pt x="224" y="2874"/>
                    <a:pt x="220" y="2860"/>
                  </a:cubicBezTo>
                  <a:cubicBezTo>
                    <a:pt x="218" y="2855"/>
                    <a:pt x="218" y="2849"/>
                    <a:pt x="218" y="2842"/>
                  </a:cubicBezTo>
                  <a:cubicBezTo>
                    <a:pt x="218" y="2827"/>
                    <a:pt x="218" y="2810"/>
                    <a:pt x="198" y="2801"/>
                  </a:cubicBezTo>
                  <a:lnTo>
                    <a:pt x="195" y="2800"/>
                  </a:lnTo>
                  <a:lnTo>
                    <a:pt x="193" y="2802"/>
                  </a:lnTo>
                  <a:cubicBezTo>
                    <a:pt x="181" y="2817"/>
                    <a:pt x="178" y="2833"/>
                    <a:pt x="182" y="2851"/>
                  </a:cubicBezTo>
                  <a:cubicBezTo>
                    <a:pt x="184" y="2860"/>
                    <a:pt x="186" y="2870"/>
                    <a:pt x="188" y="2879"/>
                  </a:cubicBezTo>
                  <a:cubicBezTo>
                    <a:pt x="192" y="2897"/>
                    <a:pt x="196" y="2916"/>
                    <a:pt x="202" y="2934"/>
                  </a:cubicBezTo>
                  <a:cubicBezTo>
                    <a:pt x="210" y="2959"/>
                    <a:pt x="206" y="2980"/>
                    <a:pt x="197" y="3005"/>
                  </a:cubicBezTo>
                  <a:cubicBezTo>
                    <a:pt x="178" y="3058"/>
                    <a:pt x="159" y="3112"/>
                    <a:pt x="140" y="3164"/>
                  </a:cubicBezTo>
                  <a:cubicBezTo>
                    <a:pt x="126" y="3204"/>
                    <a:pt x="111" y="3245"/>
                    <a:pt x="97" y="3286"/>
                  </a:cubicBezTo>
                  <a:cubicBezTo>
                    <a:pt x="96" y="3288"/>
                    <a:pt x="94" y="3291"/>
                    <a:pt x="91" y="3295"/>
                  </a:cubicBezTo>
                  <a:lnTo>
                    <a:pt x="91" y="3295"/>
                  </a:lnTo>
                  <a:cubicBezTo>
                    <a:pt x="96" y="3228"/>
                    <a:pt x="89" y="3164"/>
                    <a:pt x="68" y="3090"/>
                  </a:cubicBezTo>
                  <a:lnTo>
                    <a:pt x="66" y="3083"/>
                  </a:lnTo>
                  <a:lnTo>
                    <a:pt x="62" y="3089"/>
                  </a:lnTo>
                  <a:cubicBezTo>
                    <a:pt x="45" y="3114"/>
                    <a:pt x="38" y="3137"/>
                    <a:pt x="31" y="3159"/>
                  </a:cubicBezTo>
                  <a:cubicBezTo>
                    <a:pt x="30" y="3162"/>
                    <a:pt x="29" y="3165"/>
                    <a:pt x="28" y="3168"/>
                  </a:cubicBezTo>
                  <a:cubicBezTo>
                    <a:pt x="-2" y="3261"/>
                    <a:pt x="10" y="3354"/>
                    <a:pt x="21" y="3445"/>
                  </a:cubicBezTo>
                  <a:cubicBezTo>
                    <a:pt x="25" y="3483"/>
                    <a:pt x="29" y="3530"/>
                    <a:pt x="20" y="3579"/>
                  </a:cubicBezTo>
                  <a:cubicBezTo>
                    <a:pt x="11" y="3633"/>
                    <a:pt x="4" y="3693"/>
                    <a:pt x="1" y="3767"/>
                  </a:cubicBezTo>
                  <a:cubicBezTo>
                    <a:pt x="-1" y="3810"/>
                    <a:pt x="1" y="3855"/>
                    <a:pt x="4" y="3898"/>
                  </a:cubicBezTo>
                  <a:cubicBezTo>
                    <a:pt x="4" y="3907"/>
                    <a:pt x="4" y="3916"/>
                    <a:pt x="5" y="3924"/>
                  </a:cubicBezTo>
                  <a:cubicBezTo>
                    <a:pt x="7" y="3963"/>
                    <a:pt x="11" y="4002"/>
                    <a:pt x="14" y="4039"/>
                  </a:cubicBezTo>
                  <a:lnTo>
                    <a:pt x="15" y="4041"/>
                  </a:lnTo>
                  <a:cubicBezTo>
                    <a:pt x="15" y="4046"/>
                    <a:pt x="18" y="4050"/>
                    <a:pt x="21" y="4054"/>
                  </a:cubicBezTo>
                  <a:cubicBezTo>
                    <a:pt x="22" y="4055"/>
                    <a:pt x="23" y="4057"/>
                    <a:pt x="24" y="4058"/>
                  </a:cubicBezTo>
                  <a:lnTo>
                    <a:pt x="26" y="4061"/>
                  </a:lnTo>
                  <a:lnTo>
                    <a:pt x="37" y="4056"/>
                  </a:lnTo>
                  <a:lnTo>
                    <a:pt x="37" y="4054"/>
                  </a:lnTo>
                  <a:cubicBezTo>
                    <a:pt x="37" y="4052"/>
                    <a:pt x="38" y="4049"/>
                    <a:pt x="38" y="4047"/>
                  </a:cubicBezTo>
                  <a:cubicBezTo>
                    <a:pt x="38" y="4042"/>
                    <a:pt x="38" y="4036"/>
                    <a:pt x="37" y="4031"/>
                  </a:cubicBezTo>
                  <a:cubicBezTo>
                    <a:pt x="36" y="4017"/>
                    <a:pt x="34" y="4002"/>
                    <a:pt x="33" y="3988"/>
                  </a:cubicBezTo>
                  <a:cubicBezTo>
                    <a:pt x="29" y="3952"/>
                    <a:pt x="24" y="3915"/>
                    <a:pt x="24" y="3879"/>
                  </a:cubicBezTo>
                  <a:cubicBezTo>
                    <a:pt x="23" y="3806"/>
                    <a:pt x="23" y="3724"/>
                    <a:pt x="36" y="3644"/>
                  </a:cubicBezTo>
                  <a:cubicBezTo>
                    <a:pt x="62" y="3477"/>
                    <a:pt x="98" y="3343"/>
                    <a:pt x="148" y="3219"/>
                  </a:cubicBezTo>
                  <a:cubicBezTo>
                    <a:pt x="181" y="3137"/>
                    <a:pt x="232" y="3066"/>
                    <a:pt x="299" y="3007"/>
                  </a:cubicBezTo>
                  <a:cubicBezTo>
                    <a:pt x="383" y="2933"/>
                    <a:pt x="452" y="2838"/>
                    <a:pt x="510" y="2717"/>
                  </a:cubicBezTo>
                  <a:cubicBezTo>
                    <a:pt x="512" y="2713"/>
                    <a:pt x="513" y="2708"/>
                    <a:pt x="513" y="2702"/>
                  </a:cubicBezTo>
                  <a:cubicBezTo>
                    <a:pt x="513" y="2698"/>
                    <a:pt x="513" y="2695"/>
                    <a:pt x="513" y="2691"/>
                  </a:cubicBezTo>
                  <a:lnTo>
                    <a:pt x="514" y="2682"/>
                  </a:lnTo>
                  <a:lnTo>
                    <a:pt x="508" y="2687"/>
                  </a:lnTo>
                  <a:cubicBezTo>
                    <a:pt x="495" y="2698"/>
                    <a:pt x="482" y="2708"/>
                    <a:pt x="469" y="2717"/>
                  </a:cubicBezTo>
                  <a:cubicBezTo>
                    <a:pt x="441" y="2738"/>
                    <a:pt x="415" y="2758"/>
                    <a:pt x="391" y="2780"/>
                  </a:cubicBezTo>
                  <a:cubicBezTo>
                    <a:pt x="356" y="2814"/>
                    <a:pt x="322" y="2850"/>
                    <a:pt x="292" y="2889"/>
                  </a:cubicBezTo>
                  <a:cubicBezTo>
                    <a:pt x="272" y="2915"/>
                    <a:pt x="255" y="2943"/>
                    <a:pt x="238" y="2970"/>
                  </a:cubicBezTo>
                  <a:cubicBezTo>
                    <a:pt x="234" y="2976"/>
                    <a:pt x="230" y="2983"/>
                    <a:pt x="225" y="2990"/>
                  </a:cubicBezTo>
                  <a:cubicBezTo>
                    <a:pt x="230" y="2970"/>
                    <a:pt x="237" y="2949"/>
                    <a:pt x="246" y="2926"/>
                  </a:cubicBezTo>
                  <a:lnTo>
                    <a:pt x="258" y="2899"/>
                  </a:lnTo>
                  <a:cubicBezTo>
                    <a:pt x="290" y="2822"/>
                    <a:pt x="323" y="2742"/>
                    <a:pt x="357" y="2665"/>
                  </a:cubicBezTo>
                  <a:cubicBezTo>
                    <a:pt x="369" y="2637"/>
                    <a:pt x="382" y="2611"/>
                    <a:pt x="406" y="2594"/>
                  </a:cubicBezTo>
                  <a:cubicBezTo>
                    <a:pt x="438" y="2570"/>
                    <a:pt x="466" y="2549"/>
                    <a:pt x="494" y="2529"/>
                  </a:cubicBezTo>
                  <a:cubicBezTo>
                    <a:pt x="496" y="2528"/>
                    <a:pt x="498" y="2527"/>
                    <a:pt x="501" y="2526"/>
                  </a:cubicBezTo>
                  <a:cubicBezTo>
                    <a:pt x="504" y="2525"/>
                    <a:pt x="507" y="2523"/>
                    <a:pt x="510" y="2521"/>
                  </a:cubicBezTo>
                  <a:cubicBezTo>
                    <a:pt x="510" y="2521"/>
                    <a:pt x="511" y="2520"/>
                    <a:pt x="512" y="2519"/>
                  </a:cubicBezTo>
                  <a:cubicBezTo>
                    <a:pt x="520" y="2513"/>
                    <a:pt x="531" y="2504"/>
                    <a:pt x="524" y="2489"/>
                  </a:cubicBezTo>
                  <a:cubicBezTo>
                    <a:pt x="521" y="2483"/>
                    <a:pt x="516" y="2479"/>
                    <a:pt x="511" y="2477"/>
                  </a:cubicBezTo>
                  <a:cubicBezTo>
                    <a:pt x="505" y="2476"/>
                    <a:pt x="497" y="2477"/>
                    <a:pt x="489" y="2481"/>
                  </a:cubicBezTo>
                  <a:cubicBezTo>
                    <a:pt x="477" y="2488"/>
                    <a:pt x="464" y="2497"/>
                    <a:pt x="450" y="2508"/>
                  </a:cubicBezTo>
                  <a:cubicBezTo>
                    <a:pt x="444" y="2513"/>
                    <a:pt x="439" y="2519"/>
                    <a:pt x="432" y="2526"/>
                  </a:cubicBezTo>
                  <a:cubicBezTo>
                    <a:pt x="431" y="2528"/>
                    <a:pt x="430" y="2529"/>
                    <a:pt x="429" y="2531"/>
                  </a:cubicBezTo>
                  <a:cubicBezTo>
                    <a:pt x="429" y="2528"/>
                    <a:pt x="429" y="2526"/>
                    <a:pt x="429" y="2525"/>
                  </a:cubicBezTo>
                  <a:cubicBezTo>
                    <a:pt x="438" y="2508"/>
                    <a:pt x="447" y="2490"/>
                    <a:pt x="455" y="2473"/>
                  </a:cubicBezTo>
                  <a:cubicBezTo>
                    <a:pt x="475" y="2431"/>
                    <a:pt x="496" y="2389"/>
                    <a:pt x="521" y="2349"/>
                  </a:cubicBezTo>
                  <a:cubicBezTo>
                    <a:pt x="555" y="2295"/>
                    <a:pt x="596" y="2241"/>
                    <a:pt x="660" y="2214"/>
                  </a:cubicBezTo>
                  <a:cubicBezTo>
                    <a:pt x="673" y="2209"/>
                    <a:pt x="685" y="2203"/>
                    <a:pt x="696" y="2197"/>
                  </a:cubicBezTo>
                  <a:cubicBezTo>
                    <a:pt x="705" y="2192"/>
                    <a:pt x="713" y="2187"/>
                    <a:pt x="722" y="2183"/>
                  </a:cubicBezTo>
                  <a:cubicBezTo>
                    <a:pt x="763" y="2164"/>
                    <a:pt x="800" y="2134"/>
                    <a:pt x="831" y="2094"/>
                  </a:cubicBezTo>
                  <a:cubicBezTo>
                    <a:pt x="881" y="2030"/>
                    <a:pt x="923" y="1961"/>
                    <a:pt x="964" y="1891"/>
                  </a:cubicBezTo>
                  <a:lnTo>
                    <a:pt x="965" y="1889"/>
                  </a:lnTo>
                  <a:cubicBezTo>
                    <a:pt x="974" y="1875"/>
                    <a:pt x="983" y="1859"/>
                    <a:pt x="982" y="1832"/>
                  </a:cubicBezTo>
                  <a:lnTo>
                    <a:pt x="982" y="1824"/>
                  </a:lnTo>
                  <a:lnTo>
                    <a:pt x="948" y="1860"/>
                  </a:lnTo>
                  <a:cubicBezTo>
                    <a:pt x="929" y="1878"/>
                    <a:pt x="913" y="1895"/>
                    <a:pt x="896" y="1912"/>
                  </a:cubicBezTo>
                  <a:cubicBezTo>
                    <a:pt x="888" y="1920"/>
                    <a:pt x="881" y="1929"/>
                    <a:pt x="873" y="1937"/>
                  </a:cubicBezTo>
                  <a:cubicBezTo>
                    <a:pt x="856" y="1954"/>
                    <a:pt x="840" y="1971"/>
                    <a:pt x="822" y="1988"/>
                  </a:cubicBezTo>
                  <a:cubicBezTo>
                    <a:pt x="813" y="1998"/>
                    <a:pt x="802" y="2007"/>
                    <a:pt x="792" y="2017"/>
                  </a:cubicBezTo>
                  <a:cubicBezTo>
                    <a:pt x="776" y="2032"/>
                    <a:pt x="759" y="2047"/>
                    <a:pt x="744" y="2064"/>
                  </a:cubicBezTo>
                  <a:cubicBezTo>
                    <a:pt x="737" y="2072"/>
                    <a:pt x="730" y="2079"/>
                    <a:pt x="723" y="2086"/>
                  </a:cubicBezTo>
                  <a:cubicBezTo>
                    <a:pt x="706" y="2104"/>
                    <a:pt x="688" y="2123"/>
                    <a:pt x="676" y="2146"/>
                  </a:cubicBezTo>
                  <a:lnTo>
                    <a:pt x="666" y="2165"/>
                  </a:lnTo>
                  <a:lnTo>
                    <a:pt x="913" y="1921"/>
                  </a:lnTo>
                  <a:cubicBezTo>
                    <a:pt x="914" y="1926"/>
                    <a:pt x="913" y="1929"/>
                    <a:pt x="912" y="1932"/>
                  </a:cubicBezTo>
                  <a:lnTo>
                    <a:pt x="907" y="1939"/>
                  </a:lnTo>
                  <a:cubicBezTo>
                    <a:pt x="895" y="1958"/>
                    <a:pt x="883" y="1978"/>
                    <a:pt x="869" y="1998"/>
                  </a:cubicBezTo>
                  <a:cubicBezTo>
                    <a:pt x="822" y="2067"/>
                    <a:pt x="773" y="2131"/>
                    <a:pt x="696" y="2166"/>
                  </a:cubicBezTo>
                  <a:cubicBezTo>
                    <a:pt x="693" y="2167"/>
                    <a:pt x="690" y="2168"/>
                    <a:pt x="688" y="2170"/>
                  </a:cubicBezTo>
                  <a:cubicBezTo>
                    <a:pt x="675" y="2176"/>
                    <a:pt x="664" y="2182"/>
                    <a:pt x="651" y="2169"/>
                  </a:cubicBezTo>
                  <a:lnTo>
                    <a:pt x="648" y="2166"/>
                  </a:lnTo>
                  <a:lnTo>
                    <a:pt x="584" y="2225"/>
                  </a:lnTo>
                  <a:cubicBezTo>
                    <a:pt x="587" y="2209"/>
                    <a:pt x="593" y="2192"/>
                    <a:pt x="603" y="2178"/>
                  </a:cubicBezTo>
                  <a:cubicBezTo>
                    <a:pt x="611" y="2166"/>
                    <a:pt x="616" y="2153"/>
                    <a:pt x="621" y="2141"/>
                  </a:cubicBezTo>
                  <a:cubicBezTo>
                    <a:pt x="623" y="2134"/>
                    <a:pt x="626" y="2128"/>
                    <a:pt x="628" y="2122"/>
                  </a:cubicBezTo>
                  <a:cubicBezTo>
                    <a:pt x="669" y="2034"/>
                    <a:pt x="705" y="1944"/>
                    <a:pt x="736" y="1868"/>
                  </a:cubicBezTo>
                  <a:cubicBezTo>
                    <a:pt x="745" y="1847"/>
                    <a:pt x="755" y="1834"/>
                    <a:pt x="771" y="1822"/>
                  </a:cubicBezTo>
                  <a:cubicBezTo>
                    <a:pt x="788" y="1809"/>
                    <a:pt x="804" y="1794"/>
                    <a:pt x="819" y="1780"/>
                  </a:cubicBezTo>
                  <a:cubicBezTo>
                    <a:pt x="825" y="1774"/>
                    <a:pt x="832" y="1767"/>
                    <a:pt x="839" y="1761"/>
                  </a:cubicBezTo>
                  <a:lnTo>
                    <a:pt x="840" y="1760"/>
                  </a:lnTo>
                  <a:lnTo>
                    <a:pt x="837" y="1750"/>
                  </a:lnTo>
                  <a:lnTo>
                    <a:pt x="769" y="1770"/>
                  </a:lnTo>
                  <a:cubicBezTo>
                    <a:pt x="774" y="1756"/>
                    <a:pt x="778" y="1743"/>
                    <a:pt x="783" y="1730"/>
                  </a:cubicBezTo>
                  <a:cubicBezTo>
                    <a:pt x="795" y="1697"/>
                    <a:pt x="806" y="1666"/>
                    <a:pt x="817" y="1634"/>
                  </a:cubicBezTo>
                  <a:cubicBezTo>
                    <a:pt x="840" y="1567"/>
                    <a:pt x="875" y="1507"/>
                    <a:pt x="909" y="1452"/>
                  </a:cubicBezTo>
                  <a:cubicBezTo>
                    <a:pt x="946" y="1392"/>
                    <a:pt x="993" y="1311"/>
                    <a:pt x="1028" y="1223"/>
                  </a:cubicBezTo>
                  <a:cubicBezTo>
                    <a:pt x="1056" y="1150"/>
                    <a:pt x="1091" y="1081"/>
                    <a:pt x="1120" y="1021"/>
                  </a:cubicBezTo>
                  <a:cubicBezTo>
                    <a:pt x="1121" y="1020"/>
                    <a:pt x="1121" y="1019"/>
                    <a:pt x="1122" y="1019"/>
                  </a:cubicBezTo>
                  <a:cubicBezTo>
                    <a:pt x="1127" y="1008"/>
                    <a:pt x="1134" y="995"/>
                    <a:pt x="1119" y="981"/>
                  </a:cubicBezTo>
                  <a:lnTo>
                    <a:pt x="1119" y="982"/>
                  </a:lnTo>
                  <a:moveTo>
                    <a:pt x="1080" y="1036"/>
                  </a:moveTo>
                  <a:cubicBezTo>
                    <a:pt x="1077" y="1043"/>
                    <a:pt x="1074" y="1049"/>
                    <a:pt x="1071" y="1055"/>
                  </a:cubicBezTo>
                  <a:cubicBezTo>
                    <a:pt x="1064" y="1071"/>
                    <a:pt x="1057" y="1087"/>
                    <a:pt x="1050" y="1102"/>
                  </a:cubicBezTo>
                  <a:cubicBezTo>
                    <a:pt x="1047" y="1110"/>
                    <a:pt x="1044" y="1117"/>
                    <a:pt x="1040" y="1124"/>
                  </a:cubicBezTo>
                  <a:cubicBezTo>
                    <a:pt x="1029" y="1150"/>
                    <a:pt x="1018" y="1177"/>
                    <a:pt x="1008" y="1204"/>
                  </a:cubicBezTo>
                  <a:cubicBezTo>
                    <a:pt x="982" y="1272"/>
                    <a:pt x="946" y="1337"/>
                    <a:pt x="911" y="1399"/>
                  </a:cubicBezTo>
                  <a:cubicBezTo>
                    <a:pt x="906" y="1407"/>
                    <a:pt x="902" y="1415"/>
                    <a:pt x="897" y="1423"/>
                  </a:cubicBezTo>
                  <a:cubicBezTo>
                    <a:pt x="892" y="1432"/>
                    <a:pt x="886" y="1439"/>
                    <a:pt x="877" y="1446"/>
                  </a:cubicBezTo>
                  <a:cubicBezTo>
                    <a:pt x="877" y="1444"/>
                    <a:pt x="878" y="1443"/>
                    <a:pt x="878" y="1442"/>
                  </a:cubicBezTo>
                  <a:cubicBezTo>
                    <a:pt x="879" y="1433"/>
                    <a:pt x="881" y="1425"/>
                    <a:pt x="884" y="1418"/>
                  </a:cubicBezTo>
                  <a:cubicBezTo>
                    <a:pt x="918" y="1345"/>
                    <a:pt x="943" y="1267"/>
                    <a:pt x="966" y="1191"/>
                  </a:cubicBezTo>
                  <a:cubicBezTo>
                    <a:pt x="970" y="1180"/>
                    <a:pt x="974" y="1168"/>
                    <a:pt x="977" y="1156"/>
                  </a:cubicBezTo>
                  <a:cubicBezTo>
                    <a:pt x="993" y="1108"/>
                    <a:pt x="1026" y="1068"/>
                    <a:pt x="1078" y="1035"/>
                  </a:cubicBezTo>
                  <a:lnTo>
                    <a:pt x="1080" y="1036"/>
                  </a:lnTo>
                  <a:moveTo>
                    <a:pt x="833" y="677"/>
                  </a:moveTo>
                  <a:cubicBezTo>
                    <a:pt x="832" y="688"/>
                    <a:pt x="829" y="699"/>
                    <a:pt x="827" y="709"/>
                  </a:cubicBezTo>
                  <a:cubicBezTo>
                    <a:pt x="826" y="714"/>
                    <a:pt x="824" y="719"/>
                    <a:pt x="823" y="723"/>
                  </a:cubicBezTo>
                  <a:cubicBezTo>
                    <a:pt x="817" y="752"/>
                    <a:pt x="810" y="781"/>
                    <a:pt x="804" y="810"/>
                  </a:cubicBezTo>
                  <a:lnTo>
                    <a:pt x="798" y="834"/>
                  </a:lnTo>
                  <a:cubicBezTo>
                    <a:pt x="746" y="682"/>
                    <a:pt x="770" y="531"/>
                    <a:pt x="796" y="372"/>
                  </a:cubicBezTo>
                  <a:lnTo>
                    <a:pt x="797" y="364"/>
                  </a:lnTo>
                  <a:lnTo>
                    <a:pt x="797" y="365"/>
                  </a:lnTo>
                  <a:cubicBezTo>
                    <a:pt x="800" y="370"/>
                    <a:pt x="802" y="374"/>
                    <a:pt x="803" y="378"/>
                  </a:cubicBezTo>
                  <a:cubicBezTo>
                    <a:pt x="833" y="479"/>
                    <a:pt x="843" y="579"/>
                    <a:pt x="833" y="677"/>
                  </a:cubicBezTo>
                  <a:moveTo>
                    <a:pt x="424" y="84"/>
                  </a:moveTo>
                  <a:lnTo>
                    <a:pt x="427" y="84"/>
                  </a:lnTo>
                  <a:cubicBezTo>
                    <a:pt x="502" y="219"/>
                    <a:pt x="566" y="362"/>
                    <a:pt x="616" y="510"/>
                  </a:cubicBezTo>
                  <a:cubicBezTo>
                    <a:pt x="612" y="505"/>
                    <a:pt x="609" y="501"/>
                    <a:pt x="605" y="497"/>
                  </a:cubicBezTo>
                  <a:cubicBezTo>
                    <a:pt x="593" y="481"/>
                    <a:pt x="581" y="466"/>
                    <a:pt x="569" y="450"/>
                  </a:cubicBezTo>
                  <a:cubicBezTo>
                    <a:pt x="549" y="425"/>
                    <a:pt x="529" y="399"/>
                    <a:pt x="509" y="373"/>
                  </a:cubicBezTo>
                  <a:cubicBezTo>
                    <a:pt x="480" y="336"/>
                    <a:pt x="468" y="292"/>
                    <a:pt x="456" y="249"/>
                  </a:cubicBezTo>
                  <a:cubicBezTo>
                    <a:pt x="455" y="245"/>
                    <a:pt x="454" y="240"/>
                    <a:pt x="453" y="236"/>
                  </a:cubicBezTo>
                  <a:cubicBezTo>
                    <a:pt x="442" y="197"/>
                    <a:pt x="434" y="156"/>
                    <a:pt x="426" y="117"/>
                  </a:cubicBezTo>
                  <a:lnTo>
                    <a:pt x="426" y="116"/>
                  </a:lnTo>
                  <a:cubicBezTo>
                    <a:pt x="424" y="109"/>
                    <a:pt x="424" y="101"/>
                    <a:pt x="424" y="92"/>
                  </a:cubicBezTo>
                  <a:cubicBezTo>
                    <a:pt x="424" y="89"/>
                    <a:pt x="424" y="87"/>
                    <a:pt x="424" y="84"/>
                  </a:cubicBezTo>
                  <a:moveTo>
                    <a:pt x="791" y="1322"/>
                  </a:moveTo>
                  <a:cubicBezTo>
                    <a:pt x="780" y="1309"/>
                    <a:pt x="768" y="1297"/>
                    <a:pt x="757" y="1284"/>
                  </a:cubicBezTo>
                  <a:cubicBezTo>
                    <a:pt x="718" y="1242"/>
                    <a:pt x="677" y="1198"/>
                    <a:pt x="653" y="1143"/>
                  </a:cubicBezTo>
                  <a:lnTo>
                    <a:pt x="650" y="1136"/>
                  </a:lnTo>
                  <a:cubicBezTo>
                    <a:pt x="640" y="1112"/>
                    <a:pt x="629" y="1087"/>
                    <a:pt x="622" y="1062"/>
                  </a:cubicBezTo>
                  <a:cubicBezTo>
                    <a:pt x="623" y="1062"/>
                    <a:pt x="623" y="1061"/>
                    <a:pt x="624" y="1061"/>
                  </a:cubicBezTo>
                  <a:lnTo>
                    <a:pt x="624" y="1061"/>
                  </a:lnTo>
                  <a:lnTo>
                    <a:pt x="627" y="1065"/>
                  </a:lnTo>
                  <a:cubicBezTo>
                    <a:pt x="681" y="1113"/>
                    <a:pt x="735" y="1163"/>
                    <a:pt x="769" y="1229"/>
                  </a:cubicBezTo>
                  <a:cubicBezTo>
                    <a:pt x="781" y="1254"/>
                    <a:pt x="789" y="1284"/>
                    <a:pt x="791" y="1322"/>
                  </a:cubicBezTo>
                  <a:moveTo>
                    <a:pt x="711" y="1708"/>
                  </a:moveTo>
                  <a:cubicBezTo>
                    <a:pt x="711" y="1709"/>
                    <a:pt x="711" y="1710"/>
                    <a:pt x="711" y="1711"/>
                  </a:cubicBezTo>
                  <a:cubicBezTo>
                    <a:pt x="711" y="1719"/>
                    <a:pt x="710" y="1727"/>
                    <a:pt x="709" y="1735"/>
                  </a:cubicBezTo>
                  <a:cubicBezTo>
                    <a:pt x="706" y="1751"/>
                    <a:pt x="703" y="1767"/>
                    <a:pt x="699" y="1782"/>
                  </a:cubicBezTo>
                  <a:cubicBezTo>
                    <a:pt x="693" y="1812"/>
                    <a:pt x="686" y="1843"/>
                    <a:pt x="684" y="1873"/>
                  </a:cubicBezTo>
                  <a:cubicBezTo>
                    <a:pt x="679" y="1936"/>
                    <a:pt x="652" y="1989"/>
                    <a:pt x="624" y="2041"/>
                  </a:cubicBezTo>
                  <a:cubicBezTo>
                    <a:pt x="624" y="2028"/>
                    <a:pt x="624" y="2014"/>
                    <a:pt x="624" y="2002"/>
                  </a:cubicBezTo>
                  <a:cubicBezTo>
                    <a:pt x="623" y="1963"/>
                    <a:pt x="623" y="1926"/>
                    <a:pt x="625" y="1890"/>
                  </a:cubicBezTo>
                  <a:cubicBezTo>
                    <a:pt x="628" y="1842"/>
                    <a:pt x="645" y="1796"/>
                    <a:pt x="679" y="1749"/>
                  </a:cubicBezTo>
                  <a:cubicBezTo>
                    <a:pt x="680" y="1747"/>
                    <a:pt x="681" y="1745"/>
                    <a:pt x="683" y="1743"/>
                  </a:cubicBezTo>
                  <a:cubicBezTo>
                    <a:pt x="691" y="1731"/>
                    <a:pt x="700" y="1719"/>
                    <a:pt x="711" y="1708"/>
                  </a:cubicBezTo>
                  <a:moveTo>
                    <a:pt x="233" y="3037"/>
                  </a:moveTo>
                  <a:cubicBezTo>
                    <a:pt x="297" y="2908"/>
                    <a:pt x="366" y="2822"/>
                    <a:pt x="456" y="2760"/>
                  </a:cubicBezTo>
                  <a:cubicBezTo>
                    <a:pt x="456" y="2761"/>
                    <a:pt x="456" y="2761"/>
                    <a:pt x="456" y="2761"/>
                  </a:cubicBezTo>
                  <a:cubicBezTo>
                    <a:pt x="452" y="2769"/>
                    <a:pt x="448" y="2777"/>
                    <a:pt x="443" y="2785"/>
                  </a:cubicBezTo>
                  <a:cubicBezTo>
                    <a:pt x="400" y="2855"/>
                    <a:pt x="359" y="2908"/>
                    <a:pt x="312" y="2950"/>
                  </a:cubicBezTo>
                  <a:cubicBezTo>
                    <a:pt x="291" y="2968"/>
                    <a:pt x="274" y="2989"/>
                    <a:pt x="256" y="3009"/>
                  </a:cubicBezTo>
                  <a:cubicBezTo>
                    <a:pt x="249" y="3018"/>
                    <a:pt x="241" y="3028"/>
                    <a:pt x="233" y="3037"/>
                  </a:cubicBezTo>
                  <a:moveTo>
                    <a:pt x="44" y="3382"/>
                  </a:moveTo>
                  <a:cubicBezTo>
                    <a:pt x="43" y="3387"/>
                    <a:pt x="42" y="3392"/>
                    <a:pt x="41" y="3398"/>
                  </a:cubicBezTo>
                  <a:cubicBezTo>
                    <a:pt x="30" y="3321"/>
                    <a:pt x="22" y="3242"/>
                    <a:pt x="56" y="3166"/>
                  </a:cubicBezTo>
                  <a:cubicBezTo>
                    <a:pt x="69" y="3239"/>
                    <a:pt x="57" y="3312"/>
                    <a:pt x="44" y="338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0000" tIns="45000" rIns="90000" bIns="45000" anchor="ctr" anchorCtr="1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1" name="Google Shape;221;p25"/>
            <p:cNvSpPr/>
            <p:nvPr/>
          </p:nvSpPr>
          <p:spPr>
            <a:xfrm>
              <a:off x="3782160" y="991440"/>
              <a:ext cx="286200" cy="711000"/>
            </a:xfrm>
            <a:custGeom>
              <a:avLst/>
              <a:gdLst/>
              <a:ahLst/>
              <a:cxnLst/>
              <a:rect l="l" t="t" r="r" b="b"/>
              <a:pathLst>
                <a:path w="795" h="1975" extrusionOk="0">
                  <a:moveTo>
                    <a:pt x="162" y="653"/>
                  </a:moveTo>
                  <a:cubicBezTo>
                    <a:pt x="170" y="662"/>
                    <a:pt x="179" y="672"/>
                    <a:pt x="187" y="682"/>
                  </a:cubicBezTo>
                  <a:cubicBezTo>
                    <a:pt x="199" y="698"/>
                    <a:pt x="212" y="714"/>
                    <a:pt x="225" y="730"/>
                  </a:cubicBezTo>
                  <a:cubicBezTo>
                    <a:pt x="231" y="737"/>
                    <a:pt x="236" y="744"/>
                    <a:pt x="242" y="751"/>
                  </a:cubicBezTo>
                  <a:lnTo>
                    <a:pt x="244" y="753"/>
                  </a:lnTo>
                  <a:lnTo>
                    <a:pt x="254" y="745"/>
                  </a:lnTo>
                  <a:lnTo>
                    <a:pt x="252" y="743"/>
                  </a:lnTo>
                  <a:cubicBezTo>
                    <a:pt x="244" y="731"/>
                    <a:pt x="235" y="720"/>
                    <a:pt x="226" y="708"/>
                  </a:cubicBezTo>
                  <a:cubicBezTo>
                    <a:pt x="207" y="683"/>
                    <a:pt x="187" y="657"/>
                    <a:pt x="169" y="630"/>
                  </a:cubicBezTo>
                  <a:cubicBezTo>
                    <a:pt x="143" y="590"/>
                    <a:pt x="113" y="545"/>
                    <a:pt x="91" y="498"/>
                  </a:cubicBezTo>
                  <a:cubicBezTo>
                    <a:pt x="35" y="378"/>
                    <a:pt x="31" y="249"/>
                    <a:pt x="36" y="128"/>
                  </a:cubicBezTo>
                  <a:cubicBezTo>
                    <a:pt x="36" y="128"/>
                    <a:pt x="37" y="128"/>
                    <a:pt x="37" y="127"/>
                  </a:cubicBezTo>
                  <a:lnTo>
                    <a:pt x="38" y="127"/>
                  </a:lnTo>
                  <a:cubicBezTo>
                    <a:pt x="42" y="137"/>
                    <a:pt x="46" y="147"/>
                    <a:pt x="50" y="157"/>
                  </a:cubicBezTo>
                  <a:cubicBezTo>
                    <a:pt x="59" y="180"/>
                    <a:pt x="69" y="204"/>
                    <a:pt x="78" y="228"/>
                  </a:cubicBezTo>
                  <a:cubicBezTo>
                    <a:pt x="123" y="355"/>
                    <a:pt x="176" y="486"/>
                    <a:pt x="236" y="619"/>
                  </a:cubicBezTo>
                  <a:cubicBezTo>
                    <a:pt x="249" y="650"/>
                    <a:pt x="263" y="680"/>
                    <a:pt x="277" y="710"/>
                  </a:cubicBezTo>
                  <a:cubicBezTo>
                    <a:pt x="292" y="742"/>
                    <a:pt x="307" y="776"/>
                    <a:pt x="322" y="810"/>
                  </a:cubicBezTo>
                  <a:cubicBezTo>
                    <a:pt x="331" y="830"/>
                    <a:pt x="338" y="851"/>
                    <a:pt x="345" y="872"/>
                  </a:cubicBezTo>
                  <a:lnTo>
                    <a:pt x="346" y="874"/>
                  </a:lnTo>
                  <a:cubicBezTo>
                    <a:pt x="351" y="890"/>
                    <a:pt x="357" y="907"/>
                    <a:pt x="362" y="924"/>
                  </a:cubicBezTo>
                  <a:cubicBezTo>
                    <a:pt x="370" y="948"/>
                    <a:pt x="378" y="973"/>
                    <a:pt x="386" y="997"/>
                  </a:cubicBezTo>
                  <a:cubicBezTo>
                    <a:pt x="393" y="1016"/>
                    <a:pt x="401" y="1035"/>
                    <a:pt x="409" y="1054"/>
                  </a:cubicBezTo>
                  <a:cubicBezTo>
                    <a:pt x="411" y="1060"/>
                    <a:pt x="414" y="1066"/>
                    <a:pt x="417" y="1072"/>
                  </a:cubicBezTo>
                  <a:cubicBezTo>
                    <a:pt x="409" y="1068"/>
                    <a:pt x="403" y="1063"/>
                    <a:pt x="397" y="1059"/>
                  </a:cubicBezTo>
                  <a:cubicBezTo>
                    <a:pt x="395" y="1057"/>
                    <a:pt x="392" y="1055"/>
                    <a:pt x="390" y="1053"/>
                  </a:cubicBezTo>
                  <a:cubicBezTo>
                    <a:pt x="388" y="1052"/>
                    <a:pt x="386" y="1050"/>
                    <a:pt x="384" y="1047"/>
                  </a:cubicBezTo>
                  <a:cubicBezTo>
                    <a:pt x="377" y="1040"/>
                    <a:pt x="369" y="1030"/>
                    <a:pt x="351" y="1038"/>
                  </a:cubicBezTo>
                  <a:lnTo>
                    <a:pt x="346" y="1040"/>
                  </a:lnTo>
                  <a:lnTo>
                    <a:pt x="350" y="1043"/>
                  </a:lnTo>
                  <a:cubicBezTo>
                    <a:pt x="357" y="1050"/>
                    <a:pt x="364" y="1057"/>
                    <a:pt x="370" y="1064"/>
                  </a:cubicBezTo>
                  <a:cubicBezTo>
                    <a:pt x="384" y="1079"/>
                    <a:pt x="398" y="1093"/>
                    <a:pt x="413" y="1105"/>
                  </a:cubicBezTo>
                  <a:cubicBezTo>
                    <a:pt x="443" y="1130"/>
                    <a:pt x="459" y="1163"/>
                    <a:pt x="475" y="1201"/>
                  </a:cubicBezTo>
                  <a:cubicBezTo>
                    <a:pt x="477" y="1206"/>
                    <a:pt x="479" y="1211"/>
                    <a:pt x="481" y="1217"/>
                  </a:cubicBezTo>
                  <a:cubicBezTo>
                    <a:pt x="484" y="1222"/>
                    <a:pt x="486" y="1227"/>
                    <a:pt x="488" y="1232"/>
                  </a:cubicBezTo>
                  <a:cubicBezTo>
                    <a:pt x="493" y="1244"/>
                    <a:pt x="499" y="1256"/>
                    <a:pt x="504" y="1268"/>
                  </a:cubicBezTo>
                  <a:cubicBezTo>
                    <a:pt x="515" y="1294"/>
                    <a:pt x="527" y="1321"/>
                    <a:pt x="538" y="1348"/>
                  </a:cubicBezTo>
                  <a:cubicBezTo>
                    <a:pt x="550" y="1381"/>
                    <a:pt x="560" y="1416"/>
                    <a:pt x="570" y="1449"/>
                  </a:cubicBezTo>
                  <a:lnTo>
                    <a:pt x="570" y="1452"/>
                  </a:lnTo>
                  <a:cubicBezTo>
                    <a:pt x="574" y="1466"/>
                    <a:pt x="577" y="1479"/>
                    <a:pt x="580" y="1495"/>
                  </a:cubicBezTo>
                  <a:cubicBezTo>
                    <a:pt x="581" y="1499"/>
                    <a:pt x="582" y="1503"/>
                    <a:pt x="582" y="1507"/>
                  </a:cubicBezTo>
                  <a:cubicBezTo>
                    <a:pt x="582" y="1506"/>
                    <a:pt x="581" y="1505"/>
                    <a:pt x="581" y="1504"/>
                  </a:cubicBezTo>
                  <a:cubicBezTo>
                    <a:pt x="529" y="1404"/>
                    <a:pt x="462" y="1306"/>
                    <a:pt x="374" y="1205"/>
                  </a:cubicBezTo>
                  <a:cubicBezTo>
                    <a:pt x="313" y="1134"/>
                    <a:pt x="249" y="1058"/>
                    <a:pt x="209" y="968"/>
                  </a:cubicBezTo>
                  <a:cubicBezTo>
                    <a:pt x="207" y="964"/>
                    <a:pt x="203" y="961"/>
                    <a:pt x="199" y="958"/>
                  </a:cubicBezTo>
                  <a:cubicBezTo>
                    <a:pt x="196" y="956"/>
                    <a:pt x="194" y="954"/>
                    <a:pt x="191" y="952"/>
                  </a:cubicBezTo>
                  <a:lnTo>
                    <a:pt x="186" y="947"/>
                  </a:lnTo>
                  <a:lnTo>
                    <a:pt x="186" y="954"/>
                  </a:lnTo>
                  <a:cubicBezTo>
                    <a:pt x="185" y="958"/>
                    <a:pt x="185" y="961"/>
                    <a:pt x="185" y="964"/>
                  </a:cubicBezTo>
                  <a:cubicBezTo>
                    <a:pt x="184" y="968"/>
                    <a:pt x="184" y="972"/>
                    <a:pt x="184" y="976"/>
                  </a:cubicBezTo>
                  <a:cubicBezTo>
                    <a:pt x="186" y="1027"/>
                    <a:pt x="196" y="1077"/>
                    <a:pt x="206" y="1125"/>
                  </a:cubicBezTo>
                  <a:cubicBezTo>
                    <a:pt x="208" y="1135"/>
                    <a:pt x="210" y="1145"/>
                    <a:pt x="212" y="1156"/>
                  </a:cubicBezTo>
                  <a:cubicBezTo>
                    <a:pt x="224" y="1213"/>
                    <a:pt x="254" y="1262"/>
                    <a:pt x="308" y="1313"/>
                  </a:cubicBezTo>
                  <a:cubicBezTo>
                    <a:pt x="331" y="1334"/>
                    <a:pt x="356" y="1355"/>
                    <a:pt x="380" y="1376"/>
                  </a:cubicBezTo>
                  <a:cubicBezTo>
                    <a:pt x="394" y="1387"/>
                    <a:pt x="408" y="1400"/>
                    <a:pt x="422" y="1412"/>
                  </a:cubicBezTo>
                  <a:cubicBezTo>
                    <a:pt x="435" y="1423"/>
                    <a:pt x="448" y="1435"/>
                    <a:pt x="460" y="1446"/>
                  </a:cubicBezTo>
                  <a:cubicBezTo>
                    <a:pt x="479" y="1462"/>
                    <a:pt x="498" y="1480"/>
                    <a:pt x="517" y="1496"/>
                  </a:cubicBezTo>
                  <a:cubicBezTo>
                    <a:pt x="576" y="1546"/>
                    <a:pt x="609" y="1605"/>
                    <a:pt x="617" y="1674"/>
                  </a:cubicBezTo>
                  <a:cubicBezTo>
                    <a:pt x="622" y="1726"/>
                    <a:pt x="627" y="1780"/>
                    <a:pt x="632" y="1831"/>
                  </a:cubicBezTo>
                  <a:cubicBezTo>
                    <a:pt x="635" y="1865"/>
                    <a:pt x="638" y="1899"/>
                    <a:pt x="642" y="1933"/>
                  </a:cubicBezTo>
                  <a:cubicBezTo>
                    <a:pt x="643" y="1942"/>
                    <a:pt x="645" y="1951"/>
                    <a:pt x="647" y="1960"/>
                  </a:cubicBezTo>
                  <a:cubicBezTo>
                    <a:pt x="648" y="1964"/>
                    <a:pt x="649" y="1968"/>
                    <a:pt x="650" y="1972"/>
                  </a:cubicBezTo>
                  <a:lnTo>
                    <a:pt x="651" y="1975"/>
                  </a:lnTo>
                  <a:lnTo>
                    <a:pt x="665" y="1972"/>
                  </a:lnTo>
                  <a:lnTo>
                    <a:pt x="665" y="1969"/>
                  </a:lnTo>
                  <a:cubicBezTo>
                    <a:pt x="665" y="1966"/>
                    <a:pt x="664" y="1963"/>
                    <a:pt x="664" y="1960"/>
                  </a:cubicBezTo>
                  <a:cubicBezTo>
                    <a:pt x="663" y="1953"/>
                    <a:pt x="662" y="1947"/>
                    <a:pt x="662" y="1941"/>
                  </a:cubicBezTo>
                  <a:cubicBezTo>
                    <a:pt x="663" y="1924"/>
                    <a:pt x="661" y="1906"/>
                    <a:pt x="659" y="1889"/>
                  </a:cubicBezTo>
                  <a:cubicBezTo>
                    <a:pt x="655" y="1859"/>
                    <a:pt x="651" y="1830"/>
                    <a:pt x="663" y="1800"/>
                  </a:cubicBezTo>
                  <a:cubicBezTo>
                    <a:pt x="667" y="1791"/>
                    <a:pt x="667" y="1777"/>
                    <a:pt x="664" y="1768"/>
                  </a:cubicBezTo>
                  <a:cubicBezTo>
                    <a:pt x="652" y="1734"/>
                    <a:pt x="653" y="1697"/>
                    <a:pt x="667" y="1656"/>
                  </a:cubicBezTo>
                  <a:cubicBezTo>
                    <a:pt x="677" y="1626"/>
                    <a:pt x="688" y="1596"/>
                    <a:pt x="700" y="1567"/>
                  </a:cubicBezTo>
                  <a:cubicBezTo>
                    <a:pt x="709" y="1542"/>
                    <a:pt x="719" y="1517"/>
                    <a:pt x="728" y="1492"/>
                  </a:cubicBezTo>
                  <a:lnTo>
                    <a:pt x="730" y="1485"/>
                  </a:lnTo>
                  <a:cubicBezTo>
                    <a:pt x="747" y="1437"/>
                    <a:pt x="764" y="1387"/>
                    <a:pt x="759" y="1334"/>
                  </a:cubicBezTo>
                  <a:cubicBezTo>
                    <a:pt x="758" y="1322"/>
                    <a:pt x="759" y="1311"/>
                    <a:pt x="759" y="1299"/>
                  </a:cubicBezTo>
                  <a:cubicBezTo>
                    <a:pt x="769" y="1331"/>
                    <a:pt x="771" y="1362"/>
                    <a:pt x="766" y="1393"/>
                  </a:cubicBezTo>
                  <a:cubicBezTo>
                    <a:pt x="756" y="1456"/>
                    <a:pt x="736" y="1518"/>
                    <a:pt x="717" y="1577"/>
                  </a:cubicBezTo>
                  <a:cubicBezTo>
                    <a:pt x="713" y="1589"/>
                    <a:pt x="709" y="1601"/>
                    <a:pt x="705" y="1614"/>
                  </a:cubicBezTo>
                  <a:cubicBezTo>
                    <a:pt x="702" y="1623"/>
                    <a:pt x="700" y="1633"/>
                    <a:pt x="699" y="1643"/>
                  </a:cubicBezTo>
                  <a:cubicBezTo>
                    <a:pt x="698" y="1647"/>
                    <a:pt x="697" y="1652"/>
                    <a:pt x="696" y="1656"/>
                  </a:cubicBezTo>
                  <a:lnTo>
                    <a:pt x="689" y="1688"/>
                  </a:lnTo>
                  <a:lnTo>
                    <a:pt x="702" y="1658"/>
                  </a:lnTo>
                  <a:cubicBezTo>
                    <a:pt x="736" y="1583"/>
                    <a:pt x="758" y="1525"/>
                    <a:pt x="775" y="1469"/>
                  </a:cubicBezTo>
                  <a:cubicBezTo>
                    <a:pt x="787" y="1427"/>
                    <a:pt x="802" y="1379"/>
                    <a:pt x="793" y="1329"/>
                  </a:cubicBezTo>
                  <a:cubicBezTo>
                    <a:pt x="782" y="1266"/>
                    <a:pt x="767" y="1183"/>
                    <a:pt x="751" y="1100"/>
                  </a:cubicBezTo>
                  <a:cubicBezTo>
                    <a:pt x="747" y="1077"/>
                    <a:pt x="739" y="1054"/>
                    <a:pt x="732" y="1032"/>
                  </a:cubicBezTo>
                  <a:lnTo>
                    <a:pt x="731" y="1027"/>
                  </a:lnTo>
                  <a:cubicBezTo>
                    <a:pt x="730" y="1023"/>
                    <a:pt x="726" y="1021"/>
                    <a:pt x="721" y="1017"/>
                  </a:cubicBezTo>
                  <a:cubicBezTo>
                    <a:pt x="718" y="1015"/>
                    <a:pt x="714" y="1012"/>
                    <a:pt x="710" y="1008"/>
                  </a:cubicBezTo>
                  <a:lnTo>
                    <a:pt x="704" y="1003"/>
                  </a:lnTo>
                  <a:lnTo>
                    <a:pt x="704" y="1011"/>
                  </a:lnTo>
                  <a:cubicBezTo>
                    <a:pt x="705" y="1019"/>
                    <a:pt x="705" y="1025"/>
                    <a:pt x="705" y="1031"/>
                  </a:cubicBezTo>
                  <a:cubicBezTo>
                    <a:pt x="705" y="1042"/>
                    <a:pt x="705" y="1051"/>
                    <a:pt x="707" y="1059"/>
                  </a:cubicBezTo>
                  <a:cubicBezTo>
                    <a:pt x="731" y="1162"/>
                    <a:pt x="739" y="1265"/>
                    <a:pt x="731" y="1368"/>
                  </a:cubicBezTo>
                  <a:cubicBezTo>
                    <a:pt x="729" y="1402"/>
                    <a:pt x="720" y="1438"/>
                    <a:pt x="704" y="1483"/>
                  </a:cubicBezTo>
                  <a:cubicBezTo>
                    <a:pt x="699" y="1497"/>
                    <a:pt x="694" y="1510"/>
                    <a:pt x="689" y="1523"/>
                  </a:cubicBezTo>
                  <a:cubicBezTo>
                    <a:pt x="674" y="1559"/>
                    <a:pt x="660" y="1597"/>
                    <a:pt x="652" y="1636"/>
                  </a:cubicBezTo>
                  <a:cubicBezTo>
                    <a:pt x="651" y="1644"/>
                    <a:pt x="648" y="1650"/>
                    <a:pt x="644" y="1657"/>
                  </a:cubicBezTo>
                  <a:cubicBezTo>
                    <a:pt x="644" y="1659"/>
                    <a:pt x="643" y="1660"/>
                    <a:pt x="643" y="1661"/>
                  </a:cubicBezTo>
                  <a:cubicBezTo>
                    <a:pt x="638" y="1651"/>
                    <a:pt x="636" y="1641"/>
                    <a:pt x="634" y="1631"/>
                  </a:cubicBezTo>
                  <a:lnTo>
                    <a:pt x="634" y="1630"/>
                  </a:lnTo>
                  <a:cubicBezTo>
                    <a:pt x="631" y="1615"/>
                    <a:pt x="628" y="1600"/>
                    <a:pt x="625" y="1585"/>
                  </a:cubicBezTo>
                  <a:cubicBezTo>
                    <a:pt x="619" y="1555"/>
                    <a:pt x="613" y="1525"/>
                    <a:pt x="607" y="1495"/>
                  </a:cubicBezTo>
                  <a:cubicBezTo>
                    <a:pt x="605" y="1485"/>
                    <a:pt x="603" y="1475"/>
                    <a:pt x="601" y="1466"/>
                  </a:cubicBezTo>
                  <a:cubicBezTo>
                    <a:pt x="593" y="1432"/>
                    <a:pt x="585" y="1398"/>
                    <a:pt x="591" y="1361"/>
                  </a:cubicBezTo>
                  <a:cubicBezTo>
                    <a:pt x="596" y="1332"/>
                    <a:pt x="597" y="1301"/>
                    <a:pt x="597" y="1271"/>
                  </a:cubicBezTo>
                  <a:cubicBezTo>
                    <a:pt x="597" y="1260"/>
                    <a:pt x="598" y="1249"/>
                    <a:pt x="598" y="1238"/>
                  </a:cubicBezTo>
                  <a:cubicBezTo>
                    <a:pt x="598" y="1234"/>
                    <a:pt x="597" y="1229"/>
                    <a:pt x="595" y="1223"/>
                  </a:cubicBezTo>
                  <a:cubicBezTo>
                    <a:pt x="593" y="1220"/>
                    <a:pt x="592" y="1216"/>
                    <a:pt x="591" y="1211"/>
                  </a:cubicBezTo>
                  <a:lnTo>
                    <a:pt x="589" y="1205"/>
                  </a:lnTo>
                  <a:lnTo>
                    <a:pt x="585" y="1210"/>
                  </a:lnTo>
                  <a:cubicBezTo>
                    <a:pt x="566" y="1238"/>
                    <a:pt x="565" y="1265"/>
                    <a:pt x="564" y="1294"/>
                  </a:cubicBezTo>
                  <a:cubicBezTo>
                    <a:pt x="563" y="1305"/>
                    <a:pt x="563" y="1317"/>
                    <a:pt x="562" y="1328"/>
                  </a:cubicBezTo>
                  <a:cubicBezTo>
                    <a:pt x="556" y="1313"/>
                    <a:pt x="550" y="1299"/>
                    <a:pt x="544" y="1286"/>
                  </a:cubicBezTo>
                  <a:cubicBezTo>
                    <a:pt x="532" y="1261"/>
                    <a:pt x="522" y="1238"/>
                    <a:pt x="520" y="1211"/>
                  </a:cubicBezTo>
                  <a:cubicBezTo>
                    <a:pt x="520" y="1200"/>
                    <a:pt x="518" y="1189"/>
                    <a:pt x="516" y="1179"/>
                  </a:cubicBezTo>
                  <a:cubicBezTo>
                    <a:pt x="513" y="1166"/>
                    <a:pt x="511" y="1153"/>
                    <a:pt x="511" y="1141"/>
                  </a:cubicBezTo>
                  <a:cubicBezTo>
                    <a:pt x="512" y="1106"/>
                    <a:pt x="514" y="1070"/>
                    <a:pt x="516" y="1035"/>
                  </a:cubicBezTo>
                  <a:cubicBezTo>
                    <a:pt x="517" y="1014"/>
                    <a:pt x="519" y="991"/>
                    <a:pt x="520" y="970"/>
                  </a:cubicBezTo>
                  <a:cubicBezTo>
                    <a:pt x="520" y="957"/>
                    <a:pt x="521" y="944"/>
                    <a:pt x="522" y="932"/>
                  </a:cubicBezTo>
                  <a:cubicBezTo>
                    <a:pt x="525" y="890"/>
                    <a:pt x="528" y="847"/>
                    <a:pt x="519" y="805"/>
                  </a:cubicBezTo>
                  <a:cubicBezTo>
                    <a:pt x="501" y="718"/>
                    <a:pt x="468" y="636"/>
                    <a:pt x="423" y="563"/>
                  </a:cubicBezTo>
                  <a:cubicBezTo>
                    <a:pt x="420" y="559"/>
                    <a:pt x="415" y="556"/>
                    <a:pt x="411" y="553"/>
                  </a:cubicBezTo>
                  <a:cubicBezTo>
                    <a:pt x="409" y="551"/>
                    <a:pt x="407" y="550"/>
                    <a:pt x="406" y="549"/>
                  </a:cubicBezTo>
                  <a:lnTo>
                    <a:pt x="404" y="547"/>
                  </a:lnTo>
                  <a:lnTo>
                    <a:pt x="393" y="554"/>
                  </a:lnTo>
                  <a:lnTo>
                    <a:pt x="393" y="557"/>
                  </a:lnTo>
                  <a:cubicBezTo>
                    <a:pt x="394" y="559"/>
                    <a:pt x="395" y="562"/>
                    <a:pt x="396" y="565"/>
                  </a:cubicBezTo>
                  <a:cubicBezTo>
                    <a:pt x="397" y="571"/>
                    <a:pt x="399" y="578"/>
                    <a:pt x="401" y="584"/>
                  </a:cubicBezTo>
                  <a:cubicBezTo>
                    <a:pt x="423" y="631"/>
                    <a:pt x="425" y="681"/>
                    <a:pt x="420" y="740"/>
                  </a:cubicBezTo>
                  <a:lnTo>
                    <a:pt x="420" y="740"/>
                  </a:lnTo>
                  <a:cubicBezTo>
                    <a:pt x="415" y="796"/>
                    <a:pt x="411" y="854"/>
                    <a:pt x="407" y="911"/>
                  </a:cubicBezTo>
                  <a:cubicBezTo>
                    <a:pt x="406" y="932"/>
                    <a:pt x="407" y="952"/>
                    <a:pt x="407" y="972"/>
                  </a:cubicBezTo>
                  <a:cubicBezTo>
                    <a:pt x="407" y="977"/>
                    <a:pt x="407" y="981"/>
                    <a:pt x="408" y="985"/>
                  </a:cubicBezTo>
                  <a:cubicBezTo>
                    <a:pt x="396" y="962"/>
                    <a:pt x="387" y="938"/>
                    <a:pt x="378" y="910"/>
                  </a:cubicBezTo>
                  <a:cubicBezTo>
                    <a:pt x="373" y="896"/>
                    <a:pt x="368" y="881"/>
                    <a:pt x="364" y="867"/>
                  </a:cubicBezTo>
                  <a:cubicBezTo>
                    <a:pt x="355" y="840"/>
                    <a:pt x="347" y="813"/>
                    <a:pt x="336" y="787"/>
                  </a:cubicBezTo>
                  <a:cubicBezTo>
                    <a:pt x="314" y="731"/>
                    <a:pt x="290" y="675"/>
                    <a:pt x="267" y="620"/>
                  </a:cubicBezTo>
                  <a:cubicBezTo>
                    <a:pt x="241" y="557"/>
                    <a:pt x="213" y="491"/>
                    <a:pt x="187" y="426"/>
                  </a:cubicBezTo>
                  <a:cubicBezTo>
                    <a:pt x="154" y="344"/>
                    <a:pt x="122" y="260"/>
                    <a:pt x="91" y="178"/>
                  </a:cubicBezTo>
                  <a:cubicBezTo>
                    <a:pt x="72" y="129"/>
                    <a:pt x="53" y="79"/>
                    <a:pt x="33" y="29"/>
                  </a:cubicBezTo>
                  <a:cubicBezTo>
                    <a:pt x="31" y="22"/>
                    <a:pt x="26" y="16"/>
                    <a:pt x="22" y="10"/>
                  </a:cubicBezTo>
                  <a:cubicBezTo>
                    <a:pt x="20" y="7"/>
                    <a:pt x="18" y="5"/>
                    <a:pt x="16" y="2"/>
                  </a:cubicBezTo>
                  <a:lnTo>
                    <a:pt x="15" y="0"/>
                  </a:lnTo>
                  <a:lnTo>
                    <a:pt x="1" y="3"/>
                  </a:lnTo>
                  <a:lnTo>
                    <a:pt x="1" y="6"/>
                  </a:lnTo>
                  <a:cubicBezTo>
                    <a:pt x="1" y="8"/>
                    <a:pt x="1" y="11"/>
                    <a:pt x="1" y="13"/>
                  </a:cubicBezTo>
                  <a:cubicBezTo>
                    <a:pt x="0" y="19"/>
                    <a:pt x="0" y="24"/>
                    <a:pt x="1" y="30"/>
                  </a:cubicBezTo>
                  <a:cubicBezTo>
                    <a:pt x="2" y="41"/>
                    <a:pt x="3" y="52"/>
                    <a:pt x="4" y="63"/>
                  </a:cubicBezTo>
                  <a:cubicBezTo>
                    <a:pt x="6" y="82"/>
                    <a:pt x="9" y="102"/>
                    <a:pt x="9" y="122"/>
                  </a:cubicBezTo>
                  <a:cubicBezTo>
                    <a:pt x="10" y="143"/>
                    <a:pt x="10" y="164"/>
                    <a:pt x="10" y="185"/>
                  </a:cubicBezTo>
                  <a:cubicBezTo>
                    <a:pt x="11" y="245"/>
                    <a:pt x="11" y="307"/>
                    <a:pt x="24" y="369"/>
                  </a:cubicBezTo>
                  <a:cubicBezTo>
                    <a:pt x="38" y="442"/>
                    <a:pt x="65" y="510"/>
                    <a:pt x="103" y="573"/>
                  </a:cubicBezTo>
                  <a:cubicBezTo>
                    <a:pt x="120" y="601"/>
                    <a:pt x="142" y="627"/>
                    <a:pt x="163" y="653"/>
                  </a:cubicBezTo>
                  <a:lnTo>
                    <a:pt x="162" y="653"/>
                  </a:lnTo>
                  <a:moveTo>
                    <a:pt x="439" y="890"/>
                  </a:moveTo>
                  <a:cubicBezTo>
                    <a:pt x="442" y="850"/>
                    <a:pt x="445" y="797"/>
                    <a:pt x="448" y="742"/>
                  </a:cubicBezTo>
                  <a:cubicBezTo>
                    <a:pt x="449" y="730"/>
                    <a:pt x="449" y="718"/>
                    <a:pt x="449" y="704"/>
                  </a:cubicBezTo>
                  <a:cubicBezTo>
                    <a:pt x="449" y="700"/>
                    <a:pt x="449" y="696"/>
                    <a:pt x="449" y="692"/>
                  </a:cubicBezTo>
                  <a:cubicBezTo>
                    <a:pt x="450" y="692"/>
                    <a:pt x="450" y="693"/>
                    <a:pt x="450" y="693"/>
                  </a:cubicBezTo>
                  <a:cubicBezTo>
                    <a:pt x="453" y="697"/>
                    <a:pt x="455" y="700"/>
                    <a:pt x="456" y="703"/>
                  </a:cubicBezTo>
                  <a:cubicBezTo>
                    <a:pt x="478" y="767"/>
                    <a:pt x="497" y="836"/>
                    <a:pt x="492" y="910"/>
                  </a:cubicBezTo>
                  <a:cubicBezTo>
                    <a:pt x="488" y="961"/>
                    <a:pt x="486" y="1013"/>
                    <a:pt x="483" y="1067"/>
                  </a:cubicBezTo>
                  <a:cubicBezTo>
                    <a:pt x="482" y="1086"/>
                    <a:pt x="481" y="1105"/>
                    <a:pt x="480" y="1125"/>
                  </a:cubicBezTo>
                  <a:cubicBezTo>
                    <a:pt x="455" y="1052"/>
                    <a:pt x="434" y="973"/>
                    <a:pt x="439" y="890"/>
                  </a:cubicBezTo>
                  <a:moveTo>
                    <a:pt x="548" y="1501"/>
                  </a:moveTo>
                  <a:cubicBezTo>
                    <a:pt x="541" y="1495"/>
                    <a:pt x="534" y="1489"/>
                    <a:pt x="527" y="1483"/>
                  </a:cubicBezTo>
                  <a:cubicBezTo>
                    <a:pt x="509" y="1468"/>
                    <a:pt x="491" y="1452"/>
                    <a:pt x="474" y="1436"/>
                  </a:cubicBezTo>
                  <a:cubicBezTo>
                    <a:pt x="462" y="1425"/>
                    <a:pt x="450" y="1414"/>
                    <a:pt x="438" y="1403"/>
                  </a:cubicBezTo>
                  <a:cubicBezTo>
                    <a:pt x="396" y="1365"/>
                    <a:pt x="353" y="1325"/>
                    <a:pt x="313" y="1284"/>
                  </a:cubicBezTo>
                  <a:cubicBezTo>
                    <a:pt x="266" y="1237"/>
                    <a:pt x="239" y="1187"/>
                    <a:pt x="232" y="1132"/>
                  </a:cubicBezTo>
                  <a:cubicBezTo>
                    <a:pt x="229" y="1112"/>
                    <a:pt x="225" y="1093"/>
                    <a:pt x="220" y="1074"/>
                  </a:cubicBezTo>
                  <a:cubicBezTo>
                    <a:pt x="218" y="1064"/>
                    <a:pt x="215" y="1054"/>
                    <a:pt x="213" y="1044"/>
                  </a:cubicBezTo>
                  <a:cubicBezTo>
                    <a:pt x="212" y="1039"/>
                    <a:pt x="212" y="1035"/>
                    <a:pt x="213" y="1031"/>
                  </a:cubicBezTo>
                  <a:cubicBezTo>
                    <a:pt x="214" y="1032"/>
                    <a:pt x="214" y="1032"/>
                    <a:pt x="215" y="1033"/>
                  </a:cubicBezTo>
                  <a:cubicBezTo>
                    <a:pt x="219" y="1038"/>
                    <a:pt x="223" y="1043"/>
                    <a:pt x="226" y="1049"/>
                  </a:cubicBezTo>
                  <a:cubicBezTo>
                    <a:pt x="259" y="1110"/>
                    <a:pt x="304" y="1163"/>
                    <a:pt x="347" y="1211"/>
                  </a:cubicBezTo>
                  <a:cubicBezTo>
                    <a:pt x="405" y="1278"/>
                    <a:pt x="455" y="1351"/>
                    <a:pt x="502" y="1420"/>
                  </a:cubicBezTo>
                  <a:cubicBezTo>
                    <a:pt x="515" y="1438"/>
                    <a:pt x="525" y="1458"/>
                    <a:pt x="535" y="1478"/>
                  </a:cubicBezTo>
                  <a:cubicBezTo>
                    <a:pt x="539" y="1485"/>
                    <a:pt x="544" y="1493"/>
                    <a:pt x="548" y="150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0000" tIns="45000" rIns="90000" bIns="45000" anchor="ctr" anchorCtr="1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2" name="Google Shape;222;p25"/>
            <p:cNvSpPr/>
            <p:nvPr/>
          </p:nvSpPr>
          <p:spPr>
            <a:xfrm>
              <a:off x="3888360" y="2422080"/>
              <a:ext cx="67680" cy="183600"/>
            </a:xfrm>
            <a:custGeom>
              <a:avLst/>
              <a:gdLst/>
              <a:ahLst/>
              <a:cxnLst/>
              <a:rect l="l" t="t" r="r" b="b"/>
              <a:pathLst>
                <a:path w="188" h="510" extrusionOk="0">
                  <a:moveTo>
                    <a:pt x="1" y="360"/>
                  </a:moveTo>
                  <a:cubicBezTo>
                    <a:pt x="2" y="387"/>
                    <a:pt x="8" y="414"/>
                    <a:pt x="13" y="440"/>
                  </a:cubicBezTo>
                  <a:cubicBezTo>
                    <a:pt x="16" y="452"/>
                    <a:pt x="19" y="464"/>
                    <a:pt x="21" y="475"/>
                  </a:cubicBezTo>
                  <a:cubicBezTo>
                    <a:pt x="22" y="481"/>
                    <a:pt x="23" y="487"/>
                    <a:pt x="24" y="493"/>
                  </a:cubicBezTo>
                  <a:lnTo>
                    <a:pt x="27" y="510"/>
                  </a:lnTo>
                  <a:lnTo>
                    <a:pt x="32" y="503"/>
                  </a:lnTo>
                  <a:cubicBezTo>
                    <a:pt x="44" y="486"/>
                    <a:pt x="52" y="468"/>
                    <a:pt x="60" y="451"/>
                  </a:cubicBezTo>
                  <a:cubicBezTo>
                    <a:pt x="61" y="448"/>
                    <a:pt x="62" y="446"/>
                    <a:pt x="63" y="443"/>
                  </a:cubicBezTo>
                  <a:cubicBezTo>
                    <a:pt x="71" y="426"/>
                    <a:pt x="80" y="408"/>
                    <a:pt x="88" y="390"/>
                  </a:cubicBezTo>
                  <a:cubicBezTo>
                    <a:pt x="106" y="353"/>
                    <a:pt x="125" y="314"/>
                    <a:pt x="137" y="274"/>
                  </a:cubicBezTo>
                  <a:cubicBezTo>
                    <a:pt x="154" y="219"/>
                    <a:pt x="166" y="163"/>
                    <a:pt x="177" y="108"/>
                  </a:cubicBezTo>
                  <a:cubicBezTo>
                    <a:pt x="180" y="90"/>
                    <a:pt x="184" y="71"/>
                    <a:pt x="188" y="53"/>
                  </a:cubicBezTo>
                  <a:cubicBezTo>
                    <a:pt x="189" y="45"/>
                    <a:pt x="189" y="36"/>
                    <a:pt x="188" y="25"/>
                  </a:cubicBezTo>
                  <a:cubicBezTo>
                    <a:pt x="187" y="20"/>
                    <a:pt x="187" y="13"/>
                    <a:pt x="186" y="6"/>
                  </a:cubicBezTo>
                  <a:lnTo>
                    <a:pt x="186" y="0"/>
                  </a:lnTo>
                  <a:lnTo>
                    <a:pt x="181" y="4"/>
                  </a:lnTo>
                  <a:cubicBezTo>
                    <a:pt x="176" y="7"/>
                    <a:pt x="172" y="9"/>
                    <a:pt x="169" y="11"/>
                  </a:cubicBezTo>
                  <a:cubicBezTo>
                    <a:pt x="164" y="15"/>
                    <a:pt x="161" y="17"/>
                    <a:pt x="158" y="20"/>
                  </a:cubicBezTo>
                  <a:cubicBezTo>
                    <a:pt x="150" y="31"/>
                    <a:pt x="141" y="43"/>
                    <a:pt x="132" y="54"/>
                  </a:cubicBezTo>
                  <a:cubicBezTo>
                    <a:pt x="97" y="100"/>
                    <a:pt x="60" y="147"/>
                    <a:pt x="33" y="199"/>
                  </a:cubicBezTo>
                  <a:cubicBezTo>
                    <a:pt x="8" y="245"/>
                    <a:pt x="-2" y="296"/>
                    <a:pt x="1" y="360"/>
                  </a:cubicBezTo>
                  <a:moveTo>
                    <a:pt x="43" y="243"/>
                  </a:moveTo>
                  <a:cubicBezTo>
                    <a:pt x="61" y="204"/>
                    <a:pt x="84" y="167"/>
                    <a:pt x="107" y="132"/>
                  </a:cubicBezTo>
                  <a:cubicBezTo>
                    <a:pt x="111" y="126"/>
                    <a:pt x="114" y="120"/>
                    <a:pt x="118" y="114"/>
                  </a:cubicBezTo>
                  <a:cubicBezTo>
                    <a:pt x="125" y="102"/>
                    <a:pt x="134" y="92"/>
                    <a:pt x="144" y="81"/>
                  </a:cubicBezTo>
                  <a:cubicBezTo>
                    <a:pt x="147" y="78"/>
                    <a:pt x="151" y="74"/>
                    <a:pt x="154" y="71"/>
                  </a:cubicBezTo>
                  <a:cubicBezTo>
                    <a:pt x="148" y="193"/>
                    <a:pt x="100" y="300"/>
                    <a:pt x="54" y="402"/>
                  </a:cubicBezTo>
                  <a:cubicBezTo>
                    <a:pt x="48" y="415"/>
                    <a:pt x="42" y="428"/>
                    <a:pt x="37" y="440"/>
                  </a:cubicBezTo>
                  <a:cubicBezTo>
                    <a:pt x="37" y="440"/>
                    <a:pt x="37" y="439"/>
                    <a:pt x="36" y="438"/>
                  </a:cubicBezTo>
                  <a:cubicBezTo>
                    <a:pt x="25" y="373"/>
                    <a:pt x="13" y="306"/>
                    <a:pt x="43" y="24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0000" tIns="45000" rIns="90000" bIns="45000" anchor="ctr" anchorCtr="1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7" name="Google Shape;192;p33">
            <a:extLst>
              <a:ext uri="{FF2B5EF4-FFF2-40B4-BE49-F238E27FC236}">
                <a16:creationId xmlns:a16="http://schemas.microsoft.com/office/drawing/2014/main" id="{E2E2B9E7-A56B-2538-DC83-28ACAB7B8F64}"/>
              </a:ext>
            </a:extLst>
          </p:cNvPr>
          <p:cNvSpPr txBox="1">
            <a:spLocks/>
          </p:cNvSpPr>
          <p:nvPr/>
        </p:nvSpPr>
        <p:spPr>
          <a:xfrm>
            <a:off x="715100" y="1110928"/>
            <a:ext cx="3437400" cy="59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dk2"/>
                </a:solidFill>
                <a:latin typeface="Philosopher"/>
                <a:ea typeface="Philosopher"/>
                <a:cs typeface="Philosopher"/>
                <a:sym typeface="Philosopher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lt1"/>
                </a:solidFill>
                <a:latin typeface="Philosopher"/>
                <a:ea typeface="Philosopher"/>
                <a:cs typeface="Philosopher"/>
                <a:sym typeface="Philosopher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lt1"/>
                </a:solidFill>
                <a:latin typeface="Philosopher"/>
                <a:ea typeface="Philosopher"/>
                <a:cs typeface="Philosopher"/>
                <a:sym typeface="Philosopher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lt1"/>
                </a:solidFill>
                <a:latin typeface="Philosopher"/>
                <a:ea typeface="Philosopher"/>
                <a:cs typeface="Philosopher"/>
                <a:sym typeface="Philosopher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lt1"/>
                </a:solidFill>
                <a:latin typeface="Philosopher"/>
                <a:ea typeface="Philosopher"/>
                <a:cs typeface="Philosopher"/>
                <a:sym typeface="Philosopher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lt1"/>
                </a:solidFill>
                <a:latin typeface="Philosopher"/>
                <a:ea typeface="Philosopher"/>
                <a:cs typeface="Philosopher"/>
                <a:sym typeface="Philosopher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lt1"/>
                </a:solidFill>
                <a:latin typeface="Philosopher"/>
                <a:ea typeface="Philosopher"/>
                <a:cs typeface="Philosopher"/>
                <a:sym typeface="Philosopher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lt1"/>
                </a:solidFill>
                <a:latin typeface="Philosopher"/>
                <a:ea typeface="Philosopher"/>
                <a:cs typeface="Philosopher"/>
                <a:sym typeface="Philosopher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lt1"/>
                </a:solidFill>
                <a:latin typeface="Philosopher"/>
                <a:ea typeface="Philosopher"/>
                <a:cs typeface="Philosopher"/>
                <a:sym typeface="Philosopher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0261C"/>
              </a:buClr>
              <a:buSzPts val="3000"/>
              <a:buFont typeface="Philosopher"/>
              <a:buNone/>
              <a:tabLst/>
              <a:defRPr/>
            </a:pPr>
            <a:r>
              <a:rPr kumimoji="0" lang="en" sz="3000" b="0" i="0" u="none" strike="noStrike" kern="0" cap="none" spc="0" normalizeH="0" baseline="0" noProof="0" dirty="0">
                <a:ln>
                  <a:noFill/>
                </a:ln>
                <a:solidFill>
                  <a:srgbClr val="A06E53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Philosopher"/>
              </a:rPr>
              <a:t>01</a:t>
            </a:r>
          </a:p>
        </p:txBody>
      </p:sp>
      <p:sp>
        <p:nvSpPr>
          <p:cNvPr id="19" name="Google Shape;194;p33">
            <a:extLst>
              <a:ext uri="{FF2B5EF4-FFF2-40B4-BE49-F238E27FC236}">
                <a16:creationId xmlns:a16="http://schemas.microsoft.com/office/drawing/2014/main" id="{EE1D40AD-11E6-5FF8-44C3-2E3D79337543}"/>
              </a:ext>
            </a:extLst>
          </p:cNvPr>
          <p:cNvSpPr txBox="1">
            <a:spLocks/>
          </p:cNvSpPr>
          <p:nvPr/>
        </p:nvSpPr>
        <p:spPr>
          <a:xfrm>
            <a:off x="560168" y="1645752"/>
            <a:ext cx="3437400" cy="54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hilosopher"/>
              <a:buNone/>
              <a:defRPr sz="2400" b="0" i="0" u="none" strike="noStrike" cap="none">
                <a:solidFill>
                  <a:schemeClr val="lt2"/>
                </a:solidFill>
                <a:latin typeface="Philosopher"/>
                <a:ea typeface="Philosopher"/>
                <a:cs typeface="Philosopher"/>
                <a:sym typeface="Philosopher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hilosopher"/>
              <a:buNone/>
              <a:defRPr sz="24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hilosopher"/>
              <a:buNone/>
              <a:defRPr sz="24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hilosopher"/>
              <a:buNone/>
              <a:defRPr sz="24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hilosopher"/>
              <a:buNone/>
              <a:defRPr sz="24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hilosopher"/>
              <a:buNone/>
              <a:defRPr sz="24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hilosopher"/>
              <a:buNone/>
              <a:defRPr sz="24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hilosopher"/>
              <a:buNone/>
              <a:defRPr sz="24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hilosopher"/>
              <a:buNone/>
              <a:defRPr sz="24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2400"/>
              <a:buFont typeface="Philosopher"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64593E"/>
                </a:solidFill>
                <a:effectLst/>
                <a:uLnTx/>
                <a:uFillTx/>
                <a:latin typeface="Bodoni Moda" panose="020B0604020202090204" charset="0"/>
                <a:sym typeface="Philosopher"/>
              </a:rPr>
              <a:t>Introduction </a:t>
            </a:r>
          </a:p>
        </p:txBody>
      </p:sp>
      <p:sp>
        <p:nvSpPr>
          <p:cNvPr id="24" name="Google Shape;199;p33">
            <a:extLst>
              <a:ext uri="{FF2B5EF4-FFF2-40B4-BE49-F238E27FC236}">
                <a16:creationId xmlns:a16="http://schemas.microsoft.com/office/drawing/2014/main" id="{5A9435B7-4AF8-C138-EFE3-51A53CFEA303}"/>
              </a:ext>
            </a:extLst>
          </p:cNvPr>
          <p:cNvSpPr txBox="1">
            <a:spLocks/>
          </p:cNvSpPr>
          <p:nvPr/>
        </p:nvSpPr>
        <p:spPr>
          <a:xfrm>
            <a:off x="690105" y="2213715"/>
            <a:ext cx="3437400" cy="59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dk2"/>
                </a:solidFill>
                <a:latin typeface="Philosopher"/>
                <a:ea typeface="Philosopher"/>
                <a:cs typeface="Philosopher"/>
                <a:sym typeface="Philosopher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lt1"/>
                </a:solidFill>
                <a:latin typeface="Philosopher"/>
                <a:ea typeface="Philosopher"/>
                <a:cs typeface="Philosopher"/>
                <a:sym typeface="Philosopher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lt1"/>
                </a:solidFill>
                <a:latin typeface="Philosopher"/>
                <a:ea typeface="Philosopher"/>
                <a:cs typeface="Philosopher"/>
                <a:sym typeface="Philosopher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lt1"/>
                </a:solidFill>
                <a:latin typeface="Philosopher"/>
                <a:ea typeface="Philosopher"/>
                <a:cs typeface="Philosopher"/>
                <a:sym typeface="Philosopher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lt1"/>
                </a:solidFill>
                <a:latin typeface="Philosopher"/>
                <a:ea typeface="Philosopher"/>
                <a:cs typeface="Philosopher"/>
                <a:sym typeface="Philosopher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lt1"/>
                </a:solidFill>
                <a:latin typeface="Philosopher"/>
                <a:ea typeface="Philosopher"/>
                <a:cs typeface="Philosopher"/>
                <a:sym typeface="Philosopher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lt1"/>
                </a:solidFill>
                <a:latin typeface="Philosopher"/>
                <a:ea typeface="Philosopher"/>
                <a:cs typeface="Philosopher"/>
                <a:sym typeface="Philosopher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lt1"/>
                </a:solidFill>
                <a:latin typeface="Philosopher"/>
                <a:ea typeface="Philosopher"/>
                <a:cs typeface="Philosopher"/>
                <a:sym typeface="Philosopher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lt1"/>
                </a:solidFill>
                <a:latin typeface="Philosopher"/>
                <a:ea typeface="Philosopher"/>
                <a:cs typeface="Philosopher"/>
                <a:sym typeface="Philosopher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0261C"/>
              </a:buClr>
              <a:buSzPts val="3000"/>
              <a:buFont typeface="Philosopher"/>
              <a:buNone/>
              <a:tabLst/>
              <a:defRPr/>
            </a:pPr>
            <a:r>
              <a:rPr kumimoji="0" lang="en" sz="3000" b="0" i="0" u="none" strike="noStrike" kern="0" cap="none" spc="0" normalizeH="0" baseline="0" noProof="0" dirty="0">
                <a:ln>
                  <a:noFill/>
                </a:ln>
                <a:solidFill>
                  <a:srgbClr val="A06E53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Philosopher"/>
              </a:rPr>
              <a:t>02</a:t>
            </a:r>
          </a:p>
        </p:txBody>
      </p:sp>
      <p:sp>
        <p:nvSpPr>
          <p:cNvPr id="30" name="Google Shape;194;p33">
            <a:extLst>
              <a:ext uri="{FF2B5EF4-FFF2-40B4-BE49-F238E27FC236}">
                <a16:creationId xmlns:a16="http://schemas.microsoft.com/office/drawing/2014/main" id="{04AE0970-F708-3850-8144-FB57DF8C3A59}"/>
              </a:ext>
            </a:extLst>
          </p:cNvPr>
          <p:cNvSpPr txBox="1">
            <a:spLocks/>
          </p:cNvSpPr>
          <p:nvPr/>
        </p:nvSpPr>
        <p:spPr>
          <a:xfrm>
            <a:off x="506211" y="2747076"/>
            <a:ext cx="3437400" cy="54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hilosopher"/>
              <a:buNone/>
              <a:defRPr sz="2400" b="0" i="0" u="none" strike="noStrike" cap="none">
                <a:solidFill>
                  <a:schemeClr val="lt2"/>
                </a:solidFill>
                <a:latin typeface="Philosopher"/>
                <a:ea typeface="Philosopher"/>
                <a:cs typeface="Philosopher"/>
                <a:sym typeface="Philosopher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hilosopher"/>
              <a:buNone/>
              <a:defRPr sz="24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hilosopher"/>
              <a:buNone/>
              <a:defRPr sz="24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hilosopher"/>
              <a:buNone/>
              <a:defRPr sz="24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hilosopher"/>
              <a:buNone/>
              <a:defRPr sz="24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hilosopher"/>
              <a:buNone/>
              <a:defRPr sz="24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hilosopher"/>
              <a:buNone/>
              <a:defRPr sz="24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hilosopher"/>
              <a:buNone/>
              <a:defRPr sz="24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hilosopher"/>
              <a:buNone/>
              <a:defRPr sz="24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2400"/>
              <a:buFont typeface="Philosopher"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64593E"/>
                </a:solidFill>
                <a:effectLst/>
                <a:uLnTx/>
                <a:uFillTx/>
                <a:latin typeface="Bodoni Moda" panose="020B0604020202090204" charset="0"/>
                <a:sym typeface="Philosopher"/>
              </a:rPr>
              <a:t>Architectural Aspect </a:t>
            </a:r>
          </a:p>
        </p:txBody>
      </p:sp>
      <p:sp>
        <p:nvSpPr>
          <p:cNvPr id="31" name="Google Shape;199;p33">
            <a:extLst>
              <a:ext uri="{FF2B5EF4-FFF2-40B4-BE49-F238E27FC236}">
                <a16:creationId xmlns:a16="http://schemas.microsoft.com/office/drawing/2014/main" id="{08875EFA-1F78-0B3A-FD9A-EC188E51C4C3}"/>
              </a:ext>
            </a:extLst>
          </p:cNvPr>
          <p:cNvSpPr txBox="1">
            <a:spLocks/>
          </p:cNvSpPr>
          <p:nvPr/>
        </p:nvSpPr>
        <p:spPr>
          <a:xfrm>
            <a:off x="690105" y="3180061"/>
            <a:ext cx="3437400" cy="59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dk2"/>
                </a:solidFill>
                <a:latin typeface="Philosopher"/>
                <a:ea typeface="Philosopher"/>
                <a:cs typeface="Philosopher"/>
                <a:sym typeface="Philosopher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lt1"/>
                </a:solidFill>
                <a:latin typeface="Philosopher"/>
                <a:ea typeface="Philosopher"/>
                <a:cs typeface="Philosopher"/>
                <a:sym typeface="Philosopher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lt1"/>
                </a:solidFill>
                <a:latin typeface="Philosopher"/>
                <a:ea typeface="Philosopher"/>
                <a:cs typeface="Philosopher"/>
                <a:sym typeface="Philosopher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lt1"/>
                </a:solidFill>
                <a:latin typeface="Philosopher"/>
                <a:ea typeface="Philosopher"/>
                <a:cs typeface="Philosopher"/>
                <a:sym typeface="Philosopher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lt1"/>
                </a:solidFill>
                <a:latin typeface="Philosopher"/>
                <a:ea typeface="Philosopher"/>
                <a:cs typeface="Philosopher"/>
                <a:sym typeface="Philosopher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lt1"/>
                </a:solidFill>
                <a:latin typeface="Philosopher"/>
                <a:ea typeface="Philosopher"/>
                <a:cs typeface="Philosopher"/>
                <a:sym typeface="Philosopher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lt1"/>
                </a:solidFill>
                <a:latin typeface="Philosopher"/>
                <a:ea typeface="Philosopher"/>
                <a:cs typeface="Philosopher"/>
                <a:sym typeface="Philosopher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lt1"/>
                </a:solidFill>
                <a:latin typeface="Philosopher"/>
                <a:ea typeface="Philosopher"/>
                <a:cs typeface="Philosopher"/>
                <a:sym typeface="Philosopher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lt1"/>
                </a:solidFill>
                <a:latin typeface="Philosopher"/>
                <a:ea typeface="Philosopher"/>
                <a:cs typeface="Philosopher"/>
                <a:sym typeface="Philosopher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0261C"/>
              </a:buClr>
              <a:buSzPts val="3000"/>
              <a:buFont typeface="Philosopher"/>
              <a:buNone/>
              <a:tabLst/>
              <a:defRPr/>
            </a:pPr>
            <a:r>
              <a:rPr kumimoji="0" lang="en" sz="3000" b="0" i="0" u="none" strike="noStrike" kern="0" cap="none" spc="0" normalizeH="0" baseline="0" noProof="0" dirty="0">
                <a:ln>
                  <a:noFill/>
                </a:ln>
                <a:solidFill>
                  <a:srgbClr val="A06E53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Philosopher"/>
              </a:rPr>
              <a:t>03</a:t>
            </a:r>
          </a:p>
        </p:txBody>
      </p:sp>
      <p:sp>
        <p:nvSpPr>
          <p:cNvPr id="192" name="Google Shape;194;p33">
            <a:extLst>
              <a:ext uri="{FF2B5EF4-FFF2-40B4-BE49-F238E27FC236}">
                <a16:creationId xmlns:a16="http://schemas.microsoft.com/office/drawing/2014/main" id="{FE287605-B92B-2213-5299-1EE79A13CBCD}"/>
              </a:ext>
            </a:extLst>
          </p:cNvPr>
          <p:cNvSpPr txBox="1">
            <a:spLocks/>
          </p:cNvSpPr>
          <p:nvPr/>
        </p:nvSpPr>
        <p:spPr>
          <a:xfrm>
            <a:off x="469794" y="3750686"/>
            <a:ext cx="3682706" cy="54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hilosopher"/>
              <a:buNone/>
              <a:defRPr sz="2400" b="0" i="0" u="none" strike="noStrike" cap="none">
                <a:solidFill>
                  <a:schemeClr val="lt2"/>
                </a:solidFill>
                <a:latin typeface="Philosopher"/>
                <a:ea typeface="Philosopher"/>
                <a:cs typeface="Philosopher"/>
                <a:sym typeface="Philosopher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hilosopher"/>
              <a:buNone/>
              <a:defRPr sz="24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hilosopher"/>
              <a:buNone/>
              <a:defRPr sz="24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hilosopher"/>
              <a:buNone/>
              <a:defRPr sz="24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hilosopher"/>
              <a:buNone/>
              <a:defRPr sz="24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hilosopher"/>
              <a:buNone/>
              <a:defRPr sz="24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hilosopher"/>
              <a:buNone/>
              <a:defRPr sz="24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hilosopher"/>
              <a:buNone/>
              <a:defRPr sz="24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hilosopher"/>
              <a:buNone/>
              <a:defRPr sz="24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2400"/>
              <a:buFont typeface="Philosopher"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64593E"/>
                </a:solidFill>
                <a:effectLst/>
                <a:uLnTx/>
                <a:uFillTx/>
                <a:latin typeface="Bodoni Moda" panose="020B0604020202090204" charset="0"/>
                <a:sym typeface="Philosopher"/>
              </a:rPr>
              <a:t>Environmental Aspect </a:t>
            </a:r>
          </a:p>
        </p:txBody>
      </p:sp>
      <p:sp>
        <p:nvSpPr>
          <p:cNvPr id="193" name="Google Shape;192;p33">
            <a:extLst>
              <a:ext uri="{FF2B5EF4-FFF2-40B4-BE49-F238E27FC236}">
                <a16:creationId xmlns:a16="http://schemas.microsoft.com/office/drawing/2014/main" id="{94D4A29D-3591-A4AD-E506-256CFA8A9B98}"/>
              </a:ext>
            </a:extLst>
          </p:cNvPr>
          <p:cNvSpPr txBox="1">
            <a:spLocks/>
          </p:cNvSpPr>
          <p:nvPr/>
        </p:nvSpPr>
        <p:spPr>
          <a:xfrm>
            <a:off x="4991500" y="1110928"/>
            <a:ext cx="3437400" cy="59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dk2"/>
                </a:solidFill>
                <a:latin typeface="Philosopher"/>
                <a:ea typeface="Philosopher"/>
                <a:cs typeface="Philosopher"/>
                <a:sym typeface="Philosopher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lt1"/>
                </a:solidFill>
                <a:latin typeface="Philosopher"/>
                <a:ea typeface="Philosopher"/>
                <a:cs typeface="Philosopher"/>
                <a:sym typeface="Philosopher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lt1"/>
                </a:solidFill>
                <a:latin typeface="Philosopher"/>
                <a:ea typeface="Philosopher"/>
                <a:cs typeface="Philosopher"/>
                <a:sym typeface="Philosopher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lt1"/>
                </a:solidFill>
                <a:latin typeface="Philosopher"/>
                <a:ea typeface="Philosopher"/>
                <a:cs typeface="Philosopher"/>
                <a:sym typeface="Philosopher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lt1"/>
                </a:solidFill>
                <a:latin typeface="Philosopher"/>
                <a:ea typeface="Philosopher"/>
                <a:cs typeface="Philosopher"/>
                <a:sym typeface="Philosopher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lt1"/>
                </a:solidFill>
                <a:latin typeface="Philosopher"/>
                <a:ea typeface="Philosopher"/>
                <a:cs typeface="Philosopher"/>
                <a:sym typeface="Philosopher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lt1"/>
                </a:solidFill>
                <a:latin typeface="Philosopher"/>
                <a:ea typeface="Philosopher"/>
                <a:cs typeface="Philosopher"/>
                <a:sym typeface="Philosopher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lt1"/>
                </a:solidFill>
                <a:latin typeface="Philosopher"/>
                <a:ea typeface="Philosopher"/>
                <a:cs typeface="Philosopher"/>
                <a:sym typeface="Philosopher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lt1"/>
                </a:solidFill>
                <a:latin typeface="Philosopher"/>
                <a:ea typeface="Philosopher"/>
                <a:cs typeface="Philosopher"/>
                <a:sym typeface="Philosopher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0261C"/>
              </a:buClr>
              <a:buSzPts val="3000"/>
              <a:buFont typeface="Philosopher"/>
              <a:buNone/>
              <a:tabLst/>
              <a:defRPr/>
            </a:pPr>
            <a:r>
              <a:rPr kumimoji="0" lang="en" sz="3000" b="0" i="0" u="none" strike="noStrike" kern="0" cap="none" spc="0" normalizeH="0" baseline="0" noProof="0" dirty="0">
                <a:ln>
                  <a:noFill/>
                </a:ln>
                <a:solidFill>
                  <a:srgbClr val="A06E53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Philosopher"/>
              </a:rPr>
              <a:t>04</a:t>
            </a:r>
          </a:p>
        </p:txBody>
      </p:sp>
      <p:sp>
        <p:nvSpPr>
          <p:cNvPr id="194" name="Google Shape;194;p33">
            <a:extLst>
              <a:ext uri="{FF2B5EF4-FFF2-40B4-BE49-F238E27FC236}">
                <a16:creationId xmlns:a16="http://schemas.microsoft.com/office/drawing/2014/main" id="{A3BA26CE-E668-CB65-726C-25B5B4C14190}"/>
              </a:ext>
            </a:extLst>
          </p:cNvPr>
          <p:cNvSpPr txBox="1">
            <a:spLocks/>
          </p:cNvSpPr>
          <p:nvPr/>
        </p:nvSpPr>
        <p:spPr>
          <a:xfrm>
            <a:off x="4811573" y="2025750"/>
            <a:ext cx="3592332" cy="54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hilosopher"/>
              <a:buNone/>
              <a:defRPr sz="2400" b="0" i="0" u="none" strike="noStrike" cap="none">
                <a:solidFill>
                  <a:schemeClr val="lt2"/>
                </a:solidFill>
                <a:latin typeface="Philosopher"/>
                <a:ea typeface="Philosopher"/>
                <a:cs typeface="Philosopher"/>
                <a:sym typeface="Philosopher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hilosopher"/>
              <a:buNone/>
              <a:defRPr sz="24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hilosopher"/>
              <a:buNone/>
              <a:defRPr sz="24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hilosopher"/>
              <a:buNone/>
              <a:defRPr sz="24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hilosopher"/>
              <a:buNone/>
              <a:defRPr sz="24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hilosopher"/>
              <a:buNone/>
              <a:defRPr sz="24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hilosopher"/>
              <a:buNone/>
              <a:defRPr sz="24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hilosopher"/>
              <a:buNone/>
              <a:defRPr sz="24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hilosopher"/>
              <a:buNone/>
              <a:defRPr sz="24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2400"/>
              <a:buFont typeface="Philosopher"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64593E"/>
              </a:solidFill>
              <a:effectLst/>
              <a:uLnTx/>
              <a:uFillTx/>
              <a:latin typeface="Bodoni Moda" panose="020B0604020202090204" charset="0"/>
              <a:sym typeface="Philosopher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2400"/>
              <a:buFont typeface="Philosopher"/>
              <a:buNone/>
              <a:tabLst/>
              <a:defRPr/>
            </a:pPr>
            <a:endParaRPr lang="en-US" dirty="0">
              <a:solidFill>
                <a:srgbClr val="64593E"/>
              </a:solidFill>
              <a:latin typeface="Bodoni Moda" panose="020B060402020209020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2400"/>
              <a:buFont typeface="Philosopher"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64593E"/>
                </a:solidFill>
                <a:effectLst/>
                <a:uLnTx/>
                <a:uFillTx/>
                <a:latin typeface="Bodoni Moda" panose="020B0604020202090204" charset="0"/>
                <a:sym typeface="Philosopher"/>
              </a:rPr>
              <a:t>Structural Aspect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2400"/>
              <a:buFont typeface="Philosopher"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64593E"/>
                </a:solidFill>
                <a:effectLst/>
                <a:uLnTx/>
                <a:uFillTx/>
                <a:latin typeface="Bodoni Moda" panose="020B0604020202090204" charset="0"/>
                <a:sym typeface="Philosopher"/>
              </a:rPr>
              <a:t> </a:t>
            </a:r>
          </a:p>
        </p:txBody>
      </p:sp>
      <p:sp>
        <p:nvSpPr>
          <p:cNvPr id="195" name="Google Shape;199;p33">
            <a:extLst>
              <a:ext uri="{FF2B5EF4-FFF2-40B4-BE49-F238E27FC236}">
                <a16:creationId xmlns:a16="http://schemas.microsoft.com/office/drawing/2014/main" id="{AF50018A-C40C-4C8D-AA0B-ED9BCF2CB2C6}"/>
              </a:ext>
            </a:extLst>
          </p:cNvPr>
          <p:cNvSpPr txBox="1">
            <a:spLocks/>
          </p:cNvSpPr>
          <p:nvPr/>
        </p:nvSpPr>
        <p:spPr>
          <a:xfrm>
            <a:off x="4966505" y="2213715"/>
            <a:ext cx="3437400" cy="59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dk2"/>
                </a:solidFill>
                <a:latin typeface="Philosopher"/>
                <a:ea typeface="Philosopher"/>
                <a:cs typeface="Philosopher"/>
                <a:sym typeface="Philosopher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lt1"/>
                </a:solidFill>
                <a:latin typeface="Philosopher"/>
                <a:ea typeface="Philosopher"/>
                <a:cs typeface="Philosopher"/>
                <a:sym typeface="Philosopher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lt1"/>
                </a:solidFill>
                <a:latin typeface="Philosopher"/>
                <a:ea typeface="Philosopher"/>
                <a:cs typeface="Philosopher"/>
                <a:sym typeface="Philosopher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lt1"/>
                </a:solidFill>
                <a:latin typeface="Philosopher"/>
                <a:ea typeface="Philosopher"/>
                <a:cs typeface="Philosopher"/>
                <a:sym typeface="Philosopher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lt1"/>
                </a:solidFill>
                <a:latin typeface="Philosopher"/>
                <a:ea typeface="Philosopher"/>
                <a:cs typeface="Philosopher"/>
                <a:sym typeface="Philosopher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lt1"/>
                </a:solidFill>
                <a:latin typeface="Philosopher"/>
                <a:ea typeface="Philosopher"/>
                <a:cs typeface="Philosopher"/>
                <a:sym typeface="Philosopher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lt1"/>
                </a:solidFill>
                <a:latin typeface="Philosopher"/>
                <a:ea typeface="Philosopher"/>
                <a:cs typeface="Philosopher"/>
                <a:sym typeface="Philosopher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lt1"/>
                </a:solidFill>
                <a:latin typeface="Philosopher"/>
                <a:ea typeface="Philosopher"/>
                <a:cs typeface="Philosopher"/>
                <a:sym typeface="Philosopher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lt1"/>
                </a:solidFill>
                <a:latin typeface="Philosopher"/>
                <a:ea typeface="Philosopher"/>
                <a:cs typeface="Philosopher"/>
                <a:sym typeface="Philosopher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0261C"/>
              </a:buClr>
              <a:buSzPts val="3000"/>
              <a:buFont typeface="Philosopher"/>
              <a:buNone/>
              <a:tabLst/>
              <a:defRPr/>
            </a:pPr>
            <a:r>
              <a:rPr kumimoji="0" lang="en" sz="3000" b="0" i="0" u="none" strike="noStrike" kern="0" cap="none" spc="0" normalizeH="0" baseline="0" noProof="0" dirty="0">
                <a:ln>
                  <a:noFill/>
                </a:ln>
                <a:solidFill>
                  <a:srgbClr val="A06E53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Philosopher"/>
              </a:rPr>
              <a:t>05</a:t>
            </a:r>
          </a:p>
        </p:txBody>
      </p:sp>
      <p:sp>
        <p:nvSpPr>
          <p:cNvPr id="196" name="Google Shape;194;p33">
            <a:extLst>
              <a:ext uri="{FF2B5EF4-FFF2-40B4-BE49-F238E27FC236}">
                <a16:creationId xmlns:a16="http://schemas.microsoft.com/office/drawing/2014/main" id="{64F32329-19B3-91F9-F96B-20B668BC6B9A}"/>
              </a:ext>
            </a:extLst>
          </p:cNvPr>
          <p:cNvSpPr txBox="1">
            <a:spLocks/>
          </p:cNvSpPr>
          <p:nvPr/>
        </p:nvSpPr>
        <p:spPr>
          <a:xfrm>
            <a:off x="4811573" y="2747076"/>
            <a:ext cx="4219622" cy="54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hilosopher"/>
              <a:buNone/>
              <a:defRPr sz="2400" b="0" i="0" u="none" strike="noStrike" cap="none">
                <a:solidFill>
                  <a:schemeClr val="lt2"/>
                </a:solidFill>
                <a:latin typeface="Philosopher"/>
                <a:ea typeface="Philosopher"/>
                <a:cs typeface="Philosopher"/>
                <a:sym typeface="Philosopher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hilosopher"/>
              <a:buNone/>
              <a:defRPr sz="24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hilosopher"/>
              <a:buNone/>
              <a:defRPr sz="24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hilosopher"/>
              <a:buNone/>
              <a:defRPr sz="24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hilosopher"/>
              <a:buNone/>
              <a:defRPr sz="24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hilosopher"/>
              <a:buNone/>
              <a:defRPr sz="24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hilosopher"/>
              <a:buNone/>
              <a:defRPr sz="24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hilosopher"/>
              <a:buNone/>
              <a:defRPr sz="24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hilosopher"/>
              <a:buNone/>
              <a:defRPr sz="24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2400"/>
              <a:buFont typeface="Philosopher"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64593E"/>
                </a:solidFill>
                <a:effectLst/>
                <a:uLnTx/>
                <a:uFillTx/>
                <a:latin typeface="Bodoni Moda" panose="020B0604020202090204" charset="0"/>
                <a:sym typeface="Philosopher"/>
              </a:rPr>
              <a:t>Electro-mechanical Aspects </a:t>
            </a:r>
          </a:p>
        </p:txBody>
      </p:sp>
      <p:sp>
        <p:nvSpPr>
          <p:cNvPr id="197" name="Google Shape;199;p33">
            <a:extLst>
              <a:ext uri="{FF2B5EF4-FFF2-40B4-BE49-F238E27FC236}">
                <a16:creationId xmlns:a16="http://schemas.microsoft.com/office/drawing/2014/main" id="{EFD2E62C-0ED6-A028-117A-74739255DE78}"/>
              </a:ext>
            </a:extLst>
          </p:cNvPr>
          <p:cNvSpPr txBox="1">
            <a:spLocks/>
          </p:cNvSpPr>
          <p:nvPr/>
        </p:nvSpPr>
        <p:spPr>
          <a:xfrm>
            <a:off x="4966505" y="3180061"/>
            <a:ext cx="3437400" cy="59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dk2"/>
                </a:solidFill>
                <a:latin typeface="Philosopher"/>
                <a:ea typeface="Philosopher"/>
                <a:cs typeface="Philosopher"/>
                <a:sym typeface="Philosopher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lt1"/>
                </a:solidFill>
                <a:latin typeface="Philosopher"/>
                <a:ea typeface="Philosopher"/>
                <a:cs typeface="Philosopher"/>
                <a:sym typeface="Philosopher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lt1"/>
                </a:solidFill>
                <a:latin typeface="Philosopher"/>
                <a:ea typeface="Philosopher"/>
                <a:cs typeface="Philosopher"/>
                <a:sym typeface="Philosopher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lt1"/>
                </a:solidFill>
                <a:latin typeface="Philosopher"/>
                <a:ea typeface="Philosopher"/>
                <a:cs typeface="Philosopher"/>
                <a:sym typeface="Philosopher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lt1"/>
                </a:solidFill>
                <a:latin typeface="Philosopher"/>
                <a:ea typeface="Philosopher"/>
                <a:cs typeface="Philosopher"/>
                <a:sym typeface="Philosopher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lt1"/>
                </a:solidFill>
                <a:latin typeface="Philosopher"/>
                <a:ea typeface="Philosopher"/>
                <a:cs typeface="Philosopher"/>
                <a:sym typeface="Philosopher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lt1"/>
                </a:solidFill>
                <a:latin typeface="Philosopher"/>
                <a:ea typeface="Philosopher"/>
                <a:cs typeface="Philosopher"/>
                <a:sym typeface="Philosopher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lt1"/>
                </a:solidFill>
                <a:latin typeface="Philosopher"/>
                <a:ea typeface="Philosopher"/>
                <a:cs typeface="Philosopher"/>
                <a:sym typeface="Philosopher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lt1"/>
                </a:solidFill>
                <a:latin typeface="Philosopher"/>
                <a:ea typeface="Philosopher"/>
                <a:cs typeface="Philosopher"/>
                <a:sym typeface="Philosopher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0261C"/>
              </a:buClr>
              <a:buSzPts val="3000"/>
              <a:buFont typeface="Philosopher"/>
              <a:buNone/>
              <a:tabLst/>
              <a:defRPr/>
            </a:pPr>
            <a:r>
              <a:rPr kumimoji="0" lang="en" sz="3000" b="0" i="0" u="none" strike="noStrike" kern="0" cap="none" spc="0" normalizeH="0" baseline="0" noProof="0" dirty="0">
                <a:ln>
                  <a:noFill/>
                </a:ln>
                <a:solidFill>
                  <a:srgbClr val="A06E53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Philosopher"/>
              </a:rPr>
              <a:t>06</a:t>
            </a:r>
          </a:p>
        </p:txBody>
      </p:sp>
      <p:sp>
        <p:nvSpPr>
          <p:cNvPr id="198" name="Google Shape;194;p33">
            <a:extLst>
              <a:ext uri="{FF2B5EF4-FFF2-40B4-BE49-F238E27FC236}">
                <a16:creationId xmlns:a16="http://schemas.microsoft.com/office/drawing/2014/main" id="{2C604DB1-66F4-1365-8606-ABF9AFC40FC2}"/>
              </a:ext>
            </a:extLst>
          </p:cNvPr>
          <p:cNvSpPr txBox="1">
            <a:spLocks/>
          </p:cNvSpPr>
          <p:nvPr/>
        </p:nvSpPr>
        <p:spPr>
          <a:xfrm>
            <a:off x="4782611" y="4080100"/>
            <a:ext cx="4794756" cy="54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hilosopher"/>
              <a:buNone/>
              <a:defRPr sz="2400" b="0" i="0" u="none" strike="noStrike" cap="none">
                <a:solidFill>
                  <a:schemeClr val="lt2"/>
                </a:solidFill>
                <a:latin typeface="Philosopher"/>
                <a:ea typeface="Philosopher"/>
                <a:cs typeface="Philosopher"/>
                <a:sym typeface="Philosopher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hilosopher"/>
              <a:buNone/>
              <a:defRPr sz="24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hilosopher"/>
              <a:buNone/>
              <a:defRPr sz="24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hilosopher"/>
              <a:buNone/>
              <a:defRPr sz="24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hilosopher"/>
              <a:buNone/>
              <a:defRPr sz="24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hilosopher"/>
              <a:buNone/>
              <a:defRPr sz="24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hilosopher"/>
              <a:buNone/>
              <a:defRPr sz="24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hilosopher"/>
              <a:buNone/>
              <a:defRPr sz="24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hilosopher"/>
              <a:buNone/>
              <a:defRPr sz="24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2400"/>
              <a:buFont typeface="Philosopher"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64593E"/>
                </a:solidFill>
                <a:effectLst/>
                <a:uLnTx/>
                <a:uFillTx/>
                <a:latin typeface="Bodoni Moda" panose="020B0604020202090204" charset="0"/>
                <a:sym typeface="Philosopher"/>
              </a:rPr>
              <a:t>Quantity surveying &amp; cost estimate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6">
          <a:extLst>
            <a:ext uri="{FF2B5EF4-FFF2-40B4-BE49-F238E27FC236}">
              <a16:creationId xmlns:a16="http://schemas.microsoft.com/office/drawing/2014/main" id="{9831619B-DD1A-A55F-3040-4C96F54E50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240;p28">
            <a:extLst>
              <a:ext uri="{FF2B5EF4-FFF2-40B4-BE49-F238E27FC236}">
                <a16:creationId xmlns:a16="http://schemas.microsoft.com/office/drawing/2014/main" id="{C7FF2737-588F-2647-16A5-CB4A717DB632}"/>
              </a:ext>
            </a:extLst>
          </p:cNvPr>
          <p:cNvSpPr txBox="1">
            <a:spLocks/>
          </p:cNvSpPr>
          <p:nvPr/>
        </p:nvSpPr>
        <p:spPr>
          <a:xfrm>
            <a:off x="637486" y="104782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9pPr>
          </a:lstStyle>
          <a:p>
            <a:r>
              <a:rPr lang="en-US" sz="2600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Daylight analysis </a:t>
            </a:r>
            <a:endParaRPr lang="en-US" sz="2600" dirty="0"/>
          </a:p>
        </p:txBody>
      </p:sp>
      <p:sp>
        <p:nvSpPr>
          <p:cNvPr id="8" name="Google Shape;240;p28">
            <a:extLst>
              <a:ext uri="{FF2B5EF4-FFF2-40B4-BE49-F238E27FC236}">
                <a16:creationId xmlns:a16="http://schemas.microsoft.com/office/drawing/2014/main" id="{397DACD6-2FE0-8D68-E1B8-78AF654490EC}"/>
              </a:ext>
            </a:extLst>
          </p:cNvPr>
          <p:cNvSpPr txBox="1">
            <a:spLocks/>
          </p:cNvSpPr>
          <p:nvPr/>
        </p:nvSpPr>
        <p:spPr>
          <a:xfrm>
            <a:off x="-1925129" y="413331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9pPr>
          </a:lstStyle>
          <a:p>
            <a:r>
              <a:rPr lang="en-US" sz="2000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Before </a:t>
            </a:r>
            <a:endParaRPr lang="en-US" sz="2000" dirty="0"/>
          </a:p>
        </p:txBody>
      </p:sp>
      <p:sp>
        <p:nvSpPr>
          <p:cNvPr id="9" name="Google Shape;240;p28">
            <a:extLst>
              <a:ext uri="{FF2B5EF4-FFF2-40B4-BE49-F238E27FC236}">
                <a16:creationId xmlns:a16="http://schemas.microsoft.com/office/drawing/2014/main" id="{B2DB05B3-9225-52AA-BCD4-640C1B58A470}"/>
              </a:ext>
            </a:extLst>
          </p:cNvPr>
          <p:cNvSpPr txBox="1">
            <a:spLocks/>
          </p:cNvSpPr>
          <p:nvPr/>
        </p:nvSpPr>
        <p:spPr>
          <a:xfrm>
            <a:off x="-1925129" y="677482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9pPr>
          </a:lstStyle>
          <a:p>
            <a:r>
              <a:rPr lang="en-US" sz="2000" dirty="0">
                <a:solidFill>
                  <a:srgbClr val="64593E"/>
                </a:solidFill>
                <a:latin typeface="Bodoni Moda" panose="020B0604020202090204" charset="0"/>
              </a:rPr>
              <a:t>For ground floor </a:t>
            </a:r>
            <a:endParaRPr lang="en-US" sz="2200" dirty="0"/>
          </a:p>
        </p:txBody>
      </p:sp>
      <p:sp>
        <p:nvSpPr>
          <p:cNvPr id="11" name="Google Shape;240;p28">
            <a:extLst>
              <a:ext uri="{FF2B5EF4-FFF2-40B4-BE49-F238E27FC236}">
                <a16:creationId xmlns:a16="http://schemas.microsoft.com/office/drawing/2014/main" id="{18F2FA87-5A9A-028A-F976-35695BA3EFAC}"/>
              </a:ext>
            </a:extLst>
          </p:cNvPr>
          <p:cNvSpPr txBox="1">
            <a:spLocks/>
          </p:cNvSpPr>
          <p:nvPr/>
        </p:nvSpPr>
        <p:spPr>
          <a:xfrm>
            <a:off x="2894847" y="413331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9pPr>
          </a:lstStyle>
          <a:p>
            <a:r>
              <a:rPr lang="en-US" sz="2000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After </a:t>
            </a:r>
            <a:endParaRPr lang="en-US" sz="2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D015EE0-012E-194D-382A-AE5E9ED3D7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50182"/>
            <a:ext cx="4683769" cy="272493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F6BB7E2-D6CF-0333-F6FB-BD1D18E4B4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38915" y="1250182"/>
            <a:ext cx="4405086" cy="2724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71239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6">
          <a:extLst>
            <a:ext uri="{FF2B5EF4-FFF2-40B4-BE49-F238E27FC236}">
              <a16:creationId xmlns:a16="http://schemas.microsoft.com/office/drawing/2014/main" id="{C8159829-CAD8-3279-0DDB-BFA22E6D52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240;p28">
            <a:extLst>
              <a:ext uri="{FF2B5EF4-FFF2-40B4-BE49-F238E27FC236}">
                <a16:creationId xmlns:a16="http://schemas.microsoft.com/office/drawing/2014/main" id="{B209495D-4BB3-6C05-0E6D-E7579D9B4C0B}"/>
              </a:ext>
            </a:extLst>
          </p:cNvPr>
          <p:cNvSpPr txBox="1">
            <a:spLocks/>
          </p:cNvSpPr>
          <p:nvPr/>
        </p:nvSpPr>
        <p:spPr>
          <a:xfrm>
            <a:off x="637486" y="104782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9pPr>
          </a:lstStyle>
          <a:p>
            <a:r>
              <a:rPr lang="en-US" sz="2600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Daylight analysis </a:t>
            </a:r>
            <a:endParaRPr lang="en-US" sz="2600" dirty="0"/>
          </a:p>
        </p:txBody>
      </p:sp>
      <p:sp>
        <p:nvSpPr>
          <p:cNvPr id="9" name="Google Shape;240;p28">
            <a:extLst>
              <a:ext uri="{FF2B5EF4-FFF2-40B4-BE49-F238E27FC236}">
                <a16:creationId xmlns:a16="http://schemas.microsoft.com/office/drawing/2014/main" id="{F42153E9-4441-2D5B-01F3-85DF036248AD}"/>
              </a:ext>
            </a:extLst>
          </p:cNvPr>
          <p:cNvSpPr txBox="1">
            <a:spLocks/>
          </p:cNvSpPr>
          <p:nvPr/>
        </p:nvSpPr>
        <p:spPr>
          <a:xfrm>
            <a:off x="-1925129" y="677482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9pPr>
          </a:lstStyle>
          <a:p>
            <a:r>
              <a:rPr lang="en-US" sz="2000" dirty="0">
                <a:solidFill>
                  <a:srgbClr val="64593E"/>
                </a:solidFill>
                <a:latin typeface="Bodoni Moda" panose="020B0604020202090204" charset="0"/>
              </a:rPr>
              <a:t>For first floor </a:t>
            </a:r>
            <a:endParaRPr lang="en-US" sz="22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42DA9EE-7D21-5341-93A3-5CA24A3786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1180697"/>
            <a:ext cx="4492170" cy="278210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3F728F3-3BB9-A01D-997D-E3A1BF140B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1" y="1180698"/>
            <a:ext cx="4581376" cy="2782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708617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6">
          <a:extLst>
            <a:ext uri="{FF2B5EF4-FFF2-40B4-BE49-F238E27FC236}">
              <a16:creationId xmlns:a16="http://schemas.microsoft.com/office/drawing/2014/main" id="{BA77E182-0306-37CC-74BB-B6EE13FC57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240;p28">
            <a:extLst>
              <a:ext uri="{FF2B5EF4-FFF2-40B4-BE49-F238E27FC236}">
                <a16:creationId xmlns:a16="http://schemas.microsoft.com/office/drawing/2014/main" id="{B86D1516-75A0-5627-6390-4D54F2C671E8}"/>
              </a:ext>
            </a:extLst>
          </p:cNvPr>
          <p:cNvSpPr txBox="1">
            <a:spLocks/>
          </p:cNvSpPr>
          <p:nvPr/>
        </p:nvSpPr>
        <p:spPr>
          <a:xfrm>
            <a:off x="637486" y="104782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9pPr>
          </a:lstStyle>
          <a:p>
            <a:r>
              <a:rPr lang="en-US" sz="2600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Heating and cooling load</a:t>
            </a:r>
            <a:endParaRPr lang="en-US" sz="2600" dirty="0"/>
          </a:p>
        </p:txBody>
      </p:sp>
      <p:sp>
        <p:nvSpPr>
          <p:cNvPr id="9" name="Google Shape;240;p28">
            <a:extLst>
              <a:ext uri="{FF2B5EF4-FFF2-40B4-BE49-F238E27FC236}">
                <a16:creationId xmlns:a16="http://schemas.microsoft.com/office/drawing/2014/main" id="{8BB73F60-6F4D-5F62-9748-7D216F6D1717}"/>
              </a:ext>
            </a:extLst>
          </p:cNvPr>
          <p:cNvSpPr txBox="1">
            <a:spLocks/>
          </p:cNvSpPr>
          <p:nvPr/>
        </p:nvSpPr>
        <p:spPr>
          <a:xfrm>
            <a:off x="-147129" y="7718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9pPr>
          </a:lstStyle>
          <a:p>
            <a:r>
              <a:rPr lang="en-US" sz="1400" dirty="0">
                <a:solidFill>
                  <a:srgbClr val="64593E"/>
                </a:solidFill>
                <a:latin typeface="Bodoni Moda" panose="020B0604020202090204" charset="0"/>
              </a:rPr>
              <a:t>Heat transfer coefficient (U value) before treatment for the element in the building : </a:t>
            </a:r>
            <a:endParaRPr lang="en-US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93E546C8-292B-D5B0-14CB-3135A1EB511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06774128"/>
                  </p:ext>
                </p:extLst>
              </p:nvPr>
            </p:nvGraphicFramePr>
            <p:xfrm>
              <a:off x="318215" y="1823496"/>
              <a:ext cx="4171271" cy="2030046"/>
            </p:xfrm>
            <a:graphic>
              <a:graphicData uri="http://schemas.openxmlformats.org/drawingml/2006/table">
                <a:tbl>
                  <a:tblPr firstRow="1" firstCol="1" bandRow="1">
                    <a:tableStyleId>{5940675A-B579-460E-94D1-54222C63F5DA}</a:tableStyleId>
                  </a:tblPr>
                  <a:tblGrid>
                    <a:gridCol w="2018590">
                      <a:extLst>
                        <a:ext uri="{9D8B030D-6E8A-4147-A177-3AD203B41FA5}">
                          <a16:colId xmlns:a16="http://schemas.microsoft.com/office/drawing/2014/main" val="167318182"/>
                        </a:ext>
                      </a:extLst>
                    </a:gridCol>
                    <a:gridCol w="2152681">
                      <a:extLst>
                        <a:ext uri="{9D8B030D-6E8A-4147-A177-3AD203B41FA5}">
                          <a16:colId xmlns:a16="http://schemas.microsoft.com/office/drawing/2014/main" val="1895648409"/>
                        </a:ext>
                      </a:extLst>
                    </a:gridCol>
                  </a:tblGrid>
                  <a:tr h="400657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</a:pPr>
                          <a:r>
                            <a:rPr lang="en-US" sz="1400" b="0" i="0" u="none" strike="noStrike" cap="none">
                              <a:solidFill>
                                <a:srgbClr val="64593E"/>
                              </a:solidFill>
                              <a:latin typeface="Bodoni Moda" panose="020B0604020202090204" charset="0"/>
                              <a:cs typeface="Times New Roman" panose="02020603050405020304" pitchFamily="18" charset="0"/>
                              <a:sym typeface="Bodoni Moda"/>
                            </a:rPr>
                            <a:t>Element type</a:t>
                          </a:r>
                          <a:endParaRPr lang="en-US" sz="1400" b="0" i="0" u="none" strike="noStrike" cap="none">
                            <a:solidFill>
                              <a:srgbClr val="64593E"/>
                            </a:solidFill>
                            <a:latin typeface="Bodoni Moda" panose="020B0604020202090204" charset="0"/>
                            <a:ea typeface="Calibri" panose="020F0502020204030204" pitchFamily="34" charset="0"/>
                            <a:cs typeface="Times New Roman" panose="02020603050405020304" pitchFamily="18" charset="0"/>
                            <a:sym typeface="Bodoni Moda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0" i="0" u="none" strike="noStrike" cap="none" dirty="0">
                              <a:solidFill>
                                <a:srgbClr val="64593E"/>
                              </a:solidFill>
                              <a:latin typeface="Bodoni Moda" panose="020B0604020202090204" charset="0"/>
                              <a:cs typeface="Times New Roman" panose="02020603050405020304" pitchFamily="18" charset="0"/>
                              <a:sym typeface="Bodoni Moda"/>
                            </a:rPr>
                            <a:t>U value (W/</a:t>
                          </a:r>
                          <a14:m>
                            <m:oMath xmlns:m="http://schemas.openxmlformats.org/officeDocument/2006/math">
                              <m:r>
                                <a:rPr lang="en-US" sz="1400" b="0" i="0" u="none" strike="noStrike" cap="none">
                                  <a:solidFill>
                                    <a:srgbClr val="64593E"/>
                                  </a:solidFill>
                                  <a:latin typeface="Cambria Math" panose="02040503050406030204" pitchFamily="18" charset="0"/>
                                  <a:sym typeface="Bodoni Moda"/>
                                </a:rPr>
                                <m:t>(</m:t>
                              </m:r>
                              <m:sSup>
                                <m:sSupPr>
                                  <m:ctrlPr>
                                    <a:rPr lang="en-US" sz="1400" b="0" i="1" u="none" strike="noStrike" cap="none">
                                      <a:solidFill>
                                        <a:srgbClr val="64593E"/>
                                      </a:solidFill>
                                      <a:latin typeface="Cambria Math" panose="02040503050406030204" pitchFamily="18" charset="0"/>
                                      <a:sym typeface="Bodoni Moda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 b="0" i="0" u="none" strike="noStrike" cap="none">
                                      <a:solidFill>
                                        <a:srgbClr val="64593E"/>
                                      </a:solidFill>
                                      <a:latin typeface="Cambria Math" panose="02040503050406030204" pitchFamily="18" charset="0"/>
                                      <a:sym typeface="Bodoni Moda"/>
                                    </a:rPr>
                                    <m:t>𝑚</m:t>
                                  </m:r>
                                </m:e>
                                <m:sup>
                                  <m:r>
                                    <a:rPr lang="en-US" sz="1400" b="0" i="0" u="none" strike="noStrike" cap="none">
                                      <a:solidFill>
                                        <a:srgbClr val="64593E"/>
                                      </a:solidFill>
                                      <a:latin typeface="Cambria Math" panose="02040503050406030204" pitchFamily="18" charset="0"/>
                                      <a:sym typeface="Bodoni Moda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1400" b="0" i="0" u="none" strike="noStrike" cap="none">
                                  <a:solidFill>
                                    <a:srgbClr val="64593E"/>
                                  </a:solidFill>
                                  <a:latin typeface="Cambria Math" panose="02040503050406030204" pitchFamily="18" charset="0"/>
                                  <a:sym typeface="Bodoni Moda"/>
                                </a:rPr>
                                <m:t>.</m:t>
                              </m:r>
                              <m:r>
                                <a:rPr lang="en-US" sz="1400" b="0" i="0" u="none" strike="noStrike" cap="none">
                                  <a:solidFill>
                                    <a:srgbClr val="64593E"/>
                                  </a:solidFill>
                                  <a:latin typeface="Cambria Math" panose="02040503050406030204" pitchFamily="18" charset="0"/>
                                  <a:sym typeface="Bodoni Moda"/>
                                </a:rPr>
                                <m:t>𝑘</m:t>
                              </m:r>
                              <m:r>
                                <a:rPr lang="en-US" sz="1400" b="0" i="0" u="none" strike="noStrike" cap="none">
                                  <a:solidFill>
                                    <a:srgbClr val="64593E"/>
                                  </a:solidFill>
                                  <a:latin typeface="Cambria Math" panose="02040503050406030204" pitchFamily="18" charset="0"/>
                                  <a:sym typeface="Bodoni Moda"/>
                                </a:rPr>
                                <m:t>)</m:t>
                              </m:r>
                            </m:oMath>
                          </a14:m>
                          <a:endParaRPr lang="en-US" sz="1400" b="0" i="0" u="none" strike="noStrike" cap="none" dirty="0">
                            <a:solidFill>
                              <a:srgbClr val="64593E"/>
                            </a:solidFill>
                            <a:latin typeface="Bodoni Moda" panose="020B0604020202090204" charset="0"/>
                            <a:ea typeface="Calibri" panose="020F0502020204030204" pitchFamily="34" charset="0"/>
                            <a:cs typeface="Times New Roman" panose="02020603050405020304" pitchFamily="18" charset="0"/>
                            <a:sym typeface="Bodoni Moda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958309540"/>
                      </a:ext>
                    </a:extLst>
                  </a:tr>
                  <a:tr h="393736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</a:pPr>
                          <a:r>
                            <a:rPr lang="en-US" sz="1400" b="0" i="0" u="none" strike="noStrike" cap="none">
                              <a:solidFill>
                                <a:srgbClr val="64593E"/>
                              </a:solidFill>
                              <a:latin typeface="Bodoni Moda" panose="020B0604020202090204" charset="0"/>
                              <a:cs typeface="Times New Roman" panose="02020603050405020304" pitchFamily="18" charset="0"/>
                              <a:sym typeface="Bodoni Moda"/>
                            </a:rPr>
                            <a:t>Exterior wall</a:t>
                          </a:r>
                          <a:endParaRPr lang="en-US" sz="1400" b="0" i="0" u="none" strike="noStrike" cap="none">
                            <a:solidFill>
                              <a:srgbClr val="64593E"/>
                            </a:solidFill>
                            <a:latin typeface="Bodoni Moda" panose="020B0604020202090204" charset="0"/>
                            <a:ea typeface="Calibri" panose="020F0502020204030204" pitchFamily="34" charset="0"/>
                            <a:cs typeface="Times New Roman" panose="02020603050405020304" pitchFamily="18" charset="0"/>
                            <a:sym typeface="Bodoni Moda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0" i="0" u="none" strike="noStrike" cap="none">
                              <a:solidFill>
                                <a:srgbClr val="64593E"/>
                              </a:solidFill>
                              <a:latin typeface="Bodoni Moda" panose="020B0604020202090204" charset="0"/>
                              <a:cs typeface="Times New Roman" panose="02020603050405020304" pitchFamily="18" charset="0"/>
                              <a:sym typeface="Bodoni Moda"/>
                            </a:rPr>
                            <a:t>1.893</a:t>
                          </a:r>
                          <a:endParaRPr lang="en-US" sz="1400" b="0" i="0" u="none" strike="noStrike" cap="none">
                            <a:solidFill>
                              <a:srgbClr val="64593E"/>
                            </a:solidFill>
                            <a:latin typeface="Bodoni Moda" panose="020B0604020202090204" charset="0"/>
                            <a:ea typeface="Calibri" panose="020F0502020204030204" pitchFamily="34" charset="0"/>
                            <a:cs typeface="Times New Roman" panose="02020603050405020304" pitchFamily="18" charset="0"/>
                            <a:sym typeface="Bodoni Moda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946550860"/>
                      </a:ext>
                    </a:extLst>
                  </a:tr>
                  <a:tr h="393736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</a:pPr>
                          <a:r>
                            <a:rPr lang="en-US" sz="1400" b="0" i="0" u="none" strike="noStrike" cap="none">
                              <a:solidFill>
                                <a:srgbClr val="64593E"/>
                              </a:solidFill>
                              <a:latin typeface="Bodoni Moda" panose="020B0604020202090204" charset="0"/>
                              <a:cs typeface="Times New Roman" panose="02020603050405020304" pitchFamily="18" charset="0"/>
                              <a:sym typeface="Bodoni Moda"/>
                            </a:rPr>
                            <a:t>Floor</a:t>
                          </a:r>
                          <a:endParaRPr lang="en-US" sz="1400" b="0" i="0" u="none" strike="noStrike" cap="none">
                            <a:solidFill>
                              <a:srgbClr val="64593E"/>
                            </a:solidFill>
                            <a:latin typeface="Bodoni Moda" panose="020B0604020202090204" charset="0"/>
                            <a:ea typeface="Calibri" panose="020F0502020204030204" pitchFamily="34" charset="0"/>
                            <a:cs typeface="Times New Roman" panose="02020603050405020304" pitchFamily="18" charset="0"/>
                            <a:sym typeface="Bodoni Moda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0" i="0" u="none" strike="noStrike" cap="none">
                              <a:solidFill>
                                <a:srgbClr val="64593E"/>
                              </a:solidFill>
                              <a:latin typeface="Bodoni Moda" panose="020B0604020202090204" charset="0"/>
                              <a:cs typeface="Times New Roman" panose="02020603050405020304" pitchFamily="18" charset="0"/>
                              <a:sym typeface="Bodoni Moda"/>
                            </a:rPr>
                            <a:t>1.753</a:t>
                          </a:r>
                          <a:endParaRPr lang="en-US" sz="1400" b="0" i="0" u="none" strike="noStrike" cap="none">
                            <a:solidFill>
                              <a:srgbClr val="64593E"/>
                            </a:solidFill>
                            <a:latin typeface="Bodoni Moda" panose="020B0604020202090204" charset="0"/>
                            <a:ea typeface="Calibri" panose="020F0502020204030204" pitchFamily="34" charset="0"/>
                            <a:cs typeface="Times New Roman" panose="02020603050405020304" pitchFamily="18" charset="0"/>
                            <a:sym typeface="Bodoni Moda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142175191"/>
                      </a:ext>
                    </a:extLst>
                  </a:tr>
                  <a:tr h="393736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</a:pPr>
                          <a:r>
                            <a:rPr lang="en-US" sz="1400" b="0" i="0" u="none" strike="noStrike" cap="none">
                              <a:solidFill>
                                <a:srgbClr val="64593E"/>
                              </a:solidFill>
                              <a:latin typeface="Bodoni Moda" panose="020B0604020202090204" charset="0"/>
                              <a:cs typeface="Times New Roman" panose="02020603050405020304" pitchFamily="18" charset="0"/>
                              <a:sym typeface="Bodoni Moda"/>
                            </a:rPr>
                            <a:t>Roof</a:t>
                          </a:r>
                          <a:endParaRPr lang="en-US" sz="1400" b="0" i="0" u="none" strike="noStrike" cap="none">
                            <a:solidFill>
                              <a:srgbClr val="64593E"/>
                            </a:solidFill>
                            <a:latin typeface="Bodoni Moda" panose="020B0604020202090204" charset="0"/>
                            <a:ea typeface="Calibri" panose="020F0502020204030204" pitchFamily="34" charset="0"/>
                            <a:cs typeface="Times New Roman" panose="02020603050405020304" pitchFamily="18" charset="0"/>
                            <a:sym typeface="Bodoni Moda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0" i="0" u="none" strike="noStrike" cap="none">
                              <a:solidFill>
                                <a:srgbClr val="64593E"/>
                              </a:solidFill>
                              <a:latin typeface="Bodoni Moda" panose="020B0604020202090204" charset="0"/>
                              <a:cs typeface="Times New Roman" panose="02020603050405020304" pitchFamily="18" charset="0"/>
                              <a:sym typeface="Bodoni Moda"/>
                            </a:rPr>
                            <a:t>1.413</a:t>
                          </a:r>
                          <a:endParaRPr lang="en-US" sz="1400" b="0" i="0" u="none" strike="noStrike" cap="none">
                            <a:solidFill>
                              <a:srgbClr val="64593E"/>
                            </a:solidFill>
                            <a:latin typeface="Bodoni Moda" panose="020B0604020202090204" charset="0"/>
                            <a:ea typeface="Calibri" panose="020F0502020204030204" pitchFamily="34" charset="0"/>
                            <a:cs typeface="Times New Roman" panose="02020603050405020304" pitchFamily="18" charset="0"/>
                            <a:sym typeface="Bodoni Moda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335070128"/>
                      </a:ext>
                    </a:extLst>
                  </a:tr>
                  <a:tr h="448181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</a:pPr>
                          <a:r>
                            <a:rPr lang="en-US" sz="1400" b="0" i="0" u="none" strike="noStrike" cap="none">
                              <a:solidFill>
                                <a:srgbClr val="64593E"/>
                              </a:solidFill>
                              <a:latin typeface="Bodoni Moda" panose="020B0604020202090204" charset="0"/>
                              <a:cs typeface="Times New Roman" panose="02020603050405020304" pitchFamily="18" charset="0"/>
                              <a:sym typeface="Bodoni Moda"/>
                            </a:rPr>
                            <a:t>glass</a:t>
                          </a:r>
                          <a:endParaRPr lang="en-US" sz="1400" b="0" i="0" u="none" strike="noStrike" cap="none">
                            <a:solidFill>
                              <a:srgbClr val="64593E"/>
                            </a:solidFill>
                            <a:latin typeface="Bodoni Moda" panose="020B0604020202090204" charset="0"/>
                            <a:ea typeface="Calibri" panose="020F0502020204030204" pitchFamily="34" charset="0"/>
                            <a:cs typeface="Times New Roman" panose="02020603050405020304" pitchFamily="18" charset="0"/>
                            <a:sym typeface="Bodoni Moda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0" i="0" u="none" strike="noStrike" cap="none" dirty="0">
                              <a:solidFill>
                                <a:srgbClr val="64593E"/>
                              </a:solidFill>
                              <a:latin typeface="Bodoni Moda" panose="020B0604020202090204" charset="0"/>
                              <a:cs typeface="Times New Roman" panose="02020603050405020304" pitchFamily="18" charset="0"/>
                              <a:sym typeface="Bodoni Moda"/>
                            </a:rPr>
                            <a:t>3.835</a:t>
                          </a:r>
                          <a:endParaRPr lang="en-US" sz="1400" b="0" i="0" u="none" strike="noStrike" cap="none" dirty="0">
                            <a:solidFill>
                              <a:srgbClr val="64593E"/>
                            </a:solidFill>
                            <a:latin typeface="Bodoni Moda" panose="020B0604020202090204" charset="0"/>
                            <a:ea typeface="Calibri" panose="020F0502020204030204" pitchFamily="34" charset="0"/>
                            <a:cs typeface="Times New Roman" panose="02020603050405020304" pitchFamily="18" charset="0"/>
                            <a:sym typeface="Bodoni Moda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54485763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93E546C8-292B-D5B0-14CB-3135A1EB511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06774128"/>
                  </p:ext>
                </p:extLst>
              </p:nvPr>
            </p:nvGraphicFramePr>
            <p:xfrm>
              <a:off x="318215" y="1823496"/>
              <a:ext cx="4171271" cy="2030046"/>
            </p:xfrm>
            <a:graphic>
              <a:graphicData uri="http://schemas.openxmlformats.org/drawingml/2006/table">
                <a:tbl>
                  <a:tblPr firstRow="1" firstCol="1" bandRow="1">
                    <a:tableStyleId>{5940675A-B579-460E-94D1-54222C63F5DA}</a:tableStyleId>
                  </a:tblPr>
                  <a:tblGrid>
                    <a:gridCol w="2018590">
                      <a:extLst>
                        <a:ext uri="{9D8B030D-6E8A-4147-A177-3AD203B41FA5}">
                          <a16:colId xmlns:a16="http://schemas.microsoft.com/office/drawing/2014/main" val="167318182"/>
                        </a:ext>
                      </a:extLst>
                    </a:gridCol>
                    <a:gridCol w="2152681">
                      <a:extLst>
                        <a:ext uri="{9D8B030D-6E8A-4147-A177-3AD203B41FA5}">
                          <a16:colId xmlns:a16="http://schemas.microsoft.com/office/drawing/2014/main" val="1895648409"/>
                        </a:ext>
                      </a:extLst>
                    </a:gridCol>
                  </a:tblGrid>
                  <a:tr h="400657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</a:pPr>
                          <a:r>
                            <a:rPr lang="en-US" sz="1400" b="0" i="0" u="none" strike="noStrike" cap="none">
                              <a:solidFill>
                                <a:srgbClr val="64593E"/>
                              </a:solidFill>
                              <a:latin typeface="Bodoni Moda" panose="020B0604020202090204" charset="0"/>
                              <a:cs typeface="Times New Roman" panose="02020603050405020304" pitchFamily="18" charset="0"/>
                              <a:sym typeface="Bodoni Moda"/>
                            </a:rPr>
                            <a:t>Element type</a:t>
                          </a:r>
                          <a:endParaRPr lang="en-US" sz="1400" b="0" i="0" u="none" strike="noStrike" cap="none">
                            <a:solidFill>
                              <a:srgbClr val="64593E"/>
                            </a:solidFill>
                            <a:latin typeface="Bodoni Moda" panose="020B0604020202090204" charset="0"/>
                            <a:ea typeface="Calibri" panose="020F0502020204030204" pitchFamily="34" charset="0"/>
                            <a:cs typeface="Times New Roman" panose="02020603050405020304" pitchFamily="18" charset="0"/>
                            <a:sym typeface="Bodoni Moda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3"/>
                          <a:stretch>
                            <a:fillRect l="-93785" t="-1515" r="-565" b="-40909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958309540"/>
                      </a:ext>
                    </a:extLst>
                  </a:tr>
                  <a:tr h="393736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</a:pPr>
                          <a:r>
                            <a:rPr lang="en-US" sz="1400" b="0" i="0" u="none" strike="noStrike" cap="none">
                              <a:solidFill>
                                <a:srgbClr val="64593E"/>
                              </a:solidFill>
                              <a:latin typeface="Bodoni Moda" panose="020B0604020202090204" charset="0"/>
                              <a:cs typeface="Times New Roman" panose="02020603050405020304" pitchFamily="18" charset="0"/>
                              <a:sym typeface="Bodoni Moda"/>
                            </a:rPr>
                            <a:t>Exterior wall</a:t>
                          </a:r>
                          <a:endParaRPr lang="en-US" sz="1400" b="0" i="0" u="none" strike="noStrike" cap="none">
                            <a:solidFill>
                              <a:srgbClr val="64593E"/>
                            </a:solidFill>
                            <a:latin typeface="Bodoni Moda" panose="020B0604020202090204" charset="0"/>
                            <a:ea typeface="Calibri" panose="020F0502020204030204" pitchFamily="34" charset="0"/>
                            <a:cs typeface="Times New Roman" panose="02020603050405020304" pitchFamily="18" charset="0"/>
                            <a:sym typeface="Bodoni Moda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0" i="0" u="none" strike="noStrike" cap="none">
                              <a:solidFill>
                                <a:srgbClr val="64593E"/>
                              </a:solidFill>
                              <a:latin typeface="Bodoni Moda" panose="020B0604020202090204" charset="0"/>
                              <a:cs typeface="Times New Roman" panose="02020603050405020304" pitchFamily="18" charset="0"/>
                              <a:sym typeface="Bodoni Moda"/>
                            </a:rPr>
                            <a:t>1.893</a:t>
                          </a:r>
                          <a:endParaRPr lang="en-US" sz="1400" b="0" i="0" u="none" strike="noStrike" cap="none">
                            <a:solidFill>
                              <a:srgbClr val="64593E"/>
                            </a:solidFill>
                            <a:latin typeface="Bodoni Moda" panose="020B0604020202090204" charset="0"/>
                            <a:ea typeface="Calibri" panose="020F0502020204030204" pitchFamily="34" charset="0"/>
                            <a:cs typeface="Times New Roman" panose="02020603050405020304" pitchFamily="18" charset="0"/>
                            <a:sym typeface="Bodoni Moda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946550860"/>
                      </a:ext>
                    </a:extLst>
                  </a:tr>
                  <a:tr h="393736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</a:pPr>
                          <a:r>
                            <a:rPr lang="en-US" sz="1400" b="0" i="0" u="none" strike="noStrike" cap="none">
                              <a:solidFill>
                                <a:srgbClr val="64593E"/>
                              </a:solidFill>
                              <a:latin typeface="Bodoni Moda" panose="020B0604020202090204" charset="0"/>
                              <a:cs typeface="Times New Roman" panose="02020603050405020304" pitchFamily="18" charset="0"/>
                              <a:sym typeface="Bodoni Moda"/>
                            </a:rPr>
                            <a:t>Floor</a:t>
                          </a:r>
                          <a:endParaRPr lang="en-US" sz="1400" b="0" i="0" u="none" strike="noStrike" cap="none">
                            <a:solidFill>
                              <a:srgbClr val="64593E"/>
                            </a:solidFill>
                            <a:latin typeface="Bodoni Moda" panose="020B0604020202090204" charset="0"/>
                            <a:ea typeface="Calibri" panose="020F0502020204030204" pitchFamily="34" charset="0"/>
                            <a:cs typeface="Times New Roman" panose="02020603050405020304" pitchFamily="18" charset="0"/>
                            <a:sym typeface="Bodoni Moda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0" i="0" u="none" strike="noStrike" cap="none">
                              <a:solidFill>
                                <a:srgbClr val="64593E"/>
                              </a:solidFill>
                              <a:latin typeface="Bodoni Moda" panose="020B0604020202090204" charset="0"/>
                              <a:cs typeface="Times New Roman" panose="02020603050405020304" pitchFamily="18" charset="0"/>
                              <a:sym typeface="Bodoni Moda"/>
                            </a:rPr>
                            <a:t>1.753</a:t>
                          </a:r>
                          <a:endParaRPr lang="en-US" sz="1400" b="0" i="0" u="none" strike="noStrike" cap="none">
                            <a:solidFill>
                              <a:srgbClr val="64593E"/>
                            </a:solidFill>
                            <a:latin typeface="Bodoni Moda" panose="020B0604020202090204" charset="0"/>
                            <a:ea typeface="Calibri" panose="020F0502020204030204" pitchFamily="34" charset="0"/>
                            <a:cs typeface="Times New Roman" panose="02020603050405020304" pitchFamily="18" charset="0"/>
                            <a:sym typeface="Bodoni Moda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142175191"/>
                      </a:ext>
                    </a:extLst>
                  </a:tr>
                  <a:tr h="393736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</a:pPr>
                          <a:r>
                            <a:rPr lang="en-US" sz="1400" b="0" i="0" u="none" strike="noStrike" cap="none">
                              <a:solidFill>
                                <a:srgbClr val="64593E"/>
                              </a:solidFill>
                              <a:latin typeface="Bodoni Moda" panose="020B0604020202090204" charset="0"/>
                              <a:cs typeface="Times New Roman" panose="02020603050405020304" pitchFamily="18" charset="0"/>
                              <a:sym typeface="Bodoni Moda"/>
                            </a:rPr>
                            <a:t>Roof</a:t>
                          </a:r>
                          <a:endParaRPr lang="en-US" sz="1400" b="0" i="0" u="none" strike="noStrike" cap="none">
                            <a:solidFill>
                              <a:srgbClr val="64593E"/>
                            </a:solidFill>
                            <a:latin typeface="Bodoni Moda" panose="020B0604020202090204" charset="0"/>
                            <a:ea typeface="Calibri" panose="020F0502020204030204" pitchFamily="34" charset="0"/>
                            <a:cs typeface="Times New Roman" panose="02020603050405020304" pitchFamily="18" charset="0"/>
                            <a:sym typeface="Bodoni Moda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0" i="0" u="none" strike="noStrike" cap="none">
                              <a:solidFill>
                                <a:srgbClr val="64593E"/>
                              </a:solidFill>
                              <a:latin typeface="Bodoni Moda" panose="020B0604020202090204" charset="0"/>
                              <a:cs typeface="Times New Roman" panose="02020603050405020304" pitchFamily="18" charset="0"/>
                              <a:sym typeface="Bodoni Moda"/>
                            </a:rPr>
                            <a:t>1.413</a:t>
                          </a:r>
                          <a:endParaRPr lang="en-US" sz="1400" b="0" i="0" u="none" strike="noStrike" cap="none">
                            <a:solidFill>
                              <a:srgbClr val="64593E"/>
                            </a:solidFill>
                            <a:latin typeface="Bodoni Moda" panose="020B0604020202090204" charset="0"/>
                            <a:ea typeface="Calibri" panose="020F0502020204030204" pitchFamily="34" charset="0"/>
                            <a:cs typeface="Times New Roman" panose="02020603050405020304" pitchFamily="18" charset="0"/>
                            <a:sym typeface="Bodoni Moda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335070128"/>
                      </a:ext>
                    </a:extLst>
                  </a:tr>
                  <a:tr h="448181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</a:pPr>
                          <a:r>
                            <a:rPr lang="en-US" sz="1400" b="0" i="0" u="none" strike="noStrike" cap="none">
                              <a:solidFill>
                                <a:srgbClr val="64593E"/>
                              </a:solidFill>
                              <a:latin typeface="Bodoni Moda" panose="020B0604020202090204" charset="0"/>
                              <a:cs typeface="Times New Roman" panose="02020603050405020304" pitchFamily="18" charset="0"/>
                              <a:sym typeface="Bodoni Moda"/>
                            </a:rPr>
                            <a:t>glass</a:t>
                          </a:r>
                          <a:endParaRPr lang="en-US" sz="1400" b="0" i="0" u="none" strike="noStrike" cap="none">
                            <a:solidFill>
                              <a:srgbClr val="64593E"/>
                            </a:solidFill>
                            <a:latin typeface="Bodoni Moda" panose="020B0604020202090204" charset="0"/>
                            <a:ea typeface="Calibri" panose="020F0502020204030204" pitchFamily="34" charset="0"/>
                            <a:cs typeface="Times New Roman" panose="02020603050405020304" pitchFamily="18" charset="0"/>
                            <a:sym typeface="Bodoni Moda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0" i="0" u="none" strike="noStrike" cap="none" dirty="0">
                              <a:solidFill>
                                <a:srgbClr val="64593E"/>
                              </a:solidFill>
                              <a:latin typeface="Bodoni Moda" panose="020B0604020202090204" charset="0"/>
                              <a:cs typeface="Times New Roman" panose="02020603050405020304" pitchFamily="18" charset="0"/>
                              <a:sym typeface="Bodoni Moda"/>
                            </a:rPr>
                            <a:t>3.835</a:t>
                          </a:r>
                          <a:endParaRPr lang="en-US" sz="1400" b="0" i="0" u="none" strike="noStrike" cap="none" dirty="0">
                            <a:solidFill>
                              <a:srgbClr val="64593E"/>
                            </a:solidFill>
                            <a:latin typeface="Bodoni Moda" panose="020B0604020202090204" charset="0"/>
                            <a:ea typeface="Calibri" panose="020F0502020204030204" pitchFamily="34" charset="0"/>
                            <a:cs typeface="Times New Roman" panose="02020603050405020304" pitchFamily="18" charset="0"/>
                            <a:sym typeface="Bodoni Moda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544857635"/>
                      </a:ext>
                    </a:extLst>
                  </a:tr>
                </a:tbl>
              </a:graphicData>
            </a:graphic>
          </p:graphicFrame>
        </mc:Fallback>
      </mc:AlternateContent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E4869C19-40D0-FE0D-1821-1CB769825964}"/>
              </a:ext>
            </a:extLst>
          </p:cNvPr>
          <p:cNvCxnSpPr/>
          <p:nvPr/>
        </p:nvCxnSpPr>
        <p:spPr>
          <a:xfrm>
            <a:off x="4489486" y="2431143"/>
            <a:ext cx="54697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6145B398-07F6-7B31-EC5F-8382527F02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25506" y="1683749"/>
            <a:ext cx="1912251" cy="149478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9B1E981-A59A-84AE-1AF8-0B93B49326F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25506" y="3427962"/>
            <a:ext cx="1939731" cy="1494788"/>
          </a:xfrm>
          <a:prstGeom prst="rect">
            <a:avLst/>
          </a:prstGeom>
        </p:spPr>
      </p:pic>
      <p:cxnSp>
        <p:nvCxnSpPr>
          <p:cNvPr id="16" name="Connector: Elbow 15">
            <a:extLst>
              <a:ext uri="{FF2B5EF4-FFF2-40B4-BE49-F238E27FC236}">
                <a16:creationId xmlns:a16="http://schemas.microsoft.com/office/drawing/2014/main" id="{2D442596-E146-DD8B-4C85-9026996BD412}"/>
              </a:ext>
            </a:extLst>
          </p:cNvPr>
          <p:cNvCxnSpPr/>
          <p:nvPr/>
        </p:nvCxnSpPr>
        <p:spPr>
          <a:xfrm>
            <a:off x="4489486" y="3180259"/>
            <a:ext cx="736020" cy="675005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050130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6">
          <a:extLst>
            <a:ext uri="{FF2B5EF4-FFF2-40B4-BE49-F238E27FC236}">
              <a16:creationId xmlns:a16="http://schemas.microsoft.com/office/drawing/2014/main" id="{AAA183AB-5126-4C00-FB1C-DA2F29D7A3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240;p28">
            <a:extLst>
              <a:ext uri="{FF2B5EF4-FFF2-40B4-BE49-F238E27FC236}">
                <a16:creationId xmlns:a16="http://schemas.microsoft.com/office/drawing/2014/main" id="{E215F55C-332D-CBFE-E998-DAD259AAF4FB}"/>
              </a:ext>
            </a:extLst>
          </p:cNvPr>
          <p:cNvSpPr txBox="1">
            <a:spLocks/>
          </p:cNvSpPr>
          <p:nvPr/>
        </p:nvSpPr>
        <p:spPr>
          <a:xfrm>
            <a:off x="499600" y="0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9pPr>
          </a:lstStyle>
          <a:p>
            <a:r>
              <a:rPr lang="en-US" sz="2400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Heating and cooling capacity (before all treatments )</a:t>
            </a:r>
            <a:endParaRPr lang="en-US" sz="2400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ED4036-3F06-865C-3F51-4E84DBB2B26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4948229"/>
              </p:ext>
            </p:extLst>
          </p:nvPr>
        </p:nvGraphicFramePr>
        <p:xfrm>
          <a:off x="363647" y="626670"/>
          <a:ext cx="3322982" cy="4412048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973800">
                  <a:extLst>
                    <a:ext uri="{9D8B030D-6E8A-4147-A177-3AD203B41FA5}">
                      <a16:colId xmlns:a16="http://schemas.microsoft.com/office/drawing/2014/main" val="742111061"/>
                    </a:ext>
                  </a:extLst>
                </a:gridCol>
                <a:gridCol w="1206295">
                  <a:extLst>
                    <a:ext uri="{9D8B030D-6E8A-4147-A177-3AD203B41FA5}">
                      <a16:colId xmlns:a16="http://schemas.microsoft.com/office/drawing/2014/main" val="3775299638"/>
                    </a:ext>
                  </a:extLst>
                </a:gridCol>
                <a:gridCol w="1142887">
                  <a:extLst>
                    <a:ext uri="{9D8B030D-6E8A-4147-A177-3AD203B41FA5}">
                      <a16:colId xmlns:a16="http://schemas.microsoft.com/office/drawing/2014/main" val="1997113671"/>
                    </a:ext>
                  </a:extLst>
                </a:gridCol>
              </a:tblGrid>
              <a:tr h="23406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Zone</a:t>
                      </a:r>
                      <a:endParaRPr lang="en-US" sz="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94" marR="366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Design Capacity (kW)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94" marR="366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Design Capacity (W/m2)</a:t>
                      </a:r>
                      <a:endParaRPr lang="en-US" sz="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94" marR="36694" marT="0" marB="0"/>
                </a:tc>
                <a:extLst>
                  <a:ext uri="{0D108BD9-81ED-4DB2-BD59-A6C34878D82A}">
                    <a16:rowId xmlns:a16="http://schemas.microsoft.com/office/drawing/2014/main" val="3382783064"/>
                  </a:ext>
                </a:extLst>
              </a:tr>
              <a:tr h="120027"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first-floor design heating capacity=62.4 W</a:t>
                      </a:r>
                      <a:endParaRPr lang="en-US" sz="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94" marR="36694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1029457"/>
                  </a:ext>
                </a:extLst>
              </a:tr>
              <a:tr h="1200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office 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94" marR="366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7.89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94" marR="366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61.0367</a:t>
                      </a:r>
                      <a:endParaRPr lang="en-US" sz="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94" marR="36694" marT="0" marB="0"/>
                </a:tc>
                <a:extLst>
                  <a:ext uri="{0D108BD9-81ED-4DB2-BD59-A6C34878D82A}">
                    <a16:rowId xmlns:a16="http://schemas.microsoft.com/office/drawing/2014/main" val="234255590"/>
                  </a:ext>
                </a:extLst>
              </a:tr>
              <a:tr h="1200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secretary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94" marR="366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1.25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94" marR="366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79.1594</a:t>
                      </a:r>
                      <a:endParaRPr lang="en-US" sz="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94" marR="36694" marT="0" marB="0"/>
                </a:tc>
                <a:extLst>
                  <a:ext uri="{0D108BD9-81ED-4DB2-BD59-A6C34878D82A}">
                    <a16:rowId xmlns:a16="http://schemas.microsoft.com/office/drawing/2014/main" val="402336179"/>
                  </a:ext>
                </a:extLst>
              </a:tr>
              <a:tr h="1200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Main office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94" marR="366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2.86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94" marR="366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69.7134</a:t>
                      </a:r>
                      <a:endParaRPr lang="en-US" sz="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94" marR="36694" marT="0" marB="0"/>
                </a:tc>
                <a:extLst>
                  <a:ext uri="{0D108BD9-81ED-4DB2-BD59-A6C34878D82A}">
                    <a16:rowId xmlns:a16="http://schemas.microsoft.com/office/drawing/2014/main" val="3756315234"/>
                  </a:ext>
                </a:extLst>
              </a:tr>
              <a:tr h="1200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documentation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94" marR="366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94" marR="366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57.834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94" marR="36694" marT="0" marB="0"/>
                </a:tc>
                <a:extLst>
                  <a:ext uri="{0D108BD9-81ED-4DB2-BD59-A6C34878D82A}">
                    <a16:rowId xmlns:a16="http://schemas.microsoft.com/office/drawing/2014/main" val="2875523353"/>
                  </a:ext>
                </a:extLst>
              </a:tr>
              <a:tr h="1200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meeting room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94" marR="366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5.7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94" marR="366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56.677</a:t>
                      </a:r>
                      <a:endParaRPr lang="en-US" sz="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94" marR="36694" marT="0" marB="0"/>
                </a:tc>
                <a:extLst>
                  <a:ext uri="{0D108BD9-81ED-4DB2-BD59-A6C34878D82A}">
                    <a16:rowId xmlns:a16="http://schemas.microsoft.com/office/drawing/2014/main" val="4291995716"/>
                  </a:ext>
                </a:extLst>
              </a:tr>
              <a:tr h="1200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Reading room 2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94" marR="366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7.47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94" marR="366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53.3253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94" marR="36694" marT="0" marB="0"/>
                </a:tc>
                <a:extLst>
                  <a:ext uri="{0D108BD9-81ED-4DB2-BD59-A6C34878D82A}">
                    <a16:rowId xmlns:a16="http://schemas.microsoft.com/office/drawing/2014/main" val="1703723900"/>
                  </a:ext>
                </a:extLst>
              </a:tr>
              <a:tr h="1200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study room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94" marR="366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5.46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94" marR="366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62.9904</a:t>
                      </a:r>
                      <a:endParaRPr lang="en-US" sz="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94" marR="36694" marT="0" marB="0"/>
                </a:tc>
                <a:extLst>
                  <a:ext uri="{0D108BD9-81ED-4DB2-BD59-A6C34878D82A}">
                    <a16:rowId xmlns:a16="http://schemas.microsoft.com/office/drawing/2014/main" val="1354497299"/>
                  </a:ext>
                </a:extLst>
              </a:tr>
              <a:tr h="1200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server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94" marR="366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0.27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94" marR="366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32.1282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94" marR="36694" marT="0" marB="0"/>
                </a:tc>
                <a:extLst>
                  <a:ext uri="{0D108BD9-81ED-4DB2-BD59-A6C34878D82A}">
                    <a16:rowId xmlns:a16="http://schemas.microsoft.com/office/drawing/2014/main" val="560595658"/>
                  </a:ext>
                </a:extLst>
              </a:tr>
              <a:tr h="1200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M.W.C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94" marR="366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0.22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94" marR="366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38.7563</a:t>
                      </a:r>
                      <a:endParaRPr lang="en-US" sz="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94" marR="36694" marT="0" marB="0"/>
                </a:tc>
                <a:extLst>
                  <a:ext uri="{0D108BD9-81ED-4DB2-BD59-A6C34878D82A}">
                    <a16:rowId xmlns:a16="http://schemas.microsoft.com/office/drawing/2014/main" val="2674675469"/>
                  </a:ext>
                </a:extLst>
              </a:tr>
              <a:tr h="1200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reading room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94" marR="366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14.08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94" marR="366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55.815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94" marR="36694" marT="0" marB="0"/>
                </a:tc>
                <a:extLst>
                  <a:ext uri="{0D108BD9-81ED-4DB2-BD59-A6C34878D82A}">
                    <a16:rowId xmlns:a16="http://schemas.microsoft.com/office/drawing/2014/main" val="1764173390"/>
                  </a:ext>
                </a:extLst>
              </a:tr>
              <a:tr h="1200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references hall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94" marR="366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6.16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94" marR="366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35.3289</a:t>
                      </a:r>
                      <a:endParaRPr lang="en-US" sz="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94" marR="36694" marT="0" marB="0"/>
                </a:tc>
                <a:extLst>
                  <a:ext uri="{0D108BD9-81ED-4DB2-BD59-A6C34878D82A}">
                    <a16:rowId xmlns:a16="http://schemas.microsoft.com/office/drawing/2014/main" val="4079442614"/>
                  </a:ext>
                </a:extLst>
              </a:tr>
              <a:tr h="1200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F.W.C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94" marR="366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0.37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94" marR="366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33.4694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94" marR="36694" marT="0" marB="0"/>
                </a:tc>
                <a:extLst>
                  <a:ext uri="{0D108BD9-81ED-4DB2-BD59-A6C34878D82A}">
                    <a16:rowId xmlns:a16="http://schemas.microsoft.com/office/drawing/2014/main" val="3884083649"/>
                  </a:ext>
                </a:extLst>
              </a:tr>
              <a:tr h="1200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lobby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94" marR="366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9.37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94" marR="366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40.8875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94" marR="36694" marT="0" marB="0"/>
                </a:tc>
                <a:extLst>
                  <a:ext uri="{0D108BD9-81ED-4DB2-BD59-A6C34878D82A}">
                    <a16:rowId xmlns:a16="http://schemas.microsoft.com/office/drawing/2014/main" val="1000152997"/>
                  </a:ext>
                </a:extLst>
              </a:tr>
              <a:tr h="120027"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ground floor design heating capacity =59.880 W</a:t>
                      </a:r>
                      <a:endParaRPr lang="en-US" sz="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94" marR="36694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113751"/>
                  </a:ext>
                </a:extLst>
              </a:tr>
              <a:tr h="1200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office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94" marR="366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0.67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94" marR="366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38.3422</a:t>
                      </a:r>
                      <a:endParaRPr lang="en-US" sz="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94" marR="36694" marT="0" marB="0"/>
                </a:tc>
                <a:extLst>
                  <a:ext uri="{0D108BD9-81ED-4DB2-BD59-A6C34878D82A}">
                    <a16:rowId xmlns:a16="http://schemas.microsoft.com/office/drawing/2014/main" val="3472542068"/>
                  </a:ext>
                </a:extLst>
              </a:tr>
              <a:tr h="1200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computer lap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94" marR="366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11.62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94" marR="366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62.1027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94" marR="36694" marT="0" marB="0"/>
                </a:tc>
                <a:extLst>
                  <a:ext uri="{0D108BD9-81ED-4DB2-BD59-A6C34878D82A}">
                    <a16:rowId xmlns:a16="http://schemas.microsoft.com/office/drawing/2014/main" val="2747221673"/>
                  </a:ext>
                </a:extLst>
              </a:tr>
              <a:tr h="1200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entrance 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94" marR="366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0.77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94" marR="366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28.7915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94" marR="36694" marT="0" marB="0"/>
                </a:tc>
                <a:extLst>
                  <a:ext uri="{0D108BD9-81ED-4DB2-BD59-A6C34878D82A}">
                    <a16:rowId xmlns:a16="http://schemas.microsoft.com/office/drawing/2014/main" val="705183216"/>
                  </a:ext>
                </a:extLst>
              </a:tr>
              <a:tr h="1200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police room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94" marR="366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1.34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94" marR="366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45.4227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94" marR="36694" marT="0" marB="0"/>
                </a:tc>
                <a:extLst>
                  <a:ext uri="{0D108BD9-81ED-4DB2-BD59-A6C34878D82A}">
                    <a16:rowId xmlns:a16="http://schemas.microsoft.com/office/drawing/2014/main" val="3147904891"/>
                  </a:ext>
                </a:extLst>
              </a:tr>
              <a:tr h="23406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multipurpose hall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94" marR="366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10.93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94" marR="366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57.3048</a:t>
                      </a:r>
                      <a:endParaRPr lang="en-US" sz="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94" marR="36694" marT="0" marB="0"/>
                </a:tc>
                <a:extLst>
                  <a:ext uri="{0D108BD9-81ED-4DB2-BD59-A6C34878D82A}">
                    <a16:rowId xmlns:a16="http://schemas.microsoft.com/office/drawing/2014/main" val="4270511091"/>
                  </a:ext>
                </a:extLst>
              </a:tr>
              <a:tr h="1200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M.W.C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94" marR="366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0.17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94" marR="366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29.365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94" marR="36694" marT="0" marB="0"/>
                </a:tc>
                <a:extLst>
                  <a:ext uri="{0D108BD9-81ED-4DB2-BD59-A6C34878D82A}">
                    <a16:rowId xmlns:a16="http://schemas.microsoft.com/office/drawing/2014/main" val="4282905320"/>
                  </a:ext>
                </a:extLst>
              </a:tr>
              <a:tr h="1200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server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94" marR="366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0.24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94" marR="366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27.8159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94" marR="36694" marT="0" marB="0"/>
                </a:tc>
                <a:extLst>
                  <a:ext uri="{0D108BD9-81ED-4DB2-BD59-A6C34878D82A}">
                    <a16:rowId xmlns:a16="http://schemas.microsoft.com/office/drawing/2014/main" val="2532425101"/>
                  </a:ext>
                </a:extLst>
              </a:tr>
              <a:tr h="1200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F.W.C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94" marR="366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94" marR="366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26.7732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94" marR="36694" marT="0" marB="0"/>
                </a:tc>
                <a:extLst>
                  <a:ext uri="{0D108BD9-81ED-4DB2-BD59-A6C34878D82A}">
                    <a16:rowId xmlns:a16="http://schemas.microsoft.com/office/drawing/2014/main" val="1707929262"/>
                  </a:ext>
                </a:extLst>
              </a:tr>
              <a:tr h="1200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entrance hall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94" marR="366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2.12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94" marR="366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24.1311</a:t>
                      </a:r>
                      <a:endParaRPr lang="en-US" sz="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94" marR="36694" marT="0" marB="0"/>
                </a:tc>
                <a:extLst>
                  <a:ext uri="{0D108BD9-81ED-4DB2-BD59-A6C34878D82A}">
                    <a16:rowId xmlns:a16="http://schemas.microsoft.com/office/drawing/2014/main" val="3121311091"/>
                  </a:ext>
                </a:extLst>
              </a:tr>
              <a:tr h="1200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LOBBY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94" marR="366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5.03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94" marR="366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35.4753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94" marR="36694" marT="0" marB="0"/>
                </a:tc>
                <a:extLst>
                  <a:ext uri="{0D108BD9-81ED-4DB2-BD59-A6C34878D82A}">
                    <a16:rowId xmlns:a16="http://schemas.microsoft.com/office/drawing/2014/main" val="2647195021"/>
                  </a:ext>
                </a:extLst>
              </a:tr>
              <a:tr h="1200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info desk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94" marR="366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1.68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94" marR="366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87.7609</a:t>
                      </a:r>
                      <a:endParaRPr lang="en-US" sz="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94" marR="36694" marT="0" marB="0"/>
                </a:tc>
                <a:extLst>
                  <a:ext uri="{0D108BD9-81ED-4DB2-BD59-A6C34878D82A}">
                    <a16:rowId xmlns:a16="http://schemas.microsoft.com/office/drawing/2014/main" val="3560558636"/>
                  </a:ext>
                </a:extLst>
              </a:tr>
              <a:tr h="1200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book repair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94" marR="366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1.62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94" marR="366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63.8066</a:t>
                      </a:r>
                      <a:endParaRPr lang="en-US" sz="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94" marR="36694" marT="0" marB="0"/>
                </a:tc>
                <a:extLst>
                  <a:ext uri="{0D108BD9-81ED-4DB2-BD59-A6C34878D82A}">
                    <a16:rowId xmlns:a16="http://schemas.microsoft.com/office/drawing/2014/main" val="2799422883"/>
                  </a:ext>
                </a:extLst>
              </a:tr>
              <a:tr h="1200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lobby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94" marR="366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1.36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94" marR="366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60.6369</a:t>
                      </a:r>
                      <a:endParaRPr lang="en-US" sz="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94" marR="36694" marT="0" marB="0"/>
                </a:tc>
                <a:extLst>
                  <a:ext uri="{0D108BD9-81ED-4DB2-BD59-A6C34878D82A}">
                    <a16:rowId xmlns:a16="http://schemas.microsoft.com/office/drawing/2014/main" val="692120192"/>
                  </a:ext>
                </a:extLst>
              </a:tr>
              <a:tr h="1200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bookkeeper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94" marR="366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94" marR="366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53.0729</a:t>
                      </a:r>
                      <a:endParaRPr lang="en-US" sz="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94" marR="36694" marT="0" marB="0"/>
                </a:tc>
                <a:extLst>
                  <a:ext uri="{0D108BD9-81ED-4DB2-BD59-A6C34878D82A}">
                    <a16:rowId xmlns:a16="http://schemas.microsoft.com/office/drawing/2014/main" val="116914542"/>
                  </a:ext>
                </a:extLst>
              </a:tr>
              <a:tr h="1200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receptions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94" marR="366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3.67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94" marR="366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29.7169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94" marR="36694" marT="0" marB="0"/>
                </a:tc>
                <a:extLst>
                  <a:ext uri="{0D108BD9-81ED-4DB2-BD59-A6C34878D82A}">
                    <a16:rowId xmlns:a16="http://schemas.microsoft.com/office/drawing/2014/main" val="1569479497"/>
                  </a:ext>
                </a:extLst>
              </a:tr>
              <a:tr h="1200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references hall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94" marR="366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6.21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94" marR="366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32.5175</a:t>
                      </a:r>
                      <a:endParaRPr lang="en-US" sz="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94" marR="36694" marT="0" marB="0"/>
                </a:tc>
                <a:extLst>
                  <a:ext uri="{0D108BD9-81ED-4DB2-BD59-A6C34878D82A}">
                    <a16:rowId xmlns:a16="http://schemas.microsoft.com/office/drawing/2014/main" val="2138128276"/>
                  </a:ext>
                </a:extLst>
              </a:tr>
              <a:tr h="17227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reading room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94" marR="366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10.95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94" marR="366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43.8662</a:t>
                      </a:r>
                      <a:endParaRPr lang="en-US" sz="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94" marR="36694" marT="0" marB="0"/>
                </a:tc>
                <a:extLst>
                  <a:ext uri="{0D108BD9-81ED-4DB2-BD59-A6C34878D82A}">
                    <a16:rowId xmlns:a16="http://schemas.microsoft.com/office/drawing/2014/main" val="170490305"/>
                  </a:ext>
                </a:extLst>
              </a:tr>
              <a:tr h="120027"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 heating design capacity =112.280 W</a:t>
                      </a:r>
                      <a:endParaRPr lang="en-US" sz="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94" marR="36694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6606169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8250C40D-665B-B0D4-419F-2B2D140E3B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0910368"/>
              </p:ext>
            </p:extLst>
          </p:nvPr>
        </p:nvGraphicFramePr>
        <p:xfrm>
          <a:off x="3856670" y="626670"/>
          <a:ext cx="4598998" cy="4438101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799887">
                  <a:extLst>
                    <a:ext uri="{9D8B030D-6E8A-4147-A177-3AD203B41FA5}">
                      <a16:colId xmlns:a16="http://schemas.microsoft.com/office/drawing/2014/main" val="734828521"/>
                    </a:ext>
                  </a:extLst>
                </a:gridCol>
                <a:gridCol w="468204">
                  <a:extLst>
                    <a:ext uri="{9D8B030D-6E8A-4147-A177-3AD203B41FA5}">
                      <a16:colId xmlns:a16="http://schemas.microsoft.com/office/drawing/2014/main" val="2562425372"/>
                    </a:ext>
                  </a:extLst>
                </a:gridCol>
                <a:gridCol w="450376">
                  <a:extLst>
                    <a:ext uri="{9D8B030D-6E8A-4147-A177-3AD203B41FA5}">
                      <a16:colId xmlns:a16="http://schemas.microsoft.com/office/drawing/2014/main" val="2645044459"/>
                    </a:ext>
                  </a:extLst>
                </a:gridCol>
                <a:gridCol w="450376">
                  <a:extLst>
                    <a:ext uri="{9D8B030D-6E8A-4147-A177-3AD203B41FA5}">
                      <a16:colId xmlns:a16="http://schemas.microsoft.com/office/drawing/2014/main" val="3299852290"/>
                    </a:ext>
                  </a:extLst>
                </a:gridCol>
                <a:gridCol w="628651">
                  <a:extLst>
                    <a:ext uri="{9D8B030D-6E8A-4147-A177-3AD203B41FA5}">
                      <a16:colId xmlns:a16="http://schemas.microsoft.com/office/drawing/2014/main" val="2829405230"/>
                    </a:ext>
                  </a:extLst>
                </a:gridCol>
                <a:gridCol w="450376">
                  <a:extLst>
                    <a:ext uri="{9D8B030D-6E8A-4147-A177-3AD203B41FA5}">
                      <a16:colId xmlns:a16="http://schemas.microsoft.com/office/drawing/2014/main" val="9046358"/>
                    </a:ext>
                  </a:extLst>
                </a:gridCol>
                <a:gridCol w="450376">
                  <a:extLst>
                    <a:ext uri="{9D8B030D-6E8A-4147-A177-3AD203B41FA5}">
                      <a16:colId xmlns:a16="http://schemas.microsoft.com/office/drawing/2014/main" val="750320401"/>
                    </a:ext>
                  </a:extLst>
                </a:gridCol>
                <a:gridCol w="450376">
                  <a:extLst>
                    <a:ext uri="{9D8B030D-6E8A-4147-A177-3AD203B41FA5}">
                      <a16:colId xmlns:a16="http://schemas.microsoft.com/office/drawing/2014/main" val="586845796"/>
                    </a:ext>
                  </a:extLst>
                </a:gridCol>
                <a:gridCol w="450376">
                  <a:extLst>
                    <a:ext uri="{9D8B030D-6E8A-4147-A177-3AD203B41FA5}">
                      <a16:colId xmlns:a16="http://schemas.microsoft.com/office/drawing/2014/main" val="1998750446"/>
                    </a:ext>
                  </a:extLst>
                </a:gridCol>
              </a:tblGrid>
              <a:tr h="566531">
                <a:tc>
                  <a:txBody>
                    <a:bodyPr/>
                    <a:lstStyle/>
                    <a:p>
                      <a:pPr marL="0" marR="0" indent="32766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Zone</a:t>
                      </a:r>
                      <a:endParaRPr lang="en-US" sz="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Design Capacity (kW)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Design Flow Rate (m3/s)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 Cooling Load (kW)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Design Cooling Load Per Floor Area(W/m2)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Glazing Gains (kW)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Wall Gains (kW)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Floor Gains (kW)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Roof and Ceiling Gains (kW)</a:t>
                      </a:r>
                      <a:endParaRPr lang="en-US" sz="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extLst>
                  <a:ext uri="{0D108BD9-81ED-4DB2-BD59-A6C34878D82A}">
                    <a16:rowId xmlns:a16="http://schemas.microsoft.com/office/drawing/2014/main" val="2513737244"/>
                  </a:ext>
                </a:extLst>
              </a:tr>
              <a:tr h="122246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office 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14.04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0.9669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12.2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108.6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1.215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1.265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-1.516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1.185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extLst>
                  <a:ext uri="{0D108BD9-81ED-4DB2-BD59-A6C34878D82A}">
                    <a16:rowId xmlns:a16="http://schemas.microsoft.com/office/drawing/2014/main" val="241172681"/>
                  </a:ext>
                </a:extLst>
              </a:tr>
              <a:tr h="122246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secretary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0.1447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1.83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132.7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-0.171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-0.428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0.144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extLst>
                  <a:ext uri="{0D108BD9-81ED-4DB2-BD59-A6C34878D82A}">
                    <a16:rowId xmlns:a16="http://schemas.microsoft.com/office/drawing/2014/main" val="1559820600"/>
                  </a:ext>
                </a:extLst>
              </a:tr>
              <a:tr h="122246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Main office 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4.25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0.2931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3.7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103.9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0.185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0.921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0.162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0.566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extLst>
                  <a:ext uri="{0D108BD9-81ED-4DB2-BD59-A6C34878D82A}">
                    <a16:rowId xmlns:a16="http://schemas.microsoft.com/office/drawing/2014/main" val="3233515178"/>
                  </a:ext>
                </a:extLst>
              </a:tr>
              <a:tr h="122246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documentation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2.37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0.1633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2.06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105.7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0.193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0.121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0.331</a:t>
                      </a:r>
                      <a:endParaRPr lang="en-US" sz="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extLst>
                  <a:ext uri="{0D108BD9-81ED-4DB2-BD59-A6C34878D82A}">
                    <a16:rowId xmlns:a16="http://schemas.microsoft.com/office/drawing/2014/main" val="111840204"/>
                  </a:ext>
                </a:extLst>
              </a:tr>
              <a:tr h="122246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meeting room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10.73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0.7391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9.33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106.6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0.385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0.473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0.378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1.299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extLst>
                  <a:ext uri="{0D108BD9-81ED-4DB2-BD59-A6C34878D82A}">
                    <a16:rowId xmlns:a16="http://schemas.microsoft.com/office/drawing/2014/main" val="2480068736"/>
                  </a:ext>
                </a:extLst>
              </a:tr>
              <a:tr h="122246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Reading room 2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16.18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1.1149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14.07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115.5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0.568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-0.152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1.901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extLst>
                  <a:ext uri="{0D108BD9-81ED-4DB2-BD59-A6C34878D82A}">
                    <a16:rowId xmlns:a16="http://schemas.microsoft.com/office/drawing/2014/main" val="474822927"/>
                  </a:ext>
                </a:extLst>
              </a:tr>
              <a:tr h="122246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study room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11.41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0.7864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9.93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131.7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0.565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1.589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0.168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1.262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extLst>
                  <a:ext uri="{0D108BD9-81ED-4DB2-BD59-A6C34878D82A}">
                    <a16:rowId xmlns:a16="http://schemas.microsoft.com/office/drawing/2014/main" val="1804308063"/>
                  </a:ext>
                </a:extLst>
              </a:tr>
              <a:tr h="122246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server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0.0363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0.46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61.7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0.15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0.009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0.137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extLst>
                  <a:ext uri="{0D108BD9-81ED-4DB2-BD59-A6C34878D82A}">
                    <a16:rowId xmlns:a16="http://schemas.microsoft.com/office/drawing/2014/main" val="68586140"/>
                  </a:ext>
                </a:extLst>
              </a:tr>
              <a:tr h="122246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M.W.C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0.0383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105.3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0.067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-0.004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0.091</a:t>
                      </a:r>
                      <a:endParaRPr lang="en-US" sz="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extLst>
                  <a:ext uri="{0D108BD9-81ED-4DB2-BD59-A6C34878D82A}">
                    <a16:rowId xmlns:a16="http://schemas.microsoft.com/office/drawing/2014/main" val="2374591433"/>
                  </a:ext>
                </a:extLst>
              </a:tr>
              <a:tr h="122246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reading room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30.95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2.1321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26.91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122.6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1.393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2.188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3.766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3.266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extLst>
                  <a:ext uri="{0D108BD9-81ED-4DB2-BD59-A6C34878D82A}">
                    <a16:rowId xmlns:a16="http://schemas.microsoft.com/office/drawing/2014/main" val="2949638129"/>
                  </a:ext>
                </a:extLst>
              </a:tr>
              <a:tr h="122246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references hall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15.08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1.0386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13.11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86.5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0.616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0.538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-0.023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2.544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extLst>
                  <a:ext uri="{0D108BD9-81ED-4DB2-BD59-A6C34878D82A}">
                    <a16:rowId xmlns:a16="http://schemas.microsoft.com/office/drawing/2014/main" val="3530648307"/>
                  </a:ext>
                </a:extLst>
              </a:tr>
              <a:tr h="122246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F.W.C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0.0581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0.79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83.4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-0.002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-0.017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0.162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extLst>
                  <a:ext uri="{0D108BD9-81ED-4DB2-BD59-A6C34878D82A}">
                    <a16:rowId xmlns:a16="http://schemas.microsoft.com/office/drawing/2014/main" val="2682952016"/>
                  </a:ext>
                </a:extLst>
              </a:tr>
              <a:tr h="122246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lobby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24.84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1.5375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21.6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108.4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0.42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0.571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-0.323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3.081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extLst>
                  <a:ext uri="{0D108BD9-81ED-4DB2-BD59-A6C34878D82A}">
                    <a16:rowId xmlns:a16="http://schemas.microsoft.com/office/drawing/2014/main" val="451759094"/>
                  </a:ext>
                </a:extLst>
              </a:tr>
              <a:tr h="122246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office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1.55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0.1068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1.35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88.7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0.391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0.034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extLst>
                  <a:ext uri="{0D108BD9-81ED-4DB2-BD59-A6C34878D82A}">
                    <a16:rowId xmlns:a16="http://schemas.microsoft.com/office/drawing/2014/main" val="2145927629"/>
                  </a:ext>
                </a:extLst>
              </a:tr>
              <a:tr h="122246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computer lap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23.85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1.6431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20.74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127.5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1.975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0.834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-1.42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extLst>
                  <a:ext uri="{0D108BD9-81ED-4DB2-BD59-A6C34878D82A}">
                    <a16:rowId xmlns:a16="http://schemas.microsoft.com/office/drawing/2014/main" val="3162875542"/>
                  </a:ext>
                </a:extLst>
              </a:tr>
              <a:tr h="122246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entrance 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1.9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0.1264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1.65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70.8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0.125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0.141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0.023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extLst>
                  <a:ext uri="{0D108BD9-81ED-4DB2-BD59-A6C34878D82A}">
                    <a16:rowId xmlns:a16="http://schemas.microsoft.com/office/drawing/2014/main" val="3836628155"/>
                  </a:ext>
                </a:extLst>
              </a:tr>
              <a:tr h="122246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police room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2.62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0.1802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2.27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88.5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0.26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0.204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-0.047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0.006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extLst>
                  <a:ext uri="{0D108BD9-81ED-4DB2-BD59-A6C34878D82A}">
                    <a16:rowId xmlns:a16="http://schemas.microsoft.com/office/drawing/2014/main" val="2609935206"/>
                  </a:ext>
                </a:extLst>
              </a:tr>
              <a:tr h="122246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multipurpose hall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20.24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1.3942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17.6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106.1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1.363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1.425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0.567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0.035</a:t>
                      </a:r>
                      <a:endParaRPr lang="en-US" sz="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extLst>
                  <a:ext uri="{0D108BD9-81ED-4DB2-BD59-A6C34878D82A}">
                    <a16:rowId xmlns:a16="http://schemas.microsoft.com/office/drawing/2014/main" val="1728221524"/>
                  </a:ext>
                </a:extLst>
              </a:tr>
              <a:tr h="122246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M.W.C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0.0269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0.35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69.4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0.098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0.006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extLst>
                  <a:ext uri="{0D108BD9-81ED-4DB2-BD59-A6C34878D82A}">
                    <a16:rowId xmlns:a16="http://schemas.microsoft.com/office/drawing/2014/main" val="2032913841"/>
                  </a:ext>
                </a:extLst>
              </a:tr>
              <a:tr h="122246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server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0.042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0.14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extLst>
                  <a:ext uri="{0D108BD9-81ED-4DB2-BD59-A6C34878D82A}">
                    <a16:rowId xmlns:a16="http://schemas.microsoft.com/office/drawing/2014/main" val="3199470941"/>
                  </a:ext>
                </a:extLst>
              </a:tr>
              <a:tr h="122246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F.W.C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0.0417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0.55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56.6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0.066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0.007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extLst>
                  <a:ext uri="{0D108BD9-81ED-4DB2-BD59-A6C34878D82A}">
                    <a16:rowId xmlns:a16="http://schemas.microsoft.com/office/drawing/2014/main" val="1039736651"/>
                  </a:ext>
                </a:extLst>
              </a:tr>
              <a:tr h="122246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entrance hall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4.76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0.328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4.14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54.1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0.061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0.146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0.04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extLst>
                  <a:ext uri="{0D108BD9-81ED-4DB2-BD59-A6C34878D82A}">
                    <a16:rowId xmlns:a16="http://schemas.microsoft.com/office/drawing/2014/main" val="2083574880"/>
                  </a:ext>
                </a:extLst>
              </a:tr>
              <a:tr h="122246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LOBBY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13.1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0.8085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11.39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92.4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0.463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0.248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-0.558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0.005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extLst>
                  <a:ext uri="{0D108BD9-81ED-4DB2-BD59-A6C34878D82A}">
                    <a16:rowId xmlns:a16="http://schemas.microsoft.com/office/drawing/2014/main" val="2104558066"/>
                  </a:ext>
                </a:extLst>
              </a:tr>
              <a:tr h="122246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info desk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3.31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0.2277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2.87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172.4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0.335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0.352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0.002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extLst>
                  <a:ext uri="{0D108BD9-81ED-4DB2-BD59-A6C34878D82A}">
                    <a16:rowId xmlns:a16="http://schemas.microsoft.com/office/drawing/2014/main" val="865259079"/>
                  </a:ext>
                </a:extLst>
              </a:tr>
              <a:tr h="122246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book repair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2.92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0.2011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2.54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114.7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0.118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0.575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0.062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0.004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extLst>
                  <a:ext uri="{0D108BD9-81ED-4DB2-BD59-A6C34878D82A}">
                    <a16:rowId xmlns:a16="http://schemas.microsoft.com/office/drawing/2014/main" val="502057904"/>
                  </a:ext>
                </a:extLst>
              </a:tr>
              <a:tr h="122246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lobby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3.44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0.2172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2.99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153.7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0.097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0.544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0.005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extLst>
                  <a:ext uri="{0D108BD9-81ED-4DB2-BD59-A6C34878D82A}">
                    <a16:rowId xmlns:a16="http://schemas.microsoft.com/office/drawing/2014/main" val="3060112730"/>
                  </a:ext>
                </a:extLst>
              </a:tr>
              <a:tr h="122246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book keeper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2.81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0.1939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2.45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124.4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0.476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0.046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extLst>
                  <a:ext uri="{0D108BD9-81ED-4DB2-BD59-A6C34878D82A}">
                    <a16:rowId xmlns:a16="http://schemas.microsoft.com/office/drawing/2014/main" val="3651742911"/>
                  </a:ext>
                </a:extLst>
              </a:tr>
              <a:tr h="122246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receptions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8.56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0.5899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7.45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69.3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0.153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extLst>
                  <a:ext uri="{0D108BD9-81ED-4DB2-BD59-A6C34878D82A}">
                    <a16:rowId xmlns:a16="http://schemas.microsoft.com/office/drawing/2014/main" val="2869436395"/>
                  </a:ext>
                </a:extLst>
              </a:tr>
              <a:tr h="122246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references hall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14.42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0.9932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12.54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75.5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0.752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0.823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0.469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extLst>
                  <a:ext uri="{0D108BD9-81ED-4DB2-BD59-A6C34878D82A}">
                    <a16:rowId xmlns:a16="http://schemas.microsoft.com/office/drawing/2014/main" val="959112003"/>
                  </a:ext>
                </a:extLst>
              </a:tr>
              <a:tr h="122246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reading room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27.93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1.9243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24.29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111.9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2.222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1.127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-0.406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0.023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extLst>
                  <a:ext uri="{0D108BD9-81ED-4DB2-BD59-A6C34878D82A}">
                    <a16:rowId xmlns:a16="http://schemas.microsoft.com/office/drawing/2014/main" val="2034804717"/>
                  </a:ext>
                </a:extLst>
              </a:tr>
              <a:tr h="127339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Totals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267.04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18.0945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232.21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103.6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13.042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16.505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1.529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16.061</a:t>
                      </a:r>
                      <a:endParaRPr lang="en-US" sz="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10" marR="35910" marT="0" marB="0"/>
                </a:tc>
                <a:extLst>
                  <a:ext uri="{0D108BD9-81ED-4DB2-BD59-A6C34878D82A}">
                    <a16:rowId xmlns:a16="http://schemas.microsoft.com/office/drawing/2014/main" val="17040177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30994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6">
          <a:extLst>
            <a:ext uri="{FF2B5EF4-FFF2-40B4-BE49-F238E27FC236}">
              <a16:creationId xmlns:a16="http://schemas.microsoft.com/office/drawing/2014/main" id="{31FEDA2F-8377-59B3-67D0-EC973BDFCD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240;p28">
            <a:extLst>
              <a:ext uri="{FF2B5EF4-FFF2-40B4-BE49-F238E27FC236}">
                <a16:creationId xmlns:a16="http://schemas.microsoft.com/office/drawing/2014/main" id="{3D6F8D62-C956-6A3C-25C8-DAFDBA8664EE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8832112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9pPr>
          </a:lstStyle>
          <a:p>
            <a:pPr marL="0" marR="0">
              <a:lnSpc>
                <a:spcPct val="107000"/>
              </a:lnSpc>
              <a:spcAft>
                <a:spcPts val="800"/>
              </a:spcAft>
            </a:pPr>
            <a:r>
              <a:rPr lang="en-US" sz="2400" dirty="0">
                <a:solidFill>
                  <a:srgbClr val="64593E"/>
                </a:solidFill>
                <a:latin typeface="Bodoni Moda" panose="020B0604020202090204" charset="0"/>
              </a:rPr>
              <a:t>U value for external wall after adding  insulation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A343140-8031-F3CD-C0BC-4C92A7EAF2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772" y="1456826"/>
            <a:ext cx="2886719" cy="222984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EA05706-4515-7C50-96BC-C8AC1F6A210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072" y="1626947"/>
            <a:ext cx="4656936" cy="17754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1756466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6">
          <a:extLst>
            <a:ext uri="{FF2B5EF4-FFF2-40B4-BE49-F238E27FC236}">
              <a16:creationId xmlns:a16="http://schemas.microsoft.com/office/drawing/2014/main" id="{FC88B23A-0BD1-A6DE-A939-B77E2CA9FB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240;p28">
            <a:extLst>
              <a:ext uri="{FF2B5EF4-FFF2-40B4-BE49-F238E27FC236}">
                <a16:creationId xmlns:a16="http://schemas.microsoft.com/office/drawing/2014/main" id="{37499759-98BE-328E-2CAA-EA10016912A1}"/>
              </a:ext>
            </a:extLst>
          </p:cNvPr>
          <p:cNvSpPr txBox="1">
            <a:spLocks/>
          </p:cNvSpPr>
          <p:nvPr/>
        </p:nvSpPr>
        <p:spPr>
          <a:xfrm>
            <a:off x="-166708" y="0"/>
            <a:ext cx="9665127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9pPr>
          </a:lstStyle>
          <a:p>
            <a:pPr marL="0" marR="0">
              <a:lnSpc>
                <a:spcPct val="107000"/>
              </a:lnSpc>
              <a:spcAft>
                <a:spcPts val="800"/>
              </a:spcAft>
            </a:pPr>
            <a:r>
              <a:rPr lang="en-US" sz="2400" dirty="0">
                <a:solidFill>
                  <a:srgbClr val="64593E"/>
                </a:solidFill>
                <a:latin typeface="Bodoni Moda" panose="020B0604020202090204" charset="0"/>
              </a:rPr>
              <a:t>Heating and cooling capacity after adding external wall insulation  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34033683-7C91-99FC-F340-C75EF2BDD6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6766434"/>
              </p:ext>
            </p:extLst>
          </p:nvPr>
        </p:nvGraphicFramePr>
        <p:xfrm>
          <a:off x="343656" y="467833"/>
          <a:ext cx="3122556" cy="4619922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811109">
                  <a:extLst>
                    <a:ext uri="{9D8B030D-6E8A-4147-A177-3AD203B41FA5}">
                      <a16:colId xmlns:a16="http://schemas.microsoft.com/office/drawing/2014/main" val="4041511652"/>
                    </a:ext>
                  </a:extLst>
                </a:gridCol>
                <a:gridCol w="1061164">
                  <a:extLst>
                    <a:ext uri="{9D8B030D-6E8A-4147-A177-3AD203B41FA5}">
                      <a16:colId xmlns:a16="http://schemas.microsoft.com/office/drawing/2014/main" val="3397220691"/>
                    </a:ext>
                  </a:extLst>
                </a:gridCol>
                <a:gridCol w="1250283">
                  <a:extLst>
                    <a:ext uri="{9D8B030D-6E8A-4147-A177-3AD203B41FA5}">
                      <a16:colId xmlns:a16="http://schemas.microsoft.com/office/drawing/2014/main" val="699250041"/>
                    </a:ext>
                  </a:extLst>
                </a:gridCol>
              </a:tblGrid>
              <a:tr h="20106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Zone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Design Capacity (kW)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Design Capacity (W/m2)</a:t>
                      </a:r>
                      <a:endParaRPr lang="en-US" sz="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extLst>
                  <a:ext uri="{0D108BD9-81ED-4DB2-BD59-A6C34878D82A}">
                    <a16:rowId xmlns:a16="http://schemas.microsoft.com/office/drawing/2014/main" val="3848655088"/>
                  </a:ext>
                </a:extLst>
              </a:tr>
              <a:tr h="116447"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first-floor heating load =51.330</a:t>
                      </a:r>
                      <a:endParaRPr lang="en-US" sz="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5586382"/>
                  </a:ext>
                </a:extLst>
              </a:tr>
              <a:tr h="11644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office 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5.35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41.3975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extLst>
                  <a:ext uri="{0D108BD9-81ED-4DB2-BD59-A6C34878D82A}">
                    <a16:rowId xmlns:a16="http://schemas.microsoft.com/office/drawing/2014/main" val="3500577647"/>
                  </a:ext>
                </a:extLst>
              </a:tr>
              <a:tr h="11644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secretary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63.6387</a:t>
                      </a:r>
                      <a:endParaRPr lang="en-US" sz="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extLst>
                  <a:ext uri="{0D108BD9-81ED-4DB2-BD59-A6C34878D82A}">
                    <a16:rowId xmlns:a16="http://schemas.microsoft.com/office/drawing/2014/main" val="3668679316"/>
                  </a:ext>
                </a:extLst>
              </a:tr>
              <a:tr h="11644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Main office 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1.81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44.2567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extLst>
                  <a:ext uri="{0D108BD9-81ED-4DB2-BD59-A6C34878D82A}">
                    <a16:rowId xmlns:a16="http://schemas.microsoft.com/office/drawing/2014/main" val="4241987249"/>
                  </a:ext>
                </a:extLst>
              </a:tr>
              <a:tr h="1592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documentation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45.2525</a:t>
                      </a:r>
                      <a:endParaRPr lang="en-US" sz="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extLst>
                  <a:ext uri="{0D108BD9-81ED-4DB2-BD59-A6C34878D82A}">
                    <a16:rowId xmlns:a16="http://schemas.microsoft.com/office/drawing/2014/main" val="3951184991"/>
                  </a:ext>
                </a:extLst>
              </a:tr>
              <a:tr h="1592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meeting room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4.55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45.1679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extLst>
                  <a:ext uri="{0D108BD9-81ED-4DB2-BD59-A6C34878D82A}">
                    <a16:rowId xmlns:a16="http://schemas.microsoft.com/office/drawing/2014/main" val="4244296970"/>
                  </a:ext>
                </a:extLst>
              </a:tr>
              <a:tr h="1592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Reading room 2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7.35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52.4308</a:t>
                      </a:r>
                      <a:endParaRPr lang="en-US" sz="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extLst>
                  <a:ext uri="{0D108BD9-81ED-4DB2-BD59-A6C34878D82A}">
                    <a16:rowId xmlns:a16="http://schemas.microsoft.com/office/drawing/2014/main" val="3147987215"/>
                  </a:ext>
                </a:extLst>
              </a:tr>
              <a:tr h="11644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study room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3.9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45.0229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extLst>
                  <a:ext uri="{0D108BD9-81ED-4DB2-BD59-A6C34878D82A}">
                    <a16:rowId xmlns:a16="http://schemas.microsoft.com/office/drawing/2014/main" val="3642443951"/>
                  </a:ext>
                </a:extLst>
              </a:tr>
              <a:tr h="11644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server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0.25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29.7539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extLst>
                  <a:ext uri="{0D108BD9-81ED-4DB2-BD59-A6C34878D82A}">
                    <a16:rowId xmlns:a16="http://schemas.microsoft.com/office/drawing/2014/main" val="2357913979"/>
                  </a:ext>
                </a:extLst>
              </a:tr>
              <a:tr h="11644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M.W.C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36.6893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extLst>
                  <a:ext uri="{0D108BD9-81ED-4DB2-BD59-A6C34878D82A}">
                    <a16:rowId xmlns:a16="http://schemas.microsoft.com/office/drawing/2014/main" val="2421312031"/>
                  </a:ext>
                </a:extLst>
              </a:tr>
              <a:tr h="1592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reading room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11.8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46.7581</a:t>
                      </a:r>
                      <a:endParaRPr lang="en-US" sz="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extLst>
                  <a:ext uri="{0D108BD9-81ED-4DB2-BD59-A6C34878D82A}">
                    <a16:rowId xmlns:a16="http://schemas.microsoft.com/office/drawing/2014/main" val="2927779520"/>
                  </a:ext>
                </a:extLst>
              </a:tr>
              <a:tr h="1592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references hall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5.53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31.7337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extLst>
                  <a:ext uri="{0D108BD9-81ED-4DB2-BD59-A6C34878D82A}">
                    <a16:rowId xmlns:a16="http://schemas.microsoft.com/office/drawing/2014/main" val="89880065"/>
                  </a:ext>
                </a:extLst>
              </a:tr>
              <a:tr h="11644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F.W.C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0.36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32.9037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extLst>
                  <a:ext uri="{0D108BD9-81ED-4DB2-BD59-A6C34878D82A}">
                    <a16:rowId xmlns:a16="http://schemas.microsoft.com/office/drawing/2014/main" val="4064149855"/>
                  </a:ext>
                </a:extLst>
              </a:tr>
              <a:tr h="11644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lobby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8.2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35.808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extLst>
                  <a:ext uri="{0D108BD9-81ED-4DB2-BD59-A6C34878D82A}">
                    <a16:rowId xmlns:a16="http://schemas.microsoft.com/office/drawing/2014/main" val="1663832446"/>
                  </a:ext>
                </a:extLst>
              </a:tr>
              <a:tr h="116447"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ground floor heating load=49.410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4223311"/>
                  </a:ext>
                </a:extLst>
              </a:tr>
              <a:tr h="11644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office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0.58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33.1085</a:t>
                      </a:r>
                      <a:endParaRPr lang="en-US" sz="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extLst>
                  <a:ext uri="{0D108BD9-81ED-4DB2-BD59-A6C34878D82A}">
                    <a16:rowId xmlns:a16="http://schemas.microsoft.com/office/drawing/2014/main" val="4119219866"/>
                  </a:ext>
                </a:extLst>
              </a:tr>
              <a:tr h="1592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computer lap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48.6597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extLst>
                  <a:ext uri="{0D108BD9-81ED-4DB2-BD59-A6C34878D82A}">
                    <a16:rowId xmlns:a16="http://schemas.microsoft.com/office/drawing/2014/main" val="1982788433"/>
                  </a:ext>
                </a:extLst>
              </a:tr>
              <a:tr h="11644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entrance 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27.2664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extLst>
                  <a:ext uri="{0D108BD9-81ED-4DB2-BD59-A6C34878D82A}">
                    <a16:rowId xmlns:a16="http://schemas.microsoft.com/office/drawing/2014/main" val="753600852"/>
                  </a:ext>
                </a:extLst>
              </a:tr>
              <a:tr h="11644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police room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0.98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33.0677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extLst>
                  <a:ext uri="{0D108BD9-81ED-4DB2-BD59-A6C34878D82A}">
                    <a16:rowId xmlns:a16="http://schemas.microsoft.com/office/drawing/2014/main" val="2508996569"/>
                  </a:ext>
                </a:extLst>
              </a:tr>
              <a:tr h="21596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multipurpose hall</a:t>
                      </a:r>
                      <a:endParaRPr lang="en-US" sz="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8.88</a:t>
                      </a:r>
                    </a:p>
                  </a:txBody>
                  <a:tcPr marL="34869" marR="348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46.5608</a:t>
                      </a:r>
                      <a:endParaRPr lang="en-US" sz="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extLst>
                  <a:ext uri="{0D108BD9-81ED-4DB2-BD59-A6C34878D82A}">
                    <a16:rowId xmlns:a16="http://schemas.microsoft.com/office/drawing/2014/main" val="3963234769"/>
                  </a:ext>
                </a:extLst>
              </a:tr>
              <a:tr h="11644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M.W.C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0.16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27.6251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extLst>
                  <a:ext uri="{0D108BD9-81ED-4DB2-BD59-A6C34878D82A}">
                    <a16:rowId xmlns:a16="http://schemas.microsoft.com/office/drawing/2014/main" val="2133528331"/>
                  </a:ext>
                </a:extLst>
              </a:tr>
              <a:tr h="11644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server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0.22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25.7873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extLst>
                  <a:ext uri="{0D108BD9-81ED-4DB2-BD59-A6C34878D82A}">
                    <a16:rowId xmlns:a16="http://schemas.microsoft.com/office/drawing/2014/main" val="1383813892"/>
                  </a:ext>
                </a:extLst>
              </a:tr>
              <a:tr h="11644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F.W.C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0.29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26.2807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extLst>
                  <a:ext uri="{0D108BD9-81ED-4DB2-BD59-A6C34878D82A}">
                    <a16:rowId xmlns:a16="http://schemas.microsoft.com/office/drawing/2014/main" val="1143072424"/>
                  </a:ext>
                </a:extLst>
              </a:tr>
              <a:tr h="1592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entrance hall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2.07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23.5814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extLst>
                  <a:ext uri="{0D108BD9-81ED-4DB2-BD59-A6C34878D82A}">
                    <a16:rowId xmlns:a16="http://schemas.microsoft.com/office/drawing/2014/main" val="4135491750"/>
                  </a:ext>
                </a:extLst>
              </a:tr>
              <a:tr h="11644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LOBBY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4.49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31.658</a:t>
                      </a:r>
                      <a:endParaRPr lang="en-US" sz="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extLst>
                  <a:ext uri="{0D108BD9-81ED-4DB2-BD59-A6C34878D82A}">
                    <a16:rowId xmlns:a16="http://schemas.microsoft.com/office/drawing/2014/main" val="1626222416"/>
                  </a:ext>
                </a:extLst>
              </a:tr>
              <a:tr h="11644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info desk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0.95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49.5334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extLst>
                  <a:ext uri="{0D108BD9-81ED-4DB2-BD59-A6C34878D82A}">
                    <a16:rowId xmlns:a16="http://schemas.microsoft.com/office/drawing/2014/main" val="4248960842"/>
                  </a:ext>
                </a:extLst>
              </a:tr>
              <a:tr h="11644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book repair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1.05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41.1894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extLst>
                  <a:ext uri="{0D108BD9-81ED-4DB2-BD59-A6C34878D82A}">
                    <a16:rowId xmlns:a16="http://schemas.microsoft.com/office/drawing/2014/main" val="3939853932"/>
                  </a:ext>
                </a:extLst>
              </a:tr>
              <a:tr h="11644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lobby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0.95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42.4458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extLst>
                  <a:ext uri="{0D108BD9-81ED-4DB2-BD59-A6C34878D82A}">
                    <a16:rowId xmlns:a16="http://schemas.microsoft.com/office/drawing/2014/main" val="2821582052"/>
                  </a:ext>
                </a:extLst>
              </a:tr>
              <a:tr h="11644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bookkeeper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1.05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46.3657</a:t>
                      </a:r>
                      <a:endParaRPr lang="en-US" sz="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extLst>
                  <a:ext uri="{0D108BD9-81ED-4DB2-BD59-A6C34878D82A}">
                    <a16:rowId xmlns:a16="http://schemas.microsoft.com/office/drawing/2014/main" val="1168467783"/>
                  </a:ext>
                </a:extLst>
              </a:tr>
              <a:tr h="11644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receptions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3.56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28.8505</a:t>
                      </a:r>
                      <a:endParaRPr lang="en-US" sz="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extLst>
                  <a:ext uri="{0D108BD9-81ED-4DB2-BD59-A6C34878D82A}">
                    <a16:rowId xmlns:a16="http://schemas.microsoft.com/office/drawing/2014/main" val="3200305127"/>
                  </a:ext>
                </a:extLst>
              </a:tr>
              <a:tr h="1592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references hall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5.6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29.3248</a:t>
                      </a:r>
                      <a:endParaRPr lang="en-US" sz="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extLst>
                  <a:ext uri="{0D108BD9-81ED-4DB2-BD59-A6C34878D82A}">
                    <a16:rowId xmlns:a16="http://schemas.microsoft.com/office/drawing/2014/main" val="3007967716"/>
                  </a:ext>
                </a:extLst>
              </a:tr>
              <a:tr h="1592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reading room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8.75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35.0366</a:t>
                      </a:r>
                      <a:endParaRPr lang="en-US" sz="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extLst>
                  <a:ext uri="{0D108BD9-81ED-4DB2-BD59-A6C34878D82A}">
                    <a16:rowId xmlns:a16="http://schemas.microsoft.com/office/drawing/2014/main" val="2393019550"/>
                  </a:ext>
                </a:extLst>
              </a:tr>
              <a:tr h="88976"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600" kern="0" dirty="0">
                          <a:effectLst/>
                        </a:rPr>
                        <a:t>total heating load =100.740</a:t>
                      </a:r>
                      <a:endParaRPr lang="en-US" sz="6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90204" pitchFamily="34" charset="0"/>
                      </a:endParaRPr>
                    </a:p>
                  </a:txBody>
                  <a:tcPr marL="34869" marR="34869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7062663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8087167B-2415-2463-BE20-B6C39843C4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8195352"/>
              </p:ext>
            </p:extLst>
          </p:nvPr>
        </p:nvGraphicFramePr>
        <p:xfrm>
          <a:off x="3700125" y="467833"/>
          <a:ext cx="4944275" cy="4619926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886154">
                  <a:extLst>
                    <a:ext uri="{9D8B030D-6E8A-4147-A177-3AD203B41FA5}">
                      <a16:colId xmlns:a16="http://schemas.microsoft.com/office/drawing/2014/main" val="626667672"/>
                    </a:ext>
                  </a:extLst>
                </a:gridCol>
                <a:gridCol w="412672">
                  <a:extLst>
                    <a:ext uri="{9D8B030D-6E8A-4147-A177-3AD203B41FA5}">
                      <a16:colId xmlns:a16="http://schemas.microsoft.com/office/drawing/2014/main" val="3969762318"/>
                    </a:ext>
                  </a:extLst>
                </a:gridCol>
                <a:gridCol w="496351">
                  <a:extLst>
                    <a:ext uri="{9D8B030D-6E8A-4147-A177-3AD203B41FA5}">
                      <a16:colId xmlns:a16="http://schemas.microsoft.com/office/drawing/2014/main" val="1713964641"/>
                    </a:ext>
                  </a:extLst>
                </a:gridCol>
                <a:gridCol w="495831">
                  <a:extLst>
                    <a:ext uri="{9D8B030D-6E8A-4147-A177-3AD203B41FA5}">
                      <a16:colId xmlns:a16="http://schemas.microsoft.com/office/drawing/2014/main" val="2188353206"/>
                    </a:ext>
                  </a:extLst>
                </a:gridCol>
                <a:gridCol w="669943">
                  <a:extLst>
                    <a:ext uri="{9D8B030D-6E8A-4147-A177-3AD203B41FA5}">
                      <a16:colId xmlns:a16="http://schemas.microsoft.com/office/drawing/2014/main" val="1443972130"/>
                    </a:ext>
                  </a:extLst>
                </a:gridCol>
                <a:gridCol w="495831">
                  <a:extLst>
                    <a:ext uri="{9D8B030D-6E8A-4147-A177-3AD203B41FA5}">
                      <a16:colId xmlns:a16="http://schemas.microsoft.com/office/drawing/2014/main" val="3186761027"/>
                    </a:ext>
                  </a:extLst>
                </a:gridCol>
                <a:gridCol w="495831">
                  <a:extLst>
                    <a:ext uri="{9D8B030D-6E8A-4147-A177-3AD203B41FA5}">
                      <a16:colId xmlns:a16="http://schemas.microsoft.com/office/drawing/2014/main" val="638365974"/>
                    </a:ext>
                  </a:extLst>
                </a:gridCol>
                <a:gridCol w="495831">
                  <a:extLst>
                    <a:ext uri="{9D8B030D-6E8A-4147-A177-3AD203B41FA5}">
                      <a16:colId xmlns:a16="http://schemas.microsoft.com/office/drawing/2014/main" val="1518875803"/>
                    </a:ext>
                  </a:extLst>
                </a:gridCol>
                <a:gridCol w="495831">
                  <a:extLst>
                    <a:ext uri="{9D8B030D-6E8A-4147-A177-3AD203B41FA5}">
                      <a16:colId xmlns:a16="http://schemas.microsoft.com/office/drawing/2014/main" val="3096651400"/>
                    </a:ext>
                  </a:extLst>
                </a:gridCol>
              </a:tblGrid>
              <a:tr h="55309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Zone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Design Capacity (kW)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Design Flow Rate (m3/s)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 Cooling Load (kW)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Design Cooling Load Per Floor Area(W/m2)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Glazing Gains (kW)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Wall Gains (kW)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Floor Gains (kW)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Roof and Ceiling Gains (kW)</a:t>
                      </a:r>
                      <a:endParaRPr lang="en-US" sz="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extLst>
                  <a:ext uri="{0D108BD9-81ED-4DB2-BD59-A6C34878D82A}">
                    <a16:rowId xmlns:a16="http://schemas.microsoft.com/office/drawing/2014/main" val="2136773320"/>
                  </a:ext>
                </a:extLst>
              </a:tr>
              <a:tr h="13118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office 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11.3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0.7786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9.83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87.4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1.242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-0.244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-1.507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1.225</a:t>
                      </a:r>
                      <a:endParaRPr lang="en-US" sz="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extLst>
                  <a:ext uri="{0D108BD9-81ED-4DB2-BD59-A6C34878D82A}">
                    <a16:rowId xmlns:a16="http://schemas.microsoft.com/office/drawing/2014/main" val="2535763004"/>
                  </a:ext>
                </a:extLst>
              </a:tr>
              <a:tr h="13118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secretary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1.72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0.1182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1.49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108.4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0.303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-0.373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-0.446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0.144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extLst>
                  <a:ext uri="{0D108BD9-81ED-4DB2-BD59-A6C34878D82A}">
                    <a16:rowId xmlns:a16="http://schemas.microsoft.com/office/drawing/2014/main" val="2798371154"/>
                  </a:ext>
                </a:extLst>
              </a:tr>
              <a:tr h="13118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Main office 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3.07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0.2113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2.67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74.9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0.193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0.198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0.148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0.564</a:t>
                      </a:r>
                      <a:endParaRPr lang="en-US" sz="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extLst>
                  <a:ext uri="{0D108BD9-81ED-4DB2-BD59-A6C34878D82A}">
                    <a16:rowId xmlns:a16="http://schemas.microsoft.com/office/drawing/2014/main" val="3520068653"/>
                  </a:ext>
                </a:extLst>
              </a:tr>
              <a:tr h="13118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documentation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1.9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0.1309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1.65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84.8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0.195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0.025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0.093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0.332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extLst>
                  <a:ext uri="{0D108BD9-81ED-4DB2-BD59-A6C34878D82A}">
                    <a16:rowId xmlns:a16="http://schemas.microsoft.com/office/drawing/2014/main" val="1549310746"/>
                  </a:ext>
                </a:extLst>
              </a:tr>
              <a:tr h="13118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meeting room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9.07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0.6245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7.88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90.1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0.394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-0.073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0.221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1.294</a:t>
                      </a:r>
                      <a:endParaRPr lang="en-US" sz="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extLst>
                  <a:ext uri="{0D108BD9-81ED-4DB2-BD59-A6C34878D82A}">
                    <a16:rowId xmlns:a16="http://schemas.microsoft.com/office/drawing/2014/main" val="1457495756"/>
                  </a:ext>
                </a:extLst>
              </a:tr>
              <a:tr h="13118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Reading room 2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15.1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1.0404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13.13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107.8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-0.041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1.938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extLst>
                  <a:ext uri="{0D108BD9-81ED-4DB2-BD59-A6C34878D82A}">
                    <a16:rowId xmlns:a16="http://schemas.microsoft.com/office/drawing/2014/main" val="18071980"/>
                  </a:ext>
                </a:extLst>
              </a:tr>
              <a:tr h="13118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study room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9.52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0.6556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8.27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109.8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0.612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0.503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1.286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extLst>
                  <a:ext uri="{0D108BD9-81ED-4DB2-BD59-A6C34878D82A}">
                    <a16:rowId xmlns:a16="http://schemas.microsoft.com/office/drawing/2014/main" val="1125997310"/>
                  </a:ext>
                </a:extLst>
              </a:tr>
              <a:tr h="13118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server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0.48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0.0327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55.6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0.106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0.008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0.137</a:t>
                      </a:r>
                      <a:endParaRPr lang="en-US" sz="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extLst>
                  <a:ext uri="{0D108BD9-81ED-4DB2-BD59-A6C34878D82A}">
                    <a16:rowId xmlns:a16="http://schemas.microsoft.com/office/drawing/2014/main" val="1131630565"/>
                  </a:ext>
                </a:extLst>
              </a:tr>
              <a:tr h="13118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M.W.C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0.54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0.0337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0.47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93.2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0.049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-0.002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0.091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extLst>
                  <a:ext uri="{0D108BD9-81ED-4DB2-BD59-A6C34878D82A}">
                    <a16:rowId xmlns:a16="http://schemas.microsoft.com/office/drawing/2014/main" val="128790464"/>
                  </a:ext>
                </a:extLst>
              </a:tr>
              <a:tr h="13118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reading room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29.54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2.0348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25.68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117.1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1.217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0.626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2.754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3.752</a:t>
                      </a:r>
                      <a:endParaRPr lang="en-US" sz="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extLst>
                  <a:ext uri="{0D108BD9-81ED-4DB2-BD59-A6C34878D82A}">
                    <a16:rowId xmlns:a16="http://schemas.microsoft.com/office/drawing/2014/main" val="1077048201"/>
                  </a:ext>
                </a:extLst>
              </a:tr>
              <a:tr h="13118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references hall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13.41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0.9237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11.66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76.9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0.593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0.265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0.066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2.569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extLst>
                  <a:ext uri="{0D108BD9-81ED-4DB2-BD59-A6C34878D82A}">
                    <a16:rowId xmlns:a16="http://schemas.microsoft.com/office/drawing/2014/main" val="3439815868"/>
                  </a:ext>
                </a:extLst>
              </a:tr>
              <a:tr h="13118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F.W.C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0.82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0.0519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74.9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-0.004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-0.011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0.162</a:t>
                      </a:r>
                      <a:endParaRPr lang="en-US" sz="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extLst>
                  <a:ext uri="{0D108BD9-81ED-4DB2-BD59-A6C34878D82A}">
                    <a16:rowId xmlns:a16="http://schemas.microsoft.com/office/drawing/2014/main" val="126210113"/>
                  </a:ext>
                </a:extLst>
              </a:tr>
              <a:tr h="13118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lobby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21.82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1.3406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18.97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95.2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0.409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-0.222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-0.334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3.107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extLst>
                  <a:ext uri="{0D108BD9-81ED-4DB2-BD59-A6C34878D82A}">
                    <a16:rowId xmlns:a16="http://schemas.microsoft.com/office/drawing/2014/main" val="3756042668"/>
                  </a:ext>
                </a:extLst>
              </a:tr>
              <a:tr h="13118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office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1.39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0.096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79.7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0.281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0.026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extLst>
                  <a:ext uri="{0D108BD9-81ED-4DB2-BD59-A6C34878D82A}">
                    <a16:rowId xmlns:a16="http://schemas.microsoft.com/office/drawing/2014/main" val="2803946267"/>
                  </a:ext>
                </a:extLst>
              </a:tr>
              <a:tr h="13118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computer lap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21.7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1.4952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18.87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116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2.026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-0.443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-1.775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0.004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extLst>
                  <a:ext uri="{0D108BD9-81ED-4DB2-BD59-A6C34878D82A}">
                    <a16:rowId xmlns:a16="http://schemas.microsoft.com/office/drawing/2014/main" val="1725545867"/>
                  </a:ext>
                </a:extLst>
              </a:tr>
              <a:tr h="13118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entrance 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1.84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0.1215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1.6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68.4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0.118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0.099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0.017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extLst>
                  <a:ext uri="{0D108BD9-81ED-4DB2-BD59-A6C34878D82A}">
                    <a16:rowId xmlns:a16="http://schemas.microsoft.com/office/drawing/2014/main" val="1889063537"/>
                  </a:ext>
                </a:extLst>
              </a:tr>
              <a:tr h="13118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police room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0.1587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78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0.275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-0.013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-0.082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0.002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extLst>
                  <a:ext uri="{0D108BD9-81ED-4DB2-BD59-A6C34878D82A}">
                    <a16:rowId xmlns:a16="http://schemas.microsoft.com/office/drawing/2014/main" val="1645691103"/>
                  </a:ext>
                </a:extLst>
              </a:tr>
              <a:tr h="13118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multipurpose hall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18.3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1.2607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15.91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95.9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1.406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0.277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0.224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0.019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extLst>
                  <a:ext uri="{0D108BD9-81ED-4DB2-BD59-A6C34878D82A}">
                    <a16:rowId xmlns:a16="http://schemas.microsoft.com/office/drawing/2014/main" val="1101928587"/>
                  </a:ext>
                </a:extLst>
              </a:tr>
              <a:tr h="13118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M.W.C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0.38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0.0254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65.5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0.081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0.005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extLst>
                  <a:ext uri="{0D108BD9-81ED-4DB2-BD59-A6C34878D82A}">
                    <a16:rowId xmlns:a16="http://schemas.microsoft.com/office/drawing/2014/main" val="3690032889"/>
                  </a:ext>
                </a:extLst>
              </a:tr>
              <a:tr h="13118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server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0.57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0.0393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67.4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0.008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extLst>
                  <a:ext uri="{0D108BD9-81ED-4DB2-BD59-A6C34878D82A}">
                    <a16:rowId xmlns:a16="http://schemas.microsoft.com/office/drawing/2014/main" val="790153747"/>
                  </a:ext>
                </a:extLst>
              </a:tr>
              <a:tr h="13118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F.W.C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0.0405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54.9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0.057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0.006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extLst>
                  <a:ext uri="{0D108BD9-81ED-4DB2-BD59-A6C34878D82A}">
                    <a16:rowId xmlns:a16="http://schemas.microsoft.com/office/drawing/2014/main" val="1559534009"/>
                  </a:ext>
                </a:extLst>
              </a:tr>
              <a:tr h="13118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entrance hall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4.68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0.3222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4.07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53.2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0.057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0.028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extLst>
                  <a:ext uri="{0D108BD9-81ED-4DB2-BD59-A6C34878D82A}">
                    <a16:rowId xmlns:a16="http://schemas.microsoft.com/office/drawing/2014/main" val="1231238882"/>
                  </a:ext>
                </a:extLst>
              </a:tr>
              <a:tr h="13118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LOBBY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12.33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0.7584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10.72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87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0.469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-0.17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-0.626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extLst>
                  <a:ext uri="{0D108BD9-81ED-4DB2-BD59-A6C34878D82A}">
                    <a16:rowId xmlns:a16="http://schemas.microsoft.com/office/drawing/2014/main" val="3674976225"/>
                  </a:ext>
                </a:extLst>
              </a:tr>
              <a:tr h="13118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info desk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2.61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0.1801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2.27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136.4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0.347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-0.048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0.059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0.001</a:t>
                      </a:r>
                      <a:endParaRPr lang="en-US" sz="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extLst>
                  <a:ext uri="{0D108BD9-81ED-4DB2-BD59-A6C34878D82A}">
                    <a16:rowId xmlns:a16="http://schemas.microsoft.com/office/drawing/2014/main" val="3980179305"/>
                  </a:ext>
                </a:extLst>
              </a:tr>
              <a:tr h="13118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book repair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2.44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0.168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2.12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95.9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0.121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0.228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0.028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0.002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extLst>
                  <a:ext uri="{0D108BD9-81ED-4DB2-BD59-A6C34878D82A}">
                    <a16:rowId xmlns:a16="http://schemas.microsoft.com/office/drawing/2014/main" val="958101939"/>
                  </a:ext>
                </a:extLst>
              </a:tr>
              <a:tr h="13118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lobby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2.95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0.184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2.57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131.8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0.101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0.213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0.349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0.002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extLst>
                  <a:ext uri="{0D108BD9-81ED-4DB2-BD59-A6C34878D82A}">
                    <a16:rowId xmlns:a16="http://schemas.microsoft.com/office/drawing/2014/main" val="3875796809"/>
                  </a:ext>
                </a:extLst>
              </a:tr>
              <a:tr h="13118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bookkeeper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2.59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0.1787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2.26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114.7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0.356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0.028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extLst>
                  <a:ext uri="{0D108BD9-81ED-4DB2-BD59-A6C34878D82A}">
                    <a16:rowId xmlns:a16="http://schemas.microsoft.com/office/drawing/2014/main" val="2144630219"/>
                  </a:ext>
                </a:extLst>
              </a:tr>
              <a:tr h="13118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receptions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8.31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0.5724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7.23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67.3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0.422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0.135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extLst>
                  <a:ext uri="{0D108BD9-81ED-4DB2-BD59-A6C34878D82A}">
                    <a16:rowId xmlns:a16="http://schemas.microsoft.com/office/drawing/2014/main" val="4139948983"/>
                  </a:ext>
                </a:extLst>
              </a:tr>
              <a:tr h="13118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references hall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13.68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0.9425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11.9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71.6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0.759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0.455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0.358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extLst>
                  <a:ext uri="{0D108BD9-81ED-4DB2-BD59-A6C34878D82A}">
                    <a16:rowId xmlns:a16="http://schemas.microsoft.com/office/drawing/2014/main" val="2069322392"/>
                  </a:ext>
                </a:extLst>
              </a:tr>
              <a:tr h="13118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reading room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24.61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1.6954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21.4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98.6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1.882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0.572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3.605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0.016</a:t>
                      </a:r>
                      <a:endParaRPr lang="en-US" sz="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extLst>
                  <a:ext uri="{0D108BD9-81ED-4DB2-BD59-A6C34878D82A}">
                    <a16:rowId xmlns:a16="http://schemas.microsoft.com/office/drawing/2014/main" val="1130867681"/>
                  </a:ext>
                </a:extLst>
              </a:tr>
              <a:tr h="13118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Totals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239.56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16.2159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208.32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12.718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3.961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3.451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16.651</a:t>
                      </a:r>
                      <a:endParaRPr lang="en-US" sz="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52" marR="35952" marT="0" marB="0"/>
                </a:tc>
                <a:extLst>
                  <a:ext uri="{0D108BD9-81ED-4DB2-BD59-A6C34878D82A}">
                    <a16:rowId xmlns:a16="http://schemas.microsoft.com/office/drawing/2014/main" val="23505090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040621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6">
          <a:extLst>
            <a:ext uri="{FF2B5EF4-FFF2-40B4-BE49-F238E27FC236}">
              <a16:creationId xmlns:a16="http://schemas.microsoft.com/office/drawing/2014/main" id="{297A0615-423B-C210-979F-D5EE614DED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240;p28">
            <a:extLst>
              <a:ext uri="{FF2B5EF4-FFF2-40B4-BE49-F238E27FC236}">
                <a16:creationId xmlns:a16="http://schemas.microsoft.com/office/drawing/2014/main" id="{902B0F31-4ECD-58FB-6D4A-DBE826D788A9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8832112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9pPr>
          </a:lstStyle>
          <a:p>
            <a:pPr marL="0" marR="0">
              <a:lnSpc>
                <a:spcPct val="107000"/>
              </a:lnSpc>
              <a:spcAft>
                <a:spcPts val="800"/>
              </a:spcAft>
            </a:pPr>
            <a:r>
              <a:rPr lang="en-US" sz="2400" dirty="0">
                <a:solidFill>
                  <a:srgbClr val="64593E"/>
                </a:solidFill>
                <a:latin typeface="Bodoni Moda" panose="020B0604020202090204" charset="0"/>
              </a:rPr>
              <a:t>U value for Roof after adding  insulation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0F36372-E252-C058-9E3F-FF5837DAEC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2521" y="1083368"/>
            <a:ext cx="3118998" cy="241119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46691DC-8C3C-3697-AECB-CBA8D576D8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04025" y="1314412"/>
            <a:ext cx="3741420" cy="1949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091725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6">
          <a:extLst>
            <a:ext uri="{FF2B5EF4-FFF2-40B4-BE49-F238E27FC236}">
              <a16:creationId xmlns:a16="http://schemas.microsoft.com/office/drawing/2014/main" id="{E9357DE8-3201-1A57-77C3-934029AC2A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240;p28">
            <a:extLst>
              <a:ext uri="{FF2B5EF4-FFF2-40B4-BE49-F238E27FC236}">
                <a16:creationId xmlns:a16="http://schemas.microsoft.com/office/drawing/2014/main" id="{556B7C23-3DEA-360A-D76E-4B3E8E2B5F1F}"/>
              </a:ext>
            </a:extLst>
          </p:cNvPr>
          <p:cNvSpPr txBox="1">
            <a:spLocks/>
          </p:cNvSpPr>
          <p:nvPr/>
        </p:nvSpPr>
        <p:spPr>
          <a:xfrm>
            <a:off x="-83127" y="0"/>
            <a:ext cx="939016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9pPr>
          </a:lstStyle>
          <a:p>
            <a:pPr marL="0" marR="0">
              <a:lnSpc>
                <a:spcPct val="107000"/>
              </a:lnSpc>
              <a:spcAft>
                <a:spcPts val="800"/>
              </a:spcAft>
            </a:pPr>
            <a:r>
              <a:rPr lang="en-US" sz="2000" dirty="0">
                <a:solidFill>
                  <a:srgbClr val="64593E"/>
                </a:solidFill>
                <a:latin typeface="Bodoni Moda" panose="020B0604020202090204" charset="0"/>
              </a:rPr>
              <a:t>Heating and cooling capacity after adding a Roof and external wall insulation 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7A232549-F959-B464-0DC0-CA420F3C27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9606862"/>
              </p:ext>
            </p:extLst>
          </p:nvPr>
        </p:nvGraphicFramePr>
        <p:xfrm>
          <a:off x="328928" y="572700"/>
          <a:ext cx="3328672" cy="439153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864649">
                  <a:extLst>
                    <a:ext uri="{9D8B030D-6E8A-4147-A177-3AD203B41FA5}">
                      <a16:colId xmlns:a16="http://schemas.microsoft.com/office/drawing/2014/main" val="1729378035"/>
                    </a:ext>
                  </a:extLst>
                </a:gridCol>
                <a:gridCol w="1131211">
                  <a:extLst>
                    <a:ext uri="{9D8B030D-6E8A-4147-A177-3AD203B41FA5}">
                      <a16:colId xmlns:a16="http://schemas.microsoft.com/office/drawing/2014/main" val="1151478517"/>
                    </a:ext>
                  </a:extLst>
                </a:gridCol>
                <a:gridCol w="1332812">
                  <a:extLst>
                    <a:ext uri="{9D8B030D-6E8A-4147-A177-3AD203B41FA5}">
                      <a16:colId xmlns:a16="http://schemas.microsoft.com/office/drawing/2014/main" val="21392428"/>
                    </a:ext>
                  </a:extLst>
                </a:gridCol>
              </a:tblGrid>
              <a:tr h="18148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Zone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Design Capacity (kW)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Design Capacity (W/m2)</a:t>
                      </a:r>
                      <a:endParaRPr lang="en-US" sz="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extLst>
                  <a:ext uri="{0D108BD9-81ED-4DB2-BD59-A6C34878D82A}">
                    <a16:rowId xmlns:a16="http://schemas.microsoft.com/office/drawing/2014/main" val="2802836074"/>
                  </a:ext>
                </a:extLst>
              </a:tr>
              <a:tr h="124099"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first-floor heating load =47.56</a:t>
                      </a:r>
                      <a:endParaRPr lang="en-US" sz="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1172823"/>
                  </a:ext>
                </a:extLst>
              </a:tr>
              <a:tr h="1240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office 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5.44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42.0627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extLst>
                  <a:ext uri="{0D108BD9-81ED-4DB2-BD59-A6C34878D82A}">
                    <a16:rowId xmlns:a16="http://schemas.microsoft.com/office/drawing/2014/main" val="274294893"/>
                  </a:ext>
                </a:extLst>
              </a:tr>
              <a:tr h="1240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secretary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1.02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64.5172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extLst>
                  <a:ext uri="{0D108BD9-81ED-4DB2-BD59-A6C34878D82A}">
                    <a16:rowId xmlns:a16="http://schemas.microsoft.com/office/drawing/2014/main" val="715156708"/>
                  </a:ext>
                </a:extLst>
              </a:tr>
              <a:tr h="1240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Main office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1.84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44.9809</a:t>
                      </a:r>
                      <a:endParaRPr lang="en-US" sz="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extLst>
                  <a:ext uri="{0D108BD9-81ED-4DB2-BD59-A6C34878D82A}">
                    <a16:rowId xmlns:a16="http://schemas.microsoft.com/office/drawing/2014/main" val="3151714549"/>
                  </a:ext>
                </a:extLst>
              </a:tr>
              <a:tr h="1240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documentation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46.0947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extLst>
                  <a:ext uri="{0D108BD9-81ED-4DB2-BD59-A6C34878D82A}">
                    <a16:rowId xmlns:a16="http://schemas.microsoft.com/office/drawing/2014/main" val="64579003"/>
                  </a:ext>
                </a:extLst>
              </a:tr>
              <a:tr h="1240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meeting room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4.62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45.8741</a:t>
                      </a:r>
                      <a:endParaRPr lang="en-US" sz="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extLst>
                  <a:ext uri="{0D108BD9-81ED-4DB2-BD59-A6C34878D82A}">
                    <a16:rowId xmlns:a16="http://schemas.microsoft.com/office/drawing/2014/main" val="1439647996"/>
                  </a:ext>
                </a:extLst>
              </a:tr>
              <a:tr h="18148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Reading room 2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7.44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53.1274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extLst>
                  <a:ext uri="{0D108BD9-81ED-4DB2-BD59-A6C34878D82A}">
                    <a16:rowId xmlns:a16="http://schemas.microsoft.com/office/drawing/2014/main" val="1013057589"/>
                  </a:ext>
                </a:extLst>
              </a:tr>
              <a:tr h="1240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study room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3.96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45.7272</a:t>
                      </a:r>
                      <a:endParaRPr lang="en-US" sz="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extLst>
                  <a:ext uri="{0D108BD9-81ED-4DB2-BD59-A6C34878D82A}">
                    <a16:rowId xmlns:a16="http://schemas.microsoft.com/office/drawing/2014/main" val="4231340312"/>
                  </a:ext>
                </a:extLst>
              </a:tr>
              <a:tr h="1240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server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0.26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30.6886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extLst>
                  <a:ext uri="{0D108BD9-81ED-4DB2-BD59-A6C34878D82A}">
                    <a16:rowId xmlns:a16="http://schemas.microsoft.com/office/drawing/2014/main" val="1904894370"/>
                  </a:ext>
                </a:extLst>
              </a:tr>
              <a:tr h="1240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M.W.C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0.22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37.6683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extLst>
                  <a:ext uri="{0D108BD9-81ED-4DB2-BD59-A6C34878D82A}">
                    <a16:rowId xmlns:a16="http://schemas.microsoft.com/office/drawing/2014/main" val="1021444758"/>
                  </a:ext>
                </a:extLst>
              </a:tr>
              <a:tr h="1240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reading room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11.96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47.4086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extLst>
                  <a:ext uri="{0D108BD9-81ED-4DB2-BD59-A6C34878D82A}">
                    <a16:rowId xmlns:a16="http://schemas.microsoft.com/office/drawing/2014/main" val="3738643337"/>
                  </a:ext>
                </a:extLst>
              </a:tr>
              <a:tr h="1240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references hall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5.65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32.4208</a:t>
                      </a:r>
                      <a:endParaRPr lang="en-US" sz="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extLst>
                  <a:ext uri="{0D108BD9-81ED-4DB2-BD59-A6C34878D82A}">
                    <a16:rowId xmlns:a16="http://schemas.microsoft.com/office/drawing/2014/main" val="4166629472"/>
                  </a:ext>
                </a:extLst>
              </a:tr>
              <a:tr h="1240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F.W.C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0.37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33.7327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extLst>
                  <a:ext uri="{0D108BD9-81ED-4DB2-BD59-A6C34878D82A}">
                    <a16:rowId xmlns:a16="http://schemas.microsoft.com/office/drawing/2014/main" val="3600916185"/>
                  </a:ext>
                </a:extLst>
              </a:tr>
              <a:tr h="1240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lobby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8.37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36.5278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extLst>
                  <a:ext uri="{0D108BD9-81ED-4DB2-BD59-A6C34878D82A}">
                    <a16:rowId xmlns:a16="http://schemas.microsoft.com/office/drawing/2014/main" val="1671284558"/>
                  </a:ext>
                </a:extLst>
              </a:tr>
              <a:tr h="124099"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ground floor heating load=47.26</a:t>
                      </a:r>
                      <a:endParaRPr lang="en-US" sz="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5663655"/>
                  </a:ext>
                </a:extLst>
              </a:tr>
              <a:tr h="1240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office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0.58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33.301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extLst>
                  <a:ext uri="{0D108BD9-81ED-4DB2-BD59-A6C34878D82A}">
                    <a16:rowId xmlns:a16="http://schemas.microsoft.com/office/drawing/2014/main" val="15792957"/>
                  </a:ext>
                </a:extLst>
              </a:tr>
              <a:tr h="1240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computer lap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9.13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48.8192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extLst>
                  <a:ext uri="{0D108BD9-81ED-4DB2-BD59-A6C34878D82A}">
                    <a16:rowId xmlns:a16="http://schemas.microsoft.com/office/drawing/2014/main" val="2249838627"/>
                  </a:ext>
                </a:extLst>
              </a:tr>
              <a:tr h="1240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entrance 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27.2864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extLst>
                  <a:ext uri="{0D108BD9-81ED-4DB2-BD59-A6C34878D82A}">
                    <a16:rowId xmlns:a16="http://schemas.microsoft.com/office/drawing/2014/main" val="1998465395"/>
                  </a:ext>
                </a:extLst>
              </a:tr>
              <a:tr h="1240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police room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0.98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33.1056</a:t>
                      </a:r>
                      <a:endParaRPr lang="en-US" sz="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extLst>
                  <a:ext uri="{0D108BD9-81ED-4DB2-BD59-A6C34878D82A}">
                    <a16:rowId xmlns:a16="http://schemas.microsoft.com/office/drawing/2014/main" val="4190775667"/>
                  </a:ext>
                </a:extLst>
              </a:tr>
              <a:tr h="18148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multipurpose hall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8.91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46.6949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extLst>
                  <a:ext uri="{0D108BD9-81ED-4DB2-BD59-A6C34878D82A}">
                    <a16:rowId xmlns:a16="http://schemas.microsoft.com/office/drawing/2014/main" val="1844503432"/>
                  </a:ext>
                </a:extLst>
              </a:tr>
              <a:tr h="1240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M.W.C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0.16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27.7915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extLst>
                  <a:ext uri="{0D108BD9-81ED-4DB2-BD59-A6C34878D82A}">
                    <a16:rowId xmlns:a16="http://schemas.microsoft.com/office/drawing/2014/main" val="3355939854"/>
                  </a:ext>
                </a:extLst>
              </a:tr>
              <a:tr h="1240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server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0.22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25.9686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extLst>
                  <a:ext uri="{0D108BD9-81ED-4DB2-BD59-A6C34878D82A}">
                    <a16:rowId xmlns:a16="http://schemas.microsoft.com/office/drawing/2014/main" val="980967901"/>
                  </a:ext>
                </a:extLst>
              </a:tr>
              <a:tr h="1240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F.W.C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0.29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26.4123</a:t>
                      </a:r>
                      <a:endParaRPr lang="en-US" sz="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extLst>
                  <a:ext uri="{0D108BD9-81ED-4DB2-BD59-A6C34878D82A}">
                    <a16:rowId xmlns:a16="http://schemas.microsoft.com/office/drawing/2014/main" val="2065643177"/>
                  </a:ext>
                </a:extLst>
              </a:tr>
              <a:tr h="1240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entrance hall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2.07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23.5909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extLst>
                  <a:ext uri="{0D108BD9-81ED-4DB2-BD59-A6C34878D82A}">
                    <a16:rowId xmlns:a16="http://schemas.microsoft.com/office/drawing/2014/main" val="3516238298"/>
                  </a:ext>
                </a:extLst>
              </a:tr>
              <a:tr h="1240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LOBBY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4.51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31.8148</a:t>
                      </a:r>
                      <a:endParaRPr lang="en-US" sz="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extLst>
                  <a:ext uri="{0D108BD9-81ED-4DB2-BD59-A6C34878D82A}">
                    <a16:rowId xmlns:a16="http://schemas.microsoft.com/office/drawing/2014/main" val="899200695"/>
                  </a:ext>
                </a:extLst>
              </a:tr>
              <a:tr h="1240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info desk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0.95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49.6971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extLst>
                  <a:ext uri="{0D108BD9-81ED-4DB2-BD59-A6C34878D82A}">
                    <a16:rowId xmlns:a16="http://schemas.microsoft.com/office/drawing/2014/main" val="145329299"/>
                  </a:ext>
                </a:extLst>
              </a:tr>
              <a:tr h="1240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book repair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1.05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41.3598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extLst>
                  <a:ext uri="{0D108BD9-81ED-4DB2-BD59-A6C34878D82A}">
                    <a16:rowId xmlns:a16="http://schemas.microsoft.com/office/drawing/2014/main" val="1354408735"/>
                  </a:ext>
                </a:extLst>
              </a:tr>
              <a:tr h="1240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lobby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0.95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42.5994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extLst>
                  <a:ext uri="{0D108BD9-81ED-4DB2-BD59-A6C34878D82A}">
                    <a16:rowId xmlns:a16="http://schemas.microsoft.com/office/drawing/2014/main" val="650741363"/>
                  </a:ext>
                </a:extLst>
              </a:tr>
              <a:tr h="1240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bookkeeper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1.05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46.5595</a:t>
                      </a:r>
                      <a:endParaRPr lang="en-US" sz="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extLst>
                  <a:ext uri="{0D108BD9-81ED-4DB2-BD59-A6C34878D82A}">
                    <a16:rowId xmlns:a16="http://schemas.microsoft.com/office/drawing/2014/main" val="3957753184"/>
                  </a:ext>
                </a:extLst>
              </a:tr>
              <a:tr h="1240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receptions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3.59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29.0423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extLst>
                  <a:ext uri="{0D108BD9-81ED-4DB2-BD59-A6C34878D82A}">
                    <a16:rowId xmlns:a16="http://schemas.microsoft.com/office/drawing/2014/main" val="2543362626"/>
                  </a:ext>
                </a:extLst>
              </a:tr>
              <a:tr h="1240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references hall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5.64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29.5169</a:t>
                      </a:r>
                      <a:endParaRPr lang="en-US" sz="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extLst>
                  <a:ext uri="{0D108BD9-81ED-4DB2-BD59-A6C34878D82A}">
                    <a16:rowId xmlns:a16="http://schemas.microsoft.com/office/drawing/2014/main" val="514670896"/>
                  </a:ext>
                </a:extLst>
              </a:tr>
              <a:tr h="1240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reading room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8.79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35.2223</a:t>
                      </a:r>
                      <a:endParaRPr lang="en-US" sz="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extLst>
                  <a:ext uri="{0D108BD9-81ED-4DB2-BD59-A6C34878D82A}">
                    <a16:rowId xmlns:a16="http://schemas.microsoft.com/office/drawing/2014/main" val="2647301847"/>
                  </a:ext>
                </a:extLst>
              </a:tr>
              <a:tr h="124099"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 heating load =95.256</a:t>
                      </a:r>
                      <a:endParaRPr lang="en-US" sz="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69" marR="34869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5713143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3903DD6A-4D32-5D13-675F-50F76D90EC4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1037437"/>
              </p:ext>
            </p:extLst>
          </p:nvPr>
        </p:nvGraphicFramePr>
        <p:xfrm>
          <a:off x="3782291" y="588355"/>
          <a:ext cx="5032781" cy="4375883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792162">
                  <a:extLst>
                    <a:ext uri="{9D8B030D-6E8A-4147-A177-3AD203B41FA5}">
                      <a16:colId xmlns:a16="http://schemas.microsoft.com/office/drawing/2014/main" val="1564769434"/>
                    </a:ext>
                  </a:extLst>
                </a:gridCol>
                <a:gridCol w="494076">
                  <a:extLst>
                    <a:ext uri="{9D8B030D-6E8A-4147-A177-3AD203B41FA5}">
                      <a16:colId xmlns:a16="http://schemas.microsoft.com/office/drawing/2014/main" val="3417042899"/>
                    </a:ext>
                  </a:extLst>
                </a:gridCol>
                <a:gridCol w="492536">
                  <a:extLst>
                    <a:ext uri="{9D8B030D-6E8A-4147-A177-3AD203B41FA5}">
                      <a16:colId xmlns:a16="http://schemas.microsoft.com/office/drawing/2014/main" val="509059090"/>
                    </a:ext>
                  </a:extLst>
                </a:gridCol>
                <a:gridCol w="561798">
                  <a:extLst>
                    <a:ext uri="{9D8B030D-6E8A-4147-A177-3AD203B41FA5}">
                      <a16:colId xmlns:a16="http://schemas.microsoft.com/office/drawing/2014/main" val="879252954"/>
                    </a:ext>
                  </a:extLst>
                </a:gridCol>
                <a:gridCol w="692629">
                  <a:extLst>
                    <a:ext uri="{9D8B030D-6E8A-4147-A177-3AD203B41FA5}">
                      <a16:colId xmlns:a16="http://schemas.microsoft.com/office/drawing/2014/main" val="1182631508"/>
                    </a:ext>
                  </a:extLst>
                </a:gridCol>
                <a:gridCol w="461753">
                  <a:extLst>
                    <a:ext uri="{9D8B030D-6E8A-4147-A177-3AD203B41FA5}">
                      <a16:colId xmlns:a16="http://schemas.microsoft.com/office/drawing/2014/main" val="1599195167"/>
                    </a:ext>
                  </a:extLst>
                </a:gridCol>
                <a:gridCol w="492536">
                  <a:extLst>
                    <a:ext uri="{9D8B030D-6E8A-4147-A177-3AD203B41FA5}">
                      <a16:colId xmlns:a16="http://schemas.microsoft.com/office/drawing/2014/main" val="3802481093"/>
                    </a:ext>
                  </a:extLst>
                </a:gridCol>
                <a:gridCol w="492536">
                  <a:extLst>
                    <a:ext uri="{9D8B030D-6E8A-4147-A177-3AD203B41FA5}">
                      <a16:colId xmlns:a16="http://schemas.microsoft.com/office/drawing/2014/main" val="1268859149"/>
                    </a:ext>
                  </a:extLst>
                </a:gridCol>
                <a:gridCol w="552755">
                  <a:extLst>
                    <a:ext uri="{9D8B030D-6E8A-4147-A177-3AD203B41FA5}">
                      <a16:colId xmlns:a16="http://schemas.microsoft.com/office/drawing/2014/main" val="2960537243"/>
                    </a:ext>
                  </a:extLst>
                </a:gridCol>
              </a:tblGrid>
              <a:tr h="42461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Zone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Design Capacity (kW)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Design Flow Rate (m3/s)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 Cooling Load (kW)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Design Cooling Load Per Floor Area(W/m2)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Glazing Gains (kW)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Wall Gains (kW)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Floor Gains (kW)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Roof and Ceiling Gains (kW)</a:t>
                      </a:r>
                      <a:endParaRPr lang="en-US" sz="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extLst>
                  <a:ext uri="{0D108BD9-81ED-4DB2-BD59-A6C34878D82A}">
                    <a16:rowId xmlns:a16="http://schemas.microsoft.com/office/drawing/2014/main" val="2247010798"/>
                  </a:ext>
                </a:extLst>
              </a:tr>
              <a:tr h="9162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office 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10.44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0.7191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9.08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80.7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1.269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-0.089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-1.236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0.019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extLst>
                  <a:ext uri="{0D108BD9-81ED-4DB2-BD59-A6C34878D82A}">
                    <a16:rowId xmlns:a16="http://schemas.microsoft.com/office/drawing/2014/main" val="3428912405"/>
                  </a:ext>
                </a:extLst>
              </a:tr>
              <a:tr h="9162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secretary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1.6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0.1104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1.39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101.3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0.305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-0.329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-0.429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-0.018</a:t>
                      </a:r>
                      <a:endParaRPr lang="en-US" sz="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extLst>
                  <a:ext uri="{0D108BD9-81ED-4DB2-BD59-A6C34878D82A}">
                    <a16:rowId xmlns:a16="http://schemas.microsoft.com/office/drawing/2014/main" val="3262184859"/>
                  </a:ext>
                </a:extLst>
              </a:tr>
              <a:tr h="9162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Main office 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2.83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0.1952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2.46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69.2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0.197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0.331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0.218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0.154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extLst>
                  <a:ext uri="{0D108BD9-81ED-4DB2-BD59-A6C34878D82A}">
                    <a16:rowId xmlns:a16="http://schemas.microsoft.com/office/drawing/2014/main" val="664737817"/>
                  </a:ext>
                </a:extLst>
              </a:tr>
              <a:tr h="9162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documentation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1.77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0.1216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1.54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78.8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0.112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0.12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0.08</a:t>
                      </a:r>
                      <a:endParaRPr lang="en-US" sz="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extLst>
                  <a:ext uri="{0D108BD9-81ED-4DB2-BD59-A6C34878D82A}">
                    <a16:rowId xmlns:a16="http://schemas.microsoft.com/office/drawing/2014/main" val="627326950"/>
                  </a:ext>
                </a:extLst>
              </a:tr>
              <a:tr h="9162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meeting room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8.66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0.5968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7.53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86.1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0.288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0.436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0.355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extLst>
                  <a:ext uri="{0D108BD9-81ED-4DB2-BD59-A6C34878D82A}">
                    <a16:rowId xmlns:a16="http://schemas.microsoft.com/office/drawing/2014/main" val="1164327738"/>
                  </a:ext>
                </a:extLst>
              </a:tr>
              <a:tr h="16730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Reading room 2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14.49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0.9984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12.6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103.4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0.919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0.328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0.65</a:t>
                      </a:r>
                      <a:endParaRPr lang="en-US" sz="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extLst>
                  <a:ext uri="{0D108BD9-81ED-4DB2-BD59-A6C34878D82A}">
                    <a16:rowId xmlns:a16="http://schemas.microsoft.com/office/drawing/2014/main" val="1731136483"/>
                  </a:ext>
                </a:extLst>
              </a:tr>
              <a:tr h="9162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study room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8.98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0.6188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7.81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103.7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0.724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0.356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0.418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extLst>
                  <a:ext uri="{0D108BD9-81ED-4DB2-BD59-A6C34878D82A}">
                    <a16:rowId xmlns:a16="http://schemas.microsoft.com/office/drawing/2014/main" val="3731808797"/>
                  </a:ext>
                </a:extLst>
              </a:tr>
              <a:tr h="9162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server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0.0297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0.37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50.4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0.159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0.018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0.04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extLst>
                  <a:ext uri="{0D108BD9-81ED-4DB2-BD59-A6C34878D82A}">
                    <a16:rowId xmlns:a16="http://schemas.microsoft.com/office/drawing/2014/main" val="3650806575"/>
                  </a:ext>
                </a:extLst>
              </a:tr>
              <a:tr h="9162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M.W.C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0.0315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0.44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87.3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0.082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0.025</a:t>
                      </a:r>
                      <a:endParaRPr lang="en-US" sz="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extLst>
                  <a:ext uri="{0D108BD9-81ED-4DB2-BD59-A6C34878D82A}">
                    <a16:rowId xmlns:a16="http://schemas.microsoft.com/office/drawing/2014/main" val="2332143487"/>
                  </a:ext>
                </a:extLst>
              </a:tr>
              <a:tr h="9162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reading room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28.59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1.9699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24.86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113.3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1.473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0.946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3.192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1.136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extLst>
                  <a:ext uri="{0D108BD9-81ED-4DB2-BD59-A6C34878D82A}">
                    <a16:rowId xmlns:a16="http://schemas.microsoft.com/office/drawing/2014/main" val="3219815463"/>
                  </a:ext>
                </a:extLst>
              </a:tr>
              <a:tr h="9162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references hall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12.29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0.8468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10.69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70.5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0.623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0.582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0.592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0.716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extLst>
                  <a:ext uri="{0D108BD9-81ED-4DB2-BD59-A6C34878D82A}">
                    <a16:rowId xmlns:a16="http://schemas.microsoft.com/office/drawing/2014/main" val="4233623948"/>
                  </a:ext>
                </a:extLst>
              </a:tr>
              <a:tr h="9162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F.W.C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0.77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0.0486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0.67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70.2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0.061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0.043</a:t>
                      </a:r>
                      <a:endParaRPr lang="en-US" sz="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extLst>
                  <a:ext uri="{0D108BD9-81ED-4DB2-BD59-A6C34878D82A}">
                    <a16:rowId xmlns:a16="http://schemas.microsoft.com/office/drawing/2014/main" val="4073278969"/>
                  </a:ext>
                </a:extLst>
              </a:tr>
              <a:tr h="9162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lobby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20.25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1.24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17.61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88.4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0.406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0.411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0.142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0.733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extLst>
                  <a:ext uri="{0D108BD9-81ED-4DB2-BD59-A6C34878D82A}">
                    <a16:rowId xmlns:a16="http://schemas.microsoft.com/office/drawing/2014/main" val="1434764114"/>
                  </a:ext>
                </a:extLst>
              </a:tr>
              <a:tr h="9162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office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1.39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0.0955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79.4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0.277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0.025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extLst>
                  <a:ext uri="{0D108BD9-81ED-4DB2-BD59-A6C34878D82A}">
                    <a16:rowId xmlns:a16="http://schemas.microsoft.com/office/drawing/2014/main" val="214647727"/>
                  </a:ext>
                </a:extLst>
              </a:tr>
              <a:tr h="9162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computer lap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21.65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1.4912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18.82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115.7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2.028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-0.426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-1.751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0.004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extLst>
                  <a:ext uri="{0D108BD9-81ED-4DB2-BD59-A6C34878D82A}">
                    <a16:rowId xmlns:a16="http://schemas.microsoft.com/office/drawing/2014/main" val="1826755662"/>
                  </a:ext>
                </a:extLst>
              </a:tr>
              <a:tr h="9162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entrance 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1.83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0.1213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1.59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68.3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0.117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0.097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0.016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extLst>
                  <a:ext uri="{0D108BD9-81ED-4DB2-BD59-A6C34878D82A}">
                    <a16:rowId xmlns:a16="http://schemas.microsoft.com/office/drawing/2014/main" val="3851316836"/>
                  </a:ext>
                </a:extLst>
              </a:tr>
              <a:tr h="9162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police room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0.1582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77.7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0.275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-0.017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-0.083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0.002</a:t>
                      </a:r>
                      <a:endParaRPr lang="en-US" sz="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extLst>
                  <a:ext uri="{0D108BD9-81ED-4DB2-BD59-A6C34878D82A}">
                    <a16:rowId xmlns:a16="http://schemas.microsoft.com/office/drawing/2014/main" val="3467655518"/>
                  </a:ext>
                </a:extLst>
              </a:tr>
              <a:tr h="16730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multipurpose hall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18.23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1.2561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15.85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95.6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1.408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0.284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0.238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0.019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extLst>
                  <a:ext uri="{0D108BD9-81ED-4DB2-BD59-A6C34878D82A}">
                    <a16:rowId xmlns:a16="http://schemas.microsoft.com/office/drawing/2014/main" val="228162809"/>
                  </a:ext>
                </a:extLst>
              </a:tr>
              <a:tr h="9162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M.W.C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0.38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0.0252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0.08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0.005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extLst>
                  <a:ext uri="{0D108BD9-81ED-4DB2-BD59-A6C34878D82A}">
                    <a16:rowId xmlns:a16="http://schemas.microsoft.com/office/drawing/2014/main" val="2009427819"/>
                  </a:ext>
                </a:extLst>
              </a:tr>
              <a:tr h="9162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server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0.57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0.039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0.49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66.8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0.107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0.008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extLst>
                  <a:ext uri="{0D108BD9-81ED-4DB2-BD59-A6C34878D82A}">
                    <a16:rowId xmlns:a16="http://schemas.microsoft.com/office/drawing/2014/main" val="907519946"/>
                  </a:ext>
                </a:extLst>
              </a:tr>
              <a:tr h="9162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F.W.C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0.0403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54.6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0.055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0.006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extLst>
                  <a:ext uri="{0D108BD9-81ED-4DB2-BD59-A6C34878D82A}">
                    <a16:rowId xmlns:a16="http://schemas.microsoft.com/office/drawing/2014/main" val="3362879412"/>
                  </a:ext>
                </a:extLst>
              </a:tr>
              <a:tr h="9162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entrance hall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4.67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0.3219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4.06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53.1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0.056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0.099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0.027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extLst>
                  <a:ext uri="{0D108BD9-81ED-4DB2-BD59-A6C34878D82A}">
                    <a16:rowId xmlns:a16="http://schemas.microsoft.com/office/drawing/2014/main" val="494212644"/>
                  </a:ext>
                </a:extLst>
              </a:tr>
              <a:tr h="9162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LOBBY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12.25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0.7533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10.65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86.4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0.467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-0.148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-0.611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extLst>
                  <a:ext uri="{0D108BD9-81ED-4DB2-BD59-A6C34878D82A}">
                    <a16:rowId xmlns:a16="http://schemas.microsoft.com/office/drawing/2014/main" val="219077479"/>
                  </a:ext>
                </a:extLst>
              </a:tr>
              <a:tr h="9162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info desk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2.61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0.1796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2.27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136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0.347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-0.056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0.056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extLst>
                  <a:ext uri="{0D108BD9-81ED-4DB2-BD59-A6C34878D82A}">
                    <a16:rowId xmlns:a16="http://schemas.microsoft.com/office/drawing/2014/main" val="550735577"/>
                  </a:ext>
                </a:extLst>
              </a:tr>
              <a:tr h="9162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book repair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2.42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0.1669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2.11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0.121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0.228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0.029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0.002</a:t>
                      </a:r>
                      <a:endParaRPr lang="en-US" sz="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extLst>
                  <a:ext uri="{0D108BD9-81ED-4DB2-BD59-A6C34878D82A}">
                    <a16:rowId xmlns:a16="http://schemas.microsoft.com/office/drawing/2014/main" val="780688221"/>
                  </a:ext>
                </a:extLst>
              </a:tr>
              <a:tr h="9162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lobby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2.95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0.1835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2.56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131.4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0.101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0.347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0.002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extLst>
                  <a:ext uri="{0D108BD9-81ED-4DB2-BD59-A6C34878D82A}">
                    <a16:rowId xmlns:a16="http://schemas.microsoft.com/office/drawing/2014/main" val="2460334181"/>
                  </a:ext>
                </a:extLst>
              </a:tr>
              <a:tr h="9162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bookkeeper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2.58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0.1776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2.24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113.9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0.354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0.028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extLst>
                  <a:ext uri="{0D108BD9-81ED-4DB2-BD59-A6C34878D82A}">
                    <a16:rowId xmlns:a16="http://schemas.microsoft.com/office/drawing/2014/main" val="2882988664"/>
                  </a:ext>
                </a:extLst>
              </a:tr>
              <a:tr h="9162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receptions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8.22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0.5664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7.15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66.6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0.437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0.153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extLst>
                  <a:ext uri="{0D108BD9-81ED-4DB2-BD59-A6C34878D82A}">
                    <a16:rowId xmlns:a16="http://schemas.microsoft.com/office/drawing/2014/main" val="3595316292"/>
                  </a:ext>
                </a:extLst>
              </a:tr>
              <a:tr h="9162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references hall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13.56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0.9341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11.79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0.763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0.461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0.375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extLst>
                  <a:ext uri="{0D108BD9-81ED-4DB2-BD59-A6C34878D82A}">
                    <a16:rowId xmlns:a16="http://schemas.microsoft.com/office/drawing/2014/main" val="787182816"/>
                  </a:ext>
                </a:extLst>
              </a:tr>
              <a:tr h="9162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reading room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24.55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1.6915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21.35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98.3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1.883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0.537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3.557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0.016</a:t>
                      </a:r>
                      <a:endParaRPr lang="en-US" sz="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extLst>
                  <a:ext uri="{0D108BD9-81ED-4DB2-BD59-A6C34878D82A}">
                    <a16:rowId xmlns:a16="http://schemas.microsoft.com/office/drawing/2014/main" val="1294258742"/>
                  </a:ext>
                </a:extLst>
              </a:tr>
              <a:tr h="9162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Totals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232.37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15.7284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202.06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90.2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13.05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6.777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6.166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4.403</a:t>
                      </a:r>
                      <a:endParaRPr lang="en-US" sz="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59" marR="34359" marT="0" marB="0"/>
                </a:tc>
                <a:extLst>
                  <a:ext uri="{0D108BD9-81ED-4DB2-BD59-A6C34878D82A}">
                    <a16:rowId xmlns:a16="http://schemas.microsoft.com/office/drawing/2014/main" val="33508048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9485566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1B9AE0D5-34F4-6469-3B25-33D1FDB0BC39}"/>
              </a:ext>
            </a:extLst>
          </p:cNvPr>
          <p:cNvSpPr txBox="1"/>
          <p:nvPr/>
        </p:nvSpPr>
        <p:spPr>
          <a:xfrm>
            <a:off x="1687483" y="114417"/>
            <a:ext cx="6483927" cy="4162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07000"/>
              </a:lnSpc>
              <a:spcAft>
                <a:spcPts val="800"/>
              </a:spcAft>
            </a:pPr>
            <a:r>
              <a:rPr lang="en-US" sz="2000" dirty="0">
                <a:solidFill>
                  <a:srgbClr val="64593E"/>
                </a:solidFill>
                <a:latin typeface="Bodoni Moda" panose="020B0604020202090204" charset="0"/>
                <a:sym typeface="Bodoni Moda"/>
              </a:rPr>
              <a:t>Heating and cooling capacity after all treatments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CC3E8B22-83A3-A473-EC88-8181F097FA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5730163"/>
              </p:ext>
            </p:extLst>
          </p:nvPr>
        </p:nvGraphicFramePr>
        <p:xfrm>
          <a:off x="347999" y="744392"/>
          <a:ext cx="3354374" cy="4284691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871325">
                  <a:extLst>
                    <a:ext uri="{9D8B030D-6E8A-4147-A177-3AD203B41FA5}">
                      <a16:colId xmlns:a16="http://schemas.microsoft.com/office/drawing/2014/main" val="2442949520"/>
                    </a:ext>
                  </a:extLst>
                </a:gridCol>
                <a:gridCol w="1139945">
                  <a:extLst>
                    <a:ext uri="{9D8B030D-6E8A-4147-A177-3AD203B41FA5}">
                      <a16:colId xmlns:a16="http://schemas.microsoft.com/office/drawing/2014/main" val="3162997027"/>
                    </a:ext>
                  </a:extLst>
                </a:gridCol>
                <a:gridCol w="1343104">
                  <a:extLst>
                    <a:ext uri="{9D8B030D-6E8A-4147-A177-3AD203B41FA5}">
                      <a16:colId xmlns:a16="http://schemas.microsoft.com/office/drawing/2014/main" val="3314288440"/>
                    </a:ext>
                  </a:extLst>
                </a:gridCol>
              </a:tblGrid>
              <a:tr h="17101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Zone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20" marR="3512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Design Capacity (kW)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20" marR="3512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Design Capacity (W/m2)</a:t>
                      </a:r>
                      <a:endParaRPr lang="en-US" sz="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20" marR="35120" marT="0" marB="0"/>
                </a:tc>
                <a:extLst>
                  <a:ext uri="{0D108BD9-81ED-4DB2-BD59-A6C34878D82A}">
                    <a16:rowId xmlns:a16="http://schemas.microsoft.com/office/drawing/2014/main" val="1127714853"/>
                  </a:ext>
                </a:extLst>
              </a:tr>
              <a:tr h="93653"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first-floor heating load =33.600</a:t>
                      </a:r>
                      <a:endParaRPr lang="en-US" sz="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20" marR="3512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7975000"/>
                  </a:ext>
                </a:extLst>
              </a:tr>
              <a:tr h="9365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office 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20" marR="3512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3.97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20" marR="3512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30.6691</a:t>
                      </a:r>
                      <a:endParaRPr lang="en-US" sz="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20" marR="35120" marT="0" marB="0"/>
                </a:tc>
                <a:extLst>
                  <a:ext uri="{0D108BD9-81ED-4DB2-BD59-A6C34878D82A}">
                    <a16:rowId xmlns:a16="http://schemas.microsoft.com/office/drawing/2014/main" val="736773127"/>
                  </a:ext>
                </a:extLst>
              </a:tr>
              <a:tr h="9365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secretary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20" marR="3512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20" marR="3512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31.9093</a:t>
                      </a:r>
                      <a:endParaRPr lang="en-US" sz="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20" marR="35120" marT="0" marB="0"/>
                </a:tc>
                <a:extLst>
                  <a:ext uri="{0D108BD9-81ED-4DB2-BD59-A6C34878D82A}">
                    <a16:rowId xmlns:a16="http://schemas.microsoft.com/office/drawing/2014/main" val="3275067798"/>
                  </a:ext>
                </a:extLst>
              </a:tr>
              <a:tr h="9365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Main office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20" marR="3512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1.31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20" marR="3512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31.9097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20" marR="35120" marT="0" marB="0"/>
                </a:tc>
                <a:extLst>
                  <a:ext uri="{0D108BD9-81ED-4DB2-BD59-A6C34878D82A}">
                    <a16:rowId xmlns:a16="http://schemas.microsoft.com/office/drawing/2014/main" val="2601800927"/>
                  </a:ext>
                </a:extLst>
              </a:tr>
              <a:tr h="9365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documentation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20" marR="3512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20" marR="3512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32.5363</a:t>
                      </a:r>
                      <a:endParaRPr lang="en-US" sz="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20" marR="35120" marT="0" marB="0"/>
                </a:tc>
                <a:extLst>
                  <a:ext uri="{0D108BD9-81ED-4DB2-BD59-A6C34878D82A}">
                    <a16:rowId xmlns:a16="http://schemas.microsoft.com/office/drawing/2014/main" val="1613001572"/>
                  </a:ext>
                </a:extLst>
              </a:tr>
              <a:tr h="10687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meeting room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20" marR="3512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3.15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20" marR="3512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31.3002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20" marR="35120" marT="0" marB="0"/>
                </a:tc>
                <a:extLst>
                  <a:ext uri="{0D108BD9-81ED-4DB2-BD59-A6C34878D82A}">
                    <a16:rowId xmlns:a16="http://schemas.microsoft.com/office/drawing/2014/main" val="2754481334"/>
                  </a:ext>
                </a:extLst>
              </a:tr>
              <a:tr h="17101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Reading room 2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20" marR="3512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4.78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20" marR="3512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34.1555</a:t>
                      </a:r>
                      <a:endParaRPr lang="en-US" sz="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20" marR="35120" marT="0" marB="0"/>
                </a:tc>
                <a:extLst>
                  <a:ext uri="{0D108BD9-81ED-4DB2-BD59-A6C34878D82A}">
                    <a16:rowId xmlns:a16="http://schemas.microsoft.com/office/drawing/2014/main" val="1806525097"/>
                  </a:ext>
                </a:extLst>
              </a:tr>
              <a:tr h="9365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study room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20" marR="3512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2.99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20" marR="3512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34.5164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20" marR="35120" marT="0" marB="0"/>
                </a:tc>
                <a:extLst>
                  <a:ext uri="{0D108BD9-81ED-4DB2-BD59-A6C34878D82A}">
                    <a16:rowId xmlns:a16="http://schemas.microsoft.com/office/drawing/2014/main" val="3744423754"/>
                  </a:ext>
                </a:extLst>
              </a:tr>
              <a:tr h="9365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server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20" marR="3512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0.17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20" marR="3512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19.8961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20" marR="35120" marT="0" marB="0"/>
                </a:tc>
                <a:extLst>
                  <a:ext uri="{0D108BD9-81ED-4DB2-BD59-A6C34878D82A}">
                    <a16:rowId xmlns:a16="http://schemas.microsoft.com/office/drawing/2014/main" val="2776109117"/>
                  </a:ext>
                </a:extLst>
              </a:tr>
              <a:tr h="9365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M.W.C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20" marR="3512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20" marR="3512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21.9144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20" marR="35120" marT="0" marB="0"/>
                </a:tc>
                <a:extLst>
                  <a:ext uri="{0D108BD9-81ED-4DB2-BD59-A6C34878D82A}">
                    <a16:rowId xmlns:a16="http://schemas.microsoft.com/office/drawing/2014/main" val="2930523025"/>
                  </a:ext>
                </a:extLst>
              </a:tr>
              <a:tr h="9365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reading room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20" marR="3512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7.07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20" marR="3512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28.0106</a:t>
                      </a:r>
                      <a:endParaRPr lang="en-US" sz="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20" marR="35120" marT="0" marB="0"/>
                </a:tc>
                <a:extLst>
                  <a:ext uri="{0D108BD9-81ED-4DB2-BD59-A6C34878D82A}">
                    <a16:rowId xmlns:a16="http://schemas.microsoft.com/office/drawing/2014/main" val="200369976"/>
                  </a:ext>
                </a:extLst>
              </a:tr>
              <a:tr h="9365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references hall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20" marR="3512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3.67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20" marR="3512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21.0486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20" marR="35120" marT="0" marB="0"/>
                </a:tc>
                <a:extLst>
                  <a:ext uri="{0D108BD9-81ED-4DB2-BD59-A6C34878D82A}">
                    <a16:rowId xmlns:a16="http://schemas.microsoft.com/office/drawing/2014/main" val="1587704703"/>
                  </a:ext>
                </a:extLst>
              </a:tr>
              <a:tr h="9365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F.W.C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20" marR="3512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20" marR="3512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19.6739</a:t>
                      </a:r>
                      <a:endParaRPr lang="en-US" sz="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20" marR="35120" marT="0" marB="0"/>
                </a:tc>
                <a:extLst>
                  <a:ext uri="{0D108BD9-81ED-4DB2-BD59-A6C34878D82A}">
                    <a16:rowId xmlns:a16="http://schemas.microsoft.com/office/drawing/2014/main" val="3262113572"/>
                  </a:ext>
                </a:extLst>
              </a:tr>
              <a:tr h="9365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lobby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20" marR="3512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4.92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20" marR="3512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21.4688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20" marR="35120" marT="0" marB="0"/>
                </a:tc>
                <a:extLst>
                  <a:ext uri="{0D108BD9-81ED-4DB2-BD59-A6C34878D82A}">
                    <a16:rowId xmlns:a16="http://schemas.microsoft.com/office/drawing/2014/main" val="254435386"/>
                  </a:ext>
                </a:extLst>
              </a:tr>
              <a:tr h="93653"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ground floor heating load=33.290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20" marR="3512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3934178"/>
                  </a:ext>
                </a:extLst>
              </a:tr>
              <a:tr h="9365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office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20" marR="3512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0.39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20" marR="3512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22.1651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20" marR="35120" marT="0" marB="0"/>
                </a:tc>
                <a:extLst>
                  <a:ext uri="{0D108BD9-81ED-4DB2-BD59-A6C34878D82A}">
                    <a16:rowId xmlns:a16="http://schemas.microsoft.com/office/drawing/2014/main" val="1571580455"/>
                  </a:ext>
                </a:extLst>
              </a:tr>
              <a:tr h="9365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computer lap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20" marR="3512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6.96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20" marR="3512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37.1985</a:t>
                      </a:r>
                      <a:endParaRPr lang="en-US" sz="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20" marR="35120" marT="0" marB="0"/>
                </a:tc>
                <a:extLst>
                  <a:ext uri="{0D108BD9-81ED-4DB2-BD59-A6C34878D82A}">
                    <a16:rowId xmlns:a16="http://schemas.microsoft.com/office/drawing/2014/main" val="2778589597"/>
                  </a:ext>
                </a:extLst>
              </a:tr>
              <a:tr h="9365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entrance 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20" marR="3512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0.44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20" marR="3512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16.4319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20" marR="35120" marT="0" marB="0"/>
                </a:tc>
                <a:extLst>
                  <a:ext uri="{0D108BD9-81ED-4DB2-BD59-A6C34878D82A}">
                    <a16:rowId xmlns:a16="http://schemas.microsoft.com/office/drawing/2014/main" val="1789000108"/>
                  </a:ext>
                </a:extLst>
              </a:tr>
              <a:tr h="9365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police room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20" marR="3512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0.64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20" marR="3512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21.6476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20" marR="35120" marT="0" marB="0"/>
                </a:tc>
                <a:extLst>
                  <a:ext uri="{0D108BD9-81ED-4DB2-BD59-A6C34878D82A}">
                    <a16:rowId xmlns:a16="http://schemas.microsoft.com/office/drawing/2014/main" val="2310792497"/>
                  </a:ext>
                </a:extLst>
              </a:tr>
              <a:tr h="17101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multipurpose hall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20" marR="3512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6.72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20" marR="3512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35.2483</a:t>
                      </a:r>
                      <a:endParaRPr lang="en-US" sz="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20" marR="35120" marT="0" marB="0"/>
                </a:tc>
                <a:extLst>
                  <a:ext uri="{0D108BD9-81ED-4DB2-BD59-A6C34878D82A}">
                    <a16:rowId xmlns:a16="http://schemas.microsoft.com/office/drawing/2014/main" val="3939916865"/>
                  </a:ext>
                </a:extLst>
              </a:tr>
              <a:tr h="9365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M.W.C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20" marR="3512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20" marR="3512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17.0038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20" marR="35120" marT="0" marB="0"/>
                </a:tc>
                <a:extLst>
                  <a:ext uri="{0D108BD9-81ED-4DB2-BD59-A6C34878D82A}">
                    <a16:rowId xmlns:a16="http://schemas.microsoft.com/office/drawing/2014/main" val="2972553312"/>
                  </a:ext>
                </a:extLst>
              </a:tr>
              <a:tr h="9365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server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20" marR="3512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20" marR="3512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15.1669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20" marR="35120" marT="0" marB="0"/>
                </a:tc>
                <a:extLst>
                  <a:ext uri="{0D108BD9-81ED-4DB2-BD59-A6C34878D82A}">
                    <a16:rowId xmlns:a16="http://schemas.microsoft.com/office/drawing/2014/main" val="2160836599"/>
                  </a:ext>
                </a:extLst>
              </a:tr>
              <a:tr h="9365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F.W.C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20" marR="3512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0.17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20" marR="3512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15.703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20" marR="35120" marT="0" marB="0"/>
                </a:tc>
                <a:extLst>
                  <a:ext uri="{0D108BD9-81ED-4DB2-BD59-A6C34878D82A}">
                    <a16:rowId xmlns:a16="http://schemas.microsoft.com/office/drawing/2014/main" val="4042043580"/>
                  </a:ext>
                </a:extLst>
              </a:tr>
              <a:tr h="9365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entrance hall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20" marR="3512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20" marR="3512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12.8384</a:t>
                      </a:r>
                      <a:endParaRPr lang="en-US" sz="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20" marR="35120" marT="0" marB="0"/>
                </a:tc>
                <a:extLst>
                  <a:ext uri="{0D108BD9-81ED-4DB2-BD59-A6C34878D82A}">
                    <a16:rowId xmlns:a16="http://schemas.microsoft.com/office/drawing/2014/main" val="3858390260"/>
                  </a:ext>
                </a:extLst>
              </a:tr>
              <a:tr h="9365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LOBBY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20" marR="3512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2.5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20" marR="3512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17.6203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20" marR="35120" marT="0" marB="0"/>
                </a:tc>
                <a:extLst>
                  <a:ext uri="{0D108BD9-81ED-4DB2-BD59-A6C34878D82A}">
                    <a16:rowId xmlns:a16="http://schemas.microsoft.com/office/drawing/2014/main" val="4011473074"/>
                  </a:ext>
                </a:extLst>
              </a:tr>
              <a:tr h="9365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info desk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20" marR="3512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20" marR="3512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36.5465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20" marR="35120" marT="0" marB="0"/>
                </a:tc>
                <a:extLst>
                  <a:ext uri="{0D108BD9-81ED-4DB2-BD59-A6C34878D82A}">
                    <a16:rowId xmlns:a16="http://schemas.microsoft.com/office/drawing/2014/main" val="42422018"/>
                  </a:ext>
                </a:extLst>
              </a:tr>
              <a:tr h="9365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book repair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20" marR="3512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20" marR="3512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27.8976</a:t>
                      </a:r>
                      <a:endParaRPr lang="en-US" sz="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20" marR="35120" marT="0" marB="0"/>
                </a:tc>
                <a:extLst>
                  <a:ext uri="{0D108BD9-81ED-4DB2-BD59-A6C34878D82A}">
                    <a16:rowId xmlns:a16="http://schemas.microsoft.com/office/drawing/2014/main" val="590820216"/>
                  </a:ext>
                </a:extLst>
              </a:tr>
              <a:tr h="9365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lobby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20" marR="3512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0.55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20" marR="3512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24.5327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20" marR="35120" marT="0" marB="0"/>
                </a:tc>
                <a:extLst>
                  <a:ext uri="{0D108BD9-81ED-4DB2-BD59-A6C34878D82A}">
                    <a16:rowId xmlns:a16="http://schemas.microsoft.com/office/drawing/2014/main" val="3279549106"/>
                  </a:ext>
                </a:extLst>
              </a:tr>
              <a:tr h="9365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bookkeeper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20" marR="3512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0.52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20" marR="3512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22.7888</a:t>
                      </a:r>
                      <a:endParaRPr lang="en-US" sz="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20" marR="35120" marT="0" marB="0"/>
                </a:tc>
                <a:extLst>
                  <a:ext uri="{0D108BD9-81ED-4DB2-BD59-A6C34878D82A}">
                    <a16:rowId xmlns:a16="http://schemas.microsoft.com/office/drawing/2014/main" val="716128002"/>
                  </a:ext>
                </a:extLst>
              </a:tr>
              <a:tr h="9365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receptions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20" marR="3512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2.25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20" marR="3512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18.2454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20" marR="35120" marT="0" marB="0"/>
                </a:tc>
                <a:extLst>
                  <a:ext uri="{0D108BD9-81ED-4DB2-BD59-A6C34878D82A}">
                    <a16:rowId xmlns:a16="http://schemas.microsoft.com/office/drawing/2014/main" val="1270879844"/>
                  </a:ext>
                </a:extLst>
              </a:tr>
              <a:tr h="9365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references hall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20" marR="3512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3.48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20" marR="3512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18.2442</a:t>
                      </a:r>
                      <a:endParaRPr lang="en-US" sz="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20" marR="35120" marT="0" marB="0"/>
                </a:tc>
                <a:extLst>
                  <a:ext uri="{0D108BD9-81ED-4DB2-BD59-A6C34878D82A}">
                    <a16:rowId xmlns:a16="http://schemas.microsoft.com/office/drawing/2014/main" val="373264411"/>
                  </a:ext>
                </a:extLst>
              </a:tr>
              <a:tr h="9365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reading room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20" marR="3512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5.9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20" marR="3512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23.6303</a:t>
                      </a:r>
                      <a:endParaRPr lang="en-US" sz="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20" marR="35120" marT="0" marB="0"/>
                </a:tc>
                <a:extLst>
                  <a:ext uri="{0D108BD9-81ED-4DB2-BD59-A6C34878D82A}">
                    <a16:rowId xmlns:a16="http://schemas.microsoft.com/office/drawing/2014/main" val="2035667635"/>
                  </a:ext>
                </a:extLst>
              </a:tr>
              <a:tr h="93653"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 heating load =66.890</a:t>
                      </a:r>
                      <a:endParaRPr lang="en-US" sz="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120" marR="3512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0745181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EEC419EA-043E-4303-37C5-70DF1142EB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5728033"/>
              </p:ext>
            </p:extLst>
          </p:nvPr>
        </p:nvGraphicFramePr>
        <p:xfrm>
          <a:off x="3878035" y="697968"/>
          <a:ext cx="5007772" cy="4340721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798170">
                  <a:extLst>
                    <a:ext uri="{9D8B030D-6E8A-4147-A177-3AD203B41FA5}">
                      <a16:colId xmlns:a16="http://schemas.microsoft.com/office/drawing/2014/main" val="607330380"/>
                    </a:ext>
                  </a:extLst>
                </a:gridCol>
                <a:gridCol w="488396">
                  <a:extLst>
                    <a:ext uri="{9D8B030D-6E8A-4147-A177-3AD203B41FA5}">
                      <a16:colId xmlns:a16="http://schemas.microsoft.com/office/drawing/2014/main" val="1519395396"/>
                    </a:ext>
                  </a:extLst>
                </a:gridCol>
                <a:gridCol w="467353">
                  <a:extLst>
                    <a:ext uri="{9D8B030D-6E8A-4147-A177-3AD203B41FA5}">
                      <a16:colId xmlns:a16="http://schemas.microsoft.com/office/drawing/2014/main" val="992335292"/>
                    </a:ext>
                  </a:extLst>
                </a:gridCol>
                <a:gridCol w="578440">
                  <a:extLst>
                    <a:ext uri="{9D8B030D-6E8A-4147-A177-3AD203B41FA5}">
                      <a16:colId xmlns:a16="http://schemas.microsoft.com/office/drawing/2014/main" val="1087828926"/>
                    </a:ext>
                  </a:extLst>
                </a:gridCol>
                <a:gridCol w="806001">
                  <a:extLst>
                    <a:ext uri="{9D8B030D-6E8A-4147-A177-3AD203B41FA5}">
                      <a16:colId xmlns:a16="http://schemas.microsoft.com/office/drawing/2014/main" val="1800046720"/>
                    </a:ext>
                  </a:extLst>
                </a:gridCol>
                <a:gridCol w="467353">
                  <a:extLst>
                    <a:ext uri="{9D8B030D-6E8A-4147-A177-3AD203B41FA5}">
                      <a16:colId xmlns:a16="http://schemas.microsoft.com/office/drawing/2014/main" val="1324601832"/>
                    </a:ext>
                  </a:extLst>
                </a:gridCol>
                <a:gridCol w="467353">
                  <a:extLst>
                    <a:ext uri="{9D8B030D-6E8A-4147-A177-3AD203B41FA5}">
                      <a16:colId xmlns:a16="http://schemas.microsoft.com/office/drawing/2014/main" val="3695203368"/>
                    </a:ext>
                  </a:extLst>
                </a:gridCol>
                <a:gridCol w="467353">
                  <a:extLst>
                    <a:ext uri="{9D8B030D-6E8A-4147-A177-3AD203B41FA5}">
                      <a16:colId xmlns:a16="http://schemas.microsoft.com/office/drawing/2014/main" val="514973910"/>
                    </a:ext>
                  </a:extLst>
                </a:gridCol>
                <a:gridCol w="467353">
                  <a:extLst>
                    <a:ext uri="{9D8B030D-6E8A-4147-A177-3AD203B41FA5}">
                      <a16:colId xmlns:a16="http://schemas.microsoft.com/office/drawing/2014/main" val="603527544"/>
                    </a:ext>
                  </a:extLst>
                </a:gridCol>
              </a:tblGrid>
              <a:tr h="45119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Zone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Design Capacity (kW)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Design Flow Rate (m3/s)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 Cooling Load (kW)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Design Cooling Load Per Floor Area(W/m2)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Glazing Gains (kW)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Wall Gains (kW)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Floor Gains (kW)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Roof and Ceiling Gains (kW)</a:t>
                      </a:r>
                      <a:endParaRPr lang="en-US" sz="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extLst>
                  <a:ext uri="{0D108BD9-81ED-4DB2-BD59-A6C34878D82A}">
                    <a16:rowId xmlns:a16="http://schemas.microsoft.com/office/drawing/2014/main" val="2639738993"/>
                  </a:ext>
                </a:extLst>
              </a:tr>
              <a:tr h="9291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office 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7.15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0.4923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6.21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55.3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1.147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0.433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0.011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0.385</a:t>
                      </a:r>
                      <a:endParaRPr lang="en-US" sz="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extLst>
                  <a:ext uri="{0D108BD9-81ED-4DB2-BD59-A6C34878D82A}">
                    <a16:rowId xmlns:a16="http://schemas.microsoft.com/office/drawing/2014/main" val="1076497956"/>
                  </a:ext>
                </a:extLst>
              </a:tr>
              <a:tr h="9291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secretary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0.95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0.0654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0.239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0.016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-0.03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0.045</a:t>
                      </a:r>
                      <a:endParaRPr lang="en-US" sz="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extLst>
                  <a:ext uri="{0D108BD9-81ED-4DB2-BD59-A6C34878D82A}">
                    <a16:rowId xmlns:a16="http://schemas.microsoft.com/office/drawing/2014/main" val="1804959474"/>
                  </a:ext>
                </a:extLst>
              </a:tr>
              <a:tr h="9291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Main office 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2.05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0.141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1.78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0.22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0.349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0.141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0.166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extLst>
                  <a:ext uri="{0D108BD9-81ED-4DB2-BD59-A6C34878D82A}">
                    <a16:rowId xmlns:a16="http://schemas.microsoft.com/office/drawing/2014/main" val="1211473326"/>
                  </a:ext>
                </a:extLst>
              </a:tr>
              <a:tr h="9291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documentation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1.26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0.0868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56.2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0.226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0.14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0.084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0.087</a:t>
                      </a:r>
                      <a:endParaRPr lang="en-US" sz="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extLst>
                  <a:ext uri="{0D108BD9-81ED-4DB2-BD59-A6C34878D82A}">
                    <a16:rowId xmlns:a16="http://schemas.microsoft.com/office/drawing/2014/main" val="1993411387"/>
                  </a:ext>
                </a:extLst>
              </a:tr>
              <a:tr h="9291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meeting room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6.34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0.4369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5.51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0.457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0.299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0.303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0.39</a:t>
                      </a:r>
                      <a:endParaRPr lang="en-US" sz="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extLst>
                  <a:ext uri="{0D108BD9-81ED-4DB2-BD59-A6C34878D82A}">
                    <a16:rowId xmlns:a16="http://schemas.microsoft.com/office/drawing/2014/main" val="119683719"/>
                  </a:ext>
                </a:extLst>
              </a:tr>
              <a:tr h="9291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Reading room 2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10.11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0.6962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8.79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72.1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0.609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0.103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0.612</a:t>
                      </a:r>
                      <a:endParaRPr lang="en-US" sz="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extLst>
                  <a:ext uri="{0D108BD9-81ED-4DB2-BD59-A6C34878D82A}">
                    <a16:rowId xmlns:a16="http://schemas.microsoft.com/office/drawing/2014/main" val="1716094869"/>
                  </a:ext>
                </a:extLst>
              </a:tr>
              <a:tr h="9291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study room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7.09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0.4666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6.16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79.25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0.658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0.576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0.009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0.37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extLst>
                  <a:ext uri="{0D108BD9-81ED-4DB2-BD59-A6C34878D82A}">
                    <a16:rowId xmlns:a16="http://schemas.microsoft.com/office/drawing/2014/main" val="1200912488"/>
                  </a:ext>
                </a:extLst>
              </a:tr>
              <a:tr h="9291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server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0.0209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0.26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35.5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0.157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0.014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0.046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extLst>
                  <a:ext uri="{0D108BD9-81ED-4DB2-BD59-A6C34878D82A}">
                    <a16:rowId xmlns:a16="http://schemas.microsoft.com/office/drawing/2014/main" val="2124169477"/>
                  </a:ext>
                </a:extLst>
              </a:tr>
              <a:tr h="9291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M.W.C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0.32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0.02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0.28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0.062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0.024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extLst>
                  <a:ext uri="{0D108BD9-81ED-4DB2-BD59-A6C34878D82A}">
                    <a16:rowId xmlns:a16="http://schemas.microsoft.com/office/drawing/2014/main" val="1864340880"/>
                  </a:ext>
                </a:extLst>
              </a:tr>
              <a:tr h="9291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reading room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16.93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1.1662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14.72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67.1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1.658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0.886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1.48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1.153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extLst>
                  <a:ext uri="{0D108BD9-81ED-4DB2-BD59-A6C34878D82A}">
                    <a16:rowId xmlns:a16="http://schemas.microsoft.com/office/drawing/2014/main" val="1626096035"/>
                  </a:ext>
                </a:extLst>
              </a:tr>
              <a:tr h="9291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references hall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9.25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0.6089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8.04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53.1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0.719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0.404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0.261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0.701</a:t>
                      </a:r>
                      <a:endParaRPr lang="en-US" sz="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extLst>
                  <a:ext uri="{0D108BD9-81ED-4DB2-BD59-A6C34878D82A}">
                    <a16:rowId xmlns:a16="http://schemas.microsoft.com/office/drawing/2014/main" val="3279646427"/>
                  </a:ext>
                </a:extLst>
              </a:tr>
              <a:tr h="9291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F.W.C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0.0316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0.45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46.9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0.042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-0.002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0.043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extLst>
                  <a:ext uri="{0D108BD9-81ED-4DB2-BD59-A6C34878D82A}">
                    <a16:rowId xmlns:a16="http://schemas.microsoft.com/office/drawing/2014/main" val="3179632100"/>
                  </a:ext>
                </a:extLst>
              </a:tr>
              <a:tr h="9291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lobby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12.73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0.7638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11.07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55.6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0.308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0.528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0.221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0.857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extLst>
                  <a:ext uri="{0D108BD9-81ED-4DB2-BD59-A6C34878D82A}">
                    <a16:rowId xmlns:a16="http://schemas.microsoft.com/office/drawing/2014/main" val="2818723962"/>
                  </a:ext>
                </a:extLst>
              </a:tr>
              <a:tr h="9291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office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0.95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0.0657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54.6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0.202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0.016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extLst>
                  <a:ext uri="{0D108BD9-81ED-4DB2-BD59-A6C34878D82A}">
                    <a16:rowId xmlns:a16="http://schemas.microsoft.com/office/drawing/2014/main" val="1376688498"/>
                  </a:ext>
                </a:extLst>
              </a:tr>
              <a:tr h="9291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computer lap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16.48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1.1354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14.33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79.125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1.999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0.062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-0.367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0.002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extLst>
                  <a:ext uri="{0D108BD9-81ED-4DB2-BD59-A6C34878D82A}">
                    <a16:rowId xmlns:a16="http://schemas.microsoft.com/office/drawing/2014/main" val="369365601"/>
                  </a:ext>
                </a:extLst>
              </a:tr>
              <a:tr h="9291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entrance 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1.31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0.0788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1.14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48.9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0.085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0.075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0.009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extLst>
                  <a:ext uri="{0D108BD9-81ED-4DB2-BD59-A6C34878D82A}">
                    <a16:rowId xmlns:a16="http://schemas.microsoft.com/office/drawing/2014/main" val="2688538302"/>
                  </a:ext>
                </a:extLst>
              </a:tr>
              <a:tr h="9291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police room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1.54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0.106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1.34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52.1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0.286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0.046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-0.019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0.002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extLst>
                  <a:ext uri="{0D108BD9-81ED-4DB2-BD59-A6C34878D82A}">
                    <a16:rowId xmlns:a16="http://schemas.microsoft.com/office/drawing/2014/main" val="265454877"/>
                  </a:ext>
                </a:extLst>
              </a:tr>
              <a:tr h="17778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multipurpose hall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13.64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0.9395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11.86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71.5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1.574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0.365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0.225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0.008</a:t>
                      </a:r>
                      <a:endParaRPr lang="en-US" sz="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extLst>
                  <a:ext uri="{0D108BD9-81ED-4DB2-BD59-A6C34878D82A}">
                    <a16:rowId xmlns:a16="http://schemas.microsoft.com/office/drawing/2014/main" val="1379963797"/>
                  </a:ext>
                </a:extLst>
              </a:tr>
              <a:tr h="9291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M.W.C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0.28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0.0175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0.25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48.8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0.046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0.002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extLst>
                  <a:ext uri="{0D108BD9-81ED-4DB2-BD59-A6C34878D82A}">
                    <a16:rowId xmlns:a16="http://schemas.microsoft.com/office/drawing/2014/main" val="3215692723"/>
                  </a:ext>
                </a:extLst>
              </a:tr>
              <a:tr h="9291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server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0.0278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0.35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47.5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0.051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0.002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extLst>
                  <a:ext uri="{0D108BD9-81ED-4DB2-BD59-A6C34878D82A}">
                    <a16:rowId xmlns:a16="http://schemas.microsoft.com/office/drawing/2014/main" val="991278572"/>
                  </a:ext>
                </a:extLst>
              </a:tr>
              <a:tr h="9291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F.W.C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0.46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0.0283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41.6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0.026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0.002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extLst>
                  <a:ext uri="{0D108BD9-81ED-4DB2-BD59-A6C34878D82A}">
                    <a16:rowId xmlns:a16="http://schemas.microsoft.com/office/drawing/2014/main" val="1141571623"/>
                  </a:ext>
                </a:extLst>
              </a:tr>
              <a:tr h="9291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entrance hall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3.07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0.1907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2.67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34.9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0.035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0.08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0.013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extLst>
                  <a:ext uri="{0D108BD9-81ED-4DB2-BD59-A6C34878D82A}">
                    <a16:rowId xmlns:a16="http://schemas.microsoft.com/office/drawing/2014/main" val="972525807"/>
                  </a:ext>
                </a:extLst>
              </a:tr>
              <a:tr h="9291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LOBBY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7.13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0.4252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6.2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50.3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0.353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0.127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-0.074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0.001</a:t>
                      </a:r>
                      <a:endParaRPr lang="en-US" sz="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extLst>
                  <a:ext uri="{0D108BD9-81ED-4DB2-BD59-A6C34878D82A}">
                    <a16:rowId xmlns:a16="http://schemas.microsoft.com/office/drawing/2014/main" val="2690223454"/>
                  </a:ext>
                </a:extLst>
              </a:tr>
              <a:tr h="9291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info desk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1.52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0.1047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1.32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79.3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0.403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0.139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0.033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extLst>
                  <a:ext uri="{0D108BD9-81ED-4DB2-BD59-A6C34878D82A}">
                    <a16:rowId xmlns:a16="http://schemas.microsoft.com/office/drawing/2014/main" val="525106524"/>
                  </a:ext>
                </a:extLst>
              </a:tr>
              <a:tr h="9291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book repair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1.56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0.1077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1.36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61.4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0.134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0.19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0.024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extLst>
                  <a:ext uri="{0D108BD9-81ED-4DB2-BD59-A6C34878D82A}">
                    <a16:rowId xmlns:a16="http://schemas.microsoft.com/office/drawing/2014/main" val="293709876"/>
                  </a:ext>
                </a:extLst>
              </a:tr>
              <a:tr h="9291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lobby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1.35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0.0889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1.18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60.5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0.199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0.065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extLst>
                  <a:ext uri="{0D108BD9-81ED-4DB2-BD59-A6C34878D82A}">
                    <a16:rowId xmlns:a16="http://schemas.microsoft.com/office/drawing/2014/main" val="2348281350"/>
                  </a:ext>
                </a:extLst>
              </a:tr>
              <a:tr h="9291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bookkeeper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1.33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0.0913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1.15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58.6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0.268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0.029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extLst>
                  <a:ext uri="{0D108BD9-81ED-4DB2-BD59-A6C34878D82A}">
                    <a16:rowId xmlns:a16="http://schemas.microsoft.com/office/drawing/2014/main" val="3042787246"/>
                  </a:ext>
                </a:extLst>
              </a:tr>
              <a:tr h="9291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receptions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5.57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0.3838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4.84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45.1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0.114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extLst>
                  <a:ext uri="{0D108BD9-81ED-4DB2-BD59-A6C34878D82A}">
                    <a16:rowId xmlns:a16="http://schemas.microsoft.com/office/drawing/2014/main" val="2822859591"/>
                  </a:ext>
                </a:extLst>
              </a:tr>
              <a:tr h="9291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references hall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9.36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0.6149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8.14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0.826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0.359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0.301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extLst>
                  <a:ext uri="{0D108BD9-81ED-4DB2-BD59-A6C34878D82A}">
                    <a16:rowId xmlns:a16="http://schemas.microsoft.com/office/drawing/2014/main" val="1280615092"/>
                  </a:ext>
                </a:extLst>
              </a:tr>
              <a:tr h="9291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reading room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15.97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1.1001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13.89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2.129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0.659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1.395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0.011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extLst>
                  <a:ext uri="{0D108BD9-81ED-4DB2-BD59-A6C34878D82A}">
                    <a16:rowId xmlns:a16="http://schemas.microsoft.com/office/drawing/2014/main" val="3054647435"/>
                  </a:ext>
                </a:extLst>
              </a:tr>
              <a:tr h="9291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Totals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156.92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10.5028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136.45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60.9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13.587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7.694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4.368</a:t>
                      </a:r>
                      <a:endParaRPr lang="en-US" sz="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4.908</a:t>
                      </a:r>
                      <a:endParaRPr lang="en-US" sz="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41" marR="34841" marT="0" marB="0"/>
                </a:tc>
                <a:extLst>
                  <a:ext uri="{0D108BD9-81ED-4DB2-BD59-A6C34878D82A}">
                    <a16:rowId xmlns:a16="http://schemas.microsoft.com/office/drawing/2014/main" val="238203583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2">
          <a:extLst>
            <a:ext uri="{FF2B5EF4-FFF2-40B4-BE49-F238E27FC236}">
              <a16:creationId xmlns:a16="http://schemas.microsoft.com/office/drawing/2014/main" id="{CB7FF6B6-16E2-5C4B-85DB-20CDA519AD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2980DBBD-5B73-968D-183E-BA460888BD03}"/>
              </a:ext>
            </a:extLst>
          </p:cNvPr>
          <p:cNvSpPr txBox="1"/>
          <p:nvPr/>
        </p:nvSpPr>
        <p:spPr>
          <a:xfrm>
            <a:off x="2854977" y="179731"/>
            <a:ext cx="6483927" cy="5134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07000"/>
              </a:lnSpc>
              <a:spcAft>
                <a:spcPts val="800"/>
              </a:spcAft>
            </a:pPr>
            <a:r>
              <a:rPr lang="en-US" sz="2600" dirty="0">
                <a:solidFill>
                  <a:srgbClr val="64593E"/>
                </a:solidFill>
                <a:latin typeface="Bodoni Moda" panose="020B0604020202090204" charset="0"/>
                <a:sym typeface="Bodoni Moda"/>
              </a:rPr>
              <a:t>Thermal comfort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0E2D152-7E9C-8AE1-5F55-247BF8DDF3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8707" y="3388464"/>
            <a:ext cx="5943600" cy="119257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169BE36-68CE-477D-17B9-DBB4FC312B0B}"/>
              </a:ext>
            </a:extLst>
          </p:cNvPr>
          <p:cNvSpPr txBox="1"/>
          <p:nvPr/>
        </p:nvSpPr>
        <p:spPr>
          <a:xfrm>
            <a:off x="653143" y="3709932"/>
            <a:ext cx="2302329" cy="5496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07000"/>
              </a:lnSpc>
              <a:spcAft>
                <a:spcPts val="800"/>
              </a:spcAft>
            </a:pPr>
            <a:r>
              <a:rPr lang="en-US" sz="1400" dirty="0">
                <a:solidFill>
                  <a:srgbClr val="64593E"/>
                </a:solidFill>
                <a:latin typeface="Bodoni Moda" panose="020B0604020202090204" charset="0"/>
                <a:sym typeface="Bodoni Moda"/>
              </a:rPr>
              <a:t>The total site energy is=78.62 kwh/m2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921E9EB-9713-5357-70BD-6110D26AE4F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1364" y="1156189"/>
            <a:ext cx="5943600" cy="2071541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D166FC9-E050-7B2D-CFA1-3C122786B79E}"/>
              </a:ext>
            </a:extLst>
          </p:cNvPr>
          <p:cNvSpPr txBox="1"/>
          <p:nvPr/>
        </p:nvSpPr>
        <p:spPr>
          <a:xfrm>
            <a:off x="449035" y="1872833"/>
            <a:ext cx="2302329" cy="3191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07000"/>
              </a:lnSpc>
              <a:spcAft>
                <a:spcPts val="800"/>
              </a:spcAft>
            </a:pPr>
            <a:r>
              <a:rPr lang="en-US" sz="1400" dirty="0">
                <a:solidFill>
                  <a:srgbClr val="64593E"/>
                </a:solidFill>
                <a:latin typeface="Bodoni Moda" panose="020B0604020202090204" charset="0"/>
                <a:sym typeface="Bodoni Moda"/>
              </a:rPr>
              <a:t>PMV between (-0.7-0.7)</a:t>
            </a:r>
          </a:p>
        </p:txBody>
      </p:sp>
    </p:spTree>
    <p:extLst>
      <p:ext uri="{BB962C8B-B14F-4D97-AF65-F5344CB8AC3E}">
        <p14:creationId xmlns:p14="http://schemas.microsoft.com/office/powerpoint/2010/main" val="11095212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26"/>
          <p:cNvSpPr/>
          <p:nvPr/>
        </p:nvSpPr>
        <p:spPr>
          <a:xfrm rot="-1107237">
            <a:off x="-598897" y="-446480"/>
            <a:ext cx="1477125" cy="3223942"/>
          </a:xfrm>
          <a:custGeom>
            <a:avLst/>
            <a:gdLst/>
            <a:ahLst/>
            <a:cxnLst/>
            <a:rect l="l" t="t" r="r" b="b"/>
            <a:pathLst>
              <a:path w="2936" h="6408" extrusionOk="0">
                <a:moveTo>
                  <a:pt x="2511" y="4617"/>
                </a:moveTo>
                <a:lnTo>
                  <a:pt x="2511" y="4617"/>
                </a:lnTo>
                <a:cubicBezTo>
                  <a:pt x="2512" y="4617"/>
                  <a:pt x="2514" y="4616"/>
                  <a:pt x="2514" y="4615"/>
                </a:cubicBezTo>
                <a:cubicBezTo>
                  <a:pt x="2517" y="4609"/>
                  <a:pt x="2512" y="4533"/>
                  <a:pt x="2510" y="4524"/>
                </a:cubicBezTo>
                <a:cubicBezTo>
                  <a:pt x="2508" y="4519"/>
                  <a:pt x="2506" y="4511"/>
                  <a:pt x="2505" y="4506"/>
                </a:cubicBezTo>
                <a:cubicBezTo>
                  <a:pt x="2499" y="4478"/>
                  <a:pt x="2459" y="4432"/>
                  <a:pt x="2415" y="4401"/>
                </a:cubicBezTo>
                <a:cubicBezTo>
                  <a:pt x="2408" y="4395"/>
                  <a:pt x="2400" y="4390"/>
                  <a:pt x="2398" y="4388"/>
                </a:cubicBezTo>
                <a:cubicBezTo>
                  <a:pt x="2388" y="4379"/>
                  <a:pt x="2348" y="4357"/>
                  <a:pt x="2324" y="4348"/>
                </a:cubicBezTo>
                <a:cubicBezTo>
                  <a:pt x="2236" y="4313"/>
                  <a:pt x="2159" y="4300"/>
                  <a:pt x="2067" y="4306"/>
                </a:cubicBezTo>
                <a:cubicBezTo>
                  <a:pt x="2023" y="4308"/>
                  <a:pt x="1962" y="4317"/>
                  <a:pt x="1950" y="4323"/>
                </a:cubicBezTo>
                <a:cubicBezTo>
                  <a:pt x="1947" y="4325"/>
                  <a:pt x="1937" y="4329"/>
                  <a:pt x="1928" y="4332"/>
                </a:cubicBezTo>
                <a:cubicBezTo>
                  <a:pt x="1906" y="4341"/>
                  <a:pt x="1866" y="4366"/>
                  <a:pt x="1845" y="4385"/>
                </a:cubicBezTo>
                <a:cubicBezTo>
                  <a:pt x="1835" y="4393"/>
                  <a:pt x="1819" y="4411"/>
                  <a:pt x="1808" y="4425"/>
                </a:cubicBezTo>
                <a:cubicBezTo>
                  <a:pt x="1799" y="4438"/>
                  <a:pt x="1788" y="4451"/>
                  <a:pt x="1786" y="4454"/>
                </a:cubicBezTo>
                <a:cubicBezTo>
                  <a:pt x="1784" y="4457"/>
                  <a:pt x="1781" y="4462"/>
                  <a:pt x="1781" y="4465"/>
                </a:cubicBezTo>
                <a:cubicBezTo>
                  <a:pt x="1781" y="4465"/>
                  <a:pt x="1780" y="4467"/>
                  <a:pt x="1779" y="4468"/>
                </a:cubicBezTo>
                <a:cubicBezTo>
                  <a:pt x="1776" y="4470"/>
                  <a:pt x="1768" y="4480"/>
                  <a:pt x="1734" y="4531"/>
                </a:cubicBezTo>
                <a:cubicBezTo>
                  <a:pt x="1726" y="4543"/>
                  <a:pt x="1716" y="4555"/>
                  <a:pt x="1701" y="4574"/>
                </a:cubicBezTo>
                <a:cubicBezTo>
                  <a:pt x="1658" y="4631"/>
                  <a:pt x="1656" y="4633"/>
                  <a:pt x="1625" y="4654"/>
                </a:cubicBezTo>
                <a:cubicBezTo>
                  <a:pt x="1578" y="4686"/>
                  <a:pt x="1485" y="4746"/>
                  <a:pt x="1459" y="4761"/>
                </a:cubicBezTo>
                <a:cubicBezTo>
                  <a:pt x="1389" y="4801"/>
                  <a:pt x="1358" y="4836"/>
                  <a:pt x="1326" y="4908"/>
                </a:cubicBezTo>
                <a:cubicBezTo>
                  <a:pt x="1319" y="4924"/>
                  <a:pt x="1300" y="4949"/>
                  <a:pt x="1247" y="5018"/>
                </a:cubicBezTo>
                <a:cubicBezTo>
                  <a:pt x="1244" y="5022"/>
                  <a:pt x="1241" y="5025"/>
                  <a:pt x="1240" y="5025"/>
                </a:cubicBezTo>
                <a:cubicBezTo>
                  <a:pt x="1231" y="5027"/>
                  <a:pt x="1188" y="5067"/>
                  <a:pt x="1174" y="5083"/>
                </a:cubicBezTo>
                <a:cubicBezTo>
                  <a:pt x="1160" y="5100"/>
                  <a:pt x="1105" y="5177"/>
                  <a:pt x="1106" y="5186"/>
                </a:cubicBezTo>
                <a:cubicBezTo>
                  <a:pt x="1106" y="5185"/>
                  <a:pt x="1106" y="5185"/>
                  <a:pt x="1106" y="5185"/>
                </a:cubicBezTo>
                <a:cubicBezTo>
                  <a:pt x="1105" y="5186"/>
                  <a:pt x="1102" y="5191"/>
                  <a:pt x="1099" y="5197"/>
                </a:cubicBezTo>
                <a:cubicBezTo>
                  <a:pt x="1100" y="5191"/>
                  <a:pt x="1100" y="5190"/>
                  <a:pt x="1100" y="5189"/>
                </a:cubicBezTo>
                <a:cubicBezTo>
                  <a:pt x="1100" y="5184"/>
                  <a:pt x="1109" y="5148"/>
                  <a:pt x="1126" y="5088"/>
                </a:cubicBezTo>
                <a:cubicBezTo>
                  <a:pt x="1138" y="5042"/>
                  <a:pt x="1154" y="4987"/>
                  <a:pt x="1161" y="4970"/>
                </a:cubicBezTo>
                <a:cubicBezTo>
                  <a:pt x="1163" y="4966"/>
                  <a:pt x="1167" y="4954"/>
                  <a:pt x="1167" y="4950"/>
                </a:cubicBezTo>
                <a:cubicBezTo>
                  <a:pt x="1168" y="4947"/>
                  <a:pt x="1181" y="4916"/>
                  <a:pt x="1195" y="4886"/>
                </a:cubicBezTo>
                <a:cubicBezTo>
                  <a:pt x="1203" y="4868"/>
                  <a:pt x="1227" y="4827"/>
                  <a:pt x="1279" y="4739"/>
                </a:cubicBezTo>
                <a:cubicBezTo>
                  <a:pt x="1288" y="4725"/>
                  <a:pt x="1296" y="4710"/>
                  <a:pt x="1303" y="4699"/>
                </a:cubicBezTo>
                <a:cubicBezTo>
                  <a:pt x="1311" y="4684"/>
                  <a:pt x="1313" y="4681"/>
                  <a:pt x="1313" y="4680"/>
                </a:cubicBezTo>
                <a:cubicBezTo>
                  <a:pt x="1314" y="4679"/>
                  <a:pt x="1317" y="4677"/>
                  <a:pt x="1322" y="4668"/>
                </a:cubicBezTo>
                <a:cubicBezTo>
                  <a:pt x="1325" y="4662"/>
                  <a:pt x="1328" y="4658"/>
                  <a:pt x="1330" y="4657"/>
                </a:cubicBezTo>
                <a:cubicBezTo>
                  <a:pt x="1332" y="4655"/>
                  <a:pt x="1335" y="4652"/>
                  <a:pt x="1335" y="4649"/>
                </a:cubicBezTo>
                <a:cubicBezTo>
                  <a:pt x="1336" y="4646"/>
                  <a:pt x="1344" y="4631"/>
                  <a:pt x="1357" y="4608"/>
                </a:cubicBezTo>
                <a:cubicBezTo>
                  <a:pt x="1376" y="4574"/>
                  <a:pt x="1408" y="4518"/>
                  <a:pt x="1407" y="4513"/>
                </a:cubicBezTo>
                <a:cubicBezTo>
                  <a:pt x="1407" y="4514"/>
                  <a:pt x="1407" y="4514"/>
                  <a:pt x="1407" y="4514"/>
                </a:cubicBezTo>
                <a:cubicBezTo>
                  <a:pt x="1408" y="4513"/>
                  <a:pt x="1411" y="4505"/>
                  <a:pt x="1417" y="4494"/>
                </a:cubicBezTo>
                <a:cubicBezTo>
                  <a:pt x="1427" y="4476"/>
                  <a:pt x="1443" y="4443"/>
                  <a:pt x="1465" y="4392"/>
                </a:cubicBezTo>
                <a:cubicBezTo>
                  <a:pt x="1482" y="4354"/>
                  <a:pt x="1512" y="4318"/>
                  <a:pt x="1568" y="4269"/>
                </a:cubicBezTo>
                <a:cubicBezTo>
                  <a:pt x="1576" y="4262"/>
                  <a:pt x="1590" y="4250"/>
                  <a:pt x="1591" y="4247"/>
                </a:cubicBezTo>
                <a:lnTo>
                  <a:pt x="1592" y="4247"/>
                </a:lnTo>
                <a:cubicBezTo>
                  <a:pt x="1597" y="4246"/>
                  <a:pt x="1629" y="4219"/>
                  <a:pt x="1631" y="4216"/>
                </a:cubicBezTo>
                <a:cubicBezTo>
                  <a:pt x="1632" y="4216"/>
                  <a:pt x="1634" y="4214"/>
                  <a:pt x="1637" y="4212"/>
                </a:cubicBezTo>
                <a:cubicBezTo>
                  <a:pt x="1640" y="4210"/>
                  <a:pt x="1650" y="4202"/>
                  <a:pt x="1660" y="4194"/>
                </a:cubicBezTo>
                <a:cubicBezTo>
                  <a:pt x="1699" y="4163"/>
                  <a:pt x="1758" y="4119"/>
                  <a:pt x="1763" y="4116"/>
                </a:cubicBezTo>
                <a:cubicBezTo>
                  <a:pt x="1765" y="4116"/>
                  <a:pt x="1770" y="4113"/>
                  <a:pt x="1778" y="4109"/>
                </a:cubicBezTo>
                <a:cubicBezTo>
                  <a:pt x="1794" y="4101"/>
                  <a:pt x="1814" y="4093"/>
                  <a:pt x="1819" y="4092"/>
                </a:cubicBezTo>
                <a:cubicBezTo>
                  <a:pt x="1822" y="4092"/>
                  <a:pt x="1828" y="4089"/>
                  <a:pt x="1833" y="4087"/>
                </a:cubicBezTo>
                <a:cubicBezTo>
                  <a:pt x="1838" y="4084"/>
                  <a:pt x="1847" y="4080"/>
                  <a:pt x="1853" y="4078"/>
                </a:cubicBezTo>
                <a:cubicBezTo>
                  <a:pt x="1866" y="4073"/>
                  <a:pt x="1877" y="4061"/>
                  <a:pt x="1879" y="4048"/>
                </a:cubicBezTo>
                <a:cubicBezTo>
                  <a:pt x="1880" y="4040"/>
                  <a:pt x="1877" y="4032"/>
                  <a:pt x="1871" y="4028"/>
                </a:cubicBezTo>
                <a:cubicBezTo>
                  <a:pt x="1855" y="4014"/>
                  <a:pt x="1831" y="4025"/>
                  <a:pt x="1800" y="4059"/>
                </a:cubicBezTo>
                <a:cubicBezTo>
                  <a:pt x="1790" y="4069"/>
                  <a:pt x="1776" y="4082"/>
                  <a:pt x="1769" y="4086"/>
                </a:cubicBezTo>
                <a:cubicBezTo>
                  <a:pt x="1762" y="4091"/>
                  <a:pt x="1751" y="4098"/>
                  <a:pt x="1744" y="4102"/>
                </a:cubicBezTo>
                <a:cubicBezTo>
                  <a:pt x="1724" y="4115"/>
                  <a:pt x="1679" y="4148"/>
                  <a:pt x="1657" y="4166"/>
                </a:cubicBezTo>
                <a:cubicBezTo>
                  <a:pt x="1645" y="4176"/>
                  <a:pt x="1630" y="4188"/>
                  <a:pt x="1624" y="4193"/>
                </a:cubicBezTo>
                <a:cubicBezTo>
                  <a:pt x="1595" y="4215"/>
                  <a:pt x="1535" y="4267"/>
                  <a:pt x="1521" y="4281"/>
                </a:cubicBezTo>
                <a:cubicBezTo>
                  <a:pt x="1519" y="4284"/>
                  <a:pt x="1517" y="4286"/>
                  <a:pt x="1515" y="4288"/>
                </a:cubicBezTo>
                <a:cubicBezTo>
                  <a:pt x="1516" y="4287"/>
                  <a:pt x="1516" y="4286"/>
                  <a:pt x="1516" y="4285"/>
                </a:cubicBezTo>
                <a:cubicBezTo>
                  <a:pt x="1527" y="4263"/>
                  <a:pt x="1567" y="4171"/>
                  <a:pt x="1580" y="4136"/>
                </a:cubicBezTo>
                <a:cubicBezTo>
                  <a:pt x="1594" y="4097"/>
                  <a:pt x="1620" y="4009"/>
                  <a:pt x="1632" y="3954"/>
                </a:cubicBezTo>
                <a:cubicBezTo>
                  <a:pt x="1656" y="3849"/>
                  <a:pt x="1658" y="3751"/>
                  <a:pt x="1641" y="3594"/>
                </a:cubicBezTo>
                <a:cubicBezTo>
                  <a:pt x="1636" y="3549"/>
                  <a:pt x="1636" y="3545"/>
                  <a:pt x="1642" y="3508"/>
                </a:cubicBezTo>
                <a:cubicBezTo>
                  <a:pt x="1648" y="3468"/>
                  <a:pt x="1658" y="3434"/>
                  <a:pt x="1676" y="3397"/>
                </a:cubicBezTo>
                <a:cubicBezTo>
                  <a:pt x="1682" y="3384"/>
                  <a:pt x="1692" y="3362"/>
                  <a:pt x="1699" y="3347"/>
                </a:cubicBezTo>
                <a:cubicBezTo>
                  <a:pt x="1706" y="3332"/>
                  <a:pt x="1717" y="3310"/>
                  <a:pt x="1724" y="3298"/>
                </a:cubicBezTo>
                <a:cubicBezTo>
                  <a:pt x="1734" y="3281"/>
                  <a:pt x="1737" y="3276"/>
                  <a:pt x="1737" y="3275"/>
                </a:cubicBezTo>
                <a:cubicBezTo>
                  <a:pt x="1738" y="3272"/>
                  <a:pt x="1753" y="3251"/>
                  <a:pt x="1797" y="3186"/>
                </a:cubicBezTo>
                <a:cubicBezTo>
                  <a:pt x="1808" y="3170"/>
                  <a:pt x="1820" y="3152"/>
                  <a:pt x="1824" y="3146"/>
                </a:cubicBezTo>
                <a:cubicBezTo>
                  <a:pt x="1838" y="3126"/>
                  <a:pt x="1843" y="3122"/>
                  <a:pt x="1888" y="3089"/>
                </a:cubicBezTo>
                <a:cubicBezTo>
                  <a:pt x="1919" y="3066"/>
                  <a:pt x="1932" y="3058"/>
                  <a:pt x="1956" y="3047"/>
                </a:cubicBezTo>
                <a:cubicBezTo>
                  <a:pt x="2002" y="3027"/>
                  <a:pt x="2070" y="3007"/>
                  <a:pt x="2153" y="2990"/>
                </a:cubicBezTo>
                <a:cubicBezTo>
                  <a:pt x="2218" y="2977"/>
                  <a:pt x="2279" y="2955"/>
                  <a:pt x="2300" y="2936"/>
                </a:cubicBezTo>
                <a:cubicBezTo>
                  <a:pt x="2305" y="2932"/>
                  <a:pt x="2338" y="2898"/>
                  <a:pt x="2348" y="2888"/>
                </a:cubicBezTo>
                <a:cubicBezTo>
                  <a:pt x="2377" y="2858"/>
                  <a:pt x="2461" y="2822"/>
                  <a:pt x="2493" y="2827"/>
                </a:cubicBezTo>
                <a:cubicBezTo>
                  <a:pt x="2504" y="2829"/>
                  <a:pt x="2511" y="2835"/>
                  <a:pt x="2549" y="2876"/>
                </a:cubicBezTo>
                <a:cubicBezTo>
                  <a:pt x="2597" y="2929"/>
                  <a:pt x="2663" y="2982"/>
                  <a:pt x="2722" y="3014"/>
                </a:cubicBezTo>
                <a:cubicBezTo>
                  <a:pt x="2755" y="3032"/>
                  <a:pt x="2771" y="3037"/>
                  <a:pt x="2819" y="3044"/>
                </a:cubicBezTo>
                <a:cubicBezTo>
                  <a:pt x="2872" y="3052"/>
                  <a:pt x="2882" y="3055"/>
                  <a:pt x="2905" y="3071"/>
                </a:cubicBezTo>
                <a:lnTo>
                  <a:pt x="2936" y="3093"/>
                </a:lnTo>
                <a:lnTo>
                  <a:pt x="2927" y="3070"/>
                </a:lnTo>
                <a:cubicBezTo>
                  <a:pt x="2924" y="3063"/>
                  <a:pt x="2919" y="3046"/>
                  <a:pt x="2915" y="3031"/>
                </a:cubicBezTo>
                <a:cubicBezTo>
                  <a:pt x="2901" y="2981"/>
                  <a:pt x="2874" y="2926"/>
                  <a:pt x="2837" y="2872"/>
                </a:cubicBezTo>
                <a:cubicBezTo>
                  <a:pt x="2833" y="2866"/>
                  <a:pt x="2825" y="2853"/>
                  <a:pt x="2818" y="2842"/>
                </a:cubicBezTo>
                <a:cubicBezTo>
                  <a:pt x="2791" y="2798"/>
                  <a:pt x="2757" y="2761"/>
                  <a:pt x="2719" y="2733"/>
                </a:cubicBezTo>
                <a:cubicBezTo>
                  <a:pt x="2656" y="2685"/>
                  <a:pt x="2608" y="2666"/>
                  <a:pt x="2547" y="2664"/>
                </a:cubicBezTo>
                <a:cubicBezTo>
                  <a:pt x="2495" y="2662"/>
                  <a:pt x="2473" y="2666"/>
                  <a:pt x="2400" y="2688"/>
                </a:cubicBezTo>
                <a:cubicBezTo>
                  <a:pt x="2363" y="2699"/>
                  <a:pt x="2324" y="2710"/>
                  <a:pt x="2313" y="2713"/>
                </a:cubicBezTo>
                <a:cubicBezTo>
                  <a:pt x="2161" y="2749"/>
                  <a:pt x="2159" y="2749"/>
                  <a:pt x="2102" y="2785"/>
                </a:cubicBezTo>
                <a:cubicBezTo>
                  <a:pt x="2065" y="2809"/>
                  <a:pt x="2059" y="2813"/>
                  <a:pt x="2053" y="2819"/>
                </a:cubicBezTo>
                <a:cubicBezTo>
                  <a:pt x="2050" y="2822"/>
                  <a:pt x="2041" y="2829"/>
                  <a:pt x="2034" y="2835"/>
                </a:cubicBezTo>
                <a:cubicBezTo>
                  <a:pt x="2017" y="2848"/>
                  <a:pt x="1940" y="2935"/>
                  <a:pt x="1919" y="2964"/>
                </a:cubicBezTo>
                <a:cubicBezTo>
                  <a:pt x="1910" y="2976"/>
                  <a:pt x="1902" y="2988"/>
                  <a:pt x="1900" y="2991"/>
                </a:cubicBezTo>
                <a:cubicBezTo>
                  <a:pt x="1897" y="2994"/>
                  <a:pt x="1892" y="3002"/>
                  <a:pt x="1887" y="3008"/>
                </a:cubicBezTo>
                <a:cubicBezTo>
                  <a:pt x="1883" y="3015"/>
                  <a:pt x="1878" y="3021"/>
                  <a:pt x="1876" y="3023"/>
                </a:cubicBezTo>
                <a:cubicBezTo>
                  <a:pt x="1870" y="3031"/>
                  <a:pt x="1839" y="3078"/>
                  <a:pt x="1835" y="3087"/>
                </a:cubicBezTo>
                <a:cubicBezTo>
                  <a:pt x="1833" y="3092"/>
                  <a:pt x="1827" y="3101"/>
                  <a:pt x="1822" y="3108"/>
                </a:cubicBezTo>
                <a:cubicBezTo>
                  <a:pt x="1818" y="3115"/>
                  <a:pt x="1812" y="3124"/>
                  <a:pt x="1810" y="3128"/>
                </a:cubicBezTo>
                <a:cubicBezTo>
                  <a:pt x="1807" y="3132"/>
                  <a:pt x="1803" y="3138"/>
                  <a:pt x="1802" y="3140"/>
                </a:cubicBezTo>
                <a:cubicBezTo>
                  <a:pt x="1799" y="3143"/>
                  <a:pt x="1793" y="3153"/>
                  <a:pt x="1786" y="3162"/>
                </a:cubicBezTo>
                <a:cubicBezTo>
                  <a:pt x="1780" y="3172"/>
                  <a:pt x="1773" y="3182"/>
                  <a:pt x="1770" y="3186"/>
                </a:cubicBezTo>
                <a:cubicBezTo>
                  <a:pt x="1748" y="3216"/>
                  <a:pt x="1726" y="3249"/>
                  <a:pt x="1714" y="3270"/>
                </a:cubicBezTo>
                <a:cubicBezTo>
                  <a:pt x="1688" y="3316"/>
                  <a:pt x="1687" y="3319"/>
                  <a:pt x="1649" y="3401"/>
                </a:cubicBezTo>
                <a:cubicBezTo>
                  <a:pt x="1634" y="3435"/>
                  <a:pt x="1622" y="3475"/>
                  <a:pt x="1619" y="3500"/>
                </a:cubicBezTo>
                <a:cubicBezTo>
                  <a:pt x="1618" y="3508"/>
                  <a:pt x="1617" y="3515"/>
                  <a:pt x="1617" y="3517"/>
                </a:cubicBezTo>
                <a:cubicBezTo>
                  <a:pt x="1617" y="3517"/>
                  <a:pt x="1617" y="3519"/>
                  <a:pt x="1617" y="3520"/>
                </a:cubicBezTo>
                <a:cubicBezTo>
                  <a:pt x="1616" y="3519"/>
                  <a:pt x="1616" y="3517"/>
                  <a:pt x="1616" y="3516"/>
                </a:cubicBezTo>
                <a:cubicBezTo>
                  <a:pt x="1613" y="3505"/>
                  <a:pt x="1596" y="3454"/>
                  <a:pt x="1587" y="3430"/>
                </a:cubicBezTo>
                <a:cubicBezTo>
                  <a:pt x="1580" y="3412"/>
                  <a:pt x="1573" y="3389"/>
                  <a:pt x="1565" y="3359"/>
                </a:cubicBezTo>
                <a:cubicBezTo>
                  <a:pt x="1559" y="3335"/>
                  <a:pt x="1547" y="3252"/>
                  <a:pt x="1545" y="3218"/>
                </a:cubicBezTo>
                <a:lnTo>
                  <a:pt x="1543" y="3188"/>
                </a:lnTo>
                <a:lnTo>
                  <a:pt x="1557" y="3159"/>
                </a:lnTo>
                <a:cubicBezTo>
                  <a:pt x="1580" y="3110"/>
                  <a:pt x="1582" y="3107"/>
                  <a:pt x="1608" y="3064"/>
                </a:cubicBezTo>
                <a:cubicBezTo>
                  <a:pt x="1644" y="3004"/>
                  <a:pt x="1683" y="2946"/>
                  <a:pt x="1699" y="2929"/>
                </a:cubicBezTo>
                <a:cubicBezTo>
                  <a:pt x="1703" y="2925"/>
                  <a:pt x="1715" y="2916"/>
                  <a:pt x="1725" y="2911"/>
                </a:cubicBezTo>
                <a:cubicBezTo>
                  <a:pt x="1759" y="2891"/>
                  <a:pt x="1775" y="2863"/>
                  <a:pt x="1764" y="2840"/>
                </a:cubicBezTo>
                <a:cubicBezTo>
                  <a:pt x="1757" y="2826"/>
                  <a:pt x="1747" y="2822"/>
                  <a:pt x="1732" y="2826"/>
                </a:cubicBezTo>
                <a:cubicBezTo>
                  <a:pt x="1714" y="2831"/>
                  <a:pt x="1702" y="2847"/>
                  <a:pt x="1689" y="2885"/>
                </a:cubicBezTo>
                <a:cubicBezTo>
                  <a:pt x="1681" y="2909"/>
                  <a:pt x="1674" y="2922"/>
                  <a:pt x="1660" y="2941"/>
                </a:cubicBezTo>
                <a:cubicBezTo>
                  <a:pt x="1625" y="2988"/>
                  <a:pt x="1570" y="3076"/>
                  <a:pt x="1553" y="3113"/>
                </a:cubicBezTo>
                <a:cubicBezTo>
                  <a:pt x="1550" y="3120"/>
                  <a:pt x="1544" y="3131"/>
                  <a:pt x="1541" y="3137"/>
                </a:cubicBezTo>
                <a:lnTo>
                  <a:pt x="1540" y="3139"/>
                </a:lnTo>
                <a:lnTo>
                  <a:pt x="1539" y="3123"/>
                </a:lnTo>
                <a:cubicBezTo>
                  <a:pt x="1537" y="3107"/>
                  <a:pt x="1536" y="3091"/>
                  <a:pt x="1535" y="3087"/>
                </a:cubicBezTo>
                <a:cubicBezTo>
                  <a:pt x="1535" y="3083"/>
                  <a:pt x="1532" y="3050"/>
                  <a:pt x="1528" y="3015"/>
                </a:cubicBezTo>
                <a:cubicBezTo>
                  <a:pt x="1525" y="2980"/>
                  <a:pt x="1521" y="2945"/>
                  <a:pt x="1519" y="2938"/>
                </a:cubicBezTo>
                <a:cubicBezTo>
                  <a:pt x="1517" y="2931"/>
                  <a:pt x="1516" y="2922"/>
                  <a:pt x="1516" y="2917"/>
                </a:cubicBezTo>
                <a:cubicBezTo>
                  <a:pt x="1516" y="2912"/>
                  <a:pt x="1517" y="2895"/>
                  <a:pt x="1517" y="2882"/>
                </a:cubicBezTo>
                <a:cubicBezTo>
                  <a:pt x="1517" y="2868"/>
                  <a:pt x="1518" y="2847"/>
                  <a:pt x="1519" y="2835"/>
                </a:cubicBezTo>
                <a:cubicBezTo>
                  <a:pt x="1520" y="2824"/>
                  <a:pt x="1520" y="2806"/>
                  <a:pt x="1521" y="2798"/>
                </a:cubicBezTo>
                <a:cubicBezTo>
                  <a:pt x="1521" y="2789"/>
                  <a:pt x="1522" y="2768"/>
                  <a:pt x="1524" y="2753"/>
                </a:cubicBezTo>
                <a:cubicBezTo>
                  <a:pt x="1528" y="2706"/>
                  <a:pt x="1529" y="2697"/>
                  <a:pt x="1529" y="2691"/>
                </a:cubicBezTo>
                <a:cubicBezTo>
                  <a:pt x="1529" y="2688"/>
                  <a:pt x="1530" y="2683"/>
                  <a:pt x="1531" y="2681"/>
                </a:cubicBezTo>
                <a:cubicBezTo>
                  <a:pt x="1532" y="2678"/>
                  <a:pt x="1533" y="2670"/>
                  <a:pt x="1533" y="2664"/>
                </a:cubicBezTo>
                <a:cubicBezTo>
                  <a:pt x="1535" y="2634"/>
                  <a:pt x="1539" y="2617"/>
                  <a:pt x="1540" y="2614"/>
                </a:cubicBezTo>
                <a:cubicBezTo>
                  <a:pt x="1542" y="2611"/>
                  <a:pt x="1544" y="2602"/>
                  <a:pt x="1545" y="2597"/>
                </a:cubicBezTo>
                <a:cubicBezTo>
                  <a:pt x="1546" y="2582"/>
                  <a:pt x="1562" y="2531"/>
                  <a:pt x="1570" y="2515"/>
                </a:cubicBezTo>
                <a:cubicBezTo>
                  <a:pt x="1580" y="2494"/>
                  <a:pt x="1584" y="2486"/>
                  <a:pt x="1602" y="2460"/>
                </a:cubicBezTo>
                <a:cubicBezTo>
                  <a:pt x="1641" y="2404"/>
                  <a:pt x="1682" y="2367"/>
                  <a:pt x="1783" y="2299"/>
                </a:cubicBezTo>
                <a:cubicBezTo>
                  <a:pt x="1819" y="2274"/>
                  <a:pt x="1849" y="2251"/>
                  <a:pt x="1858" y="2242"/>
                </a:cubicBezTo>
                <a:cubicBezTo>
                  <a:pt x="1860" y="2240"/>
                  <a:pt x="1867" y="2232"/>
                  <a:pt x="1873" y="2225"/>
                </a:cubicBezTo>
                <a:cubicBezTo>
                  <a:pt x="1889" y="2209"/>
                  <a:pt x="1898" y="2197"/>
                  <a:pt x="1919" y="2168"/>
                </a:cubicBezTo>
                <a:cubicBezTo>
                  <a:pt x="1927" y="2157"/>
                  <a:pt x="1942" y="2132"/>
                  <a:pt x="1953" y="2115"/>
                </a:cubicBezTo>
                <a:cubicBezTo>
                  <a:pt x="1975" y="2079"/>
                  <a:pt x="1976" y="2075"/>
                  <a:pt x="1976" y="2073"/>
                </a:cubicBezTo>
                <a:cubicBezTo>
                  <a:pt x="1976" y="2073"/>
                  <a:pt x="1977" y="2071"/>
                  <a:pt x="1978" y="2070"/>
                </a:cubicBezTo>
                <a:cubicBezTo>
                  <a:pt x="1980" y="2067"/>
                  <a:pt x="1993" y="2045"/>
                  <a:pt x="2005" y="2025"/>
                </a:cubicBezTo>
                <a:cubicBezTo>
                  <a:pt x="2018" y="2003"/>
                  <a:pt x="2035" y="1974"/>
                  <a:pt x="2042" y="1961"/>
                </a:cubicBezTo>
                <a:cubicBezTo>
                  <a:pt x="2061" y="1929"/>
                  <a:pt x="2065" y="1917"/>
                  <a:pt x="2072" y="1870"/>
                </a:cubicBezTo>
                <a:cubicBezTo>
                  <a:pt x="2077" y="1829"/>
                  <a:pt x="2086" y="1791"/>
                  <a:pt x="2102" y="1738"/>
                </a:cubicBezTo>
                <a:cubicBezTo>
                  <a:pt x="2107" y="1724"/>
                  <a:pt x="2112" y="1705"/>
                  <a:pt x="2114" y="1695"/>
                </a:cubicBezTo>
                <a:cubicBezTo>
                  <a:pt x="2115" y="1686"/>
                  <a:pt x="2120" y="1667"/>
                  <a:pt x="2125" y="1652"/>
                </a:cubicBezTo>
                <a:cubicBezTo>
                  <a:pt x="2133" y="1624"/>
                  <a:pt x="2139" y="1617"/>
                  <a:pt x="2165" y="1610"/>
                </a:cubicBezTo>
                <a:cubicBezTo>
                  <a:pt x="2178" y="1607"/>
                  <a:pt x="2180" y="1607"/>
                  <a:pt x="2199" y="1614"/>
                </a:cubicBezTo>
                <a:cubicBezTo>
                  <a:pt x="2211" y="1619"/>
                  <a:pt x="2220" y="1624"/>
                  <a:pt x="2222" y="1626"/>
                </a:cubicBezTo>
                <a:cubicBezTo>
                  <a:pt x="2224" y="1628"/>
                  <a:pt x="2228" y="1631"/>
                  <a:pt x="2231" y="1631"/>
                </a:cubicBezTo>
                <a:cubicBezTo>
                  <a:pt x="2233" y="1632"/>
                  <a:pt x="2238" y="1637"/>
                  <a:pt x="2245" y="1645"/>
                </a:cubicBezTo>
                <a:cubicBezTo>
                  <a:pt x="2259" y="1665"/>
                  <a:pt x="2265" y="1665"/>
                  <a:pt x="2267" y="1665"/>
                </a:cubicBezTo>
                <a:cubicBezTo>
                  <a:pt x="2269" y="1665"/>
                  <a:pt x="2271" y="1664"/>
                  <a:pt x="2272" y="1663"/>
                </a:cubicBezTo>
                <a:cubicBezTo>
                  <a:pt x="2277" y="1658"/>
                  <a:pt x="2281" y="1622"/>
                  <a:pt x="2280" y="1609"/>
                </a:cubicBezTo>
                <a:cubicBezTo>
                  <a:pt x="2279" y="1585"/>
                  <a:pt x="2266" y="1553"/>
                  <a:pt x="2252" y="1541"/>
                </a:cubicBezTo>
                <a:cubicBezTo>
                  <a:pt x="2236" y="1527"/>
                  <a:pt x="2217" y="1525"/>
                  <a:pt x="2160" y="1528"/>
                </a:cubicBezTo>
                <a:cubicBezTo>
                  <a:pt x="2067" y="1534"/>
                  <a:pt x="2052" y="1540"/>
                  <a:pt x="1972" y="1597"/>
                </a:cubicBezTo>
                <a:cubicBezTo>
                  <a:pt x="1966" y="1601"/>
                  <a:pt x="1951" y="1611"/>
                  <a:pt x="1937" y="1620"/>
                </a:cubicBezTo>
                <a:cubicBezTo>
                  <a:pt x="1909" y="1638"/>
                  <a:pt x="1893" y="1652"/>
                  <a:pt x="1860" y="1689"/>
                </a:cubicBezTo>
                <a:cubicBezTo>
                  <a:pt x="1824" y="1732"/>
                  <a:pt x="1803" y="1770"/>
                  <a:pt x="1784" y="1830"/>
                </a:cubicBezTo>
                <a:cubicBezTo>
                  <a:pt x="1780" y="1844"/>
                  <a:pt x="1775" y="1859"/>
                  <a:pt x="1774" y="1862"/>
                </a:cubicBezTo>
                <a:cubicBezTo>
                  <a:pt x="1772" y="1865"/>
                  <a:pt x="1768" y="1882"/>
                  <a:pt x="1763" y="1899"/>
                </a:cubicBezTo>
                <a:cubicBezTo>
                  <a:pt x="1758" y="1916"/>
                  <a:pt x="1751" y="1940"/>
                  <a:pt x="1746" y="1952"/>
                </a:cubicBezTo>
                <a:cubicBezTo>
                  <a:pt x="1733" y="1991"/>
                  <a:pt x="1722" y="2058"/>
                  <a:pt x="1721" y="2111"/>
                </a:cubicBezTo>
                <a:cubicBezTo>
                  <a:pt x="1720" y="2156"/>
                  <a:pt x="1719" y="2169"/>
                  <a:pt x="1714" y="2191"/>
                </a:cubicBezTo>
                <a:cubicBezTo>
                  <a:pt x="1707" y="2221"/>
                  <a:pt x="1705" y="2227"/>
                  <a:pt x="1689" y="2256"/>
                </a:cubicBezTo>
                <a:cubicBezTo>
                  <a:pt x="1681" y="2270"/>
                  <a:pt x="1667" y="2297"/>
                  <a:pt x="1657" y="2317"/>
                </a:cubicBezTo>
                <a:cubicBezTo>
                  <a:pt x="1647" y="2336"/>
                  <a:pt x="1636" y="2358"/>
                  <a:pt x="1631" y="2366"/>
                </a:cubicBezTo>
                <a:cubicBezTo>
                  <a:pt x="1626" y="2374"/>
                  <a:pt x="1615" y="2394"/>
                  <a:pt x="1605" y="2411"/>
                </a:cubicBezTo>
                <a:cubicBezTo>
                  <a:pt x="1595" y="2428"/>
                  <a:pt x="1582" y="2448"/>
                  <a:pt x="1577" y="2455"/>
                </a:cubicBezTo>
                <a:cubicBezTo>
                  <a:pt x="1567" y="2471"/>
                  <a:pt x="1552" y="2497"/>
                  <a:pt x="1547" y="2511"/>
                </a:cubicBezTo>
                <a:cubicBezTo>
                  <a:pt x="1550" y="2479"/>
                  <a:pt x="1544" y="2361"/>
                  <a:pt x="1539" y="2334"/>
                </a:cubicBezTo>
                <a:cubicBezTo>
                  <a:pt x="1537" y="2324"/>
                  <a:pt x="1534" y="2306"/>
                  <a:pt x="1532" y="2296"/>
                </a:cubicBezTo>
                <a:cubicBezTo>
                  <a:pt x="1531" y="2285"/>
                  <a:pt x="1529" y="2272"/>
                  <a:pt x="1528" y="2266"/>
                </a:cubicBezTo>
                <a:cubicBezTo>
                  <a:pt x="1526" y="2260"/>
                  <a:pt x="1524" y="2249"/>
                  <a:pt x="1523" y="2241"/>
                </a:cubicBezTo>
                <a:cubicBezTo>
                  <a:pt x="1522" y="2233"/>
                  <a:pt x="1519" y="2219"/>
                  <a:pt x="1518" y="2211"/>
                </a:cubicBezTo>
                <a:cubicBezTo>
                  <a:pt x="1514" y="2188"/>
                  <a:pt x="1500" y="2130"/>
                  <a:pt x="1494" y="2112"/>
                </a:cubicBezTo>
                <a:cubicBezTo>
                  <a:pt x="1486" y="2084"/>
                  <a:pt x="1476" y="2044"/>
                  <a:pt x="1475" y="2031"/>
                </a:cubicBezTo>
                <a:cubicBezTo>
                  <a:pt x="1472" y="1982"/>
                  <a:pt x="1479" y="1950"/>
                  <a:pt x="1502" y="1899"/>
                </a:cubicBezTo>
                <a:cubicBezTo>
                  <a:pt x="1516" y="1870"/>
                  <a:pt x="1520" y="1853"/>
                  <a:pt x="1522" y="1827"/>
                </a:cubicBezTo>
                <a:cubicBezTo>
                  <a:pt x="1526" y="1753"/>
                  <a:pt x="1557" y="1664"/>
                  <a:pt x="1607" y="1578"/>
                </a:cubicBezTo>
                <a:cubicBezTo>
                  <a:pt x="1612" y="1570"/>
                  <a:pt x="1621" y="1554"/>
                  <a:pt x="1621" y="1551"/>
                </a:cubicBezTo>
                <a:lnTo>
                  <a:pt x="1621" y="1550"/>
                </a:lnTo>
                <a:cubicBezTo>
                  <a:pt x="1629" y="1547"/>
                  <a:pt x="1657" y="1484"/>
                  <a:pt x="1664" y="1461"/>
                </a:cubicBezTo>
                <a:cubicBezTo>
                  <a:pt x="1677" y="1420"/>
                  <a:pt x="1692" y="1341"/>
                  <a:pt x="1693" y="1303"/>
                </a:cubicBezTo>
                <a:cubicBezTo>
                  <a:pt x="1693" y="1284"/>
                  <a:pt x="1693" y="1239"/>
                  <a:pt x="1691" y="1202"/>
                </a:cubicBezTo>
                <a:cubicBezTo>
                  <a:pt x="1685" y="1052"/>
                  <a:pt x="1685" y="1047"/>
                  <a:pt x="1691" y="1006"/>
                </a:cubicBezTo>
                <a:cubicBezTo>
                  <a:pt x="1698" y="954"/>
                  <a:pt x="1712" y="898"/>
                  <a:pt x="1756" y="745"/>
                </a:cubicBezTo>
                <a:cubicBezTo>
                  <a:pt x="1789" y="632"/>
                  <a:pt x="1794" y="585"/>
                  <a:pt x="1788" y="478"/>
                </a:cubicBezTo>
                <a:cubicBezTo>
                  <a:pt x="1784" y="414"/>
                  <a:pt x="1778" y="351"/>
                  <a:pt x="1773" y="326"/>
                </a:cubicBezTo>
                <a:cubicBezTo>
                  <a:pt x="1772" y="321"/>
                  <a:pt x="1769" y="301"/>
                  <a:pt x="1765" y="282"/>
                </a:cubicBezTo>
                <a:cubicBezTo>
                  <a:pt x="1763" y="264"/>
                  <a:pt x="1759" y="244"/>
                  <a:pt x="1759" y="241"/>
                </a:cubicBezTo>
                <a:cubicBezTo>
                  <a:pt x="1758" y="238"/>
                  <a:pt x="1756" y="227"/>
                  <a:pt x="1754" y="216"/>
                </a:cubicBezTo>
                <a:cubicBezTo>
                  <a:pt x="1753" y="208"/>
                  <a:pt x="1751" y="195"/>
                  <a:pt x="1749" y="193"/>
                </a:cubicBezTo>
                <a:cubicBezTo>
                  <a:pt x="1750" y="193"/>
                  <a:pt x="1750" y="193"/>
                  <a:pt x="1750" y="193"/>
                </a:cubicBezTo>
                <a:cubicBezTo>
                  <a:pt x="1749" y="192"/>
                  <a:pt x="1747" y="182"/>
                  <a:pt x="1745" y="167"/>
                </a:cubicBezTo>
                <a:cubicBezTo>
                  <a:pt x="1744" y="155"/>
                  <a:pt x="1741" y="140"/>
                  <a:pt x="1740" y="137"/>
                </a:cubicBezTo>
                <a:cubicBezTo>
                  <a:pt x="1739" y="134"/>
                  <a:pt x="1732" y="92"/>
                  <a:pt x="1726" y="44"/>
                </a:cubicBezTo>
                <a:cubicBezTo>
                  <a:pt x="1720" y="7"/>
                  <a:pt x="1717" y="2"/>
                  <a:pt x="1714" y="0"/>
                </a:cubicBezTo>
                <a:cubicBezTo>
                  <a:pt x="1713" y="0"/>
                  <a:pt x="1712" y="0"/>
                  <a:pt x="1711" y="0"/>
                </a:cubicBezTo>
                <a:cubicBezTo>
                  <a:pt x="1708" y="2"/>
                  <a:pt x="1702" y="14"/>
                  <a:pt x="1695" y="37"/>
                </a:cubicBezTo>
                <a:cubicBezTo>
                  <a:pt x="1689" y="57"/>
                  <a:pt x="1682" y="86"/>
                  <a:pt x="1680" y="101"/>
                </a:cubicBezTo>
                <a:cubicBezTo>
                  <a:pt x="1679" y="116"/>
                  <a:pt x="1676" y="135"/>
                  <a:pt x="1674" y="143"/>
                </a:cubicBezTo>
                <a:cubicBezTo>
                  <a:pt x="1672" y="151"/>
                  <a:pt x="1670" y="161"/>
                  <a:pt x="1669" y="164"/>
                </a:cubicBezTo>
                <a:cubicBezTo>
                  <a:pt x="1669" y="168"/>
                  <a:pt x="1664" y="190"/>
                  <a:pt x="1659" y="213"/>
                </a:cubicBezTo>
                <a:cubicBezTo>
                  <a:pt x="1643" y="285"/>
                  <a:pt x="1642" y="289"/>
                  <a:pt x="1594" y="396"/>
                </a:cubicBezTo>
                <a:cubicBezTo>
                  <a:pt x="1576" y="435"/>
                  <a:pt x="1554" y="483"/>
                  <a:pt x="1549" y="493"/>
                </a:cubicBezTo>
                <a:cubicBezTo>
                  <a:pt x="1547" y="496"/>
                  <a:pt x="1544" y="502"/>
                  <a:pt x="1541" y="508"/>
                </a:cubicBezTo>
                <a:cubicBezTo>
                  <a:pt x="1538" y="514"/>
                  <a:pt x="1518" y="550"/>
                  <a:pt x="1495" y="588"/>
                </a:cubicBezTo>
                <a:cubicBezTo>
                  <a:pt x="1473" y="627"/>
                  <a:pt x="1448" y="671"/>
                  <a:pt x="1441" y="686"/>
                </a:cubicBezTo>
                <a:cubicBezTo>
                  <a:pt x="1433" y="702"/>
                  <a:pt x="1417" y="733"/>
                  <a:pt x="1405" y="756"/>
                </a:cubicBezTo>
                <a:cubicBezTo>
                  <a:pt x="1394" y="778"/>
                  <a:pt x="1381" y="805"/>
                  <a:pt x="1376" y="813"/>
                </a:cubicBezTo>
                <a:cubicBezTo>
                  <a:pt x="1372" y="822"/>
                  <a:pt x="1366" y="833"/>
                  <a:pt x="1364" y="838"/>
                </a:cubicBezTo>
                <a:cubicBezTo>
                  <a:pt x="1350" y="864"/>
                  <a:pt x="1319" y="941"/>
                  <a:pt x="1311" y="966"/>
                </a:cubicBezTo>
                <a:cubicBezTo>
                  <a:pt x="1294" y="1023"/>
                  <a:pt x="1289" y="1056"/>
                  <a:pt x="1289" y="1107"/>
                </a:cubicBezTo>
                <a:cubicBezTo>
                  <a:pt x="1289" y="1156"/>
                  <a:pt x="1295" y="1250"/>
                  <a:pt x="1300" y="1272"/>
                </a:cubicBezTo>
                <a:cubicBezTo>
                  <a:pt x="1303" y="1284"/>
                  <a:pt x="1306" y="1298"/>
                  <a:pt x="1307" y="1305"/>
                </a:cubicBezTo>
                <a:cubicBezTo>
                  <a:pt x="1308" y="1311"/>
                  <a:pt x="1310" y="1319"/>
                  <a:pt x="1311" y="1322"/>
                </a:cubicBezTo>
                <a:cubicBezTo>
                  <a:pt x="1312" y="1324"/>
                  <a:pt x="1314" y="1329"/>
                  <a:pt x="1315" y="1333"/>
                </a:cubicBezTo>
                <a:cubicBezTo>
                  <a:pt x="1317" y="1343"/>
                  <a:pt x="1334" y="1386"/>
                  <a:pt x="1338" y="1394"/>
                </a:cubicBezTo>
                <a:cubicBezTo>
                  <a:pt x="1339" y="1396"/>
                  <a:pt x="1344" y="1408"/>
                  <a:pt x="1349" y="1421"/>
                </a:cubicBezTo>
                <a:cubicBezTo>
                  <a:pt x="1353" y="1433"/>
                  <a:pt x="1360" y="1454"/>
                  <a:pt x="1365" y="1465"/>
                </a:cubicBezTo>
                <a:cubicBezTo>
                  <a:pt x="1393" y="1541"/>
                  <a:pt x="1401" y="1566"/>
                  <a:pt x="1402" y="1592"/>
                </a:cubicBezTo>
                <a:cubicBezTo>
                  <a:pt x="1403" y="1624"/>
                  <a:pt x="1403" y="1677"/>
                  <a:pt x="1402" y="1682"/>
                </a:cubicBezTo>
                <a:cubicBezTo>
                  <a:pt x="1399" y="1692"/>
                  <a:pt x="1410" y="1846"/>
                  <a:pt x="1415" y="1879"/>
                </a:cubicBezTo>
                <a:cubicBezTo>
                  <a:pt x="1421" y="1916"/>
                  <a:pt x="1436" y="1996"/>
                  <a:pt x="1440" y="2003"/>
                </a:cubicBezTo>
                <a:cubicBezTo>
                  <a:pt x="1441" y="2005"/>
                  <a:pt x="1441" y="2008"/>
                  <a:pt x="1441" y="2008"/>
                </a:cubicBezTo>
                <a:cubicBezTo>
                  <a:pt x="1441" y="2011"/>
                  <a:pt x="1446" y="2027"/>
                  <a:pt x="1448" y="2036"/>
                </a:cubicBezTo>
                <a:cubicBezTo>
                  <a:pt x="1452" y="2049"/>
                  <a:pt x="1457" y="2065"/>
                  <a:pt x="1458" y="2071"/>
                </a:cubicBezTo>
                <a:cubicBezTo>
                  <a:pt x="1461" y="2087"/>
                  <a:pt x="1471" y="2124"/>
                  <a:pt x="1479" y="2152"/>
                </a:cubicBezTo>
                <a:cubicBezTo>
                  <a:pt x="1487" y="2177"/>
                  <a:pt x="1494" y="2210"/>
                  <a:pt x="1504" y="2274"/>
                </a:cubicBezTo>
                <a:cubicBezTo>
                  <a:pt x="1505" y="2285"/>
                  <a:pt x="1508" y="2302"/>
                  <a:pt x="1511" y="2311"/>
                </a:cubicBezTo>
                <a:cubicBezTo>
                  <a:pt x="1516" y="2335"/>
                  <a:pt x="1526" y="2466"/>
                  <a:pt x="1524" y="2495"/>
                </a:cubicBezTo>
                <a:cubicBezTo>
                  <a:pt x="1521" y="2562"/>
                  <a:pt x="1518" y="2599"/>
                  <a:pt x="1516" y="2608"/>
                </a:cubicBezTo>
                <a:cubicBezTo>
                  <a:pt x="1515" y="2614"/>
                  <a:pt x="1514" y="2624"/>
                  <a:pt x="1513" y="2629"/>
                </a:cubicBezTo>
                <a:cubicBezTo>
                  <a:pt x="1513" y="2635"/>
                  <a:pt x="1511" y="2647"/>
                  <a:pt x="1510" y="2656"/>
                </a:cubicBezTo>
                <a:cubicBezTo>
                  <a:pt x="1502" y="2720"/>
                  <a:pt x="1500" y="2745"/>
                  <a:pt x="1498" y="2783"/>
                </a:cubicBezTo>
                <a:cubicBezTo>
                  <a:pt x="1497" y="2813"/>
                  <a:pt x="1496" y="2841"/>
                  <a:pt x="1495" y="2854"/>
                </a:cubicBezTo>
                <a:cubicBezTo>
                  <a:pt x="1491" y="2848"/>
                  <a:pt x="1484" y="2838"/>
                  <a:pt x="1476" y="2824"/>
                </a:cubicBezTo>
                <a:cubicBezTo>
                  <a:pt x="1438" y="2760"/>
                  <a:pt x="1401" y="2715"/>
                  <a:pt x="1317" y="2632"/>
                </a:cubicBezTo>
                <a:cubicBezTo>
                  <a:pt x="1307" y="2622"/>
                  <a:pt x="1294" y="2609"/>
                  <a:pt x="1288" y="2602"/>
                </a:cubicBezTo>
                <a:cubicBezTo>
                  <a:pt x="1276" y="2589"/>
                  <a:pt x="1235" y="2559"/>
                  <a:pt x="1204" y="2538"/>
                </a:cubicBezTo>
                <a:cubicBezTo>
                  <a:pt x="1183" y="2524"/>
                  <a:pt x="1135" y="2491"/>
                  <a:pt x="1126" y="2491"/>
                </a:cubicBezTo>
                <a:lnTo>
                  <a:pt x="1126" y="2491"/>
                </a:lnTo>
                <a:cubicBezTo>
                  <a:pt x="1126" y="2488"/>
                  <a:pt x="1120" y="2484"/>
                  <a:pt x="1067" y="2462"/>
                </a:cubicBezTo>
                <a:cubicBezTo>
                  <a:pt x="1031" y="2448"/>
                  <a:pt x="996" y="2435"/>
                  <a:pt x="977" y="2429"/>
                </a:cubicBezTo>
                <a:cubicBezTo>
                  <a:pt x="934" y="2416"/>
                  <a:pt x="905" y="2410"/>
                  <a:pt x="856" y="2404"/>
                </a:cubicBezTo>
                <a:cubicBezTo>
                  <a:pt x="812" y="2398"/>
                  <a:pt x="700" y="2405"/>
                  <a:pt x="652" y="2417"/>
                </a:cubicBezTo>
                <a:cubicBezTo>
                  <a:pt x="569" y="2437"/>
                  <a:pt x="518" y="2468"/>
                  <a:pt x="476" y="2522"/>
                </a:cubicBezTo>
                <a:cubicBezTo>
                  <a:pt x="451" y="2554"/>
                  <a:pt x="405" y="2605"/>
                  <a:pt x="384" y="2625"/>
                </a:cubicBezTo>
                <a:cubicBezTo>
                  <a:pt x="375" y="2634"/>
                  <a:pt x="348" y="2662"/>
                  <a:pt x="325" y="2687"/>
                </a:cubicBezTo>
                <a:cubicBezTo>
                  <a:pt x="301" y="2713"/>
                  <a:pt x="268" y="2748"/>
                  <a:pt x="250" y="2767"/>
                </a:cubicBezTo>
                <a:cubicBezTo>
                  <a:pt x="188" y="2831"/>
                  <a:pt x="147" y="2885"/>
                  <a:pt x="122" y="2936"/>
                </a:cubicBezTo>
                <a:cubicBezTo>
                  <a:pt x="88" y="3003"/>
                  <a:pt x="72" y="3059"/>
                  <a:pt x="68" y="3117"/>
                </a:cubicBezTo>
                <a:cubicBezTo>
                  <a:pt x="67" y="3129"/>
                  <a:pt x="62" y="3192"/>
                  <a:pt x="58" y="3242"/>
                </a:cubicBezTo>
                <a:cubicBezTo>
                  <a:pt x="55" y="3276"/>
                  <a:pt x="58" y="3311"/>
                  <a:pt x="67" y="3337"/>
                </a:cubicBezTo>
                <a:cubicBezTo>
                  <a:pt x="77" y="3368"/>
                  <a:pt x="87" y="3394"/>
                  <a:pt x="96" y="3409"/>
                </a:cubicBezTo>
                <a:cubicBezTo>
                  <a:pt x="100" y="3415"/>
                  <a:pt x="108" y="3430"/>
                  <a:pt x="115" y="3441"/>
                </a:cubicBezTo>
                <a:cubicBezTo>
                  <a:pt x="122" y="3453"/>
                  <a:pt x="138" y="3482"/>
                  <a:pt x="152" y="3505"/>
                </a:cubicBezTo>
                <a:cubicBezTo>
                  <a:pt x="165" y="3528"/>
                  <a:pt x="183" y="3562"/>
                  <a:pt x="192" y="3582"/>
                </a:cubicBezTo>
                <a:cubicBezTo>
                  <a:pt x="209" y="3618"/>
                  <a:pt x="210" y="3620"/>
                  <a:pt x="226" y="3647"/>
                </a:cubicBezTo>
                <a:cubicBezTo>
                  <a:pt x="245" y="3678"/>
                  <a:pt x="247" y="3681"/>
                  <a:pt x="251" y="3685"/>
                </a:cubicBezTo>
                <a:cubicBezTo>
                  <a:pt x="253" y="3686"/>
                  <a:pt x="255" y="3690"/>
                  <a:pt x="256" y="3693"/>
                </a:cubicBezTo>
                <a:cubicBezTo>
                  <a:pt x="257" y="3696"/>
                  <a:pt x="260" y="3701"/>
                  <a:pt x="264" y="3701"/>
                </a:cubicBezTo>
                <a:lnTo>
                  <a:pt x="264" y="3701"/>
                </a:lnTo>
                <a:cubicBezTo>
                  <a:pt x="264" y="3706"/>
                  <a:pt x="290" y="3737"/>
                  <a:pt x="294" y="3740"/>
                </a:cubicBezTo>
                <a:cubicBezTo>
                  <a:pt x="295" y="3741"/>
                  <a:pt x="300" y="3746"/>
                  <a:pt x="306" y="3754"/>
                </a:cubicBezTo>
                <a:cubicBezTo>
                  <a:pt x="315" y="3764"/>
                  <a:pt x="340" y="3791"/>
                  <a:pt x="348" y="3791"/>
                </a:cubicBezTo>
                <a:cubicBezTo>
                  <a:pt x="350" y="3791"/>
                  <a:pt x="351" y="3790"/>
                  <a:pt x="352" y="3789"/>
                </a:cubicBezTo>
                <a:cubicBezTo>
                  <a:pt x="353" y="3788"/>
                  <a:pt x="354" y="3787"/>
                  <a:pt x="353" y="3767"/>
                </a:cubicBezTo>
                <a:cubicBezTo>
                  <a:pt x="353" y="3755"/>
                  <a:pt x="352" y="3739"/>
                  <a:pt x="351" y="3723"/>
                </a:cubicBezTo>
                <a:cubicBezTo>
                  <a:pt x="347" y="3667"/>
                  <a:pt x="346" y="3657"/>
                  <a:pt x="337" y="3628"/>
                </a:cubicBezTo>
                <a:cubicBezTo>
                  <a:pt x="332" y="3610"/>
                  <a:pt x="325" y="3588"/>
                  <a:pt x="323" y="3578"/>
                </a:cubicBezTo>
                <a:cubicBezTo>
                  <a:pt x="304" y="3499"/>
                  <a:pt x="289" y="3313"/>
                  <a:pt x="296" y="3253"/>
                </a:cubicBezTo>
                <a:cubicBezTo>
                  <a:pt x="296" y="3248"/>
                  <a:pt x="297" y="3240"/>
                  <a:pt x="298" y="3234"/>
                </a:cubicBezTo>
                <a:cubicBezTo>
                  <a:pt x="301" y="3200"/>
                  <a:pt x="303" y="3186"/>
                  <a:pt x="305" y="3176"/>
                </a:cubicBezTo>
                <a:cubicBezTo>
                  <a:pt x="310" y="3152"/>
                  <a:pt x="317" y="3124"/>
                  <a:pt x="319" y="3118"/>
                </a:cubicBezTo>
                <a:cubicBezTo>
                  <a:pt x="323" y="3107"/>
                  <a:pt x="335" y="3055"/>
                  <a:pt x="340" y="3027"/>
                </a:cubicBezTo>
                <a:cubicBezTo>
                  <a:pt x="343" y="3012"/>
                  <a:pt x="346" y="2995"/>
                  <a:pt x="347" y="2991"/>
                </a:cubicBezTo>
                <a:cubicBezTo>
                  <a:pt x="348" y="2986"/>
                  <a:pt x="351" y="2972"/>
                  <a:pt x="353" y="2962"/>
                </a:cubicBezTo>
                <a:cubicBezTo>
                  <a:pt x="362" y="2910"/>
                  <a:pt x="366" y="2898"/>
                  <a:pt x="386" y="2868"/>
                </a:cubicBezTo>
                <a:cubicBezTo>
                  <a:pt x="396" y="2852"/>
                  <a:pt x="407" y="2835"/>
                  <a:pt x="409" y="2832"/>
                </a:cubicBezTo>
                <a:cubicBezTo>
                  <a:pt x="414" y="2824"/>
                  <a:pt x="431" y="2801"/>
                  <a:pt x="447" y="2780"/>
                </a:cubicBezTo>
                <a:cubicBezTo>
                  <a:pt x="454" y="2772"/>
                  <a:pt x="461" y="2762"/>
                  <a:pt x="464" y="2758"/>
                </a:cubicBezTo>
                <a:cubicBezTo>
                  <a:pt x="467" y="2754"/>
                  <a:pt x="477" y="2744"/>
                  <a:pt x="485" y="2736"/>
                </a:cubicBezTo>
                <a:cubicBezTo>
                  <a:pt x="492" y="2731"/>
                  <a:pt x="503" y="2721"/>
                  <a:pt x="504" y="2719"/>
                </a:cubicBezTo>
                <a:cubicBezTo>
                  <a:pt x="504" y="2718"/>
                  <a:pt x="504" y="2718"/>
                  <a:pt x="505" y="2718"/>
                </a:cubicBezTo>
                <a:cubicBezTo>
                  <a:pt x="509" y="2718"/>
                  <a:pt x="518" y="2710"/>
                  <a:pt x="519" y="2710"/>
                </a:cubicBezTo>
                <a:cubicBezTo>
                  <a:pt x="527" y="2703"/>
                  <a:pt x="573" y="2675"/>
                  <a:pt x="595" y="2664"/>
                </a:cubicBezTo>
                <a:cubicBezTo>
                  <a:pt x="629" y="2647"/>
                  <a:pt x="665" y="2633"/>
                  <a:pt x="713" y="2620"/>
                </a:cubicBezTo>
                <a:cubicBezTo>
                  <a:pt x="747" y="2611"/>
                  <a:pt x="841" y="2603"/>
                  <a:pt x="863" y="2606"/>
                </a:cubicBezTo>
                <a:cubicBezTo>
                  <a:pt x="883" y="2610"/>
                  <a:pt x="908" y="2605"/>
                  <a:pt x="938" y="2593"/>
                </a:cubicBezTo>
                <a:cubicBezTo>
                  <a:pt x="975" y="2578"/>
                  <a:pt x="1043" y="2562"/>
                  <a:pt x="1079" y="2560"/>
                </a:cubicBezTo>
                <a:cubicBezTo>
                  <a:pt x="1102" y="2559"/>
                  <a:pt x="1145" y="2562"/>
                  <a:pt x="1179" y="2568"/>
                </a:cubicBezTo>
                <a:cubicBezTo>
                  <a:pt x="1193" y="2570"/>
                  <a:pt x="1217" y="2579"/>
                  <a:pt x="1227" y="2586"/>
                </a:cubicBezTo>
                <a:cubicBezTo>
                  <a:pt x="1240" y="2594"/>
                  <a:pt x="1269" y="2620"/>
                  <a:pt x="1308" y="2658"/>
                </a:cubicBezTo>
                <a:cubicBezTo>
                  <a:pt x="1402" y="2748"/>
                  <a:pt x="1459" y="2824"/>
                  <a:pt x="1482" y="2890"/>
                </a:cubicBezTo>
                <a:cubicBezTo>
                  <a:pt x="1490" y="2913"/>
                  <a:pt x="1492" y="2924"/>
                  <a:pt x="1494" y="2952"/>
                </a:cubicBezTo>
                <a:cubicBezTo>
                  <a:pt x="1497" y="2984"/>
                  <a:pt x="1501" y="3016"/>
                  <a:pt x="1505" y="3033"/>
                </a:cubicBezTo>
                <a:cubicBezTo>
                  <a:pt x="1505" y="3036"/>
                  <a:pt x="1509" y="3076"/>
                  <a:pt x="1513" y="3130"/>
                </a:cubicBezTo>
                <a:cubicBezTo>
                  <a:pt x="1520" y="3216"/>
                  <a:pt x="1523" y="3246"/>
                  <a:pt x="1529" y="3290"/>
                </a:cubicBezTo>
                <a:cubicBezTo>
                  <a:pt x="1533" y="3313"/>
                  <a:pt x="1539" y="3350"/>
                  <a:pt x="1542" y="3360"/>
                </a:cubicBezTo>
                <a:cubicBezTo>
                  <a:pt x="1543" y="3364"/>
                  <a:pt x="1546" y="3375"/>
                  <a:pt x="1548" y="3384"/>
                </a:cubicBezTo>
                <a:cubicBezTo>
                  <a:pt x="1551" y="3394"/>
                  <a:pt x="1557" y="3414"/>
                  <a:pt x="1563" y="3430"/>
                </a:cubicBezTo>
                <a:cubicBezTo>
                  <a:pt x="1576" y="3467"/>
                  <a:pt x="1592" y="3513"/>
                  <a:pt x="1597" y="3531"/>
                </a:cubicBezTo>
                <a:cubicBezTo>
                  <a:pt x="1599" y="3538"/>
                  <a:pt x="1602" y="3549"/>
                  <a:pt x="1604" y="3556"/>
                </a:cubicBezTo>
                <a:cubicBezTo>
                  <a:pt x="1606" y="3562"/>
                  <a:pt x="1608" y="3571"/>
                  <a:pt x="1609" y="3576"/>
                </a:cubicBezTo>
                <a:cubicBezTo>
                  <a:pt x="1610" y="3581"/>
                  <a:pt x="1613" y="3592"/>
                  <a:pt x="1615" y="3600"/>
                </a:cubicBezTo>
                <a:cubicBezTo>
                  <a:pt x="1624" y="3633"/>
                  <a:pt x="1631" y="3716"/>
                  <a:pt x="1630" y="3772"/>
                </a:cubicBezTo>
                <a:cubicBezTo>
                  <a:pt x="1630" y="3787"/>
                  <a:pt x="1629" y="3803"/>
                  <a:pt x="1629" y="3809"/>
                </a:cubicBezTo>
                <a:cubicBezTo>
                  <a:pt x="1628" y="3854"/>
                  <a:pt x="1613" y="3940"/>
                  <a:pt x="1592" y="4014"/>
                </a:cubicBezTo>
                <a:cubicBezTo>
                  <a:pt x="1590" y="4021"/>
                  <a:pt x="1584" y="4041"/>
                  <a:pt x="1581" y="4049"/>
                </a:cubicBezTo>
                <a:cubicBezTo>
                  <a:pt x="1580" y="4047"/>
                  <a:pt x="1580" y="4043"/>
                  <a:pt x="1579" y="4038"/>
                </a:cubicBezTo>
                <a:cubicBezTo>
                  <a:pt x="1578" y="4019"/>
                  <a:pt x="1564" y="3988"/>
                  <a:pt x="1547" y="3967"/>
                </a:cubicBezTo>
                <a:cubicBezTo>
                  <a:pt x="1542" y="3960"/>
                  <a:pt x="1523" y="3940"/>
                  <a:pt x="1503" y="3922"/>
                </a:cubicBezTo>
                <a:cubicBezTo>
                  <a:pt x="1469" y="3890"/>
                  <a:pt x="1414" y="3828"/>
                  <a:pt x="1388" y="3791"/>
                </a:cubicBezTo>
                <a:cubicBezTo>
                  <a:pt x="1354" y="3743"/>
                  <a:pt x="1310" y="3639"/>
                  <a:pt x="1299" y="3582"/>
                </a:cubicBezTo>
                <a:cubicBezTo>
                  <a:pt x="1296" y="3570"/>
                  <a:pt x="1268" y="3474"/>
                  <a:pt x="1256" y="3440"/>
                </a:cubicBezTo>
                <a:cubicBezTo>
                  <a:pt x="1239" y="3389"/>
                  <a:pt x="1202" y="3319"/>
                  <a:pt x="1174" y="3285"/>
                </a:cubicBezTo>
                <a:cubicBezTo>
                  <a:pt x="1156" y="3264"/>
                  <a:pt x="1117" y="3233"/>
                  <a:pt x="1095" y="3222"/>
                </a:cubicBezTo>
                <a:cubicBezTo>
                  <a:pt x="1081" y="3215"/>
                  <a:pt x="1076" y="3215"/>
                  <a:pt x="1050" y="3217"/>
                </a:cubicBezTo>
                <a:cubicBezTo>
                  <a:pt x="1002" y="3220"/>
                  <a:pt x="945" y="3227"/>
                  <a:pt x="930" y="3232"/>
                </a:cubicBezTo>
                <a:cubicBezTo>
                  <a:pt x="911" y="3238"/>
                  <a:pt x="850" y="3274"/>
                  <a:pt x="831" y="3290"/>
                </a:cubicBezTo>
                <a:cubicBezTo>
                  <a:pt x="814" y="3305"/>
                  <a:pt x="777" y="3347"/>
                  <a:pt x="760" y="3371"/>
                </a:cubicBezTo>
                <a:cubicBezTo>
                  <a:pt x="721" y="3426"/>
                  <a:pt x="712" y="3455"/>
                  <a:pt x="701" y="3550"/>
                </a:cubicBezTo>
                <a:cubicBezTo>
                  <a:pt x="697" y="3587"/>
                  <a:pt x="700" y="3632"/>
                  <a:pt x="707" y="3649"/>
                </a:cubicBezTo>
                <a:cubicBezTo>
                  <a:pt x="708" y="3651"/>
                  <a:pt x="709" y="3653"/>
                  <a:pt x="709" y="3654"/>
                </a:cubicBezTo>
                <a:cubicBezTo>
                  <a:pt x="709" y="3655"/>
                  <a:pt x="708" y="3657"/>
                  <a:pt x="712" y="3665"/>
                </a:cubicBezTo>
                <a:cubicBezTo>
                  <a:pt x="714" y="3669"/>
                  <a:pt x="716" y="3675"/>
                  <a:pt x="716" y="3678"/>
                </a:cubicBezTo>
                <a:cubicBezTo>
                  <a:pt x="718" y="3686"/>
                  <a:pt x="732" y="3725"/>
                  <a:pt x="754" y="3781"/>
                </a:cubicBezTo>
                <a:cubicBezTo>
                  <a:pt x="764" y="3804"/>
                  <a:pt x="774" y="3835"/>
                  <a:pt x="777" y="3849"/>
                </a:cubicBezTo>
                <a:cubicBezTo>
                  <a:pt x="781" y="3863"/>
                  <a:pt x="787" y="3885"/>
                  <a:pt x="792" y="3897"/>
                </a:cubicBezTo>
                <a:cubicBezTo>
                  <a:pt x="799" y="3914"/>
                  <a:pt x="800" y="3918"/>
                  <a:pt x="804" y="3918"/>
                </a:cubicBezTo>
                <a:cubicBezTo>
                  <a:pt x="808" y="3917"/>
                  <a:pt x="809" y="3914"/>
                  <a:pt x="810" y="3910"/>
                </a:cubicBezTo>
                <a:cubicBezTo>
                  <a:pt x="816" y="3892"/>
                  <a:pt x="823" y="3864"/>
                  <a:pt x="822" y="3857"/>
                </a:cubicBezTo>
                <a:cubicBezTo>
                  <a:pt x="821" y="3839"/>
                  <a:pt x="848" y="3745"/>
                  <a:pt x="863" y="3710"/>
                </a:cubicBezTo>
                <a:cubicBezTo>
                  <a:pt x="874" y="3686"/>
                  <a:pt x="881" y="3672"/>
                  <a:pt x="888" y="3660"/>
                </a:cubicBezTo>
                <a:cubicBezTo>
                  <a:pt x="905" y="3631"/>
                  <a:pt x="928" y="3570"/>
                  <a:pt x="936" y="3535"/>
                </a:cubicBezTo>
                <a:cubicBezTo>
                  <a:pt x="942" y="3508"/>
                  <a:pt x="941" y="3482"/>
                  <a:pt x="933" y="3447"/>
                </a:cubicBezTo>
                <a:lnTo>
                  <a:pt x="932" y="3439"/>
                </a:lnTo>
                <a:lnTo>
                  <a:pt x="936" y="3439"/>
                </a:lnTo>
                <a:cubicBezTo>
                  <a:pt x="954" y="3443"/>
                  <a:pt x="980" y="3463"/>
                  <a:pt x="1005" y="3494"/>
                </a:cubicBezTo>
                <a:cubicBezTo>
                  <a:pt x="1024" y="3518"/>
                  <a:pt x="1066" y="3588"/>
                  <a:pt x="1089" y="3636"/>
                </a:cubicBezTo>
                <a:cubicBezTo>
                  <a:pt x="1110" y="3679"/>
                  <a:pt x="1132" y="3718"/>
                  <a:pt x="1154" y="3747"/>
                </a:cubicBezTo>
                <a:cubicBezTo>
                  <a:pt x="1189" y="3794"/>
                  <a:pt x="1192" y="3798"/>
                  <a:pt x="1195" y="3799"/>
                </a:cubicBezTo>
                <a:cubicBezTo>
                  <a:pt x="1195" y="3799"/>
                  <a:pt x="1196" y="3800"/>
                  <a:pt x="1196" y="3801"/>
                </a:cubicBezTo>
                <a:cubicBezTo>
                  <a:pt x="1196" y="3804"/>
                  <a:pt x="1199" y="3809"/>
                  <a:pt x="1202" y="3812"/>
                </a:cubicBezTo>
                <a:cubicBezTo>
                  <a:pt x="1204" y="3815"/>
                  <a:pt x="1212" y="3826"/>
                  <a:pt x="1220" y="3837"/>
                </a:cubicBezTo>
                <a:cubicBezTo>
                  <a:pt x="1252" y="3884"/>
                  <a:pt x="1271" y="3896"/>
                  <a:pt x="1335" y="3909"/>
                </a:cubicBezTo>
                <a:cubicBezTo>
                  <a:pt x="1355" y="3912"/>
                  <a:pt x="1376" y="3916"/>
                  <a:pt x="1380" y="3917"/>
                </a:cubicBezTo>
                <a:cubicBezTo>
                  <a:pt x="1393" y="3920"/>
                  <a:pt x="1477" y="3949"/>
                  <a:pt x="1496" y="3957"/>
                </a:cubicBezTo>
                <a:cubicBezTo>
                  <a:pt x="1523" y="3968"/>
                  <a:pt x="1540" y="3990"/>
                  <a:pt x="1555" y="4028"/>
                </a:cubicBezTo>
                <a:cubicBezTo>
                  <a:pt x="1561" y="4046"/>
                  <a:pt x="1562" y="4053"/>
                  <a:pt x="1562" y="4082"/>
                </a:cubicBezTo>
                <a:lnTo>
                  <a:pt x="1563" y="4115"/>
                </a:lnTo>
                <a:lnTo>
                  <a:pt x="1539" y="4171"/>
                </a:lnTo>
                <a:cubicBezTo>
                  <a:pt x="1510" y="4240"/>
                  <a:pt x="1489" y="4288"/>
                  <a:pt x="1474" y="4317"/>
                </a:cubicBezTo>
                <a:cubicBezTo>
                  <a:pt x="1468" y="4327"/>
                  <a:pt x="1462" y="4339"/>
                  <a:pt x="1462" y="4343"/>
                </a:cubicBezTo>
                <a:cubicBezTo>
                  <a:pt x="1462" y="4343"/>
                  <a:pt x="1461" y="4345"/>
                  <a:pt x="1459" y="4348"/>
                </a:cubicBezTo>
                <a:cubicBezTo>
                  <a:pt x="1456" y="4352"/>
                  <a:pt x="1449" y="4366"/>
                  <a:pt x="1416" y="4439"/>
                </a:cubicBezTo>
                <a:cubicBezTo>
                  <a:pt x="1406" y="4461"/>
                  <a:pt x="1377" y="4519"/>
                  <a:pt x="1364" y="4544"/>
                </a:cubicBezTo>
                <a:cubicBezTo>
                  <a:pt x="1361" y="4550"/>
                  <a:pt x="1358" y="4556"/>
                  <a:pt x="1357" y="4559"/>
                </a:cubicBezTo>
                <a:cubicBezTo>
                  <a:pt x="1352" y="4571"/>
                  <a:pt x="1332" y="4602"/>
                  <a:pt x="1324" y="4613"/>
                </a:cubicBezTo>
                <a:cubicBezTo>
                  <a:pt x="1322" y="4608"/>
                  <a:pt x="1320" y="4602"/>
                  <a:pt x="1318" y="4594"/>
                </a:cubicBezTo>
                <a:cubicBezTo>
                  <a:pt x="1310" y="4570"/>
                  <a:pt x="1303" y="4552"/>
                  <a:pt x="1271" y="4473"/>
                </a:cubicBezTo>
                <a:cubicBezTo>
                  <a:pt x="1249" y="4416"/>
                  <a:pt x="1241" y="4391"/>
                  <a:pt x="1231" y="4345"/>
                </a:cubicBezTo>
                <a:cubicBezTo>
                  <a:pt x="1227" y="4326"/>
                  <a:pt x="1221" y="4314"/>
                  <a:pt x="1212" y="4309"/>
                </a:cubicBezTo>
                <a:cubicBezTo>
                  <a:pt x="1207" y="4306"/>
                  <a:pt x="1202" y="4305"/>
                  <a:pt x="1196" y="4307"/>
                </a:cubicBezTo>
                <a:cubicBezTo>
                  <a:pt x="1189" y="4309"/>
                  <a:pt x="1184" y="4314"/>
                  <a:pt x="1181" y="4321"/>
                </a:cubicBezTo>
                <a:cubicBezTo>
                  <a:pt x="1176" y="4335"/>
                  <a:pt x="1183" y="4357"/>
                  <a:pt x="1201" y="4383"/>
                </a:cubicBezTo>
                <a:cubicBezTo>
                  <a:pt x="1221" y="4413"/>
                  <a:pt x="1230" y="4431"/>
                  <a:pt x="1256" y="4497"/>
                </a:cubicBezTo>
                <a:cubicBezTo>
                  <a:pt x="1277" y="4548"/>
                  <a:pt x="1289" y="4583"/>
                  <a:pt x="1302" y="4623"/>
                </a:cubicBezTo>
                <a:lnTo>
                  <a:pt x="1308" y="4643"/>
                </a:lnTo>
                <a:lnTo>
                  <a:pt x="1288" y="4677"/>
                </a:lnTo>
                <a:cubicBezTo>
                  <a:pt x="1265" y="4715"/>
                  <a:pt x="1196" y="4833"/>
                  <a:pt x="1191" y="4843"/>
                </a:cubicBezTo>
                <a:cubicBezTo>
                  <a:pt x="1167" y="4888"/>
                  <a:pt x="1143" y="4944"/>
                  <a:pt x="1127" y="4998"/>
                </a:cubicBezTo>
                <a:cubicBezTo>
                  <a:pt x="1117" y="5031"/>
                  <a:pt x="1110" y="5058"/>
                  <a:pt x="1109" y="5063"/>
                </a:cubicBezTo>
                <a:cubicBezTo>
                  <a:pt x="1108" y="5065"/>
                  <a:pt x="1106" y="5074"/>
                  <a:pt x="1103" y="5084"/>
                </a:cubicBezTo>
                <a:cubicBezTo>
                  <a:pt x="1096" y="5107"/>
                  <a:pt x="1076" y="5188"/>
                  <a:pt x="1075" y="5197"/>
                </a:cubicBezTo>
                <a:cubicBezTo>
                  <a:pt x="1075" y="5201"/>
                  <a:pt x="1073" y="5207"/>
                  <a:pt x="1072" y="5211"/>
                </a:cubicBezTo>
                <a:cubicBezTo>
                  <a:pt x="1070" y="5218"/>
                  <a:pt x="1053" y="5295"/>
                  <a:pt x="1049" y="5315"/>
                </a:cubicBezTo>
                <a:cubicBezTo>
                  <a:pt x="1048" y="5317"/>
                  <a:pt x="1041" y="5354"/>
                  <a:pt x="1033" y="5395"/>
                </a:cubicBezTo>
                <a:cubicBezTo>
                  <a:pt x="1026" y="5429"/>
                  <a:pt x="1020" y="5460"/>
                  <a:pt x="1018" y="5472"/>
                </a:cubicBezTo>
                <a:cubicBezTo>
                  <a:pt x="1018" y="5470"/>
                  <a:pt x="1017" y="5468"/>
                  <a:pt x="1017" y="5465"/>
                </a:cubicBezTo>
                <a:cubicBezTo>
                  <a:pt x="1015" y="5452"/>
                  <a:pt x="1006" y="5421"/>
                  <a:pt x="995" y="5392"/>
                </a:cubicBezTo>
                <a:cubicBezTo>
                  <a:pt x="985" y="5364"/>
                  <a:pt x="975" y="5334"/>
                  <a:pt x="972" y="5325"/>
                </a:cubicBezTo>
                <a:cubicBezTo>
                  <a:pt x="965" y="5302"/>
                  <a:pt x="959" y="5257"/>
                  <a:pt x="960" y="5238"/>
                </a:cubicBezTo>
                <a:cubicBezTo>
                  <a:pt x="962" y="5209"/>
                  <a:pt x="979" y="5153"/>
                  <a:pt x="1010" y="5066"/>
                </a:cubicBezTo>
                <a:cubicBezTo>
                  <a:pt x="1016" y="5051"/>
                  <a:pt x="1029" y="5008"/>
                  <a:pt x="1043" y="4959"/>
                </a:cubicBezTo>
                <a:cubicBezTo>
                  <a:pt x="1050" y="4934"/>
                  <a:pt x="1061" y="4896"/>
                  <a:pt x="1068" y="4874"/>
                </a:cubicBezTo>
                <a:cubicBezTo>
                  <a:pt x="1085" y="4814"/>
                  <a:pt x="1101" y="4751"/>
                  <a:pt x="1113" y="4691"/>
                </a:cubicBezTo>
                <a:cubicBezTo>
                  <a:pt x="1117" y="4668"/>
                  <a:pt x="1118" y="4656"/>
                  <a:pt x="1116" y="4621"/>
                </a:cubicBezTo>
                <a:cubicBezTo>
                  <a:pt x="1109" y="4519"/>
                  <a:pt x="1076" y="4429"/>
                  <a:pt x="1025" y="4374"/>
                </a:cubicBezTo>
                <a:cubicBezTo>
                  <a:pt x="1022" y="4370"/>
                  <a:pt x="1003" y="4353"/>
                  <a:pt x="983" y="4335"/>
                </a:cubicBezTo>
                <a:cubicBezTo>
                  <a:pt x="945" y="4299"/>
                  <a:pt x="925" y="4279"/>
                  <a:pt x="910" y="4259"/>
                </a:cubicBezTo>
                <a:cubicBezTo>
                  <a:pt x="901" y="4245"/>
                  <a:pt x="832" y="4128"/>
                  <a:pt x="829" y="4119"/>
                </a:cubicBezTo>
                <a:cubicBezTo>
                  <a:pt x="828" y="4114"/>
                  <a:pt x="819" y="4103"/>
                  <a:pt x="814" y="4102"/>
                </a:cubicBezTo>
                <a:cubicBezTo>
                  <a:pt x="812" y="4101"/>
                  <a:pt x="810" y="4101"/>
                  <a:pt x="809" y="4103"/>
                </a:cubicBezTo>
                <a:cubicBezTo>
                  <a:pt x="803" y="4110"/>
                  <a:pt x="798" y="4156"/>
                  <a:pt x="799" y="4175"/>
                </a:cubicBezTo>
                <a:cubicBezTo>
                  <a:pt x="800" y="4201"/>
                  <a:pt x="796" y="4233"/>
                  <a:pt x="788" y="4259"/>
                </a:cubicBezTo>
                <a:cubicBezTo>
                  <a:pt x="772" y="4307"/>
                  <a:pt x="767" y="4378"/>
                  <a:pt x="777" y="4408"/>
                </a:cubicBezTo>
                <a:cubicBezTo>
                  <a:pt x="779" y="4414"/>
                  <a:pt x="788" y="4428"/>
                  <a:pt x="796" y="4439"/>
                </a:cubicBezTo>
                <a:cubicBezTo>
                  <a:pt x="812" y="4459"/>
                  <a:pt x="843" y="4514"/>
                  <a:pt x="861" y="4552"/>
                </a:cubicBezTo>
                <a:lnTo>
                  <a:pt x="866" y="4562"/>
                </a:lnTo>
                <a:cubicBezTo>
                  <a:pt x="870" y="4570"/>
                  <a:pt x="873" y="4578"/>
                  <a:pt x="874" y="4580"/>
                </a:cubicBezTo>
                <a:cubicBezTo>
                  <a:pt x="876" y="4583"/>
                  <a:pt x="882" y="4595"/>
                  <a:pt x="888" y="4606"/>
                </a:cubicBezTo>
                <a:cubicBezTo>
                  <a:pt x="900" y="4627"/>
                  <a:pt x="912" y="4659"/>
                  <a:pt x="922" y="4697"/>
                </a:cubicBezTo>
                <a:cubicBezTo>
                  <a:pt x="927" y="4716"/>
                  <a:pt x="928" y="4726"/>
                  <a:pt x="928" y="4774"/>
                </a:cubicBezTo>
                <a:cubicBezTo>
                  <a:pt x="928" y="4831"/>
                  <a:pt x="924" y="4894"/>
                  <a:pt x="918" y="4924"/>
                </a:cubicBezTo>
                <a:cubicBezTo>
                  <a:pt x="895" y="5035"/>
                  <a:pt x="894" y="5040"/>
                  <a:pt x="897" y="5088"/>
                </a:cubicBezTo>
                <a:cubicBezTo>
                  <a:pt x="904" y="5198"/>
                  <a:pt x="913" y="5237"/>
                  <a:pt x="962" y="5367"/>
                </a:cubicBezTo>
                <a:lnTo>
                  <a:pt x="991" y="5444"/>
                </a:lnTo>
                <a:lnTo>
                  <a:pt x="994" y="5503"/>
                </a:lnTo>
                <a:cubicBezTo>
                  <a:pt x="998" y="5558"/>
                  <a:pt x="998" y="5564"/>
                  <a:pt x="992" y="5586"/>
                </a:cubicBezTo>
                <a:cubicBezTo>
                  <a:pt x="987" y="5611"/>
                  <a:pt x="962" y="5706"/>
                  <a:pt x="958" y="5717"/>
                </a:cubicBezTo>
                <a:cubicBezTo>
                  <a:pt x="956" y="5723"/>
                  <a:pt x="953" y="5734"/>
                  <a:pt x="952" y="5737"/>
                </a:cubicBezTo>
                <a:cubicBezTo>
                  <a:pt x="951" y="5740"/>
                  <a:pt x="939" y="5772"/>
                  <a:pt x="931" y="5794"/>
                </a:cubicBezTo>
                <a:cubicBezTo>
                  <a:pt x="928" y="5802"/>
                  <a:pt x="925" y="5809"/>
                  <a:pt x="925" y="5811"/>
                </a:cubicBezTo>
                <a:cubicBezTo>
                  <a:pt x="922" y="5820"/>
                  <a:pt x="893" y="5878"/>
                  <a:pt x="882" y="5897"/>
                </a:cubicBezTo>
                <a:cubicBezTo>
                  <a:pt x="839" y="5972"/>
                  <a:pt x="767" y="6043"/>
                  <a:pt x="662" y="6117"/>
                </a:cubicBezTo>
                <a:cubicBezTo>
                  <a:pt x="633" y="6136"/>
                  <a:pt x="566" y="6177"/>
                  <a:pt x="545" y="6188"/>
                </a:cubicBezTo>
                <a:cubicBezTo>
                  <a:pt x="546" y="6186"/>
                  <a:pt x="547" y="6183"/>
                  <a:pt x="548" y="6181"/>
                </a:cubicBezTo>
                <a:cubicBezTo>
                  <a:pt x="569" y="6139"/>
                  <a:pt x="590" y="6081"/>
                  <a:pt x="601" y="6029"/>
                </a:cubicBezTo>
                <a:cubicBezTo>
                  <a:pt x="614" y="5975"/>
                  <a:pt x="618" y="5939"/>
                  <a:pt x="617" y="5894"/>
                </a:cubicBezTo>
                <a:cubicBezTo>
                  <a:pt x="617" y="5861"/>
                  <a:pt x="618" y="5837"/>
                  <a:pt x="621" y="5810"/>
                </a:cubicBezTo>
                <a:cubicBezTo>
                  <a:pt x="624" y="5785"/>
                  <a:pt x="636" y="5730"/>
                  <a:pt x="650" y="5681"/>
                </a:cubicBezTo>
                <a:cubicBezTo>
                  <a:pt x="676" y="5588"/>
                  <a:pt x="678" y="5580"/>
                  <a:pt x="685" y="5538"/>
                </a:cubicBezTo>
                <a:cubicBezTo>
                  <a:pt x="697" y="5462"/>
                  <a:pt x="689" y="5394"/>
                  <a:pt x="661" y="5341"/>
                </a:cubicBezTo>
                <a:cubicBezTo>
                  <a:pt x="657" y="5333"/>
                  <a:pt x="654" y="5326"/>
                  <a:pt x="653" y="5325"/>
                </a:cubicBezTo>
                <a:lnTo>
                  <a:pt x="653" y="5325"/>
                </a:lnTo>
                <a:cubicBezTo>
                  <a:pt x="653" y="5323"/>
                  <a:pt x="647" y="5314"/>
                  <a:pt x="642" y="5307"/>
                </a:cubicBezTo>
                <a:cubicBezTo>
                  <a:pt x="636" y="5299"/>
                  <a:pt x="629" y="5289"/>
                  <a:pt x="627" y="5284"/>
                </a:cubicBezTo>
                <a:cubicBezTo>
                  <a:pt x="618" y="5270"/>
                  <a:pt x="564" y="5223"/>
                  <a:pt x="534" y="5204"/>
                </a:cubicBezTo>
                <a:cubicBezTo>
                  <a:pt x="500" y="5183"/>
                  <a:pt x="469" y="5170"/>
                  <a:pt x="436" y="5163"/>
                </a:cubicBezTo>
                <a:cubicBezTo>
                  <a:pt x="398" y="5155"/>
                  <a:pt x="385" y="5154"/>
                  <a:pt x="317" y="5158"/>
                </a:cubicBezTo>
                <a:cubicBezTo>
                  <a:pt x="258" y="5162"/>
                  <a:pt x="247" y="5164"/>
                  <a:pt x="215" y="5176"/>
                </a:cubicBezTo>
                <a:cubicBezTo>
                  <a:pt x="206" y="5179"/>
                  <a:pt x="194" y="5182"/>
                  <a:pt x="188" y="5184"/>
                </a:cubicBezTo>
                <a:cubicBezTo>
                  <a:pt x="188" y="5184"/>
                  <a:pt x="178" y="5186"/>
                  <a:pt x="175" y="5188"/>
                </a:cubicBezTo>
                <a:cubicBezTo>
                  <a:pt x="174" y="5188"/>
                  <a:pt x="171" y="5190"/>
                  <a:pt x="166" y="5191"/>
                </a:cubicBezTo>
                <a:cubicBezTo>
                  <a:pt x="154" y="5194"/>
                  <a:pt x="128" y="5208"/>
                  <a:pt x="112" y="5220"/>
                </a:cubicBezTo>
                <a:cubicBezTo>
                  <a:pt x="62" y="5259"/>
                  <a:pt x="49" y="5305"/>
                  <a:pt x="70" y="5364"/>
                </a:cubicBezTo>
                <a:cubicBezTo>
                  <a:pt x="79" y="5389"/>
                  <a:pt x="96" y="5411"/>
                  <a:pt x="116" y="5423"/>
                </a:cubicBezTo>
                <a:cubicBezTo>
                  <a:pt x="120" y="5425"/>
                  <a:pt x="129" y="5431"/>
                  <a:pt x="136" y="5435"/>
                </a:cubicBezTo>
                <a:cubicBezTo>
                  <a:pt x="143" y="5439"/>
                  <a:pt x="153" y="5448"/>
                  <a:pt x="158" y="5456"/>
                </a:cubicBezTo>
                <a:cubicBezTo>
                  <a:pt x="169" y="5470"/>
                  <a:pt x="170" y="5470"/>
                  <a:pt x="172" y="5470"/>
                </a:cubicBezTo>
                <a:lnTo>
                  <a:pt x="174" y="5470"/>
                </a:lnTo>
                <a:lnTo>
                  <a:pt x="175" y="5469"/>
                </a:lnTo>
                <a:cubicBezTo>
                  <a:pt x="175" y="5468"/>
                  <a:pt x="176" y="5467"/>
                  <a:pt x="180" y="5418"/>
                </a:cubicBezTo>
                <a:cubicBezTo>
                  <a:pt x="184" y="5361"/>
                  <a:pt x="185" y="5354"/>
                  <a:pt x="197" y="5321"/>
                </a:cubicBezTo>
                <a:cubicBezTo>
                  <a:pt x="214" y="5272"/>
                  <a:pt x="243" y="5229"/>
                  <a:pt x="257" y="5223"/>
                </a:cubicBezTo>
                <a:cubicBezTo>
                  <a:pt x="269" y="5218"/>
                  <a:pt x="279" y="5220"/>
                  <a:pt x="306" y="5231"/>
                </a:cubicBezTo>
                <a:cubicBezTo>
                  <a:pt x="324" y="5238"/>
                  <a:pt x="350" y="5256"/>
                  <a:pt x="352" y="5261"/>
                </a:cubicBezTo>
                <a:cubicBezTo>
                  <a:pt x="353" y="5264"/>
                  <a:pt x="357" y="5269"/>
                  <a:pt x="359" y="5272"/>
                </a:cubicBezTo>
                <a:cubicBezTo>
                  <a:pt x="367" y="5282"/>
                  <a:pt x="385" y="5325"/>
                  <a:pt x="393" y="5355"/>
                </a:cubicBezTo>
                <a:cubicBezTo>
                  <a:pt x="400" y="5383"/>
                  <a:pt x="409" y="5399"/>
                  <a:pt x="433" y="5433"/>
                </a:cubicBezTo>
                <a:cubicBezTo>
                  <a:pt x="443" y="5448"/>
                  <a:pt x="450" y="5459"/>
                  <a:pt x="451" y="5461"/>
                </a:cubicBezTo>
                <a:cubicBezTo>
                  <a:pt x="451" y="5464"/>
                  <a:pt x="455" y="5479"/>
                  <a:pt x="459" y="5492"/>
                </a:cubicBezTo>
                <a:cubicBezTo>
                  <a:pt x="463" y="5506"/>
                  <a:pt x="467" y="5528"/>
                  <a:pt x="469" y="5540"/>
                </a:cubicBezTo>
                <a:cubicBezTo>
                  <a:pt x="471" y="5552"/>
                  <a:pt x="473" y="5565"/>
                  <a:pt x="474" y="5568"/>
                </a:cubicBezTo>
                <a:cubicBezTo>
                  <a:pt x="475" y="5572"/>
                  <a:pt x="478" y="5582"/>
                  <a:pt x="480" y="5592"/>
                </a:cubicBezTo>
                <a:cubicBezTo>
                  <a:pt x="483" y="5602"/>
                  <a:pt x="490" y="5624"/>
                  <a:pt x="496" y="5641"/>
                </a:cubicBezTo>
                <a:cubicBezTo>
                  <a:pt x="516" y="5698"/>
                  <a:pt x="518" y="5713"/>
                  <a:pt x="517" y="5774"/>
                </a:cubicBezTo>
                <a:cubicBezTo>
                  <a:pt x="516" y="5788"/>
                  <a:pt x="518" y="5812"/>
                  <a:pt x="521" y="5828"/>
                </a:cubicBezTo>
                <a:cubicBezTo>
                  <a:pt x="527" y="5858"/>
                  <a:pt x="548" y="5916"/>
                  <a:pt x="563" y="5941"/>
                </a:cubicBezTo>
                <a:cubicBezTo>
                  <a:pt x="574" y="5960"/>
                  <a:pt x="582" y="5983"/>
                  <a:pt x="583" y="5998"/>
                </a:cubicBezTo>
                <a:cubicBezTo>
                  <a:pt x="583" y="6005"/>
                  <a:pt x="581" y="6019"/>
                  <a:pt x="577" y="6029"/>
                </a:cubicBezTo>
                <a:cubicBezTo>
                  <a:pt x="574" y="6039"/>
                  <a:pt x="570" y="6053"/>
                  <a:pt x="570" y="6059"/>
                </a:cubicBezTo>
                <a:cubicBezTo>
                  <a:pt x="566" y="6084"/>
                  <a:pt x="535" y="6164"/>
                  <a:pt x="518" y="6191"/>
                </a:cubicBezTo>
                <a:cubicBezTo>
                  <a:pt x="508" y="6207"/>
                  <a:pt x="501" y="6211"/>
                  <a:pt x="451" y="6234"/>
                </a:cubicBezTo>
                <a:cubicBezTo>
                  <a:pt x="373" y="6269"/>
                  <a:pt x="270" y="6308"/>
                  <a:pt x="195" y="6331"/>
                </a:cubicBezTo>
                <a:cubicBezTo>
                  <a:pt x="144" y="6346"/>
                  <a:pt x="131" y="6349"/>
                  <a:pt x="76" y="6361"/>
                </a:cubicBezTo>
                <a:cubicBezTo>
                  <a:pt x="27" y="6371"/>
                  <a:pt x="6" y="6379"/>
                  <a:pt x="1" y="6390"/>
                </a:cubicBezTo>
                <a:cubicBezTo>
                  <a:pt x="-1" y="6394"/>
                  <a:pt x="0" y="6398"/>
                  <a:pt x="2" y="6402"/>
                </a:cubicBezTo>
                <a:cubicBezTo>
                  <a:pt x="4" y="6405"/>
                  <a:pt x="7" y="6408"/>
                  <a:pt x="11" y="6408"/>
                </a:cubicBezTo>
                <a:lnTo>
                  <a:pt x="11" y="6408"/>
                </a:lnTo>
                <a:cubicBezTo>
                  <a:pt x="15" y="6408"/>
                  <a:pt x="19" y="6405"/>
                  <a:pt x="22" y="6402"/>
                </a:cubicBezTo>
                <a:cubicBezTo>
                  <a:pt x="27" y="6395"/>
                  <a:pt x="43" y="6390"/>
                  <a:pt x="95" y="6380"/>
                </a:cubicBezTo>
                <a:cubicBezTo>
                  <a:pt x="201" y="6358"/>
                  <a:pt x="337" y="6310"/>
                  <a:pt x="469" y="6250"/>
                </a:cubicBezTo>
                <a:cubicBezTo>
                  <a:pt x="492" y="6239"/>
                  <a:pt x="510" y="6231"/>
                  <a:pt x="512" y="6231"/>
                </a:cubicBezTo>
                <a:cubicBezTo>
                  <a:pt x="514" y="6230"/>
                  <a:pt x="517" y="6229"/>
                  <a:pt x="518" y="6227"/>
                </a:cubicBezTo>
                <a:cubicBezTo>
                  <a:pt x="519" y="6226"/>
                  <a:pt x="526" y="6223"/>
                  <a:pt x="534" y="6219"/>
                </a:cubicBezTo>
                <a:cubicBezTo>
                  <a:pt x="667" y="6152"/>
                  <a:pt x="801" y="6048"/>
                  <a:pt x="868" y="5959"/>
                </a:cubicBezTo>
                <a:cubicBezTo>
                  <a:pt x="883" y="5938"/>
                  <a:pt x="896" y="5917"/>
                  <a:pt x="916" y="5882"/>
                </a:cubicBezTo>
                <a:cubicBezTo>
                  <a:pt x="937" y="5844"/>
                  <a:pt x="943" y="5836"/>
                  <a:pt x="972" y="5811"/>
                </a:cubicBezTo>
                <a:cubicBezTo>
                  <a:pt x="1000" y="5787"/>
                  <a:pt x="1014" y="5779"/>
                  <a:pt x="1039" y="5772"/>
                </a:cubicBezTo>
                <a:cubicBezTo>
                  <a:pt x="1082" y="5762"/>
                  <a:pt x="1106" y="5759"/>
                  <a:pt x="1211" y="5748"/>
                </a:cubicBezTo>
                <a:cubicBezTo>
                  <a:pt x="1265" y="5743"/>
                  <a:pt x="1298" y="5737"/>
                  <a:pt x="1336" y="5726"/>
                </a:cubicBezTo>
                <a:cubicBezTo>
                  <a:pt x="1339" y="5725"/>
                  <a:pt x="1351" y="5721"/>
                  <a:pt x="1362" y="5718"/>
                </a:cubicBezTo>
                <a:cubicBezTo>
                  <a:pt x="1381" y="5713"/>
                  <a:pt x="1408" y="5704"/>
                  <a:pt x="1420" y="5699"/>
                </a:cubicBezTo>
                <a:cubicBezTo>
                  <a:pt x="1426" y="5696"/>
                  <a:pt x="1429" y="5695"/>
                  <a:pt x="1438" y="5693"/>
                </a:cubicBezTo>
                <a:cubicBezTo>
                  <a:pt x="1442" y="5692"/>
                  <a:pt x="1450" y="5689"/>
                  <a:pt x="1454" y="5687"/>
                </a:cubicBezTo>
                <a:cubicBezTo>
                  <a:pt x="1459" y="5685"/>
                  <a:pt x="1465" y="5682"/>
                  <a:pt x="1467" y="5682"/>
                </a:cubicBezTo>
                <a:cubicBezTo>
                  <a:pt x="1483" y="5678"/>
                  <a:pt x="1546" y="5650"/>
                  <a:pt x="1567" y="5638"/>
                </a:cubicBezTo>
                <a:cubicBezTo>
                  <a:pt x="1606" y="5616"/>
                  <a:pt x="1624" y="5600"/>
                  <a:pt x="1676" y="5538"/>
                </a:cubicBezTo>
                <a:cubicBezTo>
                  <a:pt x="1744" y="5455"/>
                  <a:pt x="1766" y="5424"/>
                  <a:pt x="1785" y="5382"/>
                </a:cubicBezTo>
                <a:cubicBezTo>
                  <a:pt x="1803" y="5344"/>
                  <a:pt x="1810" y="5332"/>
                  <a:pt x="1835" y="5304"/>
                </a:cubicBezTo>
                <a:cubicBezTo>
                  <a:pt x="1881" y="5252"/>
                  <a:pt x="1928" y="5221"/>
                  <a:pt x="2008" y="5187"/>
                </a:cubicBezTo>
                <a:cubicBezTo>
                  <a:pt x="2061" y="5165"/>
                  <a:pt x="2065" y="5159"/>
                  <a:pt x="2064" y="5153"/>
                </a:cubicBezTo>
                <a:cubicBezTo>
                  <a:pt x="2063" y="5150"/>
                  <a:pt x="2059" y="5148"/>
                  <a:pt x="2055" y="5148"/>
                </a:cubicBezTo>
                <a:cubicBezTo>
                  <a:pt x="2052" y="5148"/>
                  <a:pt x="2036" y="5148"/>
                  <a:pt x="2018" y="5148"/>
                </a:cubicBezTo>
                <a:cubicBezTo>
                  <a:pt x="2001" y="5148"/>
                  <a:pt x="1983" y="5147"/>
                  <a:pt x="1979" y="5147"/>
                </a:cubicBezTo>
                <a:cubicBezTo>
                  <a:pt x="1975" y="5146"/>
                  <a:pt x="1963" y="5146"/>
                  <a:pt x="1952" y="5145"/>
                </a:cubicBezTo>
                <a:cubicBezTo>
                  <a:pt x="1942" y="5145"/>
                  <a:pt x="1927" y="5144"/>
                  <a:pt x="1919" y="5143"/>
                </a:cubicBezTo>
                <a:cubicBezTo>
                  <a:pt x="1912" y="5142"/>
                  <a:pt x="1891" y="5140"/>
                  <a:pt x="1874" y="5138"/>
                </a:cubicBezTo>
                <a:cubicBezTo>
                  <a:pt x="1857" y="5136"/>
                  <a:pt x="1834" y="5134"/>
                  <a:pt x="1824" y="5132"/>
                </a:cubicBezTo>
                <a:cubicBezTo>
                  <a:pt x="1793" y="5127"/>
                  <a:pt x="1725" y="5124"/>
                  <a:pt x="1704" y="5127"/>
                </a:cubicBezTo>
                <a:cubicBezTo>
                  <a:pt x="1645" y="5136"/>
                  <a:pt x="1593" y="5167"/>
                  <a:pt x="1542" y="5225"/>
                </a:cubicBezTo>
                <a:cubicBezTo>
                  <a:pt x="1516" y="5255"/>
                  <a:pt x="1482" y="5296"/>
                  <a:pt x="1468" y="5314"/>
                </a:cubicBezTo>
                <a:cubicBezTo>
                  <a:pt x="1463" y="5321"/>
                  <a:pt x="1451" y="5335"/>
                  <a:pt x="1442" y="5346"/>
                </a:cubicBezTo>
                <a:cubicBezTo>
                  <a:pt x="1417" y="5376"/>
                  <a:pt x="1398" y="5402"/>
                  <a:pt x="1380" y="5428"/>
                </a:cubicBezTo>
                <a:cubicBezTo>
                  <a:pt x="1359" y="5460"/>
                  <a:pt x="1341" y="5483"/>
                  <a:pt x="1327" y="5499"/>
                </a:cubicBezTo>
                <a:cubicBezTo>
                  <a:pt x="1320" y="5506"/>
                  <a:pt x="1313" y="5513"/>
                  <a:pt x="1311" y="5515"/>
                </a:cubicBezTo>
                <a:cubicBezTo>
                  <a:pt x="1309" y="5517"/>
                  <a:pt x="1282" y="5542"/>
                  <a:pt x="1264" y="5558"/>
                </a:cubicBezTo>
                <a:cubicBezTo>
                  <a:pt x="1258" y="5564"/>
                  <a:pt x="1162" y="5631"/>
                  <a:pt x="1148" y="5639"/>
                </a:cubicBezTo>
                <a:cubicBezTo>
                  <a:pt x="1144" y="5641"/>
                  <a:pt x="1140" y="5645"/>
                  <a:pt x="1137" y="5647"/>
                </a:cubicBezTo>
                <a:cubicBezTo>
                  <a:pt x="1136" y="5649"/>
                  <a:pt x="1129" y="5655"/>
                  <a:pt x="1121" y="5660"/>
                </a:cubicBezTo>
                <a:cubicBezTo>
                  <a:pt x="1114" y="5666"/>
                  <a:pt x="1095" y="5684"/>
                  <a:pt x="1080" y="5701"/>
                </a:cubicBezTo>
                <a:cubicBezTo>
                  <a:pt x="1065" y="5719"/>
                  <a:pt x="1054" y="5730"/>
                  <a:pt x="1052" y="5732"/>
                </a:cubicBezTo>
                <a:cubicBezTo>
                  <a:pt x="1048" y="5733"/>
                  <a:pt x="1038" y="5741"/>
                  <a:pt x="1035" y="5744"/>
                </a:cubicBezTo>
                <a:cubicBezTo>
                  <a:pt x="1029" y="5750"/>
                  <a:pt x="1017" y="5757"/>
                  <a:pt x="1010" y="5760"/>
                </a:cubicBezTo>
                <a:cubicBezTo>
                  <a:pt x="992" y="5766"/>
                  <a:pt x="978" y="5775"/>
                  <a:pt x="962" y="5789"/>
                </a:cubicBezTo>
                <a:cubicBezTo>
                  <a:pt x="958" y="5793"/>
                  <a:pt x="955" y="5796"/>
                  <a:pt x="952" y="5798"/>
                </a:cubicBezTo>
                <a:cubicBezTo>
                  <a:pt x="953" y="5796"/>
                  <a:pt x="954" y="5794"/>
                  <a:pt x="956" y="5791"/>
                </a:cubicBezTo>
                <a:cubicBezTo>
                  <a:pt x="965" y="5774"/>
                  <a:pt x="1020" y="5580"/>
                  <a:pt x="1025" y="5546"/>
                </a:cubicBezTo>
                <a:cubicBezTo>
                  <a:pt x="1025" y="5544"/>
                  <a:pt x="1028" y="5530"/>
                  <a:pt x="1032" y="5514"/>
                </a:cubicBezTo>
                <a:cubicBezTo>
                  <a:pt x="1040" y="5478"/>
                  <a:pt x="1041" y="5470"/>
                  <a:pt x="1047" y="5441"/>
                </a:cubicBezTo>
                <a:cubicBezTo>
                  <a:pt x="1049" y="5428"/>
                  <a:pt x="1055" y="5399"/>
                  <a:pt x="1060" y="5376"/>
                </a:cubicBezTo>
                <a:lnTo>
                  <a:pt x="1061" y="5371"/>
                </a:lnTo>
                <a:cubicBezTo>
                  <a:pt x="1066" y="5342"/>
                  <a:pt x="1070" y="5324"/>
                  <a:pt x="1072" y="5315"/>
                </a:cubicBezTo>
                <a:lnTo>
                  <a:pt x="1072" y="5313"/>
                </a:lnTo>
                <a:cubicBezTo>
                  <a:pt x="1080" y="5267"/>
                  <a:pt x="1145" y="5153"/>
                  <a:pt x="1196" y="5096"/>
                </a:cubicBezTo>
                <a:cubicBezTo>
                  <a:pt x="1248" y="5037"/>
                  <a:pt x="1312" y="5005"/>
                  <a:pt x="1450" y="4968"/>
                </a:cubicBezTo>
                <a:cubicBezTo>
                  <a:pt x="1526" y="4947"/>
                  <a:pt x="1543" y="4941"/>
                  <a:pt x="1676" y="4889"/>
                </a:cubicBezTo>
                <a:cubicBezTo>
                  <a:pt x="1759" y="4856"/>
                  <a:pt x="1807" y="4823"/>
                  <a:pt x="1836" y="4780"/>
                </a:cubicBezTo>
                <a:cubicBezTo>
                  <a:pt x="1874" y="4726"/>
                  <a:pt x="1909" y="4681"/>
                  <a:pt x="1949" y="4636"/>
                </a:cubicBezTo>
                <a:cubicBezTo>
                  <a:pt x="2014" y="4561"/>
                  <a:pt x="2042" y="4536"/>
                  <a:pt x="2097" y="4501"/>
                </a:cubicBezTo>
                <a:cubicBezTo>
                  <a:pt x="2135" y="4476"/>
                  <a:pt x="2180" y="4460"/>
                  <a:pt x="2226" y="4456"/>
                </a:cubicBezTo>
                <a:cubicBezTo>
                  <a:pt x="2273" y="4452"/>
                  <a:pt x="2319" y="4458"/>
                  <a:pt x="2359" y="4476"/>
                </a:cubicBezTo>
                <a:cubicBezTo>
                  <a:pt x="2396" y="4491"/>
                  <a:pt x="2453" y="4541"/>
                  <a:pt x="2473" y="4575"/>
                </a:cubicBezTo>
                <a:cubicBezTo>
                  <a:pt x="2480" y="4586"/>
                  <a:pt x="2504" y="4617"/>
                  <a:pt x="2511" y="4617"/>
                </a:cubicBezTo>
                <a:moveTo>
                  <a:pt x="1387" y="4927"/>
                </a:moveTo>
                <a:cubicBezTo>
                  <a:pt x="1389" y="4925"/>
                  <a:pt x="1395" y="4922"/>
                  <a:pt x="1396" y="4918"/>
                </a:cubicBezTo>
                <a:lnTo>
                  <a:pt x="1396" y="4918"/>
                </a:lnTo>
                <a:cubicBezTo>
                  <a:pt x="1401" y="4917"/>
                  <a:pt x="1409" y="4909"/>
                  <a:pt x="1411" y="4907"/>
                </a:cubicBezTo>
                <a:cubicBezTo>
                  <a:pt x="1428" y="4890"/>
                  <a:pt x="1474" y="4852"/>
                  <a:pt x="1503" y="4833"/>
                </a:cubicBezTo>
                <a:cubicBezTo>
                  <a:pt x="1518" y="4823"/>
                  <a:pt x="1553" y="4807"/>
                  <a:pt x="1591" y="4793"/>
                </a:cubicBezTo>
                <a:cubicBezTo>
                  <a:pt x="1601" y="4790"/>
                  <a:pt x="1611" y="4786"/>
                  <a:pt x="1615" y="4784"/>
                </a:cubicBezTo>
                <a:cubicBezTo>
                  <a:pt x="1650" y="4768"/>
                  <a:pt x="1679" y="4754"/>
                  <a:pt x="1692" y="4747"/>
                </a:cubicBezTo>
                <a:cubicBezTo>
                  <a:pt x="1729" y="4728"/>
                  <a:pt x="1756" y="4704"/>
                  <a:pt x="1797" y="4652"/>
                </a:cubicBezTo>
                <a:cubicBezTo>
                  <a:pt x="1808" y="4638"/>
                  <a:pt x="1820" y="4622"/>
                  <a:pt x="1825" y="4617"/>
                </a:cubicBezTo>
                <a:cubicBezTo>
                  <a:pt x="1829" y="4611"/>
                  <a:pt x="1844" y="4593"/>
                  <a:pt x="1857" y="4577"/>
                </a:cubicBezTo>
                <a:cubicBezTo>
                  <a:pt x="1874" y="4556"/>
                  <a:pt x="1887" y="4540"/>
                  <a:pt x="1896" y="4529"/>
                </a:cubicBezTo>
                <a:cubicBezTo>
                  <a:pt x="1909" y="4512"/>
                  <a:pt x="1910" y="4510"/>
                  <a:pt x="1907" y="4507"/>
                </a:cubicBezTo>
                <a:cubicBezTo>
                  <a:pt x="1905" y="4505"/>
                  <a:pt x="1901" y="4507"/>
                  <a:pt x="1898" y="4511"/>
                </a:cubicBezTo>
                <a:cubicBezTo>
                  <a:pt x="1895" y="4513"/>
                  <a:pt x="1892" y="4518"/>
                  <a:pt x="1887" y="4523"/>
                </a:cubicBezTo>
                <a:cubicBezTo>
                  <a:pt x="1877" y="4534"/>
                  <a:pt x="1863" y="4550"/>
                  <a:pt x="1844" y="4572"/>
                </a:cubicBezTo>
                <a:cubicBezTo>
                  <a:pt x="1810" y="4610"/>
                  <a:pt x="1772" y="4651"/>
                  <a:pt x="1760" y="4664"/>
                </a:cubicBezTo>
                <a:cubicBezTo>
                  <a:pt x="1749" y="4674"/>
                  <a:pt x="1736" y="4687"/>
                  <a:pt x="1734" y="4690"/>
                </a:cubicBezTo>
                <a:cubicBezTo>
                  <a:pt x="1722" y="4706"/>
                  <a:pt x="1641" y="4749"/>
                  <a:pt x="1576" y="4774"/>
                </a:cubicBezTo>
                <a:cubicBezTo>
                  <a:pt x="1550" y="4784"/>
                  <a:pt x="1507" y="4805"/>
                  <a:pt x="1490" y="4815"/>
                </a:cubicBezTo>
                <a:cubicBezTo>
                  <a:pt x="1471" y="4827"/>
                  <a:pt x="1436" y="4854"/>
                  <a:pt x="1419" y="4870"/>
                </a:cubicBezTo>
                <a:cubicBezTo>
                  <a:pt x="1411" y="4877"/>
                  <a:pt x="1395" y="4891"/>
                  <a:pt x="1382" y="4900"/>
                </a:cubicBezTo>
                <a:cubicBezTo>
                  <a:pt x="1370" y="4910"/>
                  <a:pt x="1354" y="4922"/>
                  <a:pt x="1348" y="4926"/>
                </a:cubicBezTo>
                <a:cubicBezTo>
                  <a:pt x="1345" y="4929"/>
                  <a:pt x="1342" y="4931"/>
                  <a:pt x="1339" y="4933"/>
                </a:cubicBezTo>
                <a:cubicBezTo>
                  <a:pt x="1342" y="4927"/>
                  <a:pt x="1344" y="4924"/>
                  <a:pt x="1344" y="4923"/>
                </a:cubicBezTo>
                <a:cubicBezTo>
                  <a:pt x="1347" y="4921"/>
                  <a:pt x="1353" y="4906"/>
                  <a:pt x="1355" y="4902"/>
                </a:cubicBezTo>
                <a:cubicBezTo>
                  <a:pt x="1363" y="4883"/>
                  <a:pt x="1390" y="4842"/>
                  <a:pt x="1402" y="4831"/>
                </a:cubicBezTo>
                <a:cubicBezTo>
                  <a:pt x="1418" y="4816"/>
                  <a:pt x="1444" y="4797"/>
                  <a:pt x="1467" y="4784"/>
                </a:cubicBezTo>
                <a:cubicBezTo>
                  <a:pt x="1529" y="4748"/>
                  <a:pt x="1661" y="4660"/>
                  <a:pt x="1676" y="4643"/>
                </a:cubicBezTo>
                <a:cubicBezTo>
                  <a:pt x="1701" y="4617"/>
                  <a:pt x="1758" y="4540"/>
                  <a:pt x="1797" y="4479"/>
                </a:cubicBezTo>
                <a:cubicBezTo>
                  <a:pt x="1811" y="4457"/>
                  <a:pt x="1853" y="4407"/>
                  <a:pt x="1866" y="4397"/>
                </a:cubicBezTo>
                <a:cubicBezTo>
                  <a:pt x="1889" y="4378"/>
                  <a:pt x="1912" y="4364"/>
                  <a:pt x="1938" y="4354"/>
                </a:cubicBezTo>
                <a:cubicBezTo>
                  <a:pt x="1966" y="4343"/>
                  <a:pt x="1986" y="4341"/>
                  <a:pt x="2024" y="4349"/>
                </a:cubicBezTo>
                <a:lnTo>
                  <a:pt x="2024" y="4349"/>
                </a:lnTo>
                <a:cubicBezTo>
                  <a:pt x="2035" y="4351"/>
                  <a:pt x="2054" y="4356"/>
                  <a:pt x="2065" y="4358"/>
                </a:cubicBezTo>
                <a:cubicBezTo>
                  <a:pt x="2076" y="4361"/>
                  <a:pt x="2103" y="4368"/>
                  <a:pt x="2126" y="4373"/>
                </a:cubicBezTo>
                <a:lnTo>
                  <a:pt x="2127" y="4374"/>
                </a:lnTo>
                <a:cubicBezTo>
                  <a:pt x="2164" y="4382"/>
                  <a:pt x="2192" y="4391"/>
                  <a:pt x="2213" y="4398"/>
                </a:cubicBezTo>
                <a:lnTo>
                  <a:pt x="2214" y="4399"/>
                </a:lnTo>
                <a:cubicBezTo>
                  <a:pt x="2224" y="4402"/>
                  <a:pt x="2243" y="4409"/>
                  <a:pt x="2257" y="4413"/>
                </a:cubicBezTo>
                <a:cubicBezTo>
                  <a:pt x="2282" y="4421"/>
                  <a:pt x="2299" y="4428"/>
                  <a:pt x="2319" y="4438"/>
                </a:cubicBezTo>
                <a:cubicBezTo>
                  <a:pt x="2298" y="4433"/>
                  <a:pt x="2276" y="4430"/>
                  <a:pt x="2242" y="4430"/>
                </a:cubicBezTo>
                <a:cubicBezTo>
                  <a:pt x="2203" y="4430"/>
                  <a:pt x="2140" y="4447"/>
                  <a:pt x="2100" y="4470"/>
                </a:cubicBezTo>
                <a:cubicBezTo>
                  <a:pt x="2078" y="4482"/>
                  <a:pt x="2032" y="4515"/>
                  <a:pt x="2014" y="4532"/>
                </a:cubicBezTo>
                <a:cubicBezTo>
                  <a:pt x="1989" y="4555"/>
                  <a:pt x="1956" y="4590"/>
                  <a:pt x="1922" y="4630"/>
                </a:cubicBezTo>
                <a:cubicBezTo>
                  <a:pt x="1883" y="4675"/>
                  <a:pt x="1865" y="4698"/>
                  <a:pt x="1821" y="4761"/>
                </a:cubicBezTo>
                <a:cubicBezTo>
                  <a:pt x="1792" y="4802"/>
                  <a:pt x="1758" y="4829"/>
                  <a:pt x="1707" y="4851"/>
                </a:cubicBezTo>
                <a:cubicBezTo>
                  <a:pt x="1611" y="4892"/>
                  <a:pt x="1527" y="4923"/>
                  <a:pt x="1462" y="4940"/>
                </a:cubicBezTo>
                <a:cubicBezTo>
                  <a:pt x="1393" y="4958"/>
                  <a:pt x="1361" y="4969"/>
                  <a:pt x="1322" y="4984"/>
                </a:cubicBezTo>
                <a:cubicBezTo>
                  <a:pt x="1316" y="4986"/>
                  <a:pt x="1311" y="4988"/>
                  <a:pt x="1307" y="4990"/>
                </a:cubicBezTo>
                <a:cubicBezTo>
                  <a:pt x="1311" y="4987"/>
                  <a:pt x="1315" y="4983"/>
                  <a:pt x="1320" y="4979"/>
                </a:cubicBezTo>
                <a:cubicBezTo>
                  <a:pt x="1334" y="4968"/>
                  <a:pt x="1353" y="4953"/>
                  <a:pt x="1362" y="4945"/>
                </a:cubicBezTo>
                <a:cubicBezTo>
                  <a:pt x="1372" y="4937"/>
                  <a:pt x="1383" y="4929"/>
                  <a:pt x="1387" y="4927"/>
                </a:cubicBezTo>
                <a:moveTo>
                  <a:pt x="2117" y="4348"/>
                </a:moveTo>
                <a:cubicBezTo>
                  <a:pt x="2105" y="4345"/>
                  <a:pt x="2080" y="4339"/>
                  <a:pt x="2062" y="4335"/>
                </a:cubicBezTo>
                <a:cubicBezTo>
                  <a:pt x="2056" y="4333"/>
                  <a:pt x="2050" y="4332"/>
                  <a:pt x="2045" y="4330"/>
                </a:cubicBezTo>
                <a:cubicBezTo>
                  <a:pt x="2067" y="4329"/>
                  <a:pt x="2105" y="4328"/>
                  <a:pt x="2123" y="4328"/>
                </a:cubicBezTo>
                <a:cubicBezTo>
                  <a:pt x="2181" y="4331"/>
                  <a:pt x="2226" y="4339"/>
                  <a:pt x="2273" y="4355"/>
                </a:cubicBezTo>
                <a:cubicBezTo>
                  <a:pt x="2338" y="4377"/>
                  <a:pt x="2373" y="4395"/>
                  <a:pt x="2416" y="4431"/>
                </a:cubicBezTo>
                <a:cubicBezTo>
                  <a:pt x="2443" y="4453"/>
                  <a:pt x="2467" y="4478"/>
                  <a:pt x="2469" y="4483"/>
                </a:cubicBezTo>
                <a:cubicBezTo>
                  <a:pt x="2469" y="4485"/>
                  <a:pt x="2470" y="4487"/>
                  <a:pt x="2471" y="4489"/>
                </a:cubicBezTo>
                <a:cubicBezTo>
                  <a:pt x="2472" y="4489"/>
                  <a:pt x="2473" y="4490"/>
                  <a:pt x="2474" y="4490"/>
                </a:cubicBezTo>
                <a:cubicBezTo>
                  <a:pt x="2477" y="4494"/>
                  <a:pt x="2486" y="4518"/>
                  <a:pt x="2489" y="4542"/>
                </a:cubicBezTo>
                <a:lnTo>
                  <a:pt x="2490" y="4553"/>
                </a:lnTo>
                <a:lnTo>
                  <a:pt x="2489" y="4551"/>
                </a:lnTo>
                <a:cubicBezTo>
                  <a:pt x="2458" y="4511"/>
                  <a:pt x="2420" y="4477"/>
                  <a:pt x="2370" y="4444"/>
                </a:cubicBezTo>
                <a:cubicBezTo>
                  <a:pt x="2325" y="4415"/>
                  <a:pt x="2306" y="4406"/>
                  <a:pt x="2258" y="4390"/>
                </a:cubicBezTo>
                <a:cubicBezTo>
                  <a:pt x="2242" y="4385"/>
                  <a:pt x="2219" y="4377"/>
                  <a:pt x="2206" y="4372"/>
                </a:cubicBezTo>
                <a:cubicBezTo>
                  <a:pt x="2193" y="4367"/>
                  <a:pt x="2173" y="4361"/>
                  <a:pt x="2161" y="4358"/>
                </a:cubicBezTo>
                <a:cubicBezTo>
                  <a:pt x="2149" y="4356"/>
                  <a:pt x="2130" y="4351"/>
                  <a:pt x="2117" y="4348"/>
                </a:cubicBezTo>
                <a:moveTo>
                  <a:pt x="1858" y="4046"/>
                </a:moveTo>
                <a:cubicBezTo>
                  <a:pt x="1858" y="4049"/>
                  <a:pt x="1849" y="4058"/>
                  <a:pt x="1827" y="4065"/>
                </a:cubicBezTo>
                <a:cubicBezTo>
                  <a:pt x="1825" y="4066"/>
                  <a:pt x="1823" y="4067"/>
                  <a:pt x="1820" y="4068"/>
                </a:cubicBezTo>
                <a:cubicBezTo>
                  <a:pt x="1823" y="4065"/>
                  <a:pt x="1825" y="4063"/>
                  <a:pt x="1829" y="4060"/>
                </a:cubicBezTo>
                <a:cubicBezTo>
                  <a:pt x="1841" y="4049"/>
                  <a:pt x="1851" y="4044"/>
                  <a:pt x="1856" y="4044"/>
                </a:cubicBezTo>
                <a:lnTo>
                  <a:pt x="1857" y="4045"/>
                </a:lnTo>
                <a:cubicBezTo>
                  <a:pt x="1857" y="4045"/>
                  <a:pt x="1858" y="4045"/>
                  <a:pt x="1858" y="4046"/>
                </a:cubicBezTo>
                <a:moveTo>
                  <a:pt x="2699" y="2816"/>
                </a:moveTo>
                <a:cubicBezTo>
                  <a:pt x="2696" y="2814"/>
                  <a:pt x="2688" y="2809"/>
                  <a:pt x="2683" y="2805"/>
                </a:cubicBezTo>
                <a:cubicBezTo>
                  <a:pt x="2682" y="2804"/>
                  <a:pt x="2679" y="2802"/>
                  <a:pt x="2677" y="2805"/>
                </a:cubicBezTo>
                <a:cubicBezTo>
                  <a:pt x="2674" y="2808"/>
                  <a:pt x="2677" y="2810"/>
                  <a:pt x="2681" y="2815"/>
                </a:cubicBezTo>
                <a:cubicBezTo>
                  <a:pt x="2684" y="2819"/>
                  <a:pt x="2689" y="2823"/>
                  <a:pt x="2694" y="2829"/>
                </a:cubicBezTo>
                <a:cubicBezTo>
                  <a:pt x="2707" y="2842"/>
                  <a:pt x="2724" y="2862"/>
                  <a:pt x="2730" y="2871"/>
                </a:cubicBezTo>
                <a:cubicBezTo>
                  <a:pt x="2743" y="2890"/>
                  <a:pt x="2780" y="2936"/>
                  <a:pt x="2795" y="2951"/>
                </a:cubicBezTo>
                <a:cubicBezTo>
                  <a:pt x="2800" y="2956"/>
                  <a:pt x="2808" y="2964"/>
                  <a:pt x="2813" y="2970"/>
                </a:cubicBezTo>
                <a:cubicBezTo>
                  <a:pt x="2817" y="2975"/>
                  <a:pt x="2824" y="2983"/>
                  <a:pt x="2828" y="2987"/>
                </a:cubicBezTo>
                <a:cubicBezTo>
                  <a:pt x="2832" y="2991"/>
                  <a:pt x="2844" y="3004"/>
                  <a:pt x="2854" y="3016"/>
                </a:cubicBezTo>
                <a:cubicBezTo>
                  <a:pt x="2859" y="3022"/>
                  <a:pt x="2863" y="3026"/>
                  <a:pt x="2865" y="3029"/>
                </a:cubicBezTo>
                <a:cubicBezTo>
                  <a:pt x="2857" y="3028"/>
                  <a:pt x="2842" y="3025"/>
                  <a:pt x="2829" y="3024"/>
                </a:cubicBezTo>
                <a:cubicBezTo>
                  <a:pt x="2764" y="3014"/>
                  <a:pt x="2739" y="3004"/>
                  <a:pt x="2674" y="2958"/>
                </a:cubicBezTo>
                <a:cubicBezTo>
                  <a:pt x="2629" y="2926"/>
                  <a:pt x="2601" y="2901"/>
                  <a:pt x="2562" y="2860"/>
                </a:cubicBezTo>
                <a:cubicBezTo>
                  <a:pt x="2529" y="2823"/>
                  <a:pt x="2491" y="2787"/>
                  <a:pt x="2457" y="2760"/>
                </a:cubicBezTo>
                <a:cubicBezTo>
                  <a:pt x="2413" y="2725"/>
                  <a:pt x="2394" y="2718"/>
                  <a:pt x="2386" y="2718"/>
                </a:cubicBezTo>
                <a:cubicBezTo>
                  <a:pt x="2396" y="2714"/>
                  <a:pt x="2418" y="2706"/>
                  <a:pt x="2468" y="2691"/>
                </a:cubicBezTo>
                <a:cubicBezTo>
                  <a:pt x="2470" y="2690"/>
                  <a:pt x="2489" y="2689"/>
                  <a:pt x="2518" y="2688"/>
                </a:cubicBezTo>
                <a:cubicBezTo>
                  <a:pt x="2550" y="2687"/>
                  <a:pt x="2569" y="2688"/>
                  <a:pt x="2586" y="2691"/>
                </a:cubicBezTo>
                <a:cubicBezTo>
                  <a:pt x="2639" y="2701"/>
                  <a:pt x="2716" y="2750"/>
                  <a:pt x="2758" y="2799"/>
                </a:cubicBezTo>
                <a:cubicBezTo>
                  <a:pt x="2771" y="2814"/>
                  <a:pt x="2788" y="2837"/>
                  <a:pt x="2796" y="2849"/>
                </a:cubicBezTo>
                <a:cubicBezTo>
                  <a:pt x="2804" y="2862"/>
                  <a:pt x="2821" y="2887"/>
                  <a:pt x="2833" y="2906"/>
                </a:cubicBezTo>
                <a:cubicBezTo>
                  <a:pt x="2845" y="2924"/>
                  <a:pt x="2860" y="2951"/>
                  <a:pt x="2867" y="2966"/>
                </a:cubicBezTo>
                <a:cubicBezTo>
                  <a:pt x="2879" y="2992"/>
                  <a:pt x="2888" y="3015"/>
                  <a:pt x="2893" y="3028"/>
                </a:cubicBezTo>
                <a:cubicBezTo>
                  <a:pt x="2892" y="3028"/>
                  <a:pt x="2892" y="3027"/>
                  <a:pt x="2891" y="3027"/>
                </a:cubicBezTo>
                <a:cubicBezTo>
                  <a:pt x="2879" y="3012"/>
                  <a:pt x="2829" y="2955"/>
                  <a:pt x="2815" y="2940"/>
                </a:cubicBezTo>
                <a:cubicBezTo>
                  <a:pt x="2809" y="2934"/>
                  <a:pt x="2800" y="2925"/>
                  <a:pt x="2794" y="2919"/>
                </a:cubicBezTo>
                <a:cubicBezTo>
                  <a:pt x="2789" y="2914"/>
                  <a:pt x="2778" y="2900"/>
                  <a:pt x="2769" y="2890"/>
                </a:cubicBezTo>
                <a:cubicBezTo>
                  <a:pt x="2747" y="2863"/>
                  <a:pt x="2708" y="2821"/>
                  <a:pt x="2699" y="2816"/>
                </a:cubicBezTo>
                <a:moveTo>
                  <a:pt x="2080" y="2827"/>
                </a:moveTo>
                <a:cubicBezTo>
                  <a:pt x="2081" y="2826"/>
                  <a:pt x="2084" y="2824"/>
                  <a:pt x="2103" y="2812"/>
                </a:cubicBezTo>
                <a:cubicBezTo>
                  <a:pt x="2154" y="2778"/>
                  <a:pt x="2174" y="2770"/>
                  <a:pt x="2255" y="2750"/>
                </a:cubicBezTo>
                <a:cubicBezTo>
                  <a:pt x="2283" y="2743"/>
                  <a:pt x="2308" y="2737"/>
                  <a:pt x="2310" y="2737"/>
                </a:cubicBezTo>
                <a:cubicBezTo>
                  <a:pt x="2326" y="2732"/>
                  <a:pt x="2355" y="2733"/>
                  <a:pt x="2377" y="2738"/>
                </a:cubicBezTo>
                <a:cubicBezTo>
                  <a:pt x="2402" y="2744"/>
                  <a:pt x="2405" y="2746"/>
                  <a:pt x="2443" y="2777"/>
                </a:cubicBezTo>
                <a:cubicBezTo>
                  <a:pt x="2451" y="2784"/>
                  <a:pt x="2464" y="2795"/>
                  <a:pt x="2471" y="2800"/>
                </a:cubicBezTo>
                <a:lnTo>
                  <a:pt x="2477" y="2805"/>
                </a:lnTo>
                <a:lnTo>
                  <a:pt x="2469" y="2805"/>
                </a:lnTo>
                <a:cubicBezTo>
                  <a:pt x="2448" y="2807"/>
                  <a:pt x="2392" y="2829"/>
                  <a:pt x="2365" y="2847"/>
                </a:cubicBezTo>
                <a:cubicBezTo>
                  <a:pt x="2354" y="2854"/>
                  <a:pt x="2337" y="2867"/>
                  <a:pt x="2328" y="2877"/>
                </a:cubicBezTo>
                <a:cubicBezTo>
                  <a:pt x="2290" y="2918"/>
                  <a:pt x="2270" y="2933"/>
                  <a:pt x="2236" y="2944"/>
                </a:cubicBezTo>
                <a:cubicBezTo>
                  <a:pt x="2210" y="2953"/>
                  <a:pt x="2172" y="2964"/>
                  <a:pt x="2145" y="2969"/>
                </a:cubicBezTo>
                <a:cubicBezTo>
                  <a:pt x="2109" y="2975"/>
                  <a:pt x="2058" y="2988"/>
                  <a:pt x="2032" y="2997"/>
                </a:cubicBezTo>
                <a:cubicBezTo>
                  <a:pt x="2021" y="3001"/>
                  <a:pt x="2007" y="3005"/>
                  <a:pt x="2001" y="3006"/>
                </a:cubicBezTo>
                <a:cubicBezTo>
                  <a:pt x="1980" y="3011"/>
                  <a:pt x="1939" y="3029"/>
                  <a:pt x="1910" y="3046"/>
                </a:cubicBezTo>
                <a:cubicBezTo>
                  <a:pt x="1918" y="3038"/>
                  <a:pt x="1929" y="3029"/>
                  <a:pt x="1939" y="3023"/>
                </a:cubicBezTo>
                <a:cubicBezTo>
                  <a:pt x="1952" y="3013"/>
                  <a:pt x="1969" y="3001"/>
                  <a:pt x="1976" y="2995"/>
                </a:cubicBezTo>
                <a:cubicBezTo>
                  <a:pt x="1996" y="2980"/>
                  <a:pt x="2045" y="2947"/>
                  <a:pt x="2065" y="2937"/>
                </a:cubicBezTo>
                <a:cubicBezTo>
                  <a:pt x="2075" y="2932"/>
                  <a:pt x="2105" y="2915"/>
                  <a:pt x="2132" y="2899"/>
                </a:cubicBezTo>
                <a:cubicBezTo>
                  <a:pt x="2158" y="2884"/>
                  <a:pt x="2195" y="2865"/>
                  <a:pt x="2213" y="2856"/>
                </a:cubicBezTo>
                <a:cubicBezTo>
                  <a:pt x="2239" y="2844"/>
                  <a:pt x="2259" y="2834"/>
                  <a:pt x="2272" y="2827"/>
                </a:cubicBezTo>
                <a:cubicBezTo>
                  <a:pt x="2279" y="2823"/>
                  <a:pt x="2284" y="2821"/>
                  <a:pt x="2288" y="2819"/>
                </a:cubicBezTo>
                <a:cubicBezTo>
                  <a:pt x="2292" y="2816"/>
                  <a:pt x="2295" y="2814"/>
                  <a:pt x="2294" y="2811"/>
                </a:cubicBezTo>
                <a:cubicBezTo>
                  <a:pt x="2294" y="2809"/>
                  <a:pt x="2292" y="2808"/>
                  <a:pt x="2291" y="2808"/>
                </a:cubicBezTo>
                <a:cubicBezTo>
                  <a:pt x="2289" y="2808"/>
                  <a:pt x="2288" y="2809"/>
                  <a:pt x="2288" y="2809"/>
                </a:cubicBezTo>
                <a:cubicBezTo>
                  <a:pt x="2216" y="2828"/>
                  <a:pt x="2062" y="2906"/>
                  <a:pt x="1983" y="2963"/>
                </a:cubicBezTo>
                <a:cubicBezTo>
                  <a:pt x="1968" y="2974"/>
                  <a:pt x="1945" y="2991"/>
                  <a:pt x="1930" y="3001"/>
                </a:cubicBezTo>
                <a:cubicBezTo>
                  <a:pt x="1922" y="3007"/>
                  <a:pt x="1913" y="3014"/>
                  <a:pt x="1906" y="3019"/>
                </a:cubicBezTo>
                <a:cubicBezTo>
                  <a:pt x="1910" y="3013"/>
                  <a:pt x="1915" y="3006"/>
                  <a:pt x="1917" y="3004"/>
                </a:cubicBezTo>
                <a:cubicBezTo>
                  <a:pt x="1918" y="3002"/>
                  <a:pt x="1926" y="2991"/>
                  <a:pt x="1931" y="2984"/>
                </a:cubicBezTo>
                <a:cubicBezTo>
                  <a:pt x="1953" y="2954"/>
                  <a:pt x="2006" y="2893"/>
                  <a:pt x="2039" y="2861"/>
                </a:cubicBezTo>
                <a:cubicBezTo>
                  <a:pt x="2050" y="2850"/>
                  <a:pt x="2077" y="2828"/>
                  <a:pt x="2080" y="2827"/>
                </a:cubicBezTo>
                <a:moveTo>
                  <a:pt x="1709" y="2894"/>
                </a:moveTo>
                <a:cubicBezTo>
                  <a:pt x="1711" y="2886"/>
                  <a:pt x="1720" y="2864"/>
                  <a:pt x="1727" y="2857"/>
                </a:cubicBezTo>
                <a:cubicBezTo>
                  <a:pt x="1732" y="2850"/>
                  <a:pt x="1737" y="2848"/>
                  <a:pt x="1739" y="2848"/>
                </a:cubicBezTo>
                <a:cubicBezTo>
                  <a:pt x="1740" y="2848"/>
                  <a:pt x="1740" y="2848"/>
                  <a:pt x="1740" y="2848"/>
                </a:cubicBezTo>
                <a:cubicBezTo>
                  <a:pt x="1742" y="2849"/>
                  <a:pt x="1743" y="2851"/>
                  <a:pt x="1743" y="2853"/>
                </a:cubicBezTo>
                <a:lnTo>
                  <a:pt x="1743" y="2853"/>
                </a:lnTo>
                <a:cubicBezTo>
                  <a:pt x="1744" y="2856"/>
                  <a:pt x="1743" y="2862"/>
                  <a:pt x="1741" y="2865"/>
                </a:cubicBezTo>
                <a:cubicBezTo>
                  <a:pt x="1739" y="2871"/>
                  <a:pt x="1718" y="2889"/>
                  <a:pt x="1709" y="2894"/>
                </a:cubicBezTo>
                <a:moveTo>
                  <a:pt x="2161" y="1552"/>
                </a:moveTo>
                <a:lnTo>
                  <a:pt x="2161" y="1552"/>
                </a:lnTo>
                <a:cubicBezTo>
                  <a:pt x="2132" y="1575"/>
                  <a:pt x="2110" y="1614"/>
                  <a:pt x="2099" y="1664"/>
                </a:cubicBezTo>
                <a:cubicBezTo>
                  <a:pt x="2092" y="1694"/>
                  <a:pt x="2086" y="1715"/>
                  <a:pt x="2083" y="1724"/>
                </a:cubicBezTo>
                <a:cubicBezTo>
                  <a:pt x="2076" y="1744"/>
                  <a:pt x="2059" y="1803"/>
                  <a:pt x="2057" y="1816"/>
                </a:cubicBezTo>
                <a:cubicBezTo>
                  <a:pt x="2056" y="1819"/>
                  <a:pt x="2055" y="1830"/>
                  <a:pt x="2053" y="1840"/>
                </a:cubicBezTo>
                <a:cubicBezTo>
                  <a:pt x="2051" y="1850"/>
                  <a:pt x="2049" y="1863"/>
                  <a:pt x="2049" y="1869"/>
                </a:cubicBezTo>
                <a:cubicBezTo>
                  <a:pt x="2047" y="1884"/>
                  <a:pt x="2043" y="1906"/>
                  <a:pt x="2040" y="1915"/>
                </a:cubicBezTo>
                <a:cubicBezTo>
                  <a:pt x="2039" y="1919"/>
                  <a:pt x="2022" y="1951"/>
                  <a:pt x="1999" y="1990"/>
                </a:cubicBezTo>
                <a:cubicBezTo>
                  <a:pt x="1978" y="2027"/>
                  <a:pt x="1954" y="2069"/>
                  <a:pt x="1946" y="2084"/>
                </a:cubicBezTo>
                <a:cubicBezTo>
                  <a:pt x="1933" y="2106"/>
                  <a:pt x="1921" y="2125"/>
                  <a:pt x="1898" y="2160"/>
                </a:cubicBezTo>
                <a:cubicBezTo>
                  <a:pt x="1896" y="2164"/>
                  <a:pt x="1891" y="2171"/>
                  <a:pt x="1888" y="2174"/>
                </a:cubicBezTo>
                <a:cubicBezTo>
                  <a:pt x="1885" y="2178"/>
                  <a:pt x="1879" y="2186"/>
                  <a:pt x="1875" y="2191"/>
                </a:cubicBezTo>
                <a:cubicBezTo>
                  <a:pt x="1865" y="2204"/>
                  <a:pt x="1829" y="2239"/>
                  <a:pt x="1824" y="2242"/>
                </a:cubicBezTo>
                <a:cubicBezTo>
                  <a:pt x="1821" y="2242"/>
                  <a:pt x="1818" y="2245"/>
                  <a:pt x="1818" y="2247"/>
                </a:cubicBezTo>
                <a:cubicBezTo>
                  <a:pt x="1817" y="2248"/>
                  <a:pt x="1816" y="2249"/>
                  <a:pt x="1813" y="2251"/>
                </a:cubicBezTo>
                <a:cubicBezTo>
                  <a:pt x="1809" y="2253"/>
                  <a:pt x="1800" y="2259"/>
                  <a:pt x="1792" y="2265"/>
                </a:cubicBezTo>
                <a:lnTo>
                  <a:pt x="1752" y="2292"/>
                </a:lnTo>
                <a:cubicBezTo>
                  <a:pt x="1726" y="2310"/>
                  <a:pt x="1705" y="2325"/>
                  <a:pt x="1696" y="2332"/>
                </a:cubicBezTo>
                <a:cubicBezTo>
                  <a:pt x="1703" y="2321"/>
                  <a:pt x="1716" y="2300"/>
                  <a:pt x="1735" y="2273"/>
                </a:cubicBezTo>
                <a:cubicBezTo>
                  <a:pt x="1756" y="2240"/>
                  <a:pt x="1798" y="2159"/>
                  <a:pt x="1811" y="2126"/>
                </a:cubicBezTo>
                <a:cubicBezTo>
                  <a:pt x="1827" y="2085"/>
                  <a:pt x="1839" y="2048"/>
                  <a:pt x="1848" y="2006"/>
                </a:cubicBezTo>
                <a:cubicBezTo>
                  <a:pt x="1856" y="1966"/>
                  <a:pt x="1866" y="1941"/>
                  <a:pt x="1892" y="1896"/>
                </a:cubicBezTo>
                <a:cubicBezTo>
                  <a:pt x="1900" y="1882"/>
                  <a:pt x="1912" y="1858"/>
                  <a:pt x="1919" y="1842"/>
                </a:cubicBezTo>
                <a:cubicBezTo>
                  <a:pt x="1931" y="1813"/>
                  <a:pt x="1964" y="1746"/>
                  <a:pt x="1979" y="1718"/>
                </a:cubicBezTo>
                <a:cubicBezTo>
                  <a:pt x="1984" y="1709"/>
                  <a:pt x="1987" y="1704"/>
                  <a:pt x="1988" y="1701"/>
                </a:cubicBezTo>
                <a:cubicBezTo>
                  <a:pt x="1991" y="1696"/>
                  <a:pt x="1993" y="1693"/>
                  <a:pt x="1990" y="1691"/>
                </a:cubicBezTo>
                <a:cubicBezTo>
                  <a:pt x="1989" y="1690"/>
                  <a:pt x="1988" y="1690"/>
                  <a:pt x="1988" y="1690"/>
                </a:cubicBezTo>
                <a:cubicBezTo>
                  <a:pt x="1986" y="1690"/>
                  <a:pt x="1984" y="1692"/>
                  <a:pt x="1983" y="1694"/>
                </a:cubicBezTo>
                <a:cubicBezTo>
                  <a:pt x="1957" y="1724"/>
                  <a:pt x="1934" y="1761"/>
                  <a:pt x="1910" y="1813"/>
                </a:cubicBezTo>
                <a:cubicBezTo>
                  <a:pt x="1898" y="1838"/>
                  <a:pt x="1883" y="1867"/>
                  <a:pt x="1876" y="1878"/>
                </a:cubicBezTo>
                <a:cubicBezTo>
                  <a:pt x="1848" y="1924"/>
                  <a:pt x="1834" y="1960"/>
                  <a:pt x="1824" y="2005"/>
                </a:cubicBezTo>
                <a:cubicBezTo>
                  <a:pt x="1812" y="2063"/>
                  <a:pt x="1793" y="2117"/>
                  <a:pt x="1765" y="2171"/>
                </a:cubicBezTo>
                <a:cubicBezTo>
                  <a:pt x="1757" y="2186"/>
                  <a:pt x="1749" y="2202"/>
                  <a:pt x="1748" y="2207"/>
                </a:cubicBezTo>
                <a:cubicBezTo>
                  <a:pt x="1746" y="2211"/>
                  <a:pt x="1724" y="2246"/>
                  <a:pt x="1705" y="2277"/>
                </a:cubicBezTo>
                <a:cubicBezTo>
                  <a:pt x="1734" y="2221"/>
                  <a:pt x="1744" y="2182"/>
                  <a:pt x="1744" y="2128"/>
                </a:cubicBezTo>
                <a:cubicBezTo>
                  <a:pt x="1744" y="2066"/>
                  <a:pt x="1750" y="2025"/>
                  <a:pt x="1766" y="1972"/>
                </a:cubicBezTo>
                <a:cubicBezTo>
                  <a:pt x="1769" y="1959"/>
                  <a:pt x="1774" y="1944"/>
                  <a:pt x="1774" y="1942"/>
                </a:cubicBezTo>
                <a:cubicBezTo>
                  <a:pt x="1774" y="1941"/>
                  <a:pt x="1776" y="1938"/>
                  <a:pt x="1777" y="1934"/>
                </a:cubicBezTo>
                <a:cubicBezTo>
                  <a:pt x="1779" y="1930"/>
                  <a:pt x="1784" y="1914"/>
                  <a:pt x="1787" y="1901"/>
                </a:cubicBezTo>
                <a:cubicBezTo>
                  <a:pt x="1797" y="1861"/>
                  <a:pt x="1801" y="1847"/>
                  <a:pt x="1823" y="1791"/>
                </a:cubicBezTo>
                <a:cubicBezTo>
                  <a:pt x="1844" y="1736"/>
                  <a:pt x="1898" y="1672"/>
                  <a:pt x="1954" y="1636"/>
                </a:cubicBezTo>
                <a:cubicBezTo>
                  <a:pt x="1969" y="1626"/>
                  <a:pt x="1991" y="1611"/>
                  <a:pt x="2004" y="1602"/>
                </a:cubicBezTo>
                <a:cubicBezTo>
                  <a:pt x="2039" y="1578"/>
                  <a:pt x="2058" y="1567"/>
                  <a:pt x="2073" y="1562"/>
                </a:cubicBezTo>
                <a:cubicBezTo>
                  <a:pt x="2089" y="1558"/>
                  <a:pt x="2128" y="1551"/>
                  <a:pt x="2157" y="1549"/>
                </a:cubicBezTo>
                <a:lnTo>
                  <a:pt x="2165" y="1548"/>
                </a:lnTo>
                <a:lnTo>
                  <a:pt x="2161" y="1552"/>
                </a:lnTo>
                <a:moveTo>
                  <a:pt x="2239" y="1562"/>
                </a:moveTo>
                <a:cubicBezTo>
                  <a:pt x="2248" y="1571"/>
                  <a:pt x="2258" y="1599"/>
                  <a:pt x="2259" y="1619"/>
                </a:cubicBezTo>
                <a:cubicBezTo>
                  <a:pt x="2260" y="1623"/>
                  <a:pt x="2260" y="1626"/>
                  <a:pt x="2260" y="1628"/>
                </a:cubicBezTo>
                <a:cubicBezTo>
                  <a:pt x="2247" y="1614"/>
                  <a:pt x="2223" y="1598"/>
                  <a:pt x="2199" y="1591"/>
                </a:cubicBezTo>
                <a:cubicBezTo>
                  <a:pt x="2191" y="1589"/>
                  <a:pt x="2181" y="1588"/>
                  <a:pt x="2172" y="1588"/>
                </a:cubicBezTo>
                <a:cubicBezTo>
                  <a:pt x="2166" y="1588"/>
                  <a:pt x="2159" y="1588"/>
                  <a:pt x="2155" y="1590"/>
                </a:cubicBezTo>
                <a:cubicBezTo>
                  <a:pt x="2164" y="1580"/>
                  <a:pt x="2185" y="1562"/>
                  <a:pt x="2196" y="1557"/>
                </a:cubicBezTo>
                <a:cubicBezTo>
                  <a:pt x="2213" y="1550"/>
                  <a:pt x="2214" y="1550"/>
                  <a:pt x="2225" y="1554"/>
                </a:cubicBezTo>
                <a:lnTo>
                  <a:pt x="2225" y="1554"/>
                </a:lnTo>
                <a:cubicBezTo>
                  <a:pt x="2230" y="1556"/>
                  <a:pt x="2237" y="1560"/>
                  <a:pt x="2239" y="1562"/>
                </a:cubicBezTo>
                <a:moveTo>
                  <a:pt x="1463" y="1806"/>
                </a:moveTo>
                <a:cubicBezTo>
                  <a:pt x="1464" y="1776"/>
                  <a:pt x="1464" y="1772"/>
                  <a:pt x="1468" y="1748"/>
                </a:cubicBezTo>
                <a:cubicBezTo>
                  <a:pt x="1469" y="1739"/>
                  <a:pt x="1470" y="1727"/>
                  <a:pt x="1471" y="1721"/>
                </a:cubicBezTo>
                <a:cubicBezTo>
                  <a:pt x="1471" y="1714"/>
                  <a:pt x="1472" y="1709"/>
                  <a:pt x="1472" y="1708"/>
                </a:cubicBezTo>
                <a:cubicBezTo>
                  <a:pt x="1474" y="1706"/>
                  <a:pt x="1475" y="1682"/>
                  <a:pt x="1475" y="1672"/>
                </a:cubicBezTo>
                <a:cubicBezTo>
                  <a:pt x="1476" y="1654"/>
                  <a:pt x="1477" y="1633"/>
                  <a:pt x="1479" y="1625"/>
                </a:cubicBezTo>
                <a:cubicBezTo>
                  <a:pt x="1496" y="1542"/>
                  <a:pt x="1497" y="1535"/>
                  <a:pt x="1497" y="1461"/>
                </a:cubicBezTo>
                <a:cubicBezTo>
                  <a:pt x="1497" y="1443"/>
                  <a:pt x="1497" y="1421"/>
                  <a:pt x="1497" y="1412"/>
                </a:cubicBezTo>
                <a:cubicBezTo>
                  <a:pt x="1497" y="1402"/>
                  <a:pt x="1495" y="1360"/>
                  <a:pt x="1493" y="1318"/>
                </a:cubicBezTo>
                <a:cubicBezTo>
                  <a:pt x="1491" y="1277"/>
                  <a:pt x="1490" y="1234"/>
                  <a:pt x="1490" y="1224"/>
                </a:cubicBezTo>
                <a:cubicBezTo>
                  <a:pt x="1491" y="1215"/>
                  <a:pt x="1493" y="1194"/>
                  <a:pt x="1495" y="1178"/>
                </a:cubicBezTo>
                <a:cubicBezTo>
                  <a:pt x="1496" y="1162"/>
                  <a:pt x="1498" y="1135"/>
                  <a:pt x="1499" y="1118"/>
                </a:cubicBezTo>
                <a:cubicBezTo>
                  <a:pt x="1499" y="1100"/>
                  <a:pt x="1501" y="1084"/>
                  <a:pt x="1502" y="1081"/>
                </a:cubicBezTo>
                <a:cubicBezTo>
                  <a:pt x="1503" y="1079"/>
                  <a:pt x="1505" y="1073"/>
                  <a:pt x="1504" y="1069"/>
                </a:cubicBezTo>
                <a:cubicBezTo>
                  <a:pt x="1504" y="1065"/>
                  <a:pt x="1510" y="1033"/>
                  <a:pt x="1522" y="981"/>
                </a:cubicBezTo>
                <a:cubicBezTo>
                  <a:pt x="1525" y="966"/>
                  <a:pt x="1529" y="946"/>
                  <a:pt x="1531" y="937"/>
                </a:cubicBezTo>
                <a:cubicBezTo>
                  <a:pt x="1533" y="928"/>
                  <a:pt x="1538" y="908"/>
                  <a:pt x="1542" y="893"/>
                </a:cubicBezTo>
                <a:cubicBezTo>
                  <a:pt x="1550" y="864"/>
                  <a:pt x="1548" y="862"/>
                  <a:pt x="1547" y="861"/>
                </a:cubicBezTo>
                <a:cubicBezTo>
                  <a:pt x="1546" y="860"/>
                  <a:pt x="1544" y="860"/>
                  <a:pt x="1543" y="860"/>
                </a:cubicBezTo>
                <a:cubicBezTo>
                  <a:pt x="1541" y="861"/>
                  <a:pt x="1538" y="862"/>
                  <a:pt x="1520" y="916"/>
                </a:cubicBezTo>
                <a:cubicBezTo>
                  <a:pt x="1511" y="940"/>
                  <a:pt x="1501" y="972"/>
                  <a:pt x="1500" y="982"/>
                </a:cubicBezTo>
                <a:cubicBezTo>
                  <a:pt x="1499" y="988"/>
                  <a:pt x="1498" y="991"/>
                  <a:pt x="1497" y="992"/>
                </a:cubicBezTo>
                <a:cubicBezTo>
                  <a:pt x="1496" y="993"/>
                  <a:pt x="1495" y="997"/>
                  <a:pt x="1488" y="1030"/>
                </a:cubicBezTo>
                <a:cubicBezTo>
                  <a:pt x="1484" y="1047"/>
                  <a:pt x="1480" y="1069"/>
                  <a:pt x="1479" y="1078"/>
                </a:cubicBezTo>
                <a:cubicBezTo>
                  <a:pt x="1479" y="1083"/>
                  <a:pt x="1478" y="1094"/>
                  <a:pt x="1477" y="1101"/>
                </a:cubicBezTo>
                <a:cubicBezTo>
                  <a:pt x="1476" y="1118"/>
                  <a:pt x="1470" y="1200"/>
                  <a:pt x="1468" y="1222"/>
                </a:cubicBezTo>
                <a:cubicBezTo>
                  <a:pt x="1467" y="1232"/>
                  <a:pt x="1469" y="1276"/>
                  <a:pt x="1471" y="1319"/>
                </a:cubicBezTo>
                <a:cubicBezTo>
                  <a:pt x="1474" y="1365"/>
                  <a:pt x="1475" y="1399"/>
                  <a:pt x="1475" y="1402"/>
                </a:cubicBezTo>
                <a:cubicBezTo>
                  <a:pt x="1474" y="1406"/>
                  <a:pt x="1474" y="1427"/>
                  <a:pt x="1474" y="1446"/>
                </a:cubicBezTo>
                <a:cubicBezTo>
                  <a:pt x="1475" y="1532"/>
                  <a:pt x="1472" y="1569"/>
                  <a:pt x="1461" y="1600"/>
                </a:cubicBezTo>
                <a:cubicBezTo>
                  <a:pt x="1457" y="1613"/>
                  <a:pt x="1452" y="1647"/>
                  <a:pt x="1453" y="1661"/>
                </a:cubicBezTo>
                <a:cubicBezTo>
                  <a:pt x="1453" y="1669"/>
                  <a:pt x="1452" y="1687"/>
                  <a:pt x="1451" y="1700"/>
                </a:cubicBezTo>
                <a:lnTo>
                  <a:pt x="1449" y="1710"/>
                </a:lnTo>
                <a:cubicBezTo>
                  <a:pt x="1442" y="1776"/>
                  <a:pt x="1439" y="1832"/>
                  <a:pt x="1442" y="1878"/>
                </a:cubicBezTo>
                <a:lnTo>
                  <a:pt x="1442" y="1885"/>
                </a:lnTo>
                <a:cubicBezTo>
                  <a:pt x="1443" y="1892"/>
                  <a:pt x="1443" y="1899"/>
                  <a:pt x="1443" y="1905"/>
                </a:cubicBezTo>
                <a:cubicBezTo>
                  <a:pt x="1441" y="1892"/>
                  <a:pt x="1438" y="1877"/>
                  <a:pt x="1437" y="1864"/>
                </a:cubicBezTo>
                <a:cubicBezTo>
                  <a:pt x="1432" y="1832"/>
                  <a:pt x="1424" y="1702"/>
                  <a:pt x="1424" y="1663"/>
                </a:cubicBezTo>
                <a:cubicBezTo>
                  <a:pt x="1425" y="1570"/>
                  <a:pt x="1425" y="1566"/>
                  <a:pt x="1419" y="1550"/>
                </a:cubicBezTo>
                <a:cubicBezTo>
                  <a:pt x="1416" y="1541"/>
                  <a:pt x="1408" y="1519"/>
                  <a:pt x="1402" y="1502"/>
                </a:cubicBezTo>
                <a:cubicBezTo>
                  <a:pt x="1396" y="1484"/>
                  <a:pt x="1387" y="1460"/>
                  <a:pt x="1383" y="1449"/>
                </a:cubicBezTo>
                <a:cubicBezTo>
                  <a:pt x="1379" y="1437"/>
                  <a:pt x="1375" y="1427"/>
                  <a:pt x="1375" y="1426"/>
                </a:cubicBezTo>
                <a:cubicBezTo>
                  <a:pt x="1374" y="1423"/>
                  <a:pt x="1366" y="1404"/>
                  <a:pt x="1361" y="1392"/>
                </a:cubicBezTo>
                <a:cubicBezTo>
                  <a:pt x="1335" y="1326"/>
                  <a:pt x="1333" y="1317"/>
                  <a:pt x="1323" y="1266"/>
                </a:cubicBezTo>
                <a:cubicBezTo>
                  <a:pt x="1318" y="1236"/>
                  <a:pt x="1311" y="1127"/>
                  <a:pt x="1313" y="1087"/>
                </a:cubicBezTo>
                <a:cubicBezTo>
                  <a:pt x="1315" y="1014"/>
                  <a:pt x="1340" y="937"/>
                  <a:pt x="1403" y="813"/>
                </a:cubicBezTo>
                <a:cubicBezTo>
                  <a:pt x="1462" y="698"/>
                  <a:pt x="1481" y="662"/>
                  <a:pt x="1512" y="608"/>
                </a:cubicBezTo>
                <a:cubicBezTo>
                  <a:pt x="1563" y="522"/>
                  <a:pt x="1572" y="504"/>
                  <a:pt x="1608" y="422"/>
                </a:cubicBezTo>
                <a:cubicBezTo>
                  <a:pt x="1642" y="345"/>
                  <a:pt x="1659" y="302"/>
                  <a:pt x="1667" y="275"/>
                </a:cubicBezTo>
                <a:cubicBezTo>
                  <a:pt x="1681" y="226"/>
                  <a:pt x="1702" y="119"/>
                  <a:pt x="1706" y="80"/>
                </a:cubicBezTo>
                <a:cubicBezTo>
                  <a:pt x="1706" y="76"/>
                  <a:pt x="1706" y="73"/>
                  <a:pt x="1707" y="70"/>
                </a:cubicBezTo>
                <a:cubicBezTo>
                  <a:pt x="1708" y="75"/>
                  <a:pt x="1709" y="82"/>
                  <a:pt x="1709" y="90"/>
                </a:cubicBezTo>
                <a:cubicBezTo>
                  <a:pt x="1712" y="108"/>
                  <a:pt x="1715" y="133"/>
                  <a:pt x="1718" y="146"/>
                </a:cubicBezTo>
                <a:cubicBezTo>
                  <a:pt x="1720" y="158"/>
                  <a:pt x="1723" y="175"/>
                  <a:pt x="1724" y="183"/>
                </a:cubicBezTo>
                <a:cubicBezTo>
                  <a:pt x="1726" y="191"/>
                  <a:pt x="1731" y="220"/>
                  <a:pt x="1736" y="245"/>
                </a:cubicBezTo>
                <a:cubicBezTo>
                  <a:pt x="1760" y="376"/>
                  <a:pt x="1771" y="495"/>
                  <a:pt x="1767" y="563"/>
                </a:cubicBezTo>
                <a:cubicBezTo>
                  <a:pt x="1764" y="621"/>
                  <a:pt x="1751" y="686"/>
                  <a:pt x="1730" y="753"/>
                </a:cubicBezTo>
                <a:cubicBezTo>
                  <a:pt x="1716" y="796"/>
                  <a:pt x="1685" y="915"/>
                  <a:pt x="1677" y="952"/>
                </a:cubicBezTo>
                <a:cubicBezTo>
                  <a:pt x="1663" y="1019"/>
                  <a:pt x="1661" y="1048"/>
                  <a:pt x="1667" y="1158"/>
                </a:cubicBezTo>
                <a:cubicBezTo>
                  <a:pt x="1670" y="1217"/>
                  <a:pt x="1671" y="1262"/>
                  <a:pt x="1671" y="1265"/>
                </a:cubicBezTo>
                <a:cubicBezTo>
                  <a:pt x="1670" y="1270"/>
                  <a:pt x="1669" y="1284"/>
                  <a:pt x="1669" y="1297"/>
                </a:cubicBezTo>
                <a:cubicBezTo>
                  <a:pt x="1668" y="1349"/>
                  <a:pt x="1649" y="1443"/>
                  <a:pt x="1630" y="1484"/>
                </a:cubicBezTo>
                <a:cubicBezTo>
                  <a:pt x="1626" y="1494"/>
                  <a:pt x="1616" y="1512"/>
                  <a:pt x="1609" y="1524"/>
                </a:cubicBezTo>
                <a:cubicBezTo>
                  <a:pt x="1605" y="1533"/>
                  <a:pt x="1597" y="1547"/>
                  <a:pt x="1596" y="1549"/>
                </a:cubicBezTo>
                <a:cubicBezTo>
                  <a:pt x="1595" y="1551"/>
                  <a:pt x="1587" y="1565"/>
                  <a:pt x="1577" y="1583"/>
                </a:cubicBezTo>
                <a:cubicBezTo>
                  <a:pt x="1551" y="1628"/>
                  <a:pt x="1539" y="1656"/>
                  <a:pt x="1523" y="1704"/>
                </a:cubicBezTo>
                <a:cubicBezTo>
                  <a:pt x="1507" y="1754"/>
                  <a:pt x="1504" y="1771"/>
                  <a:pt x="1499" y="1820"/>
                </a:cubicBezTo>
                <a:cubicBezTo>
                  <a:pt x="1496" y="1853"/>
                  <a:pt x="1494" y="1859"/>
                  <a:pt x="1478" y="1895"/>
                </a:cubicBezTo>
                <a:lnTo>
                  <a:pt x="1466" y="1922"/>
                </a:lnTo>
                <a:lnTo>
                  <a:pt x="1466" y="1911"/>
                </a:lnTo>
                <a:cubicBezTo>
                  <a:pt x="1462" y="1864"/>
                  <a:pt x="1461" y="1835"/>
                  <a:pt x="1463" y="1806"/>
                </a:cubicBezTo>
                <a:moveTo>
                  <a:pt x="374" y="2704"/>
                </a:moveTo>
                <a:cubicBezTo>
                  <a:pt x="374" y="2708"/>
                  <a:pt x="373" y="2721"/>
                  <a:pt x="370" y="2734"/>
                </a:cubicBezTo>
                <a:cubicBezTo>
                  <a:pt x="368" y="2746"/>
                  <a:pt x="365" y="2768"/>
                  <a:pt x="364" y="2783"/>
                </a:cubicBezTo>
                <a:cubicBezTo>
                  <a:pt x="362" y="2817"/>
                  <a:pt x="361" y="2825"/>
                  <a:pt x="359" y="2834"/>
                </a:cubicBezTo>
                <a:cubicBezTo>
                  <a:pt x="357" y="2838"/>
                  <a:pt x="354" y="2852"/>
                  <a:pt x="351" y="2864"/>
                </a:cubicBezTo>
                <a:cubicBezTo>
                  <a:pt x="348" y="2876"/>
                  <a:pt x="344" y="2893"/>
                  <a:pt x="343" y="2899"/>
                </a:cubicBezTo>
                <a:cubicBezTo>
                  <a:pt x="339" y="2912"/>
                  <a:pt x="331" y="2946"/>
                  <a:pt x="330" y="2951"/>
                </a:cubicBezTo>
                <a:cubicBezTo>
                  <a:pt x="322" y="3000"/>
                  <a:pt x="306" y="3073"/>
                  <a:pt x="296" y="3111"/>
                </a:cubicBezTo>
                <a:cubicBezTo>
                  <a:pt x="289" y="3135"/>
                  <a:pt x="282" y="3164"/>
                  <a:pt x="281" y="3169"/>
                </a:cubicBezTo>
                <a:cubicBezTo>
                  <a:pt x="281" y="3174"/>
                  <a:pt x="280" y="3178"/>
                  <a:pt x="280" y="3179"/>
                </a:cubicBezTo>
                <a:cubicBezTo>
                  <a:pt x="278" y="3182"/>
                  <a:pt x="276" y="3204"/>
                  <a:pt x="276" y="3206"/>
                </a:cubicBezTo>
                <a:cubicBezTo>
                  <a:pt x="275" y="3219"/>
                  <a:pt x="274" y="3234"/>
                  <a:pt x="273" y="3238"/>
                </a:cubicBezTo>
                <a:cubicBezTo>
                  <a:pt x="269" y="3284"/>
                  <a:pt x="269" y="3308"/>
                  <a:pt x="272" y="3364"/>
                </a:cubicBezTo>
                <a:cubicBezTo>
                  <a:pt x="275" y="3426"/>
                  <a:pt x="277" y="3442"/>
                  <a:pt x="289" y="3521"/>
                </a:cubicBezTo>
                <a:cubicBezTo>
                  <a:pt x="294" y="3552"/>
                  <a:pt x="305" y="3603"/>
                  <a:pt x="312" y="3626"/>
                </a:cubicBezTo>
                <a:cubicBezTo>
                  <a:pt x="320" y="3653"/>
                  <a:pt x="326" y="3688"/>
                  <a:pt x="328" y="3714"/>
                </a:cubicBezTo>
                <a:cubicBezTo>
                  <a:pt x="329" y="3722"/>
                  <a:pt x="329" y="3729"/>
                  <a:pt x="330" y="3734"/>
                </a:cubicBezTo>
                <a:cubicBezTo>
                  <a:pt x="310" y="3705"/>
                  <a:pt x="246" y="3595"/>
                  <a:pt x="232" y="3564"/>
                </a:cubicBezTo>
                <a:cubicBezTo>
                  <a:pt x="218" y="3531"/>
                  <a:pt x="188" y="3451"/>
                  <a:pt x="175" y="3408"/>
                </a:cubicBezTo>
                <a:lnTo>
                  <a:pt x="164" y="3375"/>
                </a:lnTo>
                <a:lnTo>
                  <a:pt x="159" y="3263"/>
                </a:lnTo>
                <a:cubicBezTo>
                  <a:pt x="156" y="3198"/>
                  <a:pt x="154" y="3150"/>
                  <a:pt x="154" y="3147"/>
                </a:cubicBezTo>
                <a:cubicBezTo>
                  <a:pt x="155" y="3142"/>
                  <a:pt x="154" y="3140"/>
                  <a:pt x="152" y="3139"/>
                </a:cubicBezTo>
                <a:cubicBezTo>
                  <a:pt x="153" y="3139"/>
                  <a:pt x="154" y="3138"/>
                  <a:pt x="154" y="3137"/>
                </a:cubicBezTo>
                <a:cubicBezTo>
                  <a:pt x="155" y="3134"/>
                  <a:pt x="155" y="3129"/>
                  <a:pt x="154" y="3127"/>
                </a:cubicBezTo>
                <a:cubicBezTo>
                  <a:pt x="152" y="3123"/>
                  <a:pt x="150" y="3124"/>
                  <a:pt x="149" y="3124"/>
                </a:cubicBezTo>
                <a:cubicBezTo>
                  <a:pt x="145" y="3125"/>
                  <a:pt x="146" y="3129"/>
                  <a:pt x="146" y="3132"/>
                </a:cubicBezTo>
                <a:cubicBezTo>
                  <a:pt x="146" y="3134"/>
                  <a:pt x="146" y="3138"/>
                  <a:pt x="148" y="3139"/>
                </a:cubicBezTo>
                <a:lnTo>
                  <a:pt x="148" y="3140"/>
                </a:lnTo>
                <a:cubicBezTo>
                  <a:pt x="146" y="3141"/>
                  <a:pt x="142" y="3144"/>
                  <a:pt x="139" y="3219"/>
                </a:cubicBezTo>
                <a:cubicBezTo>
                  <a:pt x="138" y="3265"/>
                  <a:pt x="138" y="3312"/>
                  <a:pt x="140" y="3342"/>
                </a:cubicBezTo>
                <a:cubicBezTo>
                  <a:pt x="143" y="3385"/>
                  <a:pt x="144" y="3390"/>
                  <a:pt x="169" y="3461"/>
                </a:cubicBezTo>
                <a:cubicBezTo>
                  <a:pt x="181" y="3498"/>
                  <a:pt x="193" y="3528"/>
                  <a:pt x="205" y="3556"/>
                </a:cubicBezTo>
                <a:cubicBezTo>
                  <a:pt x="187" y="3520"/>
                  <a:pt x="167" y="3484"/>
                  <a:pt x="136" y="3434"/>
                </a:cubicBezTo>
                <a:cubicBezTo>
                  <a:pt x="80" y="3341"/>
                  <a:pt x="72" y="3305"/>
                  <a:pt x="85" y="3190"/>
                </a:cubicBezTo>
                <a:cubicBezTo>
                  <a:pt x="86" y="3186"/>
                  <a:pt x="87" y="3167"/>
                  <a:pt x="89" y="3147"/>
                </a:cubicBezTo>
                <a:cubicBezTo>
                  <a:pt x="92" y="3102"/>
                  <a:pt x="99" y="3053"/>
                  <a:pt x="103" y="3043"/>
                </a:cubicBezTo>
                <a:cubicBezTo>
                  <a:pt x="105" y="3039"/>
                  <a:pt x="107" y="3033"/>
                  <a:pt x="107" y="3030"/>
                </a:cubicBezTo>
                <a:cubicBezTo>
                  <a:pt x="107" y="3025"/>
                  <a:pt x="125" y="2980"/>
                  <a:pt x="138" y="2954"/>
                </a:cubicBezTo>
                <a:cubicBezTo>
                  <a:pt x="170" y="2891"/>
                  <a:pt x="197" y="2856"/>
                  <a:pt x="285" y="2764"/>
                </a:cubicBezTo>
                <a:cubicBezTo>
                  <a:pt x="315" y="2733"/>
                  <a:pt x="354" y="2691"/>
                  <a:pt x="372" y="2672"/>
                </a:cubicBezTo>
                <a:cubicBezTo>
                  <a:pt x="378" y="2665"/>
                  <a:pt x="383" y="2660"/>
                  <a:pt x="387" y="2656"/>
                </a:cubicBezTo>
                <a:cubicBezTo>
                  <a:pt x="382" y="2666"/>
                  <a:pt x="379" y="2678"/>
                  <a:pt x="379" y="2687"/>
                </a:cubicBezTo>
                <a:cubicBezTo>
                  <a:pt x="379" y="2689"/>
                  <a:pt x="378" y="2691"/>
                  <a:pt x="378" y="2691"/>
                </a:cubicBezTo>
                <a:cubicBezTo>
                  <a:pt x="375" y="2693"/>
                  <a:pt x="374" y="2700"/>
                  <a:pt x="374" y="2704"/>
                </a:cubicBezTo>
                <a:moveTo>
                  <a:pt x="384" y="2825"/>
                </a:moveTo>
                <a:cubicBezTo>
                  <a:pt x="385" y="2814"/>
                  <a:pt x="387" y="2796"/>
                  <a:pt x="387" y="2785"/>
                </a:cubicBezTo>
                <a:cubicBezTo>
                  <a:pt x="387" y="2775"/>
                  <a:pt x="390" y="2755"/>
                  <a:pt x="392" y="2741"/>
                </a:cubicBezTo>
                <a:cubicBezTo>
                  <a:pt x="395" y="2726"/>
                  <a:pt x="397" y="2711"/>
                  <a:pt x="398" y="2707"/>
                </a:cubicBezTo>
                <a:cubicBezTo>
                  <a:pt x="400" y="2692"/>
                  <a:pt x="403" y="2679"/>
                  <a:pt x="405" y="2676"/>
                </a:cubicBezTo>
                <a:cubicBezTo>
                  <a:pt x="407" y="2675"/>
                  <a:pt x="409" y="2672"/>
                  <a:pt x="409" y="2669"/>
                </a:cubicBezTo>
                <a:cubicBezTo>
                  <a:pt x="409" y="2667"/>
                  <a:pt x="411" y="2662"/>
                  <a:pt x="415" y="2656"/>
                </a:cubicBezTo>
                <a:cubicBezTo>
                  <a:pt x="419" y="2650"/>
                  <a:pt x="428" y="2635"/>
                  <a:pt x="435" y="2622"/>
                </a:cubicBezTo>
                <a:cubicBezTo>
                  <a:pt x="442" y="2608"/>
                  <a:pt x="449" y="2598"/>
                  <a:pt x="450" y="2596"/>
                </a:cubicBezTo>
                <a:cubicBezTo>
                  <a:pt x="456" y="2590"/>
                  <a:pt x="481" y="2555"/>
                  <a:pt x="489" y="2542"/>
                </a:cubicBezTo>
                <a:cubicBezTo>
                  <a:pt x="505" y="2515"/>
                  <a:pt x="553" y="2477"/>
                  <a:pt x="594" y="2460"/>
                </a:cubicBezTo>
                <a:cubicBezTo>
                  <a:pt x="658" y="2433"/>
                  <a:pt x="774" y="2419"/>
                  <a:pt x="859" y="2429"/>
                </a:cubicBezTo>
                <a:cubicBezTo>
                  <a:pt x="896" y="2433"/>
                  <a:pt x="939" y="2443"/>
                  <a:pt x="985" y="2457"/>
                </a:cubicBezTo>
                <a:cubicBezTo>
                  <a:pt x="1005" y="2464"/>
                  <a:pt x="1030" y="2473"/>
                  <a:pt x="1051" y="2482"/>
                </a:cubicBezTo>
                <a:cubicBezTo>
                  <a:pt x="988" y="2463"/>
                  <a:pt x="933" y="2458"/>
                  <a:pt x="853" y="2462"/>
                </a:cubicBezTo>
                <a:cubicBezTo>
                  <a:pt x="794" y="2465"/>
                  <a:pt x="776" y="2468"/>
                  <a:pt x="731" y="2483"/>
                </a:cubicBezTo>
                <a:cubicBezTo>
                  <a:pt x="697" y="2494"/>
                  <a:pt x="682" y="2501"/>
                  <a:pt x="636" y="2528"/>
                </a:cubicBezTo>
                <a:cubicBezTo>
                  <a:pt x="626" y="2533"/>
                  <a:pt x="618" y="2538"/>
                  <a:pt x="612" y="2542"/>
                </a:cubicBezTo>
                <a:cubicBezTo>
                  <a:pt x="605" y="2546"/>
                  <a:pt x="602" y="2549"/>
                  <a:pt x="603" y="2552"/>
                </a:cubicBezTo>
                <a:cubicBezTo>
                  <a:pt x="605" y="2556"/>
                  <a:pt x="607" y="2555"/>
                  <a:pt x="628" y="2545"/>
                </a:cubicBezTo>
                <a:cubicBezTo>
                  <a:pt x="654" y="2531"/>
                  <a:pt x="723" y="2503"/>
                  <a:pt x="756" y="2494"/>
                </a:cubicBezTo>
                <a:cubicBezTo>
                  <a:pt x="798" y="2482"/>
                  <a:pt x="914" y="2479"/>
                  <a:pt x="970" y="2488"/>
                </a:cubicBezTo>
                <a:cubicBezTo>
                  <a:pt x="1007" y="2494"/>
                  <a:pt x="1007" y="2494"/>
                  <a:pt x="1014" y="2496"/>
                </a:cubicBezTo>
                <a:cubicBezTo>
                  <a:pt x="1016" y="2497"/>
                  <a:pt x="1030" y="2501"/>
                  <a:pt x="1043" y="2504"/>
                </a:cubicBezTo>
                <a:cubicBezTo>
                  <a:pt x="1083" y="2515"/>
                  <a:pt x="1132" y="2532"/>
                  <a:pt x="1155" y="2541"/>
                </a:cubicBezTo>
                <a:cubicBezTo>
                  <a:pt x="1151" y="2541"/>
                  <a:pt x="1146" y="2540"/>
                  <a:pt x="1140" y="2540"/>
                </a:cubicBezTo>
                <a:cubicBezTo>
                  <a:pt x="1099" y="2536"/>
                  <a:pt x="1067" y="2536"/>
                  <a:pt x="1045" y="2541"/>
                </a:cubicBezTo>
                <a:cubicBezTo>
                  <a:pt x="1009" y="2548"/>
                  <a:pt x="1001" y="2550"/>
                  <a:pt x="996" y="2552"/>
                </a:cubicBezTo>
                <a:cubicBezTo>
                  <a:pt x="993" y="2553"/>
                  <a:pt x="987" y="2555"/>
                  <a:pt x="983" y="2555"/>
                </a:cubicBezTo>
                <a:cubicBezTo>
                  <a:pt x="973" y="2557"/>
                  <a:pt x="936" y="2570"/>
                  <a:pt x="912" y="2579"/>
                </a:cubicBezTo>
                <a:cubicBezTo>
                  <a:pt x="894" y="2586"/>
                  <a:pt x="887" y="2586"/>
                  <a:pt x="840" y="2583"/>
                </a:cubicBezTo>
                <a:cubicBezTo>
                  <a:pt x="805" y="2581"/>
                  <a:pt x="752" y="2588"/>
                  <a:pt x="692" y="2603"/>
                </a:cubicBezTo>
                <a:cubicBezTo>
                  <a:pt x="602" y="2625"/>
                  <a:pt x="502" y="2682"/>
                  <a:pt x="449" y="2743"/>
                </a:cubicBezTo>
                <a:cubicBezTo>
                  <a:pt x="418" y="2778"/>
                  <a:pt x="395" y="2810"/>
                  <a:pt x="385" y="2829"/>
                </a:cubicBezTo>
                <a:cubicBezTo>
                  <a:pt x="384" y="2830"/>
                  <a:pt x="383" y="2831"/>
                  <a:pt x="383" y="2833"/>
                </a:cubicBezTo>
                <a:cubicBezTo>
                  <a:pt x="383" y="2830"/>
                  <a:pt x="383" y="2828"/>
                  <a:pt x="384" y="2825"/>
                </a:cubicBezTo>
                <a:moveTo>
                  <a:pt x="1225" y="3657"/>
                </a:moveTo>
                <a:cubicBezTo>
                  <a:pt x="1216" y="3641"/>
                  <a:pt x="1202" y="3602"/>
                  <a:pt x="1193" y="3571"/>
                </a:cubicBezTo>
                <a:cubicBezTo>
                  <a:pt x="1188" y="3551"/>
                  <a:pt x="1180" y="3531"/>
                  <a:pt x="1173" y="3517"/>
                </a:cubicBezTo>
                <a:cubicBezTo>
                  <a:pt x="1172" y="3513"/>
                  <a:pt x="1165" y="3499"/>
                  <a:pt x="1157" y="3485"/>
                </a:cubicBezTo>
                <a:cubicBezTo>
                  <a:pt x="1139" y="3448"/>
                  <a:pt x="1121" y="3422"/>
                  <a:pt x="1103" y="3404"/>
                </a:cubicBezTo>
                <a:cubicBezTo>
                  <a:pt x="1092" y="3394"/>
                  <a:pt x="1089" y="3393"/>
                  <a:pt x="1087" y="3395"/>
                </a:cubicBezTo>
                <a:cubicBezTo>
                  <a:pt x="1084" y="3397"/>
                  <a:pt x="1086" y="3400"/>
                  <a:pt x="1088" y="3402"/>
                </a:cubicBezTo>
                <a:cubicBezTo>
                  <a:pt x="1128" y="3458"/>
                  <a:pt x="1163" y="3529"/>
                  <a:pt x="1171" y="3571"/>
                </a:cubicBezTo>
                <a:cubicBezTo>
                  <a:pt x="1174" y="3589"/>
                  <a:pt x="1186" y="3626"/>
                  <a:pt x="1194" y="3641"/>
                </a:cubicBezTo>
                <a:cubicBezTo>
                  <a:pt x="1196" y="3646"/>
                  <a:pt x="1201" y="3657"/>
                  <a:pt x="1206" y="3665"/>
                </a:cubicBezTo>
                <a:cubicBezTo>
                  <a:pt x="1217" y="3690"/>
                  <a:pt x="1304" y="3813"/>
                  <a:pt x="1326" y="3836"/>
                </a:cubicBezTo>
                <a:cubicBezTo>
                  <a:pt x="1336" y="3846"/>
                  <a:pt x="1399" y="3891"/>
                  <a:pt x="1423" y="3905"/>
                </a:cubicBezTo>
                <a:cubicBezTo>
                  <a:pt x="1425" y="3906"/>
                  <a:pt x="1426" y="3907"/>
                  <a:pt x="1427" y="3908"/>
                </a:cubicBezTo>
                <a:cubicBezTo>
                  <a:pt x="1394" y="3898"/>
                  <a:pt x="1362" y="3890"/>
                  <a:pt x="1336" y="3885"/>
                </a:cubicBezTo>
                <a:cubicBezTo>
                  <a:pt x="1301" y="3879"/>
                  <a:pt x="1287" y="3874"/>
                  <a:pt x="1271" y="3863"/>
                </a:cubicBezTo>
                <a:cubicBezTo>
                  <a:pt x="1263" y="3857"/>
                  <a:pt x="1239" y="3827"/>
                  <a:pt x="1216" y="3794"/>
                </a:cubicBezTo>
                <a:cubicBezTo>
                  <a:pt x="1211" y="3787"/>
                  <a:pt x="1196" y="3766"/>
                  <a:pt x="1181" y="3747"/>
                </a:cubicBezTo>
                <a:cubicBezTo>
                  <a:pt x="1155" y="3713"/>
                  <a:pt x="1129" y="3669"/>
                  <a:pt x="1106" y="3623"/>
                </a:cubicBezTo>
                <a:cubicBezTo>
                  <a:pt x="1077" y="3563"/>
                  <a:pt x="1037" y="3497"/>
                  <a:pt x="1013" y="3469"/>
                </a:cubicBezTo>
                <a:cubicBezTo>
                  <a:pt x="990" y="3442"/>
                  <a:pt x="956" y="3419"/>
                  <a:pt x="937" y="3417"/>
                </a:cubicBezTo>
                <a:cubicBezTo>
                  <a:pt x="933" y="3417"/>
                  <a:pt x="930" y="3417"/>
                  <a:pt x="929" y="3416"/>
                </a:cubicBezTo>
                <a:cubicBezTo>
                  <a:pt x="928" y="3415"/>
                  <a:pt x="927" y="3410"/>
                  <a:pt x="926" y="3405"/>
                </a:cubicBezTo>
                <a:cubicBezTo>
                  <a:pt x="921" y="3376"/>
                  <a:pt x="937" y="3326"/>
                  <a:pt x="962" y="3297"/>
                </a:cubicBezTo>
                <a:cubicBezTo>
                  <a:pt x="965" y="3293"/>
                  <a:pt x="970" y="3287"/>
                  <a:pt x="972" y="3282"/>
                </a:cubicBezTo>
                <a:cubicBezTo>
                  <a:pt x="976" y="3275"/>
                  <a:pt x="1003" y="3253"/>
                  <a:pt x="1018" y="3246"/>
                </a:cubicBezTo>
                <a:cubicBezTo>
                  <a:pt x="1023" y="3243"/>
                  <a:pt x="1036" y="3241"/>
                  <a:pt x="1048" y="3240"/>
                </a:cubicBezTo>
                <a:cubicBezTo>
                  <a:pt x="1053" y="3240"/>
                  <a:pt x="1057" y="3239"/>
                  <a:pt x="1060" y="3239"/>
                </a:cubicBezTo>
                <a:cubicBezTo>
                  <a:pt x="1070" y="3239"/>
                  <a:pt x="1076" y="3241"/>
                  <a:pt x="1085" y="3245"/>
                </a:cubicBezTo>
                <a:cubicBezTo>
                  <a:pt x="1110" y="3255"/>
                  <a:pt x="1148" y="3289"/>
                  <a:pt x="1169" y="3319"/>
                </a:cubicBezTo>
                <a:cubicBezTo>
                  <a:pt x="1204" y="3368"/>
                  <a:pt x="1235" y="3437"/>
                  <a:pt x="1253" y="3509"/>
                </a:cubicBezTo>
                <a:cubicBezTo>
                  <a:pt x="1255" y="3516"/>
                  <a:pt x="1262" y="3541"/>
                  <a:pt x="1263" y="3543"/>
                </a:cubicBezTo>
                <a:lnTo>
                  <a:pt x="1263" y="3542"/>
                </a:lnTo>
                <a:cubicBezTo>
                  <a:pt x="1264" y="3544"/>
                  <a:pt x="1268" y="3559"/>
                  <a:pt x="1274" y="3582"/>
                </a:cubicBezTo>
                <a:cubicBezTo>
                  <a:pt x="1287" y="3633"/>
                  <a:pt x="1294" y="3654"/>
                  <a:pt x="1305" y="3680"/>
                </a:cubicBezTo>
                <a:cubicBezTo>
                  <a:pt x="1311" y="3692"/>
                  <a:pt x="1319" y="3712"/>
                  <a:pt x="1325" y="3724"/>
                </a:cubicBezTo>
                <a:cubicBezTo>
                  <a:pt x="1343" y="3765"/>
                  <a:pt x="1386" y="3833"/>
                  <a:pt x="1397" y="3841"/>
                </a:cubicBezTo>
                <a:cubicBezTo>
                  <a:pt x="1398" y="3842"/>
                  <a:pt x="1405" y="3851"/>
                  <a:pt x="1416" y="3863"/>
                </a:cubicBezTo>
                <a:cubicBezTo>
                  <a:pt x="1421" y="3870"/>
                  <a:pt x="1427" y="3878"/>
                  <a:pt x="1433" y="3884"/>
                </a:cubicBezTo>
                <a:cubicBezTo>
                  <a:pt x="1428" y="3881"/>
                  <a:pt x="1423" y="3878"/>
                  <a:pt x="1418" y="3875"/>
                </a:cubicBezTo>
                <a:cubicBezTo>
                  <a:pt x="1397" y="3862"/>
                  <a:pt x="1355" y="3831"/>
                  <a:pt x="1342" y="3818"/>
                </a:cubicBezTo>
                <a:cubicBezTo>
                  <a:pt x="1325" y="3803"/>
                  <a:pt x="1248" y="3695"/>
                  <a:pt x="1225" y="3657"/>
                </a:cubicBezTo>
                <a:moveTo>
                  <a:pt x="798" y="3660"/>
                </a:moveTo>
                <a:cubicBezTo>
                  <a:pt x="799" y="3649"/>
                  <a:pt x="800" y="3614"/>
                  <a:pt x="801" y="3581"/>
                </a:cubicBezTo>
                <a:cubicBezTo>
                  <a:pt x="802" y="3492"/>
                  <a:pt x="807" y="3459"/>
                  <a:pt x="828" y="3403"/>
                </a:cubicBezTo>
                <a:cubicBezTo>
                  <a:pt x="838" y="3376"/>
                  <a:pt x="837" y="3375"/>
                  <a:pt x="836" y="3373"/>
                </a:cubicBezTo>
                <a:lnTo>
                  <a:pt x="835" y="3372"/>
                </a:lnTo>
                <a:lnTo>
                  <a:pt x="833" y="3372"/>
                </a:lnTo>
                <a:cubicBezTo>
                  <a:pt x="831" y="3372"/>
                  <a:pt x="829" y="3372"/>
                  <a:pt x="815" y="3400"/>
                </a:cubicBezTo>
                <a:cubicBezTo>
                  <a:pt x="807" y="3416"/>
                  <a:pt x="800" y="3432"/>
                  <a:pt x="797" y="3441"/>
                </a:cubicBezTo>
                <a:cubicBezTo>
                  <a:pt x="783" y="3481"/>
                  <a:pt x="779" y="3516"/>
                  <a:pt x="778" y="3587"/>
                </a:cubicBezTo>
                <a:cubicBezTo>
                  <a:pt x="778" y="3611"/>
                  <a:pt x="777" y="3640"/>
                  <a:pt x="776" y="3649"/>
                </a:cubicBezTo>
                <a:cubicBezTo>
                  <a:pt x="775" y="3659"/>
                  <a:pt x="775" y="3697"/>
                  <a:pt x="776" y="3732"/>
                </a:cubicBezTo>
                <a:lnTo>
                  <a:pt x="777" y="3777"/>
                </a:lnTo>
                <a:lnTo>
                  <a:pt x="769" y="3756"/>
                </a:lnTo>
                <a:cubicBezTo>
                  <a:pt x="737" y="3674"/>
                  <a:pt x="720" y="3616"/>
                  <a:pt x="721" y="3593"/>
                </a:cubicBezTo>
                <a:cubicBezTo>
                  <a:pt x="721" y="3587"/>
                  <a:pt x="722" y="3572"/>
                  <a:pt x="722" y="3561"/>
                </a:cubicBezTo>
                <a:cubicBezTo>
                  <a:pt x="722" y="3549"/>
                  <a:pt x="723" y="3538"/>
                  <a:pt x="724" y="3535"/>
                </a:cubicBezTo>
                <a:cubicBezTo>
                  <a:pt x="726" y="3531"/>
                  <a:pt x="727" y="3522"/>
                  <a:pt x="728" y="3514"/>
                </a:cubicBezTo>
                <a:cubicBezTo>
                  <a:pt x="729" y="3496"/>
                  <a:pt x="740" y="3452"/>
                  <a:pt x="747" y="3436"/>
                </a:cubicBezTo>
                <a:cubicBezTo>
                  <a:pt x="761" y="3404"/>
                  <a:pt x="823" y="3323"/>
                  <a:pt x="849" y="3304"/>
                </a:cubicBezTo>
                <a:cubicBezTo>
                  <a:pt x="869" y="3289"/>
                  <a:pt x="925" y="3257"/>
                  <a:pt x="938" y="3253"/>
                </a:cubicBezTo>
                <a:cubicBezTo>
                  <a:pt x="944" y="3251"/>
                  <a:pt x="956" y="3249"/>
                  <a:pt x="965" y="3248"/>
                </a:cubicBezTo>
                <a:lnTo>
                  <a:pt x="974" y="3247"/>
                </a:lnTo>
                <a:lnTo>
                  <a:pt x="960" y="3263"/>
                </a:lnTo>
                <a:cubicBezTo>
                  <a:pt x="930" y="3298"/>
                  <a:pt x="912" y="3334"/>
                  <a:pt x="905" y="3367"/>
                </a:cubicBezTo>
                <a:cubicBezTo>
                  <a:pt x="902" y="3387"/>
                  <a:pt x="904" y="3421"/>
                  <a:pt x="911" y="3449"/>
                </a:cubicBezTo>
                <a:cubicBezTo>
                  <a:pt x="920" y="3482"/>
                  <a:pt x="920" y="3514"/>
                  <a:pt x="911" y="3545"/>
                </a:cubicBezTo>
                <a:cubicBezTo>
                  <a:pt x="903" y="3573"/>
                  <a:pt x="877" y="3636"/>
                  <a:pt x="866" y="3654"/>
                </a:cubicBezTo>
                <a:cubicBezTo>
                  <a:pt x="855" y="3671"/>
                  <a:pt x="849" y="3686"/>
                  <a:pt x="832" y="3729"/>
                </a:cubicBezTo>
                <a:cubicBezTo>
                  <a:pt x="823" y="3751"/>
                  <a:pt x="809" y="3802"/>
                  <a:pt x="805" y="3827"/>
                </a:cubicBezTo>
                <a:cubicBezTo>
                  <a:pt x="801" y="3790"/>
                  <a:pt x="796" y="3680"/>
                  <a:pt x="798" y="3660"/>
                </a:cubicBezTo>
                <a:moveTo>
                  <a:pt x="1213" y="4363"/>
                </a:moveTo>
                <a:cubicBezTo>
                  <a:pt x="1204" y="4350"/>
                  <a:pt x="1201" y="4336"/>
                  <a:pt x="1202" y="4330"/>
                </a:cubicBezTo>
                <a:cubicBezTo>
                  <a:pt x="1202" y="4329"/>
                  <a:pt x="1202" y="4329"/>
                  <a:pt x="1203" y="4329"/>
                </a:cubicBezTo>
                <a:cubicBezTo>
                  <a:pt x="1204" y="4330"/>
                  <a:pt x="1205" y="4333"/>
                  <a:pt x="1207" y="4339"/>
                </a:cubicBezTo>
                <a:lnTo>
                  <a:pt x="1207" y="4339"/>
                </a:lnTo>
                <a:cubicBezTo>
                  <a:pt x="1209" y="4344"/>
                  <a:pt x="1211" y="4355"/>
                  <a:pt x="1213" y="4363"/>
                </a:cubicBezTo>
                <a:moveTo>
                  <a:pt x="959" y="5108"/>
                </a:moveTo>
                <a:cubicBezTo>
                  <a:pt x="972" y="5037"/>
                  <a:pt x="980" y="4985"/>
                  <a:pt x="984" y="4949"/>
                </a:cubicBezTo>
                <a:cubicBezTo>
                  <a:pt x="990" y="4895"/>
                  <a:pt x="998" y="4856"/>
                  <a:pt x="1013" y="4797"/>
                </a:cubicBezTo>
                <a:cubicBezTo>
                  <a:pt x="1020" y="4769"/>
                  <a:pt x="1027" y="4736"/>
                  <a:pt x="1028" y="4723"/>
                </a:cubicBezTo>
                <a:cubicBezTo>
                  <a:pt x="1029" y="4711"/>
                  <a:pt x="1028" y="4687"/>
                  <a:pt x="1026" y="4670"/>
                </a:cubicBezTo>
                <a:cubicBezTo>
                  <a:pt x="1024" y="4633"/>
                  <a:pt x="1021" y="4631"/>
                  <a:pt x="1020" y="4630"/>
                </a:cubicBezTo>
                <a:lnTo>
                  <a:pt x="1018" y="4629"/>
                </a:lnTo>
                <a:lnTo>
                  <a:pt x="1016" y="4629"/>
                </a:lnTo>
                <a:cubicBezTo>
                  <a:pt x="1014" y="4630"/>
                  <a:pt x="1013" y="4631"/>
                  <a:pt x="1012" y="4652"/>
                </a:cubicBezTo>
                <a:cubicBezTo>
                  <a:pt x="1010" y="4718"/>
                  <a:pt x="1009" y="4724"/>
                  <a:pt x="992" y="4788"/>
                </a:cubicBezTo>
                <a:cubicBezTo>
                  <a:pt x="975" y="4851"/>
                  <a:pt x="969" y="4881"/>
                  <a:pt x="963" y="4932"/>
                </a:cubicBezTo>
                <a:cubicBezTo>
                  <a:pt x="960" y="4961"/>
                  <a:pt x="959" y="4972"/>
                  <a:pt x="957" y="4981"/>
                </a:cubicBezTo>
                <a:cubicBezTo>
                  <a:pt x="953" y="5005"/>
                  <a:pt x="938" y="5097"/>
                  <a:pt x="937" y="5102"/>
                </a:cubicBezTo>
                <a:cubicBezTo>
                  <a:pt x="936" y="5105"/>
                  <a:pt x="935" y="5113"/>
                  <a:pt x="934" y="5120"/>
                </a:cubicBezTo>
                <a:cubicBezTo>
                  <a:pt x="933" y="5126"/>
                  <a:pt x="931" y="5135"/>
                  <a:pt x="930" y="5139"/>
                </a:cubicBezTo>
                <a:cubicBezTo>
                  <a:pt x="929" y="5142"/>
                  <a:pt x="928" y="5148"/>
                  <a:pt x="927" y="5154"/>
                </a:cubicBezTo>
                <a:cubicBezTo>
                  <a:pt x="927" y="5152"/>
                  <a:pt x="926" y="5148"/>
                  <a:pt x="926" y="5145"/>
                </a:cubicBezTo>
                <a:cubicBezTo>
                  <a:pt x="924" y="5127"/>
                  <a:pt x="921" y="5104"/>
                  <a:pt x="919" y="5094"/>
                </a:cubicBezTo>
                <a:cubicBezTo>
                  <a:pt x="916" y="5071"/>
                  <a:pt x="920" y="5029"/>
                  <a:pt x="933" y="4968"/>
                </a:cubicBezTo>
                <a:cubicBezTo>
                  <a:pt x="939" y="4940"/>
                  <a:pt x="946" y="4897"/>
                  <a:pt x="948" y="4873"/>
                </a:cubicBezTo>
                <a:cubicBezTo>
                  <a:pt x="954" y="4824"/>
                  <a:pt x="955" y="4739"/>
                  <a:pt x="950" y="4712"/>
                </a:cubicBezTo>
                <a:cubicBezTo>
                  <a:pt x="944" y="4675"/>
                  <a:pt x="928" y="4630"/>
                  <a:pt x="901" y="4577"/>
                </a:cubicBezTo>
                <a:cubicBezTo>
                  <a:pt x="892" y="4560"/>
                  <a:pt x="879" y="4534"/>
                  <a:pt x="871" y="4518"/>
                </a:cubicBezTo>
                <a:cubicBezTo>
                  <a:pt x="856" y="4487"/>
                  <a:pt x="843" y="4466"/>
                  <a:pt x="816" y="4426"/>
                </a:cubicBezTo>
                <a:cubicBezTo>
                  <a:pt x="801" y="4405"/>
                  <a:pt x="800" y="4402"/>
                  <a:pt x="798" y="4381"/>
                </a:cubicBezTo>
                <a:cubicBezTo>
                  <a:pt x="794" y="4349"/>
                  <a:pt x="797" y="4315"/>
                  <a:pt x="809" y="4274"/>
                </a:cubicBezTo>
                <a:cubicBezTo>
                  <a:pt x="822" y="4225"/>
                  <a:pt x="826" y="4200"/>
                  <a:pt x="823" y="4172"/>
                </a:cubicBezTo>
                <a:cubicBezTo>
                  <a:pt x="823" y="4168"/>
                  <a:pt x="823" y="4162"/>
                  <a:pt x="822" y="4157"/>
                </a:cubicBezTo>
                <a:cubicBezTo>
                  <a:pt x="828" y="4168"/>
                  <a:pt x="839" y="4187"/>
                  <a:pt x="849" y="4204"/>
                </a:cubicBezTo>
                <a:cubicBezTo>
                  <a:pt x="865" y="4233"/>
                  <a:pt x="885" y="4265"/>
                  <a:pt x="893" y="4275"/>
                </a:cubicBezTo>
                <a:cubicBezTo>
                  <a:pt x="911" y="4299"/>
                  <a:pt x="947" y="4337"/>
                  <a:pt x="976" y="4363"/>
                </a:cubicBezTo>
                <a:cubicBezTo>
                  <a:pt x="1001" y="4384"/>
                  <a:pt x="1001" y="4384"/>
                  <a:pt x="1014" y="4400"/>
                </a:cubicBezTo>
                <a:cubicBezTo>
                  <a:pt x="1041" y="4432"/>
                  <a:pt x="1069" y="4492"/>
                  <a:pt x="1077" y="4534"/>
                </a:cubicBezTo>
                <a:cubicBezTo>
                  <a:pt x="1078" y="4540"/>
                  <a:pt x="1082" y="4560"/>
                  <a:pt x="1086" y="4577"/>
                </a:cubicBezTo>
                <a:cubicBezTo>
                  <a:pt x="1093" y="4613"/>
                  <a:pt x="1095" y="4645"/>
                  <a:pt x="1092" y="4666"/>
                </a:cubicBezTo>
                <a:cubicBezTo>
                  <a:pt x="1090" y="4680"/>
                  <a:pt x="1084" y="4707"/>
                  <a:pt x="1071" y="4765"/>
                </a:cubicBezTo>
                <a:cubicBezTo>
                  <a:pt x="1066" y="4787"/>
                  <a:pt x="1040" y="4882"/>
                  <a:pt x="1026" y="4927"/>
                </a:cubicBezTo>
                <a:cubicBezTo>
                  <a:pt x="1021" y="4943"/>
                  <a:pt x="1013" y="4973"/>
                  <a:pt x="1006" y="4994"/>
                </a:cubicBezTo>
                <a:cubicBezTo>
                  <a:pt x="1000" y="5015"/>
                  <a:pt x="987" y="5055"/>
                  <a:pt x="977" y="5084"/>
                </a:cubicBezTo>
                <a:cubicBezTo>
                  <a:pt x="967" y="5112"/>
                  <a:pt x="954" y="5150"/>
                  <a:pt x="949" y="5171"/>
                </a:cubicBezTo>
                <a:cubicBezTo>
                  <a:pt x="951" y="5157"/>
                  <a:pt x="954" y="5138"/>
                  <a:pt x="959" y="5108"/>
                </a:cubicBezTo>
                <a:moveTo>
                  <a:pt x="595" y="5898"/>
                </a:moveTo>
                <a:cubicBezTo>
                  <a:pt x="592" y="5871"/>
                  <a:pt x="590" y="5824"/>
                  <a:pt x="588" y="5753"/>
                </a:cubicBezTo>
                <a:lnTo>
                  <a:pt x="587" y="5734"/>
                </a:lnTo>
                <a:cubicBezTo>
                  <a:pt x="585" y="5673"/>
                  <a:pt x="582" y="5620"/>
                  <a:pt x="578" y="5575"/>
                </a:cubicBezTo>
                <a:lnTo>
                  <a:pt x="577" y="5562"/>
                </a:lnTo>
                <a:cubicBezTo>
                  <a:pt x="571" y="5495"/>
                  <a:pt x="562" y="5440"/>
                  <a:pt x="550" y="5402"/>
                </a:cubicBezTo>
                <a:cubicBezTo>
                  <a:pt x="545" y="5383"/>
                  <a:pt x="527" y="5344"/>
                  <a:pt x="520" y="5336"/>
                </a:cubicBezTo>
                <a:lnTo>
                  <a:pt x="519" y="5335"/>
                </a:lnTo>
                <a:cubicBezTo>
                  <a:pt x="516" y="5332"/>
                  <a:pt x="515" y="5329"/>
                  <a:pt x="512" y="5331"/>
                </a:cubicBezTo>
                <a:cubicBezTo>
                  <a:pt x="509" y="5333"/>
                  <a:pt x="510" y="5336"/>
                  <a:pt x="512" y="5343"/>
                </a:cubicBezTo>
                <a:cubicBezTo>
                  <a:pt x="514" y="5348"/>
                  <a:pt x="517" y="5356"/>
                  <a:pt x="522" y="5369"/>
                </a:cubicBezTo>
                <a:lnTo>
                  <a:pt x="524" y="5375"/>
                </a:lnTo>
                <a:cubicBezTo>
                  <a:pt x="540" y="5419"/>
                  <a:pt x="541" y="5423"/>
                  <a:pt x="545" y="5460"/>
                </a:cubicBezTo>
                <a:cubicBezTo>
                  <a:pt x="549" y="5493"/>
                  <a:pt x="562" y="5640"/>
                  <a:pt x="562" y="5646"/>
                </a:cubicBezTo>
                <a:cubicBezTo>
                  <a:pt x="562" y="5648"/>
                  <a:pt x="563" y="5685"/>
                  <a:pt x="564" y="5720"/>
                </a:cubicBezTo>
                <a:cubicBezTo>
                  <a:pt x="566" y="5758"/>
                  <a:pt x="567" y="5804"/>
                  <a:pt x="567" y="5823"/>
                </a:cubicBezTo>
                <a:cubicBezTo>
                  <a:pt x="567" y="5853"/>
                  <a:pt x="569" y="5887"/>
                  <a:pt x="571" y="5908"/>
                </a:cubicBezTo>
                <a:cubicBezTo>
                  <a:pt x="561" y="5886"/>
                  <a:pt x="548" y="5852"/>
                  <a:pt x="544" y="5834"/>
                </a:cubicBezTo>
                <a:cubicBezTo>
                  <a:pt x="541" y="5821"/>
                  <a:pt x="541" y="5806"/>
                  <a:pt x="538" y="5727"/>
                </a:cubicBezTo>
                <a:cubicBezTo>
                  <a:pt x="537" y="5710"/>
                  <a:pt x="535" y="5690"/>
                  <a:pt x="532" y="5683"/>
                </a:cubicBezTo>
                <a:cubicBezTo>
                  <a:pt x="530" y="5677"/>
                  <a:pt x="525" y="5662"/>
                  <a:pt x="522" y="5651"/>
                </a:cubicBezTo>
                <a:cubicBezTo>
                  <a:pt x="518" y="5640"/>
                  <a:pt x="513" y="5624"/>
                  <a:pt x="510" y="5616"/>
                </a:cubicBezTo>
                <a:cubicBezTo>
                  <a:pt x="507" y="5608"/>
                  <a:pt x="504" y="5599"/>
                  <a:pt x="504" y="5595"/>
                </a:cubicBezTo>
                <a:cubicBezTo>
                  <a:pt x="503" y="5592"/>
                  <a:pt x="501" y="5586"/>
                  <a:pt x="500" y="5582"/>
                </a:cubicBezTo>
                <a:cubicBezTo>
                  <a:pt x="499" y="5578"/>
                  <a:pt x="495" y="5558"/>
                  <a:pt x="491" y="5538"/>
                </a:cubicBezTo>
                <a:cubicBezTo>
                  <a:pt x="481" y="5487"/>
                  <a:pt x="468" y="5443"/>
                  <a:pt x="458" y="5431"/>
                </a:cubicBezTo>
                <a:cubicBezTo>
                  <a:pt x="441" y="5412"/>
                  <a:pt x="420" y="5372"/>
                  <a:pt x="410" y="5340"/>
                </a:cubicBezTo>
                <a:cubicBezTo>
                  <a:pt x="394" y="5286"/>
                  <a:pt x="380" y="5261"/>
                  <a:pt x="354" y="5236"/>
                </a:cubicBezTo>
                <a:cubicBezTo>
                  <a:pt x="342" y="5224"/>
                  <a:pt x="309" y="5207"/>
                  <a:pt x="285" y="5202"/>
                </a:cubicBezTo>
                <a:lnTo>
                  <a:pt x="282" y="5201"/>
                </a:lnTo>
                <a:lnTo>
                  <a:pt x="288" y="5198"/>
                </a:lnTo>
                <a:cubicBezTo>
                  <a:pt x="295" y="5194"/>
                  <a:pt x="309" y="5188"/>
                  <a:pt x="319" y="5185"/>
                </a:cubicBezTo>
                <a:cubicBezTo>
                  <a:pt x="338" y="5180"/>
                  <a:pt x="386" y="5176"/>
                  <a:pt x="404" y="5179"/>
                </a:cubicBezTo>
                <a:cubicBezTo>
                  <a:pt x="409" y="5180"/>
                  <a:pt x="418" y="5181"/>
                  <a:pt x="422" y="5181"/>
                </a:cubicBezTo>
                <a:cubicBezTo>
                  <a:pt x="460" y="5186"/>
                  <a:pt x="515" y="5214"/>
                  <a:pt x="562" y="5251"/>
                </a:cubicBezTo>
                <a:cubicBezTo>
                  <a:pt x="597" y="5279"/>
                  <a:pt x="632" y="5326"/>
                  <a:pt x="651" y="5372"/>
                </a:cubicBezTo>
                <a:cubicBezTo>
                  <a:pt x="675" y="5431"/>
                  <a:pt x="673" y="5511"/>
                  <a:pt x="646" y="5611"/>
                </a:cubicBezTo>
                <a:cubicBezTo>
                  <a:pt x="603" y="5766"/>
                  <a:pt x="593" y="5819"/>
                  <a:pt x="595" y="5898"/>
                </a:cubicBezTo>
                <a:moveTo>
                  <a:pt x="160" y="5400"/>
                </a:moveTo>
                <a:cubicBezTo>
                  <a:pt x="160" y="5404"/>
                  <a:pt x="160" y="5407"/>
                  <a:pt x="160" y="5410"/>
                </a:cubicBezTo>
                <a:cubicBezTo>
                  <a:pt x="156" y="5407"/>
                  <a:pt x="150" y="5399"/>
                  <a:pt x="145" y="5388"/>
                </a:cubicBezTo>
                <a:cubicBezTo>
                  <a:pt x="133" y="5363"/>
                  <a:pt x="133" y="5304"/>
                  <a:pt x="145" y="5271"/>
                </a:cubicBezTo>
                <a:cubicBezTo>
                  <a:pt x="148" y="5264"/>
                  <a:pt x="148" y="5260"/>
                  <a:pt x="146" y="5259"/>
                </a:cubicBezTo>
                <a:cubicBezTo>
                  <a:pt x="145" y="5258"/>
                  <a:pt x="143" y="5257"/>
                  <a:pt x="141" y="5259"/>
                </a:cubicBezTo>
                <a:cubicBezTo>
                  <a:pt x="130" y="5266"/>
                  <a:pt x="117" y="5326"/>
                  <a:pt x="118" y="5350"/>
                </a:cubicBezTo>
                <a:cubicBezTo>
                  <a:pt x="119" y="5368"/>
                  <a:pt x="127" y="5394"/>
                  <a:pt x="136" y="5411"/>
                </a:cubicBezTo>
                <a:lnTo>
                  <a:pt x="130" y="5406"/>
                </a:lnTo>
                <a:cubicBezTo>
                  <a:pt x="107" y="5390"/>
                  <a:pt x="102" y="5384"/>
                  <a:pt x="92" y="5361"/>
                </a:cubicBezTo>
                <a:cubicBezTo>
                  <a:pt x="81" y="5334"/>
                  <a:pt x="79" y="5304"/>
                  <a:pt x="88" y="5284"/>
                </a:cubicBezTo>
                <a:cubicBezTo>
                  <a:pt x="96" y="5266"/>
                  <a:pt x="108" y="5252"/>
                  <a:pt x="126" y="5241"/>
                </a:cubicBezTo>
                <a:cubicBezTo>
                  <a:pt x="138" y="5233"/>
                  <a:pt x="140" y="5230"/>
                  <a:pt x="141" y="5228"/>
                </a:cubicBezTo>
                <a:cubicBezTo>
                  <a:pt x="144" y="5226"/>
                  <a:pt x="158" y="5219"/>
                  <a:pt x="177" y="5213"/>
                </a:cubicBezTo>
                <a:cubicBezTo>
                  <a:pt x="193" y="5207"/>
                  <a:pt x="195" y="5207"/>
                  <a:pt x="201" y="5205"/>
                </a:cubicBezTo>
                <a:cubicBezTo>
                  <a:pt x="214" y="5201"/>
                  <a:pt x="226" y="5198"/>
                  <a:pt x="233" y="5194"/>
                </a:cubicBezTo>
                <a:cubicBezTo>
                  <a:pt x="237" y="5193"/>
                  <a:pt x="250" y="5189"/>
                  <a:pt x="262" y="5186"/>
                </a:cubicBezTo>
                <a:lnTo>
                  <a:pt x="263" y="5186"/>
                </a:lnTo>
                <a:cubicBezTo>
                  <a:pt x="246" y="5196"/>
                  <a:pt x="218" y="5228"/>
                  <a:pt x="202" y="5256"/>
                </a:cubicBezTo>
                <a:cubicBezTo>
                  <a:pt x="191" y="5275"/>
                  <a:pt x="178" y="5305"/>
                  <a:pt x="170" y="5329"/>
                </a:cubicBezTo>
                <a:cubicBezTo>
                  <a:pt x="165" y="5345"/>
                  <a:pt x="159" y="5385"/>
                  <a:pt x="160" y="5400"/>
                </a:cubicBezTo>
                <a:moveTo>
                  <a:pt x="1157" y="5713"/>
                </a:moveTo>
                <a:cubicBezTo>
                  <a:pt x="1166" y="5707"/>
                  <a:pt x="1198" y="5691"/>
                  <a:pt x="1201" y="5691"/>
                </a:cubicBezTo>
                <a:lnTo>
                  <a:pt x="1201" y="5691"/>
                </a:lnTo>
                <a:cubicBezTo>
                  <a:pt x="1203" y="5690"/>
                  <a:pt x="1215" y="5684"/>
                  <a:pt x="1238" y="5671"/>
                </a:cubicBezTo>
                <a:cubicBezTo>
                  <a:pt x="1257" y="5661"/>
                  <a:pt x="1284" y="5647"/>
                  <a:pt x="1298" y="5640"/>
                </a:cubicBezTo>
                <a:cubicBezTo>
                  <a:pt x="1354" y="5615"/>
                  <a:pt x="1463" y="5554"/>
                  <a:pt x="1490" y="5533"/>
                </a:cubicBezTo>
                <a:cubicBezTo>
                  <a:pt x="1513" y="5515"/>
                  <a:pt x="1548" y="5482"/>
                  <a:pt x="1551" y="5473"/>
                </a:cubicBezTo>
                <a:cubicBezTo>
                  <a:pt x="1551" y="5471"/>
                  <a:pt x="1550" y="5469"/>
                  <a:pt x="1549" y="5468"/>
                </a:cubicBezTo>
                <a:cubicBezTo>
                  <a:pt x="1547" y="5467"/>
                  <a:pt x="1545" y="5466"/>
                  <a:pt x="1533" y="5479"/>
                </a:cubicBezTo>
                <a:cubicBezTo>
                  <a:pt x="1526" y="5487"/>
                  <a:pt x="1514" y="5498"/>
                  <a:pt x="1507" y="5503"/>
                </a:cubicBezTo>
                <a:cubicBezTo>
                  <a:pt x="1487" y="5518"/>
                  <a:pt x="1419" y="5558"/>
                  <a:pt x="1393" y="5571"/>
                </a:cubicBezTo>
                <a:cubicBezTo>
                  <a:pt x="1381" y="5577"/>
                  <a:pt x="1366" y="5584"/>
                  <a:pt x="1361" y="5586"/>
                </a:cubicBezTo>
                <a:cubicBezTo>
                  <a:pt x="1357" y="5589"/>
                  <a:pt x="1333" y="5600"/>
                  <a:pt x="1309" y="5610"/>
                </a:cubicBezTo>
                <a:cubicBezTo>
                  <a:pt x="1285" y="5621"/>
                  <a:pt x="1248" y="5639"/>
                  <a:pt x="1227" y="5651"/>
                </a:cubicBezTo>
                <a:cubicBezTo>
                  <a:pt x="1207" y="5662"/>
                  <a:pt x="1184" y="5674"/>
                  <a:pt x="1178" y="5676"/>
                </a:cubicBezTo>
                <a:cubicBezTo>
                  <a:pt x="1172" y="5679"/>
                  <a:pt x="1159" y="5685"/>
                  <a:pt x="1150" y="5690"/>
                </a:cubicBezTo>
                <a:cubicBezTo>
                  <a:pt x="1141" y="5695"/>
                  <a:pt x="1123" y="5705"/>
                  <a:pt x="1109" y="5712"/>
                </a:cubicBezTo>
                <a:lnTo>
                  <a:pt x="1096" y="5718"/>
                </a:lnTo>
                <a:lnTo>
                  <a:pt x="1099" y="5713"/>
                </a:lnTo>
                <a:cubicBezTo>
                  <a:pt x="1111" y="5698"/>
                  <a:pt x="1128" y="5682"/>
                  <a:pt x="1155" y="5663"/>
                </a:cubicBezTo>
                <a:cubicBezTo>
                  <a:pt x="1182" y="5643"/>
                  <a:pt x="1193" y="5635"/>
                  <a:pt x="1195" y="5634"/>
                </a:cubicBezTo>
                <a:cubicBezTo>
                  <a:pt x="1196" y="5634"/>
                  <a:pt x="1200" y="5632"/>
                  <a:pt x="1227" y="5613"/>
                </a:cubicBezTo>
                <a:cubicBezTo>
                  <a:pt x="1293" y="5568"/>
                  <a:pt x="1357" y="5506"/>
                  <a:pt x="1391" y="5454"/>
                </a:cubicBezTo>
                <a:cubicBezTo>
                  <a:pt x="1400" y="5440"/>
                  <a:pt x="1413" y="5421"/>
                  <a:pt x="1417" y="5416"/>
                </a:cubicBezTo>
                <a:cubicBezTo>
                  <a:pt x="1462" y="5356"/>
                  <a:pt x="1511" y="5309"/>
                  <a:pt x="1557" y="5280"/>
                </a:cubicBezTo>
                <a:cubicBezTo>
                  <a:pt x="1587" y="5261"/>
                  <a:pt x="1623" y="5246"/>
                  <a:pt x="1649" y="5239"/>
                </a:cubicBezTo>
                <a:cubicBezTo>
                  <a:pt x="1662" y="5236"/>
                  <a:pt x="1696" y="5232"/>
                  <a:pt x="1727" y="5229"/>
                </a:cubicBezTo>
                <a:cubicBezTo>
                  <a:pt x="1842" y="5218"/>
                  <a:pt x="1863" y="5216"/>
                  <a:pt x="1899" y="5208"/>
                </a:cubicBezTo>
                <a:cubicBezTo>
                  <a:pt x="1915" y="5204"/>
                  <a:pt x="1925" y="5202"/>
                  <a:pt x="1930" y="5200"/>
                </a:cubicBezTo>
                <a:cubicBezTo>
                  <a:pt x="1929" y="5201"/>
                  <a:pt x="1927" y="5202"/>
                  <a:pt x="1925" y="5203"/>
                </a:cubicBezTo>
                <a:cubicBezTo>
                  <a:pt x="1892" y="5221"/>
                  <a:pt x="1845" y="5258"/>
                  <a:pt x="1817" y="5288"/>
                </a:cubicBezTo>
                <a:cubicBezTo>
                  <a:pt x="1808" y="5298"/>
                  <a:pt x="1783" y="5331"/>
                  <a:pt x="1783" y="5337"/>
                </a:cubicBezTo>
                <a:lnTo>
                  <a:pt x="1783" y="5337"/>
                </a:lnTo>
                <a:cubicBezTo>
                  <a:pt x="1782" y="5337"/>
                  <a:pt x="1778" y="5340"/>
                  <a:pt x="1774" y="5351"/>
                </a:cubicBezTo>
                <a:cubicBezTo>
                  <a:pt x="1771" y="5357"/>
                  <a:pt x="1763" y="5372"/>
                  <a:pt x="1757" y="5385"/>
                </a:cubicBezTo>
                <a:cubicBezTo>
                  <a:pt x="1748" y="5404"/>
                  <a:pt x="1746" y="5408"/>
                  <a:pt x="1746" y="5410"/>
                </a:cubicBezTo>
                <a:cubicBezTo>
                  <a:pt x="1746" y="5409"/>
                  <a:pt x="1746" y="5409"/>
                  <a:pt x="1746" y="5409"/>
                </a:cubicBezTo>
                <a:cubicBezTo>
                  <a:pt x="1746" y="5410"/>
                  <a:pt x="1744" y="5413"/>
                  <a:pt x="1741" y="5416"/>
                </a:cubicBezTo>
                <a:cubicBezTo>
                  <a:pt x="1738" y="5420"/>
                  <a:pt x="1729" y="5433"/>
                  <a:pt x="1720" y="5445"/>
                </a:cubicBezTo>
                <a:cubicBezTo>
                  <a:pt x="1675" y="5507"/>
                  <a:pt x="1604" y="5590"/>
                  <a:pt x="1589" y="5599"/>
                </a:cubicBezTo>
                <a:cubicBezTo>
                  <a:pt x="1535" y="5632"/>
                  <a:pt x="1516" y="5641"/>
                  <a:pt x="1455" y="5663"/>
                </a:cubicBezTo>
                <a:cubicBezTo>
                  <a:pt x="1443" y="5667"/>
                  <a:pt x="1429" y="5672"/>
                  <a:pt x="1425" y="5673"/>
                </a:cubicBezTo>
                <a:cubicBezTo>
                  <a:pt x="1421" y="5675"/>
                  <a:pt x="1407" y="5680"/>
                  <a:pt x="1393" y="5684"/>
                </a:cubicBezTo>
                <a:cubicBezTo>
                  <a:pt x="1379" y="5689"/>
                  <a:pt x="1363" y="5694"/>
                  <a:pt x="1356" y="5697"/>
                </a:cubicBezTo>
                <a:cubicBezTo>
                  <a:pt x="1343" y="5703"/>
                  <a:pt x="1276" y="5718"/>
                  <a:pt x="1253" y="5721"/>
                </a:cubicBezTo>
                <a:cubicBezTo>
                  <a:pt x="1245" y="5722"/>
                  <a:pt x="1219" y="5725"/>
                  <a:pt x="1195" y="5727"/>
                </a:cubicBezTo>
                <a:cubicBezTo>
                  <a:pt x="1172" y="5730"/>
                  <a:pt x="1138" y="5733"/>
                  <a:pt x="1121" y="5735"/>
                </a:cubicBezTo>
                <a:lnTo>
                  <a:pt x="1110" y="5736"/>
                </a:lnTo>
                <a:lnTo>
                  <a:pt x="1120" y="5732"/>
                </a:lnTo>
                <a:cubicBezTo>
                  <a:pt x="1135" y="5724"/>
                  <a:pt x="1152" y="5716"/>
                  <a:pt x="1157" y="5713"/>
                </a:cubicBezTo>
                <a:moveTo>
                  <a:pt x="1535" y="5267"/>
                </a:moveTo>
                <a:lnTo>
                  <a:pt x="1538" y="5263"/>
                </a:lnTo>
                <a:cubicBezTo>
                  <a:pt x="1548" y="5253"/>
                  <a:pt x="1559" y="5240"/>
                  <a:pt x="1563" y="5235"/>
                </a:cubicBezTo>
                <a:cubicBezTo>
                  <a:pt x="1589" y="5203"/>
                  <a:pt x="1625" y="5177"/>
                  <a:pt x="1658" y="5164"/>
                </a:cubicBezTo>
                <a:cubicBezTo>
                  <a:pt x="1666" y="5161"/>
                  <a:pt x="1676" y="5157"/>
                  <a:pt x="1679" y="5155"/>
                </a:cubicBezTo>
                <a:cubicBezTo>
                  <a:pt x="1682" y="5154"/>
                  <a:pt x="1691" y="5152"/>
                  <a:pt x="1700" y="5151"/>
                </a:cubicBezTo>
                <a:cubicBezTo>
                  <a:pt x="1714" y="5150"/>
                  <a:pt x="1718" y="5149"/>
                  <a:pt x="1719" y="5148"/>
                </a:cubicBezTo>
                <a:cubicBezTo>
                  <a:pt x="1724" y="5147"/>
                  <a:pt x="1754" y="5148"/>
                  <a:pt x="1782" y="5151"/>
                </a:cubicBezTo>
                <a:cubicBezTo>
                  <a:pt x="1795" y="5152"/>
                  <a:pt x="1832" y="5156"/>
                  <a:pt x="1864" y="5160"/>
                </a:cubicBezTo>
                <a:cubicBezTo>
                  <a:pt x="1895" y="5164"/>
                  <a:pt x="1929" y="5168"/>
                  <a:pt x="1939" y="5168"/>
                </a:cubicBezTo>
                <a:cubicBezTo>
                  <a:pt x="1945" y="5168"/>
                  <a:pt x="1952" y="5169"/>
                  <a:pt x="1957" y="5169"/>
                </a:cubicBezTo>
                <a:cubicBezTo>
                  <a:pt x="1866" y="5192"/>
                  <a:pt x="1852" y="5194"/>
                  <a:pt x="1772" y="5201"/>
                </a:cubicBezTo>
                <a:cubicBezTo>
                  <a:pt x="1642" y="5213"/>
                  <a:pt x="1622" y="5218"/>
                  <a:pt x="1559" y="5254"/>
                </a:cubicBezTo>
                <a:lnTo>
                  <a:pt x="1535" y="5267"/>
                </a:lnTo>
                <a:moveTo>
                  <a:pt x="1763" y="4116"/>
                </a:moveTo>
                <a:lnTo>
                  <a:pt x="1763" y="4116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0000" tIns="45000" rIns="90000" bIns="45000" anchor="ctr" anchorCtr="1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3;p25">
            <a:extLst>
              <a:ext uri="{FF2B5EF4-FFF2-40B4-BE49-F238E27FC236}">
                <a16:creationId xmlns:a16="http://schemas.microsoft.com/office/drawing/2014/main" id="{CD4DAB02-B3A0-DF1E-EE7D-3F9308EFB951}"/>
              </a:ext>
            </a:extLst>
          </p:cNvPr>
          <p:cNvSpPr txBox="1">
            <a:spLocks/>
          </p:cNvSpPr>
          <p:nvPr/>
        </p:nvSpPr>
        <p:spPr>
          <a:xfrm>
            <a:off x="616867" y="333119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26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9pPr>
          </a:lstStyle>
          <a:p>
            <a:r>
              <a:rPr lang="en-US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Introduction </a:t>
            </a:r>
            <a:endParaRPr lang="en-US" dirty="0">
              <a:solidFill>
                <a:srgbClr val="64593E"/>
              </a:solidFill>
              <a:latin typeface="Bodoni Moda" panose="020B060402020209020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B5ADE13-A622-ACE7-D98F-2CA2E9C37004}"/>
              </a:ext>
            </a:extLst>
          </p:cNvPr>
          <p:cNvSpPr txBox="1"/>
          <p:nvPr/>
        </p:nvSpPr>
        <p:spPr>
          <a:xfrm>
            <a:off x="806127" y="1217762"/>
            <a:ext cx="5266660" cy="17185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800" dirty="0">
                <a:solidFill>
                  <a:srgbClr val="64593E"/>
                </a:solidFill>
                <a:latin typeface="Bodoni Moda" panose="020B0604020202090204" charset="0"/>
                <a:cs typeface="+mj-cs"/>
                <a:sym typeface="Bodoni Moda"/>
              </a:rPr>
              <a:t>The location of the building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1800" dirty="0">
                <a:solidFill>
                  <a:srgbClr val="64593E"/>
                </a:solidFill>
                <a:latin typeface="Bodoni Moda" panose="020B0604020202090204" charset="0"/>
                <a:cs typeface="+mj-cs"/>
                <a:sym typeface="Bodoni Moda"/>
              </a:rPr>
              <a:t>In Jericho – Al-</a:t>
            </a:r>
            <a:r>
              <a:rPr lang="en-US" sz="1800" dirty="0" err="1">
                <a:solidFill>
                  <a:srgbClr val="64593E"/>
                </a:solidFill>
                <a:latin typeface="Bodoni Moda" panose="020B0604020202090204" charset="0"/>
                <a:cs typeface="+mj-cs"/>
                <a:sym typeface="Bodoni Moda"/>
              </a:rPr>
              <a:t>Istiqlal</a:t>
            </a:r>
            <a:r>
              <a:rPr lang="en-US" sz="1800" dirty="0">
                <a:solidFill>
                  <a:srgbClr val="64593E"/>
                </a:solidFill>
                <a:latin typeface="Bodoni Moda" panose="020B0604020202090204" charset="0"/>
                <a:cs typeface="+mj-cs"/>
                <a:sym typeface="Bodoni Moda"/>
              </a:rPr>
              <a:t> University.</a:t>
            </a:r>
          </a:p>
          <a:p>
            <a:pPr>
              <a:lnSpc>
                <a:spcPct val="150000"/>
              </a:lnSpc>
            </a:pPr>
            <a:r>
              <a:rPr lang="en-US" sz="1800" dirty="0">
                <a:solidFill>
                  <a:srgbClr val="64593E"/>
                </a:solidFill>
                <a:latin typeface="Bodoni Moda" panose="020B0604020202090204" charset="0"/>
                <a:cs typeface="+mj-cs"/>
                <a:sym typeface="Bodoni Moda"/>
              </a:rPr>
              <a:t> It contains 3 floors.</a:t>
            </a:r>
          </a:p>
          <a:p>
            <a:pPr>
              <a:lnSpc>
                <a:spcPct val="150000"/>
              </a:lnSpc>
            </a:pPr>
            <a:r>
              <a:rPr lang="en-US" sz="1800" dirty="0">
                <a:solidFill>
                  <a:srgbClr val="64593E"/>
                </a:solidFill>
                <a:latin typeface="Bodoni Moda" panose="020B0604020202090204" charset="0"/>
                <a:cs typeface="+mj-cs"/>
                <a:sym typeface="Bodoni Moda"/>
              </a:rPr>
              <a:t>It has a total area of 5900 SM. </a:t>
            </a:r>
          </a:p>
        </p:txBody>
      </p:sp>
      <p:pic>
        <p:nvPicPr>
          <p:cNvPr id="9" name="Picture 1">
            <a:extLst>
              <a:ext uri="{FF2B5EF4-FFF2-40B4-BE49-F238E27FC236}">
                <a16:creationId xmlns:a16="http://schemas.microsoft.com/office/drawing/2014/main" id="{ED95D7A7-71EE-A041-316F-5FFCC1487FC1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4940595" y="1165491"/>
            <a:ext cx="3834809" cy="2199528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2">
          <a:extLst>
            <a:ext uri="{FF2B5EF4-FFF2-40B4-BE49-F238E27FC236}">
              <a16:creationId xmlns:a16="http://schemas.microsoft.com/office/drawing/2014/main" id="{9C1BFA35-C81C-8E49-457A-C533569FC4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5902507D-0E54-849C-82B7-E359B6BA5600}"/>
              </a:ext>
            </a:extLst>
          </p:cNvPr>
          <p:cNvSpPr txBox="1"/>
          <p:nvPr/>
        </p:nvSpPr>
        <p:spPr>
          <a:xfrm>
            <a:off x="1600199" y="162854"/>
            <a:ext cx="6483927" cy="5134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07000"/>
              </a:lnSpc>
              <a:spcAft>
                <a:spcPts val="800"/>
              </a:spcAft>
            </a:pPr>
            <a:r>
              <a:rPr lang="en-US" sz="2600" dirty="0">
                <a:solidFill>
                  <a:srgbClr val="64593E"/>
                </a:solidFill>
                <a:latin typeface="Bodoni Moda" panose="020B0604020202090204" charset="0"/>
                <a:sym typeface="Bodoni Moda"/>
              </a:rPr>
              <a:t>Energy baseline analysis for building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E1A0D81-C0B8-909C-6ACF-303EC29145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8993" y="920750"/>
            <a:ext cx="5943600" cy="353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427835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2">
          <a:extLst>
            <a:ext uri="{FF2B5EF4-FFF2-40B4-BE49-F238E27FC236}">
              <a16:creationId xmlns:a16="http://schemas.microsoft.com/office/drawing/2014/main" id="{03A77D68-C955-3695-FF15-0BB32DBC76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0B189020-99D0-7430-7E41-01F0E1866813}"/>
              </a:ext>
            </a:extLst>
          </p:cNvPr>
          <p:cNvSpPr txBox="1"/>
          <p:nvPr/>
        </p:nvSpPr>
        <p:spPr>
          <a:xfrm>
            <a:off x="3249384" y="178676"/>
            <a:ext cx="6483927" cy="5134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07000"/>
              </a:lnSpc>
              <a:spcAft>
                <a:spcPts val="800"/>
              </a:spcAft>
            </a:pPr>
            <a:r>
              <a:rPr lang="en-US" sz="2600" dirty="0">
                <a:solidFill>
                  <a:srgbClr val="64593E"/>
                </a:solidFill>
                <a:latin typeface="Bodoni Moda" panose="020B0604020202090204" charset="0"/>
                <a:sym typeface="Bodoni Moda"/>
              </a:rPr>
              <a:t>CFD analysis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08FB705-2DEF-1C02-5E2C-A6729D53A52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564" y="731576"/>
            <a:ext cx="3965000" cy="3384756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07D7F04-5BB7-71A9-3231-6B174D5F951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5673" y="731576"/>
            <a:ext cx="4201763" cy="334533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207233A-FDCE-3806-83A9-F2173F69DBC7}"/>
              </a:ext>
            </a:extLst>
          </p:cNvPr>
          <p:cNvSpPr txBox="1"/>
          <p:nvPr/>
        </p:nvSpPr>
        <p:spPr>
          <a:xfrm>
            <a:off x="5902036" y="4073091"/>
            <a:ext cx="6483927" cy="4487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07000"/>
              </a:lnSpc>
              <a:spcAft>
                <a:spcPts val="800"/>
              </a:spcAft>
            </a:pPr>
            <a:r>
              <a:rPr lang="en-US" sz="2200" dirty="0">
                <a:solidFill>
                  <a:srgbClr val="64593E"/>
                </a:solidFill>
                <a:latin typeface="Bodoni Moda" panose="020B0604020202090204" charset="0"/>
                <a:sym typeface="Bodoni Moda"/>
              </a:rPr>
              <a:t>Internal CFD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4BDE67E-E710-1F8C-8270-62625D3818C4}"/>
              </a:ext>
            </a:extLst>
          </p:cNvPr>
          <p:cNvSpPr txBox="1"/>
          <p:nvPr/>
        </p:nvSpPr>
        <p:spPr>
          <a:xfrm>
            <a:off x="1330036" y="4127333"/>
            <a:ext cx="6483927" cy="4487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07000"/>
              </a:lnSpc>
              <a:spcAft>
                <a:spcPts val="800"/>
              </a:spcAft>
            </a:pPr>
            <a:r>
              <a:rPr lang="en-US" sz="2200" dirty="0">
                <a:solidFill>
                  <a:srgbClr val="64593E"/>
                </a:solidFill>
                <a:latin typeface="Bodoni Moda" panose="020B0604020202090204" charset="0"/>
                <a:sym typeface="Bodoni Moda"/>
              </a:rPr>
              <a:t>External CFD</a:t>
            </a:r>
          </a:p>
        </p:txBody>
      </p:sp>
    </p:spTree>
    <p:extLst>
      <p:ext uri="{BB962C8B-B14F-4D97-AF65-F5344CB8AC3E}">
        <p14:creationId xmlns:p14="http://schemas.microsoft.com/office/powerpoint/2010/main" val="65568561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2">
          <a:extLst>
            <a:ext uri="{FF2B5EF4-FFF2-40B4-BE49-F238E27FC236}">
              <a16:creationId xmlns:a16="http://schemas.microsoft.com/office/drawing/2014/main" id="{0DECB52D-4398-44AF-72D2-209997C466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075FA5C-6FB5-95FC-AF48-ED51D6205FA6}"/>
              </a:ext>
            </a:extLst>
          </p:cNvPr>
          <p:cNvSpPr txBox="1"/>
          <p:nvPr/>
        </p:nvSpPr>
        <p:spPr>
          <a:xfrm>
            <a:off x="2849334" y="146867"/>
            <a:ext cx="6483927" cy="5134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07000"/>
              </a:lnSpc>
              <a:spcAft>
                <a:spcPts val="800"/>
              </a:spcAft>
            </a:pPr>
            <a:r>
              <a:rPr lang="en-US" sz="2600" dirty="0">
                <a:solidFill>
                  <a:srgbClr val="64593E"/>
                </a:solidFill>
                <a:latin typeface="Bodoni Moda" panose="020B0604020202090204" charset="0"/>
                <a:sym typeface="Bodoni Moda"/>
              </a:rPr>
              <a:t>Photovoltaic design 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011F2D0-1ABF-9544-5CB3-0C73562BD3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6410" y="703897"/>
            <a:ext cx="5631180" cy="3735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857793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3">
          <a:extLst>
            <a:ext uri="{FF2B5EF4-FFF2-40B4-BE49-F238E27FC236}">
              <a16:creationId xmlns:a16="http://schemas.microsoft.com/office/drawing/2014/main" id="{42ECCD7B-DBD7-E417-2C2D-23619CA688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213;p25">
            <a:extLst>
              <a:ext uri="{FF2B5EF4-FFF2-40B4-BE49-F238E27FC236}">
                <a16:creationId xmlns:a16="http://schemas.microsoft.com/office/drawing/2014/main" id="{128AEC2C-DEE7-7F9A-842A-3ED2B3959EB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20000" y="209103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Structural  Aspects </a:t>
            </a:r>
          </a:p>
        </p:txBody>
      </p:sp>
    </p:spTree>
    <p:extLst>
      <p:ext uri="{BB962C8B-B14F-4D97-AF65-F5344CB8AC3E}">
        <p14:creationId xmlns:p14="http://schemas.microsoft.com/office/powerpoint/2010/main" val="126577041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3">
          <a:extLst>
            <a:ext uri="{FF2B5EF4-FFF2-40B4-BE49-F238E27FC236}">
              <a16:creationId xmlns:a16="http://schemas.microsoft.com/office/drawing/2014/main" id="{CE43DCA2-E1B6-729D-880F-D75A4617DB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213;p25">
            <a:extLst>
              <a:ext uri="{FF2B5EF4-FFF2-40B4-BE49-F238E27FC236}">
                <a16:creationId xmlns:a16="http://schemas.microsoft.com/office/drawing/2014/main" id="{C115C61D-F658-9758-6677-645C4E3E9BA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91450" y="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 b="1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Center of columns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C7F8899-907C-4B59-35B7-06C40359B3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6464" y="647502"/>
            <a:ext cx="5851071" cy="4405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676893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3">
          <a:extLst>
            <a:ext uri="{FF2B5EF4-FFF2-40B4-BE49-F238E27FC236}">
              <a16:creationId xmlns:a16="http://schemas.microsoft.com/office/drawing/2014/main" id="{89A99218-0A48-157D-DC5C-BBB3B1559F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213;p25">
            <a:extLst>
              <a:ext uri="{FF2B5EF4-FFF2-40B4-BE49-F238E27FC236}">
                <a16:creationId xmlns:a16="http://schemas.microsoft.com/office/drawing/2014/main" id="{547C5432-3E10-0ACB-FBA9-EAFCDC9F40E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91450" y="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l"/>
            <a:r>
              <a:rPr lang="en-US" sz="2600" b="1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3D Modeling of Al-</a:t>
            </a:r>
            <a:r>
              <a:rPr lang="en-US" sz="2600" b="1" dirty="0" err="1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Istiqlal</a:t>
            </a:r>
            <a:r>
              <a:rPr lang="en-US" sz="2600" b="1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 University Library</a:t>
            </a:r>
            <a:br>
              <a:rPr lang="en-US" sz="2600" b="1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</a:br>
            <a:r>
              <a:rPr lang="en-US" sz="2600" b="1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 </a:t>
            </a:r>
            <a:br>
              <a:rPr lang="en-US" sz="2600" b="1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</a:b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codes are ACI 319, ASCE, UBC-97. </a:t>
            </a:r>
            <a:b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slab system is a Two-way Ribbed Slab.</a:t>
            </a:r>
            <a:b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Subjected loads are as follows:</a:t>
            </a:r>
            <a:b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Live</a:t>
            </a:r>
            <a:r>
              <a:rPr lang="ar-S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load</a:t>
            </a:r>
            <a:r>
              <a:rPr lang="ar-S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=5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kN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/m²</a:t>
            </a:r>
            <a:b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SID = 4.47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kN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/m²</a:t>
            </a:r>
            <a:b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Bearing capacity =200 KN/m²</a:t>
            </a:r>
            <a:b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Materials used:</a:t>
            </a:r>
            <a:b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f’c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concrete for (columns + footing +</a:t>
            </a:r>
            <a:b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two way ribbed slab )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f'c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=28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Mpa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Steel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fy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=420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Mpa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1400" b="1" dirty="0">
              <a:solidFill>
                <a:srgbClr val="64593E"/>
              </a:solidFill>
              <a:latin typeface="Bodoni Moda" panose="020B0604020202090204" charset="0"/>
              <a:sym typeface="Philosopher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E3A6780-F2C9-C212-0DEF-B34FC5BACB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819277"/>
            <a:ext cx="3919652" cy="3144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25029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3">
          <a:extLst>
            <a:ext uri="{FF2B5EF4-FFF2-40B4-BE49-F238E27FC236}">
              <a16:creationId xmlns:a16="http://schemas.microsoft.com/office/drawing/2014/main" id="{B8986DBF-EA2B-7569-DCB7-F9C0FB46DB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213;p25">
            <a:extLst>
              <a:ext uri="{FF2B5EF4-FFF2-40B4-BE49-F238E27FC236}">
                <a16:creationId xmlns:a16="http://schemas.microsoft.com/office/drawing/2014/main" id="{958A71A0-5270-FC7F-472C-90005AFF8BD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91450" y="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sz="2600" b="1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Computability Check</a:t>
            </a:r>
            <a:br>
              <a:rPr lang="en-US" sz="2600" b="1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</a:br>
            <a:r>
              <a:rPr lang="en-US" sz="2600" b="1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 </a:t>
            </a:r>
            <a:br>
              <a:rPr lang="en-US" sz="2600" b="1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</a:br>
            <a:b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1400" b="1" dirty="0">
              <a:solidFill>
                <a:srgbClr val="64593E"/>
              </a:solidFill>
              <a:latin typeface="Bodoni Moda" panose="020B0604020202090204" charset="0"/>
              <a:sym typeface="Philosopher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4B52CFA-A547-D962-D74B-20CBD7EC3A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327" y="689787"/>
            <a:ext cx="4237765" cy="286148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39FD9E5-DEA3-2EED-8795-3CE50111D0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69049" y="689787"/>
            <a:ext cx="4216900" cy="286148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936B3D6-5982-C828-D055-74729FEB0A5A}"/>
              </a:ext>
            </a:extLst>
          </p:cNvPr>
          <p:cNvSpPr txBox="1"/>
          <p:nvPr/>
        </p:nvSpPr>
        <p:spPr>
          <a:xfrm>
            <a:off x="272718" y="3792278"/>
            <a:ext cx="8228748" cy="7117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b="1" dirty="0">
                <a:solidFill>
                  <a:srgbClr val="64593E"/>
                </a:solidFill>
                <a:latin typeface="Bodoni Moda" panose="020B0604020202090204" charset="0"/>
                <a:sym typeface="Bodoni Moda"/>
              </a:rPr>
              <a:t>All elements within each area seamlessly integrate, ensuring the absence of any instabilities present in the overall structure</a:t>
            </a:r>
          </a:p>
        </p:txBody>
      </p:sp>
    </p:spTree>
    <p:extLst>
      <p:ext uri="{BB962C8B-B14F-4D97-AF65-F5344CB8AC3E}">
        <p14:creationId xmlns:p14="http://schemas.microsoft.com/office/powerpoint/2010/main" val="78048451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3">
          <a:extLst>
            <a:ext uri="{FF2B5EF4-FFF2-40B4-BE49-F238E27FC236}">
              <a16:creationId xmlns:a16="http://schemas.microsoft.com/office/drawing/2014/main" id="{75309E73-69EF-FFA5-42F8-C52B496C2C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213;p25">
            <a:extLst>
              <a:ext uri="{FF2B5EF4-FFF2-40B4-BE49-F238E27FC236}">
                <a16:creationId xmlns:a16="http://schemas.microsoft.com/office/drawing/2014/main" id="{42A92D99-6AE1-F73B-FE23-15D91BC4B54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60400" y="66789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sz="2600" b="1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Equilibrium Check (part one )</a:t>
            </a:r>
            <a:br>
              <a:rPr lang="en-US" sz="2600" b="1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</a:br>
            <a:r>
              <a:rPr lang="en-US" sz="2600" b="1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 </a:t>
            </a:r>
            <a:br>
              <a:rPr lang="en-US" sz="2600" b="1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</a:br>
            <a:b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1400" b="1" dirty="0">
              <a:solidFill>
                <a:srgbClr val="64593E"/>
              </a:solidFill>
              <a:latin typeface="Bodoni Moda" panose="020B0604020202090204" charset="0"/>
              <a:sym typeface="Philosopher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Content Placeholder 3">
                <a:extLst>
                  <a:ext uri="{FF2B5EF4-FFF2-40B4-BE49-F238E27FC236}">
                    <a16:creationId xmlns:a16="http://schemas.microsoft.com/office/drawing/2014/main" id="{5D2C6DE4-4FBF-6B2C-93CD-ACEAD8796C9C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3250152639"/>
                  </p:ext>
                </p:extLst>
              </p:nvPr>
            </p:nvGraphicFramePr>
            <p:xfrm>
              <a:off x="1204835" y="935445"/>
              <a:ext cx="6016172" cy="133604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504043">
                      <a:extLst>
                        <a:ext uri="{9D8B030D-6E8A-4147-A177-3AD203B41FA5}">
                          <a16:colId xmlns:a16="http://schemas.microsoft.com/office/drawing/2014/main" val="3387459990"/>
                        </a:ext>
                      </a:extLst>
                    </a:gridCol>
                    <a:gridCol w="1504043">
                      <a:extLst>
                        <a:ext uri="{9D8B030D-6E8A-4147-A177-3AD203B41FA5}">
                          <a16:colId xmlns:a16="http://schemas.microsoft.com/office/drawing/2014/main" val="755232008"/>
                        </a:ext>
                      </a:extLst>
                    </a:gridCol>
                    <a:gridCol w="1504043">
                      <a:extLst>
                        <a:ext uri="{9D8B030D-6E8A-4147-A177-3AD203B41FA5}">
                          <a16:colId xmlns:a16="http://schemas.microsoft.com/office/drawing/2014/main" val="1712377116"/>
                        </a:ext>
                      </a:extLst>
                    </a:gridCol>
                    <a:gridCol w="1504043">
                      <a:extLst>
                        <a:ext uri="{9D8B030D-6E8A-4147-A177-3AD203B41FA5}">
                          <a16:colId xmlns:a16="http://schemas.microsoft.com/office/drawing/2014/main" val="3560773835"/>
                        </a:ext>
                      </a:extLst>
                    </a:gridCol>
                  </a:tblGrid>
                  <a:tr h="23336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Load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From Etabs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By hand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Error %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67411570"/>
                      </a:ext>
                    </a:extLst>
                  </a:tr>
                  <a:tr h="23336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Dead load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kern="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21133.27</a:t>
                          </a:r>
                          <a:endParaRPr lang="en-US" sz="1400" kern="1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ker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21020.32</a:t>
                          </a:r>
                          <a:endParaRPr lang="en-US" sz="1400" kern="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kern="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0.53</a:t>
                          </a:r>
                          <a:endParaRPr lang="en-US" sz="1400" kern="1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3605973502"/>
                      </a:ext>
                    </a:extLst>
                  </a:tr>
                  <a:tr h="27309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Live load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kern="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11872.185</a:t>
                          </a:r>
                          <a:endParaRPr lang="en-US" sz="1400" kern="1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ker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12027.35</a:t>
                          </a:r>
                          <a:endParaRPr lang="en-US" sz="1400" kern="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kern="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0.72</a:t>
                          </a:r>
                          <a:endParaRPr lang="en-US" sz="1400" kern="1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648548758"/>
                      </a:ext>
                    </a:extLst>
                  </a:tr>
                  <a:tr h="23336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Super dead load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i="1" kern="100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13035</m:t>
                                </m:r>
                                <m:r>
                                  <a:rPr lang="en-US" sz="1400" i="1" kern="100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.</m:t>
                                </m:r>
                                <m:r>
                                  <a:rPr lang="en-US" sz="1400" i="1" kern="100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96</m:t>
                                </m:r>
                              </m:oMath>
                            </m:oMathPara>
                          </a14:m>
                          <a:endParaRPr lang="en-US" sz="1400" kern="1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kern="1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13145.8289</a:t>
                          </a:r>
                          <a:endParaRPr lang="en-US" sz="1400" kern="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kern="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0.83</a:t>
                          </a:r>
                          <a:endParaRPr lang="en-US" sz="1400" kern="1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93203414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Content Placeholder 3">
                <a:extLst>
                  <a:ext uri="{FF2B5EF4-FFF2-40B4-BE49-F238E27FC236}">
                    <a16:creationId xmlns:a16="http://schemas.microsoft.com/office/drawing/2014/main" id="{5D2C6DE4-4FBF-6B2C-93CD-ACEAD8796C9C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3250152639"/>
                  </p:ext>
                </p:extLst>
              </p:nvPr>
            </p:nvGraphicFramePr>
            <p:xfrm>
              <a:off x="1204835" y="935445"/>
              <a:ext cx="6016172" cy="133604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504043">
                      <a:extLst>
                        <a:ext uri="{9D8B030D-6E8A-4147-A177-3AD203B41FA5}">
                          <a16:colId xmlns:a16="http://schemas.microsoft.com/office/drawing/2014/main" val="3387459990"/>
                        </a:ext>
                      </a:extLst>
                    </a:gridCol>
                    <a:gridCol w="1504043">
                      <a:extLst>
                        <a:ext uri="{9D8B030D-6E8A-4147-A177-3AD203B41FA5}">
                          <a16:colId xmlns:a16="http://schemas.microsoft.com/office/drawing/2014/main" val="755232008"/>
                        </a:ext>
                      </a:extLst>
                    </a:gridCol>
                    <a:gridCol w="1504043">
                      <a:extLst>
                        <a:ext uri="{9D8B030D-6E8A-4147-A177-3AD203B41FA5}">
                          <a16:colId xmlns:a16="http://schemas.microsoft.com/office/drawing/2014/main" val="1712377116"/>
                        </a:ext>
                      </a:extLst>
                    </a:gridCol>
                    <a:gridCol w="1504043">
                      <a:extLst>
                        <a:ext uri="{9D8B030D-6E8A-4147-A177-3AD203B41FA5}">
                          <a16:colId xmlns:a16="http://schemas.microsoft.com/office/drawing/2014/main" val="3560773835"/>
                        </a:ext>
                      </a:extLst>
                    </a:gridCol>
                  </a:tblGrid>
                  <a:tr h="304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Load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From Etabs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By hand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Error %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67411570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Dead load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kern="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21133.27</a:t>
                          </a:r>
                          <a:endParaRPr lang="en-US" sz="1400" kern="1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ker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21020.32</a:t>
                          </a:r>
                          <a:endParaRPr lang="en-US" sz="1400" kern="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kern="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0.53</a:t>
                          </a:r>
                          <a:endParaRPr lang="en-US" sz="1400" kern="1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3605973502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Live load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kern="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11872.185</a:t>
                          </a:r>
                          <a:endParaRPr lang="en-US" sz="1400" kern="1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ker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12027.35</a:t>
                          </a:r>
                          <a:endParaRPr lang="en-US" sz="1400" kern="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kern="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0.72</a:t>
                          </a:r>
                          <a:endParaRPr lang="en-US" sz="1400" kern="1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648548758"/>
                      </a:ext>
                    </a:extLst>
                  </a:tr>
                  <a:tr h="4216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Super dead load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3"/>
                          <a:stretch>
                            <a:fillRect l="-100405" t="-220290" r="-200810" b="-869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kern="1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13145.8289</a:t>
                          </a:r>
                          <a:endParaRPr lang="en-US" sz="1400" kern="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kern="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0.83</a:t>
                          </a:r>
                          <a:endParaRPr lang="en-US" sz="1400" kern="1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932034145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5" name="Google Shape;213;p25">
            <a:extLst>
              <a:ext uri="{FF2B5EF4-FFF2-40B4-BE49-F238E27FC236}">
                <a16:creationId xmlns:a16="http://schemas.microsoft.com/office/drawing/2014/main" id="{B3D264A4-EABE-E374-7CAD-F2374EA080E7}"/>
              </a:ext>
            </a:extLst>
          </p:cNvPr>
          <p:cNvSpPr txBox="1">
            <a:spLocks/>
          </p:cNvSpPr>
          <p:nvPr/>
        </p:nvSpPr>
        <p:spPr>
          <a:xfrm>
            <a:off x="720000" y="2432618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9pPr>
          </a:lstStyle>
          <a:p>
            <a:r>
              <a:rPr lang="en-US" sz="2600" b="1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Equilibrium Check (part two )</a:t>
            </a:r>
            <a:br>
              <a:rPr lang="en-US" sz="2600" b="1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</a:br>
            <a:r>
              <a:rPr lang="en-US" sz="2600" b="1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 </a:t>
            </a:r>
            <a:br>
              <a:rPr lang="en-US" sz="2600" b="1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</a:br>
            <a:b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1400" b="1" dirty="0">
              <a:solidFill>
                <a:srgbClr val="64593E"/>
              </a:solidFill>
              <a:latin typeface="Bodoni Moda" panose="020B0604020202090204" charset="0"/>
              <a:sym typeface="Philosopher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Content Placeholder 3">
                <a:extLst>
                  <a:ext uri="{FF2B5EF4-FFF2-40B4-BE49-F238E27FC236}">
                    <a16:creationId xmlns:a16="http://schemas.microsoft.com/office/drawing/2014/main" id="{DBFC8A8F-1EDB-BAC8-BE9E-CEBAC94A33C0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829150641"/>
                  </p:ext>
                </p:extLst>
              </p:nvPr>
            </p:nvGraphicFramePr>
            <p:xfrm>
              <a:off x="1204835" y="3166451"/>
              <a:ext cx="6016172" cy="133604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504043">
                      <a:extLst>
                        <a:ext uri="{9D8B030D-6E8A-4147-A177-3AD203B41FA5}">
                          <a16:colId xmlns:a16="http://schemas.microsoft.com/office/drawing/2014/main" val="3387459990"/>
                        </a:ext>
                      </a:extLst>
                    </a:gridCol>
                    <a:gridCol w="1504043">
                      <a:extLst>
                        <a:ext uri="{9D8B030D-6E8A-4147-A177-3AD203B41FA5}">
                          <a16:colId xmlns:a16="http://schemas.microsoft.com/office/drawing/2014/main" val="755232008"/>
                        </a:ext>
                      </a:extLst>
                    </a:gridCol>
                    <a:gridCol w="1504043">
                      <a:extLst>
                        <a:ext uri="{9D8B030D-6E8A-4147-A177-3AD203B41FA5}">
                          <a16:colId xmlns:a16="http://schemas.microsoft.com/office/drawing/2014/main" val="1712377116"/>
                        </a:ext>
                      </a:extLst>
                    </a:gridCol>
                    <a:gridCol w="1504043">
                      <a:extLst>
                        <a:ext uri="{9D8B030D-6E8A-4147-A177-3AD203B41FA5}">
                          <a16:colId xmlns:a16="http://schemas.microsoft.com/office/drawing/2014/main" val="3560773835"/>
                        </a:ext>
                      </a:extLst>
                    </a:gridCol>
                  </a:tblGrid>
                  <a:tr h="23336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Load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From Etabs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By hand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Error %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67411570"/>
                      </a:ext>
                    </a:extLst>
                  </a:tr>
                  <a:tr h="23336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Dead load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ker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27761.337</a:t>
                          </a:r>
                          <a:endParaRPr lang="en-US" sz="1400" kern="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ker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27001.25</a:t>
                          </a:r>
                          <a:endParaRPr lang="en-US" sz="1400" kern="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kern="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2.81</a:t>
                          </a:r>
                          <a:endParaRPr lang="en-US" sz="1400" kern="1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3605973502"/>
                      </a:ext>
                    </a:extLst>
                  </a:tr>
                  <a:tr h="27309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Live load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ker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14395.23</a:t>
                          </a:r>
                          <a:endParaRPr lang="en-US" sz="1400" kern="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ker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14395.5</a:t>
                          </a:r>
                          <a:endParaRPr lang="en-US" sz="1400" kern="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kern="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0.00187</a:t>
                          </a:r>
                          <a:endParaRPr lang="en-US" sz="1400" kern="1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648548758"/>
                      </a:ext>
                    </a:extLst>
                  </a:tr>
                  <a:tr h="23336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Super dead load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i="1" kern="100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15433</m:t>
                                </m:r>
                                <m:r>
                                  <a:rPr lang="en-US" sz="1400" i="1" kern="100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.</m:t>
                                </m:r>
                                <m:r>
                                  <a:rPr lang="en-US" sz="1400" i="1" kern="100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19</m:t>
                                </m:r>
                              </m:oMath>
                            </m:oMathPara>
                          </a14:m>
                          <a:endParaRPr lang="en-US" sz="1400" kern="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kern="1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15393.5</a:t>
                          </a:r>
                          <a:endParaRPr lang="en-US" sz="1400" kern="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kern="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0.25</a:t>
                          </a:r>
                          <a:endParaRPr lang="en-US" sz="1400" kern="1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93203414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Content Placeholder 3">
                <a:extLst>
                  <a:ext uri="{FF2B5EF4-FFF2-40B4-BE49-F238E27FC236}">
                    <a16:creationId xmlns:a16="http://schemas.microsoft.com/office/drawing/2014/main" id="{DBFC8A8F-1EDB-BAC8-BE9E-CEBAC94A33C0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829150641"/>
                  </p:ext>
                </p:extLst>
              </p:nvPr>
            </p:nvGraphicFramePr>
            <p:xfrm>
              <a:off x="1204835" y="3166451"/>
              <a:ext cx="6016172" cy="133604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504043">
                      <a:extLst>
                        <a:ext uri="{9D8B030D-6E8A-4147-A177-3AD203B41FA5}">
                          <a16:colId xmlns:a16="http://schemas.microsoft.com/office/drawing/2014/main" val="3387459990"/>
                        </a:ext>
                      </a:extLst>
                    </a:gridCol>
                    <a:gridCol w="1504043">
                      <a:extLst>
                        <a:ext uri="{9D8B030D-6E8A-4147-A177-3AD203B41FA5}">
                          <a16:colId xmlns:a16="http://schemas.microsoft.com/office/drawing/2014/main" val="755232008"/>
                        </a:ext>
                      </a:extLst>
                    </a:gridCol>
                    <a:gridCol w="1504043">
                      <a:extLst>
                        <a:ext uri="{9D8B030D-6E8A-4147-A177-3AD203B41FA5}">
                          <a16:colId xmlns:a16="http://schemas.microsoft.com/office/drawing/2014/main" val="1712377116"/>
                        </a:ext>
                      </a:extLst>
                    </a:gridCol>
                    <a:gridCol w="1504043">
                      <a:extLst>
                        <a:ext uri="{9D8B030D-6E8A-4147-A177-3AD203B41FA5}">
                          <a16:colId xmlns:a16="http://schemas.microsoft.com/office/drawing/2014/main" val="3560773835"/>
                        </a:ext>
                      </a:extLst>
                    </a:gridCol>
                  </a:tblGrid>
                  <a:tr h="304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Load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From Etabs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By hand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Error %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67411570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Dead load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ker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27761.337</a:t>
                          </a:r>
                          <a:endParaRPr lang="en-US" sz="1400" kern="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ker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27001.25</a:t>
                          </a:r>
                          <a:endParaRPr lang="en-US" sz="1400" kern="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kern="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2.81</a:t>
                          </a:r>
                          <a:endParaRPr lang="en-US" sz="1400" kern="1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3605973502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Live load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ker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14395.23</a:t>
                          </a:r>
                          <a:endParaRPr lang="en-US" sz="1400" kern="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ker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14395.5</a:t>
                          </a:r>
                          <a:endParaRPr lang="en-US" sz="1400" kern="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kern="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0.00187</a:t>
                          </a:r>
                          <a:endParaRPr lang="en-US" sz="1400" kern="1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648548758"/>
                      </a:ext>
                    </a:extLst>
                  </a:tr>
                  <a:tr h="4216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Super dead load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4"/>
                          <a:stretch>
                            <a:fillRect l="-100405" t="-220290" r="-200810" b="-869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kern="1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15393.5</a:t>
                          </a:r>
                          <a:endParaRPr lang="en-US" sz="1400" kern="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kern="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0.25</a:t>
                          </a:r>
                          <a:endParaRPr lang="en-US" sz="1400" kern="1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932034145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7440797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3">
          <a:extLst>
            <a:ext uri="{FF2B5EF4-FFF2-40B4-BE49-F238E27FC236}">
              <a16:creationId xmlns:a16="http://schemas.microsoft.com/office/drawing/2014/main" id="{84C43B54-D03F-13BB-B55B-A2331A6A4C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213;p25">
            <a:extLst>
              <a:ext uri="{FF2B5EF4-FFF2-40B4-BE49-F238E27FC236}">
                <a16:creationId xmlns:a16="http://schemas.microsoft.com/office/drawing/2014/main" id="{47F94FBC-E282-67C1-B034-D816F1EAC1A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03019" y="290598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sz="2600" b="1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Internal force  </a:t>
            </a:r>
            <a:br>
              <a:rPr lang="en-US" sz="2600" b="1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</a:br>
            <a:b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1400" b="1" dirty="0">
              <a:solidFill>
                <a:srgbClr val="64593E"/>
              </a:solidFill>
              <a:latin typeface="Bodoni Moda" panose="020B0604020202090204" charset="0"/>
              <a:sym typeface="Philosopher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Content Placeholder 7">
                <a:extLst>
                  <a:ext uri="{FF2B5EF4-FFF2-40B4-BE49-F238E27FC236}">
                    <a16:creationId xmlns:a16="http://schemas.microsoft.com/office/drawing/2014/main" id="{4F833946-419A-FB91-5506-62AA24B33A2A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910401205"/>
                  </p:ext>
                </p:extLst>
              </p:nvPr>
            </p:nvGraphicFramePr>
            <p:xfrm>
              <a:off x="1219201" y="1804079"/>
              <a:ext cx="6816820" cy="100584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704205">
                      <a:extLst>
                        <a:ext uri="{9D8B030D-6E8A-4147-A177-3AD203B41FA5}">
                          <a16:colId xmlns:a16="http://schemas.microsoft.com/office/drawing/2014/main" val="3955623340"/>
                        </a:ext>
                      </a:extLst>
                    </a:gridCol>
                    <a:gridCol w="1704205">
                      <a:extLst>
                        <a:ext uri="{9D8B030D-6E8A-4147-A177-3AD203B41FA5}">
                          <a16:colId xmlns:a16="http://schemas.microsoft.com/office/drawing/2014/main" val="1264500171"/>
                        </a:ext>
                      </a:extLst>
                    </a:gridCol>
                    <a:gridCol w="1704205">
                      <a:extLst>
                        <a:ext uri="{9D8B030D-6E8A-4147-A177-3AD203B41FA5}">
                          <a16:colId xmlns:a16="http://schemas.microsoft.com/office/drawing/2014/main" val="1851289632"/>
                        </a:ext>
                      </a:extLst>
                    </a:gridCol>
                    <a:gridCol w="1704205">
                      <a:extLst>
                        <a:ext uri="{9D8B030D-6E8A-4147-A177-3AD203B41FA5}">
                          <a16:colId xmlns:a16="http://schemas.microsoft.com/office/drawing/2014/main" val="1491046868"/>
                        </a:ext>
                      </a:extLst>
                    </a:gridCol>
                  </a:tblGrid>
                  <a:tr h="31827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Element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From Etabs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BY hand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Error % 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41527656"/>
                      </a:ext>
                    </a:extLst>
                  </a:tr>
                  <a:tr h="31827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Beam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kern="1200" dirty="0">
                              <a:solidFill>
                                <a:schemeClr val="dk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1583</a:t>
                          </a:r>
                          <a:endParaRPr 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kern="1200" dirty="0">
                              <a:solidFill>
                                <a:schemeClr val="dk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1505</a:t>
                          </a:r>
                          <a:endParaRPr 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kern="1200" dirty="0">
                              <a:solidFill>
                                <a:schemeClr val="dk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5.1%</a:t>
                          </a:r>
                          <a:endParaRPr 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17777724"/>
                      </a:ext>
                    </a:extLst>
                  </a:tr>
                  <a:tr h="31827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Column (0.4*1.2)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600" b="0" i="0" kern="1200" smtClean="0">
                                  <a:solidFill>
                                    <a:schemeClr val="dk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7412</m:t>
                              </m:r>
                              <m:r>
                                <a:rPr lang="en-US" sz="1600" b="0" i="0" kern="1200" smtClean="0">
                                  <a:solidFill>
                                    <a:schemeClr val="dk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</m:oMath>
                          </a14:m>
                          <a:r>
                            <a:rPr lang="en-US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0" i="0" u="none" strike="noStrike" cap="none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  <a:sym typeface="Arial"/>
                            </a:rPr>
                            <a:t>7399.64 </a:t>
                          </a:r>
                          <a:endParaRPr 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kern="1200" dirty="0">
                              <a:solidFill>
                                <a:schemeClr val="dk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0.17%</a:t>
                          </a:r>
                          <a:endParaRPr 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3235711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Content Placeholder 7">
                <a:extLst>
                  <a:ext uri="{FF2B5EF4-FFF2-40B4-BE49-F238E27FC236}">
                    <a16:creationId xmlns:a16="http://schemas.microsoft.com/office/drawing/2014/main" id="{4F833946-419A-FB91-5506-62AA24B33A2A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910401205"/>
                  </p:ext>
                </p:extLst>
              </p:nvPr>
            </p:nvGraphicFramePr>
            <p:xfrm>
              <a:off x="1219201" y="1804079"/>
              <a:ext cx="6816820" cy="100584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704205">
                      <a:extLst>
                        <a:ext uri="{9D8B030D-6E8A-4147-A177-3AD203B41FA5}">
                          <a16:colId xmlns:a16="http://schemas.microsoft.com/office/drawing/2014/main" val="3955623340"/>
                        </a:ext>
                      </a:extLst>
                    </a:gridCol>
                    <a:gridCol w="1704205">
                      <a:extLst>
                        <a:ext uri="{9D8B030D-6E8A-4147-A177-3AD203B41FA5}">
                          <a16:colId xmlns:a16="http://schemas.microsoft.com/office/drawing/2014/main" val="1264500171"/>
                        </a:ext>
                      </a:extLst>
                    </a:gridCol>
                    <a:gridCol w="1704205">
                      <a:extLst>
                        <a:ext uri="{9D8B030D-6E8A-4147-A177-3AD203B41FA5}">
                          <a16:colId xmlns:a16="http://schemas.microsoft.com/office/drawing/2014/main" val="1851289632"/>
                        </a:ext>
                      </a:extLst>
                    </a:gridCol>
                    <a:gridCol w="1704205">
                      <a:extLst>
                        <a:ext uri="{9D8B030D-6E8A-4147-A177-3AD203B41FA5}">
                          <a16:colId xmlns:a16="http://schemas.microsoft.com/office/drawing/2014/main" val="1491046868"/>
                        </a:ext>
                      </a:extLst>
                    </a:gridCol>
                  </a:tblGrid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Element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From Etabs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BY hand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Error % 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41527656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Beam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kern="1200" dirty="0">
                              <a:solidFill>
                                <a:schemeClr val="dk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1583</a:t>
                          </a:r>
                          <a:endParaRPr 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kern="1200" dirty="0">
                              <a:solidFill>
                                <a:schemeClr val="dk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1505</a:t>
                          </a:r>
                          <a:endParaRPr 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kern="1200" dirty="0">
                              <a:solidFill>
                                <a:schemeClr val="dk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5.1%</a:t>
                          </a:r>
                          <a:endParaRPr 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17777724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Column (0.4*1.2)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0714" t="-205455" r="-200357" b="-236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0" i="0" u="none" strike="noStrike" cap="none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  <a:sym typeface="Arial"/>
                            </a:rPr>
                            <a:t>7399.64 </a:t>
                          </a:r>
                          <a:endParaRPr 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kern="1200" dirty="0">
                              <a:solidFill>
                                <a:schemeClr val="dk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0.17%</a:t>
                          </a:r>
                          <a:endParaRPr 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32357114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19561740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3">
          <a:extLst>
            <a:ext uri="{FF2B5EF4-FFF2-40B4-BE49-F238E27FC236}">
              <a16:creationId xmlns:a16="http://schemas.microsoft.com/office/drawing/2014/main" id="{7BC6AB96-8364-92DE-D876-9F290ED6EE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213;p25">
            <a:extLst>
              <a:ext uri="{FF2B5EF4-FFF2-40B4-BE49-F238E27FC236}">
                <a16:creationId xmlns:a16="http://schemas.microsoft.com/office/drawing/2014/main" id="{1699AB05-4E01-D187-48D4-45AA5F0BB15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24284" y="2140662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sz="3600" b="1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Seismic design Checks</a:t>
            </a:r>
            <a:br>
              <a:rPr lang="en-US" sz="2600" b="1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</a:br>
            <a:b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1400" b="1" dirty="0">
              <a:solidFill>
                <a:srgbClr val="64593E"/>
              </a:solidFill>
              <a:latin typeface="Bodoni Moda" panose="020B0604020202090204" charset="0"/>
              <a:sym typeface="Philosopher"/>
            </a:endParaRPr>
          </a:p>
        </p:txBody>
      </p:sp>
    </p:spTree>
    <p:extLst>
      <p:ext uri="{BB962C8B-B14F-4D97-AF65-F5344CB8AC3E}">
        <p14:creationId xmlns:p14="http://schemas.microsoft.com/office/powerpoint/2010/main" val="39236304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213;p25">
            <a:extLst>
              <a:ext uri="{FF2B5EF4-FFF2-40B4-BE49-F238E27FC236}">
                <a16:creationId xmlns:a16="http://schemas.microsoft.com/office/drawing/2014/main" id="{7CEBE333-915F-2128-98BD-8EB43718234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20000" y="209103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Architectural Aspects 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82EFC4A-31BE-B1DB-DD41-F03C2C986A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97695"/>
            <a:ext cx="7704000" cy="572700"/>
          </a:xfrm>
        </p:spPr>
        <p:txBody>
          <a:bodyPr/>
          <a:lstStyle/>
          <a:p>
            <a:r>
              <a:rPr lang="en-US" sz="2600" b="1" dirty="0">
                <a:solidFill>
                  <a:srgbClr val="64593E"/>
                </a:solidFill>
                <a:latin typeface="Bodoni Moda" panose="020B0604020202090204" charset="0"/>
              </a:rPr>
              <a:t>T-Period check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80D78D9-1893-110F-CFB6-6E5D4846D870}"/>
              </a:ext>
            </a:extLst>
          </p:cNvPr>
          <p:cNvSpPr txBox="1"/>
          <p:nvPr/>
        </p:nvSpPr>
        <p:spPr>
          <a:xfrm>
            <a:off x="0" y="1304064"/>
            <a:ext cx="6283841" cy="11592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lvl="1" algn="justLow">
              <a:lnSpc>
                <a:spcPct val="150000"/>
              </a:lnSpc>
              <a:spcAft>
                <a:spcPts val="800"/>
              </a:spcAft>
            </a:pPr>
            <a:r>
              <a:rPr lang="en-US" dirty="0">
                <a:solidFill>
                  <a:srgbClr val="64593E"/>
                </a:solidFill>
                <a:latin typeface="Bodoni Moda" panose="020B0604020202090204" charset="0"/>
                <a:sym typeface="Bodoni Moda"/>
              </a:rPr>
              <a:t>T method A = Ct*(height of building) 3/4</a:t>
            </a:r>
          </a:p>
          <a:p>
            <a:pPr marL="457200" lvl="1" algn="justLow">
              <a:lnSpc>
                <a:spcPct val="150000"/>
              </a:lnSpc>
              <a:spcAft>
                <a:spcPts val="800"/>
              </a:spcAft>
            </a:pPr>
            <a:r>
              <a:rPr lang="en-US" dirty="0">
                <a:solidFill>
                  <a:srgbClr val="64593E"/>
                </a:solidFill>
                <a:latin typeface="Bodoni Moda" panose="020B0604020202090204" charset="0"/>
                <a:sym typeface="Bodoni Moda"/>
              </a:rPr>
              <a:t>Then the maximum allowed limit is (</a:t>
            </a:r>
            <a:r>
              <a:rPr lang="ar-SY" dirty="0">
                <a:solidFill>
                  <a:srgbClr val="64593E"/>
                </a:solidFill>
                <a:latin typeface="Bodoni Moda" panose="020B0604020202090204" charset="0"/>
                <a:sym typeface="Bodoni Moda"/>
              </a:rPr>
              <a:t>1.4</a:t>
            </a:r>
            <a:r>
              <a:rPr lang="en-US" dirty="0">
                <a:solidFill>
                  <a:srgbClr val="64593E"/>
                </a:solidFill>
                <a:latin typeface="Bodoni Moda" panose="020B0604020202090204" charset="0"/>
                <a:sym typeface="Bodoni Moda"/>
              </a:rPr>
              <a:t>* T method A =</a:t>
            </a:r>
            <a:r>
              <a:rPr lang="ar-SY" dirty="0">
                <a:solidFill>
                  <a:srgbClr val="64593E"/>
                </a:solidFill>
                <a:latin typeface="Bodoni Moda" panose="020B0604020202090204" charset="0"/>
                <a:sym typeface="Bodoni Moda"/>
              </a:rPr>
              <a:t>0.552</a:t>
            </a:r>
            <a:r>
              <a:rPr lang="en-US" dirty="0">
                <a:solidFill>
                  <a:srgbClr val="64593E"/>
                </a:solidFill>
                <a:latin typeface="Bodoni Moda" panose="020B0604020202090204" charset="0"/>
                <a:sym typeface="Bodoni Moda"/>
              </a:rPr>
              <a:t>)  </a:t>
            </a:r>
          </a:p>
          <a:p>
            <a:pPr lvl="1" algn="justLow"/>
            <a:r>
              <a:rPr lang="en-US" dirty="0">
                <a:solidFill>
                  <a:srgbClr val="64593E"/>
                </a:solidFill>
                <a:latin typeface="Bodoni Moda" panose="020B0604020202090204" charset="0"/>
                <a:sym typeface="Bodoni Moda"/>
              </a:rPr>
              <a:t>          T period from Etabs =0.544 </a:t>
            </a:r>
            <a:r>
              <a:rPr lang="en-US" dirty="0">
                <a:solidFill>
                  <a:srgbClr val="64593E"/>
                </a:solidFill>
                <a:latin typeface="Bodoni Moda" panose="020B0604020202090204" charset="0"/>
                <a:sym typeface="Symbol" panose="05050102010706020507" pitchFamily="18" charset="2"/>
              </a:rPr>
              <a:t></a:t>
            </a:r>
            <a:r>
              <a:rPr lang="en-US" dirty="0">
                <a:solidFill>
                  <a:srgbClr val="64593E"/>
                </a:solidFill>
                <a:latin typeface="Bodoni Moda" panose="020B0604020202090204" charset="0"/>
                <a:sym typeface="Bodoni Moda"/>
              </a:rPr>
              <a:t> 1.4 method A=0.552 </a:t>
            </a:r>
            <a:r>
              <a:rPr lang="en-US" dirty="0">
                <a:solidFill>
                  <a:srgbClr val="64593E"/>
                </a:solidFill>
                <a:latin typeface="Bodoni Moda" panose="020B0604020202090204" charset="0"/>
                <a:sym typeface="Symbol" panose="05050102010706020507" pitchFamily="18" charset="2"/>
              </a:rPr>
              <a:t></a:t>
            </a:r>
            <a:r>
              <a:rPr lang="en-US" dirty="0">
                <a:solidFill>
                  <a:srgbClr val="64593E"/>
                </a:solidFill>
                <a:latin typeface="Bodoni Moda" panose="020B0604020202090204" charset="0"/>
                <a:sym typeface="Bodoni Moda"/>
              </a:rPr>
              <a:t> OK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3FB2A1B-8FA0-9FDA-0F45-5513A7FF13DF}"/>
              </a:ext>
            </a:extLst>
          </p:cNvPr>
          <p:cNvSpPr txBox="1"/>
          <p:nvPr/>
        </p:nvSpPr>
        <p:spPr>
          <a:xfrm>
            <a:off x="492642" y="916456"/>
            <a:ext cx="474212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u="sng" dirty="0">
                <a:solidFill>
                  <a:srgbClr val="64593E"/>
                </a:solidFill>
                <a:latin typeface="Bodoni Moda" panose="020B0604020202090204" charset="0"/>
                <a:sym typeface="Bodoni Moda"/>
              </a:rPr>
              <a:t>Part one </a:t>
            </a:r>
            <a:endParaRPr lang="en-US" b="1" u="sng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A8F16BA-BA5E-EE5C-AC53-C011E2694038}"/>
              </a:ext>
            </a:extLst>
          </p:cNvPr>
          <p:cNvSpPr txBox="1"/>
          <p:nvPr/>
        </p:nvSpPr>
        <p:spPr>
          <a:xfrm>
            <a:off x="492642" y="2729170"/>
            <a:ext cx="474212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u="sng" dirty="0">
                <a:solidFill>
                  <a:srgbClr val="64593E"/>
                </a:solidFill>
                <a:latin typeface="Bodoni Moda" panose="020B0604020202090204" charset="0"/>
                <a:sym typeface="Bodoni Moda"/>
              </a:rPr>
              <a:t>Part two </a:t>
            </a:r>
            <a:endParaRPr lang="en-US" b="1" u="sng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3095190-5731-D80A-A4DC-3988BB3DC7A0}"/>
              </a:ext>
            </a:extLst>
          </p:cNvPr>
          <p:cNvSpPr txBox="1"/>
          <p:nvPr/>
        </p:nvSpPr>
        <p:spPr>
          <a:xfrm>
            <a:off x="-35443" y="3157449"/>
            <a:ext cx="6354725" cy="11592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lvl="1" algn="justLow">
              <a:lnSpc>
                <a:spcPct val="150000"/>
              </a:lnSpc>
              <a:spcAft>
                <a:spcPts val="800"/>
              </a:spcAft>
            </a:pPr>
            <a:r>
              <a:rPr lang="en-US" dirty="0">
                <a:solidFill>
                  <a:srgbClr val="64593E"/>
                </a:solidFill>
                <a:latin typeface="Bodoni Moda" panose="020B0604020202090204" charset="0"/>
                <a:sym typeface="Bodoni Moda"/>
              </a:rPr>
              <a:t>T method A = Ct*(height of building) 3/4</a:t>
            </a:r>
          </a:p>
          <a:p>
            <a:pPr marL="457200" lvl="1" algn="justLow">
              <a:lnSpc>
                <a:spcPct val="150000"/>
              </a:lnSpc>
              <a:spcAft>
                <a:spcPts val="800"/>
              </a:spcAft>
            </a:pPr>
            <a:r>
              <a:rPr lang="en-US" dirty="0">
                <a:solidFill>
                  <a:srgbClr val="64593E"/>
                </a:solidFill>
                <a:latin typeface="Bodoni Moda" panose="020B0604020202090204" charset="0"/>
                <a:sym typeface="Bodoni Moda"/>
              </a:rPr>
              <a:t>Then the maximum allowed limit is (</a:t>
            </a:r>
            <a:r>
              <a:rPr lang="ar-SY" dirty="0">
                <a:solidFill>
                  <a:srgbClr val="64593E"/>
                </a:solidFill>
                <a:latin typeface="Bodoni Moda" panose="020B0604020202090204" charset="0"/>
                <a:sym typeface="Bodoni Moda"/>
              </a:rPr>
              <a:t>1.4</a:t>
            </a:r>
            <a:r>
              <a:rPr lang="en-US" dirty="0">
                <a:solidFill>
                  <a:srgbClr val="64593E"/>
                </a:solidFill>
                <a:latin typeface="Bodoni Moda" panose="020B0604020202090204" charset="0"/>
                <a:sym typeface="Bodoni Moda"/>
              </a:rPr>
              <a:t>* T method A =</a:t>
            </a:r>
            <a:r>
              <a:rPr lang="ar-SY" dirty="0">
                <a:solidFill>
                  <a:srgbClr val="64593E"/>
                </a:solidFill>
                <a:latin typeface="Bodoni Moda" panose="020B0604020202090204" charset="0"/>
                <a:sym typeface="Bodoni Moda"/>
              </a:rPr>
              <a:t>0.5</a:t>
            </a:r>
            <a:r>
              <a:rPr lang="en-US" dirty="0">
                <a:solidFill>
                  <a:srgbClr val="64593E"/>
                </a:solidFill>
                <a:latin typeface="Bodoni Moda" panose="020B0604020202090204" charset="0"/>
                <a:sym typeface="Bodoni Moda"/>
              </a:rPr>
              <a:t>82)  </a:t>
            </a:r>
          </a:p>
          <a:p>
            <a:pPr lvl="1" algn="justLow"/>
            <a:r>
              <a:rPr lang="en-US" dirty="0">
                <a:solidFill>
                  <a:srgbClr val="64593E"/>
                </a:solidFill>
                <a:latin typeface="Bodoni Moda" panose="020B0604020202090204" charset="0"/>
                <a:sym typeface="Bodoni Moda"/>
              </a:rPr>
              <a:t>          T period from Etabs =0.37 </a:t>
            </a:r>
            <a:r>
              <a:rPr lang="en-US" dirty="0">
                <a:solidFill>
                  <a:srgbClr val="64593E"/>
                </a:solidFill>
                <a:latin typeface="Bodoni Moda" panose="020B0604020202090204" charset="0"/>
                <a:sym typeface="Symbol" panose="05050102010706020507" pitchFamily="18" charset="2"/>
              </a:rPr>
              <a:t></a:t>
            </a:r>
            <a:r>
              <a:rPr lang="en-US" dirty="0">
                <a:solidFill>
                  <a:srgbClr val="64593E"/>
                </a:solidFill>
                <a:latin typeface="Bodoni Moda" panose="020B0604020202090204" charset="0"/>
                <a:sym typeface="Bodoni Moda"/>
              </a:rPr>
              <a:t> 1.4 method A=0.582 </a:t>
            </a:r>
            <a:r>
              <a:rPr lang="en-US" dirty="0">
                <a:solidFill>
                  <a:srgbClr val="64593E"/>
                </a:solidFill>
                <a:latin typeface="Bodoni Moda" panose="020B0604020202090204" charset="0"/>
                <a:sym typeface="Symbol" panose="05050102010706020507" pitchFamily="18" charset="2"/>
              </a:rPr>
              <a:t></a:t>
            </a:r>
            <a:r>
              <a:rPr lang="en-US" dirty="0">
                <a:solidFill>
                  <a:srgbClr val="64593E"/>
                </a:solidFill>
                <a:latin typeface="Bodoni Moda" panose="020B0604020202090204" charset="0"/>
                <a:sym typeface="Bodoni Moda"/>
              </a:rPr>
              <a:t> OK 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9">
          <a:extLst>
            <a:ext uri="{FF2B5EF4-FFF2-40B4-BE49-F238E27FC236}">
              <a16:creationId xmlns:a16="http://schemas.microsoft.com/office/drawing/2014/main" id="{D4533DD5-1D4D-0DB3-F697-BAD16F0ABC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EB50BED-8F5D-6712-08B5-57FE62C9AB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97695"/>
            <a:ext cx="7704000" cy="572700"/>
          </a:xfrm>
        </p:spPr>
        <p:txBody>
          <a:bodyPr/>
          <a:lstStyle/>
          <a:p>
            <a:r>
              <a:rPr lang="en-US" sz="2600" b="1" dirty="0">
                <a:solidFill>
                  <a:srgbClr val="64593E"/>
                </a:solidFill>
                <a:latin typeface="Bodoni Moda" panose="020B0604020202090204" charset="0"/>
              </a:rPr>
              <a:t>Model Mass Participation Ratio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DB27054-2818-D21C-7EB0-A5366429FD9D}"/>
              </a:ext>
            </a:extLst>
          </p:cNvPr>
          <p:cNvSpPr txBox="1"/>
          <p:nvPr/>
        </p:nvSpPr>
        <p:spPr>
          <a:xfrm>
            <a:off x="372140" y="516506"/>
            <a:ext cx="474212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u="sng" dirty="0">
                <a:solidFill>
                  <a:srgbClr val="64593E"/>
                </a:solidFill>
                <a:latin typeface="Bodoni Moda" panose="020B0604020202090204" charset="0"/>
                <a:sym typeface="Bodoni Moda"/>
              </a:rPr>
              <a:t>Part one </a:t>
            </a:r>
            <a:endParaRPr lang="en-US" b="1" u="sng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0D4E1D4-376A-2B00-C397-34842947AF67}"/>
              </a:ext>
            </a:extLst>
          </p:cNvPr>
          <p:cNvSpPr txBox="1"/>
          <p:nvPr/>
        </p:nvSpPr>
        <p:spPr>
          <a:xfrm>
            <a:off x="4401880" y="554979"/>
            <a:ext cx="474212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u="sng" dirty="0">
                <a:solidFill>
                  <a:srgbClr val="64593E"/>
                </a:solidFill>
                <a:latin typeface="Bodoni Moda" panose="020B0604020202090204" charset="0"/>
                <a:sym typeface="Bodoni Moda"/>
              </a:rPr>
              <a:t>Part two </a:t>
            </a:r>
            <a:endParaRPr lang="en-US" b="1" u="sng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4AB6502-402F-F6FB-7069-EBD26E118A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576" y="901228"/>
            <a:ext cx="3663363" cy="362095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9DFF9BF-8979-C159-C3CE-6120EFB801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59242" y="901228"/>
            <a:ext cx="3663364" cy="363767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94CCEBC-428D-FC48-FFD4-3906FCD05535}"/>
              </a:ext>
            </a:extLst>
          </p:cNvPr>
          <p:cNvSpPr txBox="1"/>
          <p:nvPr/>
        </p:nvSpPr>
        <p:spPr>
          <a:xfrm>
            <a:off x="554214" y="4626994"/>
            <a:ext cx="474212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u="sng" dirty="0">
                <a:solidFill>
                  <a:srgbClr val="64593E"/>
                </a:solidFill>
                <a:latin typeface="Bodoni Moda" panose="020B0604020202090204" charset="0"/>
                <a:sym typeface="Bodoni Moda"/>
              </a:rPr>
              <a:t>Sum </a:t>
            </a:r>
            <a:r>
              <a:rPr lang="en-US" b="1" u="sng" dirty="0" err="1">
                <a:solidFill>
                  <a:srgbClr val="64593E"/>
                </a:solidFill>
                <a:latin typeface="Bodoni Moda" panose="020B0604020202090204" charset="0"/>
                <a:sym typeface="Bodoni Moda"/>
              </a:rPr>
              <a:t>Ux</a:t>
            </a:r>
            <a:r>
              <a:rPr lang="en-US" b="1" u="sng" dirty="0">
                <a:solidFill>
                  <a:srgbClr val="64593E"/>
                </a:solidFill>
                <a:latin typeface="Bodoni Moda" panose="020B0604020202090204" charset="0"/>
                <a:sym typeface="Bodoni Moda"/>
              </a:rPr>
              <a:t> and Uy </a:t>
            </a:r>
            <a:r>
              <a:rPr lang="en-US" b="1" u="sng" dirty="0">
                <a:solidFill>
                  <a:srgbClr val="64593E"/>
                </a:solidFill>
                <a:latin typeface="Bodoni Moda" panose="020B0604020202090204" charset="0"/>
                <a:sym typeface="Symbol" panose="05050102010706020507" pitchFamily="18" charset="2"/>
              </a:rPr>
              <a:t></a:t>
            </a:r>
            <a:r>
              <a:rPr lang="en-US" b="1" u="sng" dirty="0">
                <a:solidFill>
                  <a:srgbClr val="64593E"/>
                </a:solidFill>
                <a:latin typeface="Bodoni Moda" panose="020B0604020202090204" charset="0"/>
                <a:sym typeface="Bodoni Moda"/>
              </a:rPr>
              <a:t>0.9  </a:t>
            </a:r>
            <a:r>
              <a:rPr lang="en-US" b="1" u="sng" dirty="0">
                <a:solidFill>
                  <a:srgbClr val="64593E"/>
                </a:solidFill>
                <a:latin typeface="Bodoni Moda" panose="020B0604020202090204" charset="0"/>
                <a:sym typeface="Symbol" panose="05050102010706020507" pitchFamily="18" charset="2"/>
              </a:rPr>
              <a:t></a:t>
            </a:r>
            <a:r>
              <a:rPr lang="en-US" b="1" u="sng" dirty="0">
                <a:solidFill>
                  <a:srgbClr val="64593E"/>
                </a:solidFill>
                <a:latin typeface="Bodoni Moda" panose="020B0604020202090204" charset="0"/>
                <a:sym typeface="Bodoni Moda"/>
              </a:rPr>
              <a:t> ok</a:t>
            </a:r>
            <a:endParaRPr lang="en-US" b="1" u="sng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1E7C760-8D2E-8798-CE67-3009DBBA0B23}"/>
              </a:ext>
            </a:extLst>
          </p:cNvPr>
          <p:cNvSpPr txBox="1"/>
          <p:nvPr/>
        </p:nvSpPr>
        <p:spPr>
          <a:xfrm>
            <a:off x="4959638" y="4577375"/>
            <a:ext cx="474212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u="sng" dirty="0">
                <a:solidFill>
                  <a:srgbClr val="64593E"/>
                </a:solidFill>
                <a:latin typeface="Bodoni Moda" panose="020B0604020202090204" charset="0"/>
                <a:sym typeface="Bodoni Moda"/>
              </a:rPr>
              <a:t>Sum </a:t>
            </a:r>
            <a:r>
              <a:rPr lang="en-US" b="1" u="sng" dirty="0" err="1">
                <a:solidFill>
                  <a:srgbClr val="64593E"/>
                </a:solidFill>
                <a:latin typeface="Bodoni Moda" panose="020B0604020202090204" charset="0"/>
                <a:sym typeface="Bodoni Moda"/>
              </a:rPr>
              <a:t>Ux</a:t>
            </a:r>
            <a:r>
              <a:rPr lang="en-US" b="1" u="sng" dirty="0">
                <a:solidFill>
                  <a:srgbClr val="64593E"/>
                </a:solidFill>
                <a:latin typeface="Bodoni Moda" panose="020B0604020202090204" charset="0"/>
                <a:sym typeface="Bodoni Moda"/>
              </a:rPr>
              <a:t> and Uy </a:t>
            </a:r>
            <a:r>
              <a:rPr lang="en-US" b="1" u="sng" dirty="0">
                <a:solidFill>
                  <a:srgbClr val="64593E"/>
                </a:solidFill>
                <a:latin typeface="Bodoni Moda" panose="020B0604020202090204" charset="0"/>
                <a:sym typeface="Symbol" panose="05050102010706020507" pitchFamily="18" charset="2"/>
              </a:rPr>
              <a:t></a:t>
            </a:r>
            <a:r>
              <a:rPr lang="en-US" b="1" u="sng" dirty="0">
                <a:solidFill>
                  <a:srgbClr val="64593E"/>
                </a:solidFill>
                <a:latin typeface="Bodoni Moda" panose="020B0604020202090204" charset="0"/>
                <a:sym typeface="Bodoni Moda"/>
              </a:rPr>
              <a:t>0.9  </a:t>
            </a:r>
            <a:r>
              <a:rPr lang="en-US" b="1" u="sng" dirty="0">
                <a:solidFill>
                  <a:srgbClr val="64593E"/>
                </a:solidFill>
                <a:latin typeface="Bodoni Moda" panose="020B0604020202090204" charset="0"/>
                <a:sym typeface="Symbol" panose="05050102010706020507" pitchFamily="18" charset="2"/>
              </a:rPr>
              <a:t></a:t>
            </a:r>
            <a:r>
              <a:rPr lang="en-US" b="1" u="sng" dirty="0">
                <a:solidFill>
                  <a:srgbClr val="64593E"/>
                </a:solidFill>
                <a:latin typeface="Bodoni Moda" panose="020B0604020202090204" charset="0"/>
                <a:sym typeface="Bodoni Moda"/>
              </a:rPr>
              <a:t> ok</a:t>
            </a:r>
            <a:endParaRPr lang="en-US" b="1" u="sng" dirty="0"/>
          </a:p>
        </p:txBody>
      </p:sp>
    </p:spTree>
    <p:extLst>
      <p:ext uri="{BB962C8B-B14F-4D97-AF65-F5344CB8AC3E}">
        <p14:creationId xmlns:p14="http://schemas.microsoft.com/office/powerpoint/2010/main" val="3940591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9">
          <a:extLst>
            <a:ext uri="{FF2B5EF4-FFF2-40B4-BE49-F238E27FC236}">
              <a16:creationId xmlns:a16="http://schemas.microsoft.com/office/drawing/2014/main" id="{C8BF3CB4-B4F1-3868-0DB8-6A03961812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78587B8-E208-7662-0B24-7C7F3DCD1E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97695"/>
            <a:ext cx="7704000" cy="572700"/>
          </a:xfrm>
        </p:spPr>
        <p:txBody>
          <a:bodyPr/>
          <a:lstStyle/>
          <a:p>
            <a:r>
              <a:rPr lang="en-US" sz="2600" b="1" dirty="0">
                <a:solidFill>
                  <a:srgbClr val="64593E"/>
                </a:solidFill>
                <a:latin typeface="Bodoni Moda" panose="020B0604020202090204" charset="0"/>
              </a:rPr>
              <a:t>Base shear check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F957A50-C4C9-22A3-EC94-89CAB5A6B0D2}"/>
              </a:ext>
            </a:extLst>
          </p:cNvPr>
          <p:cNvSpPr txBox="1"/>
          <p:nvPr/>
        </p:nvSpPr>
        <p:spPr>
          <a:xfrm>
            <a:off x="301256" y="862756"/>
            <a:ext cx="474212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u="sng" dirty="0">
                <a:solidFill>
                  <a:srgbClr val="64593E"/>
                </a:solidFill>
                <a:latin typeface="Bodoni Moda" panose="020B0604020202090204" charset="0"/>
                <a:sym typeface="Bodoni Moda"/>
              </a:rPr>
              <a:t>Part one </a:t>
            </a:r>
            <a:endParaRPr lang="en-US" b="1" u="sng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22DFC0E-8B9E-19D0-86FA-0E3F98D14977}"/>
              </a:ext>
            </a:extLst>
          </p:cNvPr>
          <p:cNvSpPr txBox="1"/>
          <p:nvPr/>
        </p:nvSpPr>
        <p:spPr>
          <a:xfrm>
            <a:off x="4479852" y="934479"/>
            <a:ext cx="474212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u="sng" dirty="0">
                <a:solidFill>
                  <a:srgbClr val="64593E"/>
                </a:solidFill>
                <a:latin typeface="Bodoni Moda" panose="020B0604020202090204" charset="0"/>
                <a:sym typeface="Bodoni Moda"/>
              </a:rPr>
              <a:t>Part two </a:t>
            </a:r>
            <a:endParaRPr lang="en-US" b="1" u="sng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6182A93-23B3-2056-6070-4D68CBF87A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1436" y="1559122"/>
            <a:ext cx="3931920" cy="76962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96201331-C889-05AA-AB32-5171A0E5C883}"/>
                  </a:ext>
                </a:extLst>
              </p:cNvPr>
              <p:cNvSpPr txBox="1"/>
              <p:nvPr/>
            </p:nvSpPr>
            <p:spPr>
              <a:xfrm>
                <a:off x="1469951" y="2680178"/>
                <a:ext cx="6204097" cy="138512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dirty="0">
                    <a:solidFill>
                      <a:srgbClr val="64593E"/>
                    </a:solidFill>
                    <a:latin typeface="Cambria Math" panose="02040503050406030204" pitchFamily="18" charset="0"/>
                  </a:rPr>
                  <a:t>In this check the base shear of </a:t>
                </a:r>
                <a:r>
                  <a:rPr lang="en-US" dirty="0" err="1">
                    <a:solidFill>
                      <a:srgbClr val="64593E"/>
                    </a:solidFill>
                    <a:latin typeface="Cambria Math" panose="02040503050406030204" pitchFamily="18" charset="0"/>
                  </a:rPr>
                  <a:t>EQx</a:t>
                </a:r>
                <a:r>
                  <a:rPr lang="en-US" dirty="0">
                    <a:solidFill>
                      <a:srgbClr val="64593E"/>
                    </a:solidFill>
                    <a:latin typeface="Cambria Math" panose="02040503050406030204" pitchFamily="18" charset="0"/>
                  </a:rPr>
                  <a:t> or </a:t>
                </a:r>
                <a:r>
                  <a:rPr lang="en-US" dirty="0" err="1">
                    <a:solidFill>
                      <a:srgbClr val="64593E"/>
                    </a:solidFill>
                    <a:latin typeface="Cambria Math" panose="02040503050406030204" pitchFamily="18" charset="0"/>
                  </a:rPr>
                  <a:t>EQy</a:t>
                </a:r>
                <a:r>
                  <a:rPr lang="en-US" dirty="0">
                    <a:solidFill>
                      <a:srgbClr val="64593E"/>
                    </a:solidFill>
                    <a:latin typeface="Cambria Math" panose="02040503050406030204" pitchFamily="18" charset="0"/>
                  </a:rPr>
                  <a:t> from response spectrum (ETABS) must be bigger than base shear from the equivalent static(Manual).</a:t>
                </a:r>
              </a:p>
              <a:p>
                <a:endParaRPr lang="en-US" i="1" dirty="0">
                  <a:solidFill>
                    <a:srgbClr val="64593E"/>
                  </a:solidFill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solidFill>
                                <a:srgbClr val="64593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n-US">
                              <a:solidFill>
                                <a:srgbClr val="64593E"/>
                              </a:solidFill>
                              <a:latin typeface="Bodoni Moda" panose="020B0604020202090204" charset="0"/>
                            </a:rPr>
                            <m:t>response</m:t>
                          </m:r>
                          <m:r>
                            <m:rPr>
                              <m:nor/>
                            </m:rPr>
                            <a:rPr lang="en-US">
                              <a:solidFill>
                                <a:srgbClr val="64593E"/>
                              </a:solidFill>
                              <a:latin typeface="Bodoni Moda" panose="020B0604020202090204" charset="0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US">
                              <a:solidFill>
                                <a:srgbClr val="64593E"/>
                              </a:solidFill>
                              <a:latin typeface="Bodoni Moda" panose="020B0604020202090204" charset="0"/>
                            </a:rPr>
                            <m:t>spectrum</m:t>
                          </m:r>
                          <m:r>
                            <a:rPr lang="en-US" b="0">
                              <a:solidFill>
                                <a:srgbClr val="64593E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b="0" i="1">
                              <a:solidFill>
                                <a:srgbClr val="64593E"/>
                              </a:solidFill>
                              <a:latin typeface="Cambria Math" panose="02040503050406030204" pitchFamily="18" charset="0"/>
                            </a:rPr>
                            <m:t>base</m:t>
                          </m:r>
                          <m:r>
                            <a:rPr lang="en-US" b="0">
                              <a:solidFill>
                                <a:srgbClr val="64593E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b="0" i="1">
                              <a:solidFill>
                                <a:srgbClr val="64593E"/>
                              </a:solidFill>
                              <a:latin typeface="Cambria Math" panose="02040503050406030204" pitchFamily="18" charset="0"/>
                            </a:rPr>
                            <m:t>shear</m:t>
                          </m:r>
                          <m:r>
                            <a:rPr lang="en-US" b="0">
                              <a:solidFill>
                                <a:srgbClr val="64593E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b="0" i="1">
                              <a:solidFill>
                                <a:srgbClr val="64593E"/>
                              </a:solidFill>
                              <a:latin typeface="Cambria Math" panose="02040503050406030204" pitchFamily="18" charset="0"/>
                            </a:rPr>
                            <m:t>from</m:t>
                          </m:r>
                          <m:r>
                            <a:rPr lang="en-US" b="0">
                              <a:solidFill>
                                <a:srgbClr val="64593E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b="0" i="1">
                              <a:solidFill>
                                <a:srgbClr val="64593E"/>
                              </a:solidFill>
                              <a:latin typeface="Cambria Math" panose="02040503050406030204" pitchFamily="18" charset="0"/>
                            </a:rPr>
                            <m:t>etabs</m:t>
                          </m:r>
                          <m:r>
                            <a:rPr lang="en-US" b="0">
                              <a:solidFill>
                                <a:srgbClr val="64593E"/>
                              </a:solidFill>
                              <a:latin typeface="Cambria Math" panose="02040503050406030204" pitchFamily="18" charset="0"/>
                            </a:rPr>
                            <m:t>&gt;</m:t>
                          </m:r>
                          <m:r>
                            <m:rPr>
                              <m:sty m:val="p"/>
                            </m:rPr>
                            <a:rPr lang="en-US" b="0" i="1">
                              <a:solidFill>
                                <a:srgbClr val="64593E"/>
                              </a:solidFill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1">
                              <a:solidFill>
                                <a:srgbClr val="64593E"/>
                              </a:solidFill>
                              <a:latin typeface="Cambria Math" panose="02040503050406030204" pitchFamily="18" charset="0"/>
                            </a:rPr>
                            <m:t>manual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b="0" i="1">
                          <a:solidFill>
                            <a:srgbClr val="64593E"/>
                          </a:solidFill>
                          <a:latin typeface="Cambria Math" panose="02040503050406030204" pitchFamily="18" charset="0"/>
                        </a:rPr>
                        <m:t>EQx</m:t>
                      </m:r>
                      <m:r>
                        <a:rPr lang="en-US" b="0">
                          <a:solidFill>
                            <a:srgbClr val="64593E"/>
                          </a:solidFill>
                          <a:latin typeface="Cambria Math" panose="02040503050406030204" pitchFamily="18" charset="0"/>
                        </a:rPr>
                        <m:t> → </m:t>
                      </m:r>
                      <m:r>
                        <m:rPr>
                          <m:sty m:val="p"/>
                        </m:rPr>
                        <a:rPr lang="en-US" b="0" i="1">
                          <a:solidFill>
                            <a:srgbClr val="64593E"/>
                          </a:solidFill>
                          <a:latin typeface="Cambria Math" panose="02040503050406030204" pitchFamily="18" charset="0"/>
                        </a:rPr>
                        <m:t>ok</m:t>
                      </m:r>
                    </m:oMath>
                  </m:oMathPara>
                </a14:m>
                <a:endParaRPr lang="en-US" dirty="0">
                  <a:solidFill>
                    <a:srgbClr val="64593E"/>
                  </a:solidFill>
                  <a:latin typeface="Bodoni Moda" panose="020B0604020202090204" charset="0"/>
                </a:endParaRPr>
              </a:p>
              <a:p>
                <a:endParaRPr lang="en-US" dirty="0">
                  <a:solidFill>
                    <a:srgbClr val="64593E"/>
                  </a:solidFill>
                  <a:latin typeface="Bodoni Moda" panose="020B0604020202090204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solidFill>
                                <a:srgbClr val="64593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n-US">
                              <a:solidFill>
                                <a:srgbClr val="64593E"/>
                              </a:solidFill>
                              <a:latin typeface="Bodoni Moda" panose="020B0604020202090204" charset="0"/>
                            </a:rPr>
                            <m:t>response</m:t>
                          </m:r>
                          <m:r>
                            <m:rPr>
                              <m:nor/>
                            </m:rPr>
                            <a:rPr lang="en-US">
                              <a:solidFill>
                                <a:srgbClr val="64593E"/>
                              </a:solidFill>
                              <a:latin typeface="Bodoni Moda" panose="020B0604020202090204" charset="0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US">
                              <a:solidFill>
                                <a:srgbClr val="64593E"/>
                              </a:solidFill>
                              <a:latin typeface="Bodoni Moda" panose="020B0604020202090204" charset="0"/>
                            </a:rPr>
                            <m:t>spectrum</m:t>
                          </m:r>
                          <m:r>
                            <a:rPr lang="en-US" b="0">
                              <a:solidFill>
                                <a:srgbClr val="64593E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b="0" i="1">
                              <a:solidFill>
                                <a:srgbClr val="64593E"/>
                              </a:solidFill>
                              <a:latin typeface="Cambria Math" panose="02040503050406030204" pitchFamily="18" charset="0"/>
                            </a:rPr>
                            <m:t>base</m:t>
                          </m:r>
                          <m:r>
                            <a:rPr lang="en-US" b="0">
                              <a:solidFill>
                                <a:srgbClr val="64593E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b="0" i="1">
                              <a:solidFill>
                                <a:srgbClr val="64593E"/>
                              </a:solidFill>
                              <a:latin typeface="Cambria Math" panose="02040503050406030204" pitchFamily="18" charset="0"/>
                            </a:rPr>
                            <m:t>shear</m:t>
                          </m:r>
                          <m:r>
                            <a:rPr lang="en-US" b="0">
                              <a:solidFill>
                                <a:srgbClr val="64593E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b="0" i="1">
                              <a:solidFill>
                                <a:srgbClr val="64593E"/>
                              </a:solidFill>
                              <a:latin typeface="Cambria Math" panose="02040503050406030204" pitchFamily="18" charset="0"/>
                            </a:rPr>
                            <m:t>from</m:t>
                          </m:r>
                          <m:r>
                            <a:rPr lang="en-US" b="0">
                              <a:solidFill>
                                <a:srgbClr val="64593E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b="0" i="1">
                              <a:solidFill>
                                <a:srgbClr val="64593E"/>
                              </a:solidFill>
                              <a:latin typeface="Cambria Math" panose="02040503050406030204" pitchFamily="18" charset="0"/>
                            </a:rPr>
                            <m:t>etabs</m:t>
                          </m:r>
                          <m:r>
                            <a:rPr lang="en-US" b="0">
                              <a:solidFill>
                                <a:srgbClr val="64593E"/>
                              </a:solidFill>
                              <a:latin typeface="Cambria Math" panose="02040503050406030204" pitchFamily="18" charset="0"/>
                            </a:rPr>
                            <m:t>&gt;</m:t>
                          </m:r>
                          <m:r>
                            <m:rPr>
                              <m:sty m:val="p"/>
                            </m:rPr>
                            <a:rPr lang="en-US" b="0" i="1">
                              <a:solidFill>
                                <a:srgbClr val="64593E"/>
                              </a:solidFill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1">
                              <a:solidFill>
                                <a:srgbClr val="64593E"/>
                              </a:solidFill>
                              <a:latin typeface="Cambria Math" panose="02040503050406030204" pitchFamily="18" charset="0"/>
                            </a:rPr>
                            <m:t>manual</m:t>
                          </m:r>
                        </m:sub>
                      </m:sSub>
                      <m:r>
                        <a:rPr lang="en-US" b="0">
                          <a:solidFill>
                            <a:srgbClr val="64593E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1">
                          <a:solidFill>
                            <a:srgbClr val="64593E"/>
                          </a:solidFill>
                          <a:latin typeface="Cambria Math" panose="02040503050406030204" pitchFamily="18" charset="0"/>
                        </a:rPr>
                        <m:t>EQy</m:t>
                      </m:r>
                      <m:r>
                        <a:rPr lang="en-US" b="0">
                          <a:solidFill>
                            <a:srgbClr val="64593E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r>
                        <m:rPr>
                          <m:sty m:val="p"/>
                        </m:rPr>
                        <a:rPr lang="en-US" b="0" i="1">
                          <a:solidFill>
                            <a:srgbClr val="64593E"/>
                          </a:solidFill>
                          <a:latin typeface="Cambria Math" panose="02040503050406030204" pitchFamily="18" charset="0"/>
                        </a:rPr>
                        <m:t>ok</m:t>
                      </m:r>
                    </m:oMath>
                  </m:oMathPara>
                </a14:m>
                <a:endParaRPr lang="en-US" dirty="0">
                  <a:solidFill>
                    <a:srgbClr val="64593E"/>
                  </a:solidFill>
                  <a:latin typeface="Bodoni Moda" panose="020B0604020202090204" charset="0"/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96201331-C889-05AA-AB32-5171A0E5C8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69951" y="2680178"/>
                <a:ext cx="6204097" cy="1385123"/>
              </a:xfrm>
              <a:prstGeom prst="rect">
                <a:avLst/>
              </a:prstGeom>
              <a:blipFill>
                <a:blip r:embed="rId4"/>
                <a:stretch>
                  <a:fillRect l="-295" t="-1322" b="-13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>
            <a:extLst>
              <a:ext uri="{FF2B5EF4-FFF2-40B4-BE49-F238E27FC236}">
                <a16:creationId xmlns:a16="http://schemas.microsoft.com/office/drawing/2014/main" id="{61082D57-2D94-B655-4CA2-87EFDC61155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0" y="1542112"/>
            <a:ext cx="4274820" cy="846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013675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9">
          <a:extLst>
            <a:ext uri="{FF2B5EF4-FFF2-40B4-BE49-F238E27FC236}">
              <a16:creationId xmlns:a16="http://schemas.microsoft.com/office/drawing/2014/main" id="{37D04D4B-5DFB-E968-B16C-A6656A0720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EAEFD99-7446-660E-14F1-9B23D53E52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97695"/>
            <a:ext cx="7704000" cy="572700"/>
          </a:xfrm>
        </p:spPr>
        <p:txBody>
          <a:bodyPr/>
          <a:lstStyle/>
          <a:p>
            <a:r>
              <a:rPr lang="en-US" sz="2600" b="1" dirty="0">
                <a:solidFill>
                  <a:srgbClr val="64593E"/>
                </a:solidFill>
                <a:latin typeface="Bodoni Moda" panose="020B0604020202090204" charset="0"/>
              </a:rPr>
              <a:t>Drift check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5BF0E21-2C01-9291-5F24-671E4A113753}"/>
              </a:ext>
            </a:extLst>
          </p:cNvPr>
          <p:cNvSpPr txBox="1"/>
          <p:nvPr/>
        </p:nvSpPr>
        <p:spPr>
          <a:xfrm>
            <a:off x="315433" y="767688"/>
            <a:ext cx="474212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u="sng" dirty="0">
                <a:solidFill>
                  <a:srgbClr val="64593E"/>
                </a:solidFill>
                <a:latin typeface="Bodoni Moda" panose="020B0604020202090204" charset="0"/>
                <a:sym typeface="Bodoni Moda"/>
              </a:rPr>
              <a:t>Part one </a:t>
            </a:r>
            <a:endParaRPr lang="en-US" b="1" u="sng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BCF0228-F188-46BC-3984-1E30F81F73F1}"/>
              </a:ext>
            </a:extLst>
          </p:cNvPr>
          <p:cNvSpPr txBox="1"/>
          <p:nvPr/>
        </p:nvSpPr>
        <p:spPr>
          <a:xfrm>
            <a:off x="190087" y="2494813"/>
            <a:ext cx="474212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u="sng" dirty="0">
                <a:solidFill>
                  <a:srgbClr val="64593E"/>
                </a:solidFill>
                <a:latin typeface="Bodoni Moda" panose="020B0604020202090204" charset="0"/>
                <a:sym typeface="Bodoni Moda"/>
              </a:rPr>
              <a:t>Part two </a:t>
            </a:r>
            <a:endParaRPr lang="en-US" b="1" u="sng" dirty="0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C782F792-6B46-E43E-B92D-43AB2D5AAD6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6825596"/>
              </p:ext>
            </p:extLst>
          </p:nvPr>
        </p:nvGraphicFramePr>
        <p:xfrm>
          <a:off x="190087" y="1230124"/>
          <a:ext cx="6111470" cy="107823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717988">
                  <a:extLst>
                    <a:ext uri="{9D8B030D-6E8A-4147-A177-3AD203B41FA5}">
                      <a16:colId xmlns:a16="http://schemas.microsoft.com/office/drawing/2014/main" val="2280636865"/>
                    </a:ext>
                  </a:extLst>
                </a:gridCol>
                <a:gridCol w="658327">
                  <a:extLst>
                    <a:ext uri="{9D8B030D-6E8A-4147-A177-3AD203B41FA5}">
                      <a16:colId xmlns:a16="http://schemas.microsoft.com/office/drawing/2014/main" val="3326304886"/>
                    </a:ext>
                  </a:extLst>
                </a:gridCol>
                <a:gridCol w="658327">
                  <a:extLst>
                    <a:ext uri="{9D8B030D-6E8A-4147-A177-3AD203B41FA5}">
                      <a16:colId xmlns:a16="http://schemas.microsoft.com/office/drawing/2014/main" val="1074988715"/>
                    </a:ext>
                  </a:extLst>
                </a:gridCol>
                <a:gridCol w="658327">
                  <a:extLst>
                    <a:ext uri="{9D8B030D-6E8A-4147-A177-3AD203B41FA5}">
                      <a16:colId xmlns:a16="http://schemas.microsoft.com/office/drawing/2014/main" val="2742546801"/>
                    </a:ext>
                  </a:extLst>
                </a:gridCol>
                <a:gridCol w="658327">
                  <a:extLst>
                    <a:ext uri="{9D8B030D-6E8A-4147-A177-3AD203B41FA5}">
                      <a16:colId xmlns:a16="http://schemas.microsoft.com/office/drawing/2014/main" val="2122345204"/>
                    </a:ext>
                  </a:extLst>
                </a:gridCol>
                <a:gridCol w="658327">
                  <a:extLst>
                    <a:ext uri="{9D8B030D-6E8A-4147-A177-3AD203B41FA5}">
                      <a16:colId xmlns:a16="http://schemas.microsoft.com/office/drawing/2014/main" val="3827395419"/>
                    </a:ext>
                  </a:extLst>
                </a:gridCol>
                <a:gridCol w="658327">
                  <a:extLst>
                    <a:ext uri="{9D8B030D-6E8A-4147-A177-3AD203B41FA5}">
                      <a16:colId xmlns:a16="http://schemas.microsoft.com/office/drawing/2014/main" val="1796713160"/>
                    </a:ext>
                  </a:extLst>
                </a:gridCol>
                <a:gridCol w="658327">
                  <a:extLst>
                    <a:ext uri="{9D8B030D-6E8A-4147-A177-3AD203B41FA5}">
                      <a16:colId xmlns:a16="http://schemas.microsoft.com/office/drawing/2014/main" val="3668381193"/>
                    </a:ext>
                  </a:extLst>
                </a:gridCol>
                <a:gridCol w="785193">
                  <a:extLst>
                    <a:ext uri="{9D8B030D-6E8A-4147-A177-3AD203B41FA5}">
                      <a16:colId xmlns:a16="http://schemas.microsoft.com/office/drawing/2014/main" val="2223115015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story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height 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DIS X</a:t>
                      </a:r>
                      <a:endParaRPr lang="en-US" sz="11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DIS Y</a:t>
                      </a:r>
                      <a:endParaRPr lang="en-US" sz="11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DRIFT X</a:t>
                      </a:r>
                      <a:endParaRPr lang="en-US" sz="11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DRIFT Y</a:t>
                      </a:r>
                      <a:endParaRPr lang="en-US" sz="11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Delta X</a:t>
                      </a:r>
                      <a:endParaRPr lang="en-US" sz="11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Delta Y</a:t>
                      </a:r>
                      <a:endParaRPr lang="en-US" sz="11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Limitation 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71076149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base </a:t>
                      </a:r>
                      <a:endParaRPr lang="en-US" sz="11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99498012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basement </a:t>
                      </a:r>
                      <a:endParaRPr lang="en-US" sz="11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2550</a:t>
                      </a:r>
                      <a:endParaRPr lang="en-US" sz="11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1.35</a:t>
                      </a:r>
                      <a:endParaRPr lang="en-US" sz="11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0.52</a:t>
                      </a:r>
                      <a:endParaRPr lang="en-US" sz="11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1.35</a:t>
                      </a:r>
                      <a:endParaRPr lang="en-US" sz="11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0.52</a:t>
                      </a:r>
                      <a:endParaRPr lang="en-US" sz="11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5.197</a:t>
                      </a:r>
                      <a:endParaRPr lang="en-US" sz="11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2.002</a:t>
                      </a:r>
                      <a:endParaRPr lang="en-US" sz="11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63.75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5885787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ground </a:t>
                      </a:r>
                      <a:endParaRPr lang="en-US" sz="11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4420</a:t>
                      </a:r>
                      <a:endParaRPr lang="en-US" sz="11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11.159</a:t>
                      </a:r>
                      <a:endParaRPr lang="en-US" sz="11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3.74</a:t>
                      </a:r>
                      <a:endParaRPr lang="en-US" sz="11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9.809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3.22</a:t>
                      </a:r>
                      <a:endParaRPr lang="en-US" sz="11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37.76</a:t>
                      </a:r>
                      <a:endParaRPr lang="en-US" sz="11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12.4</a:t>
                      </a:r>
                      <a:endParaRPr lang="en-US" sz="11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101.75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6657692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first</a:t>
                      </a:r>
                      <a:endParaRPr lang="en-US" sz="11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4420</a:t>
                      </a:r>
                      <a:endParaRPr lang="en-US" sz="11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20.265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6.994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9.106</a:t>
                      </a:r>
                      <a:endParaRPr lang="en-US" sz="11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3.254</a:t>
                      </a:r>
                      <a:endParaRPr lang="en-US" sz="11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35.058</a:t>
                      </a:r>
                      <a:endParaRPr lang="en-US" sz="11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12.52</a:t>
                      </a:r>
                      <a:endParaRPr lang="en-US" sz="11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101.75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36330320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CF613CB2-A875-30EC-BEB3-39D55DE4744B}"/>
                  </a:ext>
                </a:extLst>
              </p:cNvPr>
              <p:cNvSpPr txBox="1"/>
              <p:nvPr/>
            </p:nvSpPr>
            <p:spPr>
              <a:xfrm>
                <a:off x="-313660" y="4375812"/>
                <a:ext cx="6000306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</a:rPr>
                        <m:t>𝐴𝑙𝑙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𝐷𝑒𝑙𝑡𝑎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_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𝐷𝑒𝑙𝑡𝑎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_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𝑌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&lt;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𝐷𝑒𝑙𝑡𝑎</m:t>
                      </m:r>
                      <m:r>
                        <m:rPr>
                          <m:lit/>
                        </m:rPr>
                        <a:rPr lang="en-US" i="0">
                          <a:latin typeface="Cambria Math" panose="02040503050406030204" pitchFamily="18" charset="0"/>
                        </a:rPr>
                        <m:t>_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𝑙𝑖𝑚𝑖𝑡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 →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𝑑𝑟𝑖𝑓𝑡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𝑐h𝑒𝑐𝑘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𝑖𝑠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𝑂𝐾</m:t>
                      </m:r>
                    </m:oMath>
                  </m:oMathPara>
                </a14:m>
                <a:endParaRPr lang="en-US" dirty="0">
                  <a:latin typeface="Bodoni Moda" panose="020B0604020202090204" charset="0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CF613CB2-A875-30EC-BEB3-39D55DE474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13660" y="4375812"/>
                <a:ext cx="6000306" cy="307777"/>
              </a:xfrm>
              <a:prstGeom prst="rect">
                <a:avLst/>
              </a:prstGeom>
              <a:blipFill>
                <a:blip r:embed="rId3"/>
                <a:stretch>
                  <a:fillRect b="-6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6CA8C263-C213-A68E-9CA4-F541889243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2923070"/>
              </p:ext>
            </p:extLst>
          </p:nvPr>
        </p:nvGraphicFramePr>
        <p:xfrm>
          <a:off x="190086" y="2892347"/>
          <a:ext cx="6246154" cy="126111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724314">
                  <a:extLst>
                    <a:ext uri="{9D8B030D-6E8A-4147-A177-3AD203B41FA5}">
                      <a16:colId xmlns:a16="http://schemas.microsoft.com/office/drawing/2014/main" val="2451234150"/>
                    </a:ext>
                  </a:extLst>
                </a:gridCol>
                <a:gridCol w="712152">
                  <a:extLst>
                    <a:ext uri="{9D8B030D-6E8A-4147-A177-3AD203B41FA5}">
                      <a16:colId xmlns:a16="http://schemas.microsoft.com/office/drawing/2014/main" val="301706583"/>
                    </a:ext>
                  </a:extLst>
                </a:gridCol>
                <a:gridCol w="687098">
                  <a:extLst>
                    <a:ext uri="{9D8B030D-6E8A-4147-A177-3AD203B41FA5}">
                      <a16:colId xmlns:a16="http://schemas.microsoft.com/office/drawing/2014/main" val="926234130"/>
                    </a:ext>
                  </a:extLst>
                </a:gridCol>
                <a:gridCol w="687098">
                  <a:extLst>
                    <a:ext uri="{9D8B030D-6E8A-4147-A177-3AD203B41FA5}">
                      <a16:colId xmlns:a16="http://schemas.microsoft.com/office/drawing/2014/main" val="1355618235"/>
                    </a:ext>
                  </a:extLst>
                </a:gridCol>
                <a:gridCol w="687098">
                  <a:extLst>
                    <a:ext uri="{9D8B030D-6E8A-4147-A177-3AD203B41FA5}">
                      <a16:colId xmlns:a16="http://schemas.microsoft.com/office/drawing/2014/main" val="1178898497"/>
                    </a:ext>
                  </a:extLst>
                </a:gridCol>
                <a:gridCol w="687098">
                  <a:extLst>
                    <a:ext uri="{9D8B030D-6E8A-4147-A177-3AD203B41FA5}">
                      <a16:colId xmlns:a16="http://schemas.microsoft.com/office/drawing/2014/main" val="1557868536"/>
                    </a:ext>
                  </a:extLst>
                </a:gridCol>
                <a:gridCol w="771555">
                  <a:extLst>
                    <a:ext uri="{9D8B030D-6E8A-4147-A177-3AD203B41FA5}">
                      <a16:colId xmlns:a16="http://schemas.microsoft.com/office/drawing/2014/main" val="3447401736"/>
                    </a:ext>
                  </a:extLst>
                </a:gridCol>
                <a:gridCol w="552552">
                  <a:extLst>
                    <a:ext uri="{9D8B030D-6E8A-4147-A177-3AD203B41FA5}">
                      <a16:colId xmlns:a16="http://schemas.microsoft.com/office/drawing/2014/main" val="1301300346"/>
                    </a:ext>
                  </a:extLst>
                </a:gridCol>
                <a:gridCol w="737189">
                  <a:extLst>
                    <a:ext uri="{9D8B030D-6E8A-4147-A177-3AD203B41FA5}">
                      <a16:colId xmlns:a16="http://schemas.microsoft.com/office/drawing/2014/main" val="3499799871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100" b="0" i="0" u="none" strike="noStrike" kern="0" cap="non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story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100" b="0" i="0" u="none" strike="noStrike" kern="0" cap="non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height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100" b="0" i="0" u="none" strike="noStrike" kern="0" cap="non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DIS X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100" b="0" i="0" u="none" strike="noStrike" kern="0" cap="non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DIS Y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100" b="0" i="0" u="none" strike="noStrike" kern="0" cap="non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DRIFT X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100" b="0" i="0" u="none" strike="noStrike" kern="0" cap="non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DRIFT Y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100" b="0" i="0" u="none" strike="noStrike" kern="0" cap="non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Delta X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100" b="0" i="0" u="none" strike="noStrike" kern="0" cap="non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Delta Y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1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Limitation</a:t>
                      </a:r>
                      <a:endParaRPr lang="en-US" sz="1100" b="0" i="0" u="none" strike="noStrike" kern="0" cap="non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6949844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100" b="0" i="0" u="none" strike="noStrike" kern="0" cap="non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base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100" b="0" i="0" u="none" strike="noStrike" kern="0" cap="non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100" b="0" i="0" u="none" strike="noStrike" kern="0" cap="non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100" b="0" i="0" u="none" strike="noStrike" kern="0" cap="non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100" b="0" i="0" u="none" strike="noStrike" kern="0" cap="non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100" b="0" i="0" u="none" strike="noStrike" kern="0" cap="non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100" b="0" i="0" u="none" strike="noStrike" kern="0" cap="non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100" b="0" i="0" u="none" strike="noStrike" kern="0" cap="non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100" b="0" i="0" u="none" strike="noStrike" kern="0" cap="non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0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29304145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100" b="0" i="0" u="none" strike="noStrike" kern="0" cap="non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basement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100" b="0" i="0" u="none" strike="noStrike" kern="0" cap="non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2550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100" b="0" i="0" u="none" strike="noStrike" kern="0" cap="non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1.215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100" b="0" i="0" u="none" strike="noStrike" kern="0" cap="non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0.321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100" b="0" i="0" u="none" strike="noStrike" kern="0" cap="non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1.215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100" b="0" i="0" u="none" strike="noStrike" kern="0" cap="non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0.321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100" b="0" i="0" u="none" strike="noStrike" kern="0" cap="non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4.677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100" b="0" i="0" u="none" strike="noStrike" kern="0" cap="non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1.235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100" b="0" i="0" u="none" strike="noStrike" kern="0" cap="non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63.75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0254907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100" b="0" i="0" u="none" strike="noStrike" kern="0" cap="non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ground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100" b="0" i="0" u="none" strike="noStrike" kern="0" cap="non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4420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100" b="0" i="0" u="none" strike="noStrike" kern="0" cap="non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4.938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100" b="0" i="0" u="none" strike="noStrike" kern="0" cap="non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1.001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ar-SA" sz="1100" b="0" i="0" u="none" strike="noStrike" kern="0" cap="non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3</a:t>
                      </a:r>
                      <a:r>
                        <a:rPr lang="en-US" sz="1100" b="0" i="0" u="none" strike="noStrike" kern="0" cap="non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.723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100" b="0" i="0" u="none" strike="noStrike" kern="0" cap="non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0.68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100" b="0" i="0" u="none" strike="noStrike" kern="0" cap="non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14.33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100" b="0" i="0" u="none" strike="noStrike" kern="0" cap="non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2.618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100" b="0" i="0" u="none" strike="noStrike" kern="0" cap="non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101.75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6640262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100" b="0" i="0" u="none" strike="noStrike" kern="0" cap="non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first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100" b="0" i="0" u="none" strike="noStrike" kern="0" cap="non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4420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100" b="0" i="0" u="none" strike="noStrike" kern="0" cap="non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9.221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ar-SA" sz="1100" b="0" i="0" u="none" strike="noStrike" kern="0" cap="non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1</a:t>
                      </a:r>
                      <a:r>
                        <a:rPr lang="en-US" sz="1100" b="0" i="0" u="none" strike="noStrike" kern="0" cap="non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.766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100" b="0" i="0" u="none" strike="noStrike" kern="0" cap="non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4.282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100" b="0" i="0" u="none" strike="noStrike" kern="0" cap="non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0.765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100" b="0" i="0" u="none" strike="noStrike" kern="0" cap="non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16.48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100" b="0" i="0" u="none" strike="noStrike" kern="0" cap="non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2.94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100" b="0" i="0" u="none" strike="noStrike" kern="0" cap="non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101.75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462785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100" b="0" i="0" u="none" strike="noStrike" kern="0" cap="non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staircase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100" b="0" i="0" u="none" strike="noStrike" kern="0" cap="non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2900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100" b="0" i="0" u="none" strike="noStrike" kern="0" cap="non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3.392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100" b="0" i="0" u="none" strike="noStrike" kern="0" cap="non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-0.466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100" b="0" i="0" u="none" strike="noStrike" kern="0" cap="non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-5.829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100" b="0" i="0" u="none" strike="noStrike" kern="0" cap="non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-0.093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100" b="0" i="0" u="none" strike="noStrike" kern="0" cap="non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-22.44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100" b="0" i="0" u="none" strike="noStrike" kern="0" cap="non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-1.79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100" b="0" i="0" u="none" strike="noStrike" kern="0" cap="non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72.5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748765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7253424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9">
          <a:extLst>
            <a:ext uri="{FF2B5EF4-FFF2-40B4-BE49-F238E27FC236}">
              <a16:creationId xmlns:a16="http://schemas.microsoft.com/office/drawing/2014/main" id="{0FA850B6-6065-2FAE-692F-DB0CB59EF5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71919B0-8BBD-A803-1440-592655B2B0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97695"/>
            <a:ext cx="7704000" cy="572700"/>
          </a:xfrm>
        </p:spPr>
        <p:txBody>
          <a:bodyPr/>
          <a:lstStyle/>
          <a:p>
            <a:r>
              <a:rPr lang="en-US" sz="2600" b="1" dirty="0">
                <a:solidFill>
                  <a:srgbClr val="64593E"/>
                </a:solidFill>
                <a:latin typeface="Bodoni Moda" panose="020B0604020202090204" charset="0"/>
              </a:rPr>
              <a:t>Mat foundation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4283B89-9D94-F64D-7D1B-75099162E6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509" y="1016591"/>
            <a:ext cx="4505104" cy="3441995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83F6664F-A30D-1DA6-943E-83275820EA99}"/>
              </a:ext>
            </a:extLst>
          </p:cNvPr>
          <p:cNvCxnSpPr>
            <a:cxnSpLocks/>
          </p:cNvCxnSpPr>
          <p:nvPr/>
        </p:nvCxnSpPr>
        <p:spPr>
          <a:xfrm>
            <a:off x="4720856" y="2736112"/>
            <a:ext cx="60251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4EC72E7D-0535-65FF-80FA-1144D4BFB8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20610" y="1764856"/>
            <a:ext cx="3368970" cy="1758064"/>
          </a:xfrm>
          <a:prstGeom prst="rect">
            <a:avLst/>
          </a:prstGeom>
        </p:spPr>
      </p:pic>
      <p:sp>
        <p:nvSpPr>
          <p:cNvPr id="13" name="Title 2">
            <a:extLst>
              <a:ext uri="{FF2B5EF4-FFF2-40B4-BE49-F238E27FC236}">
                <a16:creationId xmlns:a16="http://schemas.microsoft.com/office/drawing/2014/main" id="{3685EA9F-618A-F357-4C4E-522F50E45D20}"/>
              </a:ext>
            </a:extLst>
          </p:cNvPr>
          <p:cNvSpPr txBox="1">
            <a:spLocks/>
          </p:cNvSpPr>
          <p:nvPr/>
        </p:nvSpPr>
        <p:spPr>
          <a:xfrm>
            <a:off x="1170112" y="2357538"/>
            <a:ext cx="7704000" cy="314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9pPr>
          </a:lstStyle>
          <a:p>
            <a:r>
              <a:rPr lang="en-US" sz="1400" b="1" dirty="0">
                <a:solidFill>
                  <a:srgbClr val="64593E"/>
                </a:solidFill>
                <a:latin typeface="Bodoni Moda" panose="020B0604020202090204" charset="0"/>
              </a:rPr>
              <a:t>Section </a:t>
            </a:r>
          </a:p>
        </p:txBody>
      </p:sp>
    </p:spTree>
    <p:extLst>
      <p:ext uri="{BB962C8B-B14F-4D97-AF65-F5344CB8AC3E}">
        <p14:creationId xmlns:p14="http://schemas.microsoft.com/office/powerpoint/2010/main" val="380112067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9">
          <a:extLst>
            <a:ext uri="{FF2B5EF4-FFF2-40B4-BE49-F238E27FC236}">
              <a16:creationId xmlns:a16="http://schemas.microsoft.com/office/drawing/2014/main" id="{6421CC40-306E-0AD0-DD44-572077B735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D303D0B-413E-9736-39FB-21087C1E45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97695"/>
            <a:ext cx="7704000" cy="572700"/>
          </a:xfrm>
        </p:spPr>
        <p:txBody>
          <a:bodyPr/>
          <a:lstStyle/>
          <a:p>
            <a:r>
              <a:rPr lang="en-US" sz="2600" b="1" dirty="0">
                <a:solidFill>
                  <a:srgbClr val="64593E"/>
                </a:solidFill>
                <a:latin typeface="Bodoni Moda" panose="020B0604020202090204" charset="0"/>
              </a:rPr>
              <a:t>Water tank 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FEFC8FE3-7670-E2CD-25C0-0525271AFD27}"/>
              </a:ext>
            </a:extLst>
          </p:cNvPr>
          <p:cNvCxnSpPr>
            <a:cxnSpLocks/>
          </p:cNvCxnSpPr>
          <p:nvPr/>
        </p:nvCxnSpPr>
        <p:spPr>
          <a:xfrm>
            <a:off x="4231227" y="2729254"/>
            <a:ext cx="60251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itle 2">
            <a:extLst>
              <a:ext uri="{FF2B5EF4-FFF2-40B4-BE49-F238E27FC236}">
                <a16:creationId xmlns:a16="http://schemas.microsoft.com/office/drawing/2014/main" id="{883A8969-3511-CCDC-6F5B-25133E62A7AC}"/>
              </a:ext>
            </a:extLst>
          </p:cNvPr>
          <p:cNvSpPr txBox="1">
            <a:spLocks/>
          </p:cNvSpPr>
          <p:nvPr/>
        </p:nvSpPr>
        <p:spPr>
          <a:xfrm>
            <a:off x="720000" y="2404269"/>
            <a:ext cx="7704000" cy="314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9pPr>
          </a:lstStyle>
          <a:p>
            <a:r>
              <a:rPr lang="en-US" sz="1400" b="1" dirty="0">
                <a:solidFill>
                  <a:srgbClr val="64593E"/>
                </a:solidFill>
                <a:latin typeface="Bodoni Moda" panose="020B0604020202090204" charset="0"/>
              </a:rPr>
              <a:t>Section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D9D5EE1-7543-6FBE-B061-1ECF449C21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010" y="1053997"/>
            <a:ext cx="4158217" cy="336423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7378FE5-570C-6944-CEEC-7C6D57AD8E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12241" y="1574970"/>
            <a:ext cx="4231759" cy="1993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194327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9">
          <a:extLst>
            <a:ext uri="{FF2B5EF4-FFF2-40B4-BE49-F238E27FC236}">
              <a16:creationId xmlns:a16="http://schemas.microsoft.com/office/drawing/2014/main" id="{1446D45D-84B2-1945-DB7F-70D13D1B0B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E568779-652E-8743-BC20-13DAD3B93F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97695"/>
            <a:ext cx="7704000" cy="572700"/>
          </a:xfrm>
        </p:spPr>
        <p:txBody>
          <a:bodyPr/>
          <a:lstStyle/>
          <a:p>
            <a:r>
              <a:rPr lang="en-US" sz="2600" b="1" dirty="0">
                <a:solidFill>
                  <a:srgbClr val="64593E"/>
                </a:solidFill>
                <a:latin typeface="Bodoni Moda" panose="020B0604020202090204" charset="0"/>
              </a:rPr>
              <a:t>Column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B38CFDC-4089-2184-414F-2CC59110F3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4614" y="670395"/>
            <a:ext cx="5427834" cy="3206945"/>
          </a:xfrm>
          <a:prstGeom prst="rect">
            <a:avLst/>
          </a:prstGeom>
        </p:spPr>
      </p:pic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E040D68E-4CF3-48D9-16C7-823F70D343A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8875107"/>
              </p:ext>
            </p:extLst>
          </p:nvPr>
        </p:nvGraphicFramePr>
        <p:xfrm>
          <a:off x="2094615" y="4000841"/>
          <a:ext cx="5427835" cy="73152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881472">
                  <a:extLst>
                    <a:ext uri="{9D8B030D-6E8A-4147-A177-3AD203B41FA5}">
                      <a16:colId xmlns:a16="http://schemas.microsoft.com/office/drawing/2014/main" val="1222507500"/>
                    </a:ext>
                  </a:extLst>
                </a:gridCol>
                <a:gridCol w="768237">
                  <a:extLst>
                    <a:ext uri="{9D8B030D-6E8A-4147-A177-3AD203B41FA5}">
                      <a16:colId xmlns:a16="http://schemas.microsoft.com/office/drawing/2014/main" val="3328820499"/>
                    </a:ext>
                  </a:extLst>
                </a:gridCol>
                <a:gridCol w="759422">
                  <a:extLst>
                    <a:ext uri="{9D8B030D-6E8A-4147-A177-3AD203B41FA5}">
                      <a16:colId xmlns:a16="http://schemas.microsoft.com/office/drawing/2014/main" val="1919958184"/>
                    </a:ext>
                  </a:extLst>
                </a:gridCol>
                <a:gridCol w="650934">
                  <a:extLst>
                    <a:ext uri="{9D8B030D-6E8A-4147-A177-3AD203B41FA5}">
                      <a16:colId xmlns:a16="http://schemas.microsoft.com/office/drawing/2014/main" val="891675064"/>
                    </a:ext>
                  </a:extLst>
                </a:gridCol>
                <a:gridCol w="2367770">
                  <a:extLst>
                    <a:ext uri="{9D8B030D-6E8A-4147-A177-3AD203B41FA5}">
                      <a16:colId xmlns:a16="http://schemas.microsoft.com/office/drawing/2014/main" val="1449981848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column</a:t>
                      </a:r>
                      <a:endParaRPr lang="en-US" sz="11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dimension</a:t>
                      </a:r>
                      <a:endParaRPr lang="en-US" sz="11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reinforced</a:t>
                      </a:r>
                      <a:endParaRPr lang="en-US" sz="11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ties</a:t>
                      </a:r>
                      <a:endParaRPr lang="en-US" sz="11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# of the column in two parts</a:t>
                      </a:r>
                      <a:endParaRPr lang="en-US" sz="11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4146014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C1</a:t>
                      </a:r>
                      <a:endParaRPr lang="en-US" sz="11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110*40</a:t>
                      </a:r>
                      <a:endParaRPr lang="en-US" sz="11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16ø18</a:t>
                      </a:r>
                      <a:endParaRPr lang="en-US" sz="11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2ø10</a:t>
                      </a:r>
                      <a:endParaRPr lang="en-US" sz="11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93080448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C2</a:t>
                      </a:r>
                      <a:endParaRPr lang="en-US" sz="11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100*40</a:t>
                      </a:r>
                      <a:endParaRPr lang="en-US" sz="11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14ø18</a:t>
                      </a:r>
                      <a:endParaRPr lang="en-US" sz="11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2ø10</a:t>
                      </a:r>
                      <a:endParaRPr lang="en-US" sz="11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US" sz="11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97624096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C3</a:t>
                      </a:r>
                      <a:endParaRPr lang="en-US" sz="11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120*40</a:t>
                      </a:r>
                      <a:endParaRPr lang="en-US" sz="11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18ø18</a:t>
                      </a:r>
                      <a:endParaRPr lang="en-US" sz="11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3ø10</a:t>
                      </a:r>
                      <a:endParaRPr lang="en-US" sz="11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006385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504342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9">
          <a:extLst>
            <a:ext uri="{FF2B5EF4-FFF2-40B4-BE49-F238E27FC236}">
              <a16:creationId xmlns:a16="http://schemas.microsoft.com/office/drawing/2014/main" id="{BBAEE3D1-C463-87AA-6835-A6B0F6FBAE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A71F44B-A2D6-6145-0DE5-136AE0EA8E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97695"/>
            <a:ext cx="7704000" cy="572700"/>
          </a:xfrm>
        </p:spPr>
        <p:txBody>
          <a:bodyPr/>
          <a:lstStyle/>
          <a:p>
            <a:r>
              <a:rPr lang="en-US" sz="2600" b="1" dirty="0">
                <a:solidFill>
                  <a:srgbClr val="64593E"/>
                </a:solidFill>
                <a:latin typeface="Bodoni Moda" panose="020B0604020202090204" charset="0"/>
              </a:rPr>
              <a:t>Shear wall 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6DA91F6-51B0-64F6-C20F-8338BC6CD70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127" y="941784"/>
            <a:ext cx="3906468" cy="2081147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73050E3-7C9D-5F0A-08BD-5846305D04E6}"/>
              </a:ext>
            </a:extLst>
          </p:cNvPr>
          <p:cNvSpPr txBox="1"/>
          <p:nvPr/>
        </p:nvSpPr>
        <p:spPr>
          <a:xfrm>
            <a:off x="366794" y="516506"/>
            <a:ext cx="474212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u="sng" dirty="0">
                <a:solidFill>
                  <a:srgbClr val="64593E"/>
                </a:solidFill>
                <a:latin typeface="Bodoni Moda" panose="020B0604020202090204" charset="0"/>
                <a:sym typeface="Bodoni Moda"/>
              </a:rPr>
              <a:t>Part one </a:t>
            </a:r>
            <a:endParaRPr lang="en-US" b="1" u="sng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4C895D1-8F76-E09E-F996-66F1ACAEFA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1127" y="3375294"/>
            <a:ext cx="3906469" cy="12517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0A036C3-736B-D1EE-BA33-6D0333376AF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7297" y="1019715"/>
            <a:ext cx="2117725" cy="2081147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352B672-67E7-4488-1AC4-EFBC1281546A}"/>
              </a:ext>
            </a:extLst>
          </p:cNvPr>
          <p:cNvSpPr txBox="1"/>
          <p:nvPr/>
        </p:nvSpPr>
        <p:spPr>
          <a:xfrm>
            <a:off x="4758041" y="614222"/>
            <a:ext cx="474212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u="sng" dirty="0">
                <a:solidFill>
                  <a:srgbClr val="64593E"/>
                </a:solidFill>
                <a:latin typeface="Bodoni Moda" panose="020B0604020202090204" charset="0"/>
                <a:sym typeface="Bodoni Moda"/>
              </a:rPr>
              <a:t>Part two </a:t>
            </a:r>
            <a:endParaRPr lang="en-US" b="1" u="sng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8FE5BC5-4C34-5C41-8E6A-B2A173498BD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77297" y="3296294"/>
            <a:ext cx="4138613" cy="1409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128576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9">
          <a:extLst>
            <a:ext uri="{FF2B5EF4-FFF2-40B4-BE49-F238E27FC236}">
              <a16:creationId xmlns:a16="http://schemas.microsoft.com/office/drawing/2014/main" id="{903A827C-8021-D8C2-F210-B28BFF5FC1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9613AE1-49E7-8C81-678E-C7FDF94D8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97695"/>
            <a:ext cx="7704000" cy="572700"/>
          </a:xfrm>
        </p:spPr>
        <p:txBody>
          <a:bodyPr/>
          <a:lstStyle/>
          <a:p>
            <a:r>
              <a:rPr lang="en-US" sz="2600" b="1" dirty="0">
                <a:solidFill>
                  <a:srgbClr val="64593E"/>
                </a:solidFill>
                <a:latin typeface="Bodoni Moda" panose="020B0604020202090204" charset="0"/>
              </a:rPr>
              <a:t>Beams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CCA6E9F-E17B-0D3C-C65A-E2B509F0B8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670395"/>
            <a:ext cx="8771645" cy="204578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4AED6CE-4845-90E3-54D7-B3F668AC6B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199" y="2828474"/>
            <a:ext cx="8771645" cy="2171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352028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9">
          <a:extLst>
            <a:ext uri="{FF2B5EF4-FFF2-40B4-BE49-F238E27FC236}">
              <a16:creationId xmlns:a16="http://schemas.microsoft.com/office/drawing/2014/main" id="{6C5A8C9E-F647-EDB7-547D-2CE0BA0846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FA66E7F-C853-2BE6-882B-AAE0491AF9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97695"/>
            <a:ext cx="7704000" cy="572700"/>
          </a:xfrm>
        </p:spPr>
        <p:txBody>
          <a:bodyPr/>
          <a:lstStyle/>
          <a:p>
            <a:r>
              <a:rPr lang="en-US" sz="2600" b="1" dirty="0">
                <a:solidFill>
                  <a:srgbClr val="64593E"/>
                </a:solidFill>
                <a:latin typeface="Bodoni Moda" panose="020B0604020202090204" charset="0"/>
              </a:rPr>
              <a:t>Basement slab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E60925C-4EC5-1C4D-F9B5-9BA4C37B78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0204" y="670395"/>
            <a:ext cx="5943600" cy="4416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93826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28"/>
          <p:cNvSpPr txBox="1">
            <a:spLocks noGrp="1"/>
          </p:cNvSpPr>
          <p:nvPr>
            <p:ph type="title"/>
          </p:nvPr>
        </p:nvSpPr>
        <p:spPr>
          <a:xfrm>
            <a:off x="602044" y="111871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Site analysis</a:t>
            </a:r>
            <a:endParaRPr lang="en-US" sz="2600" dirty="0"/>
          </a:p>
        </p:txBody>
      </p:sp>
      <p:sp>
        <p:nvSpPr>
          <p:cNvPr id="242" name="Google Shape;242;p28"/>
          <p:cNvSpPr/>
          <p:nvPr/>
        </p:nvSpPr>
        <p:spPr>
          <a:xfrm rot="-439947" flipH="1">
            <a:off x="-136520" y="3139396"/>
            <a:ext cx="1477129" cy="3223944"/>
          </a:xfrm>
          <a:custGeom>
            <a:avLst/>
            <a:gdLst/>
            <a:ahLst/>
            <a:cxnLst/>
            <a:rect l="l" t="t" r="r" b="b"/>
            <a:pathLst>
              <a:path w="2936" h="6408" extrusionOk="0">
                <a:moveTo>
                  <a:pt x="2511" y="4617"/>
                </a:moveTo>
                <a:lnTo>
                  <a:pt x="2511" y="4617"/>
                </a:lnTo>
                <a:cubicBezTo>
                  <a:pt x="2512" y="4617"/>
                  <a:pt x="2514" y="4616"/>
                  <a:pt x="2514" y="4615"/>
                </a:cubicBezTo>
                <a:cubicBezTo>
                  <a:pt x="2517" y="4609"/>
                  <a:pt x="2512" y="4533"/>
                  <a:pt x="2510" y="4524"/>
                </a:cubicBezTo>
                <a:cubicBezTo>
                  <a:pt x="2508" y="4519"/>
                  <a:pt x="2506" y="4511"/>
                  <a:pt x="2505" y="4506"/>
                </a:cubicBezTo>
                <a:cubicBezTo>
                  <a:pt x="2499" y="4478"/>
                  <a:pt x="2459" y="4432"/>
                  <a:pt x="2415" y="4401"/>
                </a:cubicBezTo>
                <a:cubicBezTo>
                  <a:pt x="2408" y="4395"/>
                  <a:pt x="2400" y="4390"/>
                  <a:pt x="2398" y="4388"/>
                </a:cubicBezTo>
                <a:cubicBezTo>
                  <a:pt x="2388" y="4379"/>
                  <a:pt x="2348" y="4357"/>
                  <a:pt x="2324" y="4348"/>
                </a:cubicBezTo>
                <a:cubicBezTo>
                  <a:pt x="2236" y="4313"/>
                  <a:pt x="2159" y="4300"/>
                  <a:pt x="2067" y="4306"/>
                </a:cubicBezTo>
                <a:cubicBezTo>
                  <a:pt x="2023" y="4308"/>
                  <a:pt x="1962" y="4317"/>
                  <a:pt x="1950" y="4323"/>
                </a:cubicBezTo>
                <a:cubicBezTo>
                  <a:pt x="1947" y="4325"/>
                  <a:pt x="1937" y="4329"/>
                  <a:pt x="1928" y="4332"/>
                </a:cubicBezTo>
                <a:cubicBezTo>
                  <a:pt x="1906" y="4341"/>
                  <a:pt x="1866" y="4366"/>
                  <a:pt x="1845" y="4385"/>
                </a:cubicBezTo>
                <a:cubicBezTo>
                  <a:pt x="1835" y="4393"/>
                  <a:pt x="1819" y="4411"/>
                  <a:pt x="1808" y="4425"/>
                </a:cubicBezTo>
                <a:cubicBezTo>
                  <a:pt x="1799" y="4438"/>
                  <a:pt x="1788" y="4451"/>
                  <a:pt x="1786" y="4454"/>
                </a:cubicBezTo>
                <a:cubicBezTo>
                  <a:pt x="1784" y="4457"/>
                  <a:pt x="1781" y="4462"/>
                  <a:pt x="1781" y="4465"/>
                </a:cubicBezTo>
                <a:cubicBezTo>
                  <a:pt x="1781" y="4465"/>
                  <a:pt x="1780" y="4467"/>
                  <a:pt x="1779" y="4468"/>
                </a:cubicBezTo>
                <a:cubicBezTo>
                  <a:pt x="1776" y="4470"/>
                  <a:pt x="1768" y="4480"/>
                  <a:pt x="1734" y="4531"/>
                </a:cubicBezTo>
                <a:cubicBezTo>
                  <a:pt x="1726" y="4543"/>
                  <a:pt x="1716" y="4555"/>
                  <a:pt x="1701" y="4574"/>
                </a:cubicBezTo>
                <a:cubicBezTo>
                  <a:pt x="1658" y="4631"/>
                  <a:pt x="1656" y="4633"/>
                  <a:pt x="1625" y="4654"/>
                </a:cubicBezTo>
                <a:cubicBezTo>
                  <a:pt x="1578" y="4686"/>
                  <a:pt x="1485" y="4746"/>
                  <a:pt x="1459" y="4761"/>
                </a:cubicBezTo>
                <a:cubicBezTo>
                  <a:pt x="1389" y="4801"/>
                  <a:pt x="1358" y="4836"/>
                  <a:pt x="1326" y="4908"/>
                </a:cubicBezTo>
                <a:cubicBezTo>
                  <a:pt x="1319" y="4924"/>
                  <a:pt x="1300" y="4949"/>
                  <a:pt x="1247" y="5018"/>
                </a:cubicBezTo>
                <a:cubicBezTo>
                  <a:pt x="1244" y="5022"/>
                  <a:pt x="1241" y="5025"/>
                  <a:pt x="1240" y="5025"/>
                </a:cubicBezTo>
                <a:cubicBezTo>
                  <a:pt x="1231" y="5027"/>
                  <a:pt x="1188" y="5067"/>
                  <a:pt x="1174" y="5083"/>
                </a:cubicBezTo>
                <a:cubicBezTo>
                  <a:pt x="1160" y="5100"/>
                  <a:pt x="1105" y="5177"/>
                  <a:pt x="1106" y="5186"/>
                </a:cubicBezTo>
                <a:cubicBezTo>
                  <a:pt x="1106" y="5185"/>
                  <a:pt x="1106" y="5185"/>
                  <a:pt x="1106" y="5185"/>
                </a:cubicBezTo>
                <a:cubicBezTo>
                  <a:pt x="1105" y="5186"/>
                  <a:pt x="1102" y="5191"/>
                  <a:pt x="1099" y="5197"/>
                </a:cubicBezTo>
                <a:cubicBezTo>
                  <a:pt x="1100" y="5191"/>
                  <a:pt x="1100" y="5190"/>
                  <a:pt x="1100" y="5189"/>
                </a:cubicBezTo>
                <a:cubicBezTo>
                  <a:pt x="1100" y="5184"/>
                  <a:pt x="1109" y="5148"/>
                  <a:pt x="1126" y="5088"/>
                </a:cubicBezTo>
                <a:cubicBezTo>
                  <a:pt x="1138" y="5042"/>
                  <a:pt x="1154" y="4987"/>
                  <a:pt x="1161" y="4970"/>
                </a:cubicBezTo>
                <a:cubicBezTo>
                  <a:pt x="1163" y="4966"/>
                  <a:pt x="1167" y="4954"/>
                  <a:pt x="1167" y="4950"/>
                </a:cubicBezTo>
                <a:cubicBezTo>
                  <a:pt x="1168" y="4947"/>
                  <a:pt x="1181" y="4916"/>
                  <a:pt x="1195" y="4886"/>
                </a:cubicBezTo>
                <a:cubicBezTo>
                  <a:pt x="1203" y="4868"/>
                  <a:pt x="1227" y="4827"/>
                  <a:pt x="1279" y="4739"/>
                </a:cubicBezTo>
                <a:cubicBezTo>
                  <a:pt x="1288" y="4725"/>
                  <a:pt x="1296" y="4710"/>
                  <a:pt x="1303" y="4699"/>
                </a:cubicBezTo>
                <a:cubicBezTo>
                  <a:pt x="1311" y="4684"/>
                  <a:pt x="1313" y="4681"/>
                  <a:pt x="1313" y="4680"/>
                </a:cubicBezTo>
                <a:cubicBezTo>
                  <a:pt x="1314" y="4679"/>
                  <a:pt x="1317" y="4677"/>
                  <a:pt x="1322" y="4668"/>
                </a:cubicBezTo>
                <a:cubicBezTo>
                  <a:pt x="1325" y="4662"/>
                  <a:pt x="1328" y="4658"/>
                  <a:pt x="1330" y="4657"/>
                </a:cubicBezTo>
                <a:cubicBezTo>
                  <a:pt x="1332" y="4655"/>
                  <a:pt x="1335" y="4652"/>
                  <a:pt x="1335" y="4649"/>
                </a:cubicBezTo>
                <a:cubicBezTo>
                  <a:pt x="1336" y="4646"/>
                  <a:pt x="1344" y="4631"/>
                  <a:pt x="1357" y="4608"/>
                </a:cubicBezTo>
                <a:cubicBezTo>
                  <a:pt x="1376" y="4574"/>
                  <a:pt x="1408" y="4518"/>
                  <a:pt x="1407" y="4513"/>
                </a:cubicBezTo>
                <a:cubicBezTo>
                  <a:pt x="1407" y="4514"/>
                  <a:pt x="1407" y="4514"/>
                  <a:pt x="1407" y="4514"/>
                </a:cubicBezTo>
                <a:cubicBezTo>
                  <a:pt x="1408" y="4513"/>
                  <a:pt x="1411" y="4505"/>
                  <a:pt x="1417" y="4494"/>
                </a:cubicBezTo>
                <a:cubicBezTo>
                  <a:pt x="1427" y="4476"/>
                  <a:pt x="1443" y="4443"/>
                  <a:pt x="1465" y="4392"/>
                </a:cubicBezTo>
                <a:cubicBezTo>
                  <a:pt x="1482" y="4354"/>
                  <a:pt x="1512" y="4318"/>
                  <a:pt x="1568" y="4269"/>
                </a:cubicBezTo>
                <a:cubicBezTo>
                  <a:pt x="1576" y="4262"/>
                  <a:pt x="1590" y="4250"/>
                  <a:pt x="1591" y="4247"/>
                </a:cubicBezTo>
                <a:lnTo>
                  <a:pt x="1592" y="4247"/>
                </a:lnTo>
                <a:cubicBezTo>
                  <a:pt x="1597" y="4246"/>
                  <a:pt x="1629" y="4219"/>
                  <a:pt x="1631" y="4216"/>
                </a:cubicBezTo>
                <a:cubicBezTo>
                  <a:pt x="1632" y="4216"/>
                  <a:pt x="1634" y="4214"/>
                  <a:pt x="1637" y="4212"/>
                </a:cubicBezTo>
                <a:cubicBezTo>
                  <a:pt x="1640" y="4210"/>
                  <a:pt x="1650" y="4202"/>
                  <a:pt x="1660" y="4194"/>
                </a:cubicBezTo>
                <a:cubicBezTo>
                  <a:pt x="1699" y="4163"/>
                  <a:pt x="1758" y="4119"/>
                  <a:pt x="1763" y="4116"/>
                </a:cubicBezTo>
                <a:cubicBezTo>
                  <a:pt x="1765" y="4116"/>
                  <a:pt x="1770" y="4113"/>
                  <a:pt x="1778" y="4109"/>
                </a:cubicBezTo>
                <a:cubicBezTo>
                  <a:pt x="1794" y="4101"/>
                  <a:pt x="1814" y="4093"/>
                  <a:pt x="1819" y="4092"/>
                </a:cubicBezTo>
                <a:cubicBezTo>
                  <a:pt x="1822" y="4092"/>
                  <a:pt x="1828" y="4089"/>
                  <a:pt x="1833" y="4087"/>
                </a:cubicBezTo>
                <a:cubicBezTo>
                  <a:pt x="1838" y="4084"/>
                  <a:pt x="1847" y="4080"/>
                  <a:pt x="1853" y="4078"/>
                </a:cubicBezTo>
                <a:cubicBezTo>
                  <a:pt x="1866" y="4073"/>
                  <a:pt x="1877" y="4061"/>
                  <a:pt x="1879" y="4048"/>
                </a:cubicBezTo>
                <a:cubicBezTo>
                  <a:pt x="1880" y="4040"/>
                  <a:pt x="1877" y="4032"/>
                  <a:pt x="1871" y="4028"/>
                </a:cubicBezTo>
                <a:cubicBezTo>
                  <a:pt x="1855" y="4014"/>
                  <a:pt x="1831" y="4025"/>
                  <a:pt x="1800" y="4059"/>
                </a:cubicBezTo>
                <a:cubicBezTo>
                  <a:pt x="1790" y="4069"/>
                  <a:pt x="1776" y="4082"/>
                  <a:pt x="1769" y="4086"/>
                </a:cubicBezTo>
                <a:cubicBezTo>
                  <a:pt x="1762" y="4091"/>
                  <a:pt x="1751" y="4098"/>
                  <a:pt x="1744" y="4102"/>
                </a:cubicBezTo>
                <a:cubicBezTo>
                  <a:pt x="1724" y="4115"/>
                  <a:pt x="1679" y="4148"/>
                  <a:pt x="1657" y="4166"/>
                </a:cubicBezTo>
                <a:cubicBezTo>
                  <a:pt x="1645" y="4176"/>
                  <a:pt x="1630" y="4188"/>
                  <a:pt x="1624" y="4193"/>
                </a:cubicBezTo>
                <a:cubicBezTo>
                  <a:pt x="1595" y="4215"/>
                  <a:pt x="1535" y="4267"/>
                  <a:pt x="1521" y="4281"/>
                </a:cubicBezTo>
                <a:cubicBezTo>
                  <a:pt x="1519" y="4284"/>
                  <a:pt x="1517" y="4286"/>
                  <a:pt x="1515" y="4288"/>
                </a:cubicBezTo>
                <a:cubicBezTo>
                  <a:pt x="1516" y="4287"/>
                  <a:pt x="1516" y="4286"/>
                  <a:pt x="1516" y="4285"/>
                </a:cubicBezTo>
                <a:cubicBezTo>
                  <a:pt x="1527" y="4263"/>
                  <a:pt x="1567" y="4171"/>
                  <a:pt x="1580" y="4136"/>
                </a:cubicBezTo>
                <a:cubicBezTo>
                  <a:pt x="1594" y="4097"/>
                  <a:pt x="1620" y="4009"/>
                  <a:pt x="1632" y="3954"/>
                </a:cubicBezTo>
                <a:cubicBezTo>
                  <a:pt x="1656" y="3849"/>
                  <a:pt x="1658" y="3751"/>
                  <a:pt x="1641" y="3594"/>
                </a:cubicBezTo>
                <a:cubicBezTo>
                  <a:pt x="1636" y="3549"/>
                  <a:pt x="1636" y="3545"/>
                  <a:pt x="1642" y="3508"/>
                </a:cubicBezTo>
                <a:cubicBezTo>
                  <a:pt x="1648" y="3468"/>
                  <a:pt x="1658" y="3434"/>
                  <a:pt x="1676" y="3397"/>
                </a:cubicBezTo>
                <a:cubicBezTo>
                  <a:pt x="1682" y="3384"/>
                  <a:pt x="1692" y="3362"/>
                  <a:pt x="1699" y="3347"/>
                </a:cubicBezTo>
                <a:cubicBezTo>
                  <a:pt x="1706" y="3332"/>
                  <a:pt x="1717" y="3310"/>
                  <a:pt x="1724" y="3298"/>
                </a:cubicBezTo>
                <a:cubicBezTo>
                  <a:pt x="1734" y="3281"/>
                  <a:pt x="1737" y="3276"/>
                  <a:pt x="1737" y="3275"/>
                </a:cubicBezTo>
                <a:cubicBezTo>
                  <a:pt x="1738" y="3272"/>
                  <a:pt x="1753" y="3251"/>
                  <a:pt x="1797" y="3186"/>
                </a:cubicBezTo>
                <a:cubicBezTo>
                  <a:pt x="1808" y="3170"/>
                  <a:pt x="1820" y="3152"/>
                  <a:pt x="1824" y="3146"/>
                </a:cubicBezTo>
                <a:cubicBezTo>
                  <a:pt x="1838" y="3126"/>
                  <a:pt x="1843" y="3122"/>
                  <a:pt x="1888" y="3089"/>
                </a:cubicBezTo>
                <a:cubicBezTo>
                  <a:pt x="1919" y="3066"/>
                  <a:pt x="1932" y="3058"/>
                  <a:pt x="1956" y="3047"/>
                </a:cubicBezTo>
                <a:cubicBezTo>
                  <a:pt x="2002" y="3027"/>
                  <a:pt x="2070" y="3007"/>
                  <a:pt x="2153" y="2990"/>
                </a:cubicBezTo>
                <a:cubicBezTo>
                  <a:pt x="2218" y="2977"/>
                  <a:pt x="2279" y="2955"/>
                  <a:pt x="2300" y="2936"/>
                </a:cubicBezTo>
                <a:cubicBezTo>
                  <a:pt x="2305" y="2932"/>
                  <a:pt x="2338" y="2898"/>
                  <a:pt x="2348" y="2888"/>
                </a:cubicBezTo>
                <a:cubicBezTo>
                  <a:pt x="2377" y="2858"/>
                  <a:pt x="2461" y="2822"/>
                  <a:pt x="2493" y="2827"/>
                </a:cubicBezTo>
                <a:cubicBezTo>
                  <a:pt x="2504" y="2829"/>
                  <a:pt x="2511" y="2835"/>
                  <a:pt x="2549" y="2876"/>
                </a:cubicBezTo>
                <a:cubicBezTo>
                  <a:pt x="2597" y="2929"/>
                  <a:pt x="2663" y="2982"/>
                  <a:pt x="2722" y="3014"/>
                </a:cubicBezTo>
                <a:cubicBezTo>
                  <a:pt x="2755" y="3032"/>
                  <a:pt x="2771" y="3037"/>
                  <a:pt x="2819" y="3044"/>
                </a:cubicBezTo>
                <a:cubicBezTo>
                  <a:pt x="2872" y="3052"/>
                  <a:pt x="2882" y="3055"/>
                  <a:pt x="2905" y="3071"/>
                </a:cubicBezTo>
                <a:lnTo>
                  <a:pt x="2936" y="3093"/>
                </a:lnTo>
                <a:lnTo>
                  <a:pt x="2927" y="3070"/>
                </a:lnTo>
                <a:cubicBezTo>
                  <a:pt x="2924" y="3063"/>
                  <a:pt x="2919" y="3046"/>
                  <a:pt x="2915" y="3031"/>
                </a:cubicBezTo>
                <a:cubicBezTo>
                  <a:pt x="2901" y="2981"/>
                  <a:pt x="2874" y="2926"/>
                  <a:pt x="2837" y="2872"/>
                </a:cubicBezTo>
                <a:cubicBezTo>
                  <a:pt x="2833" y="2866"/>
                  <a:pt x="2825" y="2853"/>
                  <a:pt x="2818" y="2842"/>
                </a:cubicBezTo>
                <a:cubicBezTo>
                  <a:pt x="2791" y="2798"/>
                  <a:pt x="2757" y="2761"/>
                  <a:pt x="2719" y="2733"/>
                </a:cubicBezTo>
                <a:cubicBezTo>
                  <a:pt x="2656" y="2685"/>
                  <a:pt x="2608" y="2666"/>
                  <a:pt x="2547" y="2664"/>
                </a:cubicBezTo>
                <a:cubicBezTo>
                  <a:pt x="2495" y="2662"/>
                  <a:pt x="2473" y="2666"/>
                  <a:pt x="2400" y="2688"/>
                </a:cubicBezTo>
                <a:cubicBezTo>
                  <a:pt x="2363" y="2699"/>
                  <a:pt x="2324" y="2710"/>
                  <a:pt x="2313" y="2713"/>
                </a:cubicBezTo>
                <a:cubicBezTo>
                  <a:pt x="2161" y="2749"/>
                  <a:pt x="2159" y="2749"/>
                  <a:pt x="2102" y="2785"/>
                </a:cubicBezTo>
                <a:cubicBezTo>
                  <a:pt x="2065" y="2809"/>
                  <a:pt x="2059" y="2813"/>
                  <a:pt x="2053" y="2819"/>
                </a:cubicBezTo>
                <a:cubicBezTo>
                  <a:pt x="2050" y="2822"/>
                  <a:pt x="2041" y="2829"/>
                  <a:pt x="2034" y="2835"/>
                </a:cubicBezTo>
                <a:cubicBezTo>
                  <a:pt x="2017" y="2848"/>
                  <a:pt x="1940" y="2935"/>
                  <a:pt x="1919" y="2964"/>
                </a:cubicBezTo>
                <a:cubicBezTo>
                  <a:pt x="1910" y="2976"/>
                  <a:pt x="1902" y="2988"/>
                  <a:pt x="1900" y="2991"/>
                </a:cubicBezTo>
                <a:cubicBezTo>
                  <a:pt x="1897" y="2994"/>
                  <a:pt x="1892" y="3002"/>
                  <a:pt x="1887" y="3008"/>
                </a:cubicBezTo>
                <a:cubicBezTo>
                  <a:pt x="1883" y="3015"/>
                  <a:pt x="1878" y="3021"/>
                  <a:pt x="1876" y="3023"/>
                </a:cubicBezTo>
                <a:cubicBezTo>
                  <a:pt x="1870" y="3031"/>
                  <a:pt x="1839" y="3078"/>
                  <a:pt x="1835" y="3087"/>
                </a:cubicBezTo>
                <a:cubicBezTo>
                  <a:pt x="1833" y="3092"/>
                  <a:pt x="1827" y="3101"/>
                  <a:pt x="1822" y="3108"/>
                </a:cubicBezTo>
                <a:cubicBezTo>
                  <a:pt x="1818" y="3115"/>
                  <a:pt x="1812" y="3124"/>
                  <a:pt x="1810" y="3128"/>
                </a:cubicBezTo>
                <a:cubicBezTo>
                  <a:pt x="1807" y="3132"/>
                  <a:pt x="1803" y="3138"/>
                  <a:pt x="1802" y="3140"/>
                </a:cubicBezTo>
                <a:cubicBezTo>
                  <a:pt x="1799" y="3143"/>
                  <a:pt x="1793" y="3153"/>
                  <a:pt x="1786" y="3162"/>
                </a:cubicBezTo>
                <a:cubicBezTo>
                  <a:pt x="1780" y="3172"/>
                  <a:pt x="1773" y="3182"/>
                  <a:pt x="1770" y="3186"/>
                </a:cubicBezTo>
                <a:cubicBezTo>
                  <a:pt x="1748" y="3216"/>
                  <a:pt x="1726" y="3249"/>
                  <a:pt x="1714" y="3270"/>
                </a:cubicBezTo>
                <a:cubicBezTo>
                  <a:pt x="1688" y="3316"/>
                  <a:pt x="1687" y="3319"/>
                  <a:pt x="1649" y="3401"/>
                </a:cubicBezTo>
                <a:cubicBezTo>
                  <a:pt x="1634" y="3435"/>
                  <a:pt x="1622" y="3475"/>
                  <a:pt x="1619" y="3500"/>
                </a:cubicBezTo>
                <a:cubicBezTo>
                  <a:pt x="1618" y="3508"/>
                  <a:pt x="1617" y="3515"/>
                  <a:pt x="1617" y="3517"/>
                </a:cubicBezTo>
                <a:cubicBezTo>
                  <a:pt x="1617" y="3517"/>
                  <a:pt x="1617" y="3519"/>
                  <a:pt x="1617" y="3520"/>
                </a:cubicBezTo>
                <a:cubicBezTo>
                  <a:pt x="1616" y="3519"/>
                  <a:pt x="1616" y="3517"/>
                  <a:pt x="1616" y="3516"/>
                </a:cubicBezTo>
                <a:cubicBezTo>
                  <a:pt x="1613" y="3505"/>
                  <a:pt x="1596" y="3454"/>
                  <a:pt x="1587" y="3430"/>
                </a:cubicBezTo>
                <a:cubicBezTo>
                  <a:pt x="1580" y="3412"/>
                  <a:pt x="1573" y="3389"/>
                  <a:pt x="1565" y="3359"/>
                </a:cubicBezTo>
                <a:cubicBezTo>
                  <a:pt x="1559" y="3335"/>
                  <a:pt x="1547" y="3252"/>
                  <a:pt x="1545" y="3218"/>
                </a:cubicBezTo>
                <a:lnTo>
                  <a:pt x="1543" y="3188"/>
                </a:lnTo>
                <a:lnTo>
                  <a:pt x="1557" y="3159"/>
                </a:lnTo>
                <a:cubicBezTo>
                  <a:pt x="1580" y="3110"/>
                  <a:pt x="1582" y="3107"/>
                  <a:pt x="1608" y="3064"/>
                </a:cubicBezTo>
                <a:cubicBezTo>
                  <a:pt x="1644" y="3004"/>
                  <a:pt x="1683" y="2946"/>
                  <a:pt x="1699" y="2929"/>
                </a:cubicBezTo>
                <a:cubicBezTo>
                  <a:pt x="1703" y="2925"/>
                  <a:pt x="1715" y="2916"/>
                  <a:pt x="1725" y="2911"/>
                </a:cubicBezTo>
                <a:cubicBezTo>
                  <a:pt x="1759" y="2891"/>
                  <a:pt x="1775" y="2863"/>
                  <a:pt x="1764" y="2840"/>
                </a:cubicBezTo>
                <a:cubicBezTo>
                  <a:pt x="1757" y="2826"/>
                  <a:pt x="1747" y="2822"/>
                  <a:pt x="1732" y="2826"/>
                </a:cubicBezTo>
                <a:cubicBezTo>
                  <a:pt x="1714" y="2831"/>
                  <a:pt x="1702" y="2847"/>
                  <a:pt x="1689" y="2885"/>
                </a:cubicBezTo>
                <a:cubicBezTo>
                  <a:pt x="1681" y="2909"/>
                  <a:pt x="1674" y="2922"/>
                  <a:pt x="1660" y="2941"/>
                </a:cubicBezTo>
                <a:cubicBezTo>
                  <a:pt x="1625" y="2988"/>
                  <a:pt x="1570" y="3076"/>
                  <a:pt x="1553" y="3113"/>
                </a:cubicBezTo>
                <a:cubicBezTo>
                  <a:pt x="1550" y="3120"/>
                  <a:pt x="1544" y="3131"/>
                  <a:pt x="1541" y="3137"/>
                </a:cubicBezTo>
                <a:lnTo>
                  <a:pt x="1540" y="3139"/>
                </a:lnTo>
                <a:lnTo>
                  <a:pt x="1539" y="3123"/>
                </a:lnTo>
                <a:cubicBezTo>
                  <a:pt x="1537" y="3107"/>
                  <a:pt x="1536" y="3091"/>
                  <a:pt x="1535" y="3087"/>
                </a:cubicBezTo>
                <a:cubicBezTo>
                  <a:pt x="1535" y="3083"/>
                  <a:pt x="1532" y="3050"/>
                  <a:pt x="1528" y="3015"/>
                </a:cubicBezTo>
                <a:cubicBezTo>
                  <a:pt x="1525" y="2980"/>
                  <a:pt x="1521" y="2945"/>
                  <a:pt x="1519" y="2938"/>
                </a:cubicBezTo>
                <a:cubicBezTo>
                  <a:pt x="1517" y="2931"/>
                  <a:pt x="1516" y="2922"/>
                  <a:pt x="1516" y="2917"/>
                </a:cubicBezTo>
                <a:cubicBezTo>
                  <a:pt x="1516" y="2912"/>
                  <a:pt x="1517" y="2895"/>
                  <a:pt x="1517" y="2882"/>
                </a:cubicBezTo>
                <a:cubicBezTo>
                  <a:pt x="1517" y="2868"/>
                  <a:pt x="1518" y="2847"/>
                  <a:pt x="1519" y="2835"/>
                </a:cubicBezTo>
                <a:cubicBezTo>
                  <a:pt x="1520" y="2824"/>
                  <a:pt x="1520" y="2806"/>
                  <a:pt x="1521" y="2798"/>
                </a:cubicBezTo>
                <a:cubicBezTo>
                  <a:pt x="1521" y="2789"/>
                  <a:pt x="1522" y="2768"/>
                  <a:pt x="1524" y="2753"/>
                </a:cubicBezTo>
                <a:cubicBezTo>
                  <a:pt x="1528" y="2706"/>
                  <a:pt x="1529" y="2697"/>
                  <a:pt x="1529" y="2691"/>
                </a:cubicBezTo>
                <a:cubicBezTo>
                  <a:pt x="1529" y="2688"/>
                  <a:pt x="1530" y="2683"/>
                  <a:pt x="1531" y="2681"/>
                </a:cubicBezTo>
                <a:cubicBezTo>
                  <a:pt x="1532" y="2678"/>
                  <a:pt x="1533" y="2670"/>
                  <a:pt x="1533" y="2664"/>
                </a:cubicBezTo>
                <a:cubicBezTo>
                  <a:pt x="1535" y="2634"/>
                  <a:pt x="1539" y="2617"/>
                  <a:pt x="1540" y="2614"/>
                </a:cubicBezTo>
                <a:cubicBezTo>
                  <a:pt x="1542" y="2611"/>
                  <a:pt x="1544" y="2602"/>
                  <a:pt x="1545" y="2597"/>
                </a:cubicBezTo>
                <a:cubicBezTo>
                  <a:pt x="1546" y="2582"/>
                  <a:pt x="1562" y="2531"/>
                  <a:pt x="1570" y="2515"/>
                </a:cubicBezTo>
                <a:cubicBezTo>
                  <a:pt x="1580" y="2494"/>
                  <a:pt x="1584" y="2486"/>
                  <a:pt x="1602" y="2460"/>
                </a:cubicBezTo>
                <a:cubicBezTo>
                  <a:pt x="1641" y="2404"/>
                  <a:pt x="1682" y="2367"/>
                  <a:pt x="1783" y="2299"/>
                </a:cubicBezTo>
                <a:cubicBezTo>
                  <a:pt x="1819" y="2274"/>
                  <a:pt x="1849" y="2251"/>
                  <a:pt x="1858" y="2242"/>
                </a:cubicBezTo>
                <a:cubicBezTo>
                  <a:pt x="1860" y="2240"/>
                  <a:pt x="1867" y="2232"/>
                  <a:pt x="1873" y="2225"/>
                </a:cubicBezTo>
                <a:cubicBezTo>
                  <a:pt x="1889" y="2209"/>
                  <a:pt x="1898" y="2197"/>
                  <a:pt x="1919" y="2168"/>
                </a:cubicBezTo>
                <a:cubicBezTo>
                  <a:pt x="1927" y="2157"/>
                  <a:pt x="1942" y="2132"/>
                  <a:pt x="1953" y="2115"/>
                </a:cubicBezTo>
                <a:cubicBezTo>
                  <a:pt x="1975" y="2079"/>
                  <a:pt x="1976" y="2075"/>
                  <a:pt x="1976" y="2073"/>
                </a:cubicBezTo>
                <a:cubicBezTo>
                  <a:pt x="1976" y="2073"/>
                  <a:pt x="1977" y="2071"/>
                  <a:pt x="1978" y="2070"/>
                </a:cubicBezTo>
                <a:cubicBezTo>
                  <a:pt x="1980" y="2067"/>
                  <a:pt x="1993" y="2045"/>
                  <a:pt x="2005" y="2025"/>
                </a:cubicBezTo>
                <a:cubicBezTo>
                  <a:pt x="2018" y="2003"/>
                  <a:pt x="2035" y="1974"/>
                  <a:pt x="2042" y="1961"/>
                </a:cubicBezTo>
                <a:cubicBezTo>
                  <a:pt x="2061" y="1929"/>
                  <a:pt x="2065" y="1917"/>
                  <a:pt x="2072" y="1870"/>
                </a:cubicBezTo>
                <a:cubicBezTo>
                  <a:pt x="2077" y="1829"/>
                  <a:pt x="2086" y="1791"/>
                  <a:pt x="2102" y="1738"/>
                </a:cubicBezTo>
                <a:cubicBezTo>
                  <a:pt x="2107" y="1724"/>
                  <a:pt x="2112" y="1705"/>
                  <a:pt x="2114" y="1695"/>
                </a:cubicBezTo>
                <a:cubicBezTo>
                  <a:pt x="2115" y="1686"/>
                  <a:pt x="2120" y="1667"/>
                  <a:pt x="2125" y="1652"/>
                </a:cubicBezTo>
                <a:cubicBezTo>
                  <a:pt x="2133" y="1624"/>
                  <a:pt x="2139" y="1617"/>
                  <a:pt x="2165" y="1610"/>
                </a:cubicBezTo>
                <a:cubicBezTo>
                  <a:pt x="2178" y="1607"/>
                  <a:pt x="2180" y="1607"/>
                  <a:pt x="2199" y="1614"/>
                </a:cubicBezTo>
                <a:cubicBezTo>
                  <a:pt x="2211" y="1619"/>
                  <a:pt x="2220" y="1624"/>
                  <a:pt x="2222" y="1626"/>
                </a:cubicBezTo>
                <a:cubicBezTo>
                  <a:pt x="2224" y="1628"/>
                  <a:pt x="2228" y="1631"/>
                  <a:pt x="2231" y="1631"/>
                </a:cubicBezTo>
                <a:cubicBezTo>
                  <a:pt x="2233" y="1632"/>
                  <a:pt x="2238" y="1637"/>
                  <a:pt x="2245" y="1645"/>
                </a:cubicBezTo>
                <a:cubicBezTo>
                  <a:pt x="2259" y="1665"/>
                  <a:pt x="2265" y="1665"/>
                  <a:pt x="2267" y="1665"/>
                </a:cubicBezTo>
                <a:cubicBezTo>
                  <a:pt x="2269" y="1665"/>
                  <a:pt x="2271" y="1664"/>
                  <a:pt x="2272" y="1663"/>
                </a:cubicBezTo>
                <a:cubicBezTo>
                  <a:pt x="2277" y="1658"/>
                  <a:pt x="2281" y="1622"/>
                  <a:pt x="2280" y="1609"/>
                </a:cubicBezTo>
                <a:cubicBezTo>
                  <a:pt x="2279" y="1585"/>
                  <a:pt x="2266" y="1553"/>
                  <a:pt x="2252" y="1541"/>
                </a:cubicBezTo>
                <a:cubicBezTo>
                  <a:pt x="2236" y="1527"/>
                  <a:pt x="2217" y="1525"/>
                  <a:pt x="2160" y="1528"/>
                </a:cubicBezTo>
                <a:cubicBezTo>
                  <a:pt x="2067" y="1534"/>
                  <a:pt x="2052" y="1540"/>
                  <a:pt x="1972" y="1597"/>
                </a:cubicBezTo>
                <a:cubicBezTo>
                  <a:pt x="1966" y="1601"/>
                  <a:pt x="1951" y="1611"/>
                  <a:pt x="1937" y="1620"/>
                </a:cubicBezTo>
                <a:cubicBezTo>
                  <a:pt x="1909" y="1638"/>
                  <a:pt x="1893" y="1652"/>
                  <a:pt x="1860" y="1689"/>
                </a:cubicBezTo>
                <a:cubicBezTo>
                  <a:pt x="1824" y="1732"/>
                  <a:pt x="1803" y="1770"/>
                  <a:pt x="1784" y="1830"/>
                </a:cubicBezTo>
                <a:cubicBezTo>
                  <a:pt x="1780" y="1844"/>
                  <a:pt x="1775" y="1859"/>
                  <a:pt x="1774" y="1862"/>
                </a:cubicBezTo>
                <a:cubicBezTo>
                  <a:pt x="1772" y="1865"/>
                  <a:pt x="1768" y="1882"/>
                  <a:pt x="1763" y="1899"/>
                </a:cubicBezTo>
                <a:cubicBezTo>
                  <a:pt x="1758" y="1916"/>
                  <a:pt x="1751" y="1940"/>
                  <a:pt x="1746" y="1952"/>
                </a:cubicBezTo>
                <a:cubicBezTo>
                  <a:pt x="1733" y="1991"/>
                  <a:pt x="1722" y="2058"/>
                  <a:pt x="1721" y="2111"/>
                </a:cubicBezTo>
                <a:cubicBezTo>
                  <a:pt x="1720" y="2156"/>
                  <a:pt x="1719" y="2169"/>
                  <a:pt x="1714" y="2191"/>
                </a:cubicBezTo>
                <a:cubicBezTo>
                  <a:pt x="1707" y="2221"/>
                  <a:pt x="1705" y="2227"/>
                  <a:pt x="1689" y="2256"/>
                </a:cubicBezTo>
                <a:cubicBezTo>
                  <a:pt x="1681" y="2270"/>
                  <a:pt x="1667" y="2297"/>
                  <a:pt x="1657" y="2317"/>
                </a:cubicBezTo>
                <a:cubicBezTo>
                  <a:pt x="1647" y="2336"/>
                  <a:pt x="1636" y="2358"/>
                  <a:pt x="1631" y="2366"/>
                </a:cubicBezTo>
                <a:cubicBezTo>
                  <a:pt x="1626" y="2374"/>
                  <a:pt x="1615" y="2394"/>
                  <a:pt x="1605" y="2411"/>
                </a:cubicBezTo>
                <a:cubicBezTo>
                  <a:pt x="1595" y="2428"/>
                  <a:pt x="1582" y="2448"/>
                  <a:pt x="1577" y="2455"/>
                </a:cubicBezTo>
                <a:cubicBezTo>
                  <a:pt x="1567" y="2471"/>
                  <a:pt x="1552" y="2497"/>
                  <a:pt x="1547" y="2511"/>
                </a:cubicBezTo>
                <a:cubicBezTo>
                  <a:pt x="1550" y="2479"/>
                  <a:pt x="1544" y="2361"/>
                  <a:pt x="1539" y="2334"/>
                </a:cubicBezTo>
                <a:cubicBezTo>
                  <a:pt x="1537" y="2324"/>
                  <a:pt x="1534" y="2306"/>
                  <a:pt x="1532" y="2296"/>
                </a:cubicBezTo>
                <a:cubicBezTo>
                  <a:pt x="1531" y="2285"/>
                  <a:pt x="1529" y="2272"/>
                  <a:pt x="1528" y="2266"/>
                </a:cubicBezTo>
                <a:cubicBezTo>
                  <a:pt x="1526" y="2260"/>
                  <a:pt x="1524" y="2249"/>
                  <a:pt x="1523" y="2241"/>
                </a:cubicBezTo>
                <a:cubicBezTo>
                  <a:pt x="1522" y="2233"/>
                  <a:pt x="1519" y="2219"/>
                  <a:pt x="1518" y="2211"/>
                </a:cubicBezTo>
                <a:cubicBezTo>
                  <a:pt x="1514" y="2188"/>
                  <a:pt x="1500" y="2130"/>
                  <a:pt x="1494" y="2112"/>
                </a:cubicBezTo>
                <a:cubicBezTo>
                  <a:pt x="1486" y="2084"/>
                  <a:pt x="1476" y="2044"/>
                  <a:pt x="1475" y="2031"/>
                </a:cubicBezTo>
                <a:cubicBezTo>
                  <a:pt x="1472" y="1982"/>
                  <a:pt x="1479" y="1950"/>
                  <a:pt x="1502" y="1899"/>
                </a:cubicBezTo>
                <a:cubicBezTo>
                  <a:pt x="1516" y="1870"/>
                  <a:pt x="1520" y="1853"/>
                  <a:pt x="1522" y="1827"/>
                </a:cubicBezTo>
                <a:cubicBezTo>
                  <a:pt x="1526" y="1753"/>
                  <a:pt x="1557" y="1664"/>
                  <a:pt x="1607" y="1578"/>
                </a:cubicBezTo>
                <a:cubicBezTo>
                  <a:pt x="1612" y="1570"/>
                  <a:pt x="1621" y="1554"/>
                  <a:pt x="1621" y="1551"/>
                </a:cubicBezTo>
                <a:lnTo>
                  <a:pt x="1621" y="1550"/>
                </a:lnTo>
                <a:cubicBezTo>
                  <a:pt x="1629" y="1547"/>
                  <a:pt x="1657" y="1484"/>
                  <a:pt x="1664" y="1461"/>
                </a:cubicBezTo>
                <a:cubicBezTo>
                  <a:pt x="1677" y="1420"/>
                  <a:pt x="1692" y="1341"/>
                  <a:pt x="1693" y="1303"/>
                </a:cubicBezTo>
                <a:cubicBezTo>
                  <a:pt x="1693" y="1284"/>
                  <a:pt x="1693" y="1239"/>
                  <a:pt x="1691" y="1202"/>
                </a:cubicBezTo>
                <a:cubicBezTo>
                  <a:pt x="1685" y="1052"/>
                  <a:pt x="1685" y="1047"/>
                  <a:pt x="1691" y="1006"/>
                </a:cubicBezTo>
                <a:cubicBezTo>
                  <a:pt x="1698" y="954"/>
                  <a:pt x="1712" y="898"/>
                  <a:pt x="1756" y="745"/>
                </a:cubicBezTo>
                <a:cubicBezTo>
                  <a:pt x="1789" y="632"/>
                  <a:pt x="1794" y="585"/>
                  <a:pt x="1788" y="478"/>
                </a:cubicBezTo>
                <a:cubicBezTo>
                  <a:pt x="1784" y="414"/>
                  <a:pt x="1778" y="351"/>
                  <a:pt x="1773" y="326"/>
                </a:cubicBezTo>
                <a:cubicBezTo>
                  <a:pt x="1772" y="321"/>
                  <a:pt x="1769" y="301"/>
                  <a:pt x="1765" y="282"/>
                </a:cubicBezTo>
                <a:cubicBezTo>
                  <a:pt x="1763" y="264"/>
                  <a:pt x="1759" y="244"/>
                  <a:pt x="1759" y="241"/>
                </a:cubicBezTo>
                <a:cubicBezTo>
                  <a:pt x="1758" y="238"/>
                  <a:pt x="1756" y="227"/>
                  <a:pt x="1754" y="216"/>
                </a:cubicBezTo>
                <a:cubicBezTo>
                  <a:pt x="1753" y="208"/>
                  <a:pt x="1751" y="195"/>
                  <a:pt x="1749" y="193"/>
                </a:cubicBezTo>
                <a:cubicBezTo>
                  <a:pt x="1750" y="193"/>
                  <a:pt x="1750" y="193"/>
                  <a:pt x="1750" y="193"/>
                </a:cubicBezTo>
                <a:cubicBezTo>
                  <a:pt x="1749" y="192"/>
                  <a:pt x="1747" y="182"/>
                  <a:pt x="1745" y="167"/>
                </a:cubicBezTo>
                <a:cubicBezTo>
                  <a:pt x="1744" y="155"/>
                  <a:pt x="1741" y="140"/>
                  <a:pt x="1740" y="137"/>
                </a:cubicBezTo>
                <a:cubicBezTo>
                  <a:pt x="1739" y="134"/>
                  <a:pt x="1732" y="92"/>
                  <a:pt x="1726" y="44"/>
                </a:cubicBezTo>
                <a:cubicBezTo>
                  <a:pt x="1720" y="7"/>
                  <a:pt x="1717" y="2"/>
                  <a:pt x="1714" y="0"/>
                </a:cubicBezTo>
                <a:cubicBezTo>
                  <a:pt x="1713" y="0"/>
                  <a:pt x="1712" y="0"/>
                  <a:pt x="1711" y="0"/>
                </a:cubicBezTo>
                <a:cubicBezTo>
                  <a:pt x="1708" y="2"/>
                  <a:pt x="1702" y="14"/>
                  <a:pt x="1695" y="37"/>
                </a:cubicBezTo>
                <a:cubicBezTo>
                  <a:pt x="1689" y="57"/>
                  <a:pt x="1682" y="86"/>
                  <a:pt x="1680" y="101"/>
                </a:cubicBezTo>
                <a:cubicBezTo>
                  <a:pt x="1679" y="116"/>
                  <a:pt x="1676" y="135"/>
                  <a:pt x="1674" y="143"/>
                </a:cubicBezTo>
                <a:cubicBezTo>
                  <a:pt x="1672" y="151"/>
                  <a:pt x="1670" y="161"/>
                  <a:pt x="1669" y="164"/>
                </a:cubicBezTo>
                <a:cubicBezTo>
                  <a:pt x="1669" y="168"/>
                  <a:pt x="1664" y="190"/>
                  <a:pt x="1659" y="213"/>
                </a:cubicBezTo>
                <a:cubicBezTo>
                  <a:pt x="1643" y="285"/>
                  <a:pt x="1642" y="289"/>
                  <a:pt x="1594" y="396"/>
                </a:cubicBezTo>
                <a:cubicBezTo>
                  <a:pt x="1576" y="435"/>
                  <a:pt x="1554" y="483"/>
                  <a:pt x="1549" y="493"/>
                </a:cubicBezTo>
                <a:cubicBezTo>
                  <a:pt x="1547" y="496"/>
                  <a:pt x="1544" y="502"/>
                  <a:pt x="1541" y="508"/>
                </a:cubicBezTo>
                <a:cubicBezTo>
                  <a:pt x="1538" y="514"/>
                  <a:pt x="1518" y="550"/>
                  <a:pt x="1495" y="588"/>
                </a:cubicBezTo>
                <a:cubicBezTo>
                  <a:pt x="1473" y="627"/>
                  <a:pt x="1448" y="671"/>
                  <a:pt x="1441" y="686"/>
                </a:cubicBezTo>
                <a:cubicBezTo>
                  <a:pt x="1433" y="702"/>
                  <a:pt x="1417" y="733"/>
                  <a:pt x="1405" y="756"/>
                </a:cubicBezTo>
                <a:cubicBezTo>
                  <a:pt x="1394" y="778"/>
                  <a:pt x="1381" y="805"/>
                  <a:pt x="1376" y="813"/>
                </a:cubicBezTo>
                <a:cubicBezTo>
                  <a:pt x="1372" y="822"/>
                  <a:pt x="1366" y="833"/>
                  <a:pt x="1364" y="838"/>
                </a:cubicBezTo>
                <a:cubicBezTo>
                  <a:pt x="1350" y="864"/>
                  <a:pt x="1319" y="941"/>
                  <a:pt x="1311" y="966"/>
                </a:cubicBezTo>
                <a:cubicBezTo>
                  <a:pt x="1294" y="1023"/>
                  <a:pt x="1289" y="1056"/>
                  <a:pt x="1289" y="1107"/>
                </a:cubicBezTo>
                <a:cubicBezTo>
                  <a:pt x="1289" y="1156"/>
                  <a:pt x="1295" y="1250"/>
                  <a:pt x="1300" y="1272"/>
                </a:cubicBezTo>
                <a:cubicBezTo>
                  <a:pt x="1303" y="1284"/>
                  <a:pt x="1306" y="1298"/>
                  <a:pt x="1307" y="1305"/>
                </a:cubicBezTo>
                <a:cubicBezTo>
                  <a:pt x="1308" y="1311"/>
                  <a:pt x="1310" y="1319"/>
                  <a:pt x="1311" y="1322"/>
                </a:cubicBezTo>
                <a:cubicBezTo>
                  <a:pt x="1312" y="1324"/>
                  <a:pt x="1314" y="1329"/>
                  <a:pt x="1315" y="1333"/>
                </a:cubicBezTo>
                <a:cubicBezTo>
                  <a:pt x="1317" y="1343"/>
                  <a:pt x="1334" y="1386"/>
                  <a:pt x="1338" y="1394"/>
                </a:cubicBezTo>
                <a:cubicBezTo>
                  <a:pt x="1339" y="1396"/>
                  <a:pt x="1344" y="1408"/>
                  <a:pt x="1349" y="1421"/>
                </a:cubicBezTo>
                <a:cubicBezTo>
                  <a:pt x="1353" y="1433"/>
                  <a:pt x="1360" y="1454"/>
                  <a:pt x="1365" y="1465"/>
                </a:cubicBezTo>
                <a:cubicBezTo>
                  <a:pt x="1393" y="1541"/>
                  <a:pt x="1401" y="1566"/>
                  <a:pt x="1402" y="1592"/>
                </a:cubicBezTo>
                <a:cubicBezTo>
                  <a:pt x="1403" y="1624"/>
                  <a:pt x="1403" y="1677"/>
                  <a:pt x="1402" y="1682"/>
                </a:cubicBezTo>
                <a:cubicBezTo>
                  <a:pt x="1399" y="1692"/>
                  <a:pt x="1410" y="1846"/>
                  <a:pt x="1415" y="1879"/>
                </a:cubicBezTo>
                <a:cubicBezTo>
                  <a:pt x="1421" y="1916"/>
                  <a:pt x="1436" y="1996"/>
                  <a:pt x="1440" y="2003"/>
                </a:cubicBezTo>
                <a:cubicBezTo>
                  <a:pt x="1441" y="2005"/>
                  <a:pt x="1441" y="2008"/>
                  <a:pt x="1441" y="2008"/>
                </a:cubicBezTo>
                <a:cubicBezTo>
                  <a:pt x="1441" y="2011"/>
                  <a:pt x="1446" y="2027"/>
                  <a:pt x="1448" y="2036"/>
                </a:cubicBezTo>
                <a:cubicBezTo>
                  <a:pt x="1452" y="2049"/>
                  <a:pt x="1457" y="2065"/>
                  <a:pt x="1458" y="2071"/>
                </a:cubicBezTo>
                <a:cubicBezTo>
                  <a:pt x="1461" y="2087"/>
                  <a:pt x="1471" y="2124"/>
                  <a:pt x="1479" y="2152"/>
                </a:cubicBezTo>
                <a:cubicBezTo>
                  <a:pt x="1487" y="2177"/>
                  <a:pt x="1494" y="2210"/>
                  <a:pt x="1504" y="2274"/>
                </a:cubicBezTo>
                <a:cubicBezTo>
                  <a:pt x="1505" y="2285"/>
                  <a:pt x="1508" y="2302"/>
                  <a:pt x="1511" y="2311"/>
                </a:cubicBezTo>
                <a:cubicBezTo>
                  <a:pt x="1516" y="2335"/>
                  <a:pt x="1526" y="2466"/>
                  <a:pt x="1524" y="2495"/>
                </a:cubicBezTo>
                <a:cubicBezTo>
                  <a:pt x="1521" y="2562"/>
                  <a:pt x="1518" y="2599"/>
                  <a:pt x="1516" y="2608"/>
                </a:cubicBezTo>
                <a:cubicBezTo>
                  <a:pt x="1515" y="2614"/>
                  <a:pt x="1514" y="2624"/>
                  <a:pt x="1513" y="2629"/>
                </a:cubicBezTo>
                <a:cubicBezTo>
                  <a:pt x="1513" y="2635"/>
                  <a:pt x="1511" y="2647"/>
                  <a:pt x="1510" y="2656"/>
                </a:cubicBezTo>
                <a:cubicBezTo>
                  <a:pt x="1502" y="2720"/>
                  <a:pt x="1500" y="2745"/>
                  <a:pt x="1498" y="2783"/>
                </a:cubicBezTo>
                <a:cubicBezTo>
                  <a:pt x="1497" y="2813"/>
                  <a:pt x="1496" y="2841"/>
                  <a:pt x="1495" y="2854"/>
                </a:cubicBezTo>
                <a:cubicBezTo>
                  <a:pt x="1491" y="2848"/>
                  <a:pt x="1484" y="2838"/>
                  <a:pt x="1476" y="2824"/>
                </a:cubicBezTo>
                <a:cubicBezTo>
                  <a:pt x="1438" y="2760"/>
                  <a:pt x="1401" y="2715"/>
                  <a:pt x="1317" y="2632"/>
                </a:cubicBezTo>
                <a:cubicBezTo>
                  <a:pt x="1307" y="2622"/>
                  <a:pt x="1294" y="2609"/>
                  <a:pt x="1288" y="2602"/>
                </a:cubicBezTo>
                <a:cubicBezTo>
                  <a:pt x="1276" y="2589"/>
                  <a:pt x="1235" y="2559"/>
                  <a:pt x="1204" y="2538"/>
                </a:cubicBezTo>
                <a:cubicBezTo>
                  <a:pt x="1183" y="2524"/>
                  <a:pt x="1135" y="2491"/>
                  <a:pt x="1126" y="2491"/>
                </a:cubicBezTo>
                <a:lnTo>
                  <a:pt x="1126" y="2491"/>
                </a:lnTo>
                <a:cubicBezTo>
                  <a:pt x="1126" y="2488"/>
                  <a:pt x="1120" y="2484"/>
                  <a:pt x="1067" y="2462"/>
                </a:cubicBezTo>
                <a:cubicBezTo>
                  <a:pt x="1031" y="2448"/>
                  <a:pt x="996" y="2435"/>
                  <a:pt x="977" y="2429"/>
                </a:cubicBezTo>
                <a:cubicBezTo>
                  <a:pt x="934" y="2416"/>
                  <a:pt x="905" y="2410"/>
                  <a:pt x="856" y="2404"/>
                </a:cubicBezTo>
                <a:cubicBezTo>
                  <a:pt x="812" y="2398"/>
                  <a:pt x="700" y="2405"/>
                  <a:pt x="652" y="2417"/>
                </a:cubicBezTo>
                <a:cubicBezTo>
                  <a:pt x="569" y="2437"/>
                  <a:pt x="518" y="2468"/>
                  <a:pt x="476" y="2522"/>
                </a:cubicBezTo>
                <a:cubicBezTo>
                  <a:pt x="451" y="2554"/>
                  <a:pt x="405" y="2605"/>
                  <a:pt x="384" y="2625"/>
                </a:cubicBezTo>
                <a:cubicBezTo>
                  <a:pt x="375" y="2634"/>
                  <a:pt x="348" y="2662"/>
                  <a:pt x="325" y="2687"/>
                </a:cubicBezTo>
                <a:cubicBezTo>
                  <a:pt x="301" y="2713"/>
                  <a:pt x="268" y="2748"/>
                  <a:pt x="250" y="2767"/>
                </a:cubicBezTo>
                <a:cubicBezTo>
                  <a:pt x="188" y="2831"/>
                  <a:pt x="147" y="2885"/>
                  <a:pt x="122" y="2936"/>
                </a:cubicBezTo>
                <a:cubicBezTo>
                  <a:pt x="88" y="3003"/>
                  <a:pt x="72" y="3059"/>
                  <a:pt x="68" y="3117"/>
                </a:cubicBezTo>
                <a:cubicBezTo>
                  <a:pt x="67" y="3129"/>
                  <a:pt x="62" y="3192"/>
                  <a:pt x="58" y="3242"/>
                </a:cubicBezTo>
                <a:cubicBezTo>
                  <a:pt x="55" y="3276"/>
                  <a:pt x="58" y="3311"/>
                  <a:pt x="67" y="3337"/>
                </a:cubicBezTo>
                <a:cubicBezTo>
                  <a:pt x="77" y="3368"/>
                  <a:pt x="87" y="3394"/>
                  <a:pt x="96" y="3409"/>
                </a:cubicBezTo>
                <a:cubicBezTo>
                  <a:pt x="100" y="3415"/>
                  <a:pt x="108" y="3430"/>
                  <a:pt x="115" y="3441"/>
                </a:cubicBezTo>
                <a:cubicBezTo>
                  <a:pt x="122" y="3453"/>
                  <a:pt x="138" y="3482"/>
                  <a:pt x="152" y="3505"/>
                </a:cubicBezTo>
                <a:cubicBezTo>
                  <a:pt x="165" y="3528"/>
                  <a:pt x="183" y="3562"/>
                  <a:pt x="192" y="3582"/>
                </a:cubicBezTo>
                <a:cubicBezTo>
                  <a:pt x="209" y="3618"/>
                  <a:pt x="210" y="3620"/>
                  <a:pt x="226" y="3647"/>
                </a:cubicBezTo>
                <a:cubicBezTo>
                  <a:pt x="245" y="3678"/>
                  <a:pt x="247" y="3681"/>
                  <a:pt x="251" y="3685"/>
                </a:cubicBezTo>
                <a:cubicBezTo>
                  <a:pt x="253" y="3686"/>
                  <a:pt x="255" y="3690"/>
                  <a:pt x="256" y="3693"/>
                </a:cubicBezTo>
                <a:cubicBezTo>
                  <a:pt x="257" y="3696"/>
                  <a:pt x="260" y="3701"/>
                  <a:pt x="264" y="3701"/>
                </a:cubicBezTo>
                <a:lnTo>
                  <a:pt x="264" y="3701"/>
                </a:lnTo>
                <a:cubicBezTo>
                  <a:pt x="264" y="3706"/>
                  <a:pt x="290" y="3737"/>
                  <a:pt x="294" y="3740"/>
                </a:cubicBezTo>
                <a:cubicBezTo>
                  <a:pt x="295" y="3741"/>
                  <a:pt x="300" y="3746"/>
                  <a:pt x="306" y="3754"/>
                </a:cubicBezTo>
                <a:cubicBezTo>
                  <a:pt x="315" y="3764"/>
                  <a:pt x="340" y="3791"/>
                  <a:pt x="348" y="3791"/>
                </a:cubicBezTo>
                <a:cubicBezTo>
                  <a:pt x="350" y="3791"/>
                  <a:pt x="351" y="3790"/>
                  <a:pt x="352" y="3789"/>
                </a:cubicBezTo>
                <a:cubicBezTo>
                  <a:pt x="353" y="3788"/>
                  <a:pt x="354" y="3787"/>
                  <a:pt x="353" y="3767"/>
                </a:cubicBezTo>
                <a:cubicBezTo>
                  <a:pt x="353" y="3755"/>
                  <a:pt x="352" y="3739"/>
                  <a:pt x="351" y="3723"/>
                </a:cubicBezTo>
                <a:cubicBezTo>
                  <a:pt x="347" y="3667"/>
                  <a:pt x="346" y="3657"/>
                  <a:pt x="337" y="3628"/>
                </a:cubicBezTo>
                <a:cubicBezTo>
                  <a:pt x="332" y="3610"/>
                  <a:pt x="325" y="3588"/>
                  <a:pt x="323" y="3578"/>
                </a:cubicBezTo>
                <a:cubicBezTo>
                  <a:pt x="304" y="3499"/>
                  <a:pt x="289" y="3313"/>
                  <a:pt x="296" y="3253"/>
                </a:cubicBezTo>
                <a:cubicBezTo>
                  <a:pt x="296" y="3248"/>
                  <a:pt x="297" y="3240"/>
                  <a:pt x="298" y="3234"/>
                </a:cubicBezTo>
                <a:cubicBezTo>
                  <a:pt x="301" y="3200"/>
                  <a:pt x="303" y="3186"/>
                  <a:pt x="305" y="3176"/>
                </a:cubicBezTo>
                <a:cubicBezTo>
                  <a:pt x="310" y="3152"/>
                  <a:pt x="317" y="3124"/>
                  <a:pt x="319" y="3118"/>
                </a:cubicBezTo>
                <a:cubicBezTo>
                  <a:pt x="323" y="3107"/>
                  <a:pt x="335" y="3055"/>
                  <a:pt x="340" y="3027"/>
                </a:cubicBezTo>
                <a:cubicBezTo>
                  <a:pt x="343" y="3012"/>
                  <a:pt x="346" y="2995"/>
                  <a:pt x="347" y="2991"/>
                </a:cubicBezTo>
                <a:cubicBezTo>
                  <a:pt x="348" y="2986"/>
                  <a:pt x="351" y="2972"/>
                  <a:pt x="353" y="2962"/>
                </a:cubicBezTo>
                <a:cubicBezTo>
                  <a:pt x="362" y="2910"/>
                  <a:pt x="366" y="2898"/>
                  <a:pt x="386" y="2868"/>
                </a:cubicBezTo>
                <a:cubicBezTo>
                  <a:pt x="396" y="2852"/>
                  <a:pt x="407" y="2835"/>
                  <a:pt x="409" y="2832"/>
                </a:cubicBezTo>
                <a:cubicBezTo>
                  <a:pt x="414" y="2824"/>
                  <a:pt x="431" y="2801"/>
                  <a:pt x="447" y="2780"/>
                </a:cubicBezTo>
                <a:cubicBezTo>
                  <a:pt x="454" y="2772"/>
                  <a:pt x="461" y="2762"/>
                  <a:pt x="464" y="2758"/>
                </a:cubicBezTo>
                <a:cubicBezTo>
                  <a:pt x="467" y="2754"/>
                  <a:pt x="477" y="2744"/>
                  <a:pt x="485" y="2736"/>
                </a:cubicBezTo>
                <a:cubicBezTo>
                  <a:pt x="492" y="2731"/>
                  <a:pt x="503" y="2721"/>
                  <a:pt x="504" y="2719"/>
                </a:cubicBezTo>
                <a:cubicBezTo>
                  <a:pt x="504" y="2718"/>
                  <a:pt x="504" y="2718"/>
                  <a:pt x="505" y="2718"/>
                </a:cubicBezTo>
                <a:cubicBezTo>
                  <a:pt x="509" y="2718"/>
                  <a:pt x="518" y="2710"/>
                  <a:pt x="519" y="2710"/>
                </a:cubicBezTo>
                <a:cubicBezTo>
                  <a:pt x="527" y="2703"/>
                  <a:pt x="573" y="2675"/>
                  <a:pt x="595" y="2664"/>
                </a:cubicBezTo>
                <a:cubicBezTo>
                  <a:pt x="629" y="2647"/>
                  <a:pt x="665" y="2633"/>
                  <a:pt x="713" y="2620"/>
                </a:cubicBezTo>
                <a:cubicBezTo>
                  <a:pt x="747" y="2611"/>
                  <a:pt x="841" y="2603"/>
                  <a:pt x="863" y="2606"/>
                </a:cubicBezTo>
                <a:cubicBezTo>
                  <a:pt x="883" y="2610"/>
                  <a:pt x="908" y="2605"/>
                  <a:pt x="938" y="2593"/>
                </a:cubicBezTo>
                <a:cubicBezTo>
                  <a:pt x="975" y="2578"/>
                  <a:pt x="1043" y="2562"/>
                  <a:pt x="1079" y="2560"/>
                </a:cubicBezTo>
                <a:cubicBezTo>
                  <a:pt x="1102" y="2559"/>
                  <a:pt x="1145" y="2562"/>
                  <a:pt x="1179" y="2568"/>
                </a:cubicBezTo>
                <a:cubicBezTo>
                  <a:pt x="1193" y="2570"/>
                  <a:pt x="1217" y="2579"/>
                  <a:pt x="1227" y="2586"/>
                </a:cubicBezTo>
                <a:cubicBezTo>
                  <a:pt x="1240" y="2594"/>
                  <a:pt x="1269" y="2620"/>
                  <a:pt x="1308" y="2658"/>
                </a:cubicBezTo>
                <a:cubicBezTo>
                  <a:pt x="1402" y="2748"/>
                  <a:pt x="1459" y="2824"/>
                  <a:pt x="1482" y="2890"/>
                </a:cubicBezTo>
                <a:cubicBezTo>
                  <a:pt x="1490" y="2913"/>
                  <a:pt x="1492" y="2924"/>
                  <a:pt x="1494" y="2952"/>
                </a:cubicBezTo>
                <a:cubicBezTo>
                  <a:pt x="1497" y="2984"/>
                  <a:pt x="1501" y="3016"/>
                  <a:pt x="1505" y="3033"/>
                </a:cubicBezTo>
                <a:cubicBezTo>
                  <a:pt x="1505" y="3036"/>
                  <a:pt x="1509" y="3076"/>
                  <a:pt x="1513" y="3130"/>
                </a:cubicBezTo>
                <a:cubicBezTo>
                  <a:pt x="1520" y="3216"/>
                  <a:pt x="1523" y="3246"/>
                  <a:pt x="1529" y="3290"/>
                </a:cubicBezTo>
                <a:cubicBezTo>
                  <a:pt x="1533" y="3313"/>
                  <a:pt x="1539" y="3350"/>
                  <a:pt x="1542" y="3360"/>
                </a:cubicBezTo>
                <a:cubicBezTo>
                  <a:pt x="1543" y="3364"/>
                  <a:pt x="1546" y="3375"/>
                  <a:pt x="1548" y="3384"/>
                </a:cubicBezTo>
                <a:cubicBezTo>
                  <a:pt x="1551" y="3394"/>
                  <a:pt x="1557" y="3414"/>
                  <a:pt x="1563" y="3430"/>
                </a:cubicBezTo>
                <a:cubicBezTo>
                  <a:pt x="1576" y="3467"/>
                  <a:pt x="1592" y="3513"/>
                  <a:pt x="1597" y="3531"/>
                </a:cubicBezTo>
                <a:cubicBezTo>
                  <a:pt x="1599" y="3538"/>
                  <a:pt x="1602" y="3549"/>
                  <a:pt x="1604" y="3556"/>
                </a:cubicBezTo>
                <a:cubicBezTo>
                  <a:pt x="1606" y="3562"/>
                  <a:pt x="1608" y="3571"/>
                  <a:pt x="1609" y="3576"/>
                </a:cubicBezTo>
                <a:cubicBezTo>
                  <a:pt x="1610" y="3581"/>
                  <a:pt x="1613" y="3592"/>
                  <a:pt x="1615" y="3600"/>
                </a:cubicBezTo>
                <a:cubicBezTo>
                  <a:pt x="1624" y="3633"/>
                  <a:pt x="1631" y="3716"/>
                  <a:pt x="1630" y="3772"/>
                </a:cubicBezTo>
                <a:cubicBezTo>
                  <a:pt x="1630" y="3787"/>
                  <a:pt x="1629" y="3803"/>
                  <a:pt x="1629" y="3809"/>
                </a:cubicBezTo>
                <a:cubicBezTo>
                  <a:pt x="1628" y="3854"/>
                  <a:pt x="1613" y="3940"/>
                  <a:pt x="1592" y="4014"/>
                </a:cubicBezTo>
                <a:cubicBezTo>
                  <a:pt x="1590" y="4021"/>
                  <a:pt x="1584" y="4041"/>
                  <a:pt x="1581" y="4049"/>
                </a:cubicBezTo>
                <a:cubicBezTo>
                  <a:pt x="1580" y="4047"/>
                  <a:pt x="1580" y="4043"/>
                  <a:pt x="1579" y="4038"/>
                </a:cubicBezTo>
                <a:cubicBezTo>
                  <a:pt x="1578" y="4019"/>
                  <a:pt x="1564" y="3988"/>
                  <a:pt x="1547" y="3967"/>
                </a:cubicBezTo>
                <a:cubicBezTo>
                  <a:pt x="1542" y="3960"/>
                  <a:pt x="1523" y="3940"/>
                  <a:pt x="1503" y="3922"/>
                </a:cubicBezTo>
                <a:cubicBezTo>
                  <a:pt x="1469" y="3890"/>
                  <a:pt x="1414" y="3828"/>
                  <a:pt x="1388" y="3791"/>
                </a:cubicBezTo>
                <a:cubicBezTo>
                  <a:pt x="1354" y="3743"/>
                  <a:pt x="1310" y="3639"/>
                  <a:pt x="1299" y="3582"/>
                </a:cubicBezTo>
                <a:cubicBezTo>
                  <a:pt x="1296" y="3570"/>
                  <a:pt x="1268" y="3474"/>
                  <a:pt x="1256" y="3440"/>
                </a:cubicBezTo>
                <a:cubicBezTo>
                  <a:pt x="1239" y="3389"/>
                  <a:pt x="1202" y="3319"/>
                  <a:pt x="1174" y="3285"/>
                </a:cubicBezTo>
                <a:cubicBezTo>
                  <a:pt x="1156" y="3264"/>
                  <a:pt x="1117" y="3233"/>
                  <a:pt x="1095" y="3222"/>
                </a:cubicBezTo>
                <a:cubicBezTo>
                  <a:pt x="1081" y="3215"/>
                  <a:pt x="1076" y="3215"/>
                  <a:pt x="1050" y="3217"/>
                </a:cubicBezTo>
                <a:cubicBezTo>
                  <a:pt x="1002" y="3220"/>
                  <a:pt x="945" y="3227"/>
                  <a:pt x="930" y="3232"/>
                </a:cubicBezTo>
                <a:cubicBezTo>
                  <a:pt x="911" y="3238"/>
                  <a:pt x="850" y="3274"/>
                  <a:pt x="831" y="3290"/>
                </a:cubicBezTo>
                <a:cubicBezTo>
                  <a:pt x="814" y="3305"/>
                  <a:pt x="777" y="3347"/>
                  <a:pt x="760" y="3371"/>
                </a:cubicBezTo>
                <a:cubicBezTo>
                  <a:pt x="721" y="3426"/>
                  <a:pt x="712" y="3455"/>
                  <a:pt x="701" y="3550"/>
                </a:cubicBezTo>
                <a:cubicBezTo>
                  <a:pt x="697" y="3587"/>
                  <a:pt x="700" y="3632"/>
                  <a:pt x="707" y="3649"/>
                </a:cubicBezTo>
                <a:cubicBezTo>
                  <a:pt x="708" y="3651"/>
                  <a:pt x="709" y="3653"/>
                  <a:pt x="709" y="3654"/>
                </a:cubicBezTo>
                <a:cubicBezTo>
                  <a:pt x="709" y="3655"/>
                  <a:pt x="708" y="3657"/>
                  <a:pt x="712" y="3665"/>
                </a:cubicBezTo>
                <a:cubicBezTo>
                  <a:pt x="714" y="3669"/>
                  <a:pt x="716" y="3675"/>
                  <a:pt x="716" y="3678"/>
                </a:cubicBezTo>
                <a:cubicBezTo>
                  <a:pt x="718" y="3686"/>
                  <a:pt x="732" y="3725"/>
                  <a:pt x="754" y="3781"/>
                </a:cubicBezTo>
                <a:cubicBezTo>
                  <a:pt x="764" y="3804"/>
                  <a:pt x="774" y="3835"/>
                  <a:pt x="777" y="3849"/>
                </a:cubicBezTo>
                <a:cubicBezTo>
                  <a:pt x="781" y="3863"/>
                  <a:pt x="787" y="3885"/>
                  <a:pt x="792" y="3897"/>
                </a:cubicBezTo>
                <a:cubicBezTo>
                  <a:pt x="799" y="3914"/>
                  <a:pt x="800" y="3918"/>
                  <a:pt x="804" y="3918"/>
                </a:cubicBezTo>
                <a:cubicBezTo>
                  <a:pt x="808" y="3917"/>
                  <a:pt x="809" y="3914"/>
                  <a:pt x="810" y="3910"/>
                </a:cubicBezTo>
                <a:cubicBezTo>
                  <a:pt x="816" y="3892"/>
                  <a:pt x="823" y="3864"/>
                  <a:pt x="822" y="3857"/>
                </a:cubicBezTo>
                <a:cubicBezTo>
                  <a:pt x="821" y="3839"/>
                  <a:pt x="848" y="3745"/>
                  <a:pt x="863" y="3710"/>
                </a:cubicBezTo>
                <a:cubicBezTo>
                  <a:pt x="874" y="3686"/>
                  <a:pt x="881" y="3672"/>
                  <a:pt x="888" y="3660"/>
                </a:cubicBezTo>
                <a:cubicBezTo>
                  <a:pt x="905" y="3631"/>
                  <a:pt x="928" y="3570"/>
                  <a:pt x="936" y="3535"/>
                </a:cubicBezTo>
                <a:cubicBezTo>
                  <a:pt x="942" y="3508"/>
                  <a:pt x="941" y="3482"/>
                  <a:pt x="933" y="3447"/>
                </a:cubicBezTo>
                <a:lnTo>
                  <a:pt x="932" y="3439"/>
                </a:lnTo>
                <a:lnTo>
                  <a:pt x="936" y="3439"/>
                </a:lnTo>
                <a:cubicBezTo>
                  <a:pt x="954" y="3443"/>
                  <a:pt x="980" y="3463"/>
                  <a:pt x="1005" y="3494"/>
                </a:cubicBezTo>
                <a:cubicBezTo>
                  <a:pt x="1024" y="3518"/>
                  <a:pt x="1066" y="3588"/>
                  <a:pt x="1089" y="3636"/>
                </a:cubicBezTo>
                <a:cubicBezTo>
                  <a:pt x="1110" y="3679"/>
                  <a:pt x="1132" y="3718"/>
                  <a:pt x="1154" y="3747"/>
                </a:cubicBezTo>
                <a:cubicBezTo>
                  <a:pt x="1189" y="3794"/>
                  <a:pt x="1192" y="3798"/>
                  <a:pt x="1195" y="3799"/>
                </a:cubicBezTo>
                <a:cubicBezTo>
                  <a:pt x="1195" y="3799"/>
                  <a:pt x="1196" y="3800"/>
                  <a:pt x="1196" y="3801"/>
                </a:cubicBezTo>
                <a:cubicBezTo>
                  <a:pt x="1196" y="3804"/>
                  <a:pt x="1199" y="3809"/>
                  <a:pt x="1202" y="3812"/>
                </a:cubicBezTo>
                <a:cubicBezTo>
                  <a:pt x="1204" y="3815"/>
                  <a:pt x="1212" y="3826"/>
                  <a:pt x="1220" y="3837"/>
                </a:cubicBezTo>
                <a:cubicBezTo>
                  <a:pt x="1252" y="3884"/>
                  <a:pt x="1271" y="3896"/>
                  <a:pt x="1335" y="3909"/>
                </a:cubicBezTo>
                <a:cubicBezTo>
                  <a:pt x="1355" y="3912"/>
                  <a:pt x="1376" y="3916"/>
                  <a:pt x="1380" y="3917"/>
                </a:cubicBezTo>
                <a:cubicBezTo>
                  <a:pt x="1393" y="3920"/>
                  <a:pt x="1477" y="3949"/>
                  <a:pt x="1496" y="3957"/>
                </a:cubicBezTo>
                <a:cubicBezTo>
                  <a:pt x="1523" y="3968"/>
                  <a:pt x="1540" y="3990"/>
                  <a:pt x="1555" y="4028"/>
                </a:cubicBezTo>
                <a:cubicBezTo>
                  <a:pt x="1561" y="4046"/>
                  <a:pt x="1562" y="4053"/>
                  <a:pt x="1562" y="4082"/>
                </a:cubicBezTo>
                <a:lnTo>
                  <a:pt x="1563" y="4115"/>
                </a:lnTo>
                <a:lnTo>
                  <a:pt x="1539" y="4171"/>
                </a:lnTo>
                <a:cubicBezTo>
                  <a:pt x="1510" y="4240"/>
                  <a:pt x="1489" y="4288"/>
                  <a:pt x="1474" y="4317"/>
                </a:cubicBezTo>
                <a:cubicBezTo>
                  <a:pt x="1468" y="4327"/>
                  <a:pt x="1462" y="4339"/>
                  <a:pt x="1462" y="4343"/>
                </a:cubicBezTo>
                <a:cubicBezTo>
                  <a:pt x="1462" y="4343"/>
                  <a:pt x="1461" y="4345"/>
                  <a:pt x="1459" y="4348"/>
                </a:cubicBezTo>
                <a:cubicBezTo>
                  <a:pt x="1456" y="4352"/>
                  <a:pt x="1449" y="4366"/>
                  <a:pt x="1416" y="4439"/>
                </a:cubicBezTo>
                <a:cubicBezTo>
                  <a:pt x="1406" y="4461"/>
                  <a:pt x="1377" y="4519"/>
                  <a:pt x="1364" y="4544"/>
                </a:cubicBezTo>
                <a:cubicBezTo>
                  <a:pt x="1361" y="4550"/>
                  <a:pt x="1358" y="4556"/>
                  <a:pt x="1357" y="4559"/>
                </a:cubicBezTo>
                <a:cubicBezTo>
                  <a:pt x="1352" y="4571"/>
                  <a:pt x="1332" y="4602"/>
                  <a:pt x="1324" y="4613"/>
                </a:cubicBezTo>
                <a:cubicBezTo>
                  <a:pt x="1322" y="4608"/>
                  <a:pt x="1320" y="4602"/>
                  <a:pt x="1318" y="4594"/>
                </a:cubicBezTo>
                <a:cubicBezTo>
                  <a:pt x="1310" y="4570"/>
                  <a:pt x="1303" y="4552"/>
                  <a:pt x="1271" y="4473"/>
                </a:cubicBezTo>
                <a:cubicBezTo>
                  <a:pt x="1249" y="4416"/>
                  <a:pt x="1241" y="4391"/>
                  <a:pt x="1231" y="4345"/>
                </a:cubicBezTo>
                <a:cubicBezTo>
                  <a:pt x="1227" y="4326"/>
                  <a:pt x="1221" y="4314"/>
                  <a:pt x="1212" y="4309"/>
                </a:cubicBezTo>
                <a:cubicBezTo>
                  <a:pt x="1207" y="4306"/>
                  <a:pt x="1202" y="4305"/>
                  <a:pt x="1196" y="4307"/>
                </a:cubicBezTo>
                <a:cubicBezTo>
                  <a:pt x="1189" y="4309"/>
                  <a:pt x="1184" y="4314"/>
                  <a:pt x="1181" y="4321"/>
                </a:cubicBezTo>
                <a:cubicBezTo>
                  <a:pt x="1176" y="4335"/>
                  <a:pt x="1183" y="4357"/>
                  <a:pt x="1201" y="4383"/>
                </a:cubicBezTo>
                <a:cubicBezTo>
                  <a:pt x="1221" y="4413"/>
                  <a:pt x="1230" y="4431"/>
                  <a:pt x="1256" y="4497"/>
                </a:cubicBezTo>
                <a:cubicBezTo>
                  <a:pt x="1277" y="4548"/>
                  <a:pt x="1289" y="4583"/>
                  <a:pt x="1302" y="4623"/>
                </a:cubicBezTo>
                <a:lnTo>
                  <a:pt x="1308" y="4643"/>
                </a:lnTo>
                <a:lnTo>
                  <a:pt x="1288" y="4677"/>
                </a:lnTo>
                <a:cubicBezTo>
                  <a:pt x="1265" y="4715"/>
                  <a:pt x="1196" y="4833"/>
                  <a:pt x="1191" y="4843"/>
                </a:cubicBezTo>
                <a:cubicBezTo>
                  <a:pt x="1167" y="4888"/>
                  <a:pt x="1143" y="4944"/>
                  <a:pt x="1127" y="4998"/>
                </a:cubicBezTo>
                <a:cubicBezTo>
                  <a:pt x="1117" y="5031"/>
                  <a:pt x="1110" y="5058"/>
                  <a:pt x="1109" y="5063"/>
                </a:cubicBezTo>
                <a:cubicBezTo>
                  <a:pt x="1108" y="5065"/>
                  <a:pt x="1106" y="5074"/>
                  <a:pt x="1103" y="5084"/>
                </a:cubicBezTo>
                <a:cubicBezTo>
                  <a:pt x="1096" y="5107"/>
                  <a:pt x="1076" y="5188"/>
                  <a:pt x="1075" y="5197"/>
                </a:cubicBezTo>
                <a:cubicBezTo>
                  <a:pt x="1075" y="5201"/>
                  <a:pt x="1073" y="5207"/>
                  <a:pt x="1072" y="5211"/>
                </a:cubicBezTo>
                <a:cubicBezTo>
                  <a:pt x="1070" y="5218"/>
                  <a:pt x="1053" y="5295"/>
                  <a:pt x="1049" y="5315"/>
                </a:cubicBezTo>
                <a:cubicBezTo>
                  <a:pt x="1048" y="5317"/>
                  <a:pt x="1041" y="5354"/>
                  <a:pt x="1033" y="5395"/>
                </a:cubicBezTo>
                <a:cubicBezTo>
                  <a:pt x="1026" y="5429"/>
                  <a:pt x="1020" y="5460"/>
                  <a:pt x="1018" y="5472"/>
                </a:cubicBezTo>
                <a:cubicBezTo>
                  <a:pt x="1018" y="5470"/>
                  <a:pt x="1017" y="5468"/>
                  <a:pt x="1017" y="5465"/>
                </a:cubicBezTo>
                <a:cubicBezTo>
                  <a:pt x="1015" y="5452"/>
                  <a:pt x="1006" y="5421"/>
                  <a:pt x="995" y="5392"/>
                </a:cubicBezTo>
                <a:cubicBezTo>
                  <a:pt x="985" y="5364"/>
                  <a:pt x="975" y="5334"/>
                  <a:pt x="972" y="5325"/>
                </a:cubicBezTo>
                <a:cubicBezTo>
                  <a:pt x="965" y="5302"/>
                  <a:pt x="959" y="5257"/>
                  <a:pt x="960" y="5238"/>
                </a:cubicBezTo>
                <a:cubicBezTo>
                  <a:pt x="962" y="5209"/>
                  <a:pt x="979" y="5153"/>
                  <a:pt x="1010" y="5066"/>
                </a:cubicBezTo>
                <a:cubicBezTo>
                  <a:pt x="1016" y="5051"/>
                  <a:pt x="1029" y="5008"/>
                  <a:pt x="1043" y="4959"/>
                </a:cubicBezTo>
                <a:cubicBezTo>
                  <a:pt x="1050" y="4934"/>
                  <a:pt x="1061" y="4896"/>
                  <a:pt x="1068" y="4874"/>
                </a:cubicBezTo>
                <a:cubicBezTo>
                  <a:pt x="1085" y="4814"/>
                  <a:pt x="1101" y="4751"/>
                  <a:pt x="1113" y="4691"/>
                </a:cubicBezTo>
                <a:cubicBezTo>
                  <a:pt x="1117" y="4668"/>
                  <a:pt x="1118" y="4656"/>
                  <a:pt x="1116" y="4621"/>
                </a:cubicBezTo>
                <a:cubicBezTo>
                  <a:pt x="1109" y="4519"/>
                  <a:pt x="1076" y="4429"/>
                  <a:pt x="1025" y="4374"/>
                </a:cubicBezTo>
                <a:cubicBezTo>
                  <a:pt x="1022" y="4370"/>
                  <a:pt x="1003" y="4353"/>
                  <a:pt x="983" y="4335"/>
                </a:cubicBezTo>
                <a:cubicBezTo>
                  <a:pt x="945" y="4299"/>
                  <a:pt x="925" y="4279"/>
                  <a:pt x="910" y="4259"/>
                </a:cubicBezTo>
                <a:cubicBezTo>
                  <a:pt x="901" y="4245"/>
                  <a:pt x="832" y="4128"/>
                  <a:pt x="829" y="4119"/>
                </a:cubicBezTo>
                <a:cubicBezTo>
                  <a:pt x="828" y="4114"/>
                  <a:pt x="819" y="4103"/>
                  <a:pt x="814" y="4102"/>
                </a:cubicBezTo>
                <a:cubicBezTo>
                  <a:pt x="812" y="4101"/>
                  <a:pt x="810" y="4101"/>
                  <a:pt x="809" y="4103"/>
                </a:cubicBezTo>
                <a:cubicBezTo>
                  <a:pt x="803" y="4110"/>
                  <a:pt x="798" y="4156"/>
                  <a:pt x="799" y="4175"/>
                </a:cubicBezTo>
                <a:cubicBezTo>
                  <a:pt x="800" y="4201"/>
                  <a:pt x="796" y="4233"/>
                  <a:pt x="788" y="4259"/>
                </a:cubicBezTo>
                <a:cubicBezTo>
                  <a:pt x="772" y="4307"/>
                  <a:pt x="767" y="4378"/>
                  <a:pt x="777" y="4408"/>
                </a:cubicBezTo>
                <a:cubicBezTo>
                  <a:pt x="779" y="4414"/>
                  <a:pt x="788" y="4428"/>
                  <a:pt x="796" y="4439"/>
                </a:cubicBezTo>
                <a:cubicBezTo>
                  <a:pt x="812" y="4459"/>
                  <a:pt x="843" y="4514"/>
                  <a:pt x="861" y="4552"/>
                </a:cubicBezTo>
                <a:lnTo>
                  <a:pt x="866" y="4562"/>
                </a:lnTo>
                <a:cubicBezTo>
                  <a:pt x="870" y="4570"/>
                  <a:pt x="873" y="4578"/>
                  <a:pt x="874" y="4580"/>
                </a:cubicBezTo>
                <a:cubicBezTo>
                  <a:pt x="876" y="4583"/>
                  <a:pt x="882" y="4595"/>
                  <a:pt x="888" y="4606"/>
                </a:cubicBezTo>
                <a:cubicBezTo>
                  <a:pt x="900" y="4627"/>
                  <a:pt x="912" y="4659"/>
                  <a:pt x="922" y="4697"/>
                </a:cubicBezTo>
                <a:cubicBezTo>
                  <a:pt x="927" y="4716"/>
                  <a:pt x="928" y="4726"/>
                  <a:pt x="928" y="4774"/>
                </a:cubicBezTo>
                <a:cubicBezTo>
                  <a:pt x="928" y="4831"/>
                  <a:pt x="924" y="4894"/>
                  <a:pt x="918" y="4924"/>
                </a:cubicBezTo>
                <a:cubicBezTo>
                  <a:pt x="895" y="5035"/>
                  <a:pt x="894" y="5040"/>
                  <a:pt x="897" y="5088"/>
                </a:cubicBezTo>
                <a:cubicBezTo>
                  <a:pt x="904" y="5198"/>
                  <a:pt x="913" y="5237"/>
                  <a:pt x="962" y="5367"/>
                </a:cubicBezTo>
                <a:lnTo>
                  <a:pt x="991" y="5444"/>
                </a:lnTo>
                <a:lnTo>
                  <a:pt x="994" y="5503"/>
                </a:lnTo>
                <a:cubicBezTo>
                  <a:pt x="998" y="5558"/>
                  <a:pt x="998" y="5564"/>
                  <a:pt x="992" y="5586"/>
                </a:cubicBezTo>
                <a:cubicBezTo>
                  <a:pt x="987" y="5611"/>
                  <a:pt x="962" y="5706"/>
                  <a:pt x="958" y="5717"/>
                </a:cubicBezTo>
                <a:cubicBezTo>
                  <a:pt x="956" y="5723"/>
                  <a:pt x="953" y="5734"/>
                  <a:pt x="952" y="5737"/>
                </a:cubicBezTo>
                <a:cubicBezTo>
                  <a:pt x="951" y="5740"/>
                  <a:pt x="939" y="5772"/>
                  <a:pt x="931" y="5794"/>
                </a:cubicBezTo>
                <a:cubicBezTo>
                  <a:pt x="928" y="5802"/>
                  <a:pt x="925" y="5809"/>
                  <a:pt x="925" y="5811"/>
                </a:cubicBezTo>
                <a:cubicBezTo>
                  <a:pt x="922" y="5820"/>
                  <a:pt x="893" y="5878"/>
                  <a:pt x="882" y="5897"/>
                </a:cubicBezTo>
                <a:cubicBezTo>
                  <a:pt x="839" y="5972"/>
                  <a:pt x="767" y="6043"/>
                  <a:pt x="662" y="6117"/>
                </a:cubicBezTo>
                <a:cubicBezTo>
                  <a:pt x="633" y="6136"/>
                  <a:pt x="566" y="6177"/>
                  <a:pt x="545" y="6188"/>
                </a:cubicBezTo>
                <a:cubicBezTo>
                  <a:pt x="546" y="6186"/>
                  <a:pt x="547" y="6183"/>
                  <a:pt x="548" y="6181"/>
                </a:cubicBezTo>
                <a:cubicBezTo>
                  <a:pt x="569" y="6139"/>
                  <a:pt x="590" y="6081"/>
                  <a:pt x="601" y="6029"/>
                </a:cubicBezTo>
                <a:cubicBezTo>
                  <a:pt x="614" y="5975"/>
                  <a:pt x="618" y="5939"/>
                  <a:pt x="617" y="5894"/>
                </a:cubicBezTo>
                <a:cubicBezTo>
                  <a:pt x="617" y="5861"/>
                  <a:pt x="618" y="5837"/>
                  <a:pt x="621" y="5810"/>
                </a:cubicBezTo>
                <a:cubicBezTo>
                  <a:pt x="624" y="5785"/>
                  <a:pt x="636" y="5730"/>
                  <a:pt x="650" y="5681"/>
                </a:cubicBezTo>
                <a:cubicBezTo>
                  <a:pt x="676" y="5588"/>
                  <a:pt x="678" y="5580"/>
                  <a:pt x="685" y="5538"/>
                </a:cubicBezTo>
                <a:cubicBezTo>
                  <a:pt x="697" y="5462"/>
                  <a:pt x="689" y="5394"/>
                  <a:pt x="661" y="5341"/>
                </a:cubicBezTo>
                <a:cubicBezTo>
                  <a:pt x="657" y="5333"/>
                  <a:pt x="654" y="5326"/>
                  <a:pt x="653" y="5325"/>
                </a:cubicBezTo>
                <a:lnTo>
                  <a:pt x="653" y="5325"/>
                </a:lnTo>
                <a:cubicBezTo>
                  <a:pt x="653" y="5323"/>
                  <a:pt x="647" y="5314"/>
                  <a:pt x="642" y="5307"/>
                </a:cubicBezTo>
                <a:cubicBezTo>
                  <a:pt x="636" y="5299"/>
                  <a:pt x="629" y="5289"/>
                  <a:pt x="627" y="5284"/>
                </a:cubicBezTo>
                <a:cubicBezTo>
                  <a:pt x="618" y="5270"/>
                  <a:pt x="564" y="5223"/>
                  <a:pt x="534" y="5204"/>
                </a:cubicBezTo>
                <a:cubicBezTo>
                  <a:pt x="500" y="5183"/>
                  <a:pt x="469" y="5170"/>
                  <a:pt x="436" y="5163"/>
                </a:cubicBezTo>
                <a:cubicBezTo>
                  <a:pt x="398" y="5155"/>
                  <a:pt x="385" y="5154"/>
                  <a:pt x="317" y="5158"/>
                </a:cubicBezTo>
                <a:cubicBezTo>
                  <a:pt x="258" y="5162"/>
                  <a:pt x="247" y="5164"/>
                  <a:pt x="215" y="5176"/>
                </a:cubicBezTo>
                <a:cubicBezTo>
                  <a:pt x="206" y="5179"/>
                  <a:pt x="194" y="5182"/>
                  <a:pt x="188" y="5184"/>
                </a:cubicBezTo>
                <a:cubicBezTo>
                  <a:pt x="188" y="5184"/>
                  <a:pt x="178" y="5186"/>
                  <a:pt x="175" y="5188"/>
                </a:cubicBezTo>
                <a:cubicBezTo>
                  <a:pt x="174" y="5188"/>
                  <a:pt x="171" y="5190"/>
                  <a:pt x="166" y="5191"/>
                </a:cubicBezTo>
                <a:cubicBezTo>
                  <a:pt x="154" y="5194"/>
                  <a:pt x="128" y="5208"/>
                  <a:pt x="112" y="5220"/>
                </a:cubicBezTo>
                <a:cubicBezTo>
                  <a:pt x="62" y="5259"/>
                  <a:pt x="49" y="5305"/>
                  <a:pt x="70" y="5364"/>
                </a:cubicBezTo>
                <a:cubicBezTo>
                  <a:pt x="79" y="5389"/>
                  <a:pt x="96" y="5411"/>
                  <a:pt x="116" y="5423"/>
                </a:cubicBezTo>
                <a:cubicBezTo>
                  <a:pt x="120" y="5425"/>
                  <a:pt x="129" y="5431"/>
                  <a:pt x="136" y="5435"/>
                </a:cubicBezTo>
                <a:cubicBezTo>
                  <a:pt x="143" y="5439"/>
                  <a:pt x="153" y="5448"/>
                  <a:pt x="158" y="5456"/>
                </a:cubicBezTo>
                <a:cubicBezTo>
                  <a:pt x="169" y="5470"/>
                  <a:pt x="170" y="5470"/>
                  <a:pt x="172" y="5470"/>
                </a:cubicBezTo>
                <a:lnTo>
                  <a:pt x="174" y="5470"/>
                </a:lnTo>
                <a:lnTo>
                  <a:pt x="175" y="5469"/>
                </a:lnTo>
                <a:cubicBezTo>
                  <a:pt x="175" y="5468"/>
                  <a:pt x="176" y="5467"/>
                  <a:pt x="180" y="5418"/>
                </a:cubicBezTo>
                <a:cubicBezTo>
                  <a:pt x="184" y="5361"/>
                  <a:pt x="185" y="5354"/>
                  <a:pt x="197" y="5321"/>
                </a:cubicBezTo>
                <a:cubicBezTo>
                  <a:pt x="214" y="5272"/>
                  <a:pt x="243" y="5229"/>
                  <a:pt x="257" y="5223"/>
                </a:cubicBezTo>
                <a:cubicBezTo>
                  <a:pt x="269" y="5218"/>
                  <a:pt x="279" y="5220"/>
                  <a:pt x="306" y="5231"/>
                </a:cubicBezTo>
                <a:cubicBezTo>
                  <a:pt x="324" y="5238"/>
                  <a:pt x="350" y="5256"/>
                  <a:pt x="352" y="5261"/>
                </a:cubicBezTo>
                <a:cubicBezTo>
                  <a:pt x="353" y="5264"/>
                  <a:pt x="357" y="5269"/>
                  <a:pt x="359" y="5272"/>
                </a:cubicBezTo>
                <a:cubicBezTo>
                  <a:pt x="367" y="5282"/>
                  <a:pt x="385" y="5325"/>
                  <a:pt x="393" y="5355"/>
                </a:cubicBezTo>
                <a:cubicBezTo>
                  <a:pt x="400" y="5383"/>
                  <a:pt x="409" y="5399"/>
                  <a:pt x="433" y="5433"/>
                </a:cubicBezTo>
                <a:cubicBezTo>
                  <a:pt x="443" y="5448"/>
                  <a:pt x="450" y="5459"/>
                  <a:pt x="451" y="5461"/>
                </a:cubicBezTo>
                <a:cubicBezTo>
                  <a:pt x="451" y="5464"/>
                  <a:pt x="455" y="5479"/>
                  <a:pt x="459" y="5492"/>
                </a:cubicBezTo>
                <a:cubicBezTo>
                  <a:pt x="463" y="5506"/>
                  <a:pt x="467" y="5528"/>
                  <a:pt x="469" y="5540"/>
                </a:cubicBezTo>
                <a:cubicBezTo>
                  <a:pt x="471" y="5552"/>
                  <a:pt x="473" y="5565"/>
                  <a:pt x="474" y="5568"/>
                </a:cubicBezTo>
                <a:cubicBezTo>
                  <a:pt x="475" y="5572"/>
                  <a:pt x="478" y="5582"/>
                  <a:pt x="480" y="5592"/>
                </a:cubicBezTo>
                <a:cubicBezTo>
                  <a:pt x="483" y="5602"/>
                  <a:pt x="490" y="5624"/>
                  <a:pt x="496" y="5641"/>
                </a:cubicBezTo>
                <a:cubicBezTo>
                  <a:pt x="516" y="5698"/>
                  <a:pt x="518" y="5713"/>
                  <a:pt x="517" y="5774"/>
                </a:cubicBezTo>
                <a:cubicBezTo>
                  <a:pt x="516" y="5788"/>
                  <a:pt x="518" y="5812"/>
                  <a:pt x="521" y="5828"/>
                </a:cubicBezTo>
                <a:cubicBezTo>
                  <a:pt x="527" y="5858"/>
                  <a:pt x="548" y="5916"/>
                  <a:pt x="563" y="5941"/>
                </a:cubicBezTo>
                <a:cubicBezTo>
                  <a:pt x="574" y="5960"/>
                  <a:pt x="582" y="5983"/>
                  <a:pt x="583" y="5998"/>
                </a:cubicBezTo>
                <a:cubicBezTo>
                  <a:pt x="583" y="6005"/>
                  <a:pt x="581" y="6019"/>
                  <a:pt x="577" y="6029"/>
                </a:cubicBezTo>
                <a:cubicBezTo>
                  <a:pt x="574" y="6039"/>
                  <a:pt x="570" y="6053"/>
                  <a:pt x="570" y="6059"/>
                </a:cubicBezTo>
                <a:cubicBezTo>
                  <a:pt x="566" y="6084"/>
                  <a:pt x="535" y="6164"/>
                  <a:pt x="518" y="6191"/>
                </a:cubicBezTo>
                <a:cubicBezTo>
                  <a:pt x="508" y="6207"/>
                  <a:pt x="501" y="6211"/>
                  <a:pt x="451" y="6234"/>
                </a:cubicBezTo>
                <a:cubicBezTo>
                  <a:pt x="373" y="6269"/>
                  <a:pt x="270" y="6308"/>
                  <a:pt x="195" y="6331"/>
                </a:cubicBezTo>
                <a:cubicBezTo>
                  <a:pt x="144" y="6346"/>
                  <a:pt x="131" y="6349"/>
                  <a:pt x="76" y="6361"/>
                </a:cubicBezTo>
                <a:cubicBezTo>
                  <a:pt x="27" y="6371"/>
                  <a:pt x="6" y="6379"/>
                  <a:pt x="1" y="6390"/>
                </a:cubicBezTo>
                <a:cubicBezTo>
                  <a:pt x="-1" y="6394"/>
                  <a:pt x="0" y="6398"/>
                  <a:pt x="2" y="6402"/>
                </a:cubicBezTo>
                <a:cubicBezTo>
                  <a:pt x="4" y="6405"/>
                  <a:pt x="7" y="6408"/>
                  <a:pt x="11" y="6408"/>
                </a:cubicBezTo>
                <a:lnTo>
                  <a:pt x="11" y="6408"/>
                </a:lnTo>
                <a:cubicBezTo>
                  <a:pt x="15" y="6408"/>
                  <a:pt x="19" y="6405"/>
                  <a:pt x="22" y="6402"/>
                </a:cubicBezTo>
                <a:cubicBezTo>
                  <a:pt x="27" y="6395"/>
                  <a:pt x="43" y="6390"/>
                  <a:pt x="95" y="6380"/>
                </a:cubicBezTo>
                <a:cubicBezTo>
                  <a:pt x="201" y="6358"/>
                  <a:pt x="337" y="6310"/>
                  <a:pt x="469" y="6250"/>
                </a:cubicBezTo>
                <a:cubicBezTo>
                  <a:pt x="492" y="6239"/>
                  <a:pt x="510" y="6231"/>
                  <a:pt x="512" y="6231"/>
                </a:cubicBezTo>
                <a:cubicBezTo>
                  <a:pt x="514" y="6230"/>
                  <a:pt x="517" y="6229"/>
                  <a:pt x="518" y="6227"/>
                </a:cubicBezTo>
                <a:cubicBezTo>
                  <a:pt x="519" y="6226"/>
                  <a:pt x="526" y="6223"/>
                  <a:pt x="534" y="6219"/>
                </a:cubicBezTo>
                <a:cubicBezTo>
                  <a:pt x="667" y="6152"/>
                  <a:pt x="801" y="6048"/>
                  <a:pt x="868" y="5959"/>
                </a:cubicBezTo>
                <a:cubicBezTo>
                  <a:pt x="883" y="5938"/>
                  <a:pt x="896" y="5917"/>
                  <a:pt x="916" y="5882"/>
                </a:cubicBezTo>
                <a:cubicBezTo>
                  <a:pt x="937" y="5844"/>
                  <a:pt x="943" y="5836"/>
                  <a:pt x="972" y="5811"/>
                </a:cubicBezTo>
                <a:cubicBezTo>
                  <a:pt x="1000" y="5787"/>
                  <a:pt x="1014" y="5779"/>
                  <a:pt x="1039" y="5772"/>
                </a:cubicBezTo>
                <a:cubicBezTo>
                  <a:pt x="1082" y="5762"/>
                  <a:pt x="1106" y="5759"/>
                  <a:pt x="1211" y="5748"/>
                </a:cubicBezTo>
                <a:cubicBezTo>
                  <a:pt x="1265" y="5743"/>
                  <a:pt x="1298" y="5737"/>
                  <a:pt x="1336" y="5726"/>
                </a:cubicBezTo>
                <a:cubicBezTo>
                  <a:pt x="1339" y="5725"/>
                  <a:pt x="1351" y="5721"/>
                  <a:pt x="1362" y="5718"/>
                </a:cubicBezTo>
                <a:cubicBezTo>
                  <a:pt x="1381" y="5713"/>
                  <a:pt x="1408" y="5704"/>
                  <a:pt x="1420" y="5699"/>
                </a:cubicBezTo>
                <a:cubicBezTo>
                  <a:pt x="1426" y="5696"/>
                  <a:pt x="1429" y="5695"/>
                  <a:pt x="1438" y="5693"/>
                </a:cubicBezTo>
                <a:cubicBezTo>
                  <a:pt x="1442" y="5692"/>
                  <a:pt x="1450" y="5689"/>
                  <a:pt x="1454" y="5687"/>
                </a:cubicBezTo>
                <a:cubicBezTo>
                  <a:pt x="1459" y="5685"/>
                  <a:pt x="1465" y="5682"/>
                  <a:pt x="1467" y="5682"/>
                </a:cubicBezTo>
                <a:cubicBezTo>
                  <a:pt x="1483" y="5678"/>
                  <a:pt x="1546" y="5650"/>
                  <a:pt x="1567" y="5638"/>
                </a:cubicBezTo>
                <a:cubicBezTo>
                  <a:pt x="1606" y="5616"/>
                  <a:pt x="1624" y="5600"/>
                  <a:pt x="1676" y="5538"/>
                </a:cubicBezTo>
                <a:cubicBezTo>
                  <a:pt x="1744" y="5455"/>
                  <a:pt x="1766" y="5424"/>
                  <a:pt x="1785" y="5382"/>
                </a:cubicBezTo>
                <a:cubicBezTo>
                  <a:pt x="1803" y="5344"/>
                  <a:pt x="1810" y="5332"/>
                  <a:pt x="1835" y="5304"/>
                </a:cubicBezTo>
                <a:cubicBezTo>
                  <a:pt x="1881" y="5252"/>
                  <a:pt x="1928" y="5221"/>
                  <a:pt x="2008" y="5187"/>
                </a:cubicBezTo>
                <a:cubicBezTo>
                  <a:pt x="2061" y="5165"/>
                  <a:pt x="2065" y="5159"/>
                  <a:pt x="2064" y="5153"/>
                </a:cubicBezTo>
                <a:cubicBezTo>
                  <a:pt x="2063" y="5150"/>
                  <a:pt x="2059" y="5148"/>
                  <a:pt x="2055" y="5148"/>
                </a:cubicBezTo>
                <a:cubicBezTo>
                  <a:pt x="2052" y="5148"/>
                  <a:pt x="2036" y="5148"/>
                  <a:pt x="2018" y="5148"/>
                </a:cubicBezTo>
                <a:cubicBezTo>
                  <a:pt x="2001" y="5148"/>
                  <a:pt x="1983" y="5147"/>
                  <a:pt x="1979" y="5147"/>
                </a:cubicBezTo>
                <a:cubicBezTo>
                  <a:pt x="1975" y="5146"/>
                  <a:pt x="1963" y="5146"/>
                  <a:pt x="1952" y="5145"/>
                </a:cubicBezTo>
                <a:cubicBezTo>
                  <a:pt x="1942" y="5145"/>
                  <a:pt x="1927" y="5144"/>
                  <a:pt x="1919" y="5143"/>
                </a:cubicBezTo>
                <a:cubicBezTo>
                  <a:pt x="1912" y="5142"/>
                  <a:pt x="1891" y="5140"/>
                  <a:pt x="1874" y="5138"/>
                </a:cubicBezTo>
                <a:cubicBezTo>
                  <a:pt x="1857" y="5136"/>
                  <a:pt x="1834" y="5134"/>
                  <a:pt x="1824" y="5132"/>
                </a:cubicBezTo>
                <a:cubicBezTo>
                  <a:pt x="1793" y="5127"/>
                  <a:pt x="1725" y="5124"/>
                  <a:pt x="1704" y="5127"/>
                </a:cubicBezTo>
                <a:cubicBezTo>
                  <a:pt x="1645" y="5136"/>
                  <a:pt x="1593" y="5167"/>
                  <a:pt x="1542" y="5225"/>
                </a:cubicBezTo>
                <a:cubicBezTo>
                  <a:pt x="1516" y="5255"/>
                  <a:pt x="1482" y="5296"/>
                  <a:pt x="1468" y="5314"/>
                </a:cubicBezTo>
                <a:cubicBezTo>
                  <a:pt x="1463" y="5321"/>
                  <a:pt x="1451" y="5335"/>
                  <a:pt x="1442" y="5346"/>
                </a:cubicBezTo>
                <a:cubicBezTo>
                  <a:pt x="1417" y="5376"/>
                  <a:pt x="1398" y="5402"/>
                  <a:pt x="1380" y="5428"/>
                </a:cubicBezTo>
                <a:cubicBezTo>
                  <a:pt x="1359" y="5460"/>
                  <a:pt x="1341" y="5483"/>
                  <a:pt x="1327" y="5499"/>
                </a:cubicBezTo>
                <a:cubicBezTo>
                  <a:pt x="1320" y="5506"/>
                  <a:pt x="1313" y="5513"/>
                  <a:pt x="1311" y="5515"/>
                </a:cubicBezTo>
                <a:cubicBezTo>
                  <a:pt x="1309" y="5517"/>
                  <a:pt x="1282" y="5542"/>
                  <a:pt x="1264" y="5558"/>
                </a:cubicBezTo>
                <a:cubicBezTo>
                  <a:pt x="1258" y="5564"/>
                  <a:pt x="1162" y="5631"/>
                  <a:pt x="1148" y="5639"/>
                </a:cubicBezTo>
                <a:cubicBezTo>
                  <a:pt x="1144" y="5641"/>
                  <a:pt x="1140" y="5645"/>
                  <a:pt x="1137" y="5647"/>
                </a:cubicBezTo>
                <a:cubicBezTo>
                  <a:pt x="1136" y="5649"/>
                  <a:pt x="1129" y="5655"/>
                  <a:pt x="1121" y="5660"/>
                </a:cubicBezTo>
                <a:cubicBezTo>
                  <a:pt x="1114" y="5666"/>
                  <a:pt x="1095" y="5684"/>
                  <a:pt x="1080" y="5701"/>
                </a:cubicBezTo>
                <a:cubicBezTo>
                  <a:pt x="1065" y="5719"/>
                  <a:pt x="1054" y="5730"/>
                  <a:pt x="1052" y="5732"/>
                </a:cubicBezTo>
                <a:cubicBezTo>
                  <a:pt x="1048" y="5733"/>
                  <a:pt x="1038" y="5741"/>
                  <a:pt x="1035" y="5744"/>
                </a:cubicBezTo>
                <a:cubicBezTo>
                  <a:pt x="1029" y="5750"/>
                  <a:pt x="1017" y="5757"/>
                  <a:pt x="1010" y="5760"/>
                </a:cubicBezTo>
                <a:cubicBezTo>
                  <a:pt x="992" y="5766"/>
                  <a:pt x="978" y="5775"/>
                  <a:pt x="962" y="5789"/>
                </a:cubicBezTo>
                <a:cubicBezTo>
                  <a:pt x="958" y="5793"/>
                  <a:pt x="955" y="5796"/>
                  <a:pt x="952" y="5798"/>
                </a:cubicBezTo>
                <a:cubicBezTo>
                  <a:pt x="953" y="5796"/>
                  <a:pt x="954" y="5794"/>
                  <a:pt x="956" y="5791"/>
                </a:cubicBezTo>
                <a:cubicBezTo>
                  <a:pt x="965" y="5774"/>
                  <a:pt x="1020" y="5580"/>
                  <a:pt x="1025" y="5546"/>
                </a:cubicBezTo>
                <a:cubicBezTo>
                  <a:pt x="1025" y="5544"/>
                  <a:pt x="1028" y="5530"/>
                  <a:pt x="1032" y="5514"/>
                </a:cubicBezTo>
                <a:cubicBezTo>
                  <a:pt x="1040" y="5478"/>
                  <a:pt x="1041" y="5470"/>
                  <a:pt x="1047" y="5441"/>
                </a:cubicBezTo>
                <a:cubicBezTo>
                  <a:pt x="1049" y="5428"/>
                  <a:pt x="1055" y="5399"/>
                  <a:pt x="1060" y="5376"/>
                </a:cubicBezTo>
                <a:lnTo>
                  <a:pt x="1061" y="5371"/>
                </a:lnTo>
                <a:cubicBezTo>
                  <a:pt x="1066" y="5342"/>
                  <a:pt x="1070" y="5324"/>
                  <a:pt x="1072" y="5315"/>
                </a:cubicBezTo>
                <a:lnTo>
                  <a:pt x="1072" y="5313"/>
                </a:lnTo>
                <a:cubicBezTo>
                  <a:pt x="1080" y="5267"/>
                  <a:pt x="1145" y="5153"/>
                  <a:pt x="1196" y="5096"/>
                </a:cubicBezTo>
                <a:cubicBezTo>
                  <a:pt x="1248" y="5037"/>
                  <a:pt x="1312" y="5005"/>
                  <a:pt x="1450" y="4968"/>
                </a:cubicBezTo>
                <a:cubicBezTo>
                  <a:pt x="1526" y="4947"/>
                  <a:pt x="1543" y="4941"/>
                  <a:pt x="1676" y="4889"/>
                </a:cubicBezTo>
                <a:cubicBezTo>
                  <a:pt x="1759" y="4856"/>
                  <a:pt x="1807" y="4823"/>
                  <a:pt x="1836" y="4780"/>
                </a:cubicBezTo>
                <a:cubicBezTo>
                  <a:pt x="1874" y="4726"/>
                  <a:pt x="1909" y="4681"/>
                  <a:pt x="1949" y="4636"/>
                </a:cubicBezTo>
                <a:cubicBezTo>
                  <a:pt x="2014" y="4561"/>
                  <a:pt x="2042" y="4536"/>
                  <a:pt x="2097" y="4501"/>
                </a:cubicBezTo>
                <a:cubicBezTo>
                  <a:pt x="2135" y="4476"/>
                  <a:pt x="2180" y="4460"/>
                  <a:pt x="2226" y="4456"/>
                </a:cubicBezTo>
                <a:cubicBezTo>
                  <a:pt x="2273" y="4452"/>
                  <a:pt x="2319" y="4458"/>
                  <a:pt x="2359" y="4476"/>
                </a:cubicBezTo>
                <a:cubicBezTo>
                  <a:pt x="2396" y="4491"/>
                  <a:pt x="2453" y="4541"/>
                  <a:pt x="2473" y="4575"/>
                </a:cubicBezTo>
                <a:cubicBezTo>
                  <a:pt x="2480" y="4586"/>
                  <a:pt x="2504" y="4617"/>
                  <a:pt x="2511" y="4617"/>
                </a:cubicBezTo>
                <a:moveTo>
                  <a:pt x="1387" y="4927"/>
                </a:moveTo>
                <a:cubicBezTo>
                  <a:pt x="1389" y="4925"/>
                  <a:pt x="1395" y="4922"/>
                  <a:pt x="1396" y="4918"/>
                </a:cubicBezTo>
                <a:lnTo>
                  <a:pt x="1396" y="4918"/>
                </a:lnTo>
                <a:cubicBezTo>
                  <a:pt x="1401" y="4917"/>
                  <a:pt x="1409" y="4909"/>
                  <a:pt x="1411" y="4907"/>
                </a:cubicBezTo>
                <a:cubicBezTo>
                  <a:pt x="1428" y="4890"/>
                  <a:pt x="1474" y="4852"/>
                  <a:pt x="1503" y="4833"/>
                </a:cubicBezTo>
                <a:cubicBezTo>
                  <a:pt x="1518" y="4823"/>
                  <a:pt x="1553" y="4807"/>
                  <a:pt x="1591" y="4793"/>
                </a:cubicBezTo>
                <a:cubicBezTo>
                  <a:pt x="1601" y="4790"/>
                  <a:pt x="1611" y="4786"/>
                  <a:pt x="1615" y="4784"/>
                </a:cubicBezTo>
                <a:cubicBezTo>
                  <a:pt x="1650" y="4768"/>
                  <a:pt x="1679" y="4754"/>
                  <a:pt x="1692" y="4747"/>
                </a:cubicBezTo>
                <a:cubicBezTo>
                  <a:pt x="1729" y="4728"/>
                  <a:pt x="1756" y="4704"/>
                  <a:pt x="1797" y="4652"/>
                </a:cubicBezTo>
                <a:cubicBezTo>
                  <a:pt x="1808" y="4638"/>
                  <a:pt x="1820" y="4622"/>
                  <a:pt x="1825" y="4617"/>
                </a:cubicBezTo>
                <a:cubicBezTo>
                  <a:pt x="1829" y="4611"/>
                  <a:pt x="1844" y="4593"/>
                  <a:pt x="1857" y="4577"/>
                </a:cubicBezTo>
                <a:cubicBezTo>
                  <a:pt x="1874" y="4556"/>
                  <a:pt x="1887" y="4540"/>
                  <a:pt x="1896" y="4529"/>
                </a:cubicBezTo>
                <a:cubicBezTo>
                  <a:pt x="1909" y="4512"/>
                  <a:pt x="1910" y="4510"/>
                  <a:pt x="1907" y="4507"/>
                </a:cubicBezTo>
                <a:cubicBezTo>
                  <a:pt x="1905" y="4505"/>
                  <a:pt x="1901" y="4507"/>
                  <a:pt x="1898" y="4511"/>
                </a:cubicBezTo>
                <a:cubicBezTo>
                  <a:pt x="1895" y="4513"/>
                  <a:pt x="1892" y="4518"/>
                  <a:pt x="1887" y="4523"/>
                </a:cubicBezTo>
                <a:cubicBezTo>
                  <a:pt x="1877" y="4534"/>
                  <a:pt x="1863" y="4550"/>
                  <a:pt x="1844" y="4572"/>
                </a:cubicBezTo>
                <a:cubicBezTo>
                  <a:pt x="1810" y="4610"/>
                  <a:pt x="1772" y="4651"/>
                  <a:pt x="1760" y="4664"/>
                </a:cubicBezTo>
                <a:cubicBezTo>
                  <a:pt x="1749" y="4674"/>
                  <a:pt x="1736" y="4687"/>
                  <a:pt x="1734" y="4690"/>
                </a:cubicBezTo>
                <a:cubicBezTo>
                  <a:pt x="1722" y="4706"/>
                  <a:pt x="1641" y="4749"/>
                  <a:pt x="1576" y="4774"/>
                </a:cubicBezTo>
                <a:cubicBezTo>
                  <a:pt x="1550" y="4784"/>
                  <a:pt x="1507" y="4805"/>
                  <a:pt x="1490" y="4815"/>
                </a:cubicBezTo>
                <a:cubicBezTo>
                  <a:pt x="1471" y="4827"/>
                  <a:pt x="1436" y="4854"/>
                  <a:pt x="1419" y="4870"/>
                </a:cubicBezTo>
                <a:cubicBezTo>
                  <a:pt x="1411" y="4877"/>
                  <a:pt x="1395" y="4891"/>
                  <a:pt x="1382" y="4900"/>
                </a:cubicBezTo>
                <a:cubicBezTo>
                  <a:pt x="1370" y="4910"/>
                  <a:pt x="1354" y="4922"/>
                  <a:pt x="1348" y="4926"/>
                </a:cubicBezTo>
                <a:cubicBezTo>
                  <a:pt x="1345" y="4929"/>
                  <a:pt x="1342" y="4931"/>
                  <a:pt x="1339" y="4933"/>
                </a:cubicBezTo>
                <a:cubicBezTo>
                  <a:pt x="1342" y="4927"/>
                  <a:pt x="1344" y="4924"/>
                  <a:pt x="1344" y="4923"/>
                </a:cubicBezTo>
                <a:cubicBezTo>
                  <a:pt x="1347" y="4921"/>
                  <a:pt x="1353" y="4906"/>
                  <a:pt x="1355" y="4902"/>
                </a:cubicBezTo>
                <a:cubicBezTo>
                  <a:pt x="1363" y="4883"/>
                  <a:pt x="1390" y="4842"/>
                  <a:pt x="1402" y="4831"/>
                </a:cubicBezTo>
                <a:cubicBezTo>
                  <a:pt x="1418" y="4816"/>
                  <a:pt x="1444" y="4797"/>
                  <a:pt x="1467" y="4784"/>
                </a:cubicBezTo>
                <a:cubicBezTo>
                  <a:pt x="1529" y="4748"/>
                  <a:pt x="1661" y="4660"/>
                  <a:pt x="1676" y="4643"/>
                </a:cubicBezTo>
                <a:cubicBezTo>
                  <a:pt x="1701" y="4617"/>
                  <a:pt x="1758" y="4540"/>
                  <a:pt x="1797" y="4479"/>
                </a:cubicBezTo>
                <a:cubicBezTo>
                  <a:pt x="1811" y="4457"/>
                  <a:pt x="1853" y="4407"/>
                  <a:pt x="1866" y="4397"/>
                </a:cubicBezTo>
                <a:cubicBezTo>
                  <a:pt x="1889" y="4378"/>
                  <a:pt x="1912" y="4364"/>
                  <a:pt x="1938" y="4354"/>
                </a:cubicBezTo>
                <a:cubicBezTo>
                  <a:pt x="1966" y="4343"/>
                  <a:pt x="1986" y="4341"/>
                  <a:pt x="2024" y="4349"/>
                </a:cubicBezTo>
                <a:lnTo>
                  <a:pt x="2024" y="4349"/>
                </a:lnTo>
                <a:cubicBezTo>
                  <a:pt x="2035" y="4351"/>
                  <a:pt x="2054" y="4356"/>
                  <a:pt x="2065" y="4358"/>
                </a:cubicBezTo>
                <a:cubicBezTo>
                  <a:pt x="2076" y="4361"/>
                  <a:pt x="2103" y="4368"/>
                  <a:pt x="2126" y="4373"/>
                </a:cubicBezTo>
                <a:lnTo>
                  <a:pt x="2127" y="4374"/>
                </a:lnTo>
                <a:cubicBezTo>
                  <a:pt x="2164" y="4382"/>
                  <a:pt x="2192" y="4391"/>
                  <a:pt x="2213" y="4398"/>
                </a:cubicBezTo>
                <a:lnTo>
                  <a:pt x="2214" y="4399"/>
                </a:lnTo>
                <a:cubicBezTo>
                  <a:pt x="2224" y="4402"/>
                  <a:pt x="2243" y="4409"/>
                  <a:pt x="2257" y="4413"/>
                </a:cubicBezTo>
                <a:cubicBezTo>
                  <a:pt x="2282" y="4421"/>
                  <a:pt x="2299" y="4428"/>
                  <a:pt x="2319" y="4438"/>
                </a:cubicBezTo>
                <a:cubicBezTo>
                  <a:pt x="2298" y="4433"/>
                  <a:pt x="2276" y="4430"/>
                  <a:pt x="2242" y="4430"/>
                </a:cubicBezTo>
                <a:cubicBezTo>
                  <a:pt x="2203" y="4430"/>
                  <a:pt x="2140" y="4447"/>
                  <a:pt x="2100" y="4470"/>
                </a:cubicBezTo>
                <a:cubicBezTo>
                  <a:pt x="2078" y="4482"/>
                  <a:pt x="2032" y="4515"/>
                  <a:pt x="2014" y="4532"/>
                </a:cubicBezTo>
                <a:cubicBezTo>
                  <a:pt x="1989" y="4555"/>
                  <a:pt x="1956" y="4590"/>
                  <a:pt x="1922" y="4630"/>
                </a:cubicBezTo>
                <a:cubicBezTo>
                  <a:pt x="1883" y="4675"/>
                  <a:pt x="1865" y="4698"/>
                  <a:pt x="1821" y="4761"/>
                </a:cubicBezTo>
                <a:cubicBezTo>
                  <a:pt x="1792" y="4802"/>
                  <a:pt x="1758" y="4829"/>
                  <a:pt x="1707" y="4851"/>
                </a:cubicBezTo>
                <a:cubicBezTo>
                  <a:pt x="1611" y="4892"/>
                  <a:pt x="1527" y="4923"/>
                  <a:pt x="1462" y="4940"/>
                </a:cubicBezTo>
                <a:cubicBezTo>
                  <a:pt x="1393" y="4958"/>
                  <a:pt x="1361" y="4969"/>
                  <a:pt x="1322" y="4984"/>
                </a:cubicBezTo>
                <a:cubicBezTo>
                  <a:pt x="1316" y="4986"/>
                  <a:pt x="1311" y="4988"/>
                  <a:pt x="1307" y="4990"/>
                </a:cubicBezTo>
                <a:cubicBezTo>
                  <a:pt x="1311" y="4987"/>
                  <a:pt x="1315" y="4983"/>
                  <a:pt x="1320" y="4979"/>
                </a:cubicBezTo>
                <a:cubicBezTo>
                  <a:pt x="1334" y="4968"/>
                  <a:pt x="1353" y="4953"/>
                  <a:pt x="1362" y="4945"/>
                </a:cubicBezTo>
                <a:cubicBezTo>
                  <a:pt x="1372" y="4937"/>
                  <a:pt x="1383" y="4929"/>
                  <a:pt x="1387" y="4927"/>
                </a:cubicBezTo>
                <a:moveTo>
                  <a:pt x="2117" y="4348"/>
                </a:moveTo>
                <a:cubicBezTo>
                  <a:pt x="2105" y="4345"/>
                  <a:pt x="2080" y="4339"/>
                  <a:pt x="2062" y="4335"/>
                </a:cubicBezTo>
                <a:cubicBezTo>
                  <a:pt x="2056" y="4333"/>
                  <a:pt x="2050" y="4332"/>
                  <a:pt x="2045" y="4330"/>
                </a:cubicBezTo>
                <a:cubicBezTo>
                  <a:pt x="2067" y="4329"/>
                  <a:pt x="2105" y="4328"/>
                  <a:pt x="2123" y="4328"/>
                </a:cubicBezTo>
                <a:cubicBezTo>
                  <a:pt x="2181" y="4331"/>
                  <a:pt x="2226" y="4339"/>
                  <a:pt x="2273" y="4355"/>
                </a:cubicBezTo>
                <a:cubicBezTo>
                  <a:pt x="2338" y="4377"/>
                  <a:pt x="2373" y="4395"/>
                  <a:pt x="2416" y="4431"/>
                </a:cubicBezTo>
                <a:cubicBezTo>
                  <a:pt x="2443" y="4453"/>
                  <a:pt x="2467" y="4478"/>
                  <a:pt x="2469" y="4483"/>
                </a:cubicBezTo>
                <a:cubicBezTo>
                  <a:pt x="2469" y="4485"/>
                  <a:pt x="2470" y="4487"/>
                  <a:pt x="2471" y="4489"/>
                </a:cubicBezTo>
                <a:cubicBezTo>
                  <a:pt x="2472" y="4489"/>
                  <a:pt x="2473" y="4490"/>
                  <a:pt x="2474" y="4490"/>
                </a:cubicBezTo>
                <a:cubicBezTo>
                  <a:pt x="2477" y="4494"/>
                  <a:pt x="2486" y="4518"/>
                  <a:pt x="2489" y="4542"/>
                </a:cubicBezTo>
                <a:lnTo>
                  <a:pt x="2490" y="4553"/>
                </a:lnTo>
                <a:lnTo>
                  <a:pt x="2489" y="4551"/>
                </a:lnTo>
                <a:cubicBezTo>
                  <a:pt x="2458" y="4511"/>
                  <a:pt x="2420" y="4477"/>
                  <a:pt x="2370" y="4444"/>
                </a:cubicBezTo>
                <a:cubicBezTo>
                  <a:pt x="2325" y="4415"/>
                  <a:pt x="2306" y="4406"/>
                  <a:pt x="2258" y="4390"/>
                </a:cubicBezTo>
                <a:cubicBezTo>
                  <a:pt x="2242" y="4385"/>
                  <a:pt x="2219" y="4377"/>
                  <a:pt x="2206" y="4372"/>
                </a:cubicBezTo>
                <a:cubicBezTo>
                  <a:pt x="2193" y="4367"/>
                  <a:pt x="2173" y="4361"/>
                  <a:pt x="2161" y="4358"/>
                </a:cubicBezTo>
                <a:cubicBezTo>
                  <a:pt x="2149" y="4356"/>
                  <a:pt x="2130" y="4351"/>
                  <a:pt x="2117" y="4348"/>
                </a:cubicBezTo>
                <a:moveTo>
                  <a:pt x="1858" y="4046"/>
                </a:moveTo>
                <a:cubicBezTo>
                  <a:pt x="1858" y="4049"/>
                  <a:pt x="1849" y="4058"/>
                  <a:pt x="1827" y="4065"/>
                </a:cubicBezTo>
                <a:cubicBezTo>
                  <a:pt x="1825" y="4066"/>
                  <a:pt x="1823" y="4067"/>
                  <a:pt x="1820" y="4068"/>
                </a:cubicBezTo>
                <a:cubicBezTo>
                  <a:pt x="1823" y="4065"/>
                  <a:pt x="1825" y="4063"/>
                  <a:pt x="1829" y="4060"/>
                </a:cubicBezTo>
                <a:cubicBezTo>
                  <a:pt x="1841" y="4049"/>
                  <a:pt x="1851" y="4044"/>
                  <a:pt x="1856" y="4044"/>
                </a:cubicBezTo>
                <a:lnTo>
                  <a:pt x="1857" y="4045"/>
                </a:lnTo>
                <a:cubicBezTo>
                  <a:pt x="1857" y="4045"/>
                  <a:pt x="1858" y="4045"/>
                  <a:pt x="1858" y="4046"/>
                </a:cubicBezTo>
                <a:moveTo>
                  <a:pt x="2699" y="2816"/>
                </a:moveTo>
                <a:cubicBezTo>
                  <a:pt x="2696" y="2814"/>
                  <a:pt x="2688" y="2809"/>
                  <a:pt x="2683" y="2805"/>
                </a:cubicBezTo>
                <a:cubicBezTo>
                  <a:pt x="2682" y="2804"/>
                  <a:pt x="2679" y="2802"/>
                  <a:pt x="2677" y="2805"/>
                </a:cubicBezTo>
                <a:cubicBezTo>
                  <a:pt x="2674" y="2808"/>
                  <a:pt x="2677" y="2810"/>
                  <a:pt x="2681" y="2815"/>
                </a:cubicBezTo>
                <a:cubicBezTo>
                  <a:pt x="2684" y="2819"/>
                  <a:pt x="2689" y="2823"/>
                  <a:pt x="2694" y="2829"/>
                </a:cubicBezTo>
                <a:cubicBezTo>
                  <a:pt x="2707" y="2842"/>
                  <a:pt x="2724" y="2862"/>
                  <a:pt x="2730" y="2871"/>
                </a:cubicBezTo>
                <a:cubicBezTo>
                  <a:pt x="2743" y="2890"/>
                  <a:pt x="2780" y="2936"/>
                  <a:pt x="2795" y="2951"/>
                </a:cubicBezTo>
                <a:cubicBezTo>
                  <a:pt x="2800" y="2956"/>
                  <a:pt x="2808" y="2964"/>
                  <a:pt x="2813" y="2970"/>
                </a:cubicBezTo>
                <a:cubicBezTo>
                  <a:pt x="2817" y="2975"/>
                  <a:pt x="2824" y="2983"/>
                  <a:pt x="2828" y="2987"/>
                </a:cubicBezTo>
                <a:cubicBezTo>
                  <a:pt x="2832" y="2991"/>
                  <a:pt x="2844" y="3004"/>
                  <a:pt x="2854" y="3016"/>
                </a:cubicBezTo>
                <a:cubicBezTo>
                  <a:pt x="2859" y="3022"/>
                  <a:pt x="2863" y="3026"/>
                  <a:pt x="2865" y="3029"/>
                </a:cubicBezTo>
                <a:cubicBezTo>
                  <a:pt x="2857" y="3028"/>
                  <a:pt x="2842" y="3025"/>
                  <a:pt x="2829" y="3024"/>
                </a:cubicBezTo>
                <a:cubicBezTo>
                  <a:pt x="2764" y="3014"/>
                  <a:pt x="2739" y="3004"/>
                  <a:pt x="2674" y="2958"/>
                </a:cubicBezTo>
                <a:cubicBezTo>
                  <a:pt x="2629" y="2926"/>
                  <a:pt x="2601" y="2901"/>
                  <a:pt x="2562" y="2860"/>
                </a:cubicBezTo>
                <a:cubicBezTo>
                  <a:pt x="2529" y="2823"/>
                  <a:pt x="2491" y="2787"/>
                  <a:pt x="2457" y="2760"/>
                </a:cubicBezTo>
                <a:cubicBezTo>
                  <a:pt x="2413" y="2725"/>
                  <a:pt x="2394" y="2718"/>
                  <a:pt x="2386" y="2718"/>
                </a:cubicBezTo>
                <a:cubicBezTo>
                  <a:pt x="2396" y="2714"/>
                  <a:pt x="2418" y="2706"/>
                  <a:pt x="2468" y="2691"/>
                </a:cubicBezTo>
                <a:cubicBezTo>
                  <a:pt x="2470" y="2690"/>
                  <a:pt x="2489" y="2689"/>
                  <a:pt x="2518" y="2688"/>
                </a:cubicBezTo>
                <a:cubicBezTo>
                  <a:pt x="2550" y="2687"/>
                  <a:pt x="2569" y="2688"/>
                  <a:pt x="2586" y="2691"/>
                </a:cubicBezTo>
                <a:cubicBezTo>
                  <a:pt x="2639" y="2701"/>
                  <a:pt x="2716" y="2750"/>
                  <a:pt x="2758" y="2799"/>
                </a:cubicBezTo>
                <a:cubicBezTo>
                  <a:pt x="2771" y="2814"/>
                  <a:pt x="2788" y="2837"/>
                  <a:pt x="2796" y="2849"/>
                </a:cubicBezTo>
                <a:cubicBezTo>
                  <a:pt x="2804" y="2862"/>
                  <a:pt x="2821" y="2887"/>
                  <a:pt x="2833" y="2906"/>
                </a:cubicBezTo>
                <a:cubicBezTo>
                  <a:pt x="2845" y="2924"/>
                  <a:pt x="2860" y="2951"/>
                  <a:pt x="2867" y="2966"/>
                </a:cubicBezTo>
                <a:cubicBezTo>
                  <a:pt x="2879" y="2992"/>
                  <a:pt x="2888" y="3015"/>
                  <a:pt x="2893" y="3028"/>
                </a:cubicBezTo>
                <a:cubicBezTo>
                  <a:pt x="2892" y="3028"/>
                  <a:pt x="2892" y="3027"/>
                  <a:pt x="2891" y="3027"/>
                </a:cubicBezTo>
                <a:cubicBezTo>
                  <a:pt x="2879" y="3012"/>
                  <a:pt x="2829" y="2955"/>
                  <a:pt x="2815" y="2940"/>
                </a:cubicBezTo>
                <a:cubicBezTo>
                  <a:pt x="2809" y="2934"/>
                  <a:pt x="2800" y="2925"/>
                  <a:pt x="2794" y="2919"/>
                </a:cubicBezTo>
                <a:cubicBezTo>
                  <a:pt x="2789" y="2914"/>
                  <a:pt x="2778" y="2900"/>
                  <a:pt x="2769" y="2890"/>
                </a:cubicBezTo>
                <a:cubicBezTo>
                  <a:pt x="2747" y="2863"/>
                  <a:pt x="2708" y="2821"/>
                  <a:pt x="2699" y="2816"/>
                </a:cubicBezTo>
                <a:moveTo>
                  <a:pt x="2080" y="2827"/>
                </a:moveTo>
                <a:cubicBezTo>
                  <a:pt x="2081" y="2826"/>
                  <a:pt x="2084" y="2824"/>
                  <a:pt x="2103" y="2812"/>
                </a:cubicBezTo>
                <a:cubicBezTo>
                  <a:pt x="2154" y="2778"/>
                  <a:pt x="2174" y="2770"/>
                  <a:pt x="2255" y="2750"/>
                </a:cubicBezTo>
                <a:cubicBezTo>
                  <a:pt x="2283" y="2743"/>
                  <a:pt x="2308" y="2737"/>
                  <a:pt x="2310" y="2737"/>
                </a:cubicBezTo>
                <a:cubicBezTo>
                  <a:pt x="2326" y="2732"/>
                  <a:pt x="2355" y="2733"/>
                  <a:pt x="2377" y="2738"/>
                </a:cubicBezTo>
                <a:cubicBezTo>
                  <a:pt x="2402" y="2744"/>
                  <a:pt x="2405" y="2746"/>
                  <a:pt x="2443" y="2777"/>
                </a:cubicBezTo>
                <a:cubicBezTo>
                  <a:pt x="2451" y="2784"/>
                  <a:pt x="2464" y="2795"/>
                  <a:pt x="2471" y="2800"/>
                </a:cubicBezTo>
                <a:lnTo>
                  <a:pt x="2477" y="2805"/>
                </a:lnTo>
                <a:lnTo>
                  <a:pt x="2469" y="2805"/>
                </a:lnTo>
                <a:cubicBezTo>
                  <a:pt x="2448" y="2807"/>
                  <a:pt x="2392" y="2829"/>
                  <a:pt x="2365" y="2847"/>
                </a:cubicBezTo>
                <a:cubicBezTo>
                  <a:pt x="2354" y="2854"/>
                  <a:pt x="2337" y="2867"/>
                  <a:pt x="2328" y="2877"/>
                </a:cubicBezTo>
                <a:cubicBezTo>
                  <a:pt x="2290" y="2918"/>
                  <a:pt x="2270" y="2933"/>
                  <a:pt x="2236" y="2944"/>
                </a:cubicBezTo>
                <a:cubicBezTo>
                  <a:pt x="2210" y="2953"/>
                  <a:pt x="2172" y="2964"/>
                  <a:pt x="2145" y="2969"/>
                </a:cubicBezTo>
                <a:cubicBezTo>
                  <a:pt x="2109" y="2975"/>
                  <a:pt x="2058" y="2988"/>
                  <a:pt x="2032" y="2997"/>
                </a:cubicBezTo>
                <a:cubicBezTo>
                  <a:pt x="2021" y="3001"/>
                  <a:pt x="2007" y="3005"/>
                  <a:pt x="2001" y="3006"/>
                </a:cubicBezTo>
                <a:cubicBezTo>
                  <a:pt x="1980" y="3011"/>
                  <a:pt x="1939" y="3029"/>
                  <a:pt x="1910" y="3046"/>
                </a:cubicBezTo>
                <a:cubicBezTo>
                  <a:pt x="1918" y="3038"/>
                  <a:pt x="1929" y="3029"/>
                  <a:pt x="1939" y="3023"/>
                </a:cubicBezTo>
                <a:cubicBezTo>
                  <a:pt x="1952" y="3013"/>
                  <a:pt x="1969" y="3001"/>
                  <a:pt x="1976" y="2995"/>
                </a:cubicBezTo>
                <a:cubicBezTo>
                  <a:pt x="1996" y="2980"/>
                  <a:pt x="2045" y="2947"/>
                  <a:pt x="2065" y="2937"/>
                </a:cubicBezTo>
                <a:cubicBezTo>
                  <a:pt x="2075" y="2932"/>
                  <a:pt x="2105" y="2915"/>
                  <a:pt x="2132" y="2899"/>
                </a:cubicBezTo>
                <a:cubicBezTo>
                  <a:pt x="2158" y="2884"/>
                  <a:pt x="2195" y="2865"/>
                  <a:pt x="2213" y="2856"/>
                </a:cubicBezTo>
                <a:cubicBezTo>
                  <a:pt x="2239" y="2844"/>
                  <a:pt x="2259" y="2834"/>
                  <a:pt x="2272" y="2827"/>
                </a:cubicBezTo>
                <a:cubicBezTo>
                  <a:pt x="2279" y="2823"/>
                  <a:pt x="2284" y="2821"/>
                  <a:pt x="2288" y="2819"/>
                </a:cubicBezTo>
                <a:cubicBezTo>
                  <a:pt x="2292" y="2816"/>
                  <a:pt x="2295" y="2814"/>
                  <a:pt x="2294" y="2811"/>
                </a:cubicBezTo>
                <a:cubicBezTo>
                  <a:pt x="2294" y="2809"/>
                  <a:pt x="2292" y="2808"/>
                  <a:pt x="2291" y="2808"/>
                </a:cubicBezTo>
                <a:cubicBezTo>
                  <a:pt x="2289" y="2808"/>
                  <a:pt x="2288" y="2809"/>
                  <a:pt x="2288" y="2809"/>
                </a:cubicBezTo>
                <a:cubicBezTo>
                  <a:pt x="2216" y="2828"/>
                  <a:pt x="2062" y="2906"/>
                  <a:pt x="1983" y="2963"/>
                </a:cubicBezTo>
                <a:cubicBezTo>
                  <a:pt x="1968" y="2974"/>
                  <a:pt x="1945" y="2991"/>
                  <a:pt x="1930" y="3001"/>
                </a:cubicBezTo>
                <a:cubicBezTo>
                  <a:pt x="1922" y="3007"/>
                  <a:pt x="1913" y="3014"/>
                  <a:pt x="1906" y="3019"/>
                </a:cubicBezTo>
                <a:cubicBezTo>
                  <a:pt x="1910" y="3013"/>
                  <a:pt x="1915" y="3006"/>
                  <a:pt x="1917" y="3004"/>
                </a:cubicBezTo>
                <a:cubicBezTo>
                  <a:pt x="1918" y="3002"/>
                  <a:pt x="1926" y="2991"/>
                  <a:pt x="1931" y="2984"/>
                </a:cubicBezTo>
                <a:cubicBezTo>
                  <a:pt x="1953" y="2954"/>
                  <a:pt x="2006" y="2893"/>
                  <a:pt x="2039" y="2861"/>
                </a:cubicBezTo>
                <a:cubicBezTo>
                  <a:pt x="2050" y="2850"/>
                  <a:pt x="2077" y="2828"/>
                  <a:pt x="2080" y="2827"/>
                </a:cubicBezTo>
                <a:moveTo>
                  <a:pt x="1709" y="2894"/>
                </a:moveTo>
                <a:cubicBezTo>
                  <a:pt x="1711" y="2886"/>
                  <a:pt x="1720" y="2864"/>
                  <a:pt x="1727" y="2857"/>
                </a:cubicBezTo>
                <a:cubicBezTo>
                  <a:pt x="1732" y="2850"/>
                  <a:pt x="1737" y="2848"/>
                  <a:pt x="1739" y="2848"/>
                </a:cubicBezTo>
                <a:cubicBezTo>
                  <a:pt x="1740" y="2848"/>
                  <a:pt x="1740" y="2848"/>
                  <a:pt x="1740" y="2848"/>
                </a:cubicBezTo>
                <a:cubicBezTo>
                  <a:pt x="1742" y="2849"/>
                  <a:pt x="1743" y="2851"/>
                  <a:pt x="1743" y="2853"/>
                </a:cubicBezTo>
                <a:lnTo>
                  <a:pt x="1743" y="2853"/>
                </a:lnTo>
                <a:cubicBezTo>
                  <a:pt x="1744" y="2856"/>
                  <a:pt x="1743" y="2862"/>
                  <a:pt x="1741" y="2865"/>
                </a:cubicBezTo>
                <a:cubicBezTo>
                  <a:pt x="1739" y="2871"/>
                  <a:pt x="1718" y="2889"/>
                  <a:pt x="1709" y="2894"/>
                </a:cubicBezTo>
                <a:moveTo>
                  <a:pt x="2161" y="1552"/>
                </a:moveTo>
                <a:lnTo>
                  <a:pt x="2161" y="1552"/>
                </a:lnTo>
                <a:cubicBezTo>
                  <a:pt x="2132" y="1575"/>
                  <a:pt x="2110" y="1614"/>
                  <a:pt x="2099" y="1664"/>
                </a:cubicBezTo>
                <a:cubicBezTo>
                  <a:pt x="2092" y="1694"/>
                  <a:pt x="2086" y="1715"/>
                  <a:pt x="2083" y="1724"/>
                </a:cubicBezTo>
                <a:cubicBezTo>
                  <a:pt x="2076" y="1744"/>
                  <a:pt x="2059" y="1803"/>
                  <a:pt x="2057" y="1816"/>
                </a:cubicBezTo>
                <a:cubicBezTo>
                  <a:pt x="2056" y="1819"/>
                  <a:pt x="2055" y="1830"/>
                  <a:pt x="2053" y="1840"/>
                </a:cubicBezTo>
                <a:cubicBezTo>
                  <a:pt x="2051" y="1850"/>
                  <a:pt x="2049" y="1863"/>
                  <a:pt x="2049" y="1869"/>
                </a:cubicBezTo>
                <a:cubicBezTo>
                  <a:pt x="2047" y="1884"/>
                  <a:pt x="2043" y="1906"/>
                  <a:pt x="2040" y="1915"/>
                </a:cubicBezTo>
                <a:cubicBezTo>
                  <a:pt x="2039" y="1919"/>
                  <a:pt x="2022" y="1951"/>
                  <a:pt x="1999" y="1990"/>
                </a:cubicBezTo>
                <a:cubicBezTo>
                  <a:pt x="1978" y="2027"/>
                  <a:pt x="1954" y="2069"/>
                  <a:pt x="1946" y="2084"/>
                </a:cubicBezTo>
                <a:cubicBezTo>
                  <a:pt x="1933" y="2106"/>
                  <a:pt x="1921" y="2125"/>
                  <a:pt x="1898" y="2160"/>
                </a:cubicBezTo>
                <a:cubicBezTo>
                  <a:pt x="1896" y="2164"/>
                  <a:pt x="1891" y="2171"/>
                  <a:pt x="1888" y="2174"/>
                </a:cubicBezTo>
                <a:cubicBezTo>
                  <a:pt x="1885" y="2178"/>
                  <a:pt x="1879" y="2186"/>
                  <a:pt x="1875" y="2191"/>
                </a:cubicBezTo>
                <a:cubicBezTo>
                  <a:pt x="1865" y="2204"/>
                  <a:pt x="1829" y="2239"/>
                  <a:pt x="1824" y="2242"/>
                </a:cubicBezTo>
                <a:cubicBezTo>
                  <a:pt x="1821" y="2242"/>
                  <a:pt x="1818" y="2245"/>
                  <a:pt x="1818" y="2247"/>
                </a:cubicBezTo>
                <a:cubicBezTo>
                  <a:pt x="1817" y="2248"/>
                  <a:pt x="1816" y="2249"/>
                  <a:pt x="1813" y="2251"/>
                </a:cubicBezTo>
                <a:cubicBezTo>
                  <a:pt x="1809" y="2253"/>
                  <a:pt x="1800" y="2259"/>
                  <a:pt x="1792" y="2265"/>
                </a:cubicBezTo>
                <a:lnTo>
                  <a:pt x="1752" y="2292"/>
                </a:lnTo>
                <a:cubicBezTo>
                  <a:pt x="1726" y="2310"/>
                  <a:pt x="1705" y="2325"/>
                  <a:pt x="1696" y="2332"/>
                </a:cubicBezTo>
                <a:cubicBezTo>
                  <a:pt x="1703" y="2321"/>
                  <a:pt x="1716" y="2300"/>
                  <a:pt x="1735" y="2273"/>
                </a:cubicBezTo>
                <a:cubicBezTo>
                  <a:pt x="1756" y="2240"/>
                  <a:pt x="1798" y="2159"/>
                  <a:pt x="1811" y="2126"/>
                </a:cubicBezTo>
                <a:cubicBezTo>
                  <a:pt x="1827" y="2085"/>
                  <a:pt x="1839" y="2048"/>
                  <a:pt x="1848" y="2006"/>
                </a:cubicBezTo>
                <a:cubicBezTo>
                  <a:pt x="1856" y="1966"/>
                  <a:pt x="1866" y="1941"/>
                  <a:pt x="1892" y="1896"/>
                </a:cubicBezTo>
                <a:cubicBezTo>
                  <a:pt x="1900" y="1882"/>
                  <a:pt x="1912" y="1858"/>
                  <a:pt x="1919" y="1842"/>
                </a:cubicBezTo>
                <a:cubicBezTo>
                  <a:pt x="1931" y="1813"/>
                  <a:pt x="1964" y="1746"/>
                  <a:pt x="1979" y="1718"/>
                </a:cubicBezTo>
                <a:cubicBezTo>
                  <a:pt x="1984" y="1709"/>
                  <a:pt x="1987" y="1704"/>
                  <a:pt x="1988" y="1701"/>
                </a:cubicBezTo>
                <a:cubicBezTo>
                  <a:pt x="1991" y="1696"/>
                  <a:pt x="1993" y="1693"/>
                  <a:pt x="1990" y="1691"/>
                </a:cubicBezTo>
                <a:cubicBezTo>
                  <a:pt x="1989" y="1690"/>
                  <a:pt x="1988" y="1690"/>
                  <a:pt x="1988" y="1690"/>
                </a:cubicBezTo>
                <a:cubicBezTo>
                  <a:pt x="1986" y="1690"/>
                  <a:pt x="1984" y="1692"/>
                  <a:pt x="1983" y="1694"/>
                </a:cubicBezTo>
                <a:cubicBezTo>
                  <a:pt x="1957" y="1724"/>
                  <a:pt x="1934" y="1761"/>
                  <a:pt x="1910" y="1813"/>
                </a:cubicBezTo>
                <a:cubicBezTo>
                  <a:pt x="1898" y="1838"/>
                  <a:pt x="1883" y="1867"/>
                  <a:pt x="1876" y="1878"/>
                </a:cubicBezTo>
                <a:cubicBezTo>
                  <a:pt x="1848" y="1924"/>
                  <a:pt x="1834" y="1960"/>
                  <a:pt x="1824" y="2005"/>
                </a:cubicBezTo>
                <a:cubicBezTo>
                  <a:pt x="1812" y="2063"/>
                  <a:pt x="1793" y="2117"/>
                  <a:pt x="1765" y="2171"/>
                </a:cubicBezTo>
                <a:cubicBezTo>
                  <a:pt x="1757" y="2186"/>
                  <a:pt x="1749" y="2202"/>
                  <a:pt x="1748" y="2207"/>
                </a:cubicBezTo>
                <a:cubicBezTo>
                  <a:pt x="1746" y="2211"/>
                  <a:pt x="1724" y="2246"/>
                  <a:pt x="1705" y="2277"/>
                </a:cubicBezTo>
                <a:cubicBezTo>
                  <a:pt x="1734" y="2221"/>
                  <a:pt x="1744" y="2182"/>
                  <a:pt x="1744" y="2128"/>
                </a:cubicBezTo>
                <a:cubicBezTo>
                  <a:pt x="1744" y="2066"/>
                  <a:pt x="1750" y="2025"/>
                  <a:pt x="1766" y="1972"/>
                </a:cubicBezTo>
                <a:cubicBezTo>
                  <a:pt x="1769" y="1959"/>
                  <a:pt x="1774" y="1944"/>
                  <a:pt x="1774" y="1942"/>
                </a:cubicBezTo>
                <a:cubicBezTo>
                  <a:pt x="1774" y="1941"/>
                  <a:pt x="1776" y="1938"/>
                  <a:pt x="1777" y="1934"/>
                </a:cubicBezTo>
                <a:cubicBezTo>
                  <a:pt x="1779" y="1930"/>
                  <a:pt x="1784" y="1914"/>
                  <a:pt x="1787" y="1901"/>
                </a:cubicBezTo>
                <a:cubicBezTo>
                  <a:pt x="1797" y="1861"/>
                  <a:pt x="1801" y="1847"/>
                  <a:pt x="1823" y="1791"/>
                </a:cubicBezTo>
                <a:cubicBezTo>
                  <a:pt x="1844" y="1736"/>
                  <a:pt x="1898" y="1672"/>
                  <a:pt x="1954" y="1636"/>
                </a:cubicBezTo>
                <a:cubicBezTo>
                  <a:pt x="1969" y="1626"/>
                  <a:pt x="1991" y="1611"/>
                  <a:pt x="2004" y="1602"/>
                </a:cubicBezTo>
                <a:cubicBezTo>
                  <a:pt x="2039" y="1578"/>
                  <a:pt x="2058" y="1567"/>
                  <a:pt x="2073" y="1562"/>
                </a:cubicBezTo>
                <a:cubicBezTo>
                  <a:pt x="2089" y="1558"/>
                  <a:pt x="2128" y="1551"/>
                  <a:pt x="2157" y="1549"/>
                </a:cubicBezTo>
                <a:lnTo>
                  <a:pt x="2165" y="1548"/>
                </a:lnTo>
                <a:lnTo>
                  <a:pt x="2161" y="1552"/>
                </a:lnTo>
                <a:moveTo>
                  <a:pt x="2239" y="1562"/>
                </a:moveTo>
                <a:cubicBezTo>
                  <a:pt x="2248" y="1571"/>
                  <a:pt x="2258" y="1599"/>
                  <a:pt x="2259" y="1619"/>
                </a:cubicBezTo>
                <a:cubicBezTo>
                  <a:pt x="2260" y="1623"/>
                  <a:pt x="2260" y="1626"/>
                  <a:pt x="2260" y="1628"/>
                </a:cubicBezTo>
                <a:cubicBezTo>
                  <a:pt x="2247" y="1614"/>
                  <a:pt x="2223" y="1598"/>
                  <a:pt x="2199" y="1591"/>
                </a:cubicBezTo>
                <a:cubicBezTo>
                  <a:pt x="2191" y="1589"/>
                  <a:pt x="2181" y="1588"/>
                  <a:pt x="2172" y="1588"/>
                </a:cubicBezTo>
                <a:cubicBezTo>
                  <a:pt x="2166" y="1588"/>
                  <a:pt x="2159" y="1588"/>
                  <a:pt x="2155" y="1590"/>
                </a:cubicBezTo>
                <a:cubicBezTo>
                  <a:pt x="2164" y="1580"/>
                  <a:pt x="2185" y="1562"/>
                  <a:pt x="2196" y="1557"/>
                </a:cubicBezTo>
                <a:cubicBezTo>
                  <a:pt x="2213" y="1550"/>
                  <a:pt x="2214" y="1550"/>
                  <a:pt x="2225" y="1554"/>
                </a:cubicBezTo>
                <a:lnTo>
                  <a:pt x="2225" y="1554"/>
                </a:lnTo>
                <a:cubicBezTo>
                  <a:pt x="2230" y="1556"/>
                  <a:pt x="2237" y="1560"/>
                  <a:pt x="2239" y="1562"/>
                </a:cubicBezTo>
                <a:moveTo>
                  <a:pt x="1463" y="1806"/>
                </a:moveTo>
                <a:cubicBezTo>
                  <a:pt x="1464" y="1776"/>
                  <a:pt x="1464" y="1772"/>
                  <a:pt x="1468" y="1748"/>
                </a:cubicBezTo>
                <a:cubicBezTo>
                  <a:pt x="1469" y="1739"/>
                  <a:pt x="1470" y="1727"/>
                  <a:pt x="1471" y="1721"/>
                </a:cubicBezTo>
                <a:cubicBezTo>
                  <a:pt x="1471" y="1714"/>
                  <a:pt x="1472" y="1709"/>
                  <a:pt x="1472" y="1708"/>
                </a:cubicBezTo>
                <a:cubicBezTo>
                  <a:pt x="1474" y="1706"/>
                  <a:pt x="1475" y="1682"/>
                  <a:pt x="1475" y="1672"/>
                </a:cubicBezTo>
                <a:cubicBezTo>
                  <a:pt x="1476" y="1654"/>
                  <a:pt x="1477" y="1633"/>
                  <a:pt x="1479" y="1625"/>
                </a:cubicBezTo>
                <a:cubicBezTo>
                  <a:pt x="1496" y="1542"/>
                  <a:pt x="1497" y="1535"/>
                  <a:pt x="1497" y="1461"/>
                </a:cubicBezTo>
                <a:cubicBezTo>
                  <a:pt x="1497" y="1443"/>
                  <a:pt x="1497" y="1421"/>
                  <a:pt x="1497" y="1412"/>
                </a:cubicBezTo>
                <a:cubicBezTo>
                  <a:pt x="1497" y="1402"/>
                  <a:pt x="1495" y="1360"/>
                  <a:pt x="1493" y="1318"/>
                </a:cubicBezTo>
                <a:cubicBezTo>
                  <a:pt x="1491" y="1277"/>
                  <a:pt x="1490" y="1234"/>
                  <a:pt x="1490" y="1224"/>
                </a:cubicBezTo>
                <a:cubicBezTo>
                  <a:pt x="1491" y="1215"/>
                  <a:pt x="1493" y="1194"/>
                  <a:pt x="1495" y="1178"/>
                </a:cubicBezTo>
                <a:cubicBezTo>
                  <a:pt x="1496" y="1162"/>
                  <a:pt x="1498" y="1135"/>
                  <a:pt x="1499" y="1118"/>
                </a:cubicBezTo>
                <a:cubicBezTo>
                  <a:pt x="1499" y="1100"/>
                  <a:pt x="1501" y="1084"/>
                  <a:pt x="1502" y="1081"/>
                </a:cubicBezTo>
                <a:cubicBezTo>
                  <a:pt x="1503" y="1079"/>
                  <a:pt x="1505" y="1073"/>
                  <a:pt x="1504" y="1069"/>
                </a:cubicBezTo>
                <a:cubicBezTo>
                  <a:pt x="1504" y="1065"/>
                  <a:pt x="1510" y="1033"/>
                  <a:pt x="1522" y="981"/>
                </a:cubicBezTo>
                <a:cubicBezTo>
                  <a:pt x="1525" y="966"/>
                  <a:pt x="1529" y="946"/>
                  <a:pt x="1531" y="937"/>
                </a:cubicBezTo>
                <a:cubicBezTo>
                  <a:pt x="1533" y="928"/>
                  <a:pt x="1538" y="908"/>
                  <a:pt x="1542" y="893"/>
                </a:cubicBezTo>
                <a:cubicBezTo>
                  <a:pt x="1550" y="864"/>
                  <a:pt x="1548" y="862"/>
                  <a:pt x="1547" y="861"/>
                </a:cubicBezTo>
                <a:cubicBezTo>
                  <a:pt x="1546" y="860"/>
                  <a:pt x="1544" y="860"/>
                  <a:pt x="1543" y="860"/>
                </a:cubicBezTo>
                <a:cubicBezTo>
                  <a:pt x="1541" y="861"/>
                  <a:pt x="1538" y="862"/>
                  <a:pt x="1520" y="916"/>
                </a:cubicBezTo>
                <a:cubicBezTo>
                  <a:pt x="1511" y="940"/>
                  <a:pt x="1501" y="972"/>
                  <a:pt x="1500" y="982"/>
                </a:cubicBezTo>
                <a:cubicBezTo>
                  <a:pt x="1499" y="988"/>
                  <a:pt x="1498" y="991"/>
                  <a:pt x="1497" y="992"/>
                </a:cubicBezTo>
                <a:cubicBezTo>
                  <a:pt x="1496" y="993"/>
                  <a:pt x="1495" y="997"/>
                  <a:pt x="1488" y="1030"/>
                </a:cubicBezTo>
                <a:cubicBezTo>
                  <a:pt x="1484" y="1047"/>
                  <a:pt x="1480" y="1069"/>
                  <a:pt x="1479" y="1078"/>
                </a:cubicBezTo>
                <a:cubicBezTo>
                  <a:pt x="1479" y="1083"/>
                  <a:pt x="1478" y="1094"/>
                  <a:pt x="1477" y="1101"/>
                </a:cubicBezTo>
                <a:cubicBezTo>
                  <a:pt x="1476" y="1118"/>
                  <a:pt x="1470" y="1200"/>
                  <a:pt x="1468" y="1222"/>
                </a:cubicBezTo>
                <a:cubicBezTo>
                  <a:pt x="1467" y="1232"/>
                  <a:pt x="1469" y="1276"/>
                  <a:pt x="1471" y="1319"/>
                </a:cubicBezTo>
                <a:cubicBezTo>
                  <a:pt x="1474" y="1365"/>
                  <a:pt x="1475" y="1399"/>
                  <a:pt x="1475" y="1402"/>
                </a:cubicBezTo>
                <a:cubicBezTo>
                  <a:pt x="1474" y="1406"/>
                  <a:pt x="1474" y="1427"/>
                  <a:pt x="1474" y="1446"/>
                </a:cubicBezTo>
                <a:cubicBezTo>
                  <a:pt x="1475" y="1532"/>
                  <a:pt x="1472" y="1569"/>
                  <a:pt x="1461" y="1600"/>
                </a:cubicBezTo>
                <a:cubicBezTo>
                  <a:pt x="1457" y="1613"/>
                  <a:pt x="1452" y="1647"/>
                  <a:pt x="1453" y="1661"/>
                </a:cubicBezTo>
                <a:cubicBezTo>
                  <a:pt x="1453" y="1669"/>
                  <a:pt x="1452" y="1687"/>
                  <a:pt x="1451" y="1700"/>
                </a:cubicBezTo>
                <a:lnTo>
                  <a:pt x="1449" y="1710"/>
                </a:lnTo>
                <a:cubicBezTo>
                  <a:pt x="1442" y="1776"/>
                  <a:pt x="1439" y="1832"/>
                  <a:pt x="1442" y="1878"/>
                </a:cubicBezTo>
                <a:lnTo>
                  <a:pt x="1442" y="1885"/>
                </a:lnTo>
                <a:cubicBezTo>
                  <a:pt x="1443" y="1892"/>
                  <a:pt x="1443" y="1899"/>
                  <a:pt x="1443" y="1905"/>
                </a:cubicBezTo>
                <a:cubicBezTo>
                  <a:pt x="1441" y="1892"/>
                  <a:pt x="1438" y="1877"/>
                  <a:pt x="1437" y="1864"/>
                </a:cubicBezTo>
                <a:cubicBezTo>
                  <a:pt x="1432" y="1832"/>
                  <a:pt x="1424" y="1702"/>
                  <a:pt x="1424" y="1663"/>
                </a:cubicBezTo>
                <a:cubicBezTo>
                  <a:pt x="1425" y="1570"/>
                  <a:pt x="1425" y="1566"/>
                  <a:pt x="1419" y="1550"/>
                </a:cubicBezTo>
                <a:cubicBezTo>
                  <a:pt x="1416" y="1541"/>
                  <a:pt x="1408" y="1519"/>
                  <a:pt x="1402" y="1502"/>
                </a:cubicBezTo>
                <a:cubicBezTo>
                  <a:pt x="1396" y="1484"/>
                  <a:pt x="1387" y="1460"/>
                  <a:pt x="1383" y="1449"/>
                </a:cubicBezTo>
                <a:cubicBezTo>
                  <a:pt x="1379" y="1437"/>
                  <a:pt x="1375" y="1427"/>
                  <a:pt x="1375" y="1426"/>
                </a:cubicBezTo>
                <a:cubicBezTo>
                  <a:pt x="1374" y="1423"/>
                  <a:pt x="1366" y="1404"/>
                  <a:pt x="1361" y="1392"/>
                </a:cubicBezTo>
                <a:cubicBezTo>
                  <a:pt x="1335" y="1326"/>
                  <a:pt x="1333" y="1317"/>
                  <a:pt x="1323" y="1266"/>
                </a:cubicBezTo>
                <a:cubicBezTo>
                  <a:pt x="1318" y="1236"/>
                  <a:pt x="1311" y="1127"/>
                  <a:pt x="1313" y="1087"/>
                </a:cubicBezTo>
                <a:cubicBezTo>
                  <a:pt x="1315" y="1014"/>
                  <a:pt x="1340" y="937"/>
                  <a:pt x="1403" y="813"/>
                </a:cubicBezTo>
                <a:cubicBezTo>
                  <a:pt x="1462" y="698"/>
                  <a:pt x="1481" y="662"/>
                  <a:pt x="1512" y="608"/>
                </a:cubicBezTo>
                <a:cubicBezTo>
                  <a:pt x="1563" y="522"/>
                  <a:pt x="1572" y="504"/>
                  <a:pt x="1608" y="422"/>
                </a:cubicBezTo>
                <a:cubicBezTo>
                  <a:pt x="1642" y="345"/>
                  <a:pt x="1659" y="302"/>
                  <a:pt x="1667" y="275"/>
                </a:cubicBezTo>
                <a:cubicBezTo>
                  <a:pt x="1681" y="226"/>
                  <a:pt x="1702" y="119"/>
                  <a:pt x="1706" y="80"/>
                </a:cubicBezTo>
                <a:cubicBezTo>
                  <a:pt x="1706" y="76"/>
                  <a:pt x="1706" y="73"/>
                  <a:pt x="1707" y="70"/>
                </a:cubicBezTo>
                <a:cubicBezTo>
                  <a:pt x="1708" y="75"/>
                  <a:pt x="1709" y="82"/>
                  <a:pt x="1709" y="90"/>
                </a:cubicBezTo>
                <a:cubicBezTo>
                  <a:pt x="1712" y="108"/>
                  <a:pt x="1715" y="133"/>
                  <a:pt x="1718" y="146"/>
                </a:cubicBezTo>
                <a:cubicBezTo>
                  <a:pt x="1720" y="158"/>
                  <a:pt x="1723" y="175"/>
                  <a:pt x="1724" y="183"/>
                </a:cubicBezTo>
                <a:cubicBezTo>
                  <a:pt x="1726" y="191"/>
                  <a:pt x="1731" y="220"/>
                  <a:pt x="1736" y="245"/>
                </a:cubicBezTo>
                <a:cubicBezTo>
                  <a:pt x="1760" y="376"/>
                  <a:pt x="1771" y="495"/>
                  <a:pt x="1767" y="563"/>
                </a:cubicBezTo>
                <a:cubicBezTo>
                  <a:pt x="1764" y="621"/>
                  <a:pt x="1751" y="686"/>
                  <a:pt x="1730" y="753"/>
                </a:cubicBezTo>
                <a:cubicBezTo>
                  <a:pt x="1716" y="796"/>
                  <a:pt x="1685" y="915"/>
                  <a:pt x="1677" y="952"/>
                </a:cubicBezTo>
                <a:cubicBezTo>
                  <a:pt x="1663" y="1019"/>
                  <a:pt x="1661" y="1048"/>
                  <a:pt x="1667" y="1158"/>
                </a:cubicBezTo>
                <a:cubicBezTo>
                  <a:pt x="1670" y="1217"/>
                  <a:pt x="1671" y="1262"/>
                  <a:pt x="1671" y="1265"/>
                </a:cubicBezTo>
                <a:cubicBezTo>
                  <a:pt x="1670" y="1270"/>
                  <a:pt x="1669" y="1284"/>
                  <a:pt x="1669" y="1297"/>
                </a:cubicBezTo>
                <a:cubicBezTo>
                  <a:pt x="1668" y="1349"/>
                  <a:pt x="1649" y="1443"/>
                  <a:pt x="1630" y="1484"/>
                </a:cubicBezTo>
                <a:cubicBezTo>
                  <a:pt x="1626" y="1494"/>
                  <a:pt x="1616" y="1512"/>
                  <a:pt x="1609" y="1524"/>
                </a:cubicBezTo>
                <a:cubicBezTo>
                  <a:pt x="1605" y="1533"/>
                  <a:pt x="1597" y="1547"/>
                  <a:pt x="1596" y="1549"/>
                </a:cubicBezTo>
                <a:cubicBezTo>
                  <a:pt x="1595" y="1551"/>
                  <a:pt x="1587" y="1565"/>
                  <a:pt x="1577" y="1583"/>
                </a:cubicBezTo>
                <a:cubicBezTo>
                  <a:pt x="1551" y="1628"/>
                  <a:pt x="1539" y="1656"/>
                  <a:pt x="1523" y="1704"/>
                </a:cubicBezTo>
                <a:cubicBezTo>
                  <a:pt x="1507" y="1754"/>
                  <a:pt x="1504" y="1771"/>
                  <a:pt x="1499" y="1820"/>
                </a:cubicBezTo>
                <a:cubicBezTo>
                  <a:pt x="1496" y="1853"/>
                  <a:pt x="1494" y="1859"/>
                  <a:pt x="1478" y="1895"/>
                </a:cubicBezTo>
                <a:lnTo>
                  <a:pt x="1466" y="1922"/>
                </a:lnTo>
                <a:lnTo>
                  <a:pt x="1466" y="1911"/>
                </a:lnTo>
                <a:cubicBezTo>
                  <a:pt x="1462" y="1864"/>
                  <a:pt x="1461" y="1835"/>
                  <a:pt x="1463" y="1806"/>
                </a:cubicBezTo>
                <a:moveTo>
                  <a:pt x="374" y="2704"/>
                </a:moveTo>
                <a:cubicBezTo>
                  <a:pt x="374" y="2708"/>
                  <a:pt x="373" y="2721"/>
                  <a:pt x="370" y="2734"/>
                </a:cubicBezTo>
                <a:cubicBezTo>
                  <a:pt x="368" y="2746"/>
                  <a:pt x="365" y="2768"/>
                  <a:pt x="364" y="2783"/>
                </a:cubicBezTo>
                <a:cubicBezTo>
                  <a:pt x="362" y="2817"/>
                  <a:pt x="361" y="2825"/>
                  <a:pt x="359" y="2834"/>
                </a:cubicBezTo>
                <a:cubicBezTo>
                  <a:pt x="357" y="2838"/>
                  <a:pt x="354" y="2852"/>
                  <a:pt x="351" y="2864"/>
                </a:cubicBezTo>
                <a:cubicBezTo>
                  <a:pt x="348" y="2876"/>
                  <a:pt x="344" y="2893"/>
                  <a:pt x="343" y="2899"/>
                </a:cubicBezTo>
                <a:cubicBezTo>
                  <a:pt x="339" y="2912"/>
                  <a:pt x="331" y="2946"/>
                  <a:pt x="330" y="2951"/>
                </a:cubicBezTo>
                <a:cubicBezTo>
                  <a:pt x="322" y="3000"/>
                  <a:pt x="306" y="3073"/>
                  <a:pt x="296" y="3111"/>
                </a:cubicBezTo>
                <a:cubicBezTo>
                  <a:pt x="289" y="3135"/>
                  <a:pt x="282" y="3164"/>
                  <a:pt x="281" y="3169"/>
                </a:cubicBezTo>
                <a:cubicBezTo>
                  <a:pt x="281" y="3174"/>
                  <a:pt x="280" y="3178"/>
                  <a:pt x="280" y="3179"/>
                </a:cubicBezTo>
                <a:cubicBezTo>
                  <a:pt x="278" y="3182"/>
                  <a:pt x="276" y="3204"/>
                  <a:pt x="276" y="3206"/>
                </a:cubicBezTo>
                <a:cubicBezTo>
                  <a:pt x="275" y="3219"/>
                  <a:pt x="274" y="3234"/>
                  <a:pt x="273" y="3238"/>
                </a:cubicBezTo>
                <a:cubicBezTo>
                  <a:pt x="269" y="3284"/>
                  <a:pt x="269" y="3308"/>
                  <a:pt x="272" y="3364"/>
                </a:cubicBezTo>
                <a:cubicBezTo>
                  <a:pt x="275" y="3426"/>
                  <a:pt x="277" y="3442"/>
                  <a:pt x="289" y="3521"/>
                </a:cubicBezTo>
                <a:cubicBezTo>
                  <a:pt x="294" y="3552"/>
                  <a:pt x="305" y="3603"/>
                  <a:pt x="312" y="3626"/>
                </a:cubicBezTo>
                <a:cubicBezTo>
                  <a:pt x="320" y="3653"/>
                  <a:pt x="326" y="3688"/>
                  <a:pt x="328" y="3714"/>
                </a:cubicBezTo>
                <a:cubicBezTo>
                  <a:pt x="329" y="3722"/>
                  <a:pt x="329" y="3729"/>
                  <a:pt x="330" y="3734"/>
                </a:cubicBezTo>
                <a:cubicBezTo>
                  <a:pt x="310" y="3705"/>
                  <a:pt x="246" y="3595"/>
                  <a:pt x="232" y="3564"/>
                </a:cubicBezTo>
                <a:cubicBezTo>
                  <a:pt x="218" y="3531"/>
                  <a:pt x="188" y="3451"/>
                  <a:pt x="175" y="3408"/>
                </a:cubicBezTo>
                <a:lnTo>
                  <a:pt x="164" y="3375"/>
                </a:lnTo>
                <a:lnTo>
                  <a:pt x="159" y="3263"/>
                </a:lnTo>
                <a:cubicBezTo>
                  <a:pt x="156" y="3198"/>
                  <a:pt x="154" y="3150"/>
                  <a:pt x="154" y="3147"/>
                </a:cubicBezTo>
                <a:cubicBezTo>
                  <a:pt x="155" y="3142"/>
                  <a:pt x="154" y="3140"/>
                  <a:pt x="152" y="3139"/>
                </a:cubicBezTo>
                <a:cubicBezTo>
                  <a:pt x="153" y="3139"/>
                  <a:pt x="154" y="3138"/>
                  <a:pt x="154" y="3137"/>
                </a:cubicBezTo>
                <a:cubicBezTo>
                  <a:pt x="155" y="3134"/>
                  <a:pt x="155" y="3129"/>
                  <a:pt x="154" y="3127"/>
                </a:cubicBezTo>
                <a:cubicBezTo>
                  <a:pt x="152" y="3123"/>
                  <a:pt x="150" y="3124"/>
                  <a:pt x="149" y="3124"/>
                </a:cubicBezTo>
                <a:cubicBezTo>
                  <a:pt x="145" y="3125"/>
                  <a:pt x="146" y="3129"/>
                  <a:pt x="146" y="3132"/>
                </a:cubicBezTo>
                <a:cubicBezTo>
                  <a:pt x="146" y="3134"/>
                  <a:pt x="146" y="3138"/>
                  <a:pt x="148" y="3139"/>
                </a:cubicBezTo>
                <a:lnTo>
                  <a:pt x="148" y="3140"/>
                </a:lnTo>
                <a:cubicBezTo>
                  <a:pt x="146" y="3141"/>
                  <a:pt x="142" y="3144"/>
                  <a:pt x="139" y="3219"/>
                </a:cubicBezTo>
                <a:cubicBezTo>
                  <a:pt x="138" y="3265"/>
                  <a:pt x="138" y="3312"/>
                  <a:pt x="140" y="3342"/>
                </a:cubicBezTo>
                <a:cubicBezTo>
                  <a:pt x="143" y="3385"/>
                  <a:pt x="144" y="3390"/>
                  <a:pt x="169" y="3461"/>
                </a:cubicBezTo>
                <a:cubicBezTo>
                  <a:pt x="181" y="3498"/>
                  <a:pt x="193" y="3528"/>
                  <a:pt x="205" y="3556"/>
                </a:cubicBezTo>
                <a:cubicBezTo>
                  <a:pt x="187" y="3520"/>
                  <a:pt x="167" y="3484"/>
                  <a:pt x="136" y="3434"/>
                </a:cubicBezTo>
                <a:cubicBezTo>
                  <a:pt x="80" y="3341"/>
                  <a:pt x="72" y="3305"/>
                  <a:pt x="85" y="3190"/>
                </a:cubicBezTo>
                <a:cubicBezTo>
                  <a:pt x="86" y="3186"/>
                  <a:pt x="87" y="3167"/>
                  <a:pt x="89" y="3147"/>
                </a:cubicBezTo>
                <a:cubicBezTo>
                  <a:pt x="92" y="3102"/>
                  <a:pt x="99" y="3053"/>
                  <a:pt x="103" y="3043"/>
                </a:cubicBezTo>
                <a:cubicBezTo>
                  <a:pt x="105" y="3039"/>
                  <a:pt x="107" y="3033"/>
                  <a:pt x="107" y="3030"/>
                </a:cubicBezTo>
                <a:cubicBezTo>
                  <a:pt x="107" y="3025"/>
                  <a:pt x="125" y="2980"/>
                  <a:pt x="138" y="2954"/>
                </a:cubicBezTo>
                <a:cubicBezTo>
                  <a:pt x="170" y="2891"/>
                  <a:pt x="197" y="2856"/>
                  <a:pt x="285" y="2764"/>
                </a:cubicBezTo>
                <a:cubicBezTo>
                  <a:pt x="315" y="2733"/>
                  <a:pt x="354" y="2691"/>
                  <a:pt x="372" y="2672"/>
                </a:cubicBezTo>
                <a:cubicBezTo>
                  <a:pt x="378" y="2665"/>
                  <a:pt x="383" y="2660"/>
                  <a:pt x="387" y="2656"/>
                </a:cubicBezTo>
                <a:cubicBezTo>
                  <a:pt x="382" y="2666"/>
                  <a:pt x="379" y="2678"/>
                  <a:pt x="379" y="2687"/>
                </a:cubicBezTo>
                <a:cubicBezTo>
                  <a:pt x="379" y="2689"/>
                  <a:pt x="378" y="2691"/>
                  <a:pt x="378" y="2691"/>
                </a:cubicBezTo>
                <a:cubicBezTo>
                  <a:pt x="375" y="2693"/>
                  <a:pt x="374" y="2700"/>
                  <a:pt x="374" y="2704"/>
                </a:cubicBezTo>
                <a:moveTo>
                  <a:pt x="384" y="2825"/>
                </a:moveTo>
                <a:cubicBezTo>
                  <a:pt x="385" y="2814"/>
                  <a:pt x="387" y="2796"/>
                  <a:pt x="387" y="2785"/>
                </a:cubicBezTo>
                <a:cubicBezTo>
                  <a:pt x="387" y="2775"/>
                  <a:pt x="390" y="2755"/>
                  <a:pt x="392" y="2741"/>
                </a:cubicBezTo>
                <a:cubicBezTo>
                  <a:pt x="395" y="2726"/>
                  <a:pt x="397" y="2711"/>
                  <a:pt x="398" y="2707"/>
                </a:cubicBezTo>
                <a:cubicBezTo>
                  <a:pt x="400" y="2692"/>
                  <a:pt x="403" y="2679"/>
                  <a:pt x="405" y="2676"/>
                </a:cubicBezTo>
                <a:cubicBezTo>
                  <a:pt x="407" y="2675"/>
                  <a:pt x="409" y="2672"/>
                  <a:pt x="409" y="2669"/>
                </a:cubicBezTo>
                <a:cubicBezTo>
                  <a:pt x="409" y="2667"/>
                  <a:pt x="411" y="2662"/>
                  <a:pt x="415" y="2656"/>
                </a:cubicBezTo>
                <a:cubicBezTo>
                  <a:pt x="419" y="2650"/>
                  <a:pt x="428" y="2635"/>
                  <a:pt x="435" y="2622"/>
                </a:cubicBezTo>
                <a:cubicBezTo>
                  <a:pt x="442" y="2608"/>
                  <a:pt x="449" y="2598"/>
                  <a:pt x="450" y="2596"/>
                </a:cubicBezTo>
                <a:cubicBezTo>
                  <a:pt x="456" y="2590"/>
                  <a:pt x="481" y="2555"/>
                  <a:pt x="489" y="2542"/>
                </a:cubicBezTo>
                <a:cubicBezTo>
                  <a:pt x="505" y="2515"/>
                  <a:pt x="553" y="2477"/>
                  <a:pt x="594" y="2460"/>
                </a:cubicBezTo>
                <a:cubicBezTo>
                  <a:pt x="658" y="2433"/>
                  <a:pt x="774" y="2419"/>
                  <a:pt x="859" y="2429"/>
                </a:cubicBezTo>
                <a:cubicBezTo>
                  <a:pt x="896" y="2433"/>
                  <a:pt x="939" y="2443"/>
                  <a:pt x="985" y="2457"/>
                </a:cubicBezTo>
                <a:cubicBezTo>
                  <a:pt x="1005" y="2464"/>
                  <a:pt x="1030" y="2473"/>
                  <a:pt x="1051" y="2482"/>
                </a:cubicBezTo>
                <a:cubicBezTo>
                  <a:pt x="988" y="2463"/>
                  <a:pt x="933" y="2458"/>
                  <a:pt x="853" y="2462"/>
                </a:cubicBezTo>
                <a:cubicBezTo>
                  <a:pt x="794" y="2465"/>
                  <a:pt x="776" y="2468"/>
                  <a:pt x="731" y="2483"/>
                </a:cubicBezTo>
                <a:cubicBezTo>
                  <a:pt x="697" y="2494"/>
                  <a:pt x="682" y="2501"/>
                  <a:pt x="636" y="2528"/>
                </a:cubicBezTo>
                <a:cubicBezTo>
                  <a:pt x="626" y="2533"/>
                  <a:pt x="618" y="2538"/>
                  <a:pt x="612" y="2542"/>
                </a:cubicBezTo>
                <a:cubicBezTo>
                  <a:pt x="605" y="2546"/>
                  <a:pt x="602" y="2549"/>
                  <a:pt x="603" y="2552"/>
                </a:cubicBezTo>
                <a:cubicBezTo>
                  <a:pt x="605" y="2556"/>
                  <a:pt x="607" y="2555"/>
                  <a:pt x="628" y="2545"/>
                </a:cubicBezTo>
                <a:cubicBezTo>
                  <a:pt x="654" y="2531"/>
                  <a:pt x="723" y="2503"/>
                  <a:pt x="756" y="2494"/>
                </a:cubicBezTo>
                <a:cubicBezTo>
                  <a:pt x="798" y="2482"/>
                  <a:pt x="914" y="2479"/>
                  <a:pt x="970" y="2488"/>
                </a:cubicBezTo>
                <a:cubicBezTo>
                  <a:pt x="1007" y="2494"/>
                  <a:pt x="1007" y="2494"/>
                  <a:pt x="1014" y="2496"/>
                </a:cubicBezTo>
                <a:cubicBezTo>
                  <a:pt x="1016" y="2497"/>
                  <a:pt x="1030" y="2501"/>
                  <a:pt x="1043" y="2504"/>
                </a:cubicBezTo>
                <a:cubicBezTo>
                  <a:pt x="1083" y="2515"/>
                  <a:pt x="1132" y="2532"/>
                  <a:pt x="1155" y="2541"/>
                </a:cubicBezTo>
                <a:cubicBezTo>
                  <a:pt x="1151" y="2541"/>
                  <a:pt x="1146" y="2540"/>
                  <a:pt x="1140" y="2540"/>
                </a:cubicBezTo>
                <a:cubicBezTo>
                  <a:pt x="1099" y="2536"/>
                  <a:pt x="1067" y="2536"/>
                  <a:pt x="1045" y="2541"/>
                </a:cubicBezTo>
                <a:cubicBezTo>
                  <a:pt x="1009" y="2548"/>
                  <a:pt x="1001" y="2550"/>
                  <a:pt x="996" y="2552"/>
                </a:cubicBezTo>
                <a:cubicBezTo>
                  <a:pt x="993" y="2553"/>
                  <a:pt x="987" y="2555"/>
                  <a:pt x="983" y="2555"/>
                </a:cubicBezTo>
                <a:cubicBezTo>
                  <a:pt x="973" y="2557"/>
                  <a:pt x="936" y="2570"/>
                  <a:pt x="912" y="2579"/>
                </a:cubicBezTo>
                <a:cubicBezTo>
                  <a:pt x="894" y="2586"/>
                  <a:pt x="887" y="2586"/>
                  <a:pt x="840" y="2583"/>
                </a:cubicBezTo>
                <a:cubicBezTo>
                  <a:pt x="805" y="2581"/>
                  <a:pt x="752" y="2588"/>
                  <a:pt x="692" y="2603"/>
                </a:cubicBezTo>
                <a:cubicBezTo>
                  <a:pt x="602" y="2625"/>
                  <a:pt x="502" y="2682"/>
                  <a:pt x="449" y="2743"/>
                </a:cubicBezTo>
                <a:cubicBezTo>
                  <a:pt x="418" y="2778"/>
                  <a:pt x="395" y="2810"/>
                  <a:pt x="385" y="2829"/>
                </a:cubicBezTo>
                <a:cubicBezTo>
                  <a:pt x="384" y="2830"/>
                  <a:pt x="383" y="2831"/>
                  <a:pt x="383" y="2833"/>
                </a:cubicBezTo>
                <a:cubicBezTo>
                  <a:pt x="383" y="2830"/>
                  <a:pt x="383" y="2828"/>
                  <a:pt x="384" y="2825"/>
                </a:cubicBezTo>
                <a:moveTo>
                  <a:pt x="1225" y="3657"/>
                </a:moveTo>
                <a:cubicBezTo>
                  <a:pt x="1216" y="3641"/>
                  <a:pt x="1202" y="3602"/>
                  <a:pt x="1193" y="3571"/>
                </a:cubicBezTo>
                <a:cubicBezTo>
                  <a:pt x="1188" y="3551"/>
                  <a:pt x="1180" y="3531"/>
                  <a:pt x="1173" y="3517"/>
                </a:cubicBezTo>
                <a:cubicBezTo>
                  <a:pt x="1172" y="3513"/>
                  <a:pt x="1165" y="3499"/>
                  <a:pt x="1157" y="3485"/>
                </a:cubicBezTo>
                <a:cubicBezTo>
                  <a:pt x="1139" y="3448"/>
                  <a:pt x="1121" y="3422"/>
                  <a:pt x="1103" y="3404"/>
                </a:cubicBezTo>
                <a:cubicBezTo>
                  <a:pt x="1092" y="3394"/>
                  <a:pt x="1089" y="3393"/>
                  <a:pt x="1087" y="3395"/>
                </a:cubicBezTo>
                <a:cubicBezTo>
                  <a:pt x="1084" y="3397"/>
                  <a:pt x="1086" y="3400"/>
                  <a:pt x="1088" y="3402"/>
                </a:cubicBezTo>
                <a:cubicBezTo>
                  <a:pt x="1128" y="3458"/>
                  <a:pt x="1163" y="3529"/>
                  <a:pt x="1171" y="3571"/>
                </a:cubicBezTo>
                <a:cubicBezTo>
                  <a:pt x="1174" y="3589"/>
                  <a:pt x="1186" y="3626"/>
                  <a:pt x="1194" y="3641"/>
                </a:cubicBezTo>
                <a:cubicBezTo>
                  <a:pt x="1196" y="3646"/>
                  <a:pt x="1201" y="3657"/>
                  <a:pt x="1206" y="3665"/>
                </a:cubicBezTo>
                <a:cubicBezTo>
                  <a:pt x="1217" y="3690"/>
                  <a:pt x="1304" y="3813"/>
                  <a:pt x="1326" y="3836"/>
                </a:cubicBezTo>
                <a:cubicBezTo>
                  <a:pt x="1336" y="3846"/>
                  <a:pt x="1399" y="3891"/>
                  <a:pt x="1423" y="3905"/>
                </a:cubicBezTo>
                <a:cubicBezTo>
                  <a:pt x="1425" y="3906"/>
                  <a:pt x="1426" y="3907"/>
                  <a:pt x="1427" y="3908"/>
                </a:cubicBezTo>
                <a:cubicBezTo>
                  <a:pt x="1394" y="3898"/>
                  <a:pt x="1362" y="3890"/>
                  <a:pt x="1336" y="3885"/>
                </a:cubicBezTo>
                <a:cubicBezTo>
                  <a:pt x="1301" y="3879"/>
                  <a:pt x="1287" y="3874"/>
                  <a:pt x="1271" y="3863"/>
                </a:cubicBezTo>
                <a:cubicBezTo>
                  <a:pt x="1263" y="3857"/>
                  <a:pt x="1239" y="3827"/>
                  <a:pt x="1216" y="3794"/>
                </a:cubicBezTo>
                <a:cubicBezTo>
                  <a:pt x="1211" y="3787"/>
                  <a:pt x="1196" y="3766"/>
                  <a:pt x="1181" y="3747"/>
                </a:cubicBezTo>
                <a:cubicBezTo>
                  <a:pt x="1155" y="3713"/>
                  <a:pt x="1129" y="3669"/>
                  <a:pt x="1106" y="3623"/>
                </a:cubicBezTo>
                <a:cubicBezTo>
                  <a:pt x="1077" y="3563"/>
                  <a:pt x="1037" y="3497"/>
                  <a:pt x="1013" y="3469"/>
                </a:cubicBezTo>
                <a:cubicBezTo>
                  <a:pt x="990" y="3442"/>
                  <a:pt x="956" y="3419"/>
                  <a:pt x="937" y="3417"/>
                </a:cubicBezTo>
                <a:cubicBezTo>
                  <a:pt x="933" y="3417"/>
                  <a:pt x="930" y="3417"/>
                  <a:pt x="929" y="3416"/>
                </a:cubicBezTo>
                <a:cubicBezTo>
                  <a:pt x="928" y="3415"/>
                  <a:pt x="927" y="3410"/>
                  <a:pt x="926" y="3405"/>
                </a:cubicBezTo>
                <a:cubicBezTo>
                  <a:pt x="921" y="3376"/>
                  <a:pt x="937" y="3326"/>
                  <a:pt x="962" y="3297"/>
                </a:cubicBezTo>
                <a:cubicBezTo>
                  <a:pt x="965" y="3293"/>
                  <a:pt x="970" y="3287"/>
                  <a:pt x="972" y="3282"/>
                </a:cubicBezTo>
                <a:cubicBezTo>
                  <a:pt x="976" y="3275"/>
                  <a:pt x="1003" y="3253"/>
                  <a:pt x="1018" y="3246"/>
                </a:cubicBezTo>
                <a:cubicBezTo>
                  <a:pt x="1023" y="3243"/>
                  <a:pt x="1036" y="3241"/>
                  <a:pt x="1048" y="3240"/>
                </a:cubicBezTo>
                <a:cubicBezTo>
                  <a:pt x="1053" y="3240"/>
                  <a:pt x="1057" y="3239"/>
                  <a:pt x="1060" y="3239"/>
                </a:cubicBezTo>
                <a:cubicBezTo>
                  <a:pt x="1070" y="3239"/>
                  <a:pt x="1076" y="3241"/>
                  <a:pt x="1085" y="3245"/>
                </a:cubicBezTo>
                <a:cubicBezTo>
                  <a:pt x="1110" y="3255"/>
                  <a:pt x="1148" y="3289"/>
                  <a:pt x="1169" y="3319"/>
                </a:cubicBezTo>
                <a:cubicBezTo>
                  <a:pt x="1204" y="3368"/>
                  <a:pt x="1235" y="3437"/>
                  <a:pt x="1253" y="3509"/>
                </a:cubicBezTo>
                <a:cubicBezTo>
                  <a:pt x="1255" y="3516"/>
                  <a:pt x="1262" y="3541"/>
                  <a:pt x="1263" y="3543"/>
                </a:cubicBezTo>
                <a:lnTo>
                  <a:pt x="1263" y="3542"/>
                </a:lnTo>
                <a:cubicBezTo>
                  <a:pt x="1264" y="3544"/>
                  <a:pt x="1268" y="3559"/>
                  <a:pt x="1274" y="3582"/>
                </a:cubicBezTo>
                <a:cubicBezTo>
                  <a:pt x="1287" y="3633"/>
                  <a:pt x="1294" y="3654"/>
                  <a:pt x="1305" y="3680"/>
                </a:cubicBezTo>
                <a:cubicBezTo>
                  <a:pt x="1311" y="3692"/>
                  <a:pt x="1319" y="3712"/>
                  <a:pt x="1325" y="3724"/>
                </a:cubicBezTo>
                <a:cubicBezTo>
                  <a:pt x="1343" y="3765"/>
                  <a:pt x="1386" y="3833"/>
                  <a:pt x="1397" y="3841"/>
                </a:cubicBezTo>
                <a:cubicBezTo>
                  <a:pt x="1398" y="3842"/>
                  <a:pt x="1405" y="3851"/>
                  <a:pt x="1416" y="3863"/>
                </a:cubicBezTo>
                <a:cubicBezTo>
                  <a:pt x="1421" y="3870"/>
                  <a:pt x="1427" y="3878"/>
                  <a:pt x="1433" y="3884"/>
                </a:cubicBezTo>
                <a:cubicBezTo>
                  <a:pt x="1428" y="3881"/>
                  <a:pt x="1423" y="3878"/>
                  <a:pt x="1418" y="3875"/>
                </a:cubicBezTo>
                <a:cubicBezTo>
                  <a:pt x="1397" y="3862"/>
                  <a:pt x="1355" y="3831"/>
                  <a:pt x="1342" y="3818"/>
                </a:cubicBezTo>
                <a:cubicBezTo>
                  <a:pt x="1325" y="3803"/>
                  <a:pt x="1248" y="3695"/>
                  <a:pt x="1225" y="3657"/>
                </a:cubicBezTo>
                <a:moveTo>
                  <a:pt x="798" y="3660"/>
                </a:moveTo>
                <a:cubicBezTo>
                  <a:pt x="799" y="3649"/>
                  <a:pt x="800" y="3614"/>
                  <a:pt x="801" y="3581"/>
                </a:cubicBezTo>
                <a:cubicBezTo>
                  <a:pt x="802" y="3492"/>
                  <a:pt x="807" y="3459"/>
                  <a:pt x="828" y="3403"/>
                </a:cubicBezTo>
                <a:cubicBezTo>
                  <a:pt x="838" y="3376"/>
                  <a:pt x="837" y="3375"/>
                  <a:pt x="836" y="3373"/>
                </a:cubicBezTo>
                <a:lnTo>
                  <a:pt x="835" y="3372"/>
                </a:lnTo>
                <a:lnTo>
                  <a:pt x="833" y="3372"/>
                </a:lnTo>
                <a:cubicBezTo>
                  <a:pt x="831" y="3372"/>
                  <a:pt x="829" y="3372"/>
                  <a:pt x="815" y="3400"/>
                </a:cubicBezTo>
                <a:cubicBezTo>
                  <a:pt x="807" y="3416"/>
                  <a:pt x="800" y="3432"/>
                  <a:pt x="797" y="3441"/>
                </a:cubicBezTo>
                <a:cubicBezTo>
                  <a:pt x="783" y="3481"/>
                  <a:pt x="779" y="3516"/>
                  <a:pt x="778" y="3587"/>
                </a:cubicBezTo>
                <a:cubicBezTo>
                  <a:pt x="778" y="3611"/>
                  <a:pt x="777" y="3640"/>
                  <a:pt x="776" y="3649"/>
                </a:cubicBezTo>
                <a:cubicBezTo>
                  <a:pt x="775" y="3659"/>
                  <a:pt x="775" y="3697"/>
                  <a:pt x="776" y="3732"/>
                </a:cubicBezTo>
                <a:lnTo>
                  <a:pt x="777" y="3777"/>
                </a:lnTo>
                <a:lnTo>
                  <a:pt x="769" y="3756"/>
                </a:lnTo>
                <a:cubicBezTo>
                  <a:pt x="737" y="3674"/>
                  <a:pt x="720" y="3616"/>
                  <a:pt x="721" y="3593"/>
                </a:cubicBezTo>
                <a:cubicBezTo>
                  <a:pt x="721" y="3587"/>
                  <a:pt x="722" y="3572"/>
                  <a:pt x="722" y="3561"/>
                </a:cubicBezTo>
                <a:cubicBezTo>
                  <a:pt x="722" y="3549"/>
                  <a:pt x="723" y="3538"/>
                  <a:pt x="724" y="3535"/>
                </a:cubicBezTo>
                <a:cubicBezTo>
                  <a:pt x="726" y="3531"/>
                  <a:pt x="727" y="3522"/>
                  <a:pt x="728" y="3514"/>
                </a:cubicBezTo>
                <a:cubicBezTo>
                  <a:pt x="729" y="3496"/>
                  <a:pt x="740" y="3452"/>
                  <a:pt x="747" y="3436"/>
                </a:cubicBezTo>
                <a:cubicBezTo>
                  <a:pt x="761" y="3404"/>
                  <a:pt x="823" y="3323"/>
                  <a:pt x="849" y="3304"/>
                </a:cubicBezTo>
                <a:cubicBezTo>
                  <a:pt x="869" y="3289"/>
                  <a:pt x="925" y="3257"/>
                  <a:pt x="938" y="3253"/>
                </a:cubicBezTo>
                <a:cubicBezTo>
                  <a:pt x="944" y="3251"/>
                  <a:pt x="956" y="3249"/>
                  <a:pt x="965" y="3248"/>
                </a:cubicBezTo>
                <a:lnTo>
                  <a:pt x="974" y="3247"/>
                </a:lnTo>
                <a:lnTo>
                  <a:pt x="960" y="3263"/>
                </a:lnTo>
                <a:cubicBezTo>
                  <a:pt x="930" y="3298"/>
                  <a:pt x="912" y="3334"/>
                  <a:pt x="905" y="3367"/>
                </a:cubicBezTo>
                <a:cubicBezTo>
                  <a:pt x="902" y="3387"/>
                  <a:pt x="904" y="3421"/>
                  <a:pt x="911" y="3449"/>
                </a:cubicBezTo>
                <a:cubicBezTo>
                  <a:pt x="920" y="3482"/>
                  <a:pt x="920" y="3514"/>
                  <a:pt x="911" y="3545"/>
                </a:cubicBezTo>
                <a:cubicBezTo>
                  <a:pt x="903" y="3573"/>
                  <a:pt x="877" y="3636"/>
                  <a:pt x="866" y="3654"/>
                </a:cubicBezTo>
                <a:cubicBezTo>
                  <a:pt x="855" y="3671"/>
                  <a:pt x="849" y="3686"/>
                  <a:pt x="832" y="3729"/>
                </a:cubicBezTo>
                <a:cubicBezTo>
                  <a:pt x="823" y="3751"/>
                  <a:pt x="809" y="3802"/>
                  <a:pt x="805" y="3827"/>
                </a:cubicBezTo>
                <a:cubicBezTo>
                  <a:pt x="801" y="3790"/>
                  <a:pt x="796" y="3680"/>
                  <a:pt x="798" y="3660"/>
                </a:cubicBezTo>
                <a:moveTo>
                  <a:pt x="1213" y="4363"/>
                </a:moveTo>
                <a:cubicBezTo>
                  <a:pt x="1204" y="4350"/>
                  <a:pt x="1201" y="4336"/>
                  <a:pt x="1202" y="4330"/>
                </a:cubicBezTo>
                <a:cubicBezTo>
                  <a:pt x="1202" y="4329"/>
                  <a:pt x="1202" y="4329"/>
                  <a:pt x="1203" y="4329"/>
                </a:cubicBezTo>
                <a:cubicBezTo>
                  <a:pt x="1204" y="4330"/>
                  <a:pt x="1205" y="4333"/>
                  <a:pt x="1207" y="4339"/>
                </a:cubicBezTo>
                <a:lnTo>
                  <a:pt x="1207" y="4339"/>
                </a:lnTo>
                <a:cubicBezTo>
                  <a:pt x="1209" y="4344"/>
                  <a:pt x="1211" y="4355"/>
                  <a:pt x="1213" y="4363"/>
                </a:cubicBezTo>
                <a:moveTo>
                  <a:pt x="959" y="5108"/>
                </a:moveTo>
                <a:cubicBezTo>
                  <a:pt x="972" y="5037"/>
                  <a:pt x="980" y="4985"/>
                  <a:pt x="984" y="4949"/>
                </a:cubicBezTo>
                <a:cubicBezTo>
                  <a:pt x="990" y="4895"/>
                  <a:pt x="998" y="4856"/>
                  <a:pt x="1013" y="4797"/>
                </a:cubicBezTo>
                <a:cubicBezTo>
                  <a:pt x="1020" y="4769"/>
                  <a:pt x="1027" y="4736"/>
                  <a:pt x="1028" y="4723"/>
                </a:cubicBezTo>
                <a:cubicBezTo>
                  <a:pt x="1029" y="4711"/>
                  <a:pt x="1028" y="4687"/>
                  <a:pt x="1026" y="4670"/>
                </a:cubicBezTo>
                <a:cubicBezTo>
                  <a:pt x="1024" y="4633"/>
                  <a:pt x="1021" y="4631"/>
                  <a:pt x="1020" y="4630"/>
                </a:cubicBezTo>
                <a:lnTo>
                  <a:pt x="1018" y="4629"/>
                </a:lnTo>
                <a:lnTo>
                  <a:pt x="1016" y="4629"/>
                </a:lnTo>
                <a:cubicBezTo>
                  <a:pt x="1014" y="4630"/>
                  <a:pt x="1013" y="4631"/>
                  <a:pt x="1012" y="4652"/>
                </a:cubicBezTo>
                <a:cubicBezTo>
                  <a:pt x="1010" y="4718"/>
                  <a:pt x="1009" y="4724"/>
                  <a:pt x="992" y="4788"/>
                </a:cubicBezTo>
                <a:cubicBezTo>
                  <a:pt x="975" y="4851"/>
                  <a:pt x="969" y="4881"/>
                  <a:pt x="963" y="4932"/>
                </a:cubicBezTo>
                <a:cubicBezTo>
                  <a:pt x="960" y="4961"/>
                  <a:pt x="959" y="4972"/>
                  <a:pt x="957" y="4981"/>
                </a:cubicBezTo>
                <a:cubicBezTo>
                  <a:pt x="953" y="5005"/>
                  <a:pt x="938" y="5097"/>
                  <a:pt x="937" y="5102"/>
                </a:cubicBezTo>
                <a:cubicBezTo>
                  <a:pt x="936" y="5105"/>
                  <a:pt x="935" y="5113"/>
                  <a:pt x="934" y="5120"/>
                </a:cubicBezTo>
                <a:cubicBezTo>
                  <a:pt x="933" y="5126"/>
                  <a:pt x="931" y="5135"/>
                  <a:pt x="930" y="5139"/>
                </a:cubicBezTo>
                <a:cubicBezTo>
                  <a:pt x="929" y="5142"/>
                  <a:pt x="928" y="5148"/>
                  <a:pt x="927" y="5154"/>
                </a:cubicBezTo>
                <a:cubicBezTo>
                  <a:pt x="927" y="5152"/>
                  <a:pt x="926" y="5148"/>
                  <a:pt x="926" y="5145"/>
                </a:cubicBezTo>
                <a:cubicBezTo>
                  <a:pt x="924" y="5127"/>
                  <a:pt x="921" y="5104"/>
                  <a:pt x="919" y="5094"/>
                </a:cubicBezTo>
                <a:cubicBezTo>
                  <a:pt x="916" y="5071"/>
                  <a:pt x="920" y="5029"/>
                  <a:pt x="933" y="4968"/>
                </a:cubicBezTo>
                <a:cubicBezTo>
                  <a:pt x="939" y="4940"/>
                  <a:pt x="946" y="4897"/>
                  <a:pt x="948" y="4873"/>
                </a:cubicBezTo>
                <a:cubicBezTo>
                  <a:pt x="954" y="4824"/>
                  <a:pt x="955" y="4739"/>
                  <a:pt x="950" y="4712"/>
                </a:cubicBezTo>
                <a:cubicBezTo>
                  <a:pt x="944" y="4675"/>
                  <a:pt x="928" y="4630"/>
                  <a:pt x="901" y="4577"/>
                </a:cubicBezTo>
                <a:cubicBezTo>
                  <a:pt x="892" y="4560"/>
                  <a:pt x="879" y="4534"/>
                  <a:pt x="871" y="4518"/>
                </a:cubicBezTo>
                <a:cubicBezTo>
                  <a:pt x="856" y="4487"/>
                  <a:pt x="843" y="4466"/>
                  <a:pt x="816" y="4426"/>
                </a:cubicBezTo>
                <a:cubicBezTo>
                  <a:pt x="801" y="4405"/>
                  <a:pt x="800" y="4402"/>
                  <a:pt x="798" y="4381"/>
                </a:cubicBezTo>
                <a:cubicBezTo>
                  <a:pt x="794" y="4349"/>
                  <a:pt x="797" y="4315"/>
                  <a:pt x="809" y="4274"/>
                </a:cubicBezTo>
                <a:cubicBezTo>
                  <a:pt x="822" y="4225"/>
                  <a:pt x="826" y="4200"/>
                  <a:pt x="823" y="4172"/>
                </a:cubicBezTo>
                <a:cubicBezTo>
                  <a:pt x="823" y="4168"/>
                  <a:pt x="823" y="4162"/>
                  <a:pt x="822" y="4157"/>
                </a:cubicBezTo>
                <a:cubicBezTo>
                  <a:pt x="828" y="4168"/>
                  <a:pt x="839" y="4187"/>
                  <a:pt x="849" y="4204"/>
                </a:cubicBezTo>
                <a:cubicBezTo>
                  <a:pt x="865" y="4233"/>
                  <a:pt x="885" y="4265"/>
                  <a:pt x="893" y="4275"/>
                </a:cubicBezTo>
                <a:cubicBezTo>
                  <a:pt x="911" y="4299"/>
                  <a:pt x="947" y="4337"/>
                  <a:pt x="976" y="4363"/>
                </a:cubicBezTo>
                <a:cubicBezTo>
                  <a:pt x="1001" y="4384"/>
                  <a:pt x="1001" y="4384"/>
                  <a:pt x="1014" y="4400"/>
                </a:cubicBezTo>
                <a:cubicBezTo>
                  <a:pt x="1041" y="4432"/>
                  <a:pt x="1069" y="4492"/>
                  <a:pt x="1077" y="4534"/>
                </a:cubicBezTo>
                <a:cubicBezTo>
                  <a:pt x="1078" y="4540"/>
                  <a:pt x="1082" y="4560"/>
                  <a:pt x="1086" y="4577"/>
                </a:cubicBezTo>
                <a:cubicBezTo>
                  <a:pt x="1093" y="4613"/>
                  <a:pt x="1095" y="4645"/>
                  <a:pt x="1092" y="4666"/>
                </a:cubicBezTo>
                <a:cubicBezTo>
                  <a:pt x="1090" y="4680"/>
                  <a:pt x="1084" y="4707"/>
                  <a:pt x="1071" y="4765"/>
                </a:cubicBezTo>
                <a:cubicBezTo>
                  <a:pt x="1066" y="4787"/>
                  <a:pt x="1040" y="4882"/>
                  <a:pt x="1026" y="4927"/>
                </a:cubicBezTo>
                <a:cubicBezTo>
                  <a:pt x="1021" y="4943"/>
                  <a:pt x="1013" y="4973"/>
                  <a:pt x="1006" y="4994"/>
                </a:cubicBezTo>
                <a:cubicBezTo>
                  <a:pt x="1000" y="5015"/>
                  <a:pt x="987" y="5055"/>
                  <a:pt x="977" y="5084"/>
                </a:cubicBezTo>
                <a:cubicBezTo>
                  <a:pt x="967" y="5112"/>
                  <a:pt x="954" y="5150"/>
                  <a:pt x="949" y="5171"/>
                </a:cubicBezTo>
                <a:cubicBezTo>
                  <a:pt x="951" y="5157"/>
                  <a:pt x="954" y="5138"/>
                  <a:pt x="959" y="5108"/>
                </a:cubicBezTo>
                <a:moveTo>
                  <a:pt x="595" y="5898"/>
                </a:moveTo>
                <a:cubicBezTo>
                  <a:pt x="592" y="5871"/>
                  <a:pt x="590" y="5824"/>
                  <a:pt x="588" y="5753"/>
                </a:cubicBezTo>
                <a:lnTo>
                  <a:pt x="587" y="5734"/>
                </a:lnTo>
                <a:cubicBezTo>
                  <a:pt x="585" y="5673"/>
                  <a:pt x="582" y="5620"/>
                  <a:pt x="578" y="5575"/>
                </a:cubicBezTo>
                <a:lnTo>
                  <a:pt x="577" y="5562"/>
                </a:lnTo>
                <a:cubicBezTo>
                  <a:pt x="571" y="5495"/>
                  <a:pt x="562" y="5440"/>
                  <a:pt x="550" y="5402"/>
                </a:cubicBezTo>
                <a:cubicBezTo>
                  <a:pt x="545" y="5383"/>
                  <a:pt x="527" y="5344"/>
                  <a:pt x="520" y="5336"/>
                </a:cubicBezTo>
                <a:lnTo>
                  <a:pt x="519" y="5335"/>
                </a:lnTo>
                <a:cubicBezTo>
                  <a:pt x="516" y="5332"/>
                  <a:pt x="515" y="5329"/>
                  <a:pt x="512" y="5331"/>
                </a:cubicBezTo>
                <a:cubicBezTo>
                  <a:pt x="509" y="5333"/>
                  <a:pt x="510" y="5336"/>
                  <a:pt x="512" y="5343"/>
                </a:cubicBezTo>
                <a:cubicBezTo>
                  <a:pt x="514" y="5348"/>
                  <a:pt x="517" y="5356"/>
                  <a:pt x="522" y="5369"/>
                </a:cubicBezTo>
                <a:lnTo>
                  <a:pt x="524" y="5375"/>
                </a:lnTo>
                <a:cubicBezTo>
                  <a:pt x="540" y="5419"/>
                  <a:pt x="541" y="5423"/>
                  <a:pt x="545" y="5460"/>
                </a:cubicBezTo>
                <a:cubicBezTo>
                  <a:pt x="549" y="5493"/>
                  <a:pt x="562" y="5640"/>
                  <a:pt x="562" y="5646"/>
                </a:cubicBezTo>
                <a:cubicBezTo>
                  <a:pt x="562" y="5648"/>
                  <a:pt x="563" y="5685"/>
                  <a:pt x="564" y="5720"/>
                </a:cubicBezTo>
                <a:cubicBezTo>
                  <a:pt x="566" y="5758"/>
                  <a:pt x="567" y="5804"/>
                  <a:pt x="567" y="5823"/>
                </a:cubicBezTo>
                <a:cubicBezTo>
                  <a:pt x="567" y="5853"/>
                  <a:pt x="569" y="5887"/>
                  <a:pt x="571" y="5908"/>
                </a:cubicBezTo>
                <a:cubicBezTo>
                  <a:pt x="561" y="5886"/>
                  <a:pt x="548" y="5852"/>
                  <a:pt x="544" y="5834"/>
                </a:cubicBezTo>
                <a:cubicBezTo>
                  <a:pt x="541" y="5821"/>
                  <a:pt x="541" y="5806"/>
                  <a:pt x="538" y="5727"/>
                </a:cubicBezTo>
                <a:cubicBezTo>
                  <a:pt x="537" y="5710"/>
                  <a:pt x="535" y="5690"/>
                  <a:pt x="532" y="5683"/>
                </a:cubicBezTo>
                <a:cubicBezTo>
                  <a:pt x="530" y="5677"/>
                  <a:pt x="525" y="5662"/>
                  <a:pt x="522" y="5651"/>
                </a:cubicBezTo>
                <a:cubicBezTo>
                  <a:pt x="518" y="5640"/>
                  <a:pt x="513" y="5624"/>
                  <a:pt x="510" y="5616"/>
                </a:cubicBezTo>
                <a:cubicBezTo>
                  <a:pt x="507" y="5608"/>
                  <a:pt x="504" y="5599"/>
                  <a:pt x="504" y="5595"/>
                </a:cubicBezTo>
                <a:cubicBezTo>
                  <a:pt x="503" y="5592"/>
                  <a:pt x="501" y="5586"/>
                  <a:pt x="500" y="5582"/>
                </a:cubicBezTo>
                <a:cubicBezTo>
                  <a:pt x="499" y="5578"/>
                  <a:pt x="495" y="5558"/>
                  <a:pt x="491" y="5538"/>
                </a:cubicBezTo>
                <a:cubicBezTo>
                  <a:pt x="481" y="5487"/>
                  <a:pt x="468" y="5443"/>
                  <a:pt x="458" y="5431"/>
                </a:cubicBezTo>
                <a:cubicBezTo>
                  <a:pt x="441" y="5412"/>
                  <a:pt x="420" y="5372"/>
                  <a:pt x="410" y="5340"/>
                </a:cubicBezTo>
                <a:cubicBezTo>
                  <a:pt x="394" y="5286"/>
                  <a:pt x="380" y="5261"/>
                  <a:pt x="354" y="5236"/>
                </a:cubicBezTo>
                <a:cubicBezTo>
                  <a:pt x="342" y="5224"/>
                  <a:pt x="309" y="5207"/>
                  <a:pt x="285" y="5202"/>
                </a:cubicBezTo>
                <a:lnTo>
                  <a:pt x="282" y="5201"/>
                </a:lnTo>
                <a:lnTo>
                  <a:pt x="288" y="5198"/>
                </a:lnTo>
                <a:cubicBezTo>
                  <a:pt x="295" y="5194"/>
                  <a:pt x="309" y="5188"/>
                  <a:pt x="319" y="5185"/>
                </a:cubicBezTo>
                <a:cubicBezTo>
                  <a:pt x="338" y="5180"/>
                  <a:pt x="386" y="5176"/>
                  <a:pt x="404" y="5179"/>
                </a:cubicBezTo>
                <a:cubicBezTo>
                  <a:pt x="409" y="5180"/>
                  <a:pt x="418" y="5181"/>
                  <a:pt x="422" y="5181"/>
                </a:cubicBezTo>
                <a:cubicBezTo>
                  <a:pt x="460" y="5186"/>
                  <a:pt x="515" y="5214"/>
                  <a:pt x="562" y="5251"/>
                </a:cubicBezTo>
                <a:cubicBezTo>
                  <a:pt x="597" y="5279"/>
                  <a:pt x="632" y="5326"/>
                  <a:pt x="651" y="5372"/>
                </a:cubicBezTo>
                <a:cubicBezTo>
                  <a:pt x="675" y="5431"/>
                  <a:pt x="673" y="5511"/>
                  <a:pt x="646" y="5611"/>
                </a:cubicBezTo>
                <a:cubicBezTo>
                  <a:pt x="603" y="5766"/>
                  <a:pt x="593" y="5819"/>
                  <a:pt x="595" y="5898"/>
                </a:cubicBezTo>
                <a:moveTo>
                  <a:pt x="160" y="5400"/>
                </a:moveTo>
                <a:cubicBezTo>
                  <a:pt x="160" y="5404"/>
                  <a:pt x="160" y="5407"/>
                  <a:pt x="160" y="5410"/>
                </a:cubicBezTo>
                <a:cubicBezTo>
                  <a:pt x="156" y="5407"/>
                  <a:pt x="150" y="5399"/>
                  <a:pt x="145" y="5388"/>
                </a:cubicBezTo>
                <a:cubicBezTo>
                  <a:pt x="133" y="5363"/>
                  <a:pt x="133" y="5304"/>
                  <a:pt x="145" y="5271"/>
                </a:cubicBezTo>
                <a:cubicBezTo>
                  <a:pt x="148" y="5264"/>
                  <a:pt x="148" y="5260"/>
                  <a:pt x="146" y="5259"/>
                </a:cubicBezTo>
                <a:cubicBezTo>
                  <a:pt x="145" y="5258"/>
                  <a:pt x="143" y="5257"/>
                  <a:pt x="141" y="5259"/>
                </a:cubicBezTo>
                <a:cubicBezTo>
                  <a:pt x="130" y="5266"/>
                  <a:pt x="117" y="5326"/>
                  <a:pt x="118" y="5350"/>
                </a:cubicBezTo>
                <a:cubicBezTo>
                  <a:pt x="119" y="5368"/>
                  <a:pt x="127" y="5394"/>
                  <a:pt x="136" y="5411"/>
                </a:cubicBezTo>
                <a:lnTo>
                  <a:pt x="130" y="5406"/>
                </a:lnTo>
                <a:cubicBezTo>
                  <a:pt x="107" y="5390"/>
                  <a:pt x="102" y="5384"/>
                  <a:pt x="92" y="5361"/>
                </a:cubicBezTo>
                <a:cubicBezTo>
                  <a:pt x="81" y="5334"/>
                  <a:pt x="79" y="5304"/>
                  <a:pt x="88" y="5284"/>
                </a:cubicBezTo>
                <a:cubicBezTo>
                  <a:pt x="96" y="5266"/>
                  <a:pt x="108" y="5252"/>
                  <a:pt x="126" y="5241"/>
                </a:cubicBezTo>
                <a:cubicBezTo>
                  <a:pt x="138" y="5233"/>
                  <a:pt x="140" y="5230"/>
                  <a:pt x="141" y="5228"/>
                </a:cubicBezTo>
                <a:cubicBezTo>
                  <a:pt x="144" y="5226"/>
                  <a:pt x="158" y="5219"/>
                  <a:pt x="177" y="5213"/>
                </a:cubicBezTo>
                <a:cubicBezTo>
                  <a:pt x="193" y="5207"/>
                  <a:pt x="195" y="5207"/>
                  <a:pt x="201" y="5205"/>
                </a:cubicBezTo>
                <a:cubicBezTo>
                  <a:pt x="214" y="5201"/>
                  <a:pt x="226" y="5198"/>
                  <a:pt x="233" y="5194"/>
                </a:cubicBezTo>
                <a:cubicBezTo>
                  <a:pt x="237" y="5193"/>
                  <a:pt x="250" y="5189"/>
                  <a:pt x="262" y="5186"/>
                </a:cubicBezTo>
                <a:lnTo>
                  <a:pt x="263" y="5186"/>
                </a:lnTo>
                <a:cubicBezTo>
                  <a:pt x="246" y="5196"/>
                  <a:pt x="218" y="5228"/>
                  <a:pt x="202" y="5256"/>
                </a:cubicBezTo>
                <a:cubicBezTo>
                  <a:pt x="191" y="5275"/>
                  <a:pt x="178" y="5305"/>
                  <a:pt x="170" y="5329"/>
                </a:cubicBezTo>
                <a:cubicBezTo>
                  <a:pt x="165" y="5345"/>
                  <a:pt x="159" y="5385"/>
                  <a:pt x="160" y="5400"/>
                </a:cubicBezTo>
                <a:moveTo>
                  <a:pt x="1157" y="5713"/>
                </a:moveTo>
                <a:cubicBezTo>
                  <a:pt x="1166" y="5707"/>
                  <a:pt x="1198" y="5691"/>
                  <a:pt x="1201" y="5691"/>
                </a:cubicBezTo>
                <a:lnTo>
                  <a:pt x="1201" y="5691"/>
                </a:lnTo>
                <a:cubicBezTo>
                  <a:pt x="1203" y="5690"/>
                  <a:pt x="1215" y="5684"/>
                  <a:pt x="1238" y="5671"/>
                </a:cubicBezTo>
                <a:cubicBezTo>
                  <a:pt x="1257" y="5661"/>
                  <a:pt x="1284" y="5647"/>
                  <a:pt x="1298" y="5640"/>
                </a:cubicBezTo>
                <a:cubicBezTo>
                  <a:pt x="1354" y="5615"/>
                  <a:pt x="1463" y="5554"/>
                  <a:pt x="1490" y="5533"/>
                </a:cubicBezTo>
                <a:cubicBezTo>
                  <a:pt x="1513" y="5515"/>
                  <a:pt x="1548" y="5482"/>
                  <a:pt x="1551" y="5473"/>
                </a:cubicBezTo>
                <a:cubicBezTo>
                  <a:pt x="1551" y="5471"/>
                  <a:pt x="1550" y="5469"/>
                  <a:pt x="1549" y="5468"/>
                </a:cubicBezTo>
                <a:cubicBezTo>
                  <a:pt x="1547" y="5467"/>
                  <a:pt x="1545" y="5466"/>
                  <a:pt x="1533" y="5479"/>
                </a:cubicBezTo>
                <a:cubicBezTo>
                  <a:pt x="1526" y="5487"/>
                  <a:pt x="1514" y="5498"/>
                  <a:pt x="1507" y="5503"/>
                </a:cubicBezTo>
                <a:cubicBezTo>
                  <a:pt x="1487" y="5518"/>
                  <a:pt x="1419" y="5558"/>
                  <a:pt x="1393" y="5571"/>
                </a:cubicBezTo>
                <a:cubicBezTo>
                  <a:pt x="1381" y="5577"/>
                  <a:pt x="1366" y="5584"/>
                  <a:pt x="1361" y="5586"/>
                </a:cubicBezTo>
                <a:cubicBezTo>
                  <a:pt x="1357" y="5589"/>
                  <a:pt x="1333" y="5600"/>
                  <a:pt x="1309" y="5610"/>
                </a:cubicBezTo>
                <a:cubicBezTo>
                  <a:pt x="1285" y="5621"/>
                  <a:pt x="1248" y="5639"/>
                  <a:pt x="1227" y="5651"/>
                </a:cubicBezTo>
                <a:cubicBezTo>
                  <a:pt x="1207" y="5662"/>
                  <a:pt x="1184" y="5674"/>
                  <a:pt x="1178" y="5676"/>
                </a:cubicBezTo>
                <a:cubicBezTo>
                  <a:pt x="1172" y="5679"/>
                  <a:pt x="1159" y="5685"/>
                  <a:pt x="1150" y="5690"/>
                </a:cubicBezTo>
                <a:cubicBezTo>
                  <a:pt x="1141" y="5695"/>
                  <a:pt x="1123" y="5705"/>
                  <a:pt x="1109" y="5712"/>
                </a:cubicBezTo>
                <a:lnTo>
                  <a:pt x="1096" y="5718"/>
                </a:lnTo>
                <a:lnTo>
                  <a:pt x="1099" y="5713"/>
                </a:lnTo>
                <a:cubicBezTo>
                  <a:pt x="1111" y="5698"/>
                  <a:pt x="1128" y="5682"/>
                  <a:pt x="1155" y="5663"/>
                </a:cubicBezTo>
                <a:cubicBezTo>
                  <a:pt x="1182" y="5643"/>
                  <a:pt x="1193" y="5635"/>
                  <a:pt x="1195" y="5634"/>
                </a:cubicBezTo>
                <a:cubicBezTo>
                  <a:pt x="1196" y="5634"/>
                  <a:pt x="1200" y="5632"/>
                  <a:pt x="1227" y="5613"/>
                </a:cubicBezTo>
                <a:cubicBezTo>
                  <a:pt x="1293" y="5568"/>
                  <a:pt x="1357" y="5506"/>
                  <a:pt x="1391" y="5454"/>
                </a:cubicBezTo>
                <a:cubicBezTo>
                  <a:pt x="1400" y="5440"/>
                  <a:pt x="1413" y="5421"/>
                  <a:pt x="1417" y="5416"/>
                </a:cubicBezTo>
                <a:cubicBezTo>
                  <a:pt x="1462" y="5356"/>
                  <a:pt x="1511" y="5309"/>
                  <a:pt x="1557" y="5280"/>
                </a:cubicBezTo>
                <a:cubicBezTo>
                  <a:pt x="1587" y="5261"/>
                  <a:pt x="1623" y="5246"/>
                  <a:pt x="1649" y="5239"/>
                </a:cubicBezTo>
                <a:cubicBezTo>
                  <a:pt x="1662" y="5236"/>
                  <a:pt x="1696" y="5232"/>
                  <a:pt x="1727" y="5229"/>
                </a:cubicBezTo>
                <a:cubicBezTo>
                  <a:pt x="1842" y="5218"/>
                  <a:pt x="1863" y="5216"/>
                  <a:pt x="1899" y="5208"/>
                </a:cubicBezTo>
                <a:cubicBezTo>
                  <a:pt x="1915" y="5204"/>
                  <a:pt x="1925" y="5202"/>
                  <a:pt x="1930" y="5200"/>
                </a:cubicBezTo>
                <a:cubicBezTo>
                  <a:pt x="1929" y="5201"/>
                  <a:pt x="1927" y="5202"/>
                  <a:pt x="1925" y="5203"/>
                </a:cubicBezTo>
                <a:cubicBezTo>
                  <a:pt x="1892" y="5221"/>
                  <a:pt x="1845" y="5258"/>
                  <a:pt x="1817" y="5288"/>
                </a:cubicBezTo>
                <a:cubicBezTo>
                  <a:pt x="1808" y="5298"/>
                  <a:pt x="1783" y="5331"/>
                  <a:pt x="1783" y="5337"/>
                </a:cubicBezTo>
                <a:lnTo>
                  <a:pt x="1783" y="5337"/>
                </a:lnTo>
                <a:cubicBezTo>
                  <a:pt x="1782" y="5337"/>
                  <a:pt x="1778" y="5340"/>
                  <a:pt x="1774" y="5351"/>
                </a:cubicBezTo>
                <a:cubicBezTo>
                  <a:pt x="1771" y="5357"/>
                  <a:pt x="1763" y="5372"/>
                  <a:pt x="1757" y="5385"/>
                </a:cubicBezTo>
                <a:cubicBezTo>
                  <a:pt x="1748" y="5404"/>
                  <a:pt x="1746" y="5408"/>
                  <a:pt x="1746" y="5410"/>
                </a:cubicBezTo>
                <a:cubicBezTo>
                  <a:pt x="1746" y="5409"/>
                  <a:pt x="1746" y="5409"/>
                  <a:pt x="1746" y="5409"/>
                </a:cubicBezTo>
                <a:cubicBezTo>
                  <a:pt x="1746" y="5410"/>
                  <a:pt x="1744" y="5413"/>
                  <a:pt x="1741" y="5416"/>
                </a:cubicBezTo>
                <a:cubicBezTo>
                  <a:pt x="1738" y="5420"/>
                  <a:pt x="1729" y="5433"/>
                  <a:pt x="1720" y="5445"/>
                </a:cubicBezTo>
                <a:cubicBezTo>
                  <a:pt x="1675" y="5507"/>
                  <a:pt x="1604" y="5590"/>
                  <a:pt x="1589" y="5599"/>
                </a:cubicBezTo>
                <a:cubicBezTo>
                  <a:pt x="1535" y="5632"/>
                  <a:pt x="1516" y="5641"/>
                  <a:pt x="1455" y="5663"/>
                </a:cubicBezTo>
                <a:cubicBezTo>
                  <a:pt x="1443" y="5667"/>
                  <a:pt x="1429" y="5672"/>
                  <a:pt x="1425" y="5673"/>
                </a:cubicBezTo>
                <a:cubicBezTo>
                  <a:pt x="1421" y="5675"/>
                  <a:pt x="1407" y="5680"/>
                  <a:pt x="1393" y="5684"/>
                </a:cubicBezTo>
                <a:cubicBezTo>
                  <a:pt x="1379" y="5689"/>
                  <a:pt x="1363" y="5694"/>
                  <a:pt x="1356" y="5697"/>
                </a:cubicBezTo>
                <a:cubicBezTo>
                  <a:pt x="1343" y="5703"/>
                  <a:pt x="1276" y="5718"/>
                  <a:pt x="1253" y="5721"/>
                </a:cubicBezTo>
                <a:cubicBezTo>
                  <a:pt x="1245" y="5722"/>
                  <a:pt x="1219" y="5725"/>
                  <a:pt x="1195" y="5727"/>
                </a:cubicBezTo>
                <a:cubicBezTo>
                  <a:pt x="1172" y="5730"/>
                  <a:pt x="1138" y="5733"/>
                  <a:pt x="1121" y="5735"/>
                </a:cubicBezTo>
                <a:lnTo>
                  <a:pt x="1110" y="5736"/>
                </a:lnTo>
                <a:lnTo>
                  <a:pt x="1120" y="5732"/>
                </a:lnTo>
                <a:cubicBezTo>
                  <a:pt x="1135" y="5724"/>
                  <a:pt x="1152" y="5716"/>
                  <a:pt x="1157" y="5713"/>
                </a:cubicBezTo>
                <a:moveTo>
                  <a:pt x="1535" y="5267"/>
                </a:moveTo>
                <a:lnTo>
                  <a:pt x="1538" y="5263"/>
                </a:lnTo>
                <a:cubicBezTo>
                  <a:pt x="1548" y="5253"/>
                  <a:pt x="1559" y="5240"/>
                  <a:pt x="1563" y="5235"/>
                </a:cubicBezTo>
                <a:cubicBezTo>
                  <a:pt x="1589" y="5203"/>
                  <a:pt x="1625" y="5177"/>
                  <a:pt x="1658" y="5164"/>
                </a:cubicBezTo>
                <a:cubicBezTo>
                  <a:pt x="1666" y="5161"/>
                  <a:pt x="1676" y="5157"/>
                  <a:pt x="1679" y="5155"/>
                </a:cubicBezTo>
                <a:cubicBezTo>
                  <a:pt x="1682" y="5154"/>
                  <a:pt x="1691" y="5152"/>
                  <a:pt x="1700" y="5151"/>
                </a:cubicBezTo>
                <a:cubicBezTo>
                  <a:pt x="1714" y="5150"/>
                  <a:pt x="1718" y="5149"/>
                  <a:pt x="1719" y="5148"/>
                </a:cubicBezTo>
                <a:cubicBezTo>
                  <a:pt x="1724" y="5147"/>
                  <a:pt x="1754" y="5148"/>
                  <a:pt x="1782" y="5151"/>
                </a:cubicBezTo>
                <a:cubicBezTo>
                  <a:pt x="1795" y="5152"/>
                  <a:pt x="1832" y="5156"/>
                  <a:pt x="1864" y="5160"/>
                </a:cubicBezTo>
                <a:cubicBezTo>
                  <a:pt x="1895" y="5164"/>
                  <a:pt x="1929" y="5168"/>
                  <a:pt x="1939" y="5168"/>
                </a:cubicBezTo>
                <a:cubicBezTo>
                  <a:pt x="1945" y="5168"/>
                  <a:pt x="1952" y="5169"/>
                  <a:pt x="1957" y="5169"/>
                </a:cubicBezTo>
                <a:cubicBezTo>
                  <a:pt x="1866" y="5192"/>
                  <a:pt x="1852" y="5194"/>
                  <a:pt x="1772" y="5201"/>
                </a:cubicBezTo>
                <a:cubicBezTo>
                  <a:pt x="1642" y="5213"/>
                  <a:pt x="1622" y="5218"/>
                  <a:pt x="1559" y="5254"/>
                </a:cubicBezTo>
                <a:lnTo>
                  <a:pt x="1535" y="5267"/>
                </a:lnTo>
                <a:moveTo>
                  <a:pt x="1763" y="4116"/>
                </a:moveTo>
                <a:lnTo>
                  <a:pt x="1763" y="4116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0000" tIns="45000" rIns="90000" bIns="45000" anchor="ctr" anchorCtr="1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D7D16BD-9EFD-C2DD-BDAF-CCD8A95DEA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41372" y="834475"/>
            <a:ext cx="5661256" cy="4309025"/>
          </a:xfrm>
          <a:prstGeom prst="rect">
            <a:avLst/>
          </a:prstGeom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9">
          <a:extLst>
            <a:ext uri="{FF2B5EF4-FFF2-40B4-BE49-F238E27FC236}">
              <a16:creationId xmlns:a16="http://schemas.microsoft.com/office/drawing/2014/main" id="{4EBF18A2-EDA1-4E9D-9082-315824284B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10A8450-D509-1FE7-626C-7CBD908918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97695"/>
            <a:ext cx="7704000" cy="572700"/>
          </a:xfrm>
        </p:spPr>
        <p:txBody>
          <a:bodyPr/>
          <a:lstStyle/>
          <a:p>
            <a:r>
              <a:rPr lang="en-US" sz="2600" b="1" dirty="0">
                <a:solidFill>
                  <a:srgbClr val="64593E"/>
                </a:solidFill>
                <a:latin typeface="Bodoni Moda" panose="020B0604020202090204" charset="0"/>
              </a:rPr>
              <a:t>Ground floor slab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C4CD15B-E3C0-5284-8032-35E3108087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4672" y="789541"/>
            <a:ext cx="6314656" cy="410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306938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9">
          <a:extLst>
            <a:ext uri="{FF2B5EF4-FFF2-40B4-BE49-F238E27FC236}">
              <a16:creationId xmlns:a16="http://schemas.microsoft.com/office/drawing/2014/main" id="{FE62BE4F-6243-1C74-8164-3EDAF9C6A4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A614B6D-CEF5-1F27-0B7B-B04A1263C4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97695"/>
            <a:ext cx="7704000" cy="572700"/>
          </a:xfrm>
        </p:spPr>
        <p:txBody>
          <a:bodyPr/>
          <a:lstStyle/>
          <a:p>
            <a:r>
              <a:rPr lang="en-US" sz="2600" b="1" dirty="0">
                <a:solidFill>
                  <a:srgbClr val="64593E"/>
                </a:solidFill>
                <a:latin typeface="Bodoni Moda" panose="020B0604020202090204" charset="0"/>
              </a:rPr>
              <a:t>First floor slab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ACD6C86-CF0E-897C-74A2-ECD893656C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3401" y="599510"/>
            <a:ext cx="6757198" cy="4362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916524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3">
          <a:extLst>
            <a:ext uri="{FF2B5EF4-FFF2-40B4-BE49-F238E27FC236}">
              <a16:creationId xmlns:a16="http://schemas.microsoft.com/office/drawing/2014/main" id="{AD9D79C3-EA81-C8A3-4AF8-B31B423413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213;p25">
            <a:extLst>
              <a:ext uri="{FF2B5EF4-FFF2-40B4-BE49-F238E27FC236}">
                <a16:creationId xmlns:a16="http://schemas.microsoft.com/office/drawing/2014/main" id="{248CEA2B-A971-BAD6-6912-2CB4E6F6A23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20000" y="209103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Electromechanical  Aspects </a:t>
            </a:r>
          </a:p>
        </p:txBody>
      </p:sp>
    </p:spTree>
    <p:extLst>
      <p:ext uri="{BB962C8B-B14F-4D97-AF65-F5344CB8AC3E}">
        <p14:creationId xmlns:p14="http://schemas.microsoft.com/office/powerpoint/2010/main" val="241206101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2">
          <a:extLst>
            <a:ext uri="{FF2B5EF4-FFF2-40B4-BE49-F238E27FC236}">
              <a16:creationId xmlns:a16="http://schemas.microsoft.com/office/drawing/2014/main" id="{21B4A001-D7F9-9027-48AC-033F0EA41A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25">
            <a:extLst>
              <a:ext uri="{FF2B5EF4-FFF2-40B4-BE49-F238E27FC236}">
                <a16:creationId xmlns:a16="http://schemas.microsoft.com/office/drawing/2014/main" id="{FFDEBAEB-FECB-258C-8BD6-91FCE1C9137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16867" y="333119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Electromechanical  Aspects </a:t>
            </a:r>
            <a:endParaRPr lang="en-US" dirty="0">
              <a:solidFill>
                <a:srgbClr val="64593E"/>
              </a:solidFill>
              <a:latin typeface="Bodoni Moda" panose="020B0604020202090204" charset="0"/>
            </a:endParaRPr>
          </a:p>
        </p:txBody>
      </p:sp>
      <p:sp>
        <p:nvSpPr>
          <p:cNvPr id="216" name="Google Shape;216;p25">
            <a:extLst>
              <a:ext uri="{FF2B5EF4-FFF2-40B4-BE49-F238E27FC236}">
                <a16:creationId xmlns:a16="http://schemas.microsoft.com/office/drawing/2014/main" id="{8717379F-D82D-A1E6-B41C-9424F7AF4DA7}"/>
              </a:ext>
            </a:extLst>
          </p:cNvPr>
          <p:cNvSpPr txBox="1"/>
          <p:nvPr/>
        </p:nvSpPr>
        <p:spPr>
          <a:xfrm>
            <a:off x="1866301" y="4080100"/>
            <a:ext cx="17751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00" b="1" u="sng" dirty="0">
              <a:solidFill>
                <a:schemeClr val="accent1"/>
              </a:solidFill>
              <a:latin typeface="Anek Latin"/>
              <a:ea typeface="Anek Latin"/>
              <a:cs typeface="Anek Latin"/>
              <a:sym typeface="Anek Latin"/>
            </a:endParaRPr>
          </a:p>
        </p:txBody>
      </p:sp>
      <p:sp>
        <p:nvSpPr>
          <p:cNvPr id="217" name="Google Shape;217;p25">
            <a:extLst>
              <a:ext uri="{FF2B5EF4-FFF2-40B4-BE49-F238E27FC236}">
                <a16:creationId xmlns:a16="http://schemas.microsoft.com/office/drawing/2014/main" id="{DF2307C6-B069-BE7B-ED87-3D0FA30A6D31}"/>
              </a:ext>
            </a:extLst>
          </p:cNvPr>
          <p:cNvSpPr txBox="1"/>
          <p:nvPr/>
        </p:nvSpPr>
        <p:spPr>
          <a:xfrm>
            <a:off x="3641399" y="4080100"/>
            <a:ext cx="36363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00" b="1" dirty="0">
              <a:solidFill>
                <a:schemeClr val="accent1"/>
              </a:solidFill>
              <a:latin typeface="Anek Latin"/>
              <a:ea typeface="Anek Latin"/>
              <a:cs typeface="Anek Latin"/>
              <a:sym typeface="Anek Latin"/>
            </a:endParaRPr>
          </a:p>
        </p:txBody>
      </p:sp>
      <p:sp>
        <p:nvSpPr>
          <p:cNvPr id="218" name="Google Shape;218;p25">
            <a:extLst>
              <a:ext uri="{FF2B5EF4-FFF2-40B4-BE49-F238E27FC236}">
                <a16:creationId xmlns:a16="http://schemas.microsoft.com/office/drawing/2014/main" id="{90CBBE9C-0BD4-0C0A-DBF7-6F1F1B9A8192}"/>
              </a:ext>
            </a:extLst>
          </p:cNvPr>
          <p:cNvSpPr/>
          <p:nvPr/>
        </p:nvSpPr>
        <p:spPr>
          <a:xfrm rot="6930926" flipH="1">
            <a:off x="823357" y="3624481"/>
            <a:ext cx="430958" cy="2555796"/>
          </a:xfrm>
          <a:custGeom>
            <a:avLst/>
            <a:gdLst/>
            <a:ahLst/>
            <a:cxnLst/>
            <a:rect l="l" t="t" r="r" b="b"/>
            <a:pathLst>
              <a:path w="893" h="5296" extrusionOk="0">
                <a:moveTo>
                  <a:pt x="881" y="5280"/>
                </a:moveTo>
                <a:cubicBezTo>
                  <a:pt x="858" y="5247"/>
                  <a:pt x="831" y="5216"/>
                  <a:pt x="798" y="5185"/>
                </a:cubicBezTo>
                <a:cubicBezTo>
                  <a:pt x="736" y="5126"/>
                  <a:pt x="692" y="5068"/>
                  <a:pt x="663" y="5005"/>
                </a:cubicBezTo>
                <a:cubicBezTo>
                  <a:pt x="657" y="4994"/>
                  <a:pt x="652" y="4983"/>
                  <a:pt x="646" y="4973"/>
                </a:cubicBezTo>
                <a:cubicBezTo>
                  <a:pt x="627" y="4933"/>
                  <a:pt x="606" y="4892"/>
                  <a:pt x="597" y="4850"/>
                </a:cubicBezTo>
                <a:cubicBezTo>
                  <a:pt x="570" y="4736"/>
                  <a:pt x="529" y="4623"/>
                  <a:pt x="497" y="4531"/>
                </a:cubicBezTo>
                <a:cubicBezTo>
                  <a:pt x="476" y="4475"/>
                  <a:pt x="460" y="4423"/>
                  <a:pt x="468" y="4366"/>
                </a:cubicBezTo>
                <a:cubicBezTo>
                  <a:pt x="471" y="4351"/>
                  <a:pt x="469" y="4334"/>
                  <a:pt x="466" y="4320"/>
                </a:cubicBezTo>
                <a:cubicBezTo>
                  <a:pt x="453" y="4243"/>
                  <a:pt x="474" y="4173"/>
                  <a:pt x="497" y="4114"/>
                </a:cubicBezTo>
                <a:cubicBezTo>
                  <a:pt x="506" y="4090"/>
                  <a:pt x="512" y="4065"/>
                  <a:pt x="517" y="4044"/>
                </a:cubicBezTo>
                <a:cubicBezTo>
                  <a:pt x="519" y="4031"/>
                  <a:pt x="521" y="4018"/>
                  <a:pt x="523" y="4006"/>
                </a:cubicBezTo>
                <a:cubicBezTo>
                  <a:pt x="526" y="3989"/>
                  <a:pt x="528" y="3971"/>
                  <a:pt x="533" y="3954"/>
                </a:cubicBezTo>
                <a:cubicBezTo>
                  <a:pt x="543" y="3917"/>
                  <a:pt x="554" y="3879"/>
                  <a:pt x="565" y="3843"/>
                </a:cubicBezTo>
                <a:cubicBezTo>
                  <a:pt x="573" y="3816"/>
                  <a:pt x="582" y="3789"/>
                  <a:pt x="590" y="3761"/>
                </a:cubicBezTo>
                <a:cubicBezTo>
                  <a:pt x="596" y="3739"/>
                  <a:pt x="603" y="3714"/>
                  <a:pt x="597" y="3685"/>
                </a:cubicBezTo>
                <a:lnTo>
                  <a:pt x="596" y="3681"/>
                </a:lnTo>
                <a:lnTo>
                  <a:pt x="592" y="3682"/>
                </a:lnTo>
                <a:cubicBezTo>
                  <a:pt x="576" y="3689"/>
                  <a:pt x="566" y="3697"/>
                  <a:pt x="570" y="3716"/>
                </a:cubicBezTo>
                <a:cubicBezTo>
                  <a:pt x="571" y="3721"/>
                  <a:pt x="572" y="3726"/>
                  <a:pt x="573" y="3732"/>
                </a:cubicBezTo>
                <a:lnTo>
                  <a:pt x="563" y="3738"/>
                </a:lnTo>
                <a:lnTo>
                  <a:pt x="563" y="3725"/>
                </a:lnTo>
                <a:lnTo>
                  <a:pt x="553" y="3727"/>
                </a:lnTo>
                <a:lnTo>
                  <a:pt x="556" y="3742"/>
                </a:lnTo>
                <a:cubicBezTo>
                  <a:pt x="554" y="3743"/>
                  <a:pt x="552" y="3744"/>
                  <a:pt x="550" y="3745"/>
                </a:cubicBezTo>
                <a:cubicBezTo>
                  <a:pt x="544" y="3748"/>
                  <a:pt x="537" y="3752"/>
                  <a:pt x="534" y="3758"/>
                </a:cubicBezTo>
                <a:cubicBezTo>
                  <a:pt x="516" y="3792"/>
                  <a:pt x="501" y="3823"/>
                  <a:pt x="488" y="3854"/>
                </a:cubicBezTo>
                <a:cubicBezTo>
                  <a:pt x="462" y="3917"/>
                  <a:pt x="450" y="3984"/>
                  <a:pt x="438" y="4049"/>
                </a:cubicBezTo>
                <a:cubicBezTo>
                  <a:pt x="436" y="4060"/>
                  <a:pt x="434" y="4071"/>
                  <a:pt x="432" y="4083"/>
                </a:cubicBezTo>
                <a:cubicBezTo>
                  <a:pt x="431" y="4092"/>
                  <a:pt x="428" y="4102"/>
                  <a:pt x="425" y="4111"/>
                </a:cubicBezTo>
                <a:lnTo>
                  <a:pt x="425" y="4111"/>
                </a:lnTo>
                <a:cubicBezTo>
                  <a:pt x="422" y="4095"/>
                  <a:pt x="422" y="4078"/>
                  <a:pt x="424" y="4061"/>
                </a:cubicBezTo>
                <a:cubicBezTo>
                  <a:pt x="426" y="4038"/>
                  <a:pt x="428" y="4014"/>
                  <a:pt x="430" y="3991"/>
                </a:cubicBezTo>
                <a:cubicBezTo>
                  <a:pt x="436" y="3927"/>
                  <a:pt x="441" y="3861"/>
                  <a:pt x="453" y="3797"/>
                </a:cubicBezTo>
                <a:cubicBezTo>
                  <a:pt x="458" y="3769"/>
                  <a:pt x="465" y="3740"/>
                  <a:pt x="472" y="3713"/>
                </a:cubicBezTo>
                <a:cubicBezTo>
                  <a:pt x="486" y="3660"/>
                  <a:pt x="501" y="3605"/>
                  <a:pt x="498" y="3548"/>
                </a:cubicBezTo>
                <a:cubicBezTo>
                  <a:pt x="498" y="3542"/>
                  <a:pt x="500" y="3534"/>
                  <a:pt x="502" y="3528"/>
                </a:cubicBezTo>
                <a:lnTo>
                  <a:pt x="503" y="3527"/>
                </a:lnTo>
                <a:cubicBezTo>
                  <a:pt x="503" y="3526"/>
                  <a:pt x="503" y="3525"/>
                  <a:pt x="503" y="3525"/>
                </a:cubicBezTo>
                <a:cubicBezTo>
                  <a:pt x="505" y="3520"/>
                  <a:pt x="507" y="3514"/>
                  <a:pt x="509" y="3513"/>
                </a:cubicBezTo>
                <a:cubicBezTo>
                  <a:pt x="532" y="3502"/>
                  <a:pt x="533" y="3482"/>
                  <a:pt x="534" y="3463"/>
                </a:cubicBezTo>
                <a:cubicBezTo>
                  <a:pt x="534" y="3461"/>
                  <a:pt x="534" y="3460"/>
                  <a:pt x="535" y="3458"/>
                </a:cubicBezTo>
                <a:cubicBezTo>
                  <a:pt x="535" y="3443"/>
                  <a:pt x="538" y="3428"/>
                  <a:pt x="542" y="3414"/>
                </a:cubicBezTo>
                <a:cubicBezTo>
                  <a:pt x="561" y="3344"/>
                  <a:pt x="571" y="3269"/>
                  <a:pt x="571" y="3184"/>
                </a:cubicBezTo>
                <a:cubicBezTo>
                  <a:pt x="571" y="3146"/>
                  <a:pt x="580" y="3113"/>
                  <a:pt x="601" y="3078"/>
                </a:cubicBezTo>
                <a:cubicBezTo>
                  <a:pt x="621" y="3043"/>
                  <a:pt x="639" y="3012"/>
                  <a:pt x="647" y="2978"/>
                </a:cubicBezTo>
                <a:cubicBezTo>
                  <a:pt x="660" y="2925"/>
                  <a:pt x="668" y="2871"/>
                  <a:pt x="676" y="2818"/>
                </a:cubicBezTo>
                <a:cubicBezTo>
                  <a:pt x="677" y="2811"/>
                  <a:pt x="678" y="2805"/>
                  <a:pt x="679" y="2798"/>
                </a:cubicBezTo>
                <a:cubicBezTo>
                  <a:pt x="684" y="2764"/>
                  <a:pt x="688" y="2730"/>
                  <a:pt x="693" y="2697"/>
                </a:cubicBezTo>
                <a:cubicBezTo>
                  <a:pt x="696" y="2666"/>
                  <a:pt x="700" y="2634"/>
                  <a:pt x="705" y="2602"/>
                </a:cubicBezTo>
                <a:cubicBezTo>
                  <a:pt x="709" y="2571"/>
                  <a:pt x="715" y="2540"/>
                  <a:pt x="720" y="2509"/>
                </a:cubicBezTo>
                <a:cubicBezTo>
                  <a:pt x="724" y="2489"/>
                  <a:pt x="728" y="2469"/>
                  <a:pt x="731" y="2449"/>
                </a:cubicBezTo>
                <a:cubicBezTo>
                  <a:pt x="732" y="2440"/>
                  <a:pt x="733" y="2430"/>
                  <a:pt x="733" y="2421"/>
                </a:cubicBezTo>
                <a:cubicBezTo>
                  <a:pt x="734" y="2417"/>
                  <a:pt x="734" y="2413"/>
                  <a:pt x="734" y="2409"/>
                </a:cubicBezTo>
                <a:lnTo>
                  <a:pt x="734" y="2407"/>
                </a:lnTo>
                <a:lnTo>
                  <a:pt x="723" y="2400"/>
                </a:lnTo>
                <a:lnTo>
                  <a:pt x="721" y="2401"/>
                </a:lnTo>
                <a:cubicBezTo>
                  <a:pt x="719" y="2403"/>
                  <a:pt x="715" y="2405"/>
                  <a:pt x="712" y="2407"/>
                </a:cubicBezTo>
                <a:cubicBezTo>
                  <a:pt x="705" y="2411"/>
                  <a:pt x="698" y="2415"/>
                  <a:pt x="693" y="2422"/>
                </a:cubicBezTo>
                <a:cubicBezTo>
                  <a:pt x="681" y="2434"/>
                  <a:pt x="671" y="2448"/>
                  <a:pt x="661" y="2465"/>
                </a:cubicBezTo>
                <a:cubicBezTo>
                  <a:pt x="604" y="2557"/>
                  <a:pt x="567" y="2667"/>
                  <a:pt x="547" y="2801"/>
                </a:cubicBezTo>
                <a:cubicBezTo>
                  <a:pt x="546" y="2808"/>
                  <a:pt x="548" y="2815"/>
                  <a:pt x="551" y="2821"/>
                </a:cubicBezTo>
                <a:cubicBezTo>
                  <a:pt x="551" y="2824"/>
                  <a:pt x="552" y="2826"/>
                  <a:pt x="553" y="2829"/>
                </a:cubicBezTo>
                <a:cubicBezTo>
                  <a:pt x="541" y="2862"/>
                  <a:pt x="542" y="2895"/>
                  <a:pt x="543" y="2923"/>
                </a:cubicBezTo>
                <a:cubicBezTo>
                  <a:pt x="544" y="2930"/>
                  <a:pt x="544" y="2938"/>
                  <a:pt x="544" y="2945"/>
                </a:cubicBezTo>
                <a:lnTo>
                  <a:pt x="542" y="2961"/>
                </a:lnTo>
                <a:lnTo>
                  <a:pt x="549" y="2962"/>
                </a:lnTo>
                <a:cubicBezTo>
                  <a:pt x="550" y="2957"/>
                  <a:pt x="550" y="2951"/>
                  <a:pt x="551" y="2945"/>
                </a:cubicBezTo>
                <a:lnTo>
                  <a:pt x="560" y="2830"/>
                </a:lnTo>
                <a:lnTo>
                  <a:pt x="562" y="2825"/>
                </a:lnTo>
                <a:lnTo>
                  <a:pt x="561" y="2825"/>
                </a:lnTo>
                <a:cubicBezTo>
                  <a:pt x="563" y="2813"/>
                  <a:pt x="566" y="2801"/>
                  <a:pt x="568" y="2789"/>
                </a:cubicBezTo>
                <a:cubicBezTo>
                  <a:pt x="574" y="2760"/>
                  <a:pt x="580" y="2730"/>
                  <a:pt x="586" y="2700"/>
                </a:cubicBezTo>
                <a:cubicBezTo>
                  <a:pt x="602" y="2619"/>
                  <a:pt x="640" y="2545"/>
                  <a:pt x="678" y="2474"/>
                </a:cubicBezTo>
                <a:lnTo>
                  <a:pt x="679" y="2471"/>
                </a:lnTo>
                <a:cubicBezTo>
                  <a:pt x="683" y="2465"/>
                  <a:pt x="688" y="2459"/>
                  <a:pt x="695" y="2452"/>
                </a:cubicBezTo>
                <a:cubicBezTo>
                  <a:pt x="697" y="2451"/>
                  <a:pt x="699" y="2449"/>
                  <a:pt x="701" y="2447"/>
                </a:cubicBezTo>
                <a:lnTo>
                  <a:pt x="700" y="2451"/>
                </a:lnTo>
                <a:cubicBezTo>
                  <a:pt x="699" y="2459"/>
                  <a:pt x="698" y="2465"/>
                  <a:pt x="697" y="2470"/>
                </a:cubicBezTo>
                <a:cubicBezTo>
                  <a:pt x="693" y="2488"/>
                  <a:pt x="690" y="2505"/>
                  <a:pt x="686" y="2523"/>
                </a:cubicBezTo>
                <a:cubicBezTo>
                  <a:pt x="678" y="2560"/>
                  <a:pt x="670" y="2599"/>
                  <a:pt x="664" y="2638"/>
                </a:cubicBezTo>
                <a:cubicBezTo>
                  <a:pt x="650" y="2734"/>
                  <a:pt x="637" y="2833"/>
                  <a:pt x="625" y="2931"/>
                </a:cubicBezTo>
                <a:cubicBezTo>
                  <a:pt x="620" y="2978"/>
                  <a:pt x="604" y="3021"/>
                  <a:pt x="577" y="3064"/>
                </a:cubicBezTo>
                <a:cubicBezTo>
                  <a:pt x="553" y="3103"/>
                  <a:pt x="543" y="3145"/>
                  <a:pt x="548" y="3192"/>
                </a:cubicBezTo>
                <a:cubicBezTo>
                  <a:pt x="543" y="3190"/>
                  <a:pt x="542" y="3186"/>
                  <a:pt x="541" y="3178"/>
                </a:cubicBezTo>
                <a:cubicBezTo>
                  <a:pt x="540" y="3158"/>
                  <a:pt x="538" y="3139"/>
                  <a:pt x="535" y="3120"/>
                </a:cubicBezTo>
                <a:cubicBezTo>
                  <a:pt x="535" y="3113"/>
                  <a:pt x="534" y="3106"/>
                  <a:pt x="533" y="3098"/>
                </a:cubicBezTo>
                <a:cubicBezTo>
                  <a:pt x="544" y="3093"/>
                  <a:pt x="550" y="3087"/>
                  <a:pt x="551" y="3080"/>
                </a:cubicBezTo>
                <a:cubicBezTo>
                  <a:pt x="553" y="3071"/>
                  <a:pt x="550" y="3062"/>
                  <a:pt x="541" y="3048"/>
                </a:cubicBezTo>
                <a:cubicBezTo>
                  <a:pt x="541" y="3048"/>
                  <a:pt x="541" y="3047"/>
                  <a:pt x="541" y="3046"/>
                </a:cubicBezTo>
                <a:cubicBezTo>
                  <a:pt x="541" y="3043"/>
                  <a:pt x="542" y="3040"/>
                  <a:pt x="541" y="3037"/>
                </a:cubicBezTo>
                <a:cubicBezTo>
                  <a:pt x="521" y="2986"/>
                  <a:pt x="514" y="2932"/>
                  <a:pt x="506" y="2879"/>
                </a:cubicBezTo>
                <a:cubicBezTo>
                  <a:pt x="505" y="2866"/>
                  <a:pt x="503" y="2852"/>
                  <a:pt x="501" y="2838"/>
                </a:cubicBezTo>
                <a:cubicBezTo>
                  <a:pt x="499" y="2830"/>
                  <a:pt x="498" y="2821"/>
                  <a:pt x="496" y="2813"/>
                </a:cubicBezTo>
                <a:cubicBezTo>
                  <a:pt x="493" y="2791"/>
                  <a:pt x="489" y="2768"/>
                  <a:pt x="488" y="2745"/>
                </a:cubicBezTo>
                <a:cubicBezTo>
                  <a:pt x="487" y="2727"/>
                  <a:pt x="489" y="2709"/>
                  <a:pt x="490" y="2691"/>
                </a:cubicBezTo>
                <a:cubicBezTo>
                  <a:pt x="491" y="2676"/>
                  <a:pt x="492" y="2662"/>
                  <a:pt x="492" y="2647"/>
                </a:cubicBezTo>
                <a:cubicBezTo>
                  <a:pt x="493" y="2537"/>
                  <a:pt x="519" y="2454"/>
                  <a:pt x="575" y="2387"/>
                </a:cubicBezTo>
                <a:cubicBezTo>
                  <a:pt x="603" y="2354"/>
                  <a:pt x="612" y="2313"/>
                  <a:pt x="618" y="2273"/>
                </a:cubicBezTo>
                <a:cubicBezTo>
                  <a:pt x="623" y="2243"/>
                  <a:pt x="629" y="2212"/>
                  <a:pt x="637" y="2173"/>
                </a:cubicBezTo>
                <a:cubicBezTo>
                  <a:pt x="646" y="2130"/>
                  <a:pt x="656" y="2087"/>
                  <a:pt x="665" y="2045"/>
                </a:cubicBezTo>
                <a:cubicBezTo>
                  <a:pt x="675" y="2000"/>
                  <a:pt x="685" y="1955"/>
                  <a:pt x="695" y="1910"/>
                </a:cubicBezTo>
                <a:cubicBezTo>
                  <a:pt x="703" y="1871"/>
                  <a:pt x="711" y="1832"/>
                  <a:pt x="717" y="1794"/>
                </a:cubicBezTo>
                <a:cubicBezTo>
                  <a:pt x="719" y="1782"/>
                  <a:pt x="719" y="1770"/>
                  <a:pt x="719" y="1759"/>
                </a:cubicBezTo>
                <a:cubicBezTo>
                  <a:pt x="719" y="1754"/>
                  <a:pt x="719" y="1748"/>
                  <a:pt x="720" y="1743"/>
                </a:cubicBezTo>
                <a:lnTo>
                  <a:pt x="720" y="1741"/>
                </a:lnTo>
                <a:lnTo>
                  <a:pt x="717" y="1740"/>
                </a:lnTo>
                <a:cubicBezTo>
                  <a:pt x="696" y="1735"/>
                  <a:pt x="679" y="1740"/>
                  <a:pt x="665" y="1757"/>
                </a:cubicBezTo>
                <a:lnTo>
                  <a:pt x="664" y="1759"/>
                </a:lnTo>
                <a:cubicBezTo>
                  <a:pt x="634" y="1795"/>
                  <a:pt x="604" y="1833"/>
                  <a:pt x="588" y="1880"/>
                </a:cubicBezTo>
                <a:lnTo>
                  <a:pt x="586" y="1876"/>
                </a:lnTo>
                <a:lnTo>
                  <a:pt x="585" y="1883"/>
                </a:lnTo>
                <a:lnTo>
                  <a:pt x="582" y="1883"/>
                </a:lnTo>
                <a:lnTo>
                  <a:pt x="585" y="1888"/>
                </a:lnTo>
                <a:lnTo>
                  <a:pt x="585" y="1889"/>
                </a:lnTo>
                <a:cubicBezTo>
                  <a:pt x="577" y="1911"/>
                  <a:pt x="568" y="1933"/>
                  <a:pt x="560" y="1955"/>
                </a:cubicBezTo>
                <a:lnTo>
                  <a:pt x="559" y="1954"/>
                </a:lnTo>
                <a:lnTo>
                  <a:pt x="557" y="1960"/>
                </a:lnTo>
                <a:lnTo>
                  <a:pt x="556" y="1961"/>
                </a:lnTo>
                <a:lnTo>
                  <a:pt x="556" y="1962"/>
                </a:lnTo>
                <a:cubicBezTo>
                  <a:pt x="543" y="1974"/>
                  <a:pt x="538" y="1989"/>
                  <a:pt x="541" y="2008"/>
                </a:cubicBezTo>
                <a:cubicBezTo>
                  <a:pt x="541" y="2009"/>
                  <a:pt x="541" y="2009"/>
                  <a:pt x="541" y="2009"/>
                </a:cubicBezTo>
                <a:lnTo>
                  <a:pt x="541" y="2009"/>
                </a:lnTo>
                <a:cubicBezTo>
                  <a:pt x="540" y="2009"/>
                  <a:pt x="540" y="2010"/>
                  <a:pt x="539" y="2010"/>
                </a:cubicBezTo>
                <a:cubicBezTo>
                  <a:pt x="535" y="2012"/>
                  <a:pt x="530" y="2014"/>
                  <a:pt x="529" y="2018"/>
                </a:cubicBezTo>
                <a:cubicBezTo>
                  <a:pt x="520" y="2052"/>
                  <a:pt x="512" y="2086"/>
                  <a:pt x="504" y="2119"/>
                </a:cubicBezTo>
                <a:cubicBezTo>
                  <a:pt x="502" y="2128"/>
                  <a:pt x="500" y="2136"/>
                  <a:pt x="497" y="2145"/>
                </a:cubicBezTo>
                <a:lnTo>
                  <a:pt x="497" y="2149"/>
                </a:lnTo>
                <a:lnTo>
                  <a:pt x="509" y="2152"/>
                </a:lnTo>
                <a:lnTo>
                  <a:pt x="546" y="2017"/>
                </a:lnTo>
                <a:lnTo>
                  <a:pt x="552" y="2024"/>
                </a:lnTo>
                <a:lnTo>
                  <a:pt x="549" y="2012"/>
                </a:lnTo>
                <a:lnTo>
                  <a:pt x="550" y="2012"/>
                </a:lnTo>
                <a:lnTo>
                  <a:pt x="548" y="2009"/>
                </a:lnTo>
                <a:lnTo>
                  <a:pt x="548" y="2009"/>
                </a:lnTo>
                <a:cubicBezTo>
                  <a:pt x="551" y="2000"/>
                  <a:pt x="554" y="1991"/>
                  <a:pt x="557" y="1980"/>
                </a:cubicBezTo>
                <a:lnTo>
                  <a:pt x="564" y="1964"/>
                </a:lnTo>
                <a:lnTo>
                  <a:pt x="566" y="1963"/>
                </a:lnTo>
                <a:lnTo>
                  <a:pt x="565" y="1961"/>
                </a:lnTo>
                <a:lnTo>
                  <a:pt x="565" y="1961"/>
                </a:lnTo>
                <a:cubicBezTo>
                  <a:pt x="581" y="1941"/>
                  <a:pt x="590" y="1917"/>
                  <a:pt x="592" y="1891"/>
                </a:cubicBezTo>
                <a:lnTo>
                  <a:pt x="592" y="1890"/>
                </a:lnTo>
                <a:cubicBezTo>
                  <a:pt x="607" y="1887"/>
                  <a:pt x="611" y="1876"/>
                  <a:pt x="613" y="1866"/>
                </a:cubicBezTo>
                <a:cubicBezTo>
                  <a:pt x="615" y="1862"/>
                  <a:pt x="616" y="1859"/>
                  <a:pt x="617" y="1856"/>
                </a:cubicBezTo>
                <a:cubicBezTo>
                  <a:pt x="637" y="1821"/>
                  <a:pt x="661" y="1792"/>
                  <a:pt x="691" y="1768"/>
                </a:cubicBezTo>
                <a:cubicBezTo>
                  <a:pt x="692" y="1782"/>
                  <a:pt x="689" y="1795"/>
                  <a:pt x="687" y="1806"/>
                </a:cubicBezTo>
                <a:cubicBezTo>
                  <a:pt x="684" y="1817"/>
                  <a:pt x="682" y="1828"/>
                  <a:pt x="680" y="1838"/>
                </a:cubicBezTo>
                <a:cubicBezTo>
                  <a:pt x="677" y="1848"/>
                  <a:pt x="675" y="1859"/>
                  <a:pt x="673" y="1869"/>
                </a:cubicBezTo>
                <a:cubicBezTo>
                  <a:pt x="669" y="1887"/>
                  <a:pt x="666" y="1904"/>
                  <a:pt x="662" y="1921"/>
                </a:cubicBezTo>
                <a:cubicBezTo>
                  <a:pt x="650" y="1978"/>
                  <a:pt x="637" y="2038"/>
                  <a:pt x="625" y="2096"/>
                </a:cubicBezTo>
                <a:cubicBezTo>
                  <a:pt x="619" y="2126"/>
                  <a:pt x="613" y="2156"/>
                  <a:pt x="608" y="2186"/>
                </a:cubicBezTo>
                <a:cubicBezTo>
                  <a:pt x="604" y="2208"/>
                  <a:pt x="599" y="2230"/>
                  <a:pt x="595" y="2253"/>
                </a:cubicBezTo>
                <a:cubicBezTo>
                  <a:pt x="594" y="2259"/>
                  <a:pt x="593" y="2265"/>
                  <a:pt x="592" y="2272"/>
                </a:cubicBezTo>
                <a:cubicBezTo>
                  <a:pt x="589" y="2289"/>
                  <a:pt x="586" y="2307"/>
                  <a:pt x="579" y="2321"/>
                </a:cubicBezTo>
                <a:cubicBezTo>
                  <a:pt x="562" y="2354"/>
                  <a:pt x="542" y="2388"/>
                  <a:pt x="514" y="2427"/>
                </a:cubicBezTo>
                <a:cubicBezTo>
                  <a:pt x="491" y="2458"/>
                  <a:pt x="480" y="2487"/>
                  <a:pt x="477" y="2519"/>
                </a:cubicBezTo>
                <a:cubicBezTo>
                  <a:pt x="475" y="2541"/>
                  <a:pt x="473" y="2563"/>
                  <a:pt x="471" y="2585"/>
                </a:cubicBezTo>
                <a:cubicBezTo>
                  <a:pt x="471" y="2593"/>
                  <a:pt x="470" y="2602"/>
                  <a:pt x="469" y="2610"/>
                </a:cubicBezTo>
                <a:lnTo>
                  <a:pt x="467" y="2610"/>
                </a:lnTo>
                <a:lnTo>
                  <a:pt x="455" y="2532"/>
                </a:lnTo>
                <a:cubicBezTo>
                  <a:pt x="457" y="2528"/>
                  <a:pt x="459" y="2524"/>
                  <a:pt x="461" y="2521"/>
                </a:cubicBezTo>
                <a:cubicBezTo>
                  <a:pt x="466" y="2514"/>
                  <a:pt x="470" y="2507"/>
                  <a:pt x="471" y="2500"/>
                </a:cubicBezTo>
                <a:cubicBezTo>
                  <a:pt x="475" y="2478"/>
                  <a:pt x="477" y="2456"/>
                  <a:pt x="478" y="2434"/>
                </a:cubicBezTo>
                <a:lnTo>
                  <a:pt x="478" y="2431"/>
                </a:lnTo>
                <a:cubicBezTo>
                  <a:pt x="478" y="2428"/>
                  <a:pt x="475" y="2425"/>
                  <a:pt x="472" y="2422"/>
                </a:cubicBezTo>
                <a:cubicBezTo>
                  <a:pt x="471" y="2421"/>
                  <a:pt x="471" y="2421"/>
                  <a:pt x="470" y="2420"/>
                </a:cubicBezTo>
                <a:cubicBezTo>
                  <a:pt x="478" y="2360"/>
                  <a:pt x="485" y="2300"/>
                  <a:pt x="492" y="2240"/>
                </a:cubicBezTo>
                <a:lnTo>
                  <a:pt x="493" y="2236"/>
                </a:lnTo>
                <a:lnTo>
                  <a:pt x="486" y="2234"/>
                </a:lnTo>
                <a:cubicBezTo>
                  <a:pt x="468" y="2296"/>
                  <a:pt x="465" y="2360"/>
                  <a:pt x="463" y="2420"/>
                </a:cubicBezTo>
                <a:lnTo>
                  <a:pt x="463" y="2422"/>
                </a:lnTo>
                <a:lnTo>
                  <a:pt x="463" y="2422"/>
                </a:lnTo>
                <a:lnTo>
                  <a:pt x="462" y="2423"/>
                </a:lnTo>
                <a:lnTo>
                  <a:pt x="463" y="2423"/>
                </a:lnTo>
                <a:lnTo>
                  <a:pt x="464" y="2473"/>
                </a:lnTo>
                <a:lnTo>
                  <a:pt x="460" y="2474"/>
                </a:lnTo>
                <a:cubicBezTo>
                  <a:pt x="459" y="2470"/>
                  <a:pt x="458" y="2467"/>
                  <a:pt x="457" y="2463"/>
                </a:cubicBezTo>
                <a:cubicBezTo>
                  <a:pt x="454" y="2454"/>
                  <a:pt x="451" y="2445"/>
                  <a:pt x="450" y="2436"/>
                </a:cubicBezTo>
                <a:cubicBezTo>
                  <a:pt x="448" y="2418"/>
                  <a:pt x="446" y="2400"/>
                  <a:pt x="444" y="2382"/>
                </a:cubicBezTo>
                <a:cubicBezTo>
                  <a:pt x="437" y="2328"/>
                  <a:pt x="430" y="2272"/>
                  <a:pt x="427" y="2217"/>
                </a:cubicBezTo>
                <a:cubicBezTo>
                  <a:pt x="420" y="2092"/>
                  <a:pt x="417" y="1965"/>
                  <a:pt x="415" y="1856"/>
                </a:cubicBezTo>
                <a:cubicBezTo>
                  <a:pt x="414" y="1792"/>
                  <a:pt x="426" y="1727"/>
                  <a:pt x="438" y="1665"/>
                </a:cubicBezTo>
                <a:cubicBezTo>
                  <a:pt x="440" y="1653"/>
                  <a:pt x="443" y="1640"/>
                  <a:pt x="445" y="1628"/>
                </a:cubicBezTo>
                <a:cubicBezTo>
                  <a:pt x="464" y="1528"/>
                  <a:pt x="517" y="1447"/>
                  <a:pt x="572" y="1374"/>
                </a:cubicBezTo>
                <a:cubicBezTo>
                  <a:pt x="613" y="1321"/>
                  <a:pt x="657" y="1257"/>
                  <a:pt x="673" y="1179"/>
                </a:cubicBezTo>
                <a:cubicBezTo>
                  <a:pt x="689" y="1100"/>
                  <a:pt x="709" y="1009"/>
                  <a:pt x="753" y="927"/>
                </a:cubicBezTo>
                <a:cubicBezTo>
                  <a:pt x="756" y="921"/>
                  <a:pt x="757" y="913"/>
                  <a:pt x="758" y="905"/>
                </a:cubicBezTo>
                <a:cubicBezTo>
                  <a:pt x="758" y="900"/>
                  <a:pt x="759" y="895"/>
                  <a:pt x="760" y="890"/>
                </a:cubicBezTo>
                <a:lnTo>
                  <a:pt x="761" y="885"/>
                </a:lnTo>
                <a:lnTo>
                  <a:pt x="755" y="886"/>
                </a:lnTo>
                <a:cubicBezTo>
                  <a:pt x="717" y="898"/>
                  <a:pt x="700" y="922"/>
                  <a:pt x="690" y="945"/>
                </a:cubicBezTo>
                <a:cubicBezTo>
                  <a:pt x="689" y="945"/>
                  <a:pt x="689" y="946"/>
                  <a:pt x="688" y="946"/>
                </a:cubicBezTo>
                <a:lnTo>
                  <a:pt x="688" y="946"/>
                </a:lnTo>
                <a:lnTo>
                  <a:pt x="688" y="946"/>
                </a:lnTo>
                <a:lnTo>
                  <a:pt x="687" y="947"/>
                </a:lnTo>
                <a:lnTo>
                  <a:pt x="686" y="949"/>
                </a:lnTo>
                <a:cubicBezTo>
                  <a:pt x="665" y="961"/>
                  <a:pt x="650" y="982"/>
                  <a:pt x="646" y="1004"/>
                </a:cubicBezTo>
                <a:cubicBezTo>
                  <a:pt x="645" y="1005"/>
                  <a:pt x="645" y="1005"/>
                  <a:pt x="645" y="1005"/>
                </a:cubicBezTo>
                <a:lnTo>
                  <a:pt x="644" y="1006"/>
                </a:lnTo>
                <a:cubicBezTo>
                  <a:pt x="621" y="1017"/>
                  <a:pt x="607" y="1037"/>
                  <a:pt x="594" y="1057"/>
                </a:cubicBezTo>
                <a:cubicBezTo>
                  <a:pt x="592" y="1060"/>
                  <a:pt x="590" y="1064"/>
                  <a:pt x="588" y="1067"/>
                </a:cubicBezTo>
                <a:cubicBezTo>
                  <a:pt x="569" y="1094"/>
                  <a:pt x="553" y="1123"/>
                  <a:pt x="538" y="1152"/>
                </a:cubicBezTo>
                <a:cubicBezTo>
                  <a:pt x="533" y="1160"/>
                  <a:pt x="528" y="1169"/>
                  <a:pt x="523" y="1178"/>
                </a:cubicBezTo>
                <a:lnTo>
                  <a:pt x="522" y="1167"/>
                </a:lnTo>
                <a:lnTo>
                  <a:pt x="518" y="1185"/>
                </a:lnTo>
                <a:lnTo>
                  <a:pt x="517" y="1184"/>
                </a:lnTo>
                <a:lnTo>
                  <a:pt x="517" y="1189"/>
                </a:lnTo>
                <a:lnTo>
                  <a:pt x="517" y="1190"/>
                </a:lnTo>
                <a:cubicBezTo>
                  <a:pt x="503" y="1223"/>
                  <a:pt x="488" y="1256"/>
                  <a:pt x="474" y="1289"/>
                </a:cubicBezTo>
                <a:lnTo>
                  <a:pt x="466" y="1280"/>
                </a:lnTo>
                <a:lnTo>
                  <a:pt x="470" y="1293"/>
                </a:lnTo>
                <a:lnTo>
                  <a:pt x="469" y="1294"/>
                </a:lnTo>
                <a:lnTo>
                  <a:pt x="471" y="1296"/>
                </a:lnTo>
                <a:lnTo>
                  <a:pt x="471" y="1297"/>
                </a:lnTo>
                <a:cubicBezTo>
                  <a:pt x="469" y="1307"/>
                  <a:pt x="466" y="1317"/>
                  <a:pt x="464" y="1327"/>
                </a:cubicBezTo>
                <a:lnTo>
                  <a:pt x="461" y="1325"/>
                </a:lnTo>
                <a:lnTo>
                  <a:pt x="461" y="1331"/>
                </a:lnTo>
                <a:lnTo>
                  <a:pt x="459" y="1332"/>
                </a:lnTo>
                <a:lnTo>
                  <a:pt x="461" y="1335"/>
                </a:lnTo>
                <a:lnTo>
                  <a:pt x="461" y="1336"/>
                </a:lnTo>
                <a:cubicBezTo>
                  <a:pt x="460" y="1342"/>
                  <a:pt x="458" y="1347"/>
                  <a:pt x="456" y="1353"/>
                </a:cubicBezTo>
                <a:lnTo>
                  <a:pt x="455" y="1357"/>
                </a:lnTo>
                <a:lnTo>
                  <a:pt x="469" y="1359"/>
                </a:lnTo>
                <a:lnTo>
                  <a:pt x="468" y="1337"/>
                </a:lnTo>
                <a:lnTo>
                  <a:pt x="468" y="1337"/>
                </a:lnTo>
                <a:cubicBezTo>
                  <a:pt x="468" y="1336"/>
                  <a:pt x="469" y="1336"/>
                  <a:pt x="469" y="1335"/>
                </a:cubicBezTo>
                <a:lnTo>
                  <a:pt x="469" y="1335"/>
                </a:lnTo>
                <a:cubicBezTo>
                  <a:pt x="487" y="1326"/>
                  <a:pt x="482" y="1310"/>
                  <a:pt x="478" y="1297"/>
                </a:cubicBezTo>
                <a:lnTo>
                  <a:pt x="478" y="1297"/>
                </a:lnTo>
                <a:cubicBezTo>
                  <a:pt x="478" y="1296"/>
                  <a:pt x="478" y="1296"/>
                  <a:pt x="478" y="1296"/>
                </a:cubicBezTo>
                <a:lnTo>
                  <a:pt x="478" y="1296"/>
                </a:lnTo>
                <a:cubicBezTo>
                  <a:pt x="479" y="1295"/>
                  <a:pt x="480" y="1295"/>
                  <a:pt x="482" y="1294"/>
                </a:cubicBezTo>
                <a:cubicBezTo>
                  <a:pt x="486" y="1292"/>
                  <a:pt x="491" y="1290"/>
                  <a:pt x="494" y="1285"/>
                </a:cubicBezTo>
                <a:cubicBezTo>
                  <a:pt x="502" y="1269"/>
                  <a:pt x="509" y="1251"/>
                  <a:pt x="515" y="1233"/>
                </a:cubicBezTo>
                <a:cubicBezTo>
                  <a:pt x="518" y="1223"/>
                  <a:pt x="520" y="1213"/>
                  <a:pt x="522" y="1203"/>
                </a:cubicBezTo>
                <a:cubicBezTo>
                  <a:pt x="522" y="1200"/>
                  <a:pt x="523" y="1196"/>
                  <a:pt x="524" y="1193"/>
                </a:cubicBezTo>
                <a:cubicBezTo>
                  <a:pt x="537" y="1194"/>
                  <a:pt x="542" y="1183"/>
                  <a:pt x="544" y="1176"/>
                </a:cubicBezTo>
                <a:cubicBezTo>
                  <a:pt x="545" y="1174"/>
                  <a:pt x="546" y="1172"/>
                  <a:pt x="546" y="1170"/>
                </a:cubicBezTo>
                <a:cubicBezTo>
                  <a:pt x="573" y="1119"/>
                  <a:pt x="607" y="1067"/>
                  <a:pt x="648" y="1013"/>
                </a:cubicBezTo>
                <a:lnTo>
                  <a:pt x="651" y="1015"/>
                </a:lnTo>
                <a:lnTo>
                  <a:pt x="652" y="1011"/>
                </a:lnTo>
                <a:lnTo>
                  <a:pt x="655" y="1010"/>
                </a:lnTo>
                <a:lnTo>
                  <a:pt x="652" y="1007"/>
                </a:lnTo>
                <a:lnTo>
                  <a:pt x="652" y="1007"/>
                </a:lnTo>
                <a:cubicBezTo>
                  <a:pt x="661" y="995"/>
                  <a:pt x="669" y="984"/>
                  <a:pt x="678" y="972"/>
                </a:cubicBezTo>
                <a:lnTo>
                  <a:pt x="690" y="954"/>
                </a:lnTo>
                <a:lnTo>
                  <a:pt x="692" y="956"/>
                </a:lnTo>
                <a:lnTo>
                  <a:pt x="694" y="951"/>
                </a:lnTo>
                <a:cubicBezTo>
                  <a:pt x="694" y="951"/>
                  <a:pt x="695" y="950"/>
                  <a:pt x="695" y="949"/>
                </a:cubicBezTo>
                <a:cubicBezTo>
                  <a:pt x="704" y="943"/>
                  <a:pt x="714" y="936"/>
                  <a:pt x="727" y="927"/>
                </a:cubicBezTo>
                <a:cubicBezTo>
                  <a:pt x="724" y="934"/>
                  <a:pt x="721" y="940"/>
                  <a:pt x="718" y="946"/>
                </a:cubicBezTo>
                <a:cubicBezTo>
                  <a:pt x="710" y="965"/>
                  <a:pt x="702" y="982"/>
                  <a:pt x="695" y="999"/>
                </a:cubicBezTo>
                <a:cubicBezTo>
                  <a:pt x="673" y="1050"/>
                  <a:pt x="660" y="1091"/>
                  <a:pt x="654" y="1133"/>
                </a:cubicBezTo>
                <a:cubicBezTo>
                  <a:pt x="645" y="1191"/>
                  <a:pt x="629" y="1234"/>
                  <a:pt x="605" y="1270"/>
                </a:cubicBezTo>
                <a:lnTo>
                  <a:pt x="591" y="1290"/>
                </a:lnTo>
                <a:cubicBezTo>
                  <a:pt x="562" y="1330"/>
                  <a:pt x="533" y="1372"/>
                  <a:pt x="505" y="1414"/>
                </a:cubicBezTo>
                <a:cubicBezTo>
                  <a:pt x="457" y="1485"/>
                  <a:pt x="432" y="1549"/>
                  <a:pt x="426" y="1614"/>
                </a:cubicBezTo>
                <a:cubicBezTo>
                  <a:pt x="426" y="1616"/>
                  <a:pt x="424" y="1619"/>
                  <a:pt x="422" y="1622"/>
                </a:cubicBezTo>
                <a:cubicBezTo>
                  <a:pt x="430" y="1565"/>
                  <a:pt x="438" y="1508"/>
                  <a:pt x="446" y="1452"/>
                </a:cubicBezTo>
                <a:lnTo>
                  <a:pt x="446" y="1449"/>
                </a:lnTo>
                <a:lnTo>
                  <a:pt x="437" y="1447"/>
                </a:lnTo>
                <a:lnTo>
                  <a:pt x="426" y="1472"/>
                </a:lnTo>
                <a:lnTo>
                  <a:pt x="426" y="1472"/>
                </a:lnTo>
                <a:cubicBezTo>
                  <a:pt x="425" y="1470"/>
                  <a:pt x="423" y="1468"/>
                  <a:pt x="423" y="1467"/>
                </a:cubicBezTo>
                <a:cubicBezTo>
                  <a:pt x="425" y="1447"/>
                  <a:pt x="427" y="1426"/>
                  <a:pt x="429" y="1406"/>
                </a:cubicBezTo>
                <a:cubicBezTo>
                  <a:pt x="432" y="1378"/>
                  <a:pt x="435" y="1349"/>
                  <a:pt x="437" y="1320"/>
                </a:cubicBezTo>
                <a:cubicBezTo>
                  <a:pt x="440" y="1284"/>
                  <a:pt x="444" y="1236"/>
                  <a:pt x="446" y="1187"/>
                </a:cubicBezTo>
                <a:cubicBezTo>
                  <a:pt x="446" y="1174"/>
                  <a:pt x="445" y="1160"/>
                  <a:pt x="444" y="1147"/>
                </a:cubicBezTo>
                <a:cubicBezTo>
                  <a:pt x="443" y="1133"/>
                  <a:pt x="442" y="1119"/>
                  <a:pt x="443" y="1105"/>
                </a:cubicBezTo>
                <a:cubicBezTo>
                  <a:pt x="447" y="1006"/>
                  <a:pt x="462" y="903"/>
                  <a:pt x="491" y="770"/>
                </a:cubicBezTo>
                <a:cubicBezTo>
                  <a:pt x="508" y="692"/>
                  <a:pt x="522" y="600"/>
                  <a:pt x="497" y="509"/>
                </a:cubicBezTo>
                <a:cubicBezTo>
                  <a:pt x="486" y="470"/>
                  <a:pt x="471" y="430"/>
                  <a:pt x="457" y="392"/>
                </a:cubicBezTo>
                <a:cubicBezTo>
                  <a:pt x="449" y="369"/>
                  <a:pt x="440" y="346"/>
                  <a:pt x="433" y="322"/>
                </a:cubicBezTo>
                <a:cubicBezTo>
                  <a:pt x="422" y="291"/>
                  <a:pt x="411" y="258"/>
                  <a:pt x="406" y="224"/>
                </a:cubicBezTo>
                <a:cubicBezTo>
                  <a:pt x="398" y="180"/>
                  <a:pt x="391" y="134"/>
                  <a:pt x="385" y="90"/>
                </a:cubicBezTo>
                <a:cubicBezTo>
                  <a:pt x="382" y="70"/>
                  <a:pt x="379" y="49"/>
                  <a:pt x="376" y="29"/>
                </a:cubicBezTo>
                <a:cubicBezTo>
                  <a:pt x="376" y="28"/>
                  <a:pt x="376" y="26"/>
                  <a:pt x="375" y="25"/>
                </a:cubicBezTo>
                <a:cubicBezTo>
                  <a:pt x="374" y="15"/>
                  <a:pt x="373" y="2"/>
                  <a:pt x="351" y="0"/>
                </a:cubicBezTo>
                <a:lnTo>
                  <a:pt x="348" y="0"/>
                </a:lnTo>
                <a:lnTo>
                  <a:pt x="347" y="3"/>
                </a:lnTo>
                <a:cubicBezTo>
                  <a:pt x="346" y="9"/>
                  <a:pt x="345" y="15"/>
                  <a:pt x="344" y="21"/>
                </a:cubicBezTo>
                <a:cubicBezTo>
                  <a:pt x="341" y="34"/>
                  <a:pt x="338" y="47"/>
                  <a:pt x="337" y="61"/>
                </a:cubicBezTo>
                <a:cubicBezTo>
                  <a:pt x="334" y="81"/>
                  <a:pt x="332" y="101"/>
                  <a:pt x="330" y="120"/>
                </a:cubicBezTo>
                <a:cubicBezTo>
                  <a:pt x="326" y="152"/>
                  <a:pt x="322" y="184"/>
                  <a:pt x="317" y="215"/>
                </a:cubicBezTo>
                <a:cubicBezTo>
                  <a:pt x="314" y="238"/>
                  <a:pt x="309" y="261"/>
                  <a:pt x="303" y="283"/>
                </a:cubicBezTo>
                <a:cubicBezTo>
                  <a:pt x="299" y="299"/>
                  <a:pt x="295" y="317"/>
                  <a:pt x="292" y="334"/>
                </a:cubicBezTo>
                <a:cubicBezTo>
                  <a:pt x="286" y="363"/>
                  <a:pt x="281" y="392"/>
                  <a:pt x="276" y="421"/>
                </a:cubicBezTo>
                <a:cubicBezTo>
                  <a:pt x="270" y="456"/>
                  <a:pt x="264" y="493"/>
                  <a:pt x="257" y="528"/>
                </a:cubicBezTo>
                <a:cubicBezTo>
                  <a:pt x="229" y="664"/>
                  <a:pt x="238" y="803"/>
                  <a:pt x="282" y="943"/>
                </a:cubicBezTo>
                <a:cubicBezTo>
                  <a:pt x="288" y="964"/>
                  <a:pt x="295" y="986"/>
                  <a:pt x="302" y="1007"/>
                </a:cubicBezTo>
                <a:cubicBezTo>
                  <a:pt x="324" y="1077"/>
                  <a:pt x="346" y="1150"/>
                  <a:pt x="371" y="1220"/>
                </a:cubicBezTo>
                <a:cubicBezTo>
                  <a:pt x="398" y="1295"/>
                  <a:pt x="399" y="1371"/>
                  <a:pt x="399" y="1455"/>
                </a:cubicBezTo>
                <a:cubicBezTo>
                  <a:pt x="398" y="1524"/>
                  <a:pt x="397" y="1595"/>
                  <a:pt x="395" y="1672"/>
                </a:cubicBezTo>
                <a:cubicBezTo>
                  <a:pt x="395" y="1689"/>
                  <a:pt x="393" y="1706"/>
                  <a:pt x="391" y="1725"/>
                </a:cubicBezTo>
                <a:cubicBezTo>
                  <a:pt x="391" y="1731"/>
                  <a:pt x="390" y="1737"/>
                  <a:pt x="390" y="1744"/>
                </a:cubicBezTo>
                <a:cubicBezTo>
                  <a:pt x="387" y="1739"/>
                  <a:pt x="386" y="1736"/>
                  <a:pt x="384" y="1733"/>
                </a:cubicBezTo>
                <a:cubicBezTo>
                  <a:pt x="381" y="1726"/>
                  <a:pt x="378" y="1718"/>
                  <a:pt x="375" y="1711"/>
                </a:cubicBezTo>
                <a:cubicBezTo>
                  <a:pt x="369" y="1695"/>
                  <a:pt x="362" y="1678"/>
                  <a:pt x="351" y="1664"/>
                </a:cubicBezTo>
                <a:cubicBezTo>
                  <a:pt x="333" y="1641"/>
                  <a:pt x="319" y="1615"/>
                  <a:pt x="310" y="1586"/>
                </a:cubicBezTo>
                <a:cubicBezTo>
                  <a:pt x="297" y="1539"/>
                  <a:pt x="273" y="1495"/>
                  <a:pt x="240" y="1455"/>
                </a:cubicBezTo>
                <a:cubicBezTo>
                  <a:pt x="207" y="1416"/>
                  <a:pt x="167" y="1380"/>
                  <a:pt x="109" y="1339"/>
                </a:cubicBezTo>
                <a:cubicBezTo>
                  <a:pt x="98" y="1332"/>
                  <a:pt x="83" y="1321"/>
                  <a:pt x="67" y="1339"/>
                </a:cubicBezTo>
                <a:lnTo>
                  <a:pt x="65" y="1341"/>
                </a:lnTo>
                <a:lnTo>
                  <a:pt x="66" y="1343"/>
                </a:lnTo>
                <a:cubicBezTo>
                  <a:pt x="67" y="1344"/>
                  <a:pt x="68" y="1346"/>
                  <a:pt x="68" y="1347"/>
                </a:cubicBezTo>
                <a:cubicBezTo>
                  <a:pt x="69" y="1351"/>
                  <a:pt x="71" y="1355"/>
                  <a:pt x="73" y="1357"/>
                </a:cubicBezTo>
                <a:cubicBezTo>
                  <a:pt x="106" y="1394"/>
                  <a:pt x="132" y="1433"/>
                  <a:pt x="152" y="1476"/>
                </a:cubicBezTo>
                <a:cubicBezTo>
                  <a:pt x="161" y="1494"/>
                  <a:pt x="173" y="1511"/>
                  <a:pt x="185" y="1527"/>
                </a:cubicBezTo>
                <a:cubicBezTo>
                  <a:pt x="187" y="1529"/>
                  <a:pt x="189" y="1531"/>
                  <a:pt x="190" y="1534"/>
                </a:cubicBezTo>
                <a:cubicBezTo>
                  <a:pt x="193" y="1537"/>
                  <a:pt x="198" y="1536"/>
                  <a:pt x="204" y="1536"/>
                </a:cubicBezTo>
                <a:cubicBezTo>
                  <a:pt x="205" y="1536"/>
                  <a:pt x="206" y="1535"/>
                  <a:pt x="207" y="1535"/>
                </a:cubicBezTo>
                <a:cubicBezTo>
                  <a:pt x="206" y="1537"/>
                  <a:pt x="206" y="1538"/>
                  <a:pt x="205" y="1539"/>
                </a:cubicBezTo>
                <a:cubicBezTo>
                  <a:pt x="204" y="1543"/>
                  <a:pt x="202" y="1548"/>
                  <a:pt x="204" y="1553"/>
                </a:cubicBezTo>
                <a:cubicBezTo>
                  <a:pt x="206" y="1557"/>
                  <a:pt x="211" y="1559"/>
                  <a:pt x="218" y="1561"/>
                </a:cubicBezTo>
                <a:lnTo>
                  <a:pt x="224" y="1562"/>
                </a:lnTo>
                <a:lnTo>
                  <a:pt x="214" y="1532"/>
                </a:lnTo>
                <a:lnTo>
                  <a:pt x="214" y="1531"/>
                </a:lnTo>
                <a:lnTo>
                  <a:pt x="213" y="1530"/>
                </a:lnTo>
                <a:lnTo>
                  <a:pt x="213" y="1530"/>
                </a:lnTo>
                <a:lnTo>
                  <a:pt x="213" y="1530"/>
                </a:lnTo>
                <a:lnTo>
                  <a:pt x="131" y="1399"/>
                </a:lnTo>
                <a:cubicBezTo>
                  <a:pt x="131" y="1399"/>
                  <a:pt x="132" y="1399"/>
                  <a:pt x="132" y="1400"/>
                </a:cubicBezTo>
                <a:cubicBezTo>
                  <a:pt x="135" y="1400"/>
                  <a:pt x="137" y="1400"/>
                  <a:pt x="138" y="1401"/>
                </a:cubicBezTo>
                <a:cubicBezTo>
                  <a:pt x="193" y="1446"/>
                  <a:pt x="259" y="1510"/>
                  <a:pt x="284" y="1606"/>
                </a:cubicBezTo>
                <a:cubicBezTo>
                  <a:pt x="290" y="1630"/>
                  <a:pt x="299" y="1649"/>
                  <a:pt x="310" y="1661"/>
                </a:cubicBezTo>
                <a:cubicBezTo>
                  <a:pt x="341" y="1695"/>
                  <a:pt x="355" y="1736"/>
                  <a:pt x="369" y="1781"/>
                </a:cubicBezTo>
                <a:cubicBezTo>
                  <a:pt x="373" y="1793"/>
                  <a:pt x="375" y="1806"/>
                  <a:pt x="376" y="1820"/>
                </a:cubicBezTo>
                <a:cubicBezTo>
                  <a:pt x="377" y="1824"/>
                  <a:pt x="377" y="1828"/>
                  <a:pt x="378" y="1832"/>
                </a:cubicBezTo>
                <a:lnTo>
                  <a:pt x="364" y="1818"/>
                </a:lnTo>
                <a:lnTo>
                  <a:pt x="367" y="1817"/>
                </a:lnTo>
                <a:lnTo>
                  <a:pt x="362" y="1814"/>
                </a:lnTo>
                <a:lnTo>
                  <a:pt x="362" y="1811"/>
                </a:lnTo>
                <a:lnTo>
                  <a:pt x="361" y="1812"/>
                </a:lnTo>
                <a:cubicBezTo>
                  <a:pt x="360" y="1807"/>
                  <a:pt x="359" y="1802"/>
                  <a:pt x="359" y="1798"/>
                </a:cubicBezTo>
                <a:cubicBezTo>
                  <a:pt x="356" y="1784"/>
                  <a:pt x="354" y="1769"/>
                  <a:pt x="349" y="1755"/>
                </a:cubicBezTo>
                <a:cubicBezTo>
                  <a:pt x="345" y="1744"/>
                  <a:pt x="340" y="1733"/>
                  <a:pt x="334" y="1723"/>
                </a:cubicBezTo>
                <a:cubicBezTo>
                  <a:pt x="331" y="1718"/>
                  <a:pt x="328" y="1713"/>
                  <a:pt x="326" y="1707"/>
                </a:cubicBezTo>
                <a:cubicBezTo>
                  <a:pt x="299" y="1652"/>
                  <a:pt x="262" y="1605"/>
                  <a:pt x="232" y="1571"/>
                </a:cubicBezTo>
                <a:lnTo>
                  <a:pt x="227" y="1565"/>
                </a:lnTo>
                <a:lnTo>
                  <a:pt x="226" y="1573"/>
                </a:lnTo>
                <a:cubicBezTo>
                  <a:pt x="226" y="1575"/>
                  <a:pt x="226" y="1576"/>
                  <a:pt x="225" y="1577"/>
                </a:cubicBezTo>
                <a:cubicBezTo>
                  <a:pt x="225" y="1580"/>
                  <a:pt x="224" y="1582"/>
                  <a:pt x="225" y="1584"/>
                </a:cubicBezTo>
                <a:cubicBezTo>
                  <a:pt x="227" y="1590"/>
                  <a:pt x="230" y="1594"/>
                  <a:pt x="233" y="1598"/>
                </a:cubicBezTo>
                <a:cubicBezTo>
                  <a:pt x="279" y="1662"/>
                  <a:pt x="326" y="1733"/>
                  <a:pt x="350" y="1814"/>
                </a:cubicBezTo>
                <a:cubicBezTo>
                  <a:pt x="351" y="1817"/>
                  <a:pt x="353" y="1818"/>
                  <a:pt x="355" y="1819"/>
                </a:cubicBezTo>
                <a:lnTo>
                  <a:pt x="357" y="1820"/>
                </a:lnTo>
                <a:cubicBezTo>
                  <a:pt x="357" y="1823"/>
                  <a:pt x="357" y="1825"/>
                  <a:pt x="357" y="1828"/>
                </a:cubicBezTo>
                <a:cubicBezTo>
                  <a:pt x="358" y="1836"/>
                  <a:pt x="359" y="1845"/>
                  <a:pt x="363" y="1851"/>
                </a:cubicBezTo>
                <a:cubicBezTo>
                  <a:pt x="386" y="1885"/>
                  <a:pt x="387" y="1923"/>
                  <a:pt x="388" y="1962"/>
                </a:cubicBezTo>
                <a:lnTo>
                  <a:pt x="388" y="1966"/>
                </a:lnTo>
                <a:cubicBezTo>
                  <a:pt x="389" y="1990"/>
                  <a:pt x="390" y="2014"/>
                  <a:pt x="390" y="2037"/>
                </a:cubicBezTo>
                <a:cubicBezTo>
                  <a:pt x="392" y="2109"/>
                  <a:pt x="394" y="2183"/>
                  <a:pt x="400" y="2255"/>
                </a:cubicBezTo>
                <a:cubicBezTo>
                  <a:pt x="407" y="2337"/>
                  <a:pt x="418" y="2419"/>
                  <a:pt x="428" y="2499"/>
                </a:cubicBezTo>
                <a:cubicBezTo>
                  <a:pt x="432" y="2532"/>
                  <a:pt x="437" y="2566"/>
                  <a:pt x="441" y="2599"/>
                </a:cubicBezTo>
                <a:cubicBezTo>
                  <a:pt x="442" y="2606"/>
                  <a:pt x="443" y="2614"/>
                  <a:pt x="444" y="2621"/>
                </a:cubicBezTo>
                <a:cubicBezTo>
                  <a:pt x="445" y="2624"/>
                  <a:pt x="445" y="2626"/>
                  <a:pt x="446" y="2629"/>
                </a:cubicBezTo>
                <a:lnTo>
                  <a:pt x="443" y="2630"/>
                </a:lnTo>
                <a:cubicBezTo>
                  <a:pt x="441" y="2627"/>
                  <a:pt x="439" y="2625"/>
                  <a:pt x="437" y="2622"/>
                </a:cubicBezTo>
                <a:cubicBezTo>
                  <a:pt x="431" y="2614"/>
                  <a:pt x="425" y="2607"/>
                  <a:pt x="421" y="2599"/>
                </a:cubicBezTo>
                <a:cubicBezTo>
                  <a:pt x="416" y="2586"/>
                  <a:pt x="411" y="2571"/>
                  <a:pt x="407" y="2558"/>
                </a:cubicBezTo>
                <a:cubicBezTo>
                  <a:pt x="404" y="2548"/>
                  <a:pt x="400" y="2537"/>
                  <a:pt x="397" y="2527"/>
                </a:cubicBezTo>
                <a:cubicBezTo>
                  <a:pt x="395" y="2521"/>
                  <a:pt x="392" y="2515"/>
                  <a:pt x="390" y="2508"/>
                </a:cubicBezTo>
                <a:cubicBezTo>
                  <a:pt x="383" y="2488"/>
                  <a:pt x="376" y="2468"/>
                  <a:pt x="365" y="2450"/>
                </a:cubicBezTo>
                <a:cubicBezTo>
                  <a:pt x="354" y="2430"/>
                  <a:pt x="342" y="2410"/>
                  <a:pt x="331" y="2391"/>
                </a:cubicBezTo>
                <a:cubicBezTo>
                  <a:pt x="303" y="2340"/>
                  <a:pt x="273" y="2287"/>
                  <a:pt x="233" y="2241"/>
                </a:cubicBezTo>
                <a:cubicBezTo>
                  <a:pt x="224" y="2231"/>
                  <a:pt x="215" y="2221"/>
                  <a:pt x="207" y="2211"/>
                </a:cubicBezTo>
                <a:cubicBezTo>
                  <a:pt x="193" y="2195"/>
                  <a:pt x="180" y="2179"/>
                  <a:pt x="166" y="2164"/>
                </a:cubicBezTo>
                <a:cubicBezTo>
                  <a:pt x="137" y="2133"/>
                  <a:pt x="103" y="2096"/>
                  <a:pt x="66" y="2060"/>
                </a:cubicBezTo>
                <a:cubicBezTo>
                  <a:pt x="54" y="2048"/>
                  <a:pt x="35" y="2034"/>
                  <a:pt x="3" y="2046"/>
                </a:cubicBezTo>
                <a:lnTo>
                  <a:pt x="0" y="2048"/>
                </a:lnTo>
                <a:lnTo>
                  <a:pt x="1" y="2051"/>
                </a:lnTo>
                <a:cubicBezTo>
                  <a:pt x="3" y="2056"/>
                  <a:pt x="5" y="2062"/>
                  <a:pt x="7" y="2067"/>
                </a:cubicBezTo>
                <a:cubicBezTo>
                  <a:pt x="10" y="2079"/>
                  <a:pt x="14" y="2090"/>
                  <a:pt x="21" y="2100"/>
                </a:cubicBezTo>
                <a:cubicBezTo>
                  <a:pt x="27" y="2109"/>
                  <a:pt x="33" y="2118"/>
                  <a:pt x="38" y="2127"/>
                </a:cubicBezTo>
                <a:cubicBezTo>
                  <a:pt x="62" y="2162"/>
                  <a:pt x="86" y="2198"/>
                  <a:pt x="115" y="2229"/>
                </a:cubicBezTo>
                <a:cubicBezTo>
                  <a:pt x="178" y="2295"/>
                  <a:pt x="232" y="2371"/>
                  <a:pt x="285" y="2469"/>
                </a:cubicBezTo>
                <a:lnTo>
                  <a:pt x="290" y="2478"/>
                </a:lnTo>
                <a:cubicBezTo>
                  <a:pt x="331" y="2553"/>
                  <a:pt x="374" y="2630"/>
                  <a:pt x="435" y="2693"/>
                </a:cubicBezTo>
                <a:cubicBezTo>
                  <a:pt x="444" y="2703"/>
                  <a:pt x="461" y="2722"/>
                  <a:pt x="464" y="2742"/>
                </a:cubicBezTo>
                <a:cubicBezTo>
                  <a:pt x="476" y="2809"/>
                  <a:pt x="485" y="2877"/>
                  <a:pt x="495" y="2943"/>
                </a:cubicBezTo>
                <a:cubicBezTo>
                  <a:pt x="497" y="2961"/>
                  <a:pt x="500" y="2979"/>
                  <a:pt x="502" y="2997"/>
                </a:cubicBezTo>
                <a:lnTo>
                  <a:pt x="504" y="3007"/>
                </a:lnTo>
                <a:cubicBezTo>
                  <a:pt x="512" y="3063"/>
                  <a:pt x="520" y="3120"/>
                  <a:pt x="527" y="3177"/>
                </a:cubicBezTo>
                <a:cubicBezTo>
                  <a:pt x="528" y="3184"/>
                  <a:pt x="529" y="3192"/>
                  <a:pt x="530" y="3199"/>
                </a:cubicBezTo>
                <a:cubicBezTo>
                  <a:pt x="534" y="3225"/>
                  <a:pt x="538" y="3252"/>
                  <a:pt x="536" y="3277"/>
                </a:cubicBezTo>
                <a:cubicBezTo>
                  <a:pt x="535" y="3286"/>
                  <a:pt x="534" y="3294"/>
                  <a:pt x="534" y="3302"/>
                </a:cubicBezTo>
                <a:cubicBezTo>
                  <a:pt x="530" y="3352"/>
                  <a:pt x="526" y="3403"/>
                  <a:pt x="509" y="3452"/>
                </a:cubicBezTo>
                <a:cubicBezTo>
                  <a:pt x="506" y="3463"/>
                  <a:pt x="503" y="3475"/>
                  <a:pt x="501" y="3486"/>
                </a:cubicBezTo>
                <a:cubicBezTo>
                  <a:pt x="500" y="3490"/>
                  <a:pt x="499" y="3493"/>
                  <a:pt x="498" y="3497"/>
                </a:cubicBezTo>
                <a:cubicBezTo>
                  <a:pt x="493" y="3492"/>
                  <a:pt x="490" y="3487"/>
                  <a:pt x="489" y="3482"/>
                </a:cubicBezTo>
                <a:cubicBezTo>
                  <a:pt x="487" y="3475"/>
                  <a:pt x="486" y="3468"/>
                  <a:pt x="484" y="3461"/>
                </a:cubicBezTo>
                <a:cubicBezTo>
                  <a:pt x="481" y="3450"/>
                  <a:pt x="479" y="3438"/>
                  <a:pt x="474" y="3426"/>
                </a:cubicBezTo>
                <a:cubicBezTo>
                  <a:pt x="453" y="3369"/>
                  <a:pt x="430" y="3300"/>
                  <a:pt x="426" y="3226"/>
                </a:cubicBezTo>
                <a:cubicBezTo>
                  <a:pt x="424" y="3184"/>
                  <a:pt x="406" y="3147"/>
                  <a:pt x="376" y="3119"/>
                </a:cubicBezTo>
                <a:cubicBezTo>
                  <a:pt x="327" y="3074"/>
                  <a:pt x="268" y="3046"/>
                  <a:pt x="210" y="3019"/>
                </a:cubicBezTo>
                <a:lnTo>
                  <a:pt x="209" y="3019"/>
                </a:lnTo>
                <a:cubicBezTo>
                  <a:pt x="207" y="3018"/>
                  <a:pt x="205" y="3019"/>
                  <a:pt x="202" y="3020"/>
                </a:cubicBezTo>
                <a:cubicBezTo>
                  <a:pt x="201" y="3020"/>
                  <a:pt x="200" y="3021"/>
                  <a:pt x="199" y="3021"/>
                </a:cubicBezTo>
                <a:lnTo>
                  <a:pt x="197" y="3021"/>
                </a:lnTo>
                <a:lnTo>
                  <a:pt x="196" y="3023"/>
                </a:lnTo>
                <a:cubicBezTo>
                  <a:pt x="187" y="3042"/>
                  <a:pt x="202" y="3050"/>
                  <a:pt x="213" y="3055"/>
                </a:cubicBezTo>
                <a:cubicBezTo>
                  <a:pt x="244" y="3072"/>
                  <a:pt x="270" y="3098"/>
                  <a:pt x="286" y="3128"/>
                </a:cubicBezTo>
                <a:cubicBezTo>
                  <a:pt x="302" y="3160"/>
                  <a:pt x="316" y="3194"/>
                  <a:pt x="330" y="3226"/>
                </a:cubicBezTo>
                <a:cubicBezTo>
                  <a:pt x="339" y="3250"/>
                  <a:pt x="349" y="3274"/>
                  <a:pt x="360" y="3297"/>
                </a:cubicBezTo>
                <a:cubicBezTo>
                  <a:pt x="363" y="3304"/>
                  <a:pt x="365" y="3311"/>
                  <a:pt x="367" y="3319"/>
                </a:cubicBezTo>
                <a:cubicBezTo>
                  <a:pt x="371" y="3335"/>
                  <a:pt x="375" y="3353"/>
                  <a:pt x="394" y="3362"/>
                </a:cubicBezTo>
                <a:cubicBezTo>
                  <a:pt x="394" y="3365"/>
                  <a:pt x="394" y="3367"/>
                  <a:pt x="394" y="3369"/>
                </a:cubicBezTo>
                <a:cubicBezTo>
                  <a:pt x="394" y="3376"/>
                  <a:pt x="394" y="3383"/>
                  <a:pt x="396" y="3389"/>
                </a:cubicBezTo>
                <a:cubicBezTo>
                  <a:pt x="406" y="3417"/>
                  <a:pt x="417" y="3448"/>
                  <a:pt x="430" y="3478"/>
                </a:cubicBezTo>
                <a:cubicBezTo>
                  <a:pt x="457" y="3539"/>
                  <a:pt x="463" y="3600"/>
                  <a:pt x="448" y="3672"/>
                </a:cubicBezTo>
                <a:cubicBezTo>
                  <a:pt x="443" y="3701"/>
                  <a:pt x="436" y="3730"/>
                  <a:pt x="429" y="3757"/>
                </a:cubicBezTo>
                <a:cubicBezTo>
                  <a:pt x="413" y="3829"/>
                  <a:pt x="396" y="3902"/>
                  <a:pt x="391" y="3978"/>
                </a:cubicBezTo>
                <a:cubicBezTo>
                  <a:pt x="386" y="4082"/>
                  <a:pt x="383" y="4205"/>
                  <a:pt x="409" y="4326"/>
                </a:cubicBezTo>
                <a:cubicBezTo>
                  <a:pt x="409" y="4327"/>
                  <a:pt x="409" y="4328"/>
                  <a:pt x="410" y="4329"/>
                </a:cubicBezTo>
                <a:cubicBezTo>
                  <a:pt x="412" y="4340"/>
                  <a:pt x="414" y="4347"/>
                  <a:pt x="419" y="4349"/>
                </a:cubicBezTo>
                <a:cubicBezTo>
                  <a:pt x="436" y="4354"/>
                  <a:pt x="435" y="4365"/>
                  <a:pt x="435" y="4378"/>
                </a:cubicBezTo>
                <a:cubicBezTo>
                  <a:pt x="435" y="4381"/>
                  <a:pt x="435" y="4383"/>
                  <a:pt x="435" y="4386"/>
                </a:cubicBezTo>
                <a:cubicBezTo>
                  <a:pt x="436" y="4405"/>
                  <a:pt x="436" y="4425"/>
                  <a:pt x="436" y="4446"/>
                </a:cubicBezTo>
                <a:cubicBezTo>
                  <a:pt x="436" y="4452"/>
                  <a:pt x="436" y="4459"/>
                  <a:pt x="436" y="4466"/>
                </a:cubicBezTo>
                <a:cubicBezTo>
                  <a:pt x="435" y="4465"/>
                  <a:pt x="435" y="4465"/>
                  <a:pt x="435" y="4465"/>
                </a:cubicBezTo>
                <a:cubicBezTo>
                  <a:pt x="431" y="4461"/>
                  <a:pt x="427" y="4458"/>
                  <a:pt x="425" y="4454"/>
                </a:cubicBezTo>
                <a:cubicBezTo>
                  <a:pt x="423" y="4448"/>
                  <a:pt x="420" y="4443"/>
                  <a:pt x="418" y="4437"/>
                </a:cubicBezTo>
                <a:cubicBezTo>
                  <a:pt x="402" y="4405"/>
                  <a:pt x="386" y="4371"/>
                  <a:pt x="373" y="4337"/>
                </a:cubicBezTo>
                <a:cubicBezTo>
                  <a:pt x="367" y="4324"/>
                  <a:pt x="363" y="4310"/>
                  <a:pt x="360" y="4296"/>
                </a:cubicBezTo>
                <a:cubicBezTo>
                  <a:pt x="354" y="4276"/>
                  <a:pt x="348" y="4255"/>
                  <a:pt x="338" y="4237"/>
                </a:cubicBezTo>
                <a:cubicBezTo>
                  <a:pt x="298" y="4165"/>
                  <a:pt x="239" y="4103"/>
                  <a:pt x="150" y="4040"/>
                </a:cubicBezTo>
                <a:cubicBezTo>
                  <a:pt x="143" y="4035"/>
                  <a:pt x="134" y="4031"/>
                  <a:pt x="126" y="4028"/>
                </a:cubicBezTo>
                <a:cubicBezTo>
                  <a:pt x="122" y="4026"/>
                  <a:pt x="118" y="4025"/>
                  <a:pt x="114" y="4023"/>
                </a:cubicBezTo>
                <a:lnTo>
                  <a:pt x="112" y="4022"/>
                </a:lnTo>
                <a:lnTo>
                  <a:pt x="103" y="4033"/>
                </a:lnTo>
                <a:lnTo>
                  <a:pt x="105" y="4035"/>
                </a:lnTo>
                <a:cubicBezTo>
                  <a:pt x="106" y="4037"/>
                  <a:pt x="107" y="4039"/>
                  <a:pt x="108" y="4041"/>
                </a:cubicBezTo>
                <a:cubicBezTo>
                  <a:pt x="111" y="4046"/>
                  <a:pt x="113" y="4051"/>
                  <a:pt x="117" y="4056"/>
                </a:cubicBezTo>
                <a:cubicBezTo>
                  <a:pt x="131" y="4075"/>
                  <a:pt x="146" y="4094"/>
                  <a:pt x="158" y="4109"/>
                </a:cubicBezTo>
                <a:cubicBezTo>
                  <a:pt x="161" y="4113"/>
                  <a:pt x="164" y="4115"/>
                  <a:pt x="167" y="4118"/>
                </a:cubicBezTo>
                <a:cubicBezTo>
                  <a:pt x="167" y="4119"/>
                  <a:pt x="167" y="4119"/>
                  <a:pt x="168" y="4119"/>
                </a:cubicBezTo>
                <a:lnTo>
                  <a:pt x="167" y="4120"/>
                </a:lnTo>
                <a:lnTo>
                  <a:pt x="169" y="4121"/>
                </a:lnTo>
                <a:lnTo>
                  <a:pt x="169" y="4127"/>
                </a:lnTo>
                <a:lnTo>
                  <a:pt x="170" y="4126"/>
                </a:lnTo>
                <a:cubicBezTo>
                  <a:pt x="170" y="4131"/>
                  <a:pt x="172" y="4135"/>
                  <a:pt x="175" y="4138"/>
                </a:cubicBezTo>
                <a:cubicBezTo>
                  <a:pt x="179" y="4142"/>
                  <a:pt x="185" y="4145"/>
                  <a:pt x="194" y="4145"/>
                </a:cubicBezTo>
                <a:lnTo>
                  <a:pt x="202" y="4145"/>
                </a:lnTo>
                <a:lnTo>
                  <a:pt x="178" y="4120"/>
                </a:lnTo>
                <a:lnTo>
                  <a:pt x="178" y="4120"/>
                </a:lnTo>
                <a:lnTo>
                  <a:pt x="177" y="4118"/>
                </a:lnTo>
                <a:lnTo>
                  <a:pt x="177" y="4118"/>
                </a:lnTo>
                <a:lnTo>
                  <a:pt x="176" y="4117"/>
                </a:lnTo>
                <a:lnTo>
                  <a:pt x="175" y="4092"/>
                </a:lnTo>
                <a:cubicBezTo>
                  <a:pt x="251" y="4157"/>
                  <a:pt x="324" y="4229"/>
                  <a:pt x="338" y="4341"/>
                </a:cubicBezTo>
                <a:cubicBezTo>
                  <a:pt x="344" y="4388"/>
                  <a:pt x="365" y="4436"/>
                  <a:pt x="402" y="4491"/>
                </a:cubicBezTo>
                <a:cubicBezTo>
                  <a:pt x="424" y="4523"/>
                  <a:pt x="440" y="4560"/>
                  <a:pt x="454" y="4595"/>
                </a:cubicBezTo>
                <a:cubicBezTo>
                  <a:pt x="463" y="4616"/>
                  <a:pt x="472" y="4637"/>
                  <a:pt x="482" y="4658"/>
                </a:cubicBezTo>
                <a:lnTo>
                  <a:pt x="474" y="4651"/>
                </a:lnTo>
                <a:lnTo>
                  <a:pt x="474" y="4651"/>
                </a:lnTo>
                <a:cubicBezTo>
                  <a:pt x="469" y="4647"/>
                  <a:pt x="464" y="4642"/>
                  <a:pt x="459" y="4638"/>
                </a:cubicBezTo>
                <a:lnTo>
                  <a:pt x="464" y="4634"/>
                </a:lnTo>
                <a:lnTo>
                  <a:pt x="454" y="4634"/>
                </a:lnTo>
                <a:lnTo>
                  <a:pt x="434" y="4608"/>
                </a:lnTo>
                <a:lnTo>
                  <a:pt x="433" y="4616"/>
                </a:lnTo>
                <a:cubicBezTo>
                  <a:pt x="433" y="4625"/>
                  <a:pt x="434" y="4631"/>
                  <a:pt x="438" y="4635"/>
                </a:cubicBezTo>
                <a:cubicBezTo>
                  <a:pt x="441" y="4638"/>
                  <a:pt x="445" y="4640"/>
                  <a:pt x="450" y="4641"/>
                </a:cubicBezTo>
                <a:cubicBezTo>
                  <a:pt x="449" y="4645"/>
                  <a:pt x="449" y="4649"/>
                  <a:pt x="451" y="4651"/>
                </a:cubicBezTo>
                <a:cubicBezTo>
                  <a:pt x="453" y="4655"/>
                  <a:pt x="459" y="4656"/>
                  <a:pt x="464" y="4656"/>
                </a:cubicBezTo>
                <a:cubicBezTo>
                  <a:pt x="465" y="4656"/>
                  <a:pt x="467" y="4656"/>
                  <a:pt x="469" y="4656"/>
                </a:cubicBezTo>
                <a:cubicBezTo>
                  <a:pt x="469" y="4658"/>
                  <a:pt x="469" y="4660"/>
                  <a:pt x="469" y="4662"/>
                </a:cubicBezTo>
                <a:cubicBezTo>
                  <a:pt x="469" y="4668"/>
                  <a:pt x="469" y="4674"/>
                  <a:pt x="472" y="4680"/>
                </a:cubicBezTo>
                <a:cubicBezTo>
                  <a:pt x="476" y="4688"/>
                  <a:pt x="482" y="4695"/>
                  <a:pt x="487" y="4703"/>
                </a:cubicBezTo>
                <a:cubicBezTo>
                  <a:pt x="492" y="4710"/>
                  <a:pt x="497" y="4717"/>
                  <a:pt x="501" y="4724"/>
                </a:cubicBezTo>
                <a:cubicBezTo>
                  <a:pt x="506" y="4734"/>
                  <a:pt x="512" y="4743"/>
                  <a:pt x="518" y="4753"/>
                </a:cubicBezTo>
                <a:cubicBezTo>
                  <a:pt x="535" y="4779"/>
                  <a:pt x="552" y="4805"/>
                  <a:pt x="556" y="4838"/>
                </a:cubicBezTo>
                <a:cubicBezTo>
                  <a:pt x="558" y="4856"/>
                  <a:pt x="564" y="4874"/>
                  <a:pt x="569" y="4889"/>
                </a:cubicBezTo>
                <a:cubicBezTo>
                  <a:pt x="576" y="4909"/>
                  <a:pt x="583" y="4925"/>
                  <a:pt x="590" y="4939"/>
                </a:cubicBezTo>
                <a:cubicBezTo>
                  <a:pt x="597" y="4952"/>
                  <a:pt x="605" y="4966"/>
                  <a:pt x="611" y="4980"/>
                </a:cubicBezTo>
                <a:cubicBezTo>
                  <a:pt x="633" y="5020"/>
                  <a:pt x="656" y="5064"/>
                  <a:pt x="681" y="5104"/>
                </a:cubicBezTo>
                <a:cubicBezTo>
                  <a:pt x="717" y="5162"/>
                  <a:pt x="771" y="5204"/>
                  <a:pt x="823" y="5246"/>
                </a:cubicBezTo>
                <a:lnTo>
                  <a:pt x="830" y="5251"/>
                </a:lnTo>
                <a:cubicBezTo>
                  <a:pt x="840" y="5259"/>
                  <a:pt x="851" y="5267"/>
                  <a:pt x="862" y="5274"/>
                </a:cubicBezTo>
                <a:cubicBezTo>
                  <a:pt x="867" y="5278"/>
                  <a:pt x="872" y="5281"/>
                  <a:pt x="876" y="5285"/>
                </a:cubicBezTo>
                <a:lnTo>
                  <a:pt x="893" y="5296"/>
                </a:lnTo>
                <a:lnTo>
                  <a:pt x="881" y="5280"/>
                </a:lnTo>
                <a:moveTo>
                  <a:pt x="422" y="1117"/>
                </a:moveTo>
                <a:cubicBezTo>
                  <a:pt x="423" y="1137"/>
                  <a:pt x="423" y="1157"/>
                  <a:pt x="423" y="1177"/>
                </a:cubicBezTo>
                <a:cubicBezTo>
                  <a:pt x="422" y="1191"/>
                  <a:pt x="422" y="1206"/>
                  <a:pt x="421" y="1219"/>
                </a:cubicBezTo>
                <a:cubicBezTo>
                  <a:pt x="420" y="1229"/>
                  <a:pt x="420" y="1239"/>
                  <a:pt x="419" y="1249"/>
                </a:cubicBezTo>
                <a:cubicBezTo>
                  <a:pt x="419" y="1257"/>
                  <a:pt x="419" y="1265"/>
                  <a:pt x="419" y="1272"/>
                </a:cubicBezTo>
                <a:cubicBezTo>
                  <a:pt x="419" y="1283"/>
                  <a:pt x="419" y="1294"/>
                  <a:pt x="418" y="1305"/>
                </a:cubicBezTo>
                <a:cubicBezTo>
                  <a:pt x="418" y="1308"/>
                  <a:pt x="416" y="1311"/>
                  <a:pt x="414" y="1314"/>
                </a:cubicBezTo>
                <a:cubicBezTo>
                  <a:pt x="409" y="1294"/>
                  <a:pt x="403" y="1273"/>
                  <a:pt x="398" y="1254"/>
                </a:cubicBezTo>
                <a:cubicBezTo>
                  <a:pt x="384" y="1200"/>
                  <a:pt x="371" y="1149"/>
                  <a:pt x="356" y="1097"/>
                </a:cubicBezTo>
                <a:cubicBezTo>
                  <a:pt x="349" y="1074"/>
                  <a:pt x="341" y="1051"/>
                  <a:pt x="334" y="1028"/>
                </a:cubicBezTo>
                <a:cubicBezTo>
                  <a:pt x="323" y="999"/>
                  <a:pt x="313" y="969"/>
                  <a:pt x="306" y="939"/>
                </a:cubicBezTo>
                <a:cubicBezTo>
                  <a:pt x="303" y="930"/>
                  <a:pt x="301" y="920"/>
                  <a:pt x="299" y="911"/>
                </a:cubicBezTo>
                <a:cubicBezTo>
                  <a:pt x="280" y="837"/>
                  <a:pt x="261" y="760"/>
                  <a:pt x="267" y="682"/>
                </a:cubicBezTo>
                <a:cubicBezTo>
                  <a:pt x="273" y="613"/>
                  <a:pt x="283" y="537"/>
                  <a:pt x="299" y="445"/>
                </a:cubicBezTo>
                <a:cubicBezTo>
                  <a:pt x="313" y="369"/>
                  <a:pt x="328" y="292"/>
                  <a:pt x="343" y="218"/>
                </a:cubicBezTo>
                <a:cubicBezTo>
                  <a:pt x="349" y="189"/>
                  <a:pt x="355" y="159"/>
                  <a:pt x="361" y="129"/>
                </a:cubicBezTo>
                <a:cubicBezTo>
                  <a:pt x="361" y="128"/>
                  <a:pt x="362" y="128"/>
                  <a:pt x="362" y="127"/>
                </a:cubicBezTo>
                <a:cubicBezTo>
                  <a:pt x="363" y="129"/>
                  <a:pt x="363" y="131"/>
                  <a:pt x="363" y="133"/>
                </a:cubicBezTo>
                <a:cubicBezTo>
                  <a:pt x="365" y="142"/>
                  <a:pt x="366" y="150"/>
                  <a:pt x="367" y="158"/>
                </a:cubicBezTo>
                <a:cubicBezTo>
                  <a:pt x="376" y="229"/>
                  <a:pt x="390" y="285"/>
                  <a:pt x="410" y="336"/>
                </a:cubicBezTo>
                <a:cubicBezTo>
                  <a:pt x="434" y="399"/>
                  <a:pt x="455" y="464"/>
                  <a:pt x="472" y="530"/>
                </a:cubicBezTo>
                <a:cubicBezTo>
                  <a:pt x="485" y="581"/>
                  <a:pt x="485" y="639"/>
                  <a:pt x="473" y="706"/>
                </a:cubicBezTo>
                <a:cubicBezTo>
                  <a:pt x="470" y="722"/>
                  <a:pt x="467" y="738"/>
                  <a:pt x="464" y="754"/>
                </a:cubicBezTo>
                <a:cubicBezTo>
                  <a:pt x="450" y="833"/>
                  <a:pt x="435" y="914"/>
                  <a:pt x="425" y="995"/>
                </a:cubicBezTo>
                <a:cubicBezTo>
                  <a:pt x="420" y="1035"/>
                  <a:pt x="421" y="1077"/>
                  <a:pt x="422" y="1117"/>
                </a:cubicBezTo>
                <a:moveTo>
                  <a:pt x="375" y="2566"/>
                </a:moveTo>
                <a:lnTo>
                  <a:pt x="373" y="2566"/>
                </a:lnTo>
                <a:cubicBezTo>
                  <a:pt x="367" y="2555"/>
                  <a:pt x="360" y="2544"/>
                  <a:pt x="354" y="2533"/>
                </a:cubicBezTo>
                <a:cubicBezTo>
                  <a:pt x="338" y="2508"/>
                  <a:pt x="322" y="2482"/>
                  <a:pt x="308" y="2455"/>
                </a:cubicBezTo>
                <a:cubicBezTo>
                  <a:pt x="268" y="2381"/>
                  <a:pt x="224" y="2303"/>
                  <a:pt x="161" y="2238"/>
                </a:cubicBezTo>
                <a:cubicBezTo>
                  <a:pt x="117" y="2194"/>
                  <a:pt x="80" y="2146"/>
                  <a:pt x="49" y="2096"/>
                </a:cubicBezTo>
                <a:cubicBezTo>
                  <a:pt x="46" y="2091"/>
                  <a:pt x="43" y="2085"/>
                  <a:pt x="40" y="2077"/>
                </a:cubicBezTo>
                <a:cubicBezTo>
                  <a:pt x="39" y="2075"/>
                  <a:pt x="38" y="2073"/>
                  <a:pt x="37" y="2071"/>
                </a:cubicBezTo>
                <a:cubicBezTo>
                  <a:pt x="55" y="2077"/>
                  <a:pt x="65" y="2089"/>
                  <a:pt x="74" y="2100"/>
                </a:cubicBezTo>
                <a:lnTo>
                  <a:pt x="76" y="2102"/>
                </a:lnTo>
                <a:cubicBezTo>
                  <a:pt x="84" y="2111"/>
                  <a:pt x="92" y="2120"/>
                  <a:pt x="99" y="2129"/>
                </a:cubicBezTo>
                <a:cubicBezTo>
                  <a:pt x="143" y="2179"/>
                  <a:pt x="189" y="2231"/>
                  <a:pt x="230" y="2285"/>
                </a:cubicBezTo>
                <a:cubicBezTo>
                  <a:pt x="249" y="2310"/>
                  <a:pt x="265" y="2338"/>
                  <a:pt x="280" y="2366"/>
                </a:cubicBezTo>
                <a:cubicBezTo>
                  <a:pt x="290" y="2383"/>
                  <a:pt x="300" y="2401"/>
                  <a:pt x="311" y="2418"/>
                </a:cubicBezTo>
                <a:cubicBezTo>
                  <a:pt x="340" y="2463"/>
                  <a:pt x="360" y="2508"/>
                  <a:pt x="372" y="2555"/>
                </a:cubicBezTo>
                <a:cubicBezTo>
                  <a:pt x="373" y="2558"/>
                  <a:pt x="374" y="2561"/>
                  <a:pt x="375" y="2564"/>
                </a:cubicBezTo>
                <a:lnTo>
                  <a:pt x="375" y="2566"/>
                </a:lnTo>
                <a:moveTo>
                  <a:pt x="376" y="3175"/>
                </a:moveTo>
                <a:cubicBezTo>
                  <a:pt x="391" y="3208"/>
                  <a:pt x="397" y="3245"/>
                  <a:pt x="394" y="3284"/>
                </a:cubicBezTo>
                <a:cubicBezTo>
                  <a:pt x="392" y="3303"/>
                  <a:pt x="399" y="3324"/>
                  <a:pt x="404" y="3342"/>
                </a:cubicBezTo>
                <a:lnTo>
                  <a:pt x="405" y="3344"/>
                </a:lnTo>
                <a:cubicBezTo>
                  <a:pt x="406" y="3348"/>
                  <a:pt x="407" y="3351"/>
                  <a:pt x="406" y="3352"/>
                </a:cubicBezTo>
                <a:cubicBezTo>
                  <a:pt x="405" y="3354"/>
                  <a:pt x="403" y="3355"/>
                  <a:pt x="400" y="3355"/>
                </a:cubicBezTo>
                <a:cubicBezTo>
                  <a:pt x="377" y="3274"/>
                  <a:pt x="345" y="3193"/>
                  <a:pt x="301" y="3107"/>
                </a:cubicBezTo>
                <a:cubicBezTo>
                  <a:pt x="337" y="3119"/>
                  <a:pt x="362" y="3142"/>
                  <a:pt x="376" y="3175"/>
                </a:cubicBezTo>
                <a:moveTo>
                  <a:pt x="573" y="3734"/>
                </a:moveTo>
                <a:cubicBezTo>
                  <a:pt x="573" y="3739"/>
                  <a:pt x="573" y="3743"/>
                  <a:pt x="571" y="3747"/>
                </a:cubicBezTo>
                <a:cubicBezTo>
                  <a:pt x="566" y="3766"/>
                  <a:pt x="559" y="3784"/>
                  <a:pt x="553" y="3802"/>
                </a:cubicBezTo>
                <a:cubicBezTo>
                  <a:pt x="548" y="3819"/>
                  <a:pt x="542" y="3835"/>
                  <a:pt x="537" y="3852"/>
                </a:cubicBezTo>
                <a:cubicBezTo>
                  <a:pt x="532" y="3867"/>
                  <a:pt x="527" y="3883"/>
                  <a:pt x="521" y="3898"/>
                </a:cubicBezTo>
                <a:cubicBezTo>
                  <a:pt x="508" y="3936"/>
                  <a:pt x="494" y="3975"/>
                  <a:pt x="490" y="4017"/>
                </a:cubicBezTo>
                <a:cubicBezTo>
                  <a:pt x="487" y="4055"/>
                  <a:pt x="470" y="4090"/>
                  <a:pt x="454" y="4125"/>
                </a:cubicBezTo>
                <a:cubicBezTo>
                  <a:pt x="451" y="4130"/>
                  <a:pt x="449" y="4135"/>
                  <a:pt x="446" y="4141"/>
                </a:cubicBezTo>
                <a:cubicBezTo>
                  <a:pt x="446" y="4130"/>
                  <a:pt x="447" y="4120"/>
                  <a:pt x="448" y="4111"/>
                </a:cubicBezTo>
                <a:cubicBezTo>
                  <a:pt x="452" y="4093"/>
                  <a:pt x="455" y="4075"/>
                  <a:pt x="459" y="4058"/>
                </a:cubicBezTo>
                <a:cubicBezTo>
                  <a:pt x="466" y="4025"/>
                  <a:pt x="473" y="3992"/>
                  <a:pt x="477" y="3958"/>
                </a:cubicBezTo>
                <a:cubicBezTo>
                  <a:pt x="483" y="3906"/>
                  <a:pt x="505" y="3858"/>
                  <a:pt x="526" y="3812"/>
                </a:cubicBezTo>
                <a:cubicBezTo>
                  <a:pt x="534" y="3796"/>
                  <a:pt x="542" y="3779"/>
                  <a:pt x="549" y="3761"/>
                </a:cubicBezTo>
                <a:cubicBezTo>
                  <a:pt x="550" y="3758"/>
                  <a:pt x="554" y="3754"/>
                  <a:pt x="557" y="3751"/>
                </a:cubicBezTo>
                <a:cubicBezTo>
                  <a:pt x="559" y="3749"/>
                  <a:pt x="561" y="3747"/>
                  <a:pt x="562" y="3746"/>
                </a:cubicBezTo>
                <a:lnTo>
                  <a:pt x="573" y="3734"/>
                </a:lnTo>
                <a:moveTo>
                  <a:pt x="490" y="4673"/>
                </a:moveTo>
                <a:cubicBezTo>
                  <a:pt x="490" y="4673"/>
                  <a:pt x="490" y="4674"/>
                  <a:pt x="489" y="4675"/>
                </a:cubicBezTo>
                <a:lnTo>
                  <a:pt x="489" y="4676"/>
                </a:lnTo>
                <a:lnTo>
                  <a:pt x="481" y="4662"/>
                </a:lnTo>
                <a:lnTo>
                  <a:pt x="486" y="4665"/>
                </a:lnTo>
                <a:cubicBezTo>
                  <a:pt x="487" y="4667"/>
                  <a:pt x="489" y="4670"/>
                  <a:pt x="490" y="4673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0000" tIns="45000" rIns="90000" bIns="45000" anchor="ctr" anchorCtr="1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19" name="Google Shape;219;p25">
            <a:extLst>
              <a:ext uri="{FF2B5EF4-FFF2-40B4-BE49-F238E27FC236}">
                <a16:creationId xmlns:a16="http://schemas.microsoft.com/office/drawing/2014/main" id="{FA417628-96FF-2A47-7D51-0D6AFBC79B77}"/>
              </a:ext>
            </a:extLst>
          </p:cNvPr>
          <p:cNvGrpSpPr/>
          <p:nvPr/>
        </p:nvGrpSpPr>
        <p:grpSpPr>
          <a:xfrm rot="9525036" flipH="1">
            <a:off x="421691" y="4030506"/>
            <a:ext cx="565382" cy="2813311"/>
            <a:chOff x="3782160" y="991440"/>
            <a:chExt cx="419040" cy="2085120"/>
          </a:xfrm>
        </p:grpSpPr>
        <p:sp>
          <p:nvSpPr>
            <p:cNvPr id="220" name="Google Shape;220;p25">
              <a:extLst>
                <a:ext uri="{FF2B5EF4-FFF2-40B4-BE49-F238E27FC236}">
                  <a16:creationId xmlns:a16="http://schemas.microsoft.com/office/drawing/2014/main" id="{6AF49C1B-F7EB-5A21-CAA4-B896B176B4B0}"/>
                </a:ext>
              </a:extLst>
            </p:cNvPr>
            <p:cNvSpPr/>
            <p:nvPr/>
          </p:nvSpPr>
          <p:spPr>
            <a:xfrm>
              <a:off x="3795120" y="1614600"/>
              <a:ext cx="406080" cy="1461960"/>
            </a:xfrm>
            <a:custGeom>
              <a:avLst/>
              <a:gdLst/>
              <a:ahLst/>
              <a:cxnLst/>
              <a:rect l="l" t="t" r="r" b="b"/>
              <a:pathLst>
                <a:path w="1128" h="4061" extrusionOk="0">
                  <a:moveTo>
                    <a:pt x="1119" y="982"/>
                  </a:moveTo>
                  <a:lnTo>
                    <a:pt x="1118" y="980"/>
                  </a:lnTo>
                  <a:lnTo>
                    <a:pt x="1116" y="981"/>
                  </a:lnTo>
                  <a:cubicBezTo>
                    <a:pt x="1115" y="981"/>
                    <a:pt x="1114" y="981"/>
                    <a:pt x="1112" y="981"/>
                  </a:cubicBezTo>
                  <a:cubicBezTo>
                    <a:pt x="1108" y="981"/>
                    <a:pt x="1103" y="981"/>
                    <a:pt x="1100" y="984"/>
                  </a:cubicBezTo>
                  <a:cubicBezTo>
                    <a:pt x="1061" y="1008"/>
                    <a:pt x="1018" y="1035"/>
                    <a:pt x="985" y="1078"/>
                  </a:cubicBezTo>
                  <a:cubicBezTo>
                    <a:pt x="958" y="1113"/>
                    <a:pt x="946" y="1155"/>
                    <a:pt x="934" y="1195"/>
                  </a:cubicBezTo>
                  <a:cubicBezTo>
                    <a:pt x="932" y="1202"/>
                    <a:pt x="929" y="1210"/>
                    <a:pt x="927" y="1217"/>
                  </a:cubicBezTo>
                  <a:cubicBezTo>
                    <a:pt x="916" y="1252"/>
                    <a:pt x="905" y="1286"/>
                    <a:pt x="893" y="1321"/>
                  </a:cubicBezTo>
                  <a:cubicBezTo>
                    <a:pt x="886" y="1343"/>
                    <a:pt x="878" y="1366"/>
                    <a:pt x="870" y="1388"/>
                  </a:cubicBezTo>
                  <a:cubicBezTo>
                    <a:pt x="866" y="1400"/>
                    <a:pt x="862" y="1413"/>
                    <a:pt x="857" y="1425"/>
                  </a:cubicBezTo>
                  <a:cubicBezTo>
                    <a:pt x="852" y="1440"/>
                    <a:pt x="847" y="1454"/>
                    <a:pt x="842" y="1469"/>
                  </a:cubicBezTo>
                  <a:lnTo>
                    <a:pt x="840" y="1477"/>
                  </a:lnTo>
                  <a:cubicBezTo>
                    <a:pt x="842" y="1461"/>
                    <a:pt x="845" y="1444"/>
                    <a:pt x="847" y="1428"/>
                  </a:cubicBezTo>
                  <a:cubicBezTo>
                    <a:pt x="850" y="1414"/>
                    <a:pt x="852" y="1399"/>
                    <a:pt x="855" y="1385"/>
                  </a:cubicBezTo>
                  <a:cubicBezTo>
                    <a:pt x="868" y="1300"/>
                    <a:pt x="880" y="1200"/>
                    <a:pt x="876" y="1100"/>
                  </a:cubicBezTo>
                  <a:cubicBezTo>
                    <a:pt x="873" y="1051"/>
                    <a:pt x="886" y="1006"/>
                    <a:pt x="915" y="963"/>
                  </a:cubicBezTo>
                  <a:cubicBezTo>
                    <a:pt x="926" y="947"/>
                    <a:pt x="934" y="931"/>
                    <a:pt x="941" y="914"/>
                  </a:cubicBezTo>
                  <a:cubicBezTo>
                    <a:pt x="943" y="909"/>
                    <a:pt x="940" y="902"/>
                    <a:pt x="938" y="896"/>
                  </a:cubicBezTo>
                  <a:cubicBezTo>
                    <a:pt x="937" y="893"/>
                    <a:pt x="936" y="891"/>
                    <a:pt x="935" y="888"/>
                  </a:cubicBezTo>
                  <a:lnTo>
                    <a:pt x="934" y="885"/>
                  </a:lnTo>
                  <a:lnTo>
                    <a:pt x="931" y="886"/>
                  </a:lnTo>
                  <a:cubicBezTo>
                    <a:pt x="929" y="887"/>
                    <a:pt x="926" y="887"/>
                    <a:pt x="923" y="888"/>
                  </a:cubicBezTo>
                  <a:cubicBezTo>
                    <a:pt x="916" y="890"/>
                    <a:pt x="909" y="891"/>
                    <a:pt x="907" y="896"/>
                  </a:cubicBezTo>
                  <a:cubicBezTo>
                    <a:pt x="896" y="914"/>
                    <a:pt x="887" y="933"/>
                    <a:pt x="879" y="956"/>
                  </a:cubicBezTo>
                  <a:cubicBezTo>
                    <a:pt x="878" y="960"/>
                    <a:pt x="876" y="964"/>
                    <a:pt x="875" y="967"/>
                  </a:cubicBezTo>
                  <a:cubicBezTo>
                    <a:pt x="872" y="976"/>
                    <a:pt x="869" y="985"/>
                    <a:pt x="864" y="995"/>
                  </a:cubicBezTo>
                  <a:cubicBezTo>
                    <a:pt x="861" y="988"/>
                    <a:pt x="858" y="981"/>
                    <a:pt x="854" y="974"/>
                  </a:cubicBezTo>
                  <a:cubicBezTo>
                    <a:pt x="842" y="948"/>
                    <a:pt x="831" y="924"/>
                    <a:pt x="820" y="900"/>
                  </a:cubicBezTo>
                  <a:cubicBezTo>
                    <a:pt x="819" y="897"/>
                    <a:pt x="818" y="891"/>
                    <a:pt x="819" y="886"/>
                  </a:cubicBezTo>
                  <a:cubicBezTo>
                    <a:pt x="821" y="874"/>
                    <a:pt x="823" y="862"/>
                    <a:pt x="824" y="850"/>
                  </a:cubicBezTo>
                  <a:cubicBezTo>
                    <a:pt x="828" y="821"/>
                    <a:pt x="832" y="792"/>
                    <a:pt x="839" y="764"/>
                  </a:cubicBezTo>
                  <a:cubicBezTo>
                    <a:pt x="853" y="718"/>
                    <a:pt x="859" y="669"/>
                    <a:pt x="860" y="616"/>
                  </a:cubicBezTo>
                  <a:cubicBezTo>
                    <a:pt x="860" y="572"/>
                    <a:pt x="856" y="524"/>
                    <a:pt x="848" y="467"/>
                  </a:cubicBezTo>
                  <a:cubicBezTo>
                    <a:pt x="843" y="439"/>
                    <a:pt x="835" y="411"/>
                    <a:pt x="827" y="384"/>
                  </a:cubicBezTo>
                  <a:cubicBezTo>
                    <a:pt x="816" y="347"/>
                    <a:pt x="805" y="310"/>
                    <a:pt x="803" y="271"/>
                  </a:cubicBezTo>
                  <a:cubicBezTo>
                    <a:pt x="803" y="265"/>
                    <a:pt x="800" y="261"/>
                    <a:pt x="795" y="256"/>
                  </a:cubicBezTo>
                  <a:cubicBezTo>
                    <a:pt x="793" y="253"/>
                    <a:pt x="791" y="251"/>
                    <a:pt x="789" y="248"/>
                  </a:cubicBezTo>
                  <a:lnTo>
                    <a:pt x="786" y="242"/>
                  </a:lnTo>
                  <a:lnTo>
                    <a:pt x="783" y="248"/>
                  </a:lnTo>
                  <a:cubicBezTo>
                    <a:pt x="782" y="251"/>
                    <a:pt x="780" y="254"/>
                    <a:pt x="779" y="256"/>
                  </a:cubicBezTo>
                  <a:cubicBezTo>
                    <a:pt x="777" y="260"/>
                    <a:pt x="776" y="263"/>
                    <a:pt x="776" y="266"/>
                  </a:cubicBezTo>
                  <a:cubicBezTo>
                    <a:pt x="773" y="291"/>
                    <a:pt x="770" y="317"/>
                    <a:pt x="768" y="342"/>
                  </a:cubicBezTo>
                  <a:cubicBezTo>
                    <a:pt x="762" y="393"/>
                    <a:pt x="757" y="446"/>
                    <a:pt x="749" y="497"/>
                  </a:cubicBezTo>
                  <a:cubicBezTo>
                    <a:pt x="733" y="607"/>
                    <a:pt x="739" y="705"/>
                    <a:pt x="769" y="797"/>
                  </a:cubicBezTo>
                  <a:cubicBezTo>
                    <a:pt x="769" y="798"/>
                    <a:pt x="769" y="800"/>
                    <a:pt x="769" y="801"/>
                  </a:cubicBezTo>
                  <a:cubicBezTo>
                    <a:pt x="764" y="793"/>
                    <a:pt x="761" y="785"/>
                    <a:pt x="757" y="777"/>
                  </a:cubicBezTo>
                  <a:cubicBezTo>
                    <a:pt x="757" y="775"/>
                    <a:pt x="756" y="773"/>
                    <a:pt x="755" y="772"/>
                  </a:cubicBezTo>
                  <a:cubicBezTo>
                    <a:pt x="703" y="650"/>
                    <a:pt x="669" y="536"/>
                    <a:pt x="652" y="422"/>
                  </a:cubicBezTo>
                  <a:cubicBezTo>
                    <a:pt x="651" y="412"/>
                    <a:pt x="651" y="406"/>
                    <a:pt x="656" y="396"/>
                  </a:cubicBezTo>
                  <a:cubicBezTo>
                    <a:pt x="672" y="369"/>
                    <a:pt x="680" y="337"/>
                    <a:pt x="681" y="303"/>
                  </a:cubicBezTo>
                  <a:cubicBezTo>
                    <a:pt x="682" y="293"/>
                    <a:pt x="680" y="286"/>
                    <a:pt x="675" y="281"/>
                  </a:cubicBezTo>
                  <a:cubicBezTo>
                    <a:pt x="670" y="277"/>
                    <a:pt x="664" y="275"/>
                    <a:pt x="654" y="276"/>
                  </a:cubicBezTo>
                  <a:lnTo>
                    <a:pt x="652" y="276"/>
                  </a:lnTo>
                  <a:lnTo>
                    <a:pt x="639" y="321"/>
                  </a:lnTo>
                  <a:cubicBezTo>
                    <a:pt x="638" y="314"/>
                    <a:pt x="637" y="306"/>
                    <a:pt x="636" y="299"/>
                  </a:cubicBezTo>
                  <a:cubicBezTo>
                    <a:pt x="634" y="282"/>
                    <a:pt x="633" y="266"/>
                    <a:pt x="621" y="252"/>
                  </a:cubicBezTo>
                  <a:lnTo>
                    <a:pt x="615" y="244"/>
                  </a:lnTo>
                  <a:lnTo>
                    <a:pt x="615" y="254"/>
                  </a:lnTo>
                  <a:cubicBezTo>
                    <a:pt x="616" y="289"/>
                    <a:pt x="619" y="324"/>
                    <a:pt x="623" y="359"/>
                  </a:cubicBezTo>
                  <a:cubicBezTo>
                    <a:pt x="628" y="393"/>
                    <a:pt x="634" y="430"/>
                    <a:pt x="641" y="467"/>
                  </a:cubicBezTo>
                  <a:cubicBezTo>
                    <a:pt x="646" y="490"/>
                    <a:pt x="652" y="513"/>
                    <a:pt x="657" y="536"/>
                  </a:cubicBezTo>
                  <a:cubicBezTo>
                    <a:pt x="659" y="543"/>
                    <a:pt x="660" y="551"/>
                    <a:pt x="662" y="558"/>
                  </a:cubicBezTo>
                  <a:cubicBezTo>
                    <a:pt x="659" y="556"/>
                    <a:pt x="658" y="553"/>
                    <a:pt x="657" y="551"/>
                  </a:cubicBezTo>
                  <a:cubicBezTo>
                    <a:pt x="650" y="531"/>
                    <a:pt x="642" y="511"/>
                    <a:pt x="635" y="491"/>
                  </a:cubicBezTo>
                  <a:cubicBezTo>
                    <a:pt x="619" y="450"/>
                    <a:pt x="603" y="407"/>
                    <a:pt x="586" y="365"/>
                  </a:cubicBezTo>
                  <a:cubicBezTo>
                    <a:pt x="574" y="337"/>
                    <a:pt x="561" y="309"/>
                    <a:pt x="548" y="283"/>
                  </a:cubicBezTo>
                  <a:cubicBezTo>
                    <a:pt x="544" y="276"/>
                    <a:pt x="541" y="269"/>
                    <a:pt x="538" y="262"/>
                  </a:cubicBezTo>
                  <a:cubicBezTo>
                    <a:pt x="508" y="201"/>
                    <a:pt x="479" y="142"/>
                    <a:pt x="450" y="84"/>
                  </a:cubicBezTo>
                  <a:cubicBezTo>
                    <a:pt x="438" y="59"/>
                    <a:pt x="424" y="35"/>
                    <a:pt x="410" y="12"/>
                  </a:cubicBezTo>
                  <a:cubicBezTo>
                    <a:pt x="408" y="9"/>
                    <a:pt x="404" y="7"/>
                    <a:pt x="400" y="6"/>
                  </a:cubicBezTo>
                  <a:cubicBezTo>
                    <a:pt x="398" y="5"/>
                    <a:pt x="396" y="4"/>
                    <a:pt x="394" y="3"/>
                  </a:cubicBezTo>
                  <a:lnTo>
                    <a:pt x="388" y="0"/>
                  </a:lnTo>
                  <a:lnTo>
                    <a:pt x="389" y="7"/>
                  </a:lnTo>
                  <a:cubicBezTo>
                    <a:pt x="391" y="19"/>
                    <a:pt x="393" y="32"/>
                    <a:pt x="394" y="44"/>
                  </a:cubicBezTo>
                  <a:cubicBezTo>
                    <a:pt x="398" y="72"/>
                    <a:pt x="402" y="98"/>
                    <a:pt x="407" y="124"/>
                  </a:cubicBezTo>
                  <a:cubicBezTo>
                    <a:pt x="413" y="159"/>
                    <a:pt x="421" y="203"/>
                    <a:pt x="432" y="245"/>
                  </a:cubicBezTo>
                  <a:cubicBezTo>
                    <a:pt x="433" y="250"/>
                    <a:pt x="435" y="256"/>
                    <a:pt x="437" y="262"/>
                  </a:cubicBezTo>
                  <a:cubicBezTo>
                    <a:pt x="449" y="309"/>
                    <a:pt x="462" y="357"/>
                    <a:pt x="496" y="396"/>
                  </a:cubicBezTo>
                  <a:cubicBezTo>
                    <a:pt x="509" y="411"/>
                    <a:pt x="521" y="427"/>
                    <a:pt x="533" y="442"/>
                  </a:cubicBezTo>
                  <a:cubicBezTo>
                    <a:pt x="540" y="452"/>
                    <a:pt x="548" y="462"/>
                    <a:pt x="555" y="471"/>
                  </a:cubicBezTo>
                  <a:cubicBezTo>
                    <a:pt x="567" y="485"/>
                    <a:pt x="578" y="500"/>
                    <a:pt x="590" y="513"/>
                  </a:cubicBezTo>
                  <a:cubicBezTo>
                    <a:pt x="608" y="535"/>
                    <a:pt x="626" y="558"/>
                    <a:pt x="644" y="580"/>
                  </a:cubicBezTo>
                  <a:cubicBezTo>
                    <a:pt x="660" y="601"/>
                    <a:pt x="673" y="619"/>
                    <a:pt x="682" y="639"/>
                  </a:cubicBezTo>
                  <a:cubicBezTo>
                    <a:pt x="691" y="659"/>
                    <a:pt x="698" y="679"/>
                    <a:pt x="704" y="698"/>
                  </a:cubicBezTo>
                  <a:cubicBezTo>
                    <a:pt x="711" y="717"/>
                    <a:pt x="717" y="736"/>
                    <a:pt x="725" y="755"/>
                  </a:cubicBezTo>
                  <a:cubicBezTo>
                    <a:pt x="752" y="816"/>
                    <a:pt x="780" y="877"/>
                    <a:pt x="812" y="945"/>
                  </a:cubicBezTo>
                  <a:cubicBezTo>
                    <a:pt x="845" y="1017"/>
                    <a:pt x="859" y="1079"/>
                    <a:pt x="856" y="1139"/>
                  </a:cubicBezTo>
                  <a:cubicBezTo>
                    <a:pt x="853" y="1189"/>
                    <a:pt x="847" y="1239"/>
                    <a:pt x="842" y="1288"/>
                  </a:cubicBezTo>
                  <a:cubicBezTo>
                    <a:pt x="840" y="1303"/>
                    <a:pt x="838" y="1318"/>
                    <a:pt x="837" y="1333"/>
                  </a:cubicBezTo>
                  <a:cubicBezTo>
                    <a:pt x="835" y="1345"/>
                    <a:pt x="833" y="1357"/>
                    <a:pt x="831" y="1368"/>
                  </a:cubicBezTo>
                  <a:cubicBezTo>
                    <a:pt x="830" y="1371"/>
                    <a:pt x="829" y="1374"/>
                    <a:pt x="829" y="1377"/>
                  </a:cubicBezTo>
                  <a:cubicBezTo>
                    <a:pt x="824" y="1372"/>
                    <a:pt x="821" y="1367"/>
                    <a:pt x="820" y="1361"/>
                  </a:cubicBezTo>
                  <a:cubicBezTo>
                    <a:pt x="815" y="1330"/>
                    <a:pt x="810" y="1303"/>
                    <a:pt x="807" y="1276"/>
                  </a:cubicBezTo>
                  <a:cubicBezTo>
                    <a:pt x="801" y="1232"/>
                    <a:pt x="784" y="1195"/>
                    <a:pt x="758" y="1167"/>
                  </a:cubicBezTo>
                  <a:cubicBezTo>
                    <a:pt x="718" y="1123"/>
                    <a:pt x="676" y="1080"/>
                    <a:pt x="636" y="1038"/>
                  </a:cubicBezTo>
                  <a:cubicBezTo>
                    <a:pt x="624" y="1026"/>
                    <a:pt x="613" y="1014"/>
                    <a:pt x="602" y="1002"/>
                  </a:cubicBezTo>
                  <a:cubicBezTo>
                    <a:pt x="599" y="1000"/>
                    <a:pt x="596" y="999"/>
                    <a:pt x="593" y="998"/>
                  </a:cubicBezTo>
                  <a:cubicBezTo>
                    <a:pt x="591" y="998"/>
                    <a:pt x="590" y="997"/>
                    <a:pt x="589" y="997"/>
                  </a:cubicBezTo>
                  <a:lnTo>
                    <a:pt x="586" y="996"/>
                  </a:lnTo>
                  <a:lnTo>
                    <a:pt x="584" y="999"/>
                  </a:lnTo>
                  <a:cubicBezTo>
                    <a:pt x="584" y="1000"/>
                    <a:pt x="583" y="1002"/>
                    <a:pt x="582" y="1003"/>
                  </a:cubicBezTo>
                  <a:cubicBezTo>
                    <a:pt x="580" y="1006"/>
                    <a:pt x="578" y="1009"/>
                    <a:pt x="579" y="1012"/>
                  </a:cubicBezTo>
                  <a:cubicBezTo>
                    <a:pt x="599" y="1092"/>
                    <a:pt x="623" y="1151"/>
                    <a:pt x="655" y="1202"/>
                  </a:cubicBezTo>
                  <a:cubicBezTo>
                    <a:pt x="680" y="1240"/>
                    <a:pt x="713" y="1271"/>
                    <a:pt x="744" y="1301"/>
                  </a:cubicBezTo>
                  <a:cubicBezTo>
                    <a:pt x="750" y="1306"/>
                    <a:pt x="757" y="1312"/>
                    <a:pt x="763" y="1318"/>
                  </a:cubicBezTo>
                  <a:cubicBezTo>
                    <a:pt x="809" y="1362"/>
                    <a:pt x="827" y="1410"/>
                    <a:pt x="817" y="1466"/>
                  </a:cubicBezTo>
                  <a:cubicBezTo>
                    <a:pt x="808" y="1521"/>
                    <a:pt x="801" y="1562"/>
                    <a:pt x="794" y="1601"/>
                  </a:cubicBezTo>
                  <a:cubicBezTo>
                    <a:pt x="778" y="1684"/>
                    <a:pt x="748" y="1763"/>
                    <a:pt x="718" y="1839"/>
                  </a:cubicBezTo>
                  <a:cubicBezTo>
                    <a:pt x="715" y="1846"/>
                    <a:pt x="712" y="1853"/>
                    <a:pt x="709" y="1860"/>
                  </a:cubicBezTo>
                  <a:cubicBezTo>
                    <a:pt x="709" y="1861"/>
                    <a:pt x="708" y="1863"/>
                    <a:pt x="706" y="1864"/>
                  </a:cubicBezTo>
                  <a:cubicBezTo>
                    <a:pt x="708" y="1854"/>
                    <a:pt x="710" y="1843"/>
                    <a:pt x="712" y="1833"/>
                  </a:cubicBezTo>
                  <a:cubicBezTo>
                    <a:pt x="718" y="1802"/>
                    <a:pt x="724" y="1772"/>
                    <a:pt x="729" y="1743"/>
                  </a:cubicBezTo>
                  <a:cubicBezTo>
                    <a:pt x="733" y="1721"/>
                    <a:pt x="736" y="1699"/>
                    <a:pt x="738" y="1678"/>
                  </a:cubicBezTo>
                  <a:cubicBezTo>
                    <a:pt x="738" y="1672"/>
                    <a:pt x="737" y="1667"/>
                    <a:pt x="735" y="1660"/>
                  </a:cubicBezTo>
                  <a:cubicBezTo>
                    <a:pt x="733" y="1656"/>
                    <a:pt x="732" y="1653"/>
                    <a:pt x="732" y="1649"/>
                  </a:cubicBezTo>
                  <a:lnTo>
                    <a:pt x="730" y="1644"/>
                  </a:lnTo>
                  <a:lnTo>
                    <a:pt x="726" y="1647"/>
                  </a:lnTo>
                  <a:cubicBezTo>
                    <a:pt x="723" y="1650"/>
                    <a:pt x="720" y="1652"/>
                    <a:pt x="718" y="1653"/>
                  </a:cubicBezTo>
                  <a:cubicBezTo>
                    <a:pt x="713" y="1657"/>
                    <a:pt x="710" y="1660"/>
                    <a:pt x="707" y="1663"/>
                  </a:cubicBezTo>
                  <a:cubicBezTo>
                    <a:pt x="699" y="1674"/>
                    <a:pt x="692" y="1684"/>
                    <a:pt x="685" y="1695"/>
                  </a:cubicBezTo>
                  <a:cubicBezTo>
                    <a:pt x="676" y="1707"/>
                    <a:pt x="667" y="1721"/>
                    <a:pt x="657" y="1733"/>
                  </a:cubicBezTo>
                  <a:cubicBezTo>
                    <a:pt x="611" y="1794"/>
                    <a:pt x="593" y="1865"/>
                    <a:pt x="602" y="1949"/>
                  </a:cubicBezTo>
                  <a:cubicBezTo>
                    <a:pt x="608" y="2009"/>
                    <a:pt x="605" y="2060"/>
                    <a:pt x="592" y="2105"/>
                  </a:cubicBezTo>
                  <a:cubicBezTo>
                    <a:pt x="572" y="2173"/>
                    <a:pt x="545" y="2241"/>
                    <a:pt x="518" y="2304"/>
                  </a:cubicBezTo>
                  <a:cubicBezTo>
                    <a:pt x="501" y="2345"/>
                    <a:pt x="480" y="2386"/>
                    <a:pt x="459" y="2425"/>
                  </a:cubicBezTo>
                  <a:cubicBezTo>
                    <a:pt x="453" y="2438"/>
                    <a:pt x="446" y="2451"/>
                    <a:pt x="439" y="2463"/>
                  </a:cubicBezTo>
                  <a:cubicBezTo>
                    <a:pt x="429" y="2484"/>
                    <a:pt x="418" y="2504"/>
                    <a:pt x="407" y="2525"/>
                  </a:cubicBezTo>
                  <a:cubicBezTo>
                    <a:pt x="391" y="2555"/>
                    <a:pt x="374" y="2586"/>
                    <a:pt x="359" y="2618"/>
                  </a:cubicBezTo>
                  <a:cubicBezTo>
                    <a:pt x="333" y="2671"/>
                    <a:pt x="309" y="2726"/>
                    <a:pt x="285" y="2780"/>
                  </a:cubicBezTo>
                  <a:lnTo>
                    <a:pt x="275" y="2801"/>
                  </a:lnTo>
                  <a:cubicBezTo>
                    <a:pt x="263" y="2829"/>
                    <a:pt x="251" y="2857"/>
                    <a:pt x="239" y="2886"/>
                  </a:cubicBezTo>
                  <a:cubicBezTo>
                    <a:pt x="235" y="2896"/>
                    <a:pt x="231" y="2906"/>
                    <a:pt x="226" y="2916"/>
                  </a:cubicBezTo>
                  <a:cubicBezTo>
                    <a:pt x="226" y="2912"/>
                    <a:pt x="226" y="2909"/>
                    <a:pt x="226" y="2905"/>
                  </a:cubicBezTo>
                  <a:cubicBezTo>
                    <a:pt x="225" y="2889"/>
                    <a:pt x="224" y="2874"/>
                    <a:pt x="220" y="2860"/>
                  </a:cubicBezTo>
                  <a:cubicBezTo>
                    <a:pt x="218" y="2855"/>
                    <a:pt x="218" y="2849"/>
                    <a:pt x="218" y="2842"/>
                  </a:cubicBezTo>
                  <a:cubicBezTo>
                    <a:pt x="218" y="2827"/>
                    <a:pt x="218" y="2810"/>
                    <a:pt x="198" y="2801"/>
                  </a:cubicBezTo>
                  <a:lnTo>
                    <a:pt x="195" y="2800"/>
                  </a:lnTo>
                  <a:lnTo>
                    <a:pt x="193" y="2802"/>
                  </a:lnTo>
                  <a:cubicBezTo>
                    <a:pt x="181" y="2817"/>
                    <a:pt x="178" y="2833"/>
                    <a:pt x="182" y="2851"/>
                  </a:cubicBezTo>
                  <a:cubicBezTo>
                    <a:pt x="184" y="2860"/>
                    <a:pt x="186" y="2870"/>
                    <a:pt x="188" y="2879"/>
                  </a:cubicBezTo>
                  <a:cubicBezTo>
                    <a:pt x="192" y="2897"/>
                    <a:pt x="196" y="2916"/>
                    <a:pt x="202" y="2934"/>
                  </a:cubicBezTo>
                  <a:cubicBezTo>
                    <a:pt x="210" y="2959"/>
                    <a:pt x="206" y="2980"/>
                    <a:pt x="197" y="3005"/>
                  </a:cubicBezTo>
                  <a:cubicBezTo>
                    <a:pt x="178" y="3058"/>
                    <a:pt x="159" y="3112"/>
                    <a:pt x="140" y="3164"/>
                  </a:cubicBezTo>
                  <a:cubicBezTo>
                    <a:pt x="126" y="3204"/>
                    <a:pt x="111" y="3245"/>
                    <a:pt x="97" y="3286"/>
                  </a:cubicBezTo>
                  <a:cubicBezTo>
                    <a:pt x="96" y="3288"/>
                    <a:pt x="94" y="3291"/>
                    <a:pt x="91" y="3295"/>
                  </a:cubicBezTo>
                  <a:lnTo>
                    <a:pt x="91" y="3295"/>
                  </a:lnTo>
                  <a:cubicBezTo>
                    <a:pt x="96" y="3228"/>
                    <a:pt x="89" y="3164"/>
                    <a:pt x="68" y="3090"/>
                  </a:cubicBezTo>
                  <a:lnTo>
                    <a:pt x="66" y="3083"/>
                  </a:lnTo>
                  <a:lnTo>
                    <a:pt x="62" y="3089"/>
                  </a:lnTo>
                  <a:cubicBezTo>
                    <a:pt x="45" y="3114"/>
                    <a:pt x="38" y="3137"/>
                    <a:pt x="31" y="3159"/>
                  </a:cubicBezTo>
                  <a:cubicBezTo>
                    <a:pt x="30" y="3162"/>
                    <a:pt x="29" y="3165"/>
                    <a:pt x="28" y="3168"/>
                  </a:cubicBezTo>
                  <a:cubicBezTo>
                    <a:pt x="-2" y="3261"/>
                    <a:pt x="10" y="3354"/>
                    <a:pt x="21" y="3445"/>
                  </a:cubicBezTo>
                  <a:cubicBezTo>
                    <a:pt x="25" y="3483"/>
                    <a:pt x="29" y="3530"/>
                    <a:pt x="20" y="3579"/>
                  </a:cubicBezTo>
                  <a:cubicBezTo>
                    <a:pt x="11" y="3633"/>
                    <a:pt x="4" y="3693"/>
                    <a:pt x="1" y="3767"/>
                  </a:cubicBezTo>
                  <a:cubicBezTo>
                    <a:pt x="-1" y="3810"/>
                    <a:pt x="1" y="3855"/>
                    <a:pt x="4" y="3898"/>
                  </a:cubicBezTo>
                  <a:cubicBezTo>
                    <a:pt x="4" y="3907"/>
                    <a:pt x="4" y="3916"/>
                    <a:pt x="5" y="3924"/>
                  </a:cubicBezTo>
                  <a:cubicBezTo>
                    <a:pt x="7" y="3963"/>
                    <a:pt x="11" y="4002"/>
                    <a:pt x="14" y="4039"/>
                  </a:cubicBezTo>
                  <a:lnTo>
                    <a:pt x="15" y="4041"/>
                  </a:lnTo>
                  <a:cubicBezTo>
                    <a:pt x="15" y="4046"/>
                    <a:pt x="18" y="4050"/>
                    <a:pt x="21" y="4054"/>
                  </a:cubicBezTo>
                  <a:cubicBezTo>
                    <a:pt x="22" y="4055"/>
                    <a:pt x="23" y="4057"/>
                    <a:pt x="24" y="4058"/>
                  </a:cubicBezTo>
                  <a:lnTo>
                    <a:pt x="26" y="4061"/>
                  </a:lnTo>
                  <a:lnTo>
                    <a:pt x="37" y="4056"/>
                  </a:lnTo>
                  <a:lnTo>
                    <a:pt x="37" y="4054"/>
                  </a:lnTo>
                  <a:cubicBezTo>
                    <a:pt x="37" y="4052"/>
                    <a:pt x="38" y="4049"/>
                    <a:pt x="38" y="4047"/>
                  </a:cubicBezTo>
                  <a:cubicBezTo>
                    <a:pt x="38" y="4042"/>
                    <a:pt x="38" y="4036"/>
                    <a:pt x="37" y="4031"/>
                  </a:cubicBezTo>
                  <a:cubicBezTo>
                    <a:pt x="36" y="4017"/>
                    <a:pt x="34" y="4002"/>
                    <a:pt x="33" y="3988"/>
                  </a:cubicBezTo>
                  <a:cubicBezTo>
                    <a:pt x="29" y="3952"/>
                    <a:pt x="24" y="3915"/>
                    <a:pt x="24" y="3879"/>
                  </a:cubicBezTo>
                  <a:cubicBezTo>
                    <a:pt x="23" y="3806"/>
                    <a:pt x="23" y="3724"/>
                    <a:pt x="36" y="3644"/>
                  </a:cubicBezTo>
                  <a:cubicBezTo>
                    <a:pt x="62" y="3477"/>
                    <a:pt x="98" y="3343"/>
                    <a:pt x="148" y="3219"/>
                  </a:cubicBezTo>
                  <a:cubicBezTo>
                    <a:pt x="181" y="3137"/>
                    <a:pt x="232" y="3066"/>
                    <a:pt x="299" y="3007"/>
                  </a:cubicBezTo>
                  <a:cubicBezTo>
                    <a:pt x="383" y="2933"/>
                    <a:pt x="452" y="2838"/>
                    <a:pt x="510" y="2717"/>
                  </a:cubicBezTo>
                  <a:cubicBezTo>
                    <a:pt x="512" y="2713"/>
                    <a:pt x="513" y="2708"/>
                    <a:pt x="513" y="2702"/>
                  </a:cubicBezTo>
                  <a:cubicBezTo>
                    <a:pt x="513" y="2698"/>
                    <a:pt x="513" y="2695"/>
                    <a:pt x="513" y="2691"/>
                  </a:cubicBezTo>
                  <a:lnTo>
                    <a:pt x="514" y="2682"/>
                  </a:lnTo>
                  <a:lnTo>
                    <a:pt x="508" y="2687"/>
                  </a:lnTo>
                  <a:cubicBezTo>
                    <a:pt x="495" y="2698"/>
                    <a:pt x="482" y="2708"/>
                    <a:pt x="469" y="2717"/>
                  </a:cubicBezTo>
                  <a:cubicBezTo>
                    <a:pt x="441" y="2738"/>
                    <a:pt x="415" y="2758"/>
                    <a:pt x="391" y="2780"/>
                  </a:cubicBezTo>
                  <a:cubicBezTo>
                    <a:pt x="356" y="2814"/>
                    <a:pt x="322" y="2850"/>
                    <a:pt x="292" y="2889"/>
                  </a:cubicBezTo>
                  <a:cubicBezTo>
                    <a:pt x="272" y="2915"/>
                    <a:pt x="255" y="2943"/>
                    <a:pt x="238" y="2970"/>
                  </a:cubicBezTo>
                  <a:cubicBezTo>
                    <a:pt x="234" y="2976"/>
                    <a:pt x="230" y="2983"/>
                    <a:pt x="225" y="2990"/>
                  </a:cubicBezTo>
                  <a:cubicBezTo>
                    <a:pt x="230" y="2970"/>
                    <a:pt x="237" y="2949"/>
                    <a:pt x="246" y="2926"/>
                  </a:cubicBezTo>
                  <a:lnTo>
                    <a:pt x="258" y="2899"/>
                  </a:lnTo>
                  <a:cubicBezTo>
                    <a:pt x="290" y="2822"/>
                    <a:pt x="323" y="2742"/>
                    <a:pt x="357" y="2665"/>
                  </a:cubicBezTo>
                  <a:cubicBezTo>
                    <a:pt x="369" y="2637"/>
                    <a:pt x="382" y="2611"/>
                    <a:pt x="406" y="2594"/>
                  </a:cubicBezTo>
                  <a:cubicBezTo>
                    <a:pt x="438" y="2570"/>
                    <a:pt x="466" y="2549"/>
                    <a:pt x="494" y="2529"/>
                  </a:cubicBezTo>
                  <a:cubicBezTo>
                    <a:pt x="496" y="2528"/>
                    <a:pt x="498" y="2527"/>
                    <a:pt x="501" y="2526"/>
                  </a:cubicBezTo>
                  <a:cubicBezTo>
                    <a:pt x="504" y="2525"/>
                    <a:pt x="507" y="2523"/>
                    <a:pt x="510" y="2521"/>
                  </a:cubicBezTo>
                  <a:cubicBezTo>
                    <a:pt x="510" y="2521"/>
                    <a:pt x="511" y="2520"/>
                    <a:pt x="512" y="2519"/>
                  </a:cubicBezTo>
                  <a:cubicBezTo>
                    <a:pt x="520" y="2513"/>
                    <a:pt x="531" y="2504"/>
                    <a:pt x="524" y="2489"/>
                  </a:cubicBezTo>
                  <a:cubicBezTo>
                    <a:pt x="521" y="2483"/>
                    <a:pt x="516" y="2479"/>
                    <a:pt x="511" y="2477"/>
                  </a:cubicBezTo>
                  <a:cubicBezTo>
                    <a:pt x="505" y="2476"/>
                    <a:pt x="497" y="2477"/>
                    <a:pt x="489" y="2481"/>
                  </a:cubicBezTo>
                  <a:cubicBezTo>
                    <a:pt x="477" y="2488"/>
                    <a:pt x="464" y="2497"/>
                    <a:pt x="450" y="2508"/>
                  </a:cubicBezTo>
                  <a:cubicBezTo>
                    <a:pt x="444" y="2513"/>
                    <a:pt x="439" y="2519"/>
                    <a:pt x="432" y="2526"/>
                  </a:cubicBezTo>
                  <a:cubicBezTo>
                    <a:pt x="431" y="2528"/>
                    <a:pt x="430" y="2529"/>
                    <a:pt x="429" y="2531"/>
                  </a:cubicBezTo>
                  <a:cubicBezTo>
                    <a:pt x="429" y="2528"/>
                    <a:pt x="429" y="2526"/>
                    <a:pt x="429" y="2525"/>
                  </a:cubicBezTo>
                  <a:cubicBezTo>
                    <a:pt x="438" y="2508"/>
                    <a:pt x="447" y="2490"/>
                    <a:pt x="455" y="2473"/>
                  </a:cubicBezTo>
                  <a:cubicBezTo>
                    <a:pt x="475" y="2431"/>
                    <a:pt x="496" y="2389"/>
                    <a:pt x="521" y="2349"/>
                  </a:cubicBezTo>
                  <a:cubicBezTo>
                    <a:pt x="555" y="2295"/>
                    <a:pt x="596" y="2241"/>
                    <a:pt x="660" y="2214"/>
                  </a:cubicBezTo>
                  <a:cubicBezTo>
                    <a:pt x="673" y="2209"/>
                    <a:pt x="685" y="2203"/>
                    <a:pt x="696" y="2197"/>
                  </a:cubicBezTo>
                  <a:cubicBezTo>
                    <a:pt x="705" y="2192"/>
                    <a:pt x="713" y="2187"/>
                    <a:pt x="722" y="2183"/>
                  </a:cubicBezTo>
                  <a:cubicBezTo>
                    <a:pt x="763" y="2164"/>
                    <a:pt x="800" y="2134"/>
                    <a:pt x="831" y="2094"/>
                  </a:cubicBezTo>
                  <a:cubicBezTo>
                    <a:pt x="881" y="2030"/>
                    <a:pt x="923" y="1961"/>
                    <a:pt x="964" y="1891"/>
                  </a:cubicBezTo>
                  <a:lnTo>
                    <a:pt x="965" y="1889"/>
                  </a:lnTo>
                  <a:cubicBezTo>
                    <a:pt x="974" y="1875"/>
                    <a:pt x="983" y="1859"/>
                    <a:pt x="982" y="1832"/>
                  </a:cubicBezTo>
                  <a:lnTo>
                    <a:pt x="982" y="1824"/>
                  </a:lnTo>
                  <a:lnTo>
                    <a:pt x="948" y="1860"/>
                  </a:lnTo>
                  <a:cubicBezTo>
                    <a:pt x="929" y="1878"/>
                    <a:pt x="913" y="1895"/>
                    <a:pt x="896" y="1912"/>
                  </a:cubicBezTo>
                  <a:cubicBezTo>
                    <a:pt x="888" y="1920"/>
                    <a:pt x="881" y="1929"/>
                    <a:pt x="873" y="1937"/>
                  </a:cubicBezTo>
                  <a:cubicBezTo>
                    <a:pt x="856" y="1954"/>
                    <a:pt x="840" y="1971"/>
                    <a:pt x="822" y="1988"/>
                  </a:cubicBezTo>
                  <a:cubicBezTo>
                    <a:pt x="813" y="1998"/>
                    <a:pt x="802" y="2007"/>
                    <a:pt x="792" y="2017"/>
                  </a:cubicBezTo>
                  <a:cubicBezTo>
                    <a:pt x="776" y="2032"/>
                    <a:pt x="759" y="2047"/>
                    <a:pt x="744" y="2064"/>
                  </a:cubicBezTo>
                  <a:cubicBezTo>
                    <a:pt x="737" y="2072"/>
                    <a:pt x="730" y="2079"/>
                    <a:pt x="723" y="2086"/>
                  </a:cubicBezTo>
                  <a:cubicBezTo>
                    <a:pt x="706" y="2104"/>
                    <a:pt x="688" y="2123"/>
                    <a:pt x="676" y="2146"/>
                  </a:cubicBezTo>
                  <a:lnTo>
                    <a:pt x="666" y="2165"/>
                  </a:lnTo>
                  <a:lnTo>
                    <a:pt x="913" y="1921"/>
                  </a:lnTo>
                  <a:cubicBezTo>
                    <a:pt x="914" y="1926"/>
                    <a:pt x="913" y="1929"/>
                    <a:pt x="912" y="1932"/>
                  </a:cubicBezTo>
                  <a:lnTo>
                    <a:pt x="907" y="1939"/>
                  </a:lnTo>
                  <a:cubicBezTo>
                    <a:pt x="895" y="1958"/>
                    <a:pt x="883" y="1978"/>
                    <a:pt x="869" y="1998"/>
                  </a:cubicBezTo>
                  <a:cubicBezTo>
                    <a:pt x="822" y="2067"/>
                    <a:pt x="773" y="2131"/>
                    <a:pt x="696" y="2166"/>
                  </a:cubicBezTo>
                  <a:cubicBezTo>
                    <a:pt x="693" y="2167"/>
                    <a:pt x="690" y="2168"/>
                    <a:pt x="688" y="2170"/>
                  </a:cubicBezTo>
                  <a:cubicBezTo>
                    <a:pt x="675" y="2176"/>
                    <a:pt x="664" y="2182"/>
                    <a:pt x="651" y="2169"/>
                  </a:cubicBezTo>
                  <a:lnTo>
                    <a:pt x="648" y="2166"/>
                  </a:lnTo>
                  <a:lnTo>
                    <a:pt x="584" y="2225"/>
                  </a:lnTo>
                  <a:cubicBezTo>
                    <a:pt x="587" y="2209"/>
                    <a:pt x="593" y="2192"/>
                    <a:pt x="603" y="2178"/>
                  </a:cubicBezTo>
                  <a:cubicBezTo>
                    <a:pt x="611" y="2166"/>
                    <a:pt x="616" y="2153"/>
                    <a:pt x="621" y="2141"/>
                  </a:cubicBezTo>
                  <a:cubicBezTo>
                    <a:pt x="623" y="2134"/>
                    <a:pt x="626" y="2128"/>
                    <a:pt x="628" y="2122"/>
                  </a:cubicBezTo>
                  <a:cubicBezTo>
                    <a:pt x="669" y="2034"/>
                    <a:pt x="705" y="1944"/>
                    <a:pt x="736" y="1868"/>
                  </a:cubicBezTo>
                  <a:cubicBezTo>
                    <a:pt x="745" y="1847"/>
                    <a:pt x="755" y="1834"/>
                    <a:pt x="771" y="1822"/>
                  </a:cubicBezTo>
                  <a:cubicBezTo>
                    <a:pt x="788" y="1809"/>
                    <a:pt x="804" y="1794"/>
                    <a:pt x="819" y="1780"/>
                  </a:cubicBezTo>
                  <a:cubicBezTo>
                    <a:pt x="825" y="1774"/>
                    <a:pt x="832" y="1767"/>
                    <a:pt x="839" y="1761"/>
                  </a:cubicBezTo>
                  <a:lnTo>
                    <a:pt x="840" y="1760"/>
                  </a:lnTo>
                  <a:lnTo>
                    <a:pt x="837" y="1750"/>
                  </a:lnTo>
                  <a:lnTo>
                    <a:pt x="769" y="1770"/>
                  </a:lnTo>
                  <a:cubicBezTo>
                    <a:pt x="774" y="1756"/>
                    <a:pt x="778" y="1743"/>
                    <a:pt x="783" y="1730"/>
                  </a:cubicBezTo>
                  <a:cubicBezTo>
                    <a:pt x="795" y="1697"/>
                    <a:pt x="806" y="1666"/>
                    <a:pt x="817" y="1634"/>
                  </a:cubicBezTo>
                  <a:cubicBezTo>
                    <a:pt x="840" y="1567"/>
                    <a:pt x="875" y="1507"/>
                    <a:pt x="909" y="1452"/>
                  </a:cubicBezTo>
                  <a:cubicBezTo>
                    <a:pt x="946" y="1392"/>
                    <a:pt x="993" y="1311"/>
                    <a:pt x="1028" y="1223"/>
                  </a:cubicBezTo>
                  <a:cubicBezTo>
                    <a:pt x="1056" y="1150"/>
                    <a:pt x="1091" y="1081"/>
                    <a:pt x="1120" y="1021"/>
                  </a:cubicBezTo>
                  <a:cubicBezTo>
                    <a:pt x="1121" y="1020"/>
                    <a:pt x="1121" y="1019"/>
                    <a:pt x="1122" y="1019"/>
                  </a:cubicBezTo>
                  <a:cubicBezTo>
                    <a:pt x="1127" y="1008"/>
                    <a:pt x="1134" y="995"/>
                    <a:pt x="1119" y="981"/>
                  </a:cubicBezTo>
                  <a:lnTo>
                    <a:pt x="1119" y="982"/>
                  </a:lnTo>
                  <a:moveTo>
                    <a:pt x="1080" y="1036"/>
                  </a:moveTo>
                  <a:cubicBezTo>
                    <a:pt x="1077" y="1043"/>
                    <a:pt x="1074" y="1049"/>
                    <a:pt x="1071" y="1055"/>
                  </a:cubicBezTo>
                  <a:cubicBezTo>
                    <a:pt x="1064" y="1071"/>
                    <a:pt x="1057" y="1087"/>
                    <a:pt x="1050" y="1102"/>
                  </a:cubicBezTo>
                  <a:cubicBezTo>
                    <a:pt x="1047" y="1110"/>
                    <a:pt x="1044" y="1117"/>
                    <a:pt x="1040" y="1124"/>
                  </a:cubicBezTo>
                  <a:cubicBezTo>
                    <a:pt x="1029" y="1150"/>
                    <a:pt x="1018" y="1177"/>
                    <a:pt x="1008" y="1204"/>
                  </a:cubicBezTo>
                  <a:cubicBezTo>
                    <a:pt x="982" y="1272"/>
                    <a:pt x="946" y="1337"/>
                    <a:pt x="911" y="1399"/>
                  </a:cubicBezTo>
                  <a:cubicBezTo>
                    <a:pt x="906" y="1407"/>
                    <a:pt x="902" y="1415"/>
                    <a:pt x="897" y="1423"/>
                  </a:cubicBezTo>
                  <a:cubicBezTo>
                    <a:pt x="892" y="1432"/>
                    <a:pt x="886" y="1439"/>
                    <a:pt x="877" y="1446"/>
                  </a:cubicBezTo>
                  <a:cubicBezTo>
                    <a:pt x="877" y="1444"/>
                    <a:pt x="878" y="1443"/>
                    <a:pt x="878" y="1442"/>
                  </a:cubicBezTo>
                  <a:cubicBezTo>
                    <a:pt x="879" y="1433"/>
                    <a:pt x="881" y="1425"/>
                    <a:pt x="884" y="1418"/>
                  </a:cubicBezTo>
                  <a:cubicBezTo>
                    <a:pt x="918" y="1345"/>
                    <a:pt x="943" y="1267"/>
                    <a:pt x="966" y="1191"/>
                  </a:cubicBezTo>
                  <a:cubicBezTo>
                    <a:pt x="970" y="1180"/>
                    <a:pt x="974" y="1168"/>
                    <a:pt x="977" y="1156"/>
                  </a:cubicBezTo>
                  <a:cubicBezTo>
                    <a:pt x="993" y="1108"/>
                    <a:pt x="1026" y="1068"/>
                    <a:pt x="1078" y="1035"/>
                  </a:cubicBezTo>
                  <a:lnTo>
                    <a:pt x="1080" y="1036"/>
                  </a:lnTo>
                  <a:moveTo>
                    <a:pt x="833" y="677"/>
                  </a:moveTo>
                  <a:cubicBezTo>
                    <a:pt x="832" y="688"/>
                    <a:pt x="829" y="699"/>
                    <a:pt x="827" y="709"/>
                  </a:cubicBezTo>
                  <a:cubicBezTo>
                    <a:pt x="826" y="714"/>
                    <a:pt x="824" y="719"/>
                    <a:pt x="823" y="723"/>
                  </a:cubicBezTo>
                  <a:cubicBezTo>
                    <a:pt x="817" y="752"/>
                    <a:pt x="810" y="781"/>
                    <a:pt x="804" y="810"/>
                  </a:cubicBezTo>
                  <a:lnTo>
                    <a:pt x="798" y="834"/>
                  </a:lnTo>
                  <a:cubicBezTo>
                    <a:pt x="746" y="682"/>
                    <a:pt x="770" y="531"/>
                    <a:pt x="796" y="372"/>
                  </a:cubicBezTo>
                  <a:lnTo>
                    <a:pt x="797" y="364"/>
                  </a:lnTo>
                  <a:lnTo>
                    <a:pt x="797" y="365"/>
                  </a:lnTo>
                  <a:cubicBezTo>
                    <a:pt x="800" y="370"/>
                    <a:pt x="802" y="374"/>
                    <a:pt x="803" y="378"/>
                  </a:cubicBezTo>
                  <a:cubicBezTo>
                    <a:pt x="833" y="479"/>
                    <a:pt x="843" y="579"/>
                    <a:pt x="833" y="677"/>
                  </a:cubicBezTo>
                  <a:moveTo>
                    <a:pt x="424" y="84"/>
                  </a:moveTo>
                  <a:lnTo>
                    <a:pt x="427" y="84"/>
                  </a:lnTo>
                  <a:cubicBezTo>
                    <a:pt x="502" y="219"/>
                    <a:pt x="566" y="362"/>
                    <a:pt x="616" y="510"/>
                  </a:cubicBezTo>
                  <a:cubicBezTo>
                    <a:pt x="612" y="505"/>
                    <a:pt x="609" y="501"/>
                    <a:pt x="605" y="497"/>
                  </a:cubicBezTo>
                  <a:cubicBezTo>
                    <a:pt x="593" y="481"/>
                    <a:pt x="581" y="466"/>
                    <a:pt x="569" y="450"/>
                  </a:cubicBezTo>
                  <a:cubicBezTo>
                    <a:pt x="549" y="425"/>
                    <a:pt x="529" y="399"/>
                    <a:pt x="509" y="373"/>
                  </a:cubicBezTo>
                  <a:cubicBezTo>
                    <a:pt x="480" y="336"/>
                    <a:pt x="468" y="292"/>
                    <a:pt x="456" y="249"/>
                  </a:cubicBezTo>
                  <a:cubicBezTo>
                    <a:pt x="455" y="245"/>
                    <a:pt x="454" y="240"/>
                    <a:pt x="453" y="236"/>
                  </a:cubicBezTo>
                  <a:cubicBezTo>
                    <a:pt x="442" y="197"/>
                    <a:pt x="434" y="156"/>
                    <a:pt x="426" y="117"/>
                  </a:cubicBezTo>
                  <a:lnTo>
                    <a:pt x="426" y="116"/>
                  </a:lnTo>
                  <a:cubicBezTo>
                    <a:pt x="424" y="109"/>
                    <a:pt x="424" y="101"/>
                    <a:pt x="424" y="92"/>
                  </a:cubicBezTo>
                  <a:cubicBezTo>
                    <a:pt x="424" y="89"/>
                    <a:pt x="424" y="87"/>
                    <a:pt x="424" y="84"/>
                  </a:cubicBezTo>
                  <a:moveTo>
                    <a:pt x="791" y="1322"/>
                  </a:moveTo>
                  <a:cubicBezTo>
                    <a:pt x="780" y="1309"/>
                    <a:pt x="768" y="1297"/>
                    <a:pt x="757" y="1284"/>
                  </a:cubicBezTo>
                  <a:cubicBezTo>
                    <a:pt x="718" y="1242"/>
                    <a:pt x="677" y="1198"/>
                    <a:pt x="653" y="1143"/>
                  </a:cubicBezTo>
                  <a:lnTo>
                    <a:pt x="650" y="1136"/>
                  </a:lnTo>
                  <a:cubicBezTo>
                    <a:pt x="640" y="1112"/>
                    <a:pt x="629" y="1087"/>
                    <a:pt x="622" y="1062"/>
                  </a:cubicBezTo>
                  <a:cubicBezTo>
                    <a:pt x="623" y="1062"/>
                    <a:pt x="623" y="1061"/>
                    <a:pt x="624" y="1061"/>
                  </a:cubicBezTo>
                  <a:lnTo>
                    <a:pt x="624" y="1061"/>
                  </a:lnTo>
                  <a:lnTo>
                    <a:pt x="627" y="1065"/>
                  </a:lnTo>
                  <a:cubicBezTo>
                    <a:pt x="681" y="1113"/>
                    <a:pt x="735" y="1163"/>
                    <a:pt x="769" y="1229"/>
                  </a:cubicBezTo>
                  <a:cubicBezTo>
                    <a:pt x="781" y="1254"/>
                    <a:pt x="789" y="1284"/>
                    <a:pt x="791" y="1322"/>
                  </a:cubicBezTo>
                  <a:moveTo>
                    <a:pt x="711" y="1708"/>
                  </a:moveTo>
                  <a:cubicBezTo>
                    <a:pt x="711" y="1709"/>
                    <a:pt x="711" y="1710"/>
                    <a:pt x="711" y="1711"/>
                  </a:cubicBezTo>
                  <a:cubicBezTo>
                    <a:pt x="711" y="1719"/>
                    <a:pt x="710" y="1727"/>
                    <a:pt x="709" y="1735"/>
                  </a:cubicBezTo>
                  <a:cubicBezTo>
                    <a:pt x="706" y="1751"/>
                    <a:pt x="703" y="1767"/>
                    <a:pt x="699" y="1782"/>
                  </a:cubicBezTo>
                  <a:cubicBezTo>
                    <a:pt x="693" y="1812"/>
                    <a:pt x="686" y="1843"/>
                    <a:pt x="684" y="1873"/>
                  </a:cubicBezTo>
                  <a:cubicBezTo>
                    <a:pt x="679" y="1936"/>
                    <a:pt x="652" y="1989"/>
                    <a:pt x="624" y="2041"/>
                  </a:cubicBezTo>
                  <a:cubicBezTo>
                    <a:pt x="624" y="2028"/>
                    <a:pt x="624" y="2014"/>
                    <a:pt x="624" y="2002"/>
                  </a:cubicBezTo>
                  <a:cubicBezTo>
                    <a:pt x="623" y="1963"/>
                    <a:pt x="623" y="1926"/>
                    <a:pt x="625" y="1890"/>
                  </a:cubicBezTo>
                  <a:cubicBezTo>
                    <a:pt x="628" y="1842"/>
                    <a:pt x="645" y="1796"/>
                    <a:pt x="679" y="1749"/>
                  </a:cubicBezTo>
                  <a:cubicBezTo>
                    <a:pt x="680" y="1747"/>
                    <a:pt x="681" y="1745"/>
                    <a:pt x="683" y="1743"/>
                  </a:cubicBezTo>
                  <a:cubicBezTo>
                    <a:pt x="691" y="1731"/>
                    <a:pt x="700" y="1719"/>
                    <a:pt x="711" y="1708"/>
                  </a:cubicBezTo>
                  <a:moveTo>
                    <a:pt x="233" y="3037"/>
                  </a:moveTo>
                  <a:cubicBezTo>
                    <a:pt x="297" y="2908"/>
                    <a:pt x="366" y="2822"/>
                    <a:pt x="456" y="2760"/>
                  </a:cubicBezTo>
                  <a:cubicBezTo>
                    <a:pt x="456" y="2761"/>
                    <a:pt x="456" y="2761"/>
                    <a:pt x="456" y="2761"/>
                  </a:cubicBezTo>
                  <a:cubicBezTo>
                    <a:pt x="452" y="2769"/>
                    <a:pt x="448" y="2777"/>
                    <a:pt x="443" y="2785"/>
                  </a:cubicBezTo>
                  <a:cubicBezTo>
                    <a:pt x="400" y="2855"/>
                    <a:pt x="359" y="2908"/>
                    <a:pt x="312" y="2950"/>
                  </a:cubicBezTo>
                  <a:cubicBezTo>
                    <a:pt x="291" y="2968"/>
                    <a:pt x="274" y="2989"/>
                    <a:pt x="256" y="3009"/>
                  </a:cubicBezTo>
                  <a:cubicBezTo>
                    <a:pt x="249" y="3018"/>
                    <a:pt x="241" y="3028"/>
                    <a:pt x="233" y="3037"/>
                  </a:cubicBezTo>
                  <a:moveTo>
                    <a:pt x="44" y="3382"/>
                  </a:moveTo>
                  <a:cubicBezTo>
                    <a:pt x="43" y="3387"/>
                    <a:pt x="42" y="3392"/>
                    <a:pt x="41" y="3398"/>
                  </a:cubicBezTo>
                  <a:cubicBezTo>
                    <a:pt x="30" y="3321"/>
                    <a:pt x="22" y="3242"/>
                    <a:pt x="56" y="3166"/>
                  </a:cubicBezTo>
                  <a:cubicBezTo>
                    <a:pt x="69" y="3239"/>
                    <a:pt x="57" y="3312"/>
                    <a:pt x="44" y="338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0000" tIns="45000" rIns="90000" bIns="45000" anchor="ctr" anchorCtr="1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1" name="Google Shape;221;p25">
              <a:extLst>
                <a:ext uri="{FF2B5EF4-FFF2-40B4-BE49-F238E27FC236}">
                  <a16:creationId xmlns:a16="http://schemas.microsoft.com/office/drawing/2014/main" id="{DA119288-EEEB-6609-0383-F1622E409748}"/>
                </a:ext>
              </a:extLst>
            </p:cNvPr>
            <p:cNvSpPr/>
            <p:nvPr/>
          </p:nvSpPr>
          <p:spPr>
            <a:xfrm>
              <a:off x="3782160" y="991440"/>
              <a:ext cx="286200" cy="711000"/>
            </a:xfrm>
            <a:custGeom>
              <a:avLst/>
              <a:gdLst/>
              <a:ahLst/>
              <a:cxnLst/>
              <a:rect l="l" t="t" r="r" b="b"/>
              <a:pathLst>
                <a:path w="795" h="1975" extrusionOk="0">
                  <a:moveTo>
                    <a:pt x="162" y="653"/>
                  </a:moveTo>
                  <a:cubicBezTo>
                    <a:pt x="170" y="662"/>
                    <a:pt x="179" y="672"/>
                    <a:pt x="187" y="682"/>
                  </a:cubicBezTo>
                  <a:cubicBezTo>
                    <a:pt x="199" y="698"/>
                    <a:pt x="212" y="714"/>
                    <a:pt x="225" y="730"/>
                  </a:cubicBezTo>
                  <a:cubicBezTo>
                    <a:pt x="231" y="737"/>
                    <a:pt x="236" y="744"/>
                    <a:pt x="242" y="751"/>
                  </a:cubicBezTo>
                  <a:lnTo>
                    <a:pt x="244" y="753"/>
                  </a:lnTo>
                  <a:lnTo>
                    <a:pt x="254" y="745"/>
                  </a:lnTo>
                  <a:lnTo>
                    <a:pt x="252" y="743"/>
                  </a:lnTo>
                  <a:cubicBezTo>
                    <a:pt x="244" y="731"/>
                    <a:pt x="235" y="720"/>
                    <a:pt x="226" y="708"/>
                  </a:cubicBezTo>
                  <a:cubicBezTo>
                    <a:pt x="207" y="683"/>
                    <a:pt x="187" y="657"/>
                    <a:pt x="169" y="630"/>
                  </a:cubicBezTo>
                  <a:cubicBezTo>
                    <a:pt x="143" y="590"/>
                    <a:pt x="113" y="545"/>
                    <a:pt x="91" y="498"/>
                  </a:cubicBezTo>
                  <a:cubicBezTo>
                    <a:pt x="35" y="378"/>
                    <a:pt x="31" y="249"/>
                    <a:pt x="36" y="128"/>
                  </a:cubicBezTo>
                  <a:cubicBezTo>
                    <a:pt x="36" y="128"/>
                    <a:pt x="37" y="128"/>
                    <a:pt x="37" y="127"/>
                  </a:cubicBezTo>
                  <a:lnTo>
                    <a:pt x="38" y="127"/>
                  </a:lnTo>
                  <a:cubicBezTo>
                    <a:pt x="42" y="137"/>
                    <a:pt x="46" y="147"/>
                    <a:pt x="50" y="157"/>
                  </a:cubicBezTo>
                  <a:cubicBezTo>
                    <a:pt x="59" y="180"/>
                    <a:pt x="69" y="204"/>
                    <a:pt x="78" y="228"/>
                  </a:cubicBezTo>
                  <a:cubicBezTo>
                    <a:pt x="123" y="355"/>
                    <a:pt x="176" y="486"/>
                    <a:pt x="236" y="619"/>
                  </a:cubicBezTo>
                  <a:cubicBezTo>
                    <a:pt x="249" y="650"/>
                    <a:pt x="263" y="680"/>
                    <a:pt x="277" y="710"/>
                  </a:cubicBezTo>
                  <a:cubicBezTo>
                    <a:pt x="292" y="742"/>
                    <a:pt x="307" y="776"/>
                    <a:pt x="322" y="810"/>
                  </a:cubicBezTo>
                  <a:cubicBezTo>
                    <a:pt x="331" y="830"/>
                    <a:pt x="338" y="851"/>
                    <a:pt x="345" y="872"/>
                  </a:cubicBezTo>
                  <a:lnTo>
                    <a:pt x="346" y="874"/>
                  </a:lnTo>
                  <a:cubicBezTo>
                    <a:pt x="351" y="890"/>
                    <a:pt x="357" y="907"/>
                    <a:pt x="362" y="924"/>
                  </a:cubicBezTo>
                  <a:cubicBezTo>
                    <a:pt x="370" y="948"/>
                    <a:pt x="378" y="973"/>
                    <a:pt x="386" y="997"/>
                  </a:cubicBezTo>
                  <a:cubicBezTo>
                    <a:pt x="393" y="1016"/>
                    <a:pt x="401" y="1035"/>
                    <a:pt x="409" y="1054"/>
                  </a:cubicBezTo>
                  <a:cubicBezTo>
                    <a:pt x="411" y="1060"/>
                    <a:pt x="414" y="1066"/>
                    <a:pt x="417" y="1072"/>
                  </a:cubicBezTo>
                  <a:cubicBezTo>
                    <a:pt x="409" y="1068"/>
                    <a:pt x="403" y="1063"/>
                    <a:pt x="397" y="1059"/>
                  </a:cubicBezTo>
                  <a:cubicBezTo>
                    <a:pt x="395" y="1057"/>
                    <a:pt x="392" y="1055"/>
                    <a:pt x="390" y="1053"/>
                  </a:cubicBezTo>
                  <a:cubicBezTo>
                    <a:pt x="388" y="1052"/>
                    <a:pt x="386" y="1050"/>
                    <a:pt x="384" y="1047"/>
                  </a:cubicBezTo>
                  <a:cubicBezTo>
                    <a:pt x="377" y="1040"/>
                    <a:pt x="369" y="1030"/>
                    <a:pt x="351" y="1038"/>
                  </a:cubicBezTo>
                  <a:lnTo>
                    <a:pt x="346" y="1040"/>
                  </a:lnTo>
                  <a:lnTo>
                    <a:pt x="350" y="1043"/>
                  </a:lnTo>
                  <a:cubicBezTo>
                    <a:pt x="357" y="1050"/>
                    <a:pt x="364" y="1057"/>
                    <a:pt x="370" y="1064"/>
                  </a:cubicBezTo>
                  <a:cubicBezTo>
                    <a:pt x="384" y="1079"/>
                    <a:pt x="398" y="1093"/>
                    <a:pt x="413" y="1105"/>
                  </a:cubicBezTo>
                  <a:cubicBezTo>
                    <a:pt x="443" y="1130"/>
                    <a:pt x="459" y="1163"/>
                    <a:pt x="475" y="1201"/>
                  </a:cubicBezTo>
                  <a:cubicBezTo>
                    <a:pt x="477" y="1206"/>
                    <a:pt x="479" y="1211"/>
                    <a:pt x="481" y="1217"/>
                  </a:cubicBezTo>
                  <a:cubicBezTo>
                    <a:pt x="484" y="1222"/>
                    <a:pt x="486" y="1227"/>
                    <a:pt x="488" y="1232"/>
                  </a:cubicBezTo>
                  <a:cubicBezTo>
                    <a:pt x="493" y="1244"/>
                    <a:pt x="499" y="1256"/>
                    <a:pt x="504" y="1268"/>
                  </a:cubicBezTo>
                  <a:cubicBezTo>
                    <a:pt x="515" y="1294"/>
                    <a:pt x="527" y="1321"/>
                    <a:pt x="538" y="1348"/>
                  </a:cubicBezTo>
                  <a:cubicBezTo>
                    <a:pt x="550" y="1381"/>
                    <a:pt x="560" y="1416"/>
                    <a:pt x="570" y="1449"/>
                  </a:cubicBezTo>
                  <a:lnTo>
                    <a:pt x="570" y="1452"/>
                  </a:lnTo>
                  <a:cubicBezTo>
                    <a:pt x="574" y="1466"/>
                    <a:pt x="577" y="1479"/>
                    <a:pt x="580" y="1495"/>
                  </a:cubicBezTo>
                  <a:cubicBezTo>
                    <a:pt x="581" y="1499"/>
                    <a:pt x="582" y="1503"/>
                    <a:pt x="582" y="1507"/>
                  </a:cubicBezTo>
                  <a:cubicBezTo>
                    <a:pt x="582" y="1506"/>
                    <a:pt x="581" y="1505"/>
                    <a:pt x="581" y="1504"/>
                  </a:cubicBezTo>
                  <a:cubicBezTo>
                    <a:pt x="529" y="1404"/>
                    <a:pt x="462" y="1306"/>
                    <a:pt x="374" y="1205"/>
                  </a:cubicBezTo>
                  <a:cubicBezTo>
                    <a:pt x="313" y="1134"/>
                    <a:pt x="249" y="1058"/>
                    <a:pt x="209" y="968"/>
                  </a:cubicBezTo>
                  <a:cubicBezTo>
                    <a:pt x="207" y="964"/>
                    <a:pt x="203" y="961"/>
                    <a:pt x="199" y="958"/>
                  </a:cubicBezTo>
                  <a:cubicBezTo>
                    <a:pt x="196" y="956"/>
                    <a:pt x="194" y="954"/>
                    <a:pt x="191" y="952"/>
                  </a:cubicBezTo>
                  <a:lnTo>
                    <a:pt x="186" y="947"/>
                  </a:lnTo>
                  <a:lnTo>
                    <a:pt x="186" y="954"/>
                  </a:lnTo>
                  <a:cubicBezTo>
                    <a:pt x="185" y="958"/>
                    <a:pt x="185" y="961"/>
                    <a:pt x="185" y="964"/>
                  </a:cubicBezTo>
                  <a:cubicBezTo>
                    <a:pt x="184" y="968"/>
                    <a:pt x="184" y="972"/>
                    <a:pt x="184" y="976"/>
                  </a:cubicBezTo>
                  <a:cubicBezTo>
                    <a:pt x="186" y="1027"/>
                    <a:pt x="196" y="1077"/>
                    <a:pt x="206" y="1125"/>
                  </a:cubicBezTo>
                  <a:cubicBezTo>
                    <a:pt x="208" y="1135"/>
                    <a:pt x="210" y="1145"/>
                    <a:pt x="212" y="1156"/>
                  </a:cubicBezTo>
                  <a:cubicBezTo>
                    <a:pt x="224" y="1213"/>
                    <a:pt x="254" y="1262"/>
                    <a:pt x="308" y="1313"/>
                  </a:cubicBezTo>
                  <a:cubicBezTo>
                    <a:pt x="331" y="1334"/>
                    <a:pt x="356" y="1355"/>
                    <a:pt x="380" y="1376"/>
                  </a:cubicBezTo>
                  <a:cubicBezTo>
                    <a:pt x="394" y="1387"/>
                    <a:pt x="408" y="1400"/>
                    <a:pt x="422" y="1412"/>
                  </a:cubicBezTo>
                  <a:cubicBezTo>
                    <a:pt x="435" y="1423"/>
                    <a:pt x="448" y="1435"/>
                    <a:pt x="460" y="1446"/>
                  </a:cubicBezTo>
                  <a:cubicBezTo>
                    <a:pt x="479" y="1462"/>
                    <a:pt x="498" y="1480"/>
                    <a:pt x="517" y="1496"/>
                  </a:cubicBezTo>
                  <a:cubicBezTo>
                    <a:pt x="576" y="1546"/>
                    <a:pt x="609" y="1605"/>
                    <a:pt x="617" y="1674"/>
                  </a:cubicBezTo>
                  <a:cubicBezTo>
                    <a:pt x="622" y="1726"/>
                    <a:pt x="627" y="1780"/>
                    <a:pt x="632" y="1831"/>
                  </a:cubicBezTo>
                  <a:cubicBezTo>
                    <a:pt x="635" y="1865"/>
                    <a:pt x="638" y="1899"/>
                    <a:pt x="642" y="1933"/>
                  </a:cubicBezTo>
                  <a:cubicBezTo>
                    <a:pt x="643" y="1942"/>
                    <a:pt x="645" y="1951"/>
                    <a:pt x="647" y="1960"/>
                  </a:cubicBezTo>
                  <a:cubicBezTo>
                    <a:pt x="648" y="1964"/>
                    <a:pt x="649" y="1968"/>
                    <a:pt x="650" y="1972"/>
                  </a:cubicBezTo>
                  <a:lnTo>
                    <a:pt x="651" y="1975"/>
                  </a:lnTo>
                  <a:lnTo>
                    <a:pt x="665" y="1972"/>
                  </a:lnTo>
                  <a:lnTo>
                    <a:pt x="665" y="1969"/>
                  </a:lnTo>
                  <a:cubicBezTo>
                    <a:pt x="665" y="1966"/>
                    <a:pt x="664" y="1963"/>
                    <a:pt x="664" y="1960"/>
                  </a:cubicBezTo>
                  <a:cubicBezTo>
                    <a:pt x="663" y="1953"/>
                    <a:pt x="662" y="1947"/>
                    <a:pt x="662" y="1941"/>
                  </a:cubicBezTo>
                  <a:cubicBezTo>
                    <a:pt x="663" y="1924"/>
                    <a:pt x="661" y="1906"/>
                    <a:pt x="659" y="1889"/>
                  </a:cubicBezTo>
                  <a:cubicBezTo>
                    <a:pt x="655" y="1859"/>
                    <a:pt x="651" y="1830"/>
                    <a:pt x="663" y="1800"/>
                  </a:cubicBezTo>
                  <a:cubicBezTo>
                    <a:pt x="667" y="1791"/>
                    <a:pt x="667" y="1777"/>
                    <a:pt x="664" y="1768"/>
                  </a:cubicBezTo>
                  <a:cubicBezTo>
                    <a:pt x="652" y="1734"/>
                    <a:pt x="653" y="1697"/>
                    <a:pt x="667" y="1656"/>
                  </a:cubicBezTo>
                  <a:cubicBezTo>
                    <a:pt x="677" y="1626"/>
                    <a:pt x="688" y="1596"/>
                    <a:pt x="700" y="1567"/>
                  </a:cubicBezTo>
                  <a:cubicBezTo>
                    <a:pt x="709" y="1542"/>
                    <a:pt x="719" y="1517"/>
                    <a:pt x="728" y="1492"/>
                  </a:cubicBezTo>
                  <a:lnTo>
                    <a:pt x="730" y="1485"/>
                  </a:lnTo>
                  <a:cubicBezTo>
                    <a:pt x="747" y="1437"/>
                    <a:pt x="764" y="1387"/>
                    <a:pt x="759" y="1334"/>
                  </a:cubicBezTo>
                  <a:cubicBezTo>
                    <a:pt x="758" y="1322"/>
                    <a:pt x="759" y="1311"/>
                    <a:pt x="759" y="1299"/>
                  </a:cubicBezTo>
                  <a:cubicBezTo>
                    <a:pt x="769" y="1331"/>
                    <a:pt x="771" y="1362"/>
                    <a:pt x="766" y="1393"/>
                  </a:cubicBezTo>
                  <a:cubicBezTo>
                    <a:pt x="756" y="1456"/>
                    <a:pt x="736" y="1518"/>
                    <a:pt x="717" y="1577"/>
                  </a:cubicBezTo>
                  <a:cubicBezTo>
                    <a:pt x="713" y="1589"/>
                    <a:pt x="709" y="1601"/>
                    <a:pt x="705" y="1614"/>
                  </a:cubicBezTo>
                  <a:cubicBezTo>
                    <a:pt x="702" y="1623"/>
                    <a:pt x="700" y="1633"/>
                    <a:pt x="699" y="1643"/>
                  </a:cubicBezTo>
                  <a:cubicBezTo>
                    <a:pt x="698" y="1647"/>
                    <a:pt x="697" y="1652"/>
                    <a:pt x="696" y="1656"/>
                  </a:cubicBezTo>
                  <a:lnTo>
                    <a:pt x="689" y="1688"/>
                  </a:lnTo>
                  <a:lnTo>
                    <a:pt x="702" y="1658"/>
                  </a:lnTo>
                  <a:cubicBezTo>
                    <a:pt x="736" y="1583"/>
                    <a:pt x="758" y="1525"/>
                    <a:pt x="775" y="1469"/>
                  </a:cubicBezTo>
                  <a:cubicBezTo>
                    <a:pt x="787" y="1427"/>
                    <a:pt x="802" y="1379"/>
                    <a:pt x="793" y="1329"/>
                  </a:cubicBezTo>
                  <a:cubicBezTo>
                    <a:pt x="782" y="1266"/>
                    <a:pt x="767" y="1183"/>
                    <a:pt x="751" y="1100"/>
                  </a:cubicBezTo>
                  <a:cubicBezTo>
                    <a:pt x="747" y="1077"/>
                    <a:pt x="739" y="1054"/>
                    <a:pt x="732" y="1032"/>
                  </a:cubicBezTo>
                  <a:lnTo>
                    <a:pt x="731" y="1027"/>
                  </a:lnTo>
                  <a:cubicBezTo>
                    <a:pt x="730" y="1023"/>
                    <a:pt x="726" y="1021"/>
                    <a:pt x="721" y="1017"/>
                  </a:cubicBezTo>
                  <a:cubicBezTo>
                    <a:pt x="718" y="1015"/>
                    <a:pt x="714" y="1012"/>
                    <a:pt x="710" y="1008"/>
                  </a:cubicBezTo>
                  <a:lnTo>
                    <a:pt x="704" y="1003"/>
                  </a:lnTo>
                  <a:lnTo>
                    <a:pt x="704" y="1011"/>
                  </a:lnTo>
                  <a:cubicBezTo>
                    <a:pt x="705" y="1019"/>
                    <a:pt x="705" y="1025"/>
                    <a:pt x="705" y="1031"/>
                  </a:cubicBezTo>
                  <a:cubicBezTo>
                    <a:pt x="705" y="1042"/>
                    <a:pt x="705" y="1051"/>
                    <a:pt x="707" y="1059"/>
                  </a:cubicBezTo>
                  <a:cubicBezTo>
                    <a:pt x="731" y="1162"/>
                    <a:pt x="739" y="1265"/>
                    <a:pt x="731" y="1368"/>
                  </a:cubicBezTo>
                  <a:cubicBezTo>
                    <a:pt x="729" y="1402"/>
                    <a:pt x="720" y="1438"/>
                    <a:pt x="704" y="1483"/>
                  </a:cubicBezTo>
                  <a:cubicBezTo>
                    <a:pt x="699" y="1497"/>
                    <a:pt x="694" y="1510"/>
                    <a:pt x="689" y="1523"/>
                  </a:cubicBezTo>
                  <a:cubicBezTo>
                    <a:pt x="674" y="1559"/>
                    <a:pt x="660" y="1597"/>
                    <a:pt x="652" y="1636"/>
                  </a:cubicBezTo>
                  <a:cubicBezTo>
                    <a:pt x="651" y="1644"/>
                    <a:pt x="648" y="1650"/>
                    <a:pt x="644" y="1657"/>
                  </a:cubicBezTo>
                  <a:cubicBezTo>
                    <a:pt x="644" y="1659"/>
                    <a:pt x="643" y="1660"/>
                    <a:pt x="643" y="1661"/>
                  </a:cubicBezTo>
                  <a:cubicBezTo>
                    <a:pt x="638" y="1651"/>
                    <a:pt x="636" y="1641"/>
                    <a:pt x="634" y="1631"/>
                  </a:cubicBezTo>
                  <a:lnTo>
                    <a:pt x="634" y="1630"/>
                  </a:lnTo>
                  <a:cubicBezTo>
                    <a:pt x="631" y="1615"/>
                    <a:pt x="628" y="1600"/>
                    <a:pt x="625" y="1585"/>
                  </a:cubicBezTo>
                  <a:cubicBezTo>
                    <a:pt x="619" y="1555"/>
                    <a:pt x="613" y="1525"/>
                    <a:pt x="607" y="1495"/>
                  </a:cubicBezTo>
                  <a:cubicBezTo>
                    <a:pt x="605" y="1485"/>
                    <a:pt x="603" y="1475"/>
                    <a:pt x="601" y="1466"/>
                  </a:cubicBezTo>
                  <a:cubicBezTo>
                    <a:pt x="593" y="1432"/>
                    <a:pt x="585" y="1398"/>
                    <a:pt x="591" y="1361"/>
                  </a:cubicBezTo>
                  <a:cubicBezTo>
                    <a:pt x="596" y="1332"/>
                    <a:pt x="597" y="1301"/>
                    <a:pt x="597" y="1271"/>
                  </a:cubicBezTo>
                  <a:cubicBezTo>
                    <a:pt x="597" y="1260"/>
                    <a:pt x="598" y="1249"/>
                    <a:pt x="598" y="1238"/>
                  </a:cubicBezTo>
                  <a:cubicBezTo>
                    <a:pt x="598" y="1234"/>
                    <a:pt x="597" y="1229"/>
                    <a:pt x="595" y="1223"/>
                  </a:cubicBezTo>
                  <a:cubicBezTo>
                    <a:pt x="593" y="1220"/>
                    <a:pt x="592" y="1216"/>
                    <a:pt x="591" y="1211"/>
                  </a:cubicBezTo>
                  <a:lnTo>
                    <a:pt x="589" y="1205"/>
                  </a:lnTo>
                  <a:lnTo>
                    <a:pt x="585" y="1210"/>
                  </a:lnTo>
                  <a:cubicBezTo>
                    <a:pt x="566" y="1238"/>
                    <a:pt x="565" y="1265"/>
                    <a:pt x="564" y="1294"/>
                  </a:cubicBezTo>
                  <a:cubicBezTo>
                    <a:pt x="563" y="1305"/>
                    <a:pt x="563" y="1317"/>
                    <a:pt x="562" y="1328"/>
                  </a:cubicBezTo>
                  <a:cubicBezTo>
                    <a:pt x="556" y="1313"/>
                    <a:pt x="550" y="1299"/>
                    <a:pt x="544" y="1286"/>
                  </a:cubicBezTo>
                  <a:cubicBezTo>
                    <a:pt x="532" y="1261"/>
                    <a:pt x="522" y="1238"/>
                    <a:pt x="520" y="1211"/>
                  </a:cubicBezTo>
                  <a:cubicBezTo>
                    <a:pt x="520" y="1200"/>
                    <a:pt x="518" y="1189"/>
                    <a:pt x="516" y="1179"/>
                  </a:cubicBezTo>
                  <a:cubicBezTo>
                    <a:pt x="513" y="1166"/>
                    <a:pt x="511" y="1153"/>
                    <a:pt x="511" y="1141"/>
                  </a:cubicBezTo>
                  <a:cubicBezTo>
                    <a:pt x="512" y="1106"/>
                    <a:pt x="514" y="1070"/>
                    <a:pt x="516" y="1035"/>
                  </a:cubicBezTo>
                  <a:cubicBezTo>
                    <a:pt x="517" y="1014"/>
                    <a:pt x="519" y="991"/>
                    <a:pt x="520" y="970"/>
                  </a:cubicBezTo>
                  <a:cubicBezTo>
                    <a:pt x="520" y="957"/>
                    <a:pt x="521" y="944"/>
                    <a:pt x="522" y="932"/>
                  </a:cubicBezTo>
                  <a:cubicBezTo>
                    <a:pt x="525" y="890"/>
                    <a:pt x="528" y="847"/>
                    <a:pt x="519" y="805"/>
                  </a:cubicBezTo>
                  <a:cubicBezTo>
                    <a:pt x="501" y="718"/>
                    <a:pt x="468" y="636"/>
                    <a:pt x="423" y="563"/>
                  </a:cubicBezTo>
                  <a:cubicBezTo>
                    <a:pt x="420" y="559"/>
                    <a:pt x="415" y="556"/>
                    <a:pt x="411" y="553"/>
                  </a:cubicBezTo>
                  <a:cubicBezTo>
                    <a:pt x="409" y="551"/>
                    <a:pt x="407" y="550"/>
                    <a:pt x="406" y="549"/>
                  </a:cubicBezTo>
                  <a:lnTo>
                    <a:pt x="404" y="547"/>
                  </a:lnTo>
                  <a:lnTo>
                    <a:pt x="393" y="554"/>
                  </a:lnTo>
                  <a:lnTo>
                    <a:pt x="393" y="557"/>
                  </a:lnTo>
                  <a:cubicBezTo>
                    <a:pt x="394" y="559"/>
                    <a:pt x="395" y="562"/>
                    <a:pt x="396" y="565"/>
                  </a:cubicBezTo>
                  <a:cubicBezTo>
                    <a:pt x="397" y="571"/>
                    <a:pt x="399" y="578"/>
                    <a:pt x="401" y="584"/>
                  </a:cubicBezTo>
                  <a:cubicBezTo>
                    <a:pt x="423" y="631"/>
                    <a:pt x="425" y="681"/>
                    <a:pt x="420" y="740"/>
                  </a:cubicBezTo>
                  <a:lnTo>
                    <a:pt x="420" y="740"/>
                  </a:lnTo>
                  <a:cubicBezTo>
                    <a:pt x="415" y="796"/>
                    <a:pt x="411" y="854"/>
                    <a:pt x="407" y="911"/>
                  </a:cubicBezTo>
                  <a:cubicBezTo>
                    <a:pt x="406" y="932"/>
                    <a:pt x="407" y="952"/>
                    <a:pt x="407" y="972"/>
                  </a:cubicBezTo>
                  <a:cubicBezTo>
                    <a:pt x="407" y="977"/>
                    <a:pt x="407" y="981"/>
                    <a:pt x="408" y="985"/>
                  </a:cubicBezTo>
                  <a:cubicBezTo>
                    <a:pt x="396" y="962"/>
                    <a:pt x="387" y="938"/>
                    <a:pt x="378" y="910"/>
                  </a:cubicBezTo>
                  <a:cubicBezTo>
                    <a:pt x="373" y="896"/>
                    <a:pt x="368" y="881"/>
                    <a:pt x="364" y="867"/>
                  </a:cubicBezTo>
                  <a:cubicBezTo>
                    <a:pt x="355" y="840"/>
                    <a:pt x="347" y="813"/>
                    <a:pt x="336" y="787"/>
                  </a:cubicBezTo>
                  <a:cubicBezTo>
                    <a:pt x="314" y="731"/>
                    <a:pt x="290" y="675"/>
                    <a:pt x="267" y="620"/>
                  </a:cubicBezTo>
                  <a:cubicBezTo>
                    <a:pt x="241" y="557"/>
                    <a:pt x="213" y="491"/>
                    <a:pt x="187" y="426"/>
                  </a:cubicBezTo>
                  <a:cubicBezTo>
                    <a:pt x="154" y="344"/>
                    <a:pt x="122" y="260"/>
                    <a:pt x="91" y="178"/>
                  </a:cubicBezTo>
                  <a:cubicBezTo>
                    <a:pt x="72" y="129"/>
                    <a:pt x="53" y="79"/>
                    <a:pt x="33" y="29"/>
                  </a:cubicBezTo>
                  <a:cubicBezTo>
                    <a:pt x="31" y="22"/>
                    <a:pt x="26" y="16"/>
                    <a:pt x="22" y="10"/>
                  </a:cubicBezTo>
                  <a:cubicBezTo>
                    <a:pt x="20" y="7"/>
                    <a:pt x="18" y="5"/>
                    <a:pt x="16" y="2"/>
                  </a:cubicBezTo>
                  <a:lnTo>
                    <a:pt x="15" y="0"/>
                  </a:lnTo>
                  <a:lnTo>
                    <a:pt x="1" y="3"/>
                  </a:lnTo>
                  <a:lnTo>
                    <a:pt x="1" y="6"/>
                  </a:lnTo>
                  <a:cubicBezTo>
                    <a:pt x="1" y="8"/>
                    <a:pt x="1" y="11"/>
                    <a:pt x="1" y="13"/>
                  </a:cubicBezTo>
                  <a:cubicBezTo>
                    <a:pt x="0" y="19"/>
                    <a:pt x="0" y="24"/>
                    <a:pt x="1" y="30"/>
                  </a:cubicBezTo>
                  <a:cubicBezTo>
                    <a:pt x="2" y="41"/>
                    <a:pt x="3" y="52"/>
                    <a:pt x="4" y="63"/>
                  </a:cubicBezTo>
                  <a:cubicBezTo>
                    <a:pt x="6" y="82"/>
                    <a:pt x="9" y="102"/>
                    <a:pt x="9" y="122"/>
                  </a:cubicBezTo>
                  <a:cubicBezTo>
                    <a:pt x="10" y="143"/>
                    <a:pt x="10" y="164"/>
                    <a:pt x="10" y="185"/>
                  </a:cubicBezTo>
                  <a:cubicBezTo>
                    <a:pt x="11" y="245"/>
                    <a:pt x="11" y="307"/>
                    <a:pt x="24" y="369"/>
                  </a:cubicBezTo>
                  <a:cubicBezTo>
                    <a:pt x="38" y="442"/>
                    <a:pt x="65" y="510"/>
                    <a:pt x="103" y="573"/>
                  </a:cubicBezTo>
                  <a:cubicBezTo>
                    <a:pt x="120" y="601"/>
                    <a:pt x="142" y="627"/>
                    <a:pt x="163" y="653"/>
                  </a:cubicBezTo>
                  <a:lnTo>
                    <a:pt x="162" y="653"/>
                  </a:lnTo>
                  <a:moveTo>
                    <a:pt x="439" y="890"/>
                  </a:moveTo>
                  <a:cubicBezTo>
                    <a:pt x="442" y="850"/>
                    <a:pt x="445" y="797"/>
                    <a:pt x="448" y="742"/>
                  </a:cubicBezTo>
                  <a:cubicBezTo>
                    <a:pt x="449" y="730"/>
                    <a:pt x="449" y="718"/>
                    <a:pt x="449" y="704"/>
                  </a:cubicBezTo>
                  <a:cubicBezTo>
                    <a:pt x="449" y="700"/>
                    <a:pt x="449" y="696"/>
                    <a:pt x="449" y="692"/>
                  </a:cubicBezTo>
                  <a:cubicBezTo>
                    <a:pt x="450" y="692"/>
                    <a:pt x="450" y="693"/>
                    <a:pt x="450" y="693"/>
                  </a:cubicBezTo>
                  <a:cubicBezTo>
                    <a:pt x="453" y="697"/>
                    <a:pt x="455" y="700"/>
                    <a:pt x="456" y="703"/>
                  </a:cubicBezTo>
                  <a:cubicBezTo>
                    <a:pt x="478" y="767"/>
                    <a:pt x="497" y="836"/>
                    <a:pt x="492" y="910"/>
                  </a:cubicBezTo>
                  <a:cubicBezTo>
                    <a:pt x="488" y="961"/>
                    <a:pt x="486" y="1013"/>
                    <a:pt x="483" y="1067"/>
                  </a:cubicBezTo>
                  <a:cubicBezTo>
                    <a:pt x="482" y="1086"/>
                    <a:pt x="481" y="1105"/>
                    <a:pt x="480" y="1125"/>
                  </a:cubicBezTo>
                  <a:cubicBezTo>
                    <a:pt x="455" y="1052"/>
                    <a:pt x="434" y="973"/>
                    <a:pt x="439" y="890"/>
                  </a:cubicBezTo>
                  <a:moveTo>
                    <a:pt x="548" y="1501"/>
                  </a:moveTo>
                  <a:cubicBezTo>
                    <a:pt x="541" y="1495"/>
                    <a:pt x="534" y="1489"/>
                    <a:pt x="527" y="1483"/>
                  </a:cubicBezTo>
                  <a:cubicBezTo>
                    <a:pt x="509" y="1468"/>
                    <a:pt x="491" y="1452"/>
                    <a:pt x="474" y="1436"/>
                  </a:cubicBezTo>
                  <a:cubicBezTo>
                    <a:pt x="462" y="1425"/>
                    <a:pt x="450" y="1414"/>
                    <a:pt x="438" y="1403"/>
                  </a:cubicBezTo>
                  <a:cubicBezTo>
                    <a:pt x="396" y="1365"/>
                    <a:pt x="353" y="1325"/>
                    <a:pt x="313" y="1284"/>
                  </a:cubicBezTo>
                  <a:cubicBezTo>
                    <a:pt x="266" y="1237"/>
                    <a:pt x="239" y="1187"/>
                    <a:pt x="232" y="1132"/>
                  </a:cubicBezTo>
                  <a:cubicBezTo>
                    <a:pt x="229" y="1112"/>
                    <a:pt x="225" y="1093"/>
                    <a:pt x="220" y="1074"/>
                  </a:cubicBezTo>
                  <a:cubicBezTo>
                    <a:pt x="218" y="1064"/>
                    <a:pt x="215" y="1054"/>
                    <a:pt x="213" y="1044"/>
                  </a:cubicBezTo>
                  <a:cubicBezTo>
                    <a:pt x="212" y="1039"/>
                    <a:pt x="212" y="1035"/>
                    <a:pt x="213" y="1031"/>
                  </a:cubicBezTo>
                  <a:cubicBezTo>
                    <a:pt x="214" y="1032"/>
                    <a:pt x="214" y="1032"/>
                    <a:pt x="215" y="1033"/>
                  </a:cubicBezTo>
                  <a:cubicBezTo>
                    <a:pt x="219" y="1038"/>
                    <a:pt x="223" y="1043"/>
                    <a:pt x="226" y="1049"/>
                  </a:cubicBezTo>
                  <a:cubicBezTo>
                    <a:pt x="259" y="1110"/>
                    <a:pt x="304" y="1163"/>
                    <a:pt x="347" y="1211"/>
                  </a:cubicBezTo>
                  <a:cubicBezTo>
                    <a:pt x="405" y="1278"/>
                    <a:pt x="455" y="1351"/>
                    <a:pt x="502" y="1420"/>
                  </a:cubicBezTo>
                  <a:cubicBezTo>
                    <a:pt x="515" y="1438"/>
                    <a:pt x="525" y="1458"/>
                    <a:pt x="535" y="1478"/>
                  </a:cubicBezTo>
                  <a:cubicBezTo>
                    <a:pt x="539" y="1485"/>
                    <a:pt x="544" y="1493"/>
                    <a:pt x="548" y="150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0000" tIns="45000" rIns="90000" bIns="45000" anchor="ctr" anchorCtr="1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2" name="Google Shape;222;p25">
              <a:extLst>
                <a:ext uri="{FF2B5EF4-FFF2-40B4-BE49-F238E27FC236}">
                  <a16:creationId xmlns:a16="http://schemas.microsoft.com/office/drawing/2014/main" id="{EC5DFB66-10E9-DDB8-A0A3-CE5B4D5EBD18}"/>
                </a:ext>
              </a:extLst>
            </p:cNvPr>
            <p:cNvSpPr/>
            <p:nvPr/>
          </p:nvSpPr>
          <p:spPr>
            <a:xfrm>
              <a:off x="3888360" y="2422080"/>
              <a:ext cx="67680" cy="183600"/>
            </a:xfrm>
            <a:custGeom>
              <a:avLst/>
              <a:gdLst/>
              <a:ahLst/>
              <a:cxnLst/>
              <a:rect l="l" t="t" r="r" b="b"/>
              <a:pathLst>
                <a:path w="188" h="510" extrusionOk="0">
                  <a:moveTo>
                    <a:pt x="1" y="360"/>
                  </a:moveTo>
                  <a:cubicBezTo>
                    <a:pt x="2" y="387"/>
                    <a:pt x="8" y="414"/>
                    <a:pt x="13" y="440"/>
                  </a:cubicBezTo>
                  <a:cubicBezTo>
                    <a:pt x="16" y="452"/>
                    <a:pt x="19" y="464"/>
                    <a:pt x="21" y="475"/>
                  </a:cubicBezTo>
                  <a:cubicBezTo>
                    <a:pt x="22" y="481"/>
                    <a:pt x="23" y="487"/>
                    <a:pt x="24" y="493"/>
                  </a:cubicBezTo>
                  <a:lnTo>
                    <a:pt x="27" y="510"/>
                  </a:lnTo>
                  <a:lnTo>
                    <a:pt x="32" y="503"/>
                  </a:lnTo>
                  <a:cubicBezTo>
                    <a:pt x="44" y="486"/>
                    <a:pt x="52" y="468"/>
                    <a:pt x="60" y="451"/>
                  </a:cubicBezTo>
                  <a:cubicBezTo>
                    <a:pt x="61" y="448"/>
                    <a:pt x="62" y="446"/>
                    <a:pt x="63" y="443"/>
                  </a:cubicBezTo>
                  <a:cubicBezTo>
                    <a:pt x="71" y="426"/>
                    <a:pt x="80" y="408"/>
                    <a:pt x="88" y="390"/>
                  </a:cubicBezTo>
                  <a:cubicBezTo>
                    <a:pt x="106" y="353"/>
                    <a:pt x="125" y="314"/>
                    <a:pt x="137" y="274"/>
                  </a:cubicBezTo>
                  <a:cubicBezTo>
                    <a:pt x="154" y="219"/>
                    <a:pt x="166" y="163"/>
                    <a:pt x="177" y="108"/>
                  </a:cubicBezTo>
                  <a:cubicBezTo>
                    <a:pt x="180" y="90"/>
                    <a:pt x="184" y="71"/>
                    <a:pt x="188" y="53"/>
                  </a:cubicBezTo>
                  <a:cubicBezTo>
                    <a:pt x="189" y="45"/>
                    <a:pt x="189" y="36"/>
                    <a:pt x="188" y="25"/>
                  </a:cubicBezTo>
                  <a:cubicBezTo>
                    <a:pt x="187" y="20"/>
                    <a:pt x="187" y="13"/>
                    <a:pt x="186" y="6"/>
                  </a:cubicBezTo>
                  <a:lnTo>
                    <a:pt x="186" y="0"/>
                  </a:lnTo>
                  <a:lnTo>
                    <a:pt x="181" y="4"/>
                  </a:lnTo>
                  <a:cubicBezTo>
                    <a:pt x="176" y="7"/>
                    <a:pt x="172" y="9"/>
                    <a:pt x="169" y="11"/>
                  </a:cubicBezTo>
                  <a:cubicBezTo>
                    <a:pt x="164" y="15"/>
                    <a:pt x="161" y="17"/>
                    <a:pt x="158" y="20"/>
                  </a:cubicBezTo>
                  <a:cubicBezTo>
                    <a:pt x="150" y="31"/>
                    <a:pt x="141" y="43"/>
                    <a:pt x="132" y="54"/>
                  </a:cubicBezTo>
                  <a:cubicBezTo>
                    <a:pt x="97" y="100"/>
                    <a:pt x="60" y="147"/>
                    <a:pt x="33" y="199"/>
                  </a:cubicBezTo>
                  <a:cubicBezTo>
                    <a:pt x="8" y="245"/>
                    <a:pt x="-2" y="296"/>
                    <a:pt x="1" y="360"/>
                  </a:cubicBezTo>
                  <a:moveTo>
                    <a:pt x="43" y="243"/>
                  </a:moveTo>
                  <a:cubicBezTo>
                    <a:pt x="61" y="204"/>
                    <a:pt x="84" y="167"/>
                    <a:pt x="107" y="132"/>
                  </a:cubicBezTo>
                  <a:cubicBezTo>
                    <a:pt x="111" y="126"/>
                    <a:pt x="114" y="120"/>
                    <a:pt x="118" y="114"/>
                  </a:cubicBezTo>
                  <a:cubicBezTo>
                    <a:pt x="125" y="102"/>
                    <a:pt x="134" y="92"/>
                    <a:pt x="144" y="81"/>
                  </a:cubicBezTo>
                  <a:cubicBezTo>
                    <a:pt x="147" y="78"/>
                    <a:pt x="151" y="74"/>
                    <a:pt x="154" y="71"/>
                  </a:cubicBezTo>
                  <a:cubicBezTo>
                    <a:pt x="148" y="193"/>
                    <a:pt x="100" y="300"/>
                    <a:pt x="54" y="402"/>
                  </a:cubicBezTo>
                  <a:cubicBezTo>
                    <a:pt x="48" y="415"/>
                    <a:pt x="42" y="428"/>
                    <a:pt x="37" y="440"/>
                  </a:cubicBezTo>
                  <a:cubicBezTo>
                    <a:pt x="37" y="440"/>
                    <a:pt x="37" y="439"/>
                    <a:pt x="36" y="438"/>
                  </a:cubicBezTo>
                  <a:cubicBezTo>
                    <a:pt x="25" y="373"/>
                    <a:pt x="13" y="306"/>
                    <a:pt x="43" y="24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0000" tIns="45000" rIns="90000" bIns="45000" anchor="ctr" anchorCtr="1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7" name="Google Shape;192;p33">
            <a:extLst>
              <a:ext uri="{FF2B5EF4-FFF2-40B4-BE49-F238E27FC236}">
                <a16:creationId xmlns:a16="http://schemas.microsoft.com/office/drawing/2014/main" id="{FEABC773-CBF8-E25A-F281-A446516C8D35}"/>
              </a:ext>
            </a:extLst>
          </p:cNvPr>
          <p:cNvSpPr txBox="1">
            <a:spLocks/>
          </p:cNvSpPr>
          <p:nvPr/>
        </p:nvSpPr>
        <p:spPr>
          <a:xfrm>
            <a:off x="715100" y="1110928"/>
            <a:ext cx="3437400" cy="59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dk2"/>
                </a:solidFill>
                <a:latin typeface="Philosopher"/>
                <a:ea typeface="Philosopher"/>
                <a:cs typeface="Philosopher"/>
                <a:sym typeface="Philosopher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lt1"/>
                </a:solidFill>
                <a:latin typeface="Philosopher"/>
                <a:ea typeface="Philosopher"/>
                <a:cs typeface="Philosopher"/>
                <a:sym typeface="Philosopher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lt1"/>
                </a:solidFill>
                <a:latin typeface="Philosopher"/>
                <a:ea typeface="Philosopher"/>
                <a:cs typeface="Philosopher"/>
                <a:sym typeface="Philosopher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lt1"/>
                </a:solidFill>
                <a:latin typeface="Philosopher"/>
                <a:ea typeface="Philosopher"/>
                <a:cs typeface="Philosopher"/>
                <a:sym typeface="Philosopher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lt1"/>
                </a:solidFill>
                <a:latin typeface="Philosopher"/>
                <a:ea typeface="Philosopher"/>
                <a:cs typeface="Philosopher"/>
                <a:sym typeface="Philosopher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lt1"/>
                </a:solidFill>
                <a:latin typeface="Philosopher"/>
                <a:ea typeface="Philosopher"/>
                <a:cs typeface="Philosopher"/>
                <a:sym typeface="Philosopher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lt1"/>
                </a:solidFill>
                <a:latin typeface="Philosopher"/>
                <a:ea typeface="Philosopher"/>
                <a:cs typeface="Philosopher"/>
                <a:sym typeface="Philosopher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lt1"/>
                </a:solidFill>
                <a:latin typeface="Philosopher"/>
                <a:ea typeface="Philosopher"/>
                <a:cs typeface="Philosopher"/>
                <a:sym typeface="Philosopher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lt1"/>
                </a:solidFill>
                <a:latin typeface="Philosopher"/>
                <a:ea typeface="Philosopher"/>
                <a:cs typeface="Philosopher"/>
                <a:sym typeface="Philosopher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0261C"/>
              </a:buClr>
              <a:buSzPts val="3000"/>
              <a:buFont typeface="Philosopher"/>
              <a:buNone/>
              <a:tabLst/>
              <a:defRPr/>
            </a:pPr>
            <a:r>
              <a:rPr kumimoji="0" lang="en" sz="3000" b="0" i="0" u="none" strike="noStrike" kern="0" cap="none" spc="0" normalizeH="0" baseline="0" noProof="0" dirty="0">
                <a:ln>
                  <a:noFill/>
                </a:ln>
                <a:solidFill>
                  <a:srgbClr val="A06E53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Philosopher"/>
              </a:rPr>
              <a:t>01</a:t>
            </a:r>
          </a:p>
        </p:txBody>
      </p:sp>
      <p:sp>
        <p:nvSpPr>
          <p:cNvPr id="19" name="Google Shape;194;p33">
            <a:extLst>
              <a:ext uri="{FF2B5EF4-FFF2-40B4-BE49-F238E27FC236}">
                <a16:creationId xmlns:a16="http://schemas.microsoft.com/office/drawing/2014/main" id="{96FDD847-3724-A5D9-3DC5-72BFB2E115AB}"/>
              </a:ext>
            </a:extLst>
          </p:cNvPr>
          <p:cNvSpPr txBox="1">
            <a:spLocks/>
          </p:cNvSpPr>
          <p:nvPr/>
        </p:nvSpPr>
        <p:spPr>
          <a:xfrm>
            <a:off x="560168" y="1645752"/>
            <a:ext cx="3437400" cy="54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hilosopher"/>
              <a:buNone/>
              <a:defRPr sz="2400" b="0" i="0" u="none" strike="noStrike" cap="none">
                <a:solidFill>
                  <a:schemeClr val="lt2"/>
                </a:solidFill>
                <a:latin typeface="Philosopher"/>
                <a:ea typeface="Philosopher"/>
                <a:cs typeface="Philosopher"/>
                <a:sym typeface="Philosopher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hilosopher"/>
              <a:buNone/>
              <a:defRPr sz="24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hilosopher"/>
              <a:buNone/>
              <a:defRPr sz="24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hilosopher"/>
              <a:buNone/>
              <a:defRPr sz="24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hilosopher"/>
              <a:buNone/>
              <a:defRPr sz="24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hilosopher"/>
              <a:buNone/>
              <a:defRPr sz="24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hilosopher"/>
              <a:buNone/>
              <a:defRPr sz="24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hilosopher"/>
              <a:buNone/>
              <a:defRPr sz="24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hilosopher"/>
              <a:buNone/>
              <a:defRPr sz="24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2400"/>
              <a:buFont typeface="Philosopher"/>
              <a:buNone/>
              <a:tabLst/>
              <a:defRPr/>
            </a:pPr>
            <a:r>
              <a:rPr lang="en-US" dirty="0">
                <a:solidFill>
                  <a:srgbClr val="64593E"/>
                </a:solidFill>
                <a:latin typeface="Bodoni Moda" panose="020B0604020202090204" charset="0"/>
              </a:rPr>
              <a:t>Artificial Lighting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64593E"/>
              </a:solidFill>
              <a:effectLst/>
              <a:uLnTx/>
              <a:uFillTx/>
              <a:latin typeface="Bodoni Moda" panose="020B0604020202090204" charset="0"/>
              <a:sym typeface="Philosopher"/>
            </a:endParaRPr>
          </a:p>
        </p:txBody>
      </p:sp>
      <p:sp>
        <p:nvSpPr>
          <p:cNvPr id="24" name="Google Shape;199;p33">
            <a:extLst>
              <a:ext uri="{FF2B5EF4-FFF2-40B4-BE49-F238E27FC236}">
                <a16:creationId xmlns:a16="http://schemas.microsoft.com/office/drawing/2014/main" id="{52EF5274-619E-CAC2-B8DB-FDBF65949D88}"/>
              </a:ext>
            </a:extLst>
          </p:cNvPr>
          <p:cNvSpPr txBox="1">
            <a:spLocks/>
          </p:cNvSpPr>
          <p:nvPr/>
        </p:nvSpPr>
        <p:spPr>
          <a:xfrm>
            <a:off x="690105" y="2213715"/>
            <a:ext cx="3437400" cy="59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dk2"/>
                </a:solidFill>
                <a:latin typeface="Philosopher"/>
                <a:ea typeface="Philosopher"/>
                <a:cs typeface="Philosopher"/>
                <a:sym typeface="Philosopher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lt1"/>
                </a:solidFill>
                <a:latin typeface="Philosopher"/>
                <a:ea typeface="Philosopher"/>
                <a:cs typeface="Philosopher"/>
                <a:sym typeface="Philosopher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lt1"/>
                </a:solidFill>
                <a:latin typeface="Philosopher"/>
                <a:ea typeface="Philosopher"/>
                <a:cs typeface="Philosopher"/>
                <a:sym typeface="Philosopher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lt1"/>
                </a:solidFill>
                <a:latin typeface="Philosopher"/>
                <a:ea typeface="Philosopher"/>
                <a:cs typeface="Philosopher"/>
                <a:sym typeface="Philosopher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lt1"/>
                </a:solidFill>
                <a:latin typeface="Philosopher"/>
                <a:ea typeface="Philosopher"/>
                <a:cs typeface="Philosopher"/>
                <a:sym typeface="Philosopher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lt1"/>
                </a:solidFill>
                <a:latin typeface="Philosopher"/>
                <a:ea typeface="Philosopher"/>
                <a:cs typeface="Philosopher"/>
                <a:sym typeface="Philosopher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lt1"/>
                </a:solidFill>
                <a:latin typeface="Philosopher"/>
                <a:ea typeface="Philosopher"/>
                <a:cs typeface="Philosopher"/>
                <a:sym typeface="Philosopher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lt1"/>
                </a:solidFill>
                <a:latin typeface="Philosopher"/>
                <a:ea typeface="Philosopher"/>
                <a:cs typeface="Philosopher"/>
                <a:sym typeface="Philosopher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lt1"/>
                </a:solidFill>
                <a:latin typeface="Philosopher"/>
                <a:ea typeface="Philosopher"/>
                <a:cs typeface="Philosopher"/>
                <a:sym typeface="Philosopher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0261C"/>
              </a:buClr>
              <a:buSzPts val="3000"/>
              <a:buFont typeface="Philosopher"/>
              <a:buNone/>
              <a:tabLst/>
              <a:defRPr/>
            </a:pPr>
            <a:r>
              <a:rPr kumimoji="0" lang="en" sz="3000" b="0" i="0" u="none" strike="noStrike" kern="0" cap="none" spc="0" normalizeH="0" baseline="0" noProof="0" dirty="0">
                <a:ln>
                  <a:noFill/>
                </a:ln>
                <a:solidFill>
                  <a:srgbClr val="A06E53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Philosopher"/>
              </a:rPr>
              <a:t>02</a:t>
            </a:r>
          </a:p>
        </p:txBody>
      </p:sp>
      <p:sp>
        <p:nvSpPr>
          <p:cNvPr id="30" name="Google Shape;194;p33">
            <a:extLst>
              <a:ext uri="{FF2B5EF4-FFF2-40B4-BE49-F238E27FC236}">
                <a16:creationId xmlns:a16="http://schemas.microsoft.com/office/drawing/2014/main" id="{F9E10EA9-F6AF-BBA0-8A50-4C915A9D757D}"/>
              </a:ext>
            </a:extLst>
          </p:cNvPr>
          <p:cNvSpPr txBox="1">
            <a:spLocks/>
          </p:cNvSpPr>
          <p:nvPr/>
        </p:nvSpPr>
        <p:spPr>
          <a:xfrm>
            <a:off x="506211" y="2747076"/>
            <a:ext cx="3437400" cy="54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hilosopher"/>
              <a:buNone/>
              <a:defRPr sz="2400" b="0" i="0" u="none" strike="noStrike" cap="none">
                <a:solidFill>
                  <a:schemeClr val="lt2"/>
                </a:solidFill>
                <a:latin typeface="Philosopher"/>
                <a:ea typeface="Philosopher"/>
                <a:cs typeface="Philosopher"/>
                <a:sym typeface="Philosopher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hilosopher"/>
              <a:buNone/>
              <a:defRPr sz="24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hilosopher"/>
              <a:buNone/>
              <a:defRPr sz="24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hilosopher"/>
              <a:buNone/>
              <a:defRPr sz="24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hilosopher"/>
              <a:buNone/>
              <a:defRPr sz="24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hilosopher"/>
              <a:buNone/>
              <a:defRPr sz="24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hilosopher"/>
              <a:buNone/>
              <a:defRPr sz="24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hilosopher"/>
              <a:buNone/>
              <a:defRPr sz="24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hilosopher"/>
              <a:buNone/>
              <a:defRPr sz="24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2400"/>
              <a:buFont typeface="Philosopher"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64593E"/>
                </a:solidFill>
                <a:effectLst/>
                <a:uLnTx/>
                <a:uFillTx/>
                <a:latin typeface="Bodoni Moda" panose="020B0604020202090204" charset="0"/>
                <a:sym typeface="Philosopher"/>
              </a:rPr>
              <a:t>Power</a:t>
            </a:r>
          </a:p>
        </p:txBody>
      </p:sp>
      <p:sp>
        <p:nvSpPr>
          <p:cNvPr id="31" name="Google Shape;199;p33">
            <a:extLst>
              <a:ext uri="{FF2B5EF4-FFF2-40B4-BE49-F238E27FC236}">
                <a16:creationId xmlns:a16="http://schemas.microsoft.com/office/drawing/2014/main" id="{45A66B51-85BA-638D-DEE1-05B84C079576}"/>
              </a:ext>
            </a:extLst>
          </p:cNvPr>
          <p:cNvSpPr txBox="1">
            <a:spLocks/>
          </p:cNvSpPr>
          <p:nvPr/>
        </p:nvSpPr>
        <p:spPr>
          <a:xfrm>
            <a:off x="690105" y="3180061"/>
            <a:ext cx="3437400" cy="59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dk2"/>
                </a:solidFill>
                <a:latin typeface="Philosopher"/>
                <a:ea typeface="Philosopher"/>
                <a:cs typeface="Philosopher"/>
                <a:sym typeface="Philosopher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lt1"/>
                </a:solidFill>
                <a:latin typeface="Philosopher"/>
                <a:ea typeface="Philosopher"/>
                <a:cs typeface="Philosopher"/>
                <a:sym typeface="Philosopher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lt1"/>
                </a:solidFill>
                <a:latin typeface="Philosopher"/>
                <a:ea typeface="Philosopher"/>
                <a:cs typeface="Philosopher"/>
                <a:sym typeface="Philosopher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lt1"/>
                </a:solidFill>
                <a:latin typeface="Philosopher"/>
                <a:ea typeface="Philosopher"/>
                <a:cs typeface="Philosopher"/>
                <a:sym typeface="Philosopher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lt1"/>
                </a:solidFill>
                <a:latin typeface="Philosopher"/>
                <a:ea typeface="Philosopher"/>
                <a:cs typeface="Philosopher"/>
                <a:sym typeface="Philosopher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lt1"/>
                </a:solidFill>
                <a:latin typeface="Philosopher"/>
                <a:ea typeface="Philosopher"/>
                <a:cs typeface="Philosopher"/>
                <a:sym typeface="Philosopher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lt1"/>
                </a:solidFill>
                <a:latin typeface="Philosopher"/>
                <a:ea typeface="Philosopher"/>
                <a:cs typeface="Philosopher"/>
                <a:sym typeface="Philosopher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lt1"/>
                </a:solidFill>
                <a:latin typeface="Philosopher"/>
                <a:ea typeface="Philosopher"/>
                <a:cs typeface="Philosopher"/>
                <a:sym typeface="Philosopher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lt1"/>
                </a:solidFill>
                <a:latin typeface="Philosopher"/>
                <a:ea typeface="Philosopher"/>
                <a:cs typeface="Philosopher"/>
                <a:sym typeface="Philosopher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0261C"/>
              </a:buClr>
              <a:buSzPts val="3000"/>
              <a:buFont typeface="Philosopher"/>
              <a:buNone/>
              <a:tabLst/>
              <a:defRPr/>
            </a:pPr>
            <a:r>
              <a:rPr kumimoji="0" lang="en" sz="3000" b="0" i="0" u="none" strike="noStrike" kern="0" cap="none" spc="0" normalizeH="0" baseline="0" noProof="0" dirty="0">
                <a:ln>
                  <a:noFill/>
                </a:ln>
                <a:solidFill>
                  <a:srgbClr val="A06E53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Philosopher"/>
              </a:rPr>
              <a:t>03</a:t>
            </a:r>
          </a:p>
        </p:txBody>
      </p:sp>
      <p:sp>
        <p:nvSpPr>
          <p:cNvPr id="192" name="Google Shape;194;p33">
            <a:extLst>
              <a:ext uri="{FF2B5EF4-FFF2-40B4-BE49-F238E27FC236}">
                <a16:creationId xmlns:a16="http://schemas.microsoft.com/office/drawing/2014/main" id="{CF42A508-609E-716D-9AAC-24EFBF4CF050}"/>
              </a:ext>
            </a:extLst>
          </p:cNvPr>
          <p:cNvSpPr txBox="1">
            <a:spLocks/>
          </p:cNvSpPr>
          <p:nvPr/>
        </p:nvSpPr>
        <p:spPr>
          <a:xfrm>
            <a:off x="469794" y="3750686"/>
            <a:ext cx="3682706" cy="54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hilosopher"/>
              <a:buNone/>
              <a:defRPr sz="2400" b="0" i="0" u="none" strike="noStrike" cap="none">
                <a:solidFill>
                  <a:schemeClr val="lt2"/>
                </a:solidFill>
                <a:latin typeface="Philosopher"/>
                <a:ea typeface="Philosopher"/>
                <a:cs typeface="Philosopher"/>
                <a:sym typeface="Philosopher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hilosopher"/>
              <a:buNone/>
              <a:defRPr sz="24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hilosopher"/>
              <a:buNone/>
              <a:defRPr sz="24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hilosopher"/>
              <a:buNone/>
              <a:defRPr sz="24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hilosopher"/>
              <a:buNone/>
              <a:defRPr sz="24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hilosopher"/>
              <a:buNone/>
              <a:defRPr sz="24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hilosopher"/>
              <a:buNone/>
              <a:defRPr sz="24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hilosopher"/>
              <a:buNone/>
              <a:defRPr sz="24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hilosopher"/>
              <a:buNone/>
              <a:defRPr sz="24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2400"/>
              <a:buFont typeface="Philosopher"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64593E"/>
                </a:solidFill>
                <a:effectLst/>
                <a:uLnTx/>
                <a:uFillTx/>
                <a:latin typeface="Bodoni Moda" panose="020B0604020202090204" charset="0"/>
                <a:sym typeface="Philosopher"/>
              </a:rPr>
              <a:t>HVAC</a:t>
            </a:r>
          </a:p>
        </p:txBody>
      </p:sp>
      <p:sp>
        <p:nvSpPr>
          <p:cNvPr id="193" name="Google Shape;192;p33">
            <a:extLst>
              <a:ext uri="{FF2B5EF4-FFF2-40B4-BE49-F238E27FC236}">
                <a16:creationId xmlns:a16="http://schemas.microsoft.com/office/drawing/2014/main" id="{199282E0-3C5F-725B-8DEE-EAB072A1A11E}"/>
              </a:ext>
            </a:extLst>
          </p:cNvPr>
          <p:cNvSpPr txBox="1">
            <a:spLocks/>
          </p:cNvSpPr>
          <p:nvPr/>
        </p:nvSpPr>
        <p:spPr>
          <a:xfrm>
            <a:off x="4991500" y="1110928"/>
            <a:ext cx="3437400" cy="59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dk2"/>
                </a:solidFill>
                <a:latin typeface="Philosopher"/>
                <a:ea typeface="Philosopher"/>
                <a:cs typeface="Philosopher"/>
                <a:sym typeface="Philosopher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lt1"/>
                </a:solidFill>
                <a:latin typeface="Philosopher"/>
                <a:ea typeface="Philosopher"/>
                <a:cs typeface="Philosopher"/>
                <a:sym typeface="Philosopher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lt1"/>
                </a:solidFill>
                <a:latin typeface="Philosopher"/>
                <a:ea typeface="Philosopher"/>
                <a:cs typeface="Philosopher"/>
                <a:sym typeface="Philosopher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lt1"/>
                </a:solidFill>
                <a:latin typeface="Philosopher"/>
                <a:ea typeface="Philosopher"/>
                <a:cs typeface="Philosopher"/>
                <a:sym typeface="Philosopher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lt1"/>
                </a:solidFill>
                <a:latin typeface="Philosopher"/>
                <a:ea typeface="Philosopher"/>
                <a:cs typeface="Philosopher"/>
                <a:sym typeface="Philosopher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lt1"/>
                </a:solidFill>
                <a:latin typeface="Philosopher"/>
                <a:ea typeface="Philosopher"/>
                <a:cs typeface="Philosopher"/>
                <a:sym typeface="Philosopher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lt1"/>
                </a:solidFill>
                <a:latin typeface="Philosopher"/>
                <a:ea typeface="Philosopher"/>
                <a:cs typeface="Philosopher"/>
                <a:sym typeface="Philosopher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lt1"/>
                </a:solidFill>
                <a:latin typeface="Philosopher"/>
                <a:ea typeface="Philosopher"/>
                <a:cs typeface="Philosopher"/>
                <a:sym typeface="Philosopher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lt1"/>
                </a:solidFill>
                <a:latin typeface="Philosopher"/>
                <a:ea typeface="Philosopher"/>
                <a:cs typeface="Philosopher"/>
                <a:sym typeface="Philosopher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0261C"/>
              </a:buClr>
              <a:buSzPts val="3000"/>
              <a:buFont typeface="Philosopher"/>
              <a:buNone/>
              <a:tabLst/>
              <a:defRPr/>
            </a:pPr>
            <a:r>
              <a:rPr kumimoji="0" lang="en" sz="3000" b="0" i="0" u="none" strike="noStrike" kern="0" cap="none" spc="0" normalizeH="0" baseline="0" noProof="0" dirty="0">
                <a:ln>
                  <a:noFill/>
                </a:ln>
                <a:solidFill>
                  <a:srgbClr val="A06E53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Philosopher"/>
              </a:rPr>
              <a:t>04</a:t>
            </a:r>
          </a:p>
        </p:txBody>
      </p:sp>
      <p:sp>
        <p:nvSpPr>
          <p:cNvPr id="194" name="Google Shape;194;p33">
            <a:extLst>
              <a:ext uri="{FF2B5EF4-FFF2-40B4-BE49-F238E27FC236}">
                <a16:creationId xmlns:a16="http://schemas.microsoft.com/office/drawing/2014/main" id="{0C36D537-015B-FF59-9EFA-67D46A1FACD1}"/>
              </a:ext>
            </a:extLst>
          </p:cNvPr>
          <p:cNvSpPr txBox="1">
            <a:spLocks/>
          </p:cNvSpPr>
          <p:nvPr/>
        </p:nvSpPr>
        <p:spPr>
          <a:xfrm>
            <a:off x="4811573" y="2025750"/>
            <a:ext cx="3592332" cy="54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hilosopher"/>
              <a:buNone/>
              <a:defRPr sz="2400" b="0" i="0" u="none" strike="noStrike" cap="none">
                <a:solidFill>
                  <a:schemeClr val="lt2"/>
                </a:solidFill>
                <a:latin typeface="Philosopher"/>
                <a:ea typeface="Philosopher"/>
                <a:cs typeface="Philosopher"/>
                <a:sym typeface="Philosopher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hilosopher"/>
              <a:buNone/>
              <a:defRPr sz="24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hilosopher"/>
              <a:buNone/>
              <a:defRPr sz="24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hilosopher"/>
              <a:buNone/>
              <a:defRPr sz="24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hilosopher"/>
              <a:buNone/>
              <a:defRPr sz="24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hilosopher"/>
              <a:buNone/>
              <a:defRPr sz="24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hilosopher"/>
              <a:buNone/>
              <a:defRPr sz="24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hilosopher"/>
              <a:buNone/>
              <a:defRPr sz="24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hilosopher"/>
              <a:buNone/>
              <a:defRPr sz="24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2400"/>
              <a:buFont typeface="Philosopher"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64593E"/>
              </a:solidFill>
              <a:effectLst/>
              <a:uLnTx/>
              <a:uFillTx/>
              <a:latin typeface="Bodoni Moda" panose="020B0604020202090204" charset="0"/>
              <a:sym typeface="Philosopher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2400"/>
              <a:buFont typeface="Philosopher"/>
              <a:buNone/>
              <a:tabLst/>
              <a:defRPr/>
            </a:pPr>
            <a:endParaRPr lang="en-US" dirty="0">
              <a:solidFill>
                <a:srgbClr val="64593E"/>
              </a:solidFill>
              <a:latin typeface="Bodoni Moda" panose="020B060402020209020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2400"/>
              <a:buFont typeface="Philosopher"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64593E"/>
                </a:solidFill>
                <a:effectLst/>
                <a:uLnTx/>
                <a:uFillTx/>
                <a:latin typeface="Bodoni Moda" panose="020B0604020202090204" charset="0"/>
                <a:sym typeface="Philosopher"/>
              </a:rPr>
              <a:t>Fire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2400"/>
              <a:buFont typeface="Philosopher"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64593E"/>
                </a:solidFill>
                <a:effectLst/>
                <a:uLnTx/>
                <a:uFillTx/>
                <a:latin typeface="Bodoni Moda" panose="020B0604020202090204" charset="0"/>
                <a:sym typeface="Philosopher"/>
              </a:rPr>
              <a:t> </a:t>
            </a:r>
          </a:p>
        </p:txBody>
      </p:sp>
      <p:sp>
        <p:nvSpPr>
          <p:cNvPr id="195" name="Google Shape;199;p33">
            <a:extLst>
              <a:ext uri="{FF2B5EF4-FFF2-40B4-BE49-F238E27FC236}">
                <a16:creationId xmlns:a16="http://schemas.microsoft.com/office/drawing/2014/main" id="{593CD00C-FF8D-9A90-82CD-9C8605C50CB6}"/>
              </a:ext>
            </a:extLst>
          </p:cNvPr>
          <p:cNvSpPr txBox="1">
            <a:spLocks/>
          </p:cNvSpPr>
          <p:nvPr/>
        </p:nvSpPr>
        <p:spPr>
          <a:xfrm>
            <a:off x="4966505" y="2213715"/>
            <a:ext cx="3437400" cy="59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dk2"/>
                </a:solidFill>
                <a:latin typeface="Philosopher"/>
                <a:ea typeface="Philosopher"/>
                <a:cs typeface="Philosopher"/>
                <a:sym typeface="Philosopher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lt1"/>
                </a:solidFill>
                <a:latin typeface="Philosopher"/>
                <a:ea typeface="Philosopher"/>
                <a:cs typeface="Philosopher"/>
                <a:sym typeface="Philosopher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lt1"/>
                </a:solidFill>
                <a:latin typeface="Philosopher"/>
                <a:ea typeface="Philosopher"/>
                <a:cs typeface="Philosopher"/>
                <a:sym typeface="Philosopher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lt1"/>
                </a:solidFill>
                <a:latin typeface="Philosopher"/>
                <a:ea typeface="Philosopher"/>
                <a:cs typeface="Philosopher"/>
                <a:sym typeface="Philosopher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lt1"/>
                </a:solidFill>
                <a:latin typeface="Philosopher"/>
                <a:ea typeface="Philosopher"/>
                <a:cs typeface="Philosopher"/>
                <a:sym typeface="Philosopher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lt1"/>
                </a:solidFill>
                <a:latin typeface="Philosopher"/>
                <a:ea typeface="Philosopher"/>
                <a:cs typeface="Philosopher"/>
                <a:sym typeface="Philosopher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lt1"/>
                </a:solidFill>
                <a:latin typeface="Philosopher"/>
                <a:ea typeface="Philosopher"/>
                <a:cs typeface="Philosopher"/>
                <a:sym typeface="Philosopher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lt1"/>
                </a:solidFill>
                <a:latin typeface="Philosopher"/>
                <a:ea typeface="Philosopher"/>
                <a:cs typeface="Philosopher"/>
                <a:sym typeface="Philosopher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lt1"/>
                </a:solidFill>
                <a:latin typeface="Philosopher"/>
                <a:ea typeface="Philosopher"/>
                <a:cs typeface="Philosopher"/>
                <a:sym typeface="Philosopher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0261C"/>
              </a:buClr>
              <a:buSzPts val="3000"/>
              <a:buFont typeface="Philosopher"/>
              <a:buNone/>
              <a:tabLst/>
              <a:defRPr/>
            </a:pPr>
            <a:r>
              <a:rPr kumimoji="0" lang="en" sz="3000" b="0" i="0" u="none" strike="noStrike" kern="0" cap="none" spc="0" normalizeH="0" baseline="0" noProof="0" dirty="0">
                <a:ln>
                  <a:noFill/>
                </a:ln>
                <a:solidFill>
                  <a:srgbClr val="A06E53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Philosopher"/>
              </a:rPr>
              <a:t>05</a:t>
            </a:r>
          </a:p>
        </p:txBody>
      </p:sp>
      <p:sp>
        <p:nvSpPr>
          <p:cNvPr id="196" name="Google Shape;194;p33">
            <a:extLst>
              <a:ext uri="{FF2B5EF4-FFF2-40B4-BE49-F238E27FC236}">
                <a16:creationId xmlns:a16="http://schemas.microsoft.com/office/drawing/2014/main" id="{2BA90460-A6F6-CDC7-3B3E-F67F523B4A48}"/>
              </a:ext>
            </a:extLst>
          </p:cNvPr>
          <p:cNvSpPr txBox="1">
            <a:spLocks/>
          </p:cNvSpPr>
          <p:nvPr/>
        </p:nvSpPr>
        <p:spPr>
          <a:xfrm>
            <a:off x="4811573" y="2747076"/>
            <a:ext cx="4219622" cy="54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hilosopher"/>
              <a:buNone/>
              <a:defRPr sz="2400" b="0" i="0" u="none" strike="noStrike" cap="none">
                <a:solidFill>
                  <a:schemeClr val="lt2"/>
                </a:solidFill>
                <a:latin typeface="Philosopher"/>
                <a:ea typeface="Philosopher"/>
                <a:cs typeface="Philosopher"/>
                <a:sym typeface="Philosopher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hilosopher"/>
              <a:buNone/>
              <a:defRPr sz="24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hilosopher"/>
              <a:buNone/>
              <a:defRPr sz="24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hilosopher"/>
              <a:buNone/>
              <a:defRPr sz="24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hilosopher"/>
              <a:buNone/>
              <a:defRPr sz="24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hilosopher"/>
              <a:buNone/>
              <a:defRPr sz="24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hilosopher"/>
              <a:buNone/>
              <a:defRPr sz="24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hilosopher"/>
              <a:buNone/>
              <a:defRPr sz="24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hilosopher"/>
              <a:buNone/>
              <a:defRPr sz="24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2400"/>
              <a:buFont typeface="Philosopher"/>
              <a:buNone/>
              <a:tabLst/>
              <a:defRPr/>
            </a:pPr>
            <a:r>
              <a:rPr lang="en-US" dirty="0">
                <a:solidFill>
                  <a:srgbClr val="64593E"/>
                </a:solidFill>
                <a:latin typeface="Bodoni Moda" panose="020B0604020202090204" charset="0"/>
              </a:rPr>
              <a:t>Water supply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64593E"/>
              </a:solidFill>
              <a:effectLst/>
              <a:uLnTx/>
              <a:uFillTx/>
              <a:latin typeface="Bodoni Moda" panose="020B0604020202090204" charset="0"/>
              <a:sym typeface="Philosopher"/>
            </a:endParaRPr>
          </a:p>
        </p:txBody>
      </p:sp>
      <p:sp>
        <p:nvSpPr>
          <p:cNvPr id="197" name="Google Shape;199;p33">
            <a:extLst>
              <a:ext uri="{FF2B5EF4-FFF2-40B4-BE49-F238E27FC236}">
                <a16:creationId xmlns:a16="http://schemas.microsoft.com/office/drawing/2014/main" id="{3E7D1F92-2E07-0A5C-94F7-CEAFBFC0229B}"/>
              </a:ext>
            </a:extLst>
          </p:cNvPr>
          <p:cNvSpPr txBox="1">
            <a:spLocks/>
          </p:cNvSpPr>
          <p:nvPr/>
        </p:nvSpPr>
        <p:spPr>
          <a:xfrm>
            <a:off x="4966505" y="3180061"/>
            <a:ext cx="3437400" cy="59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dk2"/>
                </a:solidFill>
                <a:latin typeface="Philosopher"/>
                <a:ea typeface="Philosopher"/>
                <a:cs typeface="Philosopher"/>
                <a:sym typeface="Philosopher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lt1"/>
                </a:solidFill>
                <a:latin typeface="Philosopher"/>
                <a:ea typeface="Philosopher"/>
                <a:cs typeface="Philosopher"/>
                <a:sym typeface="Philosopher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lt1"/>
                </a:solidFill>
                <a:latin typeface="Philosopher"/>
                <a:ea typeface="Philosopher"/>
                <a:cs typeface="Philosopher"/>
                <a:sym typeface="Philosopher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lt1"/>
                </a:solidFill>
                <a:latin typeface="Philosopher"/>
                <a:ea typeface="Philosopher"/>
                <a:cs typeface="Philosopher"/>
                <a:sym typeface="Philosopher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lt1"/>
                </a:solidFill>
                <a:latin typeface="Philosopher"/>
                <a:ea typeface="Philosopher"/>
                <a:cs typeface="Philosopher"/>
                <a:sym typeface="Philosopher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lt1"/>
                </a:solidFill>
                <a:latin typeface="Philosopher"/>
                <a:ea typeface="Philosopher"/>
                <a:cs typeface="Philosopher"/>
                <a:sym typeface="Philosopher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lt1"/>
                </a:solidFill>
                <a:latin typeface="Philosopher"/>
                <a:ea typeface="Philosopher"/>
                <a:cs typeface="Philosopher"/>
                <a:sym typeface="Philosopher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lt1"/>
                </a:solidFill>
                <a:latin typeface="Philosopher"/>
                <a:ea typeface="Philosopher"/>
                <a:cs typeface="Philosopher"/>
                <a:sym typeface="Philosopher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lt1"/>
                </a:solidFill>
                <a:latin typeface="Philosopher"/>
                <a:ea typeface="Philosopher"/>
                <a:cs typeface="Philosopher"/>
                <a:sym typeface="Philosopher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0261C"/>
              </a:buClr>
              <a:buSzPts val="3000"/>
              <a:buFont typeface="Philosopher"/>
              <a:buNone/>
              <a:tabLst/>
              <a:defRPr/>
            </a:pPr>
            <a:r>
              <a:rPr kumimoji="0" lang="en" sz="3000" b="0" i="0" u="none" strike="noStrike" kern="0" cap="none" spc="0" normalizeH="0" baseline="0" noProof="0" dirty="0">
                <a:ln>
                  <a:noFill/>
                </a:ln>
                <a:solidFill>
                  <a:srgbClr val="A06E53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Philosopher"/>
              </a:rPr>
              <a:t>06</a:t>
            </a:r>
          </a:p>
        </p:txBody>
      </p:sp>
      <p:sp>
        <p:nvSpPr>
          <p:cNvPr id="198" name="Google Shape;194;p33">
            <a:extLst>
              <a:ext uri="{FF2B5EF4-FFF2-40B4-BE49-F238E27FC236}">
                <a16:creationId xmlns:a16="http://schemas.microsoft.com/office/drawing/2014/main" id="{B3B13BD5-C82C-322A-F54D-46B52877F674}"/>
              </a:ext>
            </a:extLst>
          </p:cNvPr>
          <p:cNvSpPr txBox="1">
            <a:spLocks/>
          </p:cNvSpPr>
          <p:nvPr/>
        </p:nvSpPr>
        <p:spPr>
          <a:xfrm>
            <a:off x="4752466" y="3829875"/>
            <a:ext cx="4794756" cy="54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hilosopher"/>
              <a:buNone/>
              <a:defRPr sz="2400" b="0" i="0" u="none" strike="noStrike" cap="none">
                <a:solidFill>
                  <a:schemeClr val="lt2"/>
                </a:solidFill>
                <a:latin typeface="Philosopher"/>
                <a:ea typeface="Philosopher"/>
                <a:cs typeface="Philosopher"/>
                <a:sym typeface="Philosopher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hilosopher"/>
              <a:buNone/>
              <a:defRPr sz="24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hilosopher"/>
              <a:buNone/>
              <a:defRPr sz="24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hilosopher"/>
              <a:buNone/>
              <a:defRPr sz="24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hilosopher"/>
              <a:buNone/>
              <a:defRPr sz="24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hilosopher"/>
              <a:buNone/>
              <a:defRPr sz="24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hilosopher"/>
              <a:buNone/>
              <a:defRPr sz="24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hilosopher"/>
              <a:buNone/>
              <a:defRPr sz="24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hilosopher"/>
              <a:buNone/>
              <a:defRPr sz="24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2400"/>
              <a:buFont typeface="Philosopher"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64593E"/>
                </a:solidFill>
                <a:effectLst/>
                <a:uLnTx/>
                <a:uFillTx/>
                <a:latin typeface="Bodoni Moda" panose="020B0604020202090204" charset="0"/>
                <a:sym typeface="Philosopher"/>
              </a:rPr>
              <a:t>Drainage</a:t>
            </a:r>
          </a:p>
        </p:txBody>
      </p:sp>
      <p:sp>
        <p:nvSpPr>
          <p:cNvPr id="2" name="Google Shape;199;p33">
            <a:extLst>
              <a:ext uri="{FF2B5EF4-FFF2-40B4-BE49-F238E27FC236}">
                <a16:creationId xmlns:a16="http://schemas.microsoft.com/office/drawing/2014/main" id="{146C92CD-AD53-5179-7DDF-4E13D1FC0F47}"/>
              </a:ext>
            </a:extLst>
          </p:cNvPr>
          <p:cNvSpPr txBox="1">
            <a:spLocks/>
          </p:cNvSpPr>
          <p:nvPr/>
        </p:nvSpPr>
        <p:spPr>
          <a:xfrm>
            <a:off x="7363883" y="995938"/>
            <a:ext cx="1317887" cy="59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dk2"/>
                </a:solidFill>
                <a:latin typeface="Philosopher"/>
                <a:ea typeface="Philosopher"/>
                <a:cs typeface="Philosopher"/>
                <a:sym typeface="Philosopher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lt1"/>
                </a:solidFill>
                <a:latin typeface="Philosopher"/>
                <a:ea typeface="Philosopher"/>
                <a:cs typeface="Philosopher"/>
                <a:sym typeface="Philosopher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lt1"/>
                </a:solidFill>
                <a:latin typeface="Philosopher"/>
                <a:ea typeface="Philosopher"/>
                <a:cs typeface="Philosopher"/>
                <a:sym typeface="Philosopher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lt1"/>
                </a:solidFill>
                <a:latin typeface="Philosopher"/>
                <a:ea typeface="Philosopher"/>
                <a:cs typeface="Philosopher"/>
                <a:sym typeface="Philosopher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lt1"/>
                </a:solidFill>
                <a:latin typeface="Philosopher"/>
                <a:ea typeface="Philosopher"/>
                <a:cs typeface="Philosopher"/>
                <a:sym typeface="Philosopher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lt1"/>
                </a:solidFill>
                <a:latin typeface="Philosopher"/>
                <a:ea typeface="Philosopher"/>
                <a:cs typeface="Philosopher"/>
                <a:sym typeface="Philosopher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lt1"/>
                </a:solidFill>
                <a:latin typeface="Philosopher"/>
                <a:ea typeface="Philosopher"/>
                <a:cs typeface="Philosopher"/>
                <a:sym typeface="Philosopher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lt1"/>
                </a:solidFill>
                <a:latin typeface="Philosopher"/>
                <a:ea typeface="Philosopher"/>
                <a:cs typeface="Philosopher"/>
                <a:sym typeface="Philosopher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lt1"/>
                </a:solidFill>
                <a:latin typeface="Philosopher"/>
                <a:ea typeface="Philosopher"/>
                <a:cs typeface="Philosopher"/>
                <a:sym typeface="Philosopher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0261C"/>
              </a:buClr>
              <a:buSzPts val="3000"/>
              <a:buFont typeface="Philosopher"/>
              <a:buNone/>
              <a:tabLst/>
              <a:defRPr/>
            </a:pPr>
            <a:r>
              <a:rPr kumimoji="0" lang="en" sz="3000" b="0" i="0" u="none" strike="noStrike" kern="0" cap="none" spc="0" normalizeH="0" baseline="0" noProof="0" dirty="0">
                <a:ln>
                  <a:noFill/>
                </a:ln>
                <a:solidFill>
                  <a:srgbClr val="A06E53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Philosopher"/>
              </a:rPr>
              <a:t>0</a:t>
            </a:r>
            <a:r>
              <a:rPr lang="en" dirty="0">
                <a:solidFill>
                  <a:srgbClr val="A06E5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endParaRPr kumimoji="0" lang="en" sz="3000" b="0" i="0" u="none" strike="noStrike" kern="0" cap="none" spc="0" normalizeH="0" baseline="0" noProof="0" dirty="0">
              <a:ln>
                <a:noFill/>
              </a:ln>
              <a:solidFill>
                <a:srgbClr val="A06E53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  <a:sym typeface="Philosopher"/>
            </a:endParaRPr>
          </a:p>
        </p:txBody>
      </p:sp>
      <p:sp>
        <p:nvSpPr>
          <p:cNvPr id="3" name="Google Shape;194;p33">
            <a:extLst>
              <a:ext uri="{FF2B5EF4-FFF2-40B4-BE49-F238E27FC236}">
                <a16:creationId xmlns:a16="http://schemas.microsoft.com/office/drawing/2014/main" id="{8F3A1A39-78B8-D24E-2210-CB6E1BDD237F}"/>
              </a:ext>
            </a:extLst>
          </p:cNvPr>
          <p:cNvSpPr txBox="1">
            <a:spLocks/>
          </p:cNvSpPr>
          <p:nvPr/>
        </p:nvSpPr>
        <p:spPr>
          <a:xfrm>
            <a:off x="7149844" y="1645752"/>
            <a:ext cx="1838292" cy="54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hilosopher"/>
              <a:buNone/>
              <a:defRPr sz="2400" b="0" i="0" u="none" strike="noStrike" cap="none">
                <a:solidFill>
                  <a:schemeClr val="lt2"/>
                </a:solidFill>
                <a:latin typeface="Philosopher"/>
                <a:ea typeface="Philosopher"/>
                <a:cs typeface="Philosopher"/>
                <a:sym typeface="Philosopher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hilosopher"/>
              <a:buNone/>
              <a:defRPr sz="24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hilosopher"/>
              <a:buNone/>
              <a:defRPr sz="24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hilosopher"/>
              <a:buNone/>
              <a:defRPr sz="24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hilosopher"/>
              <a:buNone/>
              <a:defRPr sz="24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hilosopher"/>
              <a:buNone/>
              <a:defRPr sz="24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hilosopher"/>
              <a:buNone/>
              <a:defRPr sz="24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hilosopher"/>
              <a:buNone/>
              <a:defRPr sz="24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hilosopher"/>
              <a:buNone/>
              <a:defRPr sz="24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2400"/>
              <a:buFont typeface="Philosopher"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64593E"/>
                </a:solidFill>
                <a:effectLst/>
                <a:uLnTx/>
                <a:uFillTx/>
                <a:latin typeface="Bodoni Moda" panose="020B0604020202090204" charset="0"/>
                <a:sym typeface="Philosopher"/>
              </a:rPr>
              <a:t>Acoustics</a:t>
            </a:r>
          </a:p>
        </p:txBody>
      </p:sp>
    </p:spTree>
    <p:extLst>
      <p:ext uri="{BB962C8B-B14F-4D97-AF65-F5344CB8AC3E}">
        <p14:creationId xmlns:p14="http://schemas.microsoft.com/office/powerpoint/2010/main" val="2325422773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3">
          <a:extLst>
            <a:ext uri="{FF2B5EF4-FFF2-40B4-BE49-F238E27FC236}">
              <a16:creationId xmlns:a16="http://schemas.microsoft.com/office/drawing/2014/main" id="{E80BC515-497D-5BFF-6B4B-F78C922FC6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213;p25">
            <a:extLst>
              <a:ext uri="{FF2B5EF4-FFF2-40B4-BE49-F238E27FC236}">
                <a16:creationId xmlns:a16="http://schemas.microsoft.com/office/drawing/2014/main" id="{FFB5B6C1-5608-D203-91F0-CF3A691ABE0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617783" y="191895"/>
            <a:ext cx="6645441" cy="59689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Artificial Lighting</a:t>
            </a:r>
          </a:p>
        </p:txBody>
      </p:sp>
      <p:sp>
        <p:nvSpPr>
          <p:cNvPr id="2" name="Google Shape;213;p25">
            <a:extLst>
              <a:ext uri="{FF2B5EF4-FFF2-40B4-BE49-F238E27FC236}">
                <a16:creationId xmlns:a16="http://schemas.microsoft.com/office/drawing/2014/main" id="{5F010F3B-6B59-788C-6468-2D074FEF4046}"/>
              </a:ext>
            </a:extLst>
          </p:cNvPr>
          <p:cNvSpPr txBox="1">
            <a:spLocks/>
          </p:cNvSpPr>
          <p:nvPr/>
        </p:nvSpPr>
        <p:spPr>
          <a:xfrm>
            <a:off x="777506" y="923474"/>
            <a:ext cx="6156613" cy="596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9pPr>
          </a:lstStyle>
          <a:p>
            <a:r>
              <a:rPr lang="en-GB" sz="1600" dirty="0">
                <a:solidFill>
                  <a:srgbClr val="64593E"/>
                </a:solidFill>
                <a:latin typeface="Bodoni Moda" panose="020B0604020202090204" charset="0"/>
              </a:rPr>
              <a:t>Standard Illuminance (Lux), </a:t>
            </a:r>
            <a:r>
              <a:rPr lang="en-US" sz="1600" dirty="0">
                <a:solidFill>
                  <a:srgbClr val="64593E"/>
                </a:solidFill>
                <a:latin typeface="Bodoni Moda" panose="020B0604020202090204" charset="0"/>
              </a:rPr>
              <a:t>CCT, CRI  and  </a:t>
            </a:r>
            <a:r>
              <a:rPr lang="en-GB" sz="1600" dirty="0">
                <a:solidFill>
                  <a:srgbClr val="64593E"/>
                </a:solidFill>
                <a:latin typeface="Bodoni Moda" panose="020B0604020202090204" charset="0"/>
              </a:rPr>
              <a:t>UGR for space</a:t>
            </a:r>
            <a:endParaRPr lang="en-US" sz="1600" dirty="0">
              <a:solidFill>
                <a:srgbClr val="64593E"/>
              </a:solidFill>
              <a:latin typeface="Bodoni Moda" panose="020B0604020202090204" charset="0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9925C206-F2F4-6924-A57E-11C1BCD709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6100993"/>
              </p:ext>
            </p:extLst>
          </p:nvPr>
        </p:nvGraphicFramePr>
        <p:xfrm>
          <a:off x="1158586" y="1757963"/>
          <a:ext cx="6382038" cy="2596743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569913">
                  <a:extLst>
                    <a:ext uri="{9D8B030D-6E8A-4147-A177-3AD203B41FA5}">
                      <a16:colId xmlns:a16="http://schemas.microsoft.com/office/drawing/2014/main" val="601130428"/>
                    </a:ext>
                  </a:extLst>
                </a:gridCol>
                <a:gridCol w="1745334">
                  <a:extLst>
                    <a:ext uri="{9D8B030D-6E8A-4147-A177-3AD203B41FA5}">
                      <a16:colId xmlns:a16="http://schemas.microsoft.com/office/drawing/2014/main" val="3626777866"/>
                    </a:ext>
                  </a:extLst>
                </a:gridCol>
                <a:gridCol w="1113273">
                  <a:extLst>
                    <a:ext uri="{9D8B030D-6E8A-4147-A177-3AD203B41FA5}">
                      <a16:colId xmlns:a16="http://schemas.microsoft.com/office/drawing/2014/main" val="3033179361"/>
                    </a:ext>
                  </a:extLst>
                </a:gridCol>
                <a:gridCol w="1024539">
                  <a:extLst>
                    <a:ext uri="{9D8B030D-6E8A-4147-A177-3AD203B41FA5}">
                      <a16:colId xmlns:a16="http://schemas.microsoft.com/office/drawing/2014/main" val="3806989549"/>
                    </a:ext>
                  </a:extLst>
                </a:gridCol>
                <a:gridCol w="928979">
                  <a:extLst>
                    <a:ext uri="{9D8B030D-6E8A-4147-A177-3AD203B41FA5}">
                      <a16:colId xmlns:a16="http://schemas.microsoft.com/office/drawing/2014/main" val="2685519307"/>
                    </a:ext>
                  </a:extLst>
                </a:gridCol>
              </a:tblGrid>
              <a:tr h="2885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3561080" algn="l"/>
                        </a:tabLst>
                      </a:pPr>
                      <a:r>
                        <a:rPr lang="en-US" sz="1200" kern="100" dirty="0">
                          <a:effectLst/>
                          <a:cs typeface="+mj-cs"/>
                        </a:rPr>
                        <a:t>Room type </a:t>
                      </a:r>
                      <a:endParaRPr lang="en-US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3561080" algn="l"/>
                        </a:tabLst>
                      </a:pPr>
                      <a:r>
                        <a:rPr lang="en-US" sz="1200" kern="100">
                          <a:effectLst/>
                          <a:cs typeface="+mj-cs"/>
                        </a:rPr>
                        <a:t>Lux recommendation 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3561080" algn="l"/>
                        </a:tabLst>
                      </a:pPr>
                      <a:r>
                        <a:rPr lang="en-US" sz="1200" kern="100">
                          <a:effectLst/>
                          <a:cs typeface="+mj-cs"/>
                        </a:rPr>
                        <a:t>UGR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3561080" algn="l"/>
                        </a:tabLst>
                      </a:pPr>
                      <a:r>
                        <a:rPr lang="en-US" sz="1200" kern="100">
                          <a:effectLst/>
                          <a:cs typeface="+mj-cs"/>
                        </a:rPr>
                        <a:t>CCT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3561080" algn="l"/>
                        </a:tabLst>
                      </a:pPr>
                      <a:r>
                        <a:rPr lang="en-US" sz="1200" kern="100">
                          <a:effectLst/>
                          <a:cs typeface="+mj-cs"/>
                        </a:rPr>
                        <a:t>CRI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j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7320901"/>
                  </a:ext>
                </a:extLst>
              </a:tr>
              <a:tr h="2885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3561080" algn="l"/>
                        </a:tabLst>
                      </a:pPr>
                      <a:r>
                        <a:rPr lang="en-US" sz="1200" kern="100">
                          <a:effectLst/>
                          <a:cs typeface="+mj-cs"/>
                        </a:rPr>
                        <a:t>reading room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3561080" algn="l"/>
                        </a:tabLst>
                      </a:pPr>
                      <a:r>
                        <a:rPr lang="en-US" sz="1200" kern="100">
                          <a:effectLst/>
                          <a:cs typeface="+mj-cs"/>
                        </a:rPr>
                        <a:t>500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3561080" algn="l"/>
                        </a:tabLst>
                      </a:pPr>
                      <a:r>
                        <a:rPr lang="en-US" sz="1200" kern="100">
                          <a:effectLst/>
                          <a:cs typeface="+mj-cs"/>
                        </a:rPr>
                        <a:t>19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3561080" algn="l"/>
                        </a:tabLst>
                      </a:pPr>
                      <a:r>
                        <a:rPr lang="en-US" sz="1200" kern="100">
                          <a:effectLst/>
                          <a:cs typeface="+mj-cs"/>
                        </a:rPr>
                        <a:t>4000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3561080" algn="l"/>
                        </a:tabLst>
                      </a:pPr>
                      <a:r>
                        <a:rPr lang="en-US" sz="1200" kern="100">
                          <a:effectLst/>
                          <a:cs typeface="+mj-cs"/>
                        </a:rPr>
                        <a:t>80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j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35474708"/>
                  </a:ext>
                </a:extLst>
              </a:tr>
              <a:tr h="2885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3561080" algn="l"/>
                        </a:tabLst>
                      </a:pPr>
                      <a:r>
                        <a:rPr lang="en-US" sz="1200" kern="100">
                          <a:effectLst/>
                          <a:cs typeface="+mj-cs"/>
                        </a:rPr>
                        <a:t>reference hall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3561080" algn="l"/>
                        </a:tabLst>
                      </a:pPr>
                      <a:r>
                        <a:rPr lang="en-US" sz="1200" kern="100">
                          <a:effectLst/>
                          <a:cs typeface="+mj-cs"/>
                        </a:rPr>
                        <a:t>200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3561080" algn="l"/>
                        </a:tabLst>
                      </a:pPr>
                      <a:r>
                        <a:rPr lang="en-US" sz="1200" kern="100">
                          <a:effectLst/>
                          <a:cs typeface="+mj-cs"/>
                        </a:rPr>
                        <a:t>19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3561080" algn="l"/>
                        </a:tabLst>
                      </a:pPr>
                      <a:r>
                        <a:rPr lang="en-US" sz="1200" kern="100">
                          <a:effectLst/>
                          <a:cs typeface="+mj-cs"/>
                        </a:rPr>
                        <a:t>4000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3561080" algn="l"/>
                        </a:tabLst>
                      </a:pPr>
                      <a:r>
                        <a:rPr lang="en-US" sz="1200" kern="100">
                          <a:effectLst/>
                          <a:cs typeface="+mj-cs"/>
                        </a:rPr>
                        <a:t>80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j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4561707"/>
                  </a:ext>
                </a:extLst>
              </a:tr>
              <a:tr h="2885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3561080" algn="l"/>
                        </a:tabLst>
                      </a:pPr>
                      <a:r>
                        <a:rPr lang="en-US" sz="1200" kern="100">
                          <a:effectLst/>
                          <a:cs typeface="+mj-cs"/>
                        </a:rPr>
                        <a:t>multipurpose hall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3561080" algn="l"/>
                        </a:tabLst>
                      </a:pPr>
                      <a:r>
                        <a:rPr lang="en-US" sz="1200" kern="100">
                          <a:effectLst/>
                          <a:cs typeface="+mj-cs"/>
                        </a:rPr>
                        <a:t>500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3561080" algn="l"/>
                        </a:tabLst>
                      </a:pPr>
                      <a:r>
                        <a:rPr lang="en-US" sz="1200" kern="100">
                          <a:effectLst/>
                          <a:cs typeface="+mj-cs"/>
                        </a:rPr>
                        <a:t>19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3561080" algn="l"/>
                        </a:tabLst>
                      </a:pPr>
                      <a:r>
                        <a:rPr lang="en-US" sz="1200" kern="100">
                          <a:effectLst/>
                          <a:cs typeface="+mj-cs"/>
                        </a:rPr>
                        <a:t>4000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3561080" algn="l"/>
                        </a:tabLst>
                      </a:pPr>
                      <a:r>
                        <a:rPr lang="en-US" sz="1200" kern="100">
                          <a:effectLst/>
                          <a:cs typeface="+mj-cs"/>
                        </a:rPr>
                        <a:t>80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j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75776934"/>
                  </a:ext>
                </a:extLst>
              </a:tr>
              <a:tr h="2885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3561080" algn="l"/>
                        </a:tabLst>
                      </a:pPr>
                      <a:r>
                        <a:rPr lang="en-US" sz="1200" kern="100">
                          <a:effectLst/>
                          <a:cs typeface="+mj-cs"/>
                        </a:rPr>
                        <a:t>toilet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3561080" algn="l"/>
                        </a:tabLst>
                      </a:pPr>
                      <a:r>
                        <a:rPr lang="en-US" sz="1200" kern="100">
                          <a:effectLst/>
                          <a:cs typeface="+mj-cs"/>
                        </a:rPr>
                        <a:t>200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3561080" algn="l"/>
                        </a:tabLst>
                      </a:pPr>
                      <a:r>
                        <a:rPr lang="en-US" sz="1200" kern="100">
                          <a:effectLst/>
                          <a:cs typeface="+mj-cs"/>
                        </a:rPr>
                        <a:t>22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3561080" algn="l"/>
                        </a:tabLst>
                      </a:pPr>
                      <a:r>
                        <a:rPr lang="en-US" sz="1200" kern="100">
                          <a:effectLst/>
                          <a:cs typeface="+mj-cs"/>
                        </a:rPr>
                        <a:t>4000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3561080" algn="l"/>
                        </a:tabLst>
                      </a:pPr>
                      <a:r>
                        <a:rPr lang="en-US" sz="1200" kern="100">
                          <a:effectLst/>
                          <a:cs typeface="+mj-cs"/>
                        </a:rPr>
                        <a:t>90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j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96815166"/>
                  </a:ext>
                </a:extLst>
              </a:tr>
              <a:tr h="2885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3561080" algn="l"/>
                        </a:tabLst>
                      </a:pPr>
                      <a:r>
                        <a:rPr lang="en-US" sz="1200" kern="100">
                          <a:effectLst/>
                          <a:cs typeface="+mj-cs"/>
                        </a:rPr>
                        <a:t>reception area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3561080" algn="l"/>
                        </a:tabLst>
                      </a:pPr>
                      <a:r>
                        <a:rPr lang="en-US" sz="1200" kern="100">
                          <a:effectLst/>
                          <a:cs typeface="+mj-cs"/>
                        </a:rPr>
                        <a:t>300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3561080" algn="l"/>
                        </a:tabLst>
                      </a:pPr>
                      <a:r>
                        <a:rPr lang="en-US" sz="1200" kern="100">
                          <a:effectLst/>
                          <a:cs typeface="+mj-cs"/>
                        </a:rPr>
                        <a:t>22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3561080" algn="l"/>
                        </a:tabLst>
                      </a:pPr>
                      <a:r>
                        <a:rPr lang="en-US" sz="1200" kern="100">
                          <a:effectLst/>
                          <a:cs typeface="+mj-cs"/>
                        </a:rPr>
                        <a:t>4000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3561080" algn="l"/>
                        </a:tabLst>
                      </a:pPr>
                      <a:r>
                        <a:rPr lang="en-US" sz="1200" kern="100">
                          <a:effectLst/>
                          <a:cs typeface="+mj-cs"/>
                        </a:rPr>
                        <a:t>80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j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39778704"/>
                  </a:ext>
                </a:extLst>
              </a:tr>
              <a:tr h="2885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3561080" algn="l"/>
                        </a:tabLst>
                      </a:pPr>
                      <a:r>
                        <a:rPr lang="en-US" sz="1200" kern="100">
                          <a:effectLst/>
                          <a:cs typeface="+mj-cs"/>
                        </a:rPr>
                        <a:t>parking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3561080" algn="l"/>
                        </a:tabLst>
                      </a:pPr>
                      <a:r>
                        <a:rPr lang="en-US" sz="1200" kern="100">
                          <a:effectLst/>
                          <a:cs typeface="+mj-cs"/>
                        </a:rPr>
                        <a:t>100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3561080" algn="l"/>
                        </a:tabLst>
                      </a:pPr>
                      <a:r>
                        <a:rPr lang="en-US" sz="1200" kern="100">
                          <a:effectLst/>
                          <a:cs typeface="+mj-cs"/>
                        </a:rPr>
                        <a:t>25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3561080" algn="l"/>
                        </a:tabLst>
                      </a:pPr>
                      <a:r>
                        <a:rPr lang="en-US" sz="1200" kern="100">
                          <a:effectLst/>
                          <a:cs typeface="+mj-cs"/>
                        </a:rPr>
                        <a:t>4000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3561080" algn="l"/>
                        </a:tabLst>
                      </a:pPr>
                      <a:r>
                        <a:rPr lang="en-US" sz="1200" kern="100">
                          <a:effectLst/>
                          <a:cs typeface="+mj-cs"/>
                        </a:rPr>
                        <a:t>80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j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86761330"/>
                  </a:ext>
                </a:extLst>
              </a:tr>
              <a:tr h="2885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3561080" algn="l"/>
                        </a:tabLst>
                      </a:pPr>
                      <a:r>
                        <a:rPr lang="en-US" sz="1200" kern="100" dirty="0">
                          <a:effectLst/>
                          <a:cs typeface="+mj-cs"/>
                        </a:rPr>
                        <a:t>Office</a:t>
                      </a:r>
                      <a:endParaRPr lang="en-US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3561080" algn="l"/>
                        </a:tabLst>
                      </a:pPr>
                      <a:r>
                        <a:rPr lang="en-US" sz="1200" kern="100">
                          <a:effectLst/>
                          <a:cs typeface="+mj-cs"/>
                        </a:rPr>
                        <a:t>300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3561080" algn="l"/>
                        </a:tabLst>
                      </a:pPr>
                      <a:r>
                        <a:rPr lang="en-US" sz="1200" kern="100">
                          <a:effectLst/>
                          <a:cs typeface="+mj-cs"/>
                        </a:rPr>
                        <a:t>19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3561080" algn="l"/>
                        </a:tabLst>
                      </a:pPr>
                      <a:r>
                        <a:rPr lang="en-US" sz="1200" kern="100">
                          <a:effectLst/>
                          <a:cs typeface="+mj-cs"/>
                        </a:rPr>
                        <a:t>4000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3561080" algn="l"/>
                        </a:tabLst>
                      </a:pPr>
                      <a:r>
                        <a:rPr lang="en-US" sz="1200" kern="100">
                          <a:effectLst/>
                          <a:cs typeface="+mj-cs"/>
                        </a:rPr>
                        <a:t>80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j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53225007"/>
                  </a:ext>
                </a:extLst>
              </a:tr>
              <a:tr h="2885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3561080" algn="l"/>
                        </a:tabLst>
                      </a:pPr>
                      <a:r>
                        <a:rPr lang="en-US" sz="1200" kern="100">
                          <a:effectLst/>
                          <a:cs typeface="+mj-cs"/>
                        </a:rPr>
                        <a:t>lobby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3561080" algn="l"/>
                        </a:tabLst>
                      </a:pPr>
                      <a:r>
                        <a:rPr lang="ar-SY" sz="1200" kern="100">
                          <a:effectLst/>
                          <a:cs typeface="+mj-cs"/>
                        </a:rPr>
                        <a:t>100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3561080" algn="l"/>
                        </a:tabLst>
                      </a:pPr>
                      <a:r>
                        <a:rPr lang="en-US" sz="1200" kern="100">
                          <a:effectLst/>
                          <a:cs typeface="+mj-cs"/>
                        </a:rPr>
                        <a:t>25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3561080" algn="l"/>
                        </a:tabLst>
                      </a:pPr>
                      <a:r>
                        <a:rPr lang="en-US" sz="1200" kern="100">
                          <a:effectLst/>
                          <a:cs typeface="+mj-cs"/>
                        </a:rPr>
                        <a:t>4000</a:t>
                      </a:r>
                      <a:endParaRPr lang="en-US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3561080" algn="l"/>
                        </a:tabLst>
                      </a:pPr>
                      <a:r>
                        <a:rPr lang="en-US" sz="1200" kern="100" dirty="0">
                          <a:effectLst/>
                          <a:cs typeface="+mj-cs"/>
                        </a:rPr>
                        <a:t>80</a:t>
                      </a:r>
                      <a:endParaRPr lang="en-US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j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009475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1565527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3">
          <a:extLst>
            <a:ext uri="{FF2B5EF4-FFF2-40B4-BE49-F238E27FC236}">
              <a16:creationId xmlns:a16="http://schemas.microsoft.com/office/drawing/2014/main" id="{5743A9C3-EBF7-4D93-B380-7DEDFA01A8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213;p25">
            <a:extLst>
              <a:ext uri="{FF2B5EF4-FFF2-40B4-BE49-F238E27FC236}">
                <a16:creationId xmlns:a16="http://schemas.microsoft.com/office/drawing/2014/main" id="{B7967792-F87D-DEBE-29DB-5CA9C90799C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617783" y="191895"/>
            <a:ext cx="6645441" cy="59689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Artificial Lighting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8F276C1-0781-776F-0D4D-9CA8FE3AA05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944" y="1210951"/>
            <a:ext cx="3719195" cy="334264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Google Shape;213;p25">
            <a:extLst>
              <a:ext uri="{FF2B5EF4-FFF2-40B4-BE49-F238E27FC236}">
                <a16:creationId xmlns:a16="http://schemas.microsoft.com/office/drawing/2014/main" id="{58AF5539-DF2F-2E1B-7191-4ED739E2BB98}"/>
              </a:ext>
            </a:extLst>
          </p:cNvPr>
          <p:cNvSpPr txBox="1">
            <a:spLocks/>
          </p:cNvSpPr>
          <p:nvPr/>
        </p:nvSpPr>
        <p:spPr>
          <a:xfrm>
            <a:off x="-1165609" y="614052"/>
            <a:ext cx="4501791" cy="596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9pPr>
          </a:lstStyle>
          <a:p>
            <a:r>
              <a:rPr lang="en-US" sz="2000" b="1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Office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F19E11F-881A-7295-6148-7A736CA1810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9830" y="1210951"/>
            <a:ext cx="3503197" cy="151839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89FF055-3C63-C3F1-5629-A4CCC83E6DD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9830" y="2782222"/>
            <a:ext cx="3503197" cy="17713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75754796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32"/>
          <p:cNvSpPr/>
          <p:nvPr/>
        </p:nvSpPr>
        <p:spPr>
          <a:xfrm rot="-439947" flipH="1">
            <a:off x="-136520" y="3139396"/>
            <a:ext cx="1477129" cy="3223944"/>
          </a:xfrm>
          <a:custGeom>
            <a:avLst/>
            <a:gdLst/>
            <a:ahLst/>
            <a:cxnLst/>
            <a:rect l="l" t="t" r="r" b="b"/>
            <a:pathLst>
              <a:path w="2936" h="6408" extrusionOk="0">
                <a:moveTo>
                  <a:pt x="2511" y="4617"/>
                </a:moveTo>
                <a:lnTo>
                  <a:pt x="2511" y="4617"/>
                </a:lnTo>
                <a:cubicBezTo>
                  <a:pt x="2512" y="4617"/>
                  <a:pt x="2514" y="4616"/>
                  <a:pt x="2514" y="4615"/>
                </a:cubicBezTo>
                <a:cubicBezTo>
                  <a:pt x="2517" y="4609"/>
                  <a:pt x="2512" y="4533"/>
                  <a:pt x="2510" y="4524"/>
                </a:cubicBezTo>
                <a:cubicBezTo>
                  <a:pt x="2508" y="4519"/>
                  <a:pt x="2506" y="4511"/>
                  <a:pt x="2505" y="4506"/>
                </a:cubicBezTo>
                <a:cubicBezTo>
                  <a:pt x="2499" y="4478"/>
                  <a:pt x="2459" y="4432"/>
                  <a:pt x="2415" y="4401"/>
                </a:cubicBezTo>
                <a:cubicBezTo>
                  <a:pt x="2408" y="4395"/>
                  <a:pt x="2400" y="4390"/>
                  <a:pt x="2398" y="4388"/>
                </a:cubicBezTo>
                <a:cubicBezTo>
                  <a:pt x="2388" y="4379"/>
                  <a:pt x="2348" y="4357"/>
                  <a:pt x="2324" y="4348"/>
                </a:cubicBezTo>
                <a:cubicBezTo>
                  <a:pt x="2236" y="4313"/>
                  <a:pt x="2159" y="4300"/>
                  <a:pt x="2067" y="4306"/>
                </a:cubicBezTo>
                <a:cubicBezTo>
                  <a:pt x="2023" y="4308"/>
                  <a:pt x="1962" y="4317"/>
                  <a:pt x="1950" y="4323"/>
                </a:cubicBezTo>
                <a:cubicBezTo>
                  <a:pt x="1947" y="4325"/>
                  <a:pt x="1937" y="4329"/>
                  <a:pt x="1928" y="4332"/>
                </a:cubicBezTo>
                <a:cubicBezTo>
                  <a:pt x="1906" y="4341"/>
                  <a:pt x="1866" y="4366"/>
                  <a:pt x="1845" y="4385"/>
                </a:cubicBezTo>
                <a:cubicBezTo>
                  <a:pt x="1835" y="4393"/>
                  <a:pt x="1819" y="4411"/>
                  <a:pt x="1808" y="4425"/>
                </a:cubicBezTo>
                <a:cubicBezTo>
                  <a:pt x="1799" y="4438"/>
                  <a:pt x="1788" y="4451"/>
                  <a:pt x="1786" y="4454"/>
                </a:cubicBezTo>
                <a:cubicBezTo>
                  <a:pt x="1784" y="4457"/>
                  <a:pt x="1781" y="4462"/>
                  <a:pt x="1781" y="4465"/>
                </a:cubicBezTo>
                <a:cubicBezTo>
                  <a:pt x="1781" y="4465"/>
                  <a:pt x="1780" y="4467"/>
                  <a:pt x="1779" y="4468"/>
                </a:cubicBezTo>
                <a:cubicBezTo>
                  <a:pt x="1776" y="4470"/>
                  <a:pt x="1768" y="4480"/>
                  <a:pt x="1734" y="4531"/>
                </a:cubicBezTo>
                <a:cubicBezTo>
                  <a:pt x="1726" y="4543"/>
                  <a:pt x="1716" y="4555"/>
                  <a:pt x="1701" y="4574"/>
                </a:cubicBezTo>
                <a:cubicBezTo>
                  <a:pt x="1658" y="4631"/>
                  <a:pt x="1656" y="4633"/>
                  <a:pt x="1625" y="4654"/>
                </a:cubicBezTo>
                <a:cubicBezTo>
                  <a:pt x="1578" y="4686"/>
                  <a:pt x="1485" y="4746"/>
                  <a:pt x="1459" y="4761"/>
                </a:cubicBezTo>
                <a:cubicBezTo>
                  <a:pt x="1389" y="4801"/>
                  <a:pt x="1358" y="4836"/>
                  <a:pt x="1326" y="4908"/>
                </a:cubicBezTo>
                <a:cubicBezTo>
                  <a:pt x="1319" y="4924"/>
                  <a:pt x="1300" y="4949"/>
                  <a:pt x="1247" y="5018"/>
                </a:cubicBezTo>
                <a:cubicBezTo>
                  <a:pt x="1244" y="5022"/>
                  <a:pt x="1241" y="5025"/>
                  <a:pt x="1240" y="5025"/>
                </a:cubicBezTo>
                <a:cubicBezTo>
                  <a:pt x="1231" y="5027"/>
                  <a:pt x="1188" y="5067"/>
                  <a:pt x="1174" y="5083"/>
                </a:cubicBezTo>
                <a:cubicBezTo>
                  <a:pt x="1160" y="5100"/>
                  <a:pt x="1105" y="5177"/>
                  <a:pt x="1106" y="5186"/>
                </a:cubicBezTo>
                <a:cubicBezTo>
                  <a:pt x="1106" y="5185"/>
                  <a:pt x="1106" y="5185"/>
                  <a:pt x="1106" y="5185"/>
                </a:cubicBezTo>
                <a:cubicBezTo>
                  <a:pt x="1105" y="5186"/>
                  <a:pt x="1102" y="5191"/>
                  <a:pt x="1099" y="5197"/>
                </a:cubicBezTo>
                <a:cubicBezTo>
                  <a:pt x="1100" y="5191"/>
                  <a:pt x="1100" y="5190"/>
                  <a:pt x="1100" y="5189"/>
                </a:cubicBezTo>
                <a:cubicBezTo>
                  <a:pt x="1100" y="5184"/>
                  <a:pt x="1109" y="5148"/>
                  <a:pt x="1126" y="5088"/>
                </a:cubicBezTo>
                <a:cubicBezTo>
                  <a:pt x="1138" y="5042"/>
                  <a:pt x="1154" y="4987"/>
                  <a:pt x="1161" y="4970"/>
                </a:cubicBezTo>
                <a:cubicBezTo>
                  <a:pt x="1163" y="4966"/>
                  <a:pt x="1167" y="4954"/>
                  <a:pt x="1167" y="4950"/>
                </a:cubicBezTo>
                <a:cubicBezTo>
                  <a:pt x="1168" y="4947"/>
                  <a:pt x="1181" y="4916"/>
                  <a:pt x="1195" y="4886"/>
                </a:cubicBezTo>
                <a:cubicBezTo>
                  <a:pt x="1203" y="4868"/>
                  <a:pt x="1227" y="4827"/>
                  <a:pt x="1279" y="4739"/>
                </a:cubicBezTo>
                <a:cubicBezTo>
                  <a:pt x="1288" y="4725"/>
                  <a:pt x="1296" y="4710"/>
                  <a:pt x="1303" y="4699"/>
                </a:cubicBezTo>
                <a:cubicBezTo>
                  <a:pt x="1311" y="4684"/>
                  <a:pt x="1313" y="4681"/>
                  <a:pt x="1313" y="4680"/>
                </a:cubicBezTo>
                <a:cubicBezTo>
                  <a:pt x="1314" y="4679"/>
                  <a:pt x="1317" y="4677"/>
                  <a:pt x="1322" y="4668"/>
                </a:cubicBezTo>
                <a:cubicBezTo>
                  <a:pt x="1325" y="4662"/>
                  <a:pt x="1328" y="4658"/>
                  <a:pt x="1330" y="4657"/>
                </a:cubicBezTo>
                <a:cubicBezTo>
                  <a:pt x="1332" y="4655"/>
                  <a:pt x="1335" y="4652"/>
                  <a:pt x="1335" y="4649"/>
                </a:cubicBezTo>
                <a:cubicBezTo>
                  <a:pt x="1336" y="4646"/>
                  <a:pt x="1344" y="4631"/>
                  <a:pt x="1357" y="4608"/>
                </a:cubicBezTo>
                <a:cubicBezTo>
                  <a:pt x="1376" y="4574"/>
                  <a:pt x="1408" y="4518"/>
                  <a:pt x="1407" y="4513"/>
                </a:cubicBezTo>
                <a:cubicBezTo>
                  <a:pt x="1407" y="4514"/>
                  <a:pt x="1407" y="4514"/>
                  <a:pt x="1407" y="4514"/>
                </a:cubicBezTo>
                <a:cubicBezTo>
                  <a:pt x="1408" y="4513"/>
                  <a:pt x="1411" y="4505"/>
                  <a:pt x="1417" y="4494"/>
                </a:cubicBezTo>
                <a:cubicBezTo>
                  <a:pt x="1427" y="4476"/>
                  <a:pt x="1443" y="4443"/>
                  <a:pt x="1465" y="4392"/>
                </a:cubicBezTo>
                <a:cubicBezTo>
                  <a:pt x="1482" y="4354"/>
                  <a:pt x="1512" y="4318"/>
                  <a:pt x="1568" y="4269"/>
                </a:cubicBezTo>
                <a:cubicBezTo>
                  <a:pt x="1576" y="4262"/>
                  <a:pt x="1590" y="4250"/>
                  <a:pt x="1591" y="4247"/>
                </a:cubicBezTo>
                <a:lnTo>
                  <a:pt x="1592" y="4247"/>
                </a:lnTo>
                <a:cubicBezTo>
                  <a:pt x="1597" y="4246"/>
                  <a:pt x="1629" y="4219"/>
                  <a:pt x="1631" y="4216"/>
                </a:cubicBezTo>
                <a:cubicBezTo>
                  <a:pt x="1632" y="4216"/>
                  <a:pt x="1634" y="4214"/>
                  <a:pt x="1637" y="4212"/>
                </a:cubicBezTo>
                <a:cubicBezTo>
                  <a:pt x="1640" y="4210"/>
                  <a:pt x="1650" y="4202"/>
                  <a:pt x="1660" y="4194"/>
                </a:cubicBezTo>
                <a:cubicBezTo>
                  <a:pt x="1699" y="4163"/>
                  <a:pt x="1758" y="4119"/>
                  <a:pt x="1763" y="4116"/>
                </a:cubicBezTo>
                <a:cubicBezTo>
                  <a:pt x="1765" y="4116"/>
                  <a:pt x="1770" y="4113"/>
                  <a:pt x="1778" y="4109"/>
                </a:cubicBezTo>
                <a:cubicBezTo>
                  <a:pt x="1794" y="4101"/>
                  <a:pt x="1814" y="4093"/>
                  <a:pt x="1819" y="4092"/>
                </a:cubicBezTo>
                <a:cubicBezTo>
                  <a:pt x="1822" y="4092"/>
                  <a:pt x="1828" y="4089"/>
                  <a:pt x="1833" y="4087"/>
                </a:cubicBezTo>
                <a:cubicBezTo>
                  <a:pt x="1838" y="4084"/>
                  <a:pt x="1847" y="4080"/>
                  <a:pt x="1853" y="4078"/>
                </a:cubicBezTo>
                <a:cubicBezTo>
                  <a:pt x="1866" y="4073"/>
                  <a:pt x="1877" y="4061"/>
                  <a:pt x="1879" y="4048"/>
                </a:cubicBezTo>
                <a:cubicBezTo>
                  <a:pt x="1880" y="4040"/>
                  <a:pt x="1877" y="4032"/>
                  <a:pt x="1871" y="4028"/>
                </a:cubicBezTo>
                <a:cubicBezTo>
                  <a:pt x="1855" y="4014"/>
                  <a:pt x="1831" y="4025"/>
                  <a:pt x="1800" y="4059"/>
                </a:cubicBezTo>
                <a:cubicBezTo>
                  <a:pt x="1790" y="4069"/>
                  <a:pt x="1776" y="4082"/>
                  <a:pt x="1769" y="4086"/>
                </a:cubicBezTo>
                <a:cubicBezTo>
                  <a:pt x="1762" y="4091"/>
                  <a:pt x="1751" y="4098"/>
                  <a:pt x="1744" y="4102"/>
                </a:cubicBezTo>
                <a:cubicBezTo>
                  <a:pt x="1724" y="4115"/>
                  <a:pt x="1679" y="4148"/>
                  <a:pt x="1657" y="4166"/>
                </a:cubicBezTo>
                <a:cubicBezTo>
                  <a:pt x="1645" y="4176"/>
                  <a:pt x="1630" y="4188"/>
                  <a:pt x="1624" y="4193"/>
                </a:cubicBezTo>
                <a:cubicBezTo>
                  <a:pt x="1595" y="4215"/>
                  <a:pt x="1535" y="4267"/>
                  <a:pt x="1521" y="4281"/>
                </a:cubicBezTo>
                <a:cubicBezTo>
                  <a:pt x="1519" y="4284"/>
                  <a:pt x="1517" y="4286"/>
                  <a:pt x="1515" y="4288"/>
                </a:cubicBezTo>
                <a:cubicBezTo>
                  <a:pt x="1516" y="4287"/>
                  <a:pt x="1516" y="4286"/>
                  <a:pt x="1516" y="4285"/>
                </a:cubicBezTo>
                <a:cubicBezTo>
                  <a:pt x="1527" y="4263"/>
                  <a:pt x="1567" y="4171"/>
                  <a:pt x="1580" y="4136"/>
                </a:cubicBezTo>
                <a:cubicBezTo>
                  <a:pt x="1594" y="4097"/>
                  <a:pt x="1620" y="4009"/>
                  <a:pt x="1632" y="3954"/>
                </a:cubicBezTo>
                <a:cubicBezTo>
                  <a:pt x="1656" y="3849"/>
                  <a:pt x="1658" y="3751"/>
                  <a:pt x="1641" y="3594"/>
                </a:cubicBezTo>
                <a:cubicBezTo>
                  <a:pt x="1636" y="3549"/>
                  <a:pt x="1636" y="3545"/>
                  <a:pt x="1642" y="3508"/>
                </a:cubicBezTo>
                <a:cubicBezTo>
                  <a:pt x="1648" y="3468"/>
                  <a:pt x="1658" y="3434"/>
                  <a:pt x="1676" y="3397"/>
                </a:cubicBezTo>
                <a:cubicBezTo>
                  <a:pt x="1682" y="3384"/>
                  <a:pt x="1692" y="3362"/>
                  <a:pt x="1699" y="3347"/>
                </a:cubicBezTo>
                <a:cubicBezTo>
                  <a:pt x="1706" y="3332"/>
                  <a:pt x="1717" y="3310"/>
                  <a:pt x="1724" y="3298"/>
                </a:cubicBezTo>
                <a:cubicBezTo>
                  <a:pt x="1734" y="3281"/>
                  <a:pt x="1737" y="3276"/>
                  <a:pt x="1737" y="3275"/>
                </a:cubicBezTo>
                <a:cubicBezTo>
                  <a:pt x="1738" y="3272"/>
                  <a:pt x="1753" y="3251"/>
                  <a:pt x="1797" y="3186"/>
                </a:cubicBezTo>
                <a:cubicBezTo>
                  <a:pt x="1808" y="3170"/>
                  <a:pt x="1820" y="3152"/>
                  <a:pt x="1824" y="3146"/>
                </a:cubicBezTo>
                <a:cubicBezTo>
                  <a:pt x="1838" y="3126"/>
                  <a:pt x="1843" y="3122"/>
                  <a:pt x="1888" y="3089"/>
                </a:cubicBezTo>
                <a:cubicBezTo>
                  <a:pt x="1919" y="3066"/>
                  <a:pt x="1932" y="3058"/>
                  <a:pt x="1956" y="3047"/>
                </a:cubicBezTo>
                <a:cubicBezTo>
                  <a:pt x="2002" y="3027"/>
                  <a:pt x="2070" y="3007"/>
                  <a:pt x="2153" y="2990"/>
                </a:cubicBezTo>
                <a:cubicBezTo>
                  <a:pt x="2218" y="2977"/>
                  <a:pt x="2279" y="2955"/>
                  <a:pt x="2300" y="2936"/>
                </a:cubicBezTo>
                <a:cubicBezTo>
                  <a:pt x="2305" y="2932"/>
                  <a:pt x="2338" y="2898"/>
                  <a:pt x="2348" y="2888"/>
                </a:cubicBezTo>
                <a:cubicBezTo>
                  <a:pt x="2377" y="2858"/>
                  <a:pt x="2461" y="2822"/>
                  <a:pt x="2493" y="2827"/>
                </a:cubicBezTo>
                <a:cubicBezTo>
                  <a:pt x="2504" y="2829"/>
                  <a:pt x="2511" y="2835"/>
                  <a:pt x="2549" y="2876"/>
                </a:cubicBezTo>
                <a:cubicBezTo>
                  <a:pt x="2597" y="2929"/>
                  <a:pt x="2663" y="2982"/>
                  <a:pt x="2722" y="3014"/>
                </a:cubicBezTo>
                <a:cubicBezTo>
                  <a:pt x="2755" y="3032"/>
                  <a:pt x="2771" y="3037"/>
                  <a:pt x="2819" y="3044"/>
                </a:cubicBezTo>
                <a:cubicBezTo>
                  <a:pt x="2872" y="3052"/>
                  <a:pt x="2882" y="3055"/>
                  <a:pt x="2905" y="3071"/>
                </a:cubicBezTo>
                <a:lnTo>
                  <a:pt x="2936" y="3093"/>
                </a:lnTo>
                <a:lnTo>
                  <a:pt x="2927" y="3070"/>
                </a:lnTo>
                <a:cubicBezTo>
                  <a:pt x="2924" y="3063"/>
                  <a:pt x="2919" y="3046"/>
                  <a:pt x="2915" y="3031"/>
                </a:cubicBezTo>
                <a:cubicBezTo>
                  <a:pt x="2901" y="2981"/>
                  <a:pt x="2874" y="2926"/>
                  <a:pt x="2837" y="2872"/>
                </a:cubicBezTo>
                <a:cubicBezTo>
                  <a:pt x="2833" y="2866"/>
                  <a:pt x="2825" y="2853"/>
                  <a:pt x="2818" y="2842"/>
                </a:cubicBezTo>
                <a:cubicBezTo>
                  <a:pt x="2791" y="2798"/>
                  <a:pt x="2757" y="2761"/>
                  <a:pt x="2719" y="2733"/>
                </a:cubicBezTo>
                <a:cubicBezTo>
                  <a:pt x="2656" y="2685"/>
                  <a:pt x="2608" y="2666"/>
                  <a:pt x="2547" y="2664"/>
                </a:cubicBezTo>
                <a:cubicBezTo>
                  <a:pt x="2495" y="2662"/>
                  <a:pt x="2473" y="2666"/>
                  <a:pt x="2400" y="2688"/>
                </a:cubicBezTo>
                <a:cubicBezTo>
                  <a:pt x="2363" y="2699"/>
                  <a:pt x="2324" y="2710"/>
                  <a:pt x="2313" y="2713"/>
                </a:cubicBezTo>
                <a:cubicBezTo>
                  <a:pt x="2161" y="2749"/>
                  <a:pt x="2159" y="2749"/>
                  <a:pt x="2102" y="2785"/>
                </a:cubicBezTo>
                <a:cubicBezTo>
                  <a:pt x="2065" y="2809"/>
                  <a:pt x="2059" y="2813"/>
                  <a:pt x="2053" y="2819"/>
                </a:cubicBezTo>
                <a:cubicBezTo>
                  <a:pt x="2050" y="2822"/>
                  <a:pt x="2041" y="2829"/>
                  <a:pt x="2034" y="2835"/>
                </a:cubicBezTo>
                <a:cubicBezTo>
                  <a:pt x="2017" y="2848"/>
                  <a:pt x="1940" y="2935"/>
                  <a:pt x="1919" y="2964"/>
                </a:cubicBezTo>
                <a:cubicBezTo>
                  <a:pt x="1910" y="2976"/>
                  <a:pt x="1902" y="2988"/>
                  <a:pt x="1900" y="2991"/>
                </a:cubicBezTo>
                <a:cubicBezTo>
                  <a:pt x="1897" y="2994"/>
                  <a:pt x="1892" y="3002"/>
                  <a:pt x="1887" y="3008"/>
                </a:cubicBezTo>
                <a:cubicBezTo>
                  <a:pt x="1883" y="3015"/>
                  <a:pt x="1878" y="3021"/>
                  <a:pt x="1876" y="3023"/>
                </a:cubicBezTo>
                <a:cubicBezTo>
                  <a:pt x="1870" y="3031"/>
                  <a:pt x="1839" y="3078"/>
                  <a:pt x="1835" y="3087"/>
                </a:cubicBezTo>
                <a:cubicBezTo>
                  <a:pt x="1833" y="3092"/>
                  <a:pt x="1827" y="3101"/>
                  <a:pt x="1822" y="3108"/>
                </a:cubicBezTo>
                <a:cubicBezTo>
                  <a:pt x="1818" y="3115"/>
                  <a:pt x="1812" y="3124"/>
                  <a:pt x="1810" y="3128"/>
                </a:cubicBezTo>
                <a:cubicBezTo>
                  <a:pt x="1807" y="3132"/>
                  <a:pt x="1803" y="3138"/>
                  <a:pt x="1802" y="3140"/>
                </a:cubicBezTo>
                <a:cubicBezTo>
                  <a:pt x="1799" y="3143"/>
                  <a:pt x="1793" y="3153"/>
                  <a:pt x="1786" y="3162"/>
                </a:cubicBezTo>
                <a:cubicBezTo>
                  <a:pt x="1780" y="3172"/>
                  <a:pt x="1773" y="3182"/>
                  <a:pt x="1770" y="3186"/>
                </a:cubicBezTo>
                <a:cubicBezTo>
                  <a:pt x="1748" y="3216"/>
                  <a:pt x="1726" y="3249"/>
                  <a:pt x="1714" y="3270"/>
                </a:cubicBezTo>
                <a:cubicBezTo>
                  <a:pt x="1688" y="3316"/>
                  <a:pt x="1687" y="3319"/>
                  <a:pt x="1649" y="3401"/>
                </a:cubicBezTo>
                <a:cubicBezTo>
                  <a:pt x="1634" y="3435"/>
                  <a:pt x="1622" y="3475"/>
                  <a:pt x="1619" y="3500"/>
                </a:cubicBezTo>
                <a:cubicBezTo>
                  <a:pt x="1618" y="3508"/>
                  <a:pt x="1617" y="3515"/>
                  <a:pt x="1617" y="3517"/>
                </a:cubicBezTo>
                <a:cubicBezTo>
                  <a:pt x="1617" y="3517"/>
                  <a:pt x="1617" y="3519"/>
                  <a:pt x="1617" y="3520"/>
                </a:cubicBezTo>
                <a:cubicBezTo>
                  <a:pt x="1616" y="3519"/>
                  <a:pt x="1616" y="3517"/>
                  <a:pt x="1616" y="3516"/>
                </a:cubicBezTo>
                <a:cubicBezTo>
                  <a:pt x="1613" y="3505"/>
                  <a:pt x="1596" y="3454"/>
                  <a:pt x="1587" y="3430"/>
                </a:cubicBezTo>
                <a:cubicBezTo>
                  <a:pt x="1580" y="3412"/>
                  <a:pt x="1573" y="3389"/>
                  <a:pt x="1565" y="3359"/>
                </a:cubicBezTo>
                <a:cubicBezTo>
                  <a:pt x="1559" y="3335"/>
                  <a:pt x="1547" y="3252"/>
                  <a:pt x="1545" y="3218"/>
                </a:cubicBezTo>
                <a:lnTo>
                  <a:pt x="1543" y="3188"/>
                </a:lnTo>
                <a:lnTo>
                  <a:pt x="1557" y="3159"/>
                </a:lnTo>
                <a:cubicBezTo>
                  <a:pt x="1580" y="3110"/>
                  <a:pt x="1582" y="3107"/>
                  <a:pt x="1608" y="3064"/>
                </a:cubicBezTo>
                <a:cubicBezTo>
                  <a:pt x="1644" y="3004"/>
                  <a:pt x="1683" y="2946"/>
                  <a:pt x="1699" y="2929"/>
                </a:cubicBezTo>
                <a:cubicBezTo>
                  <a:pt x="1703" y="2925"/>
                  <a:pt x="1715" y="2916"/>
                  <a:pt x="1725" y="2911"/>
                </a:cubicBezTo>
                <a:cubicBezTo>
                  <a:pt x="1759" y="2891"/>
                  <a:pt x="1775" y="2863"/>
                  <a:pt x="1764" y="2840"/>
                </a:cubicBezTo>
                <a:cubicBezTo>
                  <a:pt x="1757" y="2826"/>
                  <a:pt x="1747" y="2822"/>
                  <a:pt x="1732" y="2826"/>
                </a:cubicBezTo>
                <a:cubicBezTo>
                  <a:pt x="1714" y="2831"/>
                  <a:pt x="1702" y="2847"/>
                  <a:pt x="1689" y="2885"/>
                </a:cubicBezTo>
                <a:cubicBezTo>
                  <a:pt x="1681" y="2909"/>
                  <a:pt x="1674" y="2922"/>
                  <a:pt x="1660" y="2941"/>
                </a:cubicBezTo>
                <a:cubicBezTo>
                  <a:pt x="1625" y="2988"/>
                  <a:pt x="1570" y="3076"/>
                  <a:pt x="1553" y="3113"/>
                </a:cubicBezTo>
                <a:cubicBezTo>
                  <a:pt x="1550" y="3120"/>
                  <a:pt x="1544" y="3131"/>
                  <a:pt x="1541" y="3137"/>
                </a:cubicBezTo>
                <a:lnTo>
                  <a:pt x="1540" y="3139"/>
                </a:lnTo>
                <a:lnTo>
                  <a:pt x="1539" y="3123"/>
                </a:lnTo>
                <a:cubicBezTo>
                  <a:pt x="1537" y="3107"/>
                  <a:pt x="1536" y="3091"/>
                  <a:pt x="1535" y="3087"/>
                </a:cubicBezTo>
                <a:cubicBezTo>
                  <a:pt x="1535" y="3083"/>
                  <a:pt x="1532" y="3050"/>
                  <a:pt x="1528" y="3015"/>
                </a:cubicBezTo>
                <a:cubicBezTo>
                  <a:pt x="1525" y="2980"/>
                  <a:pt x="1521" y="2945"/>
                  <a:pt x="1519" y="2938"/>
                </a:cubicBezTo>
                <a:cubicBezTo>
                  <a:pt x="1517" y="2931"/>
                  <a:pt x="1516" y="2922"/>
                  <a:pt x="1516" y="2917"/>
                </a:cubicBezTo>
                <a:cubicBezTo>
                  <a:pt x="1516" y="2912"/>
                  <a:pt x="1517" y="2895"/>
                  <a:pt x="1517" y="2882"/>
                </a:cubicBezTo>
                <a:cubicBezTo>
                  <a:pt x="1517" y="2868"/>
                  <a:pt x="1518" y="2847"/>
                  <a:pt x="1519" y="2835"/>
                </a:cubicBezTo>
                <a:cubicBezTo>
                  <a:pt x="1520" y="2824"/>
                  <a:pt x="1520" y="2806"/>
                  <a:pt x="1521" y="2798"/>
                </a:cubicBezTo>
                <a:cubicBezTo>
                  <a:pt x="1521" y="2789"/>
                  <a:pt x="1522" y="2768"/>
                  <a:pt x="1524" y="2753"/>
                </a:cubicBezTo>
                <a:cubicBezTo>
                  <a:pt x="1528" y="2706"/>
                  <a:pt x="1529" y="2697"/>
                  <a:pt x="1529" y="2691"/>
                </a:cubicBezTo>
                <a:cubicBezTo>
                  <a:pt x="1529" y="2688"/>
                  <a:pt x="1530" y="2683"/>
                  <a:pt x="1531" y="2681"/>
                </a:cubicBezTo>
                <a:cubicBezTo>
                  <a:pt x="1532" y="2678"/>
                  <a:pt x="1533" y="2670"/>
                  <a:pt x="1533" y="2664"/>
                </a:cubicBezTo>
                <a:cubicBezTo>
                  <a:pt x="1535" y="2634"/>
                  <a:pt x="1539" y="2617"/>
                  <a:pt x="1540" y="2614"/>
                </a:cubicBezTo>
                <a:cubicBezTo>
                  <a:pt x="1542" y="2611"/>
                  <a:pt x="1544" y="2602"/>
                  <a:pt x="1545" y="2597"/>
                </a:cubicBezTo>
                <a:cubicBezTo>
                  <a:pt x="1546" y="2582"/>
                  <a:pt x="1562" y="2531"/>
                  <a:pt x="1570" y="2515"/>
                </a:cubicBezTo>
                <a:cubicBezTo>
                  <a:pt x="1580" y="2494"/>
                  <a:pt x="1584" y="2486"/>
                  <a:pt x="1602" y="2460"/>
                </a:cubicBezTo>
                <a:cubicBezTo>
                  <a:pt x="1641" y="2404"/>
                  <a:pt x="1682" y="2367"/>
                  <a:pt x="1783" y="2299"/>
                </a:cubicBezTo>
                <a:cubicBezTo>
                  <a:pt x="1819" y="2274"/>
                  <a:pt x="1849" y="2251"/>
                  <a:pt x="1858" y="2242"/>
                </a:cubicBezTo>
                <a:cubicBezTo>
                  <a:pt x="1860" y="2240"/>
                  <a:pt x="1867" y="2232"/>
                  <a:pt x="1873" y="2225"/>
                </a:cubicBezTo>
                <a:cubicBezTo>
                  <a:pt x="1889" y="2209"/>
                  <a:pt x="1898" y="2197"/>
                  <a:pt x="1919" y="2168"/>
                </a:cubicBezTo>
                <a:cubicBezTo>
                  <a:pt x="1927" y="2157"/>
                  <a:pt x="1942" y="2132"/>
                  <a:pt x="1953" y="2115"/>
                </a:cubicBezTo>
                <a:cubicBezTo>
                  <a:pt x="1975" y="2079"/>
                  <a:pt x="1976" y="2075"/>
                  <a:pt x="1976" y="2073"/>
                </a:cubicBezTo>
                <a:cubicBezTo>
                  <a:pt x="1976" y="2073"/>
                  <a:pt x="1977" y="2071"/>
                  <a:pt x="1978" y="2070"/>
                </a:cubicBezTo>
                <a:cubicBezTo>
                  <a:pt x="1980" y="2067"/>
                  <a:pt x="1993" y="2045"/>
                  <a:pt x="2005" y="2025"/>
                </a:cubicBezTo>
                <a:cubicBezTo>
                  <a:pt x="2018" y="2003"/>
                  <a:pt x="2035" y="1974"/>
                  <a:pt x="2042" y="1961"/>
                </a:cubicBezTo>
                <a:cubicBezTo>
                  <a:pt x="2061" y="1929"/>
                  <a:pt x="2065" y="1917"/>
                  <a:pt x="2072" y="1870"/>
                </a:cubicBezTo>
                <a:cubicBezTo>
                  <a:pt x="2077" y="1829"/>
                  <a:pt x="2086" y="1791"/>
                  <a:pt x="2102" y="1738"/>
                </a:cubicBezTo>
                <a:cubicBezTo>
                  <a:pt x="2107" y="1724"/>
                  <a:pt x="2112" y="1705"/>
                  <a:pt x="2114" y="1695"/>
                </a:cubicBezTo>
                <a:cubicBezTo>
                  <a:pt x="2115" y="1686"/>
                  <a:pt x="2120" y="1667"/>
                  <a:pt x="2125" y="1652"/>
                </a:cubicBezTo>
                <a:cubicBezTo>
                  <a:pt x="2133" y="1624"/>
                  <a:pt x="2139" y="1617"/>
                  <a:pt x="2165" y="1610"/>
                </a:cubicBezTo>
                <a:cubicBezTo>
                  <a:pt x="2178" y="1607"/>
                  <a:pt x="2180" y="1607"/>
                  <a:pt x="2199" y="1614"/>
                </a:cubicBezTo>
                <a:cubicBezTo>
                  <a:pt x="2211" y="1619"/>
                  <a:pt x="2220" y="1624"/>
                  <a:pt x="2222" y="1626"/>
                </a:cubicBezTo>
                <a:cubicBezTo>
                  <a:pt x="2224" y="1628"/>
                  <a:pt x="2228" y="1631"/>
                  <a:pt x="2231" y="1631"/>
                </a:cubicBezTo>
                <a:cubicBezTo>
                  <a:pt x="2233" y="1632"/>
                  <a:pt x="2238" y="1637"/>
                  <a:pt x="2245" y="1645"/>
                </a:cubicBezTo>
                <a:cubicBezTo>
                  <a:pt x="2259" y="1665"/>
                  <a:pt x="2265" y="1665"/>
                  <a:pt x="2267" y="1665"/>
                </a:cubicBezTo>
                <a:cubicBezTo>
                  <a:pt x="2269" y="1665"/>
                  <a:pt x="2271" y="1664"/>
                  <a:pt x="2272" y="1663"/>
                </a:cubicBezTo>
                <a:cubicBezTo>
                  <a:pt x="2277" y="1658"/>
                  <a:pt x="2281" y="1622"/>
                  <a:pt x="2280" y="1609"/>
                </a:cubicBezTo>
                <a:cubicBezTo>
                  <a:pt x="2279" y="1585"/>
                  <a:pt x="2266" y="1553"/>
                  <a:pt x="2252" y="1541"/>
                </a:cubicBezTo>
                <a:cubicBezTo>
                  <a:pt x="2236" y="1527"/>
                  <a:pt x="2217" y="1525"/>
                  <a:pt x="2160" y="1528"/>
                </a:cubicBezTo>
                <a:cubicBezTo>
                  <a:pt x="2067" y="1534"/>
                  <a:pt x="2052" y="1540"/>
                  <a:pt x="1972" y="1597"/>
                </a:cubicBezTo>
                <a:cubicBezTo>
                  <a:pt x="1966" y="1601"/>
                  <a:pt x="1951" y="1611"/>
                  <a:pt x="1937" y="1620"/>
                </a:cubicBezTo>
                <a:cubicBezTo>
                  <a:pt x="1909" y="1638"/>
                  <a:pt x="1893" y="1652"/>
                  <a:pt x="1860" y="1689"/>
                </a:cubicBezTo>
                <a:cubicBezTo>
                  <a:pt x="1824" y="1732"/>
                  <a:pt x="1803" y="1770"/>
                  <a:pt x="1784" y="1830"/>
                </a:cubicBezTo>
                <a:cubicBezTo>
                  <a:pt x="1780" y="1844"/>
                  <a:pt x="1775" y="1859"/>
                  <a:pt x="1774" y="1862"/>
                </a:cubicBezTo>
                <a:cubicBezTo>
                  <a:pt x="1772" y="1865"/>
                  <a:pt x="1768" y="1882"/>
                  <a:pt x="1763" y="1899"/>
                </a:cubicBezTo>
                <a:cubicBezTo>
                  <a:pt x="1758" y="1916"/>
                  <a:pt x="1751" y="1940"/>
                  <a:pt x="1746" y="1952"/>
                </a:cubicBezTo>
                <a:cubicBezTo>
                  <a:pt x="1733" y="1991"/>
                  <a:pt x="1722" y="2058"/>
                  <a:pt x="1721" y="2111"/>
                </a:cubicBezTo>
                <a:cubicBezTo>
                  <a:pt x="1720" y="2156"/>
                  <a:pt x="1719" y="2169"/>
                  <a:pt x="1714" y="2191"/>
                </a:cubicBezTo>
                <a:cubicBezTo>
                  <a:pt x="1707" y="2221"/>
                  <a:pt x="1705" y="2227"/>
                  <a:pt x="1689" y="2256"/>
                </a:cubicBezTo>
                <a:cubicBezTo>
                  <a:pt x="1681" y="2270"/>
                  <a:pt x="1667" y="2297"/>
                  <a:pt x="1657" y="2317"/>
                </a:cubicBezTo>
                <a:cubicBezTo>
                  <a:pt x="1647" y="2336"/>
                  <a:pt x="1636" y="2358"/>
                  <a:pt x="1631" y="2366"/>
                </a:cubicBezTo>
                <a:cubicBezTo>
                  <a:pt x="1626" y="2374"/>
                  <a:pt x="1615" y="2394"/>
                  <a:pt x="1605" y="2411"/>
                </a:cubicBezTo>
                <a:cubicBezTo>
                  <a:pt x="1595" y="2428"/>
                  <a:pt x="1582" y="2448"/>
                  <a:pt x="1577" y="2455"/>
                </a:cubicBezTo>
                <a:cubicBezTo>
                  <a:pt x="1567" y="2471"/>
                  <a:pt x="1552" y="2497"/>
                  <a:pt x="1547" y="2511"/>
                </a:cubicBezTo>
                <a:cubicBezTo>
                  <a:pt x="1550" y="2479"/>
                  <a:pt x="1544" y="2361"/>
                  <a:pt x="1539" y="2334"/>
                </a:cubicBezTo>
                <a:cubicBezTo>
                  <a:pt x="1537" y="2324"/>
                  <a:pt x="1534" y="2306"/>
                  <a:pt x="1532" y="2296"/>
                </a:cubicBezTo>
                <a:cubicBezTo>
                  <a:pt x="1531" y="2285"/>
                  <a:pt x="1529" y="2272"/>
                  <a:pt x="1528" y="2266"/>
                </a:cubicBezTo>
                <a:cubicBezTo>
                  <a:pt x="1526" y="2260"/>
                  <a:pt x="1524" y="2249"/>
                  <a:pt x="1523" y="2241"/>
                </a:cubicBezTo>
                <a:cubicBezTo>
                  <a:pt x="1522" y="2233"/>
                  <a:pt x="1519" y="2219"/>
                  <a:pt x="1518" y="2211"/>
                </a:cubicBezTo>
                <a:cubicBezTo>
                  <a:pt x="1514" y="2188"/>
                  <a:pt x="1500" y="2130"/>
                  <a:pt x="1494" y="2112"/>
                </a:cubicBezTo>
                <a:cubicBezTo>
                  <a:pt x="1486" y="2084"/>
                  <a:pt x="1476" y="2044"/>
                  <a:pt x="1475" y="2031"/>
                </a:cubicBezTo>
                <a:cubicBezTo>
                  <a:pt x="1472" y="1982"/>
                  <a:pt x="1479" y="1950"/>
                  <a:pt x="1502" y="1899"/>
                </a:cubicBezTo>
                <a:cubicBezTo>
                  <a:pt x="1516" y="1870"/>
                  <a:pt x="1520" y="1853"/>
                  <a:pt x="1522" y="1827"/>
                </a:cubicBezTo>
                <a:cubicBezTo>
                  <a:pt x="1526" y="1753"/>
                  <a:pt x="1557" y="1664"/>
                  <a:pt x="1607" y="1578"/>
                </a:cubicBezTo>
                <a:cubicBezTo>
                  <a:pt x="1612" y="1570"/>
                  <a:pt x="1621" y="1554"/>
                  <a:pt x="1621" y="1551"/>
                </a:cubicBezTo>
                <a:lnTo>
                  <a:pt x="1621" y="1550"/>
                </a:lnTo>
                <a:cubicBezTo>
                  <a:pt x="1629" y="1547"/>
                  <a:pt x="1657" y="1484"/>
                  <a:pt x="1664" y="1461"/>
                </a:cubicBezTo>
                <a:cubicBezTo>
                  <a:pt x="1677" y="1420"/>
                  <a:pt x="1692" y="1341"/>
                  <a:pt x="1693" y="1303"/>
                </a:cubicBezTo>
                <a:cubicBezTo>
                  <a:pt x="1693" y="1284"/>
                  <a:pt x="1693" y="1239"/>
                  <a:pt x="1691" y="1202"/>
                </a:cubicBezTo>
                <a:cubicBezTo>
                  <a:pt x="1685" y="1052"/>
                  <a:pt x="1685" y="1047"/>
                  <a:pt x="1691" y="1006"/>
                </a:cubicBezTo>
                <a:cubicBezTo>
                  <a:pt x="1698" y="954"/>
                  <a:pt x="1712" y="898"/>
                  <a:pt x="1756" y="745"/>
                </a:cubicBezTo>
                <a:cubicBezTo>
                  <a:pt x="1789" y="632"/>
                  <a:pt x="1794" y="585"/>
                  <a:pt x="1788" y="478"/>
                </a:cubicBezTo>
                <a:cubicBezTo>
                  <a:pt x="1784" y="414"/>
                  <a:pt x="1778" y="351"/>
                  <a:pt x="1773" y="326"/>
                </a:cubicBezTo>
                <a:cubicBezTo>
                  <a:pt x="1772" y="321"/>
                  <a:pt x="1769" y="301"/>
                  <a:pt x="1765" y="282"/>
                </a:cubicBezTo>
                <a:cubicBezTo>
                  <a:pt x="1763" y="264"/>
                  <a:pt x="1759" y="244"/>
                  <a:pt x="1759" y="241"/>
                </a:cubicBezTo>
                <a:cubicBezTo>
                  <a:pt x="1758" y="238"/>
                  <a:pt x="1756" y="227"/>
                  <a:pt x="1754" y="216"/>
                </a:cubicBezTo>
                <a:cubicBezTo>
                  <a:pt x="1753" y="208"/>
                  <a:pt x="1751" y="195"/>
                  <a:pt x="1749" y="193"/>
                </a:cubicBezTo>
                <a:cubicBezTo>
                  <a:pt x="1750" y="193"/>
                  <a:pt x="1750" y="193"/>
                  <a:pt x="1750" y="193"/>
                </a:cubicBezTo>
                <a:cubicBezTo>
                  <a:pt x="1749" y="192"/>
                  <a:pt x="1747" y="182"/>
                  <a:pt x="1745" y="167"/>
                </a:cubicBezTo>
                <a:cubicBezTo>
                  <a:pt x="1744" y="155"/>
                  <a:pt x="1741" y="140"/>
                  <a:pt x="1740" y="137"/>
                </a:cubicBezTo>
                <a:cubicBezTo>
                  <a:pt x="1739" y="134"/>
                  <a:pt x="1732" y="92"/>
                  <a:pt x="1726" y="44"/>
                </a:cubicBezTo>
                <a:cubicBezTo>
                  <a:pt x="1720" y="7"/>
                  <a:pt x="1717" y="2"/>
                  <a:pt x="1714" y="0"/>
                </a:cubicBezTo>
                <a:cubicBezTo>
                  <a:pt x="1713" y="0"/>
                  <a:pt x="1712" y="0"/>
                  <a:pt x="1711" y="0"/>
                </a:cubicBezTo>
                <a:cubicBezTo>
                  <a:pt x="1708" y="2"/>
                  <a:pt x="1702" y="14"/>
                  <a:pt x="1695" y="37"/>
                </a:cubicBezTo>
                <a:cubicBezTo>
                  <a:pt x="1689" y="57"/>
                  <a:pt x="1682" y="86"/>
                  <a:pt x="1680" y="101"/>
                </a:cubicBezTo>
                <a:cubicBezTo>
                  <a:pt x="1679" y="116"/>
                  <a:pt x="1676" y="135"/>
                  <a:pt x="1674" y="143"/>
                </a:cubicBezTo>
                <a:cubicBezTo>
                  <a:pt x="1672" y="151"/>
                  <a:pt x="1670" y="161"/>
                  <a:pt x="1669" y="164"/>
                </a:cubicBezTo>
                <a:cubicBezTo>
                  <a:pt x="1669" y="168"/>
                  <a:pt x="1664" y="190"/>
                  <a:pt x="1659" y="213"/>
                </a:cubicBezTo>
                <a:cubicBezTo>
                  <a:pt x="1643" y="285"/>
                  <a:pt x="1642" y="289"/>
                  <a:pt x="1594" y="396"/>
                </a:cubicBezTo>
                <a:cubicBezTo>
                  <a:pt x="1576" y="435"/>
                  <a:pt x="1554" y="483"/>
                  <a:pt x="1549" y="493"/>
                </a:cubicBezTo>
                <a:cubicBezTo>
                  <a:pt x="1547" y="496"/>
                  <a:pt x="1544" y="502"/>
                  <a:pt x="1541" y="508"/>
                </a:cubicBezTo>
                <a:cubicBezTo>
                  <a:pt x="1538" y="514"/>
                  <a:pt x="1518" y="550"/>
                  <a:pt x="1495" y="588"/>
                </a:cubicBezTo>
                <a:cubicBezTo>
                  <a:pt x="1473" y="627"/>
                  <a:pt x="1448" y="671"/>
                  <a:pt x="1441" y="686"/>
                </a:cubicBezTo>
                <a:cubicBezTo>
                  <a:pt x="1433" y="702"/>
                  <a:pt x="1417" y="733"/>
                  <a:pt x="1405" y="756"/>
                </a:cubicBezTo>
                <a:cubicBezTo>
                  <a:pt x="1394" y="778"/>
                  <a:pt x="1381" y="805"/>
                  <a:pt x="1376" y="813"/>
                </a:cubicBezTo>
                <a:cubicBezTo>
                  <a:pt x="1372" y="822"/>
                  <a:pt x="1366" y="833"/>
                  <a:pt x="1364" y="838"/>
                </a:cubicBezTo>
                <a:cubicBezTo>
                  <a:pt x="1350" y="864"/>
                  <a:pt x="1319" y="941"/>
                  <a:pt x="1311" y="966"/>
                </a:cubicBezTo>
                <a:cubicBezTo>
                  <a:pt x="1294" y="1023"/>
                  <a:pt x="1289" y="1056"/>
                  <a:pt x="1289" y="1107"/>
                </a:cubicBezTo>
                <a:cubicBezTo>
                  <a:pt x="1289" y="1156"/>
                  <a:pt x="1295" y="1250"/>
                  <a:pt x="1300" y="1272"/>
                </a:cubicBezTo>
                <a:cubicBezTo>
                  <a:pt x="1303" y="1284"/>
                  <a:pt x="1306" y="1298"/>
                  <a:pt x="1307" y="1305"/>
                </a:cubicBezTo>
                <a:cubicBezTo>
                  <a:pt x="1308" y="1311"/>
                  <a:pt x="1310" y="1319"/>
                  <a:pt x="1311" y="1322"/>
                </a:cubicBezTo>
                <a:cubicBezTo>
                  <a:pt x="1312" y="1324"/>
                  <a:pt x="1314" y="1329"/>
                  <a:pt x="1315" y="1333"/>
                </a:cubicBezTo>
                <a:cubicBezTo>
                  <a:pt x="1317" y="1343"/>
                  <a:pt x="1334" y="1386"/>
                  <a:pt x="1338" y="1394"/>
                </a:cubicBezTo>
                <a:cubicBezTo>
                  <a:pt x="1339" y="1396"/>
                  <a:pt x="1344" y="1408"/>
                  <a:pt x="1349" y="1421"/>
                </a:cubicBezTo>
                <a:cubicBezTo>
                  <a:pt x="1353" y="1433"/>
                  <a:pt x="1360" y="1454"/>
                  <a:pt x="1365" y="1465"/>
                </a:cubicBezTo>
                <a:cubicBezTo>
                  <a:pt x="1393" y="1541"/>
                  <a:pt x="1401" y="1566"/>
                  <a:pt x="1402" y="1592"/>
                </a:cubicBezTo>
                <a:cubicBezTo>
                  <a:pt x="1403" y="1624"/>
                  <a:pt x="1403" y="1677"/>
                  <a:pt x="1402" y="1682"/>
                </a:cubicBezTo>
                <a:cubicBezTo>
                  <a:pt x="1399" y="1692"/>
                  <a:pt x="1410" y="1846"/>
                  <a:pt x="1415" y="1879"/>
                </a:cubicBezTo>
                <a:cubicBezTo>
                  <a:pt x="1421" y="1916"/>
                  <a:pt x="1436" y="1996"/>
                  <a:pt x="1440" y="2003"/>
                </a:cubicBezTo>
                <a:cubicBezTo>
                  <a:pt x="1441" y="2005"/>
                  <a:pt x="1441" y="2008"/>
                  <a:pt x="1441" y="2008"/>
                </a:cubicBezTo>
                <a:cubicBezTo>
                  <a:pt x="1441" y="2011"/>
                  <a:pt x="1446" y="2027"/>
                  <a:pt x="1448" y="2036"/>
                </a:cubicBezTo>
                <a:cubicBezTo>
                  <a:pt x="1452" y="2049"/>
                  <a:pt x="1457" y="2065"/>
                  <a:pt x="1458" y="2071"/>
                </a:cubicBezTo>
                <a:cubicBezTo>
                  <a:pt x="1461" y="2087"/>
                  <a:pt x="1471" y="2124"/>
                  <a:pt x="1479" y="2152"/>
                </a:cubicBezTo>
                <a:cubicBezTo>
                  <a:pt x="1487" y="2177"/>
                  <a:pt x="1494" y="2210"/>
                  <a:pt x="1504" y="2274"/>
                </a:cubicBezTo>
                <a:cubicBezTo>
                  <a:pt x="1505" y="2285"/>
                  <a:pt x="1508" y="2302"/>
                  <a:pt x="1511" y="2311"/>
                </a:cubicBezTo>
                <a:cubicBezTo>
                  <a:pt x="1516" y="2335"/>
                  <a:pt x="1526" y="2466"/>
                  <a:pt x="1524" y="2495"/>
                </a:cubicBezTo>
                <a:cubicBezTo>
                  <a:pt x="1521" y="2562"/>
                  <a:pt x="1518" y="2599"/>
                  <a:pt x="1516" y="2608"/>
                </a:cubicBezTo>
                <a:cubicBezTo>
                  <a:pt x="1515" y="2614"/>
                  <a:pt x="1514" y="2624"/>
                  <a:pt x="1513" y="2629"/>
                </a:cubicBezTo>
                <a:cubicBezTo>
                  <a:pt x="1513" y="2635"/>
                  <a:pt x="1511" y="2647"/>
                  <a:pt x="1510" y="2656"/>
                </a:cubicBezTo>
                <a:cubicBezTo>
                  <a:pt x="1502" y="2720"/>
                  <a:pt x="1500" y="2745"/>
                  <a:pt x="1498" y="2783"/>
                </a:cubicBezTo>
                <a:cubicBezTo>
                  <a:pt x="1497" y="2813"/>
                  <a:pt x="1496" y="2841"/>
                  <a:pt x="1495" y="2854"/>
                </a:cubicBezTo>
                <a:cubicBezTo>
                  <a:pt x="1491" y="2848"/>
                  <a:pt x="1484" y="2838"/>
                  <a:pt x="1476" y="2824"/>
                </a:cubicBezTo>
                <a:cubicBezTo>
                  <a:pt x="1438" y="2760"/>
                  <a:pt x="1401" y="2715"/>
                  <a:pt x="1317" y="2632"/>
                </a:cubicBezTo>
                <a:cubicBezTo>
                  <a:pt x="1307" y="2622"/>
                  <a:pt x="1294" y="2609"/>
                  <a:pt x="1288" y="2602"/>
                </a:cubicBezTo>
                <a:cubicBezTo>
                  <a:pt x="1276" y="2589"/>
                  <a:pt x="1235" y="2559"/>
                  <a:pt x="1204" y="2538"/>
                </a:cubicBezTo>
                <a:cubicBezTo>
                  <a:pt x="1183" y="2524"/>
                  <a:pt x="1135" y="2491"/>
                  <a:pt x="1126" y="2491"/>
                </a:cubicBezTo>
                <a:lnTo>
                  <a:pt x="1126" y="2491"/>
                </a:lnTo>
                <a:cubicBezTo>
                  <a:pt x="1126" y="2488"/>
                  <a:pt x="1120" y="2484"/>
                  <a:pt x="1067" y="2462"/>
                </a:cubicBezTo>
                <a:cubicBezTo>
                  <a:pt x="1031" y="2448"/>
                  <a:pt x="996" y="2435"/>
                  <a:pt x="977" y="2429"/>
                </a:cubicBezTo>
                <a:cubicBezTo>
                  <a:pt x="934" y="2416"/>
                  <a:pt x="905" y="2410"/>
                  <a:pt x="856" y="2404"/>
                </a:cubicBezTo>
                <a:cubicBezTo>
                  <a:pt x="812" y="2398"/>
                  <a:pt x="700" y="2405"/>
                  <a:pt x="652" y="2417"/>
                </a:cubicBezTo>
                <a:cubicBezTo>
                  <a:pt x="569" y="2437"/>
                  <a:pt x="518" y="2468"/>
                  <a:pt x="476" y="2522"/>
                </a:cubicBezTo>
                <a:cubicBezTo>
                  <a:pt x="451" y="2554"/>
                  <a:pt x="405" y="2605"/>
                  <a:pt x="384" y="2625"/>
                </a:cubicBezTo>
                <a:cubicBezTo>
                  <a:pt x="375" y="2634"/>
                  <a:pt x="348" y="2662"/>
                  <a:pt x="325" y="2687"/>
                </a:cubicBezTo>
                <a:cubicBezTo>
                  <a:pt x="301" y="2713"/>
                  <a:pt x="268" y="2748"/>
                  <a:pt x="250" y="2767"/>
                </a:cubicBezTo>
                <a:cubicBezTo>
                  <a:pt x="188" y="2831"/>
                  <a:pt x="147" y="2885"/>
                  <a:pt x="122" y="2936"/>
                </a:cubicBezTo>
                <a:cubicBezTo>
                  <a:pt x="88" y="3003"/>
                  <a:pt x="72" y="3059"/>
                  <a:pt x="68" y="3117"/>
                </a:cubicBezTo>
                <a:cubicBezTo>
                  <a:pt x="67" y="3129"/>
                  <a:pt x="62" y="3192"/>
                  <a:pt x="58" y="3242"/>
                </a:cubicBezTo>
                <a:cubicBezTo>
                  <a:pt x="55" y="3276"/>
                  <a:pt x="58" y="3311"/>
                  <a:pt x="67" y="3337"/>
                </a:cubicBezTo>
                <a:cubicBezTo>
                  <a:pt x="77" y="3368"/>
                  <a:pt x="87" y="3394"/>
                  <a:pt x="96" y="3409"/>
                </a:cubicBezTo>
                <a:cubicBezTo>
                  <a:pt x="100" y="3415"/>
                  <a:pt x="108" y="3430"/>
                  <a:pt x="115" y="3441"/>
                </a:cubicBezTo>
                <a:cubicBezTo>
                  <a:pt x="122" y="3453"/>
                  <a:pt x="138" y="3482"/>
                  <a:pt x="152" y="3505"/>
                </a:cubicBezTo>
                <a:cubicBezTo>
                  <a:pt x="165" y="3528"/>
                  <a:pt x="183" y="3562"/>
                  <a:pt x="192" y="3582"/>
                </a:cubicBezTo>
                <a:cubicBezTo>
                  <a:pt x="209" y="3618"/>
                  <a:pt x="210" y="3620"/>
                  <a:pt x="226" y="3647"/>
                </a:cubicBezTo>
                <a:cubicBezTo>
                  <a:pt x="245" y="3678"/>
                  <a:pt x="247" y="3681"/>
                  <a:pt x="251" y="3685"/>
                </a:cubicBezTo>
                <a:cubicBezTo>
                  <a:pt x="253" y="3686"/>
                  <a:pt x="255" y="3690"/>
                  <a:pt x="256" y="3693"/>
                </a:cubicBezTo>
                <a:cubicBezTo>
                  <a:pt x="257" y="3696"/>
                  <a:pt x="260" y="3701"/>
                  <a:pt x="264" y="3701"/>
                </a:cubicBezTo>
                <a:lnTo>
                  <a:pt x="264" y="3701"/>
                </a:lnTo>
                <a:cubicBezTo>
                  <a:pt x="264" y="3706"/>
                  <a:pt x="290" y="3737"/>
                  <a:pt x="294" y="3740"/>
                </a:cubicBezTo>
                <a:cubicBezTo>
                  <a:pt x="295" y="3741"/>
                  <a:pt x="300" y="3746"/>
                  <a:pt x="306" y="3754"/>
                </a:cubicBezTo>
                <a:cubicBezTo>
                  <a:pt x="315" y="3764"/>
                  <a:pt x="340" y="3791"/>
                  <a:pt x="348" y="3791"/>
                </a:cubicBezTo>
                <a:cubicBezTo>
                  <a:pt x="350" y="3791"/>
                  <a:pt x="351" y="3790"/>
                  <a:pt x="352" y="3789"/>
                </a:cubicBezTo>
                <a:cubicBezTo>
                  <a:pt x="353" y="3788"/>
                  <a:pt x="354" y="3787"/>
                  <a:pt x="353" y="3767"/>
                </a:cubicBezTo>
                <a:cubicBezTo>
                  <a:pt x="353" y="3755"/>
                  <a:pt x="352" y="3739"/>
                  <a:pt x="351" y="3723"/>
                </a:cubicBezTo>
                <a:cubicBezTo>
                  <a:pt x="347" y="3667"/>
                  <a:pt x="346" y="3657"/>
                  <a:pt x="337" y="3628"/>
                </a:cubicBezTo>
                <a:cubicBezTo>
                  <a:pt x="332" y="3610"/>
                  <a:pt x="325" y="3588"/>
                  <a:pt x="323" y="3578"/>
                </a:cubicBezTo>
                <a:cubicBezTo>
                  <a:pt x="304" y="3499"/>
                  <a:pt x="289" y="3313"/>
                  <a:pt x="296" y="3253"/>
                </a:cubicBezTo>
                <a:cubicBezTo>
                  <a:pt x="296" y="3248"/>
                  <a:pt x="297" y="3240"/>
                  <a:pt x="298" y="3234"/>
                </a:cubicBezTo>
                <a:cubicBezTo>
                  <a:pt x="301" y="3200"/>
                  <a:pt x="303" y="3186"/>
                  <a:pt x="305" y="3176"/>
                </a:cubicBezTo>
                <a:cubicBezTo>
                  <a:pt x="310" y="3152"/>
                  <a:pt x="317" y="3124"/>
                  <a:pt x="319" y="3118"/>
                </a:cubicBezTo>
                <a:cubicBezTo>
                  <a:pt x="323" y="3107"/>
                  <a:pt x="335" y="3055"/>
                  <a:pt x="340" y="3027"/>
                </a:cubicBezTo>
                <a:cubicBezTo>
                  <a:pt x="343" y="3012"/>
                  <a:pt x="346" y="2995"/>
                  <a:pt x="347" y="2991"/>
                </a:cubicBezTo>
                <a:cubicBezTo>
                  <a:pt x="348" y="2986"/>
                  <a:pt x="351" y="2972"/>
                  <a:pt x="353" y="2962"/>
                </a:cubicBezTo>
                <a:cubicBezTo>
                  <a:pt x="362" y="2910"/>
                  <a:pt x="366" y="2898"/>
                  <a:pt x="386" y="2868"/>
                </a:cubicBezTo>
                <a:cubicBezTo>
                  <a:pt x="396" y="2852"/>
                  <a:pt x="407" y="2835"/>
                  <a:pt x="409" y="2832"/>
                </a:cubicBezTo>
                <a:cubicBezTo>
                  <a:pt x="414" y="2824"/>
                  <a:pt x="431" y="2801"/>
                  <a:pt x="447" y="2780"/>
                </a:cubicBezTo>
                <a:cubicBezTo>
                  <a:pt x="454" y="2772"/>
                  <a:pt x="461" y="2762"/>
                  <a:pt x="464" y="2758"/>
                </a:cubicBezTo>
                <a:cubicBezTo>
                  <a:pt x="467" y="2754"/>
                  <a:pt x="477" y="2744"/>
                  <a:pt x="485" y="2736"/>
                </a:cubicBezTo>
                <a:cubicBezTo>
                  <a:pt x="492" y="2731"/>
                  <a:pt x="503" y="2721"/>
                  <a:pt x="504" y="2719"/>
                </a:cubicBezTo>
                <a:cubicBezTo>
                  <a:pt x="504" y="2718"/>
                  <a:pt x="504" y="2718"/>
                  <a:pt x="505" y="2718"/>
                </a:cubicBezTo>
                <a:cubicBezTo>
                  <a:pt x="509" y="2718"/>
                  <a:pt x="518" y="2710"/>
                  <a:pt x="519" y="2710"/>
                </a:cubicBezTo>
                <a:cubicBezTo>
                  <a:pt x="527" y="2703"/>
                  <a:pt x="573" y="2675"/>
                  <a:pt x="595" y="2664"/>
                </a:cubicBezTo>
                <a:cubicBezTo>
                  <a:pt x="629" y="2647"/>
                  <a:pt x="665" y="2633"/>
                  <a:pt x="713" y="2620"/>
                </a:cubicBezTo>
                <a:cubicBezTo>
                  <a:pt x="747" y="2611"/>
                  <a:pt x="841" y="2603"/>
                  <a:pt x="863" y="2606"/>
                </a:cubicBezTo>
                <a:cubicBezTo>
                  <a:pt x="883" y="2610"/>
                  <a:pt x="908" y="2605"/>
                  <a:pt x="938" y="2593"/>
                </a:cubicBezTo>
                <a:cubicBezTo>
                  <a:pt x="975" y="2578"/>
                  <a:pt x="1043" y="2562"/>
                  <a:pt x="1079" y="2560"/>
                </a:cubicBezTo>
                <a:cubicBezTo>
                  <a:pt x="1102" y="2559"/>
                  <a:pt x="1145" y="2562"/>
                  <a:pt x="1179" y="2568"/>
                </a:cubicBezTo>
                <a:cubicBezTo>
                  <a:pt x="1193" y="2570"/>
                  <a:pt x="1217" y="2579"/>
                  <a:pt x="1227" y="2586"/>
                </a:cubicBezTo>
                <a:cubicBezTo>
                  <a:pt x="1240" y="2594"/>
                  <a:pt x="1269" y="2620"/>
                  <a:pt x="1308" y="2658"/>
                </a:cubicBezTo>
                <a:cubicBezTo>
                  <a:pt x="1402" y="2748"/>
                  <a:pt x="1459" y="2824"/>
                  <a:pt x="1482" y="2890"/>
                </a:cubicBezTo>
                <a:cubicBezTo>
                  <a:pt x="1490" y="2913"/>
                  <a:pt x="1492" y="2924"/>
                  <a:pt x="1494" y="2952"/>
                </a:cubicBezTo>
                <a:cubicBezTo>
                  <a:pt x="1497" y="2984"/>
                  <a:pt x="1501" y="3016"/>
                  <a:pt x="1505" y="3033"/>
                </a:cubicBezTo>
                <a:cubicBezTo>
                  <a:pt x="1505" y="3036"/>
                  <a:pt x="1509" y="3076"/>
                  <a:pt x="1513" y="3130"/>
                </a:cubicBezTo>
                <a:cubicBezTo>
                  <a:pt x="1520" y="3216"/>
                  <a:pt x="1523" y="3246"/>
                  <a:pt x="1529" y="3290"/>
                </a:cubicBezTo>
                <a:cubicBezTo>
                  <a:pt x="1533" y="3313"/>
                  <a:pt x="1539" y="3350"/>
                  <a:pt x="1542" y="3360"/>
                </a:cubicBezTo>
                <a:cubicBezTo>
                  <a:pt x="1543" y="3364"/>
                  <a:pt x="1546" y="3375"/>
                  <a:pt x="1548" y="3384"/>
                </a:cubicBezTo>
                <a:cubicBezTo>
                  <a:pt x="1551" y="3394"/>
                  <a:pt x="1557" y="3414"/>
                  <a:pt x="1563" y="3430"/>
                </a:cubicBezTo>
                <a:cubicBezTo>
                  <a:pt x="1576" y="3467"/>
                  <a:pt x="1592" y="3513"/>
                  <a:pt x="1597" y="3531"/>
                </a:cubicBezTo>
                <a:cubicBezTo>
                  <a:pt x="1599" y="3538"/>
                  <a:pt x="1602" y="3549"/>
                  <a:pt x="1604" y="3556"/>
                </a:cubicBezTo>
                <a:cubicBezTo>
                  <a:pt x="1606" y="3562"/>
                  <a:pt x="1608" y="3571"/>
                  <a:pt x="1609" y="3576"/>
                </a:cubicBezTo>
                <a:cubicBezTo>
                  <a:pt x="1610" y="3581"/>
                  <a:pt x="1613" y="3592"/>
                  <a:pt x="1615" y="3600"/>
                </a:cubicBezTo>
                <a:cubicBezTo>
                  <a:pt x="1624" y="3633"/>
                  <a:pt x="1631" y="3716"/>
                  <a:pt x="1630" y="3772"/>
                </a:cubicBezTo>
                <a:cubicBezTo>
                  <a:pt x="1630" y="3787"/>
                  <a:pt x="1629" y="3803"/>
                  <a:pt x="1629" y="3809"/>
                </a:cubicBezTo>
                <a:cubicBezTo>
                  <a:pt x="1628" y="3854"/>
                  <a:pt x="1613" y="3940"/>
                  <a:pt x="1592" y="4014"/>
                </a:cubicBezTo>
                <a:cubicBezTo>
                  <a:pt x="1590" y="4021"/>
                  <a:pt x="1584" y="4041"/>
                  <a:pt x="1581" y="4049"/>
                </a:cubicBezTo>
                <a:cubicBezTo>
                  <a:pt x="1580" y="4047"/>
                  <a:pt x="1580" y="4043"/>
                  <a:pt x="1579" y="4038"/>
                </a:cubicBezTo>
                <a:cubicBezTo>
                  <a:pt x="1578" y="4019"/>
                  <a:pt x="1564" y="3988"/>
                  <a:pt x="1547" y="3967"/>
                </a:cubicBezTo>
                <a:cubicBezTo>
                  <a:pt x="1542" y="3960"/>
                  <a:pt x="1523" y="3940"/>
                  <a:pt x="1503" y="3922"/>
                </a:cubicBezTo>
                <a:cubicBezTo>
                  <a:pt x="1469" y="3890"/>
                  <a:pt x="1414" y="3828"/>
                  <a:pt x="1388" y="3791"/>
                </a:cubicBezTo>
                <a:cubicBezTo>
                  <a:pt x="1354" y="3743"/>
                  <a:pt x="1310" y="3639"/>
                  <a:pt x="1299" y="3582"/>
                </a:cubicBezTo>
                <a:cubicBezTo>
                  <a:pt x="1296" y="3570"/>
                  <a:pt x="1268" y="3474"/>
                  <a:pt x="1256" y="3440"/>
                </a:cubicBezTo>
                <a:cubicBezTo>
                  <a:pt x="1239" y="3389"/>
                  <a:pt x="1202" y="3319"/>
                  <a:pt x="1174" y="3285"/>
                </a:cubicBezTo>
                <a:cubicBezTo>
                  <a:pt x="1156" y="3264"/>
                  <a:pt x="1117" y="3233"/>
                  <a:pt x="1095" y="3222"/>
                </a:cubicBezTo>
                <a:cubicBezTo>
                  <a:pt x="1081" y="3215"/>
                  <a:pt x="1076" y="3215"/>
                  <a:pt x="1050" y="3217"/>
                </a:cubicBezTo>
                <a:cubicBezTo>
                  <a:pt x="1002" y="3220"/>
                  <a:pt x="945" y="3227"/>
                  <a:pt x="930" y="3232"/>
                </a:cubicBezTo>
                <a:cubicBezTo>
                  <a:pt x="911" y="3238"/>
                  <a:pt x="850" y="3274"/>
                  <a:pt x="831" y="3290"/>
                </a:cubicBezTo>
                <a:cubicBezTo>
                  <a:pt x="814" y="3305"/>
                  <a:pt x="777" y="3347"/>
                  <a:pt x="760" y="3371"/>
                </a:cubicBezTo>
                <a:cubicBezTo>
                  <a:pt x="721" y="3426"/>
                  <a:pt x="712" y="3455"/>
                  <a:pt x="701" y="3550"/>
                </a:cubicBezTo>
                <a:cubicBezTo>
                  <a:pt x="697" y="3587"/>
                  <a:pt x="700" y="3632"/>
                  <a:pt x="707" y="3649"/>
                </a:cubicBezTo>
                <a:cubicBezTo>
                  <a:pt x="708" y="3651"/>
                  <a:pt x="709" y="3653"/>
                  <a:pt x="709" y="3654"/>
                </a:cubicBezTo>
                <a:cubicBezTo>
                  <a:pt x="709" y="3655"/>
                  <a:pt x="708" y="3657"/>
                  <a:pt x="712" y="3665"/>
                </a:cubicBezTo>
                <a:cubicBezTo>
                  <a:pt x="714" y="3669"/>
                  <a:pt x="716" y="3675"/>
                  <a:pt x="716" y="3678"/>
                </a:cubicBezTo>
                <a:cubicBezTo>
                  <a:pt x="718" y="3686"/>
                  <a:pt x="732" y="3725"/>
                  <a:pt x="754" y="3781"/>
                </a:cubicBezTo>
                <a:cubicBezTo>
                  <a:pt x="764" y="3804"/>
                  <a:pt x="774" y="3835"/>
                  <a:pt x="777" y="3849"/>
                </a:cubicBezTo>
                <a:cubicBezTo>
                  <a:pt x="781" y="3863"/>
                  <a:pt x="787" y="3885"/>
                  <a:pt x="792" y="3897"/>
                </a:cubicBezTo>
                <a:cubicBezTo>
                  <a:pt x="799" y="3914"/>
                  <a:pt x="800" y="3918"/>
                  <a:pt x="804" y="3918"/>
                </a:cubicBezTo>
                <a:cubicBezTo>
                  <a:pt x="808" y="3917"/>
                  <a:pt x="809" y="3914"/>
                  <a:pt x="810" y="3910"/>
                </a:cubicBezTo>
                <a:cubicBezTo>
                  <a:pt x="816" y="3892"/>
                  <a:pt x="823" y="3864"/>
                  <a:pt x="822" y="3857"/>
                </a:cubicBezTo>
                <a:cubicBezTo>
                  <a:pt x="821" y="3839"/>
                  <a:pt x="848" y="3745"/>
                  <a:pt x="863" y="3710"/>
                </a:cubicBezTo>
                <a:cubicBezTo>
                  <a:pt x="874" y="3686"/>
                  <a:pt x="881" y="3672"/>
                  <a:pt x="888" y="3660"/>
                </a:cubicBezTo>
                <a:cubicBezTo>
                  <a:pt x="905" y="3631"/>
                  <a:pt x="928" y="3570"/>
                  <a:pt x="936" y="3535"/>
                </a:cubicBezTo>
                <a:cubicBezTo>
                  <a:pt x="942" y="3508"/>
                  <a:pt x="941" y="3482"/>
                  <a:pt x="933" y="3447"/>
                </a:cubicBezTo>
                <a:lnTo>
                  <a:pt x="932" y="3439"/>
                </a:lnTo>
                <a:lnTo>
                  <a:pt x="936" y="3439"/>
                </a:lnTo>
                <a:cubicBezTo>
                  <a:pt x="954" y="3443"/>
                  <a:pt x="980" y="3463"/>
                  <a:pt x="1005" y="3494"/>
                </a:cubicBezTo>
                <a:cubicBezTo>
                  <a:pt x="1024" y="3518"/>
                  <a:pt x="1066" y="3588"/>
                  <a:pt x="1089" y="3636"/>
                </a:cubicBezTo>
                <a:cubicBezTo>
                  <a:pt x="1110" y="3679"/>
                  <a:pt x="1132" y="3718"/>
                  <a:pt x="1154" y="3747"/>
                </a:cubicBezTo>
                <a:cubicBezTo>
                  <a:pt x="1189" y="3794"/>
                  <a:pt x="1192" y="3798"/>
                  <a:pt x="1195" y="3799"/>
                </a:cubicBezTo>
                <a:cubicBezTo>
                  <a:pt x="1195" y="3799"/>
                  <a:pt x="1196" y="3800"/>
                  <a:pt x="1196" y="3801"/>
                </a:cubicBezTo>
                <a:cubicBezTo>
                  <a:pt x="1196" y="3804"/>
                  <a:pt x="1199" y="3809"/>
                  <a:pt x="1202" y="3812"/>
                </a:cubicBezTo>
                <a:cubicBezTo>
                  <a:pt x="1204" y="3815"/>
                  <a:pt x="1212" y="3826"/>
                  <a:pt x="1220" y="3837"/>
                </a:cubicBezTo>
                <a:cubicBezTo>
                  <a:pt x="1252" y="3884"/>
                  <a:pt x="1271" y="3896"/>
                  <a:pt x="1335" y="3909"/>
                </a:cubicBezTo>
                <a:cubicBezTo>
                  <a:pt x="1355" y="3912"/>
                  <a:pt x="1376" y="3916"/>
                  <a:pt x="1380" y="3917"/>
                </a:cubicBezTo>
                <a:cubicBezTo>
                  <a:pt x="1393" y="3920"/>
                  <a:pt x="1477" y="3949"/>
                  <a:pt x="1496" y="3957"/>
                </a:cubicBezTo>
                <a:cubicBezTo>
                  <a:pt x="1523" y="3968"/>
                  <a:pt x="1540" y="3990"/>
                  <a:pt x="1555" y="4028"/>
                </a:cubicBezTo>
                <a:cubicBezTo>
                  <a:pt x="1561" y="4046"/>
                  <a:pt x="1562" y="4053"/>
                  <a:pt x="1562" y="4082"/>
                </a:cubicBezTo>
                <a:lnTo>
                  <a:pt x="1563" y="4115"/>
                </a:lnTo>
                <a:lnTo>
                  <a:pt x="1539" y="4171"/>
                </a:lnTo>
                <a:cubicBezTo>
                  <a:pt x="1510" y="4240"/>
                  <a:pt x="1489" y="4288"/>
                  <a:pt x="1474" y="4317"/>
                </a:cubicBezTo>
                <a:cubicBezTo>
                  <a:pt x="1468" y="4327"/>
                  <a:pt x="1462" y="4339"/>
                  <a:pt x="1462" y="4343"/>
                </a:cubicBezTo>
                <a:cubicBezTo>
                  <a:pt x="1462" y="4343"/>
                  <a:pt x="1461" y="4345"/>
                  <a:pt x="1459" y="4348"/>
                </a:cubicBezTo>
                <a:cubicBezTo>
                  <a:pt x="1456" y="4352"/>
                  <a:pt x="1449" y="4366"/>
                  <a:pt x="1416" y="4439"/>
                </a:cubicBezTo>
                <a:cubicBezTo>
                  <a:pt x="1406" y="4461"/>
                  <a:pt x="1377" y="4519"/>
                  <a:pt x="1364" y="4544"/>
                </a:cubicBezTo>
                <a:cubicBezTo>
                  <a:pt x="1361" y="4550"/>
                  <a:pt x="1358" y="4556"/>
                  <a:pt x="1357" y="4559"/>
                </a:cubicBezTo>
                <a:cubicBezTo>
                  <a:pt x="1352" y="4571"/>
                  <a:pt x="1332" y="4602"/>
                  <a:pt x="1324" y="4613"/>
                </a:cubicBezTo>
                <a:cubicBezTo>
                  <a:pt x="1322" y="4608"/>
                  <a:pt x="1320" y="4602"/>
                  <a:pt x="1318" y="4594"/>
                </a:cubicBezTo>
                <a:cubicBezTo>
                  <a:pt x="1310" y="4570"/>
                  <a:pt x="1303" y="4552"/>
                  <a:pt x="1271" y="4473"/>
                </a:cubicBezTo>
                <a:cubicBezTo>
                  <a:pt x="1249" y="4416"/>
                  <a:pt x="1241" y="4391"/>
                  <a:pt x="1231" y="4345"/>
                </a:cubicBezTo>
                <a:cubicBezTo>
                  <a:pt x="1227" y="4326"/>
                  <a:pt x="1221" y="4314"/>
                  <a:pt x="1212" y="4309"/>
                </a:cubicBezTo>
                <a:cubicBezTo>
                  <a:pt x="1207" y="4306"/>
                  <a:pt x="1202" y="4305"/>
                  <a:pt x="1196" y="4307"/>
                </a:cubicBezTo>
                <a:cubicBezTo>
                  <a:pt x="1189" y="4309"/>
                  <a:pt x="1184" y="4314"/>
                  <a:pt x="1181" y="4321"/>
                </a:cubicBezTo>
                <a:cubicBezTo>
                  <a:pt x="1176" y="4335"/>
                  <a:pt x="1183" y="4357"/>
                  <a:pt x="1201" y="4383"/>
                </a:cubicBezTo>
                <a:cubicBezTo>
                  <a:pt x="1221" y="4413"/>
                  <a:pt x="1230" y="4431"/>
                  <a:pt x="1256" y="4497"/>
                </a:cubicBezTo>
                <a:cubicBezTo>
                  <a:pt x="1277" y="4548"/>
                  <a:pt x="1289" y="4583"/>
                  <a:pt x="1302" y="4623"/>
                </a:cubicBezTo>
                <a:lnTo>
                  <a:pt x="1308" y="4643"/>
                </a:lnTo>
                <a:lnTo>
                  <a:pt x="1288" y="4677"/>
                </a:lnTo>
                <a:cubicBezTo>
                  <a:pt x="1265" y="4715"/>
                  <a:pt x="1196" y="4833"/>
                  <a:pt x="1191" y="4843"/>
                </a:cubicBezTo>
                <a:cubicBezTo>
                  <a:pt x="1167" y="4888"/>
                  <a:pt x="1143" y="4944"/>
                  <a:pt x="1127" y="4998"/>
                </a:cubicBezTo>
                <a:cubicBezTo>
                  <a:pt x="1117" y="5031"/>
                  <a:pt x="1110" y="5058"/>
                  <a:pt x="1109" y="5063"/>
                </a:cubicBezTo>
                <a:cubicBezTo>
                  <a:pt x="1108" y="5065"/>
                  <a:pt x="1106" y="5074"/>
                  <a:pt x="1103" y="5084"/>
                </a:cubicBezTo>
                <a:cubicBezTo>
                  <a:pt x="1096" y="5107"/>
                  <a:pt x="1076" y="5188"/>
                  <a:pt x="1075" y="5197"/>
                </a:cubicBezTo>
                <a:cubicBezTo>
                  <a:pt x="1075" y="5201"/>
                  <a:pt x="1073" y="5207"/>
                  <a:pt x="1072" y="5211"/>
                </a:cubicBezTo>
                <a:cubicBezTo>
                  <a:pt x="1070" y="5218"/>
                  <a:pt x="1053" y="5295"/>
                  <a:pt x="1049" y="5315"/>
                </a:cubicBezTo>
                <a:cubicBezTo>
                  <a:pt x="1048" y="5317"/>
                  <a:pt x="1041" y="5354"/>
                  <a:pt x="1033" y="5395"/>
                </a:cubicBezTo>
                <a:cubicBezTo>
                  <a:pt x="1026" y="5429"/>
                  <a:pt x="1020" y="5460"/>
                  <a:pt x="1018" y="5472"/>
                </a:cubicBezTo>
                <a:cubicBezTo>
                  <a:pt x="1018" y="5470"/>
                  <a:pt x="1017" y="5468"/>
                  <a:pt x="1017" y="5465"/>
                </a:cubicBezTo>
                <a:cubicBezTo>
                  <a:pt x="1015" y="5452"/>
                  <a:pt x="1006" y="5421"/>
                  <a:pt x="995" y="5392"/>
                </a:cubicBezTo>
                <a:cubicBezTo>
                  <a:pt x="985" y="5364"/>
                  <a:pt x="975" y="5334"/>
                  <a:pt x="972" y="5325"/>
                </a:cubicBezTo>
                <a:cubicBezTo>
                  <a:pt x="965" y="5302"/>
                  <a:pt x="959" y="5257"/>
                  <a:pt x="960" y="5238"/>
                </a:cubicBezTo>
                <a:cubicBezTo>
                  <a:pt x="962" y="5209"/>
                  <a:pt x="979" y="5153"/>
                  <a:pt x="1010" y="5066"/>
                </a:cubicBezTo>
                <a:cubicBezTo>
                  <a:pt x="1016" y="5051"/>
                  <a:pt x="1029" y="5008"/>
                  <a:pt x="1043" y="4959"/>
                </a:cubicBezTo>
                <a:cubicBezTo>
                  <a:pt x="1050" y="4934"/>
                  <a:pt x="1061" y="4896"/>
                  <a:pt x="1068" y="4874"/>
                </a:cubicBezTo>
                <a:cubicBezTo>
                  <a:pt x="1085" y="4814"/>
                  <a:pt x="1101" y="4751"/>
                  <a:pt x="1113" y="4691"/>
                </a:cubicBezTo>
                <a:cubicBezTo>
                  <a:pt x="1117" y="4668"/>
                  <a:pt x="1118" y="4656"/>
                  <a:pt x="1116" y="4621"/>
                </a:cubicBezTo>
                <a:cubicBezTo>
                  <a:pt x="1109" y="4519"/>
                  <a:pt x="1076" y="4429"/>
                  <a:pt x="1025" y="4374"/>
                </a:cubicBezTo>
                <a:cubicBezTo>
                  <a:pt x="1022" y="4370"/>
                  <a:pt x="1003" y="4353"/>
                  <a:pt x="983" y="4335"/>
                </a:cubicBezTo>
                <a:cubicBezTo>
                  <a:pt x="945" y="4299"/>
                  <a:pt x="925" y="4279"/>
                  <a:pt x="910" y="4259"/>
                </a:cubicBezTo>
                <a:cubicBezTo>
                  <a:pt x="901" y="4245"/>
                  <a:pt x="832" y="4128"/>
                  <a:pt x="829" y="4119"/>
                </a:cubicBezTo>
                <a:cubicBezTo>
                  <a:pt x="828" y="4114"/>
                  <a:pt x="819" y="4103"/>
                  <a:pt x="814" y="4102"/>
                </a:cubicBezTo>
                <a:cubicBezTo>
                  <a:pt x="812" y="4101"/>
                  <a:pt x="810" y="4101"/>
                  <a:pt x="809" y="4103"/>
                </a:cubicBezTo>
                <a:cubicBezTo>
                  <a:pt x="803" y="4110"/>
                  <a:pt x="798" y="4156"/>
                  <a:pt x="799" y="4175"/>
                </a:cubicBezTo>
                <a:cubicBezTo>
                  <a:pt x="800" y="4201"/>
                  <a:pt x="796" y="4233"/>
                  <a:pt x="788" y="4259"/>
                </a:cubicBezTo>
                <a:cubicBezTo>
                  <a:pt x="772" y="4307"/>
                  <a:pt x="767" y="4378"/>
                  <a:pt x="777" y="4408"/>
                </a:cubicBezTo>
                <a:cubicBezTo>
                  <a:pt x="779" y="4414"/>
                  <a:pt x="788" y="4428"/>
                  <a:pt x="796" y="4439"/>
                </a:cubicBezTo>
                <a:cubicBezTo>
                  <a:pt x="812" y="4459"/>
                  <a:pt x="843" y="4514"/>
                  <a:pt x="861" y="4552"/>
                </a:cubicBezTo>
                <a:lnTo>
                  <a:pt x="866" y="4562"/>
                </a:lnTo>
                <a:cubicBezTo>
                  <a:pt x="870" y="4570"/>
                  <a:pt x="873" y="4578"/>
                  <a:pt x="874" y="4580"/>
                </a:cubicBezTo>
                <a:cubicBezTo>
                  <a:pt x="876" y="4583"/>
                  <a:pt x="882" y="4595"/>
                  <a:pt x="888" y="4606"/>
                </a:cubicBezTo>
                <a:cubicBezTo>
                  <a:pt x="900" y="4627"/>
                  <a:pt x="912" y="4659"/>
                  <a:pt x="922" y="4697"/>
                </a:cubicBezTo>
                <a:cubicBezTo>
                  <a:pt x="927" y="4716"/>
                  <a:pt x="928" y="4726"/>
                  <a:pt x="928" y="4774"/>
                </a:cubicBezTo>
                <a:cubicBezTo>
                  <a:pt x="928" y="4831"/>
                  <a:pt x="924" y="4894"/>
                  <a:pt x="918" y="4924"/>
                </a:cubicBezTo>
                <a:cubicBezTo>
                  <a:pt x="895" y="5035"/>
                  <a:pt x="894" y="5040"/>
                  <a:pt x="897" y="5088"/>
                </a:cubicBezTo>
                <a:cubicBezTo>
                  <a:pt x="904" y="5198"/>
                  <a:pt x="913" y="5237"/>
                  <a:pt x="962" y="5367"/>
                </a:cubicBezTo>
                <a:lnTo>
                  <a:pt x="991" y="5444"/>
                </a:lnTo>
                <a:lnTo>
                  <a:pt x="994" y="5503"/>
                </a:lnTo>
                <a:cubicBezTo>
                  <a:pt x="998" y="5558"/>
                  <a:pt x="998" y="5564"/>
                  <a:pt x="992" y="5586"/>
                </a:cubicBezTo>
                <a:cubicBezTo>
                  <a:pt x="987" y="5611"/>
                  <a:pt x="962" y="5706"/>
                  <a:pt x="958" y="5717"/>
                </a:cubicBezTo>
                <a:cubicBezTo>
                  <a:pt x="956" y="5723"/>
                  <a:pt x="953" y="5734"/>
                  <a:pt x="952" y="5737"/>
                </a:cubicBezTo>
                <a:cubicBezTo>
                  <a:pt x="951" y="5740"/>
                  <a:pt x="939" y="5772"/>
                  <a:pt x="931" y="5794"/>
                </a:cubicBezTo>
                <a:cubicBezTo>
                  <a:pt x="928" y="5802"/>
                  <a:pt x="925" y="5809"/>
                  <a:pt x="925" y="5811"/>
                </a:cubicBezTo>
                <a:cubicBezTo>
                  <a:pt x="922" y="5820"/>
                  <a:pt x="893" y="5878"/>
                  <a:pt x="882" y="5897"/>
                </a:cubicBezTo>
                <a:cubicBezTo>
                  <a:pt x="839" y="5972"/>
                  <a:pt x="767" y="6043"/>
                  <a:pt x="662" y="6117"/>
                </a:cubicBezTo>
                <a:cubicBezTo>
                  <a:pt x="633" y="6136"/>
                  <a:pt x="566" y="6177"/>
                  <a:pt x="545" y="6188"/>
                </a:cubicBezTo>
                <a:cubicBezTo>
                  <a:pt x="546" y="6186"/>
                  <a:pt x="547" y="6183"/>
                  <a:pt x="548" y="6181"/>
                </a:cubicBezTo>
                <a:cubicBezTo>
                  <a:pt x="569" y="6139"/>
                  <a:pt x="590" y="6081"/>
                  <a:pt x="601" y="6029"/>
                </a:cubicBezTo>
                <a:cubicBezTo>
                  <a:pt x="614" y="5975"/>
                  <a:pt x="618" y="5939"/>
                  <a:pt x="617" y="5894"/>
                </a:cubicBezTo>
                <a:cubicBezTo>
                  <a:pt x="617" y="5861"/>
                  <a:pt x="618" y="5837"/>
                  <a:pt x="621" y="5810"/>
                </a:cubicBezTo>
                <a:cubicBezTo>
                  <a:pt x="624" y="5785"/>
                  <a:pt x="636" y="5730"/>
                  <a:pt x="650" y="5681"/>
                </a:cubicBezTo>
                <a:cubicBezTo>
                  <a:pt x="676" y="5588"/>
                  <a:pt x="678" y="5580"/>
                  <a:pt x="685" y="5538"/>
                </a:cubicBezTo>
                <a:cubicBezTo>
                  <a:pt x="697" y="5462"/>
                  <a:pt x="689" y="5394"/>
                  <a:pt x="661" y="5341"/>
                </a:cubicBezTo>
                <a:cubicBezTo>
                  <a:pt x="657" y="5333"/>
                  <a:pt x="654" y="5326"/>
                  <a:pt x="653" y="5325"/>
                </a:cubicBezTo>
                <a:lnTo>
                  <a:pt x="653" y="5325"/>
                </a:lnTo>
                <a:cubicBezTo>
                  <a:pt x="653" y="5323"/>
                  <a:pt x="647" y="5314"/>
                  <a:pt x="642" y="5307"/>
                </a:cubicBezTo>
                <a:cubicBezTo>
                  <a:pt x="636" y="5299"/>
                  <a:pt x="629" y="5289"/>
                  <a:pt x="627" y="5284"/>
                </a:cubicBezTo>
                <a:cubicBezTo>
                  <a:pt x="618" y="5270"/>
                  <a:pt x="564" y="5223"/>
                  <a:pt x="534" y="5204"/>
                </a:cubicBezTo>
                <a:cubicBezTo>
                  <a:pt x="500" y="5183"/>
                  <a:pt x="469" y="5170"/>
                  <a:pt x="436" y="5163"/>
                </a:cubicBezTo>
                <a:cubicBezTo>
                  <a:pt x="398" y="5155"/>
                  <a:pt x="385" y="5154"/>
                  <a:pt x="317" y="5158"/>
                </a:cubicBezTo>
                <a:cubicBezTo>
                  <a:pt x="258" y="5162"/>
                  <a:pt x="247" y="5164"/>
                  <a:pt x="215" y="5176"/>
                </a:cubicBezTo>
                <a:cubicBezTo>
                  <a:pt x="206" y="5179"/>
                  <a:pt x="194" y="5182"/>
                  <a:pt x="188" y="5184"/>
                </a:cubicBezTo>
                <a:cubicBezTo>
                  <a:pt x="188" y="5184"/>
                  <a:pt x="178" y="5186"/>
                  <a:pt x="175" y="5188"/>
                </a:cubicBezTo>
                <a:cubicBezTo>
                  <a:pt x="174" y="5188"/>
                  <a:pt x="171" y="5190"/>
                  <a:pt x="166" y="5191"/>
                </a:cubicBezTo>
                <a:cubicBezTo>
                  <a:pt x="154" y="5194"/>
                  <a:pt x="128" y="5208"/>
                  <a:pt x="112" y="5220"/>
                </a:cubicBezTo>
                <a:cubicBezTo>
                  <a:pt x="62" y="5259"/>
                  <a:pt x="49" y="5305"/>
                  <a:pt x="70" y="5364"/>
                </a:cubicBezTo>
                <a:cubicBezTo>
                  <a:pt x="79" y="5389"/>
                  <a:pt x="96" y="5411"/>
                  <a:pt x="116" y="5423"/>
                </a:cubicBezTo>
                <a:cubicBezTo>
                  <a:pt x="120" y="5425"/>
                  <a:pt x="129" y="5431"/>
                  <a:pt x="136" y="5435"/>
                </a:cubicBezTo>
                <a:cubicBezTo>
                  <a:pt x="143" y="5439"/>
                  <a:pt x="153" y="5448"/>
                  <a:pt x="158" y="5456"/>
                </a:cubicBezTo>
                <a:cubicBezTo>
                  <a:pt x="169" y="5470"/>
                  <a:pt x="170" y="5470"/>
                  <a:pt x="172" y="5470"/>
                </a:cubicBezTo>
                <a:lnTo>
                  <a:pt x="174" y="5470"/>
                </a:lnTo>
                <a:lnTo>
                  <a:pt x="175" y="5469"/>
                </a:lnTo>
                <a:cubicBezTo>
                  <a:pt x="175" y="5468"/>
                  <a:pt x="176" y="5467"/>
                  <a:pt x="180" y="5418"/>
                </a:cubicBezTo>
                <a:cubicBezTo>
                  <a:pt x="184" y="5361"/>
                  <a:pt x="185" y="5354"/>
                  <a:pt x="197" y="5321"/>
                </a:cubicBezTo>
                <a:cubicBezTo>
                  <a:pt x="214" y="5272"/>
                  <a:pt x="243" y="5229"/>
                  <a:pt x="257" y="5223"/>
                </a:cubicBezTo>
                <a:cubicBezTo>
                  <a:pt x="269" y="5218"/>
                  <a:pt x="279" y="5220"/>
                  <a:pt x="306" y="5231"/>
                </a:cubicBezTo>
                <a:cubicBezTo>
                  <a:pt x="324" y="5238"/>
                  <a:pt x="350" y="5256"/>
                  <a:pt x="352" y="5261"/>
                </a:cubicBezTo>
                <a:cubicBezTo>
                  <a:pt x="353" y="5264"/>
                  <a:pt x="357" y="5269"/>
                  <a:pt x="359" y="5272"/>
                </a:cubicBezTo>
                <a:cubicBezTo>
                  <a:pt x="367" y="5282"/>
                  <a:pt x="385" y="5325"/>
                  <a:pt x="393" y="5355"/>
                </a:cubicBezTo>
                <a:cubicBezTo>
                  <a:pt x="400" y="5383"/>
                  <a:pt x="409" y="5399"/>
                  <a:pt x="433" y="5433"/>
                </a:cubicBezTo>
                <a:cubicBezTo>
                  <a:pt x="443" y="5448"/>
                  <a:pt x="450" y="5459"/>
                  <a:pt x="451" y="5461"/>
                </a:cubicBezTo>
                <a:cubicBezTo>
                  <a:pt x="451" y="5464"/>
                  <a:pt x="455" y="5479"/>
                  <a:pt x="459" y="5492"/>
                </a:cubicBezTo>
                <a:cubicBezTo>
                  <a:pt x="463" y="5506"/>
                  <a:pt x="467" y="5528"/>
                  <a:pt x="469" y="5540"/>
                </a:cubicBezTo>
                <a:cubicBezTo>
                  <a:pt x="471" y="5552"/>
                  <a:pt x="473" y="5565"/>
                  <a:pt x="474" y="5568"/>
                </a:cubicBezTo>
                <a:cubicBezTo>
                  <a:pt x="475" y="5572"/>
                  <a:pt x="478" y="5582"/>
                  <a:pt x="480" y="5592"/>
                </a:cubicBezTo>
                <a:cubicBezTo>
                  <a:pt x="483" y="5602"/>
                  <a:pt x="490" y="5624"/>
                  <a:pt x="496" y="5641"/>
                </a:cubicBezTo>
                <a:cubicBezTo>
                  <a:pt x="516" y="5698"/>
                  <a:pt x="518" y="5713"/>
                  <a:pt x="517" y="5774"/>
                </a:cubicBezTo>
                <a:cubicBezTo>
                  <a:pt x="516" y="5788"/>
                  <a:pt x="518" y="5812"/>
                  <a:pt x="521" y="5828"/>
                </a:cubicBezTo>
                <a:cubicBezTo>
                  <a:pt x="527" y="5858"/>
                  <a:pt x="548" y="5916"/>
                  <a:pt x="563" y="5941"/>
                </a:cubicBezTo>
                <a:cubicBezTo>
                  <a:pt x="574" y="5960"/>
                  <a:pt x="582" y="5983"/>
                  <a:pt x="583" y="5998"/>
                </a:cubicBezTo>
                <a:cubicBezTo>
                  <a:pt x="583" y="6005"/>
                  <a:pt x="581" y="6019"/>
                  <a:pt x="577" y="6029"/>
                </a:cubicBezTo>
                <a:cubicBezTo>
                  <a:pt x="574" y="6039"/>
                  <a:pt x="570" y="6053"/>
                  <a:pt x="570" y="6059"/>
                </a:cubicBezTo>
                <a:cubicBezTo>
                  <a:pt x="566" y="6084"/>
                  <a:pt x="535" y="6164"/>
                  <a:pt x="518" y="6191"/>
                </a:cubicBezTo>
                <a:cubicBezTo>
                  <a:pt x="508" y="6207"/>
                  <a:pt x="501" y="6211"/>
                  <a:pt x="451" y="6234"/>
                </a:cubicBezTo>
                <a:cubicBezTo>
                  <a:pt x="373" y="6269"/>
                  <a:pt x="270" y="6308"/>
                  <a:pt x="195" y="6331"/>
                </a:cubicBezTo>
                <a:cubicBezTo>
                  <a:pt x="144" y="6346"/>
                  <a:pt x="131" y="6349"/>
                  <a:pt x="76" y="6361"/>
                </a:cubicBezTo>
                <a:cubicBezTo>
                  <a:pt x="27" y="6371"/>
                  <a:pt x="6" y="6379"/>
                  <a:pt x="1" y="6390"/>
                </a:cubicBezTo>
                <a:cubicBezTo>
                  <a:pt x="-1" y="6394"/>
                  <a:pt x="0" y="6398"/>
                  <a:pt x="2" y="6402"/>
                </a:cubicBezTo>
                <a:cubicBezTo>
                  <a:pt x="4" y="6405"/>
                  <a:pt x="7" y="6408"/>
                  <a:pt x="11" y="6408"/>
                </a:cubicBezTo>
                <a:lnTo>
                  <a:pt x="11" y="6408"/>
                </a:lnTo>
                <a:cubicBezTo>
                  <a:pt x="15" y="6408"/>
                  <a:pt x="19" y="6405"/>
                  <a:pt x="22" y="6402"/>
                </a:cubicBezTo>
                <a:cubicBezTo>
                  <a:pt x="27" y="6395"/>
                  <a:pt x="43" y="6390"/>
                  <a:pt x="95" y="6380"/>
                </a:cubicBezTo>
                <a:cubicBezTo>
                  <a:pt x="201" y="6358"/>
                  <a:pt x="337" y="6310"/>
                  <a:pt x="469" y="6250"/>
                </a:cubicBezTo>
                <a:cubicBezTo>
                  <a:pt x="492" y="6239"/>
                  <a:pt x="510" y="6231"/>
                  <a:pt x="512" y="6231"/>
                </a:cubicBezTo>
                <a:cubicBezTo>
                  <a:pt x="514" y="6230"/>
                  <a:pt x="517" y="6229"/>
                  <a:pt x="518" y="6227"/>
                </a:cubicBezTo>
                <a:cubicBezTo>
                  <a:pt x="519" y="6226"/>
                  <a:pt x="526" y="6223"/>
                  <a:pt x="534" y="6219"/>
                </a:cubicBezTo>
                <a:cubicBezTo>
                  <a:pt x="667" y="6152"/>
                  <a:pt x="801" y="6048"/>
                  <a:pt x="868" y="5959"/>
                </a:cubicBezTo>
                <a:cubicBezTo>
                  <a:pt x="883" y="5938"/>
                  <a:pt x="896" y="5917"/>
                  <a:pt x="916" y="5882"/>
                </a:cubicBezTo>
                <a:cubicBezTo>
                  <a:pt x="937" y="5844"/>
                  <a:pt x="943" y="5836"/>
                  <a:pt x="972" y="5811"/>
                </a:cubicBezTo>
                <a:cubicBezTo>
                  <a:pt x="1000" y="5787"/>
                  <a:pt x="1014" y="5779"/>
                  <a:pt x="1039" y="5772"/>
                </a:cubicBezTo>
                <a:cubicBezTo>
                  <a:pt x="1082" y="5762"/>
                  <a:pt x="1106" y="5759"/>
                  <a:pt x="1211" y="5748"/>
                </a:cubicBezTo>
                <a:cubicBezTo>
                  <a:pt x="1265" y="5743"/>
                  <a:pt x="1298" y="5737"/>
                  <a:pt x="1336" y="5726"/>
                </a:cubicBezTo>
                <a:cubicBezTo>
                  <a:pt x="1339" y="5725"/>
                  <a:pt x="1351" y="5721"/>
                  <a:pt x="1362" y="5718"/>
                </a:cubicBezTo>
                <a:cubicBezTo>
                  <a:pt x="1381" y="5713"/>
                  <a:pt x="1408" y="5704"/>
                  <a:pt x="1420" y="5699"/>
                </a:cubicBezTo>
                <a:cubicBezTo>
                  <a:pt x="1426" y="5696"/>
                  <a:pt x="1429" y="5695"/>
                  <a:pt x="1438" y="5693"/>
                </a:cubicBezTo>
                <a:cubicBezTo>
                  <a:pt x="1442" y="5692"/>
                  <a:pt x="1450" y="5689"/>
                  <a:pt x="1454" y="5687"/>
                </a:cubicBezTo>
                <a:cubicBezTo>
                  <a:pt x="1459" y="5685"/>
                  <a:pt x="1465" y="5682"/>
                  <a:pt x="1467" y="5682"/>
                </a:cubicBezTo>
                <a:cubicBezTo>
                  <a:pt x="1483" y="5678"/>
                  <a:pt x="1546" y="5650"/>
                  <a:pt x="1567" y="5638"/>
                </a:cubicBezTo>
                <a:cubicBezTo>
                  <a:pt x="1606" y="5616"/>
                  <a:pt x="1624" y="5600"/>
                  <a:pt x="1676" y="5538"/>
                </a:cubicBezTo>
                <a:cubicBezTo>
                  <a:pt x="1744" y="5455"/>
                  <a:pt x="1766" y="5424"/>
                  <a:pt x="1785" y="5382"/>
                </a:cubicBezTo>
                <a:cubicBezTo>
                  <a:pt x="1803" y="5344"/>
                  <a:pt x="1810" y="5332"/>
                  <a:pt x="1835" y="5304"/>
                </a:cubicBezTo>
                <a:cubicBezTo>
                  <a:pt x="1881" y="5252"/>
                  <a:pt x="1928" y="5221"/>
                  <a:pt x="2008" y="5187"/>
                </a:cubicBezTo>
                <a:cubicBezTo>
                  <a:pt x="2061" y="5165"/>
                  <a:pt x="2065" y="5159"/>
                  <a:pt x="2064" y="5153"/>
                </a:cubicBezTo>
                <a:cubicBezTo>
                  <a:pt x="2063" y="5150"/>
                  <a:pt x="2059" y="5148"/>
                  <a:pt x="2055" y="5148"/>
                </a:cubicBezTo>
                <a:cubicBezTo>
                  <a:pt x="2052" y="5148"/>
                  <a:pt x="2036" y="5148"/>
                  <a:pt x="2018" y="5148"/>
                </a:cubicBezTo>
                <a:cubicBezTo>
                  <a:pt x="2001" y="5148"/>
                  <a:pt x="1983" y="5147"/>
                  <a:pt x="1979" y="5147"/>
                </a:cubicBezTo>
                <a:cubicBezTo>
                  <a:pt x="1975" y="5146"/>
                  <a:pt x="1963" y="5146"/>
                  <a:pt x="1952" y="5145"/>
                </a:cubicBezTo>
                <a:cubicBezTo>
                  <a:pt x="1942" y="5145"/>
                  <a:pt x="1927" y="5144"/>
                  <a:pt x="1919" y="5143"/>
                </a:cubicBezTo>
                <a:cubicBezTo>
                  <a:pt x="1912" y="5142"/>
                  <a:pt x="1891" y="5140"/>
                  <a:pt x="1874" y="5138"/>
                </a:cubicBezTo>
                <a:cubicBezTo>
                  <a:pt x="1857" y="5136"/>
                  <a:pt x="1834" y="5134"/>
                  <a:pt x="1824" y="5132"/>
                </a:cubicBezTo>
                <a:cubicBezTo>
                  <a:pt x="1793" y="5127"/>
                  <a:pt x="1725" y="5124"/>
                  <a:pt x="1704" y="5127"/>
                </a:cubicBezTo>
                <a:cubicBezTo>
                  <a:pt x="1645" y="5136"/>
                  <a:pt x="1593" y="5167"/>
                  <a:pt x="1542" y="5225"/>
                </a:cubicBezTo>
                <a:cubicBezTo>
                  <a:pt x="1516" y="5255"/>
                  <a:pt x="1482" y="5296"/>
                  <a:pt x="1468" y="5314"/>
                </a:cubicBezTo>
                <a:cubicBezTo>
                  <a:pt x="1463" y="5321"/>
                  <a:pt x="1451" y="5335"/>
                  <a:pt x="1442" y="5346"/>
                </a:cubicBezTo>
                <a:cubicBezTo>
                  <a:pt x="1417" y="5376"/>
                  <a:pt x="1398" y="5402"/>
                  <a:pt x="1380" y="5428"/>
                </a:cubicBezTo>
                <a:cubicBezTo>
                  <a:pt x="1359" y="5460"/>
                  <a:pt x="1341" y="5483"/>
                  <a:pt x="1327" y="5499"/>
                </a:cubicBezTo>
                <a:cubicBezTo>
                  <a:pt x="1320" y="5506"/>
                  <a:pt x="1313" y="5513"/>
                  <a:pt x="1311" y="5515"/>
                </a:cubicBezTo>
                <a:cubicBezTo>
                  <a:pt x="1309" y="5517"/>
                  <a:pt x="1282" y="5542"/>
                  <a:pt x="1264" y="5558"/>
                </a:cubicBezTo>
                <a:cubicBezTo>
                  <a:pt x="1258" y="5564"/>
                  <a:pt x="1162" y="5631"/>
                  <a:pt x="1148" y="5639"/>
                </a:cubicBezTo>
                <a:cubicBezTo>
                  <a:pt x="1144" y="5641"/>
                  <a:pt x="1140" y="5645"/>
                  <a:pt x="1137" y="5647"/>
                </a:cubicBezTo>
                <a:cubicBezTo>
                  <a:pt x="1136" y="5649"/>
                  <a:pt x="1129" y="5655"/>
                  <a:pt x="1121" y="5660"/>
                </a:cubicBezTo>
                <a:cubicBezTo>
                  <a:pt x="1114" y="5666"/>
                  <a:pt x="1095" y="5684"/>
                  <a:pt x="1080" y="5701"/>
                </a:cubicBezTo>
                <a:cubicBezTo>
                  <a:pt x="1065" y="5719"/>
                  <a:pt x="1054" y="5730"/>
                  <a:pt x="1052" y="5732"/>
                </a:cubicBezTo>
                <a:cubicBezTo>
                  <a:pt x="1048" y="5733"/>
                  <a:pt x="1038" y="5741"/>
                  <a:pt x="1035" y="5744"/>
                </a:cubicBezTo>
                <a:cubicBezTo>
                  <a:pt x="1029" y="5750"/>
                  <a:pt x="1017" y="5757"/>
                  <a:pt x="1010" y="5760"/>
                </a:cubicBezTo>
                <a:cubicBezTo>
                  <a:pt x="992" y="5766"/>
                  <a:pt x="978" y="5775"/>
                  <a:pt x="962" y="5789"/>
                </a:cubicBezTo>
                <a:cubicBezTo>
                  <a:pt x="958" y="5793"/>
                  <a:pt x="955" y="5796"/>
                  <a:pt x="952" y="5798"/>
                </a:cubicBezTo>
                <a:cubicBezTo>
                  <a:pt x="953" y="5796"/>
                  <a:pt x="954" y="5794"/>
                  <a:pt x="956" y="5791"/>
                </a:cubicBezTo>
                <a:cubicBezTo>
                  <a:pt x="965" y="5774"/>
                  <a:pt x="1020" y="5580"/>
                  <a:pt x="1025" y="5546"/>
                </a:cubicBezTo>
                <a:cubicBezTo>
                  <a:pt x="1025" y="5544"/>
                  <a:pt x="1028" y="5530"/>
                  <a:pt x="1032" y="5514"/>
                </a:cubicBezTo>
                <a:cubicBezTo>
                  <a:pt x="1040" y="5478"/>
                  <a:pt x="1041" y="5470"/>
                  <a:pt x="1047" y="5441"/>
                </a:cubicBezTo>
                <a:cubicBezTo>
                  <a:pt x="1049" y="5428"/>
                  <a:pt x="1055" y="5399"/>
                  <a:pt x="1060" y="5376"/>
                </a:cubicBezTo>
                <a:lnTo>
                  <a:pt x="1061" y="5371"/>
                </a:lnTo>
                <a:cubicBezTo>
                  <a:pt x="1066" y="5342"/>
                  <a:pt x="1070" y="5324"/>
                  <a:pt x="1072" y="5315"/>
                </a:cubicBezTo>
                <a:lnTo>
                  <a:pt x="1072" y="5313"/>
                </a:lnTo>
                <a:cubicBezTo>
                  <a:pt x="1080" y="5267"/>
                  <a:pt x="1145" y="5153"/>
                  <a:pt x="1196" y="5096"/>
                </a:cubicBezTo>
                <a:cubicBezTo>
                  <a:pt x="1248" y="5037"/>
                  <a:pt x="1312" y="5005"/>
                  <a:pt x="1450" y="4968"/>
                </a:cubicBezTo>
                <a:cubicBezTo>
                  <a:pt x="1526" y="4947"/>
                  <a:pt x="1543" y="4941"/>
                  <a:pt x="1676" y="4889"/>
                </a:cubicBezTo>
                <a:cubicBezTo>
                  <a:pt x="1759" y="4856"/>
                  <a:pt x="1807" y="4823"/>
                  <a:pt x="1836" y="4780"/>
                </a:cubicBezTo>
                <a:cubicBezTo>
                  <a:pt x="1874" y="4726"/>
                  <a:pt x="1909" y="4681"/>
                  <a:pt x="1949" y="4636"/>
                </a:cubicBezTo>
                <a:cubicBezTo>
                  <a:pt x="2014" y="4561"/>
                  <a:pt x="2042" y="4536"/>
                  <a:pt x="2097" y="4501"/>
                </a:cubicBezTo>
                <a:cubicBezTo>
                  <a:pt x="2135" y="4476"/>
                  <a:pt x="2180" y="4460"/>
                  <a:pt x="2226" y="4456"/>
                </a:cubicBezTo>
                <a:cubicBezTo>
                  <a:pt x="2273" y="4452"/>
                  <a:pt x="2319" y="4458"/>
                  <a:pt x="2359" y="4476"/>
                </a:cubicBezTo>
                <a:cubicBezTo>
                  <a:pt x="2396" y="4491"/>
                  <a:pt x="2453" y="4541"/>
                  <a:pt x="2473" y="4575"/>
                </a:cubicBezTo>
                <a:cubicBezTo>
                  <a:pt x="2480" y="4586"/>
                  <a:pt x="2504" y="4617"/>
                  <a:pt x="2511" y="4617"/>
                </a:cubicBezTo>
                <a:moveTo>
                  <a:pt x="1387" y="4927"/>
                </a:moveTo>
                <a:cubicBezTo>
                  <a:pt x="1389" y="4925"/>
                  <a:pt x="1395" y="4922"/>
                  <a:pt x="1396" y="4918"/>
                </a:cubicBezTo>
                <a:lnTo>
                  <a:pt x="1396" y="4918"/>
                </a:lnTo>
                <a:cubicBezTo>
                  <a:pt x="1401" y="4917"/>
                  <a:pt x="1409" y="4909"/>
                  <a:pt x="1411" y="4907"/>
                </a:cubicBezTo>
                <a:cubicBezTo>
                  <a:pt x="1428" y="4890"/>
                  <a:pt x="1474" y="4852"/>
                  <a:pt x="1503" y="4833"/>
                </a:cubicBezTo>
                <a:cubicBezTo>
                  <a:pt x="1518" y="4823"/>
                  <a:pt x="1553" y="4807"/>
                  <a:pt x="1591" y="4793"/>
                </a:cubicBezTo>
                <a:cubicBezTo>
                  <a:pt x="1601" y="4790"/>
                  <a:pt x="1611" y="4786"/>
                  <a:pt x="1615" y="4784"/>
                </a:cubicBezTo>
                <a:cubicBezTo>
                  <a:pt x="1650" y="4768"/>
                  <a:pt x="1679" y="4754"/>
                  <a:pt x="1692" y="4747"/>
                </a:cubicBezTo>
                <a:cubicBezTo>
                  <a:pt x="1729" y="4728"/>
                  <a:pt x="1756" y="4704"/>
                  <a:pt x="1797" y="4652"/>
                </a:cubicBezTo>
                <a:cubicBezTo>
                  <a:pt x="1808" y="4638"/>
                  <a:pt x="1820" y="4622"/>
                  <a:pt x="1825" y="4617"/>
                </a:cubicBezTo>
                <a:cubicBezTo>
                  <a:pt x="1829" y="4611"/>
                  <a:pt x="1844" y="4593"/>
                  <a:pt x="1857" y="4577"/>
                </a:cubicBezTo>
                <a:cubicBezTo>
                  <a:pt x="1874" y="4556"/>
                  <a:pt x="1887" y="4540"/>
                  <a:pt x="1896" y="4529"/>
                </a:cubicBezTo>
                <a:cubicBezTo>
                  <a:pt x="1909" y="4512"/>
                  <a:pt x="1910" y="4510"/>
                  <a:pt x="1907" y="4507"/>
                </a:cubicBezTo>
                <a:cubicBezTo>
                  <a:pt x="1905" y="4505"/>
                  <a:pt x="1901" y="4507"/>
                  <a:pt x="1898" y="4511"/>
                </a:cubicBezTo>
                <a:cubicBezTo>
                  <a:pt x="1895" y="4513"/>
                  <a:pt x="1892" y="4518"/>
                  <a:pt x="1887" y="4523"/>
                </a:cubicBezTo>
                <a:cubicBezTo>
                  <a:pt x="1877" y="4534"/>
                  <a:pt x="1863" y="4550"/>
                  <a:pt x="1844" y="4572"/>
                </a:cubicBezTo>
                <a:cubicBezTo>
                  <a:pt x="1810" y="4610"/>
                  <a:pt x="1772" y="4651"/>
                  <a:pt x="1760" y="4664"/>
                </a:cubicBezTo>
                <a:cubicBezTo>
                  <a:pt x="1749" y="4674"/>
                  <a:pt x="1736" y="4687"/>
                  <a:pt x="1734" y="4690"/>
                </a:cubicBezTo>
                <a:cubicBezTo>
                  <a:pt x="1722" y="4706"/>
                  <a:pt x="1641" y="4749"/>
                  <a:pt x="1576" y="4774"/>
                </a:cubicBezTo>
                <a:cubicBezTo>
                  <a:pt x="1550" y="4784"/>
                  <a:pt x="1507" y="4805"/>
                  <a:pt x="1490" y="4815"/>
                </a:cubicBezTo>
                <a:cubicBezTo>
                  <a:pt x="1471" y="4827"/>
                  <a:pt x="1436" y="4854"/>
                  <a:pt x="1419" y="4870"/>
                </a:cubicBezTo>
                <a:cubicBezTo>
                  <a:pt x="1411" y="4877"/>
                  <a:pt x="1395" y="4891"/>
                  <a:pt x="1382" y="4900"/>
                </a:cubicBezTo>
                <a:cubicBezTo>
                  <a:pt x="1370" y="4910"/>
                  <a:pt x="1354" y="4922"/>
                  <a:pt x="1348" y="4926"/>
                </a:cubicBezTo>
                <a:cubicBezTo>
                  <a:pt x="1345" y="4929"/>
                  <a:pt x="1342" y="4931"/>
                  <a:pt x="1339" y="4933"/>
                </a:cubicBezTo>
                <a:cubicBezTo>
                  <a:pt x="1342" y="4927"/>
                  <a:pt x="1344" y="4924"/>
                  <a:pt x="1344" y="4923"/>
                </a:cubicBezTo>
                <a:cubicBezTo>
                  <a:pt x="1347" y="4921"/>
                  <a:pt x="1353" y="4906"/>
                  <a:pt x="1355" y="4902"/>
                </a:cubicBezTo>
                <a:cubicBezTo>
                  <a:pt x="1363" y="4883"/>
                  <a:pt x="1390" y="4842"/>
                  <a:pt x="1402" y="4831"/>
                </a:cubicBezTo>
                <a:cubicBezTo>
                  <a:pt x="1418" y="4816"/>
                  <a:pt x="1444" y="4797"/>
                  <a:pt x="1467" y="4784"/>
                </a:cubicBezTo>
                <a:cubicBezTo>
                  <a:pt x="1529" y="4748"/>
                  <a:pt x="1661" y="4660"/>
                  <a:pt x="1676" y="4643"/>
                </a:cubicBezTo>
                <a:cubicBezTo>
                  <a:pt x="1701" y="4617"/>
                  <a:pt x="1758" y="4540"/>
                  <a:pt x="1797" y="4479"/>
                </a:cubicBezTo>
                <a:cubicBezTo>
                  <a:pt x="1811" y="4457"/>
                  <a:pt x="1853" y="4407"/>
                  <a:pt x="1866" y="4397"/>
                </a:cubicBezTo>
                <a:cubicBezTo>
                  <a:pt x="1889" y="4378"/>
                  <a:pt x="1912" y="4364"/>
                  <a:pt x="1938" y="4354"/>
                </a:cubicBezTo>
                <a:cubicBezTo>
                  <a:pt x="1966" y="4343"/>
                  <a:pt x="1986" y="4341"/>
                  <a:pt x="2024" y="4349"/>
                </a:cubicBezTo>
                <a:lnTo>
                  <a:pt x="2024" y="4349"/>
                </a:lnTo>
                <a:cubicBezTo>
                  <a:pt x="2035" y="4351"/>
                  <a:pt x="2054" y="4356"/>
                  <a:pt x="2065" y="4358"/>
                </a:cubicBezTo>
                <a:cubicBezTo>
                  <a:pt x="2076" y="4361"/>
                  <a:pt x="2103" y="4368"/>
                  <a:pt x="2126" y="4373"/>
                </a:cubicBezTo>
                <a:lnTo>
                  <a:pt x="2127" y="4374"/>
                </a:lnTo>
                <a:cubicBezTo>
                  <a:pt x="2164" y="4382"/>
                  <a:pt x="2192" y="4391"/>
                  <a:pt x="2213" y="4398"/>
                </a:cubicBezTo>
                <a:lnTo>
                  <a:pt x="2214" y="4399"/>
                </a:lnTo>
                <a:cubicBezTo>
                  <a:pt x="2224" y="4402"/>
                  <a:pt x="2243" y="4409"/>
                  <a:pt x="2257" y="4413"/>
                </a:cubicBezTo>
                <a:cubicBezTo>
                  <a:pt x="2282" y="4421"/>
                  <a:pt x="2299" y="4428"/>
                  <a:pt x="2319" y="4438"/>
                </a:cubicBezTo>
                <a:cubicBezTo>
                  <a:pt x="2298" y="4433"/>
                  <a:pt x="2276" y="4430"/>
                  <a:pt x="2242" y="4430"/>
                </a:cubicBezTo>
                <a:cubicBezTo>
                  <a:pt x="2203" y="4430"/>
                  <a:pt x="2140" y="4447"/>
                  <a:pt x="2100" y="4470"/>
                </a:cubicBezTo>
                <a:cubicBezTo>
                  <a:pt x="2078" y="4482"/>
                  <a:pt x="2032" y="4515"/>
                  <a:pt x="2014" y="4532"/>
                </a:cubicBezTo>
                <a:cubicBezTo>
                  <a:pt x="1989" y="4555"/>
                  <a:pt x="1956" y="4590"/>
                  <a:pt x="1922" y="4630"/>
                </a:cubicBezTo>
                <a:cubicBezTo>
                  <a:pt x="1883" y="4675"/>
                  <a:pt x="1865" y="4698"/>
                  <a:pt x="1821" y="4761"/>
                </a:cubicBezTo>
                <a:cubicBezTo>
                  <a:pt x="1792" y="4802"/>
                  <a:pt x="1758" y="4829"/>
                  <a:pt x="1707" y="4851"/>
                </a:cubicBezTo>
                <a:cubicBezTo>
                  <a:pt x="1611" y="4892"/>
                  <a:pt x="1527" y="4923"/>
                  <a:pt x="1462" y="4940"/>
                </a:cubicBezTo>
                <a:cubicBezTo>
                  <a:pt x="1393" y="4958"/>
                  <a:pt x="1361" y="4969"/>
                  <a:pt x="1322" y="4984"/>
                </a:cubicBezTo>
                <a:cubicBezTo>
                  <a:pt x="1316" y="4986"/>
                  <a:pt x="1311" y="4988"/>
                  <a:pt x="1307" y="4990"/>
                </a:cubicBezTo>
                <a:cubicBezTo>
                  <a:pt x="1311" y="4987"/>
                  <a:pt x="1315" y="4983"/>
                  <a:pt x="1320" y="4979"/>
                </a:cubicBezTo>
                <a:cubicBezTo>
                  <a:pt x="1334" y="4968"/>
                  <a:pt x="1353" y="4953"/>
                  <a:pt x="1362" y="4945"/>
                </a:cubicBezTo>
                <a:cubicBezTo>
                  <a:pt x="1372" y="4937"/>
                  <a:pt x="1383" y="4929"/>
                  <a:pt x="1387" y="4927"/>
                </a:cubicBezTo>
                <a:moveTo>
                  <a:pt x="2117" y="4348"/>
                </a:moveTo>
                <a:cubicBezTo>
                  <a:pt x="2105" y="4345"/>
                  <a:pt x="2080" y="4339"/>
                  <a:pt x="2062" y="4335"/>
                </a:cubicBezTo>
                <a:cubicBezTo>
                  <a:pt x="2056" y="4333"/>
                  <a:pt x="2050" y="4332"/>
                  <a:pt x="2045" y="4330"/>
                </a:cubicBezTo>
                <a:cubicBezTo>
                  <a:pt x="2067" y="4329"/>
                  <a:pt x="2105" y="4328"/>
                  <a:pt x="2123" y="4328"/>
                </a:cubicBezTo>
                <a:cubicBezTo>
                  <a:pt x="2181" y="4331"/>
                  <a:pt x="2226" y="4339"/>
                  <a:pt x="2273" y="4355"/>
                </a:cubicBezTo>
                <a:cubicBezTo>
                  <a:pt x="2338" y="4377"/>
                  <a:pt x="2373" y="4395"/>
                  <a:pt x="2416" y="4431"/>
                </a:cubicBezTo>
                <a:cubicBezTo>
                  <a:pt x="2443" y="4453"/>
                  <a:pt x="2467" y="4478"/>
                  <a:pt x="2469" y="4483"/>
                </a:cubicBezTo>
                <a:cubicBezTo>
                  <a:pt x="2469" y="4485"/>
                  <a:pt x="2470" y="4487"/>
                  <a:pt x="2471" y="4489"/>
                </a:cubicBezTo>
                <a:cubicBezTo>
                  <a:pt x="2472" y="4489"/>
                  <a:pt x="2473" y="4490"/>
                  <a:pt x="2474" y="4490"/>
                </a:cubicBezTo>
                <a:cubicBezTo>
                  <a:pt x="2477" y="4494"/>
                  <a:pt x="2486" y="4518"/>
                  <a:pt x="2489" y="4542"/>
                </a:cubicBezTo>
                <a:lnTo>
                  <a:pt x="2490" y="4553"/>
                </a:lnTo>
                <a:lnTo>
                  <a:pt x="2489" y="4551"/>
                </a:lnTo>
                <a:cubicBezTo>
                  <a:pt x="2458" y="4511"/>
                  <a:pt x="2420" y="4477"/>
                  <a:pt x="2370" y="4444"/>
                </a:cubicBezTo>
                <a:cubicBezTo>
                  <a:pt x="2325" y="4415"/>
                  <a:pt x="2306" y="4406"/>
                  <a:pt x="2258" y="4390"/>
                </a:cubicBezTo>
                <a:cubicBezTo>
                  <a:pt x="2242" y="4385"/>
                  <a:pt x="2219" y="4377"/>
                  <a:pt x="2206" y="4372"/>
                </a:cubicBezTo>
                <a:cubicBezTo>
                  <a:pt x="2193" y="4367"/>
                  <a:pt x="2173" y="4361"/>
                  <a:pt x="2161" y="4358"/>
                </a:cubicBezTo>
                <a:cubicBezTo>
                  <a:pt x="2149" y="4356"/>
                  <a:pt x="2130" y="4351"/>
                  <a:pt x="2117" y="4348"/>
                </a:cubicBezTo>
                <a:moveTo>
                  <a:pt x="1858" y="4046"/>
                </a:moveTo>
                <a:cubicBezTo>
                  <a:pt x="1858" y="4049"/>
                  <a:pt x="1849" y="4058"/>
                  <a:pt x="1827" y="4065"/>
                </a:cubicBezTo>
                <a:cubicBezTo>
                  <a:pt x="1825" y="4066"/>
                  <a:pt x="1823" y="4067"/>
                  <a:pt x="1820" y="4068"/>
                </a:cubicBezTo>
                <a:cubicBezTo>
                  <a:pt x="1823" y="4065"/>
                  <a:pt x="1825" y="4063"/>
                  <a:pt x="1829" y="4060"/>
                </a:cubicBezTo>
                <a:cubicBezTo>
                  <a:pt x="1841" y="4049"/>
                  <a:pt x="1851" y="4044"/>
                  <a:pt x="1856" y="4044"/>
                </a:cubicBezTo>
                <a:lnTo>
                  <a:pt x="1857" y="4045"/>
                </a:lnTo>
                <a:cubicBezTo>
                  <a:pt x="1857" y="4045"/>
                  <a:pt x="1858" y="4045"/>
                  <a:pt x="1858" y="4046"/>
                </a:cubicBezTo>
                <a:moveTo>
                  <a:pt x="2699" y="2816"/>
                </a:moveTo>
                <a:cubicBezTo>
                  <a:pt x="2696" y="2814"/>
                  <a:pt x="2688" y="2809"/>
                  <a:pt x="2683" y="2805"/>
                </a:cubicBezTo>
                <a:cubicBezTo>
                  <a:pt x="2682" y="2804"/>
                  <a:pt x="2679" y="2802"/>
                  <a:pt x="2677" y="2805"/>
                </a:cubicBezTo>
                <a:cubicBezTo>
                  <a:pt x="2674" y="2808"/>
                  <a:pt x="2677" y="2810"/>
                  <a:pt x="2681" y="2815"/>
                </a:cubicBezTo>
                <a:cubicBezTo>
                  <a:pt x="2684" y="2819"/>
                  <a:pt x="2689" y="2823"/>
                  <a:pt x="2694" y="2829"/>
                </a:cubicBezTo>
                <a:cubicBezTo>
                  <a:pt x="2707" y="2842"/>
                  <a:pt x="2724" y="2862"/>
                  <a:pt x="2730" y="2871"/>
                </a:cubicBezTo>
                <a:cubicBezTo>
                  <a:pt x="2743" y="2890"/>
                  <a:pt x="2780" y="2936"/>
                  <a:pt x="2795" y="2951"/>
                </a:cubicBezTo>
                <a:cubicBezTo>
                  <a:pt x="2800" y="2956"/>
                  <a:pt x="2808" y="2964"/>
                  <a:pt x="2813" y="2970"/>
                </a:cubicBezTo>
                <a:cubicBezTo>
                  <a:pt x="2817" y="2975"/>
                  <a:pt x="2824" y="2983"/>
                  <a:pt x="2828" y="2987"/>
                </a:cubicBezTo>
                <a:cubicBezTo>
                  <a:pt x="2832" y="2991"/>
                  <a:pt x="2844" y="3004"/>
                  <a:pt x="2854" y="3016"/>
                </a:cubicBezTo>
                <a:cubicBezTo>
                  <a:pt x="2859" y="3022"/>
                  <a:pt x="2863" y="3026"/>
                  <a:pt x="2865" y="3029"/>
                </a:cubicBezTo>
                <a:cubicBezTo>
                  <a:pt x="2857" y="3028"/>
                  <a:pt x="2842" y="3025"/>
                  <a:pt x="2829" y="3024"/>
                </a:cubicBezTo>
                <a:cubicBezTo>
                  <a:pt x="2764" y="3014"/>
                  <a:pt x="2739" y="3004"/>
                  <a:pt x="2674" y="2958"/>
                </a:cubicBezTo>
                <a:cubicBezTo>
                  <a:pt x="2629" y="2926"/>
                  <a:pt x="2601" y="2901"/>
                  <a:pt x="2562" y="2860"/>
                </a:cubicBezTo>
                <a:cubicBezTo>
                  <a:pt x="2529" y="2823"/>
                  <a:pt x="2491" y="2787"/>
                  <a:pt x="2457" y="2760"/>
                </a:cubicBezTo>
                <a:cubicBezTo>
                  <a:pt x="2413" y="2725"/>
                  <a:pt x="2394" y="2718"/>
                  <a:pt x="2386" y="2718"/>
                </a:cubicBezTo>
                <a:cubicBezTo>
                  <a:pt x="2396" y="2714"/>
                  <a:pt x="2418" y="2706"/>
                  <a:pt x="2468" y="2691"/>
                </a:cubicBezTo>
                <a:cubicBezTo>
                  <a:pt x="2470" y="2690"/>
                  <a:pt x="2489" y="2689"/>
                  <a:pt x="2518" y="2688"/>
                </a:cubicBezTo>
                <a:cubicBezTo>
                  <a:pt x="2550" y="2687"/>
                  <a:pt x="2569" y="2688"/>
                  <a:pt x="2586" y="2691"/>
                </a:cubicBezTo>
                <a:cubicBezTo>
                  <a:pt x="2639" y="2701"/>
                  <a:pt x="2716" y="2750"/>
                  <a:pt x="2758" y="2799"/>
                </a:cubicBezTo>
                <a:cubicBezTo>
                  <a:pt x="2771" y="2814"/>
                  <a:pt x="2788" y="2837"/>
                  <a:pt x="2796" y="2849"/>
                </a:cubicBezTo>
                <a:cubicBezTo>
                  <a:pt x="2804" y="2862"/>
                  <a:pt x="2821" y="2887"/>
                  <a:pt x="2833" y="2906"/>
                </a:cubicBezTo>
                <a:cubicBezTo>
                  <a:pt x="2845" y="2924"/>
                  <a:pt x="2860" y="2951"/>
                  <a:pt x="2867" y="2966"/>
                </a:cubicBezTo>
                <a:cubicBezTo>
                  <a:pt x="2879" y="2992"/>
                  <a:pt x="2888" y="3015"/>
                  <a:pt x="2893" y="3028"/>
                </a:cubicBezTo>
                <a:cubicBezTo>
                  <a:pt x="2892" y="3028"/>
                  <a:pt x="2892" y="3027"/>
                  <a:pt x="2891" y="3027"/>
                </a:cubicBezTo>
                <a:cubicBezTo>
                  <a:pt x="2879" y="3012"/>
                  <a:pt x="2829" y="2955"/>
                  <a:pt x="2815" y="2940"/>
                </a:cubicBezTo>
                <a:cubicBezTo>
                  <a:pt x="2809" y="2934"/>
                  <a:pt x="2800" y="2925"/>
                  <a:pt x="2794" y="2919"/>
                </a:cubicBezTo>
                <a:cubicBezTo>
                  <a:pt x="2789" y="2914"/>
                  <a:pt x="2778" y="2900"/>
                  <a:pt x="2769" y="2890"/>
                </a:cubicBezTo>
                <a:cubicBezTo>
                  <a:pt x="2747" y="2863"/>
                  <a:pt x="2708" y="2821"/>
                  <a:pt x="2699" y="2816"/>
                </a:cubicBezTo>
                <a:moveTo>
                  <a:pt x="2080" y="2827"/>
                </a:moveTo>
                <a:cubicBezTo>
                  <a:pt x="2081" y="2826"/>
                  <a:pt x="2084" y="2824"/>
                  <a:pt x="2103" y="2812"/>
                </a:cubicBezTo>
                <a:cubicBezTo>
                  <a:pt x="2154" y="2778"/>
                  <a:pt x="2174" y="2770"/>
                  <a:pt x="2255" y="2750"/>
                </a:cubicBezTo>
                <a:cubicBezTo>
                  <a:pt x="2283" y="2743"/>
                  <a:pt x="2308" y="2737"/>
                  <a:pt x="2310" y="2737"/>
                </a:cubicBezTo>
                <a:cubicBezTo>
                  <a:pt x="2326" y="2732"/>
                  <a:pt x="2355" y="2733"/>
                  <a:pt x="2377" y="2738"/>
                </a:cubicBezTo>
                <a:cubicBezTo>
                  <a:pt x="2402" y="2744"/>
                  <a:pt x="2405" y="2746"/>
                  <a:pt x="2443" y="2777"/>
                </a:cubicBezTo>
                <a:cubicBezTo>
                  <a:pt x="2451" y="2784"/>
                  <a:pt x="2464" y="2795"/>
                  <a:pt x="2471" y="2800"/>
                </a:cubicBezTo>
                <a:lnTo>
                  <a:pt x="2477" y="2805"/>
                </a:lnTo>
                <a:lnTo>
                  <a:pt x="2469" y="2805"/>
                </a:lnTo>
                <a:cubicBezTo>
                  <a:pt x="2448" y="2807"/>
                  <a:pt x="2392" y="2829"/>
                  <a:pt x="2365" y="2847"/>
                </a:cubicBezTo>
                <a:cubicBezTo>
                  <a:pt x="2354" y="2854"/>
                  <a:pt x="2337" y="2867"/>
                  <a:pt x="2328" y="2877"/>
                </a:cubicBezTo>
                <a:cubicBezTo>
                  <a:pt x="2290" y="2918"/>
                  <a:pt x="2270" y="2933"/>
                  <a:pt x="2236" y="2944"/>
                </a:cubicBezTo>
                <a:cubicBezTo>
                  <a:pt x="2210" y="2953"/>
                  <a:pt x="2172" y="2964"/>
                  <a:pt x="2145" y="2969"/>
                </a:cubicBezTo>
                <a:cubicBezTo>
                  <a:pt x="2109" y="2975"/>
                  <a:pt x="2058" y="2988"/>
                  <a:pt x="2032" y="2997"/>
                </a:cubicBezTo>
                <a:cubicBezTo>
                  <a:pt x="2021" y="3001"/>
                  <a:pt x="2007" y="3005"/>
                  <a:pt x="2001" y="3006"/>
                </a:cubicBezTo>
                <a:cubicBezTo>
                  <a:pt x="1980" y="3011"/>
                  <a:pt x="1939" y="3029"/>
                  <a:pt x="1910" y="3046"/>
                </a:cubicBezTo>
                <a:cubicBezTo>
                  <a:pt x="1918" y="3038"/>
                  <a:pt x="1929" y="3029"/>
                  <a:pt x="1939" y="3023"/>
                </a:cubicBezTo>
                <a:cubicBezTo>
                  <a:pt x="1952" y="3013"/>
                  <a:pt x="1969" y="3001"/>
                  <a:pt x="1976" y="2995"/>
                </a:cubicBezTo>
                <a:cubicBezTo>
                  <a:pt x="1996" y="2980"/>
                  <a:pt x="2045" y="2947"/>
                  <a:pt x="2065" y="2937"/>
                </a:cubicBezTo>
                <a:cubicBezTo>
                  <a:pt x="2075" y="2932"/>
                  <a:pt x="2105" y="2915"/>
                  <a:pt x="2132" y="2899"/>
                </a:cubicBezTo>
                <a:cubicBezTo>
                  <a:pt x="2158" y="2884"/>
                  <a:pt x="2195" y="2865"/>
                  <a:pt x="2213" y="2856"/>
                </a:cubicBezTo>
                <a:cubicBezTo>
                  <a:pt x="2239" y="2844"/>
                  <a:pt x="2259" y="2834"/>
                  <a:pt x="2272" y="2827"/>
                </a:cubicBezTo>
                <a:cubicBezTo>
                  <a:pt x="2279" y="2823"/>
                  <a:pt x="2284" y="2821"/>
                  <a:pt x="2288" y="2819"/>
                </a:cubicBezTo>
                <a:cubicBezTo>
                  <a:pt x="2292" y="2816"/>
                  <a:pt x="2295" y="2814"/>
                  <a:pt x="2294" y="2811"/>
                </a:cubicBezTo>
                <a:cubicBezTo>
                  <a:pt x="2294" y="2809"/>
                  <a:pt x="2292" y="2808"/>
                  <a:pt x="2291" y="2808"/>
                </a:cubicBezTo>
                <a:cubicBezTo>
                  <a:pt x="2289" y="2808"/>
                  <a:pt x="2288" y="2809"/>
                  <a:pt x="2288" y="2809"/>
                </a:cubicBezTo>
                <a:cubicBezTo>
                  <a:pt x="2216" y="2828"/>
                  <a:pt x="2062" y="2906"/>
                  <a:pt x="1983" y="2963"/>
                </a:cubicBezTo>
                <a:cubicBezTo>
                  <a:pt x="1968" y="2974"/>
                  <a:pt x="1945" y="2991"/>
                  <a:pt x="1930" y="3001"/>
                </a:cubicBezTo>
                <a:cubicBezTo>
                  <a:pt x="1922" y="3007"/>
                  <a:pt x="1913" y="3014"/>
                  <a:pt x="1906" y="3019"/>
                </a:cubicBezTo>
                <a:cubicBezTo>
                  <a:pt x="1910" y="3013"/>
                  <a:pt x="1915" y="3006"/>
                  <a:pt x="1917" y="3004"/>
                </a:cubicBezTo>
                <a:cubicBezTo>
                  <a:pt x="1918" y="3002"/>
                  <a:pt x="1926" y="2991"/>
                  <a:pt x="1931" y="2984"/>
                </a:cubicBezTo>
                <a:cubicBezTo>
                  <a:pt x="1953" y="2954"/>
                  <a:pt x="2006" y="2893"/>
                  <a:pt x="2039" y="2861"/>
                </a:cubicBezTo>
                <a:cubicBezTo>
                  <a:pt x="2050" y="2850"/>
                  <a:pt x="2077" y="2828"/>
                  <a:pt x="2080" y="2827"/>
                </a:cubicBezTo>
                <a:moveTo>
                  <a:pt x="1709" y="2894"/>
                </a:moveTo>
                <a:cubicBezTo>
                  <a:pt x="1711" y="2886"/>
                  <a:pt x="1720" y="2864"/>
                  <a:pt x="1727" y="2857"/>
                </a:cubicBezTo>
                <a:cubicBezTo>
                  <a:pt x="1732" y="2850"/>
                  <a:pt x="1737" y="2848"/>
                  <a:pt x="1739" y="2848"/>
                </a:cubicBezTo>
                <a:cubicBezTo>
                  <a:pt x="1740" y="2848"/>
                  <a:pt x="1740" y="2848"/>
                  <a:pt x="1740" y="2848"/>
                </a:cubicBezTo>
                <a:cubicBezTo>
                  <a:pt x="1742" y="2849"/>
                  <a:pt x="1743" y="2851"/>
                  <a:pt x="1743" y="2853"/>
                </a:cubicBezTo>
                <a:lnTo>
                  <a:pt x="1743" y="2853"/>
                </a:lnTo>
                <a:cubicBezTo>
                  <a:pt x="1744" y="2856"/>
                  <a:pt x="1743" y="2862"/>
                  <a:pt x="1741" y="2865"/>
                </a:cubicBezTo>
                <a:cubicBezTo>
                  <a:pt x="1739" y="2871"/>
                  <a:pt x="1718" y="2889"/>
                  <a:pt x="1709" y="2894"/>
                </a:cubicBezTo>
                <a:moveTo>
                  <a:pt x="2161" y="1552"/>
                </a:moveTo>
                <a:lnTo>
                  <a:pt x="2161" y="1552"/>
                </a:lnTo>
                <a:cubicBezTo>
                  <a:pt x="2132" y="1575"/>
                  <a:pt x="2110" y="1614"/>
                  <a:pt x="2099" y="1664"/>
                </a:cubicBezTo>
                <a:cubicBezTo>
                  <a:pt x="2092" y="1694"/>
                  <a:pt x="2086" y="1715"/>
                  <a:pt x="2083" y="1724"/>
                </a:cubicBezTo>
                <a:cubicBezTo>
                  <a:pt x="2076" y="1744"/>
                  <a:pt x="2059" y="1803"/>
                  <a:pt x="2057" y="1816"/>
                </a:cubicBezTo>
                <a:cubicBezTo>
                  <a:pt x="2056" y="1819"/>
                  <a:pt x="2055" y="1830"/>
                  <a:pt x="2053" y="1840"/>
                </a:cubicBezTo>
                <a:cubicBezTo>
                  <a:pt x="2051" y="1850"/>
                  <a:pt x="2049" y="1863"/>
                  <a:pt x="2049" y="1869"/>
                </a:cubicBezTo>
                <a:cubicBezTo>
                  <a:pt x="2047" y="1884"/>
                  <a:pt x="2043" y="1906"/>
                  <a:pt x="2040" y="1915"/>
                </a:cubicBezTo>
                <a:cubicBezTo>
                  <a:pt x="2039" y="1919"/>
                  <a:pt x="2022" y="1951"/>
                  <a:pt x="1999" y="1990"/>
                </a:cubicBezTo>
                <a:cubicBezTo>
                  <a:pt x="1978" y="2027"/>
                  <a:pt x="1954" y="2069"/>
                  <a:pt x="1946" y="2084"/>
                </a:cubicBezTo>
                <a:cubicBezTo>
                  <a:pt x="1933" y="2106"/>
                  <a:pt x="1921" y="2125"/>
                  <a:pt x="1898" y="2160"/>
                </a:cubicBezTo>
                <a:cubicBezTo>
                  <a:pt x="1896" y="2164"/>
                  <a:pt x="1891" y="2171"/>
                  <a:pt x="1888" y="2174"/>
                </a:cubicBezTo>
                <a:cubicBezTo>
                  <a:pt x="1885" y="2178"/>
                  <a:pt x="1879" y="2186"/>
                  <a:pt x="1875" y="2191"/>
                </a:cubicBezTo>
                <a:cubicBezTo>
                  <a:pt x="1865" y="2204"/>
                  <a:pt x="1829" y="2239"/>
                  <a:pt x="1824" y="2242"/>
                </a:cubicBezTo>
                <a:cubicBezTo>
                  <a:pt x="1821" y="2242"/>
                  <a:pt x="1818" y="2245"/>
                  <a:pt x="1818" y="2247"/>
                </a:cubicBezTo>
                <a:cubicBezTo>
                  <a:pt x="1817" y="2248"/>
                  <a:pt x="1816" y="2249"/>
                  <a:pt x="1813" y="2251"/>
                </a:cubicBezTo>
                <a:cubicBezTo>
                  <a:pt x="1809" y="2253"/>
                  <a:pt x="1800" y="2259"/>
                  <a:pt x="1792" y="2265"/>
                </a:cubicBezTo>
                <a:lnTo>
                  <a:pt x="1752" y="2292"/>
                </a:lnTo>
                <a:cubicBezTo>
                  <a:pt x="1726" y="2310"/>
                  <a:pt x="1705" y="2325"/>
                  <a:pt x="1696" y="2332"/>
                </a:cubicBezTo>
                <a:cubicBezTo>
                  <a:pt x="1703" y="2321"/>
                  <a:pt x="1716" y="2300"/>
                  <a:pt x="1735" y="2273"/>
                </a:cubicBezTo>
                <a:cubicBezTo>
                  <a:pt x="1756" y="2240"/>
                  <a:pt x="1798" y="2159"/>
                  <a:pt x="1811" y="2126"/>
                </a:cubicBezTo>
                <a:cubicBezTo>
                  <a:pt x="1827" y="2085"/>
                  <a:pt x="1839" y="2048"/>
                  <a:pt x="1848" y="2006"/>
                </a:cubicBezTo>
                <a:cubicBezTo>
                  <a:pt x="1856" y="1966"/>
                  <a:pt x="1866" y="1941"/>
                  <a:pt x="1892" y="1896"/>
                </a:cubicBezTo>
                <a:cubicBezTo>
                  <a:pt x="1900" y="1882"/>
                  <a:pt x="1912" y="1858"/>
                  <a:pt x="1919" y="1842"/>
                </a:cubicBezTo>
                <a:cubicBezTo>
                  <a:pt x="1931" y="1813"/>
                  <a:pt x="1964" y="1746"/>
                  <a:pt x="1979" y="1718"/>
                </a:cubicBezTo>
                <a:cubicBezTo>
                  <a:pt x="1984" y="1709"/>
                  <a:pt x="1987" y="1704"/>
                  <a:pt x="1988" y="1701"/>
                </a:cubicBezTo>
                <a:cubicBezTo>
                  <a:pt x="1991" y="1696"/>
                  <a:pt x="1993" y="1693"/>
                  <a:pt x="1990" y="1691"/>
                </a:cubicBezTo>
                <a:cubicBezTo>
                  <a:pt x="1989" y="1690"/>
                  <a:pt x="1988" y="1690"/>
                  <a:pt x="1988" y="1690"/>
                </a:cubicBezTo>
                <a:cubicBezTo>
                  <a:pt x="1986" y="1690"/>
                  <a:pt x="1984" y="1692"/>
                  <a:pt x="1983" y="1694"/>
                </a:cubicBezTo>
                <a:cubicBezTo>
                  <a:pt x="1957" y="1724"/>
                  <a:pt x="1934" y="1761"/>
                  <a:pt x="1910" y="1813"/>
                </a:cubicBezTo>
                <a:cubicBezTo>
                  <a:pt x="1898" y="1838"/>
                  <a:pt x="1883" y="1867"/>
                  <a:pt x="1876" y="1878"/>
                </a:cubicBezTo>
                <a:cubicBezTo>
                  <a:pt x="1848" y="1924"/>
                  <a:pt x="1834" y="1960"/>
                  <a:pt x="1824" y="2005"/>
                </a:cubicBezTo>
                <a:cubicBezTo>
                  <a:pt x="1812" y="2063"/>
                  <a:pt x="1793" y="2117"/>
                  <a:pt x="1765" y="2171"/>
                </a:cubicBezTo>
                <a:cubicBezTo>
                  <a:pt x="1757" y="2186"/>
                  <a:pt x="1749" y="2202"/>
                  <a:pt x="1748" y="2207"/>
                </a:cubicBezTo>
                <a:cubicBezTo>
                  <a:pt x="1746" y="2211"/>
                  <a:pt x="1724" y="2246"/>
                  <a:pt x="1705" y="2277"/>
                </a:cubicBezTo>
                <a:cubicBezTo>
                  <a:pt x="1734" y="2221"/>
                  <a:pt x="1744" y="2182"/>
                  <a:pt x="1744" y="2128"/>
                </a:cubicBezTo>
                <a:cubicBezTo>
                  <a:pt x="1744" y="2066"/>
                  <a:pt x="1750" y="2025"/>
                  <a:pt x="1766" y="1972"/>
                </a:cubicBezTo>
                <a:cubicBezTo>
                  <a:pt x="1769" y="1959"/>
                  <a:pt x="1774" y="1944"/>
                  <a:pt x="1774" y="1942"/>
                </a:cubicBezTo>
                <a:cubicBezTo>
                  <a:pt x="1774" y="1941"/>
                  <a:pt x="1776" y="1938"/>
                  <a:pt x="1777" y="1934"/>
                </a:cubicBezTo>
                <a:cubicBezTo>
                  <a:pt x="1779" y="1930"/>
                  <a:pt x="1784" y="1914"/>
                  <a:pt x="1787" y="1901"/>
                </a:cubicBezTo>
                <a:cubicBezTo>
                  <a:pt x="1797" y="1861"/>
                  <a:pt x="1801" y="1847"/>
                  <a:pt x="1823" y="1791"/>
                </a:cubicBezTo>
                <a:cubicBezTo>
                  <a:pt x="1844" y="1736"/>
                  <a:pt x="1898" y="1672"/>
                  <a:pt x="1954" y="1636"/>
                </a:cubicBezTo>
                <a:cubicBezTo>
                  <a:pt x="1969" y="1626"/>
                  <a:pt x="1991" y="1611"/>
                  <a:pt x="2004" y="1602"/>
                </a:cubicBezTo>
                <a:cubicBezTo>
                  <a:pt x="2039" y="1578"/>
                  <a:pt x="2058" y="1567"/>
                  <a:pt x="2073" y="1562"/>
                </a:cubicBezTo>
                <a:cubicBezTo>
                  <a:pt x="2089" y="1558"/>
                  <a:pt x="2128" y="1551"/>
                  <a:pt x="2157" y="1549"/>
                </a:cubicBezTo>
                <a:lnTo>
                  <a:pt x="2165" y="1548"/>
                </a:lnTo>
                <a:lnTo>
                  <a:pt x="2161" y="1552"/>
                </a:lnTo>
                <a:moveTo>
                  <a:pt x="2239" y="1562"/>
                </a:moveTo>
                <a:cubicBezTo>
                  <a:pt x="2248" y="1571"/>
                  <a:pt x="2258" y="1599"/>
                  <a:pt x="2259" y="1619"/>
                </a:cubicBezTo>
                <a:cubicBezTo>
                  <a:pt x="2260" y="1623"/>
                  <a:pt x="2260" y="1626"/>
                  <a:pt x="2260" y="1628"/>
                </a:cubicBezTo>
                <a:cubicBezTo>
                  <a:pt x="2247" y="1614"/>
                  <a:pt x="2223" y="1598"/>
                  <a:pt x="2199" y="1591"/>
                </a:cubicBezTo>
                <a:cubicBezTo>
                  <a:pt x="2191" y="1589"/>
                  <a:pt x="2181" y="1588"/>
                  <a:pt x="2172" y="1588"/>
                </a:cubicBezTo>
                <a:cubicBezTo>
                  <a:pt x="2166" y="1588"/>
                  <a:pt x="2159" y="1588"/>
                  <a:pt x="2155" y="1590"/>
                </a:cubicBezTo>
                <a:cubicBezTo>
                  <a:pt x="2164" y="1580"/>
                  <a:pt x="2185" y="1562"/>
                  <a:pt x="2196" y="1557"/>
                </a:cubicBezTo>
                <a:cubicBezTo>
                  <a:pt x="2213" y="1550"/>
                  <a:pt x="2214" y="1550"/>
                  <a:pt x="2225" y="1554"/>
                </a:cubicBezTo>
                <a:lnTo>
                  <a:pt x="2225" y="1554"/>
                </a:lnTo>
                <a:cubicBezTo>
                  <a:pt x="2230" y="1556"/>
                  <a:pt x="2237" y="1560"/>
                  <a:pt x="2239" y="1562"/>
                </a:cubicBezTo>
                <a:moveTo>
                  <a:pt x="1463" y="1806"/>
                </a:moveTo>
                <a:cubicBezTo>
                  <a:pt x="1464" y="1776"/>
                  <a:pt x="1464" y="1772"/>
                  <a:pt x="1468" y="1748"/>
                </a:cubicBezTo>
                <a:cubicBezTo>
                  <a:pt x="1469" y="1739"/>
                  <a:pt x="1470" y="1727"/>
                  <a:pt x="1471" y="1721"/>
                </a:cubicBezTo>
                <a:cubicBezTo>
                  <a:pt x="1471" y="1714"/>
                  <a:pt x="1472" y="1709"/>
                  <a:pt x="1472" y="1708"/>
                </a:cubicBezTo>
                <a:cubicBezTo>
                  <a:pt x="1474" y="1706"/>
                  <a:pt x="1475" y="1682"/>
                  <a:pt x="1475" y="1672"/>
                </a:cubicBezTo>
                <a:cubicBezTo>
                  <a:pt x="1476" y="1654"/>
                  <a:pt x="1477" y="1633"/>
                  <a:pt x="1479" y="1625"/>
                </a:cubicBezTo>
                <a:cubicBezTo>
                  <a:pt x="1496" y="1542"/>
                  <a:pt x="1497" y="1535"/>
                  <a:pt x="1497" y="1461"/>
                </a:cubicBezTo>
                <a:cubicBezTo>
                  <a:pt x="1497" y="1443"/>
                  <a:pt x="1497" y="1421"/>
                  <a:pt x="1497" y="1412"/>
                </a:cubicBezTo>
                <a:cubicBezTo>
                  <a:pt x="1497" y="1402"/>
                  <a:pt x="1495" y="1360"/>
                  <a:pt x="1493" y="1318"/>
                </a:cubicBezTo>
                <a:cubicBezTo>
                  <a:pt x="1491" y="1277"/>
                  <a:pt x="1490" y="1234"/>
                  <a:pt x="1490" y="1224"/>
                </a:cubicBezTo>
                <a:cubicBezTo>
                  <a:pt x="1491" y="1215"/>
                  <a:pt x="1493" y="1194"/>
                  <a:pt x="1495" y="1178"/>
                </a:cubicBezTo>
                <a:cubicBezTo>
                  <a:pt x="1496" y="1162"/>
                  <a:pt x="1498" y="1135"/>
                  <a:pt x="1499" y="1118"/>
                </a:cubicBezTo>
                <a:cubicBezTo>
                  <a:pt x="1499" y="1100"/>
                  <a:pt x="1501" y="1084"/>
                  <a:pt x="1502" y="1081"/>
                </a:cubicBezTo>
                <a:cubicBezTo>
                  <a:pt x="1503" y="1079"/>
                  <a:pt x="1505" y="1073"/>
                  <a:pt x="1504" y="1069"/>
                </a:cubicBezTo>
                <a:cubicBezTo>
                  <a:pt x="1504" y="1065"/>
                  <a:pt x="1510" y="1033"/>
                  <a:pt x="1522" y="981"/>
                </a:cubicBezTo>
                <a:cubicBezTo>
                  <a:pt x="1525" y="966"/>
                  <a:pt x="1529" y="946"/>
                  <a:pt x="1531" y="937"/>
                </a:cubicBezTo>
                <a:cubicBezTo>
                  <a:pt x="1533" y="928"/>
                  <a:pt x="1538" y="908"/>
                  <a:pt x="1542" y="893"/>
                </a:cubicBezTo>
                <a:cubicBezTo>
                  <a:pt x="1550" y="864"/>
                  <a:pt x="1548" y="862"/>
                  <a:pt x="1547" y="861"/>
                </a:cubicBezTo>
                <a:cubicBezTo>
                  <a:pt x="1546" y="860"/>
                  <a:pt x="1544" y="860"/>
                  <a:pt x="1543" y="860"/>
                </a:cubicBezTo>
                <a:cubicBezTo>
                  <a:pt x="1541" y="861"/>
                  <a:pt x="1538" y="862"/>
                  <a:pt x="1520" y="916"/>
                </a:cubicBezTo>
                <a:cubicBezTo>
                  <a:pt x="1511" y="940"/>
                  <a:pt x="1501" y="972"/>
                  <a:pt x="1500" y="982"/>
                </a:cubicBezTo>
                <a:cubicBezTo>
                  <a:pt x="1499" y="988"/>
                  <a:pt x="1498" y="991"/>
                  <a:pt x="1497" y="992"/>
                </a:cubicBezTo>
                <a:cubicBezTo>
                  <a:pt x="1496" y="993"/>
                  <a:pt x="1495" y="997"/>
                  <a:pt x="1488" y="1030"/>
                </a:cubicBezTo>
                <a:cubicBezTo>
                  <a:pt x="1484" y="1047"/>
                  <a:pt x="1480" y="1069"/>
                  <a:pt x="1479" y="1078"/>
                </a:cubicBezTo>
                <a:cubicBezTo>
                  <a:pt x="1479" y="1083"/>
                  <a:pt x="1478" y="1094"/>
                  <a:pt x="1477" y="1101"/>
                </a:cubicBezTo>
                <a:cubicBezTo>
                  <a:pt x="1476" y="1118"/>
                  <a:pt x="1470" y="1200"/>
                  <a:pt x="1468" y="1222"/>
                </a:cubicBezTo>
                <a:cubicBezTo>
                  <a:pt x="1467" y="1232"/>
                  <a:pt x="1469" y="1276"/>
                  <a:pt x="1471" y="1319"/>
                </a:cubicBezTo>
                <a:cubicBezTo>
                  <a:pt x="1474" y="1365"/>
                  <a:pt x="1475" y="1399"/>
                  <a:pt x="1475" y="1402"/>
                </a:cubicBezTo>
                <a:cubicBezTo>
                  <a:pt x="1474" y="1406"/>
                  <a:pt x="1474" y="1427"/>
                  <a:pt x="1474" y="1446"/>
                </a:cubicBezTo>
                <a:cubicBezTo>
                  <a:pt x="1475" y="1532"/>
                  <a:pt x="1472" y="1569"/>
                  <a:pt x="1461" y="1600"/>
                </a:cubicBezTo>
                <a:cubicBezTo>
                  <a:pt x="1457" y="1613"/>
                  <a:pt x="1452" y="1647"/>
                  <a:pt x="1453" y="1661"/>
                </a:cubicBezTo>
                <a:cubicBezTo>
                  <a:pt x="1453" y="1669"/>
                  <a:pt x="1452" y="1687"/>
                  <a:pt x="1451" y="1700"/>
                </a:cubicBezTo>
                <a:lnTo>
                  <a:pt x="1449" y="1710"/>
                </a:lnTo>
                <a:cubicBezTo>
                  <a:pt x="1442" y="1776"/>
                  <a:pt x="1439" y="1832"/>
                  <a:pt x="1442" y="1878"/>
                </a:cubicBezTo>
                <a:lnTo>
                  <a:pt x="1442" y="1885"/>
                </a:lnTo>
                <a:cubicBezTo>
                  <a:pt x="1443" y="1892"/>
                  <a:pt x="1443" y="1899"/>
                  <a:pt x="1443" y="1905"/>
                </a:cubicBezTo>
                <a:cubicBezTo>
                  <a:pt x="1441" y="1892"/>
                  <a:pt x="1438" y="1877"/>
                  <a:pt x="1437" y="1864"/>
                </a:cubicBezTo>
                <a:cubicBezTo>
                  <a:pt x="1432" y="1832"/>
                  <a:pt x="1424" y="1702"/>
                  <a:pt x="1424" y="1663"/>
                </a:cubicBezTo>
                <a:cubicBezTo>
                  <a:pt x="1425" y="1570"/>
                  <a:pt x="1425" y="1566"/>
                  <a:pt x="1419" y="1550"/>
                </a:cubicBezTo>
                <a:cubicBezTo>
                  <a:pt x="1416" y="1541"/>
                  <a:pt x="1408" y="1519"/>
                  <a:pt x="1402" y="1502"/>
                </a:cubicBezTo>
                <a:cubicBezTo>
                  <a:pt x="1396" y="1484"/>
                  <a:pt x="1387" y="1460"/>
                  <a:pt x="1383" y="1449"/>
                </a:cubicBezTo>
                <a:cubicBezTo>
                  <a:pt x="1379" y="1437"/>
                  <a:pt x="1375" y="1427"/>
                  <a:pt x="1375" y="1426"/>
                </a:cubicBezTo>
                <a:cubicBezTo>
                  <a:pt x="1374" y="1423"/>
                  <a:pt x="1366" y="1404"/>
                  <a:pt x="1361" y="1392"/>
                </a:cubicBezTo>
                <a:cubicBezTo>
                  <a:pt x="1335" y="1326"/>
                  <a:pt x="1333" y="1317"/>
                  <a:pt x="1323" y="1266"/>
                </a:cubicBezTo>
                <a:cubicBezTo>
                  <a:pt x="1318" y="1236"/>
                  <a:pt x="1311" y="1127"/>
                  <a:pt x="1313" y="1087"/>
                </a:cubicBezTo>
                <a:cubicBezTo>
                  <a:pt x="1315" y="1014"/>
                  <a:pt x="1340" y="937"/>
                  <a:pt x="1403" y="813"/>
                </a:cubicBezTo>
                <a:cubicBezTo>
                  <a:pt x="1462" y="698"/>
                  <a:pt x="1481" y="662"/>
                  <a:pt x="1512" y="608"/>
                </a:cubicBezTo>
                <a:cubicBezTo>
                  <a:pt x="1563" y="522"/>
                  <a:pt x="1572" y="504"/>
                  <a:pt x="1608" y="422"/>
                </a:cubicBezTo>
                <a:cubicBezTo>
                  <a:pt x="1642" y="345"/>
                  <a:pt x="1659" y="302"/>
                  <a:pt x="1667" y="275"/>
                </a:cubicBezTo>
                <a:cubicBezTo>
                  <a:pt x="1681" y="226"/>
                  <a:pt x="1702" y="119"/>
                  <a:pt x="1706" y="80"/>
                </a:cubicBezTo>
                <a:cubicBezTo>
                  <a:pt x="1706" y="76"/>
                  <a:pt x="1706" y="73"/>
                  <a:pt x="1707" y="70"/>
                </a:cubicBezTo>
                <a:cubicBezTo>
                  <a:pt x="1708" y="75"/>
                  <a:pt x="1709" y="82"/>
                  <a:pt x="1709" y="90"/>
                </a:cubicBezTo>
                <a:cubicBezTo>
                  <a:pt x="1712" y="108"/>
                  <a:pt x="1715" y="133"/>
                  <a:pt x="1718" y="146"/>
                </a:cubicBezTo>
                <a:cubicBezTo>
                  <a:pt x="1720" y="158"/>
                  <a:pt x="1723" y="175"/>
                  <a:pt x="1724" y="183"/>
                </a:cubicBezTo>
                <a:cubicBezTo>
                  <a:pt x="1726" y="191"/>
                  <a:pt x="1731" y="220"/>
                  <a:pt x="1736" y="245"/>
                </a:cubicBezTo>
                <a:cubicBezTo>
                  <a:pt x="1760" y="376"/>
                  <a:pt x="1771" y="495"/>
                  <a:pt x="1767" y="563"/>
                </a:cubicBezTo>
                <a:cubicBezTo>
                  <a:pt x="1764" y="621"/>
                  <a:pt x="1751" y="686"/>
                  <a:pt x="1730" y="753"/>
                </a:cubicBezTo>
                <a:cubicBezTo>
                  <a:pt x="1716" y="796"/>
                  <a:pt x="1685" y="915"/>
                  <a:pt x="1677" y="952"/>
                </a:cubicBezTo>
                <a:cubicBezTo>
                  <a:pt x="1663" y="1019"/>
                  <a:pt x="1661" y="1048"/>
                  <a:pt x="1667" y="1158"/>
                </a:cubicBezTo>
                <a:cubicBezTo>
                  <a:pt x="1670" y="1217"/>
                  <a:pt x="1671" y="1262"/>
                  <a:pt x="1671" y="1265"/>
                </a:cubicBezTo>
                <a:cubicBezTo>
                  <a:pt x="1670" y="1270"/>
                  <a:pt x="1669" y="1284"/>
                  <a:pt x="1669" y="1297"/>
                </a:cubicBezTo>
                <a:cubicBezTo>
                  <a:pt x="1668" y="1349"/>
                  <a:pt x="1649" y="1443"/>
                  <a:pt x="1630" y="1484"/>
                </a:cubicBezTo>
                <a:cubicBezTo>
                  <a:pt x="1626" y="1494"/>
                  <a:pt x="1616" y="1512"/>
                  <a:pt x="1609" y="1524"/>
                </a:cubicBezTo>
                <a:cubicBezTo>
                  <a:pt x="1605" y="1533"/>
                  <a:pt x="1597" y="1547"/>
                  <a:pt x="1596" y="1549"/>
                </a:cubicBezTo>
                <a:cubicBezTo>
                  <a:pt x="1595" y="1551"/>
                  <a:pt x="1587" y="1565"/>
                  <a:pt x="1577" y="1583"/>
                </a:cubicBezTo>
                <a:cubicBezTo>
                  <a:pt x="1551" y="1628"/>
                  <a:pt x="1539" y="1656"/>
                  <a:pt x="1523" y="1704"/>
                </a:cubicBezTo>
                <a:cubicBezTo>
                  <a:pt x="1507" y="1754"/>
                  <a:pt x="1504" y="1771"/>
                  <a:pt x="1499" y="1820"/>
                </a:cubicBezTo>
                <a:cubicBezTo>
                  <a:pt x="1496" y="1853"/>
                  <a:pt x="1494" y="1859"/>
                  <a:pt x="1478" y="1895"/>
                </a:cubicBezTo>
                <a:lnTo>
                  <a:pt x="1466" y="1922"/>
                </a:lnTo>
                <a:lnTo>
                  <a:pt x="1466" y="1911"/>
                </a:lnTo>
                <a:cubicBezTo>
                  <a:pt x="1462" y="1864"/>
                  <a:pt x="1461" y="1835"/>
                  <a:pt x="1463" y="1806"/>
                </a:cubicBezTo>
                <a:moveTo>
                  <a:pt x="374" y="2704"/>
                </a:moveTo>
                <a:cubicBezTo>
                  <a:pt x="374" y="2708"/>
                  <a:pt x="373" y="2721"/>
                  <a:pt x="370" y="2734"/>
                </a:cubicBezTo>
                <a:cubicBezTo>
                  <a:pt x="368" y="2746"/>
                  <a:pt x="365" y="2768"/>
                  <a:pt x="364" y="2783"/>
                </a:cubicBezTo>
                <a:cubicBezTo>
                  <a:pt x="362" y="2817"/>
                  <a:pt x="361" y="2825"/>
                  <a:pt x="359" y="2834"/>
                </a:cubicBezTo>
                <a:cubicBezTo>
                  <a:pt x="357" y="2838"/>
                  <a:pt x="354" y="2852"/>
                  <a:pt x="351" y="2864"/>
                </a:cubicBezTo>
                <a:cubicBezTo>
                  <a:pt x="348" y="2876"/>
                  <a:pt x="344" y="2893"/>
                  <a:pt x="343" y="2899"/>
                </a:cubicBezTo>
                <a:cubicBezTo>
                  <a:pt x="339" y="2912"/>
                  <a:pt x="331" y="2946"/>
                  <a:pt x="330" y="2951"/>
                </a:cubicBezTo>
                <a:cubicBezTo>
                  <a:pt x="322" y="3000"/>
                  <a:pt x="306" y="3073"/>
                  <a:pt x="296" y="3111"/>
                </a:cubicBezTo>
                <a:cubicBezTo>
                  <a:pt x="289" y="3135"/>
                  <a:pt x="282" y="3164"/>
                  <a:pt x="281" y="3169"/>
                </a:cubicBezTo>
                <a:cubicBezTo>
                  <a:pt x="281" y="3174"/>
                  <a:pt x="280" y="3178"/>
                  <a:pt x="280" y="3179"/>
                </a:cubicBezTo>
                <a:cubicBezTo>
                  <a:pt x="278" y="3182"/>
                  <a:pt x="276" y="3204"/>
                  <a:pt x="276" y="3206"/>
                </a:cubicBezTo>
                <a:cubicBezTo>
                  <a:pt x="275" y="3219"/>
                  <a:pt x="274" y="3234"/>
                  <a:pt x="273" y="3238"/>
                </a:cubicBezTo>
                <a:cubicBezTo>
                  <a:pt x="269" y="3284"/>
                  <a:pt x="269" y="3308"/>
                  <a:pt x="272" y="3364"/>
                </a:cubicBezTo>
                <a:cubicBezTo>
                  <a:pt x="275" y="3426"/>
                  <a:pt x="277" y="3442"/>
                  <a:pt x="289" y="3521"/>
                </a:cubicBezTo>
                <a:cubicBezTo>
                  <a:pt x="294" y="3552"/>
                  <a:pt x="305" y="3603"/>
                  <a:pt x="312" y="3626"/>
                </a:cubicBezTo>
                <a:cubicBezTo>
                  <a:pt x="320" y="3653"/>
                  <a:pt x="326" y="3688"/>
                  <a:pt x="328" y="3714"/>
                </a:cubicBezTo>
                <a:cubicBezTo>
                  <a:pt x="329" y="3722"/>
                  <a:pt x="329" y="3729"/>
                  <a:pt x="330" y="3734"/>
                </a:cubicBezTo>
                <a:cubicBezTo>
                  <a:pt x="310" y="3705"/>
                  <a:pt x="246" y="3595"/>
                  <a:pt x="232" y="3564"/>
                </a:cubicBezTo>
                <a:cubicBezTo>
                  <a:pt x="218" y="3531"/>
                  <a:pt x="188" y="3451"/>
                  <a:pt x="175" y="3408"/>
                </a:cubicBezTo>
                <a:lnTo>
                  <a:pt x="164" y="3375"/>
                </a:lnTo>
                <a:lnTo>
                  <a:pt x="159" y="3263"/>
                </a:lnTo>
                <a:cubicBezTo>
                  <a:pt x="156" y="3198"/>
                  <a:pt x="154" y="3150"/>
                  <a:pt x="154" y="3147"/>
                </a:cubicBezTo>
                <a:cubicBezTo>
                  <a:pt x="155" y="3142"/>
                  <a:pt x="154" y="3140"/>
                  <a:pt x="152" y="3139"/>
                </a:cubicBezTo>
                <a:cubicBezTo>
                  <a:pt x="153" y="3139"/>
                  <a:pt x="154" y="3138"/>
                  <a:pt x="154" y="3137"/>
                </a:cubicBezTo>
                <a:cubicBezTo>
                  <a:pt x="155" y="3134"/>
                  <a:pt x="155" y="3129"/>
                  <a:pt x="154" y="3127"/>
                </a:cubicBezTo>
                <a:cubicBezTo>
                  <a:pt x="152" y="3123"/>
                  <a:pt x="150" y="3124"/>
                  <a:pt x="149" y="3124"/>
                </a:cubicBezTo>
                <a:cubicBezTo>
                  <a:pt x="145" y="3125"/>
                  <a:pt x="146" y="3129"/>
                  <a:pt x="146" y="3132"/>
                </a:cubicBezTo>
                <a:cubicBezTo>
                  <a:pt x="146" y="3134"/>
                  <a:pt x="146" y="3138"/>
                  <a:pt x="148" y="3139"/>
                </a:cubicBezTo>
                <a:lnTo>
                  <a:pt x="148" y="3140"/>
                </a:lnTo>
                <a:cubicBezTo>
                  <a:pt x="146" y="3141"/>
                  <a:pt x="142" y="3144"/>
                  <a:pt x="139" y="3219"/>
                </a:cubicBezTo>
                <a:cubicBezTo>
                  <a:pt x="138" y="3265"/>
                  <a:pt x="138" y="3312"/>
                  <a:pt x="140" y="3342"/>
                </a:cubicBezTo>
                <a:cubicBezTo>
                  <a:pt x="143" y="3385"/>
                  <a:pt x="144" y="3390"/>
                  <a:pt x="169" y="3461"/>
                </a:cubicBezTo>
                <a:cubicBezTo>
                  <a:pt x="181" y="3498"/>
                  <a:pt x="193" y="3528"/>
                  <a:pt x="205" y="3556"/>
                </a:cubicBezTo>
                <a:cubicBezTo>
                  <a:pt x="187" y="3520"/>
                  <a:pt x="167" y="3484"/>
                  <a:pt x="136" y="3434"/>
                </a:cubicBezTo>
                <a:cubicBezTo>
                  <a:pt x="80" y="3341"/>
                  <a:pt x="72" y="3305"/>
                  <a:pt x="85" y="3190"/>
                </a:cubicBezTo>
                <a:cubicBezTo>
                  <a:pt x="86" y="3186"/>
                  <a:pt x="87" y="3167"/>
                  <a:pt x="89" y="3147"/>
                </a:cubicBezTo>
                <a:cubicBezTo>
                  <a:pt x="92" y="3102"/>
                  <a:pt x="99" y="3053"/>
                  <a:pt x="103" y="3043"/>
                </a:cubicBezTo>
                <a:cubicBezTo>
                  <a:pt x="105" y="3039"/>
                  <a:pt x="107" y="3033"/>
                  <a:pt x="107" y="3030"/>
                </a:cubicBezTo>
                <a:cubicBezTo>
                  <a:pt x="107" y="3025"/>
                  <a:pt x="125" y="2980"/>
                  <a:pt x="138" y="2954"/>
                </a:cubicBezTo>
                <a:cubicBezTo>
                  <a:pt x="170" y="2891"/>
                  <a:pt x="197" y="2856"/>
                  <a:pt x="285" y="2764"/>
                </a:cubicBezTo>
                <a:cubicBezTo>
                  <a:pt x="315" y="2733"/>
                  <a:pt x="354" y="2691"/>
                  <a:pt x="372" y="2672"/>
                </a:cubicBezTo>
                <a:cubicBezTo>
                  <a:pt x="378" y="2665"/>
                  <a:pt x="383" y="2660"/>
                  <a:pt x="387" y="2656"/>
                </a:cubicBezTo>
                <a:cubicBezTo>
                  <a:pt x="382" y="2666"/>
                  <a:pt x="379" y="2678"/>
                  <a:pt x="379" y="2687"/>
                </a:cubicBezTo>
                <a:cubicBezTo>
                  <a:pt x="379" y="2689"/>
                  <a:pt x="378" y="2691"/>
                  <a:pt x="378" y="2691"/>
                </a:cubicBezTo>
                <a:cubicBezTo>
                  <a:pt x="375" y="2693"/>
                  <a:pt x="374" y="2700"/>
                  <a:pt x="374" y="2704"/>
                </a:cubicBezTo>
                <a:moveTo>
                  <a:pt x="384" y="2825"/>
                </a:moveTo>
                <a:cubicBezTo>
                  <a:pt x="385" y="2814"/>
                  <a:pt x="387" y="2796"/>
                  <a:pt x="387" y="2785"/>
                </a:cubicBezTo>
                <a:cubicBezTo>
                  <a:pt x="387" y="2775"/>
                  <a:pt x="390" y="2755"/>
                  <a:pt x="392" y="2741"/>
                </a:cubicBezTo>
                <a:cubicBezTo>
                  <a:pt x="395" y="2726"/>
                  <a:pt x="397" y="2711"/>
                  <a:pt x="398" y="2707"/>
                </a:cubicBezTo>
                <a:cubicBezTo>
                  <a:pt x="400" y="2692"/>
                  <a:pt x="403" y="2679"/>
                  <a:pt x="405" y="2676"/>
                </a:cubicBezTo>
                <a:cubicBezTo>
                  <a:pt x="407" y="2675"/>
                  <a:pt x="409" y="2672"/>
                  <a:pt x="409" y="2669"/>
                </a:cubicBezTo>
                <a:cubicBezTo>
                  <a:pt x="409" y="2667"/>
                  <a:pt x="411" y="2662"/>
                  <a:pt x="415" y="2656"/>
                </a:cubicBezTo>
                <a:cubicBezTo>
                  <a:pt x="419" y="2650"/>
                  <a:pt x="428" y="2635"/>
                  <a:pt x="435" y="2622"/>
                </a:cubicBezTo>
                <a:cubicBezTo>
                  <a:pt x="442" y="2608"/>
                  <a:pt x="449" y="2598"/>
                  <a:pt x="450" y="2596"/>
                </a:cubicBezTo>
                <a:cubicBezTo>
                  <a:pt x="456" y="2590"/>
                  <a:pt x="481" y="2555"/>
                  <a:pt x="489" y="2542"/>
                </a:cubicBezTo>
                <a:cubicBezTo>
                  <a:pt x="505" y="2515"/>
                  <a:pt x="553" y="2477"/>
                  <a:pt x="594" y="2460"/>
                </a:cubicBezTo>
                <a:cubicBezTo>
                  <a:pt x="658" y="2433"/>
                  <a:pt x="774" y="2419"/>
                  <a:pt x="859" y="2429"/>
                </a:cubicBezTo>
                <a:cubicBezTo>
                  <a:pt x="896" y="2433"/>
                  <a:pt x="939" y="2443"/>
                  <a:pt x="985" y="2457"/>
                </a:cubicBezTo>
                <a:cubicBezTo>
                  <a:pt x="1005" y="2464"/>
                  <a:pt x="1030" y="2473"/>
                  <a:pt x="1051" y="2482"/>
                </a:cubicBezTo>
                <a:cubicBezTo>
                  <a:pt x="988" y="2463"/>
                  <a:pt x="933" y="2458"/>
                  <a:pt x="853" y="2462"/>
                </a:cubicBezTo>
                <a:cubicBezTo>
                  <a:pt x="794" y="2465"/>
                  <a:pt x="776" y="2468"/>
                  <a:pt x="731" y="2483"/>
                </a:cubicBezTo>
                <a:cubicBezTo>
                  <a:pt x="697" y="2494"/>
                  <a:pt x="682" y="2501"/>
                  <a:pt x="636" y="2528"/>
                </a:cubicBezTo>
                <a:cubicBezTo>
                  <a:pt x="626" y="2533"/>
                  <a:pt x="618" y="2538"/>
                  <a:pt x="612" y="2542"/>
                </a:cubicBezTo>
                <a:cubicBezTo>
                  <a:pt x="605" y="2546"/>
                  <a:pt x="602" y="2549"/>
                  <a:pt x="603" y="2552"/>
                </a:cubicBezTo>
                <a:cubicBezTo>
                  <a:pt x="605" y="2556"/>
                  <a:pt x="607" y="2555"/>
                  <a:pt x="628" y="2545"/>
                </a:cubicBezTo>
                <a:cubicBezTo>
                  <a:pt x="654" y="2531"/>
                  <a:pt x="723" y="2503"/>
                  <a:pt x="756" y="2494"/>
                </a:cubicBezTo>
                <a:cubicBezTo>
                  <a:pt x="798" y="2482"/>
                  <a:pt x="914" y="2479"/>
                  <a:pt x="970" y="2488"/>
                </a:cubicBezTo>
                <a:cubicBezTo>
                  <a:pt x="1007" y="2494"/>
                  <a:pt x="1007" y="2494"/>
                  <a:pt x="1014" y="2496"/>
                </a:cubicBezTo>
                <a:cubicBezTo>
                  <a:pt x="1016" y="2497"/>
                  <a:pt x="1030" y="2501"/>
                  <a:pt x="1043" y="2504"/>
                </a:cubicBezTo>
                <a:cubicBezTo>
                  <a:pt x="1083" y="2515"/>
                  <a:pt x="1132" y="2532"/>
                  <a:pt x="1155" y="2541"/>
                </a:cubicBezTo>
                <a:cubicBezTo>
                  <a:pt x="1151" y="2541"/>
                  <a:pt x="1146" y="2540"/>
                  <a:pt x="1140" y="2540"/>
                </a:cubicBezTo>
                <a:cubicBezTo>
                  <a:pt x="1099" y="2536"/>
                  <a:pt x="1067" y="2536"/>
                  <a:pt x="1045" y="2541"/>
                </a:cubicBezTo>
                <a:cubicBezTo>
                  <a:pt x="1009" y="2548"/>
                  <a:pt x="1001" y="2550"/>
                  <a:pt x="996" y="2552"/>
                </a:cubicBezTo>
                <a:cubicBezTo>
                  <a:pt x="993" y="2553"/>
                  <a:pt x="987" y="2555"/>
                  <a:pt x="983" y="2555"/>
                </a:cubicBezTo>
                <a:cubicBezTo>
                  <a:pt x="973" y="2557"/>
                  <a:pt x="936" y="2570"/>
                  <a:pt x="912" y="2579"/>
                </a:cubicBezTo>
                <a:cubicBezTo>
                  <a:pt x="894" y="2586"/>
                  <a:pt x="887" y="2586"/>
                  <a:pt x="840" y="2583"/>
                </a:cubicBezTo>
                <a:cubicBezTo>
                  <a:pt x="805" y="2581"/>
                  <a:pt x="752" y="2588"/>
                  <a:pt x="692" y="2603"/>
                </a:cubicBezTo>
                <a:cubicBezTo>
                  <a:pt x="602" y="2625"/>
                  <a:pt x="502" y="2682"/>
                  <a:pt x="449" y="2743"/>
                </a:cubicBezTo>
                <a:cubicBezTo>
                  <a:pt x="418" y="2778"/>
                  <a:pt x="395" y="2810"/>
                  <a:pt x="385" y="2829"/>
                </a:cubicBezTo>
                <a:cubicBezTo>
                  <a:pt x="384" y="2830"/>
                  <a:pt x="383" y="2831"/>
                  <a:pt x="383" y="2833"/>
                </a:cubicBezTo>
                <a:cubicBezTo>
                  <a:pt x="383" y="2830"/>
                  <a:pt x="383" y="2828"/>
                  <a:pt x="384" y="2825"/>
                </a:cubicBezTo>
                <a:moveTo>
                  <a:pt x="1225" y="3657"/>
                </a:moveTo>
                <a:cubicBezTo>
                  <a:pt x="1216" y="3641"/>
                  <a:pt x="1202" y="3602"/>
                  <a:pt x="1193" y="3571"/>
                </a:cubicBezTo>
                <a:cubicBezTo>
                  <a:pt x="1188" y="3551"/>
                  <a:pt x="1180" y="3531"/>
                  <a:pt x="1173" y="3517"/>
                </a:cubicBezTo>
                <a:cubicBezTo>
                  <a:pt x="1172" y="3513"/>
                  <a:pt x="1165" y="3499"/>
                  <a:pt x="1157" y="3485"/>
                </a:cubicBezTo>
                <a:cubicBezTo>
                  <a:pt x="1139" y="3448"/>
                  <a:pt x="1121" y="3422"/>
                  <a:pt x="1103" y="3404"/>
                </a:cubicBezTo>
                <a:cubicBezTo>
                  <a:pt x="1092" y="3394"/>
                  <a:pt x="1089" y="3393"/>
                  <a:pt x="1087" y="3395"/>
                </a:cubicBezTo>
                <a:cubicBezTo>
                  <a:pt x="1084" y="3397"/>
                  <a:pt x="1086" y="3400"/>
                  <a:pt x="1088" y="3402"/>
                </a:cubicBezTo>
                <a:cubicBezTo>
                  <a:pt x="1128" y="3458"/>
                  <a:pt x="1163" y="3529"/>
                  <a:pt x="1171" y="3571"/>
                </a:cubicBezTo>
                <a:cubicBezTo>
                  <a:pt x="1174" y="3589"/>
                  <a:pt x="1186" y="3626"/>
                  <a:pt x="1194" y="3641"/>
                </a:cubicBezTo>
                <a:cubicBezTo>
                  <a:pt x="1196" y="3646"/>
                  <a:pt x="1201" y="3657"/>
                  <a:pt x="1206" y="3665"/>
                </a:cubicBezTo>
                <a:cubicBezTo>
                  <a:pt x="1217" y="3690"/>
                  <a:pt x="1304" y="3813"/>
                  <a:pt x="1326" y="3836"/>
                </a:cubicBezTo>
                <a:cubicBezTo>
                  <a:pt x="1336" y="3846"/>
                  <a:pt x="1399" y="3891"/>
                  <a:pt x="1423" y="3905"/>
                </a:cubicBezTo>
                <a:cubicBezTo>
                  <a:pt x="1425" y="3906"/>
                  <a:pt x="1426" y="3907"/>
                  <a:pt x="1427" y="3908"/>
                </a:cubicBezTo>
                <a:cubicBezTo>
                  <a:pt x="1394" y="3898"/>
                  <a:pt x="1362" y="3890"/>
                  <a:pt x="1336" y="3885"/>
                </a:cubicBezTo>
                <a:cubicBezTo>
                  <a:pt x="1301" y="3879"/>
                  <a:pt x="1287" y="3874"/>
                  <a:pt x="1271" y="3863"/>
                </a:cubicBezTo>
                <a:cubicBezTo>
                  <a:pt x="1263" y="3857"/>
                  <a:pt x="1239" y="3827"/>
                  <a:pt x="1216" y="3794"/>
                </a:cubicBezTo>
                <a:cubicBezTo>
                  <a:pt x="1211" y="3787"/>
                  <a:pt x="1196" y="3766"/>
                  <a:pt x="1181" y="3747"/>
                </a:cubicBezTo>
                <a:cubicBezTo>
                  <a:pt x="1155" y="3713"/>
                  <a:pt x="1129" y="3669"/>
                  <a:pt x="1106" y="3623"/>
                </a:cubicBezTo>
                <a:cubicBezTo>
                  <a:pt x="1077" y="3563"/>
                  <a:pt x="1037" y="3497"/>
                  <a:pt x="1013" y="3469"/>
                </a:cubicBezTo>
                <a:cubicBezTo>
                  <a:pt x="990" y="3442"/>
                  <a:pt x="956" y="3419"/>
                  <a:pt x="937" y="3417"/>
                </a:cubicBezTo>
                <a:cubicBezTo>
                  <a:pt x="933" y="3417"/>
                  <a:pt x="930" y="3417"/>
                  <a:pt x="929" y="3416"/>
                </a:cubicBezTo>
                <a:cubicBezTo>
                  <a:pt x="928" y="3415"/>
                  <a:pt x="927" y="3410"/>
                  <a:pt x="926" y="3405"/>
                </a:cubicBezTo>
                <a:cubicBezTo>
                  <a:pt x="921" y="3376"/>
                  <a:pt x="937" y="3326"/>
                  <a:pt x="962" y="3297"/>
                </a:cubicBezTo>
                <a:cubicBezTo>
                  <a:pt x="965" y="3293"/>
                  <a:pt x="970" y="3287"/>
                  <a:pt x="972" y="3282"/>
                </a:cubicBezTo>
                <a:cubicBezTo>
                  <a:pt x="976" y="3275"/>
                  <a:pt x="1003" y="3253"/>
                  <a:pt x="1018" y="3246"/>
                </a:cubicBezTo>
                <a:cubicBezTo>
                  <a:pt x="1023" y="3243"/>
                  <a:pt x="1036" y="3241"/>
                  <a:pt x="1048" y="3240"/>
                </a:cubicBezTo>
                <a:cubicBezTo>
                  <a:pt x="1053" y="3240"/>
                  <a:pt x="1057" y="3239"/>
                  <a:pt x="1060" y="3239"/>
                </a:cubicBezTo>
                <a:cubicBezTo>
                  <a:pt x="1070" y="3239"/>
                  <a:pt x="1076" y="3241"/>
                  <a:pt x="1085" y="3245"/>
                </a:cubicBezTo>
                <a:cubicBezTo>
                  <a:pt x="1110" y="3255"/>
                  <a:pt x="1148" y="3289"/>
                  <a:pt x="1169" y="3319"/>
                </a:cubicBezTo>
                <a:cubicBezTo>
                  <a:pt x="1204" y="3368"/>
                  <a:pt x="1235" y="3437"/>
                  <a:pt x="1253" y="3509"/>
                </a:cubicBezTo>
                <a:cubicBezTo>
                  <a:pt x="1255" y="3516"/>
                  <a:pt x="1262" y="3541"/>
                  <a:pt x="1263" y="3543"/>
                </a:cubicBezTo>
                <a:lnTo>
                  <a:pt x="1263" y="3542"/>
                </a:lnTo>
                <a:cubicBezTo>
                  <a:pt x="1264" y="3544"/>
                  <a:pt x="1268" y="3559"/>
                  <a:pt x="1274" y="3582"/>
                </a:cubicBezTo>
                <a:cubicBezTo>
                  <a:pt x="1287" y="3633"/>
                  <a:pt x="1294" y="3654"/>
                  <a:pt x="1305" y="3680"/>
                </a:cubicBezTo>
                <a:cubicBezTo>
                  <a:pt x="1311" y="3692"/>
                  <a:pt x="1319" y="3712"/>
                  <a:pt x="1325" y="3724"/>
                </a:cubicBezTo>
                <a:cubicBezTo>
                  <a:pt x="1343" y="3765"/>
                  <a:pt x="1386" y="3833"/>
                  <a:pt x="1397" y="3841"/>
                </a:cubicBezTo>
                <a:cubicBezTo>
                  <a:pt x="1398" y="3842"/>
                  <a:pt x="1405" y="3851"/>
                  <a:pt x="1416" y="3863"/>
                </a:cubicBezTo>
                <a:cubicBezTo>
                  <a:pt x="1421" y="3870"/>
                  <a:pt x="1427" y="3878"/>
                  <a:pt x="1433" y="3884"/>
                </a:cubicBezTo>
                <a:cubicBezTo>
                  <a:pt x="1428" y="3881"/>
                  <a:pt x="1423" y="3878"/>
                  <a:pt x="1418" y="3875"/>
                </a:cubicBezTo>
                <a:cubicBezTo>
                  <a:pt x="1397" y="3862"/>
                  <a:pt x="1355" y="3831"/>
                  <a:pt x="1342" y="3818"/>
                </a:cubicBezTo>
                <a:cubicBezTo>
                  <a:pt x="1325" y="3803"/>
                  <a:pt x="1248" y="3695"/>
                  <a:pt x="1225" y="3657"/>
                </a:cubicBezTo>
                <a:moveTo>
                  <a:pt x="798" y="3660"/>
                </a:moveTo>
                <a:cubicBezTo>
                  <a:pt x="799" y="3649"/>
                  <a:pt x="800" y="3614"/>
                  <a:pt x="801" y="3581"/>
                </a:cubicBezTo>
                <a:cubicBezTo>
                  <a:pt x="802" y="3492"/>
                  <a:pt x="807" y="3459"/>
                  <a:pt x="828" y="3403"/>
                </a:cubicBezTo>
                <a:cubicBezTo>
                  <a:pt x="838" y="3376"/>
                  <a:pt x="837" y="3375"/>
                  <a:pt x="836" y="3373"/>
                </a:cubicBezTo>
                <a:lnTo>
                  <a:pt x="835" y="3372"/>
                </a:lnTo>
                <a:lnTo>
                  <a:pt x="833" y="3372"/>
                </a:lnTo>
                <a:cubicBezTo>
                  <a:pt x="831" y="3372"/>
                  <a:pt x="829" y="3372"/>
                  <a:pt x="815" y="3400"/>
                </a:cubicBezTo>
                <a:cubicBezTo>
                  <a:pt x="807" y="3416"/>
                  <a:pt x="800" y="3432"/>
                  <a:pt x="797" y="3441"/>
                </a:cubicBezTo>
                <a:cubicBezTo>
                  <a:pt x="783" y="3481"/>
                  <a:pt x="779" y="3516"/>
                  <a:pt x="778" y="3587"/>
                </a:cubicBezTo>
                <a:cubicBezTo>
                  <a:pt x="778" y="3611"/>
                  <a:pt x="777" y="3640"/>
                  <a:pt x="776" y="3649"/>
                </a:cubicBezTo>
                <a:cubicBezTo>
                  <a:pt x="775" y="3659"/>
                  <a:pt x="775" y="3697"/>
                  <a:pt x="776" y="3732"/>
                </a:cubicBezTo>
                <a:lnTo>
                  <a:pt x="777" y="3777"/>
                </a:lnTo>
                <a:lnTo>
                  <a:pt x="769" y="3756"/>
                </a:lnTo>
                <a:cubicBezTo>
                  <a:pt x="737" y="3674"/>
                  <a:pt x="720" y="3616"/>
                  <a:pt x="721" y="3593"/>
                </a:cubicBezTo>
                <a:cubicBezTo>
                  <a:pt x="721" y="3587"/>
                  <a:pt x="722" y="3572"/>
                  <a:pt x="722" y="3561"/>
                </a:cubicBezTo>
                <a:cubicBezTo>
                  <a:pt x="722" y="3549"/>
                  <a:pt x="723" y="3538"/>
                  <a:pt x="724" y="3535"/>
                </a:cubicBezTo>
                <a:cubicBezTo>
                  <a:pt x="726" y="3531"/>
                  <a:pt x="727" y="3522"/>
                  <a:pt x="728" y="3514"/>
                </a:cubicBezTo>
                <a:cubicBezTo>
                  <a:pt x="729" y="3496"/>
                  <a:pt x="740" y="3452"/>
                  <a:pt x="747" y="3436"/>
                </a:cubicBezTo>
                <a:cubicBezTo>
                  <a:pt x="761" y="3404"/>
                  <a:pt x="823" y="3323"/>
                  <a:pt x="849" y="3304"/>
                </a:cubicBezTo>
                <a:cubicBezTo>
                  <a:pt x="869" y="3289"/>
                  <a:pt x="925" y="3257"/>
                  <a:pt x="938" y="3253"/>
                </a:cubicBezTo>
                <a:cubicBezTo>
                  <a:pt x="944" y="3251"/>
                  <a:pt x="956" y="3249"/>
                  <a:pt x="965" y="3248"/>
                </a:cubicBezTo>
                <a:lnTo>
                  <a:pt x="974" y="3247"/>
                </a:lnTo>
                <a:lnTo>
                  <a:pt x="960" y="3263"/>
                </a:lnTo>
                <a:cubicBezTo>
                  <a:pt x="930" y="3298"/>
                  <a:pt x="912" y="3334"/>
                  <a:pt x="905" y="3367"/>
                </a:cubicBezTo>
                <a:cubicBezTo>
                  <a:pt x="902" y="3387"/>
                  <a:pt x="904" y="3421"/>
                  <a:pt x="911" y="3449"/>
                </a:cubicBezTo>
                <a:cubicBezTo>
                  <a:pt x="920" y="3482"/>
                  <a:pt x="920" y="3514"/>
                  <a:pt x="911" y="3545"/>
                </a:cubicBezTo>
                <a:cubicBezTo>
                  <a:pt x="903" y="3573"/>
                  <a:pt x="877" y="3636"/>
                  <a:pt x="866" y="3654"/>
                </a:cubicBezTo>
                <a:cubicBezTo>
                  <a:pt x="855" y="3671"/>
                  <a:pt x="849" y="3686"/>
                  <a:pt x="832" y="3729"/>
                </a:cubicBezTo>
                <a:cubicBezTo>
                  <a:pt x="823" y="3751"/>
                  <a:pt x="809" y="3802"/>
                  <a:pt x="805" y="3827"/>
                </a:cubicBezTo>
                <a:cubicBezTo>
                  <a:pt x="801" y="3790"/>
                  <a:pt x="796" y="3680"/>
                  <a:pt x="798" y="3660"/>
                </a:cubicBezTo>
                <a:moveTo>
                  <a:pt x="1213" y="4363"/>
                </a:moveTo>
                <a:cubicBezTo>
                  <a:pt x="1204" y="4350"/>
                  <a:pt x="1201" y="4336"/>
                  <a:pt x="1202" y="4330"/>
                </a:cubicBezTo>
                <a:cubicBezTo>
                  <a:pt x="1202" y="4329"/>
                  <a:pt x="1202" y="4329"/>
                  <a:pt x="1203" y="4329"/>
                </a:cubicBezTo>
                <a:cubicBezTo>
                  <a:pt x="1204" y="4330"/>
                  <a:pt x="1205" y="4333"/>
                  <a:pt x="1207" y="4339"/>
                </a:cubicBezTo>
                <a:lnTo>
                  <a:pt x="1207" y="4339"/>
                </a:lnTo>
                <a:cubicBezTo>
                  <a:pt x="1209" y="4344"/>
                  <a:pt x="1211" y="4355"/>
                  <a:pt x="1213" y="4363"/>
                </a:cubicBezTo>
                <a:moveTo>
                  <a:pt x="959" y="5108"/>
                </a:moveTo>
                <a:cubicBezTo>
                  <a:pt x="972" y="5037"/>
                  <a:pt x="980" y="4985"/>
                  <a:pt x="984" y="4949"/>
                </a:cubicBezTo>
                <a:cubicBezTo>
                  <a:pt x="990" y="4895"/>
                  <a:pt x="998" y="4856"/>
                  <a:pt x="1013" y="4797"/>
                </a:cubicBezTo>
                <a:cubicBezTo>
                  <a:pt x="1020" y="4769"/>
                  <a:pt x="1027" y="4736"/>
                  <a:pt x="1028" y="4723"/>
                </a:cubicBezTo>
                <a:cubicBezTo>
                  <a:pt x="1029" y="4711"/>
                  <a:pt x="1028" y="4687"/>
                  <a:pt x="1026" y="4670"/>
                </a:cubicBezTo>
                <a:cubicBezTo>
                  <a:pt x="1024" y="4633"/>
                  <a:pt x="1021" y="4631"/>
                  <a:pt x="1020" y="4630"/>
                </a:cubicBezTo>
                <a:lnTo>
                  <a:pt x="1018" y="4629"/>
                </a:lnTo>
                <a:lnTo>
                  <a:pt x="1016" y="4629"/>
                </a:lnTo>
                <a:cubicBezTo>
                  <a:pt x="1014" y="4630"/>
                  <a:pt x="1013" y="4631"/>
                  <a:pt x="1012" y="4652"/>
                </a:cubicBezTo>
                <a:cubicBezTo>
                  <a:pt x="1010" y="4718"/>
                  <a:pt x="1009" y="4724"/>
                  <a:pt x="992" y="4788"/>
                </a:cubicBezTo>
                <a:cubicBezTo>
                  <a:pt x="975" y="4851"/>
                  <a:pt x="969" y="4881"/>
                  <a:pt x="963" y="4932"/>
                </a:cubicBezTo>
                <a:cubicBezTo>
                  <a:pt x="960" y="4961"/>
                  <a:pt x="959" y="4972"/>
                  <a:pt x="957" y="4981"/>
                </a:cubicBezTo>
                <a:cubicBezTo>
                  <a:pt x="953" y="5005"/>
                  <a:pt x="938" y="5097"/>
                  <a:pt x="937" y="5102"/>
                </a:cubicBezTo>
                <a:cubicBezTo>
                  <a:pt x="936" y="5105"/>
                  <a:pt x="935" y="5113"/>
                  <a:pt x="934" y="5120"/>
                </a:cubicBezTo>
                <a:cubicBezTo>
                  <a:pt x="933" y="5126"/>
                  <a:pt x="931" y="5135"/>
                  <a:pt x="930" y="5139"/>
                </a:cubicBezTo>
                <a:cubicBezTo>
                  <a:pt x="929" y="5142"/>
                  <a:pt x="928" y="5148"/>
                  <a:pt x="927" y="5154"/>
                </a:cubicBezTo>
                <a:cubicBezTo>
                  <a:pt x="927" y="5152"/>
                  <a:pt x="926" y="5148"/>
                  <a:pt x="926" y="5145"/>
                </a:cubicBezTo>
                <a:cubicBezTo>
                  <a:pt x="924" y="5127"/>
                  <a:pt x="921" y="5104"/>
                  <a:pt x="919" y="5094"/>
                </a:cubicBezTo>
                <a:cubicBezTo>
                  <a:pt x="916" y="5071"/>
                  <a:pt x="920" y="5029"/>
                  <a:pt x="933" y="4968"/>
                </a:cubicBezTo>
                <a:cubicBezTo>
                  <a:pt x="939" y="4940"/>
                  <a:pt x="946" y="4897"/>
                  <a:pt x="948" y="4873"/>
                </a:cubicBezTo>
                <a:cubicBezTo>
                  <a:pt x="954" y="4824"/>
                  <a:pt x="955" y="4739"/>
                  <a:pt x="950" y="4712"/>
                </a:cubicBezTo>
                <a:cubicBezTo>
                  <a:pt x="944" y="4675"/>
                  <a:pt x="928" y="4630"/>
                  <a:pt x="901" y="4577"/>
                </a:cubicBezTo>
                <a:cubicBezTo>
                  <a:pt x="892" y="4560"/>
                  <a:pt x="879" y="4534"/>
                  <a:pt x="871" y="4518"/>
                </a:cubicBezTo>
                <a:cubicBezTo>
                  <a:pt x="856" y="4487"/>
                  <a:pt x="843" y="4466"/>
                  <a:pt x="816" y="4426"/>
                </a:cubicBezTo>
                <a:cubicBezTo>
                  <a:pt x="801" y="4405"/>
                  <a:pt x="800" y="4402"/>
                  <a:pt x="798" y="4381"/>
                </a:cubicBezTo>
                <a:cubicBezTo>
                  <a:pt x="794" y="4349"/>
                  <a:pt x="797" y="4315"/>
                  <a:pt x="809" y="4274"/>
                </a:cubicBezTo>
                <a:cubicBezTo>
                  <a:pt x="822" y="4225"/>
                  <a:pt x="826" y="4200"/>
                  <a:pt x="823" y="4172"/>
                </a:cubicBezTo>
                <a:cubicBezTo>
                  <a:pt x="823" y="4168"/>
                  <a:pt x="823" y="4162"/>
                  <a:pt x="822" y="4157"/>
                </a:cubicBezTo>
                <a:cubicBezTo>
                  <a:pt x="828" y="4168"/>
                  <a:pt x="839" y="4187"/>
                  <a:pt x="849" y="4204"/>
                </a:cubicBezTo>
                <a:cubicBezTo>
                  <a:pt x="865" y="4233"/>
                  <a:pt x="885" y="4265"/>
                  <a:pt x="893" y="4275"/>
                </a:cubicBezTo>
                <a:cubicBezTo>
                  <a:pt x="911" y="4299"/>
                  <a:pt x="947" y="4337"/>
                  <a:pt x="976" y="4363"/>
                </a:cubicBezTo>
                <a:cubicBezTo>
                  <a:pt x="1001" y="4384"/>
                  <a:pt x="1001" y="4384"/>
                  <a:pt x="1014" y="4400"/>
                </a:cubicBezTo>
                <a:cubicBezTo>
                  <a:pt x="1041" y="4432"/>
                  <a:pt x="1069" y="4492"/>
                  <a:pt x="1077" y="4534"/>
                </a:cubicBezTo>
                <a:cubicBezTo>
                  <a:pt x="1078" y="4540"/>
                  <a:pt x="1082" y="4560"/>
                  <a:pt x="1086" y="4577"/>
                </a:cubicBezTo>
                <a:cubicBezTo>
                  <a:pt x="1093" y="4613"/>
                  <a:pt x="1095" y="4645"/>
                  <a:pt x="1092" y="4666"/>
                </a:cubicBezTo>
                <a:cubicBezTo>
                  <a:pt x="1090" y="4680"/>
                  <a:pt x="1084" y="4707"/>
                  <a:pt x="1071" y="4765"/>
                </a:cubicBezTo>
                <a:cubicBezTo>
                  <a:pt x="1066" y="4787"/>
                  <a:pt x="1040" y="4882"/>
                  <a:pt x="1026" y="4927"/>
                </a:cubicBezTo>
                <a:cubicBezTo>
                  <a:pt x="1021" y="4943"/>
                  <a:pt x="1013" y="4973"/>
                  <a:pt x="1006" y="4994"/>
                </a:cubicBezTo>
                <a:cubicBezTo>
                  <a:pt x="1000" y="5015"/>
                  <a:pt x="987" y="5055"/>
                  <a:pt x="977" y="5084"/>
                </a:cubicBezTo>
                <a:cubicBezTo>
                  <a:pt x="967" y="5112"/>
                  <a:pt x="954" y="5150"/>
                  <a:pt x="949" y="5171"/>
                </a:cubicBezTo>
                <a:cubicBezTo>
                  <a:pt x="951" y="5157"/>
                  <a:pt x="954" y="5138"/>
                  <a:pt x="959" y="5108"/>
                </a:cubicBezTo>
                <a:moveTo>
                  <a:pt x="595" y="5898"/>
                </a:moveTo>
                <a:cubicBezTo>
                  <a:pt x="592" y="5871"/>
                  <a:pt x="590" y="5824"/>
                  <a:pt x="588" y="5753"/>
                </a:cubicBezTo>
                <a:lnTo>
                  <a:pt x="587" y="5734"/>
                </a:lnTo>
                <a:cubicBezTo>
                  <a:pt x="585" y="5673"/>
                  <a:pt x="582" y="5620"/>
                  <a:pt x="578" y="5575"/>
                </a:cubicBezTo>
                <a:lnTo>
                  <a:pt x="577" y="5562"/>
                </a:lnTo>
                <a:cubicBezTo>
                  <a:pt x="571" y="5495"/>
                  <a:pt x="562" y="5440"/>
                  <a:pt x="550" y="5402"/>
                </a:cubicBezTo>
                <a:cubicBezTo>
                  <a:pt x="545" y="5383"/>
                  <a:pt x="527" y="5344"/>
                  <a:pt x="520" y="5336"/>
                </a:cubicBezTo>
                <a:lnTo>
                  <a:pt x="519" y="5335"/>
                </a:lnTo>
                <a:cubicBezTo>
                  <a:pt x="516" y="5332"/>
                  <a:pt x="515" y="5329"/>
                  <a:pt x="512" y="5331"/>
                </a:cubicBezTo>
                <a:cubicBezTo>
                  <a:pt x="509" y="5333"/>
                  <a:pt x="510" y="5336"/>
                  <a:pt x="512" y="5343"/>
                </a:cubicBezTo>
                <a:cubicBezTo>
                  <a:pt x="514" y="5348"/>
                  <a:pt x="517" y="5356"/>
                  <a:pt x="522" y="5369"/>
                </a:cubicBezTo>
                <a:lnTo>
                  <a:pt x="524" y="5375"/>
                </a:lnTo>
                <a:cubicBezTo>
                  <a:pt x="540" y="5419"/>
                  <a:pt x="541" y="5423"/>
                  <a:pt x="545" y="5460"/>
                </a:cubicBezTo>
                <a:cubicBezTo>
                  <a:pt x="549" y="5493"/>
                  <a:pt x="562" y="5640"/>
                  <a:pt x="562" y="5646"/>
                </a:cubicBezTo>
                <a:cubicBezTo>
                  <a:pt x="562" y="5648"/>
                  <a:pt x="563" y="5685"/>
                  <a:pt x="564" y="5720"/>
                </a:cubicBezTo>
                <a:cubicBezTo>
                  <a:pt x="566" y="5758"/>
                  <a:pt x="567" y="5804"/>
                  <a:pt x="567" y="5823"/>
                </a:cubicBezTo>
                <a:cubicBezTo>
                  <a:pt x="567" y="5853"/>
                  <a:pt x="569" y="5887"/>
                  <a:pt x="571" y="5908"/>
                </a:cubicBezTo>
                <a:cubicBezTo>
                  <a:pt x="561" y="5886"/>
                  <a:pt x="548" y="5852"/>
                  <a:pt x="544" y="5834"/>
                </a:cubicBezTo>
                <a:cubicBezTo>
                  <a:pt x="541" y="5821"/>
                  <a:pt x="541" y="5806"/>
                  <a:pt x="538" y="5727"/>
                </a:cubicBezTo>
                <a:cubicBezTo>
                  <a:pt x="537" y="5710"/>
                  <a:pt x="535" y="5690"/>
                  <a:pt x="532" y="5683"/>
                </a:cubicBezTo>
                <a:cubicBezTo>
                  <a:pt x="530" y="5677"/>
                  <a:pt x="525" y="5662"/>
                  <a:pt x="522" y="5651"/>
                </a:cubicBezTo>
                <a:cubicBezTo>
                  <a:pt x="518" y="5640"/>
                  <a:pt x="513" y="5624"/>
                  <a:pt x="510" y="5616"/>
                </a:cubicBezTo>
                <a:cubicBezTo>
                  <a:pt x="507" y="5608"/>
                  <a:pt x="504" y="5599"/>
                  <a:pt x="504" y="5595"/>
                </a:cubicBezTo>
                <a:cubicBezTo>
                  <a:pt x="503" y="5592"/>
                  <a:pt x="501" y="5586"/>
                  <a:pt x="500" y="5582"/>
                </a:cubicBezTo>
                <a:cubicBezTo>
                  <a:pt x="499" y="5578"/>
                  <a:pt x="495" y="5558"/>
                  <a:pt x="491" y="5538"/>
                </a:cubicBezTo>
                <a:cubicBezTo>
                  <a:pt x="481" y="5487"/>
                  <a:pt x="468" y="5443"/>
                  <a:pt x="458" y="5431"/>
                </a:cubicBezTo>
                <a:cubicBezTo>
                  <a:pt x="441" y="5412"/>
                  <a:pt x="420" y="5372"/>
                  <a:pt x="410" y="5340"/>
                </a:cubicBezTo>
                <a:cubicBezTo>
                  <a:pt x="394" y="5286"/>
                  <a:pt x="380" y="5261"/>
                  <a:pt x="354" y="5236"/>
                </a:cubicBezTo>
                <a:cubicBezTo>
                  <a:pt x="342" y="5224"/>
                  <a:pt x="309" y="5207"/>
                  <a:pt x="285" y="5202"/>
                </a:cubicBezTo>
                <a:lnTo>
                  <a:pt x="282" y="5201"/>
                </a:lnTo>
                <a:lnTo>
                  <a:pt x="288" y="5198"/>
                </a:lnTo>
                <a:cubicBezTo>
                  <a:pt x="295" y="5194"/>
                  <a:pt x="309" y="5188"/>
                  <a:pt x="319" y="5185"/>
                </a:cubicBezTo>
                <a:cubicBezTo>
                  <a:pt x="338" y="5180"/>
                  <a:pt x="386" y="5176"/>
                  <a:pt x="404" y="5179"/>
                </a:cubicBezTo>
                <a:cubicBezTo>
                  <a:pt x="409" y="5180"/>
                  <a:pt x="418" y="5181"/>
                  <a:pt x="422" y="5181"/>
                </a:cubicBezTo>
                <a:cubicBezTo>
                  <a:pt x="460" y="5186"/>
                  <a:pt x="515" y="5214"/>
                  <a:pt x="562" y="5251"/>
                </a:cubicBezTo>
                <a:cubicBezTo>
                  <a:pt x="597" y="5279"/>
                  <a:pt x="632" y="5326"/>
                  <a:pt x="651" y="5372"/>
                </a:cubicBezTo>
                <a:cubicBezTo>
                  <a:pt x="675" y="5431"/>
                  <a:pt x="673" y="5511"/>
                  <a:pt x="646" y="5611"/>
                </a:cubicBezTo>
                <a:cubicBezTo>
                  <a:pt x="603" y="5766"/>
                  <a:pt x="593" y="5819"/>
                  <a:pt x="595" y="5898"/>
                </a:cubicBezTo>
                <a:moveTo>
                  <a:pt x="160" y="5400"/>
                </a:moveTo>
                <a:cubicBezTo>
                  <a:pt x="160" y="5404"/>
                  <a:pt x="160" y="5407"/>
                  <a:pt x="160" y="5410"/>
                </a:cubicBezTo>
                <a:cubicBezTo>
                  <a:pt x="156" y="5407"/>
                  <a:pt x="150" y="5399"/>
                  <a:pt x="145" y="5388"/>
                </a:cubicBezTo>
                <a:cubicBezTo>
                  <a:pt x="133" y="5363"/>
                  <a:pt x="133" y="5304"/>
                  <a:pt x="145" y="5271"/>
                </a:cubicBezTo>
                <a:cubicBezTo>
                  <a:pt x="148" y="5264"/>
                  <a:pt x="148" y="5260"/>
                  <a:pt x="146" y="5259"/>
                </a:cubicBezTo>
                <a:cubicBezTo>
                  <a:pt x="145" y="5258"/>
                  <a:pt x="143" y="5257"/>
                  <a:pt x="141" y="5259"/>
                </a:cubicBezTo>
                <a:cubicBezTo>
                  <a:pt x="130" y="5266"/>
                  <a:pt x="117" y="5326"/>
                  <a:pt x="118" y="5350"/>
                </a:cubicBezTo>
                <a:cubicBezTo>
                  <a:pt x="119" y="5368"/>
                  <a:pt x="127" y="5394"/>
                  <a:pt x="136" y="5411"/>
                </a:cubicBezTo>
                <a:lnTo>
                  <a:pt x="130" y="5406"/>
                </a:lnTo>
                <a:cubicBezTo>
                  <a:pt x="107" y="5390"/>
                  <a:pt x="102" y="5384"/>
                  <a:pt x="92" y="5361"/>
                </a:cubicBezTo>
                <a:cubicBezTo>
                  <a:pt x="81" y="5334"/>
                  <a:pt x="79" y="5304"/>
                  <a:pt x="88" y="5284"/>
                </a:cubicBezTo>
                <a:cubicBezTo>
                  <a:pt x="96" y="5266"/>
                  <a:pt x="108" y="5252"/>
                  <a:pt x="126" y="5241"/>
                </a:cubicBezTo>
                <a:cubicBezTo>
                  <a:pt x="138" y="5233"/>
                  <a:pt x="140" y="5230"/>
                  <a:pt x="141" y="5228"/>
                </a:cubicBezTo>
                <a:cubicBezTo>
                  <a:pt x="144" y="5226"/>
                  <a:pt x="158" y="5219"/>
                  <a:pt x="177" y="5213"/>
                </a:cubicBezTo>
                <a:cubicBezTo>
                  <a:pt x="193" y="5207"/>
                  <a:pt x="195" y="5207"/>
                  <a:pt x="201" y="5205"/>
                </a:cubicBezTo>
                <a:cubicBezTo>
                  <a:pt x="214" y="5201"/>
                  <a:pt x="226" y="5198"/>
                  <a:pt x="233" y="5194"/>
                </a:cubicBezTo>
                <a:cubicBezTo>
                  <a:pt x="237" y="5193"/>
                  <a:pt x="250" y="5189"/>
                  <a:pt x="262" y="5186"/>
                </a:cubicBezTo>
                <a:lnTo>
                  <a:pt x="263" y="5186"/>
                </a:lnTo>
                <a:cubicBezTo>
                  <a:pt x="246" y="5196"/>
                  <a:pt x="218" y="5228"/>
                  <a:pt x="202" y="5256"/>
                </a:cubicBezTo>
                <a:cubicBezTo>
                  <a:pt x="191" y="5275"/>
                  <a:pt x="178" y="5305"/>
                  <a:pt x="170" y="5329"/>
                </a:cubicBezTo>
                <a:cubicBezTo>
                  <a:pt x="165" y="5345"/>
                  <a:pt x="159" y="5385"/>
                  <a:pt x="160" y="5400"/>
                </a:cubicBezTo>
                <a:moveTo>
                  <a:pt x="1157" y="5713"/>
                </a:moveTo>
                <a:cubicBezTo>
                  <a:pt x="1166" y="5707"/>
                  <a:pt x="1198" y="5691"/>
                  <a:pt x="1201" y="5691"/>
                </a:cubicBezTo>
                <a:lnTo>
                  <a:pt x="1201" y="5691"/>
                </a:lnTo>
                <a:cubicBezTo>
                  <a:pt x="1203" y="5690"/>
                  <a:pt x="1215" y="5684"/>
                  <a:pt x="1238" y="5671"/>
                </a:cubicBezTo>
                <a:cubicBezTo>
                  <a:pt x="1257" y="5661"/>
                  <a:pt x="1284" y="5647"/>
                  <a:pt x="1298" y="5640"/>
                </a:cubicBezTo>
                <a:cubicBezTo>
                  <a:pt x="1354" y="5615"/>
                  <a:pt x="1463" y="5554"/>
                  <a:pt x="1490" y="5533"/>
                </a:cubicBezTo>
                <a:cubicBezTo>
                  <a:pt x="1513" y="5515"/>
                  <a:pt x="1548" y="5482"/>
                  <a:pt x="1551" y="5473"/>
                </a:cubicBezTo>
                <a:cubicBezTo>
                  <a:pt x="1551" y="5471"/>
                  <a:pt x="1550" y="5469"/>
                  <a:pt x="1549" y="5468"/>
                </a:cubicBezTo>
                <a:cubicBezTo>
                  <a:pt x="1547" y="5467"/>
                  <a:pt x="1545" y="5466"/>
                  <a:pt x="1533" y="5479"/>
                </a:cubicBezTo>
                <a:cubicBezTo>
                  <a:pt x="1526" y="5487"/>
                  <a:pt x="1514" y="5498"/>
                  <a:pt x="1507" y="5503"/>
                </a:cubicBezTo>
                <a:cubicBezTo>
                  <a:pt x="1487" y="5518"/>
                  <a:pt x="1419" y="5558"/>
                  <a:pt x="1393" y="5571"/>
                </a:cubicBezTo>
                <a:cubicBezTo>
                  <a:pt x="1381" y="5577"/>
                  <a:pt x="1366" y="5584"/>
                  <a:pt x="1361" y="5586"/>
                </a:cubicBezTo>
                <a:cubicBezTo>
                  <a:pt x="1357" y="5589"/>
                  <a:pt x="1333" y="5600"/>
                  <a:pt x="1309" y="5610"/>
                </a:cubicBezTo>
                <a:cubicBezTo>
                  <a:pt x="1285" y="5621"/>
                  <a:pt x="1248" y="5639"/>
                  <a:pt x="1227" y="5651"/>
                </a:cubicBezTo>
                <a:cubicBezTo>
                  <a:pt x="1207" y="5662"/>
                  <a:pt x="1184" y="5674"/>
                  <a:pt x="1178" y="5676"/>
                </a:cubicBezTo>
                <a:cubicBezTo>
                  <a:pt x="1172" y="5679"/>
                  <a:pt x="1159" y="5685"/>
                  <a:pt x="1150" y="5690"/>
                </a:cubicBezTo>
                <a:cubicBezTo>
                  <a:pt x="1141" y="5695"/>
                  <a:pt x="1123" y="5705"/>
                  <a:pt x="1109" y="5712"/>
                </a:cubicBezTo>
                <a:lnTo>
                  <a:pt x="1096" y="5718"/>
                </a:lnTo>
                <a:lnTo>
                  <a:pt x="1099" y="5713"/>
                </a:lnTo>
                <a:cubicBezTo>
                  <a:pt x="1111" y="5698"/>
                  <a:pt x="1128" y="5682"/>
                  <a:pt x="1155" y="5663"/>
                </a:cubicBezTo>
                <a:cubicBezTo>
                  <a:pt x="1182" y="5643"/>
                  <a:pt x="1193" y="5635"/>
                  <a:pt x="1195" y="5634"/>
                </a:cubicBezTo>
                <a:cubicBezTo>
                  <a:pt x="1196" y="5634"/>
                  <a:pt x="1200" y="5632"/>
                  <a:pt x="1227" y="5613"/>
                </a:cubicBezTo>
                <a:cubicBezTo>
                  <a:pt x="1293" y="5568"/>
                  <a:pt x="1357" y="5506"/>
                  <a:pt x="1391" y="5454"/>
                </a:cubicBezTo>
                <a:cubicBezTo>
                  <a:pt x="1400" y="5440"/>
                  <a:pt x="1413" y="5421"/>
                  <a:pt x="1417" y="5416"/>
                </a:cubicBezTo>
                <a:cubicBezTo>
                  <a:pt x="1462" y="5356"/>
                  <a:pt x="1511" y="5309"/>
                  <a:pt x="1557" y="5280"/>
                </a:cubicBezTo>
                <a:cubicBezTo>
                  <a:pt x="1587" y="5261"/>
                  <a:pt x="1623" y="5246"/>
                  <a:pt x="1649" y="5239"/>
                </a:cubicBezTo>
                <a:cubicBezTo>
                  <a:pt x="1662" y="5236"/>
                  <a:pt x="1696" y="5232"/>
                  <a:pt x="1727" y="5229"/>
                </a:cubicBezTo>
                <a:cubicBezTo>
                  <a:pt x="1842" y="5218"/>
                  <a:pt x="1863" y="5216"/>
                  <a:pt x="1899" y="5208"/>
                </a:cubicBezTo>
                <a:cubicBezTo>
                  <a:pt x="1915" y="5204"/>
                  <a:pt x="1925" y="5202"/>
                  <a:pt x="1930" y="5200"/>
                </a:cubicBezTo>
                <a:cubicBezTo>
                  <a:pt x="1929" y="5201"/>
                  <a:pt x="1927" y="5202"/>
                  <a:pt x="1925" y="5203"/>
                </a:cubicBezTo>
                <a:cubicBezTo>
                  <a:pt x="1892" y="5221"/>
                  <a:pt x="1845" y="5258"/>
                  <a:pt x="1817" y="5288"/>
                </a:cubicBezTo>
                <a:cubicBezTo>
                  <a:pt x="1808" y="5298"/>
                  <a:pt x="1783" y="5331"/>
                  <a:pt x="1783" y="5337"/>
                </a:cubicBezTo>
                <a:lnTo>
                  <a:pt x="1783" y="5337"/>
                </a:lnTo>
                <a:cubicBezTo>
                  <a:pt x="1782" y="5337"/>
                  <a:pt x="1778" y="5340"/>
                  <a:pt x="1774" y="5351"/>
                </a:cubicBezTo>
                <a:cubicBezTo>
                  <a:pt x="1771" y="5357"/>
                  <a:pt x="1763" y="5372"/>
                  <a:pt x="1757" y="5385"/>
                </a:cubicBezTo>
                <a:cubicBezTo>
                  <a:pt x="1748" y="5404"/>
                  <a:pt x="1746" y="5408"/>
                  <a:pt x="1746" y="5410"/>
                </a:cubicBezTo>
                <a:cubicBezTo>
                  <a:pt x="1746" y="5409"/>
                  <a:pt x="1746" y="5409"/>
                  <a:pt x="1746" y="5409"/>
                </a:cubicBezTo>
                <a:cubicBezTo>
                  <a:pt x="1746" y="5410"/>
                  <a:pt x="1744" y="5413"/>
                  <a:pt x="1741" y="5416"/>
                </a:cubicBezTo>
                <a:cubicBezTo>
                  <a:pt x="1738" y="5420"/>
                  <a:pt x="1729" y="5433"/>
                  <a:pt x="1720" y="5445"/>
                </a:cubicBezTo>
                <a:cubicBezTo>
                  <a:pt x="1675" y="5507"/>
                  <a:pt x="1604" y="5590"/>
                  <a:pt x="1589" y="5599"/>
                </a:cubicBezTo>
                <a:cubicBezTo>
                  <a:pt x="1535" y="5632"/>
                  <a:pt x="1516" y="5641"/>
                  <a:pt x="1455" y="5663"/>
                </a:cubicBezTo>
                <a:cubicBezTo>
                  <a:pt x="1443" y="5667"/>
                  <a:pt x="1429" y="5672"/>
                  <a:pt x="1425" y="5673"/>
                </a:cubicBezTo>
                <a:cubicBezTo>
                  <a:pt x="1421" y="5675"/>
                  <a:pt x="1407" y="5680"/>
                  <a:pt x="1393" y="5684"/>
                </a:cubicBezTo>
                <a:cubicBezTo>
                  <a:pt x="1379" y="5689"/>
                  <a:pt x="1363" y="5694"/>
                  <a:pt x="1356" y="5697"/>
                </a:cubicBezTo>
                <a:cubicBezTo>
                  <a:pt x="1343" y="5703"/>
                  <a:pt x="1276" y="5718"/>
                  <a:pt x="1253" y="5721"/>
                </a:cubicBezTo>
                <a:cubicBezTo>
                  <a:pt x="1245" y="5722"/>
                  <a:pt x="1219" y="5725"/>
                  <a:pt x="1195" y="5727"/>
                </a:cubicBezTo>
                <a:cubicBezTo>
                  <a:pt x="1172" y="5730"/>
                  <a:pt x="1138" y="5733"/>
                  <a:pt x="1121" y="5735"/>
                </a:cubicBezTo>
                <a:lnTo>
                  <a:pt x="1110" y="5736"/>
                </a:lnTo>
                <a:lnTo>
                  <a:pt x="1120" y="5732"/>
                </a:lnTo>
                <a:cubicBezTo>
                  <a:pt x="1135" y="5724"/>
                  <a:pt x="1152" y="5716"/>
                  <a:pt x="1157" y="5713"/>
                </a:cubicBezTo>
                <a:moveTo>
                  <a:pt x="1535" y="5267"/>
                </a:moveTo>
                <a:lnTo>
                  <a:pt x="1538" y="5263"/>
                </a:lnTo>
                <a:cubicBezTo>
                  <a:pt x="1548" y="5253"/>
                  <a:pt x="1559" y="5240"/>
                  <a:pt x="1563" y="5235"/>
                </a:cubicBezTo>
                <a:cubicBezTo>
                  <a:pt x="1589" y="5203"/>
                  <a:pt x="1625" y="5177"/>
                  <a:pt x="1658" y="5164"/>
                </a:cubicBezTo>
                <a:cubicBezTo>
                  <a:pt x="1666" y="5161"/>
                  <a:pt x="1676" y="5157"/>
                  <a:pt x="1679" y="5155"/>
                </a:cubicBezTo>
                <a:cubicBezTo>
                  <a:pt x="1682" y="5154"/>
                  <a:pt x="1691" y="5152"/>
                  <a:pt x="1700" y="5151"/>
                </a:cubicBezTo>
                <a:cubicBezTo>
                  <a:pt x="1714" y="5150"/>
                  <a:pt x="1718" y="5149"/>
                  <a:pt x="1719" y="5148"/>
                </a:cubicBezTo>
                <a:cubicBezTo>
                  <a:pt x="1724" y="5147"/>
                  <a:pt x="1754" y="5148"/>
                  <a:pt x="1782" y="5151"/>
                </a:cubicBezTo>
                <a:cubicBezTo>
                  <a:pt x="1795" y="5152"/>
                  <a:pt x="1832" y="5156"/>
                  <a:pt x="1864" y="5160"/>
                </a:cubicBezTo>
                <a:cubicBezTo>
                  <a:pt x="1895" y="5164"/>
                  <a:pt x="1929" y="5168"/>
                  <a:pt x="1939" y="5168"/>
                </a:cubicBezTo>
                <a:cubicBezTo>
                  <a:pt x="1945" y="5168"/>
                  <a:pt x="1952" y="5169"/>
                  <a:pt x="1957" y="5169"/>
                </a:cubicBezTo>
                <a:cubicBezTo>
                  <a:pt x="1866" y="5192"/>
                  <a:pt x="1852" y="5194"/>
                  <a:pt x="1772" y="5201"/>
                </a:cubicBezTo>
                <a:cubicBezTo>
                  <a:pt x="1642" y="5213"/>
                  <a:pt x="1622" y="5218"/>
                  <a:pt x="1559" y="5254"/>
                </a:cubicBezTo>
                <a:lnTo>
                  <a:pt x="1535" y="5267"/>
                </a:lnTo>
                <a:moveTo>
                  <a:pt x="1763" y="4116"/>
                </a:moveTo>
                <a:lnTo>
                  <a:pt x="1763" y="4116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0000" tIns="45000" rIns="90000" bIns="45000" anchor="ctr" anchorCtr="1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3;p25">
            <a:extLst>
              <a:ext uri="{FF2B5EF4-FFF2-40B4-BE49-F238E27FC236}">
                <a16:creationId xmlns:a16="http://schemas.microsoft.com/office/drawing/2014/main" id="{34D2FB92-A9A3-3519-47BE-73D99A0F39F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381647" y="136629"/>
            <a:ext cx="6645441" cy="59689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Artificial Lighting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07A9EE41-6616-431F-9922-417CE3443F5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0788812"/>
              </p:ext>
            </p:extLst>
          </p:nvPr>
        </p:nvGraphicFramePr>
        <p:xfrm>
          <a:off x="1381647" y="1012022"/>
          <a:ext cx="6096000" cy="3337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57608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32457759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3046997299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16394086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Space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E(lux)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</a:t>
                      </a:r>
                      <a:r>
                        <a:rPr lang="en-US" sz="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 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UGR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085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Office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27585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Computer lab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61587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Reading hall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38609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Reference hall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74611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Multiparous hall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90409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lobby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93391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W.C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4920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Storage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949298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5">
          <a:extLst>
            <a:ext uri="{FF2B5EF4-FFF2-40B4-BE49-F238E27FC236}">
              <a16:creationId xmlns:a16="http://schemas.microsoft.com/office/drawing/2014/main" id="{DE0061DC-F2B3-4F24-5296-F3025FF5C4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32">
            <a:extLst>
              <a:ext uri="{FF2B5EF4-FFF2-40B4-BE49-F238E27FC236}">
                <a16:creationId xmlns:a16="http://schemas.microsoft.com/office/drawing/2014/main" id="{7CF14D65-A040-48A3-546D-21CDE2724C01}"/>
              </a:ext>
            </a:extLst>
          </p:cNvPr>
          <p:cNvSpPr/>
          <p:nvPr/>
        </p:nvSpPr>
        <p:spPr>
          <a:xfrm rot="-439947" flipH="1">
            <a:off x="-136520" y="3139396"/>
            <a:ext cx="1477129" cy="3223944"/>
          </a:xfrm>
          <a:custGeom>
            <a:avLst/>
            <a:gdLst/>
            <a:ahLst/>
            <a:cxnLst/>
            <a:rect l="l" t="t" r="r" b="b"/>
            <a:pathLst>
              <a:path w="2936" h="6408" extrusionOk="0">
                <a:moveTo>
                  <a:pt x="2511" y="4617"/>
                </a:moveTo>
                <a:lnTo>
                  <a:pt x="2511" y="4617"/>
                </a:lnTo>
                <a:cubicBezTo>
                  <a:pt x="2512" y="4617"/>
                  <a:pt x="2514" y="4616"/>
                  <a:pt x="2514" y="4615"/>
                </a:cubicBezTo>
                <a:cubicBezTo>
                  <a:pt x="2517" y="4609"/>
                  <a:pt x="2512" y="4533"/>
                  <a:pt x="2510" y="4524"/>
                </a:cubicBezTo>
                <a:cubicBezTo>
                  <a:pt x="2508" y="4519"/>
                  <a:pt x="2506" y="4511"/>
                  <a:pt x="2505" y="4506"/>
                </a:cubicBezTo>
                <a:cubicBezTo>
                  <a:pt x="2499" y="4478"/>
                  <a:pt x="2459" y="4432"/>
                  <a:pt x="2415" y="4401"/>
                </a:cubicBezTo>
                <a:cubicBezTo>
                  <a:pt x="2408" y="4395"/>
                  <a:pt x="2400" y="4390"/>
                  <a:pt x="2398" y="4388"/>
                </a:cubicBezTo>
                <a:cubicBezTo>
                  <a:pt x="2388" y="4379"/>
                  <a:pt x="2348" y="4357"/>
                  <a:pt x="2324" y="4348"/>
                </a:cubicBezTo>
                <a:cubicBezTo>
                  <a:pt x="2236" y="4313"/>
                  <a:pt x="2159" y="4300"/>
                  <a:pt x="2067" y="4306"/>
                </a:cubicBezTo>
                <a:cubicBezTo>
                  <a:pt x="2023" y="4308"/>
                  <a:pt x="1962" y="4317"/>
                  <a:pt x="1950" y="4323"/>
                </a:cubicBezTo>
                <a:cubicBezTo>
                  <a:pt x="1947" y="4325"/>
                  <a:pt x="1937" y="4329"/>
                  <a:pt x="1928" y="4332"/>
                </a:cubicBezTo>
                <a:cubicBezTo>
                  <a:pt x="1906" y="4341"/>
                  <a:pt x="1866" y="4366"/>
                  <a:pt x="1845" y="4385"/>
                </a:cubicBezTo>
                <a:cubicBezTo>
                  <a:pt x="1835" y="4393"/>
                  <a:pt x="1819" y="4411"/>
                  <a:pt x="1808" y="4425"/>
                </a:cubicBezTo>
                <a:cubicBezTo>
                  <a:pt x="1799" y="4438"/>
                  <a:pt x="1788" y="4451"/>
                  <a:pt x="1786" y="4454"/>
                </a:cubicBezTo>
                <a:cubicBezTo>
                  <a:pt x="1784" y="4457"/>
                  <a:pt x="1781" y="4462"/>
                  <a:pt x="1781" y="4465"/>
                </a:cubicBezTo>
                <a:cubicBezTo>
                  <a:pt x="1781" y="4465"/>
                  <a:pt x="1780" y="4467"/>
                  <a:pt x="1779" y="4468"/>
                </a:cubicBezTo>
                <a:cubicBezTo>
                  <a:pt x="1776" y="4470"/>
                  <a:pt x="1768" y="4480"/>
                  <a:pt x="1734" y="4531"/>
                </a:cubicBezTo>
                <a:cubicBezTo>
                  <a:pt x="1726" y="4543"/>
                  <a:pt x="1716" y="4555"/>
                  <a:pt x="1701" y="4574"/>
                </a:cubicBezTo>
                <a:cubicBezTo>
                  <a:pt x="1658" y="4631"/>
                  <a:pt x="1656" y="4633"/>
                  <a:pt x="1625" y="4654"/>
                </a:cubicBezTo>
                <a:cubicBezTo>
                  <a:pt x="1578" y="4686"/>
                  <a:pt x="1485" y="4746"/>
                  <a:pt x="1459" y="4761"/>
                </a:cubicBezTo>
                <a:cubicBezTo>
                  <a:pt x="1389" y="4801"/>
                  <a:pt x="1358" y="4836"/>
                  <a:pt x="1326" y="4908"/>
                </a:cubicBezTo>
                <a:cubicBezTo>
                  <a:pt x="1319" y="4924"/>
                  <a:pt x="1300" y="4949"/>
                  <a:pt x="1247" y="5018"/>
                </a:cubicBezTo>
                <a:cubicBezTo>
                  <a:pt x="1244" y="5022"/>
                  <a:pt x="1241" y="5025"/>
                  <a:pt x="1240" y="5025"/>
                </a:cubicBezTo>
                <a:cubicBezTo>
                  <a:pt x="1231" y="5027"/>
                  <a:pt x="1188" y="5067"/>
                  <a:pt x="1174" y="5083"/>
                </a:cubicBezTo>
                <a:cubicBezTo>
                  <a:pt x="1160" y="5100"/>
                  <a:pt x="1105" y="5177"/>
                  <a:pt x="1106" y="5186"/>
                </a:cubicBezTo>
                <a:cubicBezTo>
                  <a:pt x="1106" y="5185"/>
                  <a:pt x="1106" y="5185"/>
                  <a:pt x="1106" y="5185"/>
                </a:cubicBezTo>
                <a:cubicBezTo>
                  <a:pt x="1105" y="5186"/>
                  <a:pt x="1102" y="5191"/>
                  <a:pt x="1099" y="5197"/>
                </a:cubicBezTo>
                <a:cubicBezTo>
                  <a:pt x="1100" y="5191"/>
                  <a:pt x="1100" y="5190"/>
                  <a:pt x="1100" y="5189"/>
                </a:cubicBezTo>
                <a:cubicBezTo>
                  <a:pt x="1100" y="5184"/>
                  <a:pt x="1109" y="5148"/>
                  <a:pt x="1126" y="5088"/>
                </a:cubicBezTo>
                <a:cubicBezTo>
                  <a:pt x="1138" y="5042"/>
                  <a:pt x="1154" y="4987"/>
                  <a:pt x="1161" y="4970"/>
                </a:cubicBezTo>
                <a:cubicBezTo>
                  <a:pt x="1163" y="4966"/>
                  <a:pt x="1167" y="4954"/>
                  <a:pt x="1167" y="4950"/>
                </a:cubicBezTo>
                <a:cubicBezTo>
                  <a:pt x="1168" y="4947"/>
                  <a:pt x="1181" y="4916"/>
                  <a:pt x="1195" y="4886"/>
                </a:cubicBezTo>
                <a:cubicBezTo>
                  <a:pt x="1203" y="4868"/>
                  <a:pt x="1227" y="4827"/>
                  <a:pt x="1279" y="4739"/>
                </a:cubicBezTo>
                <a:cubicBezTo>
                  <a:pt x="1288" y="4725"/>
                  <a:pt x="1296" y="4710"/>
                  <a:pt x="1303" y="4699"/>
                </a:cubicBezTo>
                <a:cubicBezTo>
                  <a:pt x="1311" y="4684"/>
                  <a:pt x="1313" y="4681"/>
                  <a:pt x="1313" y="4680"/>
                </a:cubicBezTo>
                <a:cubicBezTo>
                  <a:pt x="1314" y="4679"/>
                  <a:pt x="1317" y="4677"/>
                  <a:pt x="1322" y="4668"/>
                </a:cubicBezTo>
                <a:cubicBezTo>
                  <a:pt x="1325" y="4662"/>
                  <a:pt x="1328" y="4658"/>
                  <a:pt x="1330" y="4657"/>
                </a:cubicBezTo>
                <a:cubicBezTo>
                  <a:pt x="1332" y="4655"/>
                  <a:pt x="1335" y="4652"/>
                  <a:pt x="1335" y="4649"/>
                </a:cubicBezTo>
                <a:cubicBezTo>
                  <a:pt x="1336" y="4646"/>
                  <a:pt x="1344" y="4631"/>
                  <a:pt x="1357" y="4608"/>
                </a:cubicBezTo>
                <a:cubicBezTo>
                  <a:pt x="1376" y="4574"/>
                  <a:pt x="1408" y="4518"/>
                  <a:pt x="1407" y="4513"/>
                </a:cubicBezTo>
                <a:cubicBezTo>
                  <a:pt x="1407" y="4514"/>
                  <a:pt x="1407" y="4514"/>
                  <a:pt x="1407" y="4514"/>
                </a:cubicBezTo>
                <a:cubicBezTo>
                  <a:pt x="1408" y="4513"/>
                  <a:pt x="1411" y="4505"/>
                  <a:pt x="1417" y="4494"/>
                </a:cubicBezTo>
                <a:cubicBezTo>
                  <a:pt x="1427" y="4476"/>
                  <a:pt x="1443" y="4443"/>
                  <a:pt x="1465" y="4392"/>
                </a:cubicBezTo>
                <a:cubicBezTo>
                  <a:pt x="1482" y="4354"/>
                  <a:pt x="1512" y="4318"/>
                  <a:pt x="1568" y="4269"/>
                </a:cubicBezTo>
                <a:cubicBezTo>
                  <a:pt x="1576" y="4262"/>
                  <a:pt x="1590" y="4250"/>
                  <a:pt x="1591" y="4247"/>
                </a:cubicBezTo>
                <a:lnTo>
                  <a:pt x="1592" y="4247"/>
                </a:lnTo>
                <a:cubicBezTo>
                  <a:pt x="1597" y="4246"/>
                  <a:pt x="1629" y="4219"/>
                  <a:pt x="1631" y="4216"/>
                </a:cubicBezTo>
                <a:cubicBezTo>
                  <a:pt x="1632" y="4216"/>
                  <a:pt x="1634" y="4214"/>
                  <a:pt x="1637" y="4212"/>
                </a:cubicBezTo>
                <a:cubicBezTo>
                  <a:pt x="1640" y="4210"/>
                  <a:pt x="1650" y="4202"/>
                  <a:pt x="1660" y="4194"/>
                </a:cubicBezTo>
                <a:cubicBezTo>
                  <a:pt x="1699" y="4163"/>
                  <a:pt x="1758" y="4119"/>
                  <a:pt x="1763" y="4116"/>
                </a:cubicBezTo>
                <a:cubicBezTo>
                  <a:pt x="1765" y="4116"/>
                  <a:pt x="1770" y="4113"/>
                  <a:pt x="1778" y="4109"/>
                </a:cubicBezTo>
                <a:cubicBezTo>
                  <a:pt x="1794" y="4101"/>
                  <a:pt x="1814" y="4093"/>
                  <a:pt x="1819" y="4092"/>
                </a:cubicBezTo>
                <a:cubicBezTo>
                  <a:pt x="1822" y="4092"/>
                  <a:pt x="1828" y="4089"/>
                  <a:pt x="1833" y="4087"/>
                </a:cubicBezTo>
                <a:cubicBezTo>
                  <a:pt x="1838" y="4084"/>
                  <a:pt x="1847" y="4080"/>
                  <a:pt x="1853" y="4078"/>
                </a:cubicBezTo>
                <a:cubicBezTo>
                  <a:pt x="1866" y="4073"/>
                  <a:pt x="1877" y="4061"/>
                  <a:pt x="1879" y="4048"/>
                </a:cubicBezTo>
                <a:cubicBezTo>
                  <a:pt x="1880" y="4040"/>
                  <a:pt x="1877" y="4032"/>
                  <a:pt x="1871" y="4028"/>
                </a:cubicBezTo>
                <a:cubicBezTo>
                  <a:pt x="1855" y="4014"/>
                  <a:pt x="1831" y="4025"/>
                  <a:pt x="1800" y="4059"/>
                </a:cubicBezTo>
                <a:cubicBezTo>
                  <a:pt x="1790" y="4069"/>
                  <a:pt x="1776" y="4082"/>
                  <a:pt x="1769" y="4086"/>
                </a:cubicBezTo>
                <a:cubicBezTo>
                  <a:pt x="1762" y="4091"/>
                  <a:pt x="1751" y="4098"/>
                  <a:pt x="1744" y="4102"/>
                </a:cubicBezTo>
                <a:cubicBezTo>
                  <a:pt x="1724" y="4115"/>
                  <a:pt x="1679" y="4148"/>
                  <a:pt x="1657" y="4166"/>
                </a:cubicBezTo>
                <a:cubicBezTo>
                  <a:pt x="1645" y="4176"/>
                  <a:pt x="1630" y="4188"/>
                  <a:pt x="1624" y="4193"/>
                </a:cubicBezTo>
                <a:cubicBezTo>
                  <a:pt x="1595" y="4215"/>
                  <a:pt x="1535" y="4267"/>
                  <a:pt x="1521" y="4281"/>
                </a:cubicBezTo>
                <a:cubicBezTo>
                  <a:pt x="1519" y="4284"/>
                  <a:pt x="1517" y="4286"/>
                  <a:pt x="1515" y="4288"/>
                </a:cubicBezTo>
                <a:cubicBezTo>
                  <a:pt x="1516" y="4287"/>
                  <a:pt x="1516" y="4286"/>
                  <a:pt x="1516" y="4285"/>
                </a:cubicBezTo>
                <a:cubicBezTo>
                  <a:pt x="1527" y="4263"/>
                  <a:pt x="1567" y="4171"/>
                  <a:pt x="1580" y="4136"/>
                </a:cubicBezTo>
                <a:cubicBezTo>
                  <a:pt x="1594" y="4097"/>
                  <a:pt x="1620" y="4009"/>
                  <a:pt x="1632" y="3954"/>
                </a:cubicBezTo>
                <a:cubicBezTo>
                  <a:pt x="1656" y="3849"/>
                  <a:pt x="1658" y="3751"/>
                  <a:pt x="1641" y="3594"/>
                </a:cubicBezTo>
                <a:cubicBezTo>
                  <a:pt x="1636" y="3549"/>
                  <a:pt x="1636" y="3545"/>
                  <a:pt x="1642" y="3508"/>
                </a:cubicBezTo>
                <a:cubicBezTo>
                  <a:pt x="1648" y="3468"/>
                  <a:pt x="1658" y="3434"/>
                  <a:pt x="1676" y="3397"/>
                </a:cubicBezTo>
                <a:cubicBezTo>
                  <a:pt x="1682" y="3384"/>
                  <a:pt x="1692" y="3362"/>
                  <a:pt x="1699" y="3347"/>
                </a:cubicBezTo>
                <a:cubicBezTo>
                  <a:pt x="1706" y="3332"/>
                  <a:pt x="1717" y="3310"/>
                  <a:pt x="1724" y="3298"/>
                </a:cubicBezTo>
                <a:cubicBezTo>
                  <a:pt x="1734" y="3281"/>
                  <a:pt x="1737" y="3276"/>
                  <a:pt x="1737" y="3275"/>
                </a:cubicBezTo>
                <a:cubicBezTo>
                  <a:pt x="1738" y="3272"/>
                  <a:pt x="1753" y="3251"/>
                  <a:pt x="1797" y="3186"/>
                </a:cubicBezTo>
                <a:cubicBezTo>
                  <a:pt x="1808" y="3170"/>
                  <a:pt x="1820" y="3152"/>
                  <a:pt x="1824" y="3146"/>
                </a:cubicBezTo>
                <a:cubicBezTo>
                  <a:pt x="1838" y="3126"/>
                  <a:pt x="1843" y="3122"/>
                  <a:pt x="1888" y="3089"/>
                </a:cubicBezTo>
                <a:cubicBezTo>
                  <a:pt x="1919" y="3066"/>
                  <a:pt x="1932" y="3058"/>
                  <a:pt x="1956" y="3047"/>
                </a:cubicBezTo>
                <a:cubicBezTo>
                  <a:pt x="2002" y="3027"/>
                  <a:pt x="2070" y="3007"/>
                  <a:pt x="2153" y="2990"/>
                </a:cubicBezTo>
                <a:cubicBezTo>
                  <a:pt x="2218" y="2977"/>
                  <a:pt x="2279" y="2955"/>
                  <a:pt x="2300" y="2936"/>
                </a:cubicBezTo>
                <a:cubicBezTo>
                  <a:pt x="2305" y="2932"/>
                  <a:pt x="2338" y="2898"/>
                  <a:pt x="2348" y="2888"/>
                </a:cubicBezTo>
                <a:cubicBezTo>
                  <a:pt x="2377" y="2858"/>
                  <a:pt x="2461" y="2822"/>
                  <a:pt x="2493" y="2827"/>
                </a:cubicBezTo>
                <a:cubicBezTo>
                  <a:pt x="2504" y="2829"/>
                  <a:pt x="2511" y="2835"/>
                  <a:pt x="2549" y="2876"/>
                </a:cubicBezTo>
                <a:cubicBezTo>
                  <a:pt x="2597" y="2929"/>
                  <a:pt x="2663" y="2982"/>
                  <a:pt x="2722" y="3014"/>
                </a:cubicBezTo>
                <a:cubicBezTo>
                  <a:pt x="2755" y="3032"/>
                  <a:pt x="2771" y="3037"/>
                  <a:pt x="2819" y="3044"/>
                </a:cubicBezTo>
                <a:cubicBezTo>
                  <a:pt x="2872" y="3052"/>
                  <a:pt x="2882" y="3055"/>
                  <a:pt x="2905" y="3071"/>
                </a:cubicBezTo>
                <a:lnTo>
                  <a:pt x="2936" y="3093"/>
                </a:lnTo>
                <a:lnTo>
                  <a:pt x="2927" y="3070"/>
                </a:lnTo>
                <a:cubicBezTo>
                  <a:pt x="2924" y="3063"/>
                  <a:pt x="2919" y="3046"/>
                  <a:pt x="2915" y="3031"/>
                </a:cubicBezTo>
                <a:cubicBezTo>
                  <a:pt x="2901" y="2981"/>
                  <a:pt x="2874" y="2926"/>
                  <a:pt x="2837" y="2872"/>
                </a:cubicBezTo>
                <a:cubicBezTo>
                  <a:pt x="2833" y="2866"/>
                  <a:pt x="2825" y="2853"/>
                  <a:pt x="2818" y="2842"/>
                </a:cubicBezTo>
                <a:cubicBezTo>
                  <a:pt x="2791" y="2798"/>
                  <a:pt x="2757" y="2761"/>
                  <a:pt x="2719" y="2733"/>
                </a:cubicBezTo>
                <a:cubicBezTo>
                  <a:pt x="2656" y="2685"/>
                  <a:pt x="2608" y="2666"/>
                  <a:pt x="2547" y="2664"/>
                </a:cubicBezTo>
                <a:cubicBezTo>
                  <a:pt x="2495" y="2662"/>
                  <a:pt x="2473" y="2666"/>
                  <a:pt x="2400" y="2688"/>
                </a:cubicBezTo>
                <a:cubicBezTo>
                  <a:pt x="2363" y="2699"/>
                  <a:pt x="2324" y="2710"/>
                  <a:pt x="2313" y="2713"/>
                </a:cubicBezTo>
                <a:cubicBezTo>
                  <a:pt x="2161" y="2749"/>
                  <a:pt x="2159" y="2749"/>
                  <a:pt x="2102" y="2785"/>
                </a:cubicBezTo>
                <a:cubicBezTo>
                  <a:pt x="2065" y="2809"/>
                  <a:pt x="2059" y="2813"/>
                  <a:pt x="2053" y="2819"/>
                </a:cubicBezTo>
                <a:cubicBezTo>
                  <a:pt x="2050" y="2822"/>
                  <a:pt x="2041" y="2829"/>
                  <a:pt x="2034" y="2835"/>
                </a:cubicBezTo>
                <a:cubicBezTo>
                  <a:pt x="2017" y="2848"/>
                  <a:pt x="1940" y="2935"/>
                  <a:pt x="1919" y="2964"/>
                </a:cubicBezTo>
                <a:cubicBezTo>
                  <a:pt x="1910" y="2976"/>
                  <a:pt x="1902" y="2988"/>
                  <a:pt x="1900" y="2991"/>
                </a:cubicBezTo>
                <a:cubicBezTo>
                  <a:pt x="1897" y="2994"/>
                  <a:pt x="1892" y="3002"/>
                  <a:pt x="1887" y="3008"/>
                </a:cubicBezTo>
                <a:cubicBezTo>
                  <a:pt x="1883" y="3015"/>
                  <a:pt x="1878" y="3021"/>
                  <a:pt x="1876" y="3023"/>
                </a:cubicBezTo>
                <a:cubicBezTo>
                  <a:pt x="1870" y="3031"/>
                  <a:pt x="1839" y="3078"/>
                  <a:pt x="1835" y="3087"/>
                </a:cubicBezTo>
                <a:cubicBezTo>
                  <a:pt x="1833" y="3092"/>
                  <a:pt x="1827" y="3101"/>
                  <a:pt x="1822" y="3108"/>
                </a:cubicBezTo>
                <a:cubicBezTo>
                  <a:pt x="1818" y="3115"/>
                  <a:pt x="1812" y="3124"/>
                  <a:pt x="1810" y="3128"/>
                </a:cubicBezTo>
                <a:cubicBezTo>
                  <a:pt x="1807" y="3132"/>
                  <a:pt x="1803" y="3138"/>
                  <a:pt x="1802" y="3140"/>
                </a:cubicBezTo>
                <a:cubicBezTo>
                  <a:pt x="1799" y="3143"/>
                  <a:pt x="1793" y="3153"/>
                  <a:pt x="1786" y="3162"/>
                </a:cubicBezTo>
                <a:cubicBezTo>
                  <a:pt x="1780" y="3172"/>
                  <a:pt x="1773" y="3182"/>
                  <a:pt x="1770" y="3186"/>
                </a:cubicBezTo>
                <a:cubicBezTo>
                  <a:pt x="1748" y="3216"/>
                  <a:pt x="1726" y="3249"/>
                  <a:pt x="1714" y="3270"/>
                </a:cubicBezTo>
                <a:cubicBezTo>
                  <a:pt x="1688" y="3316"/>
                  <a:pt x="1687" y="3319"/>
                  <a:pt x="1649" y="3401"/>
                </a:cubicBezTo>
                <a:cubicBezTo>
                  <a:pt x="1634" y="3435"/>
                  <a:pt x="1622" y="3475"/>
                  <a:pt x="1619" y="3500"/>
                </a:cubicBezTo>
                <a:cubicBezTo>
                  <a:pt x="1618" y="3508"/>
                  <a:pt x="1617" y="3515"/>
                  <a:pt x="1617" y="3517"/>
                </a:cubicBezTo>
                <a:cubicBezTo>
                  <a:pt x="1617" y="3517"/>
                  <a:pt x="1617" y="3519"/>
                  <a:pt x="1617" y="3520"/>
                </a:cubicBezTo>
                <a:cubicBezTo>
                  <a:pt x="1616" y="3519"/>
                  <a:pt x="1616" y="3517"/>
                  <a:pt x="1616" y="3516"/>
                </a:cubicBezTo>
                <a:cubicBezTo>
                  <a:pt x="1613" y="3505"/>
                  <a:pt x="1596" y="3454"/>
                  <a:pt x="1587" y="3430"/>
                </a:cubicBezTo>
                <a:cubicBezTo>
                  <a:pt x="1580" y="3412"/>
                  <a:pt x="1573" y="3389"/>
                  <a:pt x="1565" y="3359"/>
                </a:cubicBezTo>
                <a:cubicBezTo>
                  <a:pt x="1559" y="3335"/>
                  <a:pt x="1547" y="3252"/>
                  <a:pt x="1545" y="3218"/>
                </a:cubicBezTo>
                <a:lnTo>
                  <a:pt x="1543" y="3188"/>
                </a:lnTo>
                <a:lnTo>
                  <a:pt x="1557" y="3159"/>
                </a:lnTo>
                <a:cubicBezTo>
                  <a:pt x="1580" y="3110"/>
                  <a:pt x="1582" y="3107"/>
                  <a:pt x="1608" y="3064"/>
                </a:cubicBezTo>
                <a:cubicBezTo>
                  <a:pt x="1644" y="3004"/>
                  <a:pt x="1683" y="2946"/>
                  <a:pt x="1699" y="2929"/>
                </a:cubicBezTo>
                <a:cubicBezTo>
                  <a:pt x="1703" y="2925"/>
                  <a:pt x="1715" y="2916"/>
                  <a:pt x="1725" y="2911"/>
                </a:cubicBezTo>
                <a:cubicBezTo>
                  <a:pt x="1759" y="2891"/>
                  <a:pt x="1775" y="2863"/>
                  <a:pt x="1764" y="2840"/>
                </a:cubicBezTo>
                <a:cubicBezTo>
                  <a:pt x="1757" y="2826"/>
                  <a:pt x="1747" y="2822"/>
                  <a:pt x="1732" y="2826"/>
                </a:cubicBezTo>
                <a:cubicBezTo>
                  <a:pt x="1714" y="2831"/>
                  <a:pt x="1702" y="2847"/>
                  <a:pt x="1689" y="2885"/>
                </a:cubicBezTo>
                <a:cubicBezTo>
                  <a:pt x="1681" y="2909"/>
                  <a:pt x="1674" y="2922"/>
                  <a:pt x="1660" y="2941"/>
                </a:cubicBezTo>
                <a:cubicBezTo>
                  <a:pt x="1625" y="2988"/>
                  <a:pt x="1570" y="3076"/>
                  <a:pt x="1553" y="3113"/>
                </a:cubicBezTo>
                <a:cubicBezTo>
                  <a:pt x="1550" y="3120"/>
                  <a:pt x="1544" y="3131"/>
                  <a:pt x="1541" y="3137"/>
                </a:cubicBezTo>
                <a:lnTo>
                  <a:pt x="1540" y="3139"/>
                </a:lnTo>
                <a:lnTo>
                  <a:pt x="1539" y="3123"/>
                </a:lnTo>
                <a:cubicBezTo>
                  <a:pt x="1537" y="3107"/>
                  <a:pt x="1536" y="3091"/>
                  <a:pt x="1535" y="3087"/>
                </a:cubicBezTo>
                <a:cubicBezTo>
                  <a:pt x="1535" y="3083"/>
                  <a:pt x="1532" y="3050"/>
                  <a:pt x="1528" y="3015"/>
                </a:cubicBezTo>
                <a:cubicBezTo>
                  <a:pt x="1525" y="2980"/>
                  <a:pt x="1521" y="2945"/>
                  <a:pt x="1519" y="2938"/>
                </a:cubicBezTo>
                <a:cubicBezTo>
                  <a:pt x="1517" y="2931"/>
                  <a:pt x="1516" y="2922"/>
                  <a:pt x="1516" y="2917"/>
                </a:cubicBezTo>
                <a:cubicBezTo>
                  <a:pt x="1516" y="2912"/>
                  <a:pt x="1517" y="2895"/>
                  <a:pt x="1517" y="2882"/>
                </a:cubicBezTo>
                <a:cubicBezTo>
                  <a:pt x="1517" y="2868"/>
                  <a:pt x="1518" y="2847"/>
                  <a:pt x="1519" y="2835"/>
                </a:cubicBezTo>
                <a:cubicBezTo>
                  <a:pt x="1520" y="2824"/>
                  <a:pt x="1520" y="2806"/>
                  <a:pt x="1521" y="2798"/>
                </a:cubicBezTo>
                <a:cubicBezTo>
                  <a:pt x="1521" y="2789"/>
                  <a:pt x="1522" y="2768"/>
                  <a:pt x="1524" y="2753"/>
                </a:cubicBezTo>
                <a:cubicBezTo>
                  <a:pt x="1528" y="2706"/>
                  <a:pt x="1529" y="2697"/>
                  <a:pt x="1529" y="2691"/>
                </a:cubicBezTo>
                <a:cubicBezTo>
                  <a:pt x="1529" y="2688"/>
                  <a:pt x="1530" y="2683"/>
                  <a:pt x="1531" y="2681"/>
                </a:cubicBezTo>
                <a:cubicBezTo>
                  <a:pt x="1532" y="2678"/>
                  <a:pt x="1533" y="2670"/>
                  <a:pt x="1533" y="2664"/>
                </a:cubicBezTo>
                <a:cubicBezTo>
                  <a:pt x="1535" y="2634"/>
                  <a:pt x="1539" y="2617"/>
                  <a:pt x="1540" y="2614"/>
                </a:cubicBezTo>
                <a:cubicBezTo>
                  <a:pt x="1542" y="2611"/>
                  <a:pt x="1544" y="2602"/>
                  <a:pt x="1545" y="2597"/>
                </a:cubicBezTo>
                <a:cubicBezTo>
                  <a:pt x="1546" y="2582"/>
                  <a:pt x="1562" y="2531"/>
                  <a:pt x="1570" y="2515"/>
                </a:cubicBezTo>
                <a:cubicBezTo>
                  <a:pt x="1580" y="2494"/>
                  <a:pt x="1584" y="2486"/>
                  <a:pt x="1602" y="2460"/>
                </a:cubicBezTo>
                <a:cubicBezTo>
                  <a:pt x="1641" y="2404"/>
                  <a:pt x="1682" y="2367"/>
                  <a:pt x="1783" y="2299"/>
                </a:cubicBezTo>
                <a:cubicBezTo>
                  <a:pt x="1819" y="2274"/>
                  <a:pt x="1849" y="2251"/>
                  <a:pt x="1858" y="2242"/>
                </a:cubicBezTo>
                <a:cubicBezTo>
                  <a:pt x="1860" y="2240"/>
                  <a:pt x="1867" y="2232"/>
                  <a:pt x="1873" y="2225"/>
                </a:cubicBezTo>
                <a:cubicBezTo>
                  <a:pt x="1889" y="2209"/>
                  <a:pt x="1898" y="2197"/>
                  <a:pt x="1919" y="2168"/>
                </a:cubicBezTo>
                <a:cubicBezTo>
                  <a:pt x="1927" y="2157"/>
                  <a:pt x="1942" y="2132"/>
                  <a:pt x="1953" y="2115"/>
                </a:cubicBezTo>
                <a:cubicBezTo>
                  <a:pt x="1975" y="2079"/>
                  <a:pt x="1976" y="2075"/>
                  <a:pt x="1976" y="2073"/>
                </a:cubicBezTo>
                <a:cubicBezTo>
                  <a:pt x="1976" y="2073"/>
                  <a:pt x="1977" y="2071"/>
                  <a:pt x="1978" y="2070"/>
                </a:cubicBezTo>
                <a:cubicBezTo>
                  <a:pt x="1980" y="2067"/>
                  <a:pt x="1993" y="2045"/>
                  <a:pt x="2005" y="2025"/>
                </a:cubicBezTo>
                <a:cubicBezTo>
                  <a:pt x="2018" y="2003"/>
                  <a:pt x="2035" y="1974"/>
                  <a:pt x="2042" y="1961"/>
                </a:cubicBezTo>
                <a:cubicBezTo>
                  <a:pt x="2061" y="1929"/>
                  <a:pt x="2065" y="1917"/>
                  <a:pt x="2072" y="1870"/>
                </a:cubicBezTo>
                <a:cubicBezTo>
                  <a:pt x="2077" y="1829"/>
                  <a:pt x="2086" y="1791"/>
                  <a:pt x="2102" y="1738"/>
                </a:cubicBezTo>
                <a:cubicBezTo>
                  <a:pt x="2107" y="1724"/>
                  <a:pt x="2112" y="1705"/>
                  <a:pt x="2114" y="1695"/>
                </a:cubicBezTo>
                <a:cubicBezTo>
                  <a:pt x="2115" y="1686"/>
                  <a:pt x="2120" y="1667"/>
                  <a:pt x="2125" y="1652"/>
                </a:cubicBezTo>
                <a:cubicBezTo>
                  <a:pt x="2133" y="1624"/>
                  <a:pt x="2139" y="1617"/>
                  <a:pt x="2165" y="1610"/>
                </a:cubicBezTo>
                <a:cubicBezTo>
                  <a:pt x="2178" y="1607"/>
                  <a:pt x="2180" y="1607"/>
                  <a:pt x="2199" y="1614"/>
                </a:cubicBezTo>
                <a:cubicBezTo>
                  <a:pt x="2211" y="1619"/>
                  <a:pt x="2220" y="1624"/>
                  <a:pt x="2222" y="1626"/>
                </a:cubicBezTo>
                <a:cubicBezTo>
                  <a:pt x="2224" y="1628"/>
                  <a:pt x="2228" y="1631"/>
                  <a:pt x="2231" y="1631"/>
                </a:cubicBezTo>
                <a:cubicBezTo>
                  <a:pt x="2233" y="1632"/>
                  <a:pt x="2238" y="1637"/>
                  <a:pt x="2245" y="1645"/>
                </a:cubicBezTo>
                <a:cubicBezTo>
                  <a:pt x="2259" y="1665"/>
                  <a:pt x="2265" y="1665"/>
                  <a:pt x="2267" y="1665"/>
                </a:cubicBezTo>
                <a:cubicBezTo>
                  <a:pt x="2269" y="1665"/>
                  <a:pt x="2271" y="1664"/>
                  <a:pt x="2272" y="1663"/>
                </a:cubicBezTo>
                <a:cubicBezTo>
                  <a:pt x="2277" y="1658"/>
                  <a:pt x="2281" y="1622"/>
                  <a:pt x="2280" y="1609"/>
                </a:cubicBezTo>
                <a:cubicBezTo>
                  <a:pt x="2279" y="1585"/>
                  <a:pt x="2266" y="1553"/>
                  <a:pt x="2252" y="1541"/>
                </a:cubicBezTo>
                <a:cubicBezTo>
                  <a:pt x="2236" y="1527"/>
                  <a:pt x="2217" y="1525"/>
                  <a:pt x="2160" y="1528"/>
                </a:cubicBezTo>
                <a:cubicBezTo>
                  <a:pt x="2067" y="1534"/>
                  <a:pt x="2052" y="1540"/>
                  <a:pt x="1972" y="1597"/>
                </a:cubicBezTo>
                <a:cubicBezTo>
                  <a:pt x="1966" y="1601"/>
                  <a:pt x="1951" y="1611"/>
                  <a:pt x="1937" y="1620"/>
                </a:cubicBezTo>
                <a:cubicBezTo>
                  <a:pt x="1909" y="1638"/>
                  <a:pt x="1893" y="1652"/>
                  <a:pt x="1860" y="1689"/>
                </a:cubicBezTo>
                <a:cubicBezTo>
                  <a:pt x="1824" y="1732"/>
                  <a:pt x="1803" y="1770"/>
                  <a:pt x="1784" y="1830"/>
                </a:cubicBezTo>
                <a:cubicBezTo>
                  <a:pt x="1780" y="1844"/>
                  <a:pt x="1775" y="1859"/>
                  <a:pt x="1774" y="1862"/>
                </a:cubicBezTo>
                <a:cubicBezTo>
                  <a:pt x="1772" y="1865"/>
                  <a:pt x="1768" y="1882"/>
                  <a:pt x="1763" y="1899"/>
                </a:cubicBezTo>
                <a:cubicBezTo>
                  <a:pt x="1758" y="1916"/>
                  <a:pt x="1751" y="1940"/>
                  <a:pt x="1746" y="1952"/>
                </a:cubicBezTo>
                <a:cubicBezTo>
                  <a:pt x="1733" y="1991"/>
                  <a:pt x="1722" y="2058"/>
                  <a:pt x="1721" y="2111"/>
                </a:cubicBezTo>
                <a:cubicBezTo>
                  <a:pt x="1720" y="2156"/>
                  <a:pt x="1719" y="2169"/>
                  <a:pt x="1714" y="2191"/>
                </a:cubicBezTo>
                <a:cubicBezTo>
                  <a:pt x="1707" y="2221"/>
                  <a:pt x="1705" y="2227"/>
                  <a:pt x="1689" y="2256"/>
                </a:cubicBezTo>
                <a:cubicBezTo>
                  <a:pt x="1681" y="2270"/>
                  <a:pt x="1667" y="2297"/>
                  <a:pt x="1657" y="2317"/>
                </a:cubicBezTo>
                <a:cubicBezTo>
                  <a:pt x="1647" y="2336"/>
                  <a:pt x="1636" y="2358"/>
                  <a:pt x="1631" y="2366"/>
                </a:cubicBezTo>
                <a:cubicBezTo>
                  <a:pt x="1626" y="2374"/>
                  <a:pt x="1615" y="2394"/>
                  <a:pt x="1605" y="2411"/>
                </a:cubicBezTo>
                <a:cubicBezTo>
                  <a:pt x="1595" y="2428"/>
                  <a:pt x="1582" y="2448"/>
                  <a:pt x="1577" y="2455"/>
                </a:cubicBezTo>
                <a:cubicBezTo>
                  <a:pt x="1567" y="2471"/>
                  <a:pt x="1552" y="2497"/>
                  <a:pt x="1547" y="2511"/>
                </a:cubicBezTo>
                <a:cubicBezTo>
                  <a:pt x="1550" y="2479"/>
                  <a:pt x="1544" y="2361"/>
                  <a:pt x="1539" y="2334"/>
                </a:cubicBezTo>
                <a:cubicBezTo>
                  <a:pt x="1537" y="2324"/>
                  <a:pt x="1534" y="2306"/>
                  <a:pt x="1532" y="2296"/>
                </a:cubicBezTo>
                <a:cubicBezTo>
                  <a:pt x="1531" y="2285"/>
                  <a:pt x="1529" y="2272"/>
                  <a:pt x="1528" y="2266"/>
                </a:cubicBezTo>
                <a:cubicBezTo>
                  <a:pt x="1526" y="2260"/>
                  <a:pt x="1524" y="2249"/>
                  <a:pt x="1523" y="2241"/>
                </a:cubicBezTo>
                <a:cubicBezTo>
                  <a:pt x="1522" y="2233"/>
                  <a:pt x="1519" y="2219"/>
                  <a:pt x="1518" y="2211"/>
                </a:cubicBezTo>
                <a:cubicBezTo>
                  <a:pt x="1514" y="2188"/>
                  <a:pt x="1500" y="2130"/>
                  <a:pt x="1494" y="2112"/>
                </a:cubicBezTo>
                <a:cubicBezTo>
                  <a:pt x="1486" y="2084"/>
                  <a:pt x="1476" y="2044"/>
                  <a:pt x="1475" y="2031"/>
                </a:cubicBezTo>
                <a:cubicBezTo>
                  <a:pt x="1472" y="1982"/>
                  <a:pt x="1479" y="1950"/>
                  <a:pt x="1502" y="1899"/>
                </a:cubicBezTo>
                <a:cubicBezTo>
                  <a:pt x="1516" y="1870"/>
                  <a:pt x="1520" y="1853"/>
                  <a:pt x="1522" y="1827"/>
                </a:cubicBezTo>
                <a:cubicBezTo>
                  <a:pt x="1526" y="1753"/>
                  <a:pt x="1557" y="1664"/>
                  <a:pt x="1607" y="1578"/>
                </a:cubicBezTo>
                <a:cubicBezTo>
                  <a:pt x="1612" y="1570"/>
                  <a:pt x="1621" y="1554"/>
                  <a:pt x="1621" y="1551"/>
                </a:cubicBezTo>
                <a:lnTo>
                  <a:pt x="1621" y="1550"/>
                </a:lnTo>
                <a:cubicBezTo>
                  <a:pt x="1629" y="1547"/>
                  <a:pt x="1657" y="1484"/>
                  <a:pt x="1664" y="1461"/>
                </a:cubicBezTo>
                <a:cubicBezTo>
                  <a:pt x="1677" y="1420"/>
                  <a:pt x="1692" y="1341"/>
                  <a:pt x="1693" y="1303"/>
                </a:cubicBezTo>
                <a:cubicBezTo>
                  <a:pt x="1693" y="1284"/>
                  <a:pt x="1693" y="1239"/>
                  <a:pt x="1691" y="1202"/>
                </a:cubicBezTo>
                <a:cubicBezTo>
                  <a:pt x="1685" y="1052"/>
                  <a:pt x="1685" y="1047"/>
                  <a:pt x="1691" y="1006"/>
                </a:cubicBezTo>
                <a:cubicBezTo>
                  <a:pt x="1698" y="954"/>
                  <a:pt x="1712" y="898"/>
                  <a:pt x="1756" y="745"/>
                </a:cubicBezTo>
                <a:cubicBezTo>
                  <a:pt x="1789" y="632"/>
                  <a:pt x="1794" y="585"/>
                  <a:pt x="1788" y="478"/>
                </a:cubicBezTo>
                <a:cubicBezTo>
                  <a:pt x="1784" y="414"/>
                  <a:pt x="1778" y="351"/>
                  <a:pt x="1773" y="326"/>
                </a:cubicBezTo>
                <a:cubicBezTo>
                  <a:pt x="1772" y="321"/>
                  <a:pt x="1769" y="301"/>
                  <a:pt x="1765" y="282"/>
                </a:cubicBezTo>
                <a:cubicBezTo>
                  <a:pt x="1763" y="264"/>
                  <a:pt x="1759" y="244"/>
                  <a:pt x="1759" y="241"/>
                </a:cubicBezTo>
                <a:cubicBezTo>
                  <a:pt x="1758" y="238"/>
                  <a:pt x="1756" y="227"/>
                  <a:pt x="1754" y="216"/>
                </a:cubicBezTo>
                <a:cubicBezTo>
                  <a:pt x="1753" y="208"/>
                  <a:pt x="1751" y="195"/>
                  <a:pt x="1749" y="193"/>
                </a:cubicBezTo>
                <a:cubicBezTo>
                  <a:pt x="1750" y="193"/>
                  <a:pt x="1750" y="193"/>
                  <a:pt x="1750" y="193"/>
                </a:cubicBezTo>
                <a:cubicBezTo>
                  <a:pt x="1749" y="192"/>
                  <a:pt x="1747" y="182"/>
                  <a:pt x="1745" y="167"/>
                </a:cubicBezTo>
                <a:cubicBezTo>
                  <a:pt x="1744" y="155"/>
                  <a:pt x="1741" y="140"/>
                  <a:pt x="1740" y="137"/>
                </a:cubicBezTo>
                <a:cubicBezTo>
                  <a:pt x="1739" y="134"/>
                  <a:pt x="1732" y="92"/>
                  <a:pt x="1726" y="44"/>
                </a:cubicBezTo>
                <a:cubicBezTo>
                  <a:pt x="1720" y="7"/>
                  <a:pt x="1717" y="2"/>
                  <a:pt x="1714" y="0"/>
                </a:cubicBezTo>
                <a:cubicBezTo>
                  <a:pt x="1713" y="0"/>
                  <a:pt x="1712" y="0"/>
                  <a:pt x="1711" y="0"/>
                </a:cubicBezTo>
                <a:cubicBezTo>
                  <a:pt x="1708" y="2"/>
                  <a:pt x="1702" y="14"/>
                  <a:pt x="1695" y="37"/>
                </a:cubicBezTo>
                <a:cubicBezTo>
                  <a:pt x="1689" y="57"/>
                  <a:pt x="1682" y="86"/>
                  <a:pt x="1680" y="101"/>
                </a:cubicBezTo>
                <a:cubicBezTo>
                  <a:pt x="1679" y="116"/>
                  <a:pt x="1676" y="135"/>
                  <a:pt x="1674" y="143"/>
                </a:cubicBezTo>
                <a:cubicBezTo>
                  <a:pt x="1672" y="151"/>
                  <a:pt x="1670" y="161"/>
                  <a:pt x="1669" y="164"/>
                </a:cubicBezTo>
                <a:cubicBezTo>
                  <a:pt x="1669" y="168"/>
                  <a:pt x="1664" y="190"/>
                  <a:pt x="1659" y="213"/>
                </a:cubicBezTo>
                <a:cubicBezTo>
                  <a:pt x="1643" y="285"/>
                  <a:pt x="1642" y="289"/>
                  <a:pt x="1594" y="396"/>
                </a:cubicBezTo>
                <a:cubicBezTo>
                  <a:pt x="1576" y="435"/>
                  <a:pt x="1554" y="483"/>
                  <a:pt x="1549" y="493"/>
                </a:cubicBezTo>
                <a:cubicBezTo>
                  <a:pt x="1547" y="496"/>
                  <a:pt x="1544" y="502"/>
                  <a:pt x="1541" y="508"/>
                </a:cubicBezTo>
                <a:cubicBezTo>
                  <a:pt x="1538" y="514"/>
                  <a:pt x="1518" y="550"/>
                  <a:pt x="1495" y="588"/>
                </a:cubicBezTo>
                <a:cubicBezTo>
                  <a:pt x="1473" y="627"/>
                  <a:pt x="1448" y="671"/>
                  <a:pt x="1441" y="686"/>
                </a:cubicBezTo>
                <a:cubicBezTo>
                  <a:pt x="1433" y="702"/>
                  <a:pt x="1417" y="733"/>
                  <a:pt x="1405" y="756"/>
                </a:cubicBezTo>
                <a:cubicBezTo>
                  <a:pt x="1394" y="778"/>
                  <a:pt x="1381" y="805"/>
                  <a:pt x="1376" y="813"/>
                </a:cubicBezTo>
                <a:cubicBezTo>
                  <a:pt x="1372" y="822"/>
                  <a:pt x="1366" y="833"/>
                  <a:pt x="1364" y="838"/>
                </a:cubicBezTo>
                <a:cubicBezTo>
                  <a:pt x="1350" y="864"/>
                  <a:pt x="1319" y="941"/>
                  <a:pt x="1311" y="966"/>
                </a:cubicBezTo>
                <a:cubicBezTo>
                  <a:pt x="1294" y="1023"/>
                  <a:pt x="1289" y="1056"/>
                  <a:pt x="1289" y="1107"/>
                </a:cubicBezTo>
                <a:cubicBezTo>
                  <a:pt x="1289" y="1156"/>
                  <a:pt x="1295" y="1250"/>
                  <a:pt x="1300" y="1272"/>
                </a:cubicBezTo>
                <a:cubicBezTo>
                  <a:pt x="1303" y="1284"/>
                  <a:pt x="1306" y="1298"/>
                  <a:pt x="1307" y="1305"/>
                </a:cubicBezTo>
                <a:cubicBezTo>
                  <a:pt x="1308" y="1311"/>
                  <a:pt x="1310" y="1319"/>
                  <a:pt x="1311" y="1322"/>
                </a:cubicBezTo>
                <a:cubicBezTo>
                  <a:pt x="1312" y="1324"/>
                  <a:pt x="1314" y="1329"/>
                  <a:pt x="1315" y="1333"/>
                </a:cubicBezTo>
                <a:cubicBezTo>
                  <a:pt x="1317" y="1343"/>
                  <a:pt x="1334" y="1386"/>
                  <a:pt x="1338" y="1394"/>
                </a:cubicBezTo>
                <a:cubicBezTo>
                  <a:pt x="1339" y="1396"/>
                  <a:pt x="1344" y="1408"/>
                  <a:pt x="1349" y="1421"/>
                </a:cubicBezTo>
                <a:cubicBezTo>
                  <a:pt x="1353" y="1433"/>
                  <a:pt x="1360" y="1454"/>
                  <a:pt x="1365" y="1465"/>
                </a:cubicBezTo>
                <a:cubicBezTo>
                  <a:pt x="1393" y="1541"/>
                  <a:pt x="1401" y="1566"/>
                  <a:pt x="1402" y="1592"/>
                </a:cubicBezTo>
                <a:cubicBezTo>
                  <a:pt x="1403" y="1624"/>
                  <a:pt x="1403" y="1677"/>
                  <a:pt x="1402" y="1682"/>
                </a:cubicBezTo>
                <a:cubicBezTo>
                  <a:pt x="1399" y="1692"/>
                  <a:pt x="1410" y="1846"/>
                  <a:pt x="1415" y="1879"/>
                </a:cubicBezTo>
                <a:cubicBezTo>
                  <a:pt x="1421" y="1916"/>
                  <a:pt x="1436" y="1996"/>
                  <a:pt x="1440" y="2003"/>
                </a:cubicBezTo>
                <a:cubicBezTo>
                  <a:pt x="1441" y="2005"/>
                  <a:pt x="1441" y="2008"/>
                  <a:pt x="1441" y="2008"/>
                </a:cubicBezTo>
                <a:cubicBezTo>
                  <a:pt x="1441" y="2011"/>
                  <a:pt x="1446" y="2027"/>
                  <a:pt x="1448" y="2036"/>
                </a:cubicBezTo>
                <a:cubicBezTo>
                  <a:pt x="1452" y="2049"/>
                  <a:pt x="1457" y="2065"/>
                  <a:pt x="1458" y="2071"/>
                </a:cubicBezTo>
                <a:cubicBezTo>
                  <a:pt x="1461" y="2087"/>
                  <a:pt x="1471" y="2124"/>
                  <a:pt x="1479" y="2152"/>
                </a:cubicBezTo>
                <a:cubicBezTo>
                  <a:pt x="1487" y="2177"/>
                  <a:pt x="1494" y="2210"/>
                  <a:pt x="1504" y="2274"/>
                </a:cubicBezTo>
                <a:cubicBezTo>
                  <a:pt x="1505" y="2285"/>
                  <a:pt x="1508" y="2302"/>
                  <a:pt x="1511" y="2311"/>
                </a:cubicBezTo>
                <a:cubicBezTo>
                  <a:pt x="1516" y="2335"/>
                  <a:pt x="1526" y="2466"/>
                  <a:pt x="1524" y="2495"/>
                </a:cubicBezTo>
                <a:cubicBezTo>
                  <a:pt x="1521" y="2562"/>
                  <a:pt x="1518" y="2599"/>
                  <a:pt x="1516" y="2608"/>
                </a:cubicBezTo>
                <a:cubicBezTo>
                  <a:pt x="1515" y="2614"/>
                  <a:pt x="1514" y="2624"/>
                  <a:pt x="1513" y="2629"/>
                </a:cubicBezTo>
                <a:cubicBezTo>
                  <a:pt x="1513" y="2635"/>
                  <a:pt x="1511" y="2647"/>
                  <a:pt x="1510" y="2656"/>
                </a:cubicBezTo>
                <a:cubicBezTo>
                  <a:pt x="1502" y="2720"/>
                  <a:pt x="1500" y="2745"/>
                  <a:pt x="1498" y="2783"/>
                </a:cubicBezTo>
                <a:cubicBezTo>
                  <a:pt x="1497" y="2813"/>
                  <a:pt x="1496" y="2841"/>
                  <a:pt x="1495" y="2854"/>
                </a:cubicBezTo>
                <a:cubicBezTo>
                  <a:pt x="1491" y="2848"/>
                  <a:pt x="1484" y="2838"/>
                  <a:pt x="1476" y="2824"/>
                </a:cubicBezTo>
                <a:cubicBezTo>
                  <a:pt x="1438" y="2760"/>
                  <a:pt x="1401" y="2715"/>
                  <a:pt x="1317" y="2632"/>
                </a:cubicBezTo>
                <a:cubicBezTo>
                  <a:pt x="1307" y="2622"/>
                  <a:pt x="1294" y="2609"/>
                  <a:pt x="1288" y="2602"/>
                </a:cubicBezTo>
                <a:cubicBezTo>
                  <a:pt x="1276" y="2589"/>
                  <a:pt x="1235" y="2559"/>
                  <a:pt x="1204" y="2538"/>
                </a:cubicBezTo>
                <a:cubicBezTo>
                  <a:pt x="1183" y="2524"/>
                  <a:pt x="1135" y="2491"/>
                  <a:pt x="1126" y="2491"/>
                </a:cubicBezTo>
                <a:lnTo>
                  <a:pt x="1126" y="2491"/>
                </a:lnTo>
                <a:cubicBezTo>
                  <a:pt x="1126" y="2488"/>
                  <a:pt x="1120" y="2484"/>
                  <a:pt x="1067" y="2462"/>
                </a:cubicBezTo>
                <a:cubicBezTo>
                  <a:pt x="1031" y="2448"/>
                  <a:pt x="996" y="2435"/>
                  <a:pt x="977" y="2429"/>
                </a:cubicBezTo>
                <a:cubicBezTo>
                  <a:pt x="934" y="2416"/>
                  <a:pt x="905" y="2410"/>
                  <a:pt x="856" y="2404"/>
                </a:cubicBezTo>
                <a:cubicBezTo>
                  <a:pt x="812" y="2398"/>
                  <a:pt x="700" y="2405"/>
                  <a:pt x="652" y="2417"/>
                </a:cubicBezTo>
                <a:cubicBezTo>
                  <a:pt x="569" y="2437"/>
                  <a:pt x="518" y="2468"/>
                  <a:pt x="476" y="2522"/>
                </a:cubicBezTo>
                <a:cubicBezTo>
                  <a:pt x="451" y="2554"/>
                  <a:pt x="405" y="2605"/>
                  <a:pt x="384" y="2625"/>
                </a:cubicBezTo>
                <a:cubicBezTo>
                  <a:pt x="375" y="2634"/>
                  <a:pt x="348" y="2662"/>
                  <a:pt x="325" y="2687"/>
                </a:cubicBezTo>
                <a:cubicBezTo>
                  <a:pt x="301" y="2713"/>
                  <a:pt x="268" y="2748"/>
                  <a:pt x="250" y="2767"/>
                </a:cubicBezTo>
                <a:cubicBezTo>
                  <a:pt x="188" y="2831"/>
                  <a:pt x="147" y="2885"/>
                  <a:pt x="122" y="2936"/>
                </a:cubicBezTo>
                <a:cubicBezTo>
                  <a:pt x="88" y="3003"/>
                  <a:pt x="72" y="3059"/>
                  <a:pt x="68" y="3117"/>
                </a:cubicBezTo>
                <a:cubicBezTo>
                  <a:pt x="67" y="3129"/>
                  <a:pt x="62" y="3192"/>
                  <a:pt x="58" y="3242"/>
                </a:cubicBezTo>
                <a:cubicBezTo>
                  <a:pt x="55" y="3276"/>
                  <a:pt x="58" y="3311"/>
                  <a:pt x="67" y="3337"/>
                </a:cubicBezTo>
                <a:cubicBezTo>
                  <a:pt x="77" y="3368"/>
                  <a:pt x="87" y="3394"/>
                  <a:pt x="96" y="3409"/>
                </a:cubicBezTo>
                <a:cubicBezTo>
                  <a:pt x="100" y="3415"/>
                  <a:pt x="108" y="3430"/>
                  <a:pt x="115" y="3441"/>
                </a:cubicBezTo>
                <a:cubicBezTo>
                  <a:pt x="122" y="3453"/>
                  <a:pt x="138" y="3482"/>
                  <a:pt x="152" y="3505"/>
                </a:cubicBezTo>
                <a:cubicBezTo>
                  <a:pt x="165" y="3528"/>
                  <a:pt x="183" y="3562"/>
                  <a:pt x="192" y="3582"/>
                </a:cubicBezTo>
                <a:cubicBezTo>
                  <a:pt x="209" y="3618"/>
                  <a:pt x="210" y="3620"/>
                  <a:pt x="226" y="3647"/>
                </a:cubicBezTo>
                <a:cubicBezTo>
                  <a:pt x="245" y="3678"/>
                  <a:pt x="247" y="3681"/>
                  <a:pt x="251" y="3685"/>
                </a:cubicBezTo>
                <a:cubicBezTo>
                  <a:pt x="253" y="3686"/>
                  <a:pt x="255" y="3690"/>
                  <a:pt x="256" y="3693"/>
                </a:cubicBezTo>
                <a:cubicBezTo>
                  <a:pt x="257" y="3696"/>
                  <a:pt x="260" y="3701"/>
                  <a:pt x="264" y="3701"/>
                </a:cubicBezTo>
                <a:lnTo>
                  <a:pt x="264" y="3701"/>
                </a:lnTo>
                <a:cubicBezTo>
                  <a:pt x="264" y="3706"/>
                  <a:pt x="290" y="3737"/>
                  <a:pt x="294" y="3740"/>
                </a:cubicBezTo>
                <a:cubicBezTo>
                  <a:pt x="295" y="3741"/>
                  <a:pt x="300" y="3746"/>
                  <a:pt x="306" y="3754"/>
                </a:cubicBezTo>
                <a:cubicBezTo>
                  <a:pt x="315" y="3764"/>
                  <a:pt x="340" y="3791"/>
                  <a:pt x="348" y="3791"/>
                </a:cubicBezTo>
                <a:cubicBezTo>
                  <a:pt x="350" y="3791"/>
                  <a:pt x="351" y="3790"/>
                  <a:pt x="352" y="3789"/>
                </a:cubicBezTo>
                <a:cubicBezTo>
                  <a:pt x="353" y="3788"/>
                  <a:pt x="354" y="3787"/>
                  <a:pt x="353" y="3767"/>
                </a:cubicBezTo>
                <a:cubicBezTo>
                  <a:pt x="353" y="3755"/>
                  <a:pt x="352" y="3739"/>
                  <a:pt x="351" y="3723"/>
                </a:cubicBezTo>
                <a:cubicBezTo>
                  <a:pt x="347" y="3667"/>
                  <a:pt x="346" y="3657"/>
                  <a:pt x="337" y="3628"/>
                </a:cubicBezTo>
                <a:cubicBezTo>
                  <a:pt x="332" y="3610"/>
                  <a:pt x="325" y="3588"/>
                  <a:pt x="323" y="3578"/>
                </a:cubicBezTo>
                <a:cubicBezTo>
                  <a:pt x="304" y="3499"/>
                  <a:pt x="289" y="3313"/>
                  <a:pt x="296" y="3253"/>
                </a:cubicBezTo>
                <a:cubicBezTo>
                  <a:pt x="296" y="3248"/>
                  <a:pt x="297" y="3240"/>
                  <a:pt x="298" y="3234"/>
                </a:cubicBezTo>
                <a:cubicBezTo>
                  <a:pt x="301" y="3200"/>
                  <a:pt x="303" y="3186"/>
                  <a:pt x="305" y="3176"/>
                </a:cubicBezTo>
                <a:cubicBezTo>
                  <a:pt x="310" y="3152"/>
                  <a:pt x="317" y="3124"/>
                  <a:pt x="319" y="3118"/>
                </a:cubicBezTo>
                <a:cubicBezTo>
                  <a:pt x="323" y="3107"/>
                  <a:pt x="335" y="3055"/>
                  <a:pt x="340" y="3027"/>
                </a:cubicBezTo>
                <a:cubicBezTo>
                  <a:pt x="343" y="3012"/>
                  <a:pt x="346" y="2995"/>
                  <a:pt x="347" y="2991"/>
                </a:cubicBezTo>
                <a:cubicBezTo>
                  <a:pt x="348" y="2986"/>
                  <a:pt x="351" y="2972"/>
                  <a:pt x="353" y="2962"/>
                </a:cubicBezTo>
                <a:cubicBezTo>
                  <a:pt x="362" y="2910"/>
                  <a:pt x="366" y="2898"/>
                  <a:pt x="386" y="2868"/>
                </a:cubicBezTo>
                <a:cubicBezTo>
                  <a:pt x="396" y="2852"/>
                  <a:pt x="407" y="2835"/>
                  <a:pt x="409" y="2832"/>
                </a:cubicBezTo>
                <a:cubicBezTo>
                  <a:pt x="414" y="2824"/>
                  <a:pt x="431" y="2801"/>
                  <a:pt x="447" y="2780"/>
                </a:cubicBezTo>
                <a:cubicBezTo>
                  <a:pt x="454" y="2772"/>
                  <a:pt x="461" y="2762"/>
                  <a:pt x="464" y="2758"/>
                </a:cubicBezTo>
                <a:cubicBezTo>
                  <a:pt x="467" y="2754"/>
                  <a:pt x="477" y="2744"/>
                  <a:pt x="485" y="2736"/>
                </a:cubicBezTo>
                <a:cubicBezTo>
                  <a:pt x="492" y="2731"/>
                  <a:pt x="503" y="2721"/>
                  <a:pt x="504" y="2719"/>
                </a:cubicBezTo>
                <a:cubicBezTo>
                  <a:pt x="504" y="2718"/>
                  <a:pt x="504" y="2718"/>
                  <a:pt x="505" y="2718"/>
                </a:cubicBezTo>
                <a:cubicBezTo>
                  <a:pt x="509" y="2718"/>
                  <a:pt x="518" y="2710"/>
                  <a:pt x="519" y="2710"/>
                </a:cubicBezTo>
                <a:cubicBezTo>
                  <a:pt x="527" y="2703"/>
                  <a:pt x="573" y="2675"/>
                  <a:pt x="595" y="2664"/>
                </a:cubicBezTo>
                <a:cubicBezTo>
                  <a:pt x="629" y="2647"/>
                  <a:pt x="665" y="2633"/>
                  <a:pt x="713" y="2620"/>
                </a:cubicBezTo>
                <a:cubicBezTo>
                  <a:pt x="747" y="2611"/>
                  <a:pt x="841" y="2603"/>
                  <a:pt x="863" y="2606"/>
                </a:cubicBezTo>
                <a:cubicBezTo>
                  <a:pt x="883" y="2610"/>
                  <a:pt x="908" y="2605"/>
                  <a:pt x="938" y="2593"/>
                </a:cubicBezTo>
                <a:cubicBezTo>
                  <a:pt x="975" y="2578"/>
                  <a:pt x="1043" y="2562"/>
                  <a:pt x="1079" y="2560"/>
                </a:cubicBezTo>
                <a:cubicBezTo>
                  <a:pt x="1102" y="2559"/>
                  <a:pt x="1145" y="2562"/>
                  <a:pt x="1179" y="2568"/>
                </a:cubicBezTo>
                <a:cubicBezTo>
                  <a:pt x="1193" y="2570"/>
                  <a:pt x="1217" y="2579"/>
                  <a:pt x="1227" y="2586"/>
                </a:cubicBezTo>
                <a:cubicBezTo>
                  <a:pt x="1240" y="2594"/>
                  <a:pt x="1269" y="2620"/>
                  <a:pt x="1308" y="2658"/>
                </a:cubicBezTo>
                <a:cubicBezTo>
                  <a:pt x="1402" y="2748"/>
                  <a:pt x="1459" y="2824"/>
                  <a:pt x="1482" y="2890"/>
                </a:cubicBezTo>
                <a:cubicBezTo>
                  <a:pt x="1490" y="2913"/>
                  <a:pt x="1492" y="2924"/>
                  <a:pt x="1494" y="2952"/>
                </a:cubicBezTo>
                <a:cubicBezTo>
                  <a:pt x="1497" y="2984"/>
                  <a:pt x="1501" y="3016"/>
                  <a:pt x="1505" y="3033"/>
                </a:cubicBezTo>
                <a:cubicBezTo>
                  <a:pt x="1505" y="3036"/>
                  <a:pt x="1509" y="3076"/>
                  <a:pt x="1513" y="3130"/>
                </a:cubicBezTo>
                <a:cubicBezTo>
                  <a:pt x="1520" y="3216"/>
                  <a:pt x="1523" y="3246"/>
                  <a:pt x="1529" y="3290"/>
                </a:cubicBezTo>
                <a:cubicBezTo>
                  <a:pt x="1533" y="3313"/>
                  <a:pt x="1539" y="3350"/>
                  <a:pt x="1542" y="3360"/>
                </a:cubicBezTo>
                <a:cubicBezTo>
                  <a:pt x="1543" y="3364"/>
                  <a:pt x="1546" y="3375"/>
                  <a:pt x="1548" y="3384"/>
                </a:cubicBezTo>
                <a:cubicBezTo>
                  <a:pt x="1551" y="3394"/>
                  <a:pt x="1557" y="3414"/>
                  <a:pt x="1563" y="3430"/>
                </a:cubicBezTo>
                <a:cubicBezTo>
                  <a:pt x="1576" y="3467"/>
                  <a:pt x="1592" y="3513"/>
                  <a:pt x="1597" y="3531"/>
                </a:cubicBezTo>
                <a:cubicBezTo>
                  <a:pt x="1599" y="3538"/>
                  <a:pt x="1602" y="3549"/>
                  <a:pt x="1604" y="3556"/>
                </a:cubicBezTo>
                <a:cubicBezTo>
                  <a:pt x="1606" y="3562"/>
                  <a:pt x="1608" y="3571"/>
                  <a:pt x="1609" y="3576"/>
                </a:cubicBezTo>
                <a:cubicBezTo>
                  <a:pt x="1610" y="3581"/>
                  <a:pt x="1613" y="3592"/>
                  <a:pt x="1615" y="3600"/>
                </a:cubicBezTo>
                <a:cubicBezTo>
                  <a:pt x="1624" y="3633"/>
                  <a:pt x="1631" y="3716"/>
                  <a:pt x="1630" y="3772"/>
                </a:cubicBezTo>
                <a:cubicBezTo>
                  <a:pt x="1630" y="3787"/>
                  <a:pt x="1629" y="3803"/>
                  <a:pt x="1629" y="3809"/>
                </a:cubicBezTo>
                <a:cubicBezTo>
                  <a:pt x="1628" y="3854"/>
                  <a:pt x="1613" y="3940"/>
                  <a:pt x="1592" y="4014"/>
                </a:cubicBezTo>
                <a:cubicBezTo>
                  <a:pt x="1590" y="4021"/>
                  <a:pt x="1584" y="4041"/>
                  <a:pt x="1581" y="4049"/>
                </a:cubicBezTo>
                <a:cubicBezTo>
                  <a:pt x="1580" y="4047"/>
                  <a:pt x="1580" y="4043"/>
                  <a:pt x="1579" y="4038"/>
                </a:cubicBezTo>
                <a:cubicBezTo>
                  <a:pt x="1578" y="4019"/>
                  <a:pt x="1564" y="3988"/>
                  <a:pt x="1547" y="3967"/>
                </a:cubicBezTo>
                <a:cubicBezTo>
                  <a:pt x="1542" y="3960"/>
                  <a:pt x="1523" y="3940"/>
                  <a:pt x="1503" y="3922"/>
                </a:cubicBezTo>
                <a:cubicBezTo>
                  <a:pt x="1469" y="3890"/>
                  <a:pt x="1414" y="3828"/>
                  <a:pt x="1388" y="3791"/>
                </a:cubicBezTo>
                <a:cubicBezTo>
                  <a:pt x="1354" y="3743"/>
                  <a:pt x="1310" y="3639"/>
                  <a:pt x="1299" y="3582"/>
                </a:cubicBezTo>
                <a:cubicBezTo>
                  <a:pt x="1296" y="3570"/>
                  <a:pt x="1268" y="3474"/>
                  <a:pt x="1256" y="3440"/>
                </a:cubicBezTo>
                <a:cubicBezTo>
                  <a:pt x="1239" y="3389"/>
                  <a:pt x="1202" y="3319"/>
                  <a:pt x="1174" y="3285"/>
                </a:cubicBezTo>
                <a:cubicBezTo>
                  <a:pt x="1156" y="3264"/>
                  <a:pt x="1117" y="3233"/>
                  <a:pt x="1095" y="3222"/>
                </a:cubicBezTo>
                <a:cubicBezTo>
                  <a:pt x="1081" y="3215"/>
                  <a:pt x="1076" y="3215"/>
                  <a:pt x="1050" y="3217"/>
                </a:cubicBezTo>
                <a:cubicBezTo>
                  <a:pt x="1002" y="3220"/>
                  <a:pt x="945" y="3227"/>
                  <a:pt x="930" y="3232"/>
                </a:cubicBezTo>
                <a:cubicBezTo>
                  <a:pt x="911" y="3238"/>
                  <a:pt x="850" y="3274"/>
                  <a:pt x="831" y="3290"/>
                </a:cubicBezTo>
                <a:cubicBezTo>
                  <a:pt x="814" y="3305"/>
                  <a:pt x="777" y="3347"/>
                  <a:pt x="760" y="3371"/>
                </a:cubicBezTo>
                <a:cubicBezTo>
                  <a:pt x="721" y="3426"/>
                  <a:pt x="712" y="3455"/>
                  <a:pt x="701" y="3550"/>
                </a:cubicBezTo>
                <a:cubicBezTo>
                  <a:pt x="697" y="3587"/>
                  <a:pt x="700" y="3632"/>
                  <a:pt x="707" y="3649"/>
                </a:cubicBezTo>
                <a:cubicBezTo>
                  <a:pt x="708" y="3651"/>
                  <a:pt x="709" y="3653"/>
                  <a:pt x="709" y="3654"/>
                </a:cubicBezTo>
                <a:cubicBezTo>
                  <a:pt x="709" y="3655"/>
                  <a:pt x="708" y="3657"/>
                  <a:pt x="712" y="3665"/>
                </a:cubicBezTo>
                <a:cubicBezTo>
                  <a:pt x="714" y="3669"/>
                  <a:pt x="716" y="3675"/>
                  <a:pt x="716" y="3678"/>
                </a:cubicBezTo>
                <a:cubicBezTo>
                  <a:pt x="718" y="3686"/>
                  <a:pt x="732" y="3725"/>
                  <a:pt x="754" y="3781"/>
                </a:cubicBezTo>
                <a:cubicBezTo>
                  <a:pt x="764" y="3804"/>
                  <a:pt x="774" y="3835"/>
                  <a:pt x="777" y="3849"/>
                </a:cubicBezTo>
                <a:cubicBezTo>
                  <a:pt x="781" y="3863"/>
                  <a:pt x="787" y="3885"/>
                  <a:pt x="792" y="3897"/>
                </a:cubicBezTo>
                <a:cubicBezTo>
                  <a:pt x="799" y="3914"/>
                  <a:pt x="800" y="3918"/>
                  <a:pt x="804" y="3918"/>
                </a:cubicBezTo>
                <a:cubicBezTo>
                  <a:pt x="808" y="3917"/>
                  <a:pt x="809" y="3914"/>
                  <a:pt x="810" y="3910"/>
                </a:cubicBezTo>
                <a:cubicBezTo>
                  <a:pt x="816" y="3892"/>
                  <a:pt x="823" y="3864"/>
                  <a:pt x="822" y="3857"/>
                </a:cubicBezTo>
                <a:cubicBezTo>
                  <a:pt x="821" y="3839"/>
                  <a:pt x="848" y="3745"/>
                  <a:pt x="863" y="3710"/>
                </a:cubicBezTo>
                <a:cubicBezTo>
                  <a:pt x="874" y="3686"/>
                  <a:pt x="881" y="3672"/>
                  <a:pt x="888" y="3660"/>
                </a:cubicBezTo>
                <a:cubicBezTo>
                  <a:pt x="905" y="3631"/>
                  <a:pt x="928" y="3570"/>
                  <a:pt x="936" y="3535"/>
                </a:cubicBezTo>
                <a:cubicBezTo>
                  <a:pt x="942" y="3508"/>
                  <a:pt x="941" y="3482"/>
                  <a:pt x="933" y="3447"/>
                </a:cubicBezTo>
                <a:lnTo>
                  <a:pt x="932" y="3439"/>
                </a:lnTo>
                <a:lnTo>
                  <a:pt x="936" y="3439"/>
                </a:lnTo>
                <a:cubicBezTo>
                  <a:pt x="954" y="3443"/>
                  <a:pt x="980" y="3463"/>
                  <a:pt x="1005" y="3494"/>
                </a:cubicBezTo>
                <a:cubicBezTo>
                  <a:pt x="1024" y="3518"/>
                  <a:pt x="1066" y="3588"/>
                  <a:pt x="1089" y="3636"/>
                </a:cubicBezTo>
                <a:cubicBezTo>
                  <a:pt x="1110" y="3679"/>
                  <a:pt x="1132" y="3718"/>
                  <a:pt x="1154" y="3747"/>
                </a:cubicBezTo>
                <a:cubicBezTo>
                  <a:pt x="1189" y="3794"/>
                  <a:pt x="1192" y="3798"/>
                  <a:pt x="1195" y="3799"/>
                </a:cubicBezTo>
                <a:cubicBezTo>
                  <a:pt x="1195" y="3799"/>
                  <a:pt x="1196" y="3800"/>
                  <a:pt x="1196" y="3801"/>
                </a:cubicBezTo>
                <a:cubicBezTo>
                  <a:pt x="1196" y="3804"/>
                  <a:pt x="1199" y="3809"/>
                  <a:pt x="1202" y="3812"/>
                </a:cubicBezTo>
                <a:cubicBezTo>
                  <a:pt x="1204" y="3815"/>
                  <a:pt x="1212" y="3826"/>
                  <a:pt x="1220" y="3837"/>
                </a:cubicBezTo>
                <a:cubicBezTo>
                  <a:pt x="1252" y="3884"/>
                  <a:pt x="1271" y="3896"/>
                  <a:pt x="1335" y="3909"/>
                </a:cubicBezTo>
                <a:cubicBezTo>
                  <a:pt x="1355" y="3912"/>
                  <a:pt x="1376" y="3916"/>
                  <a:pt x="1380" y="3917"/>
                </a:cubicBezTo>
                <a:cubicBezTo>
                  <a:pt x="1393" y="3920"/>
                  <a:pt x="1477" y="3949"/>
                  <a:pt x="1496" y="3957"/>
                </a:cubicBezTo>
                <a:cubicBezTo>
                  <a:pt x="1523" y="3968"/>
                  <a:pt x="1540" y="3990"/>
                  <a:pt x="1555" y="4028"/>
                </a:cubicBezTo>
                <a:cubicBezTo>
                  <a:pt x="1561" y="4046"/>
                  <a:pt x="1562" y="4053"/>
                  <a:pt x="1562" y="4082"/>
                </a:cubicBezTo>
                <a:lnTo>
                  <a:pt x="1563" y="4115"/>
                </a:lnTo>
                <a:lnTo>
                  <a:pt x="1539" y="4171"/>
                </a:lnTo>
                <a:cubicBezTo>
                  <a:pt x="1510" y="4240"/>
                  <a:pt x="1489" y="4288"/>
                  <a:pt x="1474" y="4317"/>
                </a:cubicBezTo>
                <a:cubicBezTo>
                  <a:pt x="1468" y="4327"/>
                  <a:pt x="1462" y="4339"/>
                  <a:pt x="1462" y="4343"/>
                </a:cubicBezTo>
                <a:cubicBezTo>
                  <a:pt x="1462" y="4343"/>
                  <a:pt x="1461" y="4345"/>
                  <a:pt x="1459" y="4348"/>
                </a:cubicBezTo>
                <a:cubicBezTo>
                  <a:pt x="1456" y="4352"/>
                  <a:pt x="1449" y="4366"/>
                  <a:pt x="1416" y="4439"/>
                </a:cubicBezTo>
                <a:cubicBezTo>
                  <a:pt x="1406" y="4461"/>
                  <a:pt x="1377" y="4519"/>
                  <a:pt x="1364" y="4544"/>
                </a:cubicBezTo>
                <a:cubicBezTo>
                  <a:pt x="1361" y="4550"/>
                  <a:pt x="1358" y="4556"/>
                  <a:pt x="1357" y="4559"/>
                </a:cubicBezTo>
                <a:cubicBezTo>
                  <a:pt x="1352" y="4571"/>
                  <a:pt x="1332" y="4602"/>
                  <a:pt x="1324" y="4613"/>
                </a:cubicBezTo>
                <a:cubicBezTo>
                  <a:pt x="1322" y="4608"/>
                  <a:pt x="1320" y="4602"/>
                  <a:pt x="1318" y="4594"/>
                </a:cubicBezTo>
                <a:cubicBezTo>
                  <a:pt x="1310" y="4570"/>
                  <a:pt x="1303" y="4552"/>
                  <a:pt x="1271" y="4473"/>
                </a:cubicBezTo>
                <a:cubicBezTo>
                  <a:pt x="1249" y="4416"/>
                  <a:pt x="1241" y="4391"/>
                  <a:pt x="1231" y="4345"/>
                </a:cubicBezTo>
                <a:cubicBezTo>
                  <a:pt x="1227" y="4326"/>
                  <a:pt x="1221" y="4314"/>
                  <a:pt x="1212" y="4309"/>
                </a:cubicBezTo>
                <a:cubicBezTo>
                  <a:pt x="1207" y="4306"/>
                  <a:pt x="1202" y="4305"/>
                  <a:pt x="1196" y="4307"/>
                </a:cubicBezTo>
                <a:cubicBezTo>
                  <a:pt x="1189" y="4309"/>
                  <a:pt x="1184" y="4314"/>
                  <a:pt x="1181" y="4321"/>
                </a:cubicBezTo>
                <a:cubicBezTo>
                  <a:pt x="1176" y="4335"/>
                  <a:pt x="1183" y="4357"/>
                  <a:pt x="1201" y="4383"/>
                </a:cubicBezTo>
                <a:cubicBezTo>
                  <a:pt x="1221" y="4413"/>
                  <a:pt x="1230" y="4431"/>
                  <a:pt x="1256" y="4497"/>
                </a:cubicBezTo>
                <a:cubicBezTo>
                  <a:pt x="1277" y="4548"/>
                  <a:pt x="1289" y="4583"/>
                  <a:pt x="1302" y="4623"/>
                </a:cubicBezTo>
                <a:lnTo>
                  <a:pt x="1308" y="4643"/>
                </a:lnTo>
                <a:lnTo>
                  <a:pt x="1288" y="4677"/>
                </a:lnTo>
                <a:cubicBezTo>
                  <a:pt x="1265" y="4715"/>
                  <a:pt x="1196" y="4833"/>
                  <a:pt x="1191" y="4843"/>
                </a:cubicBezTo>
                <a:cubicBezTo>
                  <a:pt x="1167" y="4888"/>
                  <a:pt x="1143" y="4944"/>
                  <a:pt x="1127" y="4998"/>
                </a:cubicBezTo>
                <a:cubicBezTo>
                  <a:pt x="1117" y="5031"/>
                  <a:pt x="1110" y="5058"/>
                  <a:pt x="1109" y="5063"/>
                </a:cubicBezTo>
                <a:cubicBezTo>
                  <a:pt x="1108" y="5065"/>
                  <a:pt x="1106" y="5074"/>
                  <a:pt x="1103" y="5084"/>
                </a:cubicBezTo>
                <a:cubicBezTo>
                  <a:pt x="1096" y="5107"/>
                  <a:pt x="1076" y="5188"/>
                  <a:pt x="1075" y="5197"/>
                </a:cubicBezTo>
                <a:cubicBezTo>
                  <a:pt x="1075" y="5201"/>
                  <a:pt x="1073" y="5207"/>
                  <a:pt x="1072" y="5211"/>
                </a:cubicBezTo>
                <a:cubicBezTo>
                  <a:pt x="1070" y="5218"/>
                  <a:pt x="1053" y="5295"/>
                  <a:pt x="1049" y="5315"/>
                </a:cubicBezTo>
                <a:cubicBezTo>
                  <a:pt x="1048" y="5317"/>
                  <a:pt x="1041" y="5354"/>
                  <a:pt x="1033" y="5395"/>
                </a:cubicBezTo>
                <a:cubicBezTo>
                  <a:pt x="1026" y="5429"/>
                  <a:pt x="1020" y="5460"/>
                  <a:pt x="1018" y="5472"/>
                </a:cubicBezTo>
                <a:cubicBezTo>
                  <a:pt x="1018" y="5470"/>
                  <a:pt x="1017" y="5468"/>
                  <a:pt x="1017" y="5465"/>
                </a:cubicBezTo>
                <a:cubicBezTo>
                  <a:pt x="1015" y="5452"/>
                  <a:pt x="1006" y="5421"/>
                  <a:pt x="995" y="5392"/>
                </a:cubicBezTo>
                <a:cubicBezTo>
                  <a:pt x="985" y="5364"/>
                  <a:pt x="975" y="5334"/>
                  <a:pt x="972" y="5325"/>
                </a:cubicBezTo>
                <a:cubicBezTo>
                  <a:pt x="965" y="5302"/>
                  <a:pt x="959" y="5257"/>
                  <a:pt x="960" y="5238"/>
                </a:cubicBezTo>
                <a:cubicBezTo>
                  <a:pt x="962" y="5209"/>
                  <a:pt x="979" y="5153"/>
                  <a:pt x="1010" y="5066"/>
                </a:cubicBezTo>
                <a:cubicBezTo>
                  <a:pt x="1016" y="5051"/>
                  <a:pt x="1029" y="5008"/>
                  <a:pt x="1043" y="4959"/>
                </a:cubicBezTo>
                <a:cubicBezTo>
                  <a:pt x="1050" y="4934"/>
                  <a:pt x="1061" y="4896"/>
                  <a:pt x="1068" y="4874"/>
                </a:cubicBezTo>
                <a:cubicBezTo>
                  <a:pt x="1085" y="4814"/>
                  <a:pt x="1101" y="4751"/>
                  <a:pt x="1113" y="4691"/>
                </a:cubicBezTo>
                <a:cubicBezTo>
                  <a:pt x="1117" y="4668"/>
                  <a:pt x="1118" y="4656"/>
                  <a:pt x="1116" y="4621"/>
                </a:cubicBezTo>
                <a:cubicBezTo>
                  <a:pt x="1109" y="4519"/>
                  <a:pt x="1076" y="4429"/>
                  <a:pt x="1025" y="4374"/>
                </a:cubicBezTo>
                <a:cubicBezTo>
                  <a:pt x="1022" y="4370"/>
                  <a:pt x="1003" y="4353"/>
                  <a:pt x="983" y="4335"/>
                </a:cubicBezTo>
                <a:cubicBezTo>
                  <a:pt x="945" y="4299"/>
                  <a:pt x="925" y="4279"/>
                  <a:pt x="910" y="4259"/>
                </a:cubicBezTo>
                <a:cubicBezTo>
                  <a:pt x="901" y="4245"/>
                  <a:pt x="832" y="4128"/>
                  <a:pt x="829" y="4119"/>
                </a:cubicBezTo>
                <a:cubicBezTo>
                  <a:pt x="828" y="4114"/>
                  <a:pt x="819" y="4103"/>
                  <a:pt x="814" y="4102"/>
                </a:cubicBezTo>
                <a:cubicBezTo>
                  <a:pt x="812" y="4101"/>
                  <a:pt x="810" y="4101"/>
                  <a:pt x="809" y="4103"/>
                </a:cubicBezTo>
                <a:cubicBezTo>
                  <a:pt x="803" y="4110"/>
                  <a:pt x="798" y="4156"/>
                  <a:pt x="799" y="4175"/>
                </a:cubicBezTo>
                <a:cubicBezTo>
                  <a:pt x="800" y="4201"/>
                  <a:pt x="796" y="4233"/>
                  <a:pt x="788" y="4259"/>
                </a:cubicBezTo>
                <a:cubicBezTo>
                  <a:pt x="772" y="4307"/>
                  <a:pt x="767" y="4378"/>
                  <a:pt x="777" y="4408"/>
                </a:cubicBezTo>
                <a:cubicBezTo>
                  <a:pt x="779" y="4414"/>
                  <a:pt x="788" y="4428"/>
                  <a:pt x="796" y="4439"/>
                </a:cubicBezTo>
                <a:cubicBezTo>
                  <a:pt x="812" y="4459"/>
                  <a:pt x="843" y="4514"/>
                  <a:pt x="861" y="4552"/>
                </a:cubicBezTo>
                <a:lnTo>
                  <a:pt x="866" y="4562"/>
                </a:lnTo>
                <a:cubicBezTo>
                  <a:pt x="870" y="4570"/>
                  <a:pt x="873" y="4578"/>
                  <a:pt x="874" y="4580"/>
                </a:cubicBezTo>
                <a:cubicBezTo>
                  <a:pt x="876" y="4583"/>
                  <a:pt x="882" y="4595"/>
                  <a:pt x="888" y="4606"/>
                </a:cubicBezTo>
                <a:cubicBezTo>
                  <a:pt x="900" y="4627"/>
                  <a:pt x="912" y="4659"/>
                  <a:pt x="922" y="4697"/>
                </a:cubicBezTo>
                <a:cubicBezTo>
                  <a:pt x="927" y="4716"/>
                  <a:pt x="928" y="4726"/>
                  <a:pt x="928" y="4774"/>
                </a:cubicBezTo>
                <a:cubicBezTo>
                  <a:pt x="928" y="4831"/>
                  <a:pt x="924" y="4894"/>
                  <a:pt x="918" y="4924"/>
                </a:cubicBezTo>
                <a:cubicBezTo>
                  <a:pt x="895" y="5035"/>
                  <a:pt x="894" y="5040"/>
                  <a:pt x="897" y="5088"/>
                </a:cubicBezTo>
                <a:cubicBezTo>
                  <a:pt x="904" y="5198"/>
                  <a:pt x="913" y="5237"/>
                  <a:pt x="962" y="5367"/>
                </a:cubicBezTo>
                <a:lnTo>
                  <a:pt x="991" y="5444"/>
                </a:lnTo>
                <a:lnTo>
                  <a:pt x="994" y="5503"/>
                </a:lnTo>
                <a:cubicBezTo>
                  <a:pt x="998" y="5558"/>
                  <a:pt x="998" y="5564"/>
                  <a:pt x="992" y="5586"/>
                </a:cubicBezTo>
                <a:cubicBezTo>
                  <a:pt x="987" y="5611"/>
                  <a:pt x="962" y="5706"/>
                  <a:pt x="958" y="5717"/>
                </a:cubicBezTo>
                <a:cubicBezTo>
                  <a:pt x="956" y="5723"/>
                  <a:pt x="953" y="5734"/>
                  <a:pt x="952" y="5737"/>
                </a:cubicBezTo>
                <a:cubicBezTo>
                  <a:pt x="951" y="5740"/>
                  <a:pt x="939" y="5772"/>
                  <a:pt x="931" y="5794"/>
                </a:cubicBezTo>
                <a:cubicBezTo>
                  <a:pt x="928" y="5802"/>
                  <a:pt x="925" y="5809"/>
                  <a:pt x="925" y="5811"/>
                </a:cubicBezTo>
                <a:cubicBezTo>
                  <a:pt x="922" y="5820"/>
                  <a:pt x="893" y="5878"/>
                  <a:pt x="882" y="5897"/>
                </a:cubicBezTo>
                <a:cubicBezTo>
                  <a:pt x="839" y="5972"/>
                  <a:pt x="767" y="6043"/>
                  <a:pt x="662" y="6117"/>
                </a:cubicBezTo>
                <a:cubicBezTo>
                  <a:pt x="633" y="6136"/>
                  <a:pt x="566" y="6177"/>
                  <a:pt x="545" y="6188"/>
                </a:cubicBezTo>
                <a:cubicBezTo>
                  <a:pt x="546" y="6186"/>
                  <a:pt x="547" y="6183"/>
                  <a:pt x="548" y="6181"/>
                </a:cubicBezTo>
                <a:cubicBezTo>
                  <a:pt x="569" y="6139"/>
                  <a:pt x="590" y="6081"/>
                  <a:pt x="601" y="6029"/>
                </a:cubicBezTo>
                <a:cubicBezTo>
                  <a:pt x="614" y="5975"/>
                  <a:pt x="618" y="5939"/>
                  <a:pt x="617" y="5894"/>
                </a:cubicBezTo>
                <a:cubicBezTo>
                  <a:pt x="617" y="5861"/>
                  <a:pt x="618" y="5837"/>
                  <a:pt x="621" y="5810"/>
                </a:cubicBezTo>
                <a:cubicBezTo>
                  <a:pt x="624" y="5785"/>
                  <a:pt x="636" y="5730"/>
                  <a:pt x="650" y="5681"/>
                </a:cubicBezTo>
                <a:cubicBezTo>
                  <a:pt x="676" y="5588"/>
                  <a:pt x="678" y="5580"/>
                  <a:pt x="685" y="5538"/>
                </a:cubicBezTo>
                <a:cubicBezTo>
                  <a:pt x="697" y="5462"/>
                  <a:pt x="689" y="5394"/>
                  <a:pt x="661" y="5341"/>
                </a:cubicBezTo>
                <a:cubicBezTo>
                  <a:pt x="657" y="5333"/>
                  <a:pt x="654" y="5326"/>
                  <a:pt x="653" y="5325"/>
                </a:cubicBezTo>
                <a:lnTo>
                  <a:pt x="653" y="5325"/>
                </a:lnTo>
                <a:cubicBezTo>
                  <a:pt x="653" y="5323"/>
                  <a:pt x="647" y="5314"/>
                  <a:pt x="642" y="5307"/>
                </a:cubicBezTo>
                <a:cubicBezTo>
                  <a:pt x="636" y="5299"/>
                  <a:pt x="629" y="5289"/>
                  <a:pt x="627" y="5284"/>
                </a:cubicBezTo>
                <a:cubicBezTo>
                  <a:pt x="618" y="5270"/>
                  <a:pt x="564" y="5223"/>
                  <a:pt x="534" y="5204"/>
                </a:cubicBezTo>
                <a:cubicBezTo>
                  <a:pt x="500" y="5183"/>
                  <a:pt x="469" y="5170"/>
                  <a:pt x="436" y="5163"/>
                </a:cubicBezTo>
                <a:cubicBezTo>
                  <a:pt x="398" y="5155"/>
                  <a:pt x="385" y="5154"/>
                  <a:pt x="317" y="5158"/>
                </a:cubicBezTo>
                <a:cubicBezTo>
                  <a:pt x="258" y="5162"/>
                  <a:pt x="247" y="5164"/>
                  <a:pt x="215" y="5176"/>
                </a:cubicBezTo>
                <a:cubicBezTo>
                  <a:pt x="206" y="5179"/>
                  <a:pt x="194" y="5182"/>
                  <a:pt x="188" y="5184"/>
                </a:cubicBezTo>
                <a:cubicBezTo>
                  <a:pt x="188" y="5184"/>
                  <a:pt x="178" y="5186"/>
                  <a:pt x="175" y="5188"/>
                </a:cubicBezTo>
                <a:cubicBezTo>
                  <a:pt x="174" y="5188"/>
                  <a:pt x="171" y="5190"/>
                  <a:pt x="166" y="5191"/>
                </a:cubicBezTo>
                <a:cubicBezTo>
                  <a:pt x="154" y="5194"/>
                  <a:pt x="128" y="5208"/>
                  <a:pt x="112" y="5220"/>
                </a:cubicBezTo>
                <a:cubicBezTo>
                  <a:pt x="62" y="5259"/>
                  <a:pt x="49" y="5305"/>
                  <a:pt x="70" y="5364"/>
                </a:cubicBezTo>
                <a:cubicBezTo>
                  <a:pt x="79" y="5389"/>
                  <a:pt x="96" y="5411"/>
                  <a:pt x="116" y="5423"/>
                </a:cubicBezTo>
                <a:cubicBezTo>
                  <a:pt x="120" y="5425"/>
                  <a:pt x="129" y="5431"/>
                  <a:pt x="136" y="5435"/>
                </a:cubicBezTo>
                <a:cubicBezTo>
                  <a:pt x="143" y="5439"/>
                  <a:pt x="153" y="5448"/>
                  <a:pt x="158" y="5456"/>
                </a:cubicBezTo>
                <a:cubicBezTo>
                  <a:pt x="169" y="5470"/>
                  <a:pt x="170" y="5470"/>
                  <a:pt x="172" y="5470"/>
                </a:cubicBezTo>
                <a:lnTo>
                  <a:pt x="174" y="5470"/>
                </a:lnTo>
                <a:lnTo>
                  <a:pt x="175" y="5469"/>
                </a:lnTo>
                <a:cubicBezTo>
                  <a:pt x="175" y="5468"/>
                  <a:pt x="176" y="5467"/>
                  <a:pt x="180" y="5418"/>
                </a:cubicBezTo>
                <a:cubicBezTo>
                  <a:pt x="184" y="5361"/>
                  <a:pt x="185" y="5354"/>
                  <a:pt x="197" y="5321"/>
                </a:cubicBezTo>
                <a:cubicBezTo>
                  <a:pt x="214" y="5272"/>
                  <a:pt x="243" y="5229"/>
                  <a:pt x="257" y="5223"/>
                </a:cubicBezTo>
                <a:cubicBezTo>
                  <a:pt x="269" y="5218"/>
                  <a:pt x="279" y="5220"/>
                  <a:pt x="306" y="5231"/>
                </a:cubicBezTo>
                <a:cubicBezTo>
                  <a:pt x="324" y="5238"/>
                  <a:pt x="350" y="5256"/>
                  <a:pt x="352" y="5261"/>
                </a:cubicBezTo>
                <a:cubicBezTo>
                  <a:pt x="353" y="5264"/>
                  <a:pt x="357" y="5269"/>
                  <a:pt x="359" y="5272"/>
                </a:cubicBezTo>
                <a:cubicBezTo>
                  <a:pt x="367" y="5282"/>
                  <a:pt x="385" y="5325"/>
                  <a:pt x="393" y="5355"/>
                </a:cubicBezTo>
                <a:cubicBezTo>
                  <a:pt x="400" y="5383"/>
                  <a:pt x="409" y="5399"/>
                  <a:pt x="433" y="5433"/>
                </a:cubicBezTo>
                <a:cubicBezTo>
                  <a:pt x="443" y="5448"/>
                  <a:pt x="450" y="5459"/>
                  <a:pt x="451" y="5461"/>
                </a:cubicBezTo>
                <a:cubicBezTo>
                  <a:pt x="451" y="5464"/>
                  <a:pt x="455" y="5479"/>
                  <a:pt x="459" y="5492"/>
                </a:cubicBezTo>
                <a:cubicBezTo>
                  <a:pt x="463" y="5506"/>
                  <a:pt x="467" y="5528"/>
                  <a:pt x="469" y="5540"/>
                </a:cubicBezTo>
                <a:cubicBezTo>
                  <a:pt x="471" y="5552"/>
                  <a:pt x="473" y="5565"/>
                  <a:pt x="474" y="5568"/>
                </a:cubicBezTo>
                <a:cubicBezTo>
                  <a:pt x="475" y="5572"/>
                  <a:pt x="478" y="5582"/>
                  <a:pt x="480" y="5592"/>
                </a:cubicBezTo>
                <a:cubicBezTo>
                  <a:pt x="483" y="5602"/>
                  <a:pt x="490" y="5624"/>
                  <a:pt x="496" y="5641"/>
                </a:cubicBezTo>
                <a:cubicBezTo>
                  <a:pt x="516" y="5698"/>
                  <a:pt x="518" y="5713"/>
                  <a:pt x="517" y="5774"/>
                </a:cubicBezTo>
                <a:cubicBezTo>
                  <a:pt x="516" y="5788"/>
                  <a:pt x="518" y="5812"/>
                  <a:pt x="521" y="5828"/>
                </a:cubicBezTo>
                <a:cubicBezTo>
                  <a:pt x="527" y="5858"/>
                  <a:pt x="548" y="5916"/>
                  <a:pt x="563" y="5941"/>
                </a:cubicBezTo>
                <a:cubicBezTo>
                  <a:pt x="574" y="5960"/>
                  <a:pt x="582" y="5983"/>
                  <a:pt x="583" y="5998"/>
                </a:cubicBezTo>
                <a:cubicBezTo>
                  <a:pt x="583" y="6005"/>
                  <a:pt x="581" y="6019"/>
                  <a:pt x="577" y="6029"/>
                </a:cubicBezTo>
                <a:cubicBezTo>
                  <a:pt x="574" y="6039"/>
                  <a:pt x="570" y="6053"/>
                  <a:pt x="570" y="6059"/>
                </a:cubicBezTo>
                <a:cubicBezTo>
                  <a:pt x="566" y="6084"/>
                  <a:pt x="535" y="6164"/>
                  <a:pt x="518" y="6191"/>
                </a:cubicBezTo>
                <a:cubicBezTo>
                  <a:pt x="508" y="6207"/>
                  <a:pt x="501" y="6211"/>
                  <a:pt x="451" y="6234"/>
                </a:cubicBezTo>
                <a:cubicBezTo>
                  <a:pt x="373" y="6269"/>
                  <a:pt x="270" y="6308"/>
                  <a:pt x="195" y="6331"/>
                </a:cubicBezTo>
                <a:cubicBezTo>
                  <a:pt x="144" y="6346"/>
                  <a:pt x="131" y="6349"/>
                  <a:pt x="76" y="6361"/>
                </a:cubicBezTo>
                <a:cubicBezTo>
                  <a:pt x="27" y="6371"/>
                  <a:pt x="6" y="6379"/>
                  <a:pt x="1" y="6390"/>
                </a:cubicBezTo>
                <a:cubicBezTo>
                  <a:pt x="-1" y="6394"/>
                  <a:pt x="0" y="6398"/>
                  <a:pt x="2" y="6402"/>
                </a:cubicBezTo>
                <a:cubicBezTo>
                  <a:pt x="4" y="6405"/>
                  <a:pt x="7" y="6408"/>
                  <a:pt x="11" y="6408"/>
                </a:cubicBezTo>
                <a:lnTo>
                  <a:pt x="11" y="6408"/>
                </a:lnTo>
                <a:cubicBezTo>
                  <a:pt x="15" y="6408"/>
                  <a:pt x="19" y="6405"/>
                  <a:pt x="22" y="6402"/>
                </a:cubicBezTo>
                <a:cubicBezTo>
                  <a:pt x="27" y="6395"/>
                  <a:pt x="43" y="6390"/>
                  <a:pt x="95" y="6380"/>
                </a:cubicBezTo>
                <a:cubicBezTo>
                  <a:pt x="201" y="6358"/>
                  <a:pt x="337" y="6310"/>
                  <a:pt x="469" y="6250"/>
                </a:cubicBezTo>
                <a:cubicBezTo>
                  <a:pt x="492" y="6239"/>
                  <a:pt x="510" y="6231"/>
                  <a:pt x="512" y="6231"/>
                </a:cubicBezTo>
                <a:cubicBezTo>
                  <a:pt x="514" y="6230"/>
                  <a:pt x="517" y="6229"/>
                  <a:pt x="518" y="6227"/>
                </a:cubicBezTo>
                <a:cubicBezTo>
                  <a:pt x="519" y="6226"/>
                  <a:pt x="526" y="6223"/>
                  <a:pt x="534" y="6219"/>
                </a:cubicBezTo>
                <a:cubicBezTo>
                  <a:pt x="667" y="6152"/>
                  <a:pt x="801" y="6048"/>
                  <a:pt x="868" y="5959"/>
                </a:cubicBezTo>
                <a:cubicBezTo>
                  <a:pt x="883" y="5938"/>
                  <a:pt x="896" y="5917"/>
                  <a:pt x="916" y="5882"/>
                </a:cubicBezTo>
                <a:cubicBezTo>
                  <a:pt x="937" y="5844"/>
                  <a:pt x="943" y="5836"/>
                  <a:pt x="972" y="5811"/>
                </a:cubicBezTo>
                <a:cubicBezTo>
                  <a:pt x="1000" y="5787"/>
                  <a:pt x="1014" y="5779"/>
                  <a:pt x="1039" y="5772"/>
                </a:cubicBezTo>
                <a:cubicBezTo>
                  <a:pt x="1082" y="5762"/>
                  <a:pt x="1106" y="5759"/>
                  <a:pt x="1211" y="5748"/>
                </a:cubicBezTo>
                <a:cubicBezTo>
                  <a:pt x="1265" y="5743"/>
                  <a:pt x="1298" y="5737"/>
                  <a:pt x="1336" y="5726"/>
                </a:cubicBezTo>
                <a:cubicBezTo>
                  <a:pt x="1339" y="5725"/>
                  <a:pt x="1351" y="5721"/>
                  <a:pt x="1362" y="5718"/>
                </a:cubicBezTo>
                <a:cubicBezTo>
                  <a:pt x="1381" y="5713"/>
                  <a:pt x="1408" y="5704"/>
                  <a:pt x="1420" y="5699"/>
                </a:cubicBezTo>
                <a:cubicBezTo>
                  <a:pt x="1426" y="5696"/>
                  <a:pt x="1429" y="5695"/>
                  <a:pt x="1438" y="5693"/>
                </a:cubicBezTo>
                <a:cubicBezTo>
                  <a:pt x="1442" y="5692"/>
                  <a:pt x="1450" y="5689"/>
                  <a:pt x="1454" y="5687"/>
                </a:cubicBezTo>
                <a:cubicBezTo>
                  <a:pt x="1459" y="5685"/>
                  <a:pt x="1465" y="5682"/>
                  <a:pt x="1467" y="5682"/>
                </a:cubicBezTo>
                <a:cubicBezTo>
                  <a:pt x="1483" y="5678"/>
                  <a:pt x="1546" y="5650"/>
                  <a:pt x="1567" y="5638"/>
                </a:cubicBezTo>
                <a:cubicBezTo>
                  <a:pt x="1606" y="5616"/>
                  <a:pt x="1624" y="5600"/>
                  <a:pt x="1676" y="5538"/>
                </a:cubicBezTo>
                <a:cubicBezTo>
                  <a:pt x="1744" y="5455"/>
                  <a:pt x="1766" y="5424"/>
                  <a:pt x="1785" y="5382"/>
                </a:cubicBezTo>
                <a:cubicBezTo>
                  <a:pt x="1803" y="5344"/>
                  <a:pt x="1810" y="5332"/>
                  <a:pt x="1835" y="5304"/>
                </a:cubicBezTo>
                <a:cubicBezTo>
                  <a:pt x="1881" y="5252"/>
                  <a:pt x="1928" y="5221"/>
                  <a:pt x="2008" y="5187"/>
                </a:cubicBezTo>
                <a:cubicBezTo>
                  <a:pt x="2061" y="5165"/>
                  <a:pt x="2065" y="5159"/>
                  <a:pt x="2064" y="5153"/>
                </a:cubicBezTo>
                <a:cubicBezTo>
                  <a:pt x="2063" y="5150"/>
                  <a:pt x="2059" y="5148"/>
                  <a:pt x="2055" y="5148"/>
                </a:cubicBezTo>
                <a:cubicBezTo>
                  <a:pt x="2052" y="5148"/>
                  <a:pt x="2036" y="5148"/>
                  <a:pt x="2018" y="5148"/>
                </a:cubicBezTo>
                <a:cubicBezTo>
                  <a:pt x="2001" y="5148"/>
                  <a:pt x="1983" y="5147"/>
                  <a:pt x="1979" y="5147"/>
                </a:cubicBezTo>
                <a:cubicBezTo>
                  <a:pt x="1975" y="5146"/>
                  <a:pt x="1963" y="5146"/>
                  <a:pt x="1952" y="5145"/>
                </a:cubicBezTo>
                <a:cubicBezTo>
                  <a:pt x="1942" y="5145"/>
                  <a:pt x="1927" y="5144"/>
                  <a:pt x="1919" y="5143"/>
                </a:cubicBezTo>
                <a:cubicBezTo>
                  <a:pt x="1912" y="5142"/>
                  <a:pt x="1891" y="5140"/>
                  <a:pt x="1874" y="5138"/>
                </a:cubicBezTo>
                <a:cubicBezTo>
                  <a:pt x="1857" y="5136"/>
                  <a:pt x="1834" y="5134"/>
                  <a:pt x="1824" y="5132"/>
                </a:cubicBezTo>
                <a:cubicBezTo>
                  <a:pt x="1793" y="5127"/>
                  <a:pt x="1725" y="5124"/>
                  <a:pt x="1704" y="5127"/>
                </a:cubicBezTo>
                <a:cubicBezTo>
                  <a:pt x="1645" y="5136"/>
                  <a:pt x="1593" y="5167"/>
                  <a:pt x="1542" y="5225"/>
                </a:cubicBezTo>
                <a:cubicBezTo>
                  <a:pt x="1516" y="5255"/>
                  <a:pt x="1482" y="5296"/>
                  <a:pt x="1468" y="5314"/>
                </a:cubicBezTo>
                <a:cubicBezTo>
                  <a:pt x="1463" y="5321"/>
                  <a:pt x="1451" y="5335"/>
                  <a:pt x="1442" y="5346"/>
                </a:cubicBezTo>
                <a:cubicBezTo>
                  <a:pt x="1417" y="5376"/>
                  <a:pt x="1398" y="5402"/>
                  <a:pt x="1380" y="5428"/>
                </a:cubicBezTo>
                <a:cubicBezTo>
                  <a:pt x="1359" y="5460"/>
                  <a:pt x="1341" y="5483"/>
                  <a:pt x="1327" y="5499"/>
                </a:cubicBezTo>
                <a:cubicBezTo>
                  <a:pt x="1320" y="5506"/>
                  <a:pt x="1313" y="5513"/>
                  <a:pt x="1311" y="5515"/>
                </a:cubicBezTo>
                <a:cubicBezTo>
                  <a:pt x="1309" y="5517"/>
                  <a:pt x="1282" y="5542"/>
                  <a:pt x="1264" y="5558"/>
                </a:cubicBezTo>
                <a:cubicBezTo>
                  <a:pt x="1258" y="5564"/>
                  <a:pt x="1162" y="5631"/>
                  <a:pt x="1148" y="5639"/>
                </a:cubicBezTo>
                <a:cubicBezTo>
                  <a:pt x="1144" y="5641"/>
                  <a:pt x="1140" y="5645"/>
                  <a:pt x="1137" y="5647"/>
                </a:cubicBezTo>
                <a:cubicBezTo>
                  <a:pt x="1136" y="5649"/>
                  <a:pt x="1129" y="5655"/>
                  <a:pt x="1121" y="5660"/>
                </a:cubicBezTo>
                <a:cubicBezTo>
                  <a:pt x="1114" y="5666"/>
                  <a:pt x="1095" y="5684"/>
                  <a:pt x="1080" y="5701"/>
                </a:cubicBezTo>
                <a:cubicBezTo>
                  <a:pt x="1065" y="5719"/>
                  <a:pt x="1054" y="5730"/>
                  <a:pt x="1052" y="5732"/>
                </a:cubicBezTo>
                <a:cubicBezTo>
                  <a:pt x="1048" y="5733"/>
                  <a:pt x="1038" y="5741"/>
                  <a:pt x="1035" y="5744"/>
                </a:cubicBezTo>
                <a:cubicBezTo>
                  <a:pt x="1029" y="5750"/>
                  <a:pt x="1017" y="5757"/>
                  <a:pt x="1010" y="5760"/>
                </a:cubicBezTo>
                <a:cubicBezTo>
                  <a:pt x="992" y="5766"/>
                  <a:pt x="978" y="5775"/>
                  <a:pt x="962" y="5789"/>
                </a:cubicBezTo>
                <a:cubicBezTo>
                  <a:pt x="958" y="5793"/>
                  <a:pt x="955" y="5796"/>
                  <a:pt x="952" y="5798"/>
                </a:cubicBezTo>
                <a:cubicBezTo>
                  <a:pt x="953" y="5796"/>
                  <a:pt x="954" y="5794"/>
                  <a:pt x="956" y="5791"/>
                </a:cubicBezTo>
                <a:cubicBezTo>
                  <a:pt x="965" y="5774"/>
                  <a:pt x="1020" y="5580"/>
                  <a:pt x="1025" y="5546"/>
                </a:cubicBezTo>
                <a:cubicBezTo>
                  <a:pt x="1025" y="5544"/>
                  <a:pt x="1028" y="5530"/>
                  <a:pt x="1032" y="5514"/>
                </a:cubicBezTo>
                <a:cubicBezTo>
                  <a:pt x="1040" y="5478"/>
                  <a:pt x="1041" y="5470"/>
                  <a:pt x="1047" y="5441"/>
                </a:cubicBezTo>
                <a:cubicBezTo>
                  <a:pt x="1049" y="5428"/>
                  <a:pt x="1055" y="5399"/>
                  <a:pt x="1060" y="5376"/>
                </a:cubicBezTo>
                <a:lnTo>
                  <a:pt x="1061" y="5371"/>
                </a:lnTo>
                <a:cubicBezTo>
                  <a:pt x="1066" y="5342"/>
                  <a:pt x="1070" y="5324"/>
                  <a:pt x="1072" y="5315"/>
                </a:cubicBezTo>
                <a:lnTo>
                  <a:pt x="1072" y="5313"/>
                </a:lnTo>
                <a:cubicBezTo>
                  <a:pt x="1080" y="5267"/>
                  <a:pt x="1145" y="5153"/>
                  <a:pt x="1196" y="5096"/>
                </a:cubicBezTo>
                <a:cubicBezTo>
                  <a:pt x="1248" y="5037"/>
                  <a:pt x="1312" y="5005"/>
                  <a:pt x="1450" y="4968"/>
                </a:cubicBezTo>
                <a:cubicBezTo>
                  <a:pt x="1526" y="4947"/>
                  <a:pt x="1543" y="4941"/>
                  <a:pt x="1676" y="4889"/>
                </a:cubicBezTo>
                <a:cubicBezTo>
                  <a:pt x="1759" y="4856"/>
                  <a:pt x="1807" y="4823"/>
                  <a:pt x="1836" y="4780"/>
                </a:cubicBezTo>
                <a:cubicBezTo>
                  <a:pt x="1874" y="4726"/>
                  <a:pt x="1909" y="4681"/>
                  <a:pt x="1949" y="4636"/>
                </a:cubicBezTo>
                <a:cubicBezTo>
                  <a:pt x="2014" y="4561"/>
                  <a:pt x="2042" y="4536"/>
                  <a:pt x="2097" y="4501"/>
                </a:cubicBezTo>
                <a:cubicBezTo>
                  <a:pt x="2135" y="4476"/>
                  <a:pt x="2180" y="4460"/>
                  <a:pt x="2226" y="4456"/>
                </a:cubicBezTo>
                <a:cubicBezTo>
                  <a:pt x="2273" y="4452"/>
                  <a:pt x="2319" y="4458"/>
                  <a:pt x="2359" y="4476"/>
                </a:cubicBezTo>
                <a:cubicBezTo>
                  <a:pt x="2396" y="4491"/>
                  <a:pt x="2453" y="4541"/>
                  <a:pt x="2473" y="4575"/>
                </a:cubicBezTo>
                <a:cubicBezTo>
                  <a:pt x="2480" y="4586"/>
                  <a:pt x="2504" y="4617"/>
                  <a:pt x="2511" y="4617"/>
                </a:cubicBezTo>
                <a:moveTo>
                  <a:pt x="1387" y="4927"/>
                </a:moveTo>
                <a:cubicBezTo>
                  <a:pt x="1389" y="4925"/>
                  <a:pt x="1395" y="4922"/>
                  <a:pt x="1396" y="4918"/>
                </a:cubicBezTo>
                <a:lnTo>
                  <a:pt x="1396" y="4918"/>
                </a:lnTo>
                <a:cubicBezTo>
                  <a:pt x="1401" y="4917"/>
                  <a:pt x="1409" y="4909"/>
                  <a:pt x="1411" y="4907"/>
                </a:cubicBezTo>
                <a:cubicBezTo>
                  <a:pt x="1428" y="4890"/>
                  <a:pt x="1474" y="4852"/>
                  <a:pt x="1503" y="4833"/>
                </a:cubicBezTo>
                <a:cubicBezTo>
                  <a:pt x="1518" y="4823"/>
                  <a:pt x="1553" y="4807"/>
                  <a:pt x="1591" y="4793"/>
                </a:cubicBezTo>
                <a:cubicBezTo>
                  <a:pt x="1601" y="4790"/>
                  <a:pt x="1611" y="4786"/>
                  <a:pt x="1615" y="4784"/>
                </a:cubicBezTo>
                <a:cubicBezTo>
                  <a:pt x="1650" y="4768"/>
                  <a:pt x="1679" y="4754"/>
                  <a:pt x="1692" y="4747"/>
                </a:cubicBezTo>
                <a:cubicBezTo>
                  <a:pt x="1729" y="4728"/>
                  <a:pt x="1756" y="4704"/>
                  <a:pt x="1797" y="4652"/>
                </a:cubicBezTo>
                <a:cubicBezTo>
                  <a:pt x="1808" y="4638"/>
                  <a:pt x="1820" y="4622"/>
                  <a:pt x="1825" y="4617"/>
                </a:cubicBezTo>
                <a:cubicBezTo>
                  <a:pt x="1829" y="4611"/>
                  <a:pt x="1844" y="4593"/>
                  <a:pt x="1857" y="4577"/>
                </a:cubicBezTo>
                <a:cubicBezTo>
                  <a:pt x="1874" y="4556"/>
                  <a:pt x="1887" y="4540"/>
                  <a:pt x="1896" y="4529"/>
                </a:cubicBezTo>
                <a:cubicBezTo>
                  <a:pt x="1909" y="4512"/>
                  <a:pt x="1910" y="4510"/>
                  <a:pt x="1907" y="4507"/>
                </a:cubicBezTo>
                <a:cubicBezTo>
                  <a:pt x="1905" y="4505"/>
                  <a:pt x="1901" y="4507"/>
                  <a:pt x="1898" y="4511"/>
                </a:cubicBezTo>
                <a:cubicBezTo>
                  <a:pt x="1895" y="4513"/>
                  <a:pt x="1892" y="4518"/>
                  <a:pt x="1887" y="4523"/>
                </a:cubicBezTo>
                <a:cubicBezTo>
                  <a:pt x="1877" y="4534"/>
                  <a:pt x="1863" y="4550"/>
                  <a:pt x="1844" y="4572"/>
                </a:cubicBezTo>
                <a:cubicBezTo>
                  <a:pt x="1810" y="4610"/>
                  <a:pt x="1772" y="4651"/>
                  <a:pt x="1760" y="4664"/>
                </a:cubicBezTo>
                <a:cubicBezTo>
                  <a:pt x="1749" y="4674"/>
                  <a:pt x="1736" y="4687"/>
                  <a:pt x="1734" y="4690"/>
                </a:cubicBezTo>
                <a:cubicBezTo>
                  <a:pt x="1722" y="4706"/>
                  <a:pt x="1641" y="4749"/>
                  <a:pt x="1576" y="4774"/>
                </a:cubicBezTo>
                <a:cubicBezTo>
                  <a:pt x="1550" y="4784"/>
                  <a:pt x="1507" y="4805"/>
                  <a:pt x="1490" y="4815"/>
                </a:cubicBezTo>
                <a:cubicBezTo>
                  <a:pt x="1471" y="4827"/>
                  <a:pt x="1436" y="4854"/>
                  <a:pt x="1419" y="4870"/>
                </a:cubicBezTo>
                <a:cubicBezTo>
                  <a:pt x="1411" y="4877"/>
                  <a:pt x="1395" y="4891"/>
                  <a:pt x="1382" y="4900"/>
                </a:cubicBezTo>
                <a:cubicBezTo>
                  <a:pt x="1370" y="4910"/>
                  <a:pt x="1354" y="4922"/>
                  <a:pt x="1348" y="4926"/>
                </a:cubicBezTo>
                <a:cubicBezTo>
                  <a:pt x="1345" y="4929"/>
                  <a:pt x="1342" y="4931"/>
                  <a:pt x="1339" y="4933"/>
                </a:cubicBezTo>
                <a:cubicBezTo>
                  <a:pt x="1342" y="4927"/>
                  <a:pt x="1344" y="4924"/>
                  <a:pt x="1344" y="4923"/>
                </a:cubicBezTo>
                <a:cubicBezTo>
                  <a:pt x="1347" y="4921"/>
                  <a:pt x="1353" y="4906"/>
                  <a:pt x="1355" y="4902"/>
                </a:cubicBezTo>
                <a:cubicBezTo>
                  <a:pt x="1363" y="4883"/>
                  <a:pt x="1390" y="4842"/>
                  <a:pt x="1402" y="4831"/>
                </a:cubicBezTo>
                <a:cubicBezTo>
                  <a:pt x="1418" y="4816"/>
                  <a:pt x="1444" y="4797"/>
                  <a:pt x="1467" y="4784"/>
                </a:cubicBezTo>
                <a:cubicBezTo>
                  <a:pt x="1529" y="4748"/>
                  <a:pt x="1661" y="4660"/>
                  <a:pt x="1676" y="4643"/>
                </a:cubicBezTo>
                <a:cubicBezTo>
                  <a:pt x="1701" y="4617"/>
                  <a:pt x="1758" y="4540"/>
                  <a:pt x="1797" y="4479"/>
                </a:cubicBezTo>
                <a:cubicBezTo>
                  <a:pt x="1811" y="4457"/>
                  <a:pt x="1853" y="4407"/>
                  <a:pt x="1866" y="4397"/>
                </a:cubicBezTo>
                <a:cubicBezTo>
                  <a:pt x="1889" y="4378"/>
                  <a:pt x="1912" y="4364"/>
                  <a:pt x="1938" y="4354"/>
                </a:cubicBezTo>
                <a:cubicBezTo>
                  <a:pt x="1966" y="4343"/>
                  <a:pt x="1986" y="4341"/>
                  <a:pt x="2024" y="4349"/>
                </a:cubicBezTo>
                <a:lnTo>
                  <a:pt x="2024" y="4349"/>
                </a:lnTo>
                <a:cubicBezTo>
                  <a:pt x="2035" y="4351"/>
                  <a:pt x="2054" y="4356"/>
                  <a:pt x="2065" y="4358"/>
                </a:cubicBezTo>
                <a:cubicBezTo>
                  <a:pt x="2076" y="4361"/>
                  <a:pt x="2103" y="4368"/>
                  <a:pt x="2126" y="4373"/>
                </a:cubicBezTo>
                <a:lnTo>
                  <a:pt x="2127" y="4374"/>
                </a:lnTo>
                <a:cubicBezTo>
                  <a:pt x="2164" y="4382"/>
                  <a:pt x="2192" y="4391"/>
                  <a:pt x="2213" y="4398"/>
                </a:cubicBezTo>
                <a:lnTo>
                  <a:pt x="2214" y="4399"/>
                </a:lnTo>
                <a:cubicBezTo>
                  <a:pt x="2224" y="4402"/>
                  <a:pt x="2243" y="4409"/>
                  <a:pt x="2257" y="4413"/>
                </a:cubicBezTo>
                <a:cubicBezTo>
                  <a:pt x="2282" y="4421"/>
                  <a:pt x="2299" y="4428"/>
                  <a:pt x="2319" y="4438"/>
                </a:cubicBezTo>
                <a:cubicBezTo>
                  <a:pt x="2298" y="4433"/>
                  <a:pt x="2276" y="4430"/>
                  <a:pt x="2242" y="4430"/>
                </a:cubicBezTo>
                <a:cubicBezTo>
                  <a:pt x="2203" y="4430"/>
                  <a:pt x="2140" y="4447"/>
                  <a:pt x="2100" y="4470"/>
                </a:cubicBezTo>
                <a:cubicBezTo>
                  <a:pt x="2078" y="4482"/>
                  <a:pt x="2032" y="4515"/>
                  <a:pt x="2014" y="4532"/>
                </a:cubicBezTo>
                <a:cubicBezTo>
                  <a:pt x="1989" y="4555"/>
                  <a:pt x="1956" y="4590"/>
                  <a:pt x="1922" y="4630"/>
                </a:cubicBezTo>
                <a:cubicBezTo>
                  <a:pt x="1883" y="4675"/>
                  <a:pt x="1865" y="4698"/>
                  <a:pt x="1821" y="4761"/>
                </a:cubicBezTo>
                <a:cubicBezTo>
                  <a:pt x="1792" y="4802"/>
                  <a:pt x="1758" y="4829"/>
                  <a:pt x="1707" y="4851"/>
                </a:cubicBezTo>
                <a:cubicBezTo>
                  <a:pt x="1611" y="4892"/>
                  <a:pt x="1527" y="4923"/>
                  <a:pt x="1462" y="4940"/>
                </a:cubicBezTo>
                <a:cubicBezTo>
                  <a:pt x="1393" y="4958"/>
                  <a:pt x="1361" y="4969"/>
                  <a:pt x="1322" y="4984"/>
                </a:cubicBezTo>
                <a:cubicBezTo>
                  <a:pt x="1316" y="4986"/>
                  <a:pt x="1311" y="4988"/>
                  <a:pt x="1307" y="4990"/>
                </a:cubicBezTo>
                <a:cubicBezTo>
                  <a:pt x="1311" y="4987"/>
                  <a:pt x="1315" y="4983"/>
                  <a:pt x="1320" y="4979"/>
                </a:cubicBezTo>
                <a:cubicBezTo>
                  <a:pt x="1334" y="4968"/>
                  <a:pt x="1353" y="4953"/>
                  <a:pt x="1362" y="4945"/>
                </a:cubicBezTo>
                <a:cubicBezTo>
                  <a:pt x="1372" y="4937"/>
                  <a:pt x="1383" y="4929"/>
                  <a:pt x="1387" y="4927"/>
                </a:cubicBezTo>
                <a:moveTo>
                  <a:pt x="2117" y="4348"/>
                </a:moveTo>
                <a:cubicBezTo>
                  <a:pt x="2105" y="4345"/>
                  <a:pt x="2080" y="4339"/>
                  <a:pt x="2062" y="4335"/>
                </a:cubicBezTo>
                <a:cubicBezTo>
                  <a:pt x="2056" y="4333"/>
                  <a:pt x="2050" y="4332"/>
                  <a:pt x="2045" y="4330"/>
                </a:cubicBezTo>
                <a:cubicBezTo>
                  <a:pt x="2067" y="4329"/>
                  <a:pt x="2105" y="4328"/>
                  <a:pt x="2123" y="4328"/>
                </a:cubicBezTo>
                <a:cubicBezTo>
                  <a:pt x="2181" y="4331"/>
                  <a:pt x="2226" y="4339"/>
                  <a:pt x="2273" y="4355"/>
                </a:cubicBezTo>
                <a:cubicBezTo>
                  <a:pt x="2338" y="4377"/>
                  <a:pt x="2373" y="4395"/>
                  <a:pt x="2416" y="4431"/>
                </a:cubicBezTo>
                <a:cubicBezTo>
                  <a:pt x="2443" y="4453"/>
                  <a:pt x="2467" y="4478"/>
                  <a:pt x="2469" y="4483"/>
                </a:cubicBezTo>
                <a:cubicBezTo>
                  <a:pt x="2469" y="4485"/>
                  <a:pt x="2470" y="4487"/>
                  <a:pt x="2471" y="4489"/>
                </a:cubicBezTo>
                <a:cubicBezTo>
                  <a:pt x="2472" y="4489"/>
                  <a:pt x="2473" y="4490"/>
                  <a:pt x="2474" y="4490"/>
                </a:cubicBezTo>
                <a:cubicBezTo>
                  <a:pt x="2477" y="4494"/>
                  <a:pt x="2486" y="4518"/>
                  <a:pt x="2489" y="4542"/>
                </a:cubicBezTo>
                <a:lnTo>
                  <a:pt x="2490" y="4553"/>
                </a:lnTo>
                <a:lnTo>
                  <a:pt x="2489" y="4551"/>
                </a:lnTo>
                <a:cubicBezTo>
                  <a:pt x="2458" y="4511"/>
                  <a:pt x="2420" y="4477"/>
                  <a:pt x="2370" y="4444"/>
                </a:cubicBezTo>
                <a:cubicBezTo>
                  <a:pt x="2325" y="4415"/>
                  <a:pt x="2306" y="4406"/>
                  <a:pt x="2258" y="4390"/>
                </a:cubicBezTo>
                <a:cubicBezTo>
                  <a:pt x="2242" y="4385"/>
                  <a:pt x="2219" y="4377"/>
                  <a:pt x="2206" y="4372"/>
                </a:cubicBezTo>
                <a:cubicBezTo>
                  <a:pt x="2193" y="4367"/>
                  <a:pt x="2173" y="4361"/>
                  <a:pt x="2161" y="4358"/>
                </a:cubicBezTo>
                <a:cubicBezTo>
                  <a:pt x="2149" y="4356"/>
                  <a:pt x="2130" y="4351"/>
                  <a:pt x="2117" y="4348"/>
                </a:cubicBezTo>
                <a:moveTo>
                  <a:pt x="1858" y="4046"/>
                </a:moveTo>
                <a:cubicBezTo>
                  <a:pt x="1858" y="4049"/>
                  <a:pt x="1849" y="4058"/>
                  <a:pt x="1827" y="4065"/>
                </a:cubicBezTo>
                <a:cubicBezTo>
                  <a:pt x="1825" y="4066"/>
                  <a:pt x="1823" y="4067"/>
                  <a:pt x="1820" y="4068"/>
                </a:cubicBezTo>
                <a:cubicBezTo>
                  <a:pt x="1823" y="4065"/>
                  <a:pt x="1825" y="4063"/>
                  <a:pt x="1829" y="4060"/>
                </a:cubicBezTo>
                <a:cubicBezTo>
                  <a:pt x="1841" y="4049"/>
                  <a:pt x="1851" y="4044"/>
                  <a:pt x="1856" y="4044"/>
                </a:cubicBezTo>
                <a:lnTo>
                  <a:pt x="1857" y="4045"/>
                </a:lnTo>
                <a:cubicBezTo>
                  <a:pt x="1857" y="4045"/>
                  <a:pt x="1858" y="4045"/>
                  <a:pt x="1858" y="4046"/>
                </a:cubicBezTo>
                <a:moveTo>
                  <a:pt x="2699" y="2816"/>
                </a:moveTo>
                <a:cubicBezTo>
                  <a:pt x="2696" y="2814"/>
                  <a:pt x="2688" y="2809"/>
                  <a:pt x="2683" y="2805"/>
                </a:cubicBezTo>
                <a:cubicBezTo>
                  <a:pt x="2682" y="2804"/>
                  <a:pt x="2679" y="2802"/>
                  <a:pt x="2677" y="2805"/>
                </a:cubicBezTo>
                <a:cubicBezTo>
                  <a:pt x="2674" y="2808"/>
                  <a:pt x="2677" y="2810"/>
                  <a:pt x="2681" y="2815"/>
                </a:cubicBezTo>
                <a:cubicBezTo>
                  <a:pt x="2684" y="2819"/>
                  <a:pt x="2689" y="2823"/>
                  <a:pt x="2694" y="2829"/>
                </a:cubicBezTo>
                <a:cubicBezTo>
                  <a:pt x="2707" y="2842"/>
                  <a:pt x="2724" y="2862"/>
                  <a:pt x="2730" y="2871"/>
                </a:cubicBezTo>
                <a:cubicBezTo>
                  <a:pt x="2743" y="2890"/>
                  <a:pt x="2780" y="2936"/>
                  <a:pt x="2795" y="2951"/>
                </a:cubicBezTo>
                <a:cubicBezTo>
                  <a:pt x="2800" y="2956"/>
                  <a:pt x="2808" y="2964"/>
                  <a:pt x="2813" y="2970"/>
                </a:cubicBezTo>
                <a:cubicBezTo>
                  <a:pt x="2817" y="2975"/>
                  <a:pt x="2824" y="2983"/>
                  <a:pt x="2828" y="2987"/>
                </a:cubicBezTo>
                <a:cubicBezTo>
                  <a:pt x="2832" y="2991"/>
                  <a:pt x="2844" y="3004"/>
                  <a:pt x="2854" y="3016"/>
                </a:cubicBezTo>
                <a:cubicBezTo>
                  <a:pt x="2859" y="3022"/>
                  <a:pt x="2863" y="3026"/>
                  <a:pt x="2865" y="3029"/>
                </a:cubicBezTo>
                <a:cubicBezTo>
                  <a:pt x="2857" y="3028"/>
                  <a:pt x="2842" y="3025"/>
                  <a:pt x="2829" y="3024"/>
                </a:cubicBezTo>
                <a:cubicBezTo>
                  <a:pt x="2764" y="3014"/>
                  <a:pt x="2739" y="3004"/>
                  <a:pt x="2674" y="2958"/>
                </a:cubicBezTo>
                <a:cubicBezTo>
                  <a:pt x="2629" y="2926"/>
                  <a:pt x="2601" y="2901"/>
                  <a:pt x="2562" y="2860"/>
                </a:cubicBezTo>
                <a:cubicBezTo>
                  <a:pt x="2529" y="2823"/>
                  <a:pt x="2491" y="2787"/>
                  <a:pt x="2457" y="2760"/>
                </a:cubicBezTo>
                <a:cubicBezTo>
                  <a:pt x="2413" y="2725"/>
                  <a:pt x="2394" y="2718"/>
                  <a:pt x="2386" y="2718"/>
                </a:cubicBezTo>
                <a:cubicBezTo>
                  <a:pt x="2396" y="2714"/>
                  <a:pt x="2418" y="2706"/>
                  <a:pt x="2468" y="2691"/>
                </a:cubicBezTo>
                <a:cubicBezTo>
                  <a:pt x="2470" y="2690"/>
                  <a:pt x="2489" y="2689"/>
                  <a:pt x="2518" y="2688"/>
                </a:cubicBezTo>
                <a:cubicBezTo>
                  <a:pt x="2550" y="2687"/>
                  <a:pt x="2569" y="2688"/>
                  <a:pt x="2586" y="2691"/>
                </a:cubicBezTo>
                <a:cubicBezTo>
                  <a:pt x="2639" y="2701"/>
                  <a:pt x="2716" y="2750"/>
                  <a:pt x="2758" y="2799"/>
                </a:cubicBezTo>
                <a:cubicBezTo>
                  <a:pt x="2771" y="2814"/>
                  <a:pt x="2788" y="2837"/>
                  <a:pt x="2796" y="2849"/>
                </a:cubicBezTo>
                <a:cubicBezTo>
                  <a:pt x="2804" y="2862"/>
                  <a:pt x="2821" y="2887"/>
                  <a:pt x="2833" y="2906"/>
                </a:cubicBezTo>
                <a:cubicBezTo>
                  <a:pt x="2845" y="2924"/>
                  <a:pt x="2860" y="2951"/>
                  <a:pt x="2867" y="2966"/>
                </a:cubicBezTo>
                <a:cubicBezTo>
                  <a:pt x="2879" y="2992"/>
                  <a:pt x="2888" y="3015"/>
                  <a:pt x="2893" y="3028"/>
                </a:cubicBezTo>
                <a:cubicBezTo>
                  <a:pt x="2892" y="3028"/>
                  <a:pt x="2892" y="3027"/>
                  <a:pt x="2891" y="3027"/>
                </a:cubicBezTo>
                <a:cubicBezTo>
                  <a:pt x="2879" y="3012"/>
                  <a:pt x="2829" y="2955"/>
                  <a:pt x="2815" y="2940"/>
                </a:cubicBezTo>
                <a:cubicBezTo>
                  <a:pt x="2809" y="2934"/>
                  <a:pt x="2800" y="2925"/>
                  <a:pt x="2794" y="2919"/>
                </a:cubicBezTo>
                <a:cubicBezTo>
                  <a:pt x="2789" y="2914"/>
                  <a:pt x="2778" y="2900"/>
                  <a:pt x="2769" y="2890"/>
                </a:cubicBezTo>
                <a:cubicBezTo>
                  <a:pt x="2747" y="2863"/>
                  <a:pt x="2708" y="2821"/>
                  <a:pt x="2699" y="2816"/>
                </a:cubicBezTo>
                <a:moveTo>
                  <a:pt x="2080" y="2827"/>
                </a:moveTo>
                <a:cubicBezTo>
                  <a:pt x="2081" y="2826"/>
                  <a:pt x="2084" y="2824"/>
                  <a:pt x="2103" y="2812"/>
                </a:cubicBezTo>
                <a:cubicBezTo>
                  <a:pt x="2154" y="2778"/>
                  <a:pt x="2174" y="2770"/>
                  <a:pt x="2255" y="2750"/>
                </a:cubicBezTo>
                <a:cubicBezTo>
                  <a:pt x="2283" y="2743"/>
                  <a:pt x="2308" y="2737"/>
                  <a:pt x="2310" y="2737"/>
                </a:cubicBezTo>
                <a:cubicBezTo>
                  <a:pt x="2326" y="2732"/>
                  <a:pt x="2355" y="2733"/>
                  <a:pt x="2377" y="2738"/>
                </a:cubicBezTo>
                <a:cubicBezTo>
                  <a:pt x="2402" y="2744"/>
                  <a:pt x="2405" y="2746"/>
                  <a:pt x="2443" y="2777"/>
                </a:cubicBezTo>
                <a:cubicBezTo>
                  <a:pt x="2451" y="2784"/>
                  <a:pt x="2464" y="2795"/>
                  <a:pt x="2471" y="2800"/>
                </a:cubicBezTo>
                <a:lnTo>
                  <a:pt x="2477" y="2805"/>
                </a:lnTo>
                <a:lnTo>
                  <a:pt x="2469" y="2805"/>
                </a:lnTo>
                <a:cubicBezTo>
                  <a:pt x="2448" y="2807"/>
                  <a:pt x="2392" y="2829"/>
                  <a:pt x="2365" y="2847"/>
                </a:cubicBezTo>
                <a:cubicBezTo>
                  <a:pt x="2354" y="2854"/>
                  <a:pt x="2337" y="2867"/>
                  <a:pt x="2328" y="2877"/>
                </a:cubicBezTo>
                <a:cubicBezTo>
                  <a:pt x="2290" y="2918"/>
                  <a:pt x="2270" y="2933"/>
                  <a:pt x="2236" y="2944"/>
                </a:cubicBezTo>
                <a:cubicBezTo>
                  <a:pt x="2210" y="2953"/>
                  <a:pt x="2172" y="2964"/>
                  <a:pt x="2145" y="2969"/>
                </a:cubicBezTo>
                <a:cubicBezTo>
                  <a:pt x="2109" y="2975"/>
                  <a:pt x="2058" y="2988"/>
                  <a:pt x="2032" y="2997"/>
                </a:cubicBezTo>
                <a:cubicBezTo>
                  <a:pt x="2021" y="3001"/>
                  <a:pt x="2007" y="3005"/>
                  <a:pt x="2001" y="3006"/>
                </a:cubicBezTo>
                <a:cubicBezTo>
                  <a:pt x="1980" y="3011"/>
                  <a:pt x="1939" y="3029"/>
                  <a:pt x="1910" y="3046"/>
                </a:cubicBezTo>
                <a:cubicBezTo>
                  <a:pt x="1918" y="3038"/>
                  <a:pt x="1929" y="3029"/>
                  <a:pt x="1939" y="3023"/>
                </a:cubicBezTo>
                <a:cubicBezTo>
                  <a:pt x="1952" y="3013"/>
                  <a:pt x="1969" y="3001"/>
                  <a:pt x="1976" y="2995"/>
                </a:cubicBezTo>
                <a:cubicBezTo>
                  <a:pt x="1996" y="2980"/>
                  <a:pt x="2045" y="2947"/>
                  <a:pt x="2065" y="2937"/>
                </a:cubicBezTo>
                <a:cubicBezTo>
                  <a:pt x="2075" y="2932"/>
                  <a:pt x="2105" y="2915"/>
                  <a:pt x="2132" y="2899"/>
                </a:cubicBezTo>
                <a:cubicBezTo>
                  <a:pt x="2158" y="2884"/>
                  <a:pt x="2195" y="2865"/>
                  <a:pt x="2213" y="2856"/>
                </a:cubicBezTo>
                <a:cubicBezTo>
                  <a:pt x="2239" y="2844"/>
                  <a:pt x="2259" y="2834"/>
                  <a:pt x="2272" y="2827"/>
                </a:cubicBezTo>
                <a:cubicBezTo>
                  <a:pt x="2279" y="2823"/>
                  <a:pt x="2284" y="2821"/>
                  <a:pt x="2288" y="2819"/>
                </a:cubicBezTo>
                <a:cubicBezTo>
                  <a:pt x="2292" y="2816"/>
                  <a:pt x="2295" y="2814"/>
                  <a:pt x="2294" y="2811"/>
                </a:cubicBezTo>
                <a:cubicBezTo>
                  <a:pt x="2294" y="2809"/>
                  <a:pt x="2292" y="2808"/>
                  <a:pt x="2291" y="2808"/>
                </a:cubicBezTo>
                <a:cubicBezTo>
                  <a:pt x="2289" y="2808"/>
                  <a:pt x="2288" y="2809"/>
                  <a:pt x="2288" y="2809"/>
                </a:cubicBezTo>
                <a:cubicBezTo>
                  <a:pt x="2216" y="2828"/>
                  <a:pt x="2062" y="2906"/>
                  <a:pt x="1983" y="2963"/>
                </a:cubicBezTo>
                <a:cubicBezTo>
                  <a:pt x="1968" y="2974"/>
                  <a:pt x="1945" y="2991"/>
                  <a:pt x="1930" y="3001"/>
                </a:cubicBezTo>
                <a:cubicBezTo>
                  <a:pt x="1922" y="3007"/>
                  <a:pt x="1913" y="3014"/>
                  <a:pt x="1906" y="3019"/>
                </a:cubicBezTo>
                <a:cubicBezTo>
                  <a:pt x="1910" y="3013"/>
                  <a:pt x="1915" y="3006"/>
                  <a:pt x="1917" y="3004"/>
                </a:cubicBezTo>
                <a:cubicBezTo>
                  <a:pt x="1918" y="3002"/>
                  <a:pt x="1926" y="2991"/>
                  <a:pt x="1931" y="2984"/>
                </a:cubicBezTo>
                <a:cubicBezTo>
                  <a:pt x="1953" y="2954"/>
                  <a:pt x="2006" y="2893"/>
                  <a:pt x="2039" y="2861"/>
                </a:cubicBezTo>
                <a:cubicBezTo>
                  <a:pt x="2050" y="2850"/>
                  <a:pt x="2077" y="2828"/>
                  <a:pt x="2080" y="2827"/>
                </a:cubicBezTo>
                <a:moveTo>
                  <a:pt x="1709" y="2894"/>
                </a:moveTo>
                <a:cubicBezTo>
                  <a:pt x="1711" y="2886"/>
                  <a:pt x="1720" y="2864"/>
                  <a:pt x="1727" y="2857"/>
                </a:cubicBezTo>
                <a:cubicBezTo>
                  <a:pt x="1732" y="2850"/>
                  <a:pt x="1737" y="2848"/>
                  <a:pt x="1739" y="2848"/>
                </a:cubicBezTo>
                <a:cubicBezTo>
                  <a:pt x="1740" y="2848"/>
                  <a:pt x="1740" y="2848"/>
                  <a:pt x="1740" y="2848"/>
                </a:cubicBezTo>
                <a:cubicBezTo>
                  <a:pt x="1742" y="2849"/>
                  <a:pt x="1743" y="2851"/>
                  <a:pt x="1743" y="2853"/>
                </a:cubicBezTo>
                <a:lnTo>
                  <a:pt x="1743" y="2853"/>
                </a:lnTo>
                <a:cubicBezTo>
                  <a:pt x="1744" y="2856"/>
                  <a:pt x="1743" y="2862"/>
                  <a:pt x="1741" y="2865"/>
                </a:cubicBezTo>
                <a:cubicBezTo>
                  <a:pt x="1739" y="2871"/>
                  <a:pt x="1718" y="2889"/>
                  <a:pt x="1709" y="2894"/>
                </a:cubicBezTo>
                <a:moveTo>
                  <a:pt x="2161" y="1552"/>
                </a:moveTo>
                <a:lnTo>
                  <a:pt x="2161" y="1552"/>
                </a:lnTo>
                <a:cubicBezTo>
                  <a:pt x="2132" y="1575"/>
                  <a:pt x="2110" y="1614"/>
                  <a:pt x="2099" y="1664"/>
                </a:cubicBezTo>
                <a:cubicBezTo>
                  <a:pt x="2092" y="1694"/>
                  <a:pt x="2086" y="1715"/>
                  <a:pt x="2083" y="1724"/>
                </a:cubicBezTo>
                <a:cubicBezTo>
                  <a:pt x="2076" y="1744"/>
                  <a:pt x="2059" y="1803"/>
                  <a:pt x="2057" y="1816"/>
                </a:cubicBezTo>
                <a:cubicBezTo>
                  <a:pt x="2056" y="1819"/>
                  <a:pt x="2055" y="1830"/>
                  <a:pt x="2053" y="1840"/>
                </a:cubicBezTo>
                <a:cubicBezTo>
                  <a:pt x="2051" y="1850"/>
                  <a:pt x="2049" y="1863"/>
                  <a:pt x="2049" y="1869"/>
                </a:cubicBezTo>
                <a:cubicBezTo>
                  <a:pt x="2047" y="1884"/>
                  <a:pt x="2043" y="1906"/>
                  <a:pt x="2040" y="1915"/>
                </a:cubicBezTo>
                <a:cubicBezTo>
                  <a:pt x="2039" y="1919"/>
                  <a:pt x="2022" y="1951"/>
                  <a:pt x="1999" y="1990"/>
                </a:cubicBezTo>
                <a:cubicBezTo>
                  <a:pt x="1978" y="2027"/>
                  <a:pt x="1954" y="2069"/>
                  <a:pt x="1946" y="2084"/>
                </a:cubicBezTo>
                <a:cubicBezTo>
                  <a:pt x="1933" y="2106"/>
                  <a:pt x="1921" y="2125"/>
                  <a:pt x="1898" y="2160"/>
                </a:cubicBezTo>
                <a:cubicBezTo>
                  <a:pt x="1896" y="2164"/>
                  <a:pt x="1891" y="2171"/>
                  <a:pt x="1888" y="2174"/>
                </a:cubicBezTo>
                <a:cubicBezTo>
                  <a:pt x="1885" y="2178"/>
                  <a:pt x="1879" y="2186"/>
                  <a:pt x="1875" y="2191"/>
                </a:cubicBezTo>
                <a:cubicBezTo>
                  <a:pt x="1865" y="2204"/>
                  <a:pt x="1829" y="2239"/>
                  <a:pt x="1824" y="2242"/>
                </a:cubicBezTo>
                <a:cubicBezTo>
                  <a:pt x="1821" y="2242"/>
                  <a:pt x="1818" y="2245"/>
                  <a:pt x="1818" y="2247"/>
                </a:cubicBezTo>
                <a:cubicBezTo>
                  <a:pt x="1817" y="2248"/>
                  <a:pt x="1816" y="2249"/>
                  <a:pt x="1813" y="2251"/>
                </a:cubicBezTo>
                <a:cubicBezTo>
                  <a:pt x="1809" y="2253"/>
                  <a:pt x="1800" y="2259"/>
                  <a:pt x="1792" y="2265"/>
                </a:cubicBezTo>
                <a:lnTo>
                  <a:pt x="1752" y="2292"/>
                </a:lnTo>
                <a:cubicBezTo>
                  <a:pt x="1726" y="2310"/>
                  <a:pt x="1705" y="2325"/>
                  <a:pt x="1696" y="2332"/>
                </a:cubicBezTo>
                <a:cubicBezTo>
                  <a:pt x="1703" y="2321"/>
                  <a:pt x="1716" y="2300"/>
                  <a:pt x="1735" y="2273"/>
                </a:cubicBezTo>
                <a:cubicBezTo>
                  <a:pt x="1756" y="2240"/>
                  <a:pt x="1798" y="2159"/>
                  <a:pt x="1811" y="2126"/>
                </a:cubicBezTo>
                <a:cubicBezTo>
                  <a:pt x="1827" y="2085"/>
                  <a:pt x="1839" y="2048"/>
                  <a:pt x="1848" y="2006"/>
                </a:cubicBezTo>
                <a:cubicBezTo>
                  <a:pt x="1856" y="1966"/>
                  <a:pt x="1866" y="1941"/>
                  <a:pt x="1892" y="1896"/>
                </a:cubicBezTo>
                <a:cubicBezTo>
                  <a:pt x="1900" y="1882"/>
                  <a:pt x="1912" y="1858"/>
                  <a:pt x="1919" y="1842"/>
                </a:cubicBezTo>
                <a:cubicBezTo>
                  <a:pt x="1931" y="1813"/>
                  <a:pt x="1964" y="1746"/>
                  <a:pt x="1979" y="1718"/>
                </a:cubicBezTo>
                <a:cubicBezTo>
                  <a:pt x="1984" y="1709"/>
                  <a:pt x="1987" y="1704"/>
                  <a:pt x="1988" y="1701"/>
                </a:cubicBezTo>
                <a:cubicBezTo>
                  <a:pt x="1991" y="1696"/>
                  <a:pt x="1993" y="1693"/>
                  <a:pt x="1990" y="1691"/>
                </a:cubicBezTo>
                <a:cubicBezTo>
                  <a:pt x="1989" y="1690"/>
                  <a:pt x="1988" y="1690"/>
                  <a:pt x="1988" y="1690"/>
                </a:cubicBezTo>
                <a:cubicBezTo>
                  <a:pt x="1986" y="1690"/>
                  <a:pt x="1984" y="1692"/>
                  <a:pt x="1983" y="1694"/>
                </a:cubicBezTo>
                <a:cubicBezTo>
                  <a:pt x="1957" y="1724"/>
                  <a:pt x="1934" y="1761"/>
                  <a:pt x="1910" y="1813"/>
                </a:cubicBezTo>
                <a:cubicBezTo>
                  <a:pt x="1898" y="1838"/>
                  <a:pt x="1883" y="1867"/>
                  <a:pt x="1876" y="1878"/>
                </a:cubicBezTo>
                <a:cubicBezTo>
                  <a:pt x="1848" y="1924"/>
                  <a:pt x="1834" y="1960"/>
                  <a:pt x="1824" y="2005"/>
                </a:cubicBezTo>
                <a:cubicBezTo>
                  <a:pt x="1812" y="2063"/>
                  <a:pt x="1793" y="2117"/>
                  <a:pt x="1765" y="2171"/>
                </a:cubicBezTo>
                <a:cubicBezTo>
                  <a:pt x="1757" y="2186"/>
                  <a:pt x="1749" y="2202"/>
                  <a:pt x="1748" y="2207"/>
                </a:cubicBezTo>
                <a:cubicBezTo>
                  <a:pt x="1746" y="2211"/>
                  <a:pt x="1724" y="2246"/>
                  <a:pt x="1705" y="2277"/>
                </a:cubicBezTo>
                <a:cubicBezTo>
                  <a:pt x="1734" y="2221"/>
                  <a:pt x="1744" y="2182"/>
                  <a:pt x="1744" y="2128"/>
                </a:cubicBezTo>
                <a:cubicBezTo>
                  <a:pt x="1744" y="2066"/>
                  <a:pt x="1750" y="2025"/>
                  <a:pt x="1766" y="1972"/>
                </a:cubicBezTo>
                <a:cubicBezTo>
                  <a:pt x="1769" y="1959"/>
                  <a:pt x="1774" y="1944"/>
                  <a:pt x="1774" y="1942"/>
                </a:cubicBezTo>
                <a:cubicBezTo>
                  <a:pt x="1774" y="1941"/>
                  <a:pt x="1776" y="1938"/>
                  <a:pt x="1777" y="1934"/>
                </a:cubicBezTo>
                <a:cubicBezTo>
                  <a:pt x="1779" y="1930"/>
                  <a:pt x="1784" y="1914"/>
                  <a:pt x="1787" y="1901"/>
                </a:cubicBezTo>
                <a:cubicBezTo>
                  <a:pt x="1797" y="1861"/>
                  <a:pt x="1801" y="1847"/>
                  <a:pt x="1823" y="1791"/>
                </a:cubicBezTo>
                <a:cubicBezTo>
                  <a:pt x="1844" y="1736"/>
                  <a:pt x="1898" y="1672"/>
                  <a:pt x="1954" y="1636"/>
                </a:cubicBezTo>
                <a:cubicBezTo>
                  <a:pt x="1969" y="1626"/>
                  <a:pt x="1991" y="1611"/>
                  <a:pt x="2004" y="1602"/>
                </a:cubicBezTo>
                <a:cubicBezTo>
                  <a:pt x="2039" y="1578"/>
                  <a:pt x="2058" y="1567"/>
                  <a:pt x="2073" y="1562"/>
                </a:cubicBezTo>
                <a:cubicBezTo>
                  <a:pt x="2089" y="1558"/>
                  <a:pt x="2128" y="1551"/>
                  <a:pt x="2157" y="1549"/>
                </a:cubicBezTo>
                <a:lnTo>
                  <a:pt x="2165" y="1548"/>
                </a:lnTo>
                <a:lnTo>
                  <a:pt x="2161" y="1552"/>
                </a:lnTo>
                <a:moveTo>
                  <a:pt x="2239" y="1562"/>
                </a:moveTo>
                <a:cubicBezTo>
                  <a:pt x="2248" y="1571"/>
                  <a:pt x="2258" y="1599"/>
                  <a:pt x="2259" y="1619"/>
                </a:cubicBezTo>
                <a:cubicBezTo>
                  <a:pt x="2260" y="1623"/>
                  <a:pt x="2260" y="1626"/>
                  <a:pt x="2260" y="1628"/>
                </a:cubicBezTo>
                <a:cubicBezTo>
                  <a:pt x="2247" y="1614"/>
                  <a:pt x="2223" y="1598"/>
                  <a:pt x="2199" y="1591"/>
                </a:cubicBezTo>
                <a:cubicBezTo>
                  <a:pt x="2191" y="1589"/>
                  <a:pt x="2181" y="1588"/>
                  <a:pt x="2172" y="1588"/>
                </a:cubicBezTo>
                <a:cubicBezTo>
                  <a:pt x="2166" y="1588"/>
                  <a:pt x="2159" y="1588"/>
                  <a:pt x="2155" y="1590"/>
                </a:cubicBezTo>
                <a:cubicBezTo>
                  <a:pt x="2164" y="1580"/>
                  <a:pt x="2185" y="1562"/>
                  <a:pt x="2196" y="1557"/>
                </a:cubicBezTo>
                <a:cubicBezTo>
                  <a:pt x="2213" y="1550"/>
                  <a:pt x="2214" y="1550"/>
                  <a:pt x="2225" y="1554"/>
                </a:cubicBezTo>
                <a:lnTo>
                  <a:pt x="2225" y="1554"/>
                </a:lnTo>
                <a:cubicBezTo>
                  <a:pt x="2230" y="1556"/>
                  <a:pt x="2237" y="1560"/>
                  <a:pt x="2239" y="1562"/>
                </a:cubicBezTo>
                <a:moveTo>
                  <a:pt x="1463" y="1806"/>
                </a:moveTo>
                <a:cubicBezTo>
                  <a:pt x="1464" y="1776"/>
                  <a:pt x="1464" y="1772"/>
                  <a:pt x="1468" y="1748"/>
                </a:cubicBezTo>
                <a:cubicBezTo>
                  <a:pt x="1469" y="1739"/>
                  <a:pt x="1470" y="1727"/>
                  <a:pt x="1471" y="1721"/>
                </a:cubicBezTo>
                <a:cubicBezTo>
                  <a:pt x="1471" y="1714"/>
                  <a:pt x="1472" y="1709"/>
                  <a:pt x="1472" y="1708"/>
                </a:cubicBezTo>
                <a:cubicBezTo>
                  <a:pt x="1474" y="1706"/>
                  <a:pt x="1475" y="1682"/>
                  <a:pt x="1475" y="1672"/>
                </a:cubicBezTo>
                <a:cubicBezTo>
                  <a:pt x="1476" y="1654"/>
                  <a:pt x="1477" y="1633"/>
                  <a:pt x="1479" y="1625"/>
                </a:cubicBezTo>
                <a:cubicBezTo>
                  <a:pt x="1496" y="1542"/>
                  <a:pt x="1497" y="1535"/>
                  <a:pt x="1497" y="1461"/>
                </a:cubicBezTo>
                <a:cubicBezTo>
                  <a:pt x="1497" y="1443"/>
                  <a:pt x="1497" y="1421"/>
                  <a:pt x="1497" y="1412"/>
                </a:cubicBezTo>
                <a:cubicBezTo>
                  <a:pt x="1497" y="1402"/>
                  <a:pt x="1495" y="1360"/>
                  <a:pt x="1493" y="1318"/>
                </a:cubicBezTo>
                <a:cubicBezTo>
                  <a:pt x="1491" y="1277"/>
                  <a:pt x="1490" y="1234"/>
                  <a:pt x="1490" y="1224"/>
                </a:cubicBezTo>
                <a:cubicBezTo>
                  <a:pt x="1491" y="1215"/>
                  <a:pt x="1493" y="1194"/>
                  <a:pt x="1495" y="1178"/>
                </a:cubicBezTo>
                <a:cubicBezTo>
                  <a:pt x="1496" y="1162"/>
                  <a:pt x="1498" y="1135"/>
                  <a:pt x="1499" y="1118"/>
                </a:cubicBezTo>
                <a:cubicBezTo>
                  <a:pt x="1499" y="1100"/>
                  <a:pt x="1501" y="1084"/>
                  <a:pt x="1502" y="1081"/>
                </a:cubicBezTo>
                <a:cubicBezTo>
                  <a:pt x="1503" y="1079"/>
                  <a:pt x="1505" y="1073"/>
                  <a:pt x="1504" y="1069"/>
                </a:cubicBezTo>
                <a:cubicBezTo>
                  <a:pt x="1504" y="1065"/>
                  <a:pt x="1510" y="1033"/>
                  <a:pt x="1522" y="981"/>
                </a:cubicBezTo>
                <a:cubicBezTo>
                  <a:pt x="1525" y="966"/>
                  <a:pt x="1529" y="946"/>
                  <a:pt x="1531" y="937"/>
                </a:cubicBezTo>
                <a:cubicBezTo>
                  <a:pt x="1533" y="928"/>
                  <a:pt x="1538" y="908"/>
                  <a:pt x="1542" y="893"/>
                </a:cubicBezTo>
                <a:cubicBezTo>
                  <a:pt x="1550" y="864"/>
                  <a:pt x="1548" y="862"/>
                  <a:pt x="1547" y="861"/>
                </a:cubicBezTo>
                <a:cubicBezTo>
                  <a:pt x="1546" y="860"/>
                  <a:pt x="1544" y="860"/>
                  <a:pt x="1543" y="860"/>
                </a:cubicBezTo>
                <a:cubicBezTo>
                  <a:pt x="1541" y="861"/>
                  <a:pt x="1538" y="862"/>
                  <a:pt x="1520" y="916"/>
                </a:cubicBezTo>
                <a:cubicBezTo>
                  <a:pt x="1511" y="940"/>
                  <a:pt x="1501" y="972"/>
                  <a:pt x="1500" y="982"/>
                </a:cubicBezTo>
                <a:cubicBezTo>
                  <a:pt x="1499" y="988"/>
                  <a:pt x="1498" y="991"/>
                  <a:pt x="1497" y="992"/>
                </a:cubicBezTo>
                <a:cubicBezTo>
                  <a:pt x="1496" y="993"/>
                  <a:pt x="1495" y="997"/>
                  <a:pt x="1488" y="1030"/>
                </a:cubicBezTo>
                <a:cubicBezTo>
                  <a:pt x="1484" y="1047"/>
                  <a:pt x="1480" y="1069"/>
                  <a:pt x="1479" y="1078"/>
                </a:cubicBezTo>
                <a:cubicBezTo>
                  <a:pt x="1479" y="1083"/>
                  <a:pt x="1478" y="1094"/>
                  <a:pt x="1477" y="1101"/>
                </a:cubicBezTo>
                <a:cubicBezTo>
                  <a:pt x="1476" y="1118"/>
                  <a:pt x="1470" y="1200"/>
                  <a:pt x="1468" y="1222"/>
                </a:cubicBezTo>
                <a:cubicBezTo>
                  <a:pt x="1467" y="1232"/>
                  <a:pt x="1469" y="1276"/>
                  <a:pt x="1471" y="1319"/>
                </a:cubicBezTo>
                <a:cubicBezTo>
                  <a:pt x="1474" y="1365"/>
                  <a:pt x="1475" y="1399"/>
                  <a:pt x="1475" y="1402"/>
                </a:cubicBezTo>
                <a:cubicBezTo>
                  <a:pt x="1474" y="1406"/>
                  <a:pt x="1474" y="1427"/>
                  <a:pt x="1474" y="1446"/>
                </a:cubicBezTo>
                <a:cubicBezTo>
                  <a:pt x="1475" y="1532"/>
                  <a:pt x="1472" y="1569"/>
                  <a:pt x="1461" y="1600"/>
                </a:cubicBezTo>
                <a:cubicBezTo>
                  <a:pt x="1457" y="1613"/>
                  <a:pt x="1452" y="1647"/>
                  <a:pt x="1453" y="1661"/>
                </a:cubicBezTo>
                <a:cubicBezTo>
                  <a:pt x="1453" y="1669"/>
                  <a:pt x="1452" y="1687"/>
                  <a:pt x="1451" y="1700"/>
                </a:cubicBezTo>
                <a:lnTo>
                  <a:pt x="1449" y="1710"/>
                </a:lnTo>
                <a:cubicBezTo>
                  <a:pt x="1442" y="1776"/>
                  <a:pt x="1439" y="1832"/>
                  <a:pt x="1442" y="1878"/>
                </a:cubicBezTo>
                <a:lnTo>
                  <a:pt x="1442" y="1885"/>
                </a:lnTo>
                <a:cubicBezTo>
                  <a:pt x="1443" y="1892"/>
                  <a:pt x="1443" y="1899"/>
                  <a:pt x="1443" y="1905"/>
                </a:cubicBezTo>
                <a:cubicBezTo>
                  <a:pt x="1441" y="1892"/>
                  <a:pt x="1438" y="1877"/>
                  <a:pt x="1437" y="1864"/>
                </a:cubicBezTo>
                <a:cubicBezTo>
                  <a:pt x="1432" y="1832"/>
                  <a:pt x="1424" y="1702"/>
                  <a:pt x="1424" y="1663"/>
                </a:cubicBezTo>
                <a:cubicBezTo>
                  <a:pt x="1425" y="1570"/>
                  <a:pt x="1425" y="1566"/>
                  <a:pt x="1419" y="1550"/>
                </a:cubicBezTo>
                <a:cubicBezTo>
                  <a:pt x="1416" y="1541"/>
                  <a:pt x="1408" y="1519"/>
                  <a:pt x="1402" y="1502"/>
                </a:cubicBezTo>
                <a:cubicBezTo>
                  <a:pt x="1396" y="1484"/>
                  <a:pt x="1387" y="1460"/>
                  <a:pt x="1383" y="1449"/>
                </a:cubicBezTo>
                <a:cubicBezTo>
                  <a:pt x="1379" y="1437"/>
                  <a:pt x="1375" y="1427"/>
                  <a:pt x="1375" y="1426"/>
                </a:cubicBezTo>
                <a:cubicBezTo>
                  <a:pt x="1374" y="1423"/>
                  <a:pt x="1366" y="1404"/>
                  <a:pt x="1361" y="1392"/>
                </a:cubicBezTo>
                <a:cubicBezTo>
                  <a:pt x="1335" y="1326"/>
                  <a:pt x="1333" y="1317"/>
                  <a:pt x="1323" y="1266"/>
                </a:cubicBezTo>
                <a:cubicBezTo>
                  <a:pt x="1318" y="1236"/>
                  <a:pt x="1311" y="1127"/>
                  <a:pt x="1313" y="1087"/>
                </a:cubicBezTo>
                <a:cubicBezTo>
                  <a:pt x="1315" y="1014"/>
                  <a:pt x="1340" y="937"/>
                  <a:pt x="1403" y="813"/>
                </a:cubicBezTo>
                <a:cubicBezTo>
                  <a:pt x="1462" y="698"/>
                  <a:pt x="1481" y="662"/>
                  <a:pt x="1512" y="608"/>
                </a:cubicBezTo>
                <a:cubicBezTo>
                  <a:pt x="1563" y="522"/>
                  <a:pt x="1572" y="504"/>
                  <a:pt x="1608" y="422"/>
                </a:cubicBezTo>
                <a:cubicBezTo>
                  <a:pt x="1642" y="345"/>
                  <a:pt x="1659" y="302"/>
                  <a:pt x="1667" y="275"/>
                </a:cubicBezTo>
                <a:cubicBezTo>
                  <a:pt x="1681" y="226"/>
                  <a:pt x="1702" y="119"/>
                  <a:pt x="1706" y="80"/>
                </a:cubicBezTo>
                <a:cubicBezTo>
                  <a:pt x="1706" y="76"/>
                  <a:pt x="1706" y="73"/>
                  <a:pt x="1707" y="70"/>
                </a:cubicBezTo>
                <a:cubicBezTo>
                  <a:pt x="1708" y="75"/>
                  <a:pt x="1709" y="82"/>
                  <a:pt x="1709" y="90"/>
                </a:cubicBezTo>
                <a:cubicBezTo>
                  <a:pt x="1712" y="108"/>
                  <a:pt x="1715" y="133"/>
                  <a:pt x="1718" y="146"/>
                </a:cubicBezTo>
                <a:cubicBezTo>
                  <a:pt x="1720" y="158"/>
                  <a:pt x="1723" y="175"/>
                  <a:pt x="1724" y="183"/>
                </a:cubicBezTo>
                <a:cubicBezTo>
                  <a:pt x="1726" y="191"/>
                  <a:pt x="1731" y="220"/>
                  <a:pt x="1736" y="245"/>
                </a:cubicBezTo>
                <a:cubicBezTo>
                  <a:pt x="1760" y="376"/>
                  <a:pt x="1771" y="495"/>
                  <a:pt x="1767" y="563"/>
                </a:cubicBezTo>
                <a:cubicBezTo>
                  <a:pt x="1764" y="621"/>
                  <a:pt x="1751" y="686"/>
                  <a:pt x="1730" y="753"/>
                </a:cubicBezTo>
                <a:cubicBezTo>
                  <a:pt x="1716" y="796"/>
                  <a:pt x="1685" y="915"/>
                  <a:pt x="1677" y="952"/>
                </a:cubicBezTo>
                <a:cubicBezTo>
                  <a:pt x="1663" y="1019"/>
                  <a:pt x="1661" y="1048"/>
                  <a:pt x="1667" y="1158"/>
                </a:cubicBezTo>
                <a:cubicBezTo>
                  <a:pt x="1670" y="1217"/>
                  <a:pt x="1671" y="1262"/>
                  <a:pt x="1671" y="1265"/>
                </a:cubicBezTo>
                <a:cubicBezTo>
                  <a:pt x="1670" y="1270"/>
                  <a:pt x="1669" y="1284"/>
                  <a:pt x="1669" y="1297"/>
                </a:cubicBezTo>
                <a:cubicBezTo>
                  <a:pt x="1668" y="1349"/>
                  <a:pt x="1649" y="1443"/>
                  <a:pt x="1630" y="1484"/>
                </a:cubicBezTo>
                <a:cubicBezTo>
                  <a:pt x="1626" y="1494"/>
                  <a:pt x="1616" y="1512"/>
                  <a:pt x="1609" y="1524"/>
                </a:cubicBezTo>
                <a:cubicBezTo>
                  <a:pt x="1605" y="1533"/>
                  <a:pt x="1597" y="1547"/>
                  <a:pt x="1596" y="1549"/>
                </a:cubicBezTo>
                <a:cubicBezTo>
                  <a:pt x="1595" y="1551"/>
                  <a:pt x="1587" y="1565"/>
                  <a:pt x="1577" y="1583"/>
                </a:cubicBezTo>
                <a:cubicBezTo>
                  <a:pt x="1551" y="1628"/>
                  <a:pt x="1539" y="1656"/>
                  <a:pt x="1523" y="1704"/>
                </a:cubicBezTo>
                <a:cubicBezTo>
                  <a:pt x="1507" y="1754"/>
                  <a:pt x="1504" y="1771"/>
                  <a:pt x="1499" y="1820"/>
                </a:cubicBezTo>
                <a:cubicBezTo>
                  <a:pt x="1496" y="1853"/>
                  <a:pt x="1494" y="1859"/>
                  <a:pt x="1478" y="1895"/>
                </a:cubicBezTo>
                <a:lnTo>
                  <a:pt x="1466" y="1922"/>
                </a:lnTo>
                <a:lnTo>
                  <a:pt x="1466" y="1911"/>
                </a:lnTo>
                <a:cubicBezTo>
                  <a:pt x="1462" y="1864"/>
                  <a:pt x="1461" y="1835"/>
                  <a:pt x="1463" y="1806"/>
                </a:cubicBezTo>
                <a:moveTo>
                  <a:pt x="374" y="2704"/>
                </a:moveTo>
                <a:cubicBezTo>
                  <a:pt x="374" y="2708"/>
                  <a:pt x="373" y="2721"/>
                  <a:pt x="370" y="2734"/>
                </a:cubicBezTo>
                <a:cubicBezTo>
                  <a:pt x="368" y="2746"/>
                  <a:pt x="365" y="2768"/>
                  <a:pt x="364" y="2783"/>
                </a:cubicBezTo>
                <a:cubicBezTo>
                  <a:pt x="362" y="2817"/>
                  <a:pt x="361" y="2825"/>
                  <a:pt x="359" y="2834"/>
                </a:cubicBezTo>
                <a:cubicBezTo>
                  <a:pt x="357" y="2838"/>
                  <a:pt x="354" y="2852"/>
                  <a:pt x="351" y="2864"/>
                </a:cubicBezTo>
                <a:cubicBezTo>
                  <a:pt x="348" y="2876"/>
                  <a:pt x="344" y="2893"/>
                  <a:pt x="343" y="2899"/>
                </a:cubicBezTo>
                <a:cubicBezTo>
                  <a:pt x="339" y="2912"/>
                  <a:pt x="331" y="2946"/>
                  <a:pt x="330" y="2951"/>
                </a:cubicBezTo>
                <a:cubicBezTo>
                  <a:pt x="322" y="3000"/>
                  <a:pt x="306" y="3073"/>
                  <a:pt x="296" y="3111"/>
                </a:cubicBezTo>
                <a:cubicBezTo>
                  <a:pt x="289" y="3135"/>
                  <a:pt x="282" y="3164"/>
                  <a:pt x="281" y="3169"/>
                </a:cubicBezTo>
                <a:cubicBezTo>
                  <a:pt x="281" y="3174"/>
                  <a:pt x="280" y="3178"/>
                  <a:pt x="280" y="3179"/>
                </a:cubicBezTo>
                <a:cubicBezTo>
                  <a:pt x="278" y="3182"/>
                  <a:pt x="276" y="3204"/>
                  <a:pt x="276" y="3206"/>
                </a:cubicBezTo>
                <a:cubicBezTo>
                  <a:pt x="275" y="3219"/>
                  <a:pt x="274" y="3234"/>
                  <a:pt x="273" y="3238"/>
                </a:cubicBezTo>
                <a:cubicBezTo>
                  <a:pt x="269" y="3284"/>
                  <a:pt x="269" y="3308"/>
                  <a:pt x="272" y="3364"/>
                </a:cubicBezTo>
                <a:cubicBezTo>
                  <a:pt x="275" y="3426"/>
                  <a:pt x="277" y="3442"/>
                  <a:pt x="289" y="3521"/>
                </a:cubicBezTo>
                <a:cubicBezTo>
                  <a:pt x="294" y="3552"/>
                  <a:pt x="305" y="3603"/>
                  <a:pt x="312" y="3626"/>
                </a:cubicBezTo>
                <a:cubicBezTo>
                  <a:pt x="320" y="3653"/>
                  <a:pt x="326" y="3688"/>
                  <a:pt x="328" y="3714"/>
                </a:cubicBezTo>
                <a:cubicBezTo>
                  <a:pt x="329" y="3722"/>
                  <a:pt x="329" y="3729"/>
                  <a:pt x="330" y="3734"/>
                </a:cubicBezTo>
                <a:cubicBezTo>
                  <a:pt x="310" y="3705"/>
                  <a:pt x="246" y="3595"/>
                  <a:pt x="232" y="3564"/>
                </a:cubicBezTo>
                <a:cubicBezTo>
                  <a:pt x="218" y="3531"/>
                  <a:pt x="188" y="3451"/>
                  <a:pt x="175" y="3408"/>
                </a:cubicBezTo>
                <a:lnTo>
                  <a:pt x="164" y="3375"/>
                </a:lnTo>
                <a:lnTo>
                  <a:pt x="159" y="3263"/>
                </a:lnTo>
                <a:cubicBezTo>
                  <a:pt x="156" y="3198"/>
                  <a:pt x="154" y="3150"/>
                  <a:pt x="154" y="3147"/>
                </a:cubicBezTo>
                <a:cubicBezTo>
                  <a:pt x="155" y="3142"/>
                  <a:pt x="154" y="3140"/>
                  <a:pt x="152" y="3139"/>
                </a:cubicBezTo>
                <a:cubicBezTo>
                  <a:pt x="153" y="3139"/>
                  <a:pt x="154" y="3138"/>
                  <a:pt x="154" y="3137"/>
                </a:cubicBezTo>
                <a:cubicBezTo>
                  <a:pt x="155" y="3134"/>
                  <a:pt x="155" y="3129"/>
                  <a:pt x="154" y="3127"/>
                </a:cubicBezTo>
                <a:cubicBezTo>
                  <a:pt x="152" y="3123"/>
                  <a:pt x="150" y="3124"/>
                  <a:pt x="149" y="3124"/>
                </a:cubicBezTo>
                <a:cubicBezTo>
                  <a:pt x="145" y="3125"/>
                  <a:pt x="146" y="3129"/>
                  <a:pt x="146" y="3132"/>
                </a:cubicBezTo>
                <a:cubicBezTo>
                  <a:pt x="146" y="3134"/>
                  <a:pt x="146" y="3138"/>
                  <a:pt x="148" y="3139"/>
                </a:cubicBezTo>
                <a:lnTo>
                  <a:pt x="148" y="3140"/>
                </a:lnTo>
                <a:cubicBezTo>
                  <a:pt x="146" y="3141"/>
                  <a:pt x="142" y="3144"/>
                  <a:pt x="139" y="3219"/>
                </a:cubicBezTo>
                <a:cubicBezTo>
                  <a:pt x="138" y="3265"/>
                  <a:pt x="138" y="3312"/>
                  <a:pt x="140" y="3342"/>
                </a:cubicBezTo>
                <a:cubicBezTo>
                  <a:pt x="143" y="3385"/>
                  <a:pt x="144" y="3390"/>
                  <a:pt x="169" y="3461"/>
                </a:cubicBezTo>
                <a:cubicBezTo>
                  <a:pt x="181" y="3498"/>
                  <a:pt x="193" y="3528"/>
                  <a:pt x="205" y="3556"/>
                </a:cubicBezTo>
                <a:cubicBezTo>
                  <a:pt x="187" y="3520"/>
                  <a:pt x="167" y="3484"/>
                  <a:pt x="136" y="3434"/>
                </a:cubicBezTo>
                <a:cubicBezTo>
                  <a:pt x="80" y="3341"/>
                  <a:pt x="72" y="3305"/>
                  <a:pt x="85" y="3190"/>
                </a:cubicBezTo>
                <a:cubicBezTo>
                  <a:pt x="86" y="3186"/>
                  <a:pt x="87" y="3167"/>
                  <a:pt x="89" y="3147"/>
                </a:cubicBezTo>
                <a:cubicBezTo>
                  <a:pt x="92" y="3102"/>
                  <a:pt x="99" y="3053"/>
                  <a:pt x="103" y="3043"/>
                </a:cubicBezTo>
                <a:cubicBezTo>
                  <a:pt x="105" y="3039"/>
                  <a:pt x="107" y="3033"/>
                  <a:pt x="107" y="3030"/>
                </a:cubicBezTo>
                <a:cubicBezTo>
                  <a:pt x="107" y="3025"/>
                  <a:pt x="125" y="2980"/>
                  <a:pt x="138" y="2954"/>
                </a:cubicBezTo>
                <a:cubicBezTo>
                  <a:pt x="170" y="2891"/>
                  <a:pt x="197" y="2856"/>
                  <a:pt x="285" y="2764"/>
                </a:cubicBezTo>
                <a:cubicBezTo>
                  <a:pt x="315" y="2733"/>
                  <a:pt x="354" y="2691"/>
                  <a:pt x="372" y="2672"/>
                </a:cubicBezTo>
                <a:cubicBezTo>
                  <a:pt x="378" y="2665"/>
                  <a:pt x="383" y="2660"/>
                  <a:pt x="387" y="2656"/>
                </a:cubicBezTo>
                <a:cubicBezTo>
                  <a:pt x="382" y="2666"/>
                  <a:pt x="379" y="2678"/>
                  <a:pt x="379" y="2687"/>
                </a:cubicBezTo>
                <a:cubicBezTo>
                  <a:pt x="379" y="2689"/>
                  <a:pt x="378" y="2691"/>
                  <a:pt x="378" y="2691"/>
                </a:cubicBezTo>
                <a:cubicBezTo>
                  <a:pt x="375" y="2693"/>
                  <a:pt x="374" y="2700"/>
                  <a:pt x="374" y="2704"/>
                </a:cubicBezTo>
                <a:moveTo>
                  <a:pt x="384" y="2825"/>
                </a:moveTo>
                <a:cubicBezTo>
                  <a:pt x="385" y="2814"/>
                  <a:pt x="387" y="2796"/>
                  <a:pt x="387" y="2785"/>
                </a:cubicBezTo>
                <a:cubicBezTo>
                  <a:pt x="387" y="2775"/>
                  <a:pt x="390" y="2755"/>
                  <a:pt x="392" y="2741"/>
                </a:cubicBezTo>
                <a:cubicBezTo>
                  <a:pt x="395" y="2726"/>
                  <a:pt x="397" y="2711"/>
                  <a:pt x="398" y="2707"/>
                </a:cubicBezTo>
                <a:cubicBezTo>
                  <a:pt x="400" y="2692"/>
                  <a:pt x="403" y="2679"/>
                  <a:pt x="405" y="2676"/>
                </a:cubicBezTo>
                <a:cubicBezTo>
                  <a:pt x="407" y="2675"/>
                  <a:pt x="409" y="2672"/>
                  <a:pt x="409" y="2669"/>
                </a:cubicBezTo>
                <a:cubicBezTo>
                  <a:pt x="409" y="2667"/>
                  <a:pt x="411" y="2662"/>
                  <a:pt x="415" y="2656"/>
                </a:cubicBezTo>
                <a:cubicBezTo>
                  <a:pt x="419" y="2650"/>
                  <a:pt x="428" y="2635"/>
                  <a:pt x="435" y="2622"/>
                </a:cubicBezTo>
                <a:cubicBezTo>
                  <a:pt x="442" y="2608"/>
                  <a:pt x="449" y="2598"/>
                  <a:pt x="450" y="2596"/>
                </a:cubicBezTo>
                <a:cubicBezTo>
                  <a:pt x="456" y="2590"/>
                  <a:pt x="481" y="2555"/>
                  <a:pt x="489" y="2542"/>
                </a:cubicBezTo>
                <a:cubicBezTo>
                  <a:pt x="505" y="2515"/>
                  <a:pt x="553" y="2477"/>
                  <a:pt x="594" y="2460"/>
                </a:cubicBezTo>
                <a:cubicBezTo>
                  <a:pt x="658" y="2433"/>
                  <a:pt x="774" y="2419"/>
                  <a:pt x="859" y="2429"/>
                </a:cubicBezTo>
                <a:cubicBezTo>
                  <a:pt x="896" y="2433"/>
                  <a:pt x="939" y="2443"/>
                  <a:pt x="985" y="2457"/>
                </a:cubicBezTo>
                <a:cubicBezTo>
                  <a:pt x="1005" y="2464"/>
                  <a:pt x="1030" y="2473"/>
                  <a:pt x="1051" y="2482"/>
                </a:cubicBezTo>
                <a:cubicBezTo>
                  <a:pt x="988" y="2463"/>
                  <a:pt x="933" y="2458"/>
                  <a:pt x="853" y="2462"/>
                </a:cubicBezTo>
                <a:cubicBezTo>
                  <a:pt x="794" y="2465"/>
                  <a:pt x="776" y="2468"/>
                  <a:pt x="731" y="2483"/>
                </a:cubicBezTo>
                <a:cubicBezTo>
                  <a:pt x="697" y="2494"/>
                  <a:pt x="682" y="2501"/>
                  <a:pt x="636" y="2528"/>
                </a:cubicBezTo>
                <a:cubicBezTo>
                  <a:pt x="626" y="2533"/>
                  <a:pt x="618" y="2538"/>
                  <a:pt x="612" y="2542"/>
                </a:cubicBezTo>
                <a:cubicBezTo>
                  <a:pt x="605" y="2546"/>
                  <a:pt x="602" y="2549"/>
                  <a:pt x="603" y="2552"/>
                </a:cubicBezTo>
                <a:cubicBezTo>
                  <a:pt x="605" y="2556"/>
                  <a:pt x="607" y="2555"/>
                  <a:pt x="628" y="2545"/>
                </a:cubicBezTo>
                <a:cubicBezTo>
                  <a:pt x="654" y="2531"/>
                  <a:pt x="723" y="2503"/>
                  <a:pt x="756" y="2494"/>
                </a:cubicBezTo>
                <a:cubicBezTo>
                  <a:pt x="798" y="2482"/>
                  <a:pt x="914" y="2479"/>
                  <a:pt x="970" y="2488"/>
                </a:cubicBezTo>
                <a:cubicBezTo>
                  <a:pt x="1007" y="2494"/>
                  <a:pt x="1007" y="2494"/>
                  <a:pt x="1014" y="2496"/>
                </a:cubicBezTo>
                <a:cubicBezTo>
                  <a:pt x="1016" y="2497"/>
                  <a:pt x="1030" y="2501"/>
                  <a:pt x="1043" y="2504"/>
                </a:cubicBezTo>
                <a:cubicBezTo>
                  <a:pt x="1083" y="2515"/>
                  <a:pt x="1132" y="2532"/>
                  <a:pt x="1155" y="2541"/>
                </a:cubicBezTo>
                <a:cubicBezTo>
                  <a:pt x="1151" y="2541"/>
                  <a:pt x="1146" y="2540"/>
                  <a:pt x="1140" y="2540"/>
                </a:cubicBezTo>
                <a:cubicBezTo>
                  <a:pt x="1099" y="2536"/>
                  <a:pt x="1067" y="2536"/>
                  <a:pt x="1045" y="2541"/>
                </a:cubicBezTo>
                <a:cubicBezTo>
                  <a:pt x="1009" y="2548"/>
                  <a:pt x="1001" y="2550"/>
                  <a:pt x="996" y="2552"/>
                </a:cubicBezTo>
                <a:cubicBezTo>
                  <a:pt x="993" y="2553"/>
                  <a:pt x="987" y="2555"/>
                  <a:pt x="983" y="2555"/>
                </a:cubicBezTo>
                <a:cubicBezTo>
                  <a:pt x="973" y="2557"/>
                  <a:pt x="936" y="2570"/>
                  <a:pt x="912" y="2579"/>
                </a:cubicBezTo>
                <a:cubicBezTo>
                  <a:pt x="894" y="2586"/>
                  <a:pt x="887" y="2586"/>
                  <a:pt x="840" y="2583"/>
                </a:cubicBezTo>
                <a:cubicBezTo>
                  <a:pt x="805" y="2581"/>
                  <a:pt x="752" y="2588"/>
                  <a:pt x="692" y="2603"/>
                </a:cubicBezTo>
                <a:cubicBezTo>
                  <a:pt x="602" y="2625"/>
                  <a:pt x="502" y="2682"/>
                  <a:pt x="449" y="2743"/>
                </a:cubicBezTo>
                <a:cubicBezTo>
                  <a:pt x="418" y="2778"/>
                  <a:pt x="395" y="2810"/>
                  <a:pt x="385" y="2829"/>
                </a:cubicBezTo>
                <a:cubicBezTo>
                  <a:pt x="384" y="2830"/>
                  <a:pt x="383" y="2831"/>
                  <a:pt x="383" y="2833"/>
                </a:cubicBezTo>
                <a:cubicBezTo>
                  <a:pt x="383" y="2830"/>
                  <a:pt x="383" y="2828"/>
                  <a:pt x="384" y="2825"/>
                </a:cubicBezTo>
                <a:moveTo>
                  <a:pt x="1225" y="3657"/>
                </a:moveTo>
                <a:cubicBezTo>
                  <a:pt x="1216" y="3641"/>
                  <a:pt x="1202" y="3602"/>
                  <a:pt x="1193" y="3571"/>
                </a:cubicBezTo>
                <a:cubicBezTo>
                  <a:pt x="1188" y="3551"/>
                  <a:pt x="1180" y="3531"/>
                  <a:pt x="1173" y="3517"/>
                </a:cubicBezTo>
                <a:cubicBezTo>
                  <a:pt x="1172" y="3513"/>
                  <a:pt x="1165" y="3499"/>
                  <a:pt x="1157" y="3485"/>
                </a:cubicBezTo>
                <a:cubicBezTo>
                  <a:pt x="1139" y="3448"/>
                  <a:pt x="1121" y="3422"/>
                  <a:pt x="1103" y="3404"/>
                </a:cubicBezTo>
                <a:cubicBezTo>
                  <a:pt x="1092" y="3394"/>
                  <a:pt x="1089" y="3393"/>
                  <a:pt x="1087" y="3395"/>
                </a:cubicBezTo>
                <a:cubicBezTo>
                  <a:pt x="1084" y="3397"/>
                  <a:pt x="1086" y="3400"/>
                  <a:pt x="1088" y="3402"/>
                </a:cubicBezTo>
                <a:cubicBezTo>
                  <a:pt x="1128" y="3458"/>
                  <a:pt x="1163" y="3529"/>
                  <a:pt x="1171" y="3571"/>
                </a:cubicBezTo>
                <a:cubicBezTo>
                  <a:pt x="1174" y="3589"/>
                  <a:pt x="1186" y="3626"/>
                  <a:pt x="1194" y="3641"/>
                </a:cubicBezTo>
                <a:cubicBezTo>
                  <a:pt x="1196" y="3646"/>
                  <a:pt x="1201" y="3657"/>
                  <a:pt x="1206" y="3665"/>
                </a:cubicBezTo>
                <a:cubicBezTo>
                  <a:pt x="1217" y="3690"/>
                  <a:pt x="1304" y="3813"/>
                  <a:pt x="1326" y="3836"/>
                </a:cubicBezTo>
                <a:cubicBezTo>
                  <a:pt x="1336" y="3846"/>
                  <a:pt x="1399" y="3891"/>
                  <a:pt x="1423" y="3905"/>
                </a:cubicBezTo>
                <a:cubicBezTo>
                  <a:pt x="1425" y="3906"/>
                  <a:pt x="1426" y="3907"/>
                  <a:pt x="1427" y="3908"/>
                </a:cubicBezTo>
                <a:cubicBezTo>
                  <a:pt x="1394" y="3898"/>
                  <a:pt x="1362" y="3890"/>
                  <a:pt x="1336" y="3885"/>
                </a:cubicBezTo>
                <a:cubicBezTo>
                  <a:pt x="1301" y="3879"/>
                  <a:pt x="1287" y="3874"/>
                  <a:pt x="1271" y="3863"/>
                </a:cubicBezTo>
                <a:cubicBezTo>
                  <a:pt x="1263" y="3857"/>
                  <a:pt x="1239" y="3827"/>
                  <a:pt x="1216" y="3794"/>
                </a:cubicBezTo>
                <a:cubicBezTo>
                  <a:pt x="1211" y="3787"/>
                  <a:pt x="1196" y="3766"/>
                  <a:pt x="1181" y="3747"/>
                </a:cubicBezTo>
                <a:cubicBezTo>
                  <a:pt x="1155" y="3713"/>
                  <a:pt x="1129" y="3669"/>
                  <a:pt x="1106" y="3623"/>
                </a:cubicBezTo>
                <a:cubicBezTo>
                  <a:pt x="1077" y="3563"/>
                  <a:pt x="1037" y="3497"/>
                  <a:pt x="1013" y="3469"/>
                </a:cubicBezTo>
                <a:cubicBezTo>
                  <a:pt x="990" y="3442"/>
                  <a:pt x="956" y="3419"/>
                  <a:pt x="937" y="3417"/>
                </a:cubicBezTo>
                <a:cubicBezTo>
                  <a:pt x="933" y="3417"/>
                  <a:pt x="930" y="3417"/>
                  <a:pt x="929" y="3416"/>
                </a:cubicBezTo>
                <a:cubicBezTo>
                  <a:pt x="928" y="3415"/>
                  <a:pt x="927" y="3410"/>
                  <a:pt x="926" y="3405"/>
                </a:cubicBezTo>
                <a:cubicBezTo>
                  <a:pt x="921" y="3376"/>
                  <a:pt x="937" y="3326"/>
                  <a:pt x="962" y="3297"/>
                </a:cubicBezTo>
                <a:cubicBezTo>
                  <a:pt x="965" y="3293"/>
                  <a:pt x="970" y="3287"/>
                  <a:pt x="972" y="3282"/>
                </a:cubicBezTo>
                <a:cubicBezTo>
                  <a:pt x="976" y="3275"/>
                  <a:pt x="1003" y="3253"/>
                  <a:pt x="1018" y="3246"/>
                </a:cubicBezTo>
                <a:cubicBezTo>
                  <a:pt x="1023" y="3243"/>
                  <a:pt x="1036" y="3241"/>
                  <a:pt x="1048" y="3240"/>
                </a:cubicBezTo>
                <a:cubicBezTo>
                  <a:pt x="1053" y="3240"/>
                  <a:pt x="1057" y="3239"/>
                  <a:pt x="1060" y="3239"/>
                </a:cubicBezTo>
                <a:cubicBezTo>
                  <a:pt x="1070" y="3239"/>
                  <a:pt x="1076" y="3241"/>
                  <a:pt x="1085" y="3245"/>
                </a:cubicBezTo>
                <a:cubicBezTo>
                  <a:pt x="1110" y="3255"/>
                  <a:pt x="1148" y="3289"/>
                  <a:pt x="1169" y="3319"/>
                </a:cubicBezTo>
                <a:cubicBezTo>
                  <a:pt x="1204" y="3368"/>
                  <a:pt x="1235" y="3437"/>
                  <a:pt x="1253" y="3509"/>
                </a:cubicBezTo>
                <a:cubicBezTo>
                  <a:pt x="1255" y="3516"/>
                  <a:pt x="1262" y="3541"/>
                  <a:pt x="1263" y="3543"/>
                </a:cubicBezTo>
                <a:lnTo>
                  <a:pt x="1263" y="3542"/>
                </a:lnTo>
                <a:cubicBezTo>
                  <a:pt x="1264" y="3544"/>
                  <a:pt x="1268" y="3559"/>
                  <a:pt x="1274" y="3582"/>
                </a:cubicBezTo>
                <a:cubicBezTo>
                  <a:pt x="1287" y="3633"/>
                  <a:pt x="1294" y="3654"/>
                  <a:pt x="1305" y="3680"/>
                </a:cubicBezTo>
                <a:cubicBezTo>
                  <a:pt x="1311" y="3692"/>
                  <a:pt x="1319" y="3712"/>
                  <a:pt x="1325" y="3724"/>
                </a:cubicBezTo>
                <a:cubicBezTo>
                  <a:pt x="1343" y="3765"/>
                  <a:pt x="1386" y="3833"/>
                  <a:pt x="1397" y="3841"/>
                </a:cubicBezTo>
                <a:cubicBezTo>
                  <a:pt x="1398" y="3842"/>
                  <a:pt x="1405" y="3851"/>
                  <a:pt x="1416" y="3863"/>
                </a:cubicBezTo>
                <a:cubicBezTo>
                  <a:pt x="1421" y="3870"/>
                  <a:pt x="1427" y="3878"/>
                  <a:pt x="1433" y="3884"/>
                </a:cubicBezTo>
                <a:cubicBezTo>
                  <a:pt x="1428" y="3881"/>
                  <a:pt x="1423" y="3878"/>
                  <a:pt x="1418" y="3875"/>
                </a:cubicBezTo>
                <a:cubicBezTo>
                  <a:pt x="1397" y="3862"/>
                  <a:pt x="1355" y="3831"/>
                  <a:pt x="1342" y="3818"/>
                </a:cubicBezTo>
                <a:cubicBezTo>
                  <a:pt x="1325" y="3803"/>
                  <a:pt x="1248" y="3695"/>
                  <a:pt x="1225" y="3657"/>
                </a:cubicBezTo>
                <a:moveTo>
                  <a:pt x="798" y="3660"/>
                </a:moveTo>
                <a:cubicBezTo>
                  <a:pt x="799" y="3649"/>
                  <a:pt x="800" y="3614"/>
                  <a:pt x="801" y="3581"/>
                </a:cubicBezTo>
                <a:cubicBezTo>
                  <a:pt x="802" y="3492"/>
                  <a:pt x="807" y="3459"/>
                  <a:pt x="828" y="3403"/>
                </a:cubicBezTo>
                <a:cubicBezTo>
                  <a:pt x="838" y="3376"/>
                  <a:pt x="837" y="3375"/>
                  <a:pt x="836" y="3373"/>
                </a:cubicBezTo>
                <a:lnTo>
                  <a:pt x="835" y="3372"/>
                </a:lnTo>
                <a:lnTo>
                  <a:pt x="833" y="3372"/>
                </a:lnTo>
                <a:cubicBezTo>
                  <a:pt x="831" y="3372"/>
                  <a:pt x="829" y="3372"/>
                  <a:pt x="815" y="3400"/>
                </a:cubicBezTo>
                <a:cubicBezTo>
                  <a:pt x="807" y="3416"/>
                  <a:pt x="800" y="3432"/>
                  <a:pt x="797" y="3441"/>
                </a:cubicBezTo>
                <a:cubicBezTo>
                  <a:pt x="783" y="3481"/>
                  <a:pt x="779" y="3516"/>
                  <a:pt x="778" y="3587"/>
                </a:cubicBezTo>
                <a:cubicBezTo>
                  <a:pt x="778" y="3611"/>
                  <a:pt x="777" y="3640"/>
                  <a:pt x="776" y="3649"/>
                </a:cubicBezTo>
                <a:cubicBezTo>
                  <a:pt x="775" y="3659"/>
                  <a:pt x="775" y="3697"/>
                  <a:pt x="776" y="3732"/>
                </a:cubicBezTo>
                <a:lnTo>
                  <a:pt x="777" y="3777"/>
                </a:lnTo>
                <a:lnTo>
                  <a:pt x="769" y="3756"/>
                </a:lnTo>
                <a:cubicBezTo>
                  <a:pt x="737" y="3674"/>
                  <a:pt x="720" y="3616"/>
                  <a:pt x="721" y="3593"/>
                </a:cubicBezTo>
                <a:cubicBezTo>
                  <a:pt x="721" y="3587"/>
                  <a:pt x="722" y="3572"/>
                  <a:pt x="722" y="3561"/>
                </a:cubicBezTo>
                <a:cubicBezTo>
                  <a:pt x="722" y="3549"/>
                  <a:pt x="723" y="3538"/>
                  <a:pt x="724" y="3535"/>
                </a:cubicBezTo>
                <a:cubicBezTo>
                  <a:pt x="726" y="3531"/>
                  <a:pt x="727" y="3522"/>
                  <a:pt x="728" y="3514"/>
                </a:cubicBezTo>
                <a:cubicBezTo>
                  <a:pt x="729" y="3496"/>
                  <a:pt x="740" y="3452"/>
                  <a:pt x="747" y="3436"/>
                </a:cubicBezTo>
                <a:cubicBezTo>
                  <a:pt x="761" y="3404"/>
                  <a:pt x="823" y="3323"/>
                  <a:pt x="849" y="3304"/>
                </a:cubicBezTo>
                <a:cubicBezTo>
                  <a:pt x="869" y="3289"/>
                  <a:pt x="925" y="3257"/>
                  <a:pt x="938" y="3253"/>
                </a:cubicBezTo>
                <a:cubicBezTo>
                  <a:pt x="944" y="3251"/>
                  <a:pt x="956" y="3249"/>
                  <a:pt x="965" y="3248"/>
                </a:cubicBezTo>
                <a:lnTo>
                  <a:pt x="974" y="3247"/>
                </a:lnTo>
                <a:lnTo>
                  <a:pt x="960" y="3263"/>
                </a:lnTo>
                <a:cubicBezTo>
                  <a:pt x="930" y="3298"/>
                  <a:pt x="912" y="3334"/>
                  <a:pt x="905" y="3367"/>
                </a:cubicBezTo>
                <a:cubicBezTo>
                  <a:pt x="902" y="3387"/>
                  <a:pt x="904" y="3421"/>
                  <a:pt x="911" y="3449"/>
                </a:cubicBezTo>
                <a:cubicBezTo>
                  <a:pt x="920" y="3482"/>
                  <a:pt x="920" y="3514"/>
                  <a:pt x="911" y="3545"/>
                </a:cubicBezTo>
                <a:cubicBezTo>
                  <a:pt x="903" y="3573"/>
                  <a:pt x="877" y="3636"/>
                  <a:pt x="866" y="3654"/>
                </a:cubicBezTo>
                <a:cubicBezTo>
                  <a:pt x="855" y="3671"/>
                  <a:pt x="849" y="3686"/>
                  <a:pt x="832" y="3729"/>
                </a:cubicBezTo>
                <a:cubicBezTo>
                  <a:pt x="823" y="3751"/>
                  <a:pt x="809" y="3802"/>
                  <a:pt x="805" y="3827"/>
                </a:cubicBezTo>
                <a:cubicBezTo>
                  <a:pt x="801" y="3790"/>
                  <a:pt x="796" y="3680"/>
                  <a:pt x="798" y="3660"/>
                </a:cubicBezTo>
                <a:moveTo>
                  <a:pt x="1213" y="4363"/>
                </a:moveTo>
                <a:cubicBezTo>
                  <a:pt x="1204" y="4350"/>
                  <a:pt x="1201" y="4336"/>
                  <a:pt x="1202" y="4330"/>
                </a:cubicBezTo>
                <a:cubicBezTo>
                  <a:pt x="1202" y="4329"/>
                  <a:pt x="1202" y="4329"/>
                  <a:pt x="1203" y="4329"/>
                </a:cubicBezTo>
                <a:cubicBezTo>
                  <a:pt x="1204" y="4330"/>
                  <a:pt x="1205" y="4333"/>
                  <a:pt x="1207" y="4339"/>
                </a:cubicBezTo>
                <a:lnTo>
                  <a:pt x="1207" y="4339"/>
                </a:lnTo>
                <a:cubicBezTo>
                  <a:pt x="1209" y="4344"/>
                  <a:pt x="1211" y="4355"/>
                  <a:pt x="1213" y="4363"/>
                </a:cubicBezTo>
                <a:moveTo>
                  <a:pt x="959" y="5108"/>
                </a:moveTo>
                <a:cubicBezTo>
                  <a:pt x="972" y="5037"/>
                  <a:pt x="980" y="4985"/>
                  <a:pt x="984" y="4949"/>
                </a:cubicBezTo>
                <a:cubicBezTo>
                  <a:pt x="990" y="4895"/>
                  <a:pt x="998" y="4856"/>
                  <a:pt x="1013" y="4797"/>
                </a:cubicBezTo>
                <a:cubicBezTo>
                  <a:pt x="1020" y="4769"/>
                  <a:pt x="1027" y="4736"/>
                  <a:pt x="1028" y="4723"/>
                </a:cubicBezTo>
                <a:cubicBezTo>
                  <a:pt x="1029" y="4711"/>
                  <a:pt x="1028" y="4687"/>
                  <a:pt x="1026" y="4670"/>
                </a:cubicBezTo>
                <a:cubicBezTo>
                  <a:pt x="1024" y="4633"/>
                  <a:pt x="1021" y="4631"/>
                  <a:pt x="1020" y="4630"/>
                </a:cubicBezTo>
                <a:lnTo>
                  <a:pt x="1018" y="4629"/>
                </a:lnTo>
                <a:lnTo>
                  <a:pt x="1016" y="4629"/>
                </a:lnTo>
                <a:cubicBezTo>
                  <a:pt x="1014" y="4630"/>
                  <a:pt x="1013" y="4631"/>
                  <a:pt x="1012" y="4652"/>
                </a:cubicBezTo>
                <a:cubicBezTo>
                  <a:pt x="1010" y="4718"/>
                  <a:pt x="1009" y="4724"/>
                  <a:pt x="992" y="4788"/>
                </a:cubicBezTo>
                <a:cubicBezTo>
                  <a:pt x="975" y="4851"/>
                  <a:pt x="969" y="4881"/>
                  <a:pt x="963" y="4932"/>
                </a:cubicBezTo>
                <a:cubicBezTo>
                  <a:pt x="960" y="4961"/>
                  <a:pt x="959" y="4972"/>
                  <a:pt x="957" y="4981"/>
                </a:cubicBezTo>
                <a:cubicBezTo>
                  <a:pt x="953" y="5005"/>
                  <a:pt x="938" y="5097"/>
                  <a:pt x="937" y="5102"/>
                </a:cubicBezTo>
                <a:cubicBezTo>
                  <a:pt x="936" y="5105"/>
                  <a:pt x="935" y="5113"/>
                  <a:pt x="934" y="5120"/>
                </a:cubicBezTo>
                <a:cubicBezTo>
                  <a:pt x="933" y="5126"/>
                  <a:pt x="931" y="5135"/>
                  <a:pt x="930" y="5139"/>
                </a:cubicBezTo>
                <a:cubicBezTo>
                  <a:pt x="929" y="5142"/>
                  <a:pt x="928" y="5148"/>
                  <a:pt x="927" y="5154"/>
                </a:cubicBezTo>
                <a:cubicBezTo>
                  <a:pt x="927" y="5152"/>
                  <a:pt x="926" y="5148"/>
                  <a:pt x="926" y="5145"/>
                </a:cubicBezTo>
                <a:cubicBezTo>
                  <a:pt x="924" y="5127"/>
                  <a:pt x="921" y="5104"/>
                  <a:pt x="919" y="5094"/>
                </a:cubicBezTo>
                <a:cubicBezTo>
                  <a:pt x="916" y="5071"/>
                  <a:pt x="920" y="5029"/>
                  <a:pt x="933" y="4968"/>
                </a:cubicBezTo>
                <a:cubicBezTo>
                  <a:pt x="939" y="4940"/>
                  <a:pt x="946" y="4897"/>
                  <a:pt x="948" y="4873"/>
                </a:cubicBezTo>
                <a:cubicBezTo>
                  <a:pt x="954" y="4824"/>
                  <a:pt x="955" y="4739"/>
                  <a:pt x="950" y="4712"/>
                </a:cubicBezTo>
                <a:cubicBezTo>
                  <a:pt x="944" y="4675"/>
                  <a:pt x="928" y="4630"/>
                  <a:pt x="901" y="4577"/>
                </a:cubicBezTo>
                <a:cubicBezTo>
                  <a:pt x="892" y="4560"/>
                  <a:pt x="879" y="4534"/>
                  <a:pt x="871" y="4518"/>
                </a:cubicBezTo>
                <a:cubicBezTo>
                  <a:pt x="856" y="4487"/>
                  <a:pt x="843" y="4466"/>
                  <a:pt x="816" y="4426"/>
                </a:cubicBezTo>
                <a:cubicBezTo>
                  <a:pt x="801" y="4405"/>
                  <a:pt x="800" y="4402"/>
                  <a:pt x="798" y="4381"/>
                </a:cubicBezTo>
                <a:cubicBezTo>
                  <a:pt x="794" y="4349"/>
                  <a:pt x="797" y="4315"/>
                  <a:pt x="809" y="4274"/>
                </a:cubicBezTo>
                <a:cubicBezTo>
                  <a:pt x="822" y="4225"/>
                  <a:pt x="826" y="4200"/>
                  <a:pt x="823" y="4172"/>
                </a:cubicBezTo>
                <a:cubicBezTo>
                  <a:pt x="823" y="4168"/>
                  <a:pt x="823" y="4162"/>
                  <a:pt x="822" y="4157"/>
                </a:cubicBezTo>
                <a:cubicBezTo>
                  <a:pt x="828" y="4168"/>
                  <a:pt x="839" y="4187"/>
                  <a:pt x="849" y="4204"/>
                </a:cubicBezTo>
                <a:cubicBezTo>
                  <a:pt x="865" y="4233"/>
                  <a:pt x="885" y="4265"/>
                  <a:pt x="893" y="4275"/>
                </a:cubicBezTo>
                <a:cubicBezTo>
                  <a:pt x="911" y="4299"/>
                  <a:pt x="947" y="4337"/>
                  <a:pt x="976" y="4363"/>
                </a:cubicBezTo>
                <a:cubicBezTo>
                  <a:pt x="1001" y="4384"/>
                  <a:pt x="1001" y="4384"/>
                  <a:pt x="1014" y="4400"/>
                </a:cubicBezTo>
                <a:cubicBezTo>
                  <a:pt x="1041" y="4432"/>
                  <a:pt x="1069" y="4492"/>
                  <a:pt x="1077" y="4534"/>
                </a:cubicBezTo>
                <a:cubicBezTo>
                  <a:pt x="1078" y="4540"/>
                  <a:pt x="1082" y="4560"/>
                  <a:pt x="1086" y="4577"/>
                </a:cubicBezTo>
                <a:cubicBezTo>
                  <a:pt x="1093" y="4613"/>
                  <a:pt x="1095" y="4645"/>
                  <a:pt x="1092" y="4666"/>
                </a:cubicBezTo>
                <a:cubicBezTo>
                  <a:pt x="1090" y="4680"/>
                  <a:pt x="1084" y="4707"/>
                  <a:pt x="1071" y="4765"/>
                </a:cubicBezTo>
                <a:cubicBezTo>
                  <a:pt x="1066" y="4787"/>
                  <a:pt x="1040" y="4882"/>
                  <a:pt x="1026" y="4927"/>
                </a:cubicBezTo>
                <a:cubicBezTo>
                  <a:pt x="1021" y="4943"/>
                  <a:pt x="1013" y="4973"/>
                  <a:pt x="1006" y="4994"/>
                </a:cubicBezTo>
                <a:cubicBezTo>
                  <a:pt x="1000" y="5015"/>
                  <a:pt x="987" y="5055"/>
                  <a:pt x="977" y="5084"/>
                </a:cubicBezTo>
                <a:cubicBezTo>
                  <a:pt x="967" y="5112"/>
                  <a:pt x="954" y="5150"/>
                  <a:pt x="949" y="5171"/>
                </a:cubicBezTo>
                <a:cubicBezTo>
                  <a:pt x="951" y="5157"/>
                  <a:pt x="954" y="5138"/>
                  <a:pt x="959" y="5108"/>
                </a:cubicBezTo>
                <a:moveTo>
                  <a:pt x="595" y="5898"/>
                </a:moveTo>
                <a:cubicBezTo>
                  <a:pt x="592" y="5871"/>
                  <a:pt x="590" y="5824"/>
                  <a:pt x="588" y="5753"/>
                </a:cubicBezTo>
                <a:lnTo>
                  <a:pt x="587" y="5734"/>
                </a:lnTo>
                <a:cubicBezTo>
                  <a:pt x="585" y="5673"/>
                  <a:pt x="582" y="5620"/>
                  <a:pt x="578" y="5575"/>
                </a:cubicBezTo>
                <a:lnTo>
                  <a:pt x="577" y="5562"/>
                </a:lnTo>
                <a:cubicBezTo>
                  <a:pt x="571" y="5495"/>
                  <a:pt x="562" y="5440"/>
                  <a:pt x="550" y="5402"/>
                </a:cubicBezTo>
                <a:cubicBezTo>
                  <a:pt x="545" y="5383"/>
                  <a:pt x="527" y="5344"/>
                  <a:pt x="520" y="5336"/>
                </a:cubicBezTo>
                <a:lnTo>
                  <a:pt x="519" y="5335"/>
                </a:lnTo>
                <a:cubicBezTo>
                  <a:pt x="516" y="5332"/>
                  <a:pt x="515" y="5329"/>
                  <a:pt x="512" y="5331"/>
                </a:cubicBezTo>
                <a:cubicBezTo>
                  <a:pt x="509" y="5333"/>
                  <a:pt x="510" y="5336"/>
                  <a:pt x="512" y="5343"/>
                </a:cubicBezTo>
                <a:cubicBezTo>
                  <a:pt x="514" y="5348"/>
                  <a:pt x="517" y="5356"/>
                  <a:pt x="522" y="5369"/>
                </a:cubicBezTo>
                <a:lnTo>
                  <a:pt x="524" y="5375"/>
                </a:lnTo>
                <a:cubicBezTo>
                  <a:pt x="540" y="5419"/>
                  <a:pt x="541" y="5423"/>
                  <a:pt x="545" y="5460"/>
                </a:cubicBezTo>
                <a:cubicBezTo>
                  <a:pt x="549" y="5493"/>
                  <a:pt x="562" y="5640"/>
                  <a:pt x="562" y="5646"/>
                </a:cubicBezTo>
                <a:cubicBezTo>
                  <a:pt x="562" y="5648"/>
                  <a:pt x="563" y="5685"/>
                  <a:pt x="564" y="5720"/>
                </a:cubicBezTo>
                <a:cubicBezTo>
                  <a:pt x="566" y="5758"/>
                  <a:pt x="567" y="5804"/>
                  <a:pt x="567" y="5823"/>
                </a:cubicBezTo>
                <a:cubicBezTo>
                  <a:pt x="567" y="5853"/>
                  <a:pt x="569" y="5887"/>
                  <a:pt x="571" y="5908"/>
                </a:cubicBezTo>
                <a:cubicBezTo>
                  <a:pt x="561" y="5886"/>
                  <a:pt x="548" y="5852"/>
                  <a:pt x="544" y="5834"/>
                </a:cubicBezTo>
                <a:cubicBezTo>
                  <a:pt x="541" y="5821"/>
                  <a:pt x="541" y="5806"/>
                  <a:pt x="538" y="5727"/>
                </a:cubicBezTo>
                <a:cubicBezTo>
                  <a:pt x="537" y="5710"/>
                  <a:pt x="535" y="5690"/>
                  <a:pt x="532" y="5683"/>
                </a:cubicBezTo>
                <a:cubicBezTo>
                  <a:pt x="530" y="5677"/>
                  <a:pt x="525" y="5662"/>
                  <a:pt x="522" y="5651"/>
                </a:cubicBezTo>
                <a:cubicBezTo>
                  <a:pt x="518" y="5640"/>
                  <a:pt x="513" y="5624"/>
                  <a:pt x="510" y="5616"/>
                </a:cubicBezTo>
                <a:cubicBezTo>
                  <a:pt x="507" y="5608"/>
                  <a:pt x="504" y="5599"/>
                  <a:pt x="504" y="5595"/>
                </a:cubicBezTo>
                <a:cubicBezTo>
                  <a:pt x="503" y="5592"/>
                  <a:pt x="501" y="5586"/>
                  <a:pt x="500" y="5582"/>
                </a:cubicBezTo>
                <a:cubicBezTo>
                  <a:pt x="499" y="5578"/>
                  <a:pt x="495" y="5558"/>
                  <a:pt x="491" y="5538"/>
                </a:cubicBezTo>
                <a:cubicBezTo>
                  <a:pt x="481" y="5487"/>
                  <a:pt x="468" y="5443"/>
                  <a:pt x="458" y="5431"/>
                </a:cubicBezTo>
                <a:cubicBezTo>
                  <a:pt x="441" y="5412"/>
                  <a:pt x="420" y="5372"/>
                  <a:pt x="410" y="5340"/>
                </a:cubicBezTo>
                <a:cubicBezTo>
                  <a:pt x="394" y="5286"/>
                  <a:pt x="380" y="5261"/>
                  <a:pt x="354" y="5236"/>
                </a:cubicBezTo>
                <a:cubicBezTo>
                  <a:pt x="342" y="5224"/>
                  <a:pt x="309" y="5207"/>
                  <a:pt x="285" y="5202"/>
                </a:cubicBezTo>
                <a:lnTo>
                  <a:pt x="282" y="5201"/>
                </a:lnTo>
                <a:lnTo>
                  <a:pt x="288" y="5198"/>
                </a:lnTo>
                <a:cubicBezTo>
                  <a:pt x="295" y="5194"/>
                  <a:pt x="309" y="5188"/>
                  <a:pt x="319" y="5185"/>
                </a:cubicBezTo>
                <a:cubicBezTo>
                  <a:pt x="338" y="5180"/>
                  <a:pt x="386" y="5176"/>
                  <a:pt x="404" y="5179"/>
                </a:cubicBezTo>
                <a:cubicBezTo>
                  <a:pt x="409" y="5180"/>
                  <a:pt x="418" y="5181"/>
                  <a:pt x="422" y="5181"/>
                </a:cubicBezTo>
                <a:cubicBezTo>
                  <a:pt x="460" y="5186"/>
                  <a:pt x="515" y="5214"/>
                  <a:pt x="562" y="5251"/>
                </a:cubicBezTo>
                <a:cubicBezTo>
                  <a:pt x="597" y="5279"/>
                  <a:pt x="632" y="5326"/>
                  <a:pt x="651" y="5372"/>
                </a:cubicBezTo>
                <a:cubicBezTo>
                  <a:pt x="675" y="5431"/>
                  <a:pt x="673" y="5511"/>
                  <a:pt x="646" y="5611"/>
                </a:cubicBezTo>
                <a:cubicBezTo>
                  <a:pt x="603" y="5766"/>
                  <a:pt x="593" y="5819"/>
                  <a:pt x="595" y="5898"/>
                </a:cubicBezTo>
                <a:moveTo>
                  <a:pt x="160" y="5400"/>
                </a:moveTo>
                <a:cubicBezTo>
                  <a:pt x="160" y="5404"/>
                  <a:pt x="160" y="5407"/>
                  <a:pt x="160" y="5410"/>
                </a:cubicBezTo>
                <a:cubicBezTo>
                  <a:pt x="156" y="5407"/>
                  <a:pt x="150" y="5399"/>
                  <a:pt x="145" y="5388"/>
                </a:cubicBezTo>
                <a:cubicBezTo>
                  <a:pt x="133" y="5363"/>
                  <a:pt x="133" y="5304"/>
                  <a:pt x="145" y="5271"/>
                </a:cubicBezTo>
                <a:cubicBezTo>
                  <a:pt x="148" y="5264"/>
                  <a:pt x="148" y="5260"/>
                  <a:pt x="146" y="5259"/>
                </a:cubicBezTo>
                <a:cubicBezTo>
                  <a:pt x="145" y="5258"/>
                  <a:pt x="143" y="5257"/>
                  <a:pt x="141" y="5259"/>
                </a:cubicBezTo>
                <a:cubicBezTo>
                  <a:pt x="130" y="5266"/>
                  <a:pt x="117" y="5326"/>
                  <a:pt x="118" y="5350"/>
                </a:cubicBezTo>
                <a:cubicBezTo>
                  <a:pt x="119" y="5368"/>
                  <a:pt x="127" y="5394"/>
                  <a:pt x="136" y="5411"/>
                </a:cubicBezTo>
                <a:lnTo>
                  <a:pt x="130" y="5406"/>
                </a:lnTo>
                <a:cubicBezTo>
                  <a:pt x="107" y="5390"/>
                  <a:pt x="102" y="5384"/>
                  <a:pt x="92" y="5361"/>
                </a:cubicBezTo>
                <a:cubicBezTo>
                  <a:pt x="81" y="5334"/>
                  <a:pt x="79" y="5304"/>
                  <a:pt x="88" y="5284"/>
                </a:cubicBezTo>
                <a:cubicBezTo>
                  <a:pt x="96" y="5266"/>
                  <a:pt x="108" y="5252"/>
                  <a:pt x="126" y="5241"/>
                </a:cubicBezTo>
                <a:cubicBezTo>
                  <a:pt x="138" y="5233"/>
                  <a:pt x="140" y="5230"/>
                  <a:pt x="141" y="5228"/>
                </a:cubicBezTo>
                <a:cubicBezTo>
                  <a:pt x="144" y="5226"/>
                  <a:pt x="158" y="5219"/>
                  <a:pt x="177" y="5213"/>
                </a:cubicBezTo>
                <a:cubicBezTo>
                  <a:pt x="193" y="5207"/>
                  <a:pt x="195" y="5207"/>
                  <a:pt x="201" y="5205"/>
                </a:cubicBezTo>
                <a:cubicBezTo>
                  <a:pt x="214" y="5201"/>
                  <a:pt x="226" y="5198"/>
                  <a:pt x="233" y="5194"/>
                </a:cubicBezTo>
                <a:cubicBezTo>
                  <a:pt x="237" y="5193"/>
                  <a:pt x="250" y="5189"/>
                  <a:pt x="262" y="5186"/>
                </a:cubicBezTo>
                <a:lnTo>
                  <a:pt x="263" y="5186"/>
                </a:lnTo>
                <a:cubicBezTo>
                  <a:pt x="246" y="5196"/>
                  <a:pt x="218" y="5228"/>
                  <a:pt x="202" y="5256"/>
                </a:cubicBezTo>
                <a:cubicBezTo>
                  <a:pt x="191" y="5275"/>
                  <a:pt x="178" y="5305"/>
                  <a:pt x="170" y="5329"/>
                </a:cubicBezTo>
                <a:cubicBezTo>
                  <a:pt x="165" y="5345"/>
                  <a:pt x="159" y="5385"/>
                  <a:pt x="160" y="5400"/>
                </a:cubicBezTo>
                <a:moveTo>
                  <a:pt x="1157" y="5713"/>
                </a:moveTo>
                <a:cubicBezTo>
                  <a:pt x="1166" y="5707"/>
                  <a:pt x="1198" y="5691"/>
                  <a:pt x="1201" y="5691"/>
                </a:cubicBezTo>
                <a:lnTo>
                  <a:pt x="1201" y="5691"/>
                </a:lnTo>
                <a:cubicBezTo>
                  <a:pt x="1203" y="5690"/>
                  <a:pt x="1215" y="5684"/>
                  <a:pt x="1238" y="5671"/>
                </a:cubicBezTo>
                <a:cubicBezTo>
                  <a:pt x="1257" y="5661"/>
                  <a:pt x="1284" y="5647"/>
                  <a:pt x="1298" y="5640"/>
                </a:cubicBezTo>
                <a:cubicBezTo>
                  <a:pt x="1354" y="5615"/>
                  <a:pt x="1463" y="5554"/>
                  <a:pt x="1490" y="5533"/>
                </a:cubicBezTo>
                <a:cubicBezTo>
                  <a:pt x="1513" y="5515"/>
                  <a:pt x="1548" y="5482"/>
                  <a:pt x="1551" y="5473"/>
                </a:cubicBezTo>
                <a:cubicBezTo>
                  <a:pt x="1551" y="5471"/>
                  <a:pt x="1550" y="5469"/>
                  <a:pt x="1549" y="5468"/>
                </a:cubicBezTo>
                <a:cubicBezTo>
                  <a:pt x="1547" y="5467"/>
                  <a:pt x="1545" y="5466"/>
                  <a:pt x="1533" y="5479"/>
                </a:cubicBezTo>
                <a:cubicBezTo>
                  <a:pt x="1526" y="5487"/>
                  <a:pt x="1514" y="5498"/>
                  <a:pt x="1507" y="5503"/>
                </a:cubicBezTo>
                <a:cubicBezTo>
                  <a:pt x="1487" y="5518"/>
                  <a:pt x="1419" y="5558"/>
                  <a:pt x="1393" y="5571"/>
                </a:cubicBezTo>
                <a:cubicBezTo>
                  <a:pt x="1381" y="5577"/>
                  <a:pt x="1366" y="5584"/>
                  <a:pt x="1361" y="5586"/>
                </a:cubicBezTo>
                <a:cubicBezTo>
                  <a:pt x="1357" y="5589"/>
                  <a:pt x="1333" y="5600"/>
                  <a:pt x="1309" y="5610"/>
                </a:cubicBezTo>
                <a:cubicBezTo>
                  <a:pt x="1285" y="5621"/>
                  <a:pt x="1248" y="5639"/>
                  <a:pt x="1227" y="5651"/>
                </a:cubicBezTo>
                <a:cubicBezTo>
                  <a:pt x="1207" y="5662"/>
                  <a:pt x="1184" y="5674"/>
                  <a:pt x="1178" y="5676"/>
                </a:cubicBezTo>
                <a:cubicBezTo>
                  <a:pt x="1172" y="5679"/>
                  <a:pt x="1159" y="5685"/>
                  <a:pt x="1150" y="5690"/>
                </a:cubicBezTo>
                <a:cubicBezTo>
                  <a:pt x="1141" y="5695"/>
                  <a:pt x="1123" y="5705"/>
                  <a:pt x="1109" y="5712"/>
                </a:cubicBezTo>
                <a:lnTo>
                  <a:pt x="1096" y="5718"/>
                </a:lnTo>
                <a:lnTo>
                  <a:pt x="1099" y="5713"/>
                </a:lnTo>
                <a:cubicBezTo>
                  <a:pt x="1111" y="5698"/>
                  <a:pt x="1128" y="5682"/>
                  <a:pt x="1155" y="5663"/>
                </a:cubicBezTo>
                <a:cubicBezTo>
                  <a:pt x="1182" y="5643"/>
                  <a:pt x="1193" y="5635"/>
                  <a:pt x="1195" y="5634"/>
                </a:cubicBezTo>
                <a:cubicBezTo>
                  <a:pt x="1196" y="5634"/>
                  <a:pt x="1200" y="5632"/>
                  <a:pt x="1227" y="5613"/>
                </a:cubicBezTo>
                <a:cubicBezTo>
                  <a:pt x="1293" y="5568"/>
                  <a:pt x="1357" y="5506"/>
                  <a:pt x="1391" y="5454"/>
                </a:cubicBezTo>
                <a:cubicBezTo>
                  <a:pt x="1400" y="5440"/>
                  <a:pt x="1413" y="5421"/>
                  <a:pt x="1417" y="5416"/>
                </a:cubicBezTo>
                <a:cubicBezTo>
                  <a:pt x="1462" y="5356"/>
                  <a:pt x="1511" y="5309"/>
                  <a:pt x="1557" y="5280"/>
                </a:cubicBezTo>
                <a:cubicBezTo>
                  <a:pt x="1587" y="5261"/>
                  <a:pt x="1623" y="5246"/>
                  <a:pt x="1649" y="5239"/>
                </a:cubicBezTo>
                <a:cubicBezTo>
                  <a:pt x="1662" y="5236"/>
                  <a:pt x="1696" y="5232"/>
                  <a:pt x="1727" y="5229"/>
                </a:cubicBezTo>
                <a:cubicBezTo>
                  <a:pt x="1842" y="5218"/>
                  <a:pt x="1863" y="5216"/>
                  <a:pt x="1899" y="5208"/>
                </a:cubicBezTo>
                <a:cubicBezTo>
                  <a:pt x="1915" y="5204"/>
                  <a:pt x="1925" y="5202"/>
                  <a:pt x="1930" y="5200"/>
                </a:cubicBezTo>
                <a:cubicBezTo>
                  <a:pt x="1929" y="5201"/>
                  <a:pt x="1927" y="5202"/>
                  <a:pt x="1925" y="5203"/>
                </a:cubicBezTo>
                <a:cubicBezTo>
                  <a:pt x="1892" y="5221"/>
                  <a:pt x="1845" y="5258"/>
                  <a:pt x="1817" y="5288"/>
                </a:cubicBezTo>
                <a:cubicBezTo>
                  <a:pt x="1808" y="5298"/>
                  <a:pt x="1783" y="5331"/>
                  <a:pt x="1783" y="5337"/>
                </a:cubicBezTo>
                <a:lnTo>
                  <a:pt x="1783" y="5337"/>
                </a:lnTo>
                <a:cubicBezTo>
                  <a:pt x="1782" y="5337"/>
                  <a:pt x="1778" y="5340"/>
                  <a:pt x="1774" y="5351"/>
                </a:cubicBezTo>
                <a:cubicBezTo>
                  <a:pt x="1771" y="5357"/>
                  <a:pt x="1763" y="5372"/>
                  <a:pt x="1757" y="5385"/>
                </a:cubicBezTo>
                <a:cubicBezTo>
                  <a:pt x="1748" y="5404"/>
                  <a:pt x="1746" y="5408"/>
                  <a:pt x="1746" y="5410"/>
                </a:cubicBezTo>
                <a:cubicBezTo>
                  <a:pt x="1746" y="5409"/>
                  <a:pt x="1746" y="5409"/>
                  <a:pt x="1746" y="5409"/>
                </a:cubicBezTo>
                <a:cubicBezTo>
                  <a:pt x="1746" y="5410"/>
                  <a:pt x="1744" y="5413"/>
                  <a:pt x="1741" y="5416"/>
                </a:cubicBezTo>
                <a:cubicBezTo>
                  <a:pt x="1738" y="5420"/>
                  <a:pt x="1729" y="5433"/>
                  <a:pt x="1720" y="5445"/>
                </a:cubicBezTo>
                <a:cubicBezTo>
                  <a:pt x="1675" y="5507"/>
                  <a:pt x="1604" y="5590"/>
                  <a:pt x="1589" y="5599"/>
                </a:cubicBezTo>
                <a:cubicBezTo>
                  <a:pt x="1535" y="5632"/>
                  <a:pt x="1516" y="5641"/>
                  <a:pt x="1455" y="5663"/>
                </a:cubicBezTo>
                <a:cubicBezTo>
                  <a:pt x="1443" y="5667"/>
                  <a:pt x="1429" y="5672"/>
                  <a:pt x="1425" y="5673"/>
                </a:cubicBezTo>
                <a:cubicBezTo>
                  <a:pt x="1421" y="5675"/>
                  <a:pt x="1407" y="5680"/>
                  <a:pt x="1393" y="5684"/>
                </a:cubicBezTo>
                <a:cubicBezTo>
                  <a:pt x="1379" y="5689"/>
                  <a:pt x="1363" y="5694"/>
                  <a:pt x="1356" y="5697"/>
                </a:cubicBezTo>
                <a:cubicBezTo>
                  <a:pt x="1343" y="5703"/>
                  <a:pt x="1276" y="5718"/>
                  <a:pt x="1253" y="5721"/>
                </a:cubicBezTo>
                <a:cubicBezTo>
                  <a:pt x="1245" y="5722"/>
                  <a:pt x="1219" y="5725"/>
                  <a:pt x="1195" y="5727"/>
                </a:cubicBezTo>
                <a:cubicBezTo>
                  <a:pt x="1172" y="5730"/>
                  <a:pt x="1138" y="5733"/>
                  <a:pt x="1121" y="5735"/>
                </a:cubicBezTo>
                <a:lnTo>
                  <a:pt x="1110" y="5736"/>
                </a:lnTo>
                <a:lnTo>
                  <a:pt x="1120" y="5732"/>
                </a:lnTo>
                <a:cubicBezTo>
                  <a:pt x="1135" y="5724"/>
                  <a:pt x="1152" y="5716"/>
                  <a:pt x="1157" y="5713"/>
                </a:cubicBezTo>
                <a:moveTo>
                  <a:pt x="1535" y="5267"/>
                </a:moveTo>
                <a:lnTo>
                  <a:pt x="1538" y="5263"/>
                </a:lnTo>
                <a:cubicBezTo>
                  <a:pt x="1548" y="5253"/>
                  <a:pt x="1559" y="5240"/>
                  <a:pt x="1563" y="5235"/>
                </a:cubicBezTo>
                <a:cubicBezTo>
                  <a:pt x="1589" y="5203"/>
                  <a:pt x="1625" y="5177"/>
                  <a:pt x="1658" y="5164"/>
                </a:cubicBezTo>
                <a:cubicBezTo>
                  <a:pt x="1666" y="5161"/>
                  <a:pt x="1676" y="5157"/>
                  <a:pt x="1679" y="5155"/>
                </a:cubicBezTo>
                <a:cubicBezTo>
                  <a:pt x="1682" y="5154"/>
                  <a:pt x="1691" y="5152"/>
                  <a:pt x="1700" y="5151"/>
                </a:cubicBezTo>
                <a:cubicBezTo>
                  <a:pt x="1714" y="5150"/>
                  <a:pt x="1718" y="5149"/>
                  <a:pt x="1719" y="5148"/>
                </a:cubicBezTo>
                <a:cubicBezTo>
                  <a:pt x="1724" y="5147"/>
                  <a:pt x="1754" y="5148"/>
                  <a:pt x="1782" y="5151"/>
                </a:cubicBezTo>
                <a:cubicBezTo>
                  <a:pt x="1795" y="5152"/>
                  <a:pt x="1832" y="5156"/>
                  <a:pt x="1864" y="5160"/>
                </a:cubicBezTo>
                <a:cubicBezTo>
                  <a:pt x="1895" y="5164"/>
                  <a:pt x="1929" y="5168"/>
                  <a:pt x="1939" y="5168"/>
                </a:cubicBezTo>
                <a:cubicBezTo>
                  <a:pt x="1945" y="5168"/>
                  <a:pt x="1952" y="5169"/>
                  <a:pt x="1957" y="5169"/>
                </a:cubicBezTo>
                <a:cubicBezTo>
                  <a:pt x="1866" y="5192"/>
                  <a:pt x="1852" y="5194"/>
                  <a:pt x="1772" y="5201"/>
                </a:cubicBezTo>
                <a:cubicBezTo>
                  <a:pt x="1642" y="5213"/>
                  <a:pt x="1622" y="5218"/>
                  <a:pt x="1559" y="5254"/>
                </a:cubicBezTo>
                <a:lnTo>
                  <a:pt x="1535" y="5267"/>
                </a:lnTo>
                <a:moveTo>
                  <a:pt x="1763" y="4116"/>
                </a:moveTo>
                <a:lnTo>
                  <a:pt x="1763" y="4116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0000" tIns="45000" rIns="90000" bIns="45000" anchor="ctr" anchorCtr="1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3;p25">
            <a:extLst>
              <a:ext uri="{FF2B5EF4-FFF2-40B4-BE49-F238E27FC236}">
                <a16:creationId xmlns:a16="http://schemas.microsoft.com/office/drawing/2014/main" id="{D2E284E1-8FE7-A880-2E8C-757D36C9F55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381647" y="136629"/>
            <a:ext cx="6645441" cy="59689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Artificial Lighting</a:t>
            </a:r>
          </a:p>
        </p:txBody>
      </p:sp>
      <p:sp>
        <p:nvSpPr>
          <p:cNvPr id="2" name="Google Shape;213;p25">
            <a:extLst>
              <a:ext uri="{FF2B5EF4-FFF2-40B4-BE49-F238E27FC236}">
                <a16:creationId xmlns:a16="http://schemas.microsoft.com/office/drawing/2014/main" id="{8B3FB81F-ABFF-5002-D190-372F8C383D14}"/>
              </a:ext>
            </a:extLst>
          </p:cNvPr>
          <p:cNvSpPr txBox="1">
            <a:spLocks/>
          </p:cNvSpPr>
          <p:nvPr/>
        </p:nvSpPr>
        <p:spPr>
          <a:xfrm>
            <a:off x="-891224" y="525339"/>
            <a:ext cx="5168742" cy="596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9pPr>
          </a:lstStyle>
          <a:p>
            <a:r>
              <a:rPr lang="en-US" sz="2000" b="1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Basement floor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1C84AF1-1C7A-FFAD-0814-20231F2CB2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8027" y="975302"/>
            <a:ext cx="5667946" cy="4166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764475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5">
          <a:extLst>
            <a:ext uri="{FF2B5EF4-FFF2-40B4-BE49-F238E27FC236}">
              <a16:creationId xmlns:a16="http://schemas.microsoft.com/office/drawing/2014/main" id="{0DE0A421-699E-3FDA-A596-57081515C6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32">
            <a:extLst>
              <a:ext uri="{FF2B5EF4-FFF2-40B4-BE49-F238E27FC236}">
                <a16:creationId xmlns:a16="http://schemas.microsoft.com/office/drawing/2014/main" id="{77779539-7624-34EB-9A4B-4AAF96838520}"/>
              </a:ext>
            </a:extLst>
          </p:cNvPr>
          <p:cNvSpPr/>
          <p:nvPr/>
        </p:nvSpPr>
        <p:spPr>
          <a:xfrm rot="-439947" flipH="1">
            <a:off x="-136520" y="3139396"/>
            <a:ext cx="1477129" cy="3223944"/>
          </a:xfrm>
          <a:custGeom>
            <a:avLst/>
            <a:gdLst/>
            <a:ahLst/>
            <a:cxnLst/>
            <a:rect l="l" t="t" r="r" b="b"/>
            <a:pathLst>
              <a:path w="2936" h="6408" extrusionOk="0">
                <a:moveTo>
                  <a:pt x="2511" y="4617"/>
                </a:moveTo>
                <a:lnTo>
                  <a:pt x="2511" y="4617"/>
                </a:lnTo>
                <a:cubicBezTo>
                  <a:pt x="2512" y="4617"/>
                  <a:pt x="2514" y="4616"/>
                  <a:pt x="2514" y="4615"/>
                </a:cubicBezTo>
                <a:cubicBezTo>
                  <a:pt x="2517" y="4609"/>
                  <a:pt x="2512" y="4533"/>
                  <a:pt x="2510" y="4524"/>
                </a:cubicBezTo>
                <a:cubicBezTo>
                  <a:pt x="2508" y="4519"/>
                  <a:pt x="2506" y="4511"/>
                  <a:pt x="2505" y="4506"/>
                </a:cubicBezTo>
                <a:cubicBezTo>
                  <a:pt x="2499" y="4478"/>
                  <a:pt x="2459" y="4432"/>
                  <a:pt x="2415" y="4401"/>
                </a:cubicBezTo>
                <a:cubicBezTo>
                  <a:pt x="2408" y="4395"/>
                  <a:pt x="2400" y="4390"/>
                  <a:pt x="2398" y="4388"/>
                </a:cubicBezTo>
                <a:cubicBezTo>
                  <a:pt x="2388" y="4379"/>
                  <a:pt x="2348" y="4357"/>
                  <a:pt x="2324" y="4348"/>
                </a:cubicBezTo>
                <a:cubicBezTo>
                  <a:pt x="2236" y="4313"/>
                  <a:pt x="2159" y="4300"/>
                  <a:pt x="2067" y="4306"/>
                </a:cubicBezTo>
                <a:cubicBezTo>
                  <a:pt x="2023" y="4308"/>
                  <a:pt x="1962" y="4317"/>
                  <a:pt x="1950" y="4323"/>
                </a:cubicBezTo>
                <a:cubicBezTo>
                  <a:pt x="1947" y="4325"/>
                  <a:pt x="1937" y="4329"/>
                  <a:pt x="1928" y="4332"/>
                </a:cubicBezTo>
                <a:cubicBezTo>
                  <a:pt x="1906" y="4341"/>
                  <a:pt x="1866" y="4366"/>
                  <a:pt x="1845" y="4385"/>
                </a:cubicBezTo>
                <a:cubicBezTo>
                  <a:pt x="1835" y="4393"/>
                  <a:pt x="1819" y="4411"/>
                  <a:pt x="1808" y="4425"/>
                </a:cubicBezTo>
                <a:cubicBezTo>
                  <a:pt x="1799" y="4438"/>
                  <a:pt x="1788" y="4451"/>
                  <a:pt x="1786" y="4454"/>
                </a:cubicBezTo>
                <a:cubicBezTo>
                  <a:pt x="1784" y="4457"/>
                  <a:pt x="1781" y="4462"/>
                  <a:pt x="1781" y="4465"/>
                </a:cubicBezTo>
                <a:cubicBezTo>
                  <a:pt x="1781" y="4465"/>
                  <a:pt x="1780" y="4467"/>
                  <a:pt x="1779" y="4468"/>
                </a:cubicBezTo>
                <a:cubicBezTo>
                  <a:pt x="1776" y="4470"/>
                  <a:pt x="1768" y="4480"/>
                  <a:pt x="1734" y="4531"/>
                </a:cubicBezTo>
                <a:cubicBezTo>
                  <a:pt x="1726" y="4543"/>
                  <a:pt x="1716" y="4555"/>
                  <a:pt x="1701" y="4574"/>
                </a:cubicBezTo>
                <a:cubicBezTo>
                  <a:pt x="1658" y="4631"/>
                  <a:pt x="1656" y="4633"/>
                  <a:pt x="1625" y="4654"/>
                </a:cubicBezTo>
                <a:cubicBezTo>
                  <a:pt x="1578" y="4686"/>
                  <a:pt x="1485" y="4746"/>
                  <a:pt x="1459" y="4761"/>
                </a:cubicBezTo>
                <a:cubicBezTo>
                  <a:pt x="1389" y="4801"/>
                  <a:pt x="1358" y="4836"/>
                  <a:pt x="1326" y="4908"/>
                </a:cubicBezTo>
                <a:cubicBezTo>
                  <a:pt x="1319" y="4924"/>
                  <a:pt x="1300" y="4949"/>
                  <a:pt x="1247" y="5018"/>
                </a:cubicBezTo>
                <a:cubicBezTo>
                  <a:pt x="1244" y="5022"/>
                  <a:pt x="1241" y="5025"/>
                  <a:pt x="1240" y="5025"/>
                </a:cubicBezTo>
                <a:cubicBezTo>
                  <a:pt x="1231" y="5027"/>
                  <a:pt x="1188" y="5067"/>
                  <a:pt x="1174" y="5083"/>
                </a:cubicBezTo>
                <a:cubicBezTo>
                  <a:pt x="1160" y="5100"/>
                  <a:pt x="1105" y="5177"/>
                  <a:pt x="1106" y="5186"/>
                </a:cubicBezTo>
                <a:cubicBezTo>
                  <a:pt x="1106" y="5185"/>
                  <a:pt x="1106" y="5185"/>
                  <a:pt x="1106" y="5185"/>
                </a:cubicBezTo>
                <a:cubicBezTo>
                  <a:pt x="1105" y="5186"/>
                  <a:pt x="1102" y="5191"/>
                  <a:pt x="1099" y="5197"/>
                </a:cubicBezTo>
                <a:cubicBezTo>
                  <a:pt x="1100" y="5191"/>
                  <a:pt x="1100" y="5190"/>
                  <a:pt x="1100" y="5189"/>
                </a:cubicBezTo>
                <a:cubicBezTo>
                  <a:pt x="1100" y="5184"/>
                  <a:pt x="1109" y="5148"/>
                  <a:pt x="1126" y="5088"/>
                </a:cubicBezTo>
                <a:cubicBezTo>
                  <a:pt x="1138" y="5042"/>
                  <a:pt x="1154" y="4987"/>
                  <a:pt x="1161" y="4970"/>
                </a:cubicBezTo>
                <a:cubicBezTo>
                  <a:pt x="1163" y="4966"/>
                  <a:pt x="1167" y="4954"/>
                  <a:pt x="1167" y="4950"/>
                </a:cubicBezTo>
                <a:cubicBezTo>
                  <a:pt x="1168" y="4947"/>
                  <a:pt x="1181" y="4916"/>
                  <a:pt x="1195" y="4886"/>
                </a:cubicBezTo>
                <a:cubicBezTo>
                  <a:pt x="1203" y="4868"/>
                  <a:pt x="1227" y="4827"/>
                  <a:pt x="1279" y="4739"/>
                </a:cubicBezTo>
                <a:cubicBezTo>
                  <a:pt x="1288" y="4725"/>
                  <a:pt x="1296" y="4710"/>
                  <a:pt x="1303" y="4699"/>
                </a:cubicBezTo>
                <a:cubicBezTo>
                  <a:pt x="1311" y="4684"/>
                  <a:pt x="1313" y="4681"/>
                  <a:pt x="1313" y="4680"/>
                </a:cubicBezTo>
                <a:cubicBezTo>
                  <a:pt x="1314" y="4679"/>
                  <a:pt x="1317" y="4677"/>
                  <a:pt x="1322" y="4668"/>
                </a:cubicBezTo>
                <a:cubicBezTo>
                  <a:pt x="1325" y="4662"/>
                  <a:pt x="1328" y="4658"/>
                  <a:pt x="1330" y="4657"/>
                </a:cubicBezTo>
                <a:cubicBezTo>
                  <a:pt x="1332" y="4655"/>
                  <a:pt x="1335" y="4652"/>
                  <a:pt x="1335" y="4649"/>
                </a:cubicBezTo>
                <a:cubicBezTo>
                  <a:pt x="1336" y="4646"/>
                  <a:pt x="1344" y="4631"/>
                  <a:pt x="1357" y="4608"/>
                </a:cubicBezTo>
                <a:cubicBezTo>
                  <a:pt x="1376" y="4574"/>
                  <a:pt x="1408" y="4518"/>
                  <a:pt x="1407" y="4513"/>
                </a:cubicBezTo>
                <a:cubicBezTo>
                  <a:pt x="1407" y="4514"/>
                  <a:pt x="1407" y="4514"/>
                  <a:pt x="1407" y="4514"/>
                </a:cubicBezTo>
                <a:cubicBezTo>
                  <a:pt x="1408" y="4513"/>
                  <a:pt x="1411" y="4505"/>
                  <a:pt x="1417" y="4494"/>
                </a:cubicBezTo>
                <a:cubicBezTo>
                  <a:pt x="1427" y="4476"/>
                  <a:pt x="1443" y="4443"/>
                  <a:pt x="1465" y="4392"/>
                </a:cubicBezTo>
                <a:cubicBezTo>
                  <a:pt x="1482" y="4354"/>
                  <a:pt x="1512" y="4318"/>
                  <a:pt x="1568" y="4269"/>
                </a:cubicBezTo>
                <a:cubicBezTo>
                  <a:pt x="1576" y="4262"/>
                  <a:pt x="1590" y="4250"/>
                  <a:pt x="1591" y="4247"/>
                </a:cubicBezTo>
                <a:lnTo>
                  <a:pt x="1592" y="4247"/>
                </a:lnTo>
                <a:cubicBezTo>
                  <a:pt x="1597" y="4246"/>
                  <a:pt x="1629" y="4219"/>
                  <a:pt x="1631" y="4216"/>
                </a:cubicBezTo>
                <a:cubicBezTo>
                  <a:pt x="1632" y="4216"/>
                  <a:pt x="1634" y="4214"/>
                  <a:pt x="1637" y="4212"/>
                </a:cubicBezTo>
                <a:cubicBezTo>
                  <a:pt x="1640" y="4210"/>
                  <a:pt x="1650" y="4202"/>
                  <a:pt x="1660" y="4194"/>
                </a:cubicBezTo>
                <a:cubicBezTo>
                  <a:pt x="1699" y="4163"/>
                  <a:pt x="1758" y="4119"/>
                  <a:pt x="1763" y="4116"/>
                </a:cubicBezTo>
                <a:cubicBezTo>
                  <a:pt x="1765" y="4116"/>
                  <a:pt x="1770" y="4113"/>
                  <a:pt x="1778" y="4109"/>
                </a:cubicBezTo>
                <a:cubicBezTo>
                  <a:pt x="1794" y="4101"/>
                  <a:pt x="1814" y="4093"/>
                  <a:pt x="1819" y="4092"/>
                </a:cubicBezTo>
                <a:cubicBezTo>
                  <a:pt x="1822" y="4092"/>
                  <a:pt x="1828" y="4089"/>
                  <a:pt x="1833" y="4087"/>
                </a:cubicBezTo>
                <a:cubicBezTo>
                  <a:pt x="1838" y="4084"/>
                  <a:pt x="1847" y="4080"/>
                  <a:pt x="1853" y="4078"/>
                </a:cubicBezTo>
                <a:cubicBezTo>
                  <a:pt x="1866" y="4073"/>
                  <a:pt x="1877" y="4061"/>
                  <a:pt x="1879" y="4048"/>
                </a:cubicBezTo>
                <a:cubicBezTo>
                  <a:pt x="1880" y="4040"/>
                  <a:pt x="1877" y="4032"/>
                  <a:pt x="1871" y="4028"/>
                </a:cubicBezTo>
                <a:cubicBezTo>
                  <a:pt x="1855" y="4014"/>
                  <a:pt x="1831" y="4025"/>
                  <a:pt x="1800" y="4059"/>
                </a:cubicBezTo>
                <a:cubicBezTo>
                  <a:pt x="1790" y="4069"/>
                  <a:pt x="1776" y="4082"/>
                  <a:pt x="1769" y="4086"/>
                </a:cubicBezTo>
                <a:cubicBezTo>
                  <a:pt x="1762" y="4091"/>
                  <a:pt x="1751" y="4098"/>
                  <a:pt x="1744" y="4102"/>
                </a:cubicBezTo>
                <a:cubicBezTo>
                  <a:pt x="1724" y="4115"/>
                  <a:pt x="1679" y="4148"/>
                  <a:pt x="1657" y="4166"/>
                </a:cubicBezTo>
                <a:cubicBezTo>
                  <a:pt x="1645" y="4176"/>
                  <a:pt x="1630" y="4188"/>
                  <a:pt x="1624" y="4193"/>
                </a:cubicBezTo>
                <a:cubicBezTo>
                  <a:pt x="1595" y="4215"/>
                  <a:pt x="1535" y="4267"/>
                  <a:pt x="1521" y="4281"/>
                </a:cubicBezTo>
                <a:cubicBezTo>
                  <a:pt x="1519" y="4284"/>
                  <a:pt x="1517" y="4286"/>
                  <a:pt x="1515" y="4288"/>
                </a:cubicBezTo>
                <a:cubicBezTo>
                  <a:pt x="1516" y="4287"/>
                  <a:pt x="1516" y="4286"/>
                  <a:pt x="1516" y="4285"/>
                </a:cubicBezTo>
                <a:cubicBezTo>
                  <a:pt x="1527" y="4263"/>
                  <a:pt x="1567" y="4171"/>
                  <a:pt x="1580" y="4136"/>
                </a:cubicBezTo>
                <a:cubicBezTo>
                  <a:pt x="1594" y="4097"/>
                  <a:pt x="1620" y="4009"/>
                  <a:pt x="1632" y="3954"/>
                </a:cubicBezTo>
                <a:cubicBezTo>
                  <a:pt x="1656" y="3849"/>
                  <a:pt x="1658" y="3751"/>
                  <a:pt x="1641" y="3594"/>
                </a:cubicBezTo>
                <a:cubicBezTo>
                  <a:pt x="1636" y="3549"/>
                  <a:pt x="1636" y="3545"/>
                  <a:pt x="1642" y="3508"/>
                </a:cubicBezTo>
                <a:cubicBezTo>
                  <a:pt x="1648" y="3468"/>
                  <a:pt x="1658" y="3434"/>
                  <a:pt x="1676" y="3397"/>
                </a:cubicBezTo>
                <a:cubicBezTo>
                  <a:pt x="1682" y="3384"/>
                  <a:pt x="1692" y="3362"/>
                  <a:pt x="1699" y="3347"/>
                </a:cubicBezTo>
                <a:cubicBezTo>
                  <a:pt x="1706" y="3332"/>
                  <a:pt x="1717" y="3310"/>
                  <a:pt x="1724" y="3298"/>
                </a:cubicBezTo>
                <a:cubicBezTo>
                  <a:pt x="1734" y="3281"/>
                  <a:pt x="1737" y="3276"/>
                  <a:pt x="1737" y="3275"/>
                </a:cubicBezTo>
                <a:cubicBezTo>
                  <a:pt x="1738" y="3272"/>
                  <a:pt x="1753" y="3251"/>
                  <a:pt x="1797" y="3186"/>
                </a:cubicBezTo>
                <a:cubicBezTo>
                  <a:pt x="1808" y="3170"/>
                  <a:pt x="1820" y="3152"/>
                  <a:pt x="1824" y="3146"/>
                </a:cubicBezTo>
                <a:cubicBezTo>
                  <a:pt x="1838" y="3126"/>
                  <a:pt x="1843" y="3122"/>
                  <a:pt x="1888" y="3089"/>
                </a:cubicBezTo>
                <a:cubicBezTo>
                  <a:pt x="1919" y="3066"/>
                  <a:pt x="1932" y="3058"/>
                  <a:pt x="1956" y="3047"/>
                </a:cubicBezTo>
                <a:cubicBezTo>
                  <a:pt x="2002" y="3027"/>
                  <a:pt x="2070" y="3007"/>
                  <a:pt x="2153" y="2990"/>
                </a:cubicBezTo>
                <a:cubicBezTo>
                  <a:pt x="2218" y="2977"/>
                  <a:pt x="2279" y="2955"/>
                  <a:pt x="2300" y="2936"/>
                </a:cubicBezTo>
                <a:cubicBezTo>
                  <a:pt x="2305" y="2932"/>
                  <a:pt x="2338" y="2898"/>
                  <a:pt x="2348" y="2888"/>
                </a:cubicBezTo>
                <a:cubicBezTo>
                  <a:pt x="2377" y="2858"/>
                  <a:pt x="2461" y="2822"/>
                  <a:pt x="2493" y="2827"/>
                </a:cubicBezTo>
                <a:cubicBezTo>
                  <a:pt x="2504" y="2829"/>
                  <a:pt x="2511" y="2835"/>
                  <a:pt x="2549" y="2876"/>
                </a:cubicBezTo>
                <a:cubicBezTo>
                  <a:pt x="2597" y="2929"/>
                  <a:pt x="2663" y="2982"/>
                  <a:pt x="2722" y="3014"/>
                </a:cubicBezTo>
                <a:cubicBezTo>
                  <a:pt x="2755" y="3032"/>
                  <a:pt x="2771" y="3037"/>
                  <a:pt x="2819" y="3044"/>
                </a:cubicBezTo>
                <a:cubicBezTo>
                  <a:pt x="2872" y="3052"/>
                  <a:pt x="2882" y="3055"/>
                  <a:pt x="2905" y="3071"/>
                </a:cubicBezTo>
                <a:lnTo>
                  <a:pt x="2936" y="3093"/>
                </a:lnTo>
                <a:lnTo>
                  <a:pt x="2927" y="3070"/>
                </a:lnTo>
                <a:cubicBezTo>
                  <a:pt x="2924" y="3063"/>
                  <a:pt x="2919" y="3046"/>
                  <a:pt x="2915" y="3031"/>
                </a:cubicBezTo>
                <a:cubicBezTo>
                  <a:pt x="2901" y="2981"/>
                  <a:pt x="2874" y="2926"/>
                  <a:pt x="2837" y="2872"/>
                </a:cubicBezTo>
                <a:cubicBezTo>
                  <a:pt x="2833" y="2866"/>
                  <a:pt x="2825" y="2853"/>
                  <a:pt x="2818" y="2842"/>
                </a:cubicBezTo>
                <a:cubicBezTo>
                  <a:pt x="2791" y="2798"/>
                  <a:pt x="2757" y="2761"/>
                  <a:pt x="2719" y="2733"/>
                </a:cubicBezTo>
                <a:cubicBezTo>
                  <a:pt x="2656" y="2685"/>
                  <a:pt x="2608" y="2666"/>
                  <a:pt x="2547" y="2664"/>
                </a:cubicBezTo>
                <a:cubicBezTo>
                  <a:pt x="2495" y="2662"/>
                  <a:pt x="2473" y="2666"/>
                  <a:pt x="2400" y="2688"/>
                </a:cubicBezTo>
                <a:cubicBezTo>
                  <a:pt x="2363" y="2699"/>
                  <a:pt x="2324" y="2710"/>
                  <a:pt x="2313" y="2713"/>
                </a:cubicBezTo>
                <a:cubicBezTo>
                  <a:pt x="2161" y="2749"/>
                  <a:pt x="2159" y="2749"/>
                  <a:pt x="2102" y="2785"/>
                </a:cubicBezTo>
                <a:cubicBezTo>
                  <a:pt x="2065" y="2809"/>
                  <a:pt x="2059" y="2813"/>
                  <a:pt x="2053" y="2819"/>
                </a:cubicBezTo>
                <a:cubicBezTo>
                  <a:pt x="2050" y="2822"/>
                  <a:pt x="2041" y="2829"/>
                  <a:pt x="2034" y="2835"/>
                </a:cubicBezTo>
                <a:cubicBezTo>
                  <a:pt x="2017" y="2848"/>
                  <a:pt x="1940" y="2935"/>
                  <a:pt x="1919" y="2964"/>
                </a:cubicBezTo>
                <a:cubicBezTo>
                  <a:pt x="1910" y="2976"/>
                  <a:pt x="1902" y="2988"/>
                  <a:pt x="1900" y="2991"/>
                </a:cubicBezTo>
                <a:cubicBezTo>
                  <a:pt x="1897" y="2994"/>
                  <a:pt x="1892" y="3002"/>
                  <a:pt x="1887" y="3008"/>
                </a:cubicBezTo>
                <a:cubicBezTo>
                  <a:pt x="1883" y="3015"/>
                  <a:pt x="1878" y="3021"/>
                  <a:pt x="1876" y="3023"/>
                </a:cubicBezTo>
                <a:cubicBezTo>
                  <a:pt x="1870" y="3031"/>
                  <a:pt x="1839" y="3078"/>
                  <a:pt x="1835" y="3087"/>
                </a:cubicBezTo>
                <a:cubicBezTo>
                  <a:pt x="1833" y="3092"/>
                  <a:pt x="1827" y="3101"/>
                  <a:pt x="1822" y="3108"/>
                </a:cubicBezTo>
                <a:cubicBezTo>
                  <a:pt x="1818" y="3115"/>
                  <a:pt x="1812" y="3124"/>
                  <a:pt x="1810" y="3128"/>
                </a:cubicBezTo>
                <a:cubicBezTo>
                  <a:pt x="1807" y="3132"/>
                  <a:pt x="1803" y="3138"/>
                  <a:pt x="1802" y="3140"/>
                </a:cubicBezTo>
                <a:cubicBezTo>
                  <a:pt x="1799" y="3143"/>
                  <a:pt x="1793" y="3153"/>
                  <a:pt x="1786" y="3162"/>
                </a:cubicBezTo>
                <a:cubicBezTo>
                  <a:pt x="1780" y="3172"/>
                  <a:pt x="1773" y="3182"/>
                  <a:pt x="1770" y="3186"/>
                </a:cubicBezTo>
                <a:cubicBezTo>
                  <a:pt x="1748" y="3216"/>
                  <a:pt x="1726" y="3249"/>
                  <a:pt x="1714" y="3270"/>
                </a:cubicBezTo>
                <a:cubicBezTo>
                  <a:pt x="1688" y="3316"/>
                  <a:pt x="1687" y="3319"/>
                  <a:pt x="1649" y="3401"/>
                </a:cubicBezTo>
                <a:cubicBezTo>
                  <a:pt x="1634" y="3435"/>
                  <a:pt x="1622" y="3475"/>
                  <a:pt x="1619" y="3500"/>
                </a:cubicBezTo>
                <a:cubicBezTo>
                  <a:pt x="1618" y="3508"/>
                  <a:pt x="1617" y="3515"/>
                  <a:pt x="1617" y="3517"/>
                </a:cubicBezTo>
                <a:cubicBezTo>
                  <a:pt x="1617" y="3517"/>
                  <a:pt x="1617" y="3519"/>
                  <a:pt x="1617" y="3520"/>
                </a:cubicBezTo>
                <a:cubicBezTo>
                  <a:pt x="1616" y="3519"/>
                  <a:pt x="1616" y="3517"/>
                  <a:pt x="1616" y="3516"/>
                </a:cubicBezTo>
                <a:cubicBezTo>
                  <a:pt x="1613" y="3505"/>
                  <a:pt x="1596" y="3454"/>
                  <a:pt x="1587" y="3430"/>
                </a:cubicBezTo>
                <a:cubicBezTo>
                  <a:pt x="1580" y="3412"/>
                  <a:pt x="1573" y="3389"/>
                  <a:pt x="1565" y="3359"/>
                </a:cubicBezTo>
                <a:cubicBezTo>
                  <a:pt x="1559" y="3335"/>
                  <a:pt x="1547" y="3252"/>
                  <a:pt x="1545" y="3218"/>
                </a:cubicBezTo>
                <a:lnTo>
                  <a:pt x="1543" y="3188"/>
                </a:lnTo>
                <a:lnTo>
                  <a:pt x="1557" y="3159"/>
                </a:lnTo>
                <a:cubicBezTo>
                  <a:pt x="1580" y="3110"/>
                  <a:pt x="1582" y="3107"/>
                  <a:pt x="1608" y="3064"/>
                </a:cubicBezTo>
                <a:cubicBezTo>
                  <a:pt x="1644" y="3004"/>
                  <a:pt x="1683" y="2946"/>
                  <a:pt x="1699" y="2929"/>
                </a:cubicBezTo>
                <a:cubicBezTo>
                  <a:pt x="1703" y="2925"/>
                  <a:pt x="1715" y="2916"/>
                  <a:pt x="1725" y="2911"/>
                </a:cubicBezTo>
                <a:cubicBezTo>
                  <a:pt x="1759" y="2891"/>
                  <a:pt x="1775" y="2863"/>
                  <a:pt x="1764" y="2840"/>
                </a:cubicBezTo>
                <a:cubicBezTo>
                  <a:pt x="1757" y="2826"/>
                  <a:pt x="1747" y="2822"/>
                  <a:pt x="1732" y="2826"/>
                </a:cubicBezTo>
                <a:cubicBezTo>
                  <a:pt x="1714" y="2831"/>
                  <a:pt x="1702" y="2847"/>
                  <a:pt x="1689" y="2885"/>
                </a:cubicBezTo>
                <a:cubicBezTo>
                  <a:pt x="1681" y="2909"/>
                  <a:pt x="1674" y="2922"/>
                  <a:pt x="1660" y="2941"/>
                </a:cubicBezTo>
                <a:cubicBezTo>
                  <a:pt x="1625" y="2988"/>
                  <a:pt x="1570" y="3076"/>
                  <a:pt x="1553" y="3113"/>
                </a:cubicBezTo>
                <a:cubicBezTo>
                  <a:pt x="1550" y="3120"/>
                  <a:pt x="1544" y="3131"/>
                  <a:pt x="1541" y="3137"/>
                </a:cubicBezTo>
                <a:lnTo>
                  <a:pt x="1540" y="3139"/>
                </a:lnTo>
                <a:lnTo>
                  <a:pt x="1539" y="3123"/>
                </a:lnTo>
                <a:cubicBezTo>
                  <a:pt x="1537" y="3107"/>
                  <a:pt x="1536" y="3091"/>
                  <a:pt x="1535" y="3087"/>
                </a:cubicBezTo>
                <a:cubicBezTo>
                  <a:pt x="1535" y="3083"/>
                  <a:pt x="1532" y="3050"/>
                  <a:pt x="1528" y="3015"/>
                </a:cubicBezTo>
                <a:cubicBezTo>
                  <a:pt x="1525" y="2980"/>
                  <a:pt x="1521" y="2945"/>
                  <a:pt x="1519" y="2938"/>
                </a:cubicBezTo>
                <a:cubicBezTo>
                  <a:pt x="1517" y="2931"/>
                  <a:pt x="1516" y="2922"/>
                  <a:pt x="1516" y="2917"/>
                </a:cubicBezTo>
                <a:cubicBezTo>
                  <a:pt x="1516" y="2912"/>
                  <a:pt x="1517" y="2895"/>
                  <a:pt x="1517" y="2882"/>
                </a:cubicBezTo>
                <a:cubicBezTo>
                  <a:pt x="1517" y="2868"/>
                  <a:pt x="1518" y="2847"/>
                  <a:pt x="1519" y="2835"/>
                </a:cubicBezTo>
                <a:cubicBezTo>
                  <a:pt x="1520" y="2824"/>
                  <a:pt x="1520" y="2806"/>
                  <a:pt x="1521" y="2798"/>
                </a:cubicBezTo>
                <a:cubicBezTo>
                  <a:pt x="1521" y="2789"/>
                  <a:pt x="1522" y="2768"/>
                  <a:pt x="1524" y="2753"/>
                </a:cubicBezTo>
                <a:cubicBezTo>
                  <a:pt x="1528" y="2706"/>
                  <a:pt x="1529" y="2697"/>
                  <a:pt x="1529" y="2691"/>
                </a:cubicBezTo>
                <a:cubicBezTo>
                  <a:pt x="1529" y="2688"/>
                  <a:pt x="1530" y="2683"/>
                  <a:pt x="1531" y="2681"/>
                </a:cubicBezTo>
                <a:cubicBezTo>
                  <a:pt x="1532" y="2678"/>
                  <a:pt x="1533" y="2670"/>
                  <a:pt x="1533" y="2664"/>
                </a:cubicBezTo>
                <a:cubicBezTo>
                  <a:pt x="1535" y="2634"/>
                  <a:pt x="1539" y="2617"/>
                  <a:pt x="1540" y="2614"/>
                </a:cubicBezTo>
                <a:cubicBezTo>
                  <a:pt x="1542" y="2611"/>
                  <a:pt x="1544" y="2602"/>
                  <a:pt x="1545" y="2597"/>
                </a:cubicBezTo>
                <a:cubicBezTo>
                  <a:pt x="1546" y="2582"/>
                  <a:pt x="1562" y="2531"/>
                  <a:pt x="1570" y="2515"/>
                </a:cubicBezTo>
                <a:cubicBezTo>
                  <a:pt x="1580" y="2494"/>
                  <a:pt x="1584" y="2486"/>
                  <a:pt x="1602" y="2460"/>
                </a:cubicBezTo>
                <a:cubicBezTo>
                  <a:pt x="1641" y="2404"/>
                  <a:pt x="1682" y="2367"/>
                  <a:pt x="1783" y="2299"/>
                </a:cubicBezTo>
                <a:cubicBezTo>
                  <a:pt x="1819" y="2274"/>
                  <a:pt x="1849" y="2251"/>
                  <a:pt x="1858" y="2242"/>
                </a:cubicBezTo>
                <a:cubicBezTo>
                  <a:pt x="1860" y="2240"/>
                  <a:pt x="1867" y="2232"/>
                  <a:pt x="1873" y="2225"/>
                </a:cubicBezTo>
                <a:cubicBezTo>
                  <a:pt x="1889" y="2209"/>
                  <a:pt x="1898" y="2197"/>
                  <a:pt x="1919" y="2168"/>
                </a:cubicBezTo>
                <a:cubicBezTo>
                  <a:pt x="1927" y="2157"/>
                  <a:pt x="1942" y="2132"/>
                  <a:pt x="1953" y="2115"/>
                </a:cubicBezTo>
                <a:cubicBezTo>
                  <a:pt x="1975" y="2079"/>
                  <a:pt x="1976" y="2075"/>
                  <a:pt x="1976" y="2073"/>
                </a:cubicBezTo>
                <a:cubicBezTo>
                  <a:pt x="1976" y="2073"/>
                  <a:pt x="1977" y="2071"/>
                  <a:pt x="1978" y="2070"/>
                </a:cubicBezTo>
                <a:cubicBezTo>
                  <a:pt x="1980" y="2067"/>
                  <a:pt x="1993" y="2045"/>
                  <a:pt x="2005" y="2025"/>
                </a:cubicBezTo>
                <a:cubicBezTo>
                  <a:pt x="2018" y="2003"/>
                  <a:pt x="2035" y="1974"/>
                  <a:pt x="2042" y="1961"/>
                </a:cubicBezTo>
                <a:cubicBezTo>
                  <a:pt x="2061" y="1929"/>
                  <a:pt x="2065" y="1917"/>
                  <a:pt x="2072" y="1870"/>
                </a:cubicBezTo>
                <a:cubicBezTo>
                  <a:pt x="2077" y="1829"/>
                  <a:pt x="2086" y="1791"/>
                  <a:pt x="2102" y="1738"/>
                </a:cubicBezTo>
                <a:cubicBezTo>
                  <a:pt x="2107" y="1724"/>
                  <a:pt x="2112" y="1705"/>
                  <a:pt x="2114" y="1695"/>
                </a:cubicBezTo>
                <a:cubicBezTo>
                  <a:pt x="2115" y="1686"/>
                  <a:pt x="2120" y="1667"/>
                  <a:pt x="2125" y="1652"/>
                </a:cubicBezTo>
                <a:cubicBezTo>
                  <a:pt x="2133" y="1624"/>
                  <a:pt x="2139" y="1617"/>
                  <a:pt x="2165" y="1610"/>
                </a:cubicBezTo>
                <a:cubicBezTo>
                  <a:pt x="2178" y="1607"/>
                  <a:pt x="2180" y="1607"/>
                  <a:pt x="2199" y="1614"/>
                </a:cubicBezTo>
                <a:cubicBezTo>
                  <a:pt x="2211" y="1619"/>
                  <a:pt x="2220" y="1624"/>
                  <a:pt x="2222" y="1626"/>
                </a:cubicBezTo>
                <a:cubicBezTo>
                  <a:pt x="2224" y="1628"/>
                  <a:pt x="2228" y="1631"/>
                  <a:pt x="2231" y="1631"/>
                </a:cubicBezTo>
                <a:cubicBezTo>
                  <a:pt x="2233" y="1632"/>
                  <a:pt x="2238" y="1637"/>
                  <a:pt x="2245" y="1645"/>
                </a:cubicBezTo>
                <a:cubicBezTo>
                  <a:pt x="2259" y="1665"/>
                  <a:pt x="2265" y="1665"/>
                  <a:pt x="2267" y="1665"/>
                </a:cubicBezTo>
                <a:cubicBezTo>
                  <a:pt x="2269" y="1665"/>
                  <a:pt x="2271" y="1664"/>
                  <a:pt x="2272" y="1663"/>
                </a:cubicBezTo>
                <a:cubicBezTo>
                  <a:pt x="2277" y="1658"/>
                  <a:pt x="2281" y="1622"/>
                  <a:pt x="2280" y="1609"/>
                </a:cubicBezTo>
                <a:cubicBezTo>
                  <a:pt x="2279" y="1585"/>
                  <a:pt x="2266" y="1553"/>
                  <a:pt x="2252" y="1541"/>
                </a:cubicBezTo>
                <a:cubicBezTo>
                  <a:pt x="2236" y="1527"/>
                  <a:pt x="2217" y="1525"/>
                  <a:pt x="2160" y="1528"/>
                </a:cubicBezTo>
                <a:cubicBezTo>
                  <a:pt x="2067" y="1534"/>
                  <a:pt x="2052" y="1540"/>
                  <a:pt x="1972" y="1597"/>
                </a:cubicBezTo>
                <a:cubicBezTo>
                  <a:pt x="1966" y="1601"/>
                  <a:pt x="1951" y="1611"/>
                  <a:pt x="1937" y="1620"/>
                </a:cubicBezTo>
                <a:cubicBezTo>
                  <a:pt x="1909" y="1638"/>
                  <a:pt x="1893" y="1652"/>
                  <a:pt x="1860" y="1689"/>
                </a:cubicBezTo>
                <a:cubicBezTo>
                  <a:pt x="1824" y="1732"/>
                  <a:pt x="1803" y="1770"/>
                  <a:pt x="1784" y="1830"/>
                </a:cubicBezTo>
                <a:cubicBezTo>
                  <a:pt x="1780" y="1844"/>
                  <a:pt x="1775" y="1859"/>
                  <a:pt x="1774" y="1862"/>
                </a:cubicBezTo>
                <a:cubicBezTo>
                  <a:pt x="1772" y="1865"/>
                  <a:pt x="1768" y="1882"/>
                  <a:pt x="1763" y="1899"/>
                </a:cubicBezTo>
                <a:cubicBezTo>
                  <a:pt x="1758" y="1916"/>
                  <a:pt x="1751" y="1940"/>
                  <a:pt x="1746" y="1952"/>
                </a:cubicBezTo>
                <a:cubicBezTo>
                  <a:pt x="1733" y="1991"/>
                  <a:pt x="1722" y="2058"/>
                  <a:pt x="1721" y="2111"/>
                </a:cubicBezTo>
                <a:cubicBezTo>
                  <a:pt x="1720" y="2156"/>
                  <a:pt x="1719" y="2169"/>
                  <a:pt x="1714" y="2191"/>
                </a:cubicBezTo>
                <a:cubicBezTo>
                  <a:pt x="1707" y="2221"/>
                  <a:pt x="1705" y="2227"/>
                  <a:pt x="1689" y="2256"/>
                </a:cubicBezTo>
                <a:cubicBezTo>
                  <a:pt x="1681" y="2270"/>
                  <a:pt x="1667" y="2297"/>
                  <a:pt x="1657" y="2317"/>
                </a:cubicBezTo>
                <a:cubicBezTo>
                  <a:pt x="1647" y="2336"/>
                  <a:pt x="1636" y="2358"/>
                  <a:pt x="1631" y="2366"/>
                </a:cubicBezTo>
                <a:cubicBezTo>
                  <a:pt x="1626" y="2374"/>
                  <a:pt x="1615" y="2394"/>
                  <a:pt x="1605" y="2411"/>
                </a:cubicBezTo>
                <a:cubicBezTo>
                  <a:pt x="1595" y="2428"/>
                  <a:pt x="1582" y="2448"/>
                  <a:pt x="1577" y="2455"/>
                </a:cubicBezTo>
                <a:cubicBezTo>
                  <a:pt x="1567" y="2471"/>
                  <a:pt x="1552" y="2497"/>
                  <a:pt x="1547" y="2511"/>
                </a:cubicBezTo>
                <a:cubicBezTo>
                  <a:pt x="1550" y="2479"/>
                  <a:pt x="1544" y="2361"/>
                  <a:pt x="1539" y="2334"/>
                </a:cubicBezTo>
                <a:cubicBezTo>
                  <a:pt x="1537" y="2324"/>
                  <a:pt x="1534" y="2306"/>
                  <a:pt x="1532" y="2296"/>
                </a:cubicBezTo>
                <a:cubicBezTo>
                  <a:pt x="1531" y="2285"/>
                  <a:pt x="1529" y="2272"/>
                  <a:pt x="1528" y="2266"/>
                </a:cubicBezTo>
                <a:cubicBezTo>
                  <a:pt x="1526" y="2260"/>
                  <a:pt x="1524" y="2249"/>
                  <a:pt x="1523" y="2241"/>
                </a:cubicBezTo>
                <a:cubicBezTo>
                  <a:pt x="1522" y="2233"/>
                  <a:pt x="1519" y="2219"/>
                  <a:pt x="1518" y="2211"/>
                </a:cubicBezTo>
                <a:cubicBezTo>
                  <a:pt x="1514" y="2188"/>
                  <a:pt x="1500" y="2130"/>
                  <a:pt x="1494" y="2112"/>
                </a:cubicBezTo>
                <a:cubicBezTo>
                  <a:pt x="1486" y="2084"/>
                  <a:pt x="1476" y="2044"/>
                  <a:pt x="1475" y="2031"/>
                </a:cubicBezTo>
                <a:cubicBezTo>
                  <a:pt x="1472" y="1982"/>
                  <a:pt x="1479" y="1950"/>
                  <a:pt x="1502" y="1899"/>
                </a:cubicBezTo>
                <a:cubicBezTo>
                  <a:pt x="1516" y="1870"/>
                  <a:pt x="1520" y="1853"/>
                  <a:pt x="1522" y="1827"/>
                </a:cubicBezTo>
                <a:cubicBezTo>
                  <a:pt x="1526" y="1753"/>
                  <a:pt x="1557" y="1664"/>
                  <a:pt x="1607" y="1578"/>
                </a:cubicBezTo>
                <a:cubicBezTo>
                  <a:pt x="1612" y="1570"/>
                  <a:pt x="1621" y="1554"/>
                  <a:pt x="1621" y="1551"/>
                </a:cubicBezTo>
                <a:lnTo>
                  <a:pt x="1621" y="1550"/>
                </a:lnTo>
                <a:cubicBezTo>
                  <a:pt x="1629" y="1547"/>
                  <a:pt x="1657" y="1484"/>
                  <a:pt x="1664" y="1461"/>
                </a:cubicBezTo>
                <a:cubicBezTo>
                  <a:pt x="1677" y="1420"/>
                  <a:pt x="1692" y="1341"/>
                  <a:pt x="1693" y="1303"/>
                </a:cubicBezTo>
                <a:cubicBezTo>
                  <a:pt x="1693" y="1284"/>
                  <a:pt x="1693" y="1239"/>
                  <a:pt x="1691" y="1202"/>
                </a:cubicBezTo>
                <a:cubicBezTo>
                  <a:pt x="1685" y="1052"/>
                  <a:pt x="1685" y="1047"/>
                  <a:pt x="1691" y="1006"/>
                </a:cubicBezTo>
                <a:cubicBezTo>
                  <a:pt x="1698" y="954"/>
                  <a:pt x="1712" y="898"/>
                  <a:pt x="1756" y="745"/>
                </a:cubicBezTo>
                <a:cubicBezTo>
                  <a:pt x="1789" y="632"/>
                  <a:pt x="1794" y="585"/>
                  <a:pt x="1788" y="478"/>
                </a:cubicBezTo>
                <a:cubicBezTo>
                  <a:pt x="1784" y="414"/>
                  <a:pt x="1778" y="351"/>
                  <a:pt x="1773" y="326"/>
                </a:cubicBezTo>
                <a:cubicBezTo>
                  <a:pt x="1772" y="321"/>
                  <a:pt x="1769" y="301"/>
                  <a:pt x="1765" y="282"/>
                </a:cubicBezTo>
                <a:cubicBezTo>
                  <a:pt x="1763" y="264"/>
                  <a:pt x="1759" y="244"/>
                  <a:pt x="1759" y="241"/>
                </a:cubicBezTo>
                <a:cubicBezTo>
                  <a:pt x="1758" y="238"/>
                  <a:pt x="1756" y="227"/>
                  <a:pt x="1754" y="216"/>
                </a:cubicBezTo>
                <a:cubicBezTo>
                  <a:pt x="1753" y="208"/>
                  <a:pt x="1751" y="195"/>
                  <a:pt x="1749" y="193"/>
                </a:cubicBezTo>
                <a:cubicBezTo>
                  <a:pt x="1750" y="193"/>
                  <a:pt x="1750" y="193"/>
                  <a:pt x="1750" y="193"/>
                </a:cubicBezTo>
                <a:cubicBezTo>
                  <a:pt x="1749" y="192"/>
                  <a:pt x="1747" y="182"/>
                  <a:pt x="1745" y="167"/>
                </a:cubicBezTo>
                <a:cubicBezTo>
                  <a:pt x="1744" y="155"/>
                  <a:pt x="1741" y="140"/>
                  <a:pt x="1740" y="137"/>
                </a:cubicBezTo>
                <a:cubicBezTo>
                  <a:pt x="1739" y="134"/>
                  <a:pt x="1732" y="92"/>
                  <a:pt x="1726" y="44"/>
                </a:cubicBezTo>
                <a:cubicBezTo>
                  <a:pt x="1720" y="7"/>
                  <a:pt x="1717" y="2"/>
                  <a:pt x="1714" y="0"/>
                </a:cubicBezTo>
                <a:cubicBezTo>
                  <a:pt x="1713" y="0"/>
                  <a:pt x="1712" y="0"/>
                  <a:pt x="1711" y="0"/>
                </a:cubicBezTo>
                <a:cubicBezTo>
                  <a:pt x="1708" y="2"/>
                  <a:pt x="1702" y="14"/>
                  <a:pt x="1695" y="37"/>
                </a:cubicBezTo>
                <a:cubicBezTo>
                  <a:pt x="1689" y="57"/>
                  <a:pt x="1682" y="86"/>
                  <a:pt x="1680" y="101"/>
                </a:cubicBezTo>
                <a:cubicBezTo>
                  <a:pt x="1679" y="116"/>
                  <a:pt x="1676" y="135"/>
                  <a:pt x="1674" y="143"/>
                </a:cubicBezTo>
                <a:cubicBezTo>
                  <a:pt x="1672" y="151"/>
                  <a:pt x="1670" y="161"/>
                  <a:pt x="1669" y="164"/>
                </a:cubicBezTo>
                <a:cubicBezTo>
                  <a:pt x="1669" y="168"/>
                  <a:pt x="1664" y="190"/>
                  <a:pt x="1659" y="213"/>
                </a:cubicBezTo>
                <a:cubicBezTo>
                  <a:pt x="1643" y="285"/>
                  <a:pt x="1642" y="289"/>
                  <a:pt x="1594" y="396"/>
                </a:cubicBezTo>
                <a:cubicBezTo>
                  <a:pt x="1576" y="435"/>
                  <a:pt x="1554" y="483"/>
                  <a:pt x="1549" y="493"/>
                </a:cubicBezTo>
                <a:cubicBezTo>
                  <a:pt x="1547" y="496"/>
                  <a:pt x="1544" y="502"/>
                  <a:pt x="1541" y="508"/>
                </a:cubicBezTo>
                <a:cubicBezTo>
                  <a:pt x="1538" y="514"/>
                  <a:pt x="1518" y="550"/>
                  <a:pt x="1495" y="588"/>
                </a:cubicBezTo>
                <a:cubicBezTo>
                  <a:pt x="1473" y="627"/>
                  <a:pt x="1448" y="671"/>
                  <a:pt x="1441" y="686"/>
                </a:cubicBezTo>
                <a:cubicBezTo>
                  <a:pt x="1433" y="702"/>
                  <a:pt x="1417" y="733"/>
                  <a:pt x="1405" y="756"/>
                </a:cubicBezTo>
                <a:cubicBezTo>
                  <a:pt x="1394" y="778"/>
                  <a:pt x="1381" y="805"/>
                  <a:pt x="1376" y="813"/>
                </a:cubicBezTo>
                <a:cubicBezTo>
                  <a:pt x="1372" y="822"/>
                  <a:pt x="1366" y="833"/>
                  <a:pt x="1364" y="838"/>
                </a:cubicBezTo>
                <a:cubicBezTo>
                  <a:pt x="1350" y="864"/>
                  <a:pt x="1319" y="941"/>
                  <a:pt x="1311" y="966"/>
                </a:cubicBezTo>
                <a:cubicBezTo>
                  <a:pt x="1294" y="1023"/>
                  <a:pt x="1289" y="1056"/>
                  <a:pt x="1289" y="1107"/>
                </a:cubicBezTo>
                <a:cubicBezTo>
                  <a:pt x="1289" y="1156"/>
                  <a:pt x="1295" y="1250"/>
                  <a:pt x="1300" y="1272"/>
                </a:cubicBezTo>
                <a:cubicBezTo>
                  <a:pt x="1303" y="1284"/>
                  <a:pt x="1306" y="1298"/>
                  <a:pt x="1307" y="1305"/>
                </a:cubicBezTo>
                <a:cubicBezTo>
                  <a:pt x="1308" y="1311"/>
                  <a:pt x="1310" y="1319"/>
                  <a:pt x="1311" y="1322"/>
                </a:cubicBezTo>
                <a:cubicBezTo>
                  <a:pt x="1312" y="1324"/>
                  <a:pt x="1314" y="1329"/>
                  <a:pt x="1315" y="1333"/>
                </a:cubicBezTo>
                <a:cubicBezTo>
                  <a:pt x="1317" y="1343"/>
                  <a:pt x="1334" y="1386"/>
                  <a:pt x="1338" y="1394"/>
                </a:cubicBezTo>
                <a:cubicBezTo>
                  <a:pt x="1339" y="1396"/>
                  <a:pt x="1344" y="1408"/>
                  <a:pt x="1349" y="1421"/>
                </a:cubicBezTo>
                <a:cubicBezTo>
                  <a:pt x="1353" y="1433"/>
                  <a:pt x="1360" y="1454"/>
                  <a:pt x="1365" y="1465"/>
                </a:cubicBezTo>
                <a:cubicBezTo>
                  <a:pt x="1393" y="1541"/>
                  <a:pt x="1401" y="1566"/>
                  <a:pt x="1402" y="1592"/>
                </a:cubicBezTo>
                <a:cubicBezTo>
                  <a:pt x="1403" y="1624"/>
                  <a:pt x="1403" y="1677"/>
                  <a:pt x="1402" y="1682"/>
                </a:cubicBezTo>
                <a:cubicBezTo>
                  <a:pt x="1399" y="1692"/>
                  <a:pt x="1410" y="1846"/>
                  <a:pt x="1415" y="1879"/>
                </a:cubicBezTo>
                <a:cubicBezTo>
                  <a:pt x="1421" y="1916"/>
                  <a:pt x="1436" y="1996"/>
                  <a:pt x="1440" y="2003"/>
                </a:cubicBezTo>
                <a:cubicBezTo>
                  <a:pt x="1441" y="2005"/>
                  <a:pt x="1441" y="2008"/>
                  <a:pt x="1441" y="2008"/>
                </a:cubicBezTo>
                <a:cubicBezTo>
                  <a:pt x="1441" y="2011"/>
                  <a:pt x="1446" y="2027"/>
                  <a:pt x="1448" y="2036"/>
                </a:cubicBezTo>
                <a:cubicBezTo>
                  <a:pt x="1452" y="2049"/>
                  <a:pt x="1457" y="2065"/>
                  <a:pt x="1458" y="2071"/>
                </a:cubicBezTo>
                <a:cubicBezTo>
                  <a:pt x="1461" y="2087"/>
                  <a:pt x="1471" y="2124"/>
                  <a:pt x="1479" y="2152"/>
                </a:cubicBezTo>
                <a:cubicBezTo>
                  <a:pt x="1487" y="2177"/>
                  <a:pt x="1494" y="2210"/>
                  <a:pt x="1504" y="2274"/>
                </a:cubicBezTo>
                <a:cubicBezTo>
                  <a:pt x="1505" y="2285"/>
                  <a:pt x="1508" y="2302"/>
                  <a:pt x="1511" y="2311"/>
                </a:cubicBezTo>
                <a:cubicBezTo>
                  <a:pt x="1516" y="2335"/>
                  <a:pt x="1526" y="2466"/>
                  <a:pt x="1524" y="2495"/>
                </a:cubicBezTo>
                <a:cubicBezTo>
                  <a:pt x="1521" y="2562"/>
                  <a:pt x="1518" y="2599"/>
                  <a:pt x="1516" y="2608"/>
                </a:cubicBezTo>
                <a:cubicBezTo>
                  <a:pt x="1515" y="2614"/>
                  <a:pt x="1514" y="2624"/>
                  <a:pt x="1513" y="2629"/>
                </a:cubicBezTo>
                <a:cubicBezTo>
                  <a:pt x="1513" y="2635"/>
                  <a:pt x="1511" y="2647"/>
                  <a:pt x="1510" y="2656"/>
                </a:cubicBezTo>
                <a:cubicBezTo>
                  <a:pt x="1502" y="2720"/>
                  <a:pt x="1500" y="2745"/>
                  <a:pt x="1498" y="2783"/>
                </a:cubicBezTo>
                <a:cubicBezTo>
                  <a:pt x="1497" y="2813"/>
                  <a:pt x="1496" y="2841"/>
                  <a:pt x="1495" y="2854"/>
                </a:cubicBezTo>
                <a:cubicBezTo>
                  <a:pt x="1491" y="2848"/>
                  <a:pt x="1484" y="2838"/>
                  <a:pt x="1476" y="2824"/>
                </a:cubicBezTo>
                <a:cubicBezTo>
                  <a:pt x="1438" y="2760"/>
                  <a:pt x="1401" y="2715"/>
                  <a:pt x="1317" y="2632"/>
                </a:cubicBezTo>
                <a:cubicBezTo>
                  <a:pt x="1307" y="2622"/>
                  <a:pt x="1294" y="2609"/>
                  <a:pt x="1288" y="2602"/>
                </a:cubicBezTo>
                <a:cubicBezTo>
                  <a:pt x="1276" y="2589"/>
                  <a:pt x="1235" y="2559"/>
                  <a:pt x="1204" y="2538"/>
                </a:cubicBezTo>
                <a:cubicBezTo>
                  <a:pt x="1183" y="2524"/>
                  <a:pt x="1135" y="2491"/>
                  <a:pt x="1126" y="2491"/>
                </a:cubicBezTo>
                <a:lnTo>
                  <a:pt x="1126" y="2491"/>
                </a:lnTo>
                <a:cubicBezTo>
                  <a:pt x="1126" y="2488"/>
                  <a:pt x="1120" y="2484"/>
                  <a:pt x="1067" y="2462"/>
                </a:cubicBezTo>
                <a:cubicBezTo>
                  <a:pt x="1031" y="2448"/>
                  <a:pt x="996" y="2435"/>
                  <a:pt x="977" y="2429"/>
                </a:cubicBezTo>
                <a:cubicBezTo>
                  <a:pt x="934" y="2416"/>
                  <a:pt x="905" y="2410"/>
                  <a:pt x="856" y="2404"/>
                </a:cubicBezTo>
                <a:cubicBezTo>
                  <a:pt x="812" y="2398"/>
                  <a:pt x="700" y="2405"/>
                  <a:pt x="652" y="2417"/>
                </a:cubicBezTo>
                <a:cubicBezTo>
                  <a:pt x="569" y="2437"/>
                  <a:pt x="518" y="2468"/>
                  <a:pt x="476" y="2522"/>
                </a:cubicBezTo>
                <a:cubicBezTo>
                  <a:pt x="451" y="2554"/>
                  <a:pt x="405" y="2605"/>
                  <a:pt x="384" y="2625"/>
                </a:cubicBezTo>
                <a:cubicBezTo>
                  <a:pt x="375" y="2634"/>
                  <a:pt x="348" y="2662"/>
                  <a:pt x="325" y="2687"/>
                </a:cubicBezTo>
                <a:cubicBezTo>
                  <a:pt x="301" y="2713"/>
                  <a:pt x="268" y="2748"/>
                  <a:pt x="250" y="2767"/>
                </a:cubicBezTo>
                <a:cubicBezTo>
                  <a:pt x="188" y="2831"/>
                  <a:pt x="147" y="2885"/>
                  <a:pt x="122" y="2936"/>
                </a:cubicBezTo>
                <a:cubicBezTo>
                  <a:pt x="88" y="3003"/>
                  <a:pt x="72" y="3059"/>
                  <a:pt x="68" y="3117"/>
                </a:cubicBezTo>
                <a:cubicBezTo>
                  <a:pt x="67" y="3129"/>
                  <a:pt x="62" y="3192"/>
                  <a:pt x="58" y="3242"/>
                </a:cubicBezTo>
                <a:cubicBezTo>
                  <a:pt x="55" y="3276"/>
                  <a:pt x="58" y="3311"/>
                  <a:pt x="67" y="3337"/>
                </a:cubicBezTo>
                <a:cubicBezTo>
                  <a:pt x="77" y="3368"/>
                  <a:pt x="87" y="3394"/>
                  <a:pt x="96" y="3409"/>
                </a:cubicBezTo>
                <a:cubicBezTo>
                  <a:pt x="100" y="3415"/>
                  <a:pt x="108" y="3430"/>
                  <a:pt x="115" y="3441"/>
                </a:cubicBezTo>
                <a:cubicBezTo>
                  <a:pt x="122" y="3453"/>
                  <a:pt x="138" y="3482"/>
                  <a:pt x="152" y="3505"/>
                </a:cubicBezTo>
                <a:cubicBezTo>
                  <a:pt x="165" y="3528"/>
                  <a:pt x="183" y="3562"/>
                  <a:pt x="192" y="3582"/>
                </a:cubicBezTo>
                <a:cubicBezTo>
                  <a:pt x="209" y="3618"/>
                  <a:pt x="210" y="3620"/>
                  <a:pt x="226" y="3647"/>
                </a:cubicBezTo>
                <a:cubicBezTo>
                  <a:pt x="245" y="3678"/>
                  <a:pt x="247" y="3681"/>
                  <a:pt x="251" y="3685"/>
                </a:cubicBezTo>
                <a:cubicBezTo>
                  <a:pt x="253" y="3686"/>
                  <a:pt x="255" y="3690"/>
                  <a:pt x="256" y="3693"/>
                </a:cubicBezTo>
                <a:cubicBezTo>
                  <a:pt x="257" y="3696"/>
                  <a:pt x="260" y="3701"/>
                  <a:pt x="264" y="3701"/>
                </a:cubicBezTo>
                <a:lnTo>
                  <a:pt x="264" y="3701"/>
                </a:lnTo>
                <a:cubicBezTo>
                  <a:pt x="264" y="3706"/>
                  <a:pt x="290" y="3737"/>
                  <a:pt x="294" y="3740"/>
                </a:cubicBezTo>
                <a:cubicBezTo>
                  <a:pt x="295" y="3741"/>
                  <a:pt x="300" y="3746"/>
                  <a:pt x="306" y="3754"/>
                </a:cubicBezTo>
                <a:cubicBezTo>
                  <a:pt x="315" y="3764"/>
                  <a:pt x="340" y="3791"/>
                  <a:pt x="348" y="3791"/>
                </a:cubicBezTo>
                <a:cubicBezTo>
                  <a:pt x="350" y="3791"/>
                  <a:pt x="351" y="3790"/>
                  <a:pt x="352" y="3789"/>
                </a:cubicBezTo>
                <a:cubicBezTo>
                  <a:pt x="353" y="3788"/>
                  <a:pt x="354" y="3787"/>
                  <a:pt x="353" y="3767"/>
                </a:cubicBezTo>
                <a:cubicBezTo>
                  <a:pt x="353" y="3755"/>
                  <a:pt x="352" y="3739"/>
                  <a:pt x="351" y="3723"/>
                </a:cubicBezTo>
                <a:cubicBezTo>
                  <a:pt x="347" y="3667"/>
                  <a:pt x="346" y="3657"/>
                  <a:pt x="337" y="3628"/>
                </a:cubicBezTo>
                <a:cubicBezTo>
                  <a:pt x="332" y="3610"/>
                  <a:pt x="325" y="3588"/>
                  <a:pt x="323" y="3578"/>
                </a:cubicBezTo>
                <a:cubicBezTo>
                  <a:pt x="304" y="3499"/>
                  <a:pt x="289" y="3313"/>
                  <a:pt x="296" y="3253"/>
                </a:cubicBezTo>
                <a:cubicBezTo>
                  <a:pt x="296" y="3248"/>
                  <a:pt x="297" y="3240"/>
                  <a:pt x="298" y="3234"/>
                </a:cubicBezTo>
                <a:cubicBezTo>
                  <a:pt x="301" y="3200"/>
                  <a:pt x="303" y="3186"/>
                  <a:pt x="305" y="3176"/>
                </a:cubicBezTo>
                <a:cubicBezTo>
                  <a:pt x="310" y="3152"/>
                  <a:pt x="317" y="3124"/>
                  <a:pt x="319" y="3118"/>
                </a:cubicBezTo>
                <a:cubicBezTo>
                  <a:pt x="323" y="3107"/>
                  <a:pt x="335" y="3055"/>
                  <a:pt x="340" y="3027"/>
                </a:cubicBezTo>
                <a:cubicBezTo>
                  <a:pt x="343" y="3012"/>
                  <a:pt x="346" y="2995"/>
                  <a:pt x="347" y="2991"/>
                </a:cubicBezTo>
                <a:cubicBezTo>
                  <a:pt x="348" y="2986"/>
                  <a:pt x="351" y="2972"/>
                  <a:pt x="353" y="2962"/>
                </a:cubicBezTo>
                <a:cubicBezTo>
                  <a:pt x="362" y="2910"/>
                  <a:pt x="366" y="2898"/>
                  <a:pt x="386" y="2868"/>
                </a:cubicBezTo>
                <a:cubicBezTo>
                  <a:pt x="396" y="2852"/>
                  <a:pt x="407" y="2835"/>
                  <a:pt x="409" y="2832"/>
                </a:cubicBezTo>
                <a:cubicBezTo>
                  <a:pt x="414" y="2824"/>
                  <a:pt x="431" y="2801"/>
                  <a:pt x="447" y="2780"/>
                </a:cubicBezTo>
                <a:cubicBezTo>
                  <a:pt x="454" y="2772"/>
                  <a:pt x="461" y="2762"/>
                  <a:pt x="464" y="2758"/>
                </a:cubicBezTo>
                <a:cubicBezTo>
                  <a:pt x="467" y="2754"/>
                  <a:pt x="477" y="2744"/>
                  <a:pt x="485" y="2736"/>
                </a:cubicBezTo>
                <a:cubicBezTo>
                  <a:pt x="492" y="2731"/>
                  <a:pt x="503" y="2721"/>
                  <a:pt x="504" y="2719"/>
                </a:cubicBezTo>
                <a:cubicBezTo>
                  <a:pt x="504" y="2718"/>
                  <a:pt x="504" y="2718"/>
                  <a:pt x="505" y="2718"/>
                </a:cubicBezTo>
                <a:cubicBezTo>
                  <a:pt x="509" y="2718"/>
                  <a:pt x="518" y="2710"/>
                  <a:pt x="519" y="2710"/>
                </a:cubicBezTo>
                <a:cubicBezTo>
                  <a:pt x="527" y="2703"/>
                  <a:pt x="573" y="2675"/>
                  <a:pt x="595" y="2664"/>
                </a:cubicBezTo>
                <a:cubicBezTo>
                  <a:pt x="629" y="2647"/>
                  <a:pt x="665" y="2633"/>
                  <a:pt x="713" y="2620"/>
                </a:cubicBezTo>
                <a:cubicBezTo>
                  <a:pt x="747" y="2611"/>
                  <a:pt x="841" y="2603"/>
                  <a:pt x="863" y="2606"/>
                </a:cubicBezTo>
                <a:cubicBezTo>
                  <a:pt x="883" y="2610"/>
                  <a:pt x="908" y="2605"/>
                  <a:pt x="938" y="2593"/>
                </a:cubicBezTo>
                <a:cubicBezTo>
                  <a:pt x="975" y="2578"/>
                  <a:pt x="1043" y="2562"/>
                  <a:pt x="1079" y="2560"/>
                </a:cubicBezTo>
                <a:cubicBezTo>
                  <a:pt x="1102" y="2559"/>
                  <a:pt x="1145" y="2562"/>
                  <a:pt x="1179" y="2568"/>
                </a:cubicBezTo>
                <a:cubicBezTo>
                  <a:pt x="1193" y="2570"/>
                  <a:pt x="1217" y="2579"/>
                  <a:pt x="1227" y="2586"/>
                </a:cubicBezTo>
                <a:cubicBezTo>
                  <a:pt x="1240" y="2594"/>
                  <a:pt x="1269" y="2620"/>
                  <a:pt x="1308" y="2658"/>
                </a:cubicBezTo>
                <a:cubicBezTo>
                  <a:pt x="1402" y="2748"/>
                  <a:pt x="1459" y="2824"/>
                  <a:pt x="1482" y="2890"/>
                </a:cubicBezTo>
                <a:cubicBezTo>
                  <a:pt x="1490" y="2913"/>
                  <a:pt x="1492" y="2924"/>
                  <a:pt x="1494" y="2952"/>
                </a:cubicBezTo>
                <a:cubicBezTo>
                  <a:pt x="1497" y="2984"/>
                  <a:pt x="1501" y="3016"/>
                  <a:pt x="1505" y="3033"/>
                </a:cubicBezTo>
                <a:cubicBezTo>
                  <a:pt x="1505" y="3036"/>
                  <a:pt x="1509" y="3076"/>
                  <a:pt x="1513" y="3130"/>
                </a:cubicBezTo>
                <a:cubicBezTo>
                  <a:pt x="1520" y="3216"/>
                  <a:pt x="1523" y="3246"/>
                  <a:pt x="1529" y="3290"/>
                </a:cubicBezTo>
                <a:cubicBezTo>
                  <a:pt x="1533" y="3313"/>
                  <a:pt x="1539" y="3350"/>
                  <a:pt x="1542" y="3360"/>
                </a:cubicBezTo>
                <a:cubicBezTo>
                  <a:pt x="1543" y="3364"/>
                  <a:pt x="1546" y="3375"/>
                  <a:pt x="1548" y="3384"/>
                </a:cubicBezTo>
                <a:cubicBezTo>
                  <a:pt x="1551" y="3394"/>
                  <a:pt x="1557" y="3414"/>
                  <a:pt x="1563" y="3430"/>
                </a:cubicBezTo>
                <a:cubicBezTo>
                  <a:pt x="1576" y="3467"/>
                  <a:pt x="1592" y="3513"/>
                  <a:pt x="1597" y="3531"/>
                </a:cubicBezTo>
                <a:cubicBezTo>
                  <a:pt x="1599" y="3538"/>
                  <a:pt x="1602" y="3549"/>
                  <a:pt x="1604" y="3556"/>
                </a:cubicBezTo>
                <a:cubicBezTo>
                  <a:pt x="1606" y="3562"/>
                  <a:pt x="1608" y="3571"/>
                  <a:pt x="1609" y="3576"/>
                </a:cubicBezTo>
                <a:cubicBezTo>
                  <a:pt x="1610" y="3581"/>
                  <a:pt x="1613" y="3592"/>
                  <a:pt x="1615" y="3600"/>
                </a:cubicBezTo>
                <a:cubicBezTo>
                  <a:pt x="1624" y="3633"/>
                  <a:pt x="1631" y="3716"/>
                  <a:pt x="1630" y="3772"/>
                </a:cubicBezTo>
                <a:cubicBezTo>
                  <a:pt x="1630" y="3787"/>
                  <a:pt x="1629" y="3803"/>
                  <a:pt x="1629" y="3809"/>
                </a:cubicBezTo>
                <a:cubicBezTo>
                  <a:pt x="1628" y="3854"/>
                  <a:pt x="1613" y="3940"/>
                  <a:pt x="1592" y="4014"/>
                </a:cubicBezTo>
                <a:cubicBezTo>
                  <a:pt x="1590" y="4021"/>
                  <a:pt x="1584" y="4041"/>
                  <a:pt x="1581" y="4049"/>
                </a:cubicBezTo>
                <a:cubicBezTo>
                  <a:pt x="1580" y="4047"/>
                  <a:pt x="1580" y="4043"/>
                  <a:pt x="1579" y="4038"/>
                </a:cubicBezTo>
                <a:cubicBezTo>
                  <a:pt x="1578" y="4019"/>
                  <a:pt x="1564" y="3988"/>
                  <a:pt x="1547" y="3967"/>
                </a:cubicBezTo>
                <a:cubicBezTo>
                  <a:pt x="1542" y="3960"/>
                  <a:pt x="1523" y="3940"/>
                  <a:pt x="1503" y="3922"/>
                </a:cubicBezTo>
                <a:cubicBezTo>
                  <a:pt x="1469" y="3890"/>
                  <a:pt x="1414" y="3828"/>
                  <a:pt x="1388" y="3791"/>
                </a:cubicBezTo>
                <a:cubicBezTo>
                  <a:pt x="1354" y="3743"/>
                  <a:pt x="1310" y="3639"/>
                  <a:pt x="1299" y="3582"/>
                </a:cubicBezTo>
                <a:cubicBezTo>
                  <a:pt x="1296" y="3570"/>
                  <a:pt x="1268" y="3474"/>
                  <a:pt x="1256" y="3440"/>
                </a:cubicBezTo>
                <a:cubicBezTo>
                  <a:pt x="1239" y="3389"/>
                  <a:pt x="1202" y="3319"/>
                  <a:pt x="1174" y="3285"/>
                </a:cubicBezTo>
                <a:cubicBezTo>
                  <a:pt x="1156" y="3264"/>
                  <a:pt x="1117" y="3233"/>
                  <a:pt x="1095" y="3222"/>
                </a:cubicBezTo>
                <a:cubicBezTo>
                  <a:pt x="1081" y="3215"/>
                  <a:pt x="1076" y="3215"/>
                  <a:pt x="1050" y="3217"/>
                </a:cubicBezTo>
                <a:cubicBezTo>
                  <a:pt x="1002" y="3220"/>
                  <a:pt x="945" y="3227"/>
                  <a:pt x="930" y="3232"/>
                </a:cubicBezTo>
                <a:cubicBezTo>
                  <a:pt x="911" y="3238"/>
                  <a:pt x="850" y="3274"/>
                  <a:pt x="831" y="3290"/>
                </a:cubicBezTo>
                <a:cubicBezTo>
                  <a:pt x="814" y="3305"/>
                  <a:pt x="777" y="3347"/>
                  <a:pt x="760" y="3371"/>
                </a:cubicBezTo>
                <a:cubicBezTo>
                  <a:pt x="721" y="3426"/>
                  <a:pt x="712" y="3455"/>
                  <a:pt x="701" y="3550"/>
                </a:cubicBezTo>
                <a:cubicBezTo>
                  <a:pt x="697" y="3587"/>
                  <a:pt x="700" y="3632"/>
                  <a:pt x="707" y="3649"/>
                </a:cubicBezTo>
                <a:cubicBezTo>
                  <a:pt x="708" y="3651"/>
                  <a:pt x="709" y="3653"/>
                  <a:pt x="709" y="3654"/>
                </a:cubicBezTo>
                <a:cubicBezTo>
                  <a:pt x="709" y="3655"/>
                  <a:pt x="708" y="3657"/>
                  <a:pt x="712" y="3665"/>
                </a:cubicBezTo>
                <a:cubicBezTo>
                  <a:pt x="714" y="3669"/>
                  <a:pt x="716" y="3675"/>
                  <a:pt x="716" y="3678"/>
                </a:cubicBezTo>
                <a:cubicBezTo>
                  <a:pt x="718" y="3686"/>
                  <a:pt x="732" y="3725"/>
                  <a:pt x="754" y="3781"/>
                </a:cubicBezTo>
                <a:cubicBezTo>
                  <a:pt x="764" y="3804"/>
                  <a:pt x="774" y="3835"/>
                  <a:pt x="777" y="3849"/>
                </a:cubicBezTo>
                <a:cubicBezTo>
                  <a:pt x="781" y="3863"/>
                  <a:pt x="787" y="3885"/>
                  <a:pt x="792" y="3897"/>
                </a:cubicBezTo>
                <a:cubicBezTo>
                  <a:pt x="799" y="3914"/>
                  <a:pt x="800" y="3918"/>
                  <a:pt x="804" y="3918"/>
                </a:cubicBezTo>
                <a:cubicBezTo>
                  <a:pt x="808" y="3917"/>
                  <a:pt x="809" y="3914"/>
                  <a:pt x="810" y="3910"/>
                </a:cubicBezTo>
                <a:cubicBezTo>
                  <a:pt x="816" y="3892"/>
                  <a:pt x="823" y="3864"/>
                  <a:pt x="822" y="3857"/>
                </a:cubicBezTo>
                <a:cubicBezTo>
                  <a:pt x="821" y="3839"/>
                  <a:pt x="848" y="3745"/>
                  <a:pt x="863" y="3710"/>
                </a:cubicBezTo>
                <a:cubicBezTo>
                  <a:pt x="874" y="3686"/>
                  <a:pt x="881" y="3672"/>
                  <a:pt x="888" y="3660"/>
                </a:cubicBezTo>
                <a:cubicBezTo>
                  <a:pt x="905" y="3631"/>
                  <a:pt x="928" y="3570"/>
                  <a:pt x="936" y="3535"/>
                </a:cubicBezTo>
                <a:cubicBezTo>
                  <a:pt x="942" y="3508"/>
                  <a:pt x="941" y="3482"/>
                  <a:pt x="933" y="3447"/>
                </a:cubicBezTo>
                <a:lnTo>
                  <a:pt x="932" y="3439"/>
                </a:lnTo>
                <a:lnTo>
                  <a:pt x="936" y="3439"/>
                </a:lnTo>
                <a:cubicBezTo>
                  <a:pt x="954" y="3443"/>
                  <a:pt x="980" y="3463"/>
                  <a:pt x="1005" y="3494"/>
                </a:cubicBezTo>
                <a:cubicBezTo>
                  <a:pt x="1024" y="3518"/>
                  <a:pt x="1066" y="3588"/>
                  <a:pt x="1089" y="3636"/>
                </a:cubicBezTo>
                <a:cubicBezTo>
                  <a:pt x="1110" y="3679"/>
                  <a:pt x="1132" y="3718"/>
                  <a:pt x="1154" y="3747"/>
                </a:cubicBezTo>
                <a:cubicBezTo>
                  <a:pt x="1189" y="3794"/>
                  <a:pt x="1192" y="3798"/>
                  <a:pt x="1195" y="3799"/>
                </a:cubicBezTo>
                <a:cubicBezTo>
                  <a:pt x="1195" y="3799"/>
                  <a:pt x="1196" y="3800"/>
                  <a:pt x="1196" y="3801"/>
                </a:cubicBezTo>
                <a:cubicBezTo>
                  <a:pt x="1196" y="3804"/>
                  <a:pt x="1199" y="3809"/>
                  <a:pt x="1202" y="3812"/>
                </a:cubicBezTo>
                <a:cubicBezTo>
                  <a:pt x="1204" y="3815"/>
                  <a:pt x="1212" y="3826"/>
                  <a:pt x="1220" y="3837"/>
                </a:cubicBezTo>
                <a:cubicBezTo>
                  <a:pt x="1252" y="3884"/>
                  <a:pt x="1271" y="3896"/>
                  <a:pt x="1335" y="3909"/>
                </a:cubicBezTo>
                <a:cubicBezTo>
                  <a:pt x="1355" y="3912"/>
                  <a:pt x="1376" y="3916"/>
                  <a:pt x="1380" y="3917"/>
                </a:cubicBezTo>
                <a:cubicBezTo>
                  <a:pt x="1393" y="3920"/>
                  <a:pt x="1477" y="3949"/>
                  <a:pt x="1496" y="3957"/>
                </a:cubicBezTo>
                <a:cubicBezTo>
                  <a:pt x="1523" y="3968"/>
                  <a:pt x="1540" y="3990"/>
                  <a:pt x="1555" y="4028"/>
                </a:cubicBezTo>
                <a:cubicBezTo>
                  <a:pt x="1561" y="4046"/>
                  <a:pt x="1562" y="4053"/>
                  <a:pt x="1562" y="4082"/>
                </a:cubicBezTo>
                <a:lnTo>
                  <a:pt x="1563" y="4115"/>
                </a:lnTo>
                <a:lnTo>
                  <a:pt x="1539" y="4171"/>
                </a:lnTo>
                <a:cubicBezTo>
                  <a:pt x="1510" y="4240"/>
                  <a:pt x="1489" y="4288"/>
                  <a:pt x="1474" y="4317"/>
                </a:cubicBezTo>
                <a:cubicBezTo>
                  <a:pt x="1468" y="4327"/>
                  <a:pt x="1462" y="4339"/>
                  <a:pt x="1462" y="4343"/>
                </a:cubicBezTo>
                <a:cubicBezTo>
                  <a:pt x="1462" y="4343"/>
                  <a:pt x="1461" y="4345"/>
                  <a:pt x="1459" y="4348"/>
                </a:cubicBezTo>
                <a:cubicBezTo>
                  <a:pt x="1456" y="4352"/>
                  <a:pt x="1449" y="4366"/>
                  <a:pt x="1416" y="4439"/>
                </a:cubicBezTo>
                <a:cubicBezTo>
                  <a:pt x="1406" y="4461"/>
                  <a:pt x="1377" y="4519"/>
                  <a:pt x="1364" y="4544"/>
                </a:cubicBezTo>
                <a:cubicBezTo>
                  <a:pt x="1361" y="4550"/>
                  <a:pt x="1358" y="4556"/>
                  <a:pt x="1357" y="4559"/>
                </a:cubicBezTo>
                <a:cubicBezTo>
                  <a:pt x="1352" y="4571"/>
                  <a:pt x="1332" y="4602"/>
                  <a:pt x="1324" y="4613"/>
                </a:cubicBezTo>
                <a:cubicBezTo>
                  <a:pt x="1322" y="4608"/>
                  <a:pt x="1320" y="4602"/>
                  <a:pt x="1318" y="4594"/>
                </a:cubicBezTo>
                <a:cubicBezTo>
                  <a:pt x="1310" y="4570"/>
                  <a:pt x="1303" y="4552"/>
                  <a:pt x="1271" y="4473"/>
                </a:cubicBezTo>
                <a:cubicBezTo>
                  <a:pt x="1249" y="4416"/>
                  <a:pt x="1241" y="4391"/>
                  <a:pt x="1231" y="4345"/>
                </a:cubicBezTo>
                <a:cubicBezTo>
                  <a:pt x="1227" y="4326"/>
                  <a:pt x="1221" y="4314"/>
                  <a:pt x="1212" y="4309"/>
                </a:cubicBezTo>
                <a:cubicBezTo>
                  <a:pt x="1207" y="4306"/>
                  <a:pt x="1202" y="4305"/>
                  <a:pt x="1196" y="4307"/>
                </a:cubicBezTo>
                <a:cubicBezTo>
                  <a:pt x="1189" y="4309"/>
                  <a:pt x="1184" y="4314"/>
                  <a:pt x="1181" y="4321"/>
                </a:cubicBezTo>
                <a:cubicBezTo>
                  <a:pt x="1176" y="4335"/>
                  <a:pt x="1183" y="4357"/>
                  <a:pt x="1201" y="4383"/>
                </a:cubicBezTo>
                <a:cubicBezTo>
                  <a:pt x="1221" y="4413"/>
                  <a:pt x="1230" y="4431"/>
                  <a:pt x="1256" y="4497"/>
                </a:cubicBezTo>
                <a:cubicBezTo>
                  <a:pt x="1277" y="4548"/>
                  <a:pt x="1289" y="4583"/>
                  <a:pt x="1302" y="4623"/>
                </a:cubicBezTo>
                <a:lnTo>
                  <a:pt x="1308" y="4643"/>
                </a:lnTo>
                <a:lnTo>
                  <a:pt x="1288" y="4677"/>
                </a:lnTo>
                <a:cubicBezTo>
                  <a:pt x="1265" y="4715"/>
                  <a:pt x="1196" y="4833"/>
                  <a:pt x="1191" y="4843"/>
                </a:cubicBezTo>
                <a:cubicBezTo>
                  <a:pt x="1167" y="4888"/>
                  <a:pt x="1143" y="4944"/>
                  <a:pt x="1127" y="4998"/>
                </a:cubicBezTo>
                <a:cubicBezTo>
                  <a:pt x="1117" y="5031"/>
                  <a:pt x="1110" y="5058"/>
                  <a:pt x="1109" y="5063"/>
                </a:cubicBezTo>
                <a:cubicBezTo>
                  <a:pt x="1108" y="5065"/>
                  <a:pt x="1106" y="5074"/>
                  <a:pt x="1103" y="5084"/>
                </a:cubicBezTo>
                <a:cubicBezTo>
                  <a:pt x="1096" y="5107"/>
                  <a:pt x="1076" y="5188"/>
                  <a:pt x="1075" y="5197"/>
                </a:cubicBezTo>
                <a:cubicBezTo>
                  <a:pt x="1075" y="5201"/>
                  <a:pt x="1073" y="5207"/>
                  <a:pt x="1072" y="5211"/>
                </a:cubicBezTo>
                <a:cubicBezTo>
                  <a:pt x="1070" y="5218"/>
                  <a:pt x="1053" y="5295"/>
                  <a:pt x="1049" y="5315"/>
                </a:cubicBezTo>
                <a:cubicBezTo>
                  <a:pt x="1048" y="5317"/>
                  <a:pt x="1041" y="5354"/>
                  <a:pt x="1033" y="5395"/>
                </a:cubicBezTo>
                <a:cubicBezTo>
                  <a:pt x="1026" y="5429"/>
                  <a:pt x="1020" y="5460"/>
                  <a:pt x="1018" y="5472"/>
                </a:cubicBezTo>
                <a:cubicBezTo>
                  <a:pt x="1018" y="5470"/>
                  <a:pt x="1017" y="5468"/>
                  <a:pt x="1017" y="5465"/>
                </a:cubicBezTo>
                <a:cubicBezTo>
                  <a:pt x="1015" y="5452"/>
                  <a:pt x="1006" y="5421"/>
                  <a:pt x="995" y="5392"/>
                </a:cubicBezTo>
                <a:cubicBezTo>
                  <a:pt x="985" y="5364"/>
                  <a:pt x="975" y="5334"/>
                  <a:pt x="972" y="5325"/>
                </a:cubicBezTo>
                <a:cubicBezTo>
                  <a:pt x="965" y="5302"/>
                  <a:pt x="959" y="5257"/>
                  <a:pt x="960" y="5238"/>
                </a:cubicBezTo>
                <a:cubicBezTo>
                  <a:pt x="962" y="5209"/>
                  <a:pt x="979" y="5153"/>
                  <a:pt x="1010" y="5066"/>
                </a:cubicBezTo>
                <a:cubicBezTo>
                  <a:pt x="1016" y="5051"/>
                  <a:pt x="1029" y="5008"/>
                  <a:pt x="1043" y="4959"/>
                </a:cubicBezTo>
                <a:cubicBezTo>
                  <a:pt x="1050" y="4934"/>
                  <a:pt x="1061" y="4896"/>
                  <a:pt x="1068" y="4874"/>
                </a:cubicBezTo>
                <a:cubicBezTo>
                  <a:pt x="1085" y="4814"/>
                  <a:pt x="1101" y="4751"/>
                  <a:pt x="1113" y="4691"/>
                </a:cubicBezTo>
                <a:cubicBezTo>
                  <a:pt x="1117" y="4668"/>
                  <a:pt x="1118" y="4656"/>
                  <a:pt x="1116" y="4621"/>
                </a:cubicBezTo>
                <a:cubicBezTo>
                  <a:pt x="1109" y="4519"/>
                  <a:pt x="1076" y="4429"/>
                  <a:pt x="1025" y="4374"/>
                </a:cubicBezTo>
                <a:cubicBezTo>
                  <a:pt x="1022" y="4370"/>
                  <a:pt x="1003" y="4353"/>
                  <a:pt x="983" y="4335"/>
                </a:cubicBezTo>
                <a:cubicBezTo>
                  <a:pt x="945" y="4299"/>
                  <a:pt x="925" y="4279"/>
                  <a:pt x="910" y="4259"/>
                </a:cubicBezTo>
                <a:cubicBezTo>
                  <a:pt x="901" y="4245"/>
                  <a:pt x="832" y="4128"/>
                  <a:pt x="829" y="4119"/>
                </a:cubicBezTo>
                <a:cubicBezTo>
                  <a:pt x="828" y="4114"/>
                  <a:pt x="819" y="4103"/>
                  <a:pt x="814" y="4102"/>
                </a:cubicBezTo>
                <a:cubicBezTo>
                  <a:pt x="812" y="4101"/>
                  <a:pt x="810" y="4101"/>
                  <a:pt x="809" y="4103"/>
                </a:cubicBezTo>
                <a:cubicBezTo>
                  <a:pt x="803" y="4110"/>
                  <a:pt x="798" y="4156"/>
                  <a:pt x="799" y="4175"/>
                </a:cubicBezTo>
                <a:cubicBezTo>
                  <a:pt x="800" y="4201"/>
                  <a:pt x="796" y="4233"/>
                  <a:pt x="788" y="4259"/>
                </a:cubicBezTo>
                <a:cubicBezTo>
                  <a:pt x="772" y="4307"/>
                  <a:pt x="767" y="4378"/>
                  <a:pt x="777" y="4408"/>
                </a:cubicBezTo>
                <a:cubicBezTo>
                  <a:pt x="779" y="4414"/>
                  <a:pt x="788" y="4428"/>
                  <a:pt x="796" y="4439"/>
                </a:cubicBezTo>
                <a:cubicBezTo>
                  <a:pt x="812" y="4459"/>
                  <a:pt x="843" y="4514"/>
                  <a:pt x="861" y="4552"/>
                </a:cubicBezTo>
                <a:lnTo>
                  <a:pt x="866" y="4562"/>
                </a:lnTo>
                <a:cubicBezTo>
                  <a:pt x="870" y="4570"/>
                  <a:pt x="873" y="4578"/>
                  <a:pt x="874" y="4580"/>
                </a:cubicBezTo>
                <a:cubicBezTo>
                  <a:pt x="876" y="4583"/>
                  <a:pt x="882" y="4595"/>
                  <a:pt x="888" y="4606"/>
                </a:cubicBezTo>
                <a:cubicBezTo>
                  <a:pt x="900" y="4627"/>
                  <a:pt x="912" y="4659"/>
                  <a:pt x="922" y="4697"/>
                </a:cubicBezTo>
                <a:cubicBezTo>
                  <a:pt x="927" y="4716"/>
                  <a:pt x="928" y="4726"/>
                  <a:pt x="928" y="4774"/>
                </a:cubicBezTo>
                <a:cubicBezTo>
                  <a:pt x="928" y="4831"/>
                  <a:pt x="924" y="4894"/>
                  <a:pt x="918" y="4924"/>
                </a:cubicBezTo>
                <a:cubicBezTo>
                  <a:pt x="895" y="5035"/>
                  <a:pt x="894" y="5040"/>
                  <a:pt x="897" y="5088"/>
                </a:cubicBezTo>
                <a:cubicBezTo>
                  <a:pt x="904" y="5198"/>
                  <a:pt x="913" y="5237"/>
                  <a:pt x="962" y="5367"/>
                </a:cubicBezTo>
                <a:lnTo>
                  <a:pt x="991" y="5444"/>
                </a:lnTo>
                <a:lnTo>
                  <a:pt x="994" y="5503"/>
                </a:lnTo>
                <a:cubicBezTo>
                  <a:pt x="998" y="5558"/>
                  <a:pt x="998" y="5564"/>
                  <a:pt x="992" y="5586"/>
                </a:cubicBezTo>
                <a:cubicBezTo>
                  <a:pt x="987" y="5611"/>
                  <a:pt x="962" y="5706"/>
                  <a:pt x="958" y="5717"/>
                </a:cubicBezTo>
                <a:cubicBezTo>
                  <a:pt x="956" y="5723"/>
                  <a:pt x="953" y="5734"/>
                  <a:pt x="952" y="5737"/>
                </a:cubicBezTo>
                <a:cubicBezTo>
                  <a:pt x="951" y="5740"/>
                  <a:pt x="939" y="5772"/>
                  <a:pt x="931" y="5794"/>
                </a:cubicBezTo>
                <a:cubicBezTo>
                  <a:pt x="928" y="5802"/>
                  <a:pt x="925" y="5809"/>
                  <a:pt x="925" y="5811"/>
                </a:cubicBezTo>
                <a:cubicBezTo>
                  <a:pt x="922" y="5820"/>
                  <a:pt x="893" y="5878"/>
                  <a:pt x="882" y="5897"/>
                </a:cubicBezTo>
                <a:cubicBezTo>
                  <a:pt x="839" y="5972"/>
                  <a:pt x="767" y="6043"/>
                  <a:pt x="662" y="6117"/>
                </a:cubicBezTo>
                <a:cubicBezTo>
                  <a:pt x="633" y="6136"/>
                  <a:pt x="566" y="6177"/>
                  <a:pt x="545" y="6188"/>
                </a:cubicBezTo>
                <a:cubicBezTo>
                  <a:pt x="546" y="6186"/>
                  <a:pt x="547" y="6183"/>
                  <a:pt x="548" y="6181"/>
                </a:cubicBezTo>
                <a:cubicBezTo>
                  <a:pt x="569" y="6139"/>
                  <a:pt x="590" y="6081"/>
                  <a:pt x="601" y="6029"/>
                </a:cubicBezTo>
                <a:cubicBezTo>
                  <a:pt x="614" y="5975"/>
                  <a:pt x="618" y="5939"/>
                  <a:pt x="617" y="5894"/>
                </a:cubicBezTo>
                <a:cubicBezTo>
                  <a:pt x="617" y="5861"/>
                  <a:pt x="618" y="5837"/>
                  <a:pt x="621" y="5810"/>
                </a:cubicBezTo>
                <a:cubicBezTo>
                  <a:pt x="624" y="5785"/>
                  <a:pt x="636" y="5730"/>
                  <a:pt x="650" y="5681"/>
                </a:cubicBezTo>
                <a:cubicBezTo>
                  <a:pt x="676" y="5588"/>
                  <a:pt x="678" y="5580"/>
                  <a:pt x="685" y="5538"/>
                </a:cubicBezTo>
                <a:cubicBezTo>
                  <a:pt x="697" y="5462"/>
                  <a:pt x="689" y="5394"/>
                  <a:pt x="661" y="5341"/>
                </a:cubicBezTo>
                <a:cubicBezTo>
                  <a:pt x="657" y="5333"/>
                  <a:pt x="654" y="5326"/>
                  <a:pt x="653" y="5325"/>
                </a:cubicBezTo>
                <a:lnTo>
                  <a:pt x="653" y="5325"/>
                </a:lnTo>
                <a:cubicBezTo>
                  <a:pt x="653" y="5323"/>
                  <a:pt x="647" y="5314"/>
                  <a:pt x="642" y="5307"/>
                </a:cubicBezTo>
                <a:cubicBezTo>
                  <a:pt x="636" y="5299"/>
                  <a:pt x="629" y="5289"/>
                  <a:pt x="627" y="5284"/>
                </a:cubicBezTo>
                <a:cubicBezTo>
                  <a:pt x="618" y="5270"/>
                  <a:pt x="564" y="5223"/>
                  <a:pt x="534" y="5204"/>
                </a:cubicBezTo>
                <a:cubicBezTo>
                  <a:pt x="500" y="5183"/>
                  <a:pt x="469" y="5170"/>
                  <a:pt x="436" y="5163"/>
                </a:cubicBezTo>
                <a:cubicBezTo>
                  <a:pt x="398" y="5155"/>
                  <a:pt x="385" y="5154"/>
                  <a:pt x="317" y="5158"/>
                </a:cubicBezTo>
                <a:cubicBezTo>
                  <a:pt x="258" y="5162"/>
                  <a:pt x="247" y="5164"/>
                  <a:pt x="215" y="5176"/>
                </a:cubicBezTo>
                <a:cubicBezTo>
                  <a:pt x="206" y="5179"/>
                  <a:pt x="194" y="5182"/>
                  <a:pt x="188" y="5184"/>
                </a:cubicBezTo>
                <a:cubicBezTo>
                  <a:pt x="188" y="5184"/>
                  <a:pt x="178" y="5186"/>
                  <a:pt x="175" y="5188"/>
                </a:cubicBezTo>
                <a:cubicBezTo>
                  <a:pt x="174" y="5188"/>
                  <a:pt x="171" y="5190"/>
                  <a:pt x="166" y="5191"/>
                </a:cubicBezTo>
                <a:cubicBezTo>
                  <a:pt x="154" y="5194"/>
                  <a:pt x="128" y="5208"/>
                  <a:pt x="112" y="5220"/>
                </a:cubicBezTo>
                <a:cubicBezTo>
                  <a:pt x="62" y="5259"/>
                  <a:pt x="49" y="5305"/>
                  <a:pt x="70" y="5364"/>
                </a:cubicBezTo>
                <a:cubicBezTo>
                  <a:pt x="79" y="5389"/>
                  <a:pt x="96" y="5411"/>
                  <a:pt x="116" y="5423"/>
                </a:cubicBezTo>
                <a:cubicBezTo>
                  <a:pt x="120" y="5425"/>
                  <a:pt x="129" y="5431"/>
                  <a:pt x="136" y="5435"/>
                </a:cubicBezTo>
                <a:cubicBezTo>
                  <a:pt x="143" y="5439"/>
                  <a:pt x="153" y="5448"/>
                  <a:pt x="158" y="5456"/>
                </a:cubicBezTo>
                <a:cubicBezTo>
                  <a:pt x="169" y="5470"/>
                  <a:pt x="170" y="5470"/>
                  <a:pt x="172" y="5470"/>
                </a:cubicBezTo>
                <a:lnTo>
                  <a:pt x="174" y="5470"/>
                </a:lnTo>
                <a:lnTo>
                  <a:pt x="175" y="5469"/>
                </a:lnTo>
                <a:cubicBezTo>
                  <a:pt x="175" y="5468"/>
                  <a:pt x="176" y="5467"/>
                  <a:pt x="180" y="5418"/>
                </a:cubicBezTo>
                <a:cubicBezTo>
                  <a:pt x="184" y="5361"/>
                  <a:pt x="185" y="5354"/>
                  <a:pt x="197" y="5321"/>
                </a:cubicBezTo>
                <a:cubicBezTo>
                  <a:pt x="214" y="5272"/>
                  <a:pt x="243" y="5229"/>
                  <a:pt x="257" y="5223"/>
                </a:cubicBezTo>
                <a:cubicBezTo>
                  <a:pt x="269" y="5218"/>
                  <a:pt x="279" y="5220"/>
                  <a:pt x="306" y="5231"/>
                </a:cubicBezTo>
                <a:cubicBezTo>
                  <a:pt x="324" y="5238"/>
                  <a:pt x="350" y="5256"/>
                  <a:pt x="352" y="5261"/>
                </a:cubicBezTo>
                <a:cubicBezTo>
                  <a:pt x="353" y="5264"/>
                  <a:pt x="357" y="5269"/>
                  <a:pt x="359" y="5272"/>
                </a:cubicBezTo>
                <a:cubicBezTo>
                  <a:pt x="367" y="5282"/>
                  <a:pt x="385" y="5325"/>
                  <a:pt x="393" y="5355"/>
                </a:cubicBezTo>
                <a:cubicBezTo>
                  <a:pt x="400" y="5383"/>
                  <a:pt x="409" y="5399"/>
                  <a:pt x="433" y="5433"/>
                </a:cubicBezTo>
                <a:cubicBezTo>
                  <a:pt x="443" y="5448"/>
                  <a:pt x="450" y="5459"/>
                  <a:pt x="451" y="5461"/>
                </a:cubicBezTo>
                <a:cubicBezTo>
                  <a:pt x="451" y="5464"/>
                  <a:pt x="455" y="5479"/>
                  <a:pt x="459" y="5492"/>
                </a:cubicBezTo>
                <a:cubicBezTo>
                  <a:pt x="463" y="5506"/>
                  <a:pt x="467" y="5528"/>
                  <a:pt x="469" y="5540"/>
                </a:cubicBezTo>
                <a:cubicBezTo>
                  <a:pt x="471" y="5552"/>
                  <a:pt x="473" y="5565"/>
                  <a:pt x="474" y="5568"/>
                </a:cubicBezTo>
                <a:cubicBezTo>
                  <a:pt x="475" y="5572"/>
                  <a:pt x="478" y="5582"/>
                  <a:pt x="480" y="5592"/>
                </a:cubicBezTo>
                <a:cubicBezTo>
                  <a:pt x="483" y="5602"/>
                  <a:pt x="490" y="5624"/>
                  <a:pt x="496" y="5641"/>
                </a:cubicBezTo>
                <a:cubicBezTo>
                  <a:pt x="516" y="5698"/>
                  <a:pt x="518" y="5713"/>
                  <a:pt x="517" y="5774"/>
                </a:cubicBezTo>
                <a:cubicBezTo>
                  <a:pt x="516" y="5788"/>
                  <a:pt x="518" y="5812"/>
                  <a:pt x="521" y="5828"/>
                </a:cubicBezTo>
                <a:cubicBezTo>
                  <a:pt x="527" y="5858"/>
                  <a:pt x="548" y="5916"/>
                  <a:pt x="563" y="5941"/>
                </a:cubicBezTo>
                <a:cubicBezTo>
                  <a:pt x="574" y="5960"/>
                  <a:pt x="582" y="5983"/>
                  <a:pt x="583" y="5998"/>
                </a:cubicBezTo>
                <a:cubicBezTo>
                  <a:pt x="583" y="6005"/>
                  <a:pt x="581" y="6019"/>
                  <a:pt x="577" y="6029"/>
                </a:cubicBezTo>
                <a:cubicBezTo>
                  <a:pt x="574" y="6039"/>
                  <a:pt x="570" y="6053"/>
                  <a:pt x="570" y="6059"/>
                </a:cubicBezTo>
                <a:cubicBezTo>
                  <a:pt x="566" y="6084"/>
                  <a:pt x="535" y="6164"/>
                  <a:pt x="518" y="6191"/>
                </a:cubicBezTo>
                <a:cubicBezTo>
                  <a:pt x="508" y="6207"/>
                  <a:pt x="501" y="6211"/>
                  <a:pt x="451" y="6234"/>
                </a:cubicBezTo>
                <a:cubicBezTo>
                  <a:pt x="373" y="6269"/>
                  <a:pt x="270" y="6308"/>
                  <a:pt x="195" y="6331"/>
                </a:cubicBezTo>
                <a:cubicBezTo>
                  <a:pt x="144" y="6346"/>
                  <a:pt x="131" y="6349"/>
                  <a:pt x="76" y="6361"/>
                </a:cubicBezTo>
                <a:cubicBezTo>
                  <a:pt x="27" y="6371"/>
                  <a:pt x="6" y="6379"/>
                  <a:pt x="1" y="6390"/>
                </a:cubicBezTo>
                <a:cubicBezTo>
                  <a:pt x="-1" y="6394"/>
                  <a:pt x="0" y="6398"/>
                  <a:pt x="2" y="6402"/>
                </a:cubicBezTo>
                <a:cubicBezTo>
                  <a:pt x="4" y="6405"/>
                  <a:pt x="7" y="6408"/>
                  <a:pt x="11" y="6408"/>
                </a:cubicBezTo>
                <a:lnTo>
                  <a:pt x="11" y="6408"/>
                </a:lnTo>
                <a:cubicBezTo>
                  <a:pt x="15" y="6408"/>
                  <a:pt x="19" y="6405"/>
                  <a:pt x="22" y="6402"/>
                </a:cubicBezTo>
                <a:cubicBezTo>
                  <a:pt x="27" y="6395"/>
                  <a:pt x="43" y="6390"/>
                  <a:pt x="95" y="6380"/>
                </a:cubicBezTo>
                <a:cubicBezTo>
                  <a:pt x="201" y="6358"/>
                  <a:pt x="337" y="6310"/>
                  <a:pt x="469" y="6250"/>
                </a:cubicBezTo>
                <a:cubicBezTo>
                  <a:pt x="492" y="6239"/>
                  <a:pt x="510" y="6231"/>
                  <a:pt x="512" y="6231"/>
                </a:cubicBezTo>
                <a:cubicBezTo>
                  <a:pt x="514" y="6230"/>
                  <a:pt x="517" y="6229"/>
                  <a:pt x="518" y="6227"/>
                </a:cubicBezTo>
                <a:cubicBezTo>
                  <a:pt x="519" y="6226"/>
                  <a:pt x="526" y="6223"/>
                  <a:pt x="534" y="6219"/>
                </a:cubicBezTo>
                <a:cubicBezTo>
                  <a:pt x="667" y="6152"/>
                  <a:pt x="801" y="6048"/>
                  <a:pt x="868" y="5959"/>
                </a:cubicBezTo>
                <a:cubicBezTo>
                  <a:pt x="883" y="5938"/>
                  <a:pt x="896" y="5917"/>
                  <a:pt x="916" y="5882"/>
                </a:cubicBezTo>
                <a:cubicBezTo>
                  <a:pt x="937" y="5844"/>
                  <a:pt x="943" y="5836"/>
                  <a:pt x="972" y="5811"/>
                </a:cubicBezTo>
                <a:cubicBezTo>
                  <a:pt x="1000" y="5787"/>
                  <a:pt x="1014" y="5779"/>
                  <a:pt x="1039" y="5772"/>
                </a:cubicBezTo>
                <a:cubicBezTo>
                  <a:pt x="1082" y="5762"/>
                  <a:pt x="1106" y="5759"/>
                  <a:pt x="1211" y="5748"/>
                </a:cubicBezTo>
                <a:cubicBezTo>
                  <a:pt x="1265" y="5743"/>
                  <a:pt x="1298" y="5737"/>
                  <a:pt x="1336" y="5726"/>
                </a:cubicBezTo>
                <a:cubicBezTo>
                  <a:pt x="1339" y="5725"/>
                  <a:pt x="1351" y="5721"/>
                  <a:pt x="1362" y="5718"/>
                </a:cubicBezTo>
                <a:cubicBezTo>
                  <a:pt x="1381" y="5713"/>
                  <a:pt x="1408" y="5704"/>
                  <a:pt x="1420" y="5699"/>
                </a:cubicBezTo>
                <a:cubicBezTo>
                  <a:pt x="1426" y="5696"/>
                  <a:pt x="1429" y="5695"/>
                  <a:pt x="1438" y="5693"/>
                </a:cubicBezTo>
                <a:cubicBezTo>
                  <a:pt x="1442" y="5692"/>
                  <a:pt x="1450" y="5689"/>
                  <a:pt x="1454" y="5687"/>
                </a:cubicBezTo>
                <a:cubicBezTo>
                  <a:pt x="1459" y="5685"/>
                  <a:pt x="1465" y="5682"/>
                  <a:pt x="1467" y="5682"/>
                </a:cubicBezTo>
                <a:cubicBezTo>
                  <a:pt x="1483" y="5678"/>
                  <a:pt x="1546" y="5650"/>
                  <a:pt x="1567" y="5638"/>
                </a:cubicBezTo>
                <a:cubicBezTo>
                  <a:pt x="1606" y="5616"/>
                  <a:pt x="1624" y="5600"/>
                  <a:pt x="1676" y="5538"/>
                </a:cubicBezTo>
                <a:cubicBezTo>
                  <a:pt x="1744" y="5455"/>
                  <a:pt x="1766" y="5424"/>
                  <a:pt x="1785" y="5382"/>
                </a:cubicBezTo>
                <a:cubicBezTo>
                  <a:pt x="1803" y="5344"/>
                  <a:pt x="1810" y="5332"/>
                  <a:pt x="1835" y="5304"/>
                </a:cubicBezTo>
                <a:cubicBezTo>
                  <a:pt x="1881" y="5252"/>
                  <a:pt x="1928" y="5221"/>
                  <a:pt x="2008" y="5187"/>
                </a:cubicBezTo>
                <a:cubicBezTo>
                  <a:pt x="2061" y="5165"/>
                  <a:pt x="2065" y="5159"/>
                  <a:pt x="2064" y="5153"/>
                </a:cubicBezTo>
                <a:cubicBezTo>
                  <a:pt x="2063" y="5150"/>
                  <a:pt x="2059" y="5148"/>
                  <a:pt x="2055" y="5148"/>
                </a:cubicBezTo>
                <a:cubicBezTo>
                  <a:pt x="2052" y="5148"/>
                  <a:pt x="2036" y="5148"/>
                  <a:pt x="2018" y="5148"/>
                </a:cubicBezTo>
                <a:cubicBezTo>
                  <a:pt x="2001" y="5148"/>
                  <a:pt x="1983" y="5147"/>
                  <a:pt x="1979" y="5147"/>
                </a:cubicBezTo>
                <a:cubicBezTo>
                  <a:pt x="1975" y="5146"/>
                  <a:pt x="1963" y="5146"/>
                  <a:pt x="1952" y="5145"/>
                </a:cubicBezTo>
                <a:cubicBezTo>
                  <a:pt x="1942" y="5145"/>
                  <a:pt x="1927" y="5144"/>
                  <a:pt x="1919" y="5143"/>
                </a:cubicBezTo>
                <a:cubicBezTo>
                  <a:pt x="1912" y="5142"/>
                  <a:pt x="1891" y="5140"/>
                  <a:pt x="1874" y="5138"/>
                </a:cubicBezTo>
                <a:cubicBezTo>
                  <a:pt x="1857" y="5136"/>
                  <a:pt x="1834" y="5134"/>
                  <a:pt x="1824" y="5132"/>
                </a:cubicBezTo>
                <a:cubicBezTo>
                  <a:pt x="1793" y="5127"/>
                  <a:pt x="1725" y="5124"/>
                  <a:pt x="1704" y="5127"/>
                </a:cubicBezTo>
                <a:cubicBezTo>
                  <a:pt x="1645" y="5136"/>
                  <a:pt x="1593" y="5167"/>
                  <a:pt x="1542" y="5225"/>
                </a:cubicBezTo>
                <a:cubicBezTo>
                  <a:pt x="1516" y="5255"/>
                  <a:pt x="1482" y="5296"/>
                  <a:pt x="1468" y="5314"/>
                </a:cubicBezTo>
                <a:cubicBezTo>
                  <a:pt x="1463" y="5321"/>
                  <a:pt x="1451" y="5335"/>
                  <a:pt x="1442" y="5346"/>
                </a:cubicBezTo>
                <a:cubicBezTo>
                  <a:pt x="1417" y="5376"/>
                  <a:pt x="1398" y="5402"/>
                  <a:pt x="1380" y="5428"/>
                </a:cubicBezTo>
                <a:cubicBezTo>
                  <a:pt x="1359" y="5460"/>
                  <a:pt x="1341" y="5483"/>
                  <a:pt x="1327" y="5499"/>
                </a:cubicBezTo>
                <a:cubicBezTo>
                  <a:pt x="1320" y="5506"/>
                  <a:pt x="1313" y="5513"/>
                  <a:pt x="1311" y="5515"/>
                </a:cubicBezTo>
                <a:cubicBezTo>
                  <a:pt x="1309" y="5517"/>
                  <a:pt x="1282" y="5542"/>
                  <a:pt x="1264" y="5558"/>
                </a:cubicBezTo>
                <a:cubicBezTo>
                  <a:pt x="1258" y="5564"/>
                  <a:pt x="1162" y="5631"/>
                  <a:pt x="1148" y="5639"/>
                </a:cubicBezTo>
                <a:cubicBezTo>
                  <a:pt x="1144" y="5641"/>
                  <a:pt x="1140" y="5645"/>
                  <a:pt x="1137" y="5647"/>
                </a:cubicBezTo>
                <a:cubicBezTo>
                  <a:pt x="1136" y="5649"/>
                  <a:pt x="1129" y="5655"/>
                  <a:pt x="1121" y="5660"/>
                </a:cubicBezTo>
                <a:cubicBezTo>
                  <a:pt x="1114" y="5666"/>
                  <a:pt x="1095" y="5684"/>
                  <a:pt x="1080" y="5701"/>
                </a:cubicBezTo>
                <a:cubicBezTo>
                  <a:pt x="1065" y="5719"/>
                  <a:pt x="1054" y="5730"/>
                  <a:pt x="1052" y="5732"/>
                </a:cubicBezTo>
                <a:cubicBezTo>
                  <a:pt x="1048" y="5733"/>
                  <a:pt x="1038" y="5741"/>
                  <a:pt x="1035" y="5744"/>
                </a:cubicBezTo>
                <a:cubicBezTo>
                  <a:pt x="1029" y="5750"/>
                  <a:pt x="1017" y="5757"/>
                  <a:pt x="1010" y="5760"/>
                </a:cubicBezTo>
                <a:cubicBezTo>
                  <a:pt x="992" y="5766"/>
                  <a:pt x="978" y="5775"/>
                  <a:pt x="962" y="5789"/>
                </a:cubicBezTo>
                <a:cubicBezTo>
                  <a:pt x="958" y="5793"/>
                  <a:pt x="955" y="5796"/>
                  <a:pt x="952" y="5798"/>
                </a:cubicBezTo>
                <a:cubicBezTo>
                  <a:pt x="953" y="5796"/>
                  <a:pt x="954" y="5794"/>
                  <a:pt x="956" y="5791"/>
                </a:cubicBezTo>
                <a:cubicBezTo>
                  <a:pt x="965" y="5774"/>
                  <a:pt x="1020" y="5580"/>
                  <a:pt x="1025" y="5546"/>
                </a:cubicBezTo>
                <a:cubicBezTo>
                  <a:pt x="1025" y="5544"/>
                  <a:pt x="1028" y="5530"/>
                  <a:pt x="1032" y="5514"/>
                </a:cubicBezTo>
                <a:cubicBezTo>
                  <a:pt x="1040" y="5478"/>
                  <a:pt x="1041" y="5470"/>
                  <a:pt x="1047" y="5441"/>
                </a:cubicBezTo>
                <a:cubicBezTo>
                  <a:pt x="1049" y="5428"/>
                  <a:pt x="1055" y="5399"/>
                  <a:pt x="1060" y="5376"/>
                </a:cubicBezTo>
                <a:lnTo>
                  <a:pt x="1061" y="5371"/>
                </a:lnTo>
                <a:cubicBezTo>
                  <a:pt x="1066" y="5342"/>
                  <a:pt x="1070" y="5324"/>
                  <a:pt x="1072" y="5315"/>
                </a:cubicBezTo>
                <a:lnTo>
                  <a:pt x="1072" y="5313"/>
                </a:lnTo>
                <a:cubicBezTo>
                  <a:pt x="1080" y="5267"/>
                  <a:pt x="1145" y="5153"/>
                  <a:pt x="1196" y="5096"/>
                </a:cubicBezTo>
                <a:cubicBezTo>
                  <a:pt x="1248" y="5037"/>
                  <a:pt x="1312" y="5005"/>
                  <a:pt x="1450" y="4968"/>
                </a:cubicBezTo>
                <a:cubicBezTo>
                  <a:pt x="1526" y="4947"/>
                  <a:pt x="1543" y="4941"/>
                  <a:pt x="1676" y="4889"/>
                </a:cubicBezTo>
                <a:cubicBezTo>
                  <a:pt x="1759" y="4856"/>
                  <a:pt x="1807" y="4823"/>
                  <a:pt x="1836" y="4780"/>
                </a:cubicBezTo>
                <a:cubicBezTo>
                  <a:pt x="1874" y="4726"/>
                  <a:pt x="1909" y="4681"/>
                  <a:pt x="1949" y="4636"/>
                </a:cubicBezTo>
                <a:cubicBezTo>
                  <a:pt x="2014" y="4561"/>
                  <a:pt x="2042" y="4536"/>
                  <a:pt x="2097" y="4501"/>
                </a:cubicBezTo>
                <a:cubicBezTo>
                  <a:pt x="2135" y="4476"/>
                  <a:pt x="2180" y="4460"/>
                  <a:pt x="2226" y="4456"/>
                </a:cubicBezTo>
                <a:cubicBezTo>
                  <a:pt x="2273" y="4452"/>
                  <a:pt x="2319" y="4458"/>
                  <a:pt x="2359" y="4476"/>
                </a:cubicBezTo>
                <a:cubicBezTo>
                  <a:pt x="2396" y="4491"/>
                  <a:pt x="2453" y="4541"/>
                  <a:pt x="2473" y="4575"/>
                </a:cubicBezTo>
                <a:cubicBezTo>
                  <a:pt x="2480" y="4586"/>
                  <a:pt x="2504" y="4617"/>
                  <a:pt x="2511" y="4617"/>
                </a:cubicBezTo>
                <a:moveTo>
                  <a:pt x="1387" y="4927"/>
                </a:moveTo>
                <a:cubicBezTo>
                  <a:pt x="1389" y="4925"/>
                  <a:pt x="1395" y="4922"/>
                  <a:pt x="1396" y="4918"/>
                </a:cubicBezTo>
                <a:lnTo>
                  <a:pt x="1396" y="4918"/>
                </a:lnTo>
                <a:cubicBezTo>
                  <a:pt x="1401" y="4917"/>
                  <a:pt x="1409" y="4909"/>
                  <a:pt x="1411" y="4907"/>
                </a:cubicBezTo>
                <a:cubicBezTo>
                  <a:pt x="1428" y="4890"/>
                  <a:pt x="1474" y="4852"/>
                  <a:pt x="1503" y="4833"/>
                </a:cubicBezTo>
                <a:cubicBezTo>
                  <a:pt x="1518" y="4823"/>
                  <a:pt x="1553" y="4807"/>
                  <a:pt x="1591" y="4793"/>
                </a:cubicBezTo>
                <a:cubicBezTo>
                  <a:pt x="1601" y="4790"/>
                  <a:pt x="1611" y="4786"/>
                  <a:pt x="1615" y="4784"/>
                </a:cubicBezTo>
                <a:cubicBezTo>
                  <a:pt x="1650" y="4768"/>
                  <a:pt x="1679" y="4754"/>
                  <a:pt x="1692" y="4747"/>
                </a:cubicBezTo>
                <a:cubicBezTo>
                  <a:pt x="1729" y="4728"/>
                  <a:pt x="1756" y="4704"/>
                  <a:pt x="1797" y="4652"/>
                </a:cubicBezTo>
                <a:cubicBezTo>
                  <a:pt x="1808" y="4638"/>
                  <a:pt x="1820" y="4622"/>
                  <a:pt x="1825" y="4617"/>
                </a:cubicBezTo>
                <a:cubicBezTo>
                  <a:pt x="1829" y="4611"/>
                  <a:pt x="1844" y="4593"/>
                  <a:pt x="1857" y="4577"/>
                </a:cubicBezTo>
                <a:cubicBezTo>
                  <a:pt x="1874" y="4556"/>
                  <a:pt x="1887" y="4540"/>
                  <a:pt x="1896" y="4529"/>
                </a:cubicBezTo>
                <a:cubicBezTo>
                  <a:pt x="1909" y="4512"/>
                  <a:pt x="1910" y="4510"/>
                  <a:pt x="1907" y="4507"/>
                </a:cubicBezTo>
                <a:cubicBezTo>
                  <a:pt x="1905" y="4505"/>
                  <a:pt x="1901" y="4507"/>
                  <a:pt x="1898" y="4511"/>
                </a:cubicBezTo>
                <a:cubicBezTo>
                  <a:pt x="1895" y="4513"/>
                  <a:pt x="1892" y="4518"/>
                  <a:pt x="1887" y="4523"/>
                </a:cubicBezTo>
                <a:cubicBezTo>
                  <a:pt x="1877" y="4534"/>
                  <a:pt x="1863" y="4550"/>
                  <a:pt x="1844" y="4572"/>
                </a:cubicBezTo>
                <a:cubicBezTo>
                  <a:pt x="1810" y="4610"/>
                  <a:pt x="1772" y="4651"/>
                  <a:pt x="1760" y="4664"/>
                </a:cubicBezTo>
                <a:cubicBezTo>
                  <a:pt x="1749" y="4674"/>
                  <a:pt x="1736" y="4687"/>
                  <a:pt x="1734" y="4690"/>
                </a:cubicBezTo>
                <a:cubicBezTo>
                  <a:pt x="1722" y="4706"/>
                  <a:pt x="1641" y="4749"/>
                  <a:pt x="1576" y="4774"/>
                </a:cubicBezTo>
                <a:cubicBezTo>
                  <a:pt x="1550" y="4784"/>
                  <a:pt x="1507" y="4805"/>
                  <a:pt x="1490" y="4815"/>
                </a:cubicBezTo>
                <a:cubicBezTo>
                  <a:pt x="1471" y="4827"/>
                  <a:pt x="1436" y="4854"/>
                  <a:pt x="1419" y="4870"/>
                </a:cubicBezTo>
                <a:cubicBezTo>
                  <a:pt x="1411" y="4877"/>
                  <a:pt x="1395" y="4891"/>
                  <a:pt x="1382" y="4900"/>
                </a:cubicBezTo>
                <a:cubicBezTo>
                  <a:pt x="1370" y="4910"/>
                  <a:pt x="1354" y="4922"/>
                  <a:pt x="1348" y="4926"/>
                </a:cubicBezTo>
                <a:cubicBezTo>
                  <a:pt x="1345" y="4929"/>
                  <a:pt x="1342" y="4931"/>
                  <a:pt x="1339" y="4933"/>
                </a:cubicBezTo>
                <a:cubicBezTo>
                  <a:pt x="1342" y="4927"/>
                  <a:pt x="1344" y="4924"/>
                  <a:pt x="1344" y="4923"/>
                </a:cubicBezTo>
                <a:cubicBezTo>
                  <a:pt x="1347" y="4921"/>
                  <a:pt x="1353" y="4906"/>
                  <a:pt x="1355" y="4902"/>
                </a:cubicBezTo>
                <a:cubicBezTo>
                  <a:pt x="1363" y="4883"/>
                  <a:pt x="1390" y="4842"/>
                  <a:pt x="1402" y="4831"/>
                </a:cubicBezTo>
                <a:cubicBezTo>
                  <a:pt x="1418" y="4816"/>
                  <a:pt x="1444" y="4797"/>
                  <a:pt x="1467" y="4784"/>
                </a:cubicBezTo>
                <a:cubicBezTo>
                  <a:pt x="1529" y="4748"/>
                  <a:pt x="1661" y="4660"/>
                  <a:pt x="1676" y="4643"/>
                </a:cubicBezTo>
                <a:cubicBezTo>
                  <a:pt x="1701" y="4617"/>
                  <a:pt x="1758" y="4540"/>
                  <a:pt x="1797" y="4479"/>
                </a:cubicBezTo>
                <a:cubicBezTo>
                  <a:pt x="1811" y="4457"/>
                  <a:pt x="1853" y="4407"/>
                  <a:pt x="1866" y="4397"/>
                </a:cubicBezTo>
                <a:cubicBezTo>
                  <a:pt x="1889" y="4378"/>
                  <a:pt x="1912" y="4364"/>
                  <a:pt x="1938" y="4354"/>
                </a:cubicBezTo>
                <a:cubicBezTo>
                  <a:pt x="1966" y="4343"/>
                  <a:pt x="1986" y="4341"/>
                  <a:pt x="2024" y="4349"/>
                </a:cubicBezTo>
                <a:lnTo>
                  <a:pt x="2024" y="4349"/>
                </a:lnTo>
                <a:cubicBezTo>
                  <a:pt x="2035" y="4351"/>
                  <a:pt x="2054" y="4356"/>
                  <a:pt x="2065" y="4358"/>
                </a:cubicBezTo>
                <a:cubicBezTo>
                  <a:pt x="2076" y="4361"/>
                  <a:pt x="2103" y="4368"/>
                  <a:pt x="2126" y="4373"/>
                </a:cubicBezTo>
                <a:lnTo>
                  <a:pt x="2127" y="4374"/>
                </a:lnTo>
                <a:cubicBezTo>
                  <a:pt x="2164" y="4382"/>
                  <a:pt x="2192" y="4391"/>
                  <a:pt x="2213" y="4398"/>
                </a:cubicBezTo>
                <a:lnTo>
                  <a:pt x="2214" y="4399"/>
                </a:lnTo>
                <a:cubicBezTo>
                  <a:pt x="2224" y="4402"/>
                  <a:pt x="2243" y="4409"/>
                  <a:pt x="2257" y="4413"/>
                </a:cubicBezTo>
                <a:cubicBezTo>
                  <a:pt x="2282" y="4421"/>
                  <a:pt x="2299" y="4428"/>
                  <a:pt x="2319" y="4438"/>
                </a:cubicBezTo>
                <a:cubicBezTo>
                  <a:pt x="2298" y="4433"/>
                  <a:pt x="2276" y="4430"/>
                  <a:pt x="2242" y="4430"/>
                </a:cubicBezTo>
                <a:cubicBezTo>
                  <a:pt x="2203" y="4430"/>
                  <a:pt x="2140" y="4447"/>
                  <a:pt x="2100" y="4470"/>
                </a:cubicBezTo>
                <a:cubicBezTo>
                  <a:pt x="2078" y="4482"/>
                  <a:pt x="2032" y="4515"/>
                  <a:pt x="2014" y="4532"/>
                </a:cubicBezTo>
                <a:cubicBezTo>
                  <a:pt x="1989" y="4555"/>
                  <a:pt x="1956" y="4590"/>
                  <a:pt x="1922" y="4630"/>
                </a:cubicBezTo>
                <a:cubicBezTo>
                  <a:pt x="1883" y="4675"/>
                  <a:pt x="1865" y="4698"/>
                  <a:pt x="1821" y="4761"/>
                </a:cubicBezTo>
                <a:cubicBezTo>
                  <a:pt x="1792" y="4802"/>
                  <a:pt x="1758" y="4829"/>
                  <a:pt x="1707" y="4851"/>
                </a:cubicBezTo>
                <a:cubicBezTo>
                  <a:pt x="1611" y="4892"/>
                  <a:pt x="1527" y="4923"/>
                  <a:pt x="1462" y="4940"/>
                </a:cubicBezTo>
                <a:cubicBezTo>
                  <a:pt x="1393" y="4958"/>
                  <a:pt x="1361" y="4969"/>
                  <a:pt x="1322" y="4984"/>
                </a:cubicBezTo>
                <a:cubicBezTo>
                  <a:pt x="1316" y="4986"/>
                  <a:pt x="1311" y="4988"/>
                  <a:pt x="1307" y="4990"/>
                </a:cubicBezTo>
                <a:cubicBezTo>
                  <a:pt x="1311" y="4987"/>
                  <a:pt x="1315" y="4983"/>
                  <a:pt x="1320" y="4979"/>
                </a:cubicBezTo>
                <a:cubicBezTo>
                  <a:pt x="1334" y="4968"/>
                  <a:pt x="1353" y="4953"/>
                  <a:pt x="1362" y="4945"/>
                </a:cubicBezTo>
                <a:cubicBezTo>
                  <a:pt x="1372" y="4937"/>
                  <a:pt x="1383" y="4929"/>
                  <a:pt x="1387" y="4927"/>
                </a:cubicBezTo>
                <a:moveTo>
                  <a:pt x="2117" y="4348"/>
                </a:moveTo>
                <a:cubicBezTo>
                  <a:pt x="2105" y="4345"/>
                  <a:pt x="2080" y="4339"/>
                  <a:pt x="2062" y="4335"/>
                </a:cubicBezTo>
                <a:cubicBezTo>
                  <a:pt x="2056" y="4333"/>
                  <a:pt x="2050" y="4332"/>
                  <a:pt x="2045" y="4330"/>
                </a:cubicBezTo>
                <a:cubicBezTo>
                  <a:pt x="2067" y="4329"/>
                  <a:pt x="2105" y="4328"/>
                  <a:pt x="2123" y="4328"/>
                </a:cubicBezTo>
                <a:cubicBezTo>
                  <a:pt x="2181" y="4331"/>
                  <a:pt x="2226" y="4339"/>
                  <a:pt x="2273" y="4355"/>
                </a:cubicBezTo>
                <a:cubicBezTo>
                  <a:pt x="2338" y="4377"/>
                  <a:pt x="2373" y="4395"/>
                  <a:pt x="2416" y="4431"/>
                </a:cubicBezTo>
                <a:cubicBezTo>
                  <a:pt x="2443" y="4453"/>
                  <a:pt x="2467" y="4478"/>
                  <a:pt x="2469" y="4483"/>
                </a:cubicBezTo>
                <a:cubicBezTo>
                  <a:pt x="2469" y="4485"/>
                  <a:pt x="2470" y="4487"/>
                  <a:pt x="2471" y="4489"/>
                </a:cubicBezTo>
                <a:cubicBezTo>
                  <a:pt x="2472" y="4489"/>
                  <a:pt x="2473" y="4490"/>
                  <a:pt x="2474" y="4490"/>
                </a:cubicBezTo>
                <a:cubicBezTo>
                  <a:pt x="2477" y="4494"/>
                  <a:pt x="2486" y="4518"/>
                  <a:pt x="2489" y="4542"/>
                </a:cubicBezTo>
                <a:lnTo>
                  <a:pt x="2490" y="4553"/>
                </a:lnTo>
                <a:lnTo>
                  <a:pt x="2489" y="4551"/>
                </a:lnTo>
                <a:cubicBezTo>
                  <a:pt x="2458" y="4511"/>
                  <a:pt x="2420" y="4477"/>
                  <a:pt x="2370" y="4444"/>
                </a:cubicBezTo>
                <a:cubicBezTo>
                  <a:pt x="2325" y="4415"/>
                  <a:pt x="2306" y="4406"/>
                  <a:pt x="2258" y="4390"/>
                </a:cubicBezTo>
                <a:cubicBezTo>
                  <a:pt x="2242" y="4385"/>
                  <a:pt x="2219" y="4377"/>
                  <a:pt x="2206" y="4372"/>
                </a:cubicBezTo>
                <a:cubicBezTo>
                  <a:pt x="2193" y="4367"/>
                  <a:pt x="2173" y="4361"/>
                  <a:pt x="2161" y="4358"/>
                </a:cubicBezTo>
                <a:cubicBezTo>
                  <a:pt x="2149" y="4356"/>
                  <a:pt x="2130" y="4351"/>
                  <a:pt x="2117" y="4348"/>
                </a:cubicBezTo>
                <a:moveTo>
                  <a:pt x="1858" y="4046"/>
                </a:moveTo>
                <a:cubicBezTo>
                  <a:pt x="1858" y="4049"/>
                  <a:pt x="1849" y="4058"/>
                  <a:pt x="1827" y="4065"/>
                </a:cubicBezTo>
                <a:cubicBezTo>
                  <a:pt x="1825" y="4066"/>
                  <a:pt x="1823" y="4067"/>
                  <a:pt x="1820" y="4068"/>
                </a:cubicBezTo>
                <a:cubicBezTo>
                  <a:pt x="1823" y="4065"/>
                  <a:pt x="1825" y="4063"/>
                  <a:pt x="1829" y="4060"/>
                </a:cubicBezTo>
                <a:cubicBezTo>
                  <a:pt x="1841" y="4049"/>
                  <a:pt x="1851" y="4044"/>
                  <a:pt x="1856" y="4044"/>
                </a:cubicBezTo>
                <a:lnTo>
                  <a:pt x="1857" y="4045"/>
                </a:lnTo>
                <a:cubicBezTo>
                  <a:pt x="1857" y="4045"/>
                  <a:pt x="1858" y="4045"/>
                  <a:pt x="1858" y="4046"/>
                </a:cubicBezTo>
                <a:moveTo>
                  <a:pt x="2699" y="2816"/>
                </a:moveTo>
                <a:cubicBezTo>
                  <a:pt x="2696" y="2814"/>
                  <a:pt x="2688" y="2809"/>
                  <a:pt x="2683" y="2805"/>
                </a:cubicBezTo>
                <a:cubicBezTo>
                  <a:pt x="2682" y="2804"/>
                  <a:pt x="2679" y="2802"/>
                  <a:pt x="2677" y="2805"/>
                </a:cubicBezTo>
                <a:cubicBezTo>
                  <a:pt x="2674" y="2808"/>
                  <a:pt x="2677" y="2810"/>
                  <a:pt x="2681" y="2815"/>
                </a:cubicBezTo>
                <a:cubicBezTo>
                  <a:pt x="2684" y="2819"/>
                  <a:pt x="2689" y="2823"/>
                  <a:pt x="2694" y="2829"/>
                </a:cubicBezTo>
                <a:cubicBezTo>
                  <a:pt x="2707" y="2842"/>
                  <a:pt x="2724" y="2862"/>
                  <a:pt x="2730" y="2871"/>
                </a:cubicBezTo>
                <a:cubicBezTo>
                  <a:pt x="2743" y="2890"/>
                  <a:pt x="2780" y="2936"/>
                  <a:pt x="2795" y="2951"/>
                </a:cubicBezTo>
                <a:cubicBezTo>
                  <a:pt x="2800" y="2956"/>
                  <a:pt x="2808" y="2964"/>
                  <a:pt x="2813" y="2970"/>
                </a:cubicBezTo>
                <a:cubicBezTo>
                  <a:pt x="2817" y="2975"/>
                  <a:pt x="2824" y="2983"/>
                  <a:pt x="2828" y="2987"/>
                </a:cubicBezTo>
                <a:cubicBezTo>
                  <a:pt x="2832" y="2991"/>
                  <a:pt x="2844" y="3004"/>
                  <a:pt x="2854" y="3016"/>
                </a:cubicBezTo>
                <a:cubicBezTo>
                  <a:pt x="2859" y="3022"/>
                  <a:pt x="2863" y="3026"/>
                  <a:pt x="2865" y="3029"/>
                </a:cubicBezTo>
                <a:cubicBezTo>
                  <a:pt x="2857" y="3028"/>
                  <a:pt x="2842" y="3025"/>
                  <a:pt x="2829" y="3024"/>
                </a:cubicBezTo>
                <a:cubicBezTo>
                  <a:pt x="2764" y="3014"/>
                  <a:pt x="2739" y="3004"/>
                  <a:pt x="2674" y="2958"/>
                </a:cubicBezTo>
                <a:cubicBezTo>
                  <a:pt x="2629" y="2926"/>
                  <a:pt x="2601" y="2901"/>
                  <a:pt x="2562" y="2860"/>
                </a:cubicBezTo>
                <a:cubicBezTo>
                  <a:pt x="2529" y="2823"/>
                  <a:pt x="2491" y="2787"/>
                  <a:pt x="2457" y="2760"/>
                </a:cubicBezTo>
                <a:cubicBezTo>
                  <a:pt x="2413" y="2725"/>
                  <a:pt x="2394" y="2718"/>
                  <a:pt x="2386" y="2718"/>
                </a:cubicBezTo>
                <a:cubicBezTo>
                  <a:pt x="2396" y="2714"/>
                  <a:pt x="2418" y="2706"/>
                  <a:pt x="2468" y="2691"/>
                </a:cubicBezTo>
                <a:cubicBezTo>
                  <a:pt x="2470" y="2690"/>
                  <a:pt x="2489" y="2689"/>
                  <a:pt x="2518" y="2688"/>
                </a:cubicBezTo>
                <a:cubicBezTo>
                  <a:pt x="2550" y="2687"/>
                  <a:pt x="2569" y="2688"/>
                  <a:pt x="2586" y="2691"/>
                </a:cubicBezTo>
                <a:cubicBezTo>
                  <a:pt x="2639" y="2701"/>
                  <a:pt x="2716" y="2750"/>
                  <a:pt x="2758" y="2799"/>
                </a:cubicBezTo>
                <a:cubicBezTo>
                  <a:pt x="2771" y="2814"/>
                  <a:pt x="2788" y="2837"/>
                  <a:pt x="2796" y="2849"/>
                </a:cubicBezTo>
                <a:cubicBezTo>
                  <a:pt x="2804" y="2862"/>
                  <a:pt x="2821" y="2887"/>
                  <a:pt x="2833" y="2906"/>
                </a:cubicBezTo>
                <a:cubicBezTo>
                  <a:pt x="2845" y="2924"/>
                  <a:pt x="2860" y="2951"/>
                  <a:pt x="2867" y="2966"/>
                </a:cubicBezTo>
                <a:cubicBezTo>
                  <a:pt x="2879" y="2992"/>
                  <a:pt x="2888" y="3015"/>
                  <a:pt x="2893" y="3028"/>
                </a:cubicBezTo>
                <a:cubicBezTo>
                  <a:pt x="2892" y="3028"/>
                  <a:pt x="2892" y="3027"/>
                  <a:pt x="2891" y="3027"/>
                </a:cubicBezTo>
                <a:cubicBezTo>
                  <a:pt x="2879" y="3012"/>
                  <a:pt x="2829" y="2955"/>
                  <a:pt x="2815" y="2940"/>
                </a:cubicBezTo>
                <a:cubicBezTo>
                  <a:pt x="2809" y="2934"/>
                  <a:pt x="2800" y="2925"/>
                  <a:pt x="2794" y="2919"/>
                </a:cubicBezTo>
                <a:cubicBezTo>
                  <a:pt x="2789" y="2914"/>
                  <a:pt x="2778" y="2900"/>
                  <a:pt x="2769" y="2890"/>
                </a:cubicBezTo>
                <a:cubicBezTo>
                  <a:pt x="2747" y="2863"/>
                  <a:pt x="2708" y="2821"/>
                  <a:pt x="2699" y="2816"/>
                </a:cubicBezTo>
                <a:moveTo>
                  <a:pt x="2080" y="2827"/>
                </a:moveTo>
                <a:cubicBezTo>
                  <a:pt x="2081" y="2826"/>
                  <a:pt x="2084" y="2824"/>
                  <a:pt x="2103" y="2812"/>
                </a:cubicBezTo>
                <a:cubicBezTo>
                  <a:pt x="2154" y="2778"/>
                  <a:pt x="2174" y="2770"/>
                  <a:pt x="2255" y="2750"/>
                </a:cubicBezTo>
                <a:cubicBezTo>
                  <a:pt x="2283" y="2743"/>
                  <a:pt x="2308" y="2737"/>
                  <a:pt x="2310" y="2737"/>
                </a:cubicBezTo>
                <a:cubicBezTo>
                  <a:pt x="2326" y="2732"/>
                  <a:pt x="2355" y="2733"/>
                  <a:pt x="2377" y="2738"/>
                </a:cubicBezTo>
                <a:cubicBezTo>
                  <a:pt x="2402" y="2744"/>
                  <a:pt x="2405" y="2746"/>
                  <a:pt x="2443" y="2777"/>
                </a:cubicBezTo>
                <a:cubicBezTo>
                  <a:pt x="2451" y="2784"/>
                  <a:pt x="2464" y="2795"/>
                  <a:pt x="2471" y="2800"/>
                </a:cubicBezTo>
                <a:lnTo>
                  <a:pt x="2477" y="2805"/>
                </a:lnTo>
                <a:lnTo>
                  <a:pt x="2469" y="2805"/>
                </a:lnTo>
                <a:cubicBezTo>
                  <a:pt x="2448" y="2807"/>
                  <a:pt x="2392" y="2829"/>
                  <a:pt x="2365" y="2847"/>
                </a:cubicBezTo>
                <a:cubicBezTo>
                  <a:pt x="2354" y="2854"/>
                  <a:pt x="2337" y="2867"/>
                  <a:pt x="2328" y="2877"/>
                </a:cubicBezTo>
                <a:cubicBezTo>
                  <a:pt x="2290" y="2918"/>
                  <a:pt x="2270" y="2933"/>
                  <a:pt x="2236" y="2944"/>
                </a:cubicBezTo>
                <a:cubicBezTo>
                  <a:pt x="2210" y="2953"/>
                  <a:pt x="2172" y="2964"/>
                  <a:pt x="2145" y="2969"/>
                </a:cubicBezTo>
                <a:cubicBezTo>
                  <a:pt x="2109" y="2975"/>
                  <a:pt x="2058" y="2988"/>
                  <a:pt x="2032" y="2997"/>
                </a:cubicBezTo>
                <a:cubicBezTo>
                  <a:pt x="2021" y="3001"/>
                  <a:pt x="2007" y="3005"/>
                  <a:pt x="2001" y="3006"/>
                </a:cubicBezTo>
                <a:cubicBezTo>
                  <a:pt x="1980" y="3011"/>
                  <a:pt x="1939" y="3029"/>
                  <a:pt x="1910" y="3046"/>
                </a:cubicBezTo>
                <a:cubicBezTo>
                  <a:pt x="1918" y="3038"/>
                  <a:pt x="1929" y="3029"/>
                  <a:pt x="1939" y="3023"/>
                </a:cubicBezTo>
                <a:cubicBezTo>
                  <a:pt x="1952" y="3013"/>
                  <a:pt x="1969" y="3001"/>
                  <a:pt x="1976" y="2995"/>
                </a:cubicBezTo>
                <a:cubicBezTo>
                  <a:pt x="1996" y="2980"/>
                  <a:pt x="2045" y="2947"/>
                  <a:pt x="2065" y="2937"/>
                </a:cubicBezTo>
                <a:cubicBezTo>
                  <a:pt x="2075" y="2932"/>
                  <a:pt x="2105" y="2915"/>
                  <a:pt x="2132" y="2899"/>
                </a:cubicBezTo>
                <a:cubicBezTo>
                  <a:pt x="2158" y="2884"/>
                  <a:pt x="2195" y="2865"/>
                  <a:pt x="2213" y="2856"/>
                </a:cubicBezTo>
                <a:cubicBezTo>
                  <a:pt x="2239" y="2844"/>
                  <a:pt x="2259" y="2834"/>
                  <a:pt x="2272" y="2827"/>
                </a:cubicBezTo>
                <a:cubicBezTo>
                  <a:pt x="2279" y="2823"/>
                  <a:pt x="2284" y="2821"/>
                  <a:pt x="2288" y="2819"/>
                </a:cubicBezTo>
                <a:cubicBezTo>
                  <a:pt x="2292" y="2816"/>
                  <a:pt x="2295" y="2814"/>
                  <a:pt x="2294" y="2811"/>
                </a:cubicBezTo>
                <a:cubicBezTo>
                  <a:pt x="2294" y="2809"/>
                  <a:pt x="2292" y="2808"/>
                  <a:pt x="2291" y="2808"/>
                </a:cubicBezTo>
                <a:cubicBezTo>
                  <a:pt x="2289" y="2808"/>
                  <a:pt x="2288" y="2809"/>
                  <a:pt x="2288" y="2809"/>
                </a:cubicBezTo>
                <a:cubicBezTo>
                  <a:pt x="2216" y="2828"/>
                  <a:pt x="2062" y="2906"/>
                  <a:pt x="1983" y="2963"/>
                </a:cubicBezTo>
                <a:cubicBezTo>
                  <a:pt x="1968" y="2974"/>
                  <a:pt x="1945" y="2991"/>
                  <a:pt x="1930" y="3001"/>
                </a:cubicBezTo>
                <a:cubicBezTo>
                  <a:pt x="1922" y="3007"/>
                  <a:pt x="1913" y="3014"/>
                  <a:pt x="1906" y="3019"/>
                </a:cubicBezTo>
                <a:cubicBezTo>
                  <a:pt x="1910" y="3013"/>
                  <a:pt x="1915" y="3006"/>
                  <a:pt x="1917" y="3004"/>
                </a:cubicBezTo>
                <a:cubicBezTo>
                  <a:pt x="1918" y="3002"/>
                  <a:pt x="1926" y="2991"/>
                  <a:pt x="1931" y="2984"/>
                </a:cubicBezTo>
                <a:cubicBezTo>
                  <a:pt x="1953" y="2954"/>
                  <a:pt x="2006" y="2893"/>
                  <a:pt x="2039" y="2861"/>
                </a:cubicBezTo>
                <a:cubicBezTo>
                  <a:pt x="2050" y="2850"/>
                  <a:pt x="2077" y="2828"/>
                  <a:pt x="2080" y="2827"/>
                </a:cubicBezTo>
                <a:moveTo>
                  <a:pt x="1709" y="2894"/>
                </a:moveTo>
                <a:cubicBezTo>
                  <a:pt x="1711" y="2886"/>
                  <a:pt x="1720" y="2864"/>
                  <a:pt x="1727" y="2857"/>
                </a:cubicBezTo>
                <a:cubicBezTo>
                  <a:pt x="1732" y="2850"/>
                  <a:pt x="1737" y="2848"/>
                  <a:pt x="1739" y="2848"/>
                </a:cubicBezTo>
                <a:cubicBezTo>
                  <a:pt x="1740" y="2848"/>
                  <a:pt x="1740" y="2848"/>
                  <a:pt x="1740" y="2848"/>
                </a:cubicBezTo>
                <a:cubicBezTo>
                  <a:pt x="1742" y="2849"/>
                  <a:pt x="1743" y="2851"/>
                  <a:pt x="1743" y="2853"/>
                </a:cubicBezTo>
                <a:lnTo>
                  <a:pt x="1743" y="2853"/>
                </a:lnTo>
                <a:cubicBezTo>
                  <a:pt x="1744" y="2856"/>
                  <a:pt x="1743" y="2862"/>
                  <a:pt x="1741" y="2865"/>
                </a:cubicBezTo>
                <a:cubicBezTo>
                  <a:pt x="1739" y="2871"/>
                  <a:pt x="1718" y="2889"/>
                  <a:pt x="1709" y="2894"/>
                </a:cubicBezTo>
                <a:moveTo>
                  <a:pt x="2161" y="1552"/>
                </a:moveTo>
                <a:lnTo>
                  <a:pt x="2161" y="1552"/>
                </a:lnTo>
                <a:cubicBezTo>
                  <a:pt x="2132" y="1575"/>
                  <a:pt x="2110" y="1614"/>
                  <a:pt x="2099" y="1664"/>
                </a:cubicBezTo>
                <a:cubicBezTo>
                  <a:pt x="2092" y="1694"/>
                  <a:pt x="2086" y="1715"/>
                  <a:pt x="2083" y="1724"/>
                </a:cubicBezTo>
                <a:cubicBezTo>
                  <a:pt x="2076" y="1744"/>
                  <a:pt x="2059" y="1803"/>
                  <a:pt x="2057" y="1816"/>
                </a:cubicBezTo>
                <a:cubicBezTo>
                  <a:pt x="2056" y="1819"/>
                  <a:pt x="2055" y="1830"/>
                  <a:pt x="2053" y="1840"/>
                </a:cubicBezTo>
                <a:cubicBezTo>
                  <a:pt x="2051" y="1850"/>
                  <a:pt x="2049" y="1863"/>
                  <a:pt x="2049" y="1869"/>
                </a:cubicBezTo>
                <a:cubicBezTo>
                  <a:pt x="2047" y="1884"/>
                  <a:pt x="2043" y="1906"/>
                  <a:pt x="2040" y="1915"/>
                </a:cubicBezTo>
                <a:cubicBezTo>
                  <a:pt x="2039" y="1919"/>
                  <a:pt x="2022" y="1951"/>
                  <a:pt x="1999" y="1990"/>
                </a:cubicBezTo>
                <a:cubicBezTo>
                  <a:pt x="1978" y="2027"/>
                  <a:pt x="1954" y="2069"/>
                  <a:pt x="1946" y="2084"/>
                </a:cubicBezTo>
                <a:cubicBezTo>
                  <a:pt x="1933" y="2106"/>
                  <a:pt x="1921" y="2125"/>
                  <a:pt x="1898" y="2160"/>
                </a:cubicBezTo>
                <a:cubicBezTo>
                  <a:pt x="1896" y="2164"/>
                  <a:pt x="1891" y="2171"/>
                  <a:pt x="1888" y="2174"/>
                </a:cubicBezTo>
                <a:cubicBezTo>
                  <a:pt x="1885" y="2178"/>
                  <a:pt x="1879" y="2186"/>
                  <a:pt x="1875" y="2191"/>
                </a:cubicBezTo>
                <a:cubicBezTo>
                  <a:pt x="1865" y="2204"/>
                  <a:pt x="1829" y="2239"/>
                  <a:pt x="1824" y="2242"/>
                </a:cubicBezTo>
                <a:cubicBezTo>
                  <a:pt x="1821" y="2242"/>
                  <a:pt x="1818" y="2245"/>
                  <a:pt x="1818" y="2247"/>
                </a:cubicBezTo>
                <a:cubicBezTo>
                  <a:pt x="1817" y="2248"/>
                  <a:pt x="1816" y="2249"/>
                  <a:pt x="1813" y="2251"/>
                </a:cubicBezTo>
                <a:cubicBezTo>
                  <a:pt x="1809" y="2253"/>
                  <a:pt x="1800" y="2259"/>
                  <a:pt x="1792" y="2265"/>
                </a:cubicBezTo>
                <a:lnTo>
                  <a:pt x="1752" y="2292"/>
                </a:lnTo>
                <a:cubicBezTo>
                  <a:pt x="1726" y="2310"/>
                  <a:pt x="1705" y="2325"/>
                  <a:pt x="1696" y="2332"/>
                </a:cubicBezTo>
                <a:cubicBezTo>
                  <a:pt x="1703" y="2321"/>
                  <a:pt x="1716" y="2300"/>
                  <a:pt x="1735" y="2273"/>
                </a:cubicBezTo>
                <a:cubicBezTo>
                  <a:pt x="1756" y="2240"/>
                  <a:pt x="1798" y="2159"/>
                  <a:pt x="1811" y="2126"/>
                </a:cubicBezTo>
                <a:cubicBezTo>
                  <a:pt x="1827" y="2085"/>
                  <a:pt x="1839" y="2048"/>
                  <a:pt x="1848" y="2006"/>
                </a:cubicBezTo>
                <a:cubicBezTo>
                  <a:pt x="1856" y="1966"/>
                  <a:pt x="1866" y="1941"/>
                  <a:pt x="1892" y="1896"/>
                </a:cubicBezTo>
                <a:cubicBezTo>
                  <a:pt x="1900" y="1882"/>
                  <a:pt x="1912" y="1858"/>
                  <a:pt x="1919" y="1842"/>
                </a:cubicBezTo>
                <a:cubicBezTo>
                  <a:pt x="1931" y="1813"/>
                  <a:pt x="1964" y="1746"/>
                  <a:pt x="1979" y="1718"/>
                </a:cubicBezTo>
                <a:cubicBezTo>
                  <a:pt x="1984" y="1709"/>
                  <a:pt x="1987" y="1704"/>
                  <a:pt x="1988" y="1701"/>
                </a:cubicBezTo>
                <a:cubicBezTo>
                  <a:pt x="1991" y="1696"/>
                  <a:pt x="1993" y="1693"/>
                  <a:pt x="1990" y="1691"/>
                </a:cubicBezTo>
                <a:cubicBezTo>
                  <a:pt x="1989" y="1690"/>
                  <a:pt x="1988" y="1690"/>
                  <a:pt x="1988" y="1690"/>
                </a:cubicBezTo>
                <a:cubicBezTo>
                  <a:pt x="1986" y="1690"/>
                  <a:pt x="1984" y="1692"/>
                  <a:pt x="1983" y="1694"/>
                </a:cubicBezTo>
                <a:cubicBezTo>
                  <a:pt x="1957" y="1724"/>
                  <a:pt x="1934" y="1761"/>
                  <a:pt x="1910" y="1813"/>
                </a:cubicBezTo>
                <a:cubicBezTo>
                  <a:pt x="1898" y="1838"/>
                  <a:pt x="1883" y="1867"/>
                  <a:pt x="1876" y="1878"/>
                </a:cubicBezTo>
                <a:cubicBezTo>
                  <a:pt x="1848" y="1924"/>
                  <a:pt x="1834" y="1960"/>
                  <a:pt x="1824" y="2005"/>
                </a:cubicBezTo>
                <a:cubicBezTo>
                  <a:pt x="1812" y="2063"/>
                  <a:pt x="1793" y="2117"/>
                  <a:pt x="1765" y="2171"/>
                </a:cubicBezTo>
                <a:cubicBezTo>
                  <a:pt x="1757" y="2186"/>
                  <a:pt x="1749" y="2202"/>
                  <a:pt x="1748" y="2207"/>
                </a:cubicBezTo>
                <a:cubicBezTo>
                  <a:pt x="1746" y="2211"/>
                  <a:pt x="1724" y="2246"/>
                  <a:pt x="1705" y="2277"/>
                </a:cubicBezTo>
                <a:cubicBezTo>
                  <a:pt x="1734" y="2221"/>
                  <a:pt x="1744" y="2182"/>
                  <a:pt x="1744" y="2128"/>
                </a:cubicBezTo>
                <a:cubicBezTo>
                  <a:pt x="1744" y="2066"/>
                  <a:pt x="1750" y="2025"/>
                  <a:pt x="1766" y="1972"/>
                </a:cubicBezTo>
                <a:cubicBezTo>
                  <a:pt x="1769" y="1959"/>
                  <a:pt x="1774" y="1944"/>
                  <a:pt x="1774" y="1942"/>
                </a:cubicBezTo>
                <a:cubicBezTo>
                  <a:pt x="1774" y="1941"/>
                  <a:pt x="1776" y="1938"/>
                  <a:pt x="1777" y="1934"/>
                </a:cubicBezTo>
                <a:cubicBezTo>
                  <a:pt x="1779" y="1930"/>
                  <a:pt x="1784" y="1914"/>
                  <a:pt x="1787" y="1901"/>
                </a:cubicBezTo>
                <a:cubicBezTo>
                  <a:pt x="1797" y="1861"/>
                  <a:pt x="1801" y="1847"/>
                  <a:pt x="1823" y="1791"/>
                </a:cubicBezTo>
                <a:cubicBezTo>
                  <a:pt x="1844" y="1736"/>
                  <a:pt x="1898" y="1672"/>
                  <a:pt x="1954" y="1636"/>
                </a:cubicBezTo>
                <a:cubicBezTo>
                  <a:pt x="1969" y="1626"/>
                  <a:pt x="1991" y="1611"/>
                  <a:pt x="2004" y="1602"/>
                </a:cubicBezTo>
                <a:cubicBezTo>
                  <a:pt x="2039" y="1578"/>
                  <a:pt x="2058" y="1567"/>
                  <a:pt x="2073" y="1562"/>
                </a:cubicBezTo>
                <a:cubicBezTo>
                  <a:pt x="2089" y="1558"/>
                  <a:pt x="2128" y="1551"/>
                  <a:pt x="2157" y="1549"/>
                </a:cubicBezTo>
                <a:lnTo>
                  <a:pt x="2165" y="1548"/>
                </a:lnTo>
                <a:lnTo>
                  <a:pt x="2161" y="1552"/>
                </a:lnTo>
                <a:moveTo>
                  <a:pt x="2239" y="1562"/>
                </a:moveTo>
                <a:cubicBezTo>
                  <a:pt x="2248" y="1571"/>
                  <a:pt x="2258" y="1599"/>
                  <a:pt x="2259" y="1619"/>
                </a:cubicBezTo>
                <a:cubicBezTo>
                  <a:pt x="2260" y="1623"/>
                  <a:pt x="2260" y="1626"/>
                  <a:pt x="2260" y="1628"/>
                </a:cubicBezTo>
                <a:cubicBezTo>
                  <a:pt x="2247" y="1614"/>
                  <a:pt x="2223" y="1598"/>
                  <a:pt x="2199" y="1591"/>
                </a:cubicBezTo>
                <a:cubicBezTo>
                  <a:pt x="2191" y="1589"/>
                  <a:pt x="2181" y="1588"/>
                  <a:pt x="2172" y="1588"/>
                </a:cubicBezTo>
                <a:cubicBezTo>
                  <a:pt x="2166" y="1588"/>
                  <a:pt x="2159" y="1588"/>
                  <a:pt x="2155" y="1590"/>
                </a:cubicBezTo>
                <a:cubicBezTo>
                  <a:pt x="2164" y="1580"/>
                  <a:pt x="2185" y="1562"/>
                  <a:pt x="2196" y="1557"/>
                </a:cubicBezTo>
                <a:cubicBezTo>
                  <a:pt x="2213" y="1550"/>
                  <a:pt x="2214" y="1550"/>
                  <a:pt x="2225" y="1554"/>
                </a:cubicBezTo>
                <a:lnTo>
                  <a:pt x="2225" y="1554"/>
                </a:lnTo>
                <a:cubicBezTo>
                  <a:pt x="2230" y="1556"/>
                  <a:pt x="2237" y="1560"/>
                  <a:pt x="2239" y="1562"/>
                </a:cubicBezTo>
                <a:moveTo>
                  <a:pt x="1463" y="1806"/>
                </a:moveTo>
                <a:cubicBezTo>
                  <a:pt x="1464" y="1776"/>
                  <a:pt x="1464" y="1772"/>
                  <a:pt x="1468" y="1748"/>
                </a:cubicBezTo>
                <a:cubicBezTo>
                  <a:pt x="1469" y="1739"/>
                  <a:pt x="1470" y="1727"/>
                  <a:pt x="1471" y="1721"/>
                </a:cubicBezTo>
                <a:cubicBezTo>
                  <a:pt x="1471" y="1714"/>
                  <a:pt x="1472" y="1709"/>
                  <a:pt x="1472" y="1708"/>
                </a:cubicBezTo>
                <a:cubicBezTo>
                  <a:pt x="1474" y="1706"/>
                  <a:pt x="1475" y="1682"/>
                  <a:pt x="1475" y="1672"/>
                </a:cubicBezTo>
                <a:cubicBezTo>
                  <a:pt x="1476" y="1654"/>
                  <a:pt x="1477" y="1633"/>
                  <a:pt x="1479" y="1625"/>
                </a:cubicBezTo>
                <a:cubicBezTo>
                  <a:pt x="1496" y="1542"/>
                  <a:pt x="1497" y="1535"/>
                  <a:pt x="1497" y="1461"/>
                </a:cubicBezTo>
                <a:cubicBezTo>
                  <a:pt x="1497" y="1443"/>
                  <a:pt x="1497" y="1421"/>
                  <a:pt x="1497" y="1412"/>
                </a:cubicBezTo>
                <a:cubicBezTo>
                  <a:pt x="1497" y="1402"/>
                  <a:pt x="1495" y="1360"/>
                  <a:pt x="1493" y="1318"/>
                </a:cubicBezTo>
                <a:cubicBezTo>
                  <a:pt x="1491" y="1277"/>
                  <a:pt x="1490" y="1234"/>
                  <a:pt x="1490" y="1224"/>
                </a:cubicBezTo>
                <a:cubicBezTo>
                  <a:pt x="1491" y="1215"/>
                  <a:pt x="1493" y="1194"/>
                  <a:pt x="1495" y="1178"/>
                </a:cubicBezTo>
                <a:cubicBezTo>
                  <a:pt x="1496" y="1162"/>
                  <a:pt x="1498" y="1135"/>
                  <a:pt x="1499" y="1118"/>
                </a:cubicBezTo>
                <a:cubicBezTo>
                  <a:pt x="1499" y="1100"/>
                  <a:pt x="1501" y="1084"/>
                  <a:pt x="1502" y="1081"/>
                </a:cubicBezTo>
                <a:cubicBezTo>
                  <a:pt x="1503" y="1079"/>
                  <a:pt x="1505" y="1073"/>
                  <a:pt x="1504" y="1069"/>
                </a:cubicBezTo>
                <a:cubicBezTo>
                  <a:pt x="1504" y="1065"/>
                  <a:pt x="1510" y="1033"/>
                  <a:pt x="1522" y="981"/>
                </a:cubicBezTo>
                <a:cubicBezTo>
                  <a:pt x="1525" y="966"/>
                  <a:pt x="1529" y="946"/>
                  <a:pt x="1531" y="937"/>
                </a:cubicBezTo>
                <a:cubicBezTo>
                  <a:pt x="1533" y="928"/>
                  <a:pt x="1538" y="908"/>
                  <a:pt x="1542" y="893"/>
                </a:cubicBezTo>
                <a:cubicBezTo>
                  <a:pt x="1550" y="864"/>
                  <a:pt x="1548" y="862"/>
                  <a:pt x="1547" y="861"/>
                </a:cubicBezTo>
                <a:cubicBezTo>
                  <a:pt x="1546" y="860"/>
                  <a:pt x="1544" y="860"/>
                  <a:pt x="1543" y="860"/>
                </a:cubicBezTo>
                <a:cubicBezTo>
                  <a:pt x="1541" y="861"/>
                  <a:pt x="1538" y="862"/>
                  <a:pt x="1520" y="916"/>
                </a:cubicBezTo>
                <a:cubicBezTo>
                  <a:pt x="1511" y="940"/>
                  <a:pt x="1501" y="972"/>
                  <a:pt x="1500" y="982"/>
                </a:cubicBezTo>
                <a:cubicBezTo>
                  <a:pt x="1499" y="988"/>
                  <a:pt x="1498" y="991"/>
                  <a:pt x="1497" y="992"/>
                </a:cubicBezTo>
                <a:cubicBezTo>
                  <a:pt x="1496" y="993"/>
                  <a:pt x="1495" y="997"/>
                  <a:pt x="1488" y="1030"/>
                </a:cubicBezTo>
                <a:cubicBezTo>
                  <a:pt x="1484" y="1047"/>
                  <a:pt x="1480" y="1069"/>
                  <a:pt x="1479" y="1078"/>
                </a:cubicBezTo>
                <a:cubicBezTo>
                  <a:pt x="1479" y="1083"/>
                  <a:pt x="1478" y="1094"/>
                  <a:pt x="1477" y="1101"/>
                </a:cubicBezTo>
                <a:cubicBezTo>
                  <a:pt x="1476" y="1118"/>
                  <a:pt x="1470" y="1200"/>
                  <a:pt x="1468" y="1222"/>
                </a:cubicBezTo>
                <a:cubicBezTo>
                  <a:pt x="1467" y="1232"/>
                  <a:pt x="1469" y="1276"/>
                  <a:pt x="1471" y="1319"/>
                </a:cubicBezTo>
                <a:cubicBezTo>
                  <a:pt x="1474" y="1365"/>
                  <a:pt x="1475" y="1399"/>
                  <a:pt x="1475" y="1402"/>
                </a:cubicBezTo>
                <a:cubicBezTo>
                  <a:pt x="1474" y="1406"/>
                  <a:pt x="1474" y="1427"/>
                  <a:pt x="1474" y="1446"/>
                </a:cubicBezTo>
                <a:cubicBezTo>
                  <a:pt x="1475" y="1532"/>
                  <a:pt x="1472" y="1569"/>
                  <a:pt x="1461" y="1600"/>
                </a:cubicBezTo>
                <a:cubicBezTo>
                  <a:pt x="1457" y="1613"/>
                  <a:pt x="1452" y="1647"/>
                  <a:pt x="1453" y="1661"/>
                </a:cubicBezTo>
                <a:cubicBezTo>
                  <a:pt x="1453" y="1669"/>
                  <a:pt x="1452" y="1687"/>
                  <a:pt x="1451" y="1700"/>
                </a:cubicBezTo>
                <a:lnTo>
                  <a:pt x="1449" y="1710"/>
                </a:lnTo>
                <a:cubicBezTo>
                  <a:pt x="1442" y="1776"/>
                  <a:pt x="1439" y="1832"/>
                  <a:pt x="1442" y="1878"/>
                </a:cubicBezTo>
                <a:lnTo>
                  <a:pt x="1442" y="1885"/>
                </a:lnTo>
                <a:cubicBezTo>
                  <a:pt x="1443" y="1892"/>
                  <a:pt x="1443" y="1899"/>
                  <a:pt x="1443" y="1905"/>
                </a:cubicBezTo>
                <a:cubicBezTo>
                  <a:pt x="1441" y="1892"/>
                  <a:pt x="1438" y="1877"/>
                  <a:pt x="1437" y="1864"/>
                </a:cubicBezTo>
                <a:cubicBezTo>
                  <a:pt x="1432" y="1832"/>
                  <a:pt x="1424" y="1702"/>
                  <a:pt x="1424" y="1663"/>
                </a:cubicBezTo>
                <a:cubicBezTo>
                  <a:pt x="1425" y="1570"/>
                  <a:pt x="1425" y="1566"/>
                  <a:pt x="1419" y="1550"/>
                </a:cubicBezTo>
                <a:cubicBezTo>
                  <a:pt x="1416" y="1541"/>
                  <a:pt x="1408" y="1519"/>
                  <a:pt x="1402" y="1502"/>
                </a:cubicBezTo>
                <a:cubicBezTo>
                  <a:pt x="1396" y="1484"/>
                  <a:pt x="1387" y="1460"/>
                  <a:pt x="1383" y="1449"/>
                </a:cubicBezTo>
                <a:cubicBezTo>
                  <a:pt x="1379" y="1437"/>
                  <a:pt x="1375" y="1427"/>
                  <a:pt x="1375" y="1426"/>
                </a:cubicBezTo>
                <a:cubicBezTo>
                  <a:pt x="1374" y="1423"/>
                  <a:pt x="1366" y="1404"/>
                  <a:pt x="1361" y="1392"/>
                </a:cubicBezTo>
                <a:cubicBezTo>
                  <a:pt x="1335" y="1326"/>
                  <a:pt x="1333" y="1317"/>
                  <a:pt x="1323" y="1266"/>
                </a:cubicBezTo>
                <a:cubicBezTo>
                  <a:pt x="1318" y="1236"/>
                  <a:pt x="1311" y="1127"/>
                  <a:pt x="1313" y="1087"/>
                </a:cubicBezTo>
                <a:cubicBezTo>
                  <a:pt x="1315" y="1014"/>
                  <a:pt x="1340" y="937"/>
                  <a:pt x="1403" y="813"/>
                </a:cubicBezTo>
                <a:cubicBezTo>
                  <a:pt x="1462" y="698"/>
                  <a:pt x="1481" y="662"/>
                  <a:pt x="1512" y="608"/>
                </a:cubicBezTo>
                <a:cubicBezTo>
                  <a:pt x="1563" y="522"/>
                  <a:pt x="1572" y="504"/>
                  <a:pt x="1608" y="422"/>
                </a:cubicBezTo>
                <a:cubicBezTo>
                  <a:pt x="1642" y="345"/>
                  <a:pt x="1659" y="302"/>
                  <a:pt x="1667" y="275"/>
                </a:cubicBezTo>
                <a:cubicBezTo>
                  <a:pt x="1681" y="226"/>
                  <a:pt x="1702" y="119"/>
                  <a:pt x="1706" y="80"/>
                </a:cubicBezTo>
                <a:cubicBezTo>
                  <a:pt x="1706" y="76"/>
                  <a:pt x="1706" y="73"/>
                  <a:pt x="1707" y="70"/>
                </a:cubicBezTo>
                <a:cubicBezTo>
                  <a:pt x="1708" y="75"/>
                  <a:pt x="1709" y="82"/>
                  <a:pt x="1709" y="90"/>
                </a:cubicBezTo>
                <a:cubicBezTo>
                  <a:pt x="1712" y="108"/>
                  <a:pt x="1715" y="133"/>
                  <a:pt x="1718" y="146"/>
                </a:cubicBezTo>
                <a:cubicBezTo>
                  <a:pt x="1720" y="158"/>
                  <a:pt x="1723" y="175"/>
                  <a:pt x="1724" y="183"/>
                </a:cubicBezTo>
                <a:cubicBezTo>
                  <a:pt x="1726" y="191"/>
                  <a:pt x="1731" y="220"/>
                  <a:pt x="1736" y="245"/>
                </a:cubicBezTo>
                <a:cubicBezTo>
                  <a:pt x="1760" y="376"/>
                  <a:pt x="1771" y="495"/>
                  <a:pt x="1767" y="563"/>
                </a:cubicBezTo>
                <a:cubicBezTo>
                  <a:pt x="1764" y="621"/>
                  <a:pt x="1751" y="686"/>
                  <a:pt x="1730" y="753"/>
                </a:cubicBezTo>
                <a:cubicBezTo>
                  <a:pt x="1716" y="796"/>
                  <a:pt x="1685" y="915"/>
                  <a:pt x="1677" y="952"/>
                </a:cubicBezTo>
                <a:cubicBezTo>
                  <a:pt x="1663" y="1019"/>
                  <a:pt x="1661" y="1048"/>
                  <a:pt x="1667" y="1158"/>
                </a:cubicBezTo>
                <a:cubicBezTo>
                  <a:pt x="1670" y="1217"/>
                  <a:pt x="1671" y="1262"/>
                  <a:pt x="1671" y="1265"/>
                </a:cubicBezTo>
                <a:cubicBezTo>
                  <a:pt x="1670" y="1270"/>
                  <a:pt x="1669" y="1284"/>
                  <a:pt x="1669" y="1297"/>
                </a:cubicBezTo>
                <a:cubicBezTo>
                  <a:pt x="1668" y="1349"/>
                  <a:pt x="1649" y="1443"/>
                  <a:pt x="1630" y="1484"/>
                </a:cubicBezTo>
                <a:cubicBezTo>
                  <a:pt x="1626" y="1494"/>
                  <a:pt x="1616" y="1512"/>
                  <a:pt x="1609" y="1524"/>
                </a:cubicBezTo>
                <a:cubicBezTo>
                  <a:pt x="1605" y="1533"/>
                  <a:pt x="1597" y="1547"/>
                  <a:pt x="1596" y="1549"/>
                </a:cubicBezTo>
                <a:cubicBezTo>
                  <a:pt x="1595" y="1551"/>
                  <a:pt x="1587" y="1565"/>
                  <a:pt x="1577" y="1583"/>
                </a:cubicBezTo>
                <a:cubicBezTo>
                  <a:pt x="1551" y="1628"/>
                  <a:pt x="1539" y="1656"/>
                  <a:pt x="1523" y="1704"/>
                </a:cubicBezTo>
                <a:cubicBezTo>
                  <a:pt x="1507" y="1754"/>
                  <a:pt x="1504" y="1771"/>
                  <a:pt x="1499" y="1820"/>
                </a:cubicBezTo>
                <a:cubicBezTo>
                  <a:pt x="1496" y="1853"/>
                  <a:pt x="1494" y="1859"/>
                  <a:pt x="1478" y="1895"/>
                </a:cubicBezTo>
                <a:lnTo>
                  <a:pt x="1466" y="1922"/>
                </a:lnTo>
                <a:lnTo>
                  <a:pt x="1466" y="1911"/>
                </a:lnTo>
                <a:cubicBezTo>
                  <a:pt x="1462" y="1864"/>
                  <a:pt x="1461" y="1835"/>
                  <a:pt x="1463" y="1806"/>
                </a:cubicBezTo>
                <a:moveTo>
                  <a:pt x="374" y="2704"/>
                </a:moveTo>
                <a:cubicBezTo>
                  <a:pt x="374" y="2708"/>
                  <a:pt x="373" y="2721"/>
                  <a:pt x="370" y="2734"/>
                </a:cubicBezTo>
                <a:cubicBezTo>
                  <a:pt x="368" y="2746"/>
                  <a:pt x="365" y="2768"/>
                  <a:pt x="364" y="2783"/>
                </a:cubicBezTo>
                <a:cubicBezTo>
                  <a:pt x="362" y="2817"/>
                  <a:pt x="361" y="2825"/>
                  <a:pt x="359" y="2834"/>
                </a:cubicBezTo>
                <a:cubicBezTo>
                  <a:pt x="357" y="2838"/>
                  <a:pt x="354" y="2852"/>
                  <a:pt x="351" y="2864"/>
                </a:cubicBezTo>
                <a:cubicBezTo>
                  <a:pt x="348" y="2876"/>
                  <a:pt x="344" y="2893"/>
                  <a:pt x="343" y="2899"/>
                </a:cubicBezTo>
                <a:cubicBezTo>
                  <a:pt x="339" y="2912"/>
                  <a:pt x="331" y="2946"/>
                  <a:pt x="330" y="2951"/>
                </a:cubicBezTo>
                <a:cubicBezTo>
                  <a:pt x="322" y="3000"/>
                  <a:pt x="306" y="3073"/>
                  <a:pt x="296" y="3111"/>
                </a:cubicBezTo>
                <a:cubicBezTo>
                  <a:pt x="289" y="3135"/>
                  <a:pt x="282" y="3164"/>
                  <a:pt x="281" y="3169"/>
                </a:cubicBezTo>
                <a:cubicBezTo>
                  <a:pt x="281" y="3174"/>
                  <a:pt x="280" y="3178"/>
                  <a:pt x="280" y="3179"/>
                </a:cubicBezTo>
                <a:cubicBezTo>
                  <a:pt x="278" y="3182"/>
                  <a:pt x="276" y="3204"/>
                  <a:pt x="276" y="3206"/>
                </a:cubicBezTo>
                <a:cubicBezTo>
                  <a:pt x="275" y="3219"/>
                  <a:pt x="274" y="3234"/>
                  <a:pt x="273" y="3238"/>
                </a:cubicBezTo>
                <a:cubicBezTo>
                  <a:pt x="269" y="3284"/>
                  <a:pt x="269" y="3308"/>
                  <a:pt x="272" y="3364"/>
                </a:cubicBezTo>
                <a:cubicBezTo>
                  <a:pt x="275" y="3426"/>
                  <a:pt x="277" y="3442"/>
                  <a:pt x="289" y="3521"/>
                </a:cubicBezTo>
                <a:cubicBezTo>
                  <a:pt x="294" y="3552"/>
                  <a:pt x="305" y="3603"/>
                  <a:pt x="312" y="3626"/>
                </a:cubicBezTo>
                <a:cubicBezTo>
                  <a:pt x="320" y="3653"/>
                  <a:pt x="326" y="3688"/>
                  <a:pt x="328" y="3714"/>
                </a:cubicBezTo>
                <a:cubicBezTo>
                  <a:pt x="329" y="3722"/>
                  <a:pt x="329" y="3729"/>
                  <a:pt x="330" y="3734"/>
                </a:cubicBezTo>
                <a:cubicBezTo>
                  <a:pt x="310" y="3705"/>
                  <a:pt x="246" y="3595"/>
                  <a:pt x="232" y="3564"/>
                </a:cubicBezTo>
                <a:cubicBezTo>
                  <a:pt x="218" y="3531"/>
                  <a:pt x="188" y="3451"/>
                  <a:pt x="175" y="3408"/>
                </a:cubicBezTo>
                <a:lnTo>
                  <a:pt x="164" y="3375"/>
                </a:lnTo>
                <a:lnTo>
                  <a:pt x="159" y="3263"/>
                </a:lnTo>
                <a:cubicBezTo>
                  <a:pt x="156" y="3198"/>
                  <a:pt x="154" y="3150"/>
                  <a:pt x="154" y="3147"/>
                </a:cubicBezTo>
                <a:cubicBezTo>
                  <a:pt x="155" y="3142"/>
                  <a:pt x="154" y="3140"/>
                  <a:pt x="152" y="3139"/>
                </a:cubicBezTo>
                <a:cubicBezTo>
                  <a:pt x="153" y="3139"/>
                  <a:pt x="154" y="3138"/>
                  <a:pt x="154" y="3137"/>
                </a:cubicBezTo>
                <a:cubicBezTo>
                  <a:pt x="155" y="3134"/>
                  <a:pt x="155" y="3129"/>
                  <a:pt x="154" y="3127"/>
                </a:cubicBezTo>
                <a:cubicBezTo>
                  <a:pt x="152" y="3123"/>
                  <a:pt x="150" y="3124"/>
                  <a:pt x="149" y="3124"/>
                </a:cubicBezTo>
                <a:cubicBezTo>
                  <a:pt x="145" y="3125"/>
                  <a:pt x="146" y="3129"/>
                  <a:pt x="146" y="3132"/>
                </a:cubicBezTo>
                <a:cubicBezTo>
                  <a:pt x="146" y="3134"/>
                  <a:pt x="146" y="3138"/>
                  <a:pt x="148" y="3139"/>
                </a:cubicBezTo>
                <a:lnTo>
                  <a:pt x="148" y="3140"/>
                </a:lnTo>
                <a:cubicBezTo>
                  <a:pt x="146" y="3141"/>
                  <a:pt x="142" y="3144"/>
                  <a:pt x="139" y="3219"/>
                </a:cubicBezTo>
                <a:cubicBezTo>
                  <a:pt x="138" y="3265"/>
                  <a:pt x="138" y="3312"/>
                  <a:pt x="140" y="3342"/>
                </a:cubicBezTo>
                <a:cubicBezTo>
                  <a:pt x="143" y="3385"/>
                  <a:pt x="144" y="3390"/>
                  <a:pt x="169" y="3461"/>
                </a:cubicBezTo>
                <a:cubicBezTo>
                  <a:pt x="181" y="3498"/>
                  <a:pt x="193" y="3528"/>
                  <a:pt x="205" y="3556"/>
                </a:cubicBezTo>
                <a:cubicBezTo>
                  <a:pt x="187" y="3520"/>
                  <a:pt x="167" y="3484"/>
                  <a:pt x="136" y="3434"/>
                </a:cubicBezTo>
                <a:cubicBezTo>
                  <a:pt x="80" y="3341"/>
                  <a:pt x="72" y="3305"/>
                  <a:pt x="85" y="3190"/>
                </a:cubicBezTo>
                <a:cubicBezTo>
                  <a:pt x="86" y="3186"/>
                  <a:pt x="87" y="3167"/>
                  <a:pt x="89" y="3147"/>
                </a:cubicBezTo>
                <a:cubicBezTo>
                  <a:pt x="92" y="3102"/>
                  <a:pt x="99" y="3053"/>
                  <a:pt x="103" y="3043"/>
                </a:cubicBezTo>
                <a:cubicBezTo>
                  <a:pt x="105" y="3039"/>
                  <a:pt x="107" y="3033"/>
                  <a:pt x="107" y="3030"/>
                </a:cubicBezTo>
                <a:cubicBezTo>
                  <a:pt x="107" y="3025"/>
                  <a:pt x="125" y="2980"/>
                  <a:pt x="138" y="2954"/>
                </a:cubicBezTo>
                <a:cubicBezTo>
                  <a:pt x="170" y="2891"/>
                  <a:pt x="197" y="2856"/>
                  <a:pt x="285" y="2764"/>
                </a:cubicBezTo>
                <a:cubicBezTo>
                  <a:pt x="315" y="2733"/>
                  <a:pt x="354" y="2691"/>
                  <a:pt x="372" y="2672"/>
                </a:cubicBezTo>
                <a:cubicBezTo>
                  <a:pt x="378" y="2665"/>
                  <a:pt x="383" y="2660"/>
                  <a:pt x="387" y="2656"/>
                </a:cubicBezTo>
                <a:cubicBezTo>
                  <a:pt x="382" y="2666"/>
                  <a:pt x="379" y="2678"/>
                  <a:pt x="379" y="2687"/>
                </a:cubicBezTo>
                <a:cubicBezTo>
                  <a:pt x="379" y="2689"/>
                  <a:pt x="378" y="2691"/>
                  <a:pt x="378" y="2691"/>
                </a:cubicBezTo>
                <a:cubicBezTo>
                  <a:pt x="375" y="2693"/>
                  <a:pt x="374" y="2700"/>
                  <a:pt x="374" y="2704"/>
                </a:cubicBezTo>
                <a:moveTo>
                  <a:pt x="384" y="2825"/>
                </a:moveTo>
                <a:cubicBezTo>
                  <a:pt x="385" y="2814"/>
                  <a:pt x="387" y="2796"/>
                  <a:pt x="387" y="2785"/>
                </a:cubicBezTo>
                <a:cubicBezTo>
                  <a:pt x="387" y="2775"/>
                  <a:pt x="390" y="2755"/>
                  <a:pt x="392" y="2741"/>
                </a:cubicBezTo>
                <a:cubicBezTo>
                  <a:pt x="395" y="2726"/>
                  <a:pt x="397" y="2711"/>
                  <a:pt x="398" y="2707"/>
                </a:cubicBezTo>
                <a:cubicBezTo>
                  <a:pt x="400" y="2692"/>
                  <a:pt x="403" y="2679"/>
                  <a:pt x="405" y="2676"/>
                </a:cubicBezTo>
                <a:cubicBezTo>
                  <a:pt x="407" y="2675"/>
                  <a:pt x="409" y="2672"/>
                  <a:pt x="409" y="2669"/>
                </a:cubicBezTo>
                <a:cubicBezTo>
                  <a:pt x="409" y="2667"/>
                  <a:pt x="411" y="2662"/>
                  <a:pt x="415" y="2656"/>
                </a:cubicBezTo>
                <a:cubicBezTo>
                  <a:pt x="419" y="2650"/>
                  <a:pt x="428" y="2635"/>
                  <a:pt x="435" y="2622"/>
                </a:cubicBezTo>
                <a:cubicBezTo>
                  <a:pt x="442" y="2608"/>
                  <a:pt x="449" y="2598"/>
                  <a:pt x="450" y="2596"/>
                </a:cubicBezTo>
                <a:cubicBezTo>
                  <a:pt x="456" y="2590"/>
                  <a:pt x="481" y="2555"/>
                  <a:pt x="489" y="2542"/>
                </a:cubicBezTo>
                <a:cubicBezTo>
                  <a:pt x="505" y="2515"/>
                  <a:pt x="553" y="2477"/>
                  <a:pt x="594" y="2460"/>
                </a:cubicBezTo>
                <a:cubicBezTo>
                  <a:pt x="658" y="2433"/>
                  <a:pt x="774" y="2419"/>
                  <a:pt x="859" y="2429"/>
                </a:cubicBezTo>
                <a:cubicBezTo>
                  <a:pt x="896" y="2433"/>
                  <a:pt x="939" y="2443"/>
                  <a:pt x="985" y="2457"/>
                </a:cubicBezTo>
                <a:cubicBezTo>
                  <a:pt x="1005" y="2464"/>
                  <a:pt x="1030" y="2473"/>
                  <a:pt x="1051" y="2482"/>
                </a:cubicBezTo>
                <a:cubicBezTo>
                  <a:pt x="988" y="2463"/>
                  <a:pt x="933" y="2458"/>
                  <a:pt x="853" y="2462"/>
                </a:cubicBezTo>
                <a:cubicBezTo>
                  <a:pt x="794" y="2465"/>
                  <a:pt x="776" y="2468"/>
                  <a:pt x="731" y="2483"/>
                </a:cubicBezTo>
                <a:cubicBezTo>
                  <a:pt x="697" y="2494"/>
                  <a:pt x="682" y="2501"/>
                  <a:pt x="636" y="2528"/>
                </a:cubicBezTo>
                <a:cubicBezTo>
                  <a:pt x="626" y="2533"/>
                  <a:pt x="618" y="2538"/>
                  <a:pt x="612" y="2542"/>
                </a:cubicBezTo>
                <a:cubicBezTo>
                  <a:pt x="605" y="2546"/>
                  <a:pt x="602" y="2549"/>
                  <a:pt x="603" y="2552"/>
                </a:cubicBezTo>
                <a:cubicBezTo>
                  <a:pt x="605" y="2556"/>
                  <a:pt x="607" y="2555"/>
                  <a:pt x="628" y="2545"/>
                </a:cubicBezTo>
                <a:cubicBezTo>
                  <a:pt x="654" y="2531"/>
                  <a:pt x="723" y="2503"/>
                  <a:pt x="756" y="2494"/>
                </a:cubicBezTo>
                <a:cubicBezTo>
                  <a:pt x="798" y="2482"/>
                  <a:pt x="914" y="2479"/>
                  <a:pt x="970" y="2488"/>
                </a:cubicBezTo>
                <a:cubicBezTo>
                  <a:pt x="1007" y="2494"/>
                  <a:pt x="1007" y="2494"/>
                  <a:pt x="1014" y="2496"/>
                </a:cubicBezTo>
                <a:cubicBezTo>
                  <a:pt x="1016" y="2497"/>
                  <a:pt x="1030" y="2501"/>
                  <a:pt x="1043" y="2504"/>
                </a:cubicBezTo>
                <a:cubicBezTo>
                  <a:pt x="1083" y="2515"/>
                  <a:pt x="1132" y="2532"/>
                  <a:pt x="1155" y="2541"/>
                </a:cubicBezTo>
                <a:cubicBezTo>
                  <a:pt x="1151" y="2541"/>
                  <a:pt x="1146" y="2540"/>
                  <a:pt x="1140" y="2540"/>
                </a:cubicBezTo>
                <a:cubicBezTo>
                  <a:pt x="1099" y="2536"/>
                  <a:pt x="1067" y="2536"/>
                  <a:pt x="1045" y="2541"/>
                </a:cubicBezTo>
                <a:cubicBezTo>
                  <a:pt x="1009" y="2548"/>
                  <a:pt x="1001" y="2550"/>
                  <a:pt x="996" y="2552"/>
                </a:cubicBezTo>
                <a:cubicBezTo>
                  <a:pt x="993" y="2553"/>
                  <a:pt x="987" y="2555"/>
                  <a:pt x="983" y="2555"/>
                </a:cubicBezTo>
                <a:cubicBezTo>
                  <a:pt x="973" y="2557"/>
                  <a:pt x="936" y="2570"/>
                  <a:pt x="912" y="2579"/>
                </a:cubicBezTo>
                <a:cubicBezTo>
                  <a:pt x="894" y="2586"/>
                  <a:pt x="887" y="2586"/>
                  <a:pt x="840" y="2583"/>
                </a:cubicBezTo>
                <a:cubicBezTo>
                  <a:pt x="805" y="2581"/>
                  <a:pt x="752" y="2588"/>
                  <a:pt x="692" y="2603"/>
                </a:cubicBezTo>
                <a:cubicBezTo>
                  <a:pt x="602" y="2625"/>
                  <a:pt x="502" y="2682"/>
                  <a:pt x="449" y="2743"/>
                </a:cubicBezTo>
                <a:cubicBezTo>
                  <a:pt x="418" y="2778"/>
                  <a:pt x="395" y="2810"/>
                  <a:pt x="385" y="2829"/>
                </a:cubicBezTo>
                <a:cubicBezTo>
                  <a:pt x="384" y="2830"/>
                  <a:pt x="383" y="2831"/>
                  <a:pt x="383" y="2833"/>
                </a:cubicBezTo>
                <a:cubicBezTo>
                  <a:pt x="383" y="2830"/>
                  <a:pt x="383" y="2828"/>
                  <a:pt x="384" y="2825"/>
                </a:cubicBezTo>
                <a:moveTo>
                  <a:pt x="1225" y="3657"/>
                </a:moveTo>
                <a:cubicBezTo>
                  <a:pt x="1216" y="3641"/>
                  <a:pt x="1202" y="3602"/>
                  <a:pt x="1193" y="3571"/>
                </a:cubicBezTo>
                <a:cubicBezTo>
                  <a:pt x="1188" y="3551"/>
                  <a:pt x="1180" y="3531"/>
                  <a:pt x="1173" y="3517"/>
                </a:cubicBezTo>
                <a:cubicBezTo>
                  <a:pt x="1172" y="3513"/>
                  <a:pt x="1165" y="3499"/>
                  <a:pt x="1157" y="3485"/>
                </a:cubicBezTo>
                <a:cubicBezTo>
                  <a:pt x="1139" y="3448"/>
                  <a:pt x="1121" y="3422"/>
                  <a:pt x="1103" y="3404"/>
                </a:cubicBezTo>
                <a:cubicBezTo>
                  <a:pt x="1092" y="3394"/>
                  <a:pt x="1089" y="3393"/>
                  <a:pt x="1087" y="3395"/>
                </a:cubicBezTo>
                <a:cubicBezTo>
                  <a:pt x="1084" y="3397"/>
                  <a:pt x="1086" y="3400"/>
                  <a:pt x="1088" y="3402"/>
                </a:cubicBezTo>
                <a:cubicBezTo>
                  <a:pt x="1128" y="3458"/>
                  <a:pt x="1163" y="3529"/>
                  <a:pt x="1171" y="3571"/>
                </a:cubicBezTo>
                <a:cubicBezTo>
                  <a:pt x="1174" y="3589"/>
                  <a:pt x="1186" y="3626"/>
                  <a:pt x="1194" y="3641"/>
                </a:cubicBezTo>
                <a:cubicBezTo>
                  <a:pt x="1196" y="3646"/>
                  <a:pt x="1201" y="3657"/>
                  <a:pt x="1206" y="3665"/>
                </a:cubicBezTo>
                <a:cubicBezTo>
                  <a:pt x="1217" y="3690"/>
                  <a:pt x="1304" y="3813"/>
                  <a:pt x="1326" y="3836"/>
                </a:cubicBezTo>
                <a:cubicBezTo>
                  <a:pt x="1336" y="3846"/>
                  <a:pt x="1399" y="3891"/>
                  <a:pt x="1423" y="3905"/>
                </a:cubicBezTo>
                <a:cubicBezTo>
                  <a:pt x="1425" y="3906"/>
                  <a:pt x="1426" y="3907"/>
                  <a:pt x="1427" y="3908"/>
                </a:cubicBezTo>
                <a:cubicBezTo>
                  <a:pt x="1394" y="3898"/>
                  <a:pt x="1362" y="3890"/>
                  <a:pt x="1336" y="3885"/>
                </a:cubicBezTo>
                <a:cubicBezTo>
                  <a:pt x="1301" y="3879"/>
                  <a:pt x="1287" y="3874"/>
                  <a:pt x="1271" y="3863"/>
                </a:cubicBezTo>
                <a:cubicBezTo>
                  <a:pt x="1263" y="3857"/>
                  <a:pt x="1239" y="3827"/>
                  <a:pt x="1216" y="3794"/>
                </a:cubicBezTo>
                <a:cubicBezTo>
                  <a:pt x="1211" y="3787"/>
                  <a:pt x="1196" y="3766"/>
                  <a:pt x="1181" y="3747"/>
                </a:cubicBezTo>
                <a:cubicBezTo>
                  <a:pt x="1155" y="3713"/>
                  <a:pt x="1129" y="3669"/>
                  <a:pt x="1106" y="3623"/>
                </a:cubicBezTo>
                <a:cubicBezTo>
                  <a:pt x="1077" y="3563"/>
                  <a:pt x="1037" y="3497"/>
                  <a:pt x="1013" y="3469"/>
                </a:cubicBezTo>
                <a:cubicBezTo>
                  <a:pt x="990" y="3442"/>
                  <a:pt x="956" y="3419"/>
                  <a:pt x="937" y="3417"/>
                </a:cubicBezTo>
                <a:cubicBezTo>
                  <a:pt x="933" y="3417"/>
                  <a:pt x="930" y="3417"/>
                  <a:pt x="929" y="3416"/>
                </a:cubicBezTo>
                <a:cubicBezTo>
                  <a:pt x="928" y="3415"/>
                  <a:pt x="927" y="3410"/>
                  <a:pt x="926" y="3405"/>
                </a:cubicBezTo>
                <a:cubicBezTo>
                  <a:pt x="921" y="3376"/>
                  <a:pt x="937" y="3326"/>
                  <a:pt x="962" y="3297"/>
                </a:cubicBezTo>
                <a:cubicBezTo>
                  <a:pt x="965" y="3293"/>
                  <a:pt x="970" y="3287"/>
                  <a:pt x="972" y="3282"/>
                </a:cubicBezTo>
                <a:cubicBezTo>
                  <a:pt x="976" y="3275"/>
                  <a:pt x="1003" y="3253"/>
                  <a:pt x="1018" y="3246"/>
                </a:cubicBezTo>
                <a:cubicBezTo>
                  <a:pt x="1023" y="3243"/>
                  <a:pt x="1036" y="3241"/>
                  <a:pt x="1048" y="3240"/>
                </a:cubicBezTo>
                <a:cubicBezTo>
                  <a:pt x="1053" y="3240"/>
                  <a:pt x="1057" y="3239"/>
                  <a:pt x="1060" y="3239"/>
                </a:cubicBezTo>
                <a:cubicBezTo>
                  <a:pt x="1070" y="3239"/>
                  <a:pt x="1076" y="3241"/>
                  <a:pt x="1085" y="3245"/>
                </a:cubicBezTo>
                <a:cubicBezTo>
                  <a:pt x="1110" y="3255"/>
                  <a:pt x="1148" y="3289"/>
                  <a:pt x="1169" y="3319"/>
                </a:cubicBezTo>
                <a:cubicBezTo>
                  <a:pt x="1204" y="3368"/>
                  <a:pt x="1235" y="3437"/>
                  <a:pt x="1253" y="3509"/>
                </a:cubicBezTo>
                <a:cubicBezTo>
                  <a:pt x="1255" y="3516"/>
                  <a:pt x="1262" y="3541"/>
                  <a:pt x="1263" y="3543"/>
                </a:cubicBezTo>
                <a:lnTo>
                  <a:pt x="1263" y="3542"/>
                </a:lnTo>
                <a:cubicBezTo>
                  <a:pt x="1264" y="3544"/>
                  <a:pt x="1268" y="3559"/>
                  <a:pt x="1274" y="3582"/>
                </a:cubicBezTo>
                <a:cubicBezTo>
                  <a:pt x="1287" y="3633"/>
                  <a:pt x="1294" y="3654"/>
                  <a:pt x="1305" y="3680"/>
                </a:cubicBezTo>
                <a:cubicBezTo>
                  <a:pt x="1311" y="3692"/>
                  <a:pt x="1319" y="3712"/>
                  <a:pt x="1325" y="3724"/>
                </a:cubicBezTo>
                <a:cubicBezTo>
                  <a:pt x="1343" y="3765"/>
                  <a:pt x="1386" y="3833"/>
                  <a:pt x="1397" y="3841"/>
                </a:cubicBezTo>
                <a:cubicBezTo>
                  <a:pt x="1398" y="3842"/>
                  <a:pt x="1405" y="3851"/>
                  <a:pt x="1416" y="3863"/>
                </a:cubicBezTo>
                <a:cubicBezTo>
                  <a:pt x="1421" y="3870"/>
                  <a:pt x="1427" y="3878"/>
                  <a:pt x="1433" y="3884"/>
                </a:cubicBezTo>
                <a:cubicBezTo>
                  <a:pt x="1428" y="3881"/>
                  <a:pt x="1423" y="3878"/>
                  <a:pt x="1418" y="3875"/>
                </a:cubicBezTo>
                <a:cubicBezTo>
                  <a:pt x="1397" y="3862"/>
                  <a:pt x="1355" y="3831"/>
                  <a:pt x="1342" y="3818"/>
                </a:cubicBezTo>
                <a:cubicBezTo>
                  <a:pt x="1325" y="3803"/>
                  <a:pt x="1248" y="3695"/>
                  <a:pt x="1225" y="3657"/>
                </a:cubicBezTo>
                <a:moveTo>
                  <a:pt x="798" y="3660"/>
                </a:moveTo>
                <a:cubicBezTo>
                  <a:pt x="799" y="3649"/>
                  <a:pt x="800" y="3614"/>
                  <a:pt x="801" y="3581"/>
                </a:cubicBezTo>
                <a:cubicBezTo>
                  <a:pt x="802" y="3492"/>
                  <a:pt x="807" y="3459"/>
                  <a:pt x="828" y="3403"/>
                </a:cubicBezTo>
                <a:cubicBezTo>
                  <a:pt x="838" y="3376"/>
                  <a:pt x="837" y="3375"/>
                  <a:pt x="836" y="3373"/>
                </a:cubicBezTo>
                <a:lnTo>
                  <a:pt x="835" y="3372"/>
                </a:lnTo>
                <a:lnTo>
                  <a:pt x="833" y="3372"/>
                </a:lnTo>
                <a:cubicBezTo>
                  <a:pt x="831" y="3372"/>
                  <a:pt x="829" y="3372"/>
                  <a:pt x="815" y="3400"/>
                </a:cubicBezTo>
                <a:cubicBezTo>
                  <a:pt x="807" y="3416"/>
                  <a:pt x="800" y="3432"/>
                  <a:pt x="797" y="3441"/>
                </a:cubicBezTo>
                <a:cubicBezTo>
                  <a:pt x="783" y="3481"/>
                  <a:pt x="779" y="3516"/>
                  <a:pt x="778" y="3587"/>
                </a:cubicBezTo>
                <a:cubicBezTo>
                  <a:pt x="778" y="3611"/>
                  <a:pt x="777" y="3640"/>
                  <a:pt x="776" y="3649"/>
                </a:cubicBezTo>
                <a:cubicBezTo>
                  <a:pt x="775" y="3659"/>
                  <a:pt x="775" y="3697"/>
                  <a:pt x="776" y="3732"/>
                </a:cubicBezTo>
                <a:lnTo>
                  <a:pt x="777" y="3777"/>
                </a:lnTo>
                <a:lnTo>
                  <a:pt x="769" y="3756"/>
                </a:lnTo>
                <a:cubicBezTo>
                  <a:pt x="737" y="3674"/>
                  <a:pt x="720" y="3616"/>
                  <a:pt x="721" y="3593"/>
                </a:cubicBezTo>
                <a:cubicBezTo>
                  <a:pt x="721" y="3587"/>
                  <a:pt x="722" y="3572"/>
                  <a:pt x="722" y="3561"/>
                </a:cubicBezTo>
                <a:cubicBezTo>
                  <a:pt x="722" y="3549"/>
                  <a:pt x="723" y="3538"/>
                  <a:pt x="724" y="3535"/>
                </a:cubicBezTo>
                <a:cubicBezTo>
                  <a:pt x="726" y="3531"/>
                  <a:pt x="727" y="3522"/>
                  <a:pt x="728" y="3514"/>
                </a:cubicBezTo>
                <a:cubicBezTo>
                  <a:pt x="729" y="3496"/>
                  <a:pt x="740" y="3452"/>
                  <a:pt x="747" y="3436"/>
                </a:cubicBezTo>
                <a:cubicBezTo>
                  <a:pt x="761" y="3404"/>
                  <a:pt x="823" y="3323"/>
                  <a:pt x="849" y="3304"/>
                </a:cubicBezTo>
                <a:cubicBezTo>
                  <a:pt x="869" y="3289"/>
                  <a:pt x="925" y="3257"/>
                  <a:pt x="938" y="3253"/>
                </a:cubicBezTo>
                <a:cubicBezTo>
                  <a:pt x="944" y="3251"/>
                  <a:pt x="956" y="3249"/>
                  <a:pt x="965" y="3248"/>
                </a:cubicBezTo>
                <a:lnTo>
                  <a:pt x="974" y="3247"/>
                </a:lnTo>
                <a:lnTo>
                  <a:pt x="960" y="3263"/>
                </a:lnTo>
                <a:cubicBezTo>
                  <a:pt x="930" y="3298"/>
                  <a:pt x="912" y="3334"/>
                  <a:pt x="905" y="3367"/>
                </a:cubicBezTo>
                <a:cubicBezTo>
                  <a:pt x="902" y="3387"/>
                  <a:pt x="904" y="3421"/>
                  <a:pt x="911" y="3449"/>
                </a:cubicBezTo>
                <a:cubicBezTo>
                  <a:pt x="920" y="3482"/>
                  <a:pt x="920" y="3514"/>
                  <a:pt x="911" y="3545"/>
                </a:cubicBezTo>
                <a:cubicBezTo>
                  <a:pt x="903" y="3573"/>
                  <a:pt x="877" y="3636"/>
                  <a:pt x="866" y="3654"/>
                </a:cubicBezTo>
                <a:cubicBezTo>
                  <a:pt x="855" y="3671"/>
                  <a:pt x="849" y="3686"/>
                  <a:pt x="832" y="3729"/>
                </a:cubicBezTo>
                <a:cubicBezTo>
                  <a:pt x="823" y="3751"/>
                  <a:pt x="809" y="3802"/>
                  <a:pt x="805" y="3827"/>
                </a:cubicBezTo>
                <a:cubicBezTo>
                  <a:pt x="801" y="3790"/>
                  <a:pt x="796" y="3680"/>
                  <a:pt x="798" y="3660"/>
                </a:cubicBezTo>
                <a:moveTo>
                  <a:pt x="1213" y="4363"/>
                </a:moveTo>
                <a:cubicBezTo>
                  <a:pt x="1204" y="4350"/>
                  <a:pt x="1201" y="4336"/>
                  <a:pt x="1202" y="4330"/>
                </a:cubicBezTo>
                <a:cubicBezTo>
                  <a:pt x="1202" y="4329"/>
                  <a:pt x="1202" y="4329"/>
                  <a:pt x="1203" y="4329"/>
                </a:cubicBezTo>
                <a:cubicBezTo>
                  <a:pt x="1204" y="4330"/>
                  <a:pt x="1205" y="4333"/>
                  <a:pt x="1207" y="4339"/>
                </a:cubicBezTo>
                <a:lnTo>
                  <a:pt x="1207" y="4339"/>
                </a:lnTo>
                <a:cubicBezTo>
                  <a:pt x="1209" y="4344"/>
                  <a:pt x="1211" y="4355"/>
                  <a:pt x="1213" y="4363"/>
                </a:cubicBezTo>
                <a:moveTo>
                  <a:pt x="959" y="5108"/>
                </a:moveTo>
                <a:cubicBezTo>
                  <a:pt x="972" y="5037"/>
                  <a:pt x="980" y="4985"/>
                  <a:pt x="984" y="4949"/>
                </a:cubicBezTo>
                <a:cubicBezTo>
                  <a:pt x="990" y="4895"/>
                  <a:pt x="998" y="4856"/>
                  <a:pt x="1013" y="4797"/>
                </a:cubicBezTo>
                <a:cubicBezTo>
                  <a:pt x="1020" y="4769"/>
                  <a:pt x="1027" y="4736"/>
                  <a:pt x="1028" y="4723"/>
                </a:cubicBezTo>
                <a:cubicBezTo>
                  <a:pt x="1029" y="4711"/>
                  <a:pt x="1028" y="4687"/>
                  <a:pt x="1026" y="4670"/>
                </a:cubicBezTo>
                <a:cubicBezTo>
                  <a:pt x="1024" y="4633"/>
                  <a:pt x="1021" y="4631"/>
                  <a:pt x="1020" y="4630"/>
                </a:cubicBezTo>
                <a:lnTo>
                  <a:pt x="1018" y="4629"/>
                </a:lnTo>
                <a:lnTo>
                  <a:pt x="1016" y="4629"/>
                </a:lnTo>
                <a:cubicBezTo>
                  <a:pt x="1014" y="4630"/>
                  <a:pt x="1013" y="4631"/>
                  <a:pt x="1012" y="4652"/>
                </a:cubicBezTo>
                <a:cubicBezTo>
                  <a:pt x="1010" y="4718"/>
                  <a:pt x="1009" y="4724"/>
                  <a:pt x="992" y="4788"/>
                </a:cubicBezTo>
                <a:cubicBezTo>
                  <a:pt x="975" y="4851"/>
                  <a:pt x="969" y="4881"/>
                  <a:pt x="963" y="4932"/>
                </a:cubicBezTo>
                <a:cubicBezTo>
                  <a:pt x="960" y="4961"/>
                  <a:pt x="959" y="4972"/>
                  <a:pt x="957" y="4981"/>
                </a:cubicBezTo>
                <a:cubicBezTo>
                  <a:pt x="953" y="5005"/>
                  <a:pt x="938" y="5097"/>
                  <a:pt x="937" y="5102"/>
                </a:cubicBezTo>
                <a:cubicBezTo>
                  <a:pt x="936" y="5105"/>
                  <a:pt x="935" y="5113"/>
                  <a:pt x="934" y="5120"/>
                </a:cubicBezTo>
                <a:cubicBezTo>
                  <a:pt x="933" y="5126"/>
                  <a:pt x="931" y="5135"/>
                  <a:pt x="930" y="5139"/>
                </a:cubicBezTo>
                <a:cubicBezTo>
                  <a:pt x="929" y="5142"/>
                  <a:pt x="928" y="5148"/>
                  <a:pt x="927" y="5154"/>
                </a:cubicBezTo>
                <a:cubicBezTo>
                  <a:pt x="927" y="5152"/>
                  <a:pt x="926" y="5148"/>
                  <a:pt x="926" y="5145"/>
                </a:cubicBezTo>
                <a:cubicBezTo>
                  <a:pt x="924" y="5127"/>
                  <a:pt x="921" y="5104"/>
                  <a:pt x="919" y="5094"/>
                </a:cubicBezTo>
                <a:cubicBezTo>
                  <a:pt x="916" y="5071"/>
                  <a:pt x="920" y="5029"/>
                  <a:pt x="933" y="4968"/>
                </a:cubicBezTo>
                <a:cubicBezTo>
                  <a:pt x="939" y="4940"/>
                  <a:pt x="946" y="4897"/>
                  <a:pt x="948" y="4873"/>
                </a:cubicBezTo>
                <a:cubicBezTo>
                  <a:pt x="954" y="4824"/>
                  <a:pt x="955" y="4739"/>
                  <a:pt x="950" y="4712"/>
                </a:cubicBezTo>
                <a:cubicBezTo>
                  <a:pt x="944" y="4675"/>
                  <a:pt x="928" y="4630"/>
                  <a:pt x="901" y="4577"/>
                </a:cubicBezTo>
                <a:cubicBezTo>
                  <a:pt x="892" y="4560"/>
                  <a:pt x="879" y="4534"/>
                  <a:pt x="871" y="4518"/>
                </a:cubicBezTo>
                <a:cubicBezTo>
                  <a:pt x="856" y="4487"/>
                  <a:pt x="843" y="4466"/>
                  <a:pt x="816" y="4426"/>
                </a:cubicBezTo>
                <a:cubicBezTo>
                  <a:pt x="801" y="4405"/>
                  <a:pt x="800" y="4402"/>
                  <a:pt x="798" y="4381"/>
                </a:cubicBezTo>
                <a:cubicBezTo>
                  <a:pt x="794" y="4349"/>
                  <a:pt x="797" y="4315"/>
                  <a:pt x="809" y="4274"/>
                </a:cubicBezTo>
                <a:cubicBezTo>
                  <a:pt x="822" y="4225"/>
                  <a:pt x="826" y="4200"/>
                  <a:pt x="823" y="4172"/>
                </a:cubicBezTo>
                <a:cubicBezTo>
                  <a:pt x="823" y="4168"/>
                  <a:pt x="823" y="4162"/>
                  <a:pt x="822" y="4157"/>
                </a:cubicBezTo>
                <a:cubicBezTo>
                  <a:pt x="828" y="4168"/>
                  <a:pt x="839" y="4187"/>
                  <a:pt x="849" y="4204"/>
                </a:cubicBezTo>
                <a:cubicBezTo>
                  <a:pt x="865" y="4233"/>
                  <a:pt x="885" y="4265"/>
                  <a:pt x="893" y="4275"/>
                </a:cubicBezTo>
                <a:cubicBezTo>
                  <a:pt x="911" y="4299"/>
                  <a:pt x="947" y="4337"/>
                  <a:pt x="976" y="4363"/>
                </a:cubicBezTo>
                <a:cubicBezTo>
                  <a:pt x="1001" y="4384"/>
                  <a:pt x="1001" y="4384"/>
                  <a:pt x="1014" y="4400"/>
                </a:cubicBezTo>
                <a:cubicBezTo>
                  <a:pt x="1041" y="4432"/>
                  <a:pt x="1069" y="4492"/>
                  <a:pt x="1077" y="4534"/>
                </a:cubicBezTo>
                <a:cubicBezTo>
                  <a:pt x="1078" y="4540"/>
                  <a:pt x="1082" y="4560"/>
                  <a:pt x="1086" y="4577"/>
                </a:cubicBezTo>
                <a:cubicBezTo>
                  <a:pt x="1093" y="4613"/>
                  <a:pt x="1095" y="4645"/>
                  <a:pt x="1092" y="4666"/>
                </a:cubicBezTo>
                <a:cubicBezTo>
                  <a:pt x="1090" y="4680"/>
                  <a:pt x="1084" y="4707"/>
                  <a:pt x="1071" y="4765"/>
                </a:cubicBezTo>
                <a:cubicBezTo>
                  <a:pt x="1066" y="4787"/>
                  <a:pt x="1040" y="4882"/>
                  <a:pt x="1026" y="4927"/>
                </a:cubicBezTo>
                <a:cubicBezTo>
                  <a:pt x="1021" y="4943"/>
                  <a:pt x="1013" y="4973"/>
                  <a:pt x="1006" y="4994"/>
                </a:cubicBezTo>
                <a:cubicBezTo>
                  <a:pt x="1000" y="5015"/>
                  <a:pt x="987" y="5055"/>
                  <a:pt x="977" y="5084"/>
                </a:cubicBezTo>
                <a:cubicBezTo>
                  <a:pt x="967" y="5112"/>
                  <a:pt x="954" y="5150"/>
                  <a:pt x="949" y="5171"/>
                </a:cubicBezTo>
                <a:cubicBezTo>
                  <a:pt x="951" y="5157"/>
                  <a:pt x="954" y="5138"/>
                  <a:pt x="959" y="5108"/>
                </a:cubicBezTo>
                <a:moveTo>
                  <a:pt x="595" y="5898"/>
                </a:moveTo>
                <a:cubicBezTo>
                  <a:pt x="592" y="5871"/>
                  <a:pt x="590" y="5824"/>
                  <a:pt x="588" y="5753"/>
                </a:cubicBezTo>
                <a:lnTo>
                  <a:pt x="587" y="5734"/>
                </a:lnTo>
                <a:cubicBezTo>
                  <a:pt x="585" y="5673"/>
                  <a:pt x="582" y="5620"/>
                  <a:pt x="578" y="5575"/>
                </a:cubicBezTo>
                <a:lnTo>
                  <a:pt x="577" y="5562"/>
                </a:lnTo>
                <a:cubicBezTo>
                  <a:pt x="571" y="5495"/>
                  <a:pt x="562" y="5440"/>
                  <a:pt x="550" y="5402"/>
                </a:cubicBezTo>
                <a:cubicBezTo>
                  <a:pt x="545" y="5383"/>
                  <a:pt x="527" y="5344"/>
                  <a:pt x="520" y="5336"/>
                </a:cubicBezTo>
                <a:lnTo>
                  <a:pt x="519" y="5335"/>
                </a:lnTo>
                <a:cubicBezTo>
                  <a:pt x="516" y="5332"/>
                  <a:pt x="515" y="5329"/>
                  <a:pt x="512" y="5331"/>
                </a:cubicBezTo>
                <a:cubicBezTo>
                  <a:pt x="509" y="5333"/>
                  <a:pt x="510" y="5336"/>
                  <a:pt x="512" y="5343"/>
                </a:cubicBezTo>
                <a:cubicBezTo>
                  <a:pt x="514" y="5348"/>
                  <a:pt x="517" y="5356"/>
                  <a:pt x="522" y="5369"/>
                </a:cubicBezTo>
                <a:lnTo>
                  <a:pt x="524" y="5375"/>
                </a:lnTo>
                <a:cubicBezTo>
                  <a:pt x="540" y="5419"/>
                  <a:pt x="541" y="5423"/>
                  <a:pt x="545" y="5460"/>
                </a:cubicBezTo>
                <a:cubicBezTo>
                  <a:pt x="549" y="5493"/>
                  <a:pt x="562" y="5640"/>
                  <a:pt x="562" y="5646"/>
                </a:cubicBezTo>
                <a:cubicBezTo>
                  <a:pt x="562" y="5648"/>
                  <a:pt x="563" y="5685"/>
                  <a:pt x="564" y="5720"/>
                </a:cubicBezTo>
                <a:cubicBezTo>
                  <a:pt x="566" y="5758"/>
                  <a:pt x="567" y="5804"/>
                  <a:pt x="567" y="5823"/>
                </a:cubicBezTo>
                <a:cubicBezTo>
                  <a:pt x="567" y="5853"/>
                  <a:pt x="569" y="5887"/>
                  <a:pt x="571" y="5908"/>
                </a:cubicBezTo>
                <a:cubicBezTo>
                  <a:pt x="561" y="5886"/>
                  <a:pt x="548" y="5852"/>
                  <a:pt x="544" y="5834"/>
                </a:cubicBezTo>
                <a:cubicBezTo>
                  <a:pt x="541" y="5821"/>
                  <a:pt x="541" y="5806"/>
                  <a:pt x="538" y="5727"/>
                </a:cubicBezTo>
                <a:cubicBezTo>
                  <a:pt x="537" y="5710"/>
                  <a:pt x="535" y="5690"/>
                  <a:pt x="532" y="5683"/>
                </a:cubicBezTo>
                <a:cubicBezTo>
                  <a:pt x="530" y="5677"/>
                  <a:pt x="525" y="5662"/>
                  <a:pt x="522" y="5651"/>
                </a:cubicBezTo>
                <a:cubicBezTo>
                  <a:pt x="518" y="5640"/>
                  <a:pt x="513" y="5624"/>
                  <a:pt x="510" y="5616"/>
                </a:cubicBezTo>
                <a:cubicBezTo>
                  <a:pt x="507" y="5608"/>
                  <a:pt x="504" y="5599"/>
                  <a:pt x="504" y="5595"/>
                </a:cubicBezTo>
                <a:cubicBezTo>
                  <a:pt x="503" y="5592"/>
                  <a:pt x="501" y="5586"/>
                  <a:pt x="500" y="5582"/>
                </a:cubicBezTo>
                <a:cubicBezTo>
                  <a:pt x="499" y="5578"/>
                  <a:pt x="495" y="5558"/>
                  <a:pt x="491" y="5538"/>
                </a:cubicBezTo>
                <a:cubicBezTo>
                  <a:pt x="481" y="5487"/>
                  <a:pt x="468" y="5443"/>
                  <a:pt x="458" y="5431"/>
                </a:cubicBezTo>
                <a:cubicBezTo>
                  <a:pt x="441" y="5412"/>
                  <a:pt x="420" y="5372"/>
                  <a:pt x="410" y="5340"/>
                </a:cubicBezTo>
                <a:cubicBezTo>
                  <a:pt x="394" y="5286"/>
                  <a:pt x="380" y="5261"/>
                  <a:pt x="354" y="5236"/>
                </a:cubicBezTo>
                <a:cubicBezTo>
                  <a:pt x="342" y="5224"/>
                  <a:pt x="309" y="5207"/>
                  <a:pt x="285" y="5202"/>
                </a:cubicBezTo>
                <a:lnTo>
                  <a:pt x="282" y="5201"/>
                </a:lnTo>
                <a:lnTo>
                  <a:pt x="288" y="5198"/>
                </a:lnTo>
                <a:cubicBezTo>
                  <a:pt x="295" y="5194"/>
                  <a:pt x="309" y="5188"/>
                  <a:pt x="319" y="5185"/>
                </a:cubicBezTo>
                <a:cubicBezTo>
                  <a:pt x="338" y="5180"/>
                  <a:pt x="386" y="5176"/>
                  <a:pt x="404" y="5179"/>
                </a:cubicBezTo>
                <a:cubicBezTo>
                  <a:pt x="409" y="5180"/>
                  <a:pt x="418" y="5181"/>
                  <a:pt x="422" y="5181"/>
                </a:cubicBezTo>
                <a:cubicBezTo>
                  <a:pt x="460" y="5186"/>
                  <a:pt x="515" y="5214"/>
                  <a:pt x="562" y="5251"/>
                </a:cubicBezTo>
                <a:cubicBezTo>
                  <a:pt x="597" y="5279"/>
                  <a:pt x="632" y="5326"/>
                  <a:pt x="651" y="5372"/>
                </a:cubicBezTo>
                <a:cubicBezTo>
                  <a:pt x="675" y="5431"/>
                  <a:pt x="673" y="5511"/>
                  <a:pt x="646" y="5611"/>
                </a:cubicBezTo>
                <a:cubicBezTo>
                  <a:pt x="603" y="5766"/>
                  <a:pt x="593" y="5819"/>
                  <a:pt x="595" y="5898"/>
                </a:cubicBezTo>
                <a:moveTo>
                  <a:pt x="160" y="5400"/>
                </a:moveTo>
                <a:cubicBezTo>
                  <a:pt x="160" y="5404"/>
                  <a:pt x="160" y="5407"/>
                  <a:pt x="160" y="5410"/>
                </a:cubicBezTo>
                <a:cubicBezTo>
                  <a:pt x="156" y="5407"/>
                  <a:pt x="150" y="5399"/>
                  <a:pt x="145" y="5388"/>
                </a:cubicBezTo>
                <a:cubicBezTo>
                  <a:pt x="133" y="5363"/>
                  <a:pt x="133" y="5304"/>
                  <a:pt x="145" y="5271"/>
                </a:cubicBezTo>
                <a:cubicBezTo>
                  <a:pt x="148" y="5264"/>
                  <a:pt x="148" y="5260"/>
                  <a:pt x="146" y="5259"/>
                </a:cubicBezTo>
                <a:cubicBezTo>
                  <a:pt x="145" y="5258"/>
                  <a:pt x="143" y="5257"/>
                  <a:pt x="141" y="5259"/>
                </a:cubicBezTo>
                <a:cubicBezTo>
                  <a:pt x="130" y="5266"/>
                  <a:pt x="117" y="5326"/>
                  <a:pt x="118" y="5350"/>
                </a:cubicBezTo>
                <a:cubicBezTo>
                  <a:pt x="119" y="5368"/>
                  <a:pt x="127" y="5394"/>
                  <a:pt x="136" y="5411"/>
                </a:cubicBezTo>
                <a:lnTo>
                  <a:pt x="130" y="5406"/>
                </a:lnTo>
                <a:cubicBezTo>
                  <a:pt x="107" y="5390"/>
                  <a:pt x="102" y="5384"/>
                  <a:pt x="92" y="5361"/>
                </a:cubicBezTo>
                <a:cubicBezTo>
                  <a:pt x="81" y="5334"/>
                  <a:pt x="79" y="5304"/>
                  <a:pt x="88" y="5284"/>
                </a:cubicBezTo>
                <a:cubicBezTo>
                  <a:pt x="96" y="5266"/>
                  <a:pt x="108" y="5252"/>
                  <a:pt x="126" y="5241"/>
                </a:cubicBezTo>
                <a:cubicBezTo>
                  <a:pt x="138" y="5233"/>
                  <a:pt x="140" y="5230"/>
                  <a:pt x="141" y="5228"/>
                </a:cubicBezTo>
                <a:cubicBezTo>
                  <a:pt x="144" y="5226"/>
                  <a:pt x="158" y="5219"/>
                  <a:pt x="177" y="5213"/>
                </a:cubicBezTo>
                <a:cubicBezTo>
                  <a:pt x="193" y="5207"/>
                  <a:pt x="195" y="5207"/>
                  <a:pt x="201" y="5205"/>
                </a:cubicBezTo>
                <a:cubicBezTo>
                  <a:pt x="214" y="5201"/>
                  <a:pt x="226" y="5198"/>
                  <a:pt x="233" y="5194"/>
                </a:cubicBezTo>
                <a:cubicBezTo>
                  <a:pt x="237" y="5193"/>
                  <a:pt x="250" y="5189"/>
                  <a:pt x="262" y="5186"/>
                </a:cubicBezTo>
                <a:lnTo>
                  <a:pt x="263" y="5186"/>
                </a:lnTo>
                <a:cubicBezTo>
                  <a:pt x="246" y="5196"/>
                  <a:pt x="218" y="5228"/>
                  <a:pt x="202" y="5256"/>
                </a:cubicBezTo>
                <a:cubicBezTo>
                  <a:pt x="191" y="5275"/>
                  <a:pt x="178" y="5305"/>
                  <a:pt x="170" y="5329"/>
                </a:cubicBezTo>
                <a:cubicBezTo>
                  <a:pt x="165" y="5345"/>
                  <a:pt x="159" y="5385"/>
                  <a:pt x="160" y="5400"/>
                </a:cubicBezTo>
                <a:moveTo>
                  <a:pt x="1157" y="5713"/>
                </a:moveTo>
                <a:cubicBezTo>
                  <a:pt x="1166" y="5707"/>
                  <a:pt x="1198" y="5691"/>
                  <a:pt x="1201" y="5691"/>
                </a:cubicBezTo>
                <a:lnTo>
                  <a:pt x="1201" y="5691"/>
                </a:lnTo>
                <a:cubicBezTo>
                  <a:pt x="1203" y="5690"/>
                  <a:pt x="1215" y="5684"/>
                  <a:pt x="1238" y="5671"/>
                </a:cubicBezTo>
                <a:cubicBezTo>
                  <a:pt x="1257" y="5661"/>
                  <a:pt x="1284" y="5647"/>
                  <a:pt x="1298" y="5640"/>
                </a:cubicBezTo>
                <a:cubicBezTo>
                  <a:pt x="1354" y="5615"/>
                  <a:pt x="1463" y="5554"/>
                  <a:pt x="1490" y="5533"/>
                </a:cubicBezTo>
                <a:cubicBezTo>
                  <a:pt x="1513" y="5515"/>
                  <a:pt x="1548" y="5482"/>
                  <a:pt x="1551" y="5473"/>
                </a:cubicBezTo>
                <a:cubicBezTo>
                  <a:pt x="1551" y="5471"/>
                  <a:pt x="1550" y="5469"/>
                  <a:pt x="1549" y="5468"/>
                </a:cubicBezTo>
                <a:cubicBezTo>
                  <a:pt x="1547" y="5467"/>
                  <a:pt x="1545" y="5466"/>
                  <a:pt x="1533" y="5479"/>
                </a:cubicBezTo>
                <a:cubicBezTo>
                  <a:pt x="1526" y="5487"/>
                  <a:pt x="1514" y="5498"/>
                  <a:pt x="1507" y="5503"/>
                </a:cubicBezTo>
                <a:cubicBezTo>
                  <a:pt x="1487" y="5518"/>
                  <a:pt x="1419" y="5558"/>
                  <a:pt x="1393" y="5571"/>
                </a:cubicBezTo>
                <a:cubicBezTo>
                  <a:pt x="1381" y="5577"/>
                  <a:pt x="1366" y="5584"/>
                  <a:pt x="1361" y="5586"/>
                </a:cubicBezTo>
                <a:cubicBezTo>
                  <a:pt x="1357" y="5589"/>
                  <a:pt x="1333" y="5600"/>
                  <a:pt x="1309" y="5610"/>
                </a:cubicBezTo>
                <a:cubicBezTo>
                  <a:pt x="1285" y="5621"/>
                  <a:pt x="1248" y="5639"/>
                  <a:pt x="1227" y="5651"/>
                </a:cubicBezTo>
                <a:cubicBezTo>
                  <a:pt x="1207" y="5662"/>
                  <a:pt x="1184" y="5674"/>
                  <a:pt x="1178" y="5676"/>
                </a:cubicBezTo>
                <a:cubicBezTo>
                  <a:pt x="1172" y="5679"/>
                  <a:pt x="1159" y="5685"/>
                  <a:pt x="1150" y="5690"/>
                </a:cubicBezTo>
                <a:cubicBezTo>
                  <a:pt x="1141" y="5695"/>
                  <a:pt x="1123" y="5705"/>
                  <a:pt x="1109" y="5712"/>
                </a:cubicBezTo>
                <a:lnTo>
                  <a:pt x="1096" y="5718"/>
                </a:lnTo>
                <a:lnTo>
                  <a:pt x="1099" y="5713"/>
                </a:lnTo>
                <a:cubicBezTo>
                  <a:pt x="1111" y="5698"/>
                  <a:pt x="1128" y="5682"/>
                  <a:pt x="1155" y="5663"/>
                </a:cubicBezTo>
                <a:cubicBezTo>
                  <a:pt x="1182" y="5643"/>
                  <a:pt x="1193" y="5635"/>
                  <a:pt x="1195" y="5634"/>
                </a:cubicBezTo>
                <a:cubicBezTo>
                  <a:pt x="1196" y="5634"/>
                  <a:pt x="1200" y="5632"/>
                  <a:pt x="1227" y="5613"/>
                </a:cubicBezTo>
                <a:cubicBezTo>
                  <a:pt x="1293" y="5568"/>
                  <a:pt x="1357" y="5506"/>
                  <a:pt x="1391" y="5454"/>
                </a:cubicBezTo>
                <a:cubicBezTo>
                  <a:pt x="1400" y="5440"/>
                  <a:pt x="1413" y="5421"/>
                  <a:pt x="1417" y="5416"/>
                </a:cubicBezTo>
                <a:cubicBezTo>
                  <a:pt x="1462" y="5356"/>
                  <a:pt x="1511" y="5309"/>
                  <a:pt x="1557" y="5280"/>
                </a:cubicBezTo>
                <a:cubicBezTo>
                  <a:pt x="1587" y="5261"/>
                  <a:pt x="1623" y="5246"/>
                  <a:pt x="1649" y="5239"/>
                </a:cubicBezTo>
                <a:cubicBezTo>
                  <a:pt x="1662" y="5236"/>
                  <a:pt x="1696" y="5232"/>
                  <a:pt x="1727" y="5229"/>
                </a:cubicBezTo>
                <a:cubicBezTo>
                  <a:pt x="1842" y="5218"/>
                  <a:pt x="1863" y="5216"/>
                  <a:pt x="1899" y="5208"/>
                </a:cubicBezTo>
                <a:cubicBezTo>
                  <a:pt x="1915" y="5204"/>
                  <a:pt x="1925" y="5202"/>
                  <a:pt x="1930" y="5200"/>
                </a:cubicBezTo>
                <a:cubicBezTo>
                  <a:pt x="1929" y="5201"/>
                  <a:pt x="1927" y="5202"/>
                  <a:pt x="1925" y="5203"/>
                </a:cubicBezTo>
                <a:cubicBezTo>
                  <a:pt x="1892" y="5221"/>
                  <a:pt x="1845" y="5258"/>
                  <a:pt x="1817" y="5288"/>
                </a:cubicBezTo>
                <a:cubicBezTo>
                  <a:pt x="1808" y="5298"/>
                  <a:pt x="1783" y="5331"/>
                  <a:pt x="1783" y="5337"/>
                </a:cubicBezTo>
                <a:lnTo>
                  <a:pt x="1783" y="5337"/>
                </a:lnTo>
                <a:cubicBezTo>
                  <a:pt x="1782" y="5337"/>
                  <a:pt x="1778" y="5340"/>
                  <a:pt x="1774" y="5351"/>
                </a:cubicBezTo>
                <a:cubicBezTo>
                  <a:pt x="1771" y="5357"/>
                  <a:pt x="1763" y="5372"/>
                  <a:pt x="1757" y="5385"/>
                </a:cubicBezTo>
                <a:cubicBezTo>
                  <a:pt x="1748" y="5404"/>
                  <a:pt x="1746" y="5408"/>
                  <a:pt x="1746" y="5410"/>
                </a:cubicBezTo>
                <a:cubicBezTo>
                  <a:pt x="1746" y="5409"/>
                  <a:pt x="1746" y="5409"/>
                  <a:pt x="1746" y="5409"/>
                </a:cubicBezTo>
                <a:cubicBezTo>
                  <a:pt x="1746" y="5410"/>
                  <a:pt x="1744" y="5413"/>
                  <a:pt x="1741" y="5416"/>
                </a:cubicBezTo>
                <a:cubicBezTo>
                  <a:pt x="1738" y="5420"/>
                  <a:pt x="1729" y="5433"/>
                  <a:pt x="1720" y="5445"/>
                </a:cubicBezTo>
                <a:cubicBezTo>
                  <a:pt x="1675" y="5507"/>
                  <a:pt x="1604" y="5590"/>
                  <a:pt x="1589" y="5599"/>
                </a:cubicBezTo>
                <a:cubicBezTo>
                  <a:pt x="1535" y="5632"/>
                  <a:pt x="1516" y="5641"/>
                  <a:pt x="1455" y="5663"/>
                </a:cubicBezTo>
                <a:cubicBezTo>
                  <a:pt x="1443" y="5667"/>
                  <a:pt x="1429" y="5672"/>
                  <a:pt x="1425" y="5673"/>
                </a:cubicBezTo>
                <a:cubicBezTo>
                  <a:pt x="1421" y="5675"/>
                  <a:pt x="1407" y="5680"/>
                  <a:pt x="1393" y="5684"/>
                </a:cubicBezTo>
                <a:cubicBezTo>
                  <a:pt x="1379" y="5689"/>
                  <a:pt x="1363" y="5694"/>
                  <a:pt x="1356" y="5697"/>
                </a:cubicBezTo>
                <a:cubicBezTo>
                  <a:pt x="1343" y="5703"/>
                  <a:pt x="1276" y="5718"/>
                  <a:pt x="1253" y="5721"/>
                </a:cubicBezTo>
                <a:cubicBezTo>
                  <a:pt x="1245" y="5722"/>
                  <a:pt x="1219" y="5725"/>
                  <a:pt x="1195" y="5727"/>
                </a:cubicBezTo>
                <a:cubicBezTo>
                  <a:pt x="1172" y="5730"/>
                  <a:pt x="1138" y="5733"/>
                  <a:pt x="1121" y="5735"/>
                </a:cubicBezTo>
                <a:lnTo>
                  <a:pt x="1110" y="5736"/>
                </a:lnTo>
                <a:lnTo>
                  <a:pt x="1120" y="5732"/>
                </a:lnTo>
                <a:cubicBezTo>
                  <a:pt x="1135" y="5724"/>
                  <a:pt x="1152" y="5716"/>
                  <a:pt x="1157" y="5713"/>
                </a:cubicBezTo>
                <a:moveTo>
                  <a:pt x="1535" y="5267"/>
                </a:moveTo>
                <a:lnTo>
                  <a:pt x="1538" y="5263"/>
                </a:lnTo>
                <a:cubicBezTo>
                  <a:pt x="1548" y="5253"/>
                  <a:pt x="1559" y="5240"/>
                  <a:pt x="1563" y="5235"/>
                </a:cubicBezTo>
                <a:cubicBezTo>
                  <a:pt x="1589" y="5203"/>
                  <a:pt x="1625" y="5177"/>
                  <a:pt x="1658" y="5164"/>
                </a:cubicBezTo>
                <a:cubicBezTo>
                  <a:pt x="1666" y="5161"/>
                  <a:pt x="1676" y="5157"/>
                  <a:pt x="1679" y="5155"/>
                </a:cubicBezTo>
                <a:cubicBezTo>
                  <a:pt x="1682" y="5154"/>
                  <a:pt x="1691" y="5152"/>
                  <a:pt x="1700" y="5151"/>
                </a:cubicBezTo>
                <a:cubicBezTo>
                  <a:pt x="1714" y="5150"/>
                  <a:pt x="1718" y="5149"/>
                  <a:pt x="1719" y="5148"/>
                </a:cubicBezTo>
                <a:cubicBezTo>
                  <a:pt x="1724" y="5147"/>
                  <a:pt x="1754" y="5148"/>
                  <a:pt x="1782" y="5151"/>
                </a:cubicBezTo>
                <a:cubicBezTo>
                  <a:pt x="1795" y="5152"/>
                  <a:pt x="1832" y="5156"/>
                  <a:pt x="1864" y="5160"/>
                </a:cubicBezTo>
                <a:cubicBezTo>
                  <a:pt x="1895" y="5164"/>
                  <a:pt x="1929" y="5168"/>
                  <a:pt x="1939" y="5168"/>
                </a:cubicBezTo>
                <a:cubicBezTo>
                  <a:pt x="1945" y="5168"/>
                  <a:pt x="1952" y="5169"/>
                  <a:pt x="1957" y="5169"/>
                </a:cubicBezTo>
                <a:cubicBezTo>
                  <a:pt x="1866" y="5192"/>
                  <a:pt x="1852" y="5194"/>
                  <a:pt x="1772" y="5201"/>
                </a:cubicBezTo>
                <a:cubicBezTo>
                  <a:pt x="1642" y="5213"/>
                  <a:pt x="1622" y="5218"/>
                  <a:pt x="1559" y="5254"/>
                </a:cubicBezTo>
                <a:lnTo>
                  <a:pt x="1535" y="5267"/>
                </a:lnTo>
                <a:moveTo>
                  <a:pt x="1763" y="4116"/>
                </a:moveTo>
                <a:lnTo>
                  <a:pt x="1763" y="4116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0000" tIns="45000" rIns="90000" bIns="45000" anchor="ctr" anchorCtr="1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3;p25">
            <a:extLst>
              <a:ext uri="{FF2B5EF4-FFF2-40B4-BE49-F238E27FC236}">
                <a16:creationId xmlns:a16="http://schemas.microsoft.com/office/drawing/2014/main" id="{78D9D907-FD54-2DF4-3316-E5FB13ED500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381647" y="136629"/>
            <a:ext cx="6645441" cy="59689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Artificial Lighting</a:t>
            </a:r>
          </a:p>
        </p:txBody>
      </p:sp>
      <p:sp>
        <p:nvSpPr>
          <p:cNvPr id="2" name="Google Shape;213;p25">
            <a:extLst>
              <a:ext uri="{FF2B5EF4-FFF2-40B4-BE49-F238E27FC236}">
                <a16:creationId xmlns:a16="http://schemas.microsoft.com/office/drawing/2014/main" id="{D3C09542-46FB-BEB8-A6BF-A01F4A013614}"/>
              </a:ext>
            </a:extLst>
          </p:cNvPr>
          <p:cNvSpPr txBox="1">
            <a:spLocks/>
          </p:cNvSpPr>
          <p:nvPr/>
        </p:nvSpPr>
        <p:spPr>
          <a:xfrm>
            <a:off x="-891224" y="525339"/>
            <a:ext cx="5168742" cy="596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9pPr>
          </a:lstStyle>
          <a:p>
            <a:r>
              <a:rPr lang="en-US" sz="2000" b="1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ground floor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B63FF0F-D08C-F9E5-8B17-708232E6AF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1088" y="978304"/>
            <a:ext cx="6021823" cy="4165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5449407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5">
          <a:extLst>
            <a:ext uri="{FF2B5EF4-FFF2-40B4-BE49-F238E27FC236}">
              <a16:creationId xmlns:a16="http://schemas.microsoft.com/office/drawing/2014/main" id="{2CF766C4-C10D-751D-AF74-35008A40DC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32">
            <a:extLst>
              <a:ext uri="{FF2B5EF4-FFF2-40B4-BE49-F238E27FC236}">
                <a16:creationId xmlns:a16="http://schemas.microsoft.com/office/drawing/2014/main" id="{4D69CD25-3019-3844-F23F-5AB90DE1FD8D}"/>
              </a:ext>
            </a:extLst>
          </p:cNvPr>
          <p:cNvSpPr/>
          <p:nvPr/>
        </p:nvSpPr>
        <p:spPr>
          <a:xfrm rot="-439947" flipH="1">
            <a:off x="-136520" y="3139396"/>
            <a:ext cx="1477129" cy="3223944"/>
          </a:xfrm>
          <a:custGeom>
            <a:avLst/>
            <a:gdLst/>
            <a:ahLst/>
            <a:cxnLst/>
            <a:rect l="l" t="t" r="r" b="b"/>
            <a:pathLst>
              <a:path w="2936" h="6408" extrusionOk="0">
                <a:moveTo>
                  <a:pt x="2511" y="4617"/>
                </a:moveTo>
                <a:lnTo>
                  <a:pt x="2511" y="4617"/>
                </a:lnTo>
                <a:cubicBezTo>
                  <a:pt x="2512" y="4617"/>
                  <a:pt x="2514" y="4616"/>
                  <a:pt x="2514" y="4615"/>
                </a:cubicBezTo>
                <a:cubicBezTo>
                  <a:pt x="2517" y="4609"/>
                  <a:pt x="2512" y="4533"/>
                  <a:pt x="2510" y="4524"/>
                </a:cubicBezTo>
                <a:cubicBezTo>
                  <a:pt x="2508" y="4519"/>
                  <a:pt x="2506" y="4511"/>
                  <a:pt x="2505" y="4506"/>
                </a:cubicBezTo>
                <a:cubicBezTo>
                  <a:pt x="2499" y="4478"/>
                  <a:pt x="2459" y="4432"/>
                  <a:pt x="2415" y="4401"/>
                </a:cubicBezTo>
                <a:cubicBezTo>
                  <a:pt x="2408" y="4395"/>
                  <a:pt x="2400" y="4390"/>
                  <a:pt x="2398" y="4388"/>
                </a:cubicBezTo>
                <a:cubicBezTo>
                  <a:pt x="2388" y="4379"/>
                  <a:pt x="2348" y="4357"/>
                  <a:pt x="2324" y="4348"/>
                </a:cubicBezTo>
                <a:cubicBezTo>
                  <a:pt x="2236" y="4313"/>
                  <a:pt x="2159" y="4300"/>
                  <a:pt x="2067" y="4306"/>
                </a:cubicBezTo>
                <a:cubicBezTo>
                  <a:pt x="2023" y="4308"/>
                  <a:pt x="1962" y="4317"/>
                  <a:pt x="1950" y="4323"/>
                </a:cubicBezTo>
                <a:cubicBezTo>
                  <a:pt x="1947" y="4325"/>
                  <a:pt x="1937" y="4329"/>
                  <a:pt x="1928" y="4332"/>
                </a:cubicBezTo>
                <a:cubicBezTo>
                  <a:pt x="1906" y="4341"/>
                  <a:pt x="1866" y="4366"/>
                  <a:pt x="1845" y="4385"/>
                </a:cubicBezTo>
                <a:cubicBezTo>
                  <a:pt x="1835" y="4393"/>
                  <a:pt x="1819" y="4411"/>
                  <a:pt x="1808" y="4425"/>
                </a:cubicBezTo>
                <a:cubicBezTo>
                  <a:pt x="1799" y="4438"/>
                  <a:pt x="1788" y="4451"/>
                  <a:pt x="1786" y="4454"/>
                </a:cubicBezTo>
                <a:cubicBezTo>
                  <a:pt x="1784" y="4457"/>
                  <a:pt x="1781" y="4462"/>
                  <a:pt x="1781" y="4465"/>
                </a:cubicBezTo>
                <a:cubicBezTo>
                  <a:pt x="1781" y="4465"/>
                  <a:pt x="1780" y="4467"/>
                  <a:pt x="1779" y="4468"/>
                </a:cubicBezTo>
                <a:cubicBezTo>
                  <a:pt x="1776" y="4470"/>
                  <a:pt x="1768" y="4480"/>
                  <a:pt x="1734" y="4531"/>
                </a:cubicBezTo>
                <a:cubicBezTo>
                  <a:pt x="1726" y="4543"/>
                  <a:pt x="1716" y="4555"/>
                  <a:pt x="1701" y="4574"/>
                </a:cubicBezTo>
                <a:cubicBezTo>
                  <a:pt x="1658" y="4631"/>
                  <a:pt x="1656" y="4633"/>
                  <a:pt x="1625" y="4654"/>
                </a:cubicBezTo>
                <a:cubicBezTo>
                  <a:pt x="1578" y="4686"/>
                  <a:pt x="1485" y="4746"/>
                  <a:pt x="1459" y="4761"/>
                </a:cubicBezTo>
                <a:cubicBezTo>
                  <a:pt x="1389" y="4801"/>
                  <a:pt x="1358" y="4836"/>
                  <a:pt x="1326" y="4908"/>
                </a:cubicBezTo>
                <a:cubicBezTo>
                  <a:pt x="1319" y="4924"/>
                  <a:pt x="1300" y="4949"/>
                  <a:pt x="1247" y="5018"/>
                </a:cubicBezTo>
                <a:cubicBezTo>
                  <a:pt x="1244" y="5022"/>
                  <a:pt x="1241" y="5025"/>
                  <a:pt x="1240" y="5025"/>
                </a:cubicBezTo>
                <a:cubicBezTo>
                  <a:pt x="1231" y="5027"/>
                  <a:pt x="1188" y="5067"/>
                  <a:pt x="1174" y="5083"/>
                </a:cubicBezTo>
                <a:cubicBezTo>
                  <a:pt x="1160" y="5100"/>
                  <a:pt x="1105" y="5177"/>
                  <a:pt x="1106" y="5186"/>
                </a:cubicBezTo>
                <a:cubicBezTo>
                  <a:pt x="1106" y="5185"/>
                  <a:pt x="1106" y="5185"/>
                  <a:pt x="1106" y="5185"/>
                </a:cubicBezTo>
                <a:cubicBezTo>
                  <a:pt x="1105" y="5186"/>
                  <a:pt x="1102" y="5191"/>
                  <a:pt x="1099" y="5197"/>
                </a:cubicBezTo>
                <a:cubicBezTo>
                  <a:pt x="1100" y="5191"/>
                  <a:pt x="1100" y="5190"/>
                  <a:pt x="1100" y="5189"/>
                </a:cubicBezTo>
                <a:cubicBezTo>
                  <a:pt x="1100" y="5184"/>
                  <a:pt x="1109" y="5148"/>
                  <a:pt x="1126" y="5088"/>
                </a:cubicBezTo>
                <a:cubicBezTo>
                  <a:pt x="1138" y="5042"/>
                  <a:pt x="1154" y="4987"/>
                  <a:pt x="1161" y="4970"/>
                </a:cubicBezTo>
                <a:cubicBezTo>
                  <a:pt x="1163" y="4966"/>
                  <a:pt x="1167" y="4954"/>
                  <a:pt x="1167" y="4950"/>
                </a:cubicBezTo>
                <a:cubicBezTo>
                  <a:pt x="1168" y="4947"/>
                  <a:pt x="1181" y="4916"/>
                  <a:pt x="1195" y="4886"/>
                </a:cubicBezTo>
                <a:cubicBezTo>
                  <a:pt x="1203" y="4868"/>
                  <a:pt x="1227" y="4827"/>
                  <a:pt x="1279" y="4739"/>
                </a:cubicBezTo>
                <a:cubicBezTo>
                  <a:pt x="1288" y="4725"/>
                  <a:pt x="1296" y="4710"/>
                  <a:pt x="1303" y="4699"/>
                </a:cubicBezTo>
                <a:cubicBezTo>
                  <a:pt x="1311" y="4684"/>
                  <a:pt x="1313" y="4681"/>
                  <a:pt x="1313" y="4680"/>
                </a:cubicBezTo>
                <a:cubicBezTo>
                  <a:pt x="1314" y="4679"/>
                  <a:pt x="1317" y="4677"/>
                  <a:pt x="1322" y="4668"/>
                </a:cubicBezTo>
                <a:cubicBezTo>
                  <a:pt x="1325" y="4662"/>
                  <a:pt x="1328" y="4658"/>
                  <a:pt x="1330" y="4657"/>
                </a:cubicBezTo>
                <a:cubicBezTo>
                  <a:pt x="1332" y="4655"/>
                  <a:pt x="1335" y="4652"/>
                  <a:pt x="1335" y="4649"/>
                </a:cubicBezTo>
                <a:cubicBezTo>
                  <a:pt x="1336" y="4646"/>
                  <a:pt x="1344" y="4631"/>
                  <a:pt x="1357" y="4608"/>
                </a:cubicBezTo>
                <a:cubicBezTo>
                  <a:pt x="1376" y="4574"/>
                  <a:pt x="1408" y="4518"/>
                  <a:pt x="1407" y="4513"/>
                </a:cubicBezTo>
                <a:cubicBezTo>
                  <a:pt x="1407" y="4514"/>
                  <a:pt x="1407" y="4514"/>
                  <a:pt x="1407" y="4514"/>
                </a:cubicBezTo>
                <a:cubicBezTo>
                  <a:pt x="1408" y="4513"/>
                  <a:pt x="1411" y="4505"/>
                  <a:pt x="1417" y="4494"/>
                </a:cubicBezTo>
                <a:cubicBezTo>
                  <a:pt x="1427" y="4476"/>
                  <a:pt x="1443" y="4443"/>
                  <a:pt x="1465" y="4392"/>
                </a:cubicBezTo>
                <a:cubicBezTo>
                  <a:pt x="1482" y="4354"/>
                  <a:pt x="1512" y="4318"/>
                  <a:pt x="1568" y="4269"/>
                </a:cubicBezTo>
                <a:cubicBezTo>
                  <a:pt x="1576" y="4262"/>
                  <a:pt x="1590" y="4250"/>
                  <a:pt x="1591" y="4247"/>
                </a:cubicBezTo>
                <a:lnTo>
                  <a:pt x="1592" y="4247"/>
                </a:lnTo>
                <a:cubicBezTo>
                  <a:pt x="1597" y="4246"/>
                  <a:pt x="1629" y="4219"/>
                  <a:pt x="1631" y="4216"/>
                </a:cubicBezTo>
                <a:cubicBezTo>
                  <a:pt x="1632" y="4216"/>
                  <a:pt x="1634" y="4214"/>
                  <a:pt x="1637" y="4212"/>
                </a:cubicBezTo>
                <a:cubicBezTo>
                  <a:pt x="1640" y="4210"/>
                  <a:pt x="1650" y="4202"/>
                  <a:pt x="1660" y="4194"/>
                </a:cubicBezTo>
                <a:cubicBezTo>
                  <a:pt x="1699" y="4163"/>
                  <a:pt x="1758" y="4119"/>
                  <a:pt x="1763" y="4116"/>
                </a:cubicBezTo>
                <a:cubicBezTo>
                  <a:pt x="1765" y="4116"/>
                  <a:pt x="1770" y="4113"/>
                  <a:pt x="1778" y="4109"/>
                </a:cubicBezTo>
                <a:cubicBezTo>
                  <a:pt x="1794" y="4101"/>
                  <a:pt x="1814" y="4093"/>
                  <a:pt x="1819" y="4092"/>
                </a:cubicBezTo>
                <a:cubicBezTo>
                  <a:pt x="1822" y="4092"/>
                  <a:pt x="1828" y="4089"/>
                  <a:pt x="1833" y="4087"/>
                </a:cubicBezTo>
                <a:cubicBezTo>
                  <a:pt x="1838" y="4084"/>
                  <a:pt x="1847" y="4080"/>
                  <a:pt x="1853" y="4078"/>
                </a:cubicBezTo>
                <a:cubicBezTo>
                  <a:pt x="1866" y="4073"/>
                  <a:pt x="1877" y="4061"/>
                  <a:pt x="1879" y="4048"/>
                </a:cubicBezTo>
                <a:cubicBezTo>
                  <a:pt x="1880" y="4040"/>
                  <a:pt x="1877" y="4032"/>
                  <a:pt x="1871" y="4028"/>
                </a:cubicBezTo>
                <a:cubicBezTo>
                  <a:pt x="1855" y="4014"/>
                  <a:pt x="1831" y="4025"/>
                  <a:pt x="1800" y="4059"/>
                </a:cubicBezTo>
                <a:cubicBezTo>
                  <a:pt x="1790" y="4069"/>
                  <a:pt x="1776" y="4082"/>
                  <a:pt x="1769" y="4086"/>
                </a:cubicBezTo>
                <a:cubicBezTo>
                  <a:pt x="1762" y="4091"/>
                  <a:pt x="1751" y="4098"/>
                  <a:pt x="1744" y="4102"/>
                </a:cubicBezTo>
                <a:cubicBezTo>
                  <a:pt x="1724" y="4115"/>
                  <a:pt x="1679" y="4148"/>
                  <a:pt x="1657" y="4166"/>
                </a:cubicBezTo>
                <a:cubicBezTo>
                  <a:pt x="1645" y="4176"/>
                  <a:pt x="1630" y="4188"/>
                  <a:pt x="1624" y="4193"/>
                </a:cubicBezTo>
                <a:cubicBezTo>
                  <a:pt x="1595" y="4215"/>
                  <a:pt x="1535" y="4267"/>
                  <a:pt x="1521" y="4281"/>
                </a:cubicBezTo>
                <a:cubicBezTo>
                  <a:pt x="1519" y="4284"/>
                  <a:pt x="1517" y="4286"/>
                  <a:pt x="1515" y="4288"/>
                </a:cubicBezTo>
                <a:cubicBezTo>
                  <a:pt x="1516" y="4287"/>
                  <a:pt x="1516" y="4286"/>
                  <a:pt x="1516" y="4285"/>
                </a:cubicBezTo>
                <a:cubicBezTo>
                  <a:pt x="1527" y="4263"/>
                  <a:pt x="1567" y="4171"/>
                  <a:pt x="1580" y="4136"/>
                </a:cubicBezTo>
                <a:cubicBezTo>
                  <a:pt x="1594" y="4097"/>
                  <a:pt x="1620" y="4009"/>
                  <a:pt x="1632" y="3954"/>
                </a:cubicBezTo>
                <a:cubicBezTo>
                  <a:pt x="1656" y="3849"/>
                  <a:pt x="1658" y="3751"/>
                  <a:pt x="1641" y="3594"/>
                </a:cubicBezTo>
                <a:cubicBezTo>
                  <a:pt x="1636" y="3549"/>
                  <a:pt x="1636" y="3545"/>
                  <a:pt x="1642" y="3508"/>
                </a:cubicBezTo>
                <a:cubicBezTo>
                  <a:pt x="1648" y="3468"/>
                  <a:pt x="1658" y="3434"/>
                  <a:pt x="1676" y="3397"/>
                </a:cubicBezTo>
                <a:cubicBezTo>
                  <a:pt x="1682" y="3384"/>
                  <a:pt x="1692" y="3362"/>
                  <a:pt x="1699" y="3347"/>
                </a:cubicBezTo>
                <a:cubicBezTo>
                  <a:pt x="1706" y="3332"/>
                  <a:pt x="1717" y="3310"/>
                  <a:pt x="1724" y="3298"/>
                </a:cubicBezTo>
                <a:cubicBezTo>
                  <a:pt x="1734" y="3281"/>
                  <a:pt x="1737" y="3276"/>
                  <a:pt x="1737" y="3275"/>
                </a:cubicBezTo>
                <a:cubicBezTo>
                  <a:pt x="1738" y="3272"/>
                  <a:pt x="1753" y="3251"/>
                  <a:pt x="1797" y="3186"/>
                </a:cubicBezTo>
                <a:cubicBezTo>
                  <a:pt x="1808" y="3170"/>
                  <a:pt x="1820" y="3152"/>
                  <a:pt x="1824" y="3146"/>
                </a:cubicBezTo>
                <a:cubicBezTo>
                  <a:pt x="1838" y="3126"/>
                  <a:pt x="1843" y="3122"/>
                  <a:pt x="1888" y="3089"/>
                </a:cubicBezTo>
                <a:cubicBezTo>
                  <a:pt x="1919" y="3066"/>
                  <a:pt x="1932" y="3058"/>
                  <a:pt x="1956" y="3047"/>
                </a:cubicBezTo>
                <a:cubicBezTo>
                  <a:pt x="2002" y="3027"/>
                  <a:pt x="2070" y="3007"/>
                  <a:pt x="2153" y="2990"/>
                </a:cubicBezTo>
                <a:cubicBezTo>
                  <a:pt x="2218" y="2977"/>
                  <a:pt x="2279" y="2955"/>
                  <a:pt x="2300" y="2936"/>
                </a:cubicBezTo>
                <a:cubicBezTo>
                  <a:pt x="2305" y="2932"/>
                  <a:pt x="2338" y="2898"/>
                  <a:pt x="2348" y="2888"/>
                </a:cubicBezTo>
                <a:cubicBezTo>
                  <a:pt x="2377" y="2858"/>
                  <a:pt x="2461" y="2822"/>
                  <a:pt x="2493" y="2827"/>
                </a:cubicBezTo>
                <a:cubicBezTo>
                  <a:pt x="2504" y="2829"/>
                  <a:pt x="2511" y="2835"/>
                  <a:pt x="2549" y="2876"/>
                </a:cubicBezTo>
                <a:cubicBezTo>
                  <a:pt x="2597" y="2929"/>
                  <a:pt x="2663" y="2982"/>
                  <a:pt x="2722" y="3014"/>
                </a:cubicBezTo>
                <a:cubicBezTo>
                  <a:pt x="2755" y="3032"/>
                  <a:pt x="2771" y="3037"/>
                  <a:pt x="2819" y="3044"/>
                </a:cubicBezTo>
                <a:cubicBezTo>
                  <a:pt x="2872" y="3052"/>
                  <a:pt x="2882" y="3055"/>
                  <a:pt x="2905" y="3071"/>
                </a:cubicBezTo>
                <a:lnTo>
                  <a:pt x="2936" y="3093"/>
                </a:lnTo>
                <a:lnTo>
                  <a:pt x="2927" y="3070"/>
                </a:lnTo>
                <a:cubicBezTo>
                  <a:pt x="2924" y="3063"/>
                  <a:pt x="2919" y="3046"/>
                  <a:pt x="2915" y="3031"/>
                </a:cubicBezTo>
                <a:cubicBezTo>
                  <a:pt x="2901" y="2981"/>
                  <a:pt x="2874" y="2926"/>
                  <a:pt x="2837" y="2872"/>
                </a:cubicBezTo>
                <a:cubicBezTo>
                  <a:pt x="2833" y="2866"/>
                  <a:pt x="2825" y="2853"/>
                  <a:pt x="2818" y="2842"/>
                </a:cubicBezTo>
                <a:cubicBezTo>
                  <a:pt x="2791" y="2798"/>
                  <a:pt x="2757" y="2761"/>
                  <a:pt x="2719" y="2733"/>
                </a:cubicBezTo>
                <a:cubicBezTo>
                  <a:pt x="2656" y="2685"/>
                  <a:pt x="2608" y="2666"/>
                  <a:pt x="2547" y="2664"/>
                </a:cubicBezTo>
                <a:cubicBezTo>
                  <a:pt x="2495" y="2662"/>
                  <a:pt x="2473" y="2666"/>
                  <a:pt x="2400" y="2688"/>
                </a:cubicBezTo>
                <a:cubicBezTo>
                  <a:pt x="2363" y="2699"/>
                  <a:pt x="2324" y="2710"/>
                  <a:pt x="2313" y="2713"/>
                </a:cubicBezTo>
                <a:cubicBezTo>
                  <a:pt x="2161" y="2749"/>
                  <a:pt x="2159" y="2749"/>
                  <a:pt x="2102" y="2785"/>
                </a:cubicBezTo>
                <a:cubicBezTo>
                  <a:pt x="2065" y="2809"/>
                  <a:pt x="2059" y="2813"/>
                  <a:pt x="2053" y="2819"/>
                </a:cubicBezTo>
                <a:cubicBezTo>
                  <a:pt x="2050" y="2822"/>
                  <a:pt x="2041" y="2829"/>
                  <a:pt x="2034" y="2835"/>
                </a:cubicBezTo>
                <a:cubicBezTo>
                  <a:pt x="2017" y="2848"/>
                  <a:pt x="1940" y="2935"/>
                  <a:pt x="1919" y="2964"/>
                </a:cubicBezTo>
                <a:cubicBezTo>
                  <a:pt x="1910" y="2976"/>
                  <a:pt x="1902" y="2988"/>
                  <a:pt x="1900" y="2991"/>
                </a:cubicBezTo>
                <a:cubicBezTo>
                  <a:pt x="1897" y="2994"/>
                  <a:pt x="1892" y="3002"/>
                  <a:pt x="1887" y="3008"/>
                </a:cubicBezTo>
                <a:cubicBezTo>
                  <a:pt x="1883" y="3015"/>
                  <a:pt x="1878" y="3021"/>
                  <a:pt x="1876" y="3023"/>
                </a:cubicBezTo>
                <a:cubicBezTo>
                  <a:pt x="1870" y="3031"/>
                  <a:pt x="1839" y="3078"/>
                  <a:pt x="1835" y="3087"/>
                </a:cubicBezTo>
                <a:cubicBezTo>
                  <a:pt x="1833" y="3092"/>
                  <a:pt x="1827" y="3101"/>
                  <a:pt x="1822" y="3108"/>
                </a:cubicBezTo>
                <a:cubicBezTo>
                  <a:pt x="1818" y="3115"/>
                  <a:pt x="1812" y="3124"/>
                  <a:pt x="1810" y="3128"/>
                </a:cubicBezTo>
                <a:cubicBezTo>
                  <a:pt x="1807" y="3132"/>
                  <a:pt x="1803" y="3138"/>
                  <a:pt x="1802" y="3140"/>
                </a:cubicBezTo>
                <a:cubicBezTo>
                  <a:pt x="1799" y="3143"/>
                  <a:pt x="1793" y="3153"/>
                  <a:pt x="1786" y="3162"/>
                </a:cubicBezTo>
                <a:cubicBezTo>
                  <a:pt x="1780" y="3172"/>
                  <a:pt x="1773" y="3182"/>
                  <a:pt x="1770" y="3186"/>
                </a:cubicBezTo>
                <a:cubicBezTo>
                  <a:pt x="1748" y="3216"/>
                  <a:pt x="1726" y="3249"/>
                  <a:pt x="1714" y="3270"/>
                </a:cubicBezTo>
                <a:cubicBezTo>
                  <a:pt x="1688" y="3316"/>
                  <a:pt x="1687" y="3319"/>
                  <a:pt x="1649" y="3401"/>
                </a:cubicBezTo>
                <a:cubicBezTo>
                  <a:pt x="1634" y="3435"/>
                  <a:pt x="1622" y="3475"/>
                  <a:pt x="1619" y="3500"/>
                </a:cubicBezTo>
                <a:cubicBezTo>
                  <a:pt x="1618" y="3508"/>
                  <a:pt x="1617" y="3515"/>
                  <a:pt x="1617" y="3517"/>
                </a:cubicBezTo>
                <a:cubicBezTo>
                  <a:pt x="1617" y="3517"/>
                  <a:pt x="1617" y="3519"/>
                  <a:pt x="1617" y="3520"/>
                </a:cubicBezTo>
                <a:cubicBezTo>
                  <a:pt x="1616" y="3519"/>
                  <a:pt x="1616" y="3517"/>
                  <a:pt x="1616" y="3516"/>
                </a:cubicBezTo>
                <a:cubicBezTo>
                  <a:pt x="1613" y="3505"/>
                  <a:pt x="1596" y="3454"/>
                  <a:pt x="1587" y="3430"/>
                </a:cubicBezTo>
                <a:cubicBezTo>
                  <a:pt x="1580" y="3412"/>
                  <a:pt x="1573" y="3389"/>
                  <a:pt x="1565" y="3359"/>
                </a:cubicBezTo>
                <a:cubicBezTo>
                  <a:pt x="1559" y="3335"/>
                  <a:pt x="1547" y="3252"/>
                  <a:pt x="1545" y="3218"/>
                </a:cubicBezTo>
                <a:lnTo>
                  <a:pt x="1543" y="3188"/>
                </a:lnTo>
                <a:lnTo>
                  <a:pt x="1557" y="3159"/>
                </a:lnTo>
                <a:cubicBezTo>
                  <a:pt x="1580" y="3110"/>
                  <a:pt x="1582" y="3107"/>
                  <a:pt x="1608" y="3064"/>
                </a:cubicBezTo>
                <a:cubicBezTo>
                  <a:pt x="1644" y="3004"/>
                  <a:pt x="1683" y="2946"/>
                  <a:pt x="1699" y="2929"/>
                </a:cubicBezTo>
                <a:cubicBezTo>
                  <a:pt x="1703" y="2925"/>
                  <a:pt x="1715" y="2916"/>
                  <a:pt x="1725" y="2911"/>
                </a:cubicBezTo>
                <a:cubicBezTo>
                  <a:pt x="1759" y="2891"/>
                  <a:pt x="1775" y="2863"/>
                  <a:pt x="1764" y="2840"/>
                </a:cubicBezTo>
                <a:cubicBezTo>
                  <a:pt x="1757" y="2826"/>
                  <a:pt x="1747" y="2822"/>
                  <a:pt x="1732" y="2826"/>
                </a:cubicBezTo>
                <a:cubicBezTo>
                  <a:pt x="1714" y="2831"/>
                  <a:pt x="1702" y="2847"/>
                  <a:pt x="1689" y="2885"/>
                </a:cubicBezTo>
                <a:cubicBezTo>
                  <a:pt x="1681" y="2909"/>
                  <a:pt x="1674" y="2922"/>
                  <a:pt x="1660" y="2941"/>
                </a:cubicBezTo>
                <a:cubicBezTo>
                  <a:pt x="1625" y="2988"/>
                  <a:pt x="1570" y="3076"/>
                  <a:pt x="1553" y="3113"/>
                </a:cubicBezTo>
                <a:cubicBezTo>
                  <a:pt x="1550" y="3120"/>
                  <a:pt x="1544" y="3131"/>
                  <a:pt x="1541" y="3137"/>
                </a:cubicBezTo>
                <a:lnTo>
                  <a:pt x="1540" y="3139"/>
                </a:lnTo>
                <a:lnTo>
                  <a:pt x="1539" y="3123"/>
                </a:lnTo>
                <a:cubicBezTo>
                  <a:pt x="1537" y="3107"/>
                  <a:pt x="1536" y="3091"/>
                  <a:pt x="1535" y="3087"/>
                </a:cubicBezTo>
                <a:cubicBezTo>
                  <a:pt x="1535" y="3083"/>
                  <a:pt x="1532" y="3050"/>
                  <a:pt x="1528" y="3015"/>
                </a:cubicBezTo>
                <a:cubicBezTo>
                  <a:pt x="1525" y="2980"/>
                  <a:pt x="1521" y="2945"/>
                  <a:pt x="1519" y="2938"/>
                </a:cubicBezTo>
                <a:cubicBezTo>
                  <a:pt x="1517" y="2931"/>
                  <a:pt x="1516" y="2922"/>
                  <a:pt x="1516" y="2917"/>
                </a:cubicBezTo>
                <a:cubicBezTo>
                  <a:pt x="1516" y="2912"/>
                  <a:pt x="1517" y="2895"/>
                  <a:pt x="1517" y="2882"/>
                </a:cubicBezTo>
                <a:cubicBezTo>
                  <a:pt x="1517" y="2868"/>
                  <a:pt x="1518" y="2847"/>
                  <a:pt x="1519" y="2835"/>
                </a:cubicBezTo>
                <a:cubicBezTo>
                  <a:pt x="1520" y="2824"/>
                  <a:pt x="1520" y="2806"/>
                  <a:pt x="1521" y="2798"/>
                </a:cubicBezTo>
                <a:cubicBezTo>
                  <a:pt x="1521" y="2789"/>
                  <a:pt x="1522" y="2768"/>
                  <a:pt x="1524" y="2753"/>
                </a:cubicBezTo>
                <a:cubicBezTo>
                  <a:pt x="1528" y="2706"/>
                  <a:pt x="1529" y="2697"/>
                  <a:pt x="1529" y="2691"/>
                </a:cubicBezTo>
                <a:cubicBezTo>
                  <a:pt x="1529" y="2688"/>
                  <a:pt x="1530" y="2683"/>
                  <a:pt x="1531" y="2681"/>
                </a:cubicBezTo>
                <a:cubicBezTo>
                  <a:pt x="1532" y="2678"/>
                  <a:pt x="1533" y="2670"/>
                  <a:pt x="1533" y="2664"/>
                </a:cubicBezTo>
                <a:cubicBezTo>
                  <a:pt x="1535" y="2634"/>
                  <a:pt x="1539" y="2617"/>
                  <a:pt x="1540" y="2614"/>
                </a:cubicBezTo>
                <a:cubicBezTo>
                  <a:pt x="1542" y="2611"/>
                  <a:pt x="1544" y="2602"/>
                  <a:pt x="1545" y="2597"/>
                </a:cubicBezTo>
                <a:cubicBezTo>
                  <a:pt x="1546" y="2582"/>
                  <a:pt x="1562" y="2531"/>
                  <a:pt x="1570" y="2515"/>
                </a:cubicBezTo>
                <a:cubicBezTo>
                  <a:pt x="1580" y="2494"/>
                  <a:pt x="1584" y="2486"/>
                  <a:pt x="1602" y="2460"/>
                </a:cubicBezTo>
                <a:cubicBezTo>
                  <a:pt x="1641" y="2404"/>
                  <a:pt x="1682" y="2367"/>
                  <a:pt x="1783" y="2299"/>
                </a:cubicBezTo>
                <a:cubicBezTo>
                  <a:pt x="1819" y="2274"/>
                  <a:pt x="1849" y="2251"/>
                  <a:pt x="1858" y="2242"/>
                </a:cubicBezTo>
                <a:cubicBezTo>
                  <a:pt x="1860" y="2240"/>
                  <a:pt x="1867" y="2232"/>
                  <a:pt x="1873" y="2225"/>
                </a:cubicBezTo>
                <a:cubicBezTo>
                  <a:pt x="1889" y="2209"/>
                  <a:pt x="1898" y="2197"/>
                  <a:pt x="1919" y="2168"/>
                </a:cubicBezTo>
                <a:cubicBezTo>
                  <a:pt x="1927" y="2157"/>
                  <a:pt x="1942" y="2132"/>
                  <a:pt x="1953" y="2115"/>
                </a:cubicBezTo>
                <a:cubicBezTo>
                  <a:pt x="1975" y="2079"/>
                  <a:pt x="1976" y="2075"/>
                  <a:pt x="1976" y="2073"/>
                </a:cubicBezTo>
                <a:cubicBezTo>
                  <a:pt x="1976" y="2073"/>
                  <a:pt x="1977" y="2071"/>
                  <a:pt x="1978" y="2070"/>
                </a:cubicBezTo>
                <a:cubicBezTo>
                  <a:pt x="1980" y="2067"/>
                  <a:pt x="1993" y="2045"/>
                  <a:pt x="2005" y="2025"/>
                </a:cubicBezTo>
                <a:cubicBezTo>
                  <a:pt x="2018" y="2003"/>
                  <a:pt x="2035" y="1974"/>
                  <a:pt x="2042" y="1961"/>
                </a:cubicBezTo>
                <a:cubicBezTo>
                  <a:pt x="2061" y="1929"/>
                  <a:pt x="2065" y="1917"/>
                  <a:pt x="2072" y="1870"/>
                </a:cubicBezTo>
                <a:cubicBezTo>
                  <a:pt x="2077" y="1829"/>
                  <a:pt x="2086" y="1791"/>
                  <a:pt x="2102" y="1738"/>
                </a:cubicBezTo>
                <a:cubicBezTo>
                  <a:pt x="2107" y="1724"/>
                  <a:pt x="2112" y="1705"/>
                  <a:pt x="2114" y="1695"/>
                </a:cubicBezTo>
                <a:cubicBezTo>
                  <a:pt x="2115" y="1686"/>
                  <a:pt x="2120" y="1667"/>
                  <a:pt x="2125" y="1652"/>
                </a:cubicBezTo>
                <a:cubicBezTo>
                  <a:pt x="2133" y="1624"/>
                  <a:pt x="2139" y="1617"/>
                  <a:pt x="2165" y="1610"/>
                </a:cubicBezTo>
                <a:cubicBezTo>
                  <a:pt x="2178" y="1607"/>
                  <a:pt x="2180" y="1607"/>
                  <a:pt x="2199" y="1614"/>
                </a:cubicBezTo>
                <a:cubicBezTo>
                  <a:pt x="2211" y="1619"/>
                  <a:pt x="2220" y="1624"/>
                  <a:pt x="2222" y="1626"/>
                </a:cubicBezTo>
                <a:cubicBezTo>
                  <a:pt x="2224" y="1628"/>
                  <a:pt x="2228" y="1631"/>
                  <a:pt x="2231" y="1631"/>
                </a:cubicBezTo>
                <a:cubicBezTo>
                  <a:pt x="2233" y="1632"/>
                  <a:pt x="2238" y="1637"/>
                  <a:pt x="2245" y="1645"/>
                </a:cubicBezTo>
                <a:cubicBezTo>
                  <a:pt x="2259" y="1665"/>
                  <a:pt x="2265" y="1665"/>
                  <a:pt x="2267" y="1665"/>
                </a:cubicBezTo>
                <a:cubicBezTo>
                  <a:pt x="2269" y="1665"/>
                  <a:pt x="2271" y="1664"/>
                  <a:pt x="2272" y="1663"/>
                </a:cubicBezTo>
                <a:cubicBezTo>
                  <a:pt x="2277" y="1658"/>
                  <a:pt x="2281" y="1622"/>
                  <a:pt x="2280" y="1609"/>
                </a:cubicBezTo>
                <a:cubicBezTo>
                  <a:pt x="2279" y="1585"/>
                  <a:pt x="2266" y="1553"/>
                  <a:pt x="2252" y="1541"/>
                </a:cubicBezTo>
                <a:cubicBezTo>
                  <a:pt x="2236" y="1527"/>
                  <a:pt x="2217" y="1525"/>
                  <a:pt x="2160" y="1528"/>
                </a:cubicBezTo>
                <a:cubicBezTo>
                  <a:pt x="2067" y="1534"/>
                  <a:pt x="2052" y="1540"/>
                  <a:pt x="1972" y="1597"/>
                </a:cubicBezTo>
                <a:cubicBezTo>
                  <a:pt x="1966" y="1601"/>
                  <a:pt x="1951" y="1611"/>
                  <a:pt x="1937" y="1620"/>
                </a:cubicBezTo>
                <a:cubicBezTo>
                  <a:pt x="1909" y="1638"/>
                  <a:pt x="1893" y="1652"/>
                  <a:pt x="1860" y="1689"/>
                </a:cubicBezTo>
                <a:cubicBezTo>
                  <a:pt x="1824" y="1732"/>
                  <a:pt x="1803" y="1770"/>
                  <a:pt x="1784" y="1830"/>
                </a:cubicBezTo>
                <a:cubicBezTo>
                  <a:pt x="1780" y="1844"/>
                  <a:pt x="1775" y="1859"/>
                  <a:pt x="1774" y="1862"/>
                </a:cubicBezTo>
                <a:cubicBezTo>
                  <a:pt x="1772" y="1865"/>
                  <a:pt x="1768" y="1882"/>
                  <a:pt x="1763" y="1899"/>
                </a:cubicBezTo>
                <a:cubicBezTo>
                  <a:pt x="1758" y="1916"/>
                  <a:pt x="1751" y="1940"/>
                  <a:pt x="1746" y="1952"/>
                </a:cubicBezTo>
                <a:cubicBezTo>
                  <a:pt x="1733" y="1991"/>
                  <a:pt x="1722" y="2058"/>
                  <a:pt x="1721" y="2111"/>
                </a:cubicBezTo>
                <a:cubicBezTo>
                  <a:pt x="1720" y="2156"/>
                  <a:pt x="1719" y="2169"/>
                  <a:pt x="1714" y="2191"/>
                </a:cubicBezTo>
                <a:cubicBezTo>
                  <a:pt x="1707" y="2221"/>
                  <a:pt x="1705" y="2227"/>
                  <a:pt x="1689" y="2256"/>
                </a:cubicBezTo>
                <a:cubicBezTo>
                  <a:pt x="1681" y="2270"/>
                  <a:pt x="1667" y="2297"/>
                  <a:pt x="1657" y="2317"/>
                </a:cubicBezTo>
                <a:cubicBezTo>
                  <a:pt x="1647" y="2336"/>
                  <a:pt x="1636" y="2358"/>
                  <a:pt x="1631" y="2366"/>
                </a:cubicBezTo>
                <a:cubicBezTo>
                  <a:pt x="1626" y="2374"/>
                  <a:pt x="1615" y="2394"/>
                  <a:pt x="1605" y="2411"/>
                </a:cubicBezTo>
                <a:cubicBezTo>
                  <a:pt x="1595" y="2428"/>
                  <a:pt x="1582" y="2448"/>
                  <a:pt x="1577" y="2455"/>
                </a:cubicBezTo>
                <a:cubicBezTo>
                  <a:pt x="1567" y="2471"/>
                  <a:pt x="1552" y="2497"/>
                  <a:pt x="1547" y="2511"/>
                </a:cubicBezTo>
                <a:cubicBezTo>
                  <a:pt x="1550" y="2479"/>
                  <a:pt x="1544" y="2361"/>
                  <a:pt x="1539" y="2334"/>
                </a:cubicBezTo>
                <a:cubicBezTo>
                  <a:pt x="1537" y="2324"/>
                  <a:pt x="1534" y="2306"/>
                  <a:pt x="1532" y="2296"/>
                </a:cubicBezTo>
                <a:cubicBezTo>
                  <a:pt x="1531" y="2285"/>
                  <a:pt x="1529" y="2272"/>
                  <a:pt x="1528" y="2266"/>
                </a:cubicBezTo>
                <a:cubicBezTo>
                  <a:pt x="1526" y="2260"/>
                  <a:pt x="1524" y="2249"/>
                  <a:pt x="1523" y="2241"/>
                </a:cubicBezTo>
                <a:cubicBezTo>
                  <a:pt x="1522" y="2233"/>
                  <a:pt x="1519" y="2219"/>
                  <a:pt x="1518" y="2211"/>
                </a:cubicBezTo>
                <a:cubicBezTo>
                  <a:pt x="1514" y="2188"/>
                  <a:pt x="1500" y="2130"/>
                  <a:pt x="1494" y="2112"/>
                </a:cubicBezTo>
                <a:cubicBezTo>
                  <a:pt x="1486" y="2084"/>
                  <a:pt x="1476" y="2044"/>
                  <a:pt x="1475" y="2031"/>
                </a:cubicBezTo>
                <a:cubicBezTo>
                  <a:pt x="1472" y="1982"/>
                  <a:pt x="1479" y="1950"/>
                  <a:pt x="1502" y="1899"/>
                </a:cubicBezTo>
                <a:cubicBezTo>
                  <a:pt x="1516" y="1870"/>
                  <a:pt x="1520" y="1853"/>
                  <a:pt x="1522" y="1827"/>
                </a:cubicBezTo>
                <a:cubicBezTo>
                  <a:pt x="1526" y="1753"/>
                  <a:pt x="1557" y="1664"/>
                  <a:pt x="1607" y="1578"/>
                </a:cubicBezTo>
                <a:cubicBezTo>
                  <a:pt x="1612" y="1570"/>
                  <a:pt x="1621" y="1554"/>
                  <a:pt x="1621" y="1551"/>
                </a:cubicBezTo>
                <a:lnTo>
                  <a:pt x="1621" y="1550"/>
                </a:lnTo>
                <a:cubicBezTo>
                  <a:pt x="1629" y="1547"/>
                  <a:pt x="1657" y="1484"/>
                  <a:pt x="1664" y="1461"/>
                </a:cubicBezTo>
                <a:cubicBezTo>
                  <a:pt x="1677" y="1420"/>
                  <a:pt x="1692" y="1341"/>
                  <a:pt x="1693" y="1303"/>
                </a:cubicBezTo>
                <a:cubicBezTo>
                  <a:pt x="1693" y="1284"/>
                  <a:pt x="1693" y="1239"/>
                  <a:pt x="1691" y="1202"/>
                </a:cubicBezTo>
                <a:cubicBezTo>
                  <a:pt x="1685" y="1052"/>
                  <a:pt x="1685" y="1047"/>
                  <a:pt x="1691" y="1006"/>
                </a:cubicBezTo>
                <a:cubicBezTo>
                  <a:pt x="1698" y="954"/>
                  <a:pt x="1712" y="898"/>
                  <a:pt x="1756" y="745"/>
                </a:cubicBezTo>
                <a:cubicBezTo>
                  <a:pt x="1789" y="632"/>
                  <a:pt x="1794" y="585"/>
                  <a:pt x="1788" y="478"/>
                </a:cubicBezTo>
                <a:cubicBezTo>
                  <a:pt x="1784" y="414"/>
                  <a:pt x="1778" y="351"/>
                  <a:pt x="1773" y="326"/>
                </a:cubicBezTo>
                <a:cubicBezTo>
                  <a:pt x="1772" y="321"/>
                  <a:pt x="1769" y="301"/>
                  <a:pt x="1765" y="282"/>
                </a:cubicBezTo>
                <a:cubicBezTo>
                  <a:pt x="1763" y="264"/>
                  <a:pt x="1759" y="244"/>
                  <a:pt x="1759" y="241"/>
                </a:cubicBezTo>
                <a:cubicBezTo>
                  <a:pt x="1758" y="238"/>
                  <a:pt x="1756" y="227"/>
                  <a:pt x="1754" y="216"/>
                </a:cubicBezTo>
                <a:cubicBezTo>
                  <a:pt x="1753" y="208"/>
                  <a:pt x="1751" y="195"/>
                  <a:pt x="1749" y="193"/>
                </a:cubicBezTo>
                <a:cubicBezTo>
                  <a:pt x="1750" y="193"/>
                  <a:pt x="1750" y="193"/>
                  <a:pt x="1750" y="193"/>
                </a:cubicBezTo>
                <a:cubicBezTo>
                  <a:pt x="1749" y="192"/>
                  <a:pt x="1747" y="182"/>
                  <a:pt x="1745" y="167"/>
                </a:cubicBezTo>
                <a:cubicBezTo>
                  <a:pt x="1744" y="155"/>
                  <a:pt x="1741" y="140"/>
                  <a:pt x="1740" y="137"/>
                </a:cubicBezTo>
                <a:cubicBezTo>
                  <a:pt x="1739" y="134"/>
                  <a:pt x="1732" y="92"/>
                  <a:pt x="1726" y="44"/>
                </a:cubicBezTo>
                <a:cubicBezTo>
                  <a:pt x="1720" y="7"/>
                  <a:pt x="1717" y="2"/>
                  <a:pt x="1714" y="0"/>
                </a:cubicBezTo>
                <a:cubicBezTo>
                  <a:pt x="1713" y="0"/>
                  <a:pt x="1712" y="0"/>
                  <a:pt x="1711" y="0"/>
                </a:cubicBezTo>
                <a:cubicBezTo>
                  <a:pt x="1708" y="2"/>
                  <a:pt x="1702" y="14"/>
                  <a:pt x="1695" y="37"/>
                </a:cubicBezTo>
                <a:cubicBezTo>
                  <a:pt x="1689" y="57"/>
                  <a:pt x="1682" y="86"/>
                  <a:pt x="1680" y="101"/>
                </a:cubicBezTo>
                <a:cubicBezTo>
                  <a:pt x="1679" y="116"/>
                  <a:pt x="1676" y="135"/>
                  <a:pt x="1674" y="143"/>
                </a:cubicBezTo>
                <a:cubicBezTo>
                  <a:pt x="1672" y="151"/>
                  <a:pt x="1670" y="161"/>
                  <a:pt x="1669" y="164"/>
                </a:cubicBezTo>
                <a:cubicBezTo>
                  <a:pt x="1669" y="168"/>
                  <a:pt x="1664" y="190"/>
                  <a:pt x="1659" y="213"/>
                </a:cubicBezTo>
                <a:cubicBezTo>
                  <a:pt x="1643" y="285"/>
                  <a:pt x="1642" y="289"/>
                  <a:pt x="1594" y="396"/>
                </a:cubicBezTo>
                <a:cubicBezTo>
                  <a:pt x="1576" y="435"/>
                  <a:pt x="1554" y="483"/>
                  <a:pt x="1549" y="493"/>
                </a:cubicBezTo>
                <a:cubicBezTo>
                  <a:pt x="1547" y="496"/>
                  <a:pt x="1544" y="502"/>
                  <a:pt x="1541" y="508"/>
                </a:cubicBezTo>
                <a:cubicBezTo>
                  <a:pt x="1538" y="514"/>
                  <a:pt x="1518" y="550"/>
                  <a:pt x="1495" y="588"/>
                </a:cubicBezTo>
                <a:cubicBezTo>
                  <a:pt x="1473" y="627"/>
                  <a:pt x="1448" y="671"/>
                  <a:pt x="1441" y="686"/>
                </a:cubicBezTo>
                <a:cubicBezTo>
                  <a:pt x="1433" y="702"/>
                  <a:pt x="1417" y="733"/>
                  <a:pt x="1405" y="756"/>
                </a:cubicBezTo>
                <a:cubicBezTo>
                  <a:pt x="1394" y="778"/>
                  <a:pt x="1381" y="805"/>
                  <a:pt x="1376" y="813"/>
                </a:cubicBezTo>
                <a:cubicBezTo>
                  <a:pt x="1372" y="822"/>
                  <a:pt x="1366" y="833"/>
                  <a:pt x="1364" y="838"/>
                </a:cubicBezTo>
                <a:cubicBezTo>
                  <a:pt x="1350" y="864"/>
                  <a:pt x="1319" y="941"/>
                  <a:pt x="1311" y="966"/>
                </a:cubicBezTo>
                <a:cubicBezTo>
                  <a:pt x="1294" y="1023"/>
                  <a:pt x="1289" y="1056"/>
                  <a:pt x="1289" y="1107"/>
                </a:cubicBezTo>
                <a:cubicBezTo>
                  <a:pt x="1289" y="1156"/>
                  <a:pt x="1295" y="1250"/>
                  <a:pt x="1300" y="1272"/>
                </a:cubicBezTo>
                <a:cubicBezTo>
                  <a:pt x="1303" y="1284"/>
                  <a:pt x="1306" y="1298"/>
                  <a:pt x="1307" y="1305"/>
                </a:cubicBezTo>
                <a:cubicBezTo>
                  <a:pt x="1308" y="1311"/>
                  <a:pt x="1310" y="1319"/>
                  <a:pt x="1311" y="1322"/>
                </a:cubicBezTo>
                <a:cubicBezTo>
                  <a:pt x="1312" y="1324"/>
                  <a:pt x="1314" y="1329"/>
                  <a:pt x="1315" y="1333"/>
                </a:cubicBezTo>
                <a:cubicBezTo>
                  <a:pt x="1317" y="1343"/>
                  <a:pt x="1334" y="1386"/>
                  <a:pt x="1338" y="1394"/>
                </a:cubicBezTo>
                <a:cubicBezTo>
                  <a:pt x="1339" y="1396"/>
                  <a:pt x="1344" y="1408"/>
                  <a:pt x="1349" y="1421"/>
                </a:cubicBezTo>
                <a:cubicBezTo>
                  <a:pt x="1353" y="1433"/>
                  <a:pt x="1360" y="1454"/>
                  <a:pt x="1365" y="1465"/>
                </a:cubicBezTo>
                <a:cubicBezTo>
                  <a:pt x="1393" y="1541"/>
                  <a:pt x="1401" y="1566"/>
                  <a:pt x="1402" y="1592"/>
                </a:cubicBezTo>
                <a:cubicBezTo>
                  <a:pt x="1403" y="1624"/>
                  <a:pt x="1403" y="1677"/>
                  <a:pt x="1402" y="1682"/>
                </a:cubicBezTo>
                <a:cubicBezTo>
                  <a:pt x="1399" y="1692"/>
                  <a:pt x="1410" y="1846"/>
                  <a:pt x="1415" y="1879"/>
                </a:cubicBezTo>
                <a:cubicBezTo>
                  <a:pt x="1421" y="1916"/>
                  <a:pt x="1436" y="1996"/>
                  <a:pt x="1440" y="2003"/>
                </a:cubicBezTo>
                <a:cubicBezTo>
                  <a:pt x="1441" y="2005"/>
                  <a:pt x="1441" y="2008"/>
                  <a:pt x="1441" y="2008"/>
                </a:cubicBezTo>
                <a:cubicBezTo>
                  <a:pt x="1441" y="2011"/>
                  <a:pt x="1446" y="2027"/>
                  <a:pt x="1448" y="2036"/>
                </a:cubicBezTo>
                <a:cubicBezTo>
                  <a:pt x="1452" y="2049"/>
                  <a:pt x="1457" y="2065"/>
                  <a:pt x="1458" y="2071"/>
                </a:cubicBezTo>
                <a:cubicBezTo>
                  <a:pt x="1461" y="2087"/>
                  <a:pt x="1471" y="2124"/>
                  <a:pt x="1479" y="2152"/>
                </a:cubicBezTo>
                <a:cubicBezTo>
                  <a:pt x="1487" y="2177"/>
                  <a:pt x="1494" y="2210"/>
                  <a:pt x="1504" y="2274"/>
                </a:cubicBezTo>
                <a:cubicBezTo>
                  <a:pt x="1505" y="2285"/>
                  <a:pt x="1508" y="2302"/>
                  <a:pt x="1511" y="2311"/>
                </a:cubicBezTo>
                <a:cubicBezTo>
                  <a:pt x="1516" y="2335"/>
                  <a:pt x="1526" y="2466"/>
                  <a:pt x="1524" y="2495"/>
                </a:cubicBezTo>
                <a:cubicBezTo>
                  <a:pt x="1521" y="2562"/>
                  <a:pt x="1518" y="2599"/>
                  <a:pt x="1516" y="2608"/>
                </a:cubicBezTo>
                <a:cubicBezTo>
                  <a:pt x="1515" y="2614"/>
                  <a:pt x="1514" y="2624"/>
                  <a:pt x="1513" y="2629"/>
                </a:cubicBezTo>
                <a:cubicBezTo>
                  <a:pt x="1513" y="2635"/>
                  <a:pt x="1511" y="2647"/>
                  <a:pt x="1510" y="2656"/>
                </a:cubicBezTo>
                <a:cubicBezTo>
                  <a:pt x="1502" y="2720"/>
                  <a:pt x="1500" y="2745"/>
                  <a:pt x="1498" y="2783"/>
                </a:cubicBezTo>
                <a:cubicBezTo>
                  <a:pt x="1497" y="2813"/>
                  <a:pt x="1496" y="2841"/>
                  <a:pt x="1495" y="2854"/>
                </a:cubicBezTo>
                <a:cubicBezTo>
                  <a:pt x="1491" y="2848"/>
                  <a:pt x="1484" y="2838"/>
                  <a:pt x="1476" y="2824"/>
                </a:cubicBezTo>
                <a:cubicBezTo>
                  <a:pt x="1438" y="2760"/>
                  <a:pt x="1401" y="2715"/>
                  <a:pt x="1317" y="2632"/>
                </a:cubicBezTo>
                <a:cubicBezTo>
                  <a:pt x="1307" y="2622"/>
                  <a:pt x="1294" y="2609"/>
                  <a:pt x="1288" y="2602"/>
                </a:cubicBezTo>
                <a:cubicBezTo>
                  <a:pt x="1276" y="2589"/>
                  <a:pt x="1235" y="2559"/>
                  <a:pt x="1204" y="2538"/>
                </a:cubicBezTo>
                <a:cubicBezTo>
                  <a:pt x="1183" y="2524"/>
                  <a:pt x="1135" y="2491"/>
                  <a:pt x="1126" y="2491"/>
                </a:cubicBezTo>
                <a:lnTo>
                  <a:pt x="1126" y="2491"/>
                </a:lnTo>
                <a:cubicBezTo>
                  <a:pt x="1126" y="2488"/>
                  <a:pt x="1120" y="2484"/>
                  <a:pt x="1067" y="2462"/>
                </a:cubicBezTo>
                <a:cubicBezTo>
                  <a:pt x="1031" y="2448"/>
                  <a:pt x="996" y="2435"/>
                  <a:pt x="977" y="2429"/>
                </a:cubicBezTo>
                <a:cubicBezTo>
                  <a:pt x="934" y="2416"/>
                  <a:pt x="905" y="2410"/>
                  <a:pt x="856" y="2404"/>
                </a:cubicBezTo>
                <a:cubicBezTo>
                  <a:pt x="812" y="2398"/>
                  <a:pt x="700" y="2405"/>
                  <a:pt x="652" y="2417"/>
                </a:cubicBezTo>
                <a:cubicBezTo>
                  <a:pt x="569" y="2437"/>
                  <a:pt x="518" y="2468"/>
                  <a:pt x="476" y="2522"/>
                </a:cubicBezTo>
                <a:cubicBezTo>
                  <a:pt x="451" y="2554"/>
                  <a:pt x="405" y="2605"/>
                  <a:pt x="384" y="2625"/>
                </a:cubicBezTo>
                <a:cubicBezTo>
                  <a:pt x="375" y="2634"/>
                  <a:pt x="348" y="2662"/>
                  <a:pt x="325" y="2687"/>
                </a:cubicBezTo>
                <a:cubicBezTo>
                  <a:pt x="301" y="2713"/>
                  <a:pt x="268" y="2748"/>
                  <a:pt x="250" y="2767"/>
                </a:cubicBezTo>
                <a:cubicBezTo>
                  <a:pt x="188" y="2831"/>
                  <a:pt x="147" y="2885"/>
                  <a:pt x="122" y="2936"/>
                </a:cubicBezTo>
                <a:cubicBezTo>
                  <a:pt x="88" y="3003"/>
                  <a:pt x="72" y="3059"/>
                  <a:pt x="68" y="3117"/>
                </a:cubicBezTo>
                <a:cubicBezTo>
                  <a:pt x="67" y="3129"/>
                  <a:pt x="62" y="3192"/>
                  <a:pt x="58" y="3242"/>
                </a:cubicBezTo>
                <a:cubicBezTo>
                  <a:pt x="55" y="3276"/>
                  <a:pt x="58" y="3311"/>
                  <a:pt x="67" y="3337"/>
                </a:cubicBezTo>
                <a:cubicBezTo>
                  <a:pt x="77" y="3368"/>
                  <a:pt x="87" y="3394"/>
                  <a:pt x="96" y="3409"/>
                </a:cubicBezTo>
                <a:cubicBezTo>
                  <a:pt x="100" y="3415"/>
                  <a:pt x="108" y="3430"/>
                  <a:pt x="115" y="3441"/>
                </a:cubicBezTo>
                <a:cubicBezTo>
                  <a:pt x="122" y="3453"/>
                  <a:pt x="138" y="3482"/>
                  <a:pt x="152" y="3505"/>
                </a:cubicBezTo>
                <a:cubicBezTo>
                  <a:pt x="165" y="3528"/>
                  <a:pt x="183" y="3562"/>
                  <a:pt x="192" y="3582"/>
                </a:cubicBezTo>
                <a:cubicBezTo>
                  <a:pt x="209" y="3618"/>
                  <a:pt x="210" y="3620"/>
                  <a:pt x="226" y="3647"/>
                </a:cubicBezTo>
                <a:cubicBezTo>
                  <a:pt x="245" y="3678"/>
                  <a:pt x="247" y="3681"/>
                  <a:pt x="251" y="3685"/>
                </a:cubicBezTo>
                <a:cubicBezTo>
                  <a:pt x="253" y="3686"/>
                  <a:pt x="255" y="3690"/>
                  <a:pt x="256" y="3693"/>
                </a:cubicBezTo>
                <a:cubicBezTo>
                  <a:pt x="257" y="3696"/>
                  <a:pt x="260" y="3701"/>
                  <a:pt x="264" y="3701"/>
                </a:cubicBezTo>
                <a:lnTo>
                  <a:pt x="264" y="3701"/>
                </a:lnTo>
                <a:cubicBezTo>
                  <a:pt x="264" y="3706"/>
                  <a:pt x="290" y="3737"/>
                  <a:pt x="294" y="3740"/>
                </a:cubicBezTo>
                <a:cubicBezTo>
                  <a:pt x="295" y="3741"/>
                  <a:pt x="300" y="3746"/>
                  <a:pt x="306" y="3754"/>
                </a:cubicBezTo>
                <a:cubicBezTo>
                  <a:pt x="315" y="3764"/>
                  <a:pt x="340" y="3791"/>
                  <a:pt x="348" y="3791"/>
                </a:cubicBezTo>
                <a:cubicBezTo>
                  <a:pt x="350" y="3791"/>
                  <a:pt x="351" y="3790"/>
                  <a:pt x="352" y="3789"/>
                </a:cubicBezTo>
                <a:cubicBezTo>
                  <a:pt x="353" y="3788"/>
                  <a:pt x="354" y="3787"/>
                  <a:pt x="353" y="3767"/>
                </a:cubicBezTo>
                <a:cubicBezTo>
                  <a:pt x="353" y="3755"/>
                  <a:pt x="352" y="3739"/>
                  <a:pt x="351" y="3723"/>
                </a:cubicBezTo>
                <a:cubicBezTo>
                  <a:pt x="347" y="3667"/>
                  <a:pt x="346" y="3657"/>
                  <a:pt x="337" y="3628"/>
                </a:cubicBezTo>
                <a:cubicBezTo>
                  <a:pt x="332" y="3610"/>
                  <a:pt x="325" y="3588"/>
                  <a:pt x="323" y="3578"/>
                </a:cubicBezTo>
                <a:cubicBezTo>
                  <a:pt x="304" y="3499"/>
                  <a:pt x="289" y="3313"/>
                  <a:pt x="296" y="3253"/>
                </a:cubicBezTo>
                <a:cubicBezTo>
                  <a:pt x="296" y="3248"/>
                  <a:pt x="297" y="3240"/>
                  <a:pt x="298" y="3234"/>
                </a:cubicBezTo>
                <a:cubicBezTo>
                  <a:pt x="301" y="3200"/>
                  <a:pt x="303" y="3186"/>
                  <a:pt x="305" y="3176"/>
                </a:cubicBezTo>
                <a:cubicBezTo>
                  <a:pt x="310" y="3152"/>
                  <a:pt x="317" y="3124"/>
                  <a:pt x="319" y="3118"/>
                </a:cubicBezTo>
                <a:cubicBezTo>
                  <a:pt x="323" y="3107"/>
                  <a:pt x="335" y="3055"/>
                  <a:pt x="340" y="3027"/>
                </a:cubicBezTo>
                <a:cubicBezTo>
                  <a:pt x="343" y="3012"/>
                  <a:pt x="346" y="2995"/>
                  <a:pt x="347" y="2991"/>
                </a:cubicBezTo>
                <a:cubicBezTo>
                  <a:pt x="348" y="2986"/>
                  <a:pt x="351" y="2972"/>
                  <a:pt x="353" y="2962"/>
                </a:cubicBezTo>
                <a:cubicBezTo>
                  <a:pt x="362" y="2910"/>
                  <a:pt x="366" y="2898"/>
                  <a:pt x="386" y="2868"/>
                </a:cubicBezTo>
                <a:cubicBezTo>
                  <a:pt x="396" y="2852"/>
                  <a:pt x="407" y="2835"/>
                  <a:pt x="409" y="2832"/>
                </a:cubicBezTo>
                <a:cubicBezTo>
                  <a:pt x="414" y="2824"/>
                  <a:pt x="431" y="2801"/>
                  <a:pt x="447" y="2780"/>
                </a:cubicBezTo>
                <a:cubicBezTo>
                  <a:pt x="454" y="2772"/>
                  <a:pt x="461" y="2762"/>
                  <a:pt x="464" y="2758"/>
                </a:cubicBezTo>
                <a:cubicBezTo>
                  <a:pt x="467" y="2754"/>
                  <a:pt x="477" y="2744"/>
                  <a:pt x="485" y="2736"/>
                </a:cubicBezTo>
                <a:cubicBezTo>
                  <a:pt x="492" y="2731"/>
                  <a:pt x="503" y="2721"/>
                  <a:pt x="504" y="2719"/>
                </a:cubicBezTo>
                <a:cubicBezTo>
                  <a:pt x="504" y="2718"/>
                  <a:pt x="504" y="2718"/>
                  <a:pt x="505" y="2718"/>
                </a:cubicBezTo>
                <a:cubicBezTo>
                  <a:pt x="509" y="2718"/>
                  <a:pt x="518" y="2710"/>
                  <a:pt x="519" y="2710"/>
                </a:cubicBezTo>
                <a:cubicBezTo>
                  <a:pt x="527" y="2703"/>
                  <a:pt x="573" y="2675"/>
                  <a:pt x="595" y="2664"/>
                </a:cubicBezTo>
                <a:cubicBezTo>
                  <a:pt x="629" y="2647"/>
                  <a:pt x="665" y="2633"/>
                  <a:pt x="713" y="2620"/>
                </a:cubicBezTo>
                <a:cubicBezTo>
                  <a:pt x="747" y="2611"/>
                  <a:pt x="841" y="2603"/>
                  <a:pt x="863" y="2606"/>
                </a:cubicBezTo>
                <a:cubicBezTo>
                  <a:pt x="883" y="2610"/>
                  <a:pt x="908" y="2605"/>
                  <a:pt x="938" y="2593"/>
                </a:cubicBezTo>
                <a:cubicBezTo>
                  <a:pt x="975" y="2578"/>
                  <a:pt x="1043" y="2562"/>
                  <a:pt x="1079" y="2560"/>
                </a:cubicBezTo>
                <a:cubicBezTo>
                  <a:pt x="1102" y="2559"/>
                  <a:pt x="1145" y="2562"/>
                  <a:pt x="1179" y="2568"/>
                </a:cubicBezTo>
                <a:cubicBezTo>
                  <a:pt x="1193" y="2570"/>
                  <a:pt x="1217" y="2579"/>
                  <a:pt x="1227" y="2586"/>
                </a:cubicBezTo>
                <a:cubicBezTo>
                  <a:pt x="1240" y="2594"/>
                  <a:pt x="1269" y="2620"/>
                  <a:pt x="1308" y="2658"/>
                </a:cubicBezTo>
                <a:cubicBezTo>
                  <a:pt x="1402" y="2748"/>
                  <a:pt x="1459" y="2824"/>
                  <a:pt x="1482" y="2890"/>
                </a:cubicBezTo>
                <a:cubicBezTo>
                  <a:pt x="1490" y="2913"/>
                  <a:pt x="1492" y="2924"/>
                  <a:pt x="1494" y="2952"/>
                </a:cubicBezTo>
                <a:cubicBezTo>
                  <a:pt x="1497" y="2984"/>
                  <a:pt x="1501" y="3016"/>
                  <a:pt x="1505" y="3033"/>
                </a:cubicBezTo>
                <a:cubicBezTo>
                  <a:pt x="1505" y="3036"/>
                  <a:pt x="1509" y="3076"/>
                  <a:pt x="1513" y="3130"/>
                </a:cubicBezTo>
                <a:cubicBezTo>
                  <a:pt x="1520" y="3216"/>
                  <a:pt x="1523" y="3246"/>
                  <a:pt x="1529" y="3290"/>
                </a:cubicBezTo>
                <a:cubicBezTo>
                  <a:pt x="1533" y="3313"/>
                  <a:pt x="1539" y="3350"/>
                  <a:pt x="1542" y="3360"/>
                </a:cubicBezTo>
                <a:cubicBezTo>
                  <a:pt x="1543" y="3364"/>
                  <a:pt x="1546" y="3375"/>
                  <a:pt x="1548" y="3384"/>
                </a:cubicBezTo>
                <a:cubicBezTo>
                  <a:pt x="1551" y="3394"/>
                  <a:pt x="1557" y="3414"/>
                  <a:pt x="1563" y="3430"/>
                </a:cubicBezTo>
                <a:cubicBezTo>
                  <a:pt x="1576" y="3467"/>
                  <a:pt x="1592" y="3513"/>
                  <a:pt x="1597" y="3531"/>
                </a:cubicBezTo>
                <a:cubicBezTo>
                  <a:pt x="1599" y="3538"/>
                  <a:pt x="1602" y="3549"/>
                  <a:pt x="1604" y="3556"/>
                </a:cubicBezTo>
                <a:cubicBezTo>
                  <a:pt x="1606" y="3562"/>
                  <a:pt x="1608" y="3571"/>
                  <a:pt x="1609" y="3576"/>
                </a:cubicBezTo>
                <a:cubicBezTo>
                  <a:pt x="1610" y="3581"/>
                  <a:pt x="1613" y="3592"/>
                  <a:pt x="1615" y="3600"/>
                </a:cubicBezTo>
                <a:cubicBezTo>
                  <a:pt x="1624" y="3633"/>
                  <a:pt x="1631" y="3716"/>
                  <a:pt x="1630" y="3772"/>
                </a:cubicBezTo>
                <a:cubicBezTo>
                  <a:pt x="1630" y="3787"/>
                  <a:pt x="1629" y="3803"/>
                  <a:pt x="1629" y="3809"/>
                </a:cubicBezTo>
                <a:cubicBezTo>
                  <a:pt x="1628" y="3854"/>
                  <a:pt x="1613" y="3940"/>
                  <a:pt x="1592" y="4014"/>
                </a:cubicBezTo>
                <a:cubicBezTo>
                  <a:pt x="1590" y="4021"/>
                  <a:pt x="1584" y="4041"/>
                  <a:pt x="1581" y="4049"/>
                </a:cubicBezTo>
                <a:cubicBezTo>
                  <a:pt x="1580" y="4047"/>
                  <a:pt x="1580" y="4043"/>
                  <a:pt x="1579" y="4038"/>
                </a:cubicBezTo>
                <a:cubicBezTo>
                  <a:pt x="1578" y="4019"/>
                  <a:pt x="1564" y="3988"/>
                  <a:pt x="1547" y="3967"/>
                </a:cubicBezTo>
                <a:cubicBezTo>
                  <a:pt x="1542" y="3960"/>
                  <a:pt x="1523" y="3940"/>
                  <a:pt x="1503" y="3922"/>
                </a:cubicBezTo>
                <a:cubicBezTo>
                  <a:pt x="1469" y="3890"/>
                  <a:pt x="1414" y="3828"/>
                  <a:pt x="1388" y="3791"/>
                </a:cubicBezTo>
                <a:cubicBezTo>
                  <a:pt x="1354" y="3743"/>
                  <a:pt x="1310" y="3639"/>
                  <a:pt x="1299" y="3582"/>
                </a:cubicBezTo>
                <a:cubicBezTo>
                  <a:pt x="1296" y="3570"/>
                  <a:pt x="1268" y="3474"/>
                  <a:pt x="1256" y="3440"/>
                </a:cubicBezTo>
                <a:cubicBezTo>
                  <a:pt x="1239" y="3389"/>
                  <a:pt x="1202" y="3319"/>
                  <a:pt x="1174" y="3285"/>
                </a:cubicBezTo>
                <a:cubicBezTo>
                  <a:pt x="1156" y="3264"/>
                  <a:pt x="1117" y="3233"/>
                  <a:pt x="1095" y="3222"/>
                </a:cubicBezTo>
                <a:cubicBezTo>
                  <a:pt x="1081" y="3215"/>
                  <a:pt x="1076" y="3215"/>
                  <a:pt x="1050" y="3217"/>
                </a:cubicBezTo>
                <a:cubicBezTo>
                  <a:pt x="1002" y="3220"/>
                  <a:pt x="945" y="3227"/>
                  <a:pt x="930" y="3232"/>
                </a:cubicBezTo>
                <a:cubicBezTo>
                  <a:pt x="911" y="3238"/>
                  <a:pt x="850" y="3274"/>
                  <a:pt x="831" y="3290"/>
                </a:cubicBezTo>
                <a:cubicBezTo>
                  <a:pt x="814" y="3305"/>
                  <a:pt x="777" y="3347"/>
                  <a:pt x="760" y="3371"/>
                </a:cubicBezTo>
                <a:cubicBezTo>
                  <a:pt x="721" y="3426"/>
                  <a:pt x="712" y="3455"/>
                  <a:pt x="701" y="3550"/>
                </a:cubicBezTo>
                <a:cubicBezTo>
                  <a:pt x="697" y="3587"/>
                  <a:pt x="700" y="3632"/>
                  <a:pt x="707" y="3649"/>
                </a:cubicBezTo>
                <a:cubicBezTo>
                  <a:pt x="708" y="3651"/>
                  <a:pt x="709" y="3653"/>
                  <a:pt x="709" y="3654"/>
                </a:cubicBezTo>
                <a:cubicBezTo>
                  <a:pt x="709" y="3655"/>
                  <a:pt x="708" y="3657"/>
                  <a:pt x="712" y="3665"/>
                </a:cubicBezTo>
                <a:cubicBezTo>
                  <a:pt x="714" y="3669"/>
                  <a:pt x="716" y="3675"/>
                  <a:pt x="716" y="3678"/>
                </a:cubicBezTo>
                <a:cubicBezTo>
                  <a:pt x="718" y="3686"/>
                  <a:pt x="732" y="3725"/>
                  <a:pt x="754" y="3781"/>
                </a:cubicBezTo>
                <a:cubicBezTo>
                  <a:pt x="764" y="3804"/>
                  <a:pt x="774" y="3835"/>
                  <a:pt x="777" y="3849"/>
                </a:cubicBezTo>
                <a:cubicBezTo>
                  <a:pt x="781" y="3863"/>
                  <a:pt x="787" y="3885"/>
                  <a:pt x="792" y="3897"/>
                </a:cubicBezTo>
                <a:cubicBezTo>
                  <a:pt x="799" y="3914"/>
                  <a:pt x="800" y="3918"/>
                  <a:pt x="804" y="3918"/>
                </a:cubicBezTo>
                <a:cubicBezTo>
                  <a:pt x="808" y="3917"/>
                  <a:pt x="809" y="3914"/>
                  <a:pt x="810" y="3910"/>
                </a:cubicBezTo>
                <a:cubicBezTo>
                  <a:pt x="816" y="3892"/>
                  <a:pt x="823" y="3864"/>
                  <a:pt x="822" y="3857"/>
                </a:cubicBezTo>
                <a:cubicBezTo>
                  <a:pt x="821" y="3839"/>
                  <a:pt x="848" y="3745"/>
                  <a:pt x="863" y="3710"/>
                </a:cubicBezTo>
                <a:cubicBezTo>
                  <a:pt x="874" y="3686"/>
                  <a:pt x="881" y="3672"/>
                  <a:pt x="888" y="3660"/>
                </a:cubicBezTo>
                <a:cubicBezTo>
                  <a:pt x="905" y="3631"/>
                  <a:pt x="928" y="3570"/>
                  <a:pt x="936" y="3535"/>
                </a:cubicBezTo>
                <a:cubicBezTo>
                  <a:pt x="942" y="3508"/>
                  <a:pt x="941" y="3482"/>
                  <a:pt x="933" y="3447"/>
                </a:cubicBezTo>
                <a:lnTo>
                  <a:pt x="932" y="3439"/>
                </a:lnTo>
                <a:lnTo>
                  <a:pt x="936" y="3439"/>
                </a:lnTo>
                <a:cubicBezTo>
                  <a:pt x="954" y="3443"/>
                  <a:pt x="980" y="3463"/>
                  <a:pt x="1005" y="3494"/>
                </a:cubicBezTo>
                <a:cubicBezTo>
                  <a:pt x="1024" y="3518"/>
                  <a:pt x="1066" y="3588"/>
                  <a:pt x="1089" y="3636"/>
                </a:cubicBezTo>
                <a:cubicBezTo>
                  <a:pt x="1110" y="3679"/>
                  <a:pt x="1132" y="3718"/>
                  <a:pt x="1154" y="3747"/>
                </a:cubicBezTo>
                <a:cubicBezTo>
                  <a:pt x="1189" y="3794"/>
                  <a:pt x="1192" y="3798"/>
                  <a:pt x="1195" y="3799"/>
                </a:cubicBezTo>
                <a:cubicBezTo>
                  <a:pt x="1195" y="3799"/>
                  <a:pt x="1196" y="3800"/>
                  <a:pt x="1196" y="3801"/>
                </a:cubicBezTo>
                <a:cubicBezTo>
                  <a:pt x="1196" y="3804"/>
                  <a:pt x="1199" y="3809"/>
                  <a:pt x="1202" y="3812"/>
                </a:cubicBezTo>
                <a:cubicBezTo>
                  <a:pt x="1204" y="3815"/>
                  <a:pt x="1212" y="3826"/>
                  <a:pt x="1220" y="3837"/>
                </a:cubicBezTo>
                <a:cubicBezTo>
                  <a:pt x="1252" y="3884"/>
                  <a:pt x="1271" y="3896"/>
                  <a:pt x="1335" y="3909"/>
                </a:cubicBezTo>
                <a:cubicBezTo>
                  <a:pt x="1355" y="3912"/>
                  <a:pt x="1376" y="3916"/>
                  <a:pt x="1380" y="3917"/>
                </a:cubicBezTo>
                <a:cubicBezTo>
                  <a:pt x="1393" y="3920"/>
                  <a:pt x="1477" y="3949"/>
                  <a:pt x="1496" y="3957"/>
                </a:cubicBezTo>
                <a:cubicBezTo>
                  <a:pt x="1523" y="3968"/>
                  <a:pt x="1540" y="3990"/>
                  <a:pt x="1555" y="4028"/>
                </a:cubicBezTo>
                <a:cubicBezTo>
                  <a:pt x="1561" y="4046"/>
                  <a:pt x="1562" y="4053"/>
                  <a:pt x="1562" y="4082"/>
                </a:cubicBezTo>
                <a:lnTo>
                  <a:pt x="1563" y="4115"/>
                </a:lnTo>
                <a:lnTo>
                  <a:pt x="1539" y="4171"/>
                </a:lnTo>
                <a:cubicBezTo>
                  <a:pt x="1510" y="4240"/>
                  <a:pt x="1489" y="4288"/>
                  <a:pt x="1474" y="4317"/>
                </a:cubicBezTo>
                <a:cubicBezTo>
                  <a:pt x="1468" y="4327"/>
                  <a:pt x="1462" y="4339"/>
                  <a:pt x="1462" y="4343"/>
                </a:cubicBezTo>
                <a:cubicBezTo>
                  <a:pt x="1462" y="4343"/>
                  <a:pt x="1461" y="4345"/>
                  <a:pt x="1459" y="4348"/>
                </a:cubicBezTo>
                <a:cubicBezTo>
                  <a:pt x="1456" y="4352"/>
                  <a:pt x="1449" y="4366"/>
                  <a:pt x="1416" y="4439"/>
                </a:cubicBezTo>
                <a:cubicBezTo>
                  <a:pt x="1406" y="4461"/>
                  <a:pt x="1377" y="4519"/>
                  <a:pt x="1364" y="4544"/>
                </a:cubicBezTo>
                <a:cubicBezTo>
                  <a:pt x="1361" y="4550"/>
                  <a:pt x="1358" y="4556"/>
                  <a:pt x="1357" y="4559"/>
                </a:cubicBezTo>
                <a:cubicBezTo>
                  <a:pt x="1352" y="4571"/>
                  <a:pt x="1332" y="4602"/>
                  <a:pt x="1324" y="4613"/>
                </a:cubicBezTo>
                <a:cubicBezTo>
                  <a:pt x="1322" y="4608"/>
                  <a:pt x="1320" y="4602"/>
                  <a:pt x="1318" y="4594"/>
                </a:cubicBezTo>
                <a:cubicBezTo>
                  <a:pt x="1310" y="4570"/>
                  <a:pt x="1303" y="4552"/>
                  <a:pt x="1271" y="4473"/>
                </a:cubicBezTo>
                <a:cubicBezTo>
                  <a:pt x="1249" y="4416"/>
                  <a:pt x="1241" y="4391"/>
                  <a:pt x="1231" y="4345"/>
                </a:cubicBezTo>
                <a:cubicBezTo>
                  <a:pt x="1227" y="4326"/>
                  <a:pt x="1221" y="4314"/>
                  <a:pt x="1212" y="4309"/>
                </a:cubicBezTo>
                <a:cubicBezTo>
                  <a:pt x="1207" y="4306"/>
                  <a:pt x="1202" y="4305"/>
                  <a:pt x="1196" y="4307"/>
                </a:cubicBezTo>
                <a:cubicBezTo>
                  <a:pt x="1189" y="4309"/>
                  <a:pt x="1184" y="4314"/>
                  <a:pt x="1181" y="4321"/>
                </a:cubicBezTo>
                <a:cubicBezTo>
                  <a:pt x="1176" y="4335"/>
                  <a:pt x="1183" y="4357"/>
                  <a:pt x="1201" y="4383"/>
                </a:cubicBezTo>
                <a:cubicBezTo>
                  <a:pt x="1221" y="4413"/>
                  <a:pt x="1230" y="4431"/>
                  <a:pt x="1256" y="4497"/>
                </a:cubicBezTo>
                <a:cubicBezTo>
                  <a:pt x="1277" y="4548"/>
                  <a:pt x="1289" y="4583"/>
                  <a:pt x="1302" y="4623"/>
                </a:cubicBezTo>
                <a:lnTo>
                  <a:pt x="1308" y="4643"/>
                </a:lnTo>
                <a:lnTo>
                  <a:pt x="1288" y="4677"/>
                </a:lnTo>
                <a:cubicBezTo>
                  <a:pt x="1265" y="4715"/>
                  <a:pt x="1196" y="4833"/>
                  <a:pt x="1191" y="4843"/>
                </a:cubicBezTo>
                <a:cubicBezTo>
                  <a:pt x="1167" y="4888"/>
                  <a:pt x="1143" y="4944"/>
                  <a:pt x="1127" y="4998"/>
                </a:cubicBezTo>
                <a:cubicBezTo>
                  <a:pt x="1117" y="5031"/>
                  <a:pt x="1110" y="5058"/>
                  <a:pt x="1109" y="5063"/>
                </a:cubicBezTo>
                <a:cubicBezTo>
                  <a:pt x="1108" y="5065"/>
                  <a:pt x="1106" y="5074"/>
                  <a:pt x="1103" y="5084"/>
                </a:cubicBezTo>
                <a:cubicBezTo>
                  <a:pt x="1096" y="5107"/>
                  <a:pt x="1076" y="5188"/>
                  <a:pt x="1075" y="5197"/>
                </a:cubicBezTo>
                <a:cubicBezTo>
                  <a:pt x="1075" y="5201"/>
                  <a:pt x="1073" y="5207"/>
                  <a:pt x="1072" y="5211"/>
                </a:cubicBezTo>
                <a:cubicBezTo>
                  <a:pt x="1070" y="5218"/>
                  <a:pt x="1053" y="5295"/>
                  <a:pt x="1049" y="5315"/>
                </a:cubicBezTo>
                <a:cubicBezTo>
                  <a:pt x="1048" y="5317"/>
                  <a:pt x="1041" y="5354"/>
                  <a:pt x="1033" y="5395"/>
                </a:cubicBezTo>
                <a:cubicBezTo>
                  <a:pt x="1026" y="5429"/>
                  <a:pt x="1020" y="5460"/>
                  <a:pt x="1018" y="5472"/>
                </a:cubicBezTo>
                <a:cubicBezTo>
                  <a:pt x="1018" y="5470"/>
                  <a:pt x="1017" y="5468"/>
                  <a:pt x="1017" y="5465"/>
                </a:cubicBezTo>
                <a:cubicBezTo>
                  <a:pt x="1015" y="5452"/>
                  <a:pt x="1006" y="5421"/>
                  <a:pt x="995" y="5392"/>
                </a:cubicBezTo>
                <a:cubicBezTo>
                  <a:pt x="985" y="5364"/>
                  <a:pt x="975" y="5334"/>
                  <a:pt x="972" y="5325"/>
                </a:cubicBezTo>
                <a:cubicBezTo>
                  <a:pt x="965" y="5302"/>
                  <a:pt x="959" y="5257"/>
                  <a:pt x="960" y="5238"/>
                </a:cubicBezTo>
                <a:cubicBezTo>
                  <a:pt x="962" y="5209"/>
                  <a:pt x="979" y="5153"/>
                  <a:pt x="1010" y="5066"/>
                </a:cubicBezTo>
                <a:cubicBezTo>
                  <a:pt x="1016" y="5051"/>
                  <a:pt x="1029" y="5008"/>
                  <a:pt x="1043" y="4959"/>
                </a:cubicBezTo>
                <a:cubicBezTo>
                  <a:pt x="1050" y="4934"/>
                  <a:pt x="1061" y="4896"/>
                  <a:pt x="1068" y="4874"/>
                </a:cubicBezTo>
                <a:cubicBezTo>
                  <a:pt x="1085" y="4814"/>
                  <a:pt x="1101" y="4751"/>
                  <a:pt x="1113" y="4691"/>
                </a:cubicBezTo>
                <a:cubicBezTo>
                  <a:pt x="1117" y="4668"/>
                  <a:pt x="1118" y="4656"/>
                  <a:pt x="1116" y="4621"/>
                </a:cubicBezTo>
                <a:cubicBezTo>
                  <a:pt x="1109" y="4519"/>
                  <a:pt x="1076" y="4429"/>
                  <a:pt x="1025" y="4374"/>
                </a:cubicBezTo>
                <a:cubicBezTo>
                  <a:pt x="1022" y="4370"/>
                  <a:pt x="1003" y="4353"/>
                  <a:pt x="983" y="4335"/>
                </a:cubicBezTo>
                <a:cubicBezTo>
                  <a:pt x="945" y="4299"/>
                  <a:pt x="925" y="4279"/>
                  <a:pt x="910" y="4259"/>
                </a:cubicBezTo>
                <a:cubicBezTo>
                  <a:pt x="901" y="4245"/>
                  <a:pt x="832" y="4128"/>
                  <a:pt x="829" y="4119"/>
                </a:cubicBezTo>
                <a:cubicBezTo>
                  <a:pt x="828" y="4114"/>
                  <a:pt x="819" y="4103"/>
                  <a:pt x="814" y="4102"/>
                </a:cubicBezTo>
                <a:cubicBezTo>
                  <a:pt x="812" y="4101"/>
                  <a:pt x="810" y="4101"/>
                  <a:pt x="809" y="4103"/>
                </a:cubicBezTo>
                <a:cubicBezTo>
                  <a:pt x="803" y="4110"/>
                  <a:pt x="798" y="4156"/>
                  <a:pt x="799" y="4175"/>
                </a:cubicBezTo>
                <a:cubicBezTo>
                  <a:pt x="800" y="4201"/>
                  <a:pt x="796" y="4233"/>
                  <a:pt x="788" y="4259"/>
                </a:cubicBezTo>
                <a:cubicBezTo>
                  <a:pt x="772" y="4307"/>
                  <a:pt x="767" y="4378"/>
                  <a:pt x="777" y="4408"/>
                </a:cubicBezTo>
                <a:cubicBezTo>
                  <a:pt x="779" y="4414"/>
                  <a:pt x="788" y="4428"/>
                  <a:pt x="796" y="4439"/>
                </a:cubicBezTo>
                <a:cubicBezTo>
                  <a:pt x="812" y="4459"/>
                  <a:pt x="843" y="4514"/>
                  <a:pt x="861" y="4552"/>
                </a:cubicBezTo>
                <a:lnTo>
                  <a:pt x="866" y="4562"/>
                </a:lnTo>
                <a:cubicBezTo>
                  <a:pt x="870" y="4570"/>
                  <a:pt x="873" y="4578"/>
                  <a:pt x="874" y="4580"/>
                </a:cubicBezTo>
                <a:cubicBezTo>
                  <a:pt x="876" y="4583"/>
                  <a:pt x="882" y="4595"/>
                  <a:pt x="888" y="4606"/>
                </a:cubicBezTo>
                <a:cubicBezTo>
                  <a:pt x="900" y="4627"/>
                  <a:pt x="912" y="4659"/>
                  <a:pt x="922" y="4697"/>
                </a:cubicBezTo>
                <a:cubicBezTo>
                  <a:pt x="927" y="4716"/>
                  <a:pt x="928" y="4726"/>
                  <a:pt x="928" y="4774"/>
                </a:cubicBezTo>
                <a:cubicBezTo>
                  <a:pt x="928" y="4831"/>
                  <a:pt x="924" y="4894"/>
                  <a:pt x="918" y="4924"/>
                </a:cubicBezTo>
                <a:cubicBezTo>
                  <a:pt x="895" y="5035"/>
                  <a:pt x="894" y="5040"/>
                  <a:pt x="897" y="5088"/>
                </a:cubicBezTo>
                <a:cubicBezTo>
                  <a:pt x="904" y="5198"/>
                  <a:pt x="913" y="5237"/>
                  <a:pt x="962" y="5367"/>
                </a:cubicBezTo>
                <a:lnTo>
                  <a:pt x="991" y="5444"/>
                </a:lnTo>
                <a:lnTo>
                  <a:pt x="994" y="5503"/>
                </a:lnTo>
                <a:cubicBezTo>
                  <a:pt x="998" y="5558"/>
                  <a:pt x="998" y="5564"/>
                  <a:pt x="992" y="5586"/>
                </a:cubicBezTo>
                <a:cubicBezTo>
                  <a:pt x="987" y="5611"/>
                  <a:pt x="962" y="5706"/>
                  <a:pt x="958" y="5717"/>
                </a:cubicBezTo>
                <a:cubicBezTo>
                  <a:pt x="956" y="5723"/>
                  <a:pt x="953" y="5734"/>
                  <a:pt x="952" y="5737"/>
                </a:cubicBezTo>
                <a:cubicBezTo>
                  <a:pt x="951" y="5740"/>
                  <a:pt x="939" y="5772"/>
                  <a:pt x="931" y="5794"/>
                </a:cubicBezTo>
                <a:cubicBezTo>
                  <a:pt x="928" y="5802"/>
                  <a:pt x="925" y="5809"/>
                  <a:pt x="925" y="5811"/>
                </a:cubicBezTo>
                <a:cubicBezTo>
                  <a:pt x="922" y="5820"/>
                  <a:pt x="893" y="5878"/>
                  <a:pt x="882" y="5897"/>
                </a:cubicBezTo>
                <a:cubicBezTo>
                  <a:pt x="839" y="5972"/>
                  <a:pt x="767" y="6043"/>
                  <a:pt x="662" y="6117"/>
                </a:cubicBezTo>
                <a:cubicBezTo>
                  <a:pt x="633" y="6136"/>
                  <a:pt x="566" y="6177"/>
                  <a:pt x="545" y="6188"/>
                </a:cubicBezTo>
                <a:cubicBezTo>
                  <a:pt x="546" y="6186"/>
                  <a:pt x="547" y="6183"/>
                  <a:pt x="548" y="6181"/>
                </a:cubicBezTo>
                <a:cubicBezTo>
                  <a:pt x="569" y="6139"/>
                  <a:pt x="590" y="6081"/>
                  <a:pt x="601" y="6029"/>
                </a:cubicBezTo>
                <a:cubicBezTo>
                  <a:pt x="614" y="5975"/>
                  <a:pt x="618" y="5939"/>
                  <a:pt x="617" y="5894"/>
                </a:cubicBezTo>
                <a:cubicBezTo>
                  <a:pt x="617" y="5861"/>
                  <a:pt x="618" y="5837"/>
                  <a:pt x="621" y="5810"/>
                </a:cubicBezTo>
                <a:cubicBezTo>
                  <a:pt x="624" y="5785"/>
                  <a:pt x="636" y="5730"/>
                  <a:pt x="650" y="5681"/>
                </a:cubicBezTo>
                <a:cubicBezTo>
                  <a:pt x="676" y="5588"/>
                  <a:pt x="678" y="5580"/>
                  <a:pt x="685" y="5538"/>
                </a:cubicBezTo>
                <a:cubicBezTo>
                  <a:pt x="697" y="5462"/>
                  <a:pt x="689" y="5394"/>
                  <a:pt x="661" y="5341"/>
                </a:cubicBezTo>
                <a:cubicBezTo>
                  <a:pt x="657" y="5333"/>
                  <a:pt x="654" y="5326"/>
                  <a:pt x="653" y="5325"/>
                </a:cubicBezTo>
                <a:lnTo>
                  <a:pt x="653" y="5325"/>
                </a:lnTo>
                <a:cubicBezTo>
                  <a:pt x="653" y="5323"/>
                  <a:pt x="647" y="5314"/>
                  <a:pt x="642" y="5307"/>
                </a:cubicBezTo>
                <a:cubicBezTo>
                  <a:pt x="636" y="5299"/>
                  <a:pt x="629" y="5289"/>
                  <a:pt x="627" y="5284"/>
                </a:cubicBezTo>
                <a:cubicBezTo>
                  <a:pt x="618" y="5270"/>
                  <a:pt x="564" y="5223"/>
                  <a:pt x="534" y="5204"/>
                </a:cubicBezTo>
                <a:cubicBezTo>
                  <a:pt x="500" y="5183"/>
                  <a:pt x="469" y="5170"/>
                  <a:pt x="436" y="5163"/>
                </a:cubicBezTo>
                <a:cubicBezTo>
                  <a:pt x="398" y="5155"/>
                  <a:pt x="385" y="5154"/>
                  <a:pt x="317" y="5158"/>
                </a:cubicBezTo>
                <a:cubicBezTo>
                  <a:pt x="258" y="5162"/>
                  <a:pt x="247" y="5164"/>
                  <a:pt x="215" y="5176"/>
                </a:cubicBezTo>
                <a:cubicBezTo>
                  <a:pt x="206" y="5179"/>
                  <a:pt x="194" y="5182"/>
                  <a:pt x="188" y="5184"/>
                </a:cubicBezTo>
                <a:cubicBezTo>
                  <a:pt x="188" y="5184"/>
                  <a:pt x="178" y="5186"/>
                  <a:pt x="175" y="5188"/>
                </a:cubicBezTo>
                <a:cubicBezTo>
                  <a:pt x="174" y="5188"/>
                  <a:pt x="171" y="5190"/>
                  <a:pt x="166" y="5191"/>
                </a:cubicBezTo>
                <a:cubicBezTo>
                  <a:pt x="154" y="5194"/>
                  <a:pt x="128" y="5208"/>
                  <a:pt x="112" y="5220"/>
                </a:cubicBezTo>
                <a:cubicBezTo>
                  <a:pt x="62" y="5259"/>
                  <a:pt x="49" y="5305"/>
                  <a:pt x="70" y="5364"/>
                </a:cubicBezTo>
                <a:cubicBezTo>
                  <a:pt x="79" y="5389"/>
                  <a:pt x="96" y="5411"/>
                  <a:pt x="116" y="5423"/>
                </a:cubicBezTo>
                <a:cubicBezTo>
                  <a:pt x="120" y="5425"/>
                  <a:pt x="129" y="5431"/>
                  <a:pt x="136" y="5435"/>
                </a:cubicBezTo>
                <a:cubicBezTo>
                  <a:pt x="143" y="5439"/>
                  <a:pt x="153" y="5448"/>
                  <a:pt x="158" y="5456"/>
                </a:cubicBezTo>
                <a:cubicBezTo>
                  <a:pt x="169" y="5470"/>
                  <a:pt x="170" y="5470"/>
                  <a:pt x="172" y="5470"/>
                </a:cubicBezTo>
                <a:lnTo>
                  <a:pt x="174" y="5470"/>
                </a:lnTo>
                <a:lnTo>
                  <a:pt x="175" y="5469"/>
                </a:lnTo>
                <a:cubicBezTo>
                  <a:pt x="175" y="5468"/>
                  <a:pt x="176" y="5467"/>
                  <a:pt x="180" y="5418"/>
                </a:cubicBezTo>
                <a:cubicBezTo>
                  <a:pt x="184" y="5361"/>
                  <a:pt x="185" y="5354"/>
                  <a:pt x="197" y="5321"/>
                </a:cubicBezTo>
                <a:cubicBezTo>
                  <a:pt x="214" y="5272"/>
                  <a:pt x="243" y="5229"/>
                  <a:pt x="257" y="5223"/>
                </a:cubicBezTo>
                <a:cubicBezTo>
                  <a:pt x="269" y="5218"/>
                  <a:pt x="279" y="5220"/>
                  <a:pt x="306" y="5231"/>
                </a:cubicBezTo>
                <a:cubicBezTo>
                  <a:pt x="324" y="5238"/>
                  <a:pt x="350" y="5256"/>
                  <a:pt x="352" y="5261"/>
                </a:cubicBezTo>
                <a:cubicBezTo>
                  <a:pt x="353" y="5264"/>
                  <a:pt x="357" y="5269"/>
                  <a:pt x="359" y="5272"/>
                </a:cubicBezTo>
                <a:cubicBezTo>
                  <a:pt x="367" y="5282"/>
                  <a:pt x="385" y="5325"/>
                  <a:pt x="393" y="5355"/>
                </a:cubicBezTo>
                <a:cubicBezTo>
                  <a:pt x="400" y="5383"/>
                  <a:pt x="409" y="5399"/>
                  <a:pt x="433" y="5433"/>
                </a:cubicBezTo>
                <a:cubicBezTo>
                  <a:pt x="443" y="5448"/>
                  <a:pt x="450" y="5459"/>
                  <a:pt x="451" y="5461"/>
                </a:cubicBezTo>
                <a:cubicBezTo>
                  <a:pt x="451" y="5464"/>
                  <a:pt x="455" y="5479"/>
                  <a:pt x="459" y="5492"/>
                </a:cubicBezTo>
                <a:cubicBezTo>
                  <a:pt x="463" y="5506"/>
                  <a:pt x="467" y="5528"/>
                  <a:pt x="469" y="5540"/>
                </a:cubicBezTo>
                <a:cubicBezTo>
                  <a:pt x="471" y="5552"/>
                  <a:pt x="473" y="5565"/>
                  <a:pt x="474" y="5568"/>
                </a:cubicBezTo>
                <a:cubicBezTo>
                  <a:pt x="475" y="5572"/>
                  <a:pt x="478" y="5582"/>
                  <a:pt x="480" y="5592"/>
                </a:cubicBezTo>
                <a:cubicBezTo>
                  <a:pt x="483" y="5602"/>
                  <a:pt x="490" y="5624"/>
                  <a:pt x="496" y="5641"/>
                </a:cubicBezTo>
                <a:cubicBezTo>
                  <a:pt x="516" y="5698"/>
                  <a:pt x="518" y="5713"/>
                  <a:pt x="517" y="5774"/>
                </a:cubicBezTo>
                <a:cubicBezTo>
                  <a:pt x="516" y="5788"/>
                  <a:pt x="518" y="5812"/>
                  <a:pt x="521" y="5828"/>
                </a:cubicBezTo>
                <a:cubicBezTo>
                  <a:pt x="527" y="5858"/>
                  <a:pt x="548" y="5916"/>
                  <a:pt x="563" y="5941"/>
                </a:cubicBezTo>
                <a:cubicBezTo>
                  <a:pt x="574" y="5960"/>
                  <a:pt x="582" y="5983"/>
                  <a:pt x="583" y="5998"/>
                </a:cubicBezTo>
                <a:cubicBezTo>
                  <a:pt x="583" y="6005"/>
                  <a:pt x="581" y="6019"/>
                  <a:pt x="577" y="6029"/>
                </a:cubicBezTo>
                <a:cubicBezTo>
                  <a:pt x="574" y="6039"/>
                  <a:pt x="570" y="6053"/>
                  <a:pt x="570" y="6059"/>
                </a:cubicBezTo>
                <a:cubicBezTo>
                  <a:pt x="566" y="6084"/>
                  <a:pt x="535" y="6164"/>
                  <a:pt x="518" y="6191"/>
                </a:cubicBezTo>
                <a:cubicBezTo>
                  <a:pt x="508" y="6207"/>
                  <a:pt x="501" y="6211"/>
                  <a:pt x="451" y="6234"/>
                </a:cubicBezTo>
                <a:cubicBezTo>
                  <a:pt x="373" y="6269"/>
                  <a:pt x="270" y="6308"/>
                  <a:pt x="195" y="6331"/>
                </a:cubicBezTo>
                <a:cubicBezTo>
                  <a:pt x="144" y="6346"/>
                  <a:pt x="131" y="6349"/>
                  <a:pt x="76" y="6361"/>
                </a:cubicBezTo>
                <a:cubicBezTo>
                  <a:pt x="27" y="6371"/>
                  <a:pt x="6" y="6379"/>
                  <a:pt x="1" y="6390"/>
                </a:cubicBezTo>
                <a:cubicBezTo>
                  <a:pt x="-1" y="6394"/>
                  <a:pt x="0" y="6398"/>
                  <a:pt x="2" y="6402"/>
                </a:cubicBezTo>
                <a:cubicBezTo>
                  <a:pt x="4" y="6405"/>
                  <a:pt x="7" y="6408"/>
                  <a:pt x="11" y="6408"/>
                </a:cubicBezTo>
                <a:lnTo>
                  <a:pt x="11" y="6408"/>
                </a:lnTo>
                <a:cubicBezTo>
                  <a:pt x="15" y="6408"/>
                  <a:pt x="19" y="6405"/>
                  <a:pt x="22" y="6402"/>
                </a:cubicBezTo>
                <a:cubicBezTo>
                  <a:pt x="27" y="6395"/>
                  <a:pt x="43" y="6390"/>
                  <a:pt x="95" y="6380"/>
                </a:cubicBezTo>
                <a:cubicBezTo>
                  <a:pt x="201" y="6358"/>
                  <a:pt x="337" y="6310"/>
                  <a:pt x="469" y="6250"/>
                </a:cubicBezTo>
                <a:cubicBezTo>
                  <a:pt x="492" y="6239"/>
                  <a:pt x="510" y="6231"/>
                  <a:pt x="512" y="6231"/>
                </a:cubicBezTo>
                <a:cubicBezTo>
                  <a:pt x="514" y="6230"/>
                  <a:pt x="517" y="6229"/>
                  <a:pt x="518" y="6227"/>
                </a:cubicBezTo>
                <a:cubicBezTo>
                  <a:pt x="519" y="6226"/>
                  <a:pt x="526" y="6223"/>
                  <a:pt x="534" y="6219"/>
                </a:cubicBezTo>
                <a:cubicBezTo>
                  <a:pt x="667" y="6152"/>
                  <a:pt x="801" y="6048"/>
                  <a:pt x="868" y="5959"/>
                </a:cubicBezTo>
                <a:cubicBezTo>
                  <a:pt x="883" y="5938"/>
                  <a:pt x="896" y="5917"/>
                  <a:pt x="916" y="5882"/>
                </a:cubicBezTo>
                <a:cubicBezTo>
                  <a:pt x="937" y="5844"/>
                  <a:pt x="943" y="5836"/>
                  <a:pt x="972" y="5811"/>
                </a:cubicBezTo>
                <a:cubicBezTo>
                  <a:pt x="1000" y="5787"/>
                  <a:pt x="1014" y="5779"/>
                  <a:pt x="1039" y="5772"/>
                </a:cubicBezTo>
                <a:cubicBezTo>
                  <a:pt x="1082" y="5762"/>
                  <a:pt x="1106" y="5759"/>
                  <a:pt x="1211" y="5748"/>
                </a:cubicBezTo>
                <a:cubicBezTo>
                  <a:pt x="1265" y="5743"/>
                  <a:pt x="1298" y="5737"/>
                  <a:pt x="1336" y="5726"/>
                </a:cubicBezTo>
                <a:cubicBezTo>
                  <a:pt x="1339" y="5725"/>
                  <a:pt x="1351" y="5721"/>
                  <a:pt x="1362" y="5718"/>
                </a:cubicBezTo>
                <a:cubicBezTo>
                  <a:pt x="1381" y="5713"/>
                  <a:pt x="1408" y="5704"/>
                  <a:pt x="1420" y="5699"/>
                </a:cubicBezTo>
                <a:cubicBezTo>
                  <a:pt x="1426" y="5696"/>
                  <a:pt x="1429" y="5695"/>
                  <a:pt x="1438" y="5693"/>
                </a:cubicBezTo>
                <a:cubicBezTo>
                  <a:pt x="1442" y="5692"/>
                  <a:pt x="1450" y="5689"/>
                  <a:pt x="1454" y="5687"/>
                </a:cubicBezTo>
                <a:cubicBezTo>
                  <a:pt x="1459" y="5685"/>
                  <a:pt x="1465" y="5682"/>
                  <a:pt x="1467" y="5682"/>
                </a:cubicBezTo>
                <a:cubicBezTo>
                  <a:pt x="1483" y="5678"/>
                  <a:pt x="1546" y="5650"/>
                  <a:pt x="1567" y="5638"/>
                </a:cubicBezTo>
                <a:cubicBezTo>
                  <a:pt x="1606" y="5616"/>
                  <a:pt x="1624" y="5600"/>
                  <a:pt x="1676" y="5538"/>
                </a:cubicBezTo>
                <a:cubicBezTo>
                  <a:pt x="1744" y="5455"/>
                  <a:pt x="1766" y="5424"/>
                  <a:pt x="1785" y="5382"/>
                </a:cubicBezTo>
                <a:cubicBezTo>
                  <a:pt x="1803" y="5344"/>
                  <a:pt x="1810" y="5332"/>
                  <a:pt x="1835" y="5304"/>
                </a:cubicBezTo>
                <a:cubicBezTo>
                  <a:pt x="1881" y="5252"/>
                  <a:pt x="1928" y="5221"/>
                  <a:pt x="2008" y="5187"/>
                </a:cubicBezTo>
                <a:cubicBezTo>
                  <a:pt x="2061" y="5165"/>
                  <a:pt x="2065" y="5159"/>
                  <a:pt x="2064" y="5153"/>
                </a:cubicBezTo>
                <a:cubicBezTo>
                  <a:pt x="2063" y="5150"/>
                  <a:pt x="2059" y="5148"/>
                  <a:pt x="2055" y="5148"/>
                </a:cubicBezTo>
                <a:cubicBezTo>
                  <a:pt x="2052" y="5148"/>
                  <a:pt x="2036" y="5148"/>
                  <a:pt x="2018" y="5148"/>
                </a:cubicBezTo>
                <a:cubicBezTo>
                  <a:pt x="2001" y="5148"/>
                  <a:pt x="1983" y="5147"/>
                  <a:pt x="1979" y="5147"/>
                </a:cubicBezTo>
                <a:cubicBezTo>
                  <a:pt x="1975" y="5146"/>
                  <a:pt x="1963" y="5146"/>
                  <a:pt x="1952" y="5145"/>
                </a:cubicBezTo>
                <a:cubicBezTo>
                  <a:pt x="1942" y="5145"/>
                  <a:pt x="1927" y="5144"/>
                  <a:pt x="1919" y="5143"/>
                </a:cubicBezTo>
                <a:cubicBezTo>
                  <a:pt x="1912" y="5142"/>
                  <a:pt x="1891" y="5140"/>
                  <a:pt x="1874" y="5138"/>
                </a:cubicBezTo>
                <a:cubicBezTo>
                  <a:pt x="1857" y="5136"/>
                  <a:pt x="1834" y="5134"/>
                  <a:pt x="1824" y="5132"/>
                </a:cubicBezTo>
                <a:cubicBezTo>
                  <a:pt x="1793" y="5127"/>
                  <a:pt x="1725" y="5124"/>
                  <a:pt x="1704" y="5127"/>
                </a:cubicBezTo>
                <a:cubicBezTo>
                  <a:pt x="1645" y="5136"/>
                  <a:pt x="1593" y="5167"/>
                  <a:pt x="1542" y="5225"/>
                </a:cubicBezTo>
                <a:cubicBezTo>
                  <a:pt x="1516" y="5255"/>
                  <a:pt x="1482" y="5296"/>
                  <a:pt x="1468" y="5314"/>
                </a:cubicBezTo>
                <a:cubicBezTo>
                  <a:pt x="1463" y="5321"/>
                  <a:pt x="1451" y="5335"/>
                  <a:pt x="1442" y="5346"/>
                </a:cubicBezTo>
                <a:cubicBezTo>
                  <a:pt x="1417" y="5376"/>
                  <a:pt x="1398" y="5402"/>
                  <a:pt x="1380" y="5428"/>
                </a:cubicBezTo>
                <a:cubicBezTo>
                  <a:pt x="1359" y="5460"/>
                  <a:pt x="1341" y="5483"/>
                  <a:pt x="1327" y="5499"/>
                </a:cubicBezTo>
                <a:cubicBezTo>
                  <a:pt x="1320" y="5506"/>
                  <a:pt x="1313" y="5513"/>
                  <a:pt x="1311" y="5515"/>
                </a:cubicBezTo>
                <a:cubicBezTo>
                  <a:pt x="1309" y="5517"/>
                  <a:pt x="1282" y="5542"/>
                  <a:pt x="1264" y="5558"/>
                </a:cubicBezTo>
                <a:cubicBezTo>
                  <a:pt x="1258" y="5564"/>
                  <a:pt x="1162" y="5631"/>
                  <a:pt x="1148" y="5639"/>
                </a:cubicBezTo>
                <a:cubicBezTo>
                  <a:pt x="1144" y="5641"/>
                  <a:pt x="1140" y="5645"/>
                  <a:pt x="1137" y="5647"/>
                </a:cubicBezTo>
                <a:cubicBezTo>
                  <a:pt x="1136" y="5649"/>
                  <a:pt x="1129" y="5655"/>
                  <a:pt x="1121" y="5660"/>
                </a:cubicBezTo>
                <a:cubicBezTo>
                  <a:pt x="1114" y="5666"/>
                  <a:pt x="1095" y="5684"/>
                  <a:pt x="1080" y="5701"/>
                </a:cubicBezTo>
                <a:cubicBezTo>
                  <a:pt x="1065" y="5719"/>
                  <a:pt x="1054" y="5730"/>
                  <a:pt x="1052" y="5732"/>
                </a:cubicBezTo>
                <a:cubicBezTo>
                  <a:pt x="1048" y="5733"/>
                  <a:pt x="1038" y="5741"/>
                  <a:pt x="1035" y="5744"/>
                </a:cubicBezTo>
                <a:cubicBezTo>
                  <a:pt x="1029" y="5750"/>
                  <a:pt x="1017" y="5757"/>
                  <a:pt x="1010" y="5760"/>
                </a:cubicBezTo>
                <a:cubicBezTo>
                  <a:pt x="992" y="5766"/>
                  <a:pt x="978" y="5775"/>
                  <a:pt x="962" y="5789"/>
                </a:cubicBezTo>
                <a:cubicBezTo>
                  <a:pt x="958" y="5793"/>
                  <a:pt x="955" y="5796"/>
                  <a:pt x="952" y="5798"/>
                </a:cubicBezTo>
                <a:cubicBezTo>
                  <a:pt x="953" y="5796"/>
                  <a:pt x="954" y="5794"/>
                  <a:pt x="956" y="5791"/>
                </a:cubicBezTo>
                <a:cubicBezTo>
                  <a:pt x="965" y="5774"/>
                  <a:pt x="1020" y="5580"/>
                  <a:pt x="1025" y="5546"/>
                </a:cubicBezTo>
                <a:cubicBezTo>
                  <a:pt x="1025" y="5544"/>
                  <a:pt x="1028" y="5530"/>
                  <a:pt x="1032" y="5514"/>
                </a:cubicBezTo>
                <a:cubicBezTo>
                  <a:pt x="1040" y="5478"/>
                  <a:pt x="1041" y="5470"/>
                  <a:pt x="1047" y="5441"/>
                </a:cubicBezTo>
                <a:cubicBezTo>
                  <a:pt x="1049" y="5428"/>
                  <a:pt x="1055" y="5399"/>
                  <a:pt x="1060" y="5376"/>
                </a:cubicBezTo>
                <a:lnTo>
                  <a:pt x="1061" y="5371"/>
                </a:lnTo>
                <a:cubicBezTo>
                  <a:pt x="1066" y="5342"/>
                  <a:pt x="1070" y="5324"/>
                  <a:pt x="1072" y="5315"/>
                </a:cubicBezTo>
                <a:lnTo>
                  <a:pt x="1072" y="5313"/>
                </a:lnTo>
                <a:cubicBezTo>
                  <a:pt x="1080" y="5267"/>
                  <a:pt x="1145" y="5153"/>
                  <a:pt x="1196" y="5096"/>
                </a:cubicBezTo>
                <a:cubicBezTo>
                  <a:pt x="1248" y="5037"/>
                  <a:pt x="1312" y="5005"/>
                  <a:pt x="1450" y="4968"/>
                </a:cubicBezTo>
                <a:cubicBezTo>
                  <a:pt x="1526" y="4947"/>
                  <a:pt x="1543" y="4941"/>
                  <a:pt x="1676" y="4889"/>
                </a:cubicBezTo>
                <a:cubicBezTo>
                  <a:pt x="1759" y="4856"/>
                  <a:pt x="1807" y="4823"/>
                  <a:pt x="1836" y="4780"/>
                </a:cubicBezTo>
                <a:cubicBezTo>
                  <a:pt x="1874" y="4726"/>
                  <a:pt x="1909" y="4681"/>
                  <a:pt x="1949" y="4636"/>
                </a:cubicBezTo>
                <a:cubicBezTo>
                  <a:pt x="2014" y="4561"/>
                  <a:pt x="2042" y="4536"/>
                  <a:pt x="2097" y="4501"/>
                </a:cubicBezTo>
                <a:cubicBezTo>
                  <a:pt x="2135" y="4476"/>
                  <a:pt x="2180" y="4460"/>
                  <a:pt x="2226" y="4456"/>
                </a:cubicBezTo>
                <a:cubicBezTo>
                  <a:pt x="2273" y="4452"/>
                  <a:pt x="2319" y="4458"/>
                  <a:pt x="2359" y="4476"/>
                </a:cubicBezTo>
                <a:cubicBezTo>
                  <a:pt x="2396" y="4491"/>
                  <a:pt x="2453" y="4541"/>
                  <a:pt x="2473" y="4575"/>
                </a:cubicBezTo>
                <a:cubicBezTo>
                  <a:pt x="2480" y="4586"/>
                  <a:pt x="2504" y="4617"/>
                  <a:pt x="2511" y="4617"/>
                </a:cubicBezTo>
                <a:moveTo>
                  <a:pt x="1387" y="4927"/>
                </a:moveTo>
                <a:cubicBezTo>
                  <a:pt x="1389" y="4925"/>
                  <a:pt x="1395" y="4922"/>
                  <a:pt x="1396" y="4918"/>
                </a:cubicBezTo>
                <a:lnTo>
                  <a:pt x="1396" y="4918"/>
                </a:lnTo>
                <a:cubicBezTo>
                  <a:pt x="1401" y="4917"/>
                  <a:pt x="1409" y="4909"/>
                  <a:pt x="1411" y="4907"/>
                </a:cubicBezTo>
                <a:cubicBezTo>
                  <a:pt x="1428" y="4890"/>
                  <a:pt x="1474" y="4852"/>
                  <a:pt x="1503" y="4833"/>
                </a:cubicBezTo>
                <a:cubicBezTo>
                  <a:pt x="1518" y="4823"/>
                  <a:pt x="1553" y="4807"/>
                  <a:pt x="1591" y="4793"/>
                </a:cubicBezTo>
                <a:cubicBezTo>
                  <a:pt x="1601" y="4790"/>
                  <a:pt x="1611" y="4786"/>
                  <a:pt x="1615" y="4784"/>
                </a:cubicBezTo>
                <a:cubicBezTo>
                  <a:pt x="1650" y="4768"/>
                  <a:pt x="1679" y="4754"/>
                  <a:pt x="1692" y="4747"/>
                </a:cubicBezTo>
                <a:cubicBezTo>
                  <a:pt x="1729" y="4728"/>
                  <a:pt x="1756" y="4704"/>
                  <a:pt x="1797" y="4652"/>
                </a:cubicBezTo>
                <a:cubicBezTo>
                  <a:pt x="1808" y="4638"/>
                  <a:pt x="1820" y="4622"/>
                  <a:pt x="1825" y="4617"/>
                </a:cubicBezTo>
                <a:cubicBezTo>
                  <a:pt x="1829" y="4611"/>
                  <a:pt x="1844" y="4593"/>
                  <a:pt x="1857" y="4577"/>
                </a:cubicBezTo>
                <a:cubicBezTo>
                  <a:pt x="1874" y="4556"/>
                  <a:pt x="1887" y="4540"/>
                  <a:pt x="1896" y="4529"/>
                </a:cubicBezTo>
                <a:cubicBezTo>
                  <a:pt x="1909" y="4512"/>
                  <a:pt x="1910" y="4510"/>
                  <a:pt x="1907" y="4507"/>
                </a:cubicBezTo>
                <a:cubicBezTo>
                  <a:pt x="1905" y="4505"/>
                  <a:pt x="1901" y="4507"/>
                  <a:pt x="1898" y="4511"/>
                </a:cubicBezTo>
                <a:cubicBezTo>
                  <a:pt x="1895" y="4513"/>
                  <a:pt x="1892" y="4518"/>
                  <a:pt x="1887" y="4523"/>
                </a:cubicBezTo>
                <a:cubicBezTo>
                  <a:pt x="1877" y="4534"/>
                  <a:pt x="1863" y="4550"/>
                  <a:pt x="1844" y="4572"/>
                </a:cubicBezTo>
                <a:cubicBezTo>
                  <a:pt x="1810" y="4610"/>
                  <a:pt x="1772" y="4651"/>
                  <a:pt x="1760" y="4664"/>
                </a:cubicBezTo>
                <a:cubicBezTo>
                  <a:pt x="1749" y="4674"/>
                  <a:pt x="1736" y="4687"/>
                  <a:pt x="1734" y="4690"/>
                </a:cubicBezTo>
                <a:cubicBezTo>
                  <a:pt x="1722" y="4706"/>
                  <a:pt x="1641" y="4749"/>
                  <a:pt x="1576" y="4774"/>
                </a:cubicBezTo>
                <a:cubicBezTo>
                  <a:pt x="1550" y="4784"/>
                  <a:pt x="1507" y="4805"/>
                  <a:pt x="1490" y="4815"/>
                </a:cubicBezTo>
                <a:cubicBezTo>
                  <a:pt x="1471" y="4827"/>
                  <a:pt x="1436" y="4854"/>
                  <a:pt x="1419" y="4870"/>
                </a:cubicBezTo>
                <a:cubicBezTo>
                  <a:pt x="1411" y="4877"/>
                  <a:pt x="1395" y="4891"/>
                  <a:pt x="1382" y="4900"/>
                </a:cubicBezTo>
                <a:cubicBezTo>
                  <a:pt x="1370" y="4910"/>
                  <a:pt x="1354" y="4922"/>
                  <a:pt x="1348" y="4926"/>
                </a:cubicBezTo>
                <a:cubicBezTo>
                  <a:pt x="1345" y="4929"/>
                  <a:pt x="1342" y="4931"/>
                  <a:pt x="1339" y="4933"/>
                </a:cubicBezTo>
                <a:cubicBezTo>
                  <a:pt x="1342" y="4927"/>
                  <a:pt x="1344" y="4924"/>
                  <a:pt x="1344" y="4923"/>
                </a:cubicBezTo>
                <a:cubicBezTo>
                  <a:pt x="1347" y="4921"/>
                  <a:pt x="1353" y="4906"/>
                  <a:pt x="1355" y="4902"/>
                </a:cubicBezTo>
                <a:cubicBezTo>
                  <a:pt x="1363" y="4883"/>
                  <a:pt x="1390" y="4842"/>
                  <a:pt x="1402" y="4831"/>
                </a:cubicBezTo>
                <a:cubicBezTo>
                  <a:pt x="1418" y="4816"/>
                  <a:pt x="1444" y="4797"/>
                  <a:pt x="1467" y="4784"/>
                </a:cubicBezTo>
                <a:cubicBezTo>
                  <a:pt x="1529" y="4748"/>
                  <a:pt x="1661" y="4660"/>
                  <a:pt x="1676" y="4643"/>
                </a:cubicBezTo>
                <a:cubicBezTo>
                  <a:pt x="1701" y="4617"/>
                  <a:pt x="1758" y="4540"/>
                  <a:pt x="1797" y="4479"/>
                </a:cubicBezTo>
                <a:cubicBezTo>
                  <a:pt x="1811" y="4457"/>
                  <a:pt x="1853" y="4407"/>
                  <a:pt x="1866" y="4397"/>
                </a:cubicBezTo>
                <a:cubicBezTo>
                  <a:pt x="1889" y="4378"/>
                  <a:pt x="1912" y="4364"/>
                  <a:pt x="1938" y="4354"/>
                </a:cubicBezTo>
                <a:cubicBezTo>
                  <a:pt x="1966" y="4343"/>
                  <a:pt x="1986" y="4341"/>
                  <a:pt x="2024" y="4349"/>
                </a:cubicBezTo>
                <a:lnTo>
                  <a:pt x="2024" y="4349"/>
                </a:lnTo>
                <a:cubicBezTo>
                  <a:pt x="2035" y="4351"/>
                  <a:pt x="2054" y="4356"/>
                  <a:pt x="2065" y="4358"/>
                </a:cubicBezTo>
                <a:cubicBezTo>
                  <a:pt x="2076" y="4361"/>
                  <a:pt x="2103" y="4368"/>
                  <a:pt x="2126" y="4373"/>
                </a:cubicBezTo>
                <a:lnTo>
                  <a:pt x="2127" y="4374"/>
                </a:lnTo>
                <a:cubicBezTo>
                  <a:pt x="2164" y="4382"/>
                  <a:pt x="2192" y="4391"/>
                  <a:pt x="2213" y="4398"/>
                </a:cubicBezTo>
                <a:lnTo>
                  <a:pt x="2214" y="4399"/>
                </a:lnTo>
                <a:cubicBezTo>
                  <a:pt x="2224" y="4402"/>
                  <a:pt x="2243" y="4409"/>
                  <a:pt x="2257" y="4413"/>
                </a:cubicBezTo>
                <a:cubicBezTo>
                  <a:pt x="2282" y="4421"/>
                  <a:pt x="2299" y="4428"/>
                  <a:pt x="2319" y="4438"/>
                </a:cubicBezTo>
                <a:cubicBezTo>
                  <a:pt x="2298" y="4433"/>
                  <a:pt x="2276" y="4430"/>
                  <a:pt x="2242" y="4430"/>
                </a:cubicBezTo>
                <a:cubicBezTo>
                  <a:pt x="2203" y="4430"/>
                  <a:pt x="2140" y="4447"/>
                  <a:pt x="2100" y="4470"/>
                </a:cubicBezTo>
                <a:cubicBezTo>
                  <a:pt x="2078" y="4482"/>
                  <a:pt x="2032" y="4515"/>
                  <a:pt x="2014" y="4532"/>
                </a:cubicBezTo>
                <a:cubicBezTo>
                  <a:pt x="1989" y="4555"/>
                  <a:pt x="1956" y="4590"/>
                  <a:pt x="1922" y="4630"/>
                </a:cubicBezTo>
                <a:cubicBezTo>
                  <a:pt x="1883" y="4675"/>
                  <a:pt x="1865" y="4698"/>
                  <a:pt x="1821" y="4761"/>
                </a:cubicBezTo>
                <a:cubicBezTo>
                  <a:pt x="1792" y="4802"/>
                  <a:pt x="1758" y="4829"/>
                  <a:pt x="1707" y="4851"/>
                </a:cubicBezTo>
                <a:cubicBezTo>
                  <a:pt x="1611" y="4892"/>
                  <a:pt x="1527" y="4923"/>
                  <a:pt x="1462" y="4940"/>
                </a:cubicBezTo>
                <a:cubicBezTo>
                  <a:pt x="1393" y="4958"/>
                  <a:pt x="1361" y="4969"/>
                  <a:pt x="1322" y="4984"/>
                </a:cubicBezTo>
                <a:cubicBezTo>
                  <a:pt x="1316" y="4986"/>
                  <a:pt x="1311" y="4988"/>
                  <a:pt x="1307" y="4990"/>
                </a:cubicBezTo>
                <a:cubicBezTo>
                  <a:pt x="1311" y="4987"/>
                  <a:pt x="1315" y="4983"/>
                  <a:pt x="1320" y="4979"/>
                </a:cubicBezTo>
                <a:cubicBezTo>
                  <a:pt x="1334" y="4968"/>
                  <a:pt x="1353" y="4953"/>
                  <a:pt x="1362" y="4945"/>
                </a:cubicBezTo>
                <a:cubicBezTo>
                  <a:pt x="1372" y="4937"/>
                  <a:pt x="1383" y="4929"/>
                  <a:pt x="1387" y="4927"/>
                </a:cubicBezTo>
                <a:moveTo>
                  <a:pt x="2117" y="4348"/>
                </a:moveTo>
                <a:cubicBezTo>
                  <a:pt x="2105" y="4345"/>
                  <a:pt x="2080" y="4339"/>
                  <a:pt x="2062" y="4335"/>
                </a:cubicBezTo>
                <a:cubicBezTo>
                  <a:pt x="2056" y="4333"/>
                  <a:pt x="2050" y="4332"/>
                  <a:pt x="2045" y="4330"/>
                </a:cubicBezTo>
                <a:cubicBezTo>
                  <a:pt x="2067" y="4329"/>
                  <a:pt x="2105" y="4328"/>
                  <a:pt x="2123" y="4328"/>
                </a:cubicBezTo>
                <a:cubicBezTo>
                  <a:pt x="2181" y="4331"/>
                  <a:pt x="2226" y="4339"/>
                  <a:pt x="2273" y="4355"/>
                </a:cubicBezTo>
                <a:cubicBezTo>
                  <a:pt x="2338" y="4377"/>
                  <a:pt x="2373" y="4395"/>
                  <a:pt x="2416" y="4431"/>
                </a:cubicBezTo>
                <a:cubicBezTo>
                  <a:pt x="2443" y="4453"/>
                  <a:pt x="2467" y="4478"/>
                  <a:pt x="2469" y="4483"/>
                </a:cubicBezTo>
                <a:cubicBezTo>
                  <a:pt x="2469" y="4485"/>
                  <a:pt x="2470" y="4487"/>
                  <a:pt x="2471" y="4489"/>
                </a:cubicBezTo>
                <a:cubicBezTo>
                  <a:pt x="2472" y="4489"/>
                  <a:pt x="2473" y="4490"/>
                  <a:pt x="2474" y="4490"/>
                </a:cubicBezTo>
                <a:cubicBezTo>
                  <a:pt x="2477" y="4494"/>
                  <a:pt x="2486" y="4518"/>
                  <a:pt x="2489" y="4542"/>
                </a:cubicBezTo>
                <a:lnTo>
                  <a:pt x="2490" y="4553"/>
                </a:lnTo>
                <a:lnTo>
                  <a:pt x="2489" y="4551"/>
                </a:lnTo>
                <a:cubicBezTo>
                  <a:pt x="2458" y="4511"/>
                  <a:pt x="2420" y="4477"/>
                  <a:pt x="2370" y="4444"/>
                </a:cubicBezTo>
                <a:cubicBezTo>
                  <a:pt x="2325" y="4415"/>
                  <a:pt x="2306" y="4406"/>
                  <a:pt x="2258" y="4390"/>
                </a:cubicBezTo>
                <a:cubicBezTo>
                  <a:pt x="2242" y="4385"/>
                  <a:pt x="2219" y="4377"/>
                  <a:pt x="2206" y="4372"/>
                </a:cubicBezTo>
                <a:cubicBezTo>
                  <a:pt x="2193" y="4367"/>
                  <a:pt x="2173" y="4361"/>
                  <a:pt x="2161" y="4358"/>
                </a:cubicBezTo>
                <a:cubicBezTo>
                  <a:pt x="2149" y="4356"/>
                  <a:pt x="2130" y="4351"/>
                  <a:pt x="2117" y="4348"/>
                </a:cubicBezTo>
                <a:moveTo>
                  <a:pt x="1858" y="4046"/>
                </a:moveTo>
                <a:cubicBezTo>
                  <a:pt x="1858" y="4049"/>
                  <a:pt x="1849" y="4058"/>
                  <a:pt x="1827" y="4065"/>
                </a:cubicBezTo>
                <a:cubicBezTo>
                  <a:pt x="1825" y="4066"/>
                  <a:pt x="1823" y="4067"/>
                  <a:pt x="1820" y="4068"/>
                </a:cubicBezTo>
                <a:cubicBezTo>
                  <a:pt x="1823" y="4065"/>
                  <a:pt x="1825" y="4063"/>
                  <a:pt x="1829" y="4060"/>
                </a:cubicBezTo>
                <a:cubicBezTo>
                  <a:pt x="1841" y="4049"/>
                  <a:pt x="1851" y="4044"/>
                  <a:pt x="1856" y="4044"/>
                </a:cubicBezTo>
                <a:lnTo>
                  <a:pt x="1857" y="4045"/>
                </a:lnTo>
                <a:cubicBezTo>
                  <a:pt x="1857" y="4045"/>
                  <a:pt x="1858" y="4045"/>
                  <a:pt x="1858" y="4046"/>
                </a:cubicBezTo>
                <a:moveTo>
                  <a:pt x="2699" y="2816"/>
                </a:moveTo>
                <a:cubicBezTo>
                  <a:pt x="2696" y="2814"/>
                  <a:pt x="2688" y="2809"/>
                  <a:pt x="2683" y="2805"/>
                </a:cubicBezTo>
                <a:cubicBezTo>
                  <a:pt x="2682" y="2804"/>
                  <a:pt x="2679" y="2802"/>
                  <a:pt x="2677" y="2805"/>
                </a:cubicBezTo>
                <a:cubicBezTo>
                  <a:pt x="2674" y="2808"/>
                  <a:pt x="2677" y="2810"/>
                  <a:pt x="2681" y="2815"/>
                </a:cubicBezTo>
                <a:cubicBezTo>
                  <a:pt x="2684" y="2819"/>
                  <a:pt x="2689" y="2823"/>
                  <a:pt x="2694" y="2829"/>
                </a:cubicBezTo>
                <a:cubicBezTo>
                  <a:pt x="2707" y="2842"/>
                  <a:pt x="2724" y="2862"/>
                  <a:pt x="2730" y="2871"/>
                </a:cubicBezTo>
                <a:cubicBezTo>
                  <a:pt x="2743" y="2890"/>
                  <a:pt x="2780" y="2936"/>
                  <a:pt x="2795" y="2951"/>
                </a:cubicBezTo>
                <a:cubicBezTo>
                  <a:pt x="2800" y="2956"/>
                  <a:pt x="2808" y="2964"/>
                  <a:pt x="2813" y="2970"/>
                </a:cubicBezTo>
                <a:cubicBezTo>
                  <a:pt x="2817" y="2975"/>
                  <a:pt x="2824" y="2983"/>
                  <a:pt x="2828" y="2987"/>
                </a:cubicBezTo>
                <a:cubicBezTo>
                  <a:pt x="2832" y="2991"/>
                  <a:pt x="2844" y="3004"/>
                  <a:pt x="2854" y="3016"/>
                </a:cubicBezTo>
                <a:cubicBezTo>
                  <a:pt x="2859" y="3022"/>
                  <a:pt x="2863" y="3026"/>
                  <a:pt x="2865" y="3029"/>
                </a:cubicBezTo>
                <a:cubicBezTo>
                  <a:pt x="2857" y="3028"/>
                  <a:pt x="2842" y="3025"/>
                  <a:pt x="2829" y="3024"/>
                </a:cubicBezTo>
                <a:cubicBezTo>
                  <a:pt x="2764" y="3014"/>
                  <a:pt x="2739" y="3004"/>
                  <a:pt x="2674" y="2958"/>
                </a:cubicBezTo>
                <a:cubicBezTo>
                  <a:pt x="2629" y="2926"/>
                  <a:pt x="2601" y="2901"/>
                  <a:pt x="2562" y="2860"/>
                </a:cubicBezTo>
                <a:cubicBezTo>
                  <a:pt x="2529" y="2823"/>
                  <a:pt x="2491" y="2787"/>
                  <a:pt x="2457" y="2760"/>
                </a:cubicBezTo>
                <a:cubicBezTo>
                  <a:pt x="2413" y="2725"/>
                  <a:pt x="2394" y="2718"/>
                  <a:pt x="2386" y="2718"/>
                </a:cubicBezTo>
                <a:cubicBezTo>
                  <a:pt x="2396" y="2714"/>
                  <a:pt x="2418" y="2706"/>
                  <a:pt x="2468" y="2691"/>
                </a:cubicBezTo>
                <a:cubicBezTo>
                  <a:pt x="2470" y="2690"/>
                  <a:pt x="2489" y="2689"/>
                  <a:pt x="2518" y="2688"/>
                </a:cubicBezTo>
                <a:cubicBezTo>
                  <a:pt x="2550" y="2687"/>
                  <a:pt x="2569" y="2688"/>
                  <a:pt x="2586" y="2691"/>
                </a:cubicBezTo>
                <a:cubicBezTo>
                  <a:pt x="2639" y="2701"/>
                  <a:pt x="2716" y="2750"/>
                  <a:pt x="2758" y="2799"/>
                </a:cubicBezTo>
                <a:cubicBezTo>
                  <a:pt x="2771" y="2814"/>
                  <a:pt x="2788" y="2837"/>
                  <a:pt x="2796" y="2849"/>
                </a:cubicBezTo>
                <a:cubicBezTo>
                  <a:pt x="2804" y="2862"/>
                  <a:pt x="2821" y="2887"/>
                  <a:pt x="2833" y="2906"/>
                </a:cubicBezTo>
                <a:cubicBezTo>
                  <a:pt x="2845" y="2924"/>
                  <a:pt x="2860" y="2951"/>
                  <a:pt x="2867" y="2966"/>
                </a:cubicBezTo>
                <a:cubicBezTo>
                  <a:pt x="2879" y="2992"/>
                  <a:pt x="2888" y="3015"/>
                  <a:pt x="2893" y="3028"/>
                </a:cubicBezTo>
                <a:cubicBezTo>
                  <a:pt x="2892" y="3028"/>
                  <a:pt x="2892" y="3027"/>
                  <a:pt x="2891" y="3027"/>
                </a:cubicBezTo>
                <a:cubicBezTo>
                  <a:pt x="2879" y="3012"/>
                  <a:pt x="2829" y="2955"/>
                  <a:pt x="2815" y="2940"/>
                </a:cubicBezTo>
                <a:cubicBezTo>
                  <a:pt x="2809" y="2934"/>
                  <a:pt x="2800" y="2925"/>
                  <a:pt x="2794" y="2919"/>
                </a:cubicBezTo>
                <a:cubicBezTo>
                  <a:pt x="2789" y="2914"/>
                  <a:pt x="2778" y="2900"/>
                  <a:pt x="2769" y="2890"/>
                </a:cubicBezTo>
                <a:cubicBezTo>
                  <a:pt x="2747" y="2863"/>
                  <a:pt x="2708" y="2821"/>
                  <a:pt x="2699" y="2816"/>
                </a:cubicBezTo>
                <a:moveTo>
                  <a:pt x="2080" y="2827"/>
                </a:moveTo>
                <a:cubicBezTo>
                  <a:pt x="2081" y="2826"/>
                  <a:pt x="2084" y="2824"/>
                  <a:pt x="2103" y="2812"/>
                </a:cubicBezTo>
                <a:cubicBezTo>
                  <a:pt x="2154" y="2778"/>
                  <a:pt x="2174" y="2770"/>
                  <a:pt x="2255" y="2750"/>
                </a:cubicBezTo>
                <a:cubicBezTo>
                  <a:pt x="2283" y="2743"/>
                  <a:pt x="2308" y="2737"/>
                  <a:pt x="2310" y="2737"/>
                </a:cubicBezTo>
                <a:cubicBezTo>
                  <a:pt x="2326" y="2732"/>
                  <a:pt x="2355" y="2733"/>
                  <a:pt x="2377" y="2738"/>
                </a:cubicBezTo>
                <a:cubicBezTo>
                  <a:pt x="2402" y="2744"/>
                  <a:pt x="2405" y="2746"/>
                  <a:pt x="2443" y="2777"/>
                </a:cubicBezTo>
                <a:cubicBezTo>
                  <a:pt x="2451" y="2784"/>
                  <a:pt x="2464" y="2795"/>
                  <a:pt x="2471" y="2800"/>
                </a:cubicBezTo>
                <a:lnTo>
                  <a:pt x="2477" y="2805"/>
                </a:lnTo>
                <a:lnTo>
                  <a:pt x="2469" y="2805"/>
                </a:lnTo>
                <a:cubicBezTo>
                  <a:pt x="2448" y="2807"/>
                  <a:pt x="2392" y="2829"/>
                  <a:pt x="2365" y="2847"/>
                </a:cubicBezTo>
                <a:cubicBezTo>
                  <a:pt x="2354" y="2854"/>
                  <a:pt x="2337" y="2867"/>
                  <a:pt x="2328" y="2877"/>
                </a:cubicBezTo>
                <a:cubicBezTo>
                  <a:pt x="2290" y="2918"/>
                  <a:pt x="2270" y="2933"/>
                  <a:pt x="2236" y="2944"/>
                </a:cubicBezTo>
                <a:cubicBezTo>
                  <a:pt x="2210" y="2953"/>
                  <a:pt x="2172" y="2964"/>
                  <a:pt x="2145" y="2969"/>
                </a:cubicBezTo>
                <a:cubicBezTo>
                  <a:pt x="2109" y="2975"/>
                  <a:pt x="2058" y="2988"/>
                  <a:pt x="2032" y="2997"/>
                </a:cubicBezTo>
                <a:cubicBezTo>
                  <a:pt x="2021" y="3001"/>
                  <a:pt x="2007" y="3005"/>
                  <a:pt x="2001" y="3006"/>
                </a:cubicBezTo>
                <a:cubicBezTo>
                  <a:pt x="1980" y="3011"/>
                  <a:pt x="1939" y="3029"/>
                  <a:pt x="1910" y="3046"/>
                </a:cubicBezTo>
                <a:cubicBezTo>
                  <a:pt x="1918" y="3038"/>
                  <a:pt x="1929" y="3029"/>
                  <a:pt x="1939" y="3023"/>
                </a:cubicBezTo>
                <a:cubicBezTo>
                  <a:pt x="1952" y="3013"/>
                  <a:pt x="1969" y="3001"/>
                  <a:pt x="1976" y="2995"/>
                </a:cubicBezTo>
                <a:cubicBezTo>
                  <a:pt x="1996" y="2980"/>
                  <a:pt x="2045" y="2947"/>
                  <a:pt x="2065" y="2937"/>
                </a:cubicBezTo>
                <a:cubicBezTo>
                  <a:pt x="2075" y="2932"/>
                  <a:pt x="2105" y="2915"/>
                  <a:pt x="2132" y="2899"/>
                </a:cubicBezTo>
                <a:cubicBezTo>
                  <a:pt x="2158" y="2884"/>
                  <a:pt x="2195" y="2865"/>
                  <a:pt x="2213" y="2856"/>
                </a:cubicBezTo>
                <a:cubicBezTo>
                  <a:pt x="2239" y="2844"/>
                  <a:pt x="2259" y="2834"/>
                  <a:pt x="2272" y="2827"/>
                </a:cubicBezTo>
                <a:cubicBezTo>
                  <a:pt x="2279" y="2823"/>
                  <a:pt x="2284" y="2821"/>
                  <a:pt x="2288" y="2819"/>
                </a:cubicBezTo>
                <a:cubicBezTo>
                  <a:pt x="2292" y="2816"/>
                  <a:pt x="2295" y="2814"/>
                  <a:pt x="2294" y="2811"/>
                </a:cubicBezTo>
                <a:cubicBezTo>
                  <a:pt x="2294" y="2809"/>
                  <a:pt x="2292" y="2808"/>
                  <a:pt x="2291" y="2808"/>
                </a:cubicBezTo>
                <a:cubicBezTo>
                  <a:pt x="2289" y="2808"/>
                  <a:pt x="2288" y="2809"/>
                  <a:pt x="2288" y="2809"/>
                </a:cubicBezTo>
                <a:cubicBezTo>
                  <a:pt x="2216" y="2828"/>
                  <a:pt x="2062" y="2906"/>
                  <a:pt x="1983" y="2963"/>
                </a:cubicBezTo>
                <a:cubicBezTo>
                  <a:pt x="1968" y="2974"/>
                  <a:pt x="1945" y="2991"/>
                  <a:pt x="1930" y="3001"/>
                </a:cubicBezTo>
                <a:cubicBezTo>
                  <a:pt x="1922" y="3007"/>
                  <a:pt x="1913" y="3014"/>
                  <a:pt x="1906" y="3019"/>
                </a:cubicBezTo>
                <a:cubicBezTo>
                  <a:pt x="1910" y="3013"/>
                  <a:pt x="1915" y="3006"/>
                  <a:pt x="1917" y="3004"/>
                </a:cubicBezTo>
                <a:cubicBezTo>
                  <a:pt x="1918" y="3002"/>
                  <a:pt x="1926" y="2991"/>
                  <a:pt x="1931" y="2984"/>
                </a:cubicBezTo>
                <a:cubicBezTo>
                  <a:pt x="1953" y="2954"/>
                  <a:pt x="2006" y="2893"/>
                  <a:pt x="2039" y="2861"/>
                </a:cubicBezTo>
                <a:cubicBezTo>
                  <a:pt x="2050" y="2850"/>
                  <a:pt x="2077" y="2828"/>
                  <a:pt x="2080" y="2827"/>
                </a:cubicBezTo>
                <a:moveTo>
                  <a:pt x="1709" y="2894"/>
                </a:moveTo>
                <a:cubicBezTo>
                  <a:pt x="1711" y="2886"/>
                  <a:pt x="1720" y="2864"/>
                  <a:pt x="1727" y="2857"/>
                </a:cubicBezTo>
                <a:cubicBezTo>
                  <a:pt x="1732" y="2850"/>
                  <a:pt x="1737" y="2848"/>
                  <a:pt x="1739" y="2848"/>
                </a:cubicBezTo>
                <a:cubicBezTo>
                  <a:pt x="1740" y="2848"/>
                  <a:pt x="1740" y="2848"/>
                  <a:pt x="1740" y="2848"/>
                </a:cubicBezTo>
                <a:cubicBezTo>
                  <a:pt x="1742" y="2849"/>
                  <a:pt x="1743" y="2851"/>
                  <a:pt x="1743" y="2853"/>
                </a:cubicBezTo>
                <a:lnTo>
                  <a:pt x="1743" y="2853"/>
                </a:lnTo>
                <a:cubicBezTo>
                  <a:pt x="1744" y="2856"/>
                  <a:pt x="1743" y="2862"/>
                  <a:pt x="1741" y="2865"/>
                </a:cubicBezTo>
                <a:cubicBezTo>
                  <a:pt x="1739" y="2871"/>
                  <a:pt x="1718" y="2889"/>
                  <a:pt x="1709" y="2894"/>
                </a:cubicBezTo>
                <a:moveTo>
                  <a:pt x="2161" y="1552"/>
                </a:moveTo>
                <a:lnTo>
                  <a:pt x="2161" y="1552"/>
                </a:lnTo>
                <a:cubicBezTo>
                  <a:pt x="2132" y="1575"/>
                  <a:pt x="2110" y="1614"/>
                  <a:pt x="2099" y="1664"/>
                </a:cubicBezTo>
                <a:cubicBezTo>
                  <a:pt x="2092" y="1694"/>
                  <a:pt x="2086" y="1715"/>
                  <a:pt x="2083" y="1724"/>
                </a:cubicBezTo>
                <a:cubicBezTo>
                  <a:pt x="2076" y="1744"/>
                  <a:pt x="2059" y="1803"/>
                  <a:pt x="2057" y="1816"/>
                </a:cubicBezTo>
                <a:cubicBezTo>
                  <a:pt x="2056" y="1819"/>
                  <a:pt x="2055" y="1830"/>
                  <a:pt x="2053" y="1840"/>
                </a:cubicBezTo>
                <a:cubicBezTo>
                  <a:pt x="2051" y="1850"/>
                  <a:pt x="2049" y="1863"/>
                  <a:pt x="2049" y="1869"/>
                </a:cubicBezTo>
                <a:cubicBezTo>
                  <a:pt x="2047" y="1884"/>
                  <a:pt x="2043" y="1906"/>
                  <a:pt x="2040" y="1915"/>
                </a:cubicBezTo>
                <a:cubicBezTo>
                  <a:pt x="2039" y="1919"/>
                  <a:pt x="2022" y="1951"/>
                  <a:pt x="1999" y="1990"/>
                </a:cubicBezTo>
                <a:cubicBezTo>
                  <a:pt x="1978" y="2027"/>
                  <a:pt x="1954" y="2069"/>
                  <a:pt x="1946" y="2084"/>
                </a:cubicBezTo>
                <a:cubicBezTo>
                  <a:pt x="1933" y="2106"/>
                  <a:pt x="1921" y="2125"/>
                  <a:pt x="1898" y="2160"/>
                </a:cubicBezTo>
                <a:cubicBezTo>
                  <a:pt x="1896" y="2164"/>
                  <a:pt x="1891" y="2171"/>
                  <a:pt x="1888" y="2174"/>
                </a:cubicBezTo>
                <a:cubicBezTo>
                  <a:pt x="1885" y="2178"/>
                  <a:pt x="1879" y="2186"/>
                  <a:pt x="1875" y="2191"/>
                </a:cubicBezTo>
                <a:cubicBezTo>
                  <a:pt x="1865" y="2204"/>
                  <a:pt x="1829" y="2239"/>
                  <a:pt x="1824" y="2242"/>
                </a:cubicBezTo>
                <a:cubicBezTo>
                  <a:pt x="1821" y="2242"/>
                  <a:pt x="1818" y="2245"/>
                  <a:pt x="1818" y="2247"/>
                </a:cubicBezTo>
                <a:cubicBezTo>
                  <a:pt x="1817" y="2248"/>
                  <a:pt x="1816" y="2249"/>
                  <a:pt x="1813" y="2251"/>
                </a:cubicBezTo>
                <a:cubicBezTo>
                  <a:pt x="1809" y="2253"/>
                  <a:pt x="1800" y="2259"/>
                  <a:pt x="1792" y="2265"/>
                </a:cubicBezTo>
                <a:lnTo>
                  <a:pt x="1752" y="2292"/>
                </a:lnTo>
                <a:cubicBezTo>
                  <a:pt x="1726" y="2310"/>
                  <a:pt x="1705" y="2325"/>
                  <a:pt x="1696" y="2332"/>
                </a:cubicBezTo>
                <a:cubicBezTo>
                  <a:pt x="1703" y="2321"/>
                  <a:pt x="1716" y="2300"/>
                  <a:pt x="1735" y="2273"/>
                </a:cubicBezTo>
                <a:cubicBezTo>
                  <a:pt x="1756" y="2240"/>
                  <a:pt x="1798" y="2159"/>
                  <a:pt x="1811" y="2126"/>
                </a:cubicBezTo>
                <a:cubicBezTo>
                  <a:pt x="1827" y="2085"/>
                  <a:pt x="1839" y="2048"/>
                  <a:pt x="1848" y="2006"/>
                </a:cubicBezTo>
                <a:cubicBezTo>
                  <a:pt x="1856" y="1966"/>
                  <a:pt x="1866" y="1941"/>
                  <a:pt x="1892" y="1896"/>
                </a:cubicBezTo>
                <a:cubicBezTo>
                  <a:pt x="1900" y="1882"/>
                  <a:pt x="1912" y="1858"/>
                  <a:pt x="1919" y="1842"/>
                </a:cubicBezTo>
                <a:cubicBezTo>
                  <a:pt x="1931" y="1813"/>
                  <a:pt x="1964" y="1746"/>
                  <a:pt x="1979" y="1718"/>
                </a:cubicBezTo>
                <a:cubicBezTo>
                  <a:pt x="1984" y="1709"/>
                  <a:pt x="1987" y="1704"/>
                  <a:pt x="1988" y="1701"/>
                </a:cubicBezTo>
                <a:cubicBezTo>
                  <a:pt x="1991" y="1696"/>
                  <a:pt x="1993" y="1693"/>
                  <a:pt x="1990" y="1691"/>
                </a:cubicBezTo>
                <a:cubicBezTo>
                  <a:pt x="1989" y="1690"/>
                  <a:pt x="1988" y="1690"/>
                  <a:pt x="1988" y="1690"/>
                </a:cubicBezTo>
                <a:cubicBezTo>
                  <a:pt x="1986" y="1690"/>
                  <a:pt x="1984" y="1692"/>
                  <a:pt x="1983" y="1694"/>
                </a:cubicBezTo>
                <a:cubicBezTo>
                  <a:pt x="1957" y="1724"/>
                  <a:pt x="1934" y="1761"/>
                  <a:pt x="1910" y="1813"/>
                </a:cubicBezTo>
                <a:cubicBezTo>
                  <a:pt x="1898" y="1838"/>
                  <a:pt x="1883" y="1867"/>
                  <a:pt x="1876" y="1878"/>
                </a:cubicBezTo>
                <a:cubicBezTo>
                  <a:pt x="1848" y="1924"/>
                  <a:pt x="1834" y="1960"/>
                  <a:pt x="1824" y="2005"/>
                </a:cubicBezTo>
                <a:cubicBezTo>
                  <a:pt x="1812" y="2063"/>
                  <a:pt x="1793" y="2117"/>
                  <a:pt x="1765" y="2171"/>
                </a:cubicBezTo>
                <a:cubicBezTo>
                  <a:pt x="1757" y="2186"/>
                  <a:pt x="1749" y="2202"/>
                  <a:pt x="1748" y="2207"/>
                </a:cubicBezTo>
                <a:cubicBezTo>
                  <a:pt x="1746" y="2211"/>
                  <a:pt x="1724" y="2246"/>
                  <a:pt x="1705" y="2277"/>
                </a:cubicBezTo>
                <a:cubicBezTo>
                  <a:pt x="1734" y="2221"/>
                  <a:pt x="1744" y="2182"/>
                  <a:pt x="1744" y="2128"/>
                </a:cubicBezTo>
                <a:cubicBezTo>
                  <a:pt x="1744" y="2066"/>
                  <a:pt x="1750" y="2025"/>
                  <a:pt x="1766" y="1972"/>
                </a:cubicBezTo>
                <a:cubicBezTo>
                  <a:pt x="1769" y="1959"/>
                  <a:pt x="1774" y="1944"/>
                  <a:pt x="1774" y="1942"/>
                </a:cubicBezTo>
                <a:cubicBezTo>
                  <a:pt x="1774" y="1941"/>
                  <a:pt x="1776" y="1938"/>
                  <a:pt x="1777" y="1934"/>
                </a:cubicBezTo>
                <a:cubicBezTo>
                  <a:pt x="1779" y="1930"/>
                  <a:pt x="1784" y="1914"/>
                  <a:pt x="1787" y="1901"/>
                </a:cubicBezTo>
                <a:cubicBezTo>
                  <a:pt x="1797" y="1861"/>
                  <a:pt x="1801" y="1847"/>
                  <a:pt x="1823" y="1791"/>
                </a:cubicBezTo>
                <a:cubicBezTo>
                  <a:pt x="1844" y="1736"/>
                  <a:pt x="1898" y="1672"/>
                  <a:pt x="1954" y="1636"/>
                </a:cubicBezTo>
                <a:cubicBezTo>
                  <a:pt x="1969" y="1626"/>
                  <a:pt x="1991" y="1611"/>
                  <a:pt x="2004" y="1602"/>
                </a:cubicBezTo>
                <a:cubicBezTo>
                  <a:pt x="2039" y="1578"/>
                  <a:pt x="2058" y="1567"/>
                  <a:pt x="2073" y="1562"/>
                </a:cubicBezTo>
                <a:cubicBezTo>
                  <a:pt x="2089" y="1558"/>
                  <a:pt x="2128" y="1551"/>
                  <a:pt x="2157" y="1549"/>
                </a:cubicBezTo>
                <a:lnTo>
                  <a:pt x="2165" y="1548"/>
                </a:lnTo>
                <a:lnTo>
                  <a:pt x="2161" y="1552"/>
                </a:lnTo>
                <a:moveTo>
                  <a:pt x="2239" y="1562"/>
                </a:moveTo>
                <a:cubicBezTo>
                  <a:pt x="2248" y="1571"/>
                  <a:pt x="2258" y="1599"/>
                  <a:pt x="2259" y="1619"/>
                </a:cubicBezTo>
                <a:cubicBezTo>
                  <a:pt x="2260" y="1623"/>
                  <a:pt x="2260" y="1626"/>
                  <a:pt x="2260" y="1628"/>
                </a:cubicBezTo>
                <a:cubicBezTo>
                  <a:pt x="2247" y="1614"/>
                  <a:pt x="2223" y="1598"/>
                  <a:pt x="2199" y="1591"/>
                </a:cubicBezTo>
                <a:cubicBezTo>
                  <a:pt x="2191" y="1589"/>
                  <a:pt x="2181" y="1588"/>
                  <a:pt x="2172" y="1588"/>
                </a:cubicBezTo>
                <a:cubicBezTo>
                  <a:pt x="2166" y="1588"/>
                  <a:pt x="2159" y="1588"/>
                  <a:pt x="2155" y="1590"/>
                </a:cubicBezTo>
                <a:cubicBezTo>
                  <a:pt x="2164" y="1580"/>
                  <a:pt x="2185" y="1562"/>
                  <a:pt x="2196" y="1557"/>
                </a:cubicBezTo>
                <a:cubicBezTo>
                  <a:pt x="2213" y="1550"/>
                  <a:pt x="2214" y="1550"/>
                  <a:pt x="2225" y="1554"/>
                </a:cubicBezTo>
                <a:lnTo>
                  <a:pt x="2225" y="1554"/>
                </a:lnTo>
                <a:cubicBezTo>
                  <a:pt x="2230" y="1556"/>
                  <a:pt x="2237" y="1560"/>
                  <a:pt x="2239" y="1562"/>
                </a:cubicBezTo>
                <a:moveTo>
                  <a:pt x="1463" y="1806"/>
                </a:moveTo>
                <a:cubicBezTo>
                  <a:pt x="1464" y="1776"/>
                  <a:pt x="1464" y="1772"/>
                  <a:pt x="1468" y="1748"/>
                </a:cubicBezTo>
                <a:cubicBezTo>
                  <a:pt x="1469" y="1739"/>
                  <a:pt x="1470" y="1727"/>
                  <a:pt x="1471" y="1721"/>
                </a:cubicBezTo>
                <a:cubicBezTo>
                  <a:pt x="1471" y="1714"/>
                  <a:pt x="1472" y="1709"/>
                  <a:pt x="1472" y="1708"/>
                </a:cubicBezTo>
                <a:cubicBezTo>
                  <a:pt x="1474" y="1706"/>
                  <a:pt x="1475" y="1682"/>
                  <a:pt x="1475" y="1672"/>
                </a:cubicBezTo>
                <a:cubicBezTo>
                  <a:pt x="1476" y="1654"/>
                  <a:pt x="1477" y="1633"/>
                  <a:pt x="1479" y="1625"/>
                </a:cubicBezTo>
                <a:cubicBezTo>
                  <a:pt x="1496" y="1542"/>
                  <a:pt x="1497" y="1535"/>
                  <a:pt x="1497" y="1461"/>
                </a:cubicBezTo>
                <a:cubicBezTo>
                  <a:pt x="1497" y="1443"/>
                  <a:pt x="1497" y="1421"/>
                  <a:pt x="1497" y="1412"/>
                </a:cubicBezTo>
                <a:cubicBezTo>
                  <a:pt x="1497" y="1402"/>
                  <a:pt x="1495" y="1360"/>
                  <a:pt x="1493" y="1318"/>
                </a:cubicBezTo>
                <a:cubicBezTo>
                  <a:pt x="1491" y="1277"/>
                  <a:pt x="1490" y="1234"/>
                  <a:pt x="1490" y="1224"/>
                </a:cubicBezTo>
                <a:cubicBezTo>
                  <a:pt x="1491" y="1215"/>
                  <a:pt x="1493" y="1194"/>
                  <a:pt x="1495" y="1178"/>
                </a:cubicBezTo>
                <a:cubicBezTo>
                  <a:pt x="1496" y="1162"/>
                  <a:pt x="1498" y="1135"/>
                  <a:pt x="1499" y="1118"/>
                </a:cubicBezTo>
                <a:cubicBezTo>
                  <a:pt x="1499" y="1100"/>
                  <a:pt x="1501" y="1084"/>
                  <a:pt x="1502" y="1081"/>
                </a:cubicBezTo>
                <a:cubicBezTo>
                  <a:pt x="1503" y="1079"/>
                  <a:pt x="1505" y="1073"/>
                  <a:pt x="1504" y="1069"/>
                </a:cubicBezTo>
                <a:cubicBezTo>
                  <a:pt x="1504" y="1065"/>
                  <a:pt x="1510" y="1033"/>
                  <a:pt x="1522" y="981"/>
                </a:cubicBezTo>
                <a:cubicBezTo>
                  <a:pt x="1525" y="966"/>
                  <a:pt x="1529" y="946"/>
                  <a:pt x="1531" y="937"/>
                </a:cubicBezTo>
                <a:cubicBezTo>
                  <a:pt x="1533" y="928"/>
                  <a:pt x="1538" y="908"/>
                  <a:pt x="1542" y="893"/>
                </a:cubicBezTo>
                <a:cubicBezTo>
                  <a:pt x="1550" y="864"/>
                  <a:pt x="1548" y="862"/>
                  <a:pt x="1547" y="861"/>
                </a:cubicBezTo>
                <a:cubicBezTo>
                  <a:pt x="1546" y="860"/>
                  <a:pt x="1544" y="860"/>
                  <a:pt x="1543" y="860"/>
                </a:cubicBezTo>
                <a:cubicBezTo>
                  <a:pt x="1541" y="861"/>
                  <a:pt x="1538" y="862"/>
                  <a:pt x="1520" y="916"/>
                </a:cubicBezTo>
                <a:cubicBezTo>
                  <a:pt x="1511" y="940"/>
                  <a:pt x="1501" y="972"/>
                  <a:pt x="1500" y="982"/>
                </a:cubicBezTo>
                <a:cubicBezTo>
                  <a:pt x="1499" y="988"/>
                  <a:pt x="1498" y="991"/>
                  <a:pt x="1497" y="992"/>
                </a:cubicBezTo>
                <a:cubicBezTo>
                  <a:pt x="1496" y="993"/>
                  <a:pt x="1495" y="997"/>
                  <a:pt x="1488" y="1030"/>
                </a:cubicBezTo>
                <a:cubicBezTo>
                  <a:pt x="1484" y="1047"/>
                  <a:pt x="1480" y="1069"/>
                  <a:pt x="1479" y="1078"/>
                </a:cubicBezTo>
                <a:cubicBezTo>
                  <a:pt x="1479" y="1083"/>
                  <a:pt x="1478" y="1094"/>
                  <a:pt x="1477" y="1101"/>
                </a:cubicBezTo>
                <a:cubicBezTo>
                  <a:pt x="1476" y="1118"/>
                  <a:pt x="1470" y="1200"/>
                  <a:pt x="1468" y="1222"/>
                </a:cubicBezTo>
                <a:cubicBezTo>
                  <a:pt x="1467" y="1232"/>
                  <a:pt x="1469" y="1276"/>
                  <a:pt x="1471" y="1319"/>
                </a:cubicBezTo>
                <a:cubicBezTo>
                  <a:pt x="1474" y="1365"/>
                  <a:pt x="1475" y="1399"/>
                  <a:pt x="1475" y="1402"/>
                </a:cubicBezTo>
                <a:cubicBezTo>
                  <a:pt x="1474" y="1406"/>
                  <a:pt x="1474" y="1427"/>
                  <a:pt x="1474" y="1446"/>
                </a:cubicBezTo>
                <a:cubicBezTo>
                  <a:pt x="1475" y="1532"/>
                  <a:pt x="1472" y="1569"/>
                  <a:pt x="1461" y="1600"/>
                </a:cubicBezTo>
                <a:cubicBezTo>
                  <a:pt x="1457" y="1613"/>
                  <a:pt x="1452" y="1647"/>
                  <a:pt x="1453" y="1661"/>
                </a:cubicBezTo>
                <a:cubicBezTo>
                  <a:pt x="1453" y="1669"/>
                  <a:pt x="1452" y="1687"/>
                  <a:pt x="1451" y="1700"/>
                </a:cubicBezTo>
                <a:lnTo>
                  <a:pt x="1449" y="1710"/>
                </a:lnTo>
                <a:cubicBezTo>
                  <a:pt x="1442" y="1776"/>
                  <a:pt x="1439" y="1832"/>
                  <a:pt x="1442" y="1878"/>
                </a:cubicBezTo>
                <a:lnTo>
                  <a:pt x="1442" y="1885"/>
                </a:lnTo>
                <a:cubicBezTo>
                  <a:pt x="1443" y="1892"/>
                  <a:pt x="1443" y="1899"/>
                  <a:pt x="1443" y="1905"/>
                </a:cubicBezTo>
                <a:cubicBezTo>
                  <a:pt x="1441" y="1892"/>
                  <a:pt x="1438" y="1877"/>
                  <a:pt x="1437" y="1864"/>
                </a:cubicBezTo>
                <a:cubicBezTo>
                  <a:pt x="1432" y="1832"/>
                  <a:pt x="1424" y="1702"/>
                  <a:pt x="1424" y="1663"/>
                </a:cubicBezTo>
                <a:cubicBezTo>
                  <a:pt x="1425" y="1570"/>
                  <a:pt x="1425" y="1566"/>
                  <a:pt x="1419" y="1550"/>
                </a:cubicBezTo>
                <a:cubicBezTo>
                  <a:pt x="1416" y="1541"/>
                  <a:pt x="1408" y="1519"/>
                  <a:pt x="1402" y="1502"/>
                </a:cubicBezTo>
                <a:cubicBezTo>
                  <a:pt x="1396" y="1484"/>
                  <a:pt x="1387" y="1460"/>
                  <a:pt x="1383" y="1449"/>
                </a:cubicBezTo>
                <a:cubicBezTo>
                  <a:pt x="1379" y="1437"/>
                  <a:pt x="1375" y="1427"/>
                  <a:pt x="1375" y="1426"/>
                </a:cubicBezTo>
                <a:cubicBezTo>
                  <a:pt x="1374" y="1423"/>
                  <a:pt x="1366" y="1404"/>
                  <a:pt x="1361" y="1392"/>
                </a:cubicBezTo>
                <a:cubicBezTo>
                  <a:pt x="1335" y="1326"/>
                  <a:pt x="1333" y="1317"/>
                  <a:pt x="1323" y="1266"/>
                </a:cubicBezTo>
                <a:cubicBezTo>
                  <a:pt x="1318" y="1236"/>
                  <a:pt x="1311" y="1127"/>
                  <a:pt x="1313" y="1087"/>
                </a:cubicBezTo>
                <a:cubicBezTo>
                  <a:pt x="1315" y="1014"/>
                  <a:pt x="1340" y="937"/>
                  <a:pt x="1403" y="813"/>
                </a:cubicBezTo>
                <a:cubicBezTo>
                  <a:pt x="1462" y="698"/>
                  <a:pt x="1481" y="662"/>
                  <a:pt x="1512" y="608"/>
                </a:cubicBezTo>
                <a:cubicBezTo>
                  <a:pt x="1563" y="522"/>
                  <a:pt x="1572" y="504"/>
                  <a:pt x="1608" y="422"/>
                </a:cubicBezTo>
                <a:cubicBezTo>
                  <a:pt x="1642" y="345"/>
                  <a:pt x="1659" y="302"/>
                  <a:pt x="1667" y="275"/>
                </a:cubicBezTo>
                <a:cubicBezTo>
                  <a:pt x="1681" y="226"/>
                  <a:pt x="1702" y="119"/>
                  <a:pt x="1706" y="80"/>
                </a:cubicBezTo>
                <a:cubicBezTo>
                  <a:pt x="1706" y="76"/>
                  <a:pt x="1706" y="73"/>
                  <a:pt x="1707" y="70"/>
                </a:cubicBezTo>
                <a:cubicBezTo>
                  <a:pt x="1708" y="75"/>
                  <a:pt x="1709" y="82"/>
                  <a:pt x="1709" y="90"/>
                </a:cubicBezTo>
                <a:cubicBezTo>
                  <a:pt x="1712" y="108"/>
                  <a:pt x="1715" y="133"/>
                  <a:pt x="1718" y="146"/>
                </a:cubicBezTo>
                <a:cubicBezTo>
                  <a:pt x="1720" y="158"/>
                  <a:pt x="1723" y="175"/>
                  <a:pt x="1724" y="183"/>
                </a:cubicBezTo>
                <a:cubicBezTo>
                  <a:pt x="1726" y="191"/>
                  <a:pt x="1731" y="220"/>
                  <a:pt x="1736" y="245"/>
                </a:cubicBezTo>
                <a:cubicBezTo>
                  <a:pt x="1760" y="376"/>
                  <a:pt x="1771" y="495"/>
                  <a:pt x="1767" y="563"/>
                </a:cubicBezTo>
                <a:cubicBezTo>
                  <a:pt x="1764" y="621"/>
                  <a:pt x="1751" y="686"/>
                  <a:pt x="1730" y="753"/>
                </a:cubicBezTo>
                <a:cubicBezTo>
                  <a:pt x="1716" y="796"/>
                  <a:pt x="1685" y="915"/>
                  <a:pt x="1677" y="952"/>
                </a:cubicBezTo>
                <a:cubicBezTo>
                  <a:pt x="1663" y="1019"/>
                  <a:pt x="1661" y="1048"/>
                  <a:pt x="1667" y="1158"/>
                </a:cubicBezTo>
                <a:cubicBezTo>
                  <a:pt x="1670" y="1217"/>
                  <a:pt x="1671" y="1262"/>
                  <a:pt x="1671" y="1265"/>
                </a:cubicBezTo>
                <a:cubicBezTo>
                  <a:pt x="1670" y="1270"/>
                  <a:pt x="1669" y="1284"/>
                  <a:pt x="1669" y="1297"/>
                </a:cubicBezTo>
                <a:cubicBezTo>
                  <a:pt x="1668" y="1349"/>
                  <a:pt x="1649" y="1443"/>
                  <a:pt x="1630" y="1484"/>
                </a:cubicBezTo>
                <a:cubicBezTo>
                  <a:pt x="1626" y="1494"/>
                  <a:pt x="1616" y="1512"/>
                  <a:pt x="1609" y="1524"/>
                </a:cubicBezTo>
                <a:cubicBezTo>
                  <a:pt x="1605" y="1533"/>
                  <a:pt x="1597" y="1547"/>
                  <a:pt x="1596" y="1549"/>
                </a:cubicBezTo>
                <a:cubicBezTo>
                  <a:pt x="1595" y="1551"/>
                  <a:pt x="1587" y="1565"/>
                  <a:pt x="1577" y="1583"/>
                </a:cubicBezTo>
                <a:cubicBezTo>
                  <a:pt x="1551" y="1628"/>
                  <a:pt x="1539" y="1656"/>
                  <a:pt x="1523" y="1704"/>
                </a:cubicBezTo>
                <a:cubicBezTo>
                  <a:pt x="1507" y="1754"/>
                  <a:pt x="1504" y="1771"/>
                  <a:pt x="1499" y="1820"/>
                </a:cubicBezTo>
                <a:cubicBezTo>
                  <a:pt x="1496" y="1853"/>
                  <a:pt x="1494" y="1859"/>
                  <a:pt x="1478" y="1895"/>
                </a:cubicBezTo>
                <a:lnTo>
                  <a:pt x="1466" y="1922"/>
                </a:lnTo>
                <a:lnTo>
                  <a:pt x="1466" y="1911"/>
                </a:lnTo>
                <a:cubicBezTo>
                  <a:pt x="1462" y="1864"/>
                  <a:pt x="1461" y="1835"/>
                  <a:pt x="1463" y="1806"/>
                </a:cubicBezTo>
                <a:moveTo>
                  <a:pt x="374" y="2704"/>
                </a:moveTo>
                <a:cubicBezTo>
                  <a:pt x="374" y="2708"/>
                  <a:pt x="373" y="2721"/>
                  <a:pt x="370" y="2734"/>
                </a:cubicBezTo>
                <a:cubicBezTo>
                  <a:pt x="368" y="2746"/>
                  <a:pt x="365" y="2768"/>
                  <a:pt x="364" y="2783"/>
                </a:cubicBezTo>
                <a:cubicBezTo>
                  <a:pt x="362" y="2817"/>
                  <a:pt x="361" y="2825"/>
                  <a:pt x="359" y="2834"/>
                </a:cubicBezTo>
                <a:cubicBezTo>
                  <a:pt x="357" y="2838"/>
                  <a:pt x="354" y="2852"/>
                  <a:pt x="351" y="2864"/>
                </a:cubicBezTo>
                <a:cubicBezTo>
                  <a:pt x="348" y="2876"/>
                  <a:pt x="344" y="2893"/>
                  <a:pt x="343" y="2899"/>
                </a:cubicBezTo>
                <a:cubicBezTo>
                  <a:pt x="339" y="2912"/>
                  <a:pt x="331" y="2946"/>
                  <a:pt x="330" y="2951"/>
                </a:cubicBezTo>
                <a:cubicBezTo>
                  <a:pt x="322" y="3000"/>
                  <a:pt x="306" y="3073"/>
                  <a:pt x="296" y="3111"/>
                </a:cubicBezTo>
                <a:cubicBezTo>
                  <a:pt x="289" y="3135"/>
                  <a:pt x="282" y="3164"/>
                  <a:pt x="281" y="3169"/>
                </a:cubicBezTo>
                <a:cubicBezTo>
                  <a:pt x="281" y="3174"/>
                  <a:pt x="280" y="3178"/>
                  <a:pt x="280" y="3179"/>
                </a:cubicBezTo>
                <a:cubicBezTo>
                  <a:pt x="278" y="3182"/>
                  <a:pt x="276" y="3204"/>
                  <a:pt x="276" y="3206"/>
                </a:cubicBezTo>
                <a:cubicBezTo>
                  <a:pt x="275" y="3219"/>
                  <a:pt x="274" y="3234"/>
                  <a:pt x="273" y="3238"/>
                </a:cubicBezTo>
                <a:cubicBezTo>
                  <a:pt x="269" y="3284"/>
                  <a:pt x="269" y="3308"/>
                  <a:pt x="272" y="3364"/>
                </a:cubicBezTo>
                <a:cubicBezTo>
                  <a:pt x="275" y="3426"/>
                  <a:pt x="277" y="3442"/>
                  <a:pt x="289" y="3521"/>
                </a:cubicBezTo>
                <a:cubicBezTo>
                  <a:pt x="294" y="3552"/>
                  <a:pt x="305" y="3603"/>
                  <a:pt x="312" y="3626"/>
                </a:cubicBezTo>
                <a:cubicBezTo>
                  <a:pt x="320" y="3653"/>
                  <a:pt x="326" y="3688"/>
                  <a:pt x="328" y="3714"/>
                </a:cubicBezTo>
                <a:cubicBezTo>
                  <a:pt x="329" y="3722"/>
                  <a:pt x="329" y="3729"/>
                  <a:pt x="330" y="3734"/>
                </a:cubicBezTo>
                <a:cubicBezTo>
                  <a:pt x="310" y="3705"/>
                  <a:pt x="246" y="3595"/>
                  <a:pt x="232" y="3564"/>
                </a:cubicBezTo>
                <a:cubicBezTo>
                  <a:pt x="218" y="3531"/>
                  <a:pt x="188" y="3451"/>
                  <a:pt x="175" y="3408"/>
                </a:cubicBezTo>
                <a:lnTo>
                  <a:pt x="164" y="3375"/>
                </a:lnTo>
                <a:lnTo>
                  <a:pt x="159" y="3263"/>
                </a:lnTo>
                <a:cubicBezTo>
                  <a:pt x="156" y="3198"/>
                  <a:pt x="154" y="3150"/>
                  <a:pt x="154" y="3147"/>
                </a:cubicBezTo>
                <a:cubicBezTo>
                  <a:pt x="155" y="3142"/>
                  <a:pt x="154" y="3140"/>
                  <a:pt x="152" y="3139"/>
                </a:cubicBezTo>
                <a:cubicBezTo>
                  <a:pt x="153" y="3139"/>
                  <a:pt x="154" y="3138"/>
                  <a:pt x="154" y="3137"/>
                </a:cubicBezTo>
                <a:cubicBezTo>
                  <a:pt x="155" y="3134"/>
                  <a:pt x="155" y="3129"/>
                  <a:pt x="154" y="3127"/>
                </a:cubicBezTo>
                <a:cubicBezTo>
                  <a:pt x="152" y="3123"/>
                  <a:pt x="150" y="3124"/>
                  <a:pt x="149" y="3124"/>
                </a:cubicBezTo>
                <a:cubicBezTo>
                  <a:pt x="145" y="3125"/>
                  <a:pt x="146" y="3129"/>
                  <a:pt x="146" y="3132"/>
                </a:cubicBezTo>
                <a:cubicBezTo>
                  <a:pt x="146" y="3134"/>
                  <a:pt x="146" y="3138"/>
                  <a:pt x="148" y="3139"/>
                </a:cubicBezTo>
                <a:lnTo>
                  <a:pt x="148" y="3140"/>
                </a:lnTo>
                <a:cubicBezTo>
                  <a:pt x="146" y="3141"/>
                  <a:pt x="142" y="3144"/>
                  <a:pt x="139" y="3219"/>
                </a:cubicBezTo>
                <a:cubicBezTo>
                  <a:pt x="138" y="3265"/>
                  <a:pt x="138" y="3312"/>
                  <a:pt x="140" y="3342"/>
                </a:cubicBezTo>
                <a:cubicBezTo>
                  <a:pt x="143" y="3385"/>
                  <a:pt x="144" y="3390"/>
                  <a:pt x="169" y="3461"/>
                </a:cubicBezTo>
                <a:cubicBezTo>
                  <a:pt x="181" y="3498"/>
                  <a:pt x="193" y="3528"/>
                  <a:pt x="205" y="3556"/>
                </a:cubicBezTo>
                <a:cubicBezTo>
                  <a:pt x="187" y="3520"/>
                  <a:pt x="167" y="3484"/>
                  <a:pt x="136" y="3434"/>
                </a:cubicBezTo>
                <a:cubicBezTo>
                  <a:pt x="80" y="3341"/>
                  <a:pt x="72" y="3305"/>
                  <a:pt x="85" y="3190"/>
                </a:cubicBezTo>
                <a:cubicBezTo>
                  <a:pt x="86" y="3186"/>
                  <a:pt x="87" y="3167"/>
                  <a:pt x="89" y="3147"/>
                </a:cubicBezTo>
                <a:cubicBezTo>
                  <a:pt x="92" y="3102"/>
                  <a:pt x="99" y="3053"/>
                  <a:pt x="103" y="3043"/>
                </a:cubicBezTo>
                <a:cubicBezTo>
                  <a:pt x="105" y="3039"/>
                  <a:pt x="107" y="3033"/>
                  <a:pt x="107" y="3030"/>
                </a:cubicBezTo>
                <a:cubicBezTo>
                  <a:pt x="107" y="3025"/>
                  <a:pt x="125" y="2980"/>
                  <a:pt x="138" y="2954"/>
                </a:cubicBezTo>
                <a:cubicBezTo>
                  <a:pt x="170" y="2891"/>
                  <a:pt x="197" y="2856"/>
                  <a:pt x="285" y="2764"/>
                </a:cubicBezTo>
                <a:cubicBezTo>
                  <a:pt x="315" y="2733"/>
                  <a:pt x="354" y="2691"/>
                  <a:pt x="372" y="2672"/>
                </a:cubicBezTo>
                <a:cubicBezTo>
                  <a:pt x="378" y="2665"/>
                  <a:pt x="383" y="2660"/>
                  <a:pt x="387" y="2656"/>
                </a:cubicBezTo>
                <a:cubicBezTo>
                  <a:pt x="382" y="2666"/>
                  <a:pt x="379" y="2678"/>
                  <a:pt x="379" y="2687"/>
                </a:cubicBezTo>
                <a:cubicBezTo>
                  <a:pt x="379" y="2689"/>
                  <a:pt x="378" y="2691"/>
                  <a:pt x="378" y="2691"/>
                </a:cubicBezTo>
                <a:cubicBezTo>
                  <a:pt x="375" y="2693"/>
                  <a:pt x="374" y="2700"/>
                  <a:pt x="374" y="2704"/>
                </a:cubicBezTo>
                <a:moveTo>
                  <a:pt x="384" y="2825"/>
                </a:moveTo>
                <a:cubicBezTo>
                  <a:pt x="385" y="2814"/>
                  <a:pt x="387" y="2796"/>
                  <a:pt x="387" y="2785"/>
                </a:cubicBezTo>
                <a:cubicBezTo>
                  <a:pt x="387" y="2775"/>
                  <a:pt x="390" y="2755"/>
                  <a:pt x="392" y="2741"/>
                </a:cubicBezTo>
                <a:cubicBezTo>
                  <a:pt x="395" y="2726"/>
                  <a:pt x="397" y="2711"/>
                  <a:pt x="398" y="2707"/>
                </a:cubicBezTo>
                <a:cubicBezTo>
                  <a:pt x="400" y="2692"/>
                  <a:pt x="403" y="2679"/>
                  <a:pt x="405" y="2676"/>
                </a:cubicBezTo>
                <a:cubicBezTo>
                  <a:pt x="407" y="2675"/>
                  <a:pt x="409" y="2672"/>
                  <a:pt x="409" y="2669"/>
                </a:cubicBezTo>
                <a:cubicBezTo>
                  <a:pt x="409" y="2667"/>
                  <a:pt x="411" y="2662"/>
                  <a:pt x="415" y="2656"/>
                </a:cubicBezTo>
                <a:cubicBezTo>
                  <a:pt x="419" y="2650"/>
                  <a:pt x="428" y="2635"/>
                  <a:pt x="435" y="2622"/>
                </a:cubicBezTo>
                <a:cubicBezTo>
                  <a:pt x="442" y="2608"/>
                  <a:pt x="449" y="2598"/>
                  <a:pt x="450" y="2596"/>
                </a:cubicBezTo>
                <a:cubicBezTo>
                  <a:pt x="456" y="2590"/>
                  <a:pt x="481" y="2555"/>
                  <a:pt x="489" y="2542"/>
                </a:cubicBezTo>
                <a:cubicBezTo>
                  <a:pt x="505" y="2515"/>
                  <a:pt x="553" y="2477"/>
                  <a:pt x="594" y="2460"/>
                </a:cubicBezTo>
                <a:cubicBezTo>
                  <a:pt x="658" y="2433"/>
                  <a:pt x="774" y="2419"/>
                  <a:pt x="859" y="2429"/>
                </a:cubicBezTo>
                <a:cubicBezTo>
                  <a:pt x="896" y="2433"/>
                  <a:pt x="939" y="2443"/>
                  <a:pt x="985" y="2457"/>
                </a:cubicBezTo>
                <a:cubicBezTo>
                  <a:pt x="1005" y="2464"/>
                  <a:pt x="1030" y="2473"/>
                  <a:pt x="1051" y="2482"/>
                </a:cubicBezTo>
                <a:cubicBezTo>
                  <a:pt x="988" y="2463"/>
                  <a:pt x="933" y="2458"/>
                  <a:pt x="853" y="2462"/>
                </a:cubicBezTo>
                <a:cubicBezTo>
                  <a:pt x="794" y="2465"/>
                  <a:pt x="776" y="2468"/>
                  <a:pt x="731" y="2483"/>
                </a:cubicBezTo>
                <a:cubicBezTo>
                  <a:pt x="697" y="2494"/>
                  <a:pt x="682" y="2501"/>
                  <a:pt x="636" y="2528"/>
                </a:cubicBezTo>
                <a:cubicBezTo>
                  <a:pt x="626" y="2533"/>
                  <a:pt x="618" y="2538"/>
                  <a:pt x="612" y="2542"/>
                </a:cubicBezTo>
                <a:cubicBezTo>
                  <a:pt x="605" y="2546"/>
                  <a:pt x="602" y="2549"/>
                  <a:pt x="603" y="2552"/>
                </a:cubicBezTo>
                <a:cubicBezTo>
                  <a:pt x="605" y="2556"/>
                  <a:pt x="607" y="2555"/>
                  <a:pt x="628" y="2545"/>
                </a:cubicBezTo>
                <a:cubicBezTo>
                  <a:pt x="654" y="2531"/>
                  <a:pt x="723" y="2503"/>
                  <a:pt x="756" y="2494"/>
                </a:cubicBezTo>
                <a:cubicBezTo>
                  <a:pt x="798" y="2482"/>
                  <a:pt x="914" y="2479"/>
                  <a:pt x="970" y="2488"/>
                </a:cubicBezTo>
                <a:cubicBezTo>
                  <a:pt x="1007" y="2494"/>
                  <a:pt x="1007" y="2494"/>
                  <a:pt x="1014" y="2496"/>
                </a:cubicBezTo>
                <a:cubicBezTo>
                  <a:pt x="1016" y="2497"/>
                  <a:pt x="1030" y="2501"/>
                  <a:pt x="1043" y="2504"/>
                </a:cubicBezTo>
                <a:cubicBezTo>
                  <a:pt x="1083" y="2515"/>
                  <a:pt x="1132" y="2532"/>
                  <a:pt x="1155" y="2541"/>
                </a:cubicBezTo>
                <a:cubicBezTo>
                  <a:pt x="1151" y="2541"/>
                  <a:pt x="1146" y="2540"/>
                  <a:pt x="1140" y="2540"/>
                </a:cubicBezTo>
                <a:cubicBezTo>
                  <a:pt x="1099" y="2536"/>
                  <a:pt x="1067" y="2536"/>
                  <a:pt x="1045" y="2541"/>
                </a:cubicBezTo>
                <a:cubicBezTo>
                  <a:pt x="1009" y="2548"/>
                  <a:pt x="1001" y="2550"/>
                  <a:pt x="996" y="2552"/>
                </a:cubicBezTo>
                <a:cubicBezTo>
                  <a:pt x="993" y="2553"/>
                  <a:pt x="987" y="2555"/>
                  <a:pt x="983" y="2555"/>
                </a:cubicBezTo>
                <a:cubicBezTo>
                  <a:pt x="973" y="2557"/>
                  <a:pt x="936" y="2570"/>
                  <a:pt x="912" y="2579"/>
                </a:cubicBezTo>
                <a:cubicBezTo>
                  <a:pt x="894" y="2586"/>
                  <a:pt x="887" y="2586"/>
                  <a:pt x="840" y="2583"/>
                </a:cubicBezTo>
                <a:cubicBezTo>
                  <a:pt x="805" y="2581"/>
                  <a:pt x="752" y="2588"/>
                  <a:pt x="692" y="2603"/>
                </a:cubicBezTo>
                <a:cubicBezTo>
                  <a:pt x="602" y="2625"/>
                  <a:pt x="502" y="2682"/>
                  <a:pt x="449" y="2743"/>
                </a:cubicBezTo>
                <a:cubicBezTo>
                  <a:pt x="418" y="2778"/>
                  <a:pt x="395" y="2810"/>
                  <a:pt x="385" y="2829"/>
                </a:cubicBezTo>
                <a:cubicBezTo>
                  <a:pt x="384" y="2830"/>
                  <a:pt x="383" y="2831"/>
                  <a:pt x="383" y="2833"/>
                </a:cubicBezTo>
                <a:cubicBezTo>
                  <a:pt x="383" y="2830"/>
                  <a:pt x="383" y="2828"/>
                  <a:pt x="384" y="2825"/>
                </a:cubicBezTo>
                <a:moveTo>
                  <a:pt x="1225" y="3657"/>
                </a:moveTo>
                <a:cubicBezTo>
                  <a:pt x="1216" y="3641"/>
                  <a:pt x="1202" y="3602"/>
                  <a:pt x="1193" y="3571"/>
                </a:cubicBezTo>
                <a:cubicBezTo>
                  <a:pt x="1188" y="3551"/>
                  <a:pt x="1180" y="3531"/>
                  <a:pt x="1173" y="3517"/>
                </a:cubicBezTo>
                <a:cubicBezTo>
                  <a:pt x="1172" y="3513"/>
                  <a:pt x="1165" y="3499"/>
                  <a:pt x="1157" y="3485"/>
                </a:cubicBezTo>
                <a:cubicBezTo>
                  <a:pt x="1139" y="3448"/>
                  <a:pt x="1121" y="3422"/>
                  <a:pt x="1103" y="3404"/>
                </a:cubicBezTo>
                <a:cubicBezTo>
                  <a:pt x="1092" y="3394"/>
                  <a:pt x="1089" y="3393"/>
                  <a:pt x="1087" y="3395"/>
                </a:cubicBezTo>
                <a:cubicBezTo>
                  <a:pt x="1084" y="3397"/>
                  <a:pt x="1086" y="3400"/>
                  <a:pt x="1088" y="3402"/>
                </a:cubicBezTo>
                <a:cubicBezTo>
                  <a:pt x="1128" y="3458"/>
                  <a:pt x="1163" y="3529"/>
                  <a:pt x="1171" y="3571"/>
                </a:cubicBezTo>
                <a:cubicBezTo>
                  <a:pt x="1174" y="3589"/>
                  <a:pt x="1186" y="3626"/>
                  <a:pt x="1194" y="3641"/>
                </a:cubicBezTo>
                <a:cubicBezTo>
                  <a:pt x="1196" y="3646"/>
                  <a:pt x="1201" y="3657"/>
                  <a:pt x="1206" y="3665"/>
                </a:cubicBezTo>
                <a:cubicBezTo>
                  <a:pt x="1217" y="3690"/>
                  <a:pt x="1304" y="3813"/>
                  <a:pt x="1326" y="3836"/>
                </a:cubicBezTo>
                <a:cubicBezTo>
                  <a:pt x="1336" y="3846"/>
                  <a:pt x="1399" y="3891"/>
                  <a:pt x="1423" y="3905"/>
                </a:cubicBezTo>
                <a:cubicBezTo>
                  <a:pt x="1425" y="3906"/>
                  <a:pt x="1426" y="3907"/>
                  <a:pt x="1427" y="3908"/>
                </a:cubicBezTo>
                <a:cubicBezTo>
                  <a:pt x="1394" y="3898"/>
                  <a:pt x="1362" y="3890"/>
                  <a:pt x="1336" y="3885"/>
                </a:cubicBezTo>
                <a:cubicBezTo>
                  <a:pt x="1301" y="3879"/>
                  <a:pt x="1287" y="3874"/>
                  <a:pt x="1271" y="3863"/>
                </a:cubicBezTo>
                <a:cubicBezTo>
                  <a:pt x="1263" y="3857"/>
                  <a:pt x="1239" y="3827"/>
                  <a:pt x="1216" y="3794"/>
                </a:cubicBezTo>
                <a:cubicBezTo>
                  <a:pt x="1211" y="3787"/>
                  <a:pt x="1196" y="3766"/>
                  <a:pt x="1181" y="3747"/>
                </a:cubicBezTo>
                <a:cubicBezTo>
                  <a:pt x="1155" y="3713"/>
                  <a:pt x="1129" y="3669"/>
                  <a:pt x="1106" y="3623"/>
                </a:cubicBezTo>
                <a:cubicBezTo>
                  <a:pt x="1077" y="3563"/>
                  <a:pt x="1037" y="3497"/>
                  <a:pt x="1013" y="3469"/>
                </a:cubicBezTo>
                <a:cubicBezTo>
                  <a:pt x="990" y="3442"/>
                  <a:pt x="956" y="3419"/>
                  <a:pt x="937" y="3417"/>
                </a:cubicBezTo>
                <a:cubicBezTo>
                  <a:pt x="933" y="3417"/>
                  <a:pt x="930" y="3417"/>
                  <a:pt x="929" y="3416"/>
                </a:cubicBezTo>
                <a:cubicBezTo>
                  <a:pt x="928" y="3415"/>
                  <a:pt x="927" y="3410"/>
                  <a:pt x="926" y="3405"/>
                </a:cubicBezTo>
                <a:cubicBezTo>
                  <a:pt x="921" y="3376"/>
                  <a:pt x="937" y="3326"/>
                  <a:pt x="962" y="3297"/>
                </a:cubicBezTo>
                <a:cubicBezTo>
                  <a:pt x="965" y="3293"/>
                  <a:pt x="970" y="3287"/>
                  <a:pt x="972" y="3282"/>
                </a:cubicBezTo>
                <a:cubicBezTo>
                  <a:pt x="976" y="3275"/>
                  <a:pt x="1003" y="3253"/>
                  <a:pt x="1018" y="3246"/>
                </a:cubicBezTo>
                <a:cubicBezTo>
                  <a:pt x="1023" y="3243"/>
                  <a:pt x="1036" y="3241"/>
                  <a:pt x="1048" y="3240"/>
                </a:cubicBezTo>
                <a:cubicBezTo>
                  <a:pt x="1053" y="3240"/>
                  <a:pt x="1057" y="3239"/>
                  <a:pt x="1060" y="3239"/>
                </a:cubicBezTo>
                <a:cubicBezTo>
                  <a:pt x="1070" y="3239"/>
                  <a:pt x="1076" y="3241"/>
                  <a:pt x="1085" y="3245"/>
                </a:cubicBezTo>
                <a:cubicBezTo>
                  <a:pt x="1110" y="3255"/>
                  <a:pt x="1148" y="3289"/>
                  <a:pt x="1169" y="3319"/>
                </a:cubicBezTo>
                <a:cubicBezTo>
                  <a:pt x="1204" y="3368"/>
                  <a:pt x="1235" y="3437"/>
                  <a:pt x="1253" y="3509"/>
                </a:cubicBezTo>
                <a:cubicBezTo>
                  <a:pt x="1255" y="3516"/>
                  <a:pt x="1262" y="3541"/>
                  <a:pt x="1263" y="3543"/>
                </a:cubicBezTo>
                <a:lnTo>
                  <a:pt x="1263" y="3542"/>
                </a:lnTo>
                <a:cubicBezTo>
                  <a:pt x="1264" y="3544"/>
                  <a:pt x="1268" y="3559"/>
                  <a:pt x="1274" y="3582"/>
                </a:cubicBezTo>
                <a:cubicBezTo>
                  <a:pt x="1287" y="3633"/>
                  <a:pt x="1294" y="3654"/>
                  <a:pt x="1305" y="3680"/>
                </a:cubicBezTo>
                <a:cubicBezTo>
                  <a:pt x="1311" y="3692"/>
                  <a:pt x="1319" y="3712"/>
                  <a:pt x="1325" y="3724"/>
                </a:cubicBezTo>
                <a:cubicBezTo>
                  <a:pt x="1343" y="3765"/>
                  <a:pt x="1386" y="3833"/>
                  <a:pt x="1397" y="3841"/>
                </a:cubicBezTo>
                <a:cubicBezTo>
                  <a:pt x="1398" y="3842"/>
                  <a:pt x="1405" y="3851"/>
                  <a:pt x="1416" y="3863"/>
                </a:cubicBezTo>
                <a:cubicBezTo>
                  <a:pt x="1421" y="3870"/>
                  <a:pt x="1427" y="3878"/>
                  <a:pt x="1433" y="3884"/>
                </a:cubicBezTo>
                <a:cubicBezTo>
                  <a:pt x="1428" y="3881"/>
                  <a:pt x="1423" y="3878"/>
                  <a:pt x="1418" y="3875"/>
                </a:cubicBezTo>
                <a:cubicBezTo>
                  <a:pt x="1397" y="3862"/>
                  <a:pt x="1355" y="3831"/>
                  <a:pt x="1342" y="3818"/>
                </a:cubicBezTo>
                <a:cubicBezTo>
                  <a:pt x="1325" y="3803"/>
                  <a:pt x="1248" y="3695"/>
                  <a:pt x="1225" y="3657"/>
                </a:cubicBezTo>
                <a:moveTo>
                  <a:pt x="798" y="3660"/>
                </a:moveTo>
                <a:cubicBezTo>
                  <a:pt x="799" y="3649"/>
                  <a:pt x="800" y="3614"/>
                  <a:pt x="801" y="3581"/>
                </a:cubicBezTo>
                <a:cubicBezTo>
                  <a:pt x="802" y="3492"/>
                  <a:pt x="807" y="3459"/>
                  <a:pt x="828" y="3403"/>
                </a:cubicBezTo>
                <a:cubicBezTo>
                  <a:pt x="838" y="3376"/>
                  <a:pt x="837" y="3375"/>
                  <a:pt x="836" y="3373"/>
                </a:cubicBezTo>
                <a:lnTo>
                  <a:pt x="835" y="3372"/>
                </a:lnTo>
                <a:lnTo>
                  <a:pt x="833" y="3372"/>
                </a:lnTo>
                <a:cubicBezTo>
                  <a:pt x="831" y="3372"/>
                  <a:pt x="829" y="3372"/>
                  <a:pt x="815" y="3400"/>
                </a:cubicBezTo>
                <a:cubicBezTo>
                  <a:pt x="807" y="3416"/>
                  <a:pt x="800" y="3432"/>
                  <a:pt x="797" y="3441"/>
                </a:cubicBezTo>
                <a:cubicBezTo>
                  <a:pt x="783" y="3481"/>
                  <a:pt x="779" y="3516"/>
                  <a:pt x="778" y="3587"/>
                </a:cubicBezTo>
                <a:cubicBezTo>
                  <a:pt x="778" y="3611"/>
                  <a:pt x="777" y="3640"/>
                  <a:pt x="776" y="3649"/>
                </a:cubicBezTo>
                <a:cubicBezTo>
                  <a:pt x="775" y="3659"/>
                  <a:pt x="775" y="3697"/>
                  <a:pt x="776" y="3732"/>
                </a:cubicBezTo>
                <a:lnTo>
                  <a:pt x="777" y="3777"/>
                </a:lnTo>
                <a:lnTo>
                  <a:pt x="769" y="3756"/>
                </a:lnTo>
                <a:cubicBezTo>
                  <a:pt x="737" y="3674"/>
                  <a:pt x="720" y="3616"/>
                  <a:pt x="721" y="3593"/>
                </a:cubicBezTo>
                <a:cubicBezTo>
                  <a:pt x="721" y="3587"/>
                  <a:pt x="722" y="3572"/>
                  <a:pt x="722" y="3561"/>
                </a:cubicBezTo>
                <a:cubicBezTo>
                  <a:pt x="722" y="3549"/>
                  <a:pt x="723" y="3538"/>
                  <a:pt x="724" y="3535"/>
                </a:cubicBezTo>
                <a:cubicBezTo>
                  <a:pt x="726" y="3531"/>
                  <a:pt x="727" y="3522"/>
                  <a:pt x="728" y="3514"/>
                </a:cubicBezTo>
                <a:cubicBezTo>
                  <a:pt x="729" y="3496"/>
                  <a:pt x="740" y="3452"/>
                  <a:pt x="747" y="3436"/>
                </a:cubicBezTo>
                <a:cubicBezTo>
                  <a:pt x="761" y="3404"/>
                  <a:pt x="823" y="3323"/>
                  <a:pt x="849" y="3304"/>
                </a:cubicBezTo>
                <a:cubicBezTo>
                  <a:pt x="869" y="3289"/>
                  <a:pt x="925" y="3257"/>
                  <a:pt x="938" y="3253"/>
                </a:cubicBezTo>
                <a:cubicBezTo>
                  <a:pt x="944" y="3251"/>
                  <a:pt x="956" y="3249"/>
                  <a:pt x="965" y="3248"/>
                </a:cubicBezTo>
                <a:lnTo>
                  <a:pt x="974" y="3247"/>
                </a:lnTo>
                <a:lnTo>
                  <a:pt x="960" y="3263"/>
                </a:lnTo>
                <a:cubicBezTo>
                  <a:pt x="930" y="3298"/>
                  <a:pt x="912" y="3334"/>
                  <a:pt x="905" y="3367"/>
                </a:cubicBezTo>
                <a:cubicBezTo>
                  <a:pt x="902" y="3387"/>
                  <a:pt x="904" y="3421"/>
                  <a:pt x="911" y="3449"/>
                </a:cubicBezTo>
                <a:cubicBezTo>
                  <a:pt x="920" y="3482"/>
                  <a:pt x="920" y="3514"/>
                  <a:pt x="911" y="3545"/>
                </a:cubicBezTo>
                <a:cubicBezTo>
                  <a:pt x="903" y="3573"/>
                  <a:pt x="877" y="3636"/>
                  <a:pt x="866" y="3654"/>
                </a:cubicBezTo>
                <a:cubicBezTo>
                  <a:pt x="855" y="3671"/>
                  <a:pt x="849" y="3686"/>
                  <a:pt x="832" y="3729"/>
                </a:cubicBezTo>
                <a:cubicBezTo>
                  <a:pt x="823" y="3751"/>
                  <a:pt x="809" y="3802"/>
                  <a:pt x="805" y="3827"/>
                </a:cubicBezTo>
                <a:cubicBezTo>
                  <a:pt x="801" y="3790"/>
                  <a:pt x="796" y="3680"/>
                  <a:pt x="798" y="3660"/>
                </a:cubicBezTo>
                <a:moveTo>
                  <a:pt x="1213" y="4363"/>
                </a:moveTo>
                <a:cubicBezTo>
                  <a:pt x="1204" y="4350"/>
                  <a:pt x="1201" y="4336"/>
                  <a:pt x="1202" y="4330"/>
                </a:cubicBezTo>
                <a:cubicBezTo>
                  <a:pt x="1202" y="4329"/>
                  <a:pt x="1202" y="4329"/>
                  <a:pt x="1203" y="4329"/>
                </a:cubicBezTo>
                <a:cubicBezTo>
                  <a:pt x="1204" y="4330"/>
                  <a:pt x="1205" y="4333"/>
                  <a:pt x="1207" y="4339"/>
                </a:cubicBezTo>
                <a:lnTo>
                  <a:pt x="1207" y="4339"/>
                </a:lnTo>
                <a:cubicBezTo>
                  <a:pt x="1209" y="4344"/>
                  <a:pt x="1211" y="4355"/>
                  <a:pt x="1213" y="4363"/>
                </a:cubicBezTo>
                <a:moveTo>
                  <a:pt x="959" y="5108"/>
                </a:moveTo>
                <a:cubicBezTo>
                  <a:pt x="972" y="5037"/>
                  <a:pt x="980" y="4985"/>
                  <a:pt x="984" y="4949"/>
                </a:cubicBezTo>
                <a:cubicBezTo>
                  <a:pt x="990" y="4895"/>
                  <a:pt x="998" y="4856"/>
                  <a:pt x="1013" y="4797"/>
                </a:cubicBezTo>
                <a:cubicBezTo>
                  <a:pt x="1020" y="4769"/>
                  <a:pt x="1027" y="4736"/>
                  <a:pt x="1028" y="4723"/>
                </a:cubicBezTo>
                <a:cubicBezTo>
                  <a:pt x="1029" y="4711"/>
                  <a:pt x="1028" y="4687"/>
                  <a:pt x="1026" y="4670"/>
                </a:cubicBezTo>
                <a:cubicBezTo>
                  <a:pt x="1024" y="4633"/>
                  <a:pt x="1021" y="4631"/>
                  <a:pt x="1020" y="4630"/>
                </a:cubicBezTo>
                <a:lnTo>
                  <a:pt x="1018" y="4629"/>
                </a:lnTo>
                <a:lnTo>
                  <a:pt x="1016" y="4629"/>
                </a:lnTo>
                <a:cubicBezTo>
                  <a:pt x="1014" y="4630"/>
                  <a:pt x="1013" y="4631"/>
                  <a:pt x="1012" y="4652"/>
                </a:cubicBezTo>
                <a:cubicBezTo>
                  <a:pt x="1010" y="4718"/>
                  <a:pt x="1009" y="4724"/>
                  <a:pt x="992" y="4788"/>
                </a:cubicBezTo>
                <a:cubicBezTo>
                  <a:pt x="975" y="4851"/>
                  <a:pt x="969" y="4881"/>
                  <a:pt x="963" y="4932"/>
                </a:cubicBezTo>
                <a:cubicBezTo>
                  <a:pt x="960" y="4961"/>
                  <a:pt x="959" y="4972"/>
                  <a:pt x="957" y="4981"/>
                </a:cubicBezTo>
                <a:cubicBezTo>
                  <a:pt x="953" y="5005"/>
                  <a:pt x="938" y="5097"/>
                  <a:pt x="937" y="5102"/>
                </a:cubicBezTo>
                <a:cubicBezTo>
                  <a:pt x="936" y="5105"/>
                  <a:pt x="935" y="5113"/>
                  <a:pt x="934" y="5120"/>
                </a:cubicBezTo>
                <a:cubicBezTo>
                  <a:pt x="933" y="5126"/>
                  <a:pt x="931" y="5135"/>
                  <a:pt x="930" y="5139"/>
                </a:cubicBezTo>
                <a:cubicBezTo>
                  <a:pt x="929" y="5142"/>
                  <a:pt x="928" y="5148"/>
                  <a:pt x="927" y="5154"/>
                </a:cubicBezTo>
                <a:cubicBezTo>
                  <a:pt x="927" y="5152"/>
                  <a:pt x="926" y="5148"/>
                  <a:pt x="926" y="5145"/>
                </a:cubicBezTo>
                <a:cubicBezTo>
                  <a:pt x="924" y="5127"/>
                  <a:pt x="921" y="5104"/>
                  <a:pt x="919" y="5094"/>
                </a:cubicBezTo>
                <a:cubicBezTo>
                  <a:pt x="916" y="5071"/>
                  <a:pt x="920" y="5029"/>
                  <a:pt x="933" y="4968"/>
                </a:cubicBezTo>
                <a:cubicBezTo>
                  <a:pt x="939" y="4940"/>
                  <a:pt x="946" y="4897"/>
                  <a:pt x="948" y="4873"/>
                </a:cubicBezTo>
                <a:cubicBezTo>
                  <a:pt x="954" y="4824"/>
                  <a:pt x="955" y="4739"/>
                  <a:pt x="950" y="4712"/>
                </a:cubicBezTo>
                <a:cubicBezTo>
                  <a:pt x="944" y="4675"/>
                  <a:pt x="928" y="4630"/>
                  <a:pt x="901" y="4577"/>
                </a:cubicBezTo>
                <a:cubicBezTo>
                  <a:pt x="892" y="4560"/>
                  <a:pt x="879" y="4534"/>
                  <a:pt x="871" y="4518"/>
                </a:cubicBezTo>
                <a:cubicBezTo>
                  <a:pt x="856" y="4487"/>
                  <a:pt x="843" y="4466"/>
                  <a:pt x="816" y="4426"/>
                </a:cubicBezTo>
                <a:cubicBezTo>
                  <a:pt x="801" y="4405"/>
                  <a:pt x="800" y="4402"/>
                  <a:pt x="798" y="4381"/>
                </a:cubicBezTo>
                <a:cubicBezTo>
                  <a:pt x="794" y="4349"/>
                  <a:pt x="797" y="4315"/>
                  <a:pt x="809" y="4274"/>
                </a:cubicBezTo>
                <a:cubicBezTo>
                  <a:pt x="822" y="4225"/>
                  <a:pt x="826" y="4200"/>
                  <a:pt x="823" y="4172"/>
                </a:cubicBezTo>
                <a:cubicBezTo>
                  <a:pt x="823" y="4168"/>
                  <a:pt x="823" y="4162"/>
                  <a:pt x="822" y="4157"/>
                </a:cubicBezTo>
                <a:cubicBezTo>
                  <a:pt x="828" y="4168"/>
                  <a:pt x="839" y="4187"/>
                  <a:pt x="849" y="4204"/>
                </a:cubicBezTo>
                <a:cubicBezTo>
                  <a:pt x="865" y="4233"/>
                  <a:pt x="885" y="4265"/>
                  <a:pt x="893" y="4275"/>
                </a:cubicBezTo>
                <a:cubicBezTo>
                  <a:pt x="911" y="4299"/>
                  <a:pt x="947" y="4337"/>
                  <a:pt x="976" y="4363"/>
                </a:cubicBezTo>
                <a:cubicBezTo>
                  <a:pt x="1001" y="4384"/>
                  <a:pt x="1001" y="4384"/>
                  <a:pt x="1014" y="4400"/>
                </a:cubicBezTo>
                <a:cubicBezTo>
                  <a:pt x="1041" y="4432"/>
                  <a:pt x="1069" y="4492"/>
                  <a:pt x="1077" y="4534"/>
                </a:cubicBezTo>
                <a:cubicBezTo>
                  <a:pt x="1078" y="4540"/>
                  <a:pt x="1082" y="4560"/>
                  <a:pt x="1086" y="4577"/>
                </a:cubicBezTo>
                <a:cubicBezTo>
                  <a:pt x="1093" y="4613"/>
                  <a:pt x="1095" y="4645"/>
                  <a:pt x="1092" y="4666"/>
                </a:cubicBezTo>
                <a:cubicBezTo>
                  <a:pt x="1090" y="4680"/>
                  <a:pt x="1084" y="4707"/>
                  <a:pt x="1071" y="4765"/>
                </a:cubicBezTo>
                <a:cubicBezTo>
                  <a:pt x="1066" y="4787"/>
                  <a:pt x="1040" y="4882"/>
                  <a:pt x="1026" y="4927"/>
                </a:cubicBezTo>
                <a:cubicBezTo>
                  <a:pt x="1021" y="4943"/>
                  <a:pt x="1013" y="4973"/>
                  <a:pt x="1006" y="4994"/>
                </a:cubicBezTo>
                <a:cubicBezTo>
                  <a:pt x="1000" y="5015"/>
                  <a:pt x="987" y="5055"/>
                  <a:pt x="977" y="5084"/>
                </a:cubicBezTo>
                <a:cubicBezTo>
                  <a:pt x="967" y="5112"/>
                  <a:pt x="954" y="5150"/>
                  <a:pt x="949" y="5171"/>
                </a:cubicBezTo>
                <a:cubicBezTo>
                  <a:pt x="951" y="5157"/>
                  <a:pt x="954" y="5138"/>
                  <a:pt x="959" y="5108"/>
                </a:cubicBezTo>
                <a:moveTo>
                  <a:pt x="595" y="5898"/>
                </a:moveTo>
                <a:cubicBezTo>
                  <a:pt x="592" y="5871"/>
                  <a:pt x="590" y="5824"/>
                  <a:pt x="588" y="5753"/>
                </a:cubicBezTo>
                <a:lnTo>
                  <a:pt x="587" y="5734"/>
                </a:lnTo>
                <a:cubicBezTo>
                  <a:pt x="585" y="5673"/>
                  <a:pt x="582" y="5620"/>
                  <a:pt x="578" y="5575"/>
                </a:cubicBezTo>
                <a:lnTo>
                  <a:pt x="577" y="5562"/>
                </a:lnTo>
                <a:cubicBezTo>
                  <a:pt x="571" y="5495"/>
                  <a:pt x="562" y="5440"/>
                  <a:pt x="550" y="5402"/>
                </a:cubicBezTo>
                <a:cubicBezTo>
                  <a:pt x="545" y="5383"/>
                  <a:pt x="527" y="5344"/>
                  <a:pt x="520" y="5336"/>
                </a:cubicBezTo>
                <a:lnTo>
                  <a:pt x="519" y="5335"/>
                </a:lnTo>
                <a:cubicBezTo>
                  <a:pt x="516" y="5332"/>
                  <a:pt x="515" y="5329"/>
                  <a:pt x="512" y="5331"/>
                </a:cubicBezTo>
                <a:cubicBezTo>
                  <a:pt x="509" y="5333"/>
                  <a:pt x="510" y="5336"/>
                  <a:pt x="512" y="5343"/>
                </a:cubicBezTo>
                <a:cubicBezTo>
                  <a:pt x="514" y="5348"/>
                  <a:pt x="517" y="5356"/>
                  <a:pt x="522" y="5369"/>
                </a:cubicBezTo>
                <a:lnTo>
                  <a:pt x="524" y="5375"/>
                </a:lnTo>
                <a:cubicBezTo>
                  <a:pt x="540" y="5419"/>
                  <a:pt x="541" y="5423"/>
                  <a:pt x="545" y="5460"/>
                </a:cubicBezTo>
                <a:cubicBezTo>
                  <a:pt x="549" y="5493"/>
                  <a:pt x="562" y="5640"/>
                  <a:pt x="562" y="5646"/>
                </a:cubicBezTo>
                <a:cubicBezTo>
                  <a:pt x="562" y="5648"/>
                  <a:pt x="563" y="5685"/>
                  <a:pt x="564" y="5720"/>
                </a:cubicBezTo>
                <a:cubicBezTo>
                  <a:pt x="566" y="5758"/>
                  <a:pt x="567" y="5804"/>
                  <a:pt x="567" y="5823"/>
                </a:cubicBezTo>
                <a:cubicBezTo>
                  <a:pt x="567" y="5853"/>
                  <a:pt x="569" y="5887"/>
                  <a:pt x="571" y="5908"/>
                </a:cubicBezTo>
                <a:cubicBezTo>
                  <a:pt x="561" y="5886"/>
                  <a:pt x="548" y="5852"/>
                  <a:pt x="544" y="5834"/>
                </a:cubicBezTo>
                <a:cubicBezTo>
                  <a:pt x="541" y="5821"/>
                  <a:pt x="541" y="5806"/>
                  <a:pt x="538" y="5727"/>
                </a:cubicBezTo>
                <a:cubicBezTo>
                  <a:pt x="537" y="5710"/>
                  <a:pt x="535" y="5690"/>
                  <a:pt x="532" y="5683"/>
                </a:cubicBezTo>
                <a:cubicBezTo>
                  <a:pt x="530" y="5677"/>
                  <a:pt x="525" y="5662"/>
                  <a:pt x="522" y="5651"/>
                </a:cubicBezTo>
                <a:cubicBezTo>
                  <a:pt x="518" y="5640"/>
                  <a:pt x="513" y="5624"/>
                  <a:pt x="510" y="5616"/>
                </a:cubicBezTo>
                <a:cubicBezTo>
                  <a:pt x="507" y="5608"/>
                  <a:pt x="504" y="5599"/>
                  <a:pt x="504" y="5595"/>
                </a:cubicBezTo>
                <a:cubicBezTo>
                  <a:pt x="503" y="5592"/>
                  <a:pt x="501" y="5586"/>
                  <a:pt x="500" y="5582"/>
                </a:cubicBezTo>
                <a:cubicBezTo>
                  <a:pt x="499" y="5578"/>
                  <a:pt x="495" y="5558"/>
                  <a:pt x="491" y="5538"/>
                </a:cubicBezTo>
                <a:cubicBezTo>
                  <a:pt x="481" y="5487"/>
                  <a:pt x="468" y="5443"/>
                  <a:pt x="458" y="5431"/>
                </a:cubicBezTo>
                <a:cubicBezTo>
                  <a:pt x="441" y="5412"/>
                  <a:pt x="420" y="5372"/>
                  <a:pt x="410" y="5340"/>
                </a:cubicBezTo>
                <a:cubicBezTo>
                  <a:pt x="394" y="5286"/>
                  <a:pt x="380" y="5261"/>
                  <a:pt x="354" y="5236"/>
                </a:cubicBezTo>
                <a:cubicBezTo>
                  <a:pt x="342" y="5224"/>
                  <a:pt x="309" y="5207"/>
                  <a:pt x="285" y="5202"/>
                </a:cubicBezTo>
                <a:lnTo>
                  <a:pt x="282" y="5201"/>
                </a:lnTo>
                <a:lnTo>
                  <a:pt x="288" y="5198"/>
                </a:lnTo>
                <a:cubicBezTo>
                  <a:pt x="295" y="5194"/>
                  <a:pt x="309" y="5188"/>
                  <a:pt x="319" y="5185"/>
                </a:cubicBezTo>
                <a:cubicBezTo>
                  <a:pt x="338" y="5180"/>
                  <a:pt x="386" y="5176"/>
                  <a:pt x="404" y="5179"/>
                </a:cubicBezTo>
                <a:cubicBezTo>
                  <a:pt x="409" y="5180"/>
                  <a:pt x="418" y="5181"/>
                  <a:pt x="422" y="5181"/>
                </a:cubicBezTo>
                <a:cubicBezTo>
                  <a:pt x="460" y="5186"/>
                  <a:pt x="515" y="5214"/>
                  <a:pt x="562" y="5251"/>
                </a:cubicBezTo>
                <a:cubicBezTo>
                  <a:pt x="597" y="5279"/>
                  <a:pt x="632" y="5326"/>
                  <a:pt x="651" y="5372"/>
                </a:cubicBezTo>
                <a:cubicBezTo>
                  <a:pt x="675" y="5431"/>
                  <a:pt x="673" y="5511"/>
                  <a:pt x="646" y="5611"/>
                </a:cubicBezTo>
                <a:cubicBezTo>
                  <a:pt x="603" y="5766"/>
                  <a:pt x="593" y="5819"/>
                  <a:pt x="595" y="5898"/>
                </a:cubicBezTo>
                <a:moveTo>
                  <a:pt x="160" y="5400"/>
                </a:moveTo>
                <a:cubicBezTo>
                  <a:pt x="160" y="5404"/>
                  <a:pt x="160" y="5407"/>
                  <a:pt x="160" y="5410"/>
                </a:cubicBezTo>
                <a:cubicBezTo>
                  <a:pt x="156" y="5407"/>
                  <a:pt x="150" y="5399"/>
                  <a:pt x="145" y="5388"/>
                </a:cubicBezTo>
                <a:cubicBezTo>
                  <a:pt x="133" y="5363"/>
                  <a:pt x="133" y="5304"/>
                  <a:pt x="145" y="5271"/>
                </a:cubicBezTo>
                <a:cubicBezTo>
                  <a:pt x="148" y="5264"/>
                  <a:pt x="148" y="5260"/>
                  <a:pt x="146" y="5259"/>
                </a:cubicBezTo>
                <a:cubicBezTo>
                  <a:pt x="145" y="5258"/>
                  <a:pt x="143" y="5257"/>
                  <a:pt x="141" y="5259"/>
                </a:cubicBezTo>
                <a:cubicBezTo>
                  <a:pt x="130" y="5266"/>
                  <a:pt x="117" y="5326"/>
                  <a:pt x="118" y="5350"/>
                </a:cubicBezTo>
                <a:cubicBezTo>
                  <a:pt x="119" y="5368"/>
                  <a:pt x="127" y="5394"/>
                  <a:pt x="136" y="5411"/>
                </a:cubicBezTo>
                <a:lnTo>
                  <a:pt x="130" y="5406"/>
                </a:lnTo>
                <a:cubicBezTo>
                  <a:pt x="107" y="5390"/>
                  <a:pt x="102" y="5384"/>
                  <a:pt x="92" y="5361"/>
                </a:cubicBezTo>
                <a:cubicBezTo>
                  <a:pt x="81" y="5334"/>
                  <a:pt x="79" y="5304"/>
                  <a:pt x="88" y="5284"/>
                </a:cubicBezTo>
                <a:cubicBezTo>
                  <a:pt x="96" y="5266"/>
                  <a:pt x="108" y="5252"/>
                  <a:pt x="126" y="5241"/>
                </a:cubicBezTo>
                <a:cubicBezTo>
                  <a:pt x="138" y="5233"/>
                  <a:pt x="140" y="5230"/>
                  <a:pt x="141" y="5228"/>
                </a:cubicBezTo>
                <a:cubicBezTo>
                  <a:pt x="144" y="5226"/>
                  <a:pt x="158" y="5219"/>
                  <a:pt x="177" y="5213"/>
                </a:cubicBezTo>
                <a:cubicBezTo>
                  <a:pt x="193" y="5207"/>
                  <a:pt x="195" y="5207"/>
                  <a:pt x="201" y="5205"/>
                </a:cubicBezTo>
                <a:cubicBezTo>
                  <a:pt x="214" y="5201"/>
                  <a:pt x="226" y="5198"/>
                  <a:pt x="233" y="5194"/>
                </a:cubicBezTo>
                <a:cubicBezTo>
                  <a:pt x="237" y="5193"/>
                  <a:pt x="250" y="5189"/>
                  <a:pt x="262" y="5186"/>
                </a:cubicBezTo>
                <a:lnTo>
                  <a:pt x="263" y="5186"/>
                </a:lnTo>
                <a:cubicBezTo>
                  <a:pt x="246" y="5196"/>
                  <a:pt x="218" y="5228"/>
                  <a:pt x="202" y="5256"/>
                </a:cubicBezTo>
                <a:cubicBezTo>
                  <a:pt x="191" y="5275"/>
                  <a:pt x="178" y="5305"/>
                  <a:pt x="170" y="5329"/>
                </a:cubicBezTo>
                <a:cubicBezTo>
                  <a:pt x="165" y="5345"/>
                  <a:pt x="159" y="5385"/>
                  <a:pt x="160" y="5400"/>
                </a:cubicBezTo>
                <a:moveTo>
                  <a:pt x="1157" y="5713"/>
                </a:moveTo>
                <a:cubicBezTo>
                  <a:pt x="1166" y="5707"/>
                  <a:pt x="1198" y="5691"/>
                  <a:pt x="1201" y="5691"/>
                </a:cubicBezTo>
                <a:lnTo>
                  <a:pt x="1201" y="5691"/>
                </a:lnTo>
                <a:cubicBezTo>
                  <a:pt x="1203" y="5690"/>
                  <a:pt x="1215" y="5684"/>
                  <a:pt x="1238" y="5671"/>
                </a:cubicBezTo>
                <a:cubicBezTo>
                  <a:pt x="1257" y="5661"/>
                  <a:pt x="1284" y="5647"/>
                  <a:pt x="1298" y="5640"/>
                </a:cubicBezTo>
                <a:cubicBezTo>
                  <a:pt x="1354" y="5615"/>
                  <a:pt x="1463" y="5554"/>
                  <a:pt x="1490" y="5533"/>
                </a:cubicBezTo>
                <a:cubicBezTo>
                  <a:pt x="1513" y="5515"/>
                  <a:pt x="1548" y="5482"/>
                  <a:pt x="1551" y="5473"/>
                </a:cubicBezTo>
                <a:cubicBezTo>
                  <a:pt x="1551" y="5471"/>
                  <a:pt x="1550" y="5469"/>
                  <a:pt x="1549" y="5468"/>
                </a:cubicBezTo>
                <a:cubicBezTo>
                  <a:pt x="1547" y="5467"/>
                  <a:pt x="1545" y="5466"/>
                  <a:pt x="1533" y="5479"/>
                </a:cubicBezTo>
                <a:cubicBezTo>
                  <a:pt x="1526" y="5487"/>
                  <a:pt x="1514" y="5498"/>
                  <a:pt x="1507" y="5503"/>
                </a:cubicBezTo>
                <a:cubicBezTo>
                  <a:pt x="1487" y="5518"/>
                  <a:pt x="1419" y="5558"/>
                  <a:pt x="1393" y="5571"/>
                </a:cubicBezTo>
                <a:cubicBezTo>
                  <a:pt x="1381" y="5577"/>
                  <a:pt x="1366" y="5584"/>
                  <a:pt x="1361" y="5586"/>
                </a:cubicBezTo>
                <a:cubicBezTo>
                  <a:pt x="1357" y="5589"/>
                  <a:pt x="1333" y="5600"/>
                  <a:pt x="1309" y="5610"/>
                </a:cubicBezTo>
                <a:cubicBezTo>
                  <a:pt x="1285" y="5621"/>
                  <a:pt x="1248" y="5639"/>
                  <a:pt x="1227" y="5651"/>
                </a:cubicBezTo>
                <a:cubicBezTo>
                  <a:pt x="1207" y="5662"/>
                  <a:pt x="1184" y="5674"/>
                  <a:pt x="1178" y="5676"/>
                </a:cubicBezTo>
                <a:cubicBezTo>
                  <a:pt x="1172" y="5679"/>
                  <a:pt x="1159" y="5685"/>
                  <a:pt x="1150" y="5690"/>
                </a:cubicBezTo>
                <a:cubicBezTo>
                  <a:pt x="1141" y="5695"/>
                  <a:pt x="1123" y="5705"/>
                  <a:pt x="1109" y="5712"/>
                </a:cubicBezTo>
                <a:lnTo>
                  <a:pt x="1096" y="5718"/>
                </a:lnTo>
                <a:lnTo>
                  <a:pt x="1099" y="5713"/>
                </a:lnTo>
                <a:cubicBezTo>
                  <a:pt x="1111" y="5698"/>
                  <a:pt x="1128" y="5682"/>
                  <a:pt x="1155" y="5663"/>
                </a:cubicBezTo>
                <a:cubicBezTo>
                  <a:pt x="1182" y="5643"/>
                  <a:pt x="1193" y="5635"/>
                  <a:pt x="1195" y="5634"/>
                </a:cubicBezTo>
                <a:cubicBezTo>
                  <a:pt x="1196" y="5634"/>
                  <a:pt x="1200" y="5632"/>
                  <a:pt x="1227" y="5613"/>
                </a:cubicBezTo>
                <a:cubicBezTo>
                  <a:pt x="1293" y="5568"/>
                  <a:pt x="1357" y="5506"/>
                  <a:pt x="1391" y="5454"/>
                </a:cubicBezTo>
                <a:cubicBezTo>
                  <a:pt x="1400" y="5440"/>
                  <a:pt x="1413" y="5421"/>
                  <a:pt x="1417" y="5416"/>
                </a:cubicBezTo>
                <a:cubicBezTo>
                  <a:pt x="1462" y="5356"/>
                  <a:pt x="1511" y="5309"/>
                  <a:pt x="1557" y="5280"/>
                </a:cubicBezTo>
                <a:cubicBezTo>
                  <a:pt x="1587" y="5261"/>
                  <a:pt x="1623" y="5246"/>
                  <a:pt x="1649" y="5239"/>
                </a:cubicBezTo>
                <a:cubicBezTo>
                  <a:pt x="1662" y="5236"/>
                  <a:pt x="1696" y="5232"/>
                  <a:pt x="1727" y="5229"/>
                </a:cubicBezTo>
                <a:cubicBezTo>
                  <a:pt x="1842" y="5218"/>
                  <a:pt x="1863" y="5216"/>
                  <a:pt x="1899" y="5208"/>
                </a:cubicBezTo>
                <a:cubicBezTo>
                  <a:pt x="1915" y="5204"/>
                  <a:pt x="1925" y="5202"/>
                  <a:pt x="1930" y="5200"/>
                </a:cubicBezTo>
                <a:cubicBezTo>
                  <a:pt x="1929" y="5201"/>
                  <a:pt x="1927" y="5202"/>
                  <a:pt x="1925" y="5203"/>
                </a:cubicBezTo>
                <a:cubicBezTo>
                  <a:pt x="1892" y="5221"/>
                  <a:pt x="1845" y="5258"/>
                  <a:pt x="1817" y="5288"/>
                </a:cubicBezTo>
                <a:cubicBezTo>
                  <a:pt x="1808" y="5298"/>
                  <a:pt x="1783" y="5331"/>
                  <a:pt x="1783" y="5337"/>
                </a:cubicBezTo>
                <a:lnTo>
                  <a:pt x="1783" y="5337"/>
                </a:lnTo>
                <a:cubicBezTo>
                  <a:pt x="1782" y="5337"/>
                  <a:pt x="1778" y="5340"/>
                  <a:pt x="1774" y="5351"/>
                </a:cubicBezTo>
                <a:cubicBezTo>
                  <a:pt x="1771" y="5357"/>
                  <a:pt x="1763" y="5372"/>
                  <a:pt x="1757" y="5385"/>
                </a:cubicBezTo>
                <a:cubicBezTo>
                  <a:pt x="1748" y="5404"/>
                  <a:pt x="1746" y="5408"/>
                  <a:pt x="1746" y="5410"/>
                </a:cubicBezTo>
                <a:cubicBezTo>
                  <a:pt x="1746" y="5409"/>
                  <a:pt x="1746" y="5409"/>
                  <a:pt x="1746" y="5409"/>
                </a:cubicBezTo>
                <a:cubicBezTo>
                  <a:pt x="1746" y="5410"/>
                  <a:pt x="1744" y="5413"/>
                  <a:pt x="1741" y="5416"/>
                </a:cubicBezTo>
                <a:cubicBezTo>
                  <a:pt x="1738" y="5420"/>
                  <a:pt x="1729" y="5433"/>
                  <a:pt x="1720" y="5445"/>
                </a:cubicBezTo>
                <a:cubicBezTo>
                  <a:pt x="1675" y="5507"/>
                  <a:pt x="1604" y="5590"/>
                  <a:pt x="1589" y="5599"/>
                </a:cubicBezTo>
                <a:cubicBezTo>
                  <a:pt x="1535" y="5632"/>
                  <a:pt x="1516" y="5641"/>
                  <a:pt x="1455" y="5663"/>
                </a:cubicBezTo>
                <a:cubicBezTo>
                  <a:pt x="1443" y="5667"/>
                  <a:pt x="1429" y="5672"/>
                  <a:pt x="1425" y="5673"/>
                </a:cubicBezTo>
                <a:cubicBezTo>
                  <a:pt x="1421" y="5675"/>
                  <a:pt x="1407" y="5680"/>
                  <a:pt x="1393" y="5684"/>
                </a:cubicBezTo>
                <a:cubicBezTo>
                  <a:pt x="1379" y="5689"/>
                  <a:pt x="1363" y="5694"/>
                  <a:pt x="1356" y="5697"/>
                </a:cubicBezTo>
                <a:cubicBezTo>
                  <a:pt x="1343" y="5703"/>
                  <a:pt x="1276" y="5718"/>
                  <a:pt x="1253" y="5721"/>
                </a:cubicBezTo>
                <a:cubicBezTo>
                  <a:pt x="1245" y="5722"/>
                  <a:pt x="1219" y="5725"/>
                  <a:pt x="1195" y="5727"/>
                </a:cubicBezTo>
                <a:cubicBezTo>
                  <a:pt x="1172" y="5730"/>
                  <a:pt x="1138" y="5733"/>
                  <a:pt x="1121" y="5735"/>
                </a:cubicBezTo>
                <a:lnTo>
                  <a:pt x="1110" y="5736"/>
                </a:lnTo>
                <a:lnTo>
                  <a:pt x="1120" y="5732"/>
                </a:lnTo>
                <a:cubicBezTo>
                  <a:pt x="1135" y="5724"/>
                  <a:pt x="1152" y="5716"/>
                  <a:pt x="1157" y="5713"/>
                </a:cubicBezTo>
                <a:moveTo>
                  <a:pt x="1535" y="5267"/>
                </a:moveTo>
                <a:lnTo>
                  <a:pt x="1538" y="5263"/>
                </a:lnTo>
                <a:cubicBezTo>
                  <a:pt x="1548" y="5253"/>
                  <a:pt x="1559" y="5240"/>
                  <a:pt x="1563" y="5235"/>
                </a:cubicBezTo>
                <a:cubicBezTo>
                  <a:pt x="1589" y="5203"/>
                  <a:pt x="1625" y="5177"/>
                  <a:pt x="1658" y="5164"/>
                </a:cubicBezTo>
                <a:cubicBezTo>
                  <a:pt x="1666" y="5161"/>
                  <a:pt x="1676" y="5157"/>
                  <a:pt x="1679" y="5155"/>
                </a:cubicBezTo>
                <a:cubicBezTo>
                  <a:pt x="1682" y="5154"/>
                  <a:pt x="1691" y="5152"/>
                  <a:pt x="1700" y="5151"/>
                </a:cubicBezTo>
                <a:cubicBezTo>
                  <a:pt x="1714" y="5150"/>
                  <a:pt x="1718" y="5149"/>
                  <a:pt x="1719" y="5148"/>
                </a:cubicBezTo>
                <a:cubicBezTo>
                  <a:pt x="1724" y="5147"/>
                  <a:pt x="1754" y="5148"/>
                  <a:pt x="1782" y="5151"/>
                </a:cubicBezTo>
                <a:cubicBezTo>
                  <a:pt x="1795" y="5152"/>
                  <a:pt x="1832" y="5156"/>
                  <a:pt x="1864" y="5160"/>
                </a:cubicBezTo>
                <a:cubicBezTo>
                  <a:pt x="1895" y="5164"/>
                  <a:pt x="1929" y="5168"/>
                  <a:pt x="1939" y="5168"/>
                </a:cubicBezTo>
                <a:cubicBezTo>
                  <a:pt x="1945" y="5168"/>
                  <a:pt x="1952" y="5169"/>
                  <a:pt x="1957" y="5169"/>
                </a:cubicBezTo>
                <a:cubicBezTo>
                  <a:pt x="1866" y="5192"/>
                  <a:pt x="1852" y="5194"/>
                  <a:pt x="1772" y="5201"/>
                </a:cubicBezTo>
                <a:cubicBezTo>
                  <a:pt x="1642" y="5213"/>
                  <a:pt x="1622" y="5218"/>
                  <a:pt x="1559" y="5254"/>
                </a:cubicBezTo>
                <a:lnTo>
                  <a:pt x="1535" y="5267"/>
                </a:lnTo>
                <a:moveTo>
                  <a:pt x="1763" y="4116"/>
                </a:moveTo>
                <a:lnTo>
                  <a:pt x="1763" y="4116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0000" tIns="45000" rIns="90000" bIns="45000" anchor="ctr" anchorCtr="1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3;p25">
            <a:extLst>
              <a:ext uri="{FF2B5EF4-FFF2-40B4-BE49-F238E27FC236}">
                <a16:creationId xmlns:a16="http://schemas.microsoft.com/office/drawing/2014/main" id="{2EFF925B-D103-EDA5-662C-F5AE2B19E18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381647" y="136629"/>
            <a:ext cx="6645441" cy="59689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Artificial Lighting</a:t>
            </a:r>
          </a:p>
        </p:txBody>
      </p:sp>
      <p:sp>
        <p:nvSpPr>
          <p:cNvPr id="2" name="Google Shape;213;p25">
            <a:extLst>
              <a:ext uri="{FF2B5EF4-FFF2-40B4-BE49-F238E27FC236}">
                <a16:creationId xmlns:a16="http://schemas.microsoft.com/office/drawing/2014/main" id="{80C4DEE9-38B3-2D43-1285-3391655B91F9}"/>
              </a:ext>
            </a:extLst>
          </p:cNvPr>
          <p:cNvSpPr txBox="1">
            <a:spLocks/>
          </p:cNvSpPr>
          <p:nvPr/>
        </p:nvSpPr>
        <p:spPr>
          <a:xfrm>
            <a:off x="-1467459" y="431901"/>
            <a:ext cx="5168742" cy="596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9pPr>
          </a:lstStyle>
          <a:p>
            <a:r>
              <a:rPr lang="en-US" sz="2000" b="1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first floor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21D4D5A-6032-EC51-912B-9704ADDEBE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9838" y="840064"/>
            <a:ext cx="6420397" cy="4303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1118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9">
          <a:extLst>
            <a:ext uri="{FF2B5EF4-FFF2-40B4-BE49-F238E27FC236}">
              <a16:creationId xmlns:a16="http://schemas.microsoft.com/office/drawing/2014/main" id="{E5B4090B-DB14-E6CE-954A-34E533BEA7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28">
            <a:extLst>
              <a:ext uri="{FF2B5EF4-FFF2-40B4-BE49-F238E27FC236}">
                <a16:creationId xmlns:a16="http://schemas.microsoft.com/office/drawing/2014/main" id="{62D2CD4A-E243-AE6A-4FB0-815E948FB38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52425" y="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Basement </a:t>
            </a:r>
            <a:endParaRPr lang="en-US" sz="2600" dirty="0"/>
          </a:p>
        </p:txBody>
      </p:sp>
      <p:sp>
        <p:nvSpPr>
          <p:cNvPr id="242" name="Google Shape;242;p28">
            <a:extLst>
              <a:ext uri="{FF2B5EF4-FFF2-40B4-BE49-F238E27FC236}">
                <a16:creationId xmlns:a16="http://schemas.microsoft.com/office/drawing/2014/main" id="{C02B6828-786A-E247-DC06-225446AE29C8}"/>
              </a:ext>
            </a:extLst>
          </p:cNvPr>
          <p:cNvSpPr/>
          <p:nvPr/>
        </p:nvSpPr>
        <p:spPr>
          <a:xfrm rot="-439947" flipH="1">
            <a:off x="-136520" y="3139396"/>
            <a:ext cx="1477129" cy="3223944"/>
          </a:xfrm>
          <a:custGeom>
            <a:avLst/>
            <a:gdLst/>
            <a:ahLst/>
            <a:cxnLst/>
            <a:rect l="l" t="t" r="r" b="b"/>
            <a:pathLst>
              <a:path w="2936" h="6408" extrusionOk="0">
                <a:moveTo>
                  <a:pt x="2511" y="4617"/>
                </a:moveTo>
                <a:lnTo>
                  <a:pt x="2511" y="4617"/>
                </a:lnTo>
                <a:cubicBezTo>
                  <a:pt x="2512" y="4617"/>
                  <a:pt x="2514" y="4616"/>
                  <a:pt x="2514" y="4615"/>
                </a:cubicBezTo>
                <a:cubicBezTo>
                  <a:pt x="2517" y="4609"/>
                  <a:pt x="2512" y="4533"/>
                  <a:pt x="2510" y="4524"/>
                </a:cubicBezTo>
                <a:cubicBezTo>
                  <a:pt x="2508" y="4519"/>
                  <a:pt x="2506" y="4511"/>
                  <a:pt x="2505" y="4506"/>
                </a:cubicBezTo>
                <a:cubicBezTo>
                  <a:pt x="2499" y="4478"/>
                  <a:pt x="2459" y="4432"/>
                  <a:pt x="2415" y="4401"/>
                </a:cubicBezTo>
                <a:cubicBezTo>
                  <a:pt x="2408" y="4395"/>
                  <a:pt x="2400" y="4390"/>
                  <a:pt x="2398" y="4388"/>
                </a:cubicBezTo>
                <a:cubicBezTo>
                  <a:pt x="2388" y="4379"/>
                  <a:pt x="2348" y="4357"/>
                  <a:pt x="2324" y="4348"/>
                </a:cubicBezTo>
                <a:cubicBezTo>
                  <a:pt x="2236" y="4313"/>
                  <a:pt x="2159" y="4300"/>
                  <a:pt x="2067" y="4306"/>
                </a:cubicBezTo>
                <a:cubicBezTo>
                  <a:pt x="2023" y="4308"/>
                  <a:pt x="1962" y="4317"/>
                  <a:pt x="1950" y="4323"/>
                </a:cubicBezTo>
                <a:cubicBezTo>
                  <a:pt x="1947" y="4325"/>
                  <a:pt x="1937" y="4329"/>
                  <a:pt x="1928" y="4332"/>
                </a:cubicBezTo>
                <a:cubicBezTo>
                  <a:pt x="1906" y="4341"/>
                  <a:pt x="1866" y="4366"/>
                  <a:pt x="1845" y="4385"/>
                </a:cubicBezTo>
                <a:cubicBezTo>
                  <a:pt x="1835" y="4393"/>
                  <a:pt x="1819" y="4411"/>
                  <a:pt x="1808" y="4425"/>
                </a:cubicBezTo>
                <a:cubicBezTo>
                  <a:pt x="1799" y="4438"/>
                  <a:pt x="1788" y="4451"/>
                  <a:pt x="1786" y="4454"/>
                </a:cubicBezTo>
                <a:cubicBezTo>
                  <a:pt x="1784" y="4457"/>
                  <a:pt x="1781" y="4462"/>
                  <a:pt x="1781" y="4465"/>
                </a:cubicBezTo>
                <a:cubicBezTo>
                  <a:pt x="1781" y="4465"/>
                  <a:pt x="1780" y="4467"/>
                  <a:pt x="1779" y="4468"/>
                </a:cubicBezTo>
                <a:cubicBezTo>
                  <a:pt x="1776" y="4470"/>
                  <a:pt x="1768" y="4480"/>
                  <a:pt x="1734" y="4531"/>
                </a:cubicBezTo>
                <a:cubicBezTo>
                  <a:pt x="1726" y="4543"/>
                  <a:pt x="1716" y="4555"/>
                  <a:pt x="1701" y="4574"/>
                </a:cubicBezTo>
                <a:cubicBezTo>
                  <a:pt x="1658" y="4631"/>
                  <a:pt x="1656" y="4633"/>
                  <a:pt x="1625" y="4654"/>
                </a:cubicBezTo>
                <a:cubicBezTo>
                  <a:pt x="1578" y="4686"/>
                  <a:pt x="1485" y="4746"/>
                  <a:pt x="1459" y="4761"/>
                </a:cubicBezTo>
                <a:cubicBezTo>
                  <a:pt x="1389" y="4801"/>
                  <a:pt x="1358" y="4836"/>
                  <a:pt x="1326" y="4908"/>
                </a:cubicBezTo>
                <a:cubicBezTo>
                  <a:pt x="1319" y="4924"/>
                  <a:pt x="1300" y="4949"/>
                  <a:pt x="1247" y="5018"/>
                </a:cubicBezTo>
                <a:cubicBezTo>
                  <a:pt x="1244" y="5022"/>
                  <a:pt x="1241" y="5025"/>
                  <a:pt x="1240" y="5025"/>
                </a:cubicBezTo>
                <a:cubicBezTo>
                  <a:pt x="1231" y="5027"/>
                  <a:pt x="1188" y="5067"/>
                  <a:pt x="1174" y="5083"/>
                </a:cubicBezTo>
                <a:cubicBezTo>
                  <a:pt x="1160" y="5100"/>
                  <a:pt x="1105" y="5177"/>
                  <a:pt x="1106" y="5186"/>
                </a:cubicBezTo>
                <a:cubicBezTo>
                  <a:pt x="1106" y="5185"/>
                  <a:pt x="1106" y="5185"/>
                  <a:pt x="1106" y="5185"/>
                </a:cubicBezTo>
                <a:cubicBezTo>
                  <a:pt x="1105" y="5186"/>
                  <a:pt x="1102" y="5191"/>
                  <a:pt x="1099" y="5197"/>
                </a:cubicBezTo>
                <a:cubicBezTo>
                  <a:pt x="1100" y="5191"/>
                  <a:pt x="1100" y="5190"/>
                  <a:pt x="1100" y="5189"/>
                </a:cubicBezTo>
                <a:cubicBezTo>
                  <a:pt x="1100" y="5184"/>
                  <a:pt x="1109" y="5148"/>
                  <a:pt x="1126" y="5088"/>
                </a:cubicBezTo>
                <a:cubicBezTo>
                  <a:pt x="1138" y="5042"/>
                  <a:pt x="1154" y="4987"/>
                  <a:pt x="1161" y="4970"/>
                </a:cubicBezTo>
                <a:cubicBezTo>
                  <a:pt x="1163" y="4966"/>
                  <a:pt x="1167" y="4954"/>
                  <a:pt x="1167" y="4950"/>
                </a:cubicBezTo>
                <a:cubicBezTo>
                  <a:pt x="1168" y="4947"/>
                  <a:pt x="1181" y="4916"/>
                  <a:pt x="1195" y="4886"/>
                </a:cubicBezTo>
                <a:cubicBezTo>
                  <a:pt x="1203" y="4868"/>
                  <a:pt x="1227" y="4827"/>
                  <a:pt x="1279" y="4739"/>
                </a:cubicBezTo>
                <a:cubicBezTo>
                  <a:pt x="1288" y="4725"/>
                  <a:pt x="1296" y="4710"/>
                  <a:pt x="1303" y="4699"/>
                </a:cubicBezTo>
                <a:cubicBezTo>
                  <a:pt x="1311" y="4684"/>
                  <a:pt x="1313" y="4681"/>
                  <a:pt x="1313" y="4680"/>
                </a:cubicBezTo>
                <a:cubicBezTo>
                  <a:pt x="1314" y="4679"/>
                  <a:pt x="1317" y="4677"/>
                  <a:pt x="1322" y="4668"/>
                </a:cubicBezTo>
                <a:cubicBezTo>
                  <a:pt x="1325" y="4662"/>
                  <a:pt x="1328" y="4658"/>
                  <a:pt x="1330" y="4657"/>
                </a:cubicBezTo>
                <a:cubicBezTo>
                  <a:pt x="1332" y="4655"/>
                  <a:pt x="1335" y="4652"/>
                  <a:pt x="1335" y="4649"/>
                </a:cubicBezTo>
                <a:cubicBezTo>
                  <a:pt x="1336" y="4646"/>
                  <a:pt x="1344" y="4631"/>
                  <a:pt x="1357" y="4608"/>
                </a:cubicBezTo>
                <a:cubicBezTo>
                  <a:pt x="1376" y="4574"/>
                  <a:pt x="1408" y="4518"/>
                  <a:pt x="1407" y="4513"/>
                </a:cubicBezTo>
                <a:cubicBezTo>
                  <a:pt x="1407" y="4514"/>
                  <a:pt x="1407" y="4514"/>
                  <a:pt x="1407" y="4514"/>
                </a:cubicBezTo>
                <a:cubicBezTo>
                  <a:pt x="1408" y="4513"/>
                  <a:pt x="1411" y="4505"/>
                  <a:pt x="1417" y="4494"/>
                </a:cubicBezTo>
                <a:cubicBezTo>
                  <a:pt x="1427" y="4476"/>
                  <a:pt x="1443" y="4443"/>
                  <a:pt x="1465" y="4392"/>
                </a:cubicBezTo>
                <a:cubicBezTo>
                  <a:pt x="1482" y="4354"/>
                  <a:pt x="1512" y="4318"/>
                  <a:pt x="1568" y="4269"/>
                </a:cubicBezTo>
                <a:cubicBezTo>
                  <a:pt x="1576" y="4262"/>
                  <a:pt x="1590" y="4250"/>
                  <a:pt x="1591" y="4247"/>
                </a:cubicBezTo>
                <a:lnTo>
                  <a:pt x="1592" y="4247"/>
                </a:lnTo>
                <a:cubicBezTo>
                  <a:pt x="1597" y="4246"/>
                  <a:pt x="1629" y="4219"/>
                  <a:pt x="1631" y="4216"/>
                </a:cubicBezTo>
                <a:cubicBezTo>
                  <a:pt x="1632" y="4216"/>
                  <a:pt x="1634" y="4214"/>
                  <a:pt x="1637" y="4212"/>
                </a:cubicBezTo>
                <a:cubicBezTo>
                  <a:pt x="1640" y="4210"/>
                  <a:pt x="1650" y="4202"/>
                  <a:pt x="1660" y="4194"/>
                </a:cubicBezTo>
                <a:cubicBezTo>
                  <a:pt x="1699" y="4163"/>
                  <a:pt x="1758" y="4119"/>
                  <a:pt x="1763" y="4116"/>
                </a:cubicBezTo>
                <a:cubicBezTo>
                  <a:pt x="1765" y="4116"/>
                  <a:pt x="1770" y="4113"/>
                  <a:pt x="1778" y="4109"/>
                </a:cubicBezTo>
                <a:cubicBezTo>
                  <a:pt x="1794" y="4101"/>
                  <a:pt x="1814" y="4093"/>
                  <a:pt x="1819" y="4092"/>
                </a:cubicBezTo>
                <a:cubicBezTo>
                  <a:pt x="1822" y="4092"/>
                  <a:pt x="1828" y="4089"/>
                  <a:pt x="1833" y="4087"/>
                </a:cubicBezTo>
                <a:cubicBezTo>
                  <a:pt x="1838" y="4084"/>
                  <a:pt x="1847" y="4080"/>
                  <a:pt x="1853" y="4078"/>
                </a:cubicBezTo>
                <a:cubicBezTo>
                  <a:pt x="1866" y="4073"/>
                  <a:pt x="1877" y="4061"/>
                  <a:pt x="1879" y="4048"/>
                </a:cubicBezTo>
                <a:cubicBezTo>
                  <a:pt x="1880" y="4040"/>
                  <a:pt x="1877" y="4032"/>
                  <a:pt x="1871" y="4028"/>
                </a:cubicBezTo>
                <a:cubicBezTo>
                  <a:pt x="1855" y="4014"/>
                  <a:pt x="1831" y="4025"/>
                  <a:pt x="1800" y="4059"/>
                </a:cubicBezTo>
                <a:cubicBezTo>
                  <a:pt x="1790" y="4069"/>
                  <a:pt x="1776" y="4082"/>
                  <a:pt x="1769" y="4086"/>
                </a:cubicBezTo>
                <a:cubicBezTo>
                  <a:pt x="1762" y="4091"/>
                  <a:pt x="1751" y="4098"/>
                  <a:pt x="1744" y="4102"/>
                </a:cubicBezTo>
                <a:cubicBezTo>
                  <a:pt x="1724" y="4115"/>
                  <a:pt x="1679" y="4148"/>
                  <a:pt x="1657" y="4166"/>
                </a:cubicBezTo>
                <a:cubicBezTo>
                  <a:pt x="1645" y="4176"/>
                  <a:pt x="1630" y="4188"/>
                  <a:pt x="1624" y="4193"/>
                </a:cubicBezTo>
                <a:cubicBezTo>
                  <a:pt x="1595" y="4215"/>
                  <a:pt x="1535" y="4267"/>
                  <a:pt x="1521" y="4281"/>
                </a:cubicBezTo>
                <a:cubicBezTo>
                  <a:pt x="1519" y="4284"/>
                  <a:pt x="1517" y="4286"/>
                  <a:pt x="1515" y="4288"/>
                </a:cubicBezTo>
                <a:cubicBezTo>
                  <a:pt x="1516" y="4287"/>
                  <a:pt x="1516" y="4286"/>
                  <a:pt x="1516" y="4285"/>
                </a:cubicBezTo>
                <a:cubicBezTo>
                  <a:pt x="1527" y="4263"/>
                  <a:pt x="1567" y="4171"/>
                  <a:pt x="1580" y="4136"/>
                </a:cubicBezTo>
                <a:cubicBezTo>
                  <a:pt x="1594" y="4097"/>
                  <a:pt x="1620" y="4009"/>
                  <a:pt x="1632" y="3954"/>
                </a:cubicBezTo>
                <a:cubicBezTo>
                  <a:pt x="1656" y="3849"/>
                  <a:pt x="1658" y="3751"/>
                  <a:pt x="1641" y="3594"/>
                </a:cubicBezTo>
                <a:cubicBezTo>
                  <a:pt x="1636" y="3549"/>
                  <a:pt x="1636" y="3545"/>
                  <a:pt x="1642" y="3508"/>
                </a:cubicBezTo>
                <a:cubicBezTo>
                  <a:pt x="1648" y="3468"/>
                  <a:pt x="1658" y="3434"/>
                  <a:pt x="1676" y="3397"/>
                </a:cubicBezTo>
                <a:cubicBezTo>
                  <a:pt x="1682" y="3384"/>
                  <a:pt x="1692" y="3362"/>
                  <a:pt x="1699" y="3347"/>
                </a:cubicBezTo>
                <a:cubicBezTo>
                  <a:pt x="1706" y="3332"/>
                  <a:pt x="1717" y="3310"/>
                  <a:pt x="1724" y="3298"/>
                </a:cubicBezTo>
                <a:cubicBezTo>
                  <a:pt x="1734" y="3281"/>
                  <a:pt x="1737" y="3276"/>
                  <a:pt x="1737" y="3275"/>
                </a:cubicBezTo>
                <a:cubicBezTo>
                  <a:pt x="1738" y="3272"/>
                  <a:pt x="1753" y="3251"/>
                  <a:pt x="1797" y="3186"/>
                </a:cubicBezTo>
                <a:cubicBezTo>
                  <a:pt x="1808" y="3170"/>
                  <a:pt x="1820" y="3152"/>
                  <a:pt x="1824" y="3146"/>
                </a:cubicBezTo>
                <a:cubicBezTo>
                  <a:pt x="1838" y="3126"/>
                  <a:pt x="1843" y="3122"/>
                  <a:pt x="1888" y="3089"/>
                </a:cubicBezTo>
                <a:cubicBezTo>
                  <a:pt x="1919" y="3066"/>
                  <a:pt x="1932" y="3058"/>
                  <a:pt x="1956" y="3047"/>
                </a:cubicBezTo>
                <a:cubicBezTo>
                  <a:pt x="2002" y="3027"/>
                  <a:pt x="2070" y="3007"/>
                  <a:pt x="2153" y="2990"/>
                </a:cubicBezTo>
                <a:cubicBezTo>
                  <a:pt x="2218" y="2977"/>
                  <a:pt x="2279" y="2955"/>
                  <a:pt x="2300" y="2936"/>
                </a:cubicBezTo>
                <a:cubicBezTo>
                  <a:pt x="2305" y="2932"/>
                  <a:pt x="2338" y="2898"/>
                  <a:pt x="2348" y="2888"/>
                </a:cubicBezTo>
                <a:cubicBezTo>
                  <a:pt x="2377" y="2858"/>
                  <a:pt x="2461" y="2822"/>
                  <a:pt x="2493" y="2827"/>
                </a:cubicBezTo>
                <a:cubicBezTo>
                  <a:pt x="2504" y="2829"/>
                  <a:pt x="2511" y="2835"/>
                  <a:pt x="2549" y="2876"/>
                </a:cubicBezTo>
                <a:cubicBezTo>
                  <a:pt x="2597" y="2929"/>
                  <a:pt x="2663" y="2982"/>
                  <a:pt x="2722" y="3014"/>
                </a:cubicBezTo>
                <a:cubicBezTo>
                  <a:pt x="2755" y="3032"/>
                  <a:pt x="2771" y="3037"/>
                  <a:pt x="2819" y="3044"/>
                </a:cubicBezTo>
                <a:cubicBezTo>
                  <a:pt x="2872" y="3052"/>
                  <a:pt x="2882" y="3055"/>
                  <a:pt x="2905" y="3071"/>
                </a:cubicBezTo>
                <a:lnTo>
                  <a:pt x="2936" y="3093"/>
                </a:lnTo>
                <a:lnTo>
                  <a:pt x="2927" y="3070"/>
                </a:lnTo>
                <a:cubicBezTo>
                  <a:pt x="2924" y="3063"/>
                  <a:pt x="2919" y="3046"/>
                  <a:pt x="2915" y="3031"/>
                </a:cubicBezTo>
                <a:cubicBezTo>
                  <a:pt x="2901" y="2981"/>
                  <a:pt x="2874" y="2926"/>
                  <a:pt x="2837" y="2872"/>
                </a:cubicBezTo>
                <a:cubicBezTo>
                  <a:pt x="2833" y="2866"/>
                  <a:pt x="2825" y="2853"/>
                  <a:pt x="2818" y="2842"/>
                </a:cubicBezTo>
                <a:cubicBezTo>
                  <a:pt x="2791" y="2798"/>
                  <a:pt x="2757" y="2761"/>
                  <a:pt x="2719" y="2733"/>
                </a:cubicBezTo>
                <a:cubicBezTo>
                  <a:pt x="2656" y="2685"/>
                  <a:pt x="2608" y="2666"/>
                  <a:pt x="2547" y="2664"/>
                </a:cubicBezTo>
                <a:cubicBezTo>
                  <a:pt x="2495" y="2662"/>
                  <a:pt x="2473" y="2666"/>
                  <a:pt x="2400" y="2688"/>
                </a:cubicBezTo>
                <a:cubicBezTo>
                  <a:pt x="2363" y="2699"/>
                  <a:pt x="2324" y="2710"/>
                  <a:pt x="2313" y="2713"/>
                </a:cubicBezTo>
                <a:cubicBezTo>
                  <a:pt x="2161" y="2749"/>
                  <a:pt x="2159" y="2749"/>
                  <a:pt x="2102" y="2785"/>
                </a:cubicBezTo>
                <a:cubicBezTo>
                  <a:pt x="2065" y="2809"/>
                  <a:pt x="2059" y="2813"/>
                  <a:pt x="2053" y="2819"/>
                </a:cubicBezTo>
                <a:cubicBezTo>
                  <a:pt x="2050" y="2822"/>
                  <a:pt x="2041" y="2829"/>
                  <a:pt x="2034" y="2835"/>
                </a:cubicBezTo>
                <a:cubicBezTo>
                  <a:pt x="2017" y="2848"/>
                  <a:pt x="1940" y="2935"/>
                  <a:pt x="1919" y="2964"/>
                </a:cubicBezTo>
                <a:cubicBezTo>
                  <a:pt x="1910" y="2976"/>
                  <a:pt x="1902" y="2988"/>
                  <a:pt x="1900" y="2991"/>
                </a:cubicBezTo>
                <a:cubicBezTo>
                  <a:pt x="1897" y="2994"/>
                  <a:pt x="1892" y="3002"/>
                  <a:pt x="1887" y="3008"/>
                </a:cubicBezTo>
                <a:cubicBezTo>
                  <a:pt x="1883" y="3015"/>
                  <a:pt x="1878" y="3021"/>
                  <a:pt x="1876" y="3023"/>
                </a:cubicBezTo>
                <a:cubicBezTo>
                  <a:pt x="1870" y="3031"/>
                  <a:pt x="1839" y="3078"/>
                  <a:pt x="1835" y="3087"/>
                </a:cubicBezTo>
                <a:cubicBezTo>
                  <a:pt x="1833" y="3092"/>
                  <a:pt x="1827" y="3101"/>
                  <a:pt x="1822" y="3108"/>
                </a:cubicBezTo>
                <a:cubicBezTo>
                  <a:pt x="1818" y="3115"/>
                  <a:pt x="1812" y="3124"/>
                  <a:pt x="1810" y="3128"/>
                </a:cubicBezTo>
                <a:cubicBezTo>
                  <a:pt x="1807" y="3132"/>
                  <a:pt x="1803" y="3138"/>
                  <a:pt x="1802" y="3140"/>
                </a:cubicBezTo>
                <a:cubicBezTo>
                  <a:pt x="1799" y="3143"/>
                  <a:pt x="1793" y="3153"/>
                  <a:pt x="1786" y="3162"/>
                </a:cubicBezTo>
                <a:cubicBezTo>
                  <a:pt x="1780" y="3172"/>
                  <a:pt x="1773" y="3182"/>
                  <a:pt x="1770" y="3186"/>
                </a:cubicBezTo>
                <a:cubicBezTo>
                  <a:pt x="1748" y="3216"/>
                  <a:pt x="1726" y="3249"/>
                  <a:pt x="1714" y="3270"/>
                </a:cubicBezTo>
                <a:cubicBezTo>
                  <a:pt x="1688" y="3316"/>
                  <a:pt x="1687" y="3319"/>
                  <a:pt x="1649" y="3401"/>
                </a:cubicBezTo>
                <a:cubicBezTo>
                  <a:pt x="1634" y="3435"/>
                  <a:pt x="1622" y="3475"/>
                  <a:pt x="1619" y="3500"/>
                </a:cubicBezTo>
                <a:cubicBezTo>
                  <a:pt x="1618" y="3508"/>
                  <a:pt x="1617" y="3515"/>
                  <a:pt x="1617" y="3517"/>
                </a:cubicBezTo>
                <a:cubicBezTo>
                  <a:pt x="1617" y="3517"/>
                  <a:pt x="1617" y="3519"/>
                  <a:pt x="1617" y="3520"/>
                </a:cubicBezTo>
                <a:cubicBezTo>
                  <a:pt x="1616" y="3519"/>
                  <a:pt x="1616" y="3517"/>
                  <a:pt x="1616" y="3516"/>
                </a:cubicBezTo>
                <a:cubicBezTo>
                  <a:pt x="1613" y="3505"/>
                  <a:pt x="1596" y="3454"/>
                  <a:pt x="1587" y="3430"/>
                </a:cubicBezTo>
                <a:cubicBezTo>
                  <a:pt x="1580" y="3412"/>
                  <a:pt x="1573" y="3389"/>
                  <a:pt x="1565" y="3359"/>
                </a:cubicBezTo>
                <a:cubicBezTo>
                  <a:pt x="1559" y="3335"/>
                  <a:pt x="1547" y="3252"/>
                  <a:pt x="1545" y="3218"/>
                </a:cubicBezTo>
                <a:lnTo>
                  <a:pt x="1543" y="3188"/>
                </a:lnTo>
                <a:lnTo>
                  <a:pt x="1557" y="3159"/>
                </a:lnTo>
                <a:cubicBezTo>
                  <a:pt x="1580" y="3110"/>
                  <a:pt x="1582" y="3107"/>
                  <a:pt x="1608" y="3064"/>
                </a:cubicBezTo>
                <a:cubicBezTo>
                  <a:pt x="1644" y="3004"/>
                  <a:pt x="1683" y="2946"/>
                  <a:pt x="1699" y="2929"/>
                </a:cubicBezTo>
                <a:cubicBezTo>
                  <a:pt x="1703" y="2925"/>
                  <a:pt x="1715" y="2916"/>
                  <a:pt x="1725" y="2911"/>
                </a:cubicBezTo>
                <a:cubicBezTo>
                  <a:pt x="1759" y="2891"/>
                  <a:pt x="1775" y="2863"/>
                  <a:pt x="1764" y="2840"/>
                </a:cubicBezTo>
                <a:cubicBezTo>
                  <a:pt x="1757" y="2826"/>
                  <a:pt x="1747" y="2822"/>
                  <a:pt x="1732" y="2826"/>
                </a:cubicBezTo>
                <a:cubicBezTo>
                  <a:pt x="1714" y="2831"/>
                  <a:pt x="1702" y="2847"/>
                  <a:pt x="1689" y="2885"/>
                </a:cubicBezTo>
                <a:cubicBezTo>
                  <a:pt x="1681" y="2909"/>
                  <a:pt x="1674" y="2922"/>
                  <a:pt x="1660" y="2941"/>
                </a:cubicBezTo>
                <a:cubicBezTo>
                  <a:pt x="1625" y="2988"/>
                  <a:pt x="1570" y="3076"/>
                  <a:pt x="1553" y="3113"/>
                </a:cubicBezTo>
                <a:cubicBezTo>
                  <a:pt x="1550" y="3120"/>
                  <a:pt x="1544" y="3131"/>
                  <a:pt x="1541" y="3137"/>
                </a:cubicBezTo>
                <a:lnTo>
                  <a:pt x="1540" y="3139"/>
                </a:lnTo>
                <a:lnTo>
                  <a:pt x="1539" y="3123"/>
                </a:lnTo>
                <a:cubicBezTo>
                  <a:pt x="1537" y="3107"/>
                  <a:pt x="1536" y="3091"/>
                  <a:pt x="1535" y="3087"/>
                </a:cubicBezTo>
                <a:cubicBezTo>
                  <a:pt x="1535" y="3083"/>
                  <a:pt x="1532" y="3050"/>
                  <a:pt x="1528" y="3015"/>
                </a:cubicBezTo>
                <a:cubicBezTo>
                  <a:pt x="1525" y="2980"/>
                  <a:pt x="1521" y="2945"/>
                  <a:pt x="1519" y="2938"/>
                </a:cubicBezTo>
                <a:cubicBezTo>
                  <a:pt x="1517" y="2931"/>
                  <a:pt x="1516" y="2922"/>
                  <a:pt x="1516" y="2917"/>
                </a:cubicBezTo>
                <a:cubicBezTo>
                  <a:pt x="1516" y="2912"/>
                  <a:pt x="1517" y="2895"/>
                  <a:pt x="1517" y="2882"/>
                </a:cubicBezTo>
                <a:cubicBezTo>
                  <a:pt x="1517" y="2868"/>
                  <a:pt x="1518" y="2847"/>
                  <a:pt x="1519" y="2835"/>
                </a:cubicBezTo>
                <a:cubicBezTo>
                  <a:pt x="1520" y="2824"/>
                  <a:pt x="1520" y="2806"/>
                  <a:pt x="1521" y="2798"/>
                </a:cubicBezTo>
                <a:cubicBezTo>
                  <a:pt x="1521" y="2789"/>
                  <a:pt x="1522" y="2768"/>
                  <a:pt x="1524" y="2753"/>
                </a:cubicBezTo>
                <a:cubicBezTo>
                  <a:pt x="1528" y="2706"/>
                  <a:pt x="1529" y="2697"/>
                  <a:pt x="1529" y="2691"/>
                </a:cubicBezTo>
                <a:cubicBezTo>
                  <a:pt x="1529" y="2688"/>
                  <a:pt x="1530" y="2683"/>
                  <a:pt x="1531" y="2681"/>
                </a:cubicBezTo>
                <a:cubicBezTo>
                  <a:pt x="1532" y="2678"/>
                  <a:pt x="1533" y="2670"/>
                  <a:pt x="1533" y="2664"/>
                </a:cubicBezTo>
                <a:cubicBezTo>
                  <a:pt x="1535" y="2634"/>
                  <a:pt x="1539" y="2617"/>
                  <a:pt x="1540" y="2614"/>
                </a:cubicBezTo>
                <a:cubicBezTo>
                  <a:pt x="1542" y="2611"/>
                  <a:pt x="1544" y="2602"/>
                  <a:pt x="1545" y="2597"/>
                </a:cubicBezTo>
                <a:cubicBezTo>
                  <a:pt x="1546" y="2582"/>
                  <a:pt x="1562" y="2531"/>
                  <a:pt x="1570" y="2515"/>
                </a:cubicBezTo>
                <a:cubicBezTo>
                  <a:pt x="1580" y="2494"/>
                  <a:pt x="1584" y="2486"/>
                  <a:pt x="1602" y="2460"/>
                </a:cubicBezTo>
                <a:cubicBezTo>
                  <a:pt x="1641" y="2404"/>
                  <a:pt x="1682" y="2367"/>
                  <a:pt x="1783" y="2299"/>
                </a:cubicBezTo>
                <a:cubicBezTo>
                  <a:pt x="1819" y="2274"/>
                  <a:pt x="1849" y="2251"/>
                  <a:pt x="1858" y="2242"/>
                </a:cubicBezTo>
                <a:cubicBezTo>
                  <a:pt x="1860" y="2240"/>
                  <a:pt x="1867" y="2232"/>
                  <a:pt x="1873" y="2225"/>
                </a:cubicBezTo>
                <a:cubicBezTo>
                  <a:pt x="1889" y="2209"/>
                  <a:pt x="1898" y="2197"/>
                  <a:pt x="1919" y="2168"/>
                </a:cubicBezTo>
                <a:cubicBezTo>
                  <a:pt x="1927" y="2157"/>
                  <a:pt x="1942" y="2132"/>
                  <a:pt x="1953" y="2115"/>
                </a:cubicBezTo>
                <a:cubicBezTo>
                  <a:pt x="1975" y="2079"/>
                  <a:pt x="1976" y="2075"/>
                  <a:pt x="1976" y="2073"/>
                </a:cubicBezTo>
                <a:cubicBezTo>
                  <a:pt x="1976" y="2073"/>
                  <a:pt x="1977" y="2071"/>
                  <a:pt x="1978" y="2070"/>
                </a:cubicBezTo>
                <a:cubicBezTo>
                  <a:pt x="1980" y="2067"/>
                  <a:pt x="1993" y="2045"/>
                  <a:pt x="2005" y="2025"/>
                </a:cubicBezTo>
                <a:cubicBezTo>
                  <a:pt x="2018" y="2003"/>
                  <a:pt x="2035" y="1974"/>
                  <a:pt x="2042" y="1961"/>
                </a:cubicBezTo>
                <a:cubicBezTo>
                  <a:pt x="2061" y="1929"/>
                  <a:pt x="2065" y="1917"/>
                  <a:pt x="2072" y="1870"/>
                </a:cubicBezTo>
                <a:cubicBezTo>
                  <a:pt x="2077" y="1829"/>
                  <a:pt x="2086" y="1791"/>
                  <a:pt x="2102" y="1738"/>
                </a:cubicBezTo>
                <a:cubicBezTo>
                  <a:pt x="2107" y="1724"/>
                  <a:pt x="2112" y="1705"/>
                  <a:pt x="2114" y="1695"/>
                </a:cubicBezTo>
                <a:cubicBezTo>
                  <a:pt x="2115" y="1686"/>
                  <a:pt x="2120" y="1667"/>
                  <a:pt x="2125" y="1652"/>
                </a:cubicBezTo>
                <a:cubicBezTo>
                  <a:pt x="2133" y="1624"/>
                  <a:pt x="2139" y="1617"/>
                  <a:pt x="2165" y="1610"/>
                </a:cubicBezTo>
                <a:cubicBezTo>
                  <a:pt x="2178" y="1607"/>
                  <a:pt x="2180" y="1607"/>
                  <a:pt x="2199" y="1614"/>
                </a:cubicBezTo>
                <a:cubicBezTo>
                  <a:pt x="2211" y="1619"/>
                  <a:pt x="2220" y="1624"/>
                  <a:pt x="2222" y="1626"/>
                </a:cubicBezTo>
                <a:cubicBezTo>
                  <a:pt x="2224" y="1628"/>
                  <a:pt x="2228" y="1631"/>
                  <a:pt x="2231" y="1631"/>
                </a:cubicBezTo>
                <a:cubicBezTo>
                  <a:pt x="2233" y="1632"/>
                  <a:pt x="2238" y="1637"/>
                  <a:pt x="2245" y="1645"/>
                </a:cubicBezTo>
                <a:cubicBezTo>
                  <a:pt x="2259" y="1665"/>
                  <a:pt x="2265" y="1665"/>
                  <a:pt x="2267" y="1665"/>
                </a:cubicBezTo>
                <a:cubicBezTo>
                  <a:pt x="2269" y="1665"/>
                  <a:pt x="2271" y="1664"/>
                  <a:pt x="2272" y="1663"/>
                </a:cubicBezTo>
                <a:cubicBezTo>
                  <a:pt x="2277" y="1658"/>
                  <a:pt x="2281" y="1622"/>
                  <a:pt x="2280" y="1609"/>
                </a:cubicBezTo>
                <a:cubicBezTo>
                  <a:pt x="2279" y="1585"/>
                  <a:pt x="2266" y="1553"/>
                  <a:pt x="2252" y="1541"/>
                </a:cubicBezTo>
                <a:cubicBezTo>
                  <a:pt x="2236" y="1527"/>
                  <a:pt x="2217" y="1525"/>
                  <a:pt x="2160" y="1528"/>
                </a:cubicBezTo>
                <a:cubicBezTo>
                  <a:pt x="2067" y="1534"/>
                  <a:pt x="2052" y="1540"/>
                  <a:pt x="1972" y="1597"/>
                </a:cubicBezTo>
                <a:cubicBezTo>
                  <a:pt x="1966" y="1601"/>
                  <a:pt x="1951" y="1611"/>
                  <a:pt x="1937" y="1620"/>
                </a:cubicBezTo>
                <a:cubicBezTo>
                  <a:pt x="1909" y="1638"/>
                  <a:pt x="1893" y="1652"/>
                  <a:pt x="1860" y="1689"/>
                </a:cubicBezTo>
                <a:cubicBezTo>
                  <a:pt x="1824" y="1732"/>
                  <a:pt x="1803" y="1770"/>
                  <a:pt x="1784" y="1830"/>
                </a:cubicBezTo>
                <a:cubicBezTo>
                  <a:pt x="1780" y="1844"/>
                  <a:pt x="1775" y="1859"/>
                  <a:pt x="1774" y="1862"/>
                </a:cubicBezTo>
                <a:cubicBezTo>
                  <a:pt x="1772" y="1865"/>
                  <a:pt x="1768" y="1882"/>
                  <a:pt x="1763" y="1899"/>
                </a:cubicBezTo>
                <a:cubicBezTo>
                  <a:pt x="1758" y="1916"/>
                  <a:pt x="1751" y="1940"/>
                  <a:pt x="1746" y="1952"/>
                </a:cubicBezTo>
                <a:cubicBezTo>
                  <a:pt x="1733" y="1991"/>
                  <a:pt x="1722" y="2058"/>
                  <a:pt x="1721" y="2111"/>
                </a:cubicBezTo>
                <a:cubicBezTo>
                  <a:pt x="1720" y="2156"/>
                  <a:pt x="1719" y="2169"/>
                  <a:pt x="1714" y="2191"/>
                </a:cubicBezTo>
                <a:cubicBezTo>
                  <a:pt x="1707" y="2221"/>
                  <a:pt x="1705" y="2227"/>
                  <a:pt x="1689" y="2256"/>
                </a:cubicBezTo>
                <a:cubicBezTo>
                  <a:pt x="1681" y="2270"/>
                  <a:pt x="1667" y="2297"/>
                  <a:pt x="1657" y="2317"/>
                </a:cubicBezTo>
                <a:cubicBezTo>
                  <a:pt x="1647" y="2336"/>
                  <a:pt x="1636" y="2358"/>
                  <a:pt x="1631" y="2366"/>
                </a:cubicBezTo>
                <a:cubicBezTo>
                  <a:pt x="1626" y="2374"/>
                  <a:pt x="1615" y="2394"/>
                  <a:pt x="1605" y="2411"/>
                </a:cubicBezTo>
                <a:cubicBezTo>
                  <a:pt x="1595" y="2428"/>
                  <a:pt x="1582" y="2448"/>
                  <a:pt x="1577" y="2455"/>
                </a:cubicBezTo>
                <a:cubicBezTo>
                  <a:pt x="1567" y="2471"/>
                  <a:pt x="1552" y="2497"/>
                  <a:pt x="1547" y="2511"/>
                </a:cubicBezTo>
                <a:cubicBezTo>
                  <a:pt x="1550" y="2479"/>
                  <a:pt x="1544" y="2361"/>
                  <a:pt x="1539" y="2334"/>
                </a:cubicBezTo>
                <a:cubicBezTo>
                  <a:pt x="1537" y="2324"/>
                  <a:pt x="1534" y="2306"/>
                  <a:pt x="1532" y="2296"/>
                </a:cubicBezTo>
                <a:cubicBezTo>
                  <a:pt x="1531" y="2285"/>
                  <a:pt x="1529" y="2272"/>
                  <a:pt x="1528" y="2266"/>
                </a:cubicBezTo>
                <a:cubicBezTo>
                  <a:pt x="1526" y="2260"/>
                  <a:pt x="1524" y="2249"/>
                  <a:pt x="1523" y="2241"/>
                </a:cubicBezTo>
                <a:cubicBezTo>
                  <a:pt x="1522" y="2233"/>
                  <a:pt x="1519" y="2219"/>
                  <a:pt x="1518" y="2211"/>
                </a:cubicBezTo>
                <a:cubicBezTo>
                  <a:pt x="1514" y="2188"/>
                  <a:pt x="1500" y="2130"/>
                  <a:pt x="1494" y="2112"/>
                </a:cubicBezTo>
                <a:cubicBezTo>
                  <a:pt x="1486" y="2084"/>
                  <a:pt x="1476" y="2044"/>
                  <a:pt x="1475" y="2031"/>
                </a:cubicBezTo>
                <a:cubicBezTo>
                  <a:pt x="1472" y="1982"/>
                  <a:pt x="1479" y="1950"/>
                  <a:pt x="1502" y="1899"/>
                </a:cubicBezTo>
                <a:cubicBezTo>
                  <a:pt x="1516" y="1870"/>
                  <a:pt x="1520" y="1853"/>
                  <a:pt x="1522" y="1827"/>
                </a:cubicBezTo>
                <a:cubicBezTo>
                  <a:pt x="1526" y="1753"/>
                  <a:pt x="1557" y="1664"/>
                  <a:pt x="1607" y="1578"/>
                </a:cubicBezTo>
                <a:cubicBezTo>
                  <a:pt x="1612" y="1570"/>
                  <a:pt x="1621" y="1554"/>
                  <a:pt x="1621" y="1551"/>
                </a:cubicBezTo>
                <a:lnTo>
                  <a:pt x="1621" y="1550"/>
                </a:lnTo>
                <a:cubicBezTo>
                  <a:pt x="1629" y="1547"/>
                  <a:pt x="1657" y="1484"/>
                  <a:pt x="1664" y="1461"/>
                </a:cubicBezTo>
                <a:cubicBezTo>
                  <a:pt x="1677" y="1420"/>
                  <a:pt x="1692" y="1341"/>
                  <a:pt x="1693" y="1303"/>
                </a:cubicBezTo>
                <a:cubicBezTo>
                  <a:pt x="1693" y="1284"/>
                  <a:pt x="1693" y="1239"/>
                  <a:pt x="1691" y="1202"/>
                </a:cubicBezTo>
                <a:cubicBezTo>
                  <a:pt x="1685" y="1052"/>
                  <a:pt x="1685" y="1047"/>
                  <a:pt x="1691" y="1006"/>
                </a:cubicBezTo>
                <a:cubicBezTo>
                  <a:pt x="1698" y="954"/>
                  <a:pt x="1712" y="898"/>
                  <a:pt x="1756" y="745"/>
                </a:cubicBezTo>
                <a:cubicBezTo>
                  <a:pt x="1789" y="632"/>
                  <a:pt x="1794" y="585"/>
                  <a:pt x="1788" y="478"/>
                </a:cubicBezTo>
                <a:cubicBezTo>
                  <a:pt x="1784" y="414"/>
                  <a:pt x="1778" y="351"/>
                  <a:pt x="1773" y="326"/>
                </a:cubicBezTo>
                <a:cubicBezTo>
                  <a:pt x="1772" y="321"/>
                  <a:pt x="1769" y="301"/>
                  <a:pt x="1765" y="282"/>
                </a:cubicBezTo>
                <a:cubicBezTo>
                  <a:pt x="1763" y="264"/>
                  <a:pt x="1759" y="244"/>
                  <a:pt x="1759" y="241"/>
                </a:cubicBezTo>
                <a:cubicBezTo>
                  <a:pt x="1758" y="238"/>
                  <a:pt x="1756" y="227"/>
                  <a:pt x="1754" y="216"/>
                </a:cubicBezTo>
                <a:cubicBezTo>
                  <a:pt x="1753" y="208"/>
                  <a:pt x="1751" y="195"/>
                  <a:pt x="1749" y="193"/>
                </a:cubicBezTo>
                <a:cubicBezTo>
                  <a:pt x="1750" y="193"/>
                  <a:pt x="1750" y="193"/>
                  <a:pt x="1750" y="193"/>
                </a:cubicBezTo>
                <a:cubicBezTo>
                  <a:pt x="1749" y="192"/>
                  <a:pt x="1747" y="182"/>
                  <a:pt x="1745" y="167"/>
                </a:cubicBezTo>
                <a:cubicBezTo>
                  <a:pt x="1744" y="155"/>
                  <a:pt x="1741" y="140"/>
                  <a:pt x="1740" y="137"/>
                </a:cubicBezTo>
                <a:cubicBezTo>
                  <a:pt x="1739" y="134"/>
                  <a:pt x="1732" y="92"/>
                  <a:pt x="1726" y="44"/>
                </a:cubicBezTo>
                <a:cubicBezTo>
                  <a:pt x="1720" y="7"/>
                  <a:pt x="1717" y="2"/>
                  <a:pt x="1714" y="0"/>
                </a:cubicBezTo>
                <a:cubicBezTo>
                  <a:pt x="1713" y="0"/>
                  <a:pt x="1712" y="0"/>
                  <a:pt x="1711" y="0"/>
                </a:cubicBezTo>
                <a:cubicBezTo>
                  <a:pt x="1708" y="2"/>
                  <a:pt x="1702" y="14"/>
                  <a:pt x="1695" y="37"/>
                </a:cubicBezTo>
                <a:cubicBezTo>
                  <a:pt x="1689" y="57"/>
                  <a:pt x="1682" y="86"/>
                  <a:pt x="1680" y="101"/>
                </a:cubicBezTo>
                <a:cubicBezTo>
                  <a:pt x="1679" y="116"/>
                  <a:pt x="1676" y="135"/>
                  <a:pt x="1674" y="143"/>
                </a:cubicBezTo>
                <a:cubicBezTo>
                  <a:pt x="1672" y="151"/>
                  <a:pt x="1670" y="161"/>
                  <a:pt x="1669" y="164"/>
                </a:cubicBezTo>
                <a:cubicBezTo>
                  <a:pt x="1669" y="168"/>
                  <a:pt x="1664" y="190"/>
                  <a:pt x="1659" y="213"/>
                </a:cubicBezTo>
                <a:cubicBezTo>
                  <a:pt x="1643" y="285"/>
                  <a:pt x="1642" y="289"/>
                  <a:pt x="1594" y="396"/>
                </a:cubicBezTo>
                <a:cubicBezTo>
                  <a:pt x="1576" y="435"/>
                  <a:pt x="1554" y="483"/>
                  <a:pt x="1549" y="493"/>
                </a:cubicBezTo>
                <a:cubicBezTo>
                  <a:pt x="1547" y="496"/>
                  <a:pt x="1544" y="502"/>
                  <a:pt x="1541" y="508"/>
                </a:cubicBezTo>
                <a:cubicBezTo>
                  <a:pt x="1538" y="514"/>
                  <a:pt x="1518" y="550"/>
                  <a:pt x="1495" y="588"/>
                </a:cubicBezTo>
                <a:cubicBezTo>
                  <a:pt x="1473" y="627"/>
                  <a:pt x="1448" y="671"/>
                  <a:pt x="1441" y="686"/>
                </a:cubicBezTo>
                <a:cubicBezTo>
                  <a:pt x="1433" y="702"/>
                  <a:pt x="1417" y="733"/>
                  <a:pt x="1405" y="756"/>
                </a:cubicBezTo>
                <a:cubicBezTo>
                  <a:pt x="1394" y="778"/>
                  <a:pt x="1381" y="805"/>
                  <a:pt x="1376" y="813"/>
                </a:cubicBezTo>
                <a:cubicBezTo>
                  <a:pt x="1372" y="822"/>
                  <a:pt x="1366" y="833"/>
                  <a:pt x="1364" y="838"/>
                </a:cubicBezTo>
                <a:cubicBezTo>
                  <a:pt x="1350" y="864"/>
                  <a:pt x="1319" y="941"/>
                  <a:pt x="1311" y="966"/>
                </a:cubicBezTo>
                <a:cubicBezTo>
                  <a:pt x="1294" y="1023"/>
                  <a:pt x="1289" y="1056"/>
                  <a:pt x="1289" y="1107"/>
                </a:cubicBezTo>
                <a:cubicBezTo>
                  <a:pt x="1289" y="1156"/>
                  <a:pt x="1295" y="1250"/>
                  <a:pt x="1300" y="1272"/>
                </a:cubicBezTo>
                <a:cubicBezTo>
                  <a:pt x="1303" y="1284"/>
                  <a:pt x="1306" y="1298"/>
                  <a:pt x="1307" y="1305"/>
                </a:cubicBezTo>
                <a:cubicBezTo>
                  <a:pt x="1308" y="1311"/>
                  <a:pt x="1310" y="1319"/>
                  <a:pt x="1311" y="1322"/>
                </a:cubicBezTo>
                <a:cubicBezTo>
                  <a:pt x="1312" y="1324"/>
                  <a:pt x="1314" y="1329"/>
                  <a:pt x="1315" y="1333"/>
                </a:cubicBezTo>
                <a:cubicBezTo>
                  <a:pt x="1317" y="1343"/>
                  <a:pt x="1334" y="1386"/>
                  <a:pt x="1338" y="1394"/>
                </a:cubicBezTo>
                <a:cubicBezTo>
                  <a:pt x="1339" y="1396"/>
                  <a:pt x="1344" y="1408"/>
                  <a:pt x="1349" y="1421"/>
                </a:cubicBezTo>
                <a:cubicBezTo>
                  <a:pt x="1353" y="1433"/>
                  <a:pt x="1360" y="1454"/>
                  <a:pt x="1365" y="1465"/>
                </a:cubicBezTo>
                <a:cubicBezTo>
                  <a:pt x="1393" y="1541"/>
                  <a:pt x="1401" y="1566"/>
                  <a:pt x="1402" y="1592"/>
                </a:cubicBezTo>
                <a:cubicBezTo>
                  <a:pt x="1403" y="1624"/>
                  <a:pt x="1403" y="1677"/>
                  <a:pt x="1402" y="1682"/>
                </a:cubicBezTo>
                <a:cubicBezTo>
                  <a:pt x="1399" y="1692"/>
                  <a:pt x="1410" y="1846"/>
                  <a:pt x="1415" y="1879"/>
                </a:cubicBezTo>
                <a:cubicBezTo>
                  <a:pt x="1421" y="1916"/>
                  <a:pt x="1436" y="1996"/>
                  <a:pt x="1440" y="2003"/>
                </a:cubicBezTo>
                <a:cubicBezTo>
                  <a:pt x="1441" y="2005"/>
                  <a:pt x="1441" y="2008"/>
                  <a:pt x="1441" y="2008"/>
                </a:cubicBezTo>
                <a:cubicBezTo>
                  <a:pt x="1441" y="2011"/>
                  <a:pt x="1446" y="2027"/>
                  <a:pt x="1448" y="2036"/>
                </a:cubicBezTo>
                <a:cubicBezTo>
                  <a:pt x="1452" y="2049"/>
                  <a:pt x="1457" y="2065"/>
                  <a:pt x="1458" y="2071"/>
                </a:cubicBezTo>
                <a:cubicBezTo>
                  <a:pt x="1461" y="2087"/>
                  <a:pt x="1471" y="2124"/>
                  <a:pt x="1479" y="2152"/>
                </a:cubicBezTo>
                <a:cubicBezTo>
                  <a:pt x="1487" y="2177"/>
                  <a:pt x="1494" y="2210"/>
                  <a:pt x="1504" y="2274"/>
                </a:cubicBezTo>
                <a:cubicBezTo>
                  <a:pt x="1505" y="2285"/>
                  <a:pt x="1508" y="2302"/>
                  <a:pt x="1511" y="2311"/>
                </a:cubicBezTo>
                <a:cubicBezTo>
                  <a:pt x="1516" y="2335"/>
                  <a:pt x="1526" y="2466"/>
                  <a:pt x="1524" y="2495"/>
                </a:cubicBezTo>
                <a:cubicBezTo>
                  <a:pt x="1521" y="2562"/>
                  <a:pt x="1518" y="2599"/>
                  <a:pt x="1516" y="2608"/>
                </a:cubicBezTo>
                <a:cubicBezTo>
                  <a:pt x="1515" y="2614"/>
                  <a:pt x="1514" y="2624"/>
                  <a:pt x="1513" y="2629"/>
                </a:cubicBezTo>
                <a:cubicBezTo>
                  <a:pt x="1513" y="2635"/>
                  <a:pt x="1511" y="2647"/>
                  <a:pt x="1510" y="2656"/>
                </a:cubicBezTo>
                <a:cubicBezTo>
                  <a:pt x="1502" y="2720"/>
                  <a:pt x="1500" y="2745"/>
                  <a:pt x="1498" y="2783"/>
                </a:cubicBezTo>
                <a:cubicBezTo>
                  <a:pt x="1497" y="2813"/>
                  <a:pt x="1496" y="2841"/>
                  <a:pt x="1495" y="2854"/>
                </a:cubicBezTo>
                <a:cubicBezTo>
                  <a:pt x="1491" y="2848"/>
                  <a:pt x="1484" y="2838"/>
                  <a:pt x="1476" y="2824"/>
                </a:cubicBezTo>
                <a:cubicBezTo>
                  <a:pt x="1438" y="2760"/>
                  <a:pt x="1401" y="2715"/>
                  <a:pt x="1317" y="2632"/>
                </a:cubicBezTo>
                <a:cubicBezTo>
                  <a:pt x="1307" y="2622"/>
                  <a:pt x="1294" y="2609"/>
                  <a:pt x="1288" y="2602"/>
                </a:cubicBezTo>
                <a:cubicBezTo>
                  <a:pt x="1276" y="2589"/>
                  <a:pt x="1235" y="2559"/>
                  <a:pt x="1204" y="2538"/>
                </a:cubicBezTo>
                <a:cubicBezTo>
                  <a:pt x="1183" y="2524"/>
                  <a:pt x="1135" y="2491"/>
                  <a:pt x="1126" y="2491"/>
                </a:cubicBezTo>
                <a:lnTo>
                  <a:pt x="1126" y="2491"/>
                </a:lnTo>
                <a:cubicBezTo>
                  <a:pt x="1126" y="2488"/>
                  <a:pt x="1120" y="2484"/>
                  <a:pt x="1067" y="2462"/>
                </a:cubicBezTo>
                <a:cubicBezTo>
                  <a:pt x="1031" y="2448"/>
                  <a:pt x="996" y="2435"/>
                  <a:pt x="977" y="2429"/>
                </a:cubicBezTo>
                <a:cubicBezTo>
                  <a:pt x="934" y="2416"/>
                  <a:pt x="905" y="2410"/>
                  <a:pt x="856" y="2404"/>
                </a:cubicBezTo>
                <a:cubicBezTo>
                  <a:pt x="812" y="2398"/>
                  <a:pt x="700" y="2405"/>
                  <a:pt x="652" y="2417"/>
                </a:cubicBezTo>
                <a:cubicBezTo>
                  <a:pt x="569" y="2437"/>
                  <a:pt x="518" y="2468"/>
                  <a:pt x="476" y="2522"/>
                </a:cubicBezTo>
                <a:cubicBezTo>
                  <a:pt x="451" y="2554"/>
                  <a:pt x="405" y="2605"/>
                  <a:pt x="384" y="2625"/>
                </a:cubicBezTo>
                <a:cubicBezTo>
                  <a:pt x="375" y="2634"/>
                  <a:pt x="348" y="2662"/>
                  <a:pt x="325" y="2687"/>
                </a:cubicBezTo>
                <a:cubicBezTo>
                  <a:pt x="301" y="2713"/>
                  <a:pt x="268" y="2748"/>
                  <a:pt x="250" y="2767"/>
                </a:cubicBezTo>
                <a:cubicBezTo>
                  <a:pt x="188" y="2831"/>
                  <a:pt x="147" y="2885"/>
                  <a:pt x="122" y="2936"/>
                </a:cubicBezTo>
                <a:cubicBezTo>
                  <a:pt x="88" y="3003"/>
                  <a:pt x="72" y="3059"/>
                  <a:pt x="68" y="3117"/>
                </a:cubicBezTo>
                <a:cubicBezTo>
                  <a:pt x="67" y="3129"/>
                  <a:pt x="62" y="3192"/>
                  <a:pt x="58" y="3242"/>
                </a:cubicBezTo>
                <a:cubicBezTo>
                  <a:pt x="55" y="3276"/>
                  <a:pt x="58" y="3311"/>
                  <a:pt x="67" y="3337"/>
                </a:cubicBezTo>
                <a:cubicBezTo>
                  <a:pt x="77" y="3368"/>
                  <a:pt x="87" y="3394"/>
                  <a:pt x="96" y="3409"/>
                </a:cubicBezTo>
                <a:cubicBezTo>
                  <a:pt x="100" y="3415"/>
                  <a:pt x="108" y="3430"/>
                  <a:pt x="115" y="3441"/>
                </a:cubicBezTo>
                <a:cubicBezTo>
                  <a:pt x="122" y="3453"/>
                  <a:pt x="138" y="3482"/>
                  <a:pt x="152" y="3505"/>
                </a:cubicBezTo>
                <a:cubicBezTo>
                  <a:pt x="165" y="3528"/>
                  <a:pt x="183" y="3562"/>
                  <a:pt x="192" y="3582"/>
                </a:cubicBezTo>
                <a:cubicBezTo>
                  <a:pt x="209" y="3618"/>
                  <a:pt x="210" y="3620"/>
                  <a:pt x="226" y="3647"/>
                </a:cubicBezTo>
                <a:cubicBezTo>
                  <a:pt x="245" y="3678"/>
                  <a:pt x="247" y="3681"/>
                  <a:pt x="251" y="3685"/>
                </a:cubicBezTo>
                <a:cubicBezTo>
                  <a:pt x="253" y="3686"/>
                  <a:pt x="255" y="3690"/>
                  <a:pt x="256" y="3693"/>
                </a:cubicBezTo>
                <a:cubicBezTo>
                  <a:pt x="257" y="3696"/>
                  <a:pt x="260" y="3701"/>
                  <a:pt x="264" y="3701"/>
                </a:cubicBezTo>
                <a:lnTo>
                  <a:pt x="264" y="3701"/>
                </a:lnTo>
                <a:cubicBezTo>
                  <a:pt x="264" y="3706"/>
                  <a:pt x="290" y="3737"/>
                  <a:pt x="294" y="3740"/>
                </a:cubicBezTo>
                <a:cubicBezTo>
                  <a:pt x="295" y="3741"/>
                  <a:pt x="300" y="3746"/>
                  <a:pt x="306" y="3754"/>
                </a:cubicBezTo>
                <a:cubicBezTo>
                  <a:pt x="315" y="3764"/>
                  <a:pt x="340" y="3791"/>
                  <a:pt x="348" y="3791"/>
                </a:cubicBezTo>
                <a:cubicBezTo>
                  <a:pt x="350" y="3791"/>
                  <a:pt x="351" y="3790"/>
                  <a:pt x="352" y="3789"/>
                </a:cubicBezTo>
                <a:cubicBezTo>
                  <a:pt x="353" y="3788"/>
                  <a:pt x="354" y="3787"/>
                  <a:pt x="353" y="3767"/>
                </a:cubicBezTo>
                <a:cubicBezTo>
                  <a:pt x="353" y="3755"/>
                  <a:pt x="352" y="3739"/>
                  <a:pt x="351" y="3723"/>
                </a:cubicBezTo>
                <a:cubicBezTo>
                  <a:pt x="347" y="3667"/>
                  <a:pt x="346" y="3657"/>
                  <a:pt x="337" y="3628"/>
                </a:cubicBezTo>
                <a:cubicBezTo>
                  <a:pt x="332" y="3610"/>
                  <a:pt x="325" y="3588"/>
                  <a:pt x="323" y="3578"/>
                </a:cubicBezTo>
                <a:cubicBezTo>
                  <a:pt x="304" y="3499"/>
                  <a:pt x="289" y="3313"/>
                  <a:pt x="296" y="3253"/>
                </a:cubicBezTo>
                <a:cubicBezTo>
                  <a:pt x="296" y="3248"/>
                  <a:pt x="297" y="3240"/>
                  <a:pt x="298" y="3234"/>
                </a:cubicBezTo>
                <a:cubicBezTo>
                  <a:pt x="301" y="3200"/>
                  <a:pt x="303" y="3186"/>
                  <a:pt x="305" y="3176"/>
                </a:cubicBezTo>
                <a:cubicBezTo>
                  <a:pt x="310" y="3152"/>
                  <a:pt x="317" y="3124"/>
                  <a:pt x="319" y="3118"/>
                </a:cubicBezTo>
                <a:cubicBezTo>
                  <a:pt x="323" y="3107"/>
                  <a:pt x="335" y="3055"/>
                  <a:pt x="340" y="3027"/>
                </a:cubicBezTo>
                <a:cubicBezTo>
                  <a:pt x="343" y="3012"/>
                  <a:pt x="346" y="2995"/>
                  <a:pt x="347" y="2991"/>
                </a:cubicBezTo>
                <a:cubicBezTo>
                  <a:pt x="348" y="2986"/>
                  <a:pt x="351" y="2972"/>
                  <a:pt x="353" y="2962"/>
                </a:cubicBezTo>
                <a:cubicBezTo>
                  <a:pt x="362" y="2910"/>
                  <a:pt x="366" y="2898"/>
                  <a:pt x="386" y="2868"/>
                </a:cubicBezTo>
                <a:cubicBezTo>
                  <a:pt x="396" y="2852"/>
                  <a:pt x="407" y="2835"/>
                  <a:pt x="409" y="2832"/>
                </a:cubicBezTo>
                <a:cubicBezTo>
                  <a:pt x="414" y="2824"/>
                  <a:pt x="431" y="2801"/>
                  <a:pt x="447" y="2780"/>
                </a:cubicBezTo>
                <a:cubicBezTo>
                  <a:pt x="454" y="2772"/>
                  <a:pt x="461" y="2762"/>
                  <a:pt x="464" y="2758"/>
                </a:cubicBezTo>
                <a:cubicBezTo>
                  <a:pt x="467" y="2754"/>
                  <a:pt x="477" y="2744"/>
                  <a:pt x="485" y="2736"/>
                </a:cubicBezTo>
                <a:cubicBezTo>
                  <a:pt x="492" y="2731"/>
                  <a:pt x="503" y="2721"/>
                  <a:pt x="504" y="2719"/>
                </a:cubicBezTo>
                <a:cubicBezTo>
                  <a:pt x="504" y="2718"/>
                  <a:pt x="504" y="2718"/>
                  <a:pt x="505" y="2718"/>
                </a:cubicBezTo>
                <a:cubicBezTo>
                  <a:pt x="509" y="2718"/>
                  <a:pt x="518" y="2710"/>
                  <a:pt x="519" y="2710"/>
                </a:cubicBezTo>
                <a:cubicBezTo>
                  <a:pt x="527" y="2703"/>
                  <a:pt x="573" y="2675"/>
                  <a:pt x="595" y="2664"/>
                </a:cubicBezTo>
                <a:cubicBezTo>
                  <a:pt x="629" y="2647"/>
                  <a:pt x="665" y="2633"/>
                  <a:pt x="713" y="2620"/>
                </a:cubicBezTo>
                <a:cubicBezTo>
                  <a:pt x="747" y="2611"/>
                  <a:pt x="841" y="2603"/>
                  <a:pt x="863" y="2606"/>
                </a:cubicBezTo>
                <a:cubicBezTo>
                  <a:pt x="883" y="2610"/>
                  <a:pt x="908" y="2605"/>
                  <a:pt x="938" y="2593"/>
                </a:cubicBezTo>
                <a:cubicBezTo>
                  <a:pt x="975" y="2578"/>
                  <a:pt x="1043" y="2562"/>
                  <a:pt x="1079" y="2560"/>
                </a:cubicBezTo>
                <a:cubicBezTo>
                  <a:pt x="1102" y="2559"/>
                  <a:pt x="1145" y="2562"/>
                  <a:pt x="1179" y="2568"/>
                </a:cubicBezTo>
                <a:cubicBezTo>
                  <a:pt x="1193" y="2570"/>
                  <a:pt x="1217" y="2579"/>
                  <a:pt x="1227" y="2586"/>
                </a:cubicBezTo>
                <a:cubicBezTo>
                  <a:pt x="1240" y="2594"/>
                  <a:pt x="1269" y="2620"/>
                  <a:pt x="1308" y="2658"/>
                </a:cubicBezTo>
                <a:cubicBezTo>
                  <a:pt x="1402" y="2748"/>
                  <a:pt x="1459" y="2824"/>
                  <a:pt x="1482" y="2890"/>
                </a:cubicBezTo>
                <a:cubicBezTo>
                  <a:pt x="1490" y="2913"/>
                  <a:pt x="1492" y="2924"/>
                  <a:pt x="1494" y="2952"/>
                </a:cubicBezTo>
                <a:cubicBezTo>
                  <a:pt x="1497" y="2984"/>
                  <a:pt x="1501" y="3016"/>
                  <a:pt x="1505" y="3033"/>
                </a:cubicBezTo>
                <a:cubicBezTo>
                  <a:pt x="1505" y="3036"/>
                  <a:pt x="1509" y="3076"/>
                  <a:pt x="1513" y="3130"/>
                </a:cubicBezTo>
                <a:cubicBezTo>
                  <a:pt x="1520" y="3216"/>
                  <a:pt x="1523" y="3246"/>
                  <a:pt x="1529" y="3290"/>
                </a:cubicBezTo>
                <a:cubicBezTo>
                  <a:pt x="1533" y="3313"/>
                  <a:pt x="1539" y="3350"/>
                  <a:pt x="1542" y="3360"/>
                </a:cubicBezTo>
                <a:cubicBezTo>
                  <a:pt x="1543" y="3364"/>
                  <a:pt x="1546" y="3375"/>
                  <a:pt x="1548" y="3384"/>
                </a:cubicBezTo>
                <a:cubicBezTo>
                  <a:pt x="1551" y="3394"/>
                  <a:pt x="1557" y="3414"/>
                  <a:pt x="1563" y="3430"/>
                </a:cubicBezTo>
                <a:cubicBezTo>
                  <a:pt x="1576" y="3467"/>
                  <a:pt x="1592" y="3513"/>
                  <a:pt x="1597" y="3531"/>
                </a:cubicBezTo>
                <a:cubicBezTo>
                  <a:pt x="1599" y="3538"/>
                  <a:pt x="1602" y="3549"/>
                  <a:pt x="1604" y="3556"/>
                </a:cubicBezTo>
                <a:cubicBezTo>
                  <a:pt x="1606" y="3562"/>
                  <a:pt x="1608" y="3571"/>
                  <a:pt x="1609" y="3576"/>
                </a:cubicBezTo>
                <a:cubicBezTo>
                  <a:pt x="1610" y="3581"/>
                  <a:pt x="1613" y="3592"/>
                  <a:pt x="1615" y="3600"/>
                </a:cubicBezTo>
                <a:cubicBezTo>
                  <a:pt x="1624" y="3633"/>
                  <a:pt x="1631" y="3716"/>
                  <a:pt x="1630" y="3772"/>
                </a:cubicBezTo>
                <a:cubicBezTo>
                  <a:pt x="1630" y="3787"/>
                  <a:pt x="1629" y="3803"/>
                  <a:pt x="1629" y="3809"/>
                </a:cubicBezTo>
                <a:cubicBezTo>
                  <a:pt x="1628" y="3854"/>
                  <a:pt x="1613" y="3940"/>
                  <a:pt x="1592" y="4014"/>
                </a:cubicBezTo>
                <a:cubicBezTo>
                  <a:pt x="1590" y="4021"/>
                  <a:pt x="1584" y="4041"/>
                  <a:pt x="1581" y="4049"/>
                </a:cubicBezTo>
                <a:cubicBezTo>
                  <a:pt x="1580" y="4047"/>
                  <a:pt x="1580" y="4043"/>
                  <a:pt x="1579" y="4038"/>
                </a:cubicBezTo>
                <a:cubicBezTo>
                  <a:pt x="1578" y="4019"/>
                  <a:pt x="1564" y="3988"/>
                  <a:pt x="1547" y="3967"/>
                </a:cubicBezTo>
                <a:cubicBezTo>
                  <a:pt x="1542" y="3960"/>
                  <a:pt x="1523" y="3940"/>
                  <a:pt x="1503" y="3922"/>
                </a:cubicBezTo>
                <a:cubicBezTo>
                  <a:pt x="1469" y="3890"/>
                  <a:pt x="1414" y="3828"/>
                  <a:pt x="1388" y="3791"/>
                </a:cubicBezTo>
                <a:cubicBezTo>
                  <a:pt x="1354" y="3743"/>
                  <a:pt x="1310" y="3639"/>
                  <a:pt x="1299" y="3582"/>
                </a:cubicBezTo>
                <a:cubicBezTo>
                  <a:pt x="1296" y="3570"/>
                  <a:pt x="1268" y="3474"/>
                  <a:pt x="1256" y="3440"/>
                </a:cubicBezTo>
                <a:cubicBezTo>
                  <a:pt x="1239" y="3389"/>
                  <a:pt x="1202" y="3319"/>
                  <a:pt x="1174" y="3285"/>
                </a:cubicBezTo>
                <a:cubicBezTo>
                  <a:pt x="1156" y="3264"/>
                  <a:pt x="1117" y="3233"/>
                  <a:pt x="1095" y="3222"/>
                </a:cubicBezTo>
                <a:cubicBezTo>
                  <a:pt x="1081" y="3215"/>
                  <a:pt x="1076" y="3215"/>
                  <a:pt x="1050" y="3217"/>
                </a:cubicBezTo>
                <a:cubicBezTo>
                  <a:pt x="1002" y="3220"/>
                  <a:pt x="945" y="3227"/>
                  <a:pt x="930" y="3232"/>
                </a:cubicBezTo>
                <a:cubicBezTo>
                  <a:pt x="911" y="3238"/>
                  <a:pt x="850" y="3274"/>
                  <a:pt x="831" y="3290"/>
                </a:cubicBezTo>
                <a:cubicBezTo>
                  <a:pt x="814" y="3305"/>
                  <a:pt x="777" y="3347"/>
                  <a:pt x="760" y="3371"/>
                </a:cubicBezTo>
                <a:cubicBezTo>
                  <a:pt x="721" y="3426"/>
                  <a:pt x="712" y="3455"/>
                  <a:pt x="701" y="3550"/>
                </a:cubicBezTo>
                <a:cubicBezTo>
                  <a:pt x="697" y="3587"/>
                  <a:pt x="700" y="3632"/>
                  <a:pt x="707" y="3649"/>
                </a:cubicBezTo>
                <a:cubicBezTo>
                  <a:pt x="708" y="3651"/>
                  <a:pt x="709" y="3653"/>
                  <a:pt x="709" y="3654"/>
                </a:cubicBezTo>
                <a:cubicBezTo>
                  <a:pt x="709" y="3655"/>
                  <a:pt x="708" y="3657"/>
                  <a:pt x="712" y="3665"/>
                </a:cubicBezTo>
                <a:cubicBezTo>
                  <a:pt x="714" y="3669"/>
                  <a:pt x="716" y="3675"/>
                  <a:pt x="716" y="3678"/>
                </a:cubicBezTo>
                <a:cubicBezTo>
                  <a:pt x="718" y="3686"/>
                  <a:pt x="732" y="3725"/>
                  <a:pt x="754" y="3781"/>
                </a:cubicBezTo>
                <a:cubicBezTo>
                  <a:pt x="764" y="3804"/>
                  <a:pt x="774" y="3835"/>
                  <a:pt x="777" y="3849"/>
                </a:cubicBezTo>
                <a:cubicBezTo>
                  <a:pt x="781" y="3863"/>
                  <a:pt x="787" y="3885"/>
                  <a:pt x="792" y="3897"/>
                </a:cubicBezTo>
                <a:cubicBezTo>
                  <a:pt x="799" y="3914"/>
                  <a:pt x="800" y="3918"/>
                  <a:pt x="804" y="3918"/>
                </a:cubicBezTo>
                <a:cubicBezTo>
                  <a:pt x="808" y="3917"/>
                  <a:pt x="809" y="3914"/>
                  <a:pt x="810" y="3910"/>
                </a:cubicBezTo>
                <a:cubicBezTo>
                  <a:pt x="816" y="3892"/>
                  <a:pt x="823" y="3864"/>
                  <a:pt x="822" y="3857"/>
                </a:cubicBezTo>
                <a:cubicBezTo>
                  <a:pt x="821" y="3839"/>
                  <a:pt x="848" y="3745"/>
                  <a:pt x="863" y="3710"/>
                </a:cubicBezTo>
                <a:cubicBezTo>
                  <a:pt x="874" y="3686"/>
                  <a:pt x="881" y="3672"/>
                  <a:pt x="888" y="3660"/>
                </a:cubicBezTo>
                <a:cubicBezTo>
                  <a:pt x="905" y="3631"/>
                  <a:pt x="928" y="3570"/>
                  <a:pt x="936" y="3535"/>
                </a:cubicBezTo>
                <a:cubicBezTo>
                  <a:pt x="942" y="3508"/>
                  <a:pt x="941" y="3482"/>
                  <a:pt x="933" y="3447"/>
                </a:cubicBezTo>
                <a:lnTo>
                  <a:pt x="932" y="3439"/>
                </a:lnTo>
                <a:lnTo>
                  <a:pt x="936" y="3439"/>
                </a:lnTo>
                <a:cubicBezTo>
                  <a:pt x="954" y="3443"/>
                  <a:pt x="980" y="3463"/>
                  <a:pt x="1005" y="3494"/>
                </a:cubicBezTo>
                <a:cubicBezTo>
                  <a:pt x="1024" y="3518"/>
                  <a:pt x="1066" y="3588"/>
                  <a:pt x="1089" y="3636"/>
                </a:cubicBezTo>
                <a:cubicBezTo>
                  <a:pt x="1110" y="3679"/>
                  <a:pt x="1132" y="3718"/>
                  <a:pt x="1154" y="3747"/>
                </a:cubicBezTo>
                <a:cubicBezTo>
                  <a:pt x="1189" y="3794"/>
                  <a:pt x="1192" y="3798"/>
                  <a:pt x="1195" y="3799"/>
                </a:cubicBezTo>
                <a:cubicBezTo>
                  <a:pt x="1195" y="3799"/>
                  <a:pt x="1196" y="3800"/>
                  <a:pt x="1196" y="3801"/>
                </a:cubicBezTo>
                <a:cubicBezTo>
                  <a:pt x="1196" y="3804"/>
                  <a:pt x="1199" y="3809"/>
                  <a:pt x="1202" y="3812"/>
                </a:cubicBezTo>
                <a:cubicBezTo>
                  <a:pt x="1204" y="3815"/>
                  <a:pt x="1212" y="3826"/>
                  <a:pt x="1220" y="3837"/>
                </a:cubicBezTo>
                <a:cubicBezTo>
                  <a:pt x="1252" y="3884"/>
                  <a:pt x="1271" y="3896"/>
                  <a:pt x="1335" y="3909"/>
                </a:cubicBezTo>
                <a:cubicBezTo>
                  <a:pt x="1355" y="3912"/>
                  <a:pt x="1376" y="3916"/>
                  <a:pt x="1380" y="3917"/>
                </a:cubicBezTo>
                <a:cubicBezTo>
                  <a:pt x="1393" y="3920"/>
                  <a:pt x="1477" y="3949"/>
                  <a:pt x="1496" y="3957"/>
                </a:cubicBezTo>
                <a:cubicBezTo>
                  <a:pt x="1523" y="3968"/>
                  <a:pt x="1540" y="3990"/>
                  <a:pt x="1555" y="4028"/>
                </a:cubicBezTo>
                <a:cubicBezTo>
                  <a:pt x="1561" y="4046"/>
                  <a:pt x="1562" y="4053"/>
                  <a:pt x="1562" y="4082"/>
                </a:cubicBezTo>
                <a:lnTo>
                  <a:pt x="1563" y="4115"/>
                </a:lnTo>
                <a:lnTo>
                  <a:pt x="1539" y="4171"/>
                </a:lnTo>
                <a:cubicBezTo>
                  <a:pt x="1510" y="4240"/>
                  <a:pt x="1489" y="4288"/>
                  <a:pt x="1474" y="4317"/>
                </a:cubicBezTo>
                <a:cubicBezTo>
                  <a:pt x="1468" y="4327"/>
                  <a:pt x="1462" y="4339"/>
                  <a:pt x="1462" y="4343"/>
                </a:cubicBezTo>
                <a:cubicBezTo>
                  <a:pt x="1462" y="4343"/>
                  <a:pt x="1461" y="4345"/>
                  <a:pt x="1459" y="4348"/>
                </a:cubicBezTo>
                <a:cubicBezTo>
                  <a:pt x="1456" y="4352"/>
                  <a:pt x="1449" y="4366"/>
                  <a:pt x="1416" y="4439"/>
                </a:cubicBezTo>
                <a:cubicBezTo>
                  <a:pt x="1406" y="4461"/>
                  <a:pt x="1377" y="4519"/>
                  <a:pt x="1364" y="4544"/>
                </a:cubicBezTo>
                <a:cubicBezTo>
                  <a:pt x="1361" y="4550"/>
                  <a:pt x="1358" y="4556"/>
                  <a:pt x="1357" y="4559"/>
                </a:cubicBezTo>
                <a:cubicBezTo>
                  <a:pt x="1352" y="4571"/>
                  <a:pt x="1332" y="4602"/>
                  <a:pt x="1324" y="4613"/>
                </a:cubicBezTo>
                <a:cubicBezTo>
                  <a:pt x="1322" y="4608"/>
                  <a:pt x="1320" y="4602"/>
                  <a:pt x="1318" y="4594"/>
                </a:cubicBezTo>
                <a:cubicBezTo>
                  <a:pt x="1310" y="4570"/>
                  <a:pt x="1303" y="4552"/>
                  <a:pt x="1271" y="4473"/>
                </a:cubicBezTo>
                <a:cubicBezTo>
                  <a:pt x="1249" y="4416"/>
                  <a:pt x="1241" y="4391"/>
                  <a:pt x="1231" y="4345"/>
                </a:cubicBezTo>
                <a:cubicBezTo>
                  <a:pt x="1227" y="4326"/>
                  <a:pt x="1221" y="4314"/>
                  <a:pt x="1212" y="4309"/>
                </a:cubicBezTo>
                <a:cubicBezTo>
                  <a:pt x="1207" y="4306"/>
                  <a:pt x="1202" y="4305"/>
                  <a:pt x="1196" y="4307"/>
                </a:cubicBezTo>
                <a:cubicBezTo>
                  <a:pt x="1189" y="4309"/>
                  <a:pt x="1184" y="4314"/>
                  <a:pt x="1181" y="4321"/>
                </a:cubicBezTo>
                <a:cubicBezTo>
                  <a:pt x="1176" y="4335"/>
                  <a:pt x="1183" y="4357"/>
                  <a:pt x="1201" y="4383"/>
                </a:cubicBezTo>
                <a:cubicBezTo>
                  <a:pt x="1221" y="4413"/>
                  <a:pt x="1230" y="4431"/>
                  <a:pt x="1256" y="4497"/>
                </a:cubicBezTo>
                <a:cubicBezTo>
                  <a:pt x="1277" y="4548"/>
                  <a:pt x="1289" y="4583"/>
                  <a:pt x="1302" y="4623"/>
                </a:cubicBezTo>
                <a:lnTo>
                  <a:pt x="1308" y="4643"/>
                </a:lnTo>
                <a:lnTo>
                  <a:pt x="1288" y="4677"/>
                </a:lnTo>
                <a:cubicBezTo>
                  <a:pt x="1265" y="4715"/>
                  <a:pt x="1196" y="4833"/>
                  <a:pt x="1191" y="4843"/>
                </a:cubicBezTo>
                <a:cubicBezTo>
                  <a:pt x="1167" y="4888"/>
                  <a:pt x="1143" y="4944"/>
                  <a:pt x="1127" y="4998"/>
                </a:cubicBezTo>
                <a:cubicBezTo>
                  <a:pt x="1117" y="5031"/>
                  <a:pt x="1110" y="5058"/>
                  <a:pt x="1109" y="5063"/>
                </a:cubicBezTo>
                <a:cubicBezTo>
                  <a:pt x="1108" y="5065"/>
                  <a:pt x="1106" y="5074"/>
                  <a:pt x="1103" y="5084"/>
                </a:cubicBezTo>
                <a:cubicBezTo>
                  <a:pt x="1096" y="5107"/>
                  <a:pt x="1076" y="5188"/>
                  <a:pt x="1075" y="5197"/>
                </a:cubicBezTo>
                <a:cubicBezTo>
                  <a:pt x="1075" y="5201"/>
                  <a:pt x="1073" y="5207"/>
                  <a:pt x="1072" y="5211"/>
                </a:cubicBezTo>
                <a:cubicBezTo>
                  <a:pt x="1070" y="5218"/>
                  <a:pt x="1053" y="5295"/>
                  <a:pt x="1049" y="5315"/>
                </a:cubicBezTo>
                <a:cubicBezTo>
                  <a:pt x="1048" y="5317"/>
                  <a:pt x="1041" y="5354"/>
                  <a:pt x="1033" y="5395"/>
                </a:cubicBezTo>
                <a:cubicBezTo>
                  <a:pt x="1026" y="5429"/>
                  <a:pt x="1020" y="5460"/>
                  <a:pt x="1018" y="5472"/>
                </a:cubicBezTo>
                <a:cubicBezTo>
                  <a:pt x="1018" y="5470"/>
                  <a:pt x="1017" y="5468"/>
                  <a:pt x="1017" y="5465"/>
                </a:cubicBezTo>
                <a:cubicBezTo>
                  <a:pt x="1015" y="5452"/>
                  <a:pt x="1006" y="5421"/>
                  <a:pt x="995" y="5392"/>
                </a:cubicBezTo>
                <a:cubicBezTo>
                  <a:pt x="985" y="5364"/>
                  <a:pt x="975" y="5334"/>
                  <a:pt x="972" y="5325"/>
                </a:cubicBezTo>
                <a:cubicBezTo>
                  <a:pt x="965" y="5302"/>
                  <a:pt x="959" y="5257"/>
                  <a:pt x="960" y="5238"/>
                </a:cubicBezTo>
                <a:cubicBezTo>
                  <a:pt x="962" y="5209"/>
                  <a:pt x="979" y="5153"/>
                  <a:pt x="1010" y="5066"/>
                </a:cubicBezTo>
                <a:cubicBezTo>
                  <a:pt x="1016" y="5051"/>
                  <a:pt x="1029" y="5008"/>
                  <a:pt x="1043" y="4959"/>
                </a:cubicBezTo>
                <a:cubicBezTo>
                  <a:pt x="1050" y="4934"/>
                  <a:pt x="1061" y="4896"/>
                  <a:pt x="1068" y="4874"/>
                </a:cubicBezTo>
                <a:cubicBezTo>
                  <a:pt x="1085" y="4814"/>
                  <a:pt x="1101" y="4751"/>
                  <a:pt x="1113" y="4691"/>
                </a:cubicBezTo>
                <a:cubicBezTo>
                  <a:pt x="1117" y="4668"/>
                  <a:pt x="1118" y="4656"/>
                  <a:pt x="1116" y="4621"/>
                </a:cubicBezTo>
                <a:cubicBezTo>
                  <a:pt x="1109" y="4519"/>
                  <a:pt x="1076" y="4429"/>
                  <a:pt x="1025" y="4374"/>
                </a:cubicBezTo>
                <a:cubicBezTo>
                  <a:pt x="1022" y="4370"/>
                  <a:pt x="1003" y="4353"/>
                  <a:pt x="983" y="4335"/>
                </a:cubicBezTo>
                <a:cubicBezTo>
                  <a:pt x="945" y="4299"/>
                  <a:pt x="925" y="4279"/>
                  <a:pt x="910" y="4259"/>
                </a:cubicBezTo>
                <a:cubicBezTo>
                  <a:pt x="901" y="4245"/>
                  <a:pt x="832" y="4128"/>
                  <a:pt x="829" y="4119"/>
                </a:cubicBezTo>
                <a:cubicBezTo>
                  <a:pt x="828" y="4114"/>
                  <a:pt x="819" y="4103"/>
                  <a:pt x="814" y="4102"/>
                </a:cubicBezTo>
                <a:cubicBezTo>
                  <a:pt x="812" y="4101"/>
                  <a:pt x="810" y="4101"/>
                  <a:pt x="809" y="4103"/>
                </a:cubicBezTo>
                <a:cubicBezTo>
                  <a:pt x="803" y="4110"/>
                  <a:pt x="798" y="4156"/>
                  <a:pt x="799" y="4175"/>
                </a:cubicBezTo>
                <a:cubicBezTo>
                  <a:pt x="800" y="4201"/>
                  <a:pt x="796" y="4233"/>
                  <a:pt x="788" y="4259"/>
                </a:cubicBezTo>
                <a:cubicBezTo>
                  <a:pt x="772" y="4307"/>
                  <a:pt x="767" y="4378"/>
                  <a:pt x="777" y="4408"/>
                </a:cubicBezTo>
                <a:cubicBezTo>
                  <a:pt x="779" y="4414"/>
                  <a:pt x="788" y="4428"/>
                  <a:pt x="796" y="4439"/>
                </a:cubicBezTo>
                <a:cubicBezTo>
                  <a:pt x="812" y="4459"/>
                  <a:pt x="843" y="4514"/>
                  <a:pt x="861" y="4552"/>
                </a:cubicBezTo>
                <a:lnTo>
                  <a:pt x="866" y="4562"/>
                </a:lnTo>
                <a:cubicBezTo>
                  <a:pt x="870" y="4570"/>
                  <a:pt x="873" y="4578"/>
                  <a:pt x="874" y="4580"/>
                </a:cubicBezTo>
                <a:cubicBezTo>
                  <a:pt x="876" y="4583"/>
                  <a:pt x="882" y="4595"/>
                  <a:pt x="888" y="4606"/>
                </a:cubicBezTo>
                <a:cubicBezTo>
                  <a:pt x="900" y="4627"/>
                  <a:pt x="912" y="4659"/>
                  <a:pt x="922" y="4697"/>
                </a:cubicBezTo>
                <a:cubicBezTo>
                  <a:pt x="927" y="4716"/>
                  <a:pt x="928" y="4726"/>
                  <a:pt x="928" y="4774"/>
                </a:cubicBezTo>
                <a:cubicBezTo>
                  <a:pt x="928" y="4831"/>
                  <a:pt x="924" y="4894"/>
                  <a:pt x="918" y="4924"/>
                </a:cubicBezTo>
                <a:cubicBezTo>
                  <a:pt x="895" y="5035"/>
                  <a:pt x="894" y="5040"/>
                  <a:pt x="897" y="5088"/>
                </a:cubicBezTo>
                <a:cubicBezTo>
                  <a:pt x="904" y="5198"/>
                  <a:pt x="913" y="5237"/>
                  <a:pt x="962" y="5367"/>
                </a:cubicBezTo>
                <a:lnTo>
                  <a:pt x="991" y="5444"/>
                </a:lnTo>
                <a:lnTo>
                  <a:pt x="994" y="5503"/>
                </a:lnTo>
                <a:cubicBezTo>
                  <a:pt x="998" y="5558"/>
                  <a:pt x="998" y="5564"/>
                  <a:pt x="992" y="5586"/>
                </a:cubicBezTo>
                <a:cubicBezTo>
                  <a:pt x="987" y="5611"/>
                  <a:pt x="962" y="5706"/>
                  <a:pt x="958" y="5717"/>
                </a:cubicBezTo>
                <a:cubicBezTo>
                  <a:pt x="956" y="5723"/>
                  <a:pt x="953" y="5734"/>
                  <a:pt x="952" y="5737"/>
                </a:cubicBezTo>
                <a:cubicBezTo>
                  <a:pt x="951" y="5740"/>
                  <a:pt x="939" y="5772"/>
                  <a:pt x="931" y="5794"/>
                </a:cubicBezTo>
                <a:cubicBezTo>
                  <a:pt x="928" y="5802"/>
                  <a:pt x="925" y="5809"/>
                  <a:pt x="925" y="5811"/>
                </a:cubicBezTo>
                <a:cubicBezTo>
                  <a:pt x="922" y="5820"/>
                  <a:pt x="893" y="5878"/>
                  <a:pt x="882" y="5897"/>
                </a:cubicBezTo>
                <a:cubicBezTo>
                  <a:pt x="839" y="5972"/>
                  <a:pt x="767" y="6043"/>
                  <a:pt x="662" y="6117"/>
                </a:cubicBezTo>
                <a:cubicBezTo>
                  <a:pt x="633" y="6136"/>
                  <a:pt x="566" y="6177"/>
                  <a:pt x="545" y="6188"/>
                </a:cubicBezTo>
                <a:cubicBezTo>
                  <a:pt x="546" y="6186"/>
                  <a:pt x="547" y="6183"/>
                  <a:pt x="548" y="6181"/>
                </a:cubicBezTo>
                <a:cubicBezTo>
                  <a:pt x="569" y="6139"/>
                  <a:pt x="590" y="6081"/>
                  <a:pt x="601" y="6029"/>
                </a:cubicBezTo>
                <a:cubicBezTo>
                  <a:pt x="614" y="5975"/>
                  <a:pt x="618" y="5939"/>
                  <a:pt x="617" y="5894"/>
                </a:cubicBezTo>
                <a:cubicBezTo>
                  <a:pt x="617" y="5861"/>
                  <a:pt x="618" y="5837"/>
                  <a:pt x="621" y="5810"/>
                </a:cubicBezTo>
                <a:cubicBezTo>
                  <a:pt x="624" y="5785"/>
                  <a:pt x="636" y="5730"/>
                  <a:pt x="650" y="5681"/>
                </a:cubicBezTo>
                <a:cubicBezTo>
                  <a:pt x="676" y="5588"/>
                  <a:pt x="678" y="5580"/>
                  <a:pt x="685" y="5538"/>
                </a:cubicBezTo>
                <a:cubicBezTo>
                  <a:pt x="697" y="5462"/>
                  <a:pt x="689" y="5394"/>
                  <a:pt x="661" y="5341"/>
                </a:cubicBezTo>
                <a:cubicBezTo>
                  <a:pt x="657" y="5333"/>
                  <a:pt x="654" y="5326"/>
                  <a:pt x="653" y="5325"/>
                </a:cubicBezTo>
                <a:lnTo>
                  <a:pt x="653" y="5325"/>
                </a:lnTo>
                <a:cubicBezTo>
                  <a:pt x="653" y="5323"/>
                  <a:pt x="647" y="5314"/>
                  <a:pt x="642" y="5307"/>
                </a:cubicBezTo>
                <a:cubicBezTo>
                  <a:pt x="636" y="5299"/>
                  <a:pt x="629" y="5289"/>
                  <a:pt x="627" y="5284"/>
                </a:cubicBezTo>
                <a:cubicBezTo>
                  <a:pt x="618" y="5270"/>
                  <a:pt x="564" y="5223"/>
                  <a:pt x="534" y="5204"/>
                </a:cubicBezTo>
                <a:cubicBezTo>
                  <a:pt x="500" y="5183"/>
                  <a:pt x="469" y="5170"/>
                  <a:pt x="436" y="5163"/>
                </a:cubicBezTo>
                <a:cubicBezTo>
                  <a:pt x="398" y="5155"/>
                  <a:pt x="385" y="5154"/>
                  <a:pt x="317" y="5158"/>
                </a:cubicBezTo>
                <a:cubicBezTo>
                  <a:pt x="258" y="5162"/>
                  <a:pt x="247" y="5164"/>
                  <a:pt x="215" y="5176"/>
                </a:cubicBezTo>
                <a:cubicBezTo>
                  <a:pt x="206" y="5179"/>
                  <a:pt x="194" y="5182"/>
                  <a:pt x="188" y="5184"/>
                </a:cubicBezTo>
                <a:cubicBezTo>
                  <a:pt x="188" y="5184"/>
                  <a:pt x="178" y="5186"/>
                  <a:pt x="175" y="5188"/>
                </a:cubicBezTo>
                <a:cubicBezTo>
                  <a:pt x="174" y="5188"/>
                  <a:pt x="171" y="5190"/>
                  <a:pt x="166" y="5191"/>
                </a:cubicBezTo>
                <a:cubicBezTo>
                  <a:pt x="154" y="5194"/>
                  <a:pt x="128" y="5208"/>
                  <a:pt x="112" y="5220"/>
                </a:cubicBezTo>
                <a:cubicBezTo>
                  <a:pt x="62" y="5259"/>
                  <a:pt x="49" y="5305"/>
                  <a:pt x="70" y="5364"/>
                </a:cubicBezTo>
                <a:cubicBezTo>
                  <a:pt x="79" y="5389"/>
                  <a:pt x="96" y="5411"/>
                  <a:pt x="116" y="5423"/>
                </a:cubicBezTo>
                <a:cubicBezTo>
                  <a:pt x="120" y="5425"/>
                  <a:pt x="129" y="5431"/>
                  <a:pt x="136" y="5435"/>
                </a:cubicBezTo>
                <a:cubicBezTo>
                  <a:pt x="143" y="5439"/>
                  <a:pt x="153" y="5448"/>
                  <a:pt x="158" y="5456"/>
                </a:cubicBezTo>
                <a:cubicBezTo>
                  <a:pt x="169" y="5470"/>
                  <a:pt x="170" y="5470"/>
                  <a:pt x="172" y="5470"/>
                </a:cubicBezTo>
                <a:lnTo>
                  <a:pt x="174" y="5470"/>
                </a:lnTo>
                <a:lnTo>
                  <a:pt x="175" y="5469"/>
                </a:lnTo>
                <a:cubicBezTo>
                  <a:pt x="175" y="5468"/>
                  <a:pt x="176" y="5467"/>
                  <a:pt x="180" y="5418"/>
                </a:cubicBezTo>
                <a:cubicBezTo>
                  <a:pt x="184" y="5361"/>
                  <a:pt x="185" y="5354"/>
                  <a:pt x="197" y="5321"/>
                </a:cubicBezTo>
                <a:cubicBezTo>
                  <a:pt x="214" y="5272"/>
                  <a:pt x="243" y="5229"/>
                  <a:pt x="257" y="5223"/>
                </a:cubicBezTo>
                <a:cubicBezTo>
                  <a:pt x="269" y="5218"/>
                  <a:pt x="279" y="5220"/>
                  <a:pt x="306" y="5231"/>
                </a:cubicBezTo>
                <a:cubicBezTo>
                  <a:pt x="324" y="5238"/>
                  <a:pt x="350" y="5256"/>
                  <a:pt x="352" y="5261"/>
                </a:cubicBezTo>
                <a:cubicBezTo>
                  <a:pt x="353" y="5264"/>
                  <a:pt x="357" y="5269"/>
                  <a:pt x="359" y="5272"/>
                </a:cubicBezTo>
                <a:cubicBezTo>
                  <a:pt x="367" y="5282"/>
                  <a:pt x="385" y="5325"/>
                  <a:pt x="393" y="5355"/>
                </a:cubicBezTo>
                <a:cubicBezTo>
                  <a:pt x="400" y="5383"/>
                  <a:pt x="409" y="5399"/>
                  <a:pt x="433" y="5433"/>
                </a:cubicBezTo>
                <a:cubicBezTo>
                  <a:pt x="443" y="5448"/>
                  <a:pt x="450" y="5459"/>
                  <a:pt x="451" y="5461"/>
                </a:cubicBezTo>
                <a:cubicBezTo>
                  <a:pt x="451" y="5464"/>
                  <a:pt x="455" y="5479"/>
                  <a:pt x="459" y="5492"/>
                </a:cubicBezTo>
                <a:cubicBezTo>
                  <a:pt x="463" y="5506"/>
                  <a:pt x="467" y="5528"/>
                  <a:pt x="469" y="5540"/>
                </a:cubicBezTo>
                <a:cubicBezTo>
                  <a:pt x="471" y="5552"/>
                  <a:pt x="473" y="5565"/>
                  <a:pt x="474" y="5568"/>
                </a:cubicBezTo>
                <a:cubicBezTo>
                  <a:pt x="475" y="5572"/>
                  <a:pt x="478" y="5582"/>
                  <a:pt x="480" y="5592"/>
                </a:cubicBezTo>
                <a:cubicBezTo>
                  <a:pt x="483" y="5602"/>
                  <a:pt x="490" y="5624"/>
                  <a:pt x="496" y="5641"/>
                </a:cubicBezTo>
                <a:cubicBezTo>
                  <a:pt x="516" y="5698"/>
                  <a:pt x="518" y="5713"/>
                  <a:pt x="517" y="5774"/>
                </a:cubicBezTo>
                <a:cubicBezTo>
                  <a:pt x="516" y="5788"/>
                  <a:pt x="518" y="5812"/>
                  <a:pt x="521" y="5828"/>
                </a:cubicBezTo>
                <a:cubicBezTo>
                  <a:pt x="527" y="5858"/>
                  <a:pt x="548" y="5916"/>
                  <a:pt x="563" y="5941"/>
                </a:cubicBezTo>
                <a:cubicBezTo>
                  <a:pt x="574" y="5960"/>
                  <a:pt x="582" y="5983"/>
                  <a:pt x="583" y="5998"/>
                </a:cubicBezTo>
                <a:cubicBezTo>
                  <a:pt x="583" y="6005"/>
                  <a:pt x="581" y="6019"/>
                  <a:pt x="577" y="6029"/>
                </a:cubicBezTo>
                <a:cubicBezTo>
                  <a:pt x="574" y="6039"/>
                  <a:pt x="570" y="6053"/>
                  <a:pt x="570" y="6059"/>
                </a:cubicBezTo>
                <a:cubicBezTo>
                  <a:pt x="566" y="6084"/>
                  <a:pt x="535" y="6164"/>
                  <a:pt x="518" y="6191"/>
                </a:cubicBezTo>
                <a:cubicBezTo>
                  <a:pt x="508" y="6207"/>
                  <a:pt x="501" y="6211"/>
                  <a:pt x="451" y="6234"/>
                </a:cubicBezTo>
                <a:cubicBezTo>
                  <a:pt x="373" y="6269"/>
                  <a:pt x="270" y="6308"/>
                  <a:pt x="195" y="6331"/>
                </a:cubicBezTo>
                <a:cubicBezTo>
                  <a:pt x="144" y="6346"/>
                  <a:pt x="131" y="6349"/>
                  <a:pt x="76" y="6361"/>
                </a:cubicBezTo>
                <a:cubicBezTo>
                  <a:pt x="27" y="6371"/>
                  <a:pt x="6" y="6379"/>
                  <a:pt x="1" y="6390"/>
                </a:cubicBezTo>
                <a:cubicBezTo>
                  <a:pt x="-1" y="6394"/>
                  <a:pt x="0" y="6398"/>
                  <a:pt x="2" y="6402"/>
                </a:cubicBezTo>
                <a:cubicBezTo>
                  <a:pt x="4" y="6405"/>
                  <a:pt x="7" y="6408"/>
                  <a:pt x="11" y="6408"/>
                </a:cubicBezTo>
                <a:lnTo>
                  <a:pt x="11" y="6408"/>
                </a:lnTo>
                <a:cubicBezTo>
                  <a:pt x="15" y="6408"/>
                  <a:pt x="19" y="6405"/>
                  <a:pt x="22" y="6402"/>
                </a:cubicBezTo>
                <a:cubicBezTo>
                  <a:pt x="27" y="6395"/>
                  <a:pt x="43" y="6390"/>
                  <a:pt x="95" y="6380"/>
                </a:cubicBezTo>
                <a:cubicBezTo>
                  <a:pt x="201" y="6358"/>
                  <a:pt x="337" y="6310"/>
                  <a:pt x="469" y="6250"/>
                </a:cubicBezTo>
                <a:cubicBezTo>
                  <a:pt x="492" y="6239"/>
                  <a:pt x="510" y="6231"/>
                  <a:pt x="512" y="6231"/>
                </a:cubicBezTo>
                <a:cubicBezTo>
                  <a:pt x="514" y="6230"/>
                  <a:pt x="517" y="6229"/>
                  <a:pt x="518" y="6227"/>
                </a:cubicBezTo>
                <a:cubicBezTo>
                  <a:pt x="519" y="6226"/>
                  <a:pt x="526" y="6223"/>
                  <a:pt x="534" y="6219"/>
                </a:cubicBezTo>
                <a:cubicBezTo>
                  <a:pt x="667" y="6152"/>
                  <a:pt x="801" y="6048"/>
                  <a:pt x="868" y="5959"/>
                </a:cubicBezTo>
                <a:cubicBezTo>
                  <a:pt x="883" y="5938"/>
                  <a:pt x="896" y="5917"/>
                  <a:pt x="916" y="5882"/>
                </a:cubicBezTo>
                <a:cubicBezTo>
                  <a:pt x="937" y="5844"/>
                  <a:pt x="943" y="5836"/>
                  <a:pt x="972" y="5811"/>
                </a:cubicBezTo>
                <a:cubicBezTo>
                  <a:pt x="1000" y="5787"/>
                  <a:pt x="1014" y="5779"/>
                  <a:pt x="1039" y="5772"/>
                </a:cubicBezTo>
                <a:cubicBezTo>
                  <a:pt x="1082" y="5762"/>
                  <a:pt x="1106" y="5759"/>
                  <a:pt x="1211" y="5748"/>
                </a:cubicBezTo>
                <a:cubicBezTo>
                  <a:pt x="1265" y="5743"/>
                  <a:pt x="1298" y="5737"/>
                  <a:pt x="1336" y="5726"/>
                </a:cubicBezTo>
                <a:cubicBezTo>
                  <a:pt x="1339" y="5725"/>
                  <a:pt x="1351" y="5721"/>
                  <a:pt x="1362" y="5718"/>
                </a:cubicBezTo>
                <a:cubicBezTo>
                  <a:pt x="1381" y="5713"/>
                  <a:pt x="1408" y="5704"/>
                  <a:pt x="1420" y="5699"/>
                </a:cubicBezTo>
                <a:cubicBezTo>
                  <a:pt x="1426" y="5696"/>
                  <a:pt x="1429" y="5695"/>
                  <a:pt x="1438" y="5693"/>
                </a:cubicBezTo>
                <a:cubicBezTo>
                  <a:pt x="1442" y="5692"/>
                  <a:pt x="1450" y="5689"/>
                  <a:pt x="1454" y="5687"/>
                </a:cubicBezTo>
                <a:cubicBezTo>
                  <a:pt x="1459" y="5685"/>
                  <a:pt x="1465" y="5682"/>
                  <a:pt x="1467" y="5682"/>
                </a:cubicBezTo>
                <a:cubicBezTo>
                  <a:pt x="1483" y="5678"/>
                  <a:pt x="1546" y="5650"/>
                  <a:pt x="1567" y="5638"/>
                </a:cubicBezTo>
                <a:cubicBezTo>
                  <a:pt x="1606" y="5616"/>
                  <a:pt x="1624" y="5600"/>
                  <a:pt x="1676" y="5538"/>
                </a:cubicBezTo>
                <a:cubicBezTo>
                  <a:pt x="1744" y="5455"/>
                  <a:pt x="1766" y="5424"/>
                  <a:pt x="1785" y="5382"/>
                </a:cubicBezTo>
                <a:cubicBezTo>
                  <a:pt x="1803" y="5344"/>
                  <a:pt x="1810" y="5332"/>
                  <a:pt x="1835" y="5304"/>
                </a:cubicBezTo>
                <a:cubicBezTo>
                  <a:pt x="1881" y="5252"/>
                  <a:pt x="1928" y="5221"/>
                  <a:pt x="2008" y="5187"/>
                </a:cubicBezTo>
                <a:cubicBezTo>
                  <a:pt x="2061" y="5165"/>
                  <a:pt x="2065" y="5159"/>
                  <a:pt x="2064" y="5153"/>
                </a:cubicBezTo>
                <a:cubicBezTo>
                  <a:pt x="2063" y="5150"/>
                  <a:pt x="2059" y="5148"/>
                  <a:pt x="2055" y="5148"/>
                </a:cubicBezTo>
                <a:cubicBezTo>
                  <a:pt x="2052" y="5148"/>
                  <a:pt x="2036" y="5148"/>
                  <a:pt x="2018" y="5148"/>
                </a:cubicBezTo>
                <a:cubicBezTo>
                  <a:pt x="2001" y="5148"/>
                  <a:pt x="1983" y="5147"/>
                  <a:pt x="1979" y="5147"/>
                </a:cubicBezTo>
                <a:cubicBezTo>
                  <a:pt x="1975" y="5146"/>
                  <a:pt x="1963" y="5146"/>
                  <a:pt x="1952" y="5145"/>
                </a:cubicBezTo>
                <a:cubicBezTo>
                  <a:pt x="1942" y="5145"/>
                  <a:pt x="1927" y="5144"/>
                  <a:pt x="1919" y="5143"/>
                </a:cubicBezTo>
                <a:cubicBezTo>
                  <a:pt x="1912" y="5142"/>
                  <a:pt x="1891" y="5140"/>
                  <a:pt x="1874" y="5138"/>
                </a:cubicBezTo>
                <a:cubicBezTo>
                  <a:pt x="1857" y="5136"/>
                  <a:pt x="1834" y="5134"/>
                  <a:pt x="1824" y="5132"/>
                </a:cubicBezTo>
                <a:cubicBezTo>
                  <a:pt x="1793" y="5127"/>
                  <a:pt x="1725" y="5124"/>
                  <a:pt x="1704" y="5127"/>
                </a:cubicBezTo>
                <a:cubicBezTo>
                  <a:pt x="1645" y="5136"/>
                  <a:pt x="1593" y="5167"/>
                  <a:pt x="1542" y="5225"/>
                </a:cubicBezTo>
                <a:cubicBezTo>
                  <a:pt x="1516" y="5255"/>
                  <a:pt x="1482" y="5296"/>
                  <a:pt x="1468" y="5314"/>
                </a:cubicBezTo>
                <a:cubicBezTo>
                  <a:pt x="1463" y="5321"/>
                  <a:pt x="1451" y="5335"/>
                  <a:pt x="1442" y="5346"/>
                </a:cubicBezTo>
                <a:cubicBezTo>
                  <a:pt x="1417" y="5376"/>
                  <a:pt x="1398" y="5402"/>
                  <a:pt x="1380" y="5428"/>
                </a:cubicBezTo>
                <a:cubicBezTo>
                  <a:pt x="1359" y="5460"/>
                  <a:pt x="1341" y="5483"/>
                  <a:pt x="1327" y="5499"/>
                </a:cubicBezTo>
                <a:cubicBezTo>
                  <a:pt x="1320" y="5506"/>
                  <a:pt x="1313" y="5513"/>
                  <a:pt x="1311" y="5515"/>
                </a:cubicBezTo>
                <a:cubicBezTo>
                  <a:pt x="1309" y="5517"/>
                  <a:pt x="1282" y="5542"/>
                  <a:pt x="1264" y="5558"/>
                </a:cubicBezTo>
                <a:cubicBezTo>
                  <a:pt x="1258" y="5564"/>
                  <a:pt x="1162" y="5631"/>
                  <a:pt x="1148" y="5639"/>
                </a:cubicBezTo>
                <a:cubicBezTo>
                  <a:pt x="1144" y="5641"/>
                  <a:pt x="1140" y="5645"/>
                  <a:pt x="1137" y="5647"/>
                </a:cubicBezTo>
                <a:cubicBezTo>
                  <a:pt x="1136" y="5649"/>
                  <a:pt x="1129" y="5655"/>
                  <a:pt x="1121" y="5660"/>
                </a:cubicBezTo>
                <a:cubicBezTo>
                  <a:pt x="1114" y="5666"/>
                  <a:pt x="1095" y="5684"/>
                  <a:pt x="1080" y="5701"/>
                </a:cubicBezTo>
                <a:cubicBezTo>
                  <a:pt x="1065" y="5719"/>
                  <a:pt x="1054" y="5730"/>
                  <a:pt x="1052" y="5732"/>
                </a:cubicBezTo>
                <a:cubicBezTo>
                  <a:pt x="1048" y="5733"/>
                  <a:pt x="1038" y="5741"/>
                  <a:pt x="1035" y="5744"/>
                </a:cubicBezTo>
                <a:cubicBezTo>
                  <a:pt x="1029" y="5750"/>
                  <a:pt x="1017" y="5757"/>
                  <a:pt x="1010" y="5760"/>
                </a:cubicBezTo>
                <a:cubicBezTo>
                  <a:pt x="992" y="5766"/>
                  <a:pt x="978" y="5775"/>
                  <a:pt x="962" y="5789"/>
                </a:cubicBezTo>
                <a:cubicBezTo>
                  <a:pt x="958" y="5793"/>
                  <a:pt x="955" y="5796"/>
                  <a:pt x="952" y="5798"/>
                </a:cubicBezTo>
                <a:cubicBezTo>
                  <a:pt x="953" y="5796"/>
                  <a:pt x="954" y="5794"/>
                  <a:pt x="956" y="5791"/>
                </a:cubicBezTo>
                <a:cubicBezTo>
                  <a:pt x="965" y="5774"/>
                  <a:pt x="1020" y="5580"/>
                  <a:pt x="1025" y="5546"/>
                </a:cubicBezTo>
                <a:cubicBezTo>
                  <a:pt x="1025" y="5544"/>
                  <a:pt x="1028" y="5530"/>
                  <a:pt x="1032" y="5514"/>
                </a:cubicBezTo>
                <a:cubicBezTo>
                  <a:pt x="1040" y="5478"/>
                  <a:pt x="1041" y="5470"/>
                  <a:pt x="1047" y="5441"/>
                </a:cubicBezTo>
                <a:cubicBezTo>
                  <a:pt x="1049" y="5428"/>
                  <a:pt x="1055" y="5399"/>
                  <a:pt x="1060" y="5376"/>
                </a:cubicBezTo>
                <a:lnTo>
                  <a:pt x="1061" y="5371"/>
                </a:lnTo>
                <a:cubicBezTo>
                  <a:pt x="1066" y="5342"/>
                  <a:pt x="1070" y="5324"/>
                  <a:pt x="1072" y="5315"/>
                </a:cubicBezTo>
                <a:lnTo>
                  <a:pt x="1072" y="5313"/>
                </a:lnTo>
                <a:cubicBezTo>
                  <a:pt x="1080" y="5267"/>
                  <a:pt x="1145" y="5153"/>
                  <a:pt x="1196" y="5096"/>
                </a:cubicBezTo>
                <a:cubicBezTo>
                  <a:pt x="1248" y="5037"/>
                  <a:pt x="1312" y="5005"/>
                  <a:pt x="1450" y="4968"/>
                </a:cubicBezTo>
                <a:cubicBezTo>
                  <a:pt x="1526" y="4947"/>
                  <a:pt x="1543" y="4941"/>
                  <a:pt x="1676" y="4889"/>
                </a:cubicBezTo>
                <a:cubicBezTo>
                  <a:pt x="1759" y="4856"/>
                  <a:pt x="1807" y="4823"/>
                  <a:pt x="1836" y="4780"/>
                </a:cubicBezTo>
                <a:cubicBezTo>
                  <a:pt x="1874" y="4726"/>
                  <a:pt x="1909" y="4681"/>
                  <a:pt x="1949" y="4636"/>
                </a:cubicBezTo>
                <a:cubicBezTo>
                  <a:pt x="2014" y="4561"/>
                  <a:pt x="2042" y="4536"/>
                  <a:pt x="2097" y="4501"/>
                </a:cubicBezTo>
                <a:cubicBezTo>
                  <a:pt x="2135" y="4476"/>
                  <a:pt x="2180" y="4460"/>
                  <a:pt x="2226" y="4456"/>
                </a:cubicBezTo>
                <a:cubicBezTo>
                  <a:pt x="2273" y="4452"/>
                  <a:pt x="2319" y="4458"/>
                  <a:pt x="2359" y="4476"/>
                </a:cubicBezTo>
                <a:cubicBezTo>
                  <a:pt x="2396" y="4491"/>
                  <a:pt x="2453" y="4541"/>
                  <a:pt x="2473" y="4575"/>
                </a:cubicBezTo>
                <a:cubicBezTo>
                  <a:pt x="2480" y="4586"/>
                  <a:pt x="2504" y="4617"/>
                  <a:pt x="2511" y="4617"/>
                </a:cubicBezTo>
                <a:moveTo>
                  <a:pt x="1387" y="4927"/>
                </a:moveTo>
                <a:cubicBezTo>
                  <a:pt x="1389" y="4925"/>
                  <a:pt x="1395" y="4922"/>
                  <a:pt x="1396" y="4918"/>
                </a:cubicBezTo>
                <a:lnTo>
                  <a:pt x="1396" y="4918"/>
                </a:lnTo>
                <a:cubicBezTo>
                  <a:pt x="1401" y="4917"/>
                  <a:pt x="1409" y="4909"/>
                  <a:pt x="1411" y="4907"/>
                </a:cubicBezTo>
                <a:cubicBezTo>
                  <a:pt x="1428" y="4890"/>
                  <a:pt x="1474" y="4852"/>
                  <a:pt x="1503" y="4833"/>
                </a:cubicBezTo>
                <a:cubicBezTo>
                  <a:pt x="1518" y="4823"/>
                  <a:pt x="1553" y="4807"/>
                  <a:pt x="1591" y="4793"/>
                </a:cubicBezTo>
                <a:cubicBezTo>
                  <a:pt x="1601" y="4790"/>
                  <a:pt x="1611" y="4786"/>
                  <a:pt x="1615" y="4784"/>
                </a:cubicBezTo>
                <a:cubicBezTo>
                  <a:pt x="1650" y="4768"/>
                  <a:pt x="1679" y="4754"/>
                  <a:pt x="1692" y="4747"/>
                </a:cubicBezTo>
                <a:cubicBezTo>
                  <a:pt x="1729" y="4728"/>
                  <a:pt x="1756" y="4704"/>
                  <a:pt x="1797" y="4652"/>
                </a:cubicBezTo>
                <a:cubicBezTo>
                  <a:pt x="1808" y="4638"/>
                  <a:pt x="1820" y="4622"/>
                  <a:pt x="1825" y="4617"/>
                </a:cubicBezTo>
                <a:cubicBezTo>
                  <a:pt x="1829" y="4611"/>
                  <a:pt x="1844" y="4593"/>
                  <a:pt x="1857" y="4577"/>
                </a:cubicBezTo>
                <a:cubicBezTo>
                  <a:pt x="1874" y="4556"/>
                  <a:pt x="1887" y="4540"/>
                  <a:pt x="1896" y="4529"/>
                </a:cubicBezTo>
                <a:cubicBezTo>
                  <a:pt x="1909" y="4512"/>
                  <a:pt x="1910" y="4510"/>
                  <a:pt x="1907" y="4507"/>
                </a:cubicBezTo>
                <a:cubicBezTo>
                  <a:pt x="1905" y="4505"/>
                  <a:pt x="1901" y="4507"/>
                  <a:pt x="1898" y="4511"/>
                </a:cubicBezTo>
                <a:cubicBezTo>
                  <a:pt x="1895" y="4513"/>
                  <a:pt x="1892" y="4518"/>
                  <a:pt x="1887" y="4523"/>
                </a:cubicBezTo>
                <a:cubicBezTo>
                  <a:pt x="1877" y="4534"/>
                  <a:pt x="1863" y="4550"/>
                  <a:pt x="1844" y="4572"/>
                </a:cubicBezTo>
                <a:cubicBezTo>
                  <a:pt x="1810" y="4610"/>
                  <a:pt x="1772" y="4651"/>
                  <a:pt x="1760" y="4664"/>
                </a:cubicBezTo>
                <a:cubicBezTo>
                  <a:pt x="1749" y="4674"/>
                  <a:pt x="1736" y="4687"/>
                  <a:pt x="1734" y="4690"/>
                </a:cubicBezTo>
                <a:cubicBezTo>
                  <a:pt x="1722" y="4706"/>
                  <a:pt x="1641" y="4749"/>
                  <a:pt x="1576" y="4774"/>
                </a:cubicBezTo>
                <a:cubicBezTo>
                  <a:pt x="1550" y="4784"/>
                  <a:pt x="1507" y="4805"/>
                  <a:pt x="1490" y="4815"/>
                </a:cubicBezTo>
                <a:cubicBezTo>
                  <a:pt x="1471" y="4827"/>
                  <a:pt x="1436" y="4854"/>
                  <a:pt x="1419" y="4870"/>
                </a:cubicBezTo>
                <a:cubicBezTo>
                  <a:pt x="1411" y="4877"/>
                  <a:pt x="1395" y="4891"/>
                  <a:pt x="1382" y="4900"/>
                </a:cubicBezTo>
                <a:cubicBezTo>
                  <a:pt x="1370" y="4910"/>
                  <a:pt x="1354" y="4922"/>
                  <a:pt x="1348" y="4926"/>
                </a:cubicBezTo>
                <a:cubicBezTo>
                  <a:pt x="1345" y="4929"/>
                  <a:pt x="1342" y="4931"/>
                  <a:pt x="1339" y="4933"/>
                </a:cubicBezTo>
                <a:cubicBezTo>
                  <a:pt x="1342" y="4927"/>
                  <a:pt x="1344" y="4924"/>
                  <a:pt x="1344" y="4923"/>
                </a:cubicBezTo>
                <a:cubicBezTo>
                  <a:pt x="1347" y="4921"/>
                  <a:pt x="1353" y="4906"/>
                  <a:pt x="1355" y="4902"/>
                </a:cubicBezTo>
                <a:cubicBezTo>
                  <a:pt x="1363" y="4883"/>
                  <a:pt x="1390" y="4842"/>
                  <a:pt x="1402" y="4831"/>
                </a:cubicBezTo>
                <a:cubicBezTo>
                  <a:pt x="1418" y="4816"/>
                  <a:pt x="1444" y="4797"/>
                  <a:pt x="1467" y="4784"/>
                </a:cubicBezTo>
                <a:cubicBezTo>
                  <a:pt x="1529" y="4748"/>
                  <a:pt x="1661" y="4660"/>
                  <a:pt x="1676" y="4643"/>
                </a:cubicBezTo>
                <a:cubicBezTo>
                  <a:pt x="1701" y="4617"/>
                  <a:pt x="1758" y="4540"/>
                  <a:pt x="1797" y="4479"/>
                </a:cubicBezTo>
                <a:cubicBezTo>
                  <a:pt x="1811" y="4457"/>
                  <a:pt x="1853" y="4407"/>
                  <a:pt x="1866" y="4397"/>
                </a:cubicBezTo>
                <a:cubicBezTo>
                  <a:pt x="1889" y="4378"/>
                  <a:pt x="1912" y="4364"/>
                  <a:pt x="1938" y="4354"/>
                </a:cubicBezTo>
                <a:cubicBezTo>
                  <a:pt x="1966" y="4343"/>
                  <a:pt x="1986" y="4341"/>
                  <a:pt x="2024" y="4349"/>
                </a:cubicBezTo>
                <a:lnTo>
                  <a:pt x="2024" y="4349"/>
                </a:lnTo>
                <a:cubicBezTo>
                  <a:pt x="2035" y="4351"/>
                  <a:pt x="2054" y="4356"/>
                  <a:pt x="2065" y="4358"/>
                </a:cubicBezTo>
                <a:cubicBezTo>
                  <a:pt x="2076" y="4361"/>
                  <a:pt x="2103" y="4368"/>
                  <a:pt x="2126" y="4373"/>
                </a:cubicBezTo>
                <a:lnTo>
                  <a:pt x="2127" y="4374"/>
                </a:lnTo>
                <a:cubicBezTo>
                  <a:pt x="2164" y="4382"/>
                  <a:pt x="2192" y="4391"/>
                  <a:pt x="2213" y="4398"/>
                </a:cubicBezTo>
                <a:lnTo>
                  <a:pt x="2214" y="4399"/>
                </a:lnTo>
                <a:cubicBezTo>
                  <a:pt x="2224" y="4402"/>
                  <a:pt x="2243" y="4409"/>
                  <a:pt x="2257" y="4413"/>
                </a:cubicBezTo>
                <a:cubicBezTo>
                  <a:pt x="2282" y="4421"/>
                  <a:pt x="2299" y="4428"/>
                  <a:pt x="2319" y="4438"/>
                </a:cubicBezTo>
                <a:cubicBezTo>
                  <a:pt x="2298" y="4433"/>
                  <a:pt x="2276" y="4430"/>
                  <a:pt x="2242" y="4430"/>
                </a:cubicBezTo>
                <a:cubicBezTo>
                  <a:pt x="2203" y="4430"/>
                  <a:pt x="2140" y="4447"/>
                  <a:pt x="2100" y="4470"/>
                </a:cubicBezTo>
                <a:cubicBezTo>
                  <a:pt x="2078" y="4482"/>
                  <a:pt x="2032" y="4515"/>
                  <a:pt x="2014" y="4532"/>
                </a:cubicBezTo>
                <a:cubicBezTo>
                  <a:pt x="1989" y="4555"/>
                  <a:pt x="1956" y="4590"/>
                  <a:pt x="1922" y="4630"/>
                </a:cubicBezTo>
                <a:cubicBezTo>
                  <a:pt x="1883" y="4675"/>
                  <a:pt x="1865" y="4698"/>
                  <a:pt x="1821" y="4761"/>
                </a:cubicBezTo>
                <a:cubicBezTo>
                  <a:pt x="1792" y="4802"/>
                  <a:pt x="1758" y="4829"/>
                  <a:pt x="1707" y="4851"/>
                </a:cubicBezTo>
                <a:cubicBezTo>
                  <a:pt x="1611" y="4892"/>
                  <a:pt x="1527" y="4923"/>
                  <a:pt x="1462" y="4940"/>
                </a:cubicBezTo>
                <a:cubicBezTo>
                  <a:pt x="1393" y="4958"/>
                  <a:pt x="1361" y="4969"/>
                  <a:pt x="1322" y="4984"/>
                </a:cubicBezTo>
                <a:cubicBezTo>
                  <a:pt x="1316" y="4986"/>
                  <a:pt x="1311" y="4988"/>
                  <a:pt x="1307" y="4990"/>
                </a:cubicBezTo>
                <a:cubicBezTo>
                  <a:pt x="1311" y="4987"/>
                  <a:pt x="1315" y="4983"/>
                  <a:pt x="1320" y="4979"/>
                </a:cubicBezTo>
                <a:cubicBezTo>
                  <a:pt x="1334" y="4968"/>
                  <a:pt x="1353" y="4953"/>
                  <a:pt x="1362" y="4945"/>
                </a:cubicBezTo>
                <a:cubicBezTo>
                  <a:pt x="1372" y="4937"/>
                  <a:pt x="1383" y="4929"/>
                  <a:pt x="1387" y="4927"/>
                </a:cubicBezTo>
                <a:moveTo>
                  <a:pt x="2117" y="4348"/>
                </a:moveTo>
                <a:cubicBezTo>
                  <a:pt x="2105" y="4345"/>
                  <a:pt x="2080" y="4339"/>
                  <a:pt x="2062" y="4335"/>
                </a:cubicBezTo>
                <a:cubicBezTo>
                  <a:pt x="2056" y="4333"/>
                  <a:pt x="2050" y="4332"/>
                  <a:pt x="2045" y="4330"/>
                </a:cubicBezTo>
                <a:cubicBezTo>
                  <a:pt x="2067" y="4329"/>
                  <a:pt x="2105" y="4328"/>
                  <a:pt x="2123" y="4328"/>
                </a:cubicBezTo>
                <a:cubicBezTo>
                  <a:pt x="2181" y="4331"/>
                  <a:pt x="2226" y="4339"/>
                  <a:pt x="2273" y="4355"/>
                </a:cubicBezTo>
                <a:cubicBezTo>
                  <a:pt x="2338" y="4377"/>
                  <a:pt x="2373" y="4395"/>
                  <a:pt x="2416" y="4431"/>
                </a:cubicBezTo>
                <a:cubicBezTo>
                  <a:pt x="2443" y="4453"/>
                  <a:pt x="2467" y="4478"/>
                  <a:pt x="2469" y="4483"/>
                </a:cubicBezTo>
                <a:cubicBezTo>
                  <a:pt x="2469" y="4485"/>
                  <a:pt x="2470" y="4487"/>
                  <a:pt x="2471" y="4489"/>
                </a:cubicBezTo>
                <a:cubicBezTo>
                  <a:pt x="2472" y="4489"/>
                  <a:pt x="2473" y="4490"/>
                  <a:pt x="2474" y="4490"/>
                </a:cubicBezTo>
                <a:cubicBezTo>
                  <a:pt x="2477" y="4494"/>
                  <a:pt x="2486" y="4518"/>
                  <a:pt x="2489" y="4542"/>
                </a:cubicBezTo>
                <a:lnTo>
                  <a:pt x="2490" y="4553"/>
                </a:lnTo>
                <a:lnTo>
                  <a:pt x="2489" y="4551"/>
                </a:lnTo>
                <a:cubicBezTo>
                  <a:pt x="2458" y="4511"/>
                  <a:pt x="2420" y="4477"/>
                  <a:pt x="2370" y="4444"/>
                </a:cubicBezTo>
                <a:cubicBezTo>
                  <a:pt x="2325" y="4415"/>
                  <a:pt x="2306" y="4406"/>
                  <a:pt x="2258" y="4390"/>
                </a:cubicBezTo>
                <a:cubicBezTo>
                  <a:pt x="2242" y="4385"/>
                  <a:pt x="2219" y="4377"/>
                  <a:pt x="2206" y="4372"/>
                </a:cubicBezTo>
                <a:cubicBezTo>
                  <a:pt x="2193" y="4367"/>
                  <a:pt x="2173" y="4361"/>
                  <a:pt x="2161" y="4358"/>
                </a:cubicBezTo>
                <a:cubicBezTo>
                  <a:pt x="2149" y="4356"/>
                  <a:pt x="2130" y="4351"/>
                  <a:pt x="2117" y="4348"/>
                </a:cubicBezTo>
                <a:moveTo>
                  <a:pt x="1858" y="4046"/>
                </a:moveTo>
                <a:cubicBezTo>
                  <a:pt x="1858" y="4049"/>
                  <a:pt x="1849" y="4058"/>
                  <a:pt x="1827" y="4065"/>
                </a:cubicBezTo>
                <a:cubicBezTo>
                  <a:pt x="1825" y="4066"/>
                  <a:pt x="1823" y="4067"/>
                  <a:pt x="1820" y="4068"/>
                </a:cubicBezTo>
                <a:cubicBezTo>
                  <a:pt x="1823" y="4065"/>
                  <a:pt x="1825" y="4063"/>
                  <a:pt x="1829" y="4060"/>
                </a:cubicBezTo>
                <a:cubicBezTo>
                  <a:pt x="1841" y="4049"/>
                  <a:pt x="1851" y="4044"/>
                  <a:pt x="1856" y="4044"/>
                </a:cubicBezTo>
                <a:lnTo>
                  <a:pt x="1857" y="4045"/>
                </a:lnTo>
                <a:cubicBezTo>
                  <a:pt x="1857" y="4045"/>
                  <a:pt x="1858" y="4045"/>
                  <a:pt x="1858" y="4046"/>
                </a:cubicBezTo>
                <a:moveTo>
                  <a:pt x="2699" y="2816"/>
                </a:moveTo>
                <a:cubicBezTo>
                  <a:pt x="2696" y="2814"/>
                  <a:pt x="2688" y="2809"/>
                  <a:pt x="2683" y="2805"/>
                </a:cubicBezTo>
                <a:cubicBezTo>
                  <a:pt x="2682" y="2804"/>
                  <a:pt x="2679" y="2802"/>
                  <a:pt x="2677" y="2805"/>
                </a:cubicBezTo>
                <a:cubicBezTo>
                  <a:pt x="2674" y="2808"/>
                  <a:pt x="2677" y="2810"/>
                  <a:pt x="2681" y="2815"/>
                </a:cubicBezTo>
                <a:cubicBezTo>
                  <a:pt x="2684" y="2819"/>
                  <a:pt x="2689" y="2823"/>
                  <a:pt x="2694" y="2829"/>
                </a:cubicBezTo>
                <a:cubicBezTo>
                  <a:pt x="2707" y="2842"/>
                  <a:pt x="2724" y="2862"/>
                  <a:pt x="2730" y="2871"/>
                </a:cubicBezTo>
                <a:cubicBezTo>
                  <a:pt x="2743" y="2890"/>
                  <a:pt x="2780" y="2936"/>
                  <a:pt x="2795" y="2951"/>
                </a:cubicBezTo>
                <a:cubicBezTo>
                  <a:pt x="2800" y="2956"/>
                  <a:pt x="2808" y="2964"/>
                  <a:pt x="2813" y="2970"/>
                </a:cubicBezTo>
                <a:cubicBezTo>
                  <a:pt x="2817" y="2975"/>
                  <a:pt x="2824" y="2983"/>
                  <a:pt x="2828" y="2987"/>
                </a:cubicBezTo>
                <a:cubicBezTo>
                  <a:pt x="2832" y="2991"/>
                  <a:pt x="2844" y="3004"/>
                  <a:pt x="2854" y="3016"/>
                </a:cubicBezTo>
                <a:cubicBezTo>
                  <a:pt x="2859" y="3022"/>
                  <a:pt x="2863" y="3026"/>
                  <a:pt x="2865" y="3029"/>
                </a:cubicBezTo>
                <a:cubicBezTo>
                  <a:pt x="2857" y="3028"/>
                  <a:pt x="2842" y="3025"/>
                  <a:pt x="2829" y="3024"/>
                </a:cubicBezTo>
                <a:cubicBezTo>
                  <a:pt x="2764" y="3014"/>
                  <a:pt x="2739" y="3004"/>
                  <a:pt x="2674" y="2958"/>
                </a:cubicBezTo>
                <a:cubicBezTo>
                  <a:pt x="2629" y="2926"/>
                  <a:pt x="2601" y="2901"/>
                  <a:pt x="2562" y="2860"/>
                </a:cubicBezTo>
                <a:cubicBezTo>
                  <a:pt x="2529" y="2823"/>
                  <a:pt x="2491" y="2787"/>
                  <a:pt x="2457" y="2760"/>
                </a:cubicBezTo>
                <a:cubicBezTo>
                  <a:pt x="2413" y="2725"/>
                  <a:pt x="2394" y="2718"/>
                  <a:pt x="2386" y="2718"/>
                </a:cubicBezTo>
                <a:cubicBezTo>
                  <a:pt x="2396" y="2714"/>
                  <a:pt x="2418" y="2706"/>
                  <a:pt x="2468" y="2691"/>
                </a:cubicBezTo>
                <a:cubicBezTo>
                  <a:pt x="2470" y="2690"/>
                  <a:pt x="2489" y="2689"/>
                  <a:pt x="2518" y="2688"/>
                </a:cubicBezTo>
                <a:cubicBezTo>
                  <a:pt x="2550" y="2687"/>
                  <a:pt x="2569" y="2688"/>
                  <a:pt x="2586" y="2691"/>
                </a:cubicBezTo>
                <a:cubicBezTo>
                  <a:pt x="2639" y="2701"/>
                  <a:pt x="2716" y="2750"/>
                  <a:pt x="2758" y="2799"/>
                </a:cubicBezTo>
                <a:cubicBezTo>
                  <a:pt x="2771" y="2814"/>
                  <a:pt x="2788" y="2837"/>
                  <a:pt x="2796" y="2849"/>
                </a:cubicBezTo>
                <a:cubicBezTo>
                  <a:pt x="2804" y="2862"/>
                  <a:pt x="2821" y="2887"/>
                  <a:pt x="2833" y="2906"/>
                </a:cubicBezTo>
                <a:cubicBezTo>
                  <a:pt x="2845" y="2924"/>
                  <a:pt x="2860" y="2951"/>
                  <a:pt x="2867" y="2966"/>
                </a:cubicBezTo>
                <a:cubicBezTo>
                  <a:pt x="2879" y="2992"/>
                  <a:pt x="2888" y="3015"/>
                  <a:pt x="2893" y="3028"/>
                </a:cubicBezTo>
                <a:cubicBezTo>
                  <a:pt x="2892" y="3028"/>
                  <a:pt x="2892" y="3027"/>
                  <a:pt x="2891" y="3027"/>
                </a:cubicBezTo>
                <a:cubicBezTo>
                  <a:pt x="2879" y="3012"/>
                  <a:pt x="2829" y="2955"/>
                  <a:pt x="2815" y="2940"/>
                </a:cubicBezTo>
                <a:cubicBezTo>
                  <a:pt x="2809" y="2934"/>
                  <a:pt x="2800" y="2925"/>
                  <a:pt x="2794" y="2919"/>
                </a:cubicBezTo>
                <a:cubicBezTo>
                  <a:pt x="2789" y="2914"/>
                  <a:pt x="2778" y="2900"/>
                  <a:pt x="2769" y="2890"/>
                </a:cubicBezTo>
                <a:cubicBezTo>
                  <a:pt x="2747" y="2863"/>
                  <a:pt x="2708" y="2821"/>
                  <a:pt x="2699" y="2816"/>
                </a:cubicBezTo>
                <a:moveTo>
                  <a:pt x="2080" y="2827"/>
                </a:moveTo>
                <a:cubicBezTo>
                  <a:pt x="2081" y="2826"/>
                  <a:pt x="2084" y="2824"/>
                  <a:pt x="2103" y="2812"/>
                </a:cubicBezTo>
                <a:cubicBezTo>
                  <a:pt x="2154" y="2778"/>
                  <a:pt x="2174" y="2770"/>
                  <a:pt x="2255" y="2750"/>
                </a:cubicBezTo>
                <a:cubicBezTo>
                  <a:pt x="2283" y="2743"/>
                  <a:pt x="2308" y="2737"/>
                  <a:pt x="2310" y="2737"/>
                </a:cubicBezTo>
                <a:cubicBezTo>
                  <a:pt x="2326" y="2732"/>
                  <a:pt x="2355" y="2733"/>
                  <a:pt x="2377" y="2738"/>
                </a:cubicBezTo>
                <a:cubicBezTo>
                  <a:pt x="2402" y="2744"/>
                  <a:pt x="2405" y="2746"/>
                  <a:pt x="2443" y="2777"/>
                </a:cubicBezTo>
                <a:cubicBezTo>
                  <a:pt x="2451" y="2784"/>
                  <a:pt x="2464" y="2795"/>
                  <a:pt x="2471" y="2800"/>
                </a:cubicBezTo>
                <a:lnTo>
                  <a:pt x="2477" y="2805"/>
                </a:lnTo>
                <a:lnTo>
                  <a:pt x="2469" y="2805"/>
                </a:lnTo>
                <a:cubicBezTo>
                  <a:pt x="2448" y="2807"/>
                  <a:pt x="2392" y="2829"/>
                  <a:pt x="2365" y="2847"/>
                </a:cubicBezTo>
                <a:cubicBezTo>
                  <a:pt x="2354" y="2854"/>
                  <a:pt x="2337" y="2867"/>
                  <a:pt x="2328" y="2877"/>
                </a:cubicBezTo>
                <a:cubicBezTo>
                  <a:pt x="2290" y="2918"/>
                  <a:pt x="2270" y="2933"/>
                  <a:pt x="2236" y="2944"/>
                </a:cubicBezTo>
                <a:cubicBezTo>
                  <a:pt x="2210" y="2953"/>
                  <a:pt x="2172" y="2964"/>
                  <a:pt x="2145" y="2969"/>
                </a:cubicBezTo>
                <a:cubicBezTo>
                  <a:pt x="2109" y="2975"/>
                  <a:pt x="2058" y="2988"/>
                  <a:pt x="2032" y="2997"/>
                </a:cubicBezTo>
                <a:cubicBezTo>
                  <a:pt x="2021" y="3001"/>
                  <a:pt x="2007" y="3005"/>
                  <a:pt x="2001" y="3006"/>
                </a:cubicBezTo>
                <a:cubicBezTo>
                  <a:pt x="1980" y="3011"/>
                  <a:pt x="1939" y="3029"/>
                  <a:pt x="1910" y="3046"/>
                </a:cubicBezTo>
                <a:cubicBezTo>
                  <a:pt x="1918" y="3038"/>
                  <a:pt x="1929" y="3029"/>
                  <a:pt x="1939" y="3023"/>
                </a:cubicBezTo>
                <a:cubicBezTo>
                  <a:pt x="1952" y="3013"/>
                  <a:pt x="1969" y="3001"/>
                  <a:pt x="1976" y="2995"/>
                </a:cubicBezTo>
                <a:cubicBezTo>
                  <a:pt x="1996" y="2980"/>
                  <a:pt x="2045" y="2947"/>
                  <a:pt x="2065" y="2937"/>
                </a:cubicBezTo>
                <a:cubicBezTo>
                  <a:pt x="2075" y="2932"/>
                  <a:pt x="2105" y="2915"/>
                  <a:pt x="2132" y="2899"/>
                </a:cubicBezTo>
                <a:cubicBezTo>
                  <a:pt x="2158" y="2884"/>
                  <a:pt x="2195" y="2865"/>
                  <a:pt x="2213" y="2856"/>
                </a:cubicBezTo>
                <a:cubicBezTo>
                  <a:pt x="2239" y="2844"/>
                  <a:pt x="2259" y="2834"/>
                  <a:pt x="2272" y="2827"/>
                </a:cubicBezTo>
                <a:cubicBezTo>
                  <a:pt x="2279" y="2823"/>
                  <a:pt x="2284" y="2821"/>
                  <a:pt x="2288" y="2819"/>
                </a:cubicBezTo>
                <a:cubicBezTo>
                  <a:pt x="2292" y="2816"/>
                  <a:pt x="2295" y="2814"/>
                  <a:pt x="2294" y="2811"/>
                </a:cubicBezTo>
                <a:cubicBezTo>
                  <a:pt x="2294" y="2809"/>
                  <a:pt x="2292" y="2808"/>
                  <a:pt x="2291" y="2808"/>
                </a:cubicBezTo>
                <a:cubicBezTo>
                  <a:pt x="2289" y="2808"/>
                  <a:pt x="2288" y="2809"/>
                  <a:pt x="2288" y="2809"/>
                </a:cubicBezTo>
                <a:cubicBezTo>
                  <a:pt x="2216" y="2828"/>
                  <a:pt x="2062" y="2906"/>
                  <a:pt x="1983" y="2963"/>
                </a:cubicBezTo>
                <a:cubicBezTo>
                  <a:pt x="1968" y="2974"/>
                  <a:pt x="1945" y="2991"/>
                  <a:pt x="1930" y="3001"/>
                </a:cubicBezTo>
                <a:cubicBezTo>
                  <a:pt x="1922" y="3007"/>
                  <a:pt x="1913" y="3014"/>
                  <a:pt x="1906" y="3019"/>
                </a:cubicBezTo>
                <a:cubicBezTo>
                  <a:pt x="1910" y="3013"/>
                  <a:pt x="1915" y="3006"/>
                  <a:pt x="1917" y="3004"/>
                </a:cubicBezTo>
                <a:cubicBezTo>
                  <a:pt x="1918" y="3002"/>
                  <a:pt x="1926" y="2991"/>
                  <a:pt x="1931" y="2984"/>
                </a:cubicBezTo>
                <a:cubicBezTo>
                  <a:pt x="1953" y="2954"/>
                  <a:pt x="2006" y="2893"/>
                  <a:pt x="2039" y="2861"/>
                </a:cubicBezTo>
                <a:cubicBezTo>
                  <a:pt x="2050" y="2850"/>
                  <a:pt x="2077" y="2828"/>
                  <a:pt x="2080" y="2827"/>
                </a:cubicBezTo>
                <a:moveTo>
                  <a:pt x="1709" y="2894"/>
                </a:moveTo>
                <a:cubicBezTo>
                  <a:pt x="1711" y="2886"/>
                  <a:pt x="1720" y="2864"/>
                  <a:pt x="1727" y="2857"/>
                </a:cubicBezTo>
                <a:cubicBezTo>
                  <a:pt x="1732" y="2850"/>
                  <a:pt x="1737" y="2848"/>
                  <a:pt x="1739" y="2848"/>
                </a:cubicBezTo>
                <a:cubicBezTo>
                  <a:pt x="1740" y="2848"/>
                  <a:pt x="1740" y="2848"/>
                  <a:pt x="1740" y="2848"/>
                </a:cubicBezTo>
                <a:cubicBezTo>
                  <a:pt x="1742" y="2849"/>
                  <a:pt x="1743" y="2851"/>
                  <a:pt x="1743" y="2853"/>
                </a:cubicBezTo>
                <a:lnTo>
                  <a:pt x="1743" y="2853"/>
                </a:lnTo>
                <a:cubicBezTo>
                  <a:pt x="1744" y="2856"/>
                  <a:pt x="1743" y="2862"/>
                  <a:pt x="1741" y="2865"/>
                </a:cubicBezTo>
                <a:cubicBezTo>
                  <a:pt x="1739" y="2871"/>
                  <a:pt x="1718" y="2889"/>
                  <a:pt x="1709" y="2894"/>
                </a:cubicBezTo>
                <a:moveTo>
                  <a:pt x="2161" y="1552"/>
                </a:moveTo>
                <a:lnTo>
                  <a:pt x="2161" y="1552"/>
                </a:lnTo>
                <a:cubicBezTo>
                  <a:pt x="2132" y="1575"/>
                  <a:pt x="2110" y="1614"/>
                  <a:pt x="2099" y="1664"/>
                </a:cubicBezTo>
                <a:cubicBezTo>
                  <a:pt x="2092" y="1694"/>
                  <a:pt x="2086" y="1715"/>
                  <a:pt x="2083" y="1724"/>
                </a:cubicBezTo>
                <a:cubicBezTo>
                  <a:pt x="2076" y="1744"/>
                  <a:pt x="2059" y="1803"/>
                  <a:pt x="2057" y="1816"/>
                </a:cubicBezTo>
                <a:cubicBezTo>
                  <a:pt x="2056" y="1819"/>
                  <a:pt x="2055" y="1830"/>
                  <a:pt x="2053" y="1840"/>
                </a:cubicBezTo>
                <a:cubicBezTo>
                  <a:pt x="2051" y="1850"/>
                  <a:pt x="2049" y="1863"/>
                  <a:pt x="2049" y="1869"/>
                </a:cubicBezTo>
                <a:cubicBezTo>
                  <a:pt x="2047" y="1884"/>
                  <a:pt x="2043" y="1906"/>
                  <a:pt x="2040" y="1915"/>
                </a:cubicBezTo>
                <a:cubicBezTo>
                  <a:pt x="2039" y="1919"/>
                  <a:pt x="2022" y="1951"/>
                  <a:pt x="1999" y="1990"/>
                </a:cubicBezTo>
                <a:cubicBezTo>
                  <a:pt x="1978" y="2027"/>
                  <a:pt x="1954" y="2069"/>
                  <a:pt x="1946" y="2084"/>
                </a:cubicBezTo>
                <a:cubicBezTo>
                  <a:pt x="1933" y="2106"/>
                  <a:pt x="1921" y="2125"/>
                  <a:pt x="1898" y="2160"/>
                </a:cubicBezTo>
                <a:cubicBezTo>
                  <a:pt x="1896" y="2164"/>
                  <a:pt x="1891" y="2171"/>
                  <a:pt x="1888" y="2174"/>
                </a:cubicBezTo>
                <a:cubicBezTo>
                  <a:pt x="1885" y="2178"/>
                  <a:pt x="1879" y="2186"/>
                  <a:pt x="1875" y="2191"/>
                </a:cubicBezTo>
                <a:cubicBezTo>
                  <a:pt x="1865" y="2204"/>
                  <a:pt x="1829" y="2239"/>
                  <a:pt x="1824" y="2242"/>
                </a:cubicBezTo>
                <a:cubicBezTo>
                  <a:pt x="1821" y="2242"/>
                  <a:pt x="1818" y="2245"/>
                  <a:pt x="1818" y="2247"/>
                </a:cubicBezTo>
                <a:cubicBezTo>
                  <a:pt x="1817" y="2248"/>
                  <a:pt x="1816" y="2249"/>
                  <a:pt x="1813" y="2251"/>
                </a:cubicBezTo>
                <a:cubicBezTo>
                  <a:pt x="1809" y="2253"/>
                  <a:pt x="1800" y="2259"/>
                  <a:pt x="1792" y="2265"/>
                </a:cubicBezTo>
                <a:lnTo>
                  <a:pt x="1752" y="2292"/>
                </a:lnTo>
                <a:cubicBezTo>
                  <a:pt x="1726" y="2310"/>
                  <a:pt x="1705" y="2325"/>
                  <a:pt x="1696" y="2332"/>
                </a:cubicBezTo>
                <a:cubicBezTo>
                  <a:pt x="1703" y="2321"/>
                  <a:pt x="1716" y="2300"/>
                  <a:pt x="1735" y="2273"/>
                </a:cubicBezTo>
                <a:cubicBezTo>
                  <a:pt x="1756" y="2240"/>
                  <a:pt x="1798" y="2159"/>
                  <a:pt x="1811" y="2126"/>
                </a:cubicBezTo>
                <a:cubicBezTo>
                  <a:pt x="1827" y="2085"/>
                  <a:pt x="1839" y="2048"/>
                  <a:pt x="1848" y="2006"/>
                </a:cubicBezTo>
                <a:cubicBezTo>
                  <a:pt x="1856" y="1966"/>
                  <a:pt x="1866" y="1941"/>
                  <a:pt x="1892" y="1896"/>
                </a:cubicBezTo>
                <a:cubicBezTo>
                  <a:pt x="1900" y="1882"/>
                  <a:pt x="1912" y="1858"/>
                  <a:pt x="1919" y="1842"/>
                </a:cubicBezTo>
                <a:cubicBezTo>
                  <a:pt x="1931" y="1813"/>
                  <a:pt x="1964" y="1746"/>
                  <a:pt x="1979" y="1718"/>
                </a:cubicBezTo>
                <a:cubicBezTo>
                  <a:pt x="1984" y="1709"/>
                  <a:pt x="1987" y="1704"/>
                  <a:pt x="1988" y="1701"/>
                </a:cubicBezTo>
                <a:cubicBezTo>
                  <a:pt x="1991" y="1696"/>
                  <a:pt x="1993" y="1693"/>
                  <a:pt x="1990" y="1691"/>
                </a:cubicBezTo>
                <a:cubicBezTo>
                  <a:pt x="1989" y="1690"/>
                  <a:pt x="1988" y="1690"/>
                  <a:pt x="1988" y="1690"/>
                </a:cubicBezTo>
                <a:cubicBezTo>
                  <a:pt x="1986" y="1690"/>
                  <a:pt x="1984" y="1692"/>
                  <a:pt x="1983" y="1694"/>
                </a:cubicBezTo>
                <a:cubicBezTo>
                  <a:pt x="1957" y="1724"/>
                  <a:pt x="1934" y="1761"/>
                  <a:pt x="1910" y="1813"/>
                </a:cubicBezTo>
                <a:cubicBezTo>
                  <a:pt x="1898" y="1838"/>
                  <a:pt x="1883" y="1867"/>
                  <a:pt x="1876" y="1878"/>
                </a:cubicBezTo>
                <a:cubicBezTo>
                  <a:pt x="1848" y="1924"/>
                  <a:pt x="1834" y="1960"/>
                  <a:pt x="1824" y="2005"/>
                </a:cubicBezTo>
                <a:cubicBezTo>
                  <a:pt x="1812" y="2063"/>
                  <a:pt x="1793" y="2117"/>
                  <a:pt x="1765" y="2171"/>
                </a:cubicBezTo>
                <a:cubicBezTo>
                  <a:pt x="1757" y="2186"/>
                  <a:pt x="1749" y="2202"/>
                  <a:pt x="1748" y="2207"/>
                </a:cubicBezTo>
                <a:cubicBezTo>
                  <a:pt x="1746" y="2211"/>
                  <a:pt x="1724" y="2246"/>
                  <a:pt x="1705" y="2277"/>
                </a:cubicBezTo>
                <a:cubicBezTo>
                  <a:pt x="1734" y="2221"/>
                  <a:pt x="1744" y="2182"/>
                  <a:pt x="1744" y="2128"/>
                </a:cubicBezTo>
                <a:cubicBezTo>
                  <a:pt x="1744" y="2066"/>
                  <a:pt x="1750" y="2025"/>
                  <a:pt x="1766" y="1972"/>
                </a:cubicBezTo>
                <a:cubicBezTo>
                  <a:pt x="1769" y="1959"/>
                  <a:pt x="1774" y="1944"/>
                  <a:pt x="1774" y="1942"/>
                </a:cubicBezTo>
                <a:cubicBezTo>
                  <a:pt x="1774" y="1941"/>
                  <a:pt x="1776" y="1938"/>
                  <a:pt x="1777" y="1934"/>
                </a:cubicBezTo>
                <a:cubicBezTo>
                  <a:pt x="1779" y="1930"/>
                  <a:pt x="1784" y="1914"/>
                  <a:pt x="1787" y="1901"/>
                </a:cubicBezTo>
                <a:cubicBezTo>
                  <a:pt x="1797" y="1861"/>
                  <a:pt x="1801" y="1847"/>
                  <a:pt x="1823" y="1791"/>
                </a:cubicBezTo>
                <a:cubicBezTo>
                  <a:pt x="1844" y="1736"/>
                  <a:pt x="1898" y="1672"/>
                  <a:pt x="1954" y="1636"/>
                </a:cubicBezTo>
                <a:cubicBezTo>
                  <a:pt x="1969" y="1626"/>
                  <a:pt x="1991" y="1611"/>
                  <a:pt x="2004" y="1602"/>
                </a:cubicBezTo>
                <a:cubicBezTo>
                  <a:pt x="2039" y="1578"/>
                  <a:pt x="2058" y="1567"/>
                  <a:pt x="2073" y="1562"/>
                </a:cubicBezTo>
                <a:cubicBezTo>
                  <a:pt x="2089" y="1558"/>
                  <a:pt x="2128" y="1551"/>
                  <a:pt x="2157" y="1549"/>
                </a:cubicBezTo>
                <a:lnTo>
                  <a:pt x="2165" y="1548"/>
                </a:lnTo>
                <a:lnTo>
                  <a:pt x="2161" y="1552"/>
                </a:lnTo>
                <a:moveTo>
                  <a:pt x="2239" y="1562"/>
                </a:moveTo>
                <a:cubicBezTo>
                  <a:pt x="2248" y="1571"/>
                  <a:pt x="2258" y="1599"/>
                  <a:pt x="2259" y="1619"/>
                </a:cubicBezTo>
                <a:cubicBezTo>
                  <a:pt x="2260" y="1623"/>
                  <a:pt x="2260" y="1626"/>
                  <a:pt x="2260" y="1628"/>
                </a:cubicBezTo>
                <a:cubicBezTo>
                  <a:pt x="2247" y="1614"/>
                  <a:pt x="2223" y="1598"/>
                  <a:pt x="2199" y="1591"/>
                </a:cubicBezTo>
                <a:cubicBezTo>
                  <a:pt x="2191" y="1589"/>
                  <a:pt x="2181" y="1588"/>
                  <a:pt x="2172" y="1588"/>
                </a:cubicBezTo>
                <a:cubicBezTo>
                  <a:pt x="2166" y="1588"/>
                  <a:pt x="2159" y="1588"/>
                  <a:pt x="2155" y="1590"/>
                </a:cubicBezTo>
                <a:cubicBezTo>
                  <a:pt x="2164" y="1580"/>
                  <a:pt x="2185" y="1562"/>
                  <a:pt x="2196" y="1557"/>
                </a:cubicBezTo>
                <a:cubicBezTo>
                  <a:pt x="2213" y="1550"/>
                  <a:pt x="2214" y="1550"/>
                  <a:pt x="2225" y="1554"/>
                </a:cubicBezTo>
                <a:lnTo>
                  <a:pt x="2225" y="1554"/>
                </a:lnTo>
                <a:cubicBezTo>
                  <a:pt x="2230" y="1556"/>
                  <a:pt x="2237" y="1560"/>
                  <a:pt x="2239" y="1562"/>
                </a:cubicBezTo>
                <a:moveTo>
                  <a:pt x="1463" y="1806"/>
                </a:moveTo>
                <a:cubicBezTo>
                  <a:pt x="1464" y="1776"/>
                  <a:pt x="1464" y="1772"/>
                  <a:pt x="1468" y="1748"/>
                </a:cubicBezTo>
                <a:cubicBezTo>
                  <a:pt x="1469" y="1739"/>
                  <a:pt x="1470" y="1727"/>
                  <a:pt x="1471" y="1721"/>
                </a:cubicBezTo>
                <a:cubicBezTo>
                  <a:pt x="1471" y="1714"/>
                  <a:pt x="1472" y="1709"/>
                  <a:pt x="1472" y="1708"/>
                </a:cubicBezTo>
                <a:cubicBezTo>
                  <a:pt x="1474" y="1706"/>
                  <a:pt x="1475" y="1682"/>
                  <a:pt x="1475" y="1672"/>
                </a:cubicBezTo>
                <a:cubicBezTo>
                  <a:pt x="1476" y="1654"/>
                  <a:pt x="1477" y="1633"/>
                  <a:pt x="1479" y="1625"/>
                </a:cubicBezTo>
                <a:cubicBezTo>
                  <a:pt x="1496" y="1542"/>
                  <a:pt x="1497" y="1535"/>
                  <a:pt x="1497" y="1461"/>
                </a:cubicBezTo>
                <a:cubicBezTo>
                  <a:pt x="1497" y="1443"/>
                  <a:pt x="1497" y="1421"/>
                  <a:pt x="1497" y="1412"/>
                </a:cubicBezTo>
                <a:cubicBezTo>
                  <a:pt x="1497" y="1402"/>
                  <a:pt x="1495" y="1360"/>
                  <a:pt x="1493" y="1318"/>
                </a:cubicBezTo>
                <a:cubicBezTo>
                  <a:pt x="1491" y="1277"/>
                  <a:pt x="1490" y="1234"/>
                  <a:pt x="1490" y="1224"/>
                </a:cubicBezTo>
                <a:cubicBezTo>
                  <a:pt x="1491" y="1215"/>
                  <a:pt x="1493" y="1194"/>
                  <a:pt x="1495" y="1178"/>
                </a:cubicBezTo>
                <a:cubicBezTo>
                  <a:pt x="1496" y="1162"/>
                  <a:pt x="1498" y="1135"/>
                  <a:pt x="1499" y="1118"/>
                </a:cubicBezTo>
                <a:cubicBezTo>
                  <a:pt x="1499" y="1100"/>
                  <a:pt x="1501" y="1084"/>
                  <a:pt x="1502" y="1081"/>
                </a:cubicBezTo>
                <a:cubicBezTo>
                  <a:pt x="1503" y="1079"/>
                  <a:pt x="1505" y="1073"/>
                  <a:pt x="1504" y="1069"/>
                </a:cubicBezTo>
                <a:cubicBezTo>
                  <a:pt x="1504" y="1065"/>
                  <a:pt x="1510" y="1033"/>
                  <a:pt x="1522" y="981"/>
                </a:cubicBezTo>
                <a:cubicBezTo>
                  <a:pt x="1525" y="966"/>
                  <a:pt x="1529" y="946"/>
                  <a:pt x="1531" y="937"/>
                </a:cubicBezTo>
                <a:cubicBezTo>
                  <a:pt x="1533" y="928"/>
                  <a:pt x="1538" y="908"/>
                  <a:pt x="1542" y="893"/>
                </a:cubicBezTo>
                <a:cubicBezTo>
                  <a:pt x="1550" y="864"/>
                  <a:pt x="1548" y="862"/>
                  <a:pt x="1547" y="861"/>
                </a:cubicBezTo>
                <a:cubicBezTo>
                  <a:pt x="1546" y="860"/>
                  <a:pt x="1544" y="860"/>
                  <a:pt x="1543" y="860"/>
                </a:cubicBezTo>
                <a:cubicBezTo>
                  <a:pt x="1541" y="861"/>
                  <a:pt x="1538" y="862"/>
                  <a:pt x="1520" y="916"/>
                </a:cubicBezTo>
                <a:cubicBezTo>
                  <a:pt x="1511" y="940"/>
                  <a:pt x="1501" y="972"/>
                  <a:pt x="1500" y="982"/>
                </a:cubicBezTo>
                <a:cubicBezTo>
                  <a:pt x="1499" y="988"/>
                  <a:pt x="1498" y="991"/>
                  <a:pt x="1497" y="992"/>
                </a:cubicBezTo>
                <a:cubicBezTo>
                  <a:pt x="1496" y="993"/>
                  <a:pt x="1495" y="997"/>
                  <a:pt x="1488" y="1030"/>
                </a:cubicBezTo>
                <a:cubicBezTo>
                  <a:pt x="1484" y="1047"/>
                  <a:pt x="1480" y="1069"/>
                  <a:pt x="1479" y="1078"/>
                </a:cubicBezTo>
                <a:cubicBezTo>
                  <a:pt x="1479" y="1083"/>
                  <a:pt x="1478" y="1094"/>
                  <a:pt x="1477" y="1101"/>
                </a:cubicBezTo>
                <a:cubicBezTo>
                  <a:pt x="1476" y="1118"/>
                  <a:pt x="1470" y="1200"/>
                  <a:pt x="1468" y="1222"/>
                </a:cubicBezTo>
                <a:cubicBezTo>
                  <a:pt x="1467" y="1232"/>
                  <a:pt x="1469" y="1276"/>
                  <a:pt x="1471" y="1319"/>
                </a:cubicBezTo>
                <a:cubicBezTo>
                  <a:pt x="1474" y="1365"/>
                  <a:pt x="1475" y="1399"/>
                  <a:pt x="1475" y="1402"/>
                </a:cubicBezTo>
                <a:cubicBezTo>
                  <a:pt x="1474" y="1406"/>
                  <a:pt x="1474" y="1427"/>
                  <a:pt x="1474" y="1446"/>
                </a:cubicBezTo>
                <a:cubicBezTo>
                  <a:pt x="1475" y="1532"/>
                  <a:pt x="1472" y="1569"/>
                  <a:pt x="1461" y="1600"/>
                </a:cubicBezTo>
                <a:cubicBezTo>
                  <a:pt x="1457" y="1613"/>
                  <a:pt x="1452" y="1647"/>
                  <a:pt x="1453" y="1661"/>
                </a:cubicBezTo>
                <a:cubicBezTo>
                  <a:pt x="1453" y="1669"/>
                  <a:pt x="1452" y="1687"/>
                  <a:pt x="1451" y="1700"/>
                </a:cubicBezTo>
                <a:lnTo>
                  <a:pt x="1449" y="1710"/>
                </a:lnTo>
                <a:cubicBezTo>
                  <a:pt x="1442" y="1776"/>
                  <a:pt x="1439" y="1832"/>
                  <a:pt x="1442" y="1878"/>
                </a:cubicBezTo>
                <a:lnTo>
                  <a:pt x="1442" y="1885"/>
                </a:lnTo>
                <a:cubicBezTo>
                  <a:pt x="1443" y="1892"/>
                  <a:pt x="1443" y="1899"/>
                  <a:pt x="1443" y="1905"/>
                </a:cubicBezTo>
                <a:cubicBezTo>
                  <a:pt x="1441" y="1892"/>
                  <a:pt x="1438" y="1877"/>
                  <a:pt x="1437" y="1864"/>
                </a:cubicBezTo>
                <a:cubicBezTo>
                  <a:pt x="1432" y="1832"/>
                  <a:pt x="1424" y="1702"/>
                  <a:pt x="1424" y="1663"/>
                </a:cubicBezTo>
                <a:cubicBezTo>
                  <a:pt x="1425" y="1570"/>
                  <a:pt x="1425" y="1566"/>
                  <a:pt x="1419" y="1550"/>
                </a:cubicBezTo>
                <a:cubicBezTo>
                  <a:pt x="1416" y="1541"/>
                  <a:pt x="1408" y="1519"/>
                  <a:pt x="1402" y="1502"/>
                </a:cubicBezTo>
                <a:cubicBezTo>
                  <a:pt x="1396" y="1484"/>
                  <a:pt x="1387" y="1460"/>
                  <a:pt x="1383" y="1449"/>
                </a:cubicBezTo>
                <a:cubicBezTo>
                  <a:pt x="1379" y="1437"/>
                  <a:pt x="1375" y="1427"/>
                  <a:pt x="1375" y="1426"/>
                </a:cubicBezTo>
                <a:cubicBezTo>
                  <a:pt x="1374" y="1423"/>
                  <a:pt x="1366" y="1404"/>
                  <a:pt x="1361" y="1392"/>
                </a:cubicBezTo>
                <a:cubicBezTo>
                  <a:pt x="1335" y="1326"/>
                  <a:pt x="1333" y="1317"/>
                  <a:pt x="1323" y="1266"/>
                </a:cubicBezTo>
                <a:cubicBezTo>
                  <a:pt x="1318" y="1236"/>
                  <a:pt x="1311" y="1127"/>
                  <a:pt x="1313" y="1087"/>
                </a:cubicBezTo>
                <a:cubicBezTo>
                  <a:pt x="1315" y="1014"/>
                  <a:pt x="1340" y="937"/>
                  <a:pt x="1403" y="813"/>
                </a:cubicBezTo>
                <a:cubicBezTo>
                  <a:pt x="1462" y="698"/>
                  <a:pt x="1481" y="662"/>
                  <a:pt x="1512" y="608"/>
                </a:cubicBezTo>
                <a:cubicBezTo>
                  <a:pt x="1563" y="522"/>
                  <a:pt x="1572" y="504"/>
                  <a:pt x="1608" y="422"/>
                </a:cubicBezTo>
                <a:cubicBezTo>
                  <a:pt x="1642" y="345"/>
                  <a:pt x="1659" y="302"/>
                  <a:pt x="1667" y="275"/>
                </a:cubicBezTo>
                <a:cubicBezTo>
                  <a:pt x="1681" y="226"/>
                  <a:pt x="1702" y="119"/>
                  <a:pt x="1706" y="80"/>
                </a:cubicBezTo>
                <a:cubicBezTo>
                  <a:pt x="1706" y="76"/>
                  <a:pt x="1706" y="73"/>
                  <a:pt x="1707" y="70"/>
                </a:cubicBezTo>
                <a:cubicBezTo>
                  <a:pt x="1708" y="75"/>
                  <a:pt x="1709" y="82"/>
                  <a:pt x="1709" y="90"/>
                </a:cubicBezTo>
                <a:cubicBezTo>
                  <a:pt x="1712" y="108"/>
                  <a:pt x="1715" y="133"/>
                  <a:pt x="1718" y="146"/>
                </a:cubicBezTo>
                <a:cubicBezTo>
                  <a:pt x="1720" y="158"/>
                  <a:pt x="1723" y="175"/>
                  <a:pt x="1724" y="183"/>
                </a:cubicBezTo>
                <a:cubicBezTo>
                  <a:pt x="1726" y="191"/>
                  <a:pt x="1731" y="220"/>
                  <a:pt x="1736" y="245"/>
                </a:cubicBezTo>
                <a:cubicBezTo>
                  <a:pt x="1760" y="376"/>
                  <a:pt x="1771" y="495"/>
                  <a:pt x="1767" y="563"/>
                </a:cubicBezTo>
                <a:cubicBezTo>
                  <a:pt x="1764" y="621"/>
                  <a:pt x="1751" y="686"/>
                  <a:pt x="1730" y="753"/>
                </a:cubicBezTo>
                <a:cubicBezTo>
                  <a:pt x="1716" y="796"/>
                  <a:pt x="1685" y="915"/>
                  <a:pt x="1677" y="952"/>
                </a:cubicBezTo>
                <a:cubicBezTo>
                  <a:pt x="1663" y="1019"/>
                  <a:pt x="1661" y="1048"/>
                  <a:pt x="1667" y="1158"/>
                </a:cubicBezTo>
                <a:cubicBezTo>
                  <a:pt x="1670" y="1217"/>
                  <a:pt x="1671" y="1262"/>
                  <a:pt x="1671" y="1265"/>
                </a:cubicBezTo>
                <a:cubicBezTo>
                  <a:pt x="1670" y="1270"/>
                  <a:pt x="1669" y="1284"/>
                  <a:pt x="1669" y="1297"/>
                </a:cubicBezTo>
                <a:cubicBezTo>
                  <a:pt x="1668" y="1349"/>
                  <a:pt x="1649" y="1443"/>
                  <a:pt x="1630" y="1484"/>
                </a:cubicBezTo>
                <a:cubicBezTo>
                  <a:pt x="1626" y="1494"/>
                  <a:pt x="1616" y="1512"/>
                  <a:pt x="1609" y="1524"/>
                </a:cubicBezTo>
                <a:cubicBezTo>
                  <a:pt x="1605" y="1533"/>
                  <a:pt x="1597" y="1547"/>
                  <a:pt x="1596" y="1549"/>
                </a:cubicBezTo>
                <a:cubicBezTo>
                  <a:pt x="1595" y="1551"/>
                  <a:pt x="1587" y="1565"/>
                  <a:pt x="1577" y="1583"/>
                </a:cubicBezTo>
                <a:cubicBezTo>
                  <a:pt x="1551" y="1628"/>
                  <a:pt x="1539" y="1656"/>
                  <a:pt x="1523" y="1704"/>
                </a:cubicBezTo>
                <a:cubicBezTo>
                  <a:pt x="1507" y="1754"/>
                  <a:pt x="1504" y="1771"/>
                  <a:pt x="1499" y="1820"/>
                </a:cubicBezTo>
                <a:cubicBezTo>
                  <a:pt x="1496" y="1853"/>
                  <a:pt x="1494" y="1859"/>
                  <a:pt x="1478" y="1895"/>
                </a:cubicBezTo>
                <a:lnTo>
                  <a:pt x="1466" y="1922"/>
                </a:lnTo>
                <a:lnTo>
                  <a:pt x="1466" y="1911"/>
                </a:lnTo>
                <a:cubicBezTo>
                  <a:pt x="1462" y="1864"/>
                  <a:pt x="1461" y="1835"/>
                  <a:pt x="1463" y="1806"/>
                </a:cubicBezTo>
                <a:moveTo>
                  <a:pt x="374" y="2704"/>
                </a:moveTo>
                <a:cubicBezTo>
                  <a:pt x="374" y="2708"/>
                  <a:pt x="373" y="2721"/>
                  <a:pt x="370" y="2734"/>
                </a:cubicBezTo>
                <a:cubicBezTo>
                  <a:pt x="368" y="2746"/>
                  <a:pt x="365" y="2768"/>
                  <a:pt x="364" y="2783"/>
                </a:cubicBezTo>
                <a:cubicBezTo>
                  <a:pt x="362" y="2817"/>
                  <a:pt x="361" y="2825"/>
                  <a:pt x="359" y="2834"/>
                </a:cubicBezTo>
                <a:cubicBezTo>
                  <a:pt x="357" y="2838"/>
                  <a:pt x="354" y="2852"/>
                  <a:pt x="351" y="2864"/>
                </a:cubicBezTo>
                <a:cubicBezTo>
                  <a:pt x="348" y="2876"/>
                  <a:pt x="344" y="2893"/>
                  <a:pt x="343" y="2899"/>
                </a:cubicBezTo>
                <a:cubicBezTo>
                  <a:pt x="339" y="2912"/>
                  <a:pt x="331" y="2946"/>
                  <a:pt x="330" y="2951"/>
                </a:cubicBezTo>
                <a:cubicBezTo>
                  <a:pt x="322" y="3000"/>
                  <a:pt x="306" y="3073"/>
                  <a:pt x="296" y="3111"/>
                </a:cubicBezTo>
                <a:cubicBezTo>
                  <a:pt x="289" y="3135"/>
                  <a:pt x="282" y="3164"/>
                  <a:pt x="281" y="3169"/>
                </a:cubicBezTo>
                <a:cubicBezTo>
                  <a:pt x="281" y="3174"/>
                  <a:pt x="280" y="3178"/>
                  <a:pt x="280" y="3179"/>
                </a:cubicBezTo>
                <a:cubicBezTo>
                  <a:pt x="278" y="3182"/>
                  <a:pt x="276" y="3204"/>
                  <a:pt x="276" y="3206"/>
                </a:cubicBezTo>
                <a:cubicBezTo>
                  <a:pt x="275" y="3219"/>
                  <a:pt x="274" y="3234"/>
                  <a:pt x="273" y="3238"/>
                </a:cubicBezTo>
                <a:cubicBezTo>
                  <a:pt x="269" y="3284"/>
                  <a:pt x="269" y="3308"/>
                  <a:pt x="272" y="3364"/>
                </a:cubicBezTo>
                <a:cubicBezTo>
                  <a:pt x="275" y="3426"/>
                  <a:pt x="277" y="3442"/>
                  <a:pt x="289" y="3521"/>
                </a:cubicBezTo>
                <a:cubicBezTo>
                  <a:pt x="294" y="3552"/>
                  <a:pt x="305" y="3603"/>
                  <a:pt x="312" y="3626"/>
                </a:cubicBezTo>
                <a:cubicBezTo>
                  <a:pt x="320" y="3653"/>
                  <a:pt x="326" y="3688"/>
                  <a:pt x="328" y="3714"/>
                </a:cubicBezTo>
                <a:cubicBezTo>
                  <a:pt x="329" y="3722"/>
                  <a:pt x="329" y="3729"/>
                  <a:pt x="330" y="3734"/>
                </a:cubicBezTo>
                <a:cubicBezTo>
                  <a:pt x="310" y="3705"/>
                  <a:pt x="246" y="3595"/>
                  <a:pt x="232" y="3564"/>
                </a:cubicBezTo>
                <a:cubicBezTo>
                  <a:pt x="218" y="3531"/>
                  <a:pt x="188" y="3451"/>
                  <a:pt x="175" y="3408"/>
                </a:cubicBezTo>
                <a:lnTo>
                  <a:pt x="164" y="3375"/>
                </a:lnTo>
                <a:lnTo>
                  <a:pt x="159" y="3263"/>
                </a:lnTo>
                <a:cubicBezTo>
                  <a:pt x="156" y="3198"/>
                  <a:pt x="154" y="3150"/>
                  <a:pt x="154" y="3147"/>
                </a:cubicBezTo>
                <a:cubicBezTo>
                  <a:pt x="155" y="3142"/>
                  <a:pt x="154" y="3140"/>
                  <a:pt x="152" y="3139"/>
                </a:cubicBezTo>
                <a:cubicBezTo>
                  <a:pt x="153" y="3139"/>
                  <a:pt x="154" y="3138"/>
                  <a:pt x="154" y="3137"/>
                </a:cubicBezTo>
                <a:cubicBezTo>
                  <a:pt x="155" y="3134"/>
                  <a:pt x="155" y="3129"/>
                  <a:pt x="154" y="3127"/>
                </a:cubicBezTo>
                <a:cubicBezTo>
                  <a:pt x="152" y="3123"/>
                  <a:pt x="150" y="3124"/>
                  <a:pt x="149" y="3124"/>
                </a:cubicBezTo>
                <a:cubicBezTo>
                  <a:pt x="145" y="3125"/>
                  <a:pt x="146" y="3129"/>
                  <a:pt x="146" y="3132"/>
                </a:cubicBezTo>
                <a:cubicBezTo>
                  <a:pt x="146" y="3134"/>
                  <a:pt x="146" y="3138"/>
                  <a:pt x="148" y="3139"/>
                </a:cubicBezTo>
                <a:lnTo>
                  <a:pt x="148" y="3140"/>
                </a:lnTo>
                <a:cubicBezTo>
                  <a:pt x="146" y="3141"/>
                  <a:pt x="142" y="3144"/>
                  <a:pt x="139" y="3219"/>
                </a:cubicBezTo>
                <a:cubicBezTo>
                  <a:pt x="138" y="3265"/>
                  <a:pt x="138" y="3312"/>
                  <a:pt x="140" y="3342"/>
                </a:cubicBezTo>
                <a:cubicBezTo>
                  <a:pt x="143" y="3385"/>
                  <a:pt x="144" y="3390"/>
                  <a:pt x="169" y="3461"/>
                </a:cubicBezTo>
                <a:cubicBezTo>
                  <a:pt x="181" y="3498"/>
                  <a:pt x="193" y="3528"/>
                  <a:pt x="205" y="3556"/>
                </a:cubicBezTo>
                <a:cubicBezTo>
                  <a:pt x="187" y="3520"/>
                  <a:pt x="167" y="3484"/>
                  <a:pt x="136" y="3434"/>
                </a:cubicBezTo>
                <a:cubicBezTo>
                  <a:pt x="80" y="3341"/>
                  <a:pt x="72" y="3305"/>
                  <a:pt x="85" y="3190"/>
                </a:cubicBezTo>
                <a:cubicBezTo>
                  <a:pt x="86" y="3186"/>
                  <a:pt x="87" y="3167"/>
                  <a:pt x="89" y="3147"/>
                </a:cubicBezTo>
                <a:cubicBezTo>
                  <a:pt x="92" y="3102"/>
                  <a:pt x="99" y="3053"/>
                  <a:pt x="103" y="3043"/>
                </a:cubicBezTo>
                <a:cubicBezTo>
                  <a:pt x="105" y="3039"/>
                  <a:pt x="107" y="3033"/>
                  <a:pt x="107" y="3030"/>
                </a:cubicBezTo>
                <a:cubicBezTo>
                  <a:pt x="107" y="3025"/>
                  <a:pt x="125" y="2980"/>
                  <a:pt x="138" y="2954"/>
                </a:cubicBezTo>
                <a:cubicBezTo>
                  <a:pt x="170" y="2891"/>
                  <a:pt x="197" y="2856"/>
                  <a:pt x="285" y="2764"/>
                </a:cubicBezTo>
                <a:cubicBezTo>
                  <a:pt x="315" y="2733"/>
                  <a:pt x="354" y="2691"/>
                  <a:pt x="372" y="2672"/>
                </a:cubicBezTo>
                <a:cubicBezTo>
                  <a:pt x="378" y="2665"/>
                  <a:pt x="383" y="2660"/>
                  <a:pt x="387" y="2656"/>
                </a:cubicBezTo>
                <a:cubicBezTo>
                  <a:pt x="382" y="2666"/>
                  <a:pt x="379" y="2678"/>
                  <a:pt x="379" y="2687"/>
                </a:cubicBezTo>
                <a:cubicBezTo>
                  <a:pt x="379" y="2689"/>
                  <a:pt x="378" y="2691"/>
                  <a:pt x="378" y="2691"/>
                </a:cubicBezTo>
                <a:cubicBezTo>
                  <a:pt x="375" y="2693"/>
                  <a:pt x="374" y="2700"/>
                  <a:pt x="374" y="2704"/>
                </a:cubicBezTo>
                <a:moveTo>
                  <a:pt x="384" y="2825"/>
                </a:moveTo>
                <a:cubicBezTo>
                  <a:pt x="385" y="2814"/>
                  <a:pt x="387" y="2796"/>
                  <a:pt x="387" y="2785"/>
                </a:cubicBezTo>
                <a:cubicBezTo>
                  <a:pt x="387" y="2775"/>
                  <a:pt x="390" y="2755"/>
                  <a:pt x="392" y="2741"/>
                </a:cubicBezTo>
                <a:cubicBezTo>
                  <a:pt x="395" y="2726"/>
                  <a:pt x="397" y="2711"/>
                  <a:pt x="398" y="2707"/>
                </a:cubicBezTo>
                <a:cubicBezTo>
                  <a:pt x="400" y="2692"/>
                  <a:pt x="403" y="2679"/>
                  <a:pt x="405" y="2676"/>
                </a:cubicBezTo>
                <a:cubicBezTo>
                  <a:pt x="407" y="2675"/>
                  <a:pt x="409" y="2672"/>
                  <a:pt x="409" y="2669"/>
                </a:cubicBezTo>
                <a:cubicBezTo>
                  <a:pt x="409" y="2667"/>
                  <a:pt x="411" y="2662"/>
                  <a:pt x="415" y="2656"/>
                </a:cubicBezTo>
                <a:cubicBezTo>
                  <a:pt x="419" y="2650"/>
                  <a:pt x="428" y="2635"/>
                  <a:pt x="435" y="2622"/>
                </a:cubicBezTo>
                <a:cubicBezTo>
                  <a:pt x="442" y="2608"/>
                  <a:pt x="449" y="2598"/>
                  <a:pt x="450" y="2596"/>
                </a:cubicBezTo>
                <a:cubicBezTo>
                  <a:pt x="456" y="2590"/>
                  <a:pt x="481" y="2555"/>
                  <a:pt x="489" y="2542"/>
                </a:cubicBezTo>
                <a:cubicBezTo>
                  <a:pt x="505" y="2515"/>
                  <a:pt x="553" y="2477"/>
                  <a:pt x="594" y="2460"/>
                </a:cubicBezTo>
                <a:cubicBezTo>
                  <a:pt x="658" y="2433"/>
                  <a:pt x="774" y="2419"/>
                  <a:pt x="859" y="2429"/>
                </a:cubicBezTo>
                <a:cubicBezTo>
                  <a:pt x="896" y="2433"/>
                  <a:pt x="939" y="2443"/>
                  <a:pt x="985" y="2457"/>
                </a:cubicBezTo>
                <a:cubicBezTo>
                  <a:pt x="1005" y="2464"/>
                  <a:pt x="1030" y="2473"/>
                  <a:pt x="1051" y="2482"/>
                </a:cubicBezTo>
                <a:cubicBezTo>
                  <a:pt x="988" y="2463"/>
                  <a:pt x="933" y="2458"/>
                  <a:pt x="853" y="2462"/>
                </a:cubicBezTo>
                <a:cubicBezTo>
                  <a:pt x="794" y="2465"/>
                  <a:pt x="776" y="2468"/>
                  <a:pt x="731" y="2483"/>
                </a:cubicBezTo>
                <a:cubicBezTo>
                  <a:pt x="697" y="2494"/>
                  <a:pt x="682" y="2501"/>
                  <a:pt x="636" y="2528"/>
                </a:cubicBezTo>
                <a:cubicBezTo>
                  <a:pt x="626" y="2533"/>
                  <a:pt x="618" y="2538"/>
                  <a:pt x="612" y="2542"/>
                </a:cubicBezTo>
                <a:cubicBezTo>
                  <a:pt x="605" y="2546"/>
                  <a:pt x="602" y="2549"/>
                  <a:pt x="603" y="2552"/>
                </a:cubicBezTo>
                <a:cubicBezTo>
                  <a:pt x="605" y="2556"/>
                  <a:pt x="607" y="2555"/>
                  <a:pt x="628" y="2545"/>
                </a:cubicBezTo>
                <a:cubicBezTo>
                  <a:pt x="654" y="2531"/>
                  <a:pt x="723" y="2503"/>
                  <a:pt x="756" y="2494"/>
                </a:cubicBezTo>
                <a:cubicBezTo>
                  <a:pt x="798" y="2482"/>
                  <a:pt x="914" y="2479"/>
                  <a:pt x="970" y="2488"/>
                </a:cubicBezTo>
                <a:cubicBezTo>
                  <a:pt x="1007" y="2494"/>
                  <a:pt x="1007" y="2494"/>
                  <a:pt x="1014" y="2496"/>
                </a:cubicBezTo>
                <a:cubicBezTo>
                  <a:pt x="1016" y="2497"/>
                  <a:pt x="1030" y="2501"/>
                  <a:pt x="1043" y="2504"/>
                </a:cubicBezTo>
                <a:cubicBezTo>
                  <a:pt x="1083" y="2515"/>
                  <a:pt x="1132" y="2532"/>
                  <a:pt x="1155" y="2541"/>
                </a:cubicBezTo>
                <a:cubicBezTo>
                  <a:pt x="1151" y="2541"/>
                  <a:pt x="1146" y="2540"/>
                  <a:pt x="1140" y="2540"/>
                </a:cubicBezTo>
                <a:cubicBezTo>
                  <a:pt x="1099" y="2536"/>
                  <a:pt x="1067" y="2536"/>
                  <a:pt x="1045" y="2541"/>
                </a:cubicBezTo>
                <a:cubicBezTo>
                  <a:pt x="1009" y="2548"/>
                  <a:pt x="1001" y="2550"/>
                  <a:pt x="996" y="2552"/>
                </a:cubicBezTo>
                <a:cubicBezTo>
                  <a:pt x="993" y="2553"/>
                  <a:pt x="987" y="2555"/>
                  <a:pt x="983" y="2555"/>
                </a:cubicBezTo>
                <a:cubicBezTo>
                  <a:pt x="973" y="2557"/>
                  <a:pt x="936" y="2570"/>
                  <a:pt x="912" y="2579"/>
                </a:cubicBezTo>
                <a:cubicBezTo>
                  <a:pt x="894" y="2586"/>
                  <a:pt x="887" y="2586"/>
                  <a:pt x="840" y="2583"/>
                </a:cubicBezTo>
                <a:cubicBezTo>
                  <a:pt x="805" y="2581"/>
                  <a:pt x="752" y="2588"/>
                  <a:pt x="692" y="2603"/>
                </a:cubicBezTo>
                <a:cubicBezTo>
                  <a:pt x="602" y="2625"/>
                  <a:pt x="502" y="2682"/>
                  <a:pt x="449" y="2743"/>
                </a:cubicBezTo>
                <a:cubicBezTo>
                  <a:pt x="418" y="2778"/>
                  <a:pt x="395" y="2810"/>
                  <a:pt x="385" y="2829"/>
                </a:cubicBezTo>
                <a:cubicBezTo>
                  <a:pt x="384" y="2830"/>
                  <a:pt x="383" y="2831"/>
                  <a:pt x="383" y="2833"/>
                </a:cubicBezTo>
                <a:cubicBezTo>
                  <a:pt x="383" y="2830"/>
                  <a:pt x="383" y="2828"/>
                  <a:pt x="384" y="2825"/>
                </a:cubicBezTo>
                <a:moveTo>
                  <a:pt x="1225" y="3657"/>
                </a:moveTo>
                <a:cubicBezTo>
                  <a:pt x="1216" y="3641"/>
                  <a:pt x="1202" y="3602"/>
                  <a:pt x="1193" y="3571"/>
                </a:cubicBezTo>
                <a:cubicBezTo>
                  <a:pt x="1188" y="3551"/>
                  <a:pt x="1180" y="3531"/>
                  <a:pt x="1173" y="3517"/>
                </a:cubicBezTo>
                <a:cubicBezTo>
                  <a:pt x="1172" y="3513"/>
                  <a:pt x="1165" y="3499"/>
                  <a:pt x="1157" y="3485"/>
                </a:cubicBezTo>
                <a:cubicBezTo>
                  <a:pt x="1139" y="3448"/>
                  <a:pt x="1121" y="3422"/>
                  <a:pt x="1103" y="3404"/>
                </a:cubicBezTo>
                <a:cubicBezTo>
                  <a:pt x="1092" y="3394"/>
                  <a:pt x="1089" y="3393"/>
                  <a:pt x="1087" y="3395"/>
                </a:cubicBezTo>
                <a:cubicBezTo>
                  <a:pt x="1084" y="3397"/>
                  <a:pt x="1086" y="3400"/>
                  <a:pt x="1088" y="3402"/>
                </a:cubicBezTo>
                <a:cubicBezTo>
                  <a:pt x="1128" y="3458"/>
                  <a:pt x="1163" y="3529"/>
                  <a:pt x="1171" y="3571"/>
                </a:cubicBezTo>
                <a:cubicBezTo>
                  <a:pt x="1174" y="3589"/>
                  <a:pt x="1186" y="3626"/>
                  <a:pt x="1194" y="3641"/>
                </a:cubicBezTo>
                <a:cubicBezTo>
                  <a:pt x="1196" y="3646"/>
                  <a:pt x="1201" y="3657"/>
                  <a:pt x="1206" y="3665"/>
                </a:cubicBezTo>
                <a:cubicBezTo>
                  <a:pt x="1217" y="3690"/>
                  <a:pt x="1304" y="3813"/>
                  <a:pt x="1326" y="3836"/>
                </a:cubicBezTo>
                <a:cubicBezTo>
                  <a:pt x="1336" y="3846"/>
                  <a:pt x="1399" y="3891"/>
                  <a:pt x="1423" y="3905"/>
                </a:cubicBezTo>
                <a:cubicBezTo>
                  <a:pt x="1425" y="3906"/>
                  <a:pt x="1426" y="3907"/>
                  <a:pt x="1427" y="3908"/>
                </a:cubicBezTo>
                <a:cubicBezTo>
                  <a:pt x="1394" y="3898"/>
                  <a:pt x="1362" y="3890"/>
                  <a:pt x="1336" y="3885"/>
                </a:cubicBezTo>
                <a:cubicBezTo>
                  <a:pt x="1301" y="3879"/>
                  <a:pt x="1287" y="3874"/>
                  <a:pt x="1271" y="3863"/>
                </a:cubicBezTo>
                <a:cubicBezTo>
                  <a:pt x="1263" y="3857"/>
                  <a:pt x="1239" y="3827"/>
                  <a:pt x="1216" y="3794"/>
                </a:cubicBezTo>
                <a:cubicBezTo>
                  <a:pt x="1211" y="3787"/>
                  <a:pt x="1196" y="3766"/>
                  <a:pt x="1181" y="3747"/>
                </a:cubicBezTo>
                <a:cubicBezTo>
                  <a:pt x="1155" y="3713"/>
                  <a:pt x="1129" y="3669"/>
                  <a:pt x="1106" y="3623"/>
                </a:cubicBezTo>
                <a:cubicBezTo>
                  <a:pt x="1077" y="3563"/>
                  <a:pt x="1037" y="3497"/>
                  <a:pt x="1013" y="3469"/>
                </a:cubicBezTo>
                <a:cubicBezTo>
                  <a:pt x="990" y="3442"/>
                  <a:pt x="956" y="3419"/>
                  <a:pt x="937" y="3417"/>
                </a:cubicBezTo>
                <a:cubicBezTo>
                  <a:pt x="933" y="3417"/>
                  <a:pt x="930" y="3417"/>
                  <a:pt x="929" y="3416"/>
                </a:cubicBezTo>
                <a:cubicBezTo>
                  <a:pt x="928" y="3415"/>
                  <a:pt x="927" y="3410"/>
                  <a:pt x="926" y="3405"/>
                </a:cubicBezTo>
                <a:cubicBezTo>
                  <a:pt x="921" y="3376"/>
                  <a:pt x="937" y="3326"/>
                  <a:pt x="962" y="3297"/>
                </a:cubicBezTo>
                <a:cubicBezTo>
                  <a:pt x="965" y="3293"/>
                  <a:pt x="970" y="3287"/>
                  <a:pt x="972" y="3282"/>
                </a:cubicBezTo>
                <a:cubicBezTo>
                  <a:pt x="976" y="3275"/>
                  <a:pt x="1003" y="3253"/>
                  <a:pt x="1018" y="3246"/>
                </a:cubicBezTo>
                <a:cubicBezTo>
                  <a:pt x="1023" y="3243"/>
                  <a:pt x="1036" y="3241"/>
                  <a:pt x="1048" y="3240"/>
                </a:cubicBezTo>
                <a:cubicBezTo>
                  <a:pt x="1053" y="3240"/>
                  <a:pt x="1057" y="3239"/>
                  <a:pt x="1060" y="3239"/>
                </a:cubicBezTo>
                <a:cubicBezTo>
                  <a:pt x="1070" y="3239"/>
                  <a:pt x="1076" y="3241"/>
                  <a:pt x="1085" y="3245"/>
                </a:cubicBezTo>
                <a:cubicBezTo>
                  <a:pt x="1110" y="3255"/>
                  <a:pt x="1148" y="3289"/>
                  <a:pt x="1169" y="3319"/>
                </a:cubicBezTo>
                <a:cubicBezTo>
                  <a:pt x="1204" y="3368"/>
                  <a:pt x="1235" y="3437"/>
                  <a:pt x="1253" y="3509"/>
                </a:cubicBezTo>
                <a:cubicBezTo>
                  <a:pt x="1255" y="3516"/>
                  <a:pt x="1262" y="3541"/>
                  <a:pt x="1263" y="3543"/>
                </a:cubicBezTo>
                <a:lnTo>
                  <a:pt x="1263" y="3542"/>
                </a:lnTo>
                <a:cubicBezTo>
                  <a:pt x="1264" y="3544"/>
                  <a:pt x="1268" y="3559"/>
                  <a:pt x="1274" y="3582"/>
                </a:cubicBezTo>
                <a:cubicBezTo>
                  <a:pt x="1287" y="3633"/>
                  <a:pt x="1294" y="3654"/>
                  <a:pt x="1305" y="3680"/>
                </a:cubicBezTo>
                <a:cubicBezTo>
                  <a:pt x="1311" y="3692"/>
                  <a:pt x="1319" y="3712"/>
                  <a:pt x="1325" y="3724"/>
                </a:cubicBezTo>
                <a:cubicBezTo>
                  <a:pt x="1343" y="3765"/>
                  <a:pt x="1386" y="3833"/>
                  <a:pt x="1397" y="3841"/>
                </a:cubicBezTo>
                <a:cubicBezTo>
                  <a:pt x="1398" y="3842"/>
                  <a:pt x="1405" y="3851"/>
                  <a:pt x="1416" y="3863"/>
                </a:cubicBezTo>
                <a:cubicBezTo>
                  <a:pt x="1421" y="3870"/>
                  <a:pt x="1427" y="3878"/>
                  <a:pt x="1433" y="3884"/>
                </a:cubicBezTo>
                <a:cubicBezTo>
                  <a:pt x="1428" y="3881"/>
                  <a:pt x="1423" y="3878"/>
                  <a:pt x="1418" y="3875"/>
                </a:cubicBezTo>
                <a:cubicBezTo>
                  <a:pt x="1397" y="3862"/>
                  <a:pt x="1355" y="3831"/>
                  <a:pt x="1342" y="3818"/>
                </a:cubicBezTo>
                <a:cubicBezTo>
                  <a:pt x="1325" y="3803"/>
                  <a:pt x="1248" y="3695"/>
                  <a:pt x="1225" y="3657"/>
                </a:cubicBezTo>
                <a:moveTo>
                  <a:pt x="798" y="3660"/>
                </a:moveTo>
                <a:cubicBezTo>
                  <a:pt x="799" y="3649"/>
                  <a:pt x="800" y="3614"/>
                  <a:pt x="801" y="3581"/>
                </a:cubicBezTo>
                <a:cubicBezTo>
                  <a:pt x="802" y="3492"/>
                  <a:pt x="807" y="3459"/>
                  <a:pt x="828" y="3403"/>
                </a:cubicBezTo>
                <a:cubicBezTo>
                  <a:pt x="838" y="3376"/>
                  <a:pt x="837" y="3375"/>
                  <a:pt x="836" y="3373"/>
                </a:cubicBezTo>
                <a:lnTo>
                  <a:pt x="835" y="3372"/>
                </a:lnTo>
                <a:lnTo>
                  <a:pt x="833" y="3372"/>
                </a:lnTo>
                <a:cubicBezTo>
                  <a:pt x="831" y="3372"/>
                  <a:pt x="829" y="3372"/>
                  <a:pt x="815" y="3400"/>
                </a:cubicBezTo>
                <a:cubicBezTo>
                  <a:pt x="807" y="3416"/>
                  <a:pt x="800" y="3432"/>
                  <a:pt x="797" y="3441"/>
                </a:cubicBezTo>
                <a:cubicBezTo>
                  <a:pt x="783" y="3481"/>
                  <a:pt x="779" y="3516"/>
                  <a:pt x="778" y="3587"/>
                </a:cubicBezTo>
                <a:cubicBezTo>
                  <a:pt x="778" y="3611"/>
                  <a:pt x="777" y="3640"/>
                  <a:pt x="776" y="3649"/>
                </a:cubicBezTo>
                <a:cubicBezTo>
                  <a:pt x="775" y="3659"/>
                  <a:pt x="775" y="3697"/>
                  <a:pt x="776" y="3732"/>
                </a:cubicBezTo>
                <a:lnTo>
                  <a:pt x="777" y="3777"/>
                </a:lnTo>
                <a:lnTo>
                  <a:pt x="769" y="3756"/>
                </a:lnTo>
                <a:cubicBezTo>
                  <a:pt x="737" y="3674"/>
                  <a:pt x="720" y="3616"/>
                  <a:pt x="721" y="3593"/>
                </a:cubicBezTo>
                <a:cubicBezTo>
                  <a:pt x="721" y="3587"/>
                  <a:pt x="722" y="3572"/>
                  <a:pt x="722" y="3561"/>
                </a:cubicBezTo>
                <a:cubicBezTo>
                  <a:pt x="722" y="3549"/>
                  <a:pt x="723" y="3538"/>
                  <a:pt x="724" y="3535"/>
                </a:cubicBezTo>
                <a:cubicBezTo>
                  <a:pt x="726" y="3531"/>
                  <a:pt x="727" y="3522"/>
                  <a:pt x="728" y="3514"/>
                </a:cubicBezTo>
                <a:cubicBezTo>
                  <a:pt x="729" y="3496"/>
                  <a:pt x="740" y="3452"/>
                  <a:pt x="747" y="3436"/>
                </a:cubicBezTo>
                <a:cubicBezTo>
                  <a:pt x="761" y="3404"/>
                  <a:pt x="823" y="3323"/>
                  <a:pt x="849" y="3304"/>
                </a:cubicBezTo>
                <a:cubicBezTo>
                  <a:pt x="869" y="3289"/>
                  <a:pt x="925" y="3257"/>
                  <a:pt x="938" y="3253"/>
                </a:cubicBezTo>
                <a:cubicBezTo>
                  <a:pt x="944" y="3251"/>
                  <a:pt x="956" y="3249"/>
                  <a:pt x="965" y="3248"/>
                </a:cubicBezTo>
                <a:lnTo>
                  <a:pt x="974" y="3247"/>
                </a:lnTo>
                <a:lnTo>
                  <a:pt x="960" y="3263"/>
                </a:lnTo>
                <a:cubicBezTo>
                  <a:pt x="930" y="3298"/>
                  <a:pt x="912" y="3334"/>
                  <a:pt x="905" y="3367"/>
                </a:cubicBezTo>
                <a:cubicBezTo>
                  <a:pt x="902" y="3387"/>
                  <a:pt x="904" y="3421"/>
                  <a:pt x="911" y="3449"/>
                </a:cubicBezTo>
                <a:cubicBezTo>
                  <a:pt x="920" y="3482"/>
                  <a:pt x="920" y="3514"/>
                  <a:pt x="911" y="3545"/>
                </a:cubicBezTo>
                <a:cubicBezTo>
                  <a:pt x="903" y="3573"/>
                  <a:pt x="877" y="3636"/>
                  <a:pt x="866" y="3654"/>
                </a:cubicBezTo>
                <a:cubicBezTo>
                  <a:pt x="855" y="3671"/>
                  <a:pt x="849" y="3686"/>
                  <a:pt x="832" y="3729"/>
                </a:cubicBezTo>
                <a:cubicBezTo>
                  <a:pt x="823" y="3751"/>
                  <a:pt x="809" y="3802"/>
                  <a:pt x="805" y="3827"/>
                </a:cubicBezTo>
                <a:cubicBezTo>
                  <a:pt x="801" y="3790"/>
                  <a:pt x="796" y="3680"/>
                  <a:pt x="798" y="3660"/>
                </a:cubicBezTo>
                <a:moveTo>
                  <a:pt x="1213" y="4363"/>
                </a:moveTo>
                <a:cubicBezTo>
                  <a:pt x="1204" y="4350"/>
                  <a:pt x="1201" y="4336"/>
                  <a:pt x="1202" y="4330"/>
                </a:cubicBezTo>
                <a:cubicBezTo>
                  <a:pt x="1202" y="4329"/>
                  <a:pt x="1202" y="4329"/>
                  <a:pt x="1203" y="4329"/>
                </a:cubicBezTo>
                <a:cubicBezTo>
                  <a:pt x="1204" y="4330"/>
                  <a:pt x="1205" y="4333"/>
                  <a:pt x="1207" y="4339"/>
                </a:cubicBezTo>
                <a:lnTo>
                  <a:pt x="1207" y="4339"/>
                </a:lnTo>
                <a:cubicBezTo>
                  <a:pt x="1209" y="4344"/>
                  <a:pt x="1211" y="4355"/>
                  <a:pt x="1213" y="4363"/>
                </a:cubicBezTo>
                <a:moveTo>
                  <a:pt x="959" y="5108"/>
                </a:moveTo>
                <a:cubicBezTo>
                  <a:pt x="972" y="5037"/>
                  <a:pt x="980" y="4985"/>
                  <a:pt x="984" y="4949"/>
                </a:cubicBezTo>
                <a:cubicBezTo>
                  <a:pt x="990" y="4895"/>
                  <a:pt x="998" y="4856"/>
                  <a:pt x="1013" y="4797"/>
                </a:cubicBezTo>
                <a:cubicBezTo>
                  <a:pt x="1020" y="4769"/>
                  <a:pt x="1027" y="4736"/>
                  <a:pt x="1028" y="4723"/>
                </a:cubicBezTo>
                <a:cubicBezTo>
                  <a:pt x="1029" y="4711"/>
                  <a:pt x="1028" y="4687"/>
                  <a:pt x="1026" y="4670"/>
                </a:cubicBezTo>
                <a:cubicBezTo>
                  <a:pt x="1024" y="4633"/>
                  <a:pt x="1021" y="4631"/>
                  <a:pt x="1020" y="4630"/>
                </a:cubicBezTo>
                <a:lnTo>
                  <a:pt x="1018" y="4629"/>
                </a:lnTo>
                <a:lnTo>
                  <a:pt x="1016" y="4629"/>
                </a:lnTo>
                <a:cubicBezTo>
                  <a:pt x="1014" y="4630"/>
                  <a:pt x="1013" y="4631"/>
                  <a:pt x="1012" y="4652"/>
                </a:cubicBezTo>
                <a:cubicBezTo>
                  <a:pt x="1010" y="4718"/>
                  <a:pt x="1009" y="4724"/>
                  <a:pt x="992" y="4788"/>
                </a:cubicBezTo>
                <a:cubicBezTo>
                  <a:pt x="975" y="4851"/>
                  <a:pt x="969" y="4881"/>
                  <a:pt x="963" y="4932"/>
                </a:cubicBezTo>
                <a:cubicBezTo>
                  <a:pt x="960" y="4961"/>
                  <a:pt x="959" y="4972"/>
                  <a:pt x="957" y="4981"/>
                </a:cubicBezTo>
                <a:cubicBezTo>
                  <a:pt x="953" y="5005"/>
                  <a:pt x="938" y="5097"/>
                  <a:pt x="937" y="5102"/>
                </a:cubicBezTo>
                <a:cubicBezTo>
                  <a:pt x="936" y="5105"/>
                  <a:pt x="935" y="5113"/>
                  <a:pt x="934" y="5120"/>
                </a:cubicBezTo>
                <a:cubicBezTo>
                  <a:pt x="933" y="5126"/>
                  <a:pt x="931" y="5135"/>
                  <a:pt x="930" y="5139"/>
                </a:cubicBezTo>
                <a:cubicBezTo>
                  <a:pt x="929" y="5142"/>
                  <a:pt x="928" y="5148"/>
                  <a:pt x="927" y="5154"/>
                </a:cubicBezTo>
                <a:cubicBezTo>
                  <a:pt x="927" y="5152"/>
                  <a:pt x="926" y="5148"/>
                  <a:pt x="926" y="5145"/>
                </a:cubicBezTo>
                <a:cubicBezTo>
                  <a:pt x="924" y="5127"/>
                  <a:pt x="921" y="5104"/>
                  <a:pt x="919" y="5094"/>
                </a:cubicBezTo>
                <a:cubicBezTo>
                  <a:pt x="916" y="5071"/>
                  <a:pt x="920" y="5029"/>
                  <a:pt x="933" y="4968"/>
                </a:cubicBezTo>
                <a:cubicBezTo>
                  <a:pt x="939" y="4940"/>
                  <a:pt x="946" y="4897"/>
                  <a:pt x="948" y="4873"/>
                </a:cubicBezTo>
                <a:cubicBezTo>
                  <a:pt x="954" y="4824"/>
                  <a:pt x="955" y="4739"/>
                  <a:pt x="950" y="4712"/>
                </a:cubicBezTo>
                <a:cubicBezTo>
                  <a:pt x="944" y="4675"/>
                  <a:pt x="928" y="4630"/>
                  <a:pt x="901" y="4577"/>
                </a:cubicBezTo>
                <a:cubicBezTo>
                  <a:pt x="892" y="4560"/>
                  <a:pt x="879" y="4534"/>
                  <a:pt x="871" y="4518"/>
                </a:cubicBezTo>
                <a:cubicBezTo>
                  <a:pt x="856" y="4487"/>
                  <a:pt x="843" y="4466"/>
                  <a:pt x="816" y="4426"/>
                </a:cubicBezTo>
                <a:cubicBezTo>
                  <a:pt x="801" y="4405"/>
                  <a:pt x="800" y="4402"/>
                  <a:pt x="798" y="4381"/>
                </a:cubicBezTo>
                <a:cubicBezTo>
                  <a:pt x="794" y="4349"/>
                  <a:pt x="797" y="4315"/>
                  <a:pt x="809" y="4274"/>
                </a:cubicBezTo>
                <a:cubicBezTo>
                  <a:pt x="822" y="4225"/>
                  <a:pt x="826" y="4200"/>
                  <a:pt x="823" y="4172"/>
                </a:cubicBezTo>
                <a:cubicBezTo>
                  <a:pt x="823" y="4168"/>
                  <a:pt x="823" y="4162"/>
                  <a:pt x="822" y="4157"/>
                </a:cubicBezTo>
                <a:cubicBezTo>
                  <a:pt x="828" y="4168"/>
                  <a:pt x="839" y="4187"/>
                  <a:pt x="849" y="4204"/>
                </a:cubicBezTo>
                <a:cubicBezTo>
                  <a:pt x="865" y="4233"/>
                  <a:pt x="885" y="4265"/>
                  <a:pt x="893" y="4275"/>
                </a:cubicBezTo>
                <a:cubicBezTo>
                  <a:pt x="911" y="4299"/>
                  <a:pt x="947" y="4337"/>
                  <a:pt x="976" y="4363"/>
                </a:cubicBezTo>
                <a:cubicBezTo>
                  <a:pt x="1001" y="4384"/>
                  <a:pt x="1001" y="4384"/>
                  <a:pt x="1014" y="4400"/>
                </a:cubicBezTo>
                <a:cubicBezTo>
                  <a:pt x="1041" y="4432"/>
                  <a:pt x="1069" y="4492"/>
                  <a:pt x="1077" y="4534"/>
                </a:cubicBezTo>
                <a:cubicBezTo>
                  <a:pt x="1078" y="4540"/>
                  <a:pt x="1082" y="4560"/>
                  <a:pt x="1086" y="4577"/>
                </a:cubicBezTo>
                <a:cubicBezTo>
                  <a:pt x="1093" y="4613"/>
                  <a:pt x="1095" y="4645"/>
                  <a:pt x="1092" y="4666"/>
                </a:cubicBezTo>
                <a:cubicBezTo>
                  <a:pt x="1090" y="4680"/>
                  <a:pt x="1084" y="4707"/>
                  <a:pt x="1071" y="4765"/>
                </a:cubicBezTo>
                <a:cubicBezTo>
                  <a:pt x="1066" y="4787"/>
                  <a:pt x="1040" y="4882"/>
                  <a:pt x="1026" y="4927"/>
                </a:cubicBezTo>
                <a:cubicBezTo>
                  <a:pt x="1021" y="4943"/>
                  <a:pt x="1013" y="4973"/>
                  <a:pt x="1006" y="4994"/>
                </a:cubicBezTo>
                <a:cubicBezTo>
                  <a:pt x="1000" y="5015"/>
                  <a:pt x="987" y="5055"/>
                  <a:pt x="977" y="5084"/>
                </a:cubicBezTo>
                <a:cubicBezTo>
                  <a:pt x="967" y="5112"/>
                  <a:pt x="954" y="5150"/>
                  <a:pt x="949" y="5171"/>
                </a:cubicBezTo>
                <a:cubicBezTo>
                  <a:pt x="951" y="5157"/>
                  <a:pt x="954" y="5138"/>
                  <a:pt x="959" y="5108"/>
                </a:cubicBezTo>
                <a:moveTo>
                  <a:pt x="595" y="5898"/>
                </a:moveTo>
                <a:cubicBezTo>
                  <a:pt x="592" y="5871"/>
                  <a:pt x="590" y="5824"/>
                  <a:pt x="588" y="5753"/>
                </a:cubicBezTo>
                <a:lnTo>
                  <a:pt x="587" y="5734"/>
                </a:lnTo>
                <a:cubicBezTo>
                  <a:pt x="585" y="5673"/>
                  <a:pt x="582" y="5620"/>
                  <a:pt x="578" y="5575"/>
                </a:cubicBezTo>
                <a:lnTo>
                  <a:pt x="577" y="5562"/>
                </a:lnTo>
                <a:cubicBezTo>
                  <a:pt x="571" y="5495"/>
                  <a:pt x="562" y="5440"/>
                  <a:pt x="550" y="5402"/>
                </a:cubicBezTo>
                <a:cubicBezTo>
                  <a:pt x="545" y="5383"/>
                  <a:pt x="527" y="5344"/>
                  <a:pt x="520" y="5336"/>
                </a:cubicBezTo>
                <a:lnTo>
                  <a:pt x="519" y="5335"/>
                </a:lnTo>
                <a:cubicBezTo>
                  <a:pt x="516" y="5332"/>
                  <a:pt x="515" y="5329"/>
                  <a:pt x="512" y="5331"/>
                </a:cubicBezTo>
                <a:cubicBezTo>
                  <a:pt x="509" y="5333"/>
                  <a:pt x="510" y="5336"/>
                  <a:pt x="512" y="5343"/>
                </a:cubicBezTo>
                <a:cubicBezTo>
                  <a:pt x="514" y="5348"/>
                  <a:pt x="517" y="5356"/>
                  <a:pt x="522" y="5369"/>
                </a:cubicBezTo>
                <a:lnTo>
                  <a:pt x="524" y="5375"/>
                </a:lnTo>
                <a:cubicBezTo>
                  <a:pt x="540" y="5419"/>
                  <a:pt x="541" y="5423"/>
                  <a:pt x="545" y="5460"/>
                </a:cubicBezTo>
                <a:cubicBezTo>
                  <a:pt x="549" y="5493"/>
                  <a:pt x="562" y="5640"/>
                  <a:pt x="562" y="5646"/>
                </a:cubicBezTo>
                <a:cubicBezTo>
                  <a:pt x="562" y="5648"/>
                  <a:pt x="563" y="5685"/>
                  <a:pt x="564" y="5720"/>
                </a:cubicBezTo>
                <a:cubicBezTo>
                  <a:pt x="566" y="5758"/>
                  <a:pt x="567" y="5804"/>
                  <a:pt x="567" y="5823"/>
                </a:cubicBezTo>
                <a:cubicBezTo>
                  <a:pt x="567" y="5853"/>
                  <a:pt x="569" y="5887"/>
                  <a:pt x="571" y="5908"/>
                </a:cubicBezTo>
                <a:cubicBezTo>
                  <a:pt x="561" y="5886"/>
                  <a:pt x="548" y="5852"/>
                  <a:pt x="544" y="5834"/>
                </a:cubicBezTo>
                <a:cubicBezTo>
                  <a:pt x="541" y="5821"/>
                  <a:pt x="541" y="5806"/>
                  <a:pt x="538" y="5727"/>
                </a:cubicBezTo>
                <a:cubicBezTo>
                  <a:pt x="537" y="5710"/>
                  <a:pt x="535" y="5690"/>
                  <a:pt x="532" y="5683"/>
                </a:cubicBezTo>
                <a:cubicBezTo>
                  <a:pt x="530" y="5677"/>
                  <a:pt x="525" y="5662"/>
                  <a:pt x="522" y="5651"/>
                </a:cubicBezTo>
                <a:cubicBezTo>
                  <a:pt x="518" y="5640"/>
                  <a:pt x="513" y="5624"/>
                  <a:pt x="510" y="5616"/>
                </a:cubicBezTo>
                <a:cubicBezTo>
                  <a:pt x="507" y="5608"/>
                  <a:pt x="504" y="5599"/>
                  <a:pt x="504" y="5595"/>
                </a:cubicBezTo>
                <a:cubicBezTo>
                  <a:pt x="503" y="5592"/>
                  <a:pt x="501" y="5586"/>
                  <a:pt x="500" y="5582"/>
                </a:cubicBezTo>
                <a:cubicBezTo>
                  <a:pt x="499" y="5578"/>
                  <a:pt x="495" y="5558"/>
                  <a:pt x="491" y="5538"/>
                </a:cubicBezTo>
                <a:cubicBezTo>
                  <a:pt x="481" y="5487"/>
                  <a:pt x="468" y="5443"/>
                  <a:pt x="458" y="5431"/>
                </a:cubicBezTo>
                <a:cubicBezTo>
                  <a:pt x="441" y="5412"/>
                  <a:pt x="420" y="5372"/>
                  <a:pt x="410" y="5340"/>
                </a:cubicBezTo>
                <a:cubicBezTo>
                  <a:pt x="394" y="5286"/>
                  <a:pt x="380" y="5261"/>
                  <a:pt x="354" y="5236"/>
                </a:cubicBezTo>
                <a:cubicBezTo>
                  <a:pt x="342" y="5224"/>
                  <a:pt x="309" y="5207"/>
                  <a:pt x="285" y="5202"/>
                </a:cubicBezTo>
                <a:lnTo>
                  <a:pt x="282" y="5201"/>
                </a:lnTo>
                <a:lnTo>
                  <a:pt x="288" y="5198"/>
                </a:lnTo>
                <a:cubicBezTo>
                  <a:pt x="295" y="5194"/>
                  <a:pt x="309" y="5188"/>
                  <a:pt x="319" y="5185"/>
                </a:cubicBezTo>
                <a:cubicBezTo>
                  <a:pt x="338" y="5180"/>
                  <a:pt x="386" y="5176"/>
                  <a:pt x="404" y="5179"/>
                </a:cubicBezTo>
                <a:cubicBezTo>
                  <a:pt x="409" y="5180"/>
                  <a:pt x="418" y="5181"/>
                  <a:pt x="422" y="5181"/>
                </a:cubicBezTo>
                <a:cubicBezTo>
                  <a:pt x="460" y="5186"/>
                  <a:pt x="515" y="5214"/>
                  <a:pt x="562" y="5251"/>
                </a:cubicBezTo>
                <a:cubicBezTo>
                  <a:pt x="597" y="5279"/>
                  <a:pt x="632" y="5326"/>
                  <a:pt x="651" y="5372"/>
                </a:cubicBezTo>
                <a:cubicBezTo>
                  <a:pt x="675" y="5431"/>
                  <a:pt x="673" y="5511"/>
                  <a:pt x="646" y="5611"/>
                </a:cubicBezTo>
                <a:cubicBezTo>
                  <a:pt x="603" y="5766"/>
                  <a:pt x="593" y="5819"/>
                  <a:pt x="595" y="5898"/>
                </a:cubicBezTo>
                <a:moveTo>
                  <a:pt x="160" y="5400"/>
                </a:moveTo>
                <a:cubicBezTo>
                  <a:pt x="160" y="5404"/>
                  <a:pt x="160" y="5407"/>
                  <a:pt x="160" y="5410"/>
                </a:cubicBezTo>
                <a:cubicBezTo>
                  <a:pt x="156" y="5407"/>
                  <a:pt x="150" y="5399"/>
                  <a:pt x="145" y="5388"/>
                </a:cubicBezTo>
                <a:cubicBezTo>
                  <a:pt x="133" y="5363"/>
                  <a:pt x="133" y="5304"/>
                  <a:pt x="145" y="5271"/>
                </a:cubicBezTo>
                <a:cubicBezTo>
                  <a:pt x="148" y="5264"/>
                  <a:pt x="148" y="5260"/>
                  <a:pt x="146" y="5259"/>
                </a:cubicBezTo>
                <a:cubicBezTo>
                  <a:pt x="145" y="5258"/>
                  <a:pt x="143" y="5257"/>
                  <a:pt x="141" y="5259"/>
                </a:cubicBezTo>
                <a:cubicBezTo>
                  <a:pt x="130" y="5266"/>
                  <a:pt x="117" y="5326"/>
                  <a:pt x="118" y="5350"/>
                </a:cubicBezTo>
                <a:cubicBezTo>
                  <a:pt x="119" y="5368"/>
                  <a:pt x="127" y="5394"/>
                  <a:pt x="136" y="5411"/>
                </a:cubicBezTo>
                <a:lnTo>
                  <a:pt x="130" y="5406"/>
                </a:lnTo>
                <a:cubicBezTo>
                  <a:pt x="107" y="5390"/>
                  <a:pt x="102" y="5384"/>
                  <a:pt x="92" y="5361"/>
                </a:cubicBezTo>
                <a:cubicBezTo>
                  <a:pt x="81" y="5334"/>
                  <a:pt x="79" y="5304"/>
                  <a:pt x="88" y="5284"/>
                </a:cubicBezTo>
                <a:cubicBezTo>
                  <a:pt x="96" y="5266"/>
                  <a:pt x="108" y="5252"/>
                  <a:pt x="126" y="5241"/>
                </a:cubicBezTo>
                <a:cubicBezTo>
                  <a:pt x="138" y="5233"/>
                  <a:pt x="140" y="5230"/>
                  <a:pt x="141" y="5228"/>
                </a:cubicBezTo>
                <a:cubicBezTo>
                  <a:pt x="144" y="5226"/>
                  <a:pt x="158" y="5219"/>
                  <a:pt x="177" y="5213"/>
                </a:cubicBezTo>
                <a:cubicBezTo>
                  <a:pt x="193" y="5207"/>
                  <a:pt x="195" y="5207"/>
                  <a:pt x="201" y="5205"/>
                </a:cubicBezTo>
                <a:cubicBezTo>
                  <a:pt x="214" y="5201"/>
                  <a:pt x="226" y="5198"/>
                  <a:pt x="233" y="5194"/>
                </a:cubicBezTo>
                <a:cubicBezTo>
                  <a:pt x="237" y="5193"/>
                  <a:pt x="250" y="5189"/>
                  <a:pt x="262" y="5186"/>
                </a:cubicBezTo>
                <a:lnTo>
                  <a:pt x="263" y="5186"/>
                </a:lnTo>
                <a:cubicBezTo>
                  <a:pt x="246" y="5196"/>
                  <a:pt x="218" y="5228"/>
                  <a:pt x="202" y="5256"/>
                </a:cubicBezTo>
                <a:cubicBezTo>
                  <a:pt x="191" y="5275"/>
                  <a:pt x="178" y="5305"/>
                  <a:pt x="170" y="5329"/>
                </a:cubicBezTo>
                <a:cubicBezTo>
                  <a:pt x="165" y="5345"/>
                  <a:pt x="159" y="5385"/>
                  <a:pt x="160" y="5400"/>
                </a:cubicBezTo>
                <a:moveTo>
                  <a:pt x="1157" y="5713"/>
                </a:moveTo>
                <a:cubicBezTo>
                  <a:pt x="1166" y="5707"/>
                  <a:pt x="1198" y="5691"/>
                  <a:pt x="1201" y="5691"/>
                </a:cubicBezTo>
                <a:lnTo>
                  <a:pt x="1201" y="5691"/>
                </a:lnTo>
                <a:cubicBezTo>
                  <a:pt x="1203" y="5690"/>
                  <a:pt x="1215" y="5684"/>
                  <a:pt x="1238" y="5671"/>
                </a:cubicBezTo>
                <a:cubicBezTo>
                  <a:pt x="1257" y="5661"/>
                  <a:pt x="1284" y="5647"/>
                  <a:pt x="1298" y="5640"/>
                </a:cubicBezTo>
                <a:cubicBezTo>
                  <a:pt x="1354" y="5615"/>
                  <a:pt x="1463" y="5554"/>
                  <a:pt x="1490" y="5533"/>
                </a:cubicBezTo>
                <a:cubicBezTo>
                  <a:pt x="1513" y="5515"/>
                  <a:pt x="1548" y="5482"/>
                  <a:pt x="1551" y="5473"/>
                </a:cubicBezTo>
                <a:cubicBezTo>
                  <a:pt x="1551" y="5471"/>
                  <a:pt x="1550" y="5469"/>
                  <a:pt x="1549" y="5468"/>
                </a:cubicBezTo>
                <a:cubicBezTo>
                  <a:pt x="1547" y="5467"/>
                  <a:pt x="1545" y="5466"/>
                  <a:pt x="1533" y="5479"/>
                </a:cubicBezTo>
                <a:cubicBezTo>
                  <a:pt x="1526" y="5487"/>
                  <a:pt x="1514" y="5498"/>
                  <a:pt x="1507" y="5503"/>
                </a:cubicBezTo>
                <a:cubicBezTo>
                  <a:pt x="1487" y="5518"/>
                  <a:pt x="1419" y="5558"/>
                  <a:pt x="1393" y="5571"/>
                </a:cubicBezTo>
                <a:cubicBezTo>
                  <a:pt x="1381" y="5577"/>
                  <a:pt x="1366" y="5584"/>
                  <a:pt x="1361" y="5586"/>
                </a:cubicBezTo>
                <a:cubicBezTo>
                  <a:pt x="1357" y="5589"/>
                  <a:pt x="1333" y="5600"/>
                  <a:pt x="1309" y="5610"/>
                </a:cubicBezTo>
                <a:cubicBezTo>
                  <a:pt x="1285" y="5621"/>
                  <a:pt x="1248" y="5639"/>
                  <a:pt x="1227" y="5651"/>
                </a:cubicBezTo>
                <a:cubicBezTo>
                  <a:pt x="1207" y="5662"/>
                  <a:pt x="1184" y="5674"/>
                  <a:pt x="1178" y="5676"/>
                </a:cubicBezTo>
                <a:cubicBezTo>
                  <a:pt x="1172" y="5679"/>
                  <a:pt x="1159" y="5685"/>
                  <a:pt x="1150" y="5690"/>
                </a:cubicBezTo>
                <a:cubicBezTo>
                  <a:pt x="1141" y="5695"/>
                  <a:pt x="1123" y="5705"/>
                  <a:pt x="1109" y="5712"/>
                </a:cubicBezTo>
                <a:lnTo>
                  <a:pt x="1096" y="5718"/>
                </a:lnTo>
                <a:lnTo>
                  <a:pt x="1099" y="5713"/>
                </a:lnTo>
                <a:cubicBezTo>
                  <a:pt x="1111" y="5698"/>
                  <a:pt x="1128" y="5682"/>
                  <a:pt x="1155" y="5663"/>
                </a:cubicBezTo>
                <a:cubicBezTo>
                  <a:pt x="1182" y="5643"/>
                  <a:pt x="1193" y="5635"/>
                  <a:pt x="1195" y="5634"/>
                </a:cubicBezTo>
                <a:cubicBezTo>
                  <a:pt x="1196" y="5634"/>
                  <a:pt x="1200" y="5632"/>
                  <a:pt x="1227" y="5613"/>
                </a:cubicBezTo>
                <a:cubicBezTo>
                  <a:pt x="1293" y="5568"/>
                  <a:pt x="1357" y="5506"/>
                  <a:pt x="1391" y="5454"/>
                </a:cubicBezTo>
                <a:cubicBezTo>
                  <a:pt x="1400" y="5440"/>
                  <a:pt x="1413" y="5421"/>
                  <a:pt x="1417" y="5416"/>
                </a:cubicBezTo>
                <a:cubicBezTo>
                  <a:pt x="1462" y="5356"/>
                  <a:pt x="1511" y="5309"/>
                  <a:pt x="1557" y="5280"/>
                </a:cubicBezTo>
                <a:cubicBezTo>
                  <a:pt x="1587" y="5261"/>
                  <a:pt x="1623" y="5246"/>
                  <a:pt x="1649" y="5239"/>
                </a:cubicBezTo>
                <a:cubicBezTo>
                  <a:pt x="1662" y="5236"/>
                  <a:pt x="1696" y="5232"/>
                  <a:pt x="1727" y="5229"/>
                </a:cubicBezTo>
                <a:cubicBezTo>
                  <a:pt x="1842" y="5218"/>
                  <a:pt x="1863" y="5216"/>
                  <a:pt x="1899" y="5208"/>
                </a:cubicBezTo>
                <a:cubicBezTo>
                  <a:pt x="1915" y="5204"/>
                  <a:pt x="1925" y="5202"/>
                  <a:pt x="1930" y="5200"/>
                </a:cubicBezTo>
                <a:cubicBezTo>
                  <a:pt x="1929" y="5201"/>
                  <a:pt x="1927" y="5202"/>
                  <a:pt x="1925" y="5203"/>
                </a:cubicBezTo>
                <a:cubicBezTo>
                  <a:pt x="1892" y="5221"/>
                  <a:pt x="1845" y="5258"/>
                  <a:pt x="1817" y="5288"/>
                </a:cubicBezTo>
                <a:cubicBezTo>
                  <a:pt x="1808" y="5298"/>
                  <a:pt x="1783" y="5331"/>
                  <a:pt x="1783" y="5337"/>
                </a:cubicBezTo>
                <a:lnTo>
                  <a:pt x="1783" y="5337"/>
                </a:lnTo>
                <a:cubicBezTo>
                  <a:pt x="1782" y="5337"/>
                  <a:pt x="1778" y="5340"/>
                  <a:pt x="1774" y="5351"/>
                </a:cubicBezTo>
                <a:cubicBezTo>
                  <a:pt x="1771" y="5357"/>
                  <a:pt x="1763" y="5372"/>
                  <a:pt x="1757" y="5385"/>
                </a:cubicBezTo>
                <a:cubicBezTo>
                  <a:pt x="1748" y="5404"/>
                  <a:pt x="1746" y="5408"/>
                  <a:pt x="1746" y="5410"/>
                </a:cubicBezTo>
                <a:cubicBezTo>
                  <a:pt x="1746" y="5409"/>
                  <a:pt x="1746" y="5409"/>
                  <a:pt x="1746" y="5409"/>
                </a:cubicBezTo>
                <a:cubicBezTo>
                  <a:pt x="1746" y="5410"/>
                  <a:pt x="1744" y="5413"/>
                  <a:pt x="1741" y="5416"/>
                </a:cubicBezTo>
                <a:cubicBezTo>
                  <a:pt x="1738" y="5420"/>
                  <a:pt x="1729" y="5433"/>
                  <a:pt x="1720" y="5445"/>
                </a:cubicBezTo>
                <a:cubicBezTo>
                  <a:pt x="1675" y="5507"/>
                  <a:pt x="1604" y="5590"/>
                  <a:pt x="1589" y="5599"/>
                </a:cubicBezTo>
                <a:cubicBezTo>
                  <a:pt x="1535" y="5632"/>
                  <a:pt x="1516" y="5641"/>
                  <a:pt x="1455" y="5663"/>
                </a:cubicBezTo>
                <a:cubicBezTo>
                  <a:pt x="1443" y="5667"/>
                  <a:pt x="1429" y="5672"/>
                  <a:pt x="1425" y="5673"/>
                </a:cubicBezTo>
                <a:cubicBezTo>
                  <a:pt x="1421" y="5675"/>
                  <a:pt x="1407" y="5680"/>
                  <a:pt x="1393" y="5684"/>
                </a:cubicBezTo>
                <a:cubicBezTo>
                  <a:pt x="1379" y="5689"/>
                  <a:pt x="1363" y="5694"/>
                  <a:pt x="1356" y="5697"/>
                </a:cubicBezTo>
                <a:cubicBezTo>
                  <a:pt x="1343" y="5703"/>
                  <a:pt x="1276" y="5718"/>
                  <a:pt x="1253" y="5721"/>
                </a:cubicBezTo>
                <a:cubicBezTo>
                  <a:pt x="1245" y="5722"/>
                  <a:pt x="1219" y="5725"/>
                  <a:pt x="1195" y="5727"/>
                </a:cubicBezTo>
                <a:cubicBezTo>
                  <a:pt x="1172" y="5730"/>
                  <a:pt x="1138" y="5733"/>
                  <a:pt x="1121" y="5735"/>
                </a:cubicBezTo>
                <a:lnTo>
                  <a:pt x="1110" y="5736"/>
                </a:lnTo>
                <a:lnTo>
                  <a:pt x="1120" y="5732"/>
                </a:lnTo>
                <a:cubicBezTo>
                  <a:pt x="1135" y="5724"/>
                  <a:pt x="1152" y="5716"/>
                  <a:pt x="1157" y="5713"/>
                </a:cubicBezTo>
                <a:moveTo>
                  <a:pt x="1535" y="5267"/>
                </a:moveTo>
                <a:lnTo>
                  <a:pt x="1538" y="5263"/>
                </a:lnTo>
                <a:cubicBezTo>
                  <a:pt x="1548" y="5253"/>
                  <a:pt x="1559" y="5240"/>
                  <a:pt x="1563" y="5235"/>
                </a:cubicBezTo>
                <a:cubicBezTo>
                  <a:pt x="1589" y="5203"/>
                  <a:pt x="1625" y="5177"/>
                  <a:pt x="1658" y="5164"/>
                </a:cubicBezTo>
                <a:cubicBezTo>
                  <a:pt x="1666" y="5161"/>
                  <a:pt x="1676" y="5157"/>
                  <a:pt x="1679" y="5155"/>
                </a:cubicBezTo>
                <a:cubicBezTo>
                  <a:pt x="1682" y="5154"/>
                  <a:pt x="1691" y="5152"/>
                  <a:pt x="1700" y="5151"/>
                </a:cubicBezTo>
                <a:cubicBezTo>
                  <a:pt x="1714" y="5150"/>
                  <a:pt x="1718" y="5149"/>
                  <a:pt x="1719" y="5148"/>
                </a:cubicBezTo>
                <a:cubicBezTo>
                  <a:pt x="1724" y="5147"/>
                  <a:pt x="1754" y="5148"/>
                  <a:pt x="1782" y="5151"/>
                </a:cubicBezTo>
                <a:cubicBezTo>
                  <a:pt x="1795" y="5152"/>
                  <a:pt x="1832" y="5156"/>
                  <a:pt x="1864" y="5160"/>
                </a:cubicBezTo>
                <a:cubicBezTo>
                  <a:pt x="1895" y="5164"/>
                  <a:pt x="1929" y="5168"/>
                  <a:pt x="1939" y="5168"/>
                </a:cubicBezTo>
                <a:cubicBezTo>
                  <a:pt x="1945" y="5168"/>
                  <a:pt x="1952" y="5169"/>
                  <a:pt x="1957" y="5169"/>
                </a:cubicBezTo>
                <a:cubicBezTo>
                  <a:pt x="1866" y="5192"/>
                  <a:pt x="1852" y="5194"/>
                  <a:pt x="1772" y="5201"/>
                </a:cubicBezTo>
                <a:cubicBezTo>
                  <a:pt x="1642" y="5213"/>
                  <a:pt x="1622" y="5218"/>
                  <a:pt x="1559" y="5254"/>
                </a:cubicBezTo>
                <a:lnTo>
                  <a:pt x="1535" y="5267"/>
                </a:lnTo>
                <a:moveTo>
                  <a:pt x="1763" y="4116"/>
                </a:moveTo>
                <a:lnTo>
                  <a:pt x="1763" y="4116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0000" tIns="45000" rIns="90000" bIns="45000" anchor="ctr" anchorCtr="1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3EFD0EE-32E4-F2B1-C7DD-E4A508179A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7049" y="724608"/>
            <a:ext cx="6409901" cy="4418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9498372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5">
          <a:extLst>
            <a:ext uri="{FF2B5EF4-FFF2-40B4-BE49-F238E27FC236}">
              <a16:creationId xmlns:a16="http://schemas.microsoft.com/office/drawing/2014/main" id="{A2FE5F15-EFB6-BA27-5E6C-C36CAD69A0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32">
            <a:extLst>
              <a:ext uri="{FF2B5EF4-FFF2-40B4-BE49-F238E27FC236}">
                <a16:creationId xmlns:a16="http://schemas.microsoft.com/office/drawing/2014/main" id="{CCB5D4EA-A569-23FF-B011-4BA40432BB65}"/>
              </a:ext>
            </a:extLst>
          </p:cNvPr>
          <p:cNvSpPr/>
          <p:nvPr/>
        </p:nvSpPr>
        <p:spPr>
          <a:xfrm rot="-439947" flipH="1">
            <a:off x="-136520" y="3139396"/>
            <a:ext cx="1477129" cy="3223944"/>
          </a:xfrm>
          <a:custGeom>
            <a:avLst/>
            <a:gdLst/>
            <a:ahLst/>
            <a:cxnLst/>
            <a:rect l="l" t="t" r="r" b="b"/>
            <a:pathLst>
              <a:path w="2936" h="6408" extrusionOk="0">
                <a:moveTo>
                  <a:pt x="2511" y="4617"/>
                </a:moveTo>
                <a:lnTo>
                  <a:pt x="2511" y="4617"/>
                </a:lnTo>
                <a:cubicBezTo>
                  <a:pt x="2512" y="4617"/>
                  <a:pt x="2514" y="4616"/>
                  <a:pt x="2514" y="4615"/>
                </a:cubicBezTo>
                <a:cubicBezTo>
                  <a:pt x="2517" y="4609"/>
                  <a:pt x="2512" y="4533"/>
                  <a:pt x="2510" y="4524"/>
                </a:cubicBezTo>
                <a:cubicBezTo>
                  <a:pt x="2508" y="4519"/>
                  <a:pt x="2506" y="4511"/>
                  <a:pt x="2505" y="4506"/>
                </a:cubicBezTo>
                <a:cubicBezTo>
                  <a:pt x="2499" y="4478"/>
                  <a:pt x="2459" y="4432"/>
                  <a:pt x="2415" y="4401"/>
                </a:cubicBezTo>
                <a:cubicBezTo>
                  <a:pt x="2408" y="4395"/>
                  <a:pt x="2400" y="4390"/>
                  <a:pt x="2398" y="4388"/>
                </a:cubicBezTo>
                <a:cubicBezTo>
                  <a:pt x="2388" y="4379"/>
                  <a:pt x="2348" y="4357"/>
                  <a:pt x="2324" y="4348"/>
                </a:cubicBezTo>
                <a:cubicBezTo>
                  <a:pt x="2236" y="4313"/>
                  <a:pt x="2159" y="4300"/>
                  <a:pt x="2067" y="4306"/>
                </a:cubicBezTo>
                <a:cubicBezTo>
                  <a:pt x="2023" y="4308"/>
                  <a:pt x="1962" y="4317"/>
                  <a:pt x="1950" y="4323"/>
                </a:cubicBezTo>
                <a:cubicBezTo>
                  <a:pt x="1947" y="4325"/>
                  <a:pt x="1937" y="4329"/>
                  <a:pt x="1928" y="4332"/>
                </a:cubicBezTo>
                <a:cubicBezTo>
                  <a:pt x="1906" y="4341"/>
                  <a:pt x="1866" y="4366"/>
                  <a:pt x="1845" y="4385"/>
                </a:cubicBezTo>
                <a:cubicBezTo>
                  <a:pt x="1835" y="4393"/>
                  <a:pt x="1819" y="4411"/>
                  <a:pt x="1808" y="4425"/>
                </a:cubicBezTo>
                <a:cubicBezTo>
                  <a:pt x="1799" y="4438"/>
                  <a:pt x="1788" y="4451"/>
                  <a:pt x="1786" y="4454"/>
                </a:cubicBezTo>
                <a:cubicBezTo>
                  <a:pt x="1784" y="4457"/>
                  <a:pt x="1781" y="4462"/>
                  <a:pt x="1781" y="4465"/>
                </a:cubicBezTo>
                <a:cubicBezTo>
                  <a:pt x="1781" y="4465"/>
                  <a:pt x="1780" y="4467"/>
                  <a:pt x="1779" y="4468"/>
                </a:cubicBezTo>
                <a:cubicBezTo>
                  <a:pt x="1776" y="4470"/>
                  <a:pt x="1768" y="4480"/>
                  <a:pt x="1734" y="4531"/>
                </a:cubicBezTo>
                <a:cubicBezTo>
                  <a:pt x="1726" y="4543"/>
                  <a:pt x="1716" y="4555"/>
                  <a:pt x="1701" y="4574"/>
                </a:cubicBezTo>
                <a:cubicBezTo>
                  <a:pt x="1658" y="4631"/>
                  <a:pt x="1656" y="4633"/>
                  <a:pt x="1625" y="4654"/>
                </a:cubicBezTo>
                <a:cubicBezTo>
                  <a:pt x="1578" y="4686"/>
                  <a:pt x="1485" y="4746"/>
                  <a:pt x="1459" y="4761"/>
                </a:cubicBezTo>
                <a:cubicBezTo>
                  <a:pt x="1389" y="4801"/>
                  <a:pt x="1358" y="4836"/>
                  <a:pt x="1326" y="4908"/>
                </a:cubicBezTo>
                <a:cubicBezTo>
                  <a:pt x="1319" y="4924"/>
                  <a:pt x="1300" y="4949"/>
                  <a:pt x="1247" y="5018"/>
                </a:cubicBezTo>
                <a:cubicBezTo>
                  <a:pt x="1244" y="5022"/>
                  <a:pt x="1241" y="5025"/>
                  <a:pt x="1240" y="5025"/>
                </a:cubicBezTo>
                <a:cubicBezTo>
                  <a:pt x="1231" y="5027"/>
                  <a:pt x="1188" y="5067"/>
                  <a:pt x="1174" y="5083"/>
                </a:cubicBezTo>
                <a:cubicBezTo>
                  <a:pt x="1160" y="5100"/>
                  <a:pt x="1105" y="5177"/>
                  <a:pt x="1106" y="5186"/>
                </a:cubicBezTo>
                <a:cubicBezTo>
                  <a:pt x="1106" y="5185"/>
                  <a:pt x="1106" y="5185"/>
                  <a:pt x="1106" y="5185"/>
                </a:cubicBezTo>
                <a:cubicBezTo>
                  <a:pt x="1105" y="5186"/>
                  <a:pt x="1102" y="5191"/>
                  <a:pt x="1099" y="5197"/>
                </a:cubicBezTo>
                <a:cubicBezTo>
                  <a:pt x="1100" y="5191"/>
                  <a:pt x="1100" y="5190"/>
                  <a:pt x="1100" y="5189"/>
                </a:cubicBezTo>
                <a:cubicBezTo>
                  <a:pt x="1100" y="5184"/>
                  <a:pt x="1109" y="5148"/>
                  <a:pt x="1126" y="5088"/>
                </a:cubicBezTo>
                <a:cubicBezTo>
                  <a:pt x="1138" y="5042"/>
                  <a:pt x="1154" y="4987"/>
                  <a:pt x="1161" y="4970"/>
                </a:cubicBezTo>
                <a:cubicBezTo>
                  <a:pt x="1163" y="4966"/>
                  <a:pt x="1167" y="4954"/>
                  <a:pt x="1167" y="4950"/>
                </a:cubicBezTo>
                <a:cubicBezTo>
                  <a:pt x="1168" y="4947"/>
                  <a:pt x="1181" y="4916"/>
                  <a:pt x="1195" y="4886"/>
                </a:cubicBezTo>
                <a:cubicBezTo>
                  <a:pt x="1203" y="4868"/>
                  <a:pt x="1227" y="4827"/>
                  <a:pt x="1279" y="4739"/>
                </a:cubicBezTo>
                <a:cubicBezTo>
                  <a:pt x="1288" y="4725"/>
                  <a:pt x="1296" y="4710"/>
                  <a:pt x="1303" y="4699"/>
                </a:cubicBezTo>
                <a:cubicBezTo>
                  <a:pt x="1311" y="4684"/>
                  <a:pt x="1313" y="4681"/>
                  <a:pt x="1313" y="4680"/>
                </a:cubicBezTo>
                <a:cubicBezTo>
                  <a:pt x="1314" y="4679"/>
                  <a:pt x="1317" y="4677"/>
                  <a:pt x="1322" y="4668"/>
                </a:cubicBezTo>
                <a:cubicBezTo>
                  <a:pt x="1325" y="4662"/>
                  <a:pt x="1328" y="4658"/>
                  <a:pt x="1330" y="4657"/>
                </a:cubicBezTo>
                <a:cubicBezTo>
                  <a:pt x="1332" y="4655"/>
                  <a:pt x="1335" y="4652"/>
                  <a:pt x="1335" y="4649"/>
                </a:cubicBezTo>
                <a:cubicBezTo>
                  <a:pt x="1336" y="4646"/>
                  <a:pt x="1344" y="4631"/>
                  <a:pt x="1357" y="4608"/>
                </a:cubicBezTo>
                <a:cubicBezTo>
                  <a:pt x="1376" y="4574"/>
                  <a:pt x="1408" y="4518"/>
                  <a:pt x="1407" y="4513"/>
                </a:cubicBezTo>
                <a:cubicBezTo>
                  <a:pt x="1407" y="4514"/>
                  <a:pt x="1407" y="4514"/>
                  <a:pt x="1407" y="4514"/>
                </a:cubicBezTo>
                <a:cubicBezTo>
                  <a:pt x="1408" y="4513"/>
                  <a:pt x="1411" y="4505"/>
                  <a:pt x="1417" y="4494"/>
                </a:cubicBezTo>
                <a:cubicBezTo>
                  <a:pt x="1427" y="4476"/>
                  <a:pt x="1443" y="4443"/>
                  <a:pt x="1465" y="4392"/>
                </a:cubicBezTo>
                <a:cubicBezTo>
                  <a:pt x="1482" y="4354"/>
                  <a:pt x="1512" y="4318"/>
                  <a:pt x="1568" y="4269"/>
                </a:cubicBezTo>
                <a:cubicBezTo>
                  <a:pt x="1576" y="4262"/>
                  <a:pt x="1590" y="4250"/>
                  <a:pt x="1591" y="4247"/>
                </a:cubicBezTo>
                <a:lnTo>
                  <a:pt x="1592" y="4247"/>
                </a:lnTo>
                <a:cubicBezTo>
                  <a:pt x="1597" y="4246"/>
                  <a:pt x="1629" y="4219"/>
                  <a:pt x="1631" y="4216"/>
                </a:cubicBezTo>
                <a:cubicBezTo>
                  <a:pt x="1632" y="4216"/>
                  <a:pt x="1634" y="4214"/>
                  <a:pt x="1637" y="4212"/>
                </a:cubicBezTo>
                <a:cubicBezTo>
                  <a:pt x="1640" y="4210"/>
                  <a:pt x="1650" y="4202"/>
                  <a:pt x="1660" y="4194"/>
                </a:cubicBezTo>
                <a:cubicBezTo>
                  <a:pt x="1699" y="4163"/>
                  <a:pt x="1758" y="4119"/>
                  <a:pt x="1763" y="4116"/>
                </a:cubicBezTo>
                <a:cubicBezTo>
                  <a:pt x="1765" y="4116"/>
                  <a:pt x="1770" y="4113"/>
                  <a:pt x="1778" y="4109"/>
                </a:cubicBezTo>
                <a:cubicBezTo>
                  <a:pt x="1794" y="4101"/>
                  <a:pt x="1814" y="4093"/>
                  <a:pt x="1819" y="4092"/>
                </a:cubicBezTo>
                <a:cubicBezTo>
                  <a:pt x="1822" y="4092"/>
                  <a:pt x="1828" y="4089"/>
                  <a:pt x="1833" y="4087"/>
                </a:cubicBezTo>
                <a:cubicBezTo>
                  <a:pt x="1838" y="4084"/>
                  <a:pt x="1847" y="4080"/>
                  <a:pt x="1853" y="4078"/>
                </a:cubicBezTo>
                <a:cubicBezTo>
                  <a:pt x="1866" y="4073"/>
                  <a:pt x="1877" y="4061"/>
                  <a:pt x="1879" y="4048"/>
                </a:cubicBezTo>
                <a:cubicBezTo>
                  <a:pt x="1880" y="4040"/>
                  <a:pt x="1877" y="4032"/>
                  <a:pt x="1871" y="4028"/>
                </a:cubicBezTo>
                <a:cubicBezTo>
                  <a:pt x="1855" y="4014"/>
                  <a:pt x="1831" y="4025"/>
                  <a:pt x="1800" y="4059"/>
                </a:cubicBezTo>
                <a:cubicBezTo>
                  <a:pt x="1790" y="4069"/>
                  <a:pt x="1776" y="4082"/>
                  <a:pt x="1769" y="4086"/>
                </a:cubicBezTo>
                <a:cubicBezTo>
                  <a:pt x="1762" y="4091"/>
                  <a:pt x="1751" y="4098"/>
                  <a:pt x="1744" y="4102"/>
                </a:cubicBezTo>
                <a:cubicBezTo>
                  <a:pt x="1724" y="4115"/>
                  <a:pt x="1679" y="4148"/>
                  <a:pt x="1657" y="4166"/>
                </a:cubicBezTo>
                <a:cubicBezTo>
                  <a:pt x="1645" y="4176"/>
                  <a:pt x="1630" y="4188"/>
                  <a:pt x="1624" y="4193"/>
                </a:cubicBezTo>
                <a:cubicBezTo>
                  <a:pt x="1595" y="4215"/>
                  <a:pt x="1535" y="4267"/>
                  <a:pt x="1521" y="4281"/>
                </a:cubicBezTo>
                <a:cubicBezTo>
                  <a:pt x="1519" y="4284"/>
                  <a:pt x="1517" y="4286"/>
                  <a:pt x="1515" y="4288"/>
                </a:cubicBezTo>
                <a:cubicBezTo>
                  <a:pt x="1516" y="4287"/>
                  <a:pt x="1516" y="4286"/>
                  <a:pt x="1516" y="4285"/>
                </a:cubicBezTo>
                <a:cubicBezTo>
                  <a:pt x="1527" y="4263"/>
                  <a:pt x="1567" y="4171"/>
                  <a:pt x="1580" y="4136"/>
                </a:cubicBezTo>
                <a:cubicBezTo>
                  <a:pt x="1594" y="4097"/>
                  <a:pt x="1620" y="4009"/>
                  <a:pt x="1632" y="3954"/>
                </a:cubicBezTo>
                <a:cubicBezTo>
                  <a:pt x="1656" y="3849"/>
                  <a:pt x="1658" y="3751"/>
                  <a:pt x="1641" y="3594"/>
                </a:cubicBezTo>
                <a:cubicBezTo>
                  <a:pt x="1636" y="3549"/>
                  <a:pt x="1636" y="3545"/>
                  <a:pt x="1642" y="3508"/>
                </a:cubicBezTo>
                <a:cubicBezTo>
                  <a:pt x="1648" y="3468"/>
                  <a:pt x="1658" y="3434"/>
                  <a:pt x="1676" y="3397"/>
                </a:cubicBezTo>
                <a:cubicBezTo>
                  <a:pt x="1682" y="3384"/>
                  <a:pt x="1692" y="3362"/>
                  <a:pt x="1699" y="3347"/>
                </a:cubicBezTo>
                <a:cubicBezTo>
                  <a:pt x="1706" y="3332"/>
                  <a:pt x="1717" y="3310"/>
                  <a:pt x="1724" y="3298"/>
                </a:cubicBezTo>
                <a:cubicBezTo>
                  <a:pt x="1734" y="3281"/>
                  <a:pt x="1737" y="3276"/>
                  <a:pt x="1737" y="3275"/>
                </a:cubicBezTo>
                <a:cubicBezTo>
                  <a:pt x="1738" y="3272"/>
                  <a:pt x="1753" y="3251"/>
                  <a:pt x="1797" y="3186"/>
                </a:cubicBezTo>
                <a:cubicBezTo>
                  <a:pt x="1808" y="3170"/>
                  <a:pt x="1820" y="3152"/>
                  <a:pt x="1824" y="3146"/>
                </a:cubicBezTo>
                <a:cubicBezTo>
                  <a:pt x="1838" y="3126"/>
                  <a:pt x="1843" y="3122"/>
                  <a:pt x="1888" y="3089"/>
                </a:cubicBezTo>
                <a:cubicBezTo>
                  <a:pt x="1919" y="3066"/>
                  <a:pt x="1932" y="3058"/>
                  <a:pt x="1956" y="3047"/>
                </a:cubicBezTo>
                <a:cubicBezTo>
                  <a:pt x="2002" y="3027"/>
                  <a:pt x="2070" y="3007"/>
                  <a:pt x="2153" y="2990"/>
                </a:cubicBezTo>
                <a:cubicBezTo>
                  <a:pt x="2218" y="2977"/>
                  <a:pt x="2279" y="2955"/>
                  <a:pt x="2300" y="2936"/>
                </a:cubicBezTo>
                <a:cubicBezTo>
                  <a:pt x="2305" y="2932"/>
                  <a:pt x="2338" y="2898"/>
                  <a:pt x="2348" y="2888"/>
                </a:cubicBezTo>
                <a:cubicBezTo>
                  <a:pt x="2377" y="2858"/>
                  <a:pt x="2461" y="2822"/>
                  <a:pt x="2493" y="2827"/>
                </a:cubicBezTo>
                <a:cubicBezTo>
                  <a:pt x="2504" y="2829"/>
                  <a:pt x="2511" y="2835"/>
                  <a:pt x="2549" y="2876"/>
                </a:cubicBezTo>
                <a:cubicBezTo>
                  <a:pt x="2597" y="2929"/>
                  <a:pt x="2663" y="2982"/>
                  <a:pt x="2722" y="3014"/>
                </a:cubicBezTo>
                <a:cubicBezTo>
                  <a:pt x="2755" y="3032"/>
                  <a:pt x="2771" y="3037"/>
                  <a:pt x="2819" y="3044"/>
                </a:cubicBezTo>
                <a:cubicBezTo>
                  <a:pt x="2872" y="3052"/>
                  <a:pt x="2882" y="3055"/>
                  <a:pt x="2905" y="3071"/>
                </a:cubicBezTo>
                <a:lnTo>
                  <a:pt x="2936" y="3093"/>
                </a:lnTo>
                <a:lnTo>
                  <a:pt x="2927" y="3070"/>
                </a:lnTo>
                <a:cubicBezTo>
                  <a:pt x="2924" y="3063"/>
                  <a:pt x="2919" y="3046"/>
                  <a:pt x="2915" y="3031"/>
                </a:cubicBezTo>
                <a:cubicBezTo>
                  <a:pt x="2901" y="2981"/>
                  <a:pt x="2874" y="2926"/>
                  <a:pt x="2837" y="2872"/>
                </a:cubicBezTo>
                <a:cubicBezTo>
                  <a:pt x="2833" y="2866"/>
                  <a:pt x="2825" y="2853"/>
                  <a:pt x="2818" y="2842"/>
                </a:cubicBezTo>
                <a:cubicBezTo>
                  <a:pt x="2791" y="2798"/>
                  <a:pt x="2757" y="2761"/>
                  <a:pt x="2719" y="2733"/>
                </a:cubicBezTo>
                <a:cubicBezTo>
                  <a:pt x="2656" y="2685"/>
                  <a:pt x="2608" y="2666"/>
                  <a:pt x="2547" y="2664"/>
                </a:cubicBezTo>
                <a:cubicBezTo>
                  <a:pt x="2495" y="2662"/>
                  <a:pt x="2473" y="2666"/>
                  <a:pt x="2400" y="2688"/>
                </a:cubicBezTo>
                <a:cubicBezTo>
                  <a:pt x="2363" y="2699"/>
                  <a:pt x="2324" y="2710"/>
                  <a:pt x="2313" y="2713"/>
                </a:cubicBezTo>
                <a:cubicBezTo>
                  <a:pt x="2161" y="2749"/>
                  <a:pt x="2159" y="2749"/>
                  <a:pt x="2102" y="2785"/>
                </a:cubicBezTo>
                <a:cubicBezTo>
                  <a:pt x="2065" y="2809"/>
                  <a:pt x="2059" y="2813"/>
                  <a:pt x="2053" y="2819"/>
                </a:cubicBezTo>
                <a:cubicBezTo>
                  <a:pt x="2050" y="2822"/>
                  <a:pt x="2041" y="2829"/>
                  <a:pt x="2034" y="2835"/>
                </a:cubicBezTo>
                <a:cubicBezTo>
                  <a:pt x="2017" y="2848"/>
                  <a:pt x="1940" y="2935"/>
                  <a:pt x="1919" y="2964"/>
                </a:cubicBezTo>
                <a:cubicBezTo>
                  <a:pt x="1910" y="2976"/>
                  <a:pt x="1902" y="2988"/>
                  <a:pt x="1900" y="2991"/>
                </a:cubicBezTo>
                <a:cubicBezTo>
                  <a:pt x="1897" y="2994"/>
                  <a:pt x="1892" y="3002"/>
                  <a:pt x="1887" y="3008"/>
                </a:cubicBezTo>
                <a:cubicBezTo>
                  <a:pt x="1883" y="3015"/>
                  <a:pt x="1878" y="3021"/>
                  <a:pt x="1876" y="3023"/>
                </a:cubicBezTo>
                <a:cubicBezTo>
                  <a:pt x="1870" y="3031"/>
                  <a:pt x="1839" y="3078"/>
                  <a:pt x="1835" y="3087"/>
                </a:cubicBezTo>
                <a:cubicBezTo>
                  <a:pt x="1833" y="3092"/>
                  <a:pt x="1827" y="3101"/>
                  <a:pt x="1822" y="3108"/>
                </a:cubicBezTo>
                <a:cubicBezTo>
                  <a:pt x="1818" y="3115"/>
                  <a:pt x="1812" y="3124"/>
                  <a:pt x="1810" y="3128"/>
                </a:cubicBezTo>
                <a:cubicBezTo>
                  <a:pt x="1807" y="3132"/>
                  <a:pt x="1803" y="3138"/>
                  <a:pt x="1802" y="3140"/>
                </a:cubicBezTo>
                <a:cubicBezTo>
                  <a:pt x="1799" y="3143"/>
                  <a:pt x="1793" y="3153"/>
                  <a:pt x="1786" y="3162"/>
                </a:cubicBezTo>
                <a:cubicBezTo>
                  <a:pt x="1780" y="3172"/>
                  <a:pt x="1773" y="3182"/>
                  <a:pt x="1770" y="3186"/>
                </a:cubicBezTo>
                <a:cubicBezTo>
                  <a:pt x="1748" y="3216"/>
                  <a:pt x="1726" y="3249"/>
                  <a:pt x="1714" y="3270"/>
                </a:cubicBezTo>
                <a:cubicBezTo>
                  <a:pt x="1688" y="3316"/>
                  <a:pt x="1687" y="3319"/>
                  <a:pt x="1649" y="3401"/>
                </a:cubicBezTo>
                <a:cubicBezTo>
                  <a:pt x="1634" y="3435"/>
                  <a:pt x="1622" y="3475"/>
                  <a:pt x="1619" y="3500"/>
                </a:cubicBezTo>
                <a:cubicBezTo>
                  <a:pt x="1618" y="3508"/>
                  <a:pt x="1617" y="3515"/>
                  <a:pt x="1617" y="3517"/>
                </a:cubicBezTo>
                <a:cubicBezTo>
                  <a:pt x="1617" y="3517"/>
                  <a:pt x="1617" y="3519"/>
                  <a:pt x="1617" y="3520"/>
                </a:cubicBezTo>
                <a:cubicBezTo>
                  <a:pt x="1616" y="3519"/>
                  <a:pt x="1616" y="3517"/>
                  <a:pt x="1616" y="3516"/>
                </a:cubicBezTo>
                <a:cubicBezTo>
                  <a:pt x="1613" y="3505"/>
                  <a:pt x="1596" y="3454"/>
                  <a:pt x="1587" y="3430"/>
                </a:cubicBezTo>
                <a:cubicBezTo>
                  <a:pt x="1580" y="3412"/>
                  <a:pt x="1573" y="3389"/>
                  <a:pt x="1565" y="3359"/>
                </a:cubicBezTo>
                <a:cubicBezTo>
                  <a:pt x="1559" y="3335"/>
                  <a:pt x="1547" y="3252"/>
                  <a:pt x="1545" y="3218"/>
                </a:cubicBezTo>
                <a:lnTo>
                  <a:pt x="1543" y="3188"/>
                </a:lnTo>
                <a:lnTo>
                  <a:pt x="1557" y="3159"/>
                </a:lnTo>
                <a:cubicBezTo>
                  <a:pt x="1580" y="3110"/>
                  <a:pt x="1582" y="3107"/>
                  <a:pt x="1608" y="3064"/>
                </a:cubicBezTo>
                <a:cubicBezTo>
                  <a:pt x="1644" y="3004"/>
                  <a:pt x="1683" y="2946"/>
                  <a:pt x="1699" y="2929"/>
                </a:cubicBezTo>
                <a:cubicBezTo>
                  <a:pt x="1703" y="2925"/>
                  <a:pt x="1715" y="2916"/>
                  <a:pt x="1725" y="2911"/>
                </a:cubicBezTo>
                <a:cubicBezTo>
                  <a:pt x="1759" y="2891"/>
                  <a:pt x="1775" y="2863"/>
                  <a:pt x="1764" y="2840"/>
                </a:cubicBezTo>
                <a:cubicBezTo>
                  <a:pt x="1757" y="2826"/>
                  <a:pt x="1747" y="2822"/>
                  <a:pt x="1732" y="2826"/>
                </a:cubicBezTo>
                <a:cubicBezTo>
                  <a:pt x="1714" y="2831"/>
                  <a:pt x="1702" y="2847"/>
                  <a:pt x="1689" y="2885"/>
                </a:cubicBezTo>
                <a:cubicBezTo>
                  <a:pt x="1681" y="2909"/>
                  <a:pt x="1674" y="2922"/>
                  <a:pt x="1660" y="2941"/>
                </a:cubicBezTo>
                <a:cubicBezTo>
                  <a:pt x="1625" y="2988"/>
                  <a:pt x="1570" y="3076"/>
                  <a:pt x="1553" y="3113"/>
                </a:cubicBezTo>
                <a:cubicBezTo>
                  <a:pt x="1550" y="3120"/>
                  <a:pt x="1544" y="3131"/>
                  <a:pt x="1541" y="3137"/>
                </a:cubicBezTo>
                <a:lnTo>
                  <a:pt x="1540" y="3139"/>
                </a:lnTo>
                <a:lnTo>
                  <a:pt x="1539" y="3123"/>
                </a:lnTo>
                <a:cubicBezTo>
                  <a:pt x="1537" y="3107"/>
                  <a:pt x="1536" y="3091"/>
                  <a:pt x="1535" y="3087"/>
                </a:cubicBezTo>
                <a:cubicBezTo>
                  <a:pt x="1535" y="3083"/>
                  <a:pt x="1532" y="3050"/>
                  <a:pt x="1528" y="3015"/>
                </a:cubicBezTo>
                <a:cubicBezTo>
                  <a:pt x="1525" y="2980"/>
                  <a:pt x="1521" y="2945"/>
                  <a:pt x="1519" y="2938"/>
                </a:cubicBezTo>
                <a:cubicBezTo>
                  <a:pt x="1517" y="2931"/>
                  <a:pt x="1516" y="2922"/>
                  <a:pt x="1516" y="2917"/>
                </a:cubicBezTo>
                <a:cubicBezTo>
                  <a:pt x="1516" y="2912"/>
                  <a:pt x="1517" y="2895"/>
                  <a:pt x="1517" y="2882"/>
                </a:cubicBezTo>
                <a:cubicBezTo>
                  <a:pt x="1517" y="2868"/>
                  <a:pt x="1518" y="2847"/>
                  <a:pt x="1519" y="2835"/>
                </a:cubicBezTo>
                <a:cubicBezTo>
                  <a:pt x="1520" y="2824"/>
                  <a:pt x="1520" y="2806"/>
                  <a:pt x="1521" y="2798"/>
                </a:cubicBezTo>
                <a:cubicBezTo>
                  <a:pt x="1521" y="2789"/>
                  <a:pt x="1522" y="2768"/>
                  <a:pt x="1524" y="2753"/>
                </a:cubicBezTo>
                <a:cubicBezTo>
                  <a:pt x="1528" y="2706"/>
                  <a:pt x="1529" y="2697"/>
                  <a:pt x="1529" y="2691"/>
                </a:cubicBezTo>
                <a:cubicBezTo>
                  <a:pt x="1529" y="2688"/>
                  <a:pt x="1530" y="2683"/>
                  <a:pt x="1531" y="2681"/>
                </a:cubicBezTo>
                <a:cubicBezTo>
                  <a:pt x="1532" y="2678"/>
                  <a:pt x="1533" y="2670"/>
                  <a:pt x="1533" y="2664"/>
                </a:cubicBezTo>
                <a:cubicBezTo>
                  <a:pt x="1535" y="2634"/>
                  <a:pt x="1539" y="2617"/>
                  <a:pt x="1540" y="2614"/>
                </a:cubicBezTo>
                <a:cubicBezTo>
                  <a:pt x="1542" y="2611"/>
                  <a:pt x="1544" y="2602"/>
                  <a:pt x="1545" y="2597"/>
                </a:cubicBezTo>
                <a:cubicBezTo>
                  <a:pt x="1546" y="2582"/>
                  <a:pt x="1562" y="2531"/>
                  <a:pt x="1570" y="2515"/>
                </a:cubicBezTo>
                <a:cubicBezTo>
                  <a:pt x="1580" y="2494"/>
                  <a:pt x="1584" y="2486"/>
                  <a:pt x="1602" y="2460"/>
                </a:cubicBezTo>
                <a:cubicBezTo>
                  <a:pt x="1641" y="2404"/>
                  <a:pt x="1682" y="2367"/>
                  <a:pt x="1783" y="2299"/>
                </a:cubicBezTo>
                <a:cubicBezTo>
                  <a:pt x="1819" y="2274"/>
                  <a:pt x="1849" y="2251"/>
                  <a:pt x="1858" y="2242"/>
                </a:cubicBezTo>
                <a:cubicBezTo>
                  <a:pt x="1860" y="2240"/>
                  <a:pt x="1867" y="2232"/>
                  <a:pt x="1873" y="2225"/>
                </a:cubicBezTo>
                <a:cubicBezTo>
                  <a:pt x="1889" y="2209"/>
                  <a:pt x="1898" y="2197"/>
                  <a:pt x="1919" y="2168"/>
                </a:cubicBezTo>
                <a:cubicBezTo>
                  <a:pt x="1927" y="2157"/>
                  <a:pt x="1942" y="2132"/>
                  <a:pt x="1953" y="2115"/>
                </a:cubicBezTo>
                <a:cubicBezTo>
                  <a:pt x="1975" y="2079"/>
                  <a:pt x="1976" y="2075"/>
                  <a:pt x="1976" y="2073"/>
                </a:cubicBezTo>
                <a:cubicBezTo>
                  <a:pt x="1976" y="2073"/>
                  <a:pt x="1977" y="2071"/>
                  <a:pt x="1978" y="2070"/>
                </a:cubicBezTo>
                <a:cubicBezTo>
                  <a:pt x="1980" y="2067"/>
                  <a:pt x="1993" y="2045"/>
                  <a:pt x="2005" y="2025"/>
                </a:cubicBezTo>
                <a:cubicBezTo>
                  <a:pt x="2018" y="2003"/>
                  <a:pt x="2035" y="1974"/>
                  <a:pt x="2042" y="1961"/>
                </a:cubicBezTo>
                <a:cubicBezTo>
                  <a:pt x="2061" y="1929"/>
                  <a:pt x="2065" y="1917"/>
                  <a:pt x="2072" y="1870"/>
                </a:cubicBezTo>
                <a:cubicBezTo>
                  <a:pt x="2077" y="1829"/>
                  <a:pt x="2086" y="1791"/>
                  <a:pt x="2102" y="1738"/>
                </a:cubicBezTo>
                <a:cubicBezTo>
                  <a:pt x="2107" y="1724"/>
                  <a:pt x="2112" y="1705"/>
                  <a:pt x="2114" y="1695"/>
                </a:cubicBezTo>
                <a:cubicBezTo>
                  <a:pt x="2115" y="1686"/>
                  <a:pt x="2120" y="1667"/>
                  <a:pt x="2125" y="1652"/>
                </a:cubicBezTo>
                <a:cubicBezTo>
                  <a:pt x="2133" y="1624"/>
                  <a:pt x="2139" y="1617"/>
                  <a:pt x="2165" y="1610"/>
                </a:cubicBezTo>
                <a:cubicBezTo>
                  <a:pt x="2178" y="1607"/>
                  <a:pt x="2180" y="1607"/>
                  <a:pt x="2199" y="1614"/>
                </a:cubicBezTo>
                <a:cubicBezTo>
                  <a:pt x="2211" y="1619"/>
                  <a:pt x="2220" y="1624"/>
                  <a:pt x="2222" y="1626"/>
                </a:cubicBezTo>
                <a:cubicBezTo>
                  <a:pt x="2224" y="1628"/>
                  <a:pt x="2228" y="1631"/>
                  <a:pt x="2231" y="1631"/>
                </a:cubicBezTo>
                <a:cubicBezTo>
                  <a:pt x="2233" y="1632"/>
                  <a:pt x="2238" y="1637"/>
                  <a:pt x="2245" y="1645"/>
                </a:cubicBezTo>
                <a:cubicBezTo>
                  <a:pt x="2259" y="1665"/>
                  <a:pt x="2265" y="1665"/>
                  <a:pt x="2267" y="1665"/>
                </a:cubicBezTo>
                <a:cubicBezTo>
                  <a:pt x="2269" y="1665"/>
                  <a:pt x="2271" y="1664"/>
                  <a:pt x="2272" y="1663"/>
                </a:cubicBezTo>
                <a:cubicBezTo>
                  <a:pt x="2277" y="1658"/>
                  <a:pt x="2281" y="1622"/>
                  <a:pt x="2280" y="1609"/>
                </a:cubicBezTo>
                <a:cubicBezTo>
                  <a:pt x="2279" y="1585"/>
                  <a:pt x="2266" y="1553"/>
                  <a:pt x="2252" y="1541"/>
                </a:cubicBezTo>
                <a:cubicBezTo>
                  <a:pt x="2236" y="1527"/>
                  <a:pt x="2217" y="1525"/>
                  <a:pt x="2160" y="1528"/>
                </a:cubicBezTo>
                <a:cubicBezTo>
                  <a:pt x="2067" y="1534"/>
                  <a:pt x="2052" y="1540"/>
                  <a:pt x="1972" y="1597"/>
                </a:cubicBezTo>
                <a:cubicBezTo>
                  <a:pt x="1966" y="1601"/>
                  <a:pt x="1951" y="1611"/>
                  <a:pt x="1937" y="1620"/>
                </a:cubicBezTo>
                <a:cubicBezTo>
                  <a:pt x="1909" y="1638"/>
                  <a:pt x="1893" y="1652"/>
                  <a:pt x="1860" y="1689"/>
                </a:cubicBezTo>
                <a:cubicBezTo>
                  <a:pt x="1824" y="1732"/>
                  <a:pt x="1803" y="1770"/>
                  <a:pt x="1784" y="1830"/>
                </a:cubicBezTo>
                <a:cubicBezTo>
                  <a:pt x="1780" y="1844"/>
                  <a:pt x="1775" y="1859"/>
                  <a:pt x="1774" y="1862"/>
                </a:cubicBezTo>
                <a:cubicBezTo>
                  <a:pt x="1772" y="1865"/>
                  <a:pt x="1768" y="1882"/>
                  <a:pt x="1763" y="1899"/>
                </a:cubicBezTo>
                <a:cubicBezTo>
                  <a:pt x="1758" y="1916"/>
                  <a:pt x="1751" y="1940"/>
                  <a:pt x="1746" y="1952"/>
                </a:cubicBezTo>
                <a:cubicBezTo>
                  <a:pt x="1733" y="1991"/>
                  <a:pt x="1722" y="2058"/>
                  <a:pt x="1721" y="2111"/>
                </a:cubicBezTo>
                <a:cubicBezTo>
                  <a:pt x="1720" y="2156"/>
                  <a:pt x="1719" y="2169"/>
                  <a:pt x="1714" y="2191"/>
                </a:cubicBezTo>
                <a:cubicBezTo>
                  <a:pt x="1707" y="2221"/>
                  <a:pt x="1705" y="2227"/>
                  <a:pt x="1689" y="2256"/>
                </a:cubicBezTo>
                <a:cubicBezTo>
                  <a:pt x="1681" y="2270"/>
                  <a:pt x="1667" y="2297"/>
                  <a:pt x="1657" y="2317"/>
                </a:cubicBezTo>
                <a:cubicBezTo>
                  <a:pt x="1647" y="2336"/>
                  <a:pt x="1636" y="2358"/>
                  <a:pt x="1631" y="2366"/>
                </a:cubicBezTo>
                <a:cubicBezTo>
                  <a:pt x="1626" y="2374"/>
                  <a:pt x="1615" y="2394"/>
                  <a:pt x="1605" y="2411"/>
                </a:cubicBezTo>
                <a:cubicBezTo>
                  <a:pt x="1595" y="2428"/>
                  <a:pt x="1582" y="2448"/>
                  <a:pt x="1577" y="2455"/>
                </a:cubicBezTo>
                <a:cubicBezTo>
                  <a:pt x="1567" y="2471"/>
                  <a:pt x="1552" y="2497"/>
                  <a:pt x="1547" y="2511"/>
                </a:cubicBezTo>
                <a:cubicBezTo>
                  <a:pt x="1550" y="2479"/>
                  <a:pt x="1544" y="2361"/>
                  <a:pt x="1539" y="2334"/>
                </a:cubicBezTo>
                <a:cubicBezTo>
                  <a:pt x="1537" y="2324"/>
                  <a:pt x="1534" y="2306"/>
                  <a:pt x="1532" y="2296"/>
                </a:cubicBezTo>
                <a:cubicBezTo>
                  <a:pt x="1531" y="2285"/>
                  <a:pt x="1529" y="2272"/>
                  <a:pt x="1528" y="2266"/>
                </a:cubicBezTo>
                <a:cubicBezTo>
                  <a:pt x="1526" y="2260"/>
                  <a:pt x="1524" y="2249"/>
                  <a:pt x="1523" y="2241"/>
                </a:cubicBezTo>
                <a:cubicBezTo>
                  <a:pt x="1522" y="2233"/>
                  <a:pt x="1519" y="2219"/>
                  <a:pt x="1518" y="2211"/>
                </a:cubicBezTo>
                <a:cubicBezTo>
                  <a:pt x="1514" y="2188"/>
                  <a:pt x="1500" y="2130"/>
                  <a:pt x="1494" y="2112"/>
                </a:cubicBezTo>
                <a:cubicBezTo>
                  <a:pt x="1486" y="2084"/>
                  <a:pt x="1476" y="2044"/>
                  <a:pt x="1475" y="2031"/>
                </a:cubicBezTo>
                <a:cubicBezTo>
                  <a:pt x="1472" y="1982"/>
                  <a:pt x="1479" y="1950"/>
                  <a:pt x="1502" y="1899"/>
                </a:cubicBezTo>
                <a:cubicBezTo>
                  <a:pt x="1516" y="1870"/>
                  <a:pt x="1520" y="1853"/>
                  <a:pt x="1522" y="1827"/>
                </a:cubicBezTo>
                <a:cubicBezTo>
                  <a:pt x="1526" y="1753"/>
                  <a:pt x="1557" y="1664"/>
                  <a:pt x="1607" y="1578"/>
                </a:cubicBezTo>
                <a:cubicBezTo>
                  <a:pt x="1612" y="1570"/>
                  <a:pt x="1621" y="1554"/>
                  <a:pt x="1621" y="1551"/>
                </a:cubicBezTo>
                <a:lnTo>
                  <a:pt x="1621" y="1550"/>
                </a:lnTo>
                <a:cubicBezTo>
                  <a:pt x="1629" y="1547"/>
                  <a:pt x="1657" y="1484"/>
                  <a:pt x="1664" y="1461"/>
                </a:cubicBezTo>
                <a:cubicBezTo>
                  <a:pt x="1677" y="1420"/>
                  <a:pt x="1692" y="1341"/>
                  <a:pt x="1693" y="1303"/>
                </a:cubicBezTo>
                <a:cubicBezTo>
                  <a:pt x="1693" y="1284"/>
                  <a:pt x="1693" y="1239"/>
                  <a:pt x="1691" y="1202"/>
                </a:cubicBezTo>
                <a:cubicBezTo>
                  <a:pt x="1685" y="1052"/>
                  <a:pt x="1685" y="1047"/>
                  <a:pt x="1691" y="1006"/>
                </a:cubicBezTo>
                <a:cubicBezTo>
                  <a:pt x="1698" y="954"/>
                  <a:pt x="1712" y="898"/>
                  <a:pt x="1756" y="745"/>
                </a:cubicBezTo>
                <a:cubicBezTo>
                  <a:pt x="1789" y="632"/>
                  <a:pt x="1794" y="585"/>
                  <a:pt x="1788" y="478"/>
                </a:cubicBezTo>
                <a:cubicBezTo>
                  <a:pt x="1784" y="414"/>
                  <a:pt x="1778" y="351"/>
                  <a:pt x="1773" y="326"/>
                </a:cubicBezTo>
                <a:cubicBezTo>
                  <a:pt x="1772" y="321"/>
                  <a:pt x="1769" y="301"/>
                  <a:pt x="1765" y="282"/>
                </a:cubicBezTo>
                <a:cubicBezTo>
                  <a:pt x="1763" y="264"/>
                  <a:pt x="1759" y="244"/>
                  <a:pt x="1759" y="241"/>
                </a:cubicBezTo>
                <a:cubicBezTo>
                  <a:pt x="1758" y="238"/>
                  <a:pt x="1756" y="227"/>
                  <a:pt x="1754" y="216"/>
                </a:cubicBezTo>
                <a:cubicBezTo>
                  <a:pt x="1753" y="208"/>
                  <a:pt x="1751" y="195"/>
                  <a:pt x="1749" y="193"/>
                </a:cubicBezTo>
                <a:cubicBezTo>
                  <a:pt x="1750" y="193"/>
                  <a:pt x="1750" y="193"/>
                  <a:pt x="1750" y="193"/>
                </a:cubicBezTo>
                <a:cubicBezTo>
                  <a:pt x="1749" y="192"/>
                  <a:pt x="1747" y="182"/>
                  <a:pt x="1745" y="167"/>
                </a:cubicBezTo>
                <a:cubicBezTo>
                  <a:pt x="1744" y="155"/>
                  <a:pt x="1741" y="140"/>
                  <a:pt x="1740" y="137"/>
                </a:cubicBezTo>
                <a:cubicBezTo>
                  <a:pt x="1739" y="134"/>
                  <a:pt x="1732" y="92"/>
                  <a:pt x="1726" y="44"/>
                </a:cubicBezTo>
                <a:cubicBezTo>
                  <a:pt x="1720" y="7"/>
                  <a:pt x="1717" y="2"/>
                  <a:pt x="1714" y="0"/>
                </a:cubicBezTo>
                <a:cubicBezTo>
                  <a:pt x="1713" y="0"/>
                  <a:pt x="1712" y="0"/>
                  <a:pt x="1711" y="0"/>
                </a:cubicBezTo>
                <a:cubicBezTo>
                  <a:pt x="1708" y="2"/>
                  <a:pt x="1702" y="14"/>
                  <a:pt x="1695" y="37"/>
                </a:cubicBezTo>
                <a:cubicBezTo>
                  <a:pt x="1689" y="57"/>
                  <a:pt x="1682" y="86"/>
                  <a:pt x="1680" y="101"/>
                </a:cubicBezTo>
                <a:cubicBezTo>
                  <a:pt x="1679" y="116"/>
                  <a:pt x="1676" y="135"/>
                  <a:pt x="1674" y="143"/>
                </a:cubicBezTo>
                <a:cubicBezTo>
                  <a:pt x="1672" y="151"/>
                  <a:pt x="1670" y="161"/>
                  <a:pt x="1669" y="164"/>
                </a:cubicBezTo>
                <a:cubicBezTo>
                  <a:pt x="1669" y="168"/>
                  <a:pt x="1664" y="190"/>
                  <a:pt x="1659" y="213"/>
                </a:cubicBezTo>
                <a:cubicBezTo>
                  <a:pt x="1643" y="285"/>
                  <a:pt x="1642" y="289"/>
                  <a:pt x="1594" y="396"/>
                </a:cubicBezTo>
                <a:cubicBezTo>
                  <a:pt x="1576" y="435"/>
                  <a:pt x="1554" y="483"/>
                  <a:pt x="1549" y="493"/>
                </a:cubicBezTo>
                <a:cubicBezTo>
                  <a:pt x="1547" y="496"/>
                  <a:pt x="1544" y="502"/>
                  <a:pt x="1541" y="508"/>
                </a:cubicBezTo>
                <a:cubicBezTo>
                  <a:pt x="1538" y="514"/>
                  <a:pt x="1518" y="550"/>
                  <a:pt x="1495" y="588"/>
                </a:cubicBezTo>
                <a:cubicBezTo>
                  <a:pt x="1473" y="627"/>
                  <a:pt x="1448" y="671"/>
                  <a:pt x="1441" y="686"/>
                </a:cubicBezTo>
                <a:cubicBezTo>
                  <a:pt x="1433" y="702"/>
                  <a:pt x="1417" y="733"/>
                  <a:pt x="1405" y="756"/>
                </a:cubicBezTo>
                <a:cubicBezTo>
                  <a:pt x="1394" y="778"/>
                  <a:pt x="1381" y="805"/>
                  <a:pt x="1376" y="813"/>
                </a:cubicBezTo>
                <a:cubicBezTo>
                  <a:pt x="1372" y="822"/>
                  <a:pt x="1366" y="833"/>
                  <a:pt x="1364" y="838"/>
                </a:cubicBezTo>
                <a:cubicBezTo>
                  <a:pt x="1350" y="864"/>
                  <a:pt x="1319" y="941"/>
                  <a:pt x="1311" y="966"/>
                </a:cubicBezTo>
                <a:cubicBezTo>
                  <a:pt x="1294" y="1023"/>
                  <a:pt x="1289" y="1056"/>
                  <a:pt x="1289" y="1107"/>
                </a:cubicBezTo>
                <a:cubicBezTo>
                  <a:pt x="1289" y="1156"/>
                  <a:pt x="1295" y="1250"/>
                  <a:pt x="1300" y="1272"/>
                </a:cubicBezTo>
                <a:cubicBezTo>
                  <a:pt x="1303" y="1284"/>
                  <a:pt x="1306" y="1298"/>
                  <a:pt x="1307" y="1305"/>
                </a:cubicBezTo>
                <a:cubicBezTo>
                  <a:pt x="1308" y="1311"/>
                  <a:pt x="1310" y="1319"/>
                  <a:pt x="1311" y="1322"/>
                </a:cubicBezTo>
                <a:cubicBezTo>
                  <a:pt x="1312" y="1324"/>
                  <a:pt x="1314" y="1329"/>
                  <a:pt x="1315" y="1333"/>
                </a:cubicBezTo>
                <a:cubicBezTo>
                  <a:pt x="1317" y="1343"/>
                  <a:pt x="1334" y="1386"/>
                  <a:pt x="1338" y="1394"/>
                </a:cubicBezTo>
                <a:cubicBezTo>
                  <a:pt x="1339" y="1396"/>
                  <a:pt x="1344" y="1408"/>
                  <a:pt x="1349" y="1421"/>
                </a:cubicBezTo>
                <a:cubicBezTo>
                  <a:pt x="1353" y="1433"/>
                  <a:pt x="1360" y="1454"/>
                  <a:pt x="1365" y="1465"/>
                </a:cubicBezTo>
                <a:cubicBezTo>
                  <a:pt x="1393" y="1541"/>
                  <a:pt x="1401" y="1566"/>
                  <a:pt x="1402" y="1592"/>
                </a:cubicBezTo>
                <a:cubicBezTo>
                  <a:pt x="1403" y="1624"/>
                  <a:pt x="1403" y="1677"/>
                  <a:pt x="1402" y="1682"/>
                </a:cubicBezTo>
                <a:cubicBezTo>
                  <a:pt x="1399" y="1692"/>
                  <a:pt x="1410" y="1846"/>
                  <a:pt x="1415" y="1879"/>
                </a:cubicBezTo>
                <a:cubicBezTo>
                  <a:pt x="1421" y="1916"/>
                  <a:pt x="1436" y="1996"/>
                  <a:pt x="1440" y="2003"/>
                </a:cubicBezTo>
                <a:cubicBezTo>
                  <a:pt x="1441" y="2005"/>
                  <a:pt x="1441" y="2008"/>
                  <a:pt x="1441" y="2008"/>
                </a:cubicBezTo>
                <a:cubicBezTo>
                  <a:pt x="1441" y="2011"/>
                  <a:pt x="1446" y="2027"/>
                  <a:pt x="1448" y="2036"/>
                </a:cubicBezTo>
                <a:cubicBezTo>
                  <a:pt x="1452" y="2049"/>
                  <a:pt x="1457" y="2065"/>
                  <a:pt x="1458" y="2071"/>
                </a:cubicBezTo>
                <a:cubicBezTo>
                  <a:pt x="1461" y="2087"/>
                  <a:pt x="1471" y="2124"/>
                  <a:pt x="1479" y="2152"/>
                </a:cubicBezTo>
                <a:cubicBezTo>
                  <a:pt x="1487" y="2177"/>
                  <a:pt x="1494" y="2210"/>
                  <a:pt x="1504" y="2274"/>
                </a:cubicBezTo>
                <a:cubicBezTo>
                  <a:pt x="1505" y="2285"/>
                  <a:pt x="1508" y="2302"/>
                  <a:pt x="1511" y="2311"/>
                </a:cubicBezTo>
                <a:cubicBezTo>
                  <a:pt x="1516" y="2335"/>
                  <a:pt x="1526" y="2466"/>
                  <a:pt x="1524" y="2495"/>
                </a:cubicBezTo>
                <a:cubicBezTo>
                  <a:pt x="1521" y="2562"/>
                  <a:pt x="1518" y="2599"/>
                  <a:pt x="1516" y="2608"/>
                </a:cubicBezTo>
                <a:cubicBezTo>
                  <a:pt x="1515" y="2614"/>
                  <a:pt x="1514" y="2624"/>
                  <a:pt x="1513" y="2629"/>
                </a:cubicBezTo>
                <a:cubicBezTo>
                  <a:pt x="1513" y="2635"/>
                  <a:pt x="1511" y="2647"/>
                  <a:pt x="1510" y="2656"/>
                </a:cubicBezTo>
                <a:cubicBezTo>
                  <a:pt x="1502" y="2720"/>
                  <a:pt x="1500" y="2745"/>
                  <a:pt x="1498" y="2783"/>
                </a:cubicBezTo>
                <a:cubicBezTo>
                  <a:pt x="1497" y="2813"/>
                  <a:pt x="1496" y="2841"/>
                  <a:pt x="1495" y="2854"/>
                </a:cubicBezTo>
                <a:cubicBezTo>
                  <a:pt x="1491" y="2848"/>
                  <a:pt x="1484" y="2838"/>
                  <a:pt x="1476" y="2824"/>
                </a:cubicBezTo>
                <a:cubicBezTo>
                  <a:pt x="1438" y="2760"/>
                  <a:pt x="1401" y="2715"/>
                  <a:pt x="1317" y="2632"/>
                </a:cubicBezTo>
                <a:cubicBezTo>
                  <a:pt x="1307" y="2622"/>
                  <a:pt x="1294" y="2609"/>
                  <a:pt x="1288" y="2602"/>
                </a:cubicBezTo>
                <a:cubicBezTo>
                  <a:pt x="1276" y="2589"/>
                  <a:pt x="1235" y="2559"/>
                  <a:pt x="1204" y="2538"/>
                </a:cubicBezTo>
                <a:cubicBezTo>
                  <a:pt x="1183" y="2524"/>
                  <a:pt x="1135" y="2491"/>
                  <a:pt x="1126" y="2491"/>
                </a:cubicBezTo>
                <a:lnTo>
                  <a:pt x="1126" y="2491"/>
                </a:lnTo>
                <a:cubicBezTo>
                  <a:pt x="1126" y="2488"/>
                  <a:pt x="1120" y="2484"/>
                  <a:pt x="1067" y="2462"/>
                </a:cubicBezTo>
                <a:cubicBezTo>
                  <a:pt x="1031" y="2448"/>
                  <a:pt x="996" y="2435"/>
                  <a:pt x="977" y="2429"/>
                </a:cubicBezTo>
                <a:cubicBezTo>
                  <a:pt x="934" y="2416"/>
                  <a:pt x="905" y="2410"/>
                  <a:pt x="856" y="2404"/>
                </a:cubicBezTo>
                <a:cubicBezTo>
                  <a:pt x="812" y="2398"/>
                  <a:pt x="700" y="2405"/>
                  <a:pt x="652" y="2417"/>
                </a:cubicBezTo>
                <a:cubicBezTo>
                  <a:pt x="569" y="2437"/>
                  <a:pt x="518" y="2468"/>
                  <a:pt x="476" y="2522"/>
                </a:cubicBezTo>
                <a:cubicBezTo>
                  <a:pt x="451" y="2554"/>
                  <a:pt x="405" y="2605"/>
                  <a:pt x="384" y="2625"/>
                </a:cubicBezTo>
                <a:cubicBezTo>
                  <a:pt x="375" y="2634"/>
                  <a:pt x="348" y="2662"/>
                  <a:pt x="325" y="2687"/>
                </a:cubicBezTo>
                <a:cubicBezTo>
                  <a:pt x="301" y="2713"/>
                  <a:pt x="268" y="2748"/>
                  <a:pt x="250" y="2767"/>
                </a:cubicBezTo>
                <a:cubicBezTo>
                  <a:pt x="188" y="2831"/>
                  <a:pt x="147" y="2885"/>
                  <a:pt x="122" y="2936"/>
                </a:cubicBezTo>
                <a:cubicBezTo>
                  <a:pt x="88" y="3003"/>
                  <a:pt x="72" y="3059"/>
                  <a:pt x="68" y="3117"/>
                </a:cubicBezTo>
                <a:cubicBezTo>
                  <a:pt x="67" y="3129"/>
                  <a:pt x="62" y="3192"/>
                  <a:pt x="58" y="3242"/>
                </a:cubicBezTo>
                <a:cubicBezTo>
                  <a:pt x="55" y="3276"/>
                  <a:pt x="58" y="3311"/>
                  <a:pt x="67" y="3337"/>
                </a:cubicBezTo>
                <a:cubicBezTo>
                  <a:pt x="77" y="3368"/>
                  <a:pt x="87" y="3394"/>
                  <a:pt x="96" y="3409"/>
                </a:cubicBezTo>
                <a:cubicBezTo>
                  <a:pt x="100" y="3415"/>
                  <a:pt x="108" y="3430"/>
                  <a:pt x="115" y="3441"/>
                </a:cubicBezTo>
                <a:cubicBezTo>
                  <a:pt x="122" y="3453"/>
                  <a:pt x="138" y="3482"/>
                  <a:pt x="152" y="3505"/>
                </a:cubicBezTo>
                <a:cubicBezTo>
                  <a:pt x="165" y="3528"/>
                  <a:pt x="183" y="3562"/>
                  <a:pt x="192" y="3582"/>
                </a:cubicBezTo>
                <a:cubicBezTo>
                  <a:pt x="209" y="3618"/>
                  <a:pt x="210" y="3620"/>
                  <a:pt x="226" y="3647"/>
                </a:cubicBezTo>
                <a:cubicBezTo>
                  <a:pt x="245" y="3678"/>
                  <a:pt x="247" y="3681"/>
                  <a:pt x="251" y="3685"/>
                </a:cubicBezTo>
                <a:cubicBezTo>
                  <a:pt x="253" y="3686"/>
                  <a:pt x="255" y="3690"/>
                  <a:pt x="256" y="3693"/>
                </a:cubicBezTo>
                <a:cubicBezTo>
                  <a:pt x="257" y="3696"/>
                  <a:pt x="260" y="3701"/>
                  <a:pt x="264" y="3701"/>
                </a:cubicBezTo>
                <a:lnTo>
                  <a:pt x="264" y="3701"/>
                </a:lnTo>
                <a:cubicBezTo>
                  <a:pt x="264" y="3706"/>
                  <a:pt x="290" y="3737"/>
                  <a:pt x="294" y="3740"/>
                </a:cubicBezTo>
                <a:cubicBezTo>
                  <a:pt x="295" y="3741"/>
                  <a:pt x="300" y="3746"/>
                  <a:pt x="306" y="3754"/>
                </a:cubicBezTo>
                <a:cubicBezTo>
                  <a:pt x="315" y="3764"/>
                  <a:pt x="340" y="3791"/>
                  <a:pt x="348" y="3791"/>
                </a:cubicBezTo>
                <a:cubicBezTo>
                  <a:pt x="350" y="3791"/>
                  <a:pt x="351" y="3790"/>
                  <a:pt x="352" y="3789"/>
                </a:cubicBezTo>
                <a:cubicBezTo>
                  <a:pt x="353" y="3788"/>
                  <a:pt x="354" y="3787"/>
                  <a:pt x="353" y="3767"/>
                </a:cubicBezTo>
                <a:cubicBezTo>
                  <a:pt x="353" y="3755"/>
                  <a:pt x="352" y="3739"/>
                  <a:pt x="351" y="3723"/>
                </a:cubicBezTo>
                <a:cubicBezTo>
                  <a:pt x="347" y="3667"/>
                  <a:pt x="346" y="3657"/>
                  <a:pt x="337" y="3628"/>
                </a:cubicBezTo>
                <a:cubicBezTo>
                  <a:pt x="332" y="3610"/>
                  <a:pt x="325" y="3588"/>
                  <a:pt x="323" y="3578"/>
                </a:cubicBezTo>
                <a:cubicBezTo>
                  <a:pt x="304" y="3499"/>
                  <a:pt x="289" y="3313"/>
                  <a:pt x="296" y="3253"/>
                </a:cubicBezTo>
                <a:cubicBezTo>
                  <a:pt x="296" y="3248"/>
                  <a:pt x="297" y="3240"/>
                  <a:pt x="298" y="3234"/>
                </a:cubicBezTo>
                <a:cubicBezTo>
                  <a:pt x="301" y="3200"/>
                  <a:pt x="303" y="3186"/>
                  <a:pt x="305" y="3176"/>
                </a:cubicBezTo>
                <a:cubicBezTo>
                  <a:pt x="310" y="3152"/>
                  <a:pt x="317" y="3124"/>
                  <a:pt x="319" y="3118"/>
                </a:cubicBezTo>
                <a:cubicBezTo>
                  <a:pt x="323" y="3107"/>
                  <a:pt x="335" y="3055"/>
                  <a:pt x="340" y="3027"/>
                </a:cubicBezTo>
                <a:cubicBezTo>
                  <a:pt x="343" y="3012"/>
                  <a:pt x="346" y="2995"/>
                  <a:pt x="347" y="2991"/>
                </a:cubicBezTo>
                <a:cubicBezTo>
                  <a:pt x="348" y="2986"/>
                  <a:pt x="351" y="2972"/>
                  <a:pt x="353" y="2962"/>
                </a:cubicBezTo>
                <a:cubicBezTo>
                  <a:pt x="362" y="2910"/>
                  <a:pt x="366" y="2898"/>
                  <a:pt x="386" y="2868"/>
                </a:cubicBezTo>
                <a:cubicBezTo>
                  <a:pt x="396" y="2852"/>
                  <a:pt x="407" y="2835"/>
                  <a:pt x="409" y="2832"/>
                </a:cubicBezTo>
                <a:cubicBezTo>
                  <a:pt x="414" y="2824"/>
                  <a:pt x="431" y="2801"/>
                  <a:pt x="447" y="2780"/>
                </a:cubicBezTo>
                <a:cubicBezTo>
                  <a:pt x="454" y="2772"/>
                  <a:pt x="461" y="2762"/>
                  <a:pt x="464" y="2758"/>
                </a:cubicBezTo>
                <a:cubicBezTo>
                  <a:pt x="467" y="2754"/>
                  <a:pt x="477" y="2744"/>
                  <a:pt x="485" y="2736"/>
                </a:cubicBezTo>
                <a:cubicBezTo>
                  <a:pt x="492" y="2731"/>
                  <a:pt x="503" y="2721"/>
                  <a:pt x="504" y="2719"/>
                </a:cubicBezTo>
                <a:cubicBezTo>
                  <a:pt x="504" y="2718"/>
                  <a:pt x="504" y="2718"/>
                  <a:pt x="505" y="2718"/>
                </a:cubicBezTo>
                <a:cubicBezTo>
                  <a:pt x="509" y="2718"/>
                  <a:pt x="518" y="2710"/>
                  <a:pt x="519" y="2710"/>
                </a:cubicBezTo>
                <a:cubicBezTo>
                  <a:pt x="527" y="2703"/>
                  <a:pt x="573" y="2675"/>
                  <a:pt x="595" y="2664"/>
                </a:cubicBezTo>
                <a:cubicBezTo>
                  <a:pt x="629" y="2647"/>
                  <a:pt x="665" y="2633"/>
                  <a:pt x="713" y="2620"/>
                </a:cubicBezTo>
                <a:cubicBezTo>
                  <a:pt x="747" y="2611"/>
                  <a:pt x="841" y="2603"/>
                  <a:pt x="863" y="2606"/>
                </a:cubicBezTo>
                <a:cubicBezTo>
                  <a:pt x="883" y="2610"/>
                  <a:pt x="908" y="2605"/>
                  <a:pt x="938" y="2593"/>
                </a:cubicBezTo>
                <a:cubicBezTo>
                  <a:pt x="975" y="2578"/>
                  <a:pt x="1043" y="2562"/>
                  <a:pt x="1079" y="2560"/>
                </a:cubicBezTo>
                <a:cubicBezTo>
                  <a:pt x="1102" y="2559"/>
                  <a:pt x="1145" y="2562"/>
                  <a:pt x="1179" y="2568"/>
                </a:cubicBezTo>
                <a:cubicBezTo>
                  <a:pt x="1193" y="2570"/>
                  <a:pt x="1217" y="2579"/>
                  <a:pt x="1227" y="2586"/>
                </a:cubicBezTo>
                <a:cubicBezTo>
                  <a:pt x="1240" y="2594"/>
                  <a:pt x="1269" y="2620"/>
                  <a:pt x="1308" y="2658"/>
                </a:cubicBezTo>
                <a:cubicBezTo>
                  <a:pt x="1402" y="2748"/>
                  <a:pt x="1459" y="2824"/>
                  <a:pt x="1482" y="2890"/>
                </a:cubicBezTo>
                <a:cubicBezTo>
                  <a:pt x="1490" y="2913"/>
                  <a:pt x="1492" y="2924"/>
                  <a:pt x="1494" y="2952"/>
                </a:cubicBezTo>
                <a:cubicBezTo>
                  <a:pt x="1497" y="2984"/>
                  <a:pt x="1501" y="3016"/>
                  <a:pt x="1505" y="3033"/>
                </a:cubicBezTo>
                <a:cubicBezTo>
                  <a:pt x="1505" y="3036"/>
                  <a:pt x="1509" y="3076"/>
                  <a:pt x="1513" y="3130"/>
                </a:cubicBezTo>
                <a:cubicBezTo>
                  <a:pt x="1520" y="3216"/>
                  <a:pt x="1523" y="3246"/>
                  <a:pt x="1529" y="3290"/>
                </a:cubicBezTo>
                <a:cubicBezTo>
                  <a:pt x="1533" y="3313"/>
                  <a:pt x="1539" y="3350"/>
                  <a:pt x="1542" y="3360"/>
                </a:cubicBezTo>
                <a:cubicBezTo>
                  <a:pt x="1543" y="3364"/>
                  <a:pt x="1546" y="3375"/>
                  <a:pt x="1548" y="3384"/>
                </a:cubicBezTo>
                <a:cubicBezTo>
                  <a:pt x="1551" y="3394"/>
                  <a:pt x="1557" y="3414"/>
                  <a:pt x="1563" y="3430"/>
                </a:cubicBezTo>
                <a:cubicBezTo>
                  <a:pt x="1576" y="3467"/>
                  <a:pt x="1592" y="3513"/>
                  <a:pt x="1597" y="3531"/>
                </a:cubicBezTo>
                <a:cubicBezTo>
                  <a:pt x="1599" y="3538"/>
                  <a:pt x="1602" y="3549"/>
                  <a:pt x="1604" y="3556"/>
                </a:cubicBezTo>
                <a:cubicBezTo>
                  <a:pt x="1606" y="3562"/>
                  <a:pt x="1608" y="3571"/>
                  <a:pt x="1609" y="3576"/>
                </a:cubicBezTo>
                <a:cubicBezTo>
                  <a:pt x="1610" y="3581"/>
                  <a:pt x="1613" y="3592"/>
                  <a:pt x="1615" y="3600"/>
                </a:cubicBezTo>
                <a:cubicBezTo>
                  <a:pt x="1624" y="3633"/>
                  <a:pt x="1631" y="3716"/>
                  <a:pt x="1630" y="3772"/>
                </a:cubicBezTo>
                <a:cubicBezTo>
                  <a:pt x="1630" y="3787"/>
                  <a:pt x="1629" y="3803"/>
                  <a:pt x="1629" y="3809"/>
                </a:cubicBezTo>
                <a:cubicBezTo>
                  <a:pt x="1628" y="3854"/>
                  <a:pt x="1613" y="3940"/>
                  <a:pt x="1592" y="4014"/>
                </a:cubicBezTo>
                <a:cubicBezTo>
                  <a:pt x="1590" y="4021"/>
                  <a:pt x="1584" y="4041"/>
                  <a:pt x="1581" y="4049"/>
                </a:cubicBezTo>
                <a:cubicBezTo>
                  <a:pt x="1580" y="4047"/>
                  <a:pt x="1580" y="4043"/>
                  <a:pt x="1579" y="4038"/>
                </a:cubicBezTo>
                <a:cubicBezTo>
                  <a:pt x="1578" y="4019"/>
                  <a:pt x="1564" y="3988"/>
                  <a:pt x="1547" y="3967"/>
                </a:cubicBezTo>
                <a:cubicBezTo>
                  <a:pt x="1542" y="3960"/>
                  <a:pt x="1523" y="3940"/>
                  <a:pt x="1503" y="3922"/>
                </a:cubicBezTo>
                <a:cubicBezTo>
                  <a:pt x="1469" y="3890"/>
                  <a:pt x="1414" y="3828"/>
                  <a:pt x="1388" y="3791"/>
                </a:cubicBezTo>
                <a:cubicBezTo>
                  <a:pt x="1354" y="3743"/>
                  <a:pt x="1310" y="3639"/>
                  <a:pt x="1299" y="3582"/>
                </a:cubicBezTo>
                <a:cubicBezTo>
                  <a:pt x="1296" y="3570"/>
                  <a:pt x="1268" y="3474"/>
                  <a:pt x="1256" y="3440"/>
                </a:cubicBezTo>
                <a:cubicBezTo>
                  <a:pt x="1239" y="3389"/>
                  <a:pt x="1202" y="3319"/>
                  <a:pt x="1174" y="3285"/>
                </a:cubicBezTo>
                <a:cubicBezTo>
                  <a:pt x="1156" y="3264"/>
                  <a:pt x="1117" y="3233"/>
                  <a:pt x="1095" y="3222"/>
                </a:cubicBezTo>
                <a:cubicBezTo>
                  <a:pt x="1081" y="3215"/>
                  <a:pt x="1076" y="3215"/>
                  <a:pt x="1050" y="3217"/>
                </a:cubicBezTo>
                <a:cubicBezTo>
                  <a:pt x="1002" y="3220"/>
                  <a:pt x="945" y="3227"/>
                  <a:pt x="930" y="3232"/>
                </a:cubicBezTo>
                <a:cubicBezTo>
                  <a:pt x="911" y="3238"/>
                  <a:pt x="850" y="3274"/>
                  <a:pt x="831" y="3290"/>
                </a:cubicBezTo>
                <a:cubicBezTo>
                  <a:pt x="814" y="3305"/>
                  <a:pt x="777" y="3347"/>
                  <a:pt x="760" y="3371"/>
                </a:cubicBezTo>
                <a:cubicBezTo>
                  <a:pt x="721" y="3426"/>
                  <a:pt x="712" y="3455"/>
                  <a:pt x="701" y="3550"/>
                </a:cubicBezTo>
                <a:cubicBezTo>
                  <a:pt x="697" y="3587"/>
                  <a:pt x="700" y="3632"/>
                  <a:pt x="707" y="3649"/>
                </a:cubicBezTo>
                <a:cubicBezTo>
                  <a:pt x="708" y="3651"/>
                  <a:pt x="709" y="3653"/>
                  <a:pt x="709" y="3654"/>
                </a:cubicBezTo>
                <a:cubicBezTo>
                  <a:pt x="709" y="3655"/>
                  <a:pt x="708" y="3657"/>
                  <a:pt x="712" y="3665"/>
                </a:cubicBezTo>
                <a:cubicBezTo>
                  <a:pt x="714" y="3669"/>
                  <a:pt x="716" y="3675"/>
                  <a:pt x="716" y="3678"/>
                </a:cubicBezTo>
                <a:cubicBezTo>
                  <a:pt x="718" y="3686"/>
                  <a:pt x="732" y="3725"/>
                  <a:pt x="754" y="3781"/>
                </a:cubicBezTo>
                <a:cubicBezTo>
                  <a:pt x="764" y="3804"/>
                  <a:pt x="774" y="3835"/>
                  <a:pt x="777" y="3849"/>
                </a:cubicBezTo>
                <a:cubicBezTo>
                  <a:pt x="781" y="3863"/>
                  <a:pt x="787" y="3885"/>
                  <a:pt x="792" y="3897"/>
                </a:cubicBezTo>
                <a:cubicBezTo>
                  <a:pt x="799" y="3914"/>
                  <a:pt x="800" y="3918"/>
                  <a:pt x="804" y="3918"/>
                </a:cubicBezTo>
                <a:cubicBezTo>
                  <a:pt x="808" y="3917"/>
                  <a:pt x="809" y="3914"/>
                  <a:pt x="810" y="3910"/>
                </a:cubicBezTo>
                <a:cubicBezTo>
                  <a:pt x="816" y="3892"/>
                  <a:pt x="823" y="3864"/>
                  <a:pt x="822" y="3857"/>
                </a:cubicBezTo>
                <a:cubicBezTo>
                  <a:pt x="821" y="3839"/>
                  <a:pt x="848" y="3745"/>
                  <a:pt x="863" y="3710"/>
                </a:cubicBezTo>
                <a:cubicBezTo>
                  <a:pt x="874" y="3686"/>
                  <a:pt x="881" y="3672"/>
                  <a:pt x="888" y="3660"/>
                </a:cubicBezTo>
                <a:cubicBezTo>
                  <a:pt x="905" y="3631"/>
                  <a:pt x="928" y="3570"/>
                  <a:pt x="936" y="3535"/>
                </a:cubicBezTo>
                <a:cubicBezTo>
                  <a:pt x="942" y="3508"/>
                  <a:pt x="941" y="3482"/>
                  <a:pt x="933" y="3447"/>
                </a:cubicBezTo>
                <a:lnTo>
                  <a:pt x="932" y="3439"/>
                </a:lnTo>
                <a:lnTo>
                  <a:pt x="936" y="3439"/>
                </a:lnTo>
                <a:cubicBezTo>
                  <a:pt x="954" y="3443"/>
                  <a:pt x="980" y="3463"/>
                  <a:pt x="1005" y="3494"/>
                </a:cubicBezTo>
                <a:cubicBezTo>
                  <a:pt x="1024" y="3518"/>
                  <a:pt x="1066" y="3588"/>
                  <a:pt x="1089" y="3636"/>
                </a:cubicBezTo>
                <a:cubicBezTo>
                  <a:pt x="1110" y="3679"/>
                  <a:pt x="1132" y="3718"/>
                  <a:pt x="1154" y="3747"/>
                </a:cubicBezTo>
                <a:cubicBezTo>
                  <a:pt x="1189" y="3794"/>
                  <a:pt x="1192" y="3798"/>
                  <a:pt x="1195" y="3799"/>
                </a:cubicBezTo>
                <a:cubicBezTo>
                  <a:pt x="1195" y="3799"/>
                  <a:pt x="1196" y="3800"/>
                  <a:pt x="1196" y="3801"/>
                </a:cubicBezTo>
                <a:cubicBezTo>
                  <a:pt x="1196" y="3804"/>
                  <a:pt x="1199" y="3809"/>
                  <a:pt x="1202" y="3812"/>
                </a:cubicBezTo>
                <a:cubicBezTo>
                  <a:pt x="1204" y="3815"/>
                  <a:pt x="1212" y="3826"/>
                  <a:pt x="1220" y="3837"/>
                </a:cubicBezTo>
                <a:cubicBezTo>
                  <a:pt x="1252" y="3884"/>
                  <a:pt x="1271" y="3896"/>
                  <a:pt x="1335" y="3909"/>
                </a:cubicBezTo>
                <a:cubicBezTo>
                  <a:pt x="1355" y="3912"/>
                  <a:pt x="1376" y="3916"/>
                  <a:pt x="1380" y="3917"/>
                </a:cubicBezTo>
                <a:cubicBezTo>
                  <a:pt x="1393" y="3920"/>
                  <a:pt x="1477" y="3949"/>
                  <a:pt x="1496" y="3957"/>
                </a:cubicBezTo>
                <a:cubicBezTo>
                  <a:pt x="1523" y="3968"/>
                  <a:pt x="1540" y="3990"/>
                  <a:pt x="1555" y="4028"/>
                </a:cubicBezTo>
                <a:cubicBezTo>
                  <a:pt x="1561" y="4046"/>
                  <a:pt x="1562" y="4053"/>
                  <a:pt x="1562" y="4082"/>
                </a:cubicBezTo>
                <a:lnTo>
                  <a:pt x="1563" y="4115"/>
                </a:lnTo>
                <a:lnTo>
                  <a:pt x="1539" y="4171"/>
                </a:lnTo>
                <a:cubicBezTo>
                  <a:pt x="1510" y="4240"/>
                  <a:pt x="1489" y="4288"/>
                  <a:pt x="1474" y="4317"/>
                </a:cubicBezTo>
                <a:cubicBezTo>
                  <a:pt x="1468" y="4327"/>
                  <a:pt x="1462" y="4339"/>
                  <a:pt x="1462" y="4343"/>
                </a:cubicBezTo>
                <a:cubicBezTo>
                  <a:pt x="1462" y="4343"/>
                  <a:pt x="1461" y="4345"/>
                  <a:pt x="1459" y="4348"/>
                </a:cubicBezTo>
                <a:cubicBezTo>
                  <a:pt x="1456" y="4352"/>
                  <a:pt x="1449" y="4366"/>
                  <a:pt x="1416" y="4439"/>
                </a:cubicBezTo>
                <a:cubicBezTo>
                  <a:pt x="1406" y="4461"/>
                  <a:pt x="1377" y="4519"/>
                  <a:pt x="1364" y="4544"/>
                </a:cubicBezTo>
                <a:cubicBezTo>
                  <a:pt x="1361" y="4550"/>
                  <a:pt x="1358" y="4556"/>
                  <a:pt x="1357" y="4559"/>
                </a:cubicBezTo>
                <a:cubicBezTo>
                  <a:pt x="1352" y="4571"/>
                  <a:pt x="1332" y="4602"/>
                  <a:pt x="1324" y="4613"/>
                </a:cubicBezTo>
                <a:cubicBezTo>
                  <a:pt x="1322" y="4608"/>
                  <a:pt x="1320" y="4602"/>
                  <a:pt x="1318" y="4594"/>
                </a:cubicBezTo>
                <a:cubicBezTo>
                  <a:pt x="1310" y="4570"/>
                  <a:pt x="1303" y="4552"/>
                  <a:pt x="1271" y="4473"/>
                </a:cubicBezTo>
                <a:cubicBezTo>
                  <a:pt x="1249" y="4416"/>
                  <a:pt x="1241" y="4391"/>
                  <a:pt x="1231" y="4345"/>
                </a:cubicBezTo>
                <a:cubicBezTo>
                  <a:pt x="1227" y="4326"/>
                  <a:pt x="1221" y="4314"/>
                  <a:pt x="1212" y="4309"/>
                </a:cubicBezTo>
                <a:cubicBezTo>
                  <a:pt x="1207" y="4306"/>
                  <a:pt x="1202" y="4305"/>
                  <a:pt x="1196" y="4307"/>
                </a:cubicBezTo>
                <a:cubicBezTo>
                  <a:pt x="1189" y="4309"/>
                  <a:pt x="1184" y="4314"/>
                  <a:pt x="1181" y="4321"/>
                </a:cubicBezTo>
                <a:cubicBezTo>
                  <a:pt x="1176" y="4335"/>
                  <a:pt x="1183" y="4357"/>
                  <a:pt x="1201" y="4383"/>
                </a:cubicBezTo>
                <a:cubicBezTo>
                  <a:pt x="1221" y="4413"/>
                  <a:pt x="1230" y="4431"/>
                  <a:pt x="1256" y="4497"/>
                </a:cubicBezTo>
                <a:cubicBezTo>
                  <a:pt x="1277" y="4548"/>
                  <a:pt x="1289" y="4583"/>
                  <a:pt x="1302" y="4623"/>
                </a:cubicBezTo>
                <a:lnTo>
                  <a:pt x="1308" y="4643"/>
                </a:lnTo>
                <a:lnTo>
                  <a:pt x="1288" y="4677"/>
                </a:lnTo>
                <a:cubicBezTo>
                  <a:pt x="1265" y="4715"/>
                  <a:pt x="1196" y="4833"/>
                  <a:pt x="1191" y="4843"/>
                </a:cubicBezTo>
                <a:cubicBezTo>
                  <a:pt x="1167" y="4888"/>
                  <a:pt x="1143" y="4944"/>
                  <a:pt x="1127" y="4998"/>
                </a:cubicBezTo>
                <a:cubicBezTo>
                  <a:pt x="1117" y="5031"/>
                  <a:pt x="1110" y="5058"/>
                  <a:pt x="1109" y="5063"/>
                </a:cubicBezTo>
                <a:cubicBezTo>
                  <a:pt x="1108" y="5065"/>
                  <a:pt x="1106" y="5074"/>
                  <a:pt x="1103" y="5084"/>
                </a:cubicBezTo>
                <a:cubicBezTo>
                  <a:pt x="1096" y="5107"/>
                  <a:pt x="1076" y="5188"/>
                  <a:pt x="1075" y="5197"/>
                </a:cubicBezTo>
                <a:cubicBezTo>
                  <a:pt x="1075" y="5201"/>
                  <a:pt x="1073" y="5207"/>
                  <a:pt x="1072" y="5211"/>
                </a:cubicBezTo>
                <a:cubicBezTo>
                  <a:pt x="1070" y="5218"/>
                  <a:pt x="1053" y="5295"/>
                  <a:pt x="1049" y="5315"/>
                </a:cubicBezTo>
                <a:cubicBezTo>
                  <a:pt x="1048" y="5317"/>
                  <a:pt x="1041" y="5354"/>
                  <a:pt x="1033" y="5395"/>
                </a:cubicBezTo>
                <a:cubicBezTo>
                  <a:pt x="1026" y="5429"/>
                  <a:pt x="1020" y="5460"/>
                  <a:pt x="1018" y="5472"/>
                </a:cubicBezTo>
                <a:cubicBezTo>
                  <a:pt x="1018" y="5470"/>
                  <a:pt x="1017" y="5468"/>
                  <a:pt x="1017" y="5465"/>
                </a:cubicBezTo>
                <a:cubicBezTo>
                  <a:pt x="1015" y="5452"/>
                  <a:pt x="1006" y="5421"/>
                  <a:pt x="995" y="5392"/>
                </a:cubicBezTo>
                <a:cubicBezTo>
                  <a:pt x="985" y="5364"/>
                  <a:pt x="975" y="5334"/>
                  <a:pt x="972" y="5325"/>
                </a:cubicBezTo>
                <a:cubicBezTo>
                  <a:pt x="965" y="5302"/>
                  <a:pt x="959" y="5257"/>
                  <a:pt x="960" y="5238"/>
                </a:cubicBezTo>
                <a:cubicBezTo>
                  <a:pt x="962" y="5209"/>
                  <a:pt x="979" y="5153"/>
                  <a:pt x="1010" y="5066"/>
                </a:cubicBezTo>
                <a:cubicBezTo>
                  <a:pt x="1016" y="5051"/>
                  <a:pt x="1029" y="5008"/>
                  <a:pt x="1043" y="4959"/>
                </a:cubicBezTo>
                <a:cubicBezTo>
                  <a:pt x="1050" y="4934"/>
                  <a:pt x="1061" y="4896"/>
                  <a:pt x="1068" y="4874"/>
                </a:cubicBezTo>
                <a:cubicBezTo>
                  <a:pt x="1085" y="4814"/>
                  <a:pt x="1101" y="4751"/>
                  <a:pt x="1113" y="4691"/>
                </a:cubicBezTo>
                <a:cubicBezTo>
                  <a:pt x="1117" y="4668"/>
                  <a:pt x="1118" y="4656"/>
                  <a:pt x="1116" y="4621"/>
                </a:cubicBezTo>
                <a:cubicBezTo>
                  <a:pt x="1109" y="4519"/>
                  <a:pt x="1076" y="4429"/>
                  <a:pt x="1025" y="4374"/>
                </a:cubicBezTo>
                <a:cubicBezTo>
                  <a:pt x="1022" y="4370"/>
                  <a:pt x="1003" y="4353"/>
                  <a:pt x="983" y="4335"/>
                </a:cubicBezTo>
                <a:cubicBezTo>
                  <a:pt x="945" y="4299"/>
                  <a:pt x="925" y="4279"/>
                  <a:pt x="910" y="4259"/>
                </a:cubicBezTo>
                <a:cubicBezTo>
                  <a:pt x="901" y="4245"/>
                  <a:pt x="832" y="4128"/>
                  <a:pt x="829" y="4119"/>
                </a:cubicBezTo>
                <a:cubicBezTo>
                  <a:pt x="828" y="4114"/>
                  <a:pt x="819" y="4103"/>
                  <a:pt x="814" y="4102"/>
                </a:cubicBezTo>
                <a:cubicBezTo>
                  <a:pt x="812" y="4101"/>
                  <a:pt x="810" y="4101"/>
                  <a:pt x="809" y="4103"/>
                </a:cubicBezTo>
                <a:cubicBezTo>
                  <a:pt x="803" y="4110"/>
                  <a:pt x="798" y="4156"/>
                  <a:pt x="799" y="4175"/>
                </a:cubicBezTo>
                <a:cubicBezTo>
                  <a:pt x="800" y="4201"/>
                  <a:pt x="796" y="4233"/>
                  <a:pt x="788" y="4259"/>
                </a:cubicBezTo>
                <a:cubicBezTo>
                  <a:pt x="772" y="4307"/>
                  <a:pt x="767" y="4378"/>
                  <a:pt x="777" y="4408"/>
                </a:cubicBezTo>
                <a:cubicBezTo>
                  <a:pt x="779" y="4414"/>
                  <a:pt x="788" y="4428"/>
                  <a:pt x="796" y="4439"/>
                </a:cubicBezTo>
                <a:cubicBezTo>
                  <a:pt x="812" y="4459"/>
                  <a:pt x="843" y="4514"/>
                  <a:pt x="861" y="4552"/>
                </a:cubicBezTo>
                <a:lnTo>
                  <a:pt x="866" y="4562"/>
                </a:lnTo>
                <a:cubicBezTo>
                  <a:pt x="870" y="4570"/>
                  <a:pt x="873" y="4578"/>
                  <a:pt x="874" y="4580"/>
                </a:cubicBezTo>
                <a:cubicBezTo>
                  <a:pt x="876" y="4583"/>
                  <a:pt x="882" y="4595"/>
                  <a:pt x="888" y="4606"/>
                </a:cubicBezTo>
                <a:cubicBezTo>
                  <a:pt x="900" y="4627"/>
                  <a:pt x="912" y="4659"/>
                  <a:pt x="922" y="4697"/>
                </a:cubicBezTo>
                <a:cubicBezTo>
                  <a:pt x="927" y="4716"/>
                  <a:pt x="928" y="4726"/>
                  <a:pt x="928" y="4774"/>
                </a:cubicBezTo>
                <a:cubicBezTo>
                  <a:pt x="928" y="4831"/>
                  <a:pt x="924" y="4894"/>
                  <a:pt x="918" y="4924"/>
                </a:cubicBezTo>
                <a:cubicBezTo>
                  <a:pt x="895" y="5035"/>
                  <a:pt x="894" y="5040"/>
                  <a:pt x="897" y="5088"/>
                </a:cubicBezTo>
                <a:cubicBezTo>
                  <a:pt x="904" y="5198"/>
                  <a:pt x="913" y="5237"/>
                  <a:pt x="962" y="5367"/>
                </a:cubicBezTo>
                <a:lnTo>
                  <a:pt x="991" y="5444"/>
                </a:lnTo>
                <a:lnTo>
                  <a:pt x="994" y="5503"/>
                </a:lnTo>
                <a:cubicBezTo>
                  <a:pt x="998" y="5558"/>
                  <a:pt x="998" y="5564"/>
                  <a:pt x="992" y="5586"/>
                </a:cubicBezTo>
                <a:cubicBezTo>
                  <a:pt x="987" y="5611"/>
                  <a:pt x="962" y="5706"/>
                  <a:pt x="958" y="5717"/>
                </a:cubicBezTo>
                <a:cubicBezTo>
                  <a:pt x="956" y="5723"/>
                  <a:pt x="953" y="5734"/>
                  <a:pt x="952" y="5737"/>
                </a:cubicBezTo>
                <a:cubicBezTo>
                  <a:pt x="951" y="5740"/>
                  <a:pt x="939" y="5772"/>
                  <a:pt x="931" y="5794"/>
                </a:cubicBezTo>
                <a:cubicBezTo>
                  <a:pt x="928" y="5802"/>
                  <a:pt x="925" y="5809"/>
                  <a:pt x="925" y="5811"/>
                </a:cubicBezTo>
                <a:cubicBezTo>
                  <a:pt x="922" y="5820"/>
                  <a:pt x="893" y="5878"/>
                  <a:pt x="882" y="5897"/>
                </a:cubicBezTo>
                <a:cubicBezTo>
                  <a:pt x="839" y="5972"/>
                  <a:pt x="767" y="6043"/>
                  <a:pt x="662" y="6117"/>
                </a:cubicBezTo>
                <a:cubicBezTo>
                  <a:pt x="633" y="6136"/>
                  <a:pt x="566" y="6177"/>
                  <a:pt x="545" y="6188"/>
                </a:cubicBezTo>
                <a:cubicBezTo>
                  <a:pt x="546" y="6186"/>
                  <a:pt x="547" y="6183"/>
                  <a:pt x="548" y="6181"/>
                </a:cubicBezTo>
                <a:cubicBezTo>
                  <a:pt x="569" y="6139"/>
                  <a:pt x="590" y="6081"/>
                  <a:pt x="601" y="6029"/>
                </a:cubicBezTo>
                <a:cubicBezTo>
                  <a:pt x="614" y="5975"/>
                  <a:pt x="618" y="5939"/>
                  <a:pt x="617" y="5894"/>
                </a:cubicBezTo>
                <a:cubicBezTo>
                  <a:pt x="617" y="5861"/>
                  <a:pt x="618" y="5837"/>
                  <a:pt x="621" y="5810"/>
                </a:cubicBezTo>
                <a:cubicBezTo>
                  <a:pt x="624" y="5785"/>
                  <a:pt x="636" y="5730"/>
                  <a:pt x="650" y="5681"/>
                </a:cubicBezTo>
                <a:cubicBezTo>
                  <a:pt x="676" y="5588"/>
                  <a:pt x="678" y="5580"/>
                  <a:pt x="685" y="5538"/>
                </a:cubicBezTo>
                <a:cubicBezTo>
                  <a:pt x="697" y="5462"/>
                  <a:pt x="689" y="5394"/>
                  <a:pt x="661" y="5341"/>
                </a:cubicBezTo>
                <a:cubicBezTo>
                  <a:pt x="657" y="5333"/>
                  <a:pt x="654" y="5326"/>
                  <a:pt x="653" y="5325"/>
                </a:cubicBezTo>
                <a:lnTo>
                  <a:pt x="653" y="5325"/>
                </a:lnTo>
                <a:cubicBezTo>
                  <a:pt x="653" y="5323"/>
                  <a:pt x="647" y="5314"/>
                  <a:pt x="642" y="5307"/>
                </a:cubicBezTo>
                <a:cubicBezTo>
                  <a:pt x="636" y="5299"/>
                  <a:pt x="629" y="5289"/>
                  <a:pt x="627" y="5284"/>
                </a:cubicBezTo>
                <a:cubicBezTo>
                  <a:pt x="618" y="5270"/>
                  <a:pt x="564" y="5223"/>
                  <a:pt x="534" y="5204"/>
                </a:cubicBezTo>
                <a:cubicBezTo>
                  <a:pt x="500" y="5183"/>
                  <a:pt x="469" y="5170"/>
                  <a:pt x="436" y="5163"/>
                </a:cubicBezTo>
                <a:cubicBezTo>
                  <a:pt x="398" y="5155"/>
                  <a:pt x="385" y="5154"/>
                  <a:pt x="317" y="5158"/>
                </a:cubicBezTo>
                <a:cubicBezTo>
                  <a:pt x="258" y="5162"/>
                  <a:pt x="247" y="5164"/>
                  <a:pt x="215" y="5176"/>
                </a:cubicBezTo>
                <a:cubicBezTo>
                  <a:pt x="206" y="5179"/>
                  <a:pt x="194" y="5182"/>
                  <a:pt x="188" y="5184"/>
                </a:cubicBezTo>
                <a:cubicBezTo>
                  <a:pt x="188" y="5184"/>
                  <a:pt x="178" y="5186"/>
                  <a:pt x="175" y="5188"/>
                </a:cubicBezTo>
                <a:cubicBezTo>
                  <a:pt x="174" y="5188"/>
                  <a:pt x="171" y="5190"/>
                  <a:pt x="166" y="5191"/>
                </a:cubicBezTo>
                <a:cubicBezTo>
                  <a:pt x="154" y="5194"/>
                  <a:pt x="128" y="5208"/>
                  <a:pt x="112" y="5220"/>
                </a:cubicBezTo>
                <a:cubicBezTo>
                  <a:pt x="62" y="5259"/>
                  <a:pt x="49" y="5305"/>
                  <a:pt x="70" y="5364"/>
                </a:cubicBezTo>
                <a:cubicBezTo>
                  <a:pt x="79" y="5389"/>
                  <a:pt x="96" y="5411"/>
                  <a:pt x="116" y="5423"/>
                </a:cubicBezTo>
                <a:cubicBezTo>
                  <a:pt x="120" y="5425"/>
                  <a:pt x="129" y="5431"/>
                  <a:pt x="136" y="5435"/>
                </a:cubicBezTo>
                <a:cubicBezTo>
                  <a:pt x="143" y="5439"/>
                  <a:pt x="153" y="5448"/>
                  <a:pt x="158" y="5456"/>
                </a:cubicBezTo>
                <a:cubicBezTo>
                  <a:pt x="169" y="5470"/>
                  <a:pt x="170" y="5470"/>
                  <a:pt x="172" y="5470"/>
                </a:cubicBezTo>
                <a:lnTo>
                  <a:pt x="174" y="5470"/>
                </a:lnTo>
                <a:lnTo>
                  <a:pt x="175" y="5469"/>
                </a:lnTo>
                <a:cubicBezTo>
                  <a:pt x="175" y="5468"/>
                  <a:pt x="176" y="5467"/>
                  <a:pt x="180" y="5418"/>
                </a:cubicBezTo>
                <a:cubicBezTo>
                  <a:pt x="184" y="5361"/>
                  <a:pt x="185" y="5354"/>
                  <a:pt x="197" y="5321"/>
                </a:cubicBezTo>
                <a:cubicBezTo>
                  <a:pt x="214" y="5272"/>
                  <a:pt x="243" y="5229"/>
                  <a:pt x="257" y="5223"/>
                </a:cubicBezTo>
                <a:cubicBezTo>
                  <a:pt x="269" y="5218"/>
                  <a:pt x="279" y="5220"/>
                  <a:pt x="306" y="5231"/>
                </a:cubicBezTo>
                <a:cubicBezTo>
                  <a:pt x="324" y="5238"/>
                  <a:pt x="350" y="5256"/>
                  <a:pt x="352" y="5261"/>
                </a:cubicBezTo>
                <a:cubicBezTo>
                  <a:pt x="353" y="5264"/>
                  <a:pt x="357" y="5269"/>
                  <a:pt x="359" y="5272"/>
                </a:cubicBezTo>
                <a:cubicBezTo>
                  <a:pt x="367" y="5282"/>
                  <a:pt x="385" y="5325"/>
                  <a:pt x="393" y="5355"/>
                </a:cubicBezTo>
                <a:cubicBezTo>
                  <a:pt x="400" y="5383"/>
                  <a:pt x="409" y="5399"/>
                  <a:pt x="433" y="5433"/>
                </a:cubicBezTo>
                <a:cubicBezTo>
                  <a:pt x="443" y="5448"/>
                  <a:pt x="450" y="5459"/>
                  <a:pt x="451" y="5461"/>
                </a:cubicBezTo>
                <a:cubicBezTo>
                  <a:pt x="451" y="5464"/>
                  <a:pt x="455" y="5479"/>
                  <a:pt x="459" y="5492"/>
                </a:cubicBezTo>
                <a:cubicBezTo>
                  <a:pt x="463" y="5506"/>
                  <a:pt x="467" y="5528"/>
                  <a:pt x="469" y="5540"/>
                </a:cubicBezTo>
                <a:cubicBezTo>
                  <a:pt x="471" y="5552"/>
                  <a:pt x="473" y="5565"/>
                  <a:pt x="474" y="5568"/>
                </a:cubicBezTo>
                <a:cubicBezTo>
                  <a:pt x="475" y="5572"/>
                  <a:pt x="478" y="5582"/>
                  <a:pt x="480" y="5592"/>
                </a:cubicBezTo>
                <a:cubicBezTo>
                  <a:pt x="483" y="5602"/>
                  <a:pt x="490" y="5624"/>
                  <a:pt x="496" y="5641"/>
                </a:cubicBezTo>
                <a:cubicBezTo>
                  <a:pt x="516" y="5698"/>
                  <a:pt x="518" y="5713"/>
                  <a:pt x="517" y="5774"/>
                </a:cubicBezTo>
                <a:cubicBezTo>
                  <a:pt x="516" y="5788"/>
                  <a:pt x="518" y="5812"/>
                  <a:pt x="521" y="5828"/>
                </a:cubicBezTo>
                <a:cubicBezTo>
                  <a:pt x="527" y="5858"/>
                  <a:pt x="548" y="5916"/>
                  <a:pt x="563" y="5941"/>
                </a:cubicBezTo>
                <a:cubicBezTo>
                  <a:pt x="574" y="5960"/>
                  <a:pt x="582" y="5983"/>
                  <a:pt x="583" y="5998"/>
                </a:cubicBezTo>
                <a:cubicBezTo>
                  <a:pt x="583" y="6005"/>
                  <a:pt x="581" y="6019"/>
                  <a:pt x="577" y="6029"/>
                </a:cubicBezTo>
                <a:cubicBezTo>
                  <a:pt x="574" y="6039"/>
                  <a:pt x="570" y="6053"/>
                  <a:pt x="570" y="6059"/>
                </a:cubicBezTo>
                <a:cubicBezTo>
                  <a:pt x="566" y="6084"/>
                  <a:pt x="535" y="6164"/>
                  <a:pt x="518" y="6191"/>
                </a:cubicBezTo>
                <a:cubicBezTo>
                  <a:pt x="508" y="6207"/>
                  <a:pt x="501" y="6211"/>
                  <a:pt x="451" y="6234"/>
                </a:cubicBezTo>
                <a:cubicBezTo>
                  <a:pt x="373" y="6269"/>
                  <a:pt x="270" y="6308"/>
                  <a:pt x="195" y="6331"/>
                </a:cubicBezTo>
                <a:cubicBezTo>
                  <a:pt x="144" y="6346"/>
                  <a:pt x="131" y="6349"/>
                  <a:pt x="76" y="6361"/>
                </a:cubicBezTo>
                <a:cubicBezTo>
                  <a:pt x="27" y="6371"/>
                  <a:pt x="6" y="6379"/>
                  <a:pt x="1" y="6390"/>
                </a:cubicBezTo>
                <a:cubicBezTo>
                  <a:pt x="-1" y="6394"/>
                  <a:pt x="0" y="6398"/>
                  <a:pt x="2" y="6402"/>
                </a:cubicBezTo>
                <a:cubicBezTo>
                  <a:pt x="4" y="6405"/>
                  <a:pt x="7" y="6408"/>
                  <a:pt x="11" y="6408"/>
                </a:cubicBezTo>
                <a:lnTo>
                  <a:pt x="11" y="6408"/>
                </a:lnTo>
                <a:cubicBezTo>
                  <a:pt x="15" y="6408"/>
                  <a:pt x="19" y="6405"/>
                  <a:pt x="22" y="6402"/>
                </a:cubicBezTo>
                <a:cubicBezTo>
                  <a:pt x="27" y="6395"/>
                  <a:pt x="43" y="6390"/>
                  <a:pt x="95" y="6380"/>
                </a:cubicBezTo>
                <a:cubicBezTo>
                  <a:pt x="201" y="6358"/>
                  <a:pt x="337" y="6310"/>
                  <a:pt x="469" y="6250"/>
                </a:cubicBezTo>
                <a:cubicBezTo>
                  <a:pt x="492" y="6239"/>
                  <a:pt x="510" y="6231"/>
                  <a:pt x="512" y="6231"/>
                </a:cubicBezTo>
                <a:cubicBezTo>
                  <a:pt x="514" y="6230"/>
                  <a:pt x="517" y="6229"/>
                  <a:pt x="518" y="6227"/>
                </a:cubicBezTo>
                <a:cubicBezTo>
                  <a:pt x="519" y="6226"/>
                  <a:pt x="526" y="6223"/>
                  <a:pt x="534" y="6219"/>
                </a:cubicBezTo>
                <a:cubicBezTo>
                  <a:pt x="667" y="6152"/>
                  <a:pt x="801" y="6048"/>
                  <a:pt x="868" y="5959"/>
                </a:cubicBezTo>
                <a:cubicBezTo>
                  <a:pt x="883" y="5938"/>
                  <a:pt x="896" y="5917"/>
                  <a:pt x="916" y="5882"/>
                </a:cubicBezTo>
                <a:cubicBezTo>
                  <a:pt x="937" y="5844"/>
                  <a:pt x="943" y="5836"/>
                  <a:pt x="972" y="5811"/>
                </a:cubicBezTo>
                <a:cubicBezTo>
                  <a:pt x="1000" y="5787"/>
                  <a:pt x="1014" y="5779"/>
                  <a:pt x="1039" y="5772"/>
                </a:cubicBezTo>
                <a:cubicBezTo>
                  <a:pt x="1082" y="5762"/>
                  <a:pt x="1106" y="5759"/>
                  <a:pt x="1211" y="5748"/>
                </a:cubicBezTo>
                <a:cubicBezTo>
                  <a:pt x="1265" y="5743"/>
                  <a:pt x="1298" y="5737"/>
                  <a:pt x="1336" y="5726"/>
                </a:cubicBezTo>
                <a:cubicBezTo>
                  <a:pt x="1339" y="5725"/>
                  <a:pt x="1351" y="5721"/>
                  <a:pt x="1362" y="5718"/>
                </a:cubicBezTo>
                <a:cubicBezTo>
                  <a:pt x="1381" y="5713"/>
                  <a:pt x="1408" y="5704"/>
                  <a:pt x="1420" y="5699"/>
                </a:cubicBezTo>
                <a:cubicBezTo>
                  <a:pt x="1426" y="5696"/>
                  <a:pt x="1429" y="5695"/>
                  <a:pt x="1438" y="5693"/>
                </a:cubicBezTo>
                <a:cubicBezTo>
                  <a:pt x="1442" y="5692"/>
                  <a:pt x="1450" y="5689"/>
                  <a:pt x="1454" y="5687"/>
                </a:cubicBezTo>
                <a:cubicBezTo>
                  <a:pt x="1459" y="5685"/>
                  <a:pt x="1465" y="5682"/>
                  <a:pt x="1467" y="5682"/>
                </a:cubicBezTo>
                <a:cubicBezTo>
                  <a:pt x="1483" y="5678"/>
                  <a:pt x="1546" y="5650"/>
                  <a:pt x="1567" y="5638"/>
                </a:cubicBezTo>
                <a:cubicBezTo>
                  <a:pt x="1606" y="5616"/>
                  <a:pt x="1624" y="5600"/>
                  <a:pt x="1676" y="5538"/>
                </a:cubicBezTo>
                <a:cubicBezTo>
                  <a:pt x="1744" y="5455"/>
                  <a:pt x="1766" y="5424"/>
                  <a:pt x="1785" y="5382"/>
                </a:cubicBezTo>
                <a:cubicBezTo>
                  <a:pt x="1803" y="5344"/>
                  <a:pt x="1810" y="5332"/>
                  <a:pt x="1835" y="5304"/>
                </a:cubicBezTo>
                <a:cubicBezTo>
                  <a:pt x="1881" y="5252"/>
                  <a:pt x="1928" y="5221"/>
                  <a:pt x="2008" y="5187"/>
                </a:cubicBezTo>
                <a:cubicBezTo>
                  <a:pt x="2061" y="5165"/>
                  <a:pt x="2065" y="5159"/>
                  <a:pt x="2064" y="5153"/>
                </a:cubicBezTo>
                <a:cubicBezTo>
                  <a:pt x="2063" y="5150"/>
                  <a:pt x="2059" y="5148"/>
                  <a:pt x="2055" y="5148"/>
                </a:cubicBezTo>
                <a:cubicBezTo>
                  <a:pt x="2052" y="5148"/>
                  <a:pt x="2036" y="5148"/>
                  <a:pt x="2018" y="5148"/>
                </a:cubicBezTo>
                <a:cubicBezTo>
                  <a:pt x="2001" y="5148"/>
                  <a:pt x="1983" y="5147"/>
                  <a:pt x="1979" y="5147"/>
                </a:cubicBezTo>
                <a:cubicBezTo>
                  <a:pt x="1975" y="5146"/>
                  <a:pt x="1963" y="5146"/>
                  <a:pt x="1952" y="5145"/>
                </a:cubicBezTo>
                <a:cubicBezTo>
                  <a:pt x="1942" y="5145"/>
                  <a:pt x="1927" y="5144"/>
                  <a:pt x="1919" y="5143"/>
                </a:cubicBezTo>
                <a:cubicBezTo>
                  <a:pt x="1912" y="5142"/>
                  <a:pt x="1891" y="5140"/>
                  <a:pt x="1874" y="5138"/>
                </a:cubicBezTo>
                <a:cubicBezTo>
                  <a:pt x="1857" y="5136"/>
                  <a:pt x="1834" y="5134"/>
                  <a:pt x="1824" y="5132"/>
                </a:cubicBezTo>
                <a:cubicBezTo>
                  <a:pt x="1793" y="5127"/>
                  <a:pt x="1725" y="5124"/>
                  <a:pt x="1704" y="5127"/>
                </a:cubicBezTo>
                <a:cubicBezTo>
                  <a:pt x="1645" y="5136"/>
                  <a:pt x="1593" y="5167"/>
                  <a:pt x="1542" y="5225"/>
                </a:cubicBezTo>
                <a:cubicBezTo>
                  <a:pt x="1516" y="5255"/>
                  <a:pt x="1482" y="5296"/>
                  <a:pt x="1468" y="5314"/>
                </a:cubicBezTo>
                <a:cubicBezTo>
                  <a:pt x="1463" y="5321"/>
                  <a:pt x="1451" y="5335"/>
                  <a:pt x="1442" y="5346"/>
                </a:cubicBezTo>
                <a:cubicBezTo>
                  <a:pt x="1417" y="5376"/>
                  <a:pt x="1398" y="5402"/>
                  <a:pt x="1380" y="5428"/>
                </a:cubicBezTo>
                <a:cubicBezTo>
                  <a:pt x="1359" y="5460"/>
                  <a:pt x="1341" y="5483"/>
                  <a:pt x="1327" y="5499"/>
                </a:cubicBezTo>
                <a:cubicBezTo>
                  <a:pt x="1320" y="5506"/>
                  <a:pt x="1313" y="5513"/>
                  <a:pt x="1311" y="5515"/>
                </a:cubicBezTo>
                <a:cubicBezTo>
                  <a:pt x="1309" y="5517"/>
                  <a:pt x="1282" y="5542"/>
                  <a:pt x="1264" y="5558"/>
                </a:cubicBezTo>
                <a:cubicBezTo>
                  <a:pt x="1258" y="5564"/>
                  <a:pt x="1162" y="5631"/>
                  <a:pt x="1148" y="5639"/>
                </a:cubicBezTo>
                <a:cubicBezTo>
                  <a:pt x="1144" y="5641"/>
                  <a:pt x="1140" y="5645"/>
                  <a:pt x="1137" y="5647"/>
                </a:cubicBezTo>
                <a:cubicBezTo>
                  <a:pt x="1136" y="5649"/>
                  <a:pt x="1129" y="5655"/>
                  <a:pt x="1121" y="5660"/>
                </a:cubicBezTo>
                <a:cubicBezTo>
                  <a:pt x="1114" y="5666"/>
                  <a:pt x="1095" y="5684"/>
                  <a:pt x="1080" y="5701"/>
                </a:cubicBezTo>
                <a:cubicBezTo>
                  <a:pt x="1065" y="5719"/>
                  <a:pt x="1054" y="5730"/>
                  <a:pt x="1052" y="5732"/>
                </a:cubicBezTo>
                <a:cubicBezTo>
                  <a:pt x="1048" y="5733"/>
                  <a:pt x="1038" y="5741"/>
                  <a:pt x="1035" y="5744"/>
                </a:cubicBezTo>
                <a:cubicBezTo>
                  <a:pt x="1029" y="5750"/>
                  <a:pt x="1017" y="5757"/>
                  <a:pt x="1010" y="5760"/>
                </a:cubicBezTo>
                <a:cubicBezTo>
                  <a:pt x="992" y="5766"/>
                  <a:pt x="978" y="5775"/>
                  <a:pt x="962" y="5789"/>
                </a:cubicBezTo>
                <a:cubicBezTo>
                  <a:pt x="958" y="5793"/>
                  <a:pt x="955" y="5796"/>
                  <a:pt x="952" y="5798"/>
                </a:cubicBezTo>
                <a:cubicBezTo>
                  <a:pt x="953" y="5796"/>
                  <a:pt x="954" y="5794"/>
                  <a:pt x="956" y="5791"/>
                </a:cubicBezTo>
                <a:cubicBezTo>
                  <a:pt x="965" y="5774"/>
                  <a:pt x="1020" y="5580"/>
                  <a:pt x="1025" y="5546"/>
                </a:cubicBezTo>
                <a:cubicBezTo>
                  <a:pt x="1025" y="5544"/>
                  <a:pt x="1028" y="5530"/>
                  <a:pt x="1032" y="5514"/>
                </a:cubicBezTo>
                <a:cubicBezTo>
                  <a:pt x="1040" y="5478"/>
                  <a:pt x="1041" y="5470"/>
                  <a:pt x="1047" y="5441"/>
                </a:cubicBezTo>
                <a:cubicBezTo>
                  <a:pt x="1049" y="5428"/>
                  <a:pt x="1055" y="5399"/>
                  <a:pt x="1060" y="5376"/>
                </a:cubicBezTo>
                <a:lnTo>
                  <a:pt x="1061" y="5371"/>
                </a:lnTo>
                <a:cubicBezTo>
                  <a:pt x="1066" y="5342"/>
                  <a:pt x="1070" y="5324"/>
                  <a:pt x="1072" y="5315"/>
                </a:cubicBezTo>
                <a:lnTo>
                  <a:pt x="1072" y="5313"/>
                </a:lnTo>
                <a:cubicBezTo>
                  <a:pt x="1080" y="5267"/>
                  <a:pt x="1145" y="5153"/>
                  <a:pt x="1196" y="5096"/>
                </a:cubicBezTo>
                <a:cubicBezTo>
                  <a:pt x="1248" y="5037"/>
                  <a:pt x="1312" y="5005"/>
                  <a:pt x="1450" y="4968"/>
                </a:cubicBezTo>
                <a:cubicBezTo>
                  <a:pt x="1526" y="4947"/>
                  <a:pt x="1543" y="4941"/>
                  <a:pt x="1676" y="4889"/>
                </a:cubicBezTo>
                <a:cubicBezTo>
                  <a:pt x="1759" y="4856"/>
                  <a:pt x="1807" y="4823"/>
                  <a:pt x="1836" y="4780"/>
                </a:cubicBezTo>
                <a:cubicBezTo>
                  <a:pt x="1874" y="4726"/>
                  <a:pt x="1909" y="4681"/>
                  <a:pt x="1949" y="4636"/>
                </a:cubicBezTo>
                <a:cubicBezTo>
                  <a:pt x="2014" y="4561"/>
                  <a:pt x="2042" y="4536"/>
                  <a:pt x="2097" y="4501"/>
                </a:cubicBezTo>
                <a:cubicBezTo>
                  <a:pt x="2135" y="4476"/>
                  <a:pt x="2180" y="4460"/>
                  <a:pt x="2226" y="4456"/>
                </a:cubicBezTo>
                <a:cubicBezTo>
                  <a:pt x="2273" y="4452"/>
                  <a:pt x="2319" y="4458"/>
                  <a:pt x="2359" y="4476"/>
                </a:cubicBezTo>
                <a:cubicBezTo>
                  <a:pt x="2396" y="4491"/>
                  <a:pt x="2453" y="4541"/>
                  <a:pt x="2473" y="4575"/>
                </a:cubicBezTo>
                <a:cubicBezTo>
                  <a:pt x="2480" y="4586"/>
                  <a:pt x="2504" y="4617"/>
                  <a:pt x="2511" y="4617"/>
                </a:cubicBezTo>
                <a:moveTo>
                  <a:pt x="1387" y="4927"/>
                </a:moveTo>
                <a:cubicBezTo>
                  <a:pt x="1389" y="4925"/>
                  <a:pt x="1395" y="4922"/>
                  <a:pt x="1396" y="4918"/>
                </a:cubicBezTo>
                <a:lnTo>
                  <a:pt x="1396" y="4918"/>
                </a:lnTo>
                <a:cubicBezTo>
                  <a:pt x="1401" y="4917"/>
                  <a:pt x="1409" y="4909"/>
                  <a:pt x="1411" y="4907"/>
                </a:cubicBezTo>
                <a:cubicBezTo>
                  <a:pt x="1428" y="4890"/>
                  <a:pt x="1474" y="4852"/>
                  <a:pt x="1503" y="4833"/>
                </a:cubicBezTo>
                <a:cubicBezTo>
                  <a:pt x="1518" y="4823"/>
                  <a:pt x="1553" y="4807"/>
                  <a:pt x="1591" y="4793"/>
                </a:cubicBezTo>
                <a:cubicBezTo>
                  <a:pt x="1601" y="4790"/>
                  <a:pt x="1611" y="4786"/>
                  <a:pt x="1615" y="4784"/>
                </a:cubicBezTo>
                <a:cubicBezTo>
                  <a:pt x="1650" y="4768"/>
                  <a:pt x="1679" y="4754"/>
                  <a:pt x="1692" y="4747"/>
                </a:cubicBezTo>
                <a:cubicBezTo>
                  <a:pt x="1729" y="4728"/>
                  <a:pt x="1756" y="4704"/>
                  <a:pt x="1797" y="4652"/>
                </a:cubicBezTo>
                <a:cubicBezTo>
                  <a:pt x="1808" y="4638"/>
                  <a:pt x="1820" y="4622"/>
                  <a:pt x="1825" y="4617"/>
                </a:cubicBezTo>
                <a:cubicBezTo>
                  <a:pt x="1829" y="4611"/>
                  <a:pt x="1844" y="4593"/>
                  <a:pt x="1857" y="4577"/>
                </a:cubicBezTo>
                <a:cubicBezTo>
                  <a:pt x="1874" y="4556"/>
                  <a:pt x="1887" y="4540"/>
                  <a:pt x="1896" y="4529"/>
                </a:cubicBezTo>
                <a:cubicBezTo>
                  <a:pt x="1909" y="4512"/>
                  <a:pt x="1910" y="4510"/>
                  <a:pt x="1907" y="4507"/>
                </a:cubicBezTo>
                <a:cubicBezTo>
                  <a:pt x="1905" y="4505"/>
                  <a:pt x="1901" y="4507"/>
                  <a:pt x="1898" y="4511"/>
                </a:cubicBezTo>
                <a:cubicBezTo>
                  <a:pt x="1895" y="4513"/>
                  <a:pt x="1892" y="4518"/>
                  <a:pt x="1887" y="4523"/>
                </a:cubicBezTo>
                <a:cubicBezTo>
                  <a:pt x="1877" y="4534"/>
                  <a:pt x="1863" y="4550"/>
                  <a:pt x="1844" y="4572"/>
                </a:cubicBezTo>
                <a:cubicBezTo>
                  <a:pt x="1810" y="4610"/>
                  <a:pt x="1772" y="4651"/>
                  <a:pt x="1760" y="4664"/>
                </a:cubicBezTo>
                <a:cubicBezTo>
                  <a:pt x="1749" y="4674"/>
                  <a:pt x="1736" y="4687"/>
                  <a:pt x="1734" y="4690"/>
                </a:cubicBezTo>
                <a:cubicBezTo>
                  <a:pt x="1722" y="4706"/>
                  <a:pt x="1641" y="4749"/>
                  <a:pt x="1576" y="4774"/>
                </a:cubicBezTo>
                <a:cubicBezTo>
                  <a:pt x="1550" y="4784"/>
                  <a:pt x="1507" y="4805"/>
                  <a:pt x="1490" y="4815"/>
                </a:cubicBezTo>
                <a:cubicBezTo>
                  <a:pt x="1471" y="4827"/>
                  <a:pt x="1436" y="4854"/>
                  <a:pt x="1419" y="4870"/>
                </a:cubicBezTo>
                <a:cubicBezTo>
                  <a:pt x="1411" y="4877"/>
                  <a:pt x="1395" y="4891"/>
                  <a:pt x="1382" y="4900"/>
                </a:cubicBezTo>
                <a:cubicBezTo>
                  <a:pt x="1370" y="4910"/>
                  <a:pt x="1354" y="4922"/>
                  <a:pt x="1348" y="4926"/>
                </a:cubicBezTo>
                <a:cubicBezTo>
                  <a:pt x="1345" y="4929"/>
                  <a:pt x="1342" y="4931"/>
                  <a:pt x="1339" y="4933"/>
                </a:cubicBezTo>
                <a:cubicBezTo>
                  <a:pt x="1342" y="4927"/>
                  <a:pt x="1344" y="4924"/>
                  <a:pt x="1344" y="4923"/>
                </a:cubicBezTo>
                <a:cubicBezTo>
                  <a:pt x="1347" y="4921"/>
                  <a:pt x="1353" y="4906"/>
                  <a:pt x="1355" y="4902"/>
                </a:cubicBezTo>
                <a:cubicBezTo>
                  <a:pt x="1363" y="4883"/>
                  <a:pt x="1390" y="4842"/>
                  <a:pt x="1402" y="4831"/>
                </a:cubicBezTo>
                <a:cubicBezTo>
                  <a:pt x="1418" y="4816"/>
                  <a:pt x="1444" y="4797"/>
                  <a:pt x="1467" y="4784"/>
                </a:cubicBezTo>
                <a:cubicBezTo>
                  <a:pt x="1529" y="4748"/>
                  <a:pt x="1661" y="4660"/>
                  <a:pt x="1676" y="4643"/>
                </a:cubicBezTo>
                <a:cubicBezTo>
                  <a:pt x="1701" y="4617"/>
                  <a:pt x="1758" y="4540"/>
                  <a:pt x="1797" y="4479"/>
                </a:cubicBezTo>
                <a:cubicBezTo>
                  <a:pt x="1811" y="4457"/>
                  <a:pt x="1853" y="4407"/>
                  <a:pt x="1866" y="4397"/>
                </a:cubicBezTo>
                <a:cubicBezTo>
                  <a:pt x="1889" y="4378"/>
                  <a:pt x="1912" y="4364"/>
                  <a:pt x="1938" y="4354"/>
                </a:cubicBezTo>
                <a:cubicBezTo>
                  <a:pt x="1966" y="4343"/>
                  <a:pt x="1986" y="4341"/>
                  <a:pt x="2024" y="4349"/>
                </a:cubicBezTo>
                <a:lnTo>
                  <a:pt x="2024" y="4349"/>
                </a:lnTo>
                <a:cubicBezTo>
                  <a:pt x="2035" y="4351"/>
                  <a:pt x="2054" y="4356"/>
                  <a:pt x="2065" y="4358"/>
                </a:cubicBezTo>
                <a:cubicBezTo>
                  <a:pt x="2076" y="4361"/>
                  <a:pt x="2103" y="4368"/>
                  <a:pt x="2126" y="4373"/>
                </a:cubicBezTo>
                <a:lnTo>
                  <a:pt x="2127" y="4374"/>
                </a:lnTo>
                <a:cubicBezTo>
                  <a:pt x="2164" y="4382"/>
                  <a:pt x="2192" y="4391"/>
                  <a:pt x="2213" y="4398"/>
                </a:cubicBezTo>
                <a:lnTo>
                  <a:pt x="2214" y="4399"/>
                </a:lnTo>
                <a:cubicBezTo>
                  <a:pt x="2224" y="4402"/>
                  <a:pt x="2243" y="4409"/>
                  <a:pt x="2257" y="4413"/>
                </a:cubicBezTo>
                <a:cubicBezTo>
                  <a:pt x="2282" y="4421"/>
                  <a:pt x="2299" y="4428"/>
                  <a:pt x="2319" y="4438"/>
                </a:cubicBezTo>
                <a:cubicBezTo>
                  <a:pt x="2298" y="4433"/>
                  <a:pt x="2276" y="4430"/>
                  <a:pt x="2242" y="4430"/>
                </a:cubicBezTo>
                <a:cubicBezTo>
                  <a:pt x="2203" y="4430"/>
                  <a:pt x="2140" y="4447"/>
                  <a:pt x="2100" y="4470"/>
                </a:cubicBezTo>
                <a:cubicBezTo>
                  <a:pt x="2078" y="4482"/>
                  <a:pt x="2032" y="4515"/>
                  <a:pt x="2014" y="4532"/>
                </a:cubicBezTo>
                <a:cubicBezTo>
                  <a:pt x="1989" y="4555"/>
                  <a:pt x="1956" y="4590"/>
                  <a:pt x="1922" y="4630"/>
                </a:cubicBezTo>
                <a:cubicBezTo>
                  <a:pt x="1883" y="4675"/>
                  <a:pt x="1865" y="4698"/>
                  <a:pt x="1821" y="4761"/>
                </a:cubicBezTo>
                <a:cubicBezTo>
                  <a:pt x="1792" y="4802"/>
                  <a:pt x="1758" y="4829"/>
                  <a:pt x="1707" y="4851"/>
                </a:cubicBezTo>
                <a:cubicBezTo>
                  <a:pt x="1611" y="4892"/>
                  <a:pt x="1527" y="4923"/>
                  <a:pt x="1462" y="4940"/>
                </a:cubicBezTo>
                <a:cubicBezTo>
                  <a:pt x="1393" y="4958"/>
                  <a:pt x="1361" y="4969"/>
                  <a:pt x="1322" y="4984"/>
                </a:cubicBezTo>
                <a:cubicBezTo>
                  <a:pt x="1316" y="4986"/>
                  <a:pt x="1311" y="4988"/>
                  <a:pt x="1307" y="4990"/>
                </a:cubicBezTo>
                <a:cubicBezTo>
                  <a:pt x="1311" y="4987"/>
                  <a:pt x="1315" y="4983"/>
                  <a:pt x="1320" y="4979"/>
                </a:cubicBezTo>
                <a:cubicBezTo>
                  <a:pt x="1334" y="4968"/>
                  <a:pt x="1353" y="4953"/>
                  <a:pt x="1362" y="4945"/>
                </a:cubicBezTo>
                <a:cubicBezTo>
                  <a:pt x="1372" y="4937"/>
                  <a:pt x="1383" y="4929"/>
                  <a:pt x="1387" y="4927"/>
                </a:cubicBezTo>
                <a:moveTo>
                  <a:pt x="2117" y="4348"/>
                </a:moveTo>
                <a:cubicBezTo>
                  <a:pt x="2105" y="4345"/>
                  <a:pt x="2080" y="4339"/>
                  <a:pt x="2062" y="4335"/>
                </a:cubicBezTo>
                <a:cubicBezTo>
                  <a:pt x="2056" y="4333"/>
                  <a:pt x="2050" y="4332"/>
                  <a:pt x="2045" y="4330"/>
                </a:cubicBezTo>
                <a:cubicBezTo>
                  <a:pt x="2067" y="4329"/>
                  <a:pt x="2105" y="4328"/>
                  <a:pt x="2123" y="4328"/>
                </a:cubicBezTo>
                <a:cubicBezTo>
                  <a:pt x="2181" y="4331"/>
                  <a:pt x="2226" y="4339"/>
                  <a:pt x="2273" y="4355"/>
                </a:cubicBezTo>
                <a:cubicBezTo>
                  <a:pt x="2338" y="4377"/>
                  <a:pt x="2373" y="4395"/>
                  <a:pt x="2416" y="4431"/>
                </a:cubicBezTo>
                <a:cubicBezTo>
                  <a:pt x="2443" y="4453"/>
                  <a:pt x="2467" y="4478"/>
                  <a:pt x="2469" y="4483"/>
                </a:cubicBezTo>
                <a:cubicBezTo>
                  <a:pt x="2469" y="4485"/>
                  <a:pt x="2470" y="4487"/>
                  <a:pt x="2471" y="4489"/>
                </a:cubicBezTo>
                <a:cubicBezTo>
                  <a:pt x="2472" y="4489"/>
                  <a:pt x="2473" y="4490"/>
                  <a:pt x="2474" y="4490"/>
                </a:cubicBezTo>
                <a:cubicBezTo>
                  <a:pt x="2477" y="4494"/>
                  <a:pt x="2486" y="4518"/>
                  <a:pt x="2489" y="4542"/>
                </a:cubicBezTo>
                <a:lnTo>
                  <a:pt x="2490" y="4553"/>
                </a:lnTo>
                <a:lnTo>
                  <a:pt x="2489" y="4551"/>
                </a:lnTo>
                <a:cubicBezTo>
                  <a:pt x="2458" y="4511"/>
                  <a:pt x="2420" y="4477"/>
                  <a:pt x="2370" y="4444"/>
                </a:cubicBezTo>
                <a:cubicBezTo>
                  <a:pt x="2325" y="4415"/>
                  <a:pt x="2306" y="4406"/>
                  <a:pt x="2258" y="4390"/>
                </a:cubicBezTo>
                <a:cubicBezTo>
                  <a:pt x="2242" y="4385"/>
                  <a:pt x="2219" y="4377"/>
                  <a:pt x="2206" y="4372"/>
                </a:cubicBezTo>
                <a:cubicBezTo>
                  <a:pt x="2193" y="4367"/>
                  <a:pt x="2173" y="4361"/>
                  <a:pt x="2161" y="4358"/>
                </a:cubicBezTo>
                <a:cubicBezTo>
                  <a:pt x="2149" y="4356"/>
                  <a:pt x="2130" y="4351"/>
                  <a:pt x="2117" y="4348"/>
                </a:cubicBezTo>
                <a:moveTo>
                  <a:pt x="1858" y="4046"/>
                </a:moveTo>
                <a:cubicBezTo>
                  <a:pt x="1858" y="4049"/>
                  <a:pt x="1849" y="4058"/>
                  <a:pt x="1827" y="4065"/>
                </a:cubicBezTo>
                <a:cubicBezTo>
                  <a:pt x="1825" y="4066"/>
                  <a:pt x="1823" y="4067"/>
                  <a:pt x="1820" y="4068"/>
                </a:cubicBezTo>
                <a:cubicBezTo>
                  <a:pt x="1823" y="4065"/>
                  <a:pt x="1825" y="4063"/>
                  <a:pt x="1829" y="4060"/>
                </a:cubicBezTo>
                <a:cubicBezTo>
                  <a:pt x="1841" y="4049"/>
                  <a:pt x="1851" y="4044"/>
                  <a:pt x="1856" y="4044"/>
                </a:cubicBezTo>
                <a:lnTo>
                  <a:pt x="1857" y="4045"/>
                </a:lnTo>
                <a:cubicBezTo>
                  <a:pt x="1857" y="4045"/>
                  <a:pt x="1858" y="4045"/>
                  <a:pt x="1858" y="4046"/>
                </a:cubicBezTo>
                <a:moveTo>
                  <a:pt x="2699" y="2816"/>
                </a:moveTo>
                <a:cubicBezTo>
                  <a:pt x="2696" y="2814"/>
                  <a:pt x="2688" y="2809"/>
                  <a:pt x="2683" y="2805"/>
                </a:cubicBezTo>
                <a:cubicBezTo>
                  <a:pt x="2682" y="2804"/>
                  <a:pt x="2679" y="2802"/>
                  <a:pt x="2677" y="2805"/>
                </a:cubicBezTo>
                <a:cubicBezTo>
                  <a:pt x="2674" y="2808"/>
                  <a:pt x="2677" y="2810"/>
                  <a:pt x="2681" y="2815"/>
                </a:cubicBezTo>
                <a:cubicBezTo>
                  <a:pt x="2684" y="2819"/>
                  <a:pt x="2689" y="2823"/>
                  <a:pt x="2694" y="2829"/>
                </a:cubicBezTo>
                <a:cubicBezTo>
                  <a:pt x="2707" y="2842"/>
                  <a:pt x="2724" y="2862"/>
                  <a:pt x="2730" y="2871"/>
                </a:cubicBezTo>
                <a:cubicBezTo>
                  <a:pt x="2743" y="2890"/>
                  <a:pt x="2780" y="2936"/>
                  <a:pt x="2795" y="2951"/>
                </a:cubicBezTo>
                <a:cubicBezTo>
                  <a:pt x="2800" y="2956"/>
                  <a:pt x="2808" y="2964"/>
                  <a:pt x="2813" y="2970"/>
                </a:cubicBezTo>
                <a:cubicBezTo>
                  <a:pt x="2817" y="2975"/>
                  <a:pt x="2824" y="2983"/>
                  <a:pt x="2828" y="2987"/>
                </a:cubicBezTo>
                <a:cubicBezTo>
                  <a:pt x="2832" y="2991"/>
                  <a:pt x="2844" y="3004"/>
                  <a:pt x="2854" y="3016"/>
                </a:cubicBezTo>
                <a:cubicBezTo>
                  <a:pt x="2859" y="3022"/>
                  <a:pt x="2863" y="3026"/>
                  <a:pt x="2865" y="3029"/>
                </a:cubicBezTo>
                <a:cubicBezTo>
                  <a:pt x="2857" y="3028"/>
                  <a:pt x="2842" y="3025"/>
                  <a:pt x="2829" y="3024"/>
                </a:cubicBezTo>
                <a:cubicBezTo>
                  <a:pt x="2764" y="3014"/>
                  <a:pt x="2739" y="3004"/>
                  <a:pt x="2674" y="2958"/>
                </a:cubicBezTo>
                <a:cubicBezTo>
                  <a:pt x="2629" y="2926"/>
                  <a:pt x="2601" y="2901"/>
                  <a:pt x="2562" y="2860"/>
                </a:cubicBezTo>
                <a:cubicBezTo>
                  <a:pt x="2529" y="2823"/>
                  <a:pt x="2491" y="2787"/>
                  <a:pt x="2457" y="2760"/>
                </a:cubicBezTo>
                <a:cubicBezTo>
                  <a:pt x="2413" y="2725"/>
                  <a:pt x="2394" y="2718"/>
                  <a:pt x="2386" y="2718"/>
                </a:cubicBezTo>
                <a:cubicBezTo>
                  <a:pt x="2396" y="2714"/>
                  <a:pt x="2418" y="2706"/>
                  <a:pt x="2468" y="2691"/>
                </a:cubicBezTo>
                <a:cubicBezTo>
                  <a:pt x="2470" y="2690"/>
                  <a:pt x="2489" y="2689"/>
                  <a:pt x="2518" y="2688"/>
                </a:cubicBezTo>
                <a:cubicBezTo>
                  <a:pt x="2550" y="2687"/>
                  <a:pt x="2569" y="2688"/>
                  <a:pt x="2586" y="2691"/>
                </a:cubicBezTo>
                <a:cubicBezTo>
                  <a:pt x="2639" y="2701"/>
                  <a:pt x="2716" y="2750"/>
                  <a:pt x="2758" y="2799"/>
                </a:cubicBezTo>
                <a:cubicBezTo>
                  <a:pt x="2771" y="2814"/>
                  <a:pt x="2788" y="2837"/>
                  <a:pt x="2796" y="2849"/>
                </a:cubicBezTo>
                <a:cubicBezTo>
                  <a:pt x="2804" y="2862"/>
                  <a:pt x="2821" y="2887"/>
                  <a:pt x="2833" y="2906"/>
                </a:cubicBezTo>
                <a:cubicBezTo>
                  <a:pt x="2845" y="2924"/>
                  <a:pt x="2860" y="2951"/>
                  <a:pt x="2867" y="2966"/>
                </a:cubicBezTo>
                <a:cubicBezTo>
                  <a:pt x="2879" y="2992"/>
                  <a:pt x="2888" y="3015"/>
                  <a:pt x="2893" y="3028"/>
                </a:cubicBezTo>
                <a:cubicBezTo>
                  <a:pt x="2892" y="3028"/>
                  <a:pt x="2892" y="3027"/>
                  <a:pt x="2891" y="3027"/>
                </a:cubicBezTo>
                <a:cubicBezTo>
                  <a:pt x="2879" y="3012"/>
                  <a:pt x="2829" y="2955"/>
                  <a:pt x="2815" y="2940"/>
                </a:cubicBezTo>
                <a:cubicBezTo>
                  <a:pt x="2809" y="2934"/>
                  <a:pt x="2800" y="2925"/>
                  <a:pt x="2794" y="2919"/>
                </a:cubicBezTo>
                <a:cubicBezTo>
                  <a:pt x="2789" y="2914"/>
                  <a:pt x="2778" y="2900"/>
                  <a:pt x="2769" y="2890"/>
                </a:cubicBezTo>
                <a:cubicBezTo>
                  <a:pt x="2747" y="2863"/>
                  <a:pt x="2708" y="2821"/>
                  <a:pt x="2699" y="2816"/>
                </a:cubicBezTo>
                <a:moveTo>
                  <a:pt x="2080" y="2827"/>
                </a:moveTo>
                <a:cubicBezTo>
                  <a:pt x="2081" y="2826"/>
                  <a:pt x="2084" y="2824"/>
                  <a:pt x="2103" y="2812"/>
                </a:cubicBezTo>
                <a:cubicBezTo>
                  <a:pt x="2154" y="2778"/>
                  <a:pt x="2174" y="2770"/>
                  <a:pt x="2255" y="2750"/>
                </a:cubicBezTo>
                <a:cubicBezTo>
                  <a:pt x="2283" y="2743"/>
                  <a:pt x="2308" y="2737"/>
                  <a:pt x="2310" y="2737"/>
                </a:cubicBezTo>
                <a:cubicBezTo>
                  <a:pt x="2326" y="2732"/>
                  <a:pt x="2355" y="2733"/>
                  <a:pt x="2377" y="2738"/>
                </a:cubicBezTo>
                <a:cubicBezTo>
                  <a:pt x="2402" y="2744"/>
                  <a:pt x="2405" y="2746"/>
                  <a:pt x="2443" y="2777"/>
                </a:cubicBezTo>
                <a:cubicBezTo>
                  <a:pt x="2451" y="2784"/>
                  <a:pt x="2464" y="2795"/>
                  <a:pt x="2471" y="2800"/>
                </a:cubicBezTo>
                <a:lnTo>
                  <a:pt x="2477" y="2805"/>
                </a:lnTo>
                <a:lnTo>
                  <a:pt x="2469" y="2805"/>
                </a:lnTo>
                <a:cubicBezTo>
                  <a:pt x="2448" y="2807"/>
                  <a:pt x="2392" y="2829"/>
                  <a:pt x="2365" y="2847"/>
                </a:cubicBezTo>
                <a:cubicBezTo>
                  <a:pt x="2354" y="2854"/>
                  <a:pt x="2337" y="2867"/>
                  <a:pt x="2328" y="2877"/>
                </a:cubicBezTo>
                <a:cubicBezTo>
                  <a:pt x="2290" y="2918"/>
                  <a:pt x="2270" y="2933"/>
                  <a:pt x="2236" y="2944"/>
                </a:cubicBezTo>
                <a:cubicBezTo>
                  <a:pt x="2210" y="2953"/>
                  <a:pt x="2172" y="2964"/>
                  <a:pt x="2145" y="2969"/>
                </a:cubicBezTo>
                <a:cubicBezTo>
                  <a:pt x="2109" y="2975"/>
                  <a:pt x="2058" y="2988"/>
                  <a:pt x="2032" y="2997"/>
                </a:cubicBezTo>
                <a:cubicBezTo>
                  <a:pt x="2021" y="3001"/>
                  <a:pt x="2007" y="3005"/>
                  <a:pt x="2001" y="3006"/>
                </a:cubicBezTo>
                <a:cubicBezTo>
                  <a:pt x="1980" y="3011"/>
                  <a:pt x="1939" y="3029"/>
                  <a:pt x="1910" y="3046"/>
                </a:cubicBezTo>
                <a:cubicBezTo>
                  <a:pt x="1918" y="3038"/>
                  <a:pt x="1929" y="3029"/>
                  <a:pt x="1939" y="3023"/>
                </a:cubicBezTo>
                <a:cubicBezTo>
                  <a:pt x="1952" y="3013"/>
                  <a:pt x="1969" y="3001"/>
                  <a:pt x="1976" y="2995"/>
                </a:cubicBezTo>
                <a:cubicBezTo>
                  <a:pt x="1996" y="2980"/>
                  <a:pt x="2045" y="2947"/>
                  <a:pt x="2065" y="2937"/>
                </a:cubicBezTo>
                <a:cubicBezTo>
                  <a:pt x="2075" y="2932"/>
                  <a:pt x="2105" y="2915"/>
                  <a:pt x="2132" y="2899"/>
                </a:cubicBezTo>
                <a:cubicBezTo>
                  <a:pt x="2158" y="2884"/>
                  <a:pt x="2195" y="2865"/>
                  <a:pt x="2213" y="2856"/>
                </a:cubicBezTo>
                <a:cubicBezTo>
                  <a:pt x="2239" y="2844"/>
                  <a:pt x="2259" y="2834"/>
                  <a:pt x="2272" y="2827"/>
                </a:cubicBezTo>
                <a:cubicBezTo>
                  <a:pt x="2279" y="2823"/>
                  <a:pt x="2284" y="2821"/>
                  <a:pt x="2288" y="2819"/>
                </a:cubicBezTo>
                <a:cubicBezTo>
                  <a:pt x="2292" y="2816"/>
                  <a:pt x="2295" y="2814"/>
                  <a:pt x="2294" y="2811"/>
                </a:cubicBezTo>
                <a:cubicBezTo>
                  <a:pt x="2294" y="2809"/>
                  <a:pt x="2292" y="2808"/>
                  <a:pt x="2291" y="2808"/>
                </a:cubicBezTo>
                <a:cubicBezTo>
                  <a:pt x="2289" y="2808"/>
                  <a:pt x="2288" y="2809"/>
                  <a:pt x="2288" y="2809"/>
                </a:cubicBezTo>
                <a:cubicBezTo>
                  <a:pt x="2216" y="2828"/>
                  <a:pt x="2062" y="2906"/>
                  <a:pt x="1983" y="2963"/>
                </a:cubicBezTo>
                <a:cubicBezTo>
                  <a:pt x="1968" y="2974"/>
                  <a:pt x="1945" y="2991"/>
                  <a:pt x="1930" y="3001"/>
                </a:cubicBezTo>
                <a:cubicBezTo>
                  <a:pt x="1922" y="3007"/>
                  <a:pt x="1913" y="3014"/>
                  <a:pt x="1906" y="3019"/>
                </a:cubicBezTo>
                <a:cubicBezTo>
                  <a:pt x="1910" y="3013"/>
                  <a:pt x="1915" y="3006"/>
                  <a:pt x="1917" y="3004"/>
                </a:cubicBezTo>
                <a:cubicBezTo>
                  <a:pt x="1918" y="3002"/>
                  <a:pt x="1926" y="2991"/>
                  <a:pt x="1931" y="2984"/>
                </a:cubicBezTo>
                <a:cubicBezTo>
                  <a:pt x="1953" y="2954"/>
                  <a:pt x="2006" y="2893"/>
                  <a:pt x="2039" y="2861"/>
                </a:cubicBezTo>
                <a:cubicBezTo>
                  <a:pt x="2050" y="2850"/>
                  <a:pt x="2077" y="2828"/>
                  <a:pt x="2080" y="2827"/>
                </a:cubicBezTo>
                <a:moveTo>
                  <a:pt x="1709" y="2894"/>
                </a:moveTo>
                <a:cubicBezTo>
                  <a:pt x="1711" y="2886"/>
                  <a:pt x="1720" y="2864"/>
                  <a:pt x="1727" y="2857"/>
                </a:cubicBezTo>
                <a:cubicBezTo>
                  <a:pt x="1732" y="2850"/>
                  <a:pt x="1737" y="2848"/>
                  <a:pt x="1739" y="2848"/>
                </a:cubicBezTo>
                <a:cubicBezTo>
                  <a:pt x="1740" y="2848"/>
                  <a:pt x="1740" y="2848"/>
                  <a:pt x="1740" y="2848"/>
                </a:cubicBezTo>
                <a:cubicBezTo>
                  <a:pt x="1742" y="2849"/>
                  <a:pt x="1743" y="2851"/>
                  <a:pt x="1743" y="2853"/>
                </a:cubicBezTo>
                <a:lnTo>
                  <a:pt x="1743" y="2853"/>
                </a:lnTo>
                <a:cubicBezTo>
                  <a:pt x="1744" y="2856"/>
                  <a:pt x="1743" y="2862"/>
                  <a:pt x="1741" y="2865"/>
                </a:cubicBezTo>
                <a:cubicBezTo>
                  <a:pt x="1739" y="2871"/>
                  <a:pt x="1718" y="2889"/>
                  <a:pt x="1709" y="2894"/>
                </a:cubicBezTo>
                <a:moveTo>
                  <a:pt x="2161" y="1552"/>
                </a:moveTo>
                <a:lnTo>
                  <a:pt x="2161" y="1552"/>
                </a:lnTo>
                <a:cubicBezTo>
                  <a:pt x="2132" y="1575"/>
                  <a:pt x="2110" y="1614"/>
                  <a:pt x="2099" y="1664"/>
                </a:cubicBezTo>
                <a:cubicBezTo>
                  <a:pt x="2092" y="1694"/>
                  <a:pt x="2086" y="1715"/>
                  <a:pt x="2083" y="1724"/>
                </a:cubicBezTo>
                <a:cubicBezTo>
                  <a:pt x="2076" y="1744"/>
                  <a:pt x="2059" y="1803"/>
                  <a:pt x="2057" y="1816"/>
                </a:cubicBezTo>
                <a:cubicBezTo>
                  <a:pt x="2056" y="1819"/>
                  <a:pt x="2055" y="1830"/>
                  <a:pt x="2053" y="1840"/>
                </a:cubicBezTo>
                <a:cubicBezTo>
                  <a:pt x="2051" y="1850"/>
                  <a:pt x="2049" y="1863"/>
                  <a:pt x="2049" y="1869"/>
                </a:cubicBezTo>
                <a:cubicBezTo>
                  <a:pt x="2047" y="1884"/>
                  <a:pt x="2043" y="1906"/>
                  <a:pt x="2040" y="1915"/>
                </a:cubicBezTo>
                <a:cubicBezTo>
                  <a:pt x="2039" y="1919"/>
                  <a:pt x="2022" y="1951"/>
                  <a:pt x="1999" y="1990"/>
                </a:cubicBezTo>
                <a:cubicBezTo>
                  <a:pt x="1978" y="2027"/>
                  <a:pt x="1954" y="2069"/>
                  <a:pt x="1946" y="2084"/>
                </a:cubicBezTo>
                <a:cubicBezTo>
                  <a:pt x="1933" y="2106"/>
                  <a:pt x="1921" y="2125"/>
                  <a:pt x="1898" y="2160"/>
                </a:cubicBezTo>
                <a:cubicBezTo>
                  <a:pt x="1896" y="2164"/>
                  <a:pt x="1891" y="2171"/>
                  <a:pt x="1888" y="2174"/>
                </a:cubicBezTo>
                <a:cubicBezTo>
                  <a:pt x="1885" y="2178"/>
                  <a:pt x="1879" y="2186"/>
                  <a:pt x="1875" y="2191"/>
                </a:cubicBezTo>
                <a:cubicBezTo>
                  <a:pt x="1865" y="2204"/>
                  <a:pt x="1829" y="2239"/>
                  <a:pt x="1824" y="2242"/>
                </a:cubicBezTo>
                <a:cubicBezTo>
                  <a:pt x="1821" y="2242"/>
                  <a:pt x="1818" y="2245"/>
                  <a:pt x="1818" y="2247"/>
                </a:cubicBezTo>
                <a:cubicBezTo>
                  <a:pt x="1817" y="2248"/>
                  <a:pt x="1816" y="2249"/>
                  <a:pt x="1813" y="2251"/>
                </a:cubicBezTo>
                <a:cubicBezTo>
                  <a:pt x="1809" y="2253"/>
                  <a:pt x="1800" y="2259"/>
                  <a:pt x="1792" y="2265"/>
                </a:cubicBezTo>
                <a:lnTo>
                  <a:pt x="1752" y="2292"/>
                </a:lnTo>
                <a:cubicBezTo>
                  <a:pt x="1726" y="2310"/>
                  <a:pt x="1705" y="2325"/>
                  <a:pt x="1696" y="2332"/>
                </a:cubicBezTo>
                <a:cubicBezTo>
                  <a:pt x="1703" y="2321"/>
                  <a:pt x="1716" y="2300"/>
                  <a:pt x="1735" y="2273"/>
                </a:cubicBezTo>
                <a:cubicBezTo>
                  <a:pt x="1756" y="2240"/>
                  <a:pt x="1798" y="2159"/>
                  <a:pt x="1811" y="2126"/>
                </a:cubicBezTo>
                <a:cubicBezTo>
                  <a:pt x="1827" y="2085"/>
                  <a:pt x="1839" y="2048"/>
                  <a:pt x="1848" y="2006"/>
                </a:cubicBezTo>
                <a:cubicBezTo>
                  <a:pt x="1856" y="1966"/>
                  <a:pt x="1866" y="1941"/>
                  <a:pt x="1892" y="1896"/>
                </a:cubicBezTo>
                <a:cubicBezTo>
                  <a:pt x="1900" y="1882"/>
                  <a:pt x="1912" y="1858"/>
                  <a:pt x="1919" y="1842"/>
                </a:cubicBezTo>
                <a:cubicBezTo>
                  <a:pt x="1931" y="1813"/>
                  <a:pt x="1964" y="1746"/>
                  <a:pt x="1979" y="1718"/>
                </a:cubicBezTo>
                <a:cubicBezTo>
                  <a:pt x="1984" y="1709"/>
                  <a:pt x="1987" y="1704"/>
                  <a:pt x="1988" y="1701"/>
                </a:cubicBezTo>
                <a:cubicBezTo>
                  <a:pt x="1991" y="1696"/>
                  <a:pt x="1993" y="1693"/>
                  <a:pt x="1990" y="1691"/>
                </a:cubicBezTo>
                <a:cubicBezTo>
                  <a:pt x="1989" y="1690"/>
                  <a:pt x="1988" y="1690"/>
                  <a:pt x="1988" y="1690"/>
                </a:cubicBezTo>
                <a:cubicBezTo>
                  <a:pt x="1986" y="1690"/>
                  <a:pt x="1984" y="1692"/>
                  <a:pt x="1983" y="1694"/>
                </a:cubicBezTo>
                <a:cubicBezTo>
                  <a:pt x="1957" y="1724"/>
                  <a:pt x="1934" y="1761"/>
                  <a:pt x="1910" y="1813"/>
                </a:cubicBezTo>
                <a:cubicBezTo>
                  <a:pt x="1898" y="1838"/>
                  <a:pt x="1883" y="1867"/>
                  <a:pt x="1876" y="1878"/>
                </a:cubicBezTo>
                <a:cubicBezTo>
                  <a:pt x="1848" y="1924"/>
                  <a:pt x="1834" y="1960"/>
                  <a:pt x="1824" y="2005"/>
                </a:cubicBezTo>
                <a:cubicBezTo>
                  <a:pt x="1812" y="2063"/>
                  <a:pt x="1793" y="2117"/>
                  <a:pt x="1765" y="2171"/>
                </a:cubicBezTo>
                <a:cubicBezTo>
                  <a:pt x="1757" y="2186"/>
                  <a:pt x="1749" y="2202"/>
                  <a:pt x="1748" y="2207"/>
                </a:cubicBezTo>
                <a:cubicBezTo>
                  <a:pt x="1746" y="2211"/>
                  <a:pt x="1724" y="2246"/>
                  <a:pt x="1705" y="2277"/>
                </a:cubicBezTo>
                <a:cubicBezTo>
                  <a:pt x="1734" y="2221"/>
                  <a:pt x="1744" y="2182"/>
                  <a:pt x="1744" y="2128"/>
                </a:cubicBezTo>
                <a:cubicBezTo>
                  <a:pt x="1744" y="2066"/>
                  <a:pt x="1750" y="2025"/>
                  <a:pt x="1766" y="1972"/>
                </a:cubicBezTo>
                <a:cubicBezTo>
                  <a:pt x="1769" y="1959"/>
                  <a:pt x="1774" y="1944"/>
                  <a:pt x="1774" y="1942"/>
                </a:cubicBezTo>
                <a:cubicBezTo>
                  <a:pt x="1774" y="1941"/>
                  <a:pt x="1776" y="1938"/>
                  <a:pt x="1777" y="1934"/>
                </a:cubicBezTo>
                <a:cubicBezTo>
                  <a:pt x="1779" y="1930"/>
                  <a:pt x="1784" y="1914"/>
                  <a:pt x="1787" y="1901"/>
                </a:cubicBezTo>
                <a:cubicBezTo>
                  <a:pt x="1797" y="1861"/>
                  <a:pt x="1801" y="1847"/>
                  <a:pt x="1823" y="1791"/>
                </a:cubicBezTo>
                <a:cubicBezTo>
                  <a:pt x="1844" y="1736"/>
                  <a:pt x="1898" y="1672"/>
                  <a:pt x="1954" y="1636"/>
                </a:cubicBezTo>
                <a:cubicBezTo>
                  <a:pt x="1969" y="1626"/>
                  <a:pt x="1991" y="1611"/>
                  <a:pt x="2004" y="1602"/>
                </a:cubicBezTo>
                <a:cubicBezTo>
                  <a:pt x="2039" y="1578"/>
                  <a:pt x="2058" y="1567"/>
                  <a:pt x="2073" y="1562"/>
                </a:cubicBezTo>
                <a:cubicBezTo>
                  <a:pt x="2089" y="1558"/>
                  <a:pt x="2128" y="1551"/>
                  <a:pt x="2157" y="1549"/>
                </a:cubicBezTo>
                <a:lnTo>
                  <a:pt x="2165" y="1548"/>
                </a:lnTo>
                <a:lnTo>
                  <a:pt x="2161" y="1552"/>
                </a:lnTo>
                <a:moveTo>
                  <a:pt x="2239" y="1562"/>
                </a:moveTo>
                <a:cubicBezTo>
                  <a:pt x="2248" y="1571"/>
                  <a:pt x="2258" y="1599"/>
                  <a:pt x="2259" y="1619"/>
                </a:cubicBezTo>
                <a:cubicBezTo>
                  <a:pt x="2260" y="1623"/>
                  <a:pt x="2260" y="1626"/>
                  <a:pt x="2260" y="1628"/>
                </a:cubicBezTo>
                <a:cubicBezTo>
                  <a:pt x="2247" y="1614"/>
                  <a:pt x="2223" y="1598"/>
                  <a:pt x="2199" y="1591"/>
                </a:cubicBezTo>
                <a:cubicBezTo>
                  <a:pt x="2191" y="1589"/>
                  <a:pt x="2181" y="1588"/>
                  <a:pt x="2172" y="1588"/>
                </a:cubicBezTo>
                <a:cubicBezTo>
                  <a:pt x="2166" y="1588"/>
                  <a:pt x="2159" y="1588"/>
                  <a:pt x="2155" y="1590"/>
                </a:cubicBezTo>
                <a:cubicBezTo>
                  <a:pt x="2164" y="1580"/>
                  <a:pt x="2185" y="1562"/>
                  <a:pt x="2196" y="1557"/>
                </a:cubicBezTo>
                <a:cubicBezTo>
                  <a:pt x="2213" y="1550"/>
                  <a:pt x="2214" y="1550"/>
                  <a:pt x="2225" y="1554"/>
                </a:cubicBezTo>
                <a:lnTo>
                  <a:pt x="2225" y="1554"/>
                </a:lnTo>
                <a:cubicBezTo>
                  <a:pt x="2230" y="1556"/>
                  <a:pt x="2237" y="1560"/>
                  <a:pt x="2239" y="1562"/>
                </a:cubicBezTo>
                <a:moveTo>
                  <a:pt x="1463" y="1806"/>
                </a:moveTo>
                <a:cubicBezTo>
                  <a:pt x="1464" y="1776"/>
                  <a:pt x="1464" y="1772"/>
                  <a:pt x="1468" y="1748"/>
                </a:cubicBezTo>
                <a:cubicBezTo>
                  <a:pt x="1469" y="1739"/>
                  <a:pt x="1470" y="1727"/>
                  <a:pt x="1471" y="1721"/>
                </a:cubicBezTo>
                <a:cubicBezTo>
                  <a:pt x="1471" y="1714"/>
                  <a:pt x="1472" y="1709"/>
                  <a:pt x="1472" y="1708"/>
                </a:cubicBezTo>
                <a:cubicBezTo>
                  <a:pt x="1474" y="1706"/>
                  <a:pt x="1475" y="1682"/>
                  <a:pt x="1475" y="1672"/>
                </a:cubicBezTo>
                <a:cubicBezTo>
                  <a:pt x="1476" y="1654"/>
                  <a:pt x="1477" y="1633"/>
                  <a:pt x="1479" y="1625"/>
                </a:cubicBezTo>
                <a:cubicBezTo>
                  <a:pt x="1496" y="1542"/>
                  <a:pt x="1497" y="1535"/>
                  <a:pt x="1497" y="1461"/>
                </a:cubicBezTo>
                <a:cubicBezTo>
                  <a:pt x="1497" y="1443"/>
                  <a:pt x="1497" y="1421"/>
                  <a:pt x="1497" y="1412"/>
                </a:cubicBezTo>
                <a:cubicBezTo>
                  <a:pt x="1497" y="1402"/>
                  <a:pt x="1495" y="1360"/>
                  <a:pt x="1493" y="1318"/>
                </a:cubicBezTo>
                <a:cubicBezTo>
                  <a:pt x="1491" y="1277"/>
                  <a:pt x="1490" y="1234"/>
                  <a:pt x="1490" y="1224"/>
                </a:cubicBezTo>
                <a:cubicBezTo>
                  <a:pt x="1491" y="1215"/>
                  <a:pt x="1493" y="1194"/>
                  <a:pt x="1495" y="1178"/>
                </a:cubicBezTo>
                <a:cubicBezTo>
                  <a:pt x="1496" y="1162"/>
                  <a:pt x="1498" y="1135"/>
                  <a:pt x="1499" y="1118"/>
                </a:cubicBezTo>
                <a:cubicBezTo>
                  <a:pt x="1499" y="1100"/>
                  <a:pt x="1501" y="1084"/>
                  <a:pt x="1502" y="1081"/>
                </a:cubicBezTo>
                <a:cubicBezTo>
                  <a:pt x="1503" y="1079"/>
                  <a:pt x="1505" y="1073"/>
                  <a:pt x="1504" y="1069"/>
                </a:cubicBezTo>
                <a:cubicBezTo>
                  <a:pt x="1504" y="1065"/>
                  <a:pt x="1510" y="1033"/>
                  <a:pt x="1522" y="981"/>
                </a:cubicBezTo>
                <a:cubicBezTo>
                  <a:pt x="1525" y="966"/>
                  <a:pt x="1529" y="946"/>
                  <a:pt x="1531" y="937"/>
                </a:cubicBezTo>
                <a:cubicBezTo>
                  <a:pt x="1533" y="928"/>
                  <a:pt x="1538" y="908"/>
                  <a:pt x="1542" y="893"/>
                </a:cubicBezTo>
                <a:cubicBezTo>
                  <a:pt x="1550" y="864"/>
                  <a:pt x="1548" y="862"/>
                  <a:pt x="1547" y="861"/>
                </a:cubicBezTo>
                <a:cubicBezTo>
                  <a:pt x="1546" y="860"/>
                  <a:pt x="1544" y="860"/>
                  <a:pt x="1543" y="860"/>
                </a:cubicBezTo>
                <a:cubicBezTo>
                  <a:pt x="1541" y="861"/>
                  <a:pt x="1538" y="862"/>
                  <a:pt x="1520" y="916"/>
                </a:cubicBezTo>
                <a:cubicBezTo>
                  <a:pt x="1511" y="940"/>
                  <a:pt x="1501" y="972"/>
                  <a:pt x="1500" y="982"/>
                </a:cubicBezTo>
                <a:cubicBezTo>
                  <a:pt x="1499" y="988"/>
                  <a:pt x="1498" y="991"/>
                  <a:pt x="1497" y="992"/>
                </a:cubicBezTo>
                <a:cubicBezTo>
                  <a:pt x="1496" y="993"/>
                  <a:pt x="1495" y="997"/>
                  <a:pt x="1488" y="1030"/>
                </a:cubicBezTo>
                <a:cubicBezTo>
                  <a:pt x="1484" y="1047"/>
                  <a:pt x="1480" y="1069"/>
                  <a:pt x="1479" y="1078"/>
                </a:cubicBezTo>
                <a:cubicBezTo>
                  <a:pt x="1479" y="1083"/>
                  <a:pt x="1478" y="1094"/>
                  <a:pt x="1477" y="1101"/>
                </a:cubicBezTo>
                <a:cubicBezTo>
                  <a:pt x="1476" y="1118"/>
                  <a:pt x="1470" y="1200"/>
                  <a:pt x="1468" y="1222"/>
                </a:cubicBezTo>
                <a:cubicBezTo>
                  <a:pt x="1467" y="1232"/>
                  <a:pt x="1469" y="1276"/>
                  <a:pt x="1471" y="1319"/>
                </a:cubicBezTo>
                <a:cubicBezTo>
                  <a:pt x="1474" y="1365"/>
                  <a:pt x="1475" y="1399"/>
                  <a:pt x="1475" y="1402"/>
                </a:cubicBezTo>
                <a:cubicBezTo>
                  <a:pt x="1474" y="1406"/>
                  <a:pt x="1474" y="1427"/>
                  <a:pt x="1474" y="1446"/>
                </a:cubicBezTo>
                <a:cubicBezTo>
                  <a:pt x="1475" y="1532"/>
                  <a:pt x="1472" y="1569"/>
                  <a:pt x="1461" y="1600"/>
                </a:cubicBezTo>
                <a:cubicBezTo>
                  <a:pt x="1457" y="1613"/>
                  <a:pt x="1452" y="1647"/>
                  <a:pt x="1453" y="1661"/>
                </a:cubicBezTo>
                <a:cubicBezTo>
                  <a:pt x="1453" y="1669"/>
                  <a:pt x="1452" y="1687"/>
                  <a:pt x="1451" y="1700"/>
                </a:cubicBezTo>
                <a:lnTo>
                  <a:pt x="1449" y="1710"/>
                </a:lnTo>
                <a:cubicBezTo>
                  <a:pt x="1442" y="1776"/>
                  <a:pt x="1439" y="1832"/>
                  <a:pt x="1442" y="1878"/>
                </a:cubicBezTo>
                <a:lnTo>
                  <a:pt x="1442" y="1885"/>
                </a:lnTo>
                <a:cubicBezTo>
                  <a:pt x="1443" y="1892"/>
                  <a:pt x="1443" y="1899"/>
                  <a:pt x="1443" y="1905"/>
                </a:cubicBezTo>
                <a:cubicBezTo>
                  <a:pt x="1441" y="1892"/>
                  <a:pt x="1438" y="1877"/>
                  <a:pt x="1437" y="1864"/>
                </a:cubicBezTo>
                <a:cubicBezTo>
                  <a:pt x="1432" y="1832"/>
                  <a:pt x="1424" y="1702"/>
                  <a:pt x="1424" y="1663"/>
                </a:cubicBezTo>
                <a:cubicBezTo>
                  <a:pt x="1425" y="1570"/>
                  <a:pt x="1425" y="1566"/>
                  <a:pt x="1419" y="1550"/>
                </a:cubicBezTo>
                <a:cubicBezTo>
                  <a:pt x="1416" y="1541"/>
                  <a:pt x="1408" y="1519"/>
                  <a:pt x="1402" y="1502"/>
                </a:cubicBezTo>
                <a:cubicBezTo>
                  <a:pt x="1396" y="1484"/>
                  <a:pt x="1387" y="1460"/>
                  <a:pt x="1383" y="1449"/>
                </a:cubicBezTo>
                <a:cubicBezTo>
                  <a:pt x="1379" y="1437"/>
                  <a:pt x="1375" y="1427"/>
                  <a:pt x="1375" y="1426"/>
                </a:cubicBezTo>
                <a:cubicBezTo>
                  <a:pt x="1374" y="1423"/>
                  <a:pt x="1366" y="1404"/>
                  <a:pt x="1361" y="1392"/>
                </a:cubicBezTo>
                <a:cubicBezTo>
                  <a:pt x="1335" y="1326"/>
                  <a:pt x="1333" y="1317"/>
                  <a:pt x="1323" y="1266"/>
                </a:cubicBezTo>
                <a:cubicBezTo>
                  <a:pt x="1318" y="1236"/>
                  <a:pt x="1311" y="1127"/>
                  <a:pt x="1313" y="1087"/>
                </a:cubicBezTo>
                <a:cubicBezTo>
                  <a:pt x="1315" y="1014"/>
                  <a:pt x="1340" y="937"/>
                  <a:pt x="1403" y="813"/>
                </a:cubicBezTo>
                <a:cubicBezTo>
                  <a:pt x="1462" y="698"/>
                  <a:pt x="1481" y="662"/>
                  <a:pt x="1512" y="608"/>
                </a:cubicBezTo>
                <a:cubicBezTo>
                  <a:pt x="1563" y="522"/>
                  <a:pt x="1572" y="504"/>
                  <a:pt x="1608" y="422"/>
                </a:cubicBezTo>
                <a:cubicBezTo>
                  <a:pt x="1642" y="345"/>
                  <a:pt x="1659" y="302"/>
                  <a:pt x="1667" y="275"/>
                </a:cubicBezTo>
                <a:cubicBezTo>
                  <a:pt x="1681" y="226"/>
                  <a:pt x="1702" y="119"/>
                  <a:pt x="1706" y="80"/>
                </a:cubicBezTo>
                <a:cubicBezTo>
                  <a:pt x="1706" y="76"/>
                  <a:pt x="1706" y="73"/>
                  <a:pt x="1707" y="70"/>
                </a:cubicBezTo>
                <a:cubicBezTo>
                  <a:pt x="1708" y="75"/>
                  <a:pt x="1709" y="82"/>
                  <a:pt x="1709" y="90"/>
                </a:cubicBezTo>
                <a:cubicBezTo>
                  <a:pt x="1712" y="108"/>
                  <a:pt x="1715" y="133"/>
                  <a:pt x="1718" y="146"/>
                </a:cubicBezTo>
                <a:cubicBezTo>
                  <a:pt x="1720" y="158"/>
                  <a:pt x="1723" y="175"/>
                  <a:pt x="1724" y="183"/>
                </a:cubicBezTo>
                <a:cubicBezTo>
                  <a:pt x="1726" y="191"/>
                  <a:pt x="1731" y="220"/>
                  <a:pt x="1736" y="245"/>
                </a:cubicBezTo>
                <a:cubicBezTo>
                  <a:pt x="1760" y="376"/>
                  <a:pt x="1771" y="495"/>
                  <a:pt x="1767" y="563"/>
                </a:cubicBezTo>
                <a:cubicBezTo>
                  <a:pt x="1764" y="621"/>
                  <a:pt x="1751" y="686"/>
                  <a:pt x="1730" y="753"/>
                </a:cubicBezTo>
                <a:cubicBezTo>
                  <a:pt x="1716" y="796"/>
                  <a:pt x="1685" y="915"/>
                  <a:pt x="1677" y="952"/>
                </a:cubicBezTo>
                <a:cubicBezTo>
                  <a:pt x="1663" y="1019"/>
                  <a:pt x="1661" y="1048"/>
                  <a:pt x="1667" y="1158"/>
                </a:cubicBezTo>
                <a:cubicBezTo>
                  <a:pt x="1670" y="1217"/>
                  <a:pt x="1671" y="1262"/>
                  <a:pt x="1671" y="1265"/>
                </a:cubicBezTo>
                <a:cubicBezTo>
                  <a:pt x="1670" y="1270"/>
                  <a:pt x="1669" y="1284"/>
                  <a:pt x="1669" y="1297"/>
                </a:cubicBezTo>
                <a:cubicBezTo>
                  <a:pt x="1668" y="1349"/>
                  <a:pt x="1649" y="1443"/>
                  <a:pt x="1630" y="1484"/>
                </a:cubicBezTo>
                <a:cubicBezTo>
                  <a:pt x="1626" y="1494"/>
                  <a:pt x="1616" y="1512"/>
                  <a:pt x="1609" y="1524"/>
                </a:cubicBezTo>
                <a:cubicBezTo>
                  <a:pt x="1605" y="1533"/>
                  <a:pt x="1597" y="1547"/>
                  <a:pt x="1596" y="1549"/>
                </a:cubicBezTo>
                <a:cubicBezTo>
                  <a:pt x="1595" y="1551"/>
                  <a:pt x="1587" y="1565"/>
                  <a:pt x="1577" y="1583"/>
                </a:cubicBezTo>
                <a:cubicBezTo>
                  <a:pt x="1551" y="1628"/>
                  <a:pt x="1539" y="1656"/>
                  <a:pt x="1523" y="1704"/>
                </a:cubicBezTo>
                <a:cubicBezTo>
                  <a:pt x="1507" y="1754"/>
                  <a:pt x="1504" y="1771"/>
                  <a:pt x="1499" y="1820"/>
                </a:cubicBezTo>
                <a:cubicBezTo>
                  <a:pt x="1496" y="1853"/>
                  <a:pt x="1494" y="1859"/>
                  <a:pt x="1478" y="1895"/>
                </a:cubicBezTo>
                <a:lnTo>
                  <a:pt x="1466" y="1922"/>
                </a:lnTo>
                <a:lnTo>
                  <a:pt x="1466" y="1911"/>
                </a:lnTo>
                <a:cubicBezTo>
                  <a:pt x="1462" y="1864"/>
                  <a:pt x="1461" y="1835"/>
                  <a:pt x="1463" y="1806"/>
                </a:cubicBezTo>
                <a:moveTo>
                  <a:pt x="374" y="2704"/>
                </a:moveTo>
                <a:cubicBezTo>
                  <a:pt x="374" y="2708"/>
                  <a:pt x="373" y="2721"/>
                  <a:pt x="370" y="2734"/>
                </a:cubicBezTo>
                <a:cubicBezTo>
                  <a:pt x="368" y="2746"/>
                  <a:pt x="365" y="2768"/>
                  <a:pt x="364" y="2783"/>
                </a:cubicBezTo>
                <a:cubicBezTo>
                  <a:pt x="362" y="2817"/>
                  <a:pt x="361" y="2825"/>
                  <a:pt x="359" y="2834"/>
                </a:cubicBezTo>
                <a:cubicBezTo>
                  <a:pt x="357" y="2838"/>
                  <a:pt x="354" y="2852"/>
                  <a:pt x="351" y="2864"/>
                </a:cubicBezTo>
                <a:cubicBezTo>
                  <a:pt x="348" y="2876"/>
                  <a:pt x="344" y="2893"/>
                  <a:pt x="343" y="2899"/>
                </a:cubicBezTo>
                <a:cubicBezTo>
                  <a:pt x="339" y="2912"/>
                  <a:pt x="331" y="2946"/>
                  <a:pt x="330" y="2951"/>
                </a:cubicBezTo>
                <a:cubicBezTo>
                  <a:pt x="322" y="3000"/>
                  <a:pt x="306" y="3073"/>
                  <a:pt x="296" y="3111"/>
                </a:cubicBezTo>
                <a:cubicBezTo>
                  <a:pt x="289" y="3135"/>
                  <a:pt x="282" y="3164"/>
                  <a:pt x="281" y="3169"/>
                </a:cubicBezTo>
                <a:cubicBezTo>
                  <a:pt x="281" y="3174"/>
                  <a:pt x="280" y="3178"/>
                  <a:pt x="280" y="3179"/>
                </a:cubicBezTo>
                <a:cubicBezTo>
                  <a:pt x="278" y="3182"/>
                  <a:pt x="276" y="3204"/>
                  <a:pt x="276" y="3206"/>
                </a:cubicBezTo>
                <a:cubicBezTo>
                  <a:pt x="275" y="3219"/>
                  <a:pt x="274" y="3234"/>
                  <a:pt x="273" y="3238"/>
                </a:cubicBezTo>
                <a:cubicBezTo>
                  <a:pt x="269" y="3284"/>
                  <a:pt x="269" y="3308"/>
                  <a:pt x="272" y="3364"/>
                </a:cubicBezTo>
                <a:cubicBezTo>
                  <a:pt x="275" y="3426"/>
                  <a:pt x="277" y="3442"/>
                  <a:pt x="289" y="3521"/>
                </a:cubicBezTo>
                <a:cubicBezTo>
                  <a:pt x="294" y="3552"/>
                  <a:pt x="305" y="3603"/>
                  <a:pt x="312" y="3626"/>
                </a:cubicBezTo>
                <a:cubicBezTo>
                  <a:pt x="320" y="3653"/>
                  <a:pt x="326" y="3688"/>
                  <a:pt x="328" y="3714"/>
                </a:cubicBezTo>
                <a:cubicBezTo>
                  <a:pt x="329" y="3722"/>
                  <a:pt x="329" y="3729"/>
                  <a:pt x="330" y="3734"/>
                </a:cubicBezTo>
                <a:cubicBezTo>
                  <a:pt x="310" y="3705"/>
                  <a:pt x="246" y="3595"/>
                  <a:pt x="232" y="3564"/>
                </a:cubicBezTo>
                <a:cubicBezTo>
                  <a:pt x="218" y="3531"/>
                  <a:pt x="188" y="3451"/>
                  <a:pt x="175" y="3408"/>
                </a:cubicBezTo>
                <a:lnTo>
                  <a:pt x="164" y="3375"/>
                </a:lnTo>
                <a:lnTo>
                  <a:pt x="159" y="3263"/>
                </a:lnTo>
                <a:cubicBezTo>
                  <a:pt x="156" y="3198"/>
                  <a:pt x="154" y="3150"/>
                  <a:pt x="154" y="3147"/>
                </a:cubicBezTo>
                <a:cubicBezTo>
                  <a:pt x="155" y="3142"/>
                  <a:pt x="154" y="3140"/>
                  <a:pt x="152" y="3139"/>
                </a:cubicBezTo>
                <a:cubicBezTo>
                  <a:pt x="153" y="3139"/>
                  <a:pt x="154" y="3138"/>
                  <a:pt x="154" y="3137"/>
                </a:cubicBezTo>
                <a:cubicBezTo>
                  <a:pt x="155" y="3134"/>
                  <a:pt x="155" y="3129"/>
                  <a:pt x="154" y="3127"/>
                </a:cubicBezTo>
                <a:cubicBezTo>
                  <a:pt x="152" y="3123"/>
                  <a:pt x="150" y="3124"/>
                  <a:pt x="149" y="3124"/>
                </a:cubicBezTo>
                <a:cubicBezTo>
                  <a:pt x="145" y="3125"/>
                  <a:pt x="146" y="3129"/>
                  <a:pt x="146" y="3132"/>
                </a:cubicBezTo>
                <a:cubicBezTo>
                  <a:pt x="146" y="3134"/>
                  <a:pt x="146" y="3138"/>
                  <a:pt x="148" y="3139"/>
                </a:cubicBezTo>
                <a:lnTo>
                  <a:pt x="148" y="3140"/>
                </a:lnTo>
                <a:cubicBezTo>
                  <a:pt x="146" y="3141"/>
                  <a:pt x="142" y="3144"/>
                  <a:pt x="139" y="3219"/>
                </a:cubicBezTo>
                <a:cubicBezTo>
                  <a:pt x="138" y="3265"/>
                  <a:pt x="138" y="3312"/>
                  <a:pt x="140" y="3342"/>
                </a:cubicBezTo>
                <a:cubicBezTo>
                  <a:pt x="143" y="3385"/>
                  <a:pt x="144" y="3390"/>
                  <a:pt x="169" y="3461"/>
                </a:cubicBezTo>
                <a:cubicBezTo>
                  <a:pt x="181" y="3498"/>
                  <a:pt x="193" y="3528"/>
                  <a:pt x="205" y="3556"/>
                </a:cubicBezTo>
                <a:cubicBezTo>
                  <a:pt x="187" y="3520"/>
                  <a:pt x="167" y="3484"/>
                  <a:pt x="136" y="3434"/>
                </a:cubicBezTo>
                <a:cubicBezTo>
                  <a:pt x="80" y="3341"/>
                  <a:pt x="72" y="3305"/>
                  <a:pt x="85" y="3190"/>
                </a:cubicBezTo>
                <a:cubicBezTo>
                  <a:pt x="86" y="3186"/>
                  <a:pt x="87" y="3167"/>
                  <a:pt x="89" y="3147"/>
                </a:cubicBezTo>
                <a:cubicBezTo>
                  <a:pt x="92" y="3102"/>
                  <a:pt x="99" y="3053"/>
                  <a:pt x="103" y="3043"/>
                </a:cubicBezTo>
                <a:cubicBezTo>
                  <a:pt x="105" y="3039"/>
                  <a:pt x="107" y="3033"/>
                  <a:pt x="107" y="3030"/>
                </a:cubicBezTo>
                <a:cubicBezTo>
                  <a:pt x="107" y="3025"/>
                  <a:pt x="125" y="2980"/>
                  <a:pt x="138" y="2954"/>
                </a:cubicBezTo>
                <a:cubicBezTo>
                  <a:pt x="170" y="2891"/>
                  <a:pt x="197" y="2856"/>
                  <a:pt x="285" y="2764"/>
                </a:cubicBezTo>
                <a:cubicBezTo>
                  <a:pt x="315" y="2733"/>
                  <a:pt x="354" y="2691"/>
                  <a:pt x="372" y="2672"/>
                </a:cubicBezTo>
                <a:cubicBezTo>
                  <a:pt x="378" y="2665"/>
                  <a:pt x="383" y="2660"/>
                  <a:pt x="387" y="2656"/>
                </a:cubicBezTo>
                <a:cubicBezTo>
                  <a:pt x="382" y="2666"/>
                  <a:pt x="379" y="2678"/>
                  <a:pt x="379" y="2687"/>
                </a:cubicBezTo>
                <a:cubicBezTo>
                  <a:pt x="379" y="2689"/>
                  <a:pt x="378" y="2691"/>
                  <a:pt x="378" y="2691"/>
                </a:cubicBezTo>
                <a:cubicBezTo>
                  <a:pt x="375" y="2693"/>
                  <a:pt x="374" y="2700"/>
                  <a:pt x="374" y="2704"/>
                </a:cubicBezTo>
                <a:moveTo>
                  <a:pt x="384" y="2825"/>
                </a:moveTo>
                <a:cubicBezTo>
                  <a:pt x="385" y="2814"/>
                  <a:pt x="387" y="2796"/>
                  <a:pt x="387" y="2785"/>
                </a:cubicBezTo>
                <a:cubicBezTo>
                  <a:pt x="387" y="2775"/>
                  <a:pt x="390" y="2755"/>
                  <a:pt x="392" y="2741"/>
                </a:cubicBezTo>
                <a:cubicBezTo>
                  <a:pt x="395" y="2726"/>
                  <a:pt x="397" y="2711"/>
                  <a:pt x="398" y="2707"/>
                </a:cubicBezTo>
                <a:cubicBezTo>
                  <a:pt x="400" y="2692"/>
                  <a:pt x="403" y="2679"/>
                  <a:pt x="405" y="2676"/>
                </a:cubicBezTo>
                <a:cubicBezTo>
                  <a:pt x="407" y="2675"/>
                  <a:pt x="409" y="2672"/>
                  <a:pt x="409" y="2669"/>
                </a:cubicBezTo>
                <a:cubicBezTo>
                  <a:pt x="409" y="2667"/>
                  <a:pt x="411" y="2662"/>
                  <a:pt x="415" y="2656"/>
                </a:cubicBezTo>
                <a:cubicBezTo>
                  <a:pt x="419" y="2650"/>
                  <a:pt x="428" y="2635"/>
                  <a:pt x="435" y="2622"/>
                </a:cubicBezTo>
                <a:cubicBezTo>
                  <a:pt x="442" y="2608"/>
                  <a:pt x="449" y="2598"/>
                  <a:pt x="450" y="2596"/>
                </a:cubicBezTo>
                <a:cubicBezTo>
                  <a:pt x="456" y="2590"/>
                  <a:pt x="481" y="2555"/>
                  <a:pt x="489" y="2542"/>
                </a:cubicBezTo>
                <a:cubicBezTo>
                  <a:pt x="505" y="2515"/>
                  <a:pt x="553" y="2477"/>
                  <a:pt x="594" y="2460"/>
                </a:cubicBezTo>
                <a:cubicBezTo>
                  <a:pt x="658" y="2433"/>
                  <a:pt x="774" y="2419"/>
                  <a:pt x="859" y="2429"/>
                </a:cubicBezTo>
                <a:cubicBezTo>
                  <a:pt x="896" y="2433"/>
                  <a:pt x="939" y="2443"/>
                  <a:pt x="985" y="2457"/>
                </a:cubicBezTo>
                <a:cubicBezTo>
                  <a:pt x="1005" y="2464"/>
                  <a:pt x="1030" y="2473"/>
                  <a:pt x="1051" y="2482"/>
                </a:cubicBezTo>
                <a:cubicBezTo>
                  <a:pt x="988" y="2463"/>
                  <a:pt x="933" y="2458"/>
                  <a:pt x="853" y="2462"/>
                </a:cubicBezTo>
                <a:cubicBezTo>
                  <a:pt x="794" y="2465"/>
                  <a:pt x="776" y="2468"/>
                  <a:pt x="731" y="2483"/>
                </a:cubicBezTo>
                <a:cubicBezTo>
                  <a:pt x="697" y="2494"/>
                  <a:pt x="682" y="2501"/>
                  <a:pt x="636" y="2528"/>
                </a:cubicBezTo>
                <a:cubicBezTo>
                  <a:pt x="626" y="2533"/>
                  <a:pt x="618" y="2538"/>
                  <a:pt x="612" y="2542"/>
                </a:cubicBezTo>
                <a:cubicBezTo>
                  <a:pt x="605" y="2546"/>
                  <a:pt x="602" y="2549"/>
                  <a:pt x="603" y="2552"/>
                </a:cubicBezTo>
                <a:cubicBezTo>
                  <a:pt x="605" y="2556"/>
                  <a:pt x="607" y="2555"/>
                  <a:pt x="628" y="2545"/>
                </a:cubicBezTo>
                <a:cubicBezTo>
                  <a:pt x="654" y="2531"/>
                  <a:pt x="723" y="2503"/>
                  <a:pt x="756" y="2494"/>
                </a:cubicBezTo>
                <a:cubicBezTo>
                  <a:pt x="798" y="2482"/>
                  <a:pt x="914" y="2479"/>
                  <a:pt x="970" y="2488"/>
                </a:cubicBezTo>
                <a:cubicBezTo>
                  <a:pt x="1007" y="2494"/>
                  <a:pt x="1007" y="2494"/>
                  <a:pt x="1014" y="2496"/>
                </a:cubicBezTo>
                <a:cubicBezTo>
                  <a:pt x="1016" y="2497"/>
                  <a:pt x="1030" y="2501"/>
                  <a:pt x="1043" y="2504"/>
                </a:cubicBezTo>
                <a:cubicBezTo>
                  <a:pt x="1083" y="2515"/>
                  <a:pt x="1132" y="2532"/>
                  <a:pt x="1155" y="2541"/>
                </a:cubicBezTo>
                <a:cubicBezTo>
                  <a:pt x="1151" y="2541"/>
                  <a:pt x="1146" y="2540"/>
                  <a:pt x="1140" y="2540"/>
                </a:cubicBezTo>
                <a:cubicBezTo>
                  <a:pt x="1099" y="2536"/>
                  <a:pt x="1067" y="2536"/>
                  <a:pt x="1045" y="2541"/>
                </a:cubicBezTo>
                <a:cubicBezTo>
                  <a:pt x="1009" y="2548"/>
                  <a:pt x="1001" y="2550"/>
                  <a:pt x="996" y="2552"/>
                </a:cubicBezTo>
                <a:cubicBezTo>
                  <a:pt x="993" y="2553"/>
                  <a:pt x="987" y="2555"/>
                  <a:pt x="983" y="2555"/>
                </a:cubicBezTo>
                <a:cubicBezTo>
                  <a:pt x="973" y="2557"/>
                  <a:pt x="936" y="2570"/>
                  <a:pt x="912" y="2579"/>
                </a:cubicBezTo>
                <a:cubicBezTo>
                  <a:pt x="894" y="2586"/>
                  <a:pt x="887" y="2586"/>
                  <a:pt x="840" y="2583"/>
                </a:cubicBezTo>
                <a:cubicBezTo>
                  <a:pt x="805" y="2581"/>
                  <a:pt x="752" y="2588"/>
                  <a:pt x="692" y="2603"/>
                </a:cubicBezTo>
                <a:cubicBezTo>
                  <a:pt x="602" y="2625"/>
                  <a:pt x="502" y="2682"/>
                  <a:pt x="449" y="2743"/>
                </a:cubicBezTo>
                <a:cubicBezTo>
                  <a:pt x="418" y="2778"/>
                  <a:pt x="395" y="2810"/>
                  <a:pt x="385" y="2829"/>
                </a:cubicBezTo>
                <a:cubicBezTo>
                  <a:pt x="384" y="2830"/>
                  <a:pt x="383" y="2831"/>
                  <a:pt x="383" y="2833"/>
                </a:cubicBezTo>
                <a:cubicBezTo>
                  <a:pt x="383" y="2830"/>
                  <a:pt x="383" y="2828"/>
                  <a:pt x="384" y="2825"/>
                </a:cubicBezTo>
                <a:moveTo>
                  <a:pt x="1225" y="3657"/>
                </a:moveTo>
                <a:cubicBezTo>
                  <a:pt x="1216" y="3641"/>
                  <a:pt x="1202" y="3602"/>
                  <a:pt x="1193" y="3571"/>
                </a:cubicBezTo>
                <a:cubicBezTo>
                  <a:pt x="1188" y="3551"/>
                  <a:pt x="1180" y="3531"/>
                  <a:pt x="1173" y="3517"/>
                </a:cubicBezTo>
                <a:cubicBezTo>
                  <a:pt x="1172" y="3513"/>
                  <a:pt x="1165" y="3499"/>
                  <a:pt x="1157" y="3485"/>
                </a:cubicBezTo>
                <a:cubicBezTo>
                  <a:pt x="1139" y="3448"/>
                  <a:pt x="1121" y="3422"/>
                  <a:pt x="1103" y="3404"/>
                </a:cubicBezTo>
                <a:cubicBezTo>
                  <a:pt x="1092" y="3394"/>
                  <a:pt x="1089" y="3393"/>
                  <a:pt x="1087" y="3395"/>
                </a:cubicBezTo>
                <a:cubicBezTo>
                  <a:pt x="1084" y="3397"/>
                  <a:pt x="1086" y="3400"/>
                  <a:pt x="1088" y="3402"/>
                </a:cubicBezTo>
                <a:cubicBezTo>
                  <a:pt x="1128" y="3458"/>
                  <a:pt x="1163" y="3529"/>
                  <a:pt x="1171" y="3571"/>
                </a:cubicBezTo>
                <a:cubicBezTo>
                  <a:pt x="1174" y="3589"/>
                  <a:pt x="1186" y="3626"/>
                  <a:pt x="1194" y="3641"/>
                </a:cubicBezTo>
                <a:cubicBezTo>
                  <a:pt x="1196" y="3646"/>
                  <a:pt x="1201" y="3657"/>
                  <a:pt x="1206" y="3665"/>
                </a:cubicBezTo>
                <a:cubicBezTo>
                  <a:pt x="1217" y="3690"/>
                  <a:pt x="1304" y="3813"/>
                  <a:pt x="1326" y="3836"/>
                </a:cubicBezTo>
                <a:cubicBezTo>
                  <a:pt x="1336" y="3846"/>
                  <a:pt x="1399" y="3891"/>
                  <a:pt x="1423" y="3905"/>
                </a:cubicBezTo>
                <a:cubicBezTo>
                  <a:pt x="1425" y="3906"/>
                  <a:pt x="1426" y="3907"/>
                  <a:pt x="1427" y="3908"/>
                </a:cubicBezTo>
                <a:cubicBezTo>
                  <a:pt x="1394" y="3898"/>
                  <a:pt x="1362" y="3890"/>
                  <a:pt x="1336" y="3885"/>
                </a:cubicBezTo>
                <a:cubicBezTo>
                  <a:pt x="1301" y="3879"/>
                  <a:pt x="1287" y="3874"/>
                  <a:pt x="1271" y="3863"/>
                </a:cubicBezTo>
                <a:cubicBezTo>
                  <a:pt x="1263" y="3857"/>
                  <a:pt x="1239" y="3827"/>
                  <a:pt x="1216" y="3794"/>
                </a:cubicBezTo>
                <a:cubicBezTo>
                  <a:pt x="1211" y="3787"/>
                  <a:pt x="1196" y="3766"/>
                  <a:pt x="1181" y="3747"/>
                </a:cubicBezTo>
                <a:cubicBezTo>
                  <a:pt x="1155" y="3713"/>
                  <a:pt x="1129" y="3669"/>
                  <a:pt x="1106" y="3623"/>
                </a:cubicBezTo>
                <a:cubicBezTo>
                  <a:pt x="1077" y="3563"/>
                  <a:pt x="1037" y="3497"/>
                  <a:pt x="1013" y="3469"/>
                </a:cubicBezTo>
                <a:cubicBezTo>
                  <a:pt x="990" y="3442"/>
                  <a:pt x="956" y="3419"/>
                  <a:pt x="937" y="3417"/>
                </a:cubicBezTo>
                <a:cubicBezTo>
                  <a:pt x="933" y="3417"/>
                  <a:pt x="930" y="3417"/>
                  <a:pt x="929" y="3416"/>
                </a:cubicBezTo>
                <a:cubicBezTo>
                  <a:pt x="928" y="3415"/>
                  <a:pt x="927" y="3410"/>
                  <a:pt x="926" y="3405"/>
                </a:cubicBezTo>
                <a:cubicBezTo>
                  <a:pt x="921" y="3376"/>
                  <a:pt x="937" y="3326"/>
                  <a:pt x="962" y="3297"/>
                </a:cubicBezTo>
                <a:cubicBezTo>
                  <a:pt x="965" y="3293"/>
                  <a:pt x="970" y="3287"/>
                  <a:pt x="972" y="3282"/>
                </a:cubicBezTo>
                <a:cubicBezTo>
                  <a:pt x="976" y="3275"/>
                  <a:pt x="1003" y="3253"/>
                  <a:pt x="1018" y="3246"/>
                </a:cubicBezTo>
                <a:cubicBezTo>
                  <a:pt x="1023" y="3243"/>
                  <a:pt x="1036" y="3241"/>
                  <a:pt x="1048" y="3240"/>
                </a:cubicBezTo>
                <a:cubicBezTo>
                  <a:pt x="1053" y="3240"/>
                  <a:pt x="1057" y="3239"/>
                  <a:pt x="1060" y="3239"/>
                </a:cubicBezTo>
                <a:cubicBezTo>
                  <a:pt x="1070" y="3239"/>
                  <a:pt x="1076" y="3241"/>
                  <a:pt x="1085" y="3245"/>
                </a:cubicBezTo>
                <a:cubicBezTo>
                  <a:pt x="1110" y="3255"/>
                  <a:pt x="1148" y="3289"/>
                  <a:pt x="1169" y="3319"/>
                </a:cubicBezTo>
                <a:cubicBezTo>
                  <a:pt x="1204" y="3368"/>
                  <a:pt x="1235" y="3437"/>
                  <a:pt x="1253" y="3509"/>
                </a:cubicBezTo>
                <a:cubicBezTo>
                  <a:pt x="1255" y="3516"/>
                  <a:pt x="1262" y="3541"/>
                  <a:pt x="1263" y="3543"/>
                </a:cubicBezTo>
                <a:lnTo>
                  <a:pt x="1263" y="3542"/>
                </a:lnTo>
                <a:cubicBezTo>
                  <a:pt x="1264" y="3544"/>
                  <a:pt x="1268" y="3559"/>
                  <a:pt x="1274" y="3582"/>
                </a:cubicBezTo>
                <a:cubicBezTo>
                  <a:pt x="1287" y="3633"/>
                  <a:pt x="1294" y="3654"/>
                  <a:pt x="1305" y="3680"/>
                </a:cubicBezTo>
                <a:cubicBezTo>
                  <a:pt x="1311" y="3692"/>
                  <a:pt x="1319" y="3712"/>
                  <a:pt x="1325" y="3724"/>
                </a:cubicBezTo>
                <a:cubicBezTo>
                  <a:pt x="1343" y="3765"/>
                  <a:pt x="1386" y="3833"/>
                  <a:pt x="1397" y="3841"/>
                </a:cubicBezTo>
                <a:cubicBezTo>
                  <a:pt x="1398" y="3842"/>
                  <a:pt x="1405" y="3851"/>
                  <a:pt x="1416" y="3863"/>
                </a:cubicBezTo>
                <a:cubicBezTo>
                  <a:pt x="1421" y="3870"/>
                  <a:pt x="1427" y="3878"/>
                  <a:pt x="1433" y="3884"/>
                </a:cubicBezTo>
                <a:cubicBezTo>
                  <a:pt x="1428" y="3881"/>
                  <a:pt x="1423" y="3878"/>
                  <a:pt x="1418" y="3875"/>
                </a:cubicBezTo>
                <a:cubicBezTo>
                  <a:pt x="1397" y="3862"/>
                  <a:pt x="1355" y="3831"/>
                  <a:pt x="1342" y="3818"/>
                </a:cubicBezTo>
                <a:cubicBezTo>
                  <a:pt x="1325" y="3803"/>
                  <a:pt x="1248" y="3695"/>
                  <a:pt x="1225" y="3657"/>
                </a:cubicBezTo>
                <a:moveTo>
                  <a:pt x="798" y="3660"/>
                </a:moveTo>
                <a:cubicBezTo>
                  <a:pt x="799" y="3649"/>
                  <a:pt x="800" y="3614"/>
                  <a:pt x="801" y="3581"/>
                </a:cubicBezTo>
                <a:cubicBezTo>
                  <a:pt x="802" y="3492"/>
                  <a:pt x="807" y="3459"/>
                  <a:pt x="828" y="3403"/>
                </a:cubicBezTo>
                <a:cubicBezTo>
                  <a:pt x="838" y="3376"/>
                  <a:pt x="837" y="3375"/>
                  <a:pt x="836" y="3373"/>
                </a:cubicBezTo>
                <a:lnTo>
                  <a:pt x="835" y="3372"/>
                </a:lnTo>
                <a:lnTo>
                  <a:pt x="833" y="3372"/>
                </a:lnTo>
                <a:cubicBezTo>
                  <a:pt x="831" y="3372"/>
                  <a:pt x="829" y="3372"/>
                  <a:pt x="815" y="3400"/>
                </a:cubicBezTo>
                <a:cubicBezTo>
                  <a:pt x="807" y="3416"/>
                  <a:pt x="800" y="3432"/>
                  <a:pt x="797" y="3441"/>
                </a:cubicBezTo>
                <a:cubicBezTo>
                  <a:pt x="783" y="3481"/>
                  <a:pt x="779" y="3516"/>
                  <a:pt x="778" y="3587"/>
                </a:cubicBezTo>
                <a:cubicBezTo>
                  <a:pt x="778" y="3611"/>
                  <a:pt x="777" y="3640"/>
                  <a:pt x="776" y="3649"/>
                </a:cubicBezTo>
                <a:cubicBezTo>
                  <a:pt x="775" y="3659"/>
                  <a:pt x="775" y="3697"/>
                  <a:pt x="776" y="3732"/>
                </a:cubicBezTo>
                <a:lnTo>
                  <a:pt x="777" y="3777"/>
                </a:lnTo>
                <a:lnTo>
                  <a:pt x="769" y="3756"/>
                </a:lnTo>
                <a:cubicBezTo>
                  <a:pt x="737" y="3674"/>
                  <a:pt x="720" y="3616"/>
                  <a:pt x="721" y="3593"/>
                </a:cubicBezTo>
                <a:cubicBezTo>
                  <a:pt x="721" y="3587"/>
                  <a:pt x="722" y="3572"/>
                  <a:pt x="722" y="3561"/>
                </a:cubicBezTo>
                <a:cubicBezTo>
                  <a:pt x="722" y="3549"/>
                  <a:pt x="723" y="3538"/>
                  <a:pt x="724" y="3535"/>
                </a:cubicBezTo>
                <a:cubicBezTo>
                  <a:pt x="726" y="3531"/>
                  <a:pt x="727" y="3522"/>
                  <a:pt x="728" y="3514"/>
                </a:cubicBezTo>
                <a:cubicBezTo>
                  <a:pt x="729" y="3496"/>
                  <a:pt x="740" y="3452"/>
                  <a:pt x="747" y="3436"/>
                </a:cubicBezTo>
                <a:cubicBezTo>
                  <a:pt x="761" y="3404"/>
                  <a:pt x="823" y="3323"/>
                  <a:pt x="849" y="3304"/>
                </a:cubicBezTo>
                <a:cubicBezTo>
                  <a:pt x="869" y="3289"/>
                  <a:pt x="925" y="3257"/>
                  <a:pt x="938" y="3253"/>
                </a:cubicBezTo>
                <a:cubicBezTo>
                  <a:pt x="944" y="3251"/>
                  <a:pt x="956" y="3249"/>
                  <a:pt x="965" y="3248"/>
                </a:cubicBezTo>
                <a:lnTo>
                  <a:pt x="974" y="3247"/>
                </a:lnTo>
                <a:lnTo>
                  <a:pt x="960" y="3263"/>
                </a:lnTo>
                <a:cubicBezTo>
                  <a:pt x="930" y="3298"/>
                  <a:pt x="912" y="3334"/>
                  <a:pt x="905" y="3367"/>
                </a:cubicBezTo>
                <a:cubicBezTo>
                  <a:pt x="902" y="3387"/>
                  <a:pt x="904" y="3421"/>
                  <a:pt x="911" y="3449"/>
                </a:cubicBezTo>
                <a:cubicBezTo>
                  <a:pt x="920" y="3482"/>
                  <a:pt x="920" y="3514"/>
                  <a:pt x="911" y="3545"/>
                </a:cubicBezTo>
                <a:cubicBezTo>
                  <a:pt x="903" y="3573"/>
                  <a:pt x="877" y="3636"/>
                  <a:pt x="866" y="3654"/>
                </a:cubicBezTo>
                <a:cubicBezTo>
                  <a:pt x="855" y="3671"/>
                  <a:pt x="849" y="3686"/>
                  <a:pt x="832" y="3729"/>
                </a:cubicBezTo>
                <a:cubicBezTo>
                  <a:pt x="823" y="3751"/>
                  <a:pt x="809" y="3802"/>
                  <a:pt x="805" y="3827"/>
                </a:cubicBezTo>
                <a:cubicBezTo>
                  <a:pt x="801" y="3790"/>
                  <a:pt x="796" y="3680"/>
                  <a:pt x="798" y="3660"/>
                </a:cubicBezTo>
                <a:moveTo>
                  <a:pt x="1213" y="4363"/>
                </a:moveTo>
                <a:cubicBezTo>
                  <a:pt x="1204" y="4350"/>
                  <a:pt x="1201" y="4336"/>
                  <a:pt x="1202" y="4330"/>
                </a:cubicBezTo>
                <a:cubicBezTo>
                  <a:pt x="1202" y="4329"/>
                  <a:pt x="1202" y="4329"/>
                  <a:pt x="1203" y="4329"/>
                </a:cubicBezTo>
                <a:cubicBezTo>
                  <a:pt x="1204" y="4330"/>
                  <a:pt x="1205" y="4333"/>
                  <a:pt x="1207" y="4339"/>
                </a:cubicBezTo>
                <a:lnTo>
                  <a:pt x="1207" y="4339"/>
                </a:lnTo>
                <a:cubicBezTo>
                  <a:pt x="1209" y="4344"/>
                  <a:pt x="1211" y="4355"/>
                  <a:pt x="1213" y="4363"/>
                </a:cubicBezTo>
                <a:moveTo>
                  <a:pt x="959" y="5108"/>
                </a:moveTo>
                <a:cubicBezTo>
                  <a:pt x="972" y="5037"/>
                  <a:pt x="980" y="4985"/>
                  <a:pt x="984" y="4949"/>
                </a:cubicBezTo>
                <a:cubicBezTo>
                  <a:pt x="990" y="4895"/>
                  <a:pt x="998" y="4856"/>
                  <a:pt x="1013" y="4797"/>
                </a:cubicBezTo>
                <a:cubicBezTo>
                  <a:pt x="1020" y="4769"/>
                  <a:pt x="1027" y="4736"/>
                  <a:pt x="1028" y="4723"/>
                </a:cubicBezTo>
                <a:cubicBezTo>
                  <a:pt x="1029" y="4711"/>
                  <a:pt x="1028" y="4687"/>
                  <a:pt x="1026" y="4670"/>
                </a:cubicBezTo>
                <a:cubicBezTo>
                  <a:pt x="1024" y="4633"/>
                  <a:pt x="1021" y="4631"/>
                  <a:pt x="1020" y="4630"/>
                </a:cubicBezTo>
                <a:lnTo>
                  <a:pt x="1018" y="4629"/>
                </a:lnTo>
                <a:lnTo>
                  <a:pt x="1016" y="4629"/>
                </a:lnTo>
                <a:cubicBezTo>
                  <a:pt x="1014" y="4630"/>
                  <a:pt x="1013" y="4631"/>
                  <a:pt x="1012" y="4652"/>
                </a:cubicBezTo>
                <a:cubicBezTo>
                  <a:pt x="1010" y="4718"/>
                  <a:pt x="1009" y="4724"/>
                  <a:pt x="992" y="4788"/>
                </a:cubicBezTo>
                <a:cubicBezTo>
                  <a:pt x="975" y="4851"/>
                  <a:pt x="969" y="4881"/>
                  <a:pt x="963" y="4932"/>
                </a:cubicBezTo>
                <a:cubicBezTo>
                  <a:pt x="960" y="4961"/>
                  <a:pt x="959" y="4972"/>
                  <a:pt x="957" y="4981"/>
                </a:cubicBezTo>
                <a:cubicBezTo>
                  <a:pt x="953" y="5005"/>
                  <a:pt x="938" y="5097"/>
                  <a:pt x="937" y="5102"/>
                </a:cubicBezTo>
                <a:cubicBezTo>
                  <a:pt x="936" y="5105"/>
                  <a:pt x="935" y="5113"/>
                  <a:pt x="934" y="5120"/>
                </a:cubicBezTo>
                <a:cubicBezTo>
                  <a:pt x="933" y="5126"/>
                  <a:pt x="931" y="5135"/>
                  <a:pt x="930" y="5139"/>
                </a:cubicBezTo>
                <a:cubicBezTo>
                  <a:pt x="929" y="5142"/>
                  <a:pt x="928" y="5148"/>
                  <a:pt x="927" y="5154"/>
                </a:cubicBezTo>
                <a:cubicBezTo>
                  <a:pt x="927" y="5152"/>
                  <a:pt x="926" y="5148"/>
                  <a:pt x="926" y="5145"/>
                </a:cubicBezTo>
                <a:cubicBezTo>
                  <a:pt x="924" y="5127"/>
                  <a:pt x="921" y="5104"/>
                  <a:pt x="919" y="5094"/>
                </a:cubicBezTo>
                <a:cubicBezTo>
                  <a:pt x="916" y="5071"/>
                  <a:pt x="920" y="5029"/>
                  <a:pt x="933" y="4968"/>
                </a:cubicBezTo>
                <a:cubicBezTo>
                  <a:pt x="939" y="4940"/>
                  <a:pt x="946" y="4897"/>
                  <a:pt x="948" y="4873"/>
                </a:cubicBezTo>
                <a:cubicBezTo>
                  <a:pt x="954" y="4824"/>
                  <a:pt x="955" y="4739"/>
                  <a:pt x="950" y="4712"/>
                </a:cubicBezTo>
                <a:cubicBezTo>
                  <a:pt x="944" y="4675"/>
                  <a:pt x="928" y="4630"/>
                  <a:pt x="901" y="4577"/>
                </a:cubicBezTo>
                <a:cubicBezTo>
                  <a:pt x="892" y="4560"/>
                  <a:pt x="879" y="4534"/>
                  <a:pt x="871" y="4518"/>
                </a:cubicBezTo>
                <a:cubicBezTo>
                  <a:pt x="856" y="4487"/>
                  <a:pt x="843" y="4466"/>
                  <a:pt x="816" y="4426"/>
                </a:cubicBezTo>
                <a:cubicBezTo>
                  <a:pt x="801" y="4405"/>
                  <a:pt x="800" y="4402"/>
                  <a:pt x="798" y="4381"/>
                </a:cubicBezTo>
                <a:cubicBezTo>
                  <a:pt x="794" y="4349"/>
                  <a:pt x="797" y="4315"/>
                  <a:pt x="809" y="4274"/>
                </a:cubicBezTo>
                <a:cubicBezTo>
                  <a:pt x="822" y="4225"/>
                  <a:pt x="826" y="4200"/>
                  <a:pt x="823" y="4172"/>
                </a:cubicBezTo>
                <a:cubicBezTo>
                  <a:pt x="823" y="4168"/>
                  <a:pt x="823" y="4162"/>
                  <a:pt x="822" y="4157"/>
                </a:cubicBezTo>
                <a:cubicBezTo>
                  <a:pt x="828" y="4168"/>
                  <a:pt x="839" y="4187"/>
                  <a:pt x="849" y="4204"/>
                </a:cubicBezTo>
                <a:cubicBezTo>
                  <a:pt x="865" y="4233"/>
                  <a:pt x="885" y="4265"/>
                  <a:pt x="893" y="4275"/>
                </a:cubicBezTo>
                <a:cubicBezTo>
                  <a:pt x="911" y="4299"/>
                  <a:pt x="947" y="4337"/>
                  <a:pt x="976" y="4363"/>
                </a:cubicBezTo>
                <a:cubicBezTo>
                  <a:pt x="1001" y="4384"/>
                  <a:pt x="1001" y="4384"/>
                  <a:pt x="1014" y="4400"/>
                </a:cubicBezTo>
                <a:cubicBezTo>
                  <a:pt x="1041" y="4432"/>
                  <a:pt x="1069" y="4492"/>
                  <a:pt x="1077" y="4534"/>
                </a:cubicBezTo>
                <a:cubicBezTo>
                  <a:pt x="1078" y="4540"/>
                  <a:pt x="1082" y="4560"/>
                  <a:pt x="1086" y="4577"/>
                </a:cubicBezTo>
                <a:cubicBezTo>
                  <a:pt x="1093" y="4613"/>
                  <a:pt x="1095" y="4645"/>
                  <a:pt x="1092" y="4666"/>
                </a:cubicBezTo>
                <a:cubicBezTo>
                  <a:pt x="1090" y="4680"/>
                  <a:pt x="1084" y="4707"/>
                  <a:pt x="1071" y="4765"/>
                </a:cubicBezTo>
                <a:cubicBezTo>
                  <a:pt x="1066" y="4787"/>
                  <a:pt x="1040" y="4882"/>
                  <a:pt x="1026" y="4927"/>
                </a:cubicBezTo>
                <a:cubicBezTo>
                  <a:pt x="1021" y="4943"/>
                  <a:pt x="1013" y="4973"/>
                  <a:pt x="1006" y="4994"/>
                </a:cubicBezTo>
                <a:cubicBezTo>
                  <a:pt x="1000" y="5015"/>
                  <a:pt x="987" y="5055"/>
                  <a:pt x="977" y="5084"/>
                </a:cubicBezTo>
                <a:cubicBezTo>
                  <a:pt x="967" y="5112"/>
                  <a:pt x="954" y="5150"/>
                  <a:pt x="949" y="5171"/>
                </a:cubicBezTo>
                <a:cubicBezTo>
                  <a:pt x="951" y="5157"/>
                  <a:pt x="954" y="5138"/>
                  <a:pt x="959" y="5108"/>
                </a:cubicBezTo>
                <a:moveTo>
                  <a:pt x="595" y="5898"/>
                </a:moveTo>
                <a:cubicBezTo>
                  <a:pt x="592" y="5871"/>
                  <a:pt x="590" y="5824"/>
                  <a:pt x="588" y="5753"/>
                </a:cubicBezTo>
                <a:lnTo>
                  <a:pt x="587" y="5734"/>
                </a:lnTo>
                <a:cubicBezTo>
                  <a:pt x="585" y="5673"/>
                  <a:pt x="582" y="5620"/>
                  <a:pt x="578" y="5575"/>
                </a:cubicBezTo>
                <a:lnTo>
                  <a:pt x="577" y="5562"/>
                </a:lnTo>
                <a:cubicBezTo>
                  <a:pt x="571" y="5495"/>
                  <a:pt x="562" y="5440"/>
                  <a:pt x="550" y="5402"/>
                </a:cubicBezTo>
                <a:cubicBezTo>
                  <a:pt x="545" y="5383"/>
                  <a:pt x="527" y="5344"/>
                  <a:pt x="520" y="5336"/>
                </a:cubicBezTo>
                <a:lnTo>
                  <a:pt x="519" y="5335"/>
                </a:lnTo>
                <a:cubicBezTo>
                  <a:pt x="516" y="5332"/>
                  <a:pt x="515" y="5329"/>
                  <a:pt x="512" y="5331"/>
                </a:cubicBezTo>
                <a:cubicBezTo>
                  <a:pt x="509" y="5333"/>
                  <a:pt x="510" y="5336"/>
                  <a:pt x="512" y="5343"/>
                </a:cubicBezTo>
                <a:cubicBezTo>
                  <a:pt x="514" y="5348"/>
                  <a:pt x="517" y="5356"/>
                  <a:pt x="522" y="5369"/>
                </a:cubicBezTo>
                <a:lnTo>
                  <a:pt x="524" y="5375"/>
                </a:lnTo>
                <a:cubicBezTo>
                  <a:pt x="540" y="5419"/>
                  <a:pt x="541" y="5423"/>
                  <a:pt x="545" y="5460"/>
                </a:cubicBezTo>
                <a:cubicBezTo>
                  <a:pt x="549" y="5493"/>
                  <a:pt x="562" y="5640"/>
                  <a:pt x="562" y="5646"/>
                </a:cubicBezTo>
                <a:cubicBezTo>
                  <a:pt x="562" y="5648"/>
                  <a:pt x="563" y="5685"/>
                  <a:pt x="564" y="5720"/>
                </a:cubicBezTo>
                <a:cubicBezTo>
                  <a:pt x="566" y="5758"/>
                  <a:pt x="567" y="5804"/>
                  <a:pt x="567" y="5823"/>
                </a:cubicBezTo>
                <a:cubicBezTo>
                  <a:pt x="567" y="5853"/>
                  <a:pt x="569" y="5887"/>
                  <a:pt x="571" y="5908"/>
                </a:cubicBezTo>
                <a:cubicBezTo>
                  <a:pt x="561" y="5886"/>
                  <a:pt x="548" y="5852"/>
                  <a:pt x="544" y="5834"/>
                </a:cubicBezTo>
                <a:cubicBezTo>
                  <a:pt x="541" y="5821"/>
                  <a:pt x="541" y="5806"/>
                  <a:pt x="538" y="5727"/>
                </a:cubicBezTo>
                <a:cubicBezTo>
                  <a:pt x="537" y="5710"/>
                  <a:pt x="535" y="5690"/>
                  <a:pt x="532" y="5683"/>
                </a:cubicBezTo>
                <a:cubicBezTo>
                  <a:pt x="530" y="5677"/>
                  <a:pt x="525" y="5662"/>
                  <a:pt x="522" y="5651"/>
                </a:cubicBezTo>
                <a:cubicBezTo>
                  <a:pt x="518" y="5640"/>
                  <a:pt x="513" y="5624"/>
                  <a:pt x="510" y="5616"/>
                </a:cubicBezTo>
                <a:cubicBezTo>
                  <a:pt x="507" y="5608"/>
                  <a:pt x="504" y="5599"/>
                  <a:pt x="504" y="5595"/>
                </a:cubicBezTo>
                <a:cubicBezTo>
                  <a:pt x="503" y="5592"/>
                  <a:pt x="501" y="5586"/>
                  <a:pt x="500" y="5582"/>
                </a:cubicBezTo>
                <a:cubicBezTo>
                  <a:pt x="499" y="5578"/>
                  <a:pt x="495" y="5558"/>
                  <a:pt x="491" y="5538"/>
                </a:cubicBezTo>
                <a:cubicBezTo>
                  <a:pt x="481" y="5487"/>
                  <a:pt x="468" y="5443"/>
                  <a:pt x="458" y="5431"/>
                </a:cubicBezTo>
                <a:cubicBezTo>
                  <a:pt x="441" y="5412"/>
                  <a:pt x="420" y="5372"/>
                  <a:pt x="410" y="5340"/>
                </a:cubicBezTo>
                <a:cubicBezTo>
                  <a:pt x="394" y="5286"/>
                  <a:pt x="380" y="5261"/>
                  <a:pt x="354" y="5236"/>
                </a:cubicBezTo>
                <a:cubicBezTo>
                  <a:pt x="342" y="5224"/>
                  <a:pt x="309" y="5207"/>
                  <a:pt x="285" y="5202"/>
                </a:cubicBezTo>
                <a:lnTo>
                  <a:pt x="282" y="5201"/>
                </a:lnTo>
                <a:lnTo>
                  <a:pt x="288" y="5198"/>
                </a:lnTo>
                <a:cubicBezTo>
                  <a:pt x="295" y="5194"/>
                  <a:pt x="309" y="5188"/>
                  <a:pt x="319" y="5185"/>
                </a:cubicBezTo>
                <a:cubicBezTo>
                  <a:pt x="338" y="5180"/>
                  <a:pt x="386" y="5176"/>
                  <a:pt x="404" y="5179"/>
                </a:cubicBezTo>
                <a:cubicBezTo>
                  <a:pt x="409" y="5180"/>
                  <a:pt x="418" y="5181"/>
                  <a:pt x="422" y="5181"/>
                </a:cubicBezTo>
                <a:cubicBezTo>
                  <a:pt x="460" y="5186"/>
                  <a:pt x="515" y="5214"/>
                  <a:pt x="562" y="5251"/>
                </a:cubicBezTo>
                <a:cubicBezTo>
                  <a:pt x="597" y="5279"/>
                  <a:pt x="632" y="5326"/>
                  <a:pt x="651" y="5372"/>
                </a:cubicBezTo>
                <a:cubicBezTo>
                  <a:pt x="675" y="5431"/>
                  <a:pt x="673" y="5511"/>
                  <a:pt x="646" y="5611"/>
                </a:cubicBezTo>
                <a:cubicBezTo>
                  <a:pt x="603" y="5766"/>
                  <a:pt x="593" y="5819"/>
                  <a:pt x="595" y="5898"/>
                </a:cubicBezTo>
                <a:moveTo>
                  <a:pt x="160" y="5400"/>
                </a:moveTo>
                <a:cubicBezTo>
                  <a:pt x="160" y="5404"/>
                  <a:pt x="160" y="5407"/>
                  <a:pt x="160" y="5410"/>
                </a:cubicBezTo>
                <a:cubicBezTo>
                  <a:pt x="156" y="5407"/>
                  <a:pt x="150" y="5399"/>
                  <a:pt x="145" y="5388"/>
                </a:cubicBezTo>
                <a:cubicBezTo>
                  <a:pt x="133" y="5363"/>
                  <a:pt x="133" y="5304"/>
                  <a:pt x="145" y="5271"/>
                </a:cubicBezTo>
                <a:cubicBezTo>
                  <a:pt x="148" y="5264"/>
                  <a:pt x="148" y="5260"/>
                  <a:pt x="146" y="5259"/>
                </a:cubicBezTo>
                <a:cubicBezTo>
                  <a:pt x="145" y="5258"/>
                  <a:pt x="143" y="5257"/>
                  <a:pt x="141" y="5259"/>
                </a:cubicBezTo>
                <a:cubicBezTo>
                  <a:pt x="130" y="5266"/>
                  <a:pt x="117" y="5326"/>
                  <a:pt x="118" y="5350"/>
                </a:cubicBezTo>
                <a:cubicBezTo>
                  <a:pt x="119" y="5368"/>
                  <a:pt x="127" y="5394"/>
                  <a:pt x="136" y="5411"/>
                </a:cubicBezTo>
                <a:lnTo>
                  <a:pt x="130" y="5406"/>
                </a:lnTo>
                <a:cubicBezTo>
                  <a:pt x="107" y="5390"/>
                  <a:pt x="102" y="5384"/>
                  <a:pt x="92" y="5361"/>
                </a:cubicBezTo>
                <a:cubicBezTo>
                  <a:pt x="81" y="5334"/>
                  <a:pt x="79" y="5304"/>
                  <a:pt x="88" y="5284"/>
                </a:cubicBezTo>
                <a:cubicBezTo>
                  <a:pt x="96" y="5266"/>
                  <a:pt x="108" y="5252"/>
                  <a:pt x="126" y="5241"/>
                </a:cubicBezTo>
                <a:cubicBezTo>
                  <a:pt x="138" y="5233"/>
                  <a:pt x="140" y="5230"/>
                  <a:pt x="141" y="5228"/>
                </a:cubicBezTo>
                <a:cubicBezTo>
                  <a:pt x="144" y="5226"/>
                  <a:pt x="158" y="5219"/>
                  <a:pt x="177" y="5213"/>
                </a:cubicBezTo>
                <a:cubicBezTo>
                  <a:pt x="193" y="5207"/>
                  <a:pt x="195" y="5207"/>
                  <a:pt x="201" y="5205"/>
                </a:cubicBezTo>
                <a:cubicBezTo>
                  <a:pt x="214" y="5201"/>
                  <a:pt x="226" y="5198"/>
                  <a:pt x="233" y="5194"/>
                </a:cubicBezTo>
                <a:cubicBezTo>
                  <a:pt x="237" y="5193"/>
                  <a:pt x="250" y="5189"/>
                  <a:pt x="262" y="5186"/>
                </a:cubicBezTo>
                <a:lnTo>
                  <a:pt x="263" y="5186"/>
                </a:lnTo>
                <a:cubicBezTo>
                  <a:pt x="246" y="5196"/>
                  <a:pt x="218" y="5228"/>
                  <a:pt x="202" y="5256"/>
                </a:cubicBezTo>
                <a:cubicBezTo>
                  <a:pt x="191" y="5275"/>
                  <a:pt x="178" y="5305"/>
                  <a:pt x="170" y="5329"/>
                </a:cubicBezTo>
                <a:cubicBezTo>
                  <a:pt x="165" y="5345"/>
                  <a:pt x="159" y="5385"/>
                  <a:pt x="160" y="5400"/>
                </a:cubicBezTo>
                <a:moveTo>
                  <a:pt x="1157" y="5713"/>
                </a:moveTo>
                <a:cubicBezTo>
                  <a:pt x="1166" y="5707"/>
                  <a:pt x="1198" y="5691"/>
                  <a:pt x="1201" y="5691"/>
                </a:cubicBezTo>
                <a:lnTo>
                  <a:pt x="1201" y="5691"/>
                </a:lnTo>
                <a:cubicBezTo>
                  <a:pt x="1203" y="5690"/>
                  <a:pt x="1215" y="5684"/>
                  <a:pt x="1238" y="5671"/>
                </a:cubicBezTo>
                <a:cubicBezTo>
                  <a:pt x="1257" y="5661"/>
                  <a:pt x="1284" y="5647"/>
                  <a:pt x="1298" y="5640"/>
                </a:cubicBezTo>
                <a:cubicBezTo>
                  <a:pt x="1354" y="5615"/>
                  <a:pt x="1463" y="5554"/>
                  <a:pt x="1490" y="5533"/>
                </a:cubicBezTo>
                <a:cubicBezTo>
                  <a:pt x="1513" y="5515"/>
                  <a:pt x="1548" y="5482"/>
                  <a:pt x="1551" y="5473"/>
                </a:cubicBezTo>
                <a:cubicBezTo>
                  <a:pt x="1551" y="5471"/>
                  <a:pt x="1550" y="5469"/>
                  <a:pt x="1549" y="5468"/>
                </a:cubicBezTo>
                <a:cubicBezTo>
                  <a:pt x="1547" y="5467"/>
                  <a:pt x="1545" y="5466"/>
                  <a:pt x="1533" y="5479"/>
                </a:cubicBezTo>
                <a:cubicBezTo>
                  <a:pt x="1526" y="5487"/>
                  <a:pt x="1514" y="5498"/>
                  <a:pt x="1507" y="5503"/>
                </a:cubicBezTo>
                <a:cubicBezTo>
                  <a:pt x="1487" y="5518"/>
                  <a:pt x="1419" y="5558"/>
                  <a:pt x="1393" y="5571"/>
                </a:cubicBezTo>
                <a:cubicBezTo>
                  <a:pt x="1381" y="5577"/>
                  <a:pt x="1366" y="5584"/>
                  <a:pt x="1361" y="5586"/>
                </a:cubicBezTo>
                <a:cubicBezTo>
                  <a:pt x="1357" y="5589"/>
                  <a:pt x="1333" y="5600"/>
                  <a:pt x="1309" y="5610"/>
                </a:cubicBezTo>
                <a:cubicBezTo>
                  <a:pt x="1285" y="5621"/>
                  <a:pt x="1248" y="5639"/>
                  <a:pt x="1227" y="5651"/>
                </a:cubicBezTo>
                <a:cubicBezTo>
                  <a:pt x="1207" y="5662"/>
                  <a:pt x="1184" y="5674"/>
                  <a:pt x="1178" y="5676"/>
                </a:cubicBezTo>
                <a:cubicBezTo>
                  <a:pt x="1172" y="5679"/>
                  <a:pt x="1159" y="5685"/>
                  <a:pt x="1150" y="5690"/>
                </a:cubicBezTo>
                <a:cubicBezTo>
                  <a:pt x="1141" y="5695"/>
                  <a:pt x="1123" y="5705"/>
                  <a:pt x="1109" y="5712"/>
                </a:cubicBezTo>
                <a:lnTo>
                  <a:pt x="1096" y="5718"/>
                </a:lnTo>
                <a:lnTo>
                  <a:pt x="1099" y="5713"/>
                </a:lnTo>
                <a:cubicBezTo>
                  <a:pt x="1111" y="5698"/>
                  <a:pt x="1128" y="5682"/>
                  <a:pt x="1155" y="5663"/>
                </a:cubicBezTo>
                <a:cubicBezTo>
                  <a:pt x="1182" y="5643"/>
                  <a:pt x="1193" y="5635"/>
                  <a:pt x="1195" y="5634"/>
                </a:cubicBezTo>
                <a:cubicBezTo>
                  <a:pt x="1196" y="5634"/>
                  <a:pt x="1200" y="5632"/>
                  <a:pt x="1227" y="5613"/>
                </a:cubicBezTo>
                <a:cubicBezTo>
                  <a:pt x="1293" y="5568"/>
                  <a:pt x="1357" y="5506"/>
                  <a:pt x="1391" y="5454"/>
                </a:cubicBezTo>
                <a:cubicBezTo>
                  <a:pt x="1400" y="5440"/>
                  <a:pt x="1413" y="5421"/>
                  <a:pt x="1417" y="5416"/>
                </a:cubicBezTo>
                <a:cubicBezTo>
                  <a:pt x="1462" y="5356"/>
                  <a:pt x="1511" y="5309"/>
                  <a:pt x="1557" y="5280"/>
                </a:cubicBezTo>
                <a:cubicBezTo>
                  <a:pt x="1587" y="5261"/>
                  <a:pt x="1623" y="5246"/>
                  <a:pt x="1649" y="5239"/>
                </a:cubicBezTo>
                <a:cubicBezTo>
                  <a:pt x="1662" y="5236"/>
                  <a:pt x="1696" y="5232"/>
                  <a:pt x="1727" y="5229"/>
                </a:cubicBezTo>
                <a:cubicBezTo>
                  <a:pt x="1842" y="5218"/>
                  <a:pt x="1863" y="5216"/>
                  <a:pt x="1899" y="5208"/>
                </a:cubicBezTo>
                <a:cubicBezTo>
                  <a:pt x="1915" y="5204"/>
                  <a:pt x="1925" y="5202"/>
                  <a:pt x="1930" y="5200"/>
                </a:cubicBezTo>
                <a:cubicBezTo>
                  <a:pt x="1929" y="5201"/>
                  <a:pt x="1927" y="5202"/>
                  <a:pt x="1925" y="5203"/>
                </a:cubicBezTo>
                <a:cubicBezTo>
                  <a:pt x="1892" y="5221"/>
                  <a:pt x="1845" y="5258"/>
                  <a:pt x="1817" y="5288"/>
                </a:cubicBezTo>
                <a:cubicBezTo>
                  <a:pt x="1808" y="5298"/>
                  <a:pt x="1783" y="5331"/>
                  <a:pt x="1783" y="5337"/>
                </a:cubicBezTo>
                <a:lnTo>
                  <a:pt x="1783" y="5337"/>
                </a:lnTo>
                <a:cubicBezTo>
                  <a:pt x="1782" y="5337"/>
                  <a:pt x="1778" y="5340"/>
                  <a:pt x="1774" y="5351"/>
                </a:cubicBezTo>
                <a:cubicBezTo>
                  <a:pt x="1771" y="5357"/>
                  <a:pt x="1763" y="5372"/>
                  <a:pt x="1757" y="5385"/>
                </a:cubicBezTo>
                <a:cubicBezTo>
                  <a:pt x="1748" y="5404"/>
                  <a:pt x="1746" y="5408"/>
                  <a:pt x="1746" y="5410"/>
                </a:cubicBezTo>
                <a:cubicBezTo>
                  <a:pt x="1746" y="5409"/>
                  <a:pt x="1746" y="5409"/>
                  <a:pt x="1746" y="5409"/>
                </a:cubicBezTo>
                <a:cubicBezTo>
                  <a:pt x="1746" y="5410"/>
                  <a:pt x="1744" y="5413"/>
                  <a:pt x="1741" y="5416"/>
                </a:cubicBezTo>
                <a:cubicBezTo>
                  <a:pt x="1738" y="5420"/>
                  <a:pt x="1729" y="5433"/>
                  <a:pt x="1720" y="5445"/>
                </a:cubicBezTo>
                <a:cubicBezTo>
                  <a:pt x="1675" y="5507"/>
                  <a:pt x="1604" y="5590"/>
                  <a:pt x="1589" y="5599"/>
                </a:cubicBezTo>
                <a:cubicBezTo>
                  <a:pt x="1535" y="5632"/>
                  <a:pt x="1516" y="5641"/>
                  <a:pt x="1455" y="5663"/>
                </a:cubicBezTo>
                <a:cubicBezTo>
                  <a:pt x="1443" y="5667"/>
                  <a:pt x="1429" y="5672"/>
                  <a:pt x="1425" y="5673"/>
                </a:cubicBezTo>
                <a:cubicBezTo>
                  <a:pt x="1421" y="5675"/>
                  <a:pt x="1407" y="5680"/>
                  <a:pt x="1393" y="5684"/>
                </a:cubicBezTo>
                <a:cubicBezTo>
                  <a:pt x="1379" y="5689"/>
                  <a:pt x="1363" y="5694"/>
                  <a:pt x="1356" y="5697"/>
                </a:cubicBezTo>
                <a:cubicBezTo>
                  <a:pt x="1343" y="5703"/>
                  <a:pt x="1276" y="5718"/>
                  <a:pt x="1253" y="5721"/>
                </a:cubicBezTo>
                <a:cubicBezTo>
                  <a:pt x="1245" y="5722"/>
                  <a:pt x="1219" y="5725"/>
                  <a:pt x="1195" y="5727"/>
                </a:cubicBezTo>
                <a:cubicBezTo>
                  <a:pt x="1172" y="5730"/>
                  <a:pt x="1138" y="5733"/>
                  <a:pt x="1121" y="5735"/>
                </a:cubicBezTo>
                <a:lnTo>
                  <a:pt x="1110" y="5736"/>
                </a:lnTo>
                <a:lnTo>
                  <a:pt x="1120" y="5732"/>
                </a:lnTo>
                <a:cubicBezTo>
                  <a:pt x="1135" y="5724"/>
                  <a:pt x="1152" y="5716"/>
                  <a:pt x="1157" y="5713"/>
                </a:cubicBezTo>
                <a:moveTo>
                  <a:pt x="1535" y="5267"/>
                </a:moveTo>
                <a:lnTo>
                  <a:pt x="1538" y="5263"/>
                </a:lnTo>
                <a:cubicBezTo>
                  <a:pt x="1548" y="5253"/>
                  <a:pt x="1559" y="5240"/>
                  <a:pt x="1563" y="5235"/>
                </a:cubicBezTo>
                <a:cubicBezTo>
                  <a:pt x="1589" y="5203"/>
                  <a:pt x="1625" y="5177"/>
                  <a:pt x="1658" y="5164"/>
                </a:cubicBezTo>
                <a:cubicBezTo>
                  <a:pt x="1666" y="5161"/>
                  <a:pt x="1676" y="5157"/>
                  <a:pt x="1679" y="5155"/>
                </a:cubicBezTo>
                <a:cubicBezTo>
                  <a:pt x="1682" y="5154"/>
                  <a:pt x="1691" y="5152"/>
                  <a:pt x="1700" y="5151"/>
                </a:cubicBezTo>
                <a:cubicBezTo>
                  <a:pt x="1714" y="5150"/>
                  <a:pt x="1718" y="5149"/>
                  <a:pt x="1719" y="5148"/>
                </a:cubicBezTo>
                <a:cubicBezTo>
                  <a:pt x="1724" y="5147"/>
                  <a:pt x="1754" y="5148"/>
                  <a:pt x="1782" y="5151"/>
                </a:cubicBezTo>
                <a:cubicBezTo>
                  <a:pt x="1795" y="5152"/>
                  <a:pt x="1832" y="5156"/>
                  <a:pt x="1864" y="5160"/>
                </a:cubicBezTo>
                <a:cubicBezTo>
                  <a:pt x="1895" y="5164"/>
                  <a:pt x="1929" y="5168"/>
                  <a:pt x="1939" y="5168"/>
                </a:cubicBezTo>
                <a:cubicBezTo>
                  <a:pt x="1945" y="5168"/>
                  <a:pt x="1952" y="5169"/>
                  <a:pt x="1957" y="5169"/>
                </a:cubicBezTo>
                <a:cubicBezTo>
                  <a:pt x="1866" y="5192"/>
                  <a:pt x="1852" y="5194"/>
                  <a:pt x="1772" y="5201"/>
                </a:cubicBezTo>
                <a:cubicBezTo>
                  <a:pt x="1642" y="5213"/>
                  <a:pt x="1622" y="5218"/>
                  <a:pt x="1559" y="5254"/>
                </a:cubicBezTo>
                <a:lnTo>
                  <a:pt x="1535" y="5267"/>
                </a:lnTo>
                <a:moveTo>
                  <a:pt x="1763" y="4116"/>
                </a:moveTo>
                <a:lnTo>
                  <a:pt x="1763" y="4116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0000" tIns="45000" rIns="90000" bIns="45000" anchor="ctr" anchorCtr="1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3;p25">
            <a:extLst>
              <a:ext uri="{FF2B5EF4-FFF2-40B4-BE49-F238E27FC236}">
                <a16:creationId xmlns:a16="http://schemas.microsoft.com/office/drawing/2014/main" id="{08870D74-27D4-48DC-7A28-D71B98889A3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381647" y="136629"/>
            <a:ext cx="6645441" cy="59689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power</a:t>
            </a:r>
          </a:p>
        </p:txBody>
      </p:sp>
      <p:sp>
        <p:nvSpPr>
          <p:cNvPr id="2" name="Google Shape;213;p25">
            <a:extLst>
              <a:ext uri="{FF2B5EF4-FFF2-40B4-BE49-F238E27FC236}">
                <a16:creationId xmlns:a16="http://schemas.microsoft.com/office/drawing/2014/main" id="{68F57EA0-0B5D-52E9-EE8B-E7AFD15CB4A3}"/>
              </a:ext>
            </a:extLst>
          </p:cNvPr>
          <p:cNvSpPr txBox="1">
            <a:spLocks/>
          </p:cNvSpPr>
          <p:nvPr/>
        </p:nvSpPr>
        <p:spPr>
          <a:xfrm>
            <a:off x="-891224" y="525339"/>
            <a:ext cx="5168742" cy="596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9pPr>
          </a:lstStyle>
          <a:p>
            <a:r>
              <a:rPr lang="en-US" sz="2000" b="1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Basement floor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2AD38BF-C63F-D3A1-A627-D922041A15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0300" y="965200"/>
            <a:ext cx="5729973" cy="417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4461149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5">
          <a:extLst>
            <a:ext uri="{FF2B5EF4-FFF2-40B4-BE49-F238E27FC236}">
              <a16:creationId xmlns:a16="http://schemas.microsoft.com/office/drawing/2014/main" id="{6A6AB89B-DF64-1F7B-ED51-2F5A94C3CC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32">
            <a:extLst>
              <a:ext uri="{FF2B5EF4-FFF2-40B4-BE49-F238E27FC236}">
                <a16:creationId xmlns:a16="http://schemas.microsoft.com/office/drawing/2014/main" id="{7D43C901-2CE9-48CF-FCD7-A85D1ACEA4B3}"/>
              </a:ext>
            </a:extLst>
          </p:cNvPr>
          <p:cNvSpPr/>
          <p:nvPr/>
        </p:nvSpPr>
        <p:spPr>
          <a:xfrm rot="-439947" flipH="1">
            <a:off x="-136520" y="3139396"/>
            <a:ext cx="1477129" cy="3223944"/>
          </a:xfrm>
          <a:custGeom>
            <a:avLst/>
            <a:gdLst/>
            <a:ahLst/>
            <a:cxnLst/>
            <a:rect l="l" t="t" r="r" b="b"/>
            <a:pathLst>
              <a:path w="2936" h="6408" extrusionOk="0">
                <a:moveTo>
                  <a:pt x="2511" y="4617"/>
                </a:moveTo>
                <a:lnTo>
                  <a:pt x="2511" y="4617"/>
                </a:lnTo>
                <a:cubicBezTo>
                  <a:pt x="2512" y="4617"/>
                  <a:pt x="2514" y="4616"/>
                  <a:pt x="2514" y="4615"/>
                </a:cubicBezTo>
                <a:cubicBezTo>
                  <a:pt x="2517" y="4609"/>
                  <a:pt x="2512" y="4533"/>
                  <a:pt x="2510" y="4524"/>
                </a:cubicBezTo>
                <a:cubicBezTo>
                  <a:pt x="2508" y="4519"/>
                  <a:pt x="2506" y="4511"/>
                  <a:pt x="2505" y="4506"/>
                </a:cubicBezTo>
                <a:cubicBezTo>
                  <a:pt x="2499" y="4478"/>
                  <a:pt x="2459" y="4432"/>
                  <a:pt x="2415" y="4401"/>
                </a:cubicBezTo>
                <a:cubicBezTo>
                  <a:pt x="2408" y="4395"/>
                  <a:pt x="2400" y="4390"/>
                  <a:pt x="2398" y="4388"/>
                </a:cubicBezTo>
                <a:cubicBezTo>
                  <a:pt x="2388" y="4379"/>
                  <a:pt x="2348" y="4357"/>
                  <a:pt x="2324" y="4348"/>
                </a:cubicBezTo>
                <a:cubicBezTo>
                  <a:pt x="2236" y="4313"/>
                  <a:pt x="2159" y="4300"/>
                  <a:pt x="2067" y="4306"/>
                </a:cubicBezTo>
                <a:cubicBezTo>
                  <a:pt x="2023" y="4308"/>
                  <a:pt x="1962" y="4317"/>
                  <a:pt x="1950" y="4323"/>
                </a:cubicBezTo>
                <a:cubicBezTo>
                  <a:pt x="1947" y="4325"/>
                  <a:pt x="1937" y="4329"/>
                  <a:pt x="1928" y="4332"/>
                </a:cubicBezTo>
                <a:cubicBezTo>
                  <a:pt x="1906" y="4341"/>
                  <a:pt x="1866" y="4366"/>
                  <a:pt x="1845" y="4385"/>
                </a:cubicBezTo>
                <a:cubicBezTo>
                  <a:pt x="1835" y="4393"/>
                  <a:pt x="1819" y="4411"/>
                  <a:pt x="1808" y="4425"/>
                </a:cubicBezTo>
                <a:cubicBezTo>
                  <a:pt x="1799" y="4438"/>
                  <a:pt x="1788" y="4451"/>
                  <a:pt x="1786" y="4454"/>
                </a:cubicBezTo>
                <a:cubicBezTo>
                  <a:pt x="1784" y="4457"/>
                  <a:pt x="1781" y="4462"/>
                  <a:pt x="1781" y="4465"/>
                </a:cubicBezTo>
                <a:cubicBezTo>
                  <a:pt x="1781" y="4465"/>
                  <a:pt x="1780" y="4467"/>
                  <a:pt x="1779" y="4468"/>
                </a:cubicBezTo>
                <a:cubicBezTo>
                  <a:pt x="1776" y="4470"/>
                  <a:pt x="1768" y="4480"/>
                  <a:pt x="1734" y="4531"/>
                </a:cubicBezTo>
                <a:cubicBezTo>
                  <a:pt x="1726" y="4543"/>
                  <a:pt x="1716" y="4555"/>
                  <a:pt x="1701" y="4574"/>
                </a:cubicBezTo>
                <a:cubicBezTo>
                  <a:pt x="1658" y="4631"/>
                  <a:pt x="1656" y="4633"/>
                  <a:pt x="1625" y="4654"/>
                </a:cubicBezTo>
                <a:cubicBezTo>
                  <a:pt x="1578" y="4686"/>
                  <a:pt x="1485" y="4746"/>
                  <a:pt x="1459" y="4761"/>
                </a:cubicBezTo>
                <a:cubicBezTo>
                  <a:pt x="1389" y="4801"/>
                  <a:pt x="1358" y="4836"/>
                  <a:pt x="1326" y="4908"/>
                </a:cubicBezTo>
                <a:cubicBezTo>
                  <a:pt x="1319" y="4924"/>
                  <a:pt x="1300" y="4949"/>
                  <a:pt x="1247" y="5018"/>
                </a:cubicBezTo>
                <a:cubicBezTo>
                  <a:pt x="1244" y="5022"/>
                  <a:pt x="1241" y="5025"/>
                  <a:pt x="1240" y="5025"/>
                </a:cubicBezTo>
                <a:cubicBezTo>
                  <a:pt x="1231" y="5027"/>
                  <a:pt x="1188" y="5067"/>
                  <a:pt x="1174" y="5083"/>
                </a:cubicBezTo>
                <a:cubicBezTo>
                  <a:pt x="1160" y="5100"/>
                  <a:pt x="1105" y="5177"/>
                  <a:pt x="1106" y="5186"/>
                </a:cubicBezTo>
                <a:cubicBezTo>
                  <a:pt x="1106" y="5185"/>
                  <a:pt x="1106" y="5185"/>
                  <a:pt x="1106" y="5185"/>
                </a:cubicBezTo>
                <a:cubicBezTo>
                  <a:pt x="1105" y="5186"/>
                  <a:pt x="1102" y="5191"/>
                  <a:pt x="1099" y="5197"/>
                </a:cubicBezTo>
                <a:cubicBezTo>
                  <a:pt x="1100" y="5191"/>
                  <a:pt x="1100" y="5190"/>
                  <a:pt x="1100" y="5189"/>
                </a:cubicBezTo>
                <a:cubicBezTo>
                  <a:pt x="1100" y="5184"/>
                  <a:pt x="1109" y="5148"/>
                  <a:pt x="1126" y="5088"/>
                </a:cubicBezTo>
                <a:cubicBezTo>
                  <a:pt x="1138" y="5042"/>
                  <a:pt x="1154" y="4987"/>
                  <a:pt x="1161" y="4970"/>
                </a:cubicBezTo>
                <a:cubicBezTo>
                  <a:pt x="1163" y="4966"/>
                  <a:pt x="1167" y="4954"/>
                  <a:pt x="1167" y="4950"/>
                </a:cubicBezTo>
                <a:cubicBezTo>
                  <a:pt x="1168" y="4947"/>
                  <a:pt x="1181" y="4916"/>
                  <a:pt x="1195" y="4886"/>
                </a:cubicBezTo>
                <a:cubicBezTo>
                  <a:pt x="1203" y="4868"/>
                  <a:pt x="1227" y="4827"/>
                  <a:pt x="1279" y="4739"/>
                </a:cubicBezTo>
                <a:cubicBezTo>
                  <a:pt x="1288" y="4725"/>
                  <a:pt x="1296" y="4710"/>
                  <a:pt x="1303" y="4699"/>
                </a:cubicBezTo>
                <a:cubicBezTo>
                  <a:pt x="1311" y="4684"/>
                  <a:pt x="1313" y="4681"/>
                  <a:pt x="1313" y="4680"/>
                </a:cubicBezTo>
                <a:cubicBezTo>
                  <a:pt x="1314" y="4679"/>
                  <a:pt x="1317" y="4677"/>
                  <a:pt x="1322" y="4668"/>
                </a:cubicBezTo>
                <a:cubicBezTo>
                  <a:pt x="1325" y="4662"/>
                  <a:pt x="1328" y="4658"/>
                  <a:pt x="1330" y="4657"/>
                </a:cubicBezTo>
                <a:cubicBezTo>
                  <a:pt x="1332" y="4655"/>
                  <a:pt x="1335" y="4652"/>
                  <a:pt x="1335" y="4649"/>
                </a:cubicBezTo>
                <a:cubicBezTo>
                  <a:pt x="1336" y="4646"/>
                  <a:pt x="1344" y="4631"/>
                  <a:pt x="1357" y="4608"/>
                </a:cubicBezTo>
                <a:cubicBezTo>
                  <a:pt x="1376" y="4574"/>
                  <a:pt x="1408" y="4518"/>
                  <a:pt x="1407" y="4513"/>
                </a:cubicBezTo>
                <a:cubicBezTo>
                  <a:pt x="1407" y="4514"/>
                  <a:pt x="1407" y="4514"/>
                  <a:pt x="1407" y="4514"/>
                </a:cubicBezTo>
                <a:cubicBezTo>
                  <a:pt x="1408" y="4513"/>
                  <a:pt x="1411" y="4505"/>
                  <a:pt x="1417" y="4494"/>
                </a:cubicBezTo>
                <a:cubicBezTo>
                  <a:pt x="1427" y="4476"/>
                  <a:pt x="1443" y="4443"/>
                  <a:pt x="1465" y="4392"/>
                </a:cubicBezTo>
                <a:cubicBezTo>
                  <a:pt x="1482" y="4354"/>
                  <a:pt x="1512" y="4318"/>
                  <a:pt x="1568" y="4269"/>
                </a:cubicBezTo>
                <a:cubicBezTo>
                  <a:pt x="1576" y="4262"/>
                  <a:pt x="1590" y="4250"/>
                  <a:pt x="1591" y="4247"/>
                </a:cubicBezTo>
                <a:lnTo>
                  <a:pt x="1592" y="4247"/>
                </a:lnTo>
                <a:cubicBezTo>
                  <a:pt x="1597" y="4246"/>
                  <a:pt x="1629" y="4219"/>
                  <a:pt x="1631" y="4216"/>
                </a:cubicBezTo>
                <a:cubicBezTo>
                  <a:pt x="1632" y="4216"/>
                  <a:pt x="1634" y="4214"/>
                  <a:pt x="1637" y="4212"/>
                </a:cubicBezTo>
                <a:cubicBezTo>
                  <a:pt x="1640" y="4210"/>
                  <a:pt x="1650" y="4202"/>
                  <a:pt x="1660" y="4194"/>
                </a:cubicBezTo>
                <a:cubicBezTo>
                  <a:pt x="1699" y="4163"/>
                  <a:pt x="1758" y="4119"/>
                  <a:pt x="1763" y="4116"/>
                </a:cubicBezTo>
                <a:cubicBezTo>
                  <a:pt x="1765" y="4116"/>
                  <a:pt x="1770" y="4113"/>
                  <a:pt x="1778" y="4109"/>
                </a:cubicBezTo>
                <a:cubicBezTo>
                  <a:pt x="1794" y="4101"/>
                  <a:pt x="1814" y="4093"/>
                  <a:pt x="1819" y="4092"/>
                </a:cubicBezTo>
                <a:cubicBezTo>
                  <a:pt x="1822" y="4092"/>
                  <a:pt x="1828" y="4089"/>
                  <a:pt x="1833" y="4087"/>
                </a:cubicBezTo>
                <a:cubicBezTo>
                  <a:pt x="1838" y="4084"/>
                  <a:pt x="1847" y="4080"/>
                  <a:pt x="1853" y="4078"/>
                </a:cubicBezTo>
                <a:cubicBezTo>
                  <a:pt x="1866" y="4073"/>
                  <a:pt x="1877" y="4061"/>
                  <a:pt x="1879" y="4048"/>
                </a:cubicBezTo>
                <a:cubicBezTo>
                  <a:pt x="1880" y="4040"/>
                  <a:pt x="1877" y="4032"/>
                  <a:pt x="1871" y="4028"/>
                </a:cubicBezTo>
                <a:cubicBezTo>
                  <a:pt x="1855" y="4014"/>
                  <a:pt x="1831" y="4025"/>
                  <a:pt x="1800" y="4059"/>
                </a:cubicBezTo>
                <a:cubicBezTo>
                  <a:pt x="1790" y="4069"/>
                  <a:pt x="1776" y="4082"/>
                  <a:pt x="1769" y="4086"/>
                </a:cubicBezTo>
                <a:cubicBezTo>
                  <a:pt x="1762" y="4091"/>
                  <a:pt x="1751" y="4098"/>
                  <a:pt x="1744" y="4102"/>
                </a:cubicBezTo>
                <a:cubicBezTo>
                  <a:pt x="1724" y="4115"/>
                  <a:pt x="1679" y="4148"/>
                  <a:pt x="1657" y="4166"/>
                </a:cubicBezTo>
                <a:cubicBezTo>
                  <a:pt x="1645" y="4176"/>
                  <a:pt x="1630" y="4188"/>
                  <a:pt x="1624" y="4193"/>
                </a:cubicBezTo>
                <a:cubicBezTo>
                  <a:pt x="1595" y="4215"/>
                  <a:pt x="1535" y="4267"/>
                  <a:pt x="1521" y="4281"/>
                </a:cubicBezTo>
                <a:cubicBezTo>
                  <a:pt x="1519" y="4284"/>
                  <a:pt x="1517" y="4286"/>
                  <a:pt x="1515" y="4288"/>
                </a:cubicBezTo>
                <a:cubicBezTo>
                  <a:pt x="1516" y="4287"/>
                  <a:pt x="1516" y="4286"/>
                  <a:pt x="1516" y="4285"/>
                </a:cubicBezTo>
                <a:cubicBezTo>
                  <a:pt x="1527" y="4263"/>
                  <a:pt x="1567" y="4171"/>
                  <a:pt x="1580" y="4136"/>
                </a:cubicBezTo>
                <a:cubicBezTo>
                  <a:pt x="1594" y="4097"/>
                  <a:pt x="1620" y="4009"/>
                  <a:pt x="1632" y="3954"/>
                </a:cubicBezTo>
                <a:cubicBezTo>
                  <a:pt x="1656" y="3849"/>
                  <a:pt x="1658" y="3751"/>
                  <a:pt x="1641" y="3594"/>
                </a:cubicBezTo>
                <a:cubicBezTo>
                  <a:pt x="1636" y="3549"/>
                  <a:pt x="1636" y="3545"/>
                  <a:pt x="1642" y="3508"/>
                </a:cubicBezTo>
                <a:cubicBezTo>
                  <a:pt x="1648" y="3468"/>
                  <a:pt x="1658" y="3434"/>
                  <a:pt x="1676" y="3397"/>
                </a:cubicBezTo>
                <a:cubicBezTo>
                  <a:pt x="1682" y="3384"/>
                  <a:pt x="1692" y="3362"/>
                  <a:pt x="1699" y="3347"/>
                </a:cubicBezTo>
                <a:cubicBezTo>
                  <a:pt x="1706" y="3332"/>
                  <a:pt x="1717" y="3310"/>
                  <a:pt x="1724" y="3298"/>
                </a:cubicBezTo>
                <a:cubicBezTo>
                  <a:pt x="1734" y="3281"/>
                  <a:pt x="1737" y="3276"/>
                  <a:pt x="1737" y="3275"/>
                </a:cubicBezTo>
                <a:cubicBezTo>
                  <a:pt x="1738" y="3272"/>
                  <a:pt x="1753" y="3251"/>
                  <a:pt x="1797" y="3186"/>
                </a:cubicBezTo>
                <a:cubicBezTo>
                  <a:pt x="1808" y="3170"/>
                  <a:pt x="1820" y="3152"/>
                  <a:pt x="1824" y="3146"/>
                </a:cubicBezTo>
                <a:cubicBezTo>
                  <a:pt x="1838" y="3126"/>
                  <a:pt x="1843" y="3122"/>
                  <a:pt x="1888" y="3089"/>
                </a:cubicBezTo>
                <a:cubicBezTo>
                  <a:pt x="1919" y="3066"/>
                  <a:pt x="1932" y="3058"/>
                  <a:pt x="1956" y="3047"/>
                </a:cubicBezTo>
                <a:cubicBezTo>
                  <a:pt x="2002" y="3027"/>
                  <a:pt x="2070" y="3007"/>
                  <a:pt x="2153" y="2990"/>
                </a:cubicBezTo>
                <a:cubicBezTo>
                  <a:pt x="2218" y="2977"/>
                  <a:pt x="2279" y="2955"/>
                  <a:pt x="2300" y="2936"/>
                </a:cubicBezTo>
                <a:cubicBezTo>
                  <a:pt x="2305" y="2932"/>
                  <a:pt x="2338" y="2898"/>
                  <a:pt x="2348" y="2888"/>
                </a:cubicBezTo>
                <a:cubicBezTo>
                  <a:pt x="2377" y="2858"/>
                  <a:pt x="2461" y="2822"/>
                  <a:pt x="2493" y="2827"/>
                </a:cubicBezTo>
                <a:cubicBezTo>
                  <a:pt x="2504" y="2829"/>
                  <a:pt x="2511" y="2835"/>
                  <a:pt x="2549" y="2876"/>
                </a:cubicBezTo>
                <a:cubicBezTo>
                  <a:pt x="2597" y="2929"/>
                  <a:pt x="2663" y="2982"/>
                  <a:pt x="2722" y="3014"/>
                </a:cubicBezTo>
                <a:cubicBezTo>
                  <a:pt x="2755" y="3032"/>
                  <a:pt x="2771" y="3037"/>
                  <a:pt x="2819" y="3044"/>
                </a:cubicBezTo>
                <a:cubicBezTo>
                  <a:pt x="2872" y="3052"/>
                  <a:pt x="2882" y="3055"/>
                  <a:pt x="2905" y="3071"/>
                </a:cubicBezTo>
                <a:lnTo>
                  <a:pt x="2936" y="3093"/>
                </a:lnTo>
                <a:lnTo>
                  <a:pt x="2927" y="3070"/>
                </a:lnTo>
                <a:cubicBezTo>
                  <a:pt x="2924" y="3063"/>
                  <a:pt x="2919" y="3046"/>
                  <a:pt x="2915" y="3031"/>
                </a:cubicBezTo>
                <a:cubicBezTo>
                  <a:pt x="2901" y="2981"/>
                  <a:pt x="2874" y="2926"/>
                  <a:pt x="2837" y="2872"/>
                </a:cubicBezTo>
                <a:cubicBezTo>
                  <a:pt x="2833" y="2866"/>
                  <a:pt x="2825" y="2853"/>
                  <a:pt x="2818" y="2842"/>
                </a:cubicBezTo>
                <a:cubicBezTo>
                  <a:pt x="2791" y="2798"/>
                  <a:pt x="2757" y="2761"/>
                  <a:pt x="2719" y="2733"/>
                </a:cubicBezTo>
                <a:cubicBezTo>
                  <a:pt x="2656" y="2685"/>
                  <a:pt x="2608" y="2666"/>
                  <a:pt x="2547" y="2664"/>
                </a:cubicBezTo>
                <a:cubicBezTo>
                  <a:pt x="2495" y="2662"/>
                  <a:pt x="2473" y="2666"/>
                  <a:pt x="2400" y="2688"/>
                </a:cubicBezTo>
                <a:cubicBezTo>
                  <a:pt x="2363" y="2699"/>
                  <a:pt x="2324" y="2710"/>
                  <a:pt x="2313" y="2713"/>
                </a:cubicBezTo>
                <a:cubicBezTo>
                  <a:pt x="2161" y="2749"/>
                  <a:pt x="2159" y="2749"/>
                  <a:pt x="2102" y="2785"/>
                </a:cubicBezTo>
                <a:cubicBezTo>
                  <a:pt x="2065" y="2809"/>
                  <a:pt x="2059" y="2813"/>
                  <a:pt x="2053" y="2819"/>
                </a:cubicBezTo>
                <a:cubicBezTo>
                  <a:pt x="2050" y="2822"/>
                  <a:pt x="2041" y="2829"/>
                  <a:pt x="2034" y="2835"/>
                </a:cubicBezTo>
                <a:cubicBezTo>
                  <a:pt x="2017" y="2848"/>
                  <a:pt x="1940" y="2935"/>
                  <a:pt x="1919" y="2964"/>
                </a:cubicBezTo>
                <a:cubicBezTo>
                  <a:pt x="1910" y="2976"/>
                  <a:pt x="1902" y="2988"/>
                  <a:pt x="1900" y="2991"/>
                </a:cubicBezTo>
                <a:cubicBezTo>
                  <a:pt x="1897" y="2994"/>
                  <a:pt x="1892" y="3002"/>
                  <a:pt x="1887" y="3008"/>
                </a:cubicBezTo>
                <a:cubicBezTo>
                  <a:pt x="1883" y="3015"/>
                  <a:pt x="1878" y="3021"/>
                  <a:pt x="1876" y="3023"/>
                </a:cubicBezTo>
                <a:cubicBezTo>
                  <a:pt x="1870" y="3031"/>
                  <a:pt x="1839" y="3078"/>
                  <a:pt x="1835" y="3087"/>
                </a:cubicBezTo>
                <a:cubicBezTo>
                  <a:pt x="1833" y="3092"/>
                  <a:pt x="1827" y="3101"/>
                  <a:pt x="1822" y="3108"/>
                </a:cubicBezTo>
                <a:cubicBezTo>
                  <a:pt x="1818" y="3115"/>
                  <a:pt x="1812" y="3124"/>
                  <a:pt x="1810" y="3128"/>
                </a:cubicBezTo>
                <a:cubicBezTo>
                  <a:pt x="1807" y="3132"/>
                  <a:pt x="1803" y="3138"/>
                  <a:pt x="1802" y="3140"/>
                </a:cubicBezTo>
                <a:cubicBezTo>
                  <a:pt x="1799" y="3143"/>
                  <a:pt x="1793" y="3153"/>
                  <a:pt x="1786" y="3162"/>
                </a:cubicBezTo>
                <a:cubicBezTo>
                  <a:pt x="1780" y="3172"/>
                  <a:pt x="1773" y="3182"/>
                  <a:pt x="1770" y="3186"/>
                </a:cubicBezTo>
                <a:cubicBezTo>
                  <a:pt x="1748" y="3216"/>
                  <a:pt x="1726" y="3249"/>
                  <a:pt x="1714" y="3270"/>
                </a:cubicBezTo>
                <a:cubicBezTo>
                  <a:pt x="1688" y="3316"/>
                  <a:pt x="1687" y="3319"/>
                  <a:pt x="1649" y="3401"/>
                </a:cubicBezTo>
                <a:cubicBezTo>
                  <a:pt x="1634" y="3435"/>
                  <a:pt x="1622" y="3475"/>
                  <a:pt x="1619" y="3500"/>
                </a:cubicBezTo>
                <a:cubicBezTo>
                  <a:pt x="1618" y="3508"/>
                  <a:pt x="1617" y="3515"/>
                  <a:pt x="1617" y="3517"/>
                </a:cubicBezTo>
                <a:cubicBezTo>
                  <a:pt x="1617" y="3517"/>
                  <a:pt x="1617" y="3519"/>
                  <a:pt x="1617" y="3520"/>
                </a:cubicBezTo>
                <a:cubicBezTo>
                  <a:pt x="1616" y="3519"/>
                  <a:pt x="1616" y="3517"/>
                  <a:pt x="1616" y="3516"/>
                </a:cubicBezTo>
                <a:cubicBezTo>
                  <a:pt x="1613" y="3505"/>
                  <a:pt x="1596" y="3454"/>
                  <a:pt x="1587" y="3430"/>
                </a:cubicBezTo>
                <a:cubicBezTo>
                  <a:pt x="1580" y="3412"/>
                  <a:pt x="1573" y="3389"/>
                  <a:pt x="1565" y="3359"/>
                </a:cubicBezTo>
                <a:cubicBezTo>
                  <a:pt x="1559" y="3335"/>
                  <a:pt x="1547" y="3252"/>
                  <a:pt x="1545" y="3218"/>
                </a:cubicBezTo>
                <a:lnTo>
                  <a:pt x="1543" y="3188"/>
                </a:lnTo>
                <a:lnTo>
                  <a:pt x="1557" y="3159"/>
                </a:lnTo>
                <a:cubicBezTo>
                  <a:pt x="1580" y="3110"/>
                  <a:pt x="1582" y="3107"/>
                  <a:pt x="1608" y="3064"/>
                </a:cubicBezTo>
                <a:cubicBezTo>
                  <a:pt x="1644" y="3004"/>
                  <a:pt x="1683" y="2946"/>
                  <a:pt x="1699" y="2929"/>
                </a:cubicBezTo>
                <a:cubicBezTo>
                  <a:pt x="1703" y="2925"/>
                  <a:pt x="1715" y="2916"/>
                  <a:pt x="1725" y="2911"/>
                </a:cubicBezTo>
                <a:cubicBezTo>
                  <a:pt x="1759" y="2891"/>
                  <a:pt x="1775" y="2863"/>
                  <a:pt x="1764" y="2840"/>
                </a:cubicBezTo>
                <a:cubicBezTo>
                  <a:pt x="1757" y="2826"/>
                  <a:pt x="1747" y="2822"/>
                  <a:pt x="1732" y="2826"/>
                </a:cubicBezTo>
                <a:cubicBezTo>
                  <a:pt x="1714" y="2831"/>
                  <a:pt x="1702" y="2847"/>
                  <a:pt x="1689" y="2885"/>
                </a:cubicBezTo>
                <a:cubicBezTo>
                  <a:pt x="1681" y="2909"/>
                  <a:pt x="1674" y="2922"/>
                  <a:pt x="1660" y="2941"/>
                </a:cubicBezTo>
                <a:cubicBezTo>
                  <a:pt x="1625" y="2988"/>
                  <a:pt x="1570" y="3076"/>
                  <a:pt x="1553" y="3113"/>
                </a:cubicBezTo>
                <a:cubicBezTo>
                  <a:pt x="1550" y="3120"/>
                  <a:pt x="1544" y="3131"/>
                  <a:pt x="1541" y="3137"/>
                </a:cubicBezTo>
                <a:lnTo>
                  <a:pt x="1540" y="3139"/>
                </a:lnTo>
                <a:lnTo>
                  <a:pt x="1539" y="3123"/>
                </a:lnTo>
                <a:cubicBezTo>
                  <a:pt x="1537" y="3107"/>
                  <a:pt x="1536" y="3091"/>
                  <a:pt x="1535" y="3087"/>
                </a:cubicBezTo>
                <a:cubicBezTo>
                  <a:pt x="1535" y="3083"/>
                  <a:pt x="1532" y="3050"/>
                  <a:pt x="1528" y="3015"/>
                </a:cubicBezTo>
                <a:cubicBezTo>
                  <a:pt x="1525" y="2980"/>
                  <a:pt x="1521" y="2945"/>
                  <a:pt x="1519" y="2938"/>
                </a:cubicBezTo>
                <a:cubicBezTo>
                  <a:pt x="1517" y="2931"/>
                  <a:pt x="1516" y="2922"/>
                  <a:pt x="1516" y="2917"/>
                </a:cubicBezTo>
                <a:cubicBezTo>
                  <a:pt x="1516" y="2912"/>
                  <a:pt x="1517" y="2895"/>
                  <a:pt x="1517" y="2882"/>
                </a:cubicBezTo>
                <a:cubicBezTo>
                  <a:pt x="1517" y="2868"/>
                  <a:pt x="1518" y="2847"/>
                  <a:pt x="1519" y="2835"/>
                </a:cubicBezTo>
                <a:cubicBezTo>
                  <a:pt x="1520" y="2824"/>
                  <a:pt x="1520" y="2806"/>
                  <a:pt x="1521" y="2798"/>
                </a:cubicBezTo>
                <a:cubicBezTo>
                  <a:pt x="1521" y="2789"/>
                  <a:pt x="1522" y="2768"/>
                  <a:pt x="1524" y="2753"/>
                </a:cubicBezTo>
                <a:cubicBezTo>
                  <a:pt x="1528" y="2706"/>
                  <a:pt x="1529" y="2697"/>
                  <a:pt x="1529" y="2691"/>
                </a:cubicBezTo>
                <a:cubicBezTo>
                  <a:pt x="1529" y="2688"/>
                  <a:pt x="1530" y="2683"/>
                  <a:pt x="1531" y="2681"/>
                </a:cubicBezTo>
                <a:cubicBezTo>
                  <a:pt x="1532" y="2678"/>
                  <a:pt x="1533" y="2670"/>
                  <a:pt x="1533" y="2664"/>
                </a:cubicBezTo>
                <a:cubicBezTo>
                  <a:pt x="1535" y="2634"/>
                  <a:pt x="1539" y="2617"/>
                  <a:pt x="1540" y="2614"/>
                </a:cubicBezTo>
                <a:cubicBezTo>
                  <a:pt x="1542" y="2611"/>
                  <a:pt x="1544" y="2602"/>
                  <a:pt x="1545" y="2597"/>
                </a:cubicBezTo>
                <a:cubicBezTo>
                  <a:pt x="1546" y="2582"/>
                  <a:pt x="1562" y="2531"/>
                  <a:pt x="1570" y="2515"/>
                </a:cubicBezTo>
                <a:cubicBezTo>
                  <a:pt x="1580" y="2494"/>
                  <a:pt x="1584" y="2486"/>
                  <a:pt x="1602" y="2460"/>
                </a:cubicBezTo>
                <a:cubicBezTo>
                  <a:pt x="1641" y="2404"/>
                  <a:pt x="1682" y="2367"/>
                  <a:pt x="1783" y="2299"/>
                </a:cubicBezTo>
                <a:cubicBezTo>
                  <a:pt x="1819" y="2274"/>
                  <a:pt x="1849" y="2251"/>
                  <a:pt x="1858" y="2242"/>
                </a:cubicBezTo>
                <a:cubicBezTo>
                  <a:pt x="1860" y="2240"/>
                  <a:pt x="1867" y="2232"/>
                  <a:pt x="1873" y="2225"/>
                </a:cubicBezTo>
                <a:cubicBezTo>
                  <a:pt x="1889" y="2209"/>
                  <a:pt x="1898" y="2197"/>
                  <a:pt x="1919" y="2168"/>
                </a:cubicBezTo>
                <a:cubicBezTo>
                  <a:pt x="1927" y="2157"/>
                  <a:pt x="1942" y="2132"/>
                  <a:pt x="1953" y="2115"/>
                </a:cubicBezTo>
                <a:cubicBezTo>
                  <a:pt x="1975" y="2079"/>
                  <a:pt x="1976" y="2075"/>
                  <a:pt x="1976" y="2073"/>
                </a:cubicBezTo>
                <a:cubicBezTo>
                  <a:pt x="1976" y="2073"/>
                  <a:pt x="1977" y="2071"/>
                  <a:pt x="1978" y="2070"/>
                </a:cubicBezTo>
                <a:cubicBezTo>
                  <a:pt x="1980" y="2067"/>
                  <a:pt x="1993" y="2045"/>
                  <a:pt x="2005" y="2025"/>
                </a:cubicBezTo>
                <a:cubicBezTo>
                  <a:pt x="2018" y="2003"/>
                  <a:pt x="2035" y="1974"/>
                  <a:pt x="2042" y="1961"/>
                </a:cubicBezTo>
                <a:cubicBezTo>
                  <a:pt x="2061" y="1929"/>
                  <a:pt x="2065" y="1917"/>
                  <a:pt x="2072" y="1870"/>
                </a:cubicBezTo>
                <a:cubicBezTo>
                  <a:pt x="2077" y="1829"/>
                  <a:pt x="2086" y="1791"/>
                  <a:pt x="2102" y="1738"/>
                </a:cubicBezTo>
                <a:cubicBezTo>
                  <a:pt x="2107" y="1724"/>
                  <a:pt x="2112" y="1705"/>
                  <a:pt x="2114" y="1695"/>
                </a:cubicBezTo>
                <a:cubicBezTo>
                  <a:pt x="2115" y="1686"/>
                  <a:pt x="2120" y="1667"/>
                  <a:pt x="2125" y="1652"/>
                </a:cubicBezTo>
                <a:cubicBezTo>
                  <a:pt x="2133" y="1624"/>
                  <a:pt x="2139" y="1617"/>
                  <a:pt x="2165" y="1610"/>
                </a:cubicBezTo>
                <a:cubicBezTo>
                  <a:pt x="2178" y="1607"/>
                  <a:pt x="2180" y="1607"/>
                  <a:pt x="2199" y="1614"/>
                </a:cubicBezTo>
                <a:cubicBezTo>
                  <a:pt x="2211" y="1619"/>
                  <a:pt x="2220" y="1624"/>
                  <a:pt x="2222" y="1626"/>
                </a:cubicBezTo>
                <a:cubicBezTo>
                  <a:pt x="2224" y="1628"/>
                  <a:pt x="2228" y="1631"/>
                  <a:pt x="2231" y="1631"/>
                </a:cubicBezTo>
                <a:cubicBezTo>
                  <a:pt x="2233" y="1632"/>
                  <a:pt x="2238" y="1637"/>
                  <a:pt x="2245" y="1645"/>
                </a:cubicBezTo>
                <a:cubicBezTo>
                  <a:pt x="2259" y="1665"/>
                  <a:pt x="2265" y="1665"/>
                  <a:pt x="2267" y="1665"/>
                </a:cubicBezTo>
                <a:cubicBezTo>
                  <a:pt x="2269" y="1665"/>
                  <a:pt x="2271" y="1664"/>
                  <a:pt x="2272" y="1663"/>
                </a:cubicBezTo>
                <a:cubicBezTo>
                  <a:pt x="2277" y="1658"/>
                  <a:pt x="2281" y="1622"/>
                  <a:pt x="2280" y="1609"/>
                </a:cubicBezTo>
                <a:cubicBezTo>
                  <a:pt x="2279" y="1585"/>
                  <a:pt x="2266" y="1553"/>
                  <a:pt x="2252" y="1541"/>
                </a:cubicBezTo>
                <a:cubicBezTo>
                  <a:pt x="2236" y="1527"/>
                  <a:pt x="2217" y="1525"/>
                  <a:pt x="2160" y="1528"/>
                </a:cubicBezTo>
                <a:cubicBezTo>
                  <a:pt x="2067" y="1534"/>
                  <a:pt x="2052" y="1540"/>
                  <a:pt x="1972" y="1597"/>
                </a:cubicBezTo>
                <a:cubicBezTo>
                  <a:pt x="1966" y="1601"/>
                  <a:pt x="1951" y="1611"/>
                  <a:pt x="1937" y="1620"/>
                </a:cubicBezTo>
                <a:cubicBezTo>
                  <a:pt x="1909" y="1638"/>
                  <a:pt x="1893" y="1652"/>
                  <a:pt x="1860" y="1689"/>
                </a:cubicBezTo>
                <a:cubicBezTo>
                  <a:pt x="1824" y="1732"/>
                  <a:pt x="1803" y="1770"/>
                  <a:pt x="1784" y="1830"/>
                </a:cubicBezTo>
                <a:cubicBezTo>
                  <a:pt x="1780" y="1844"/>
                  <a:pt x="1775" y="1859"/>
                  <a:pt x="1774" y="1862"/>
                </a:cubicBezTo>
                <a:cubicBezTo>
                  <a:pt x="1772" y="1865"/>
                  <a:pt x="1768" y="1882"/>
                  <a:pt x="1763" y="1899"/>
                </a:cubicBezTo>
                <a:cubicBezTo>
                  <a:pt x="1758" y="1916"/>
                  <a:pt x="1751" y="1940"/>
                  <a:pt x="1746" y="1952"/>
                </a:cubicBezTo>
                <a:cubicBezTo>
                  <a:pt x="1733" y="1991"/>
                  <a:pt x="1722" y="2058"/>
                  <a:pt x="1721" y="2111"/>
                </a:cubicBezTo>
                <a:cubicBezTo>
                  <a:pt x="1720" y="2156"/>
                  <a:pt x="1719" y="2169"/>
                  <a:pt x="1714" y="2191"/>
                </a:cubicBezTo>
                <a:cubicBezTo>
                  <a:pt x="1707" y="2221"/>
                  <a:pt x="1705" y="2227"/>
                  <a:pt x="1689" y="2256"/>
                </a:cubicBezTo>
                <a:cubicBezTo>
                  <a:pt x="1681" y="2270"/>
                  <a:pt x="1667" y="2297"/>
                  <a:pt x="1657" y="2317"/>
                </a:cubicBezTo>
                <a:cubicBezTo>
                  <a:pt x="1647" y="2336"/>
                  <a:pt x="1636" y="2358"/>
                  <a:pt x="1631" y="2366"/>
                </a:cubicBezTo>
                <a:cubicBezTo>
                  <a:pt x="1626" y="2374"/>
                  <a:pt x="1615" y="2394"/>
                  <a:pt x="1605" y="2411"/>
                </a:cubicBezTo>
                <a:cubicBezTo>
                  <a:pt x="1595" y="2428"/>
                  <a:pt x="1582" y="2448"/>
                  <a:pt x="1577" y="2455"/>
                </a:cubicBezTo>
                <a:cubicBezTo>
                  <a:pt x="1567" y="2471"/>
                  <a:pt x="1552" y="2497"/>
                  <a:pt x="1547" y="2511"/>
                </a:cubicBezTo>
                <a:cubicBezTo>
                  <a:pt x="1550" y="2479"/>
                  <a:pt x="1544" y="2361"/>
                  <a:pt x="1539" y="2334"/>
                </a:cubicBezTo>
                <a:cubicBezTo>
                  <a:pt x="1537" y="2324"/>
                  <a:pt x="1534" y="2306"/>
                  <a:pt x="1532" y="2296"/>
                </a:cubicBezTo>
                <a:cubicBezTo>
                  <a:pt x="1531" y="2285"/>
                  <a:pt x="1529" y="2272"/>
                  <a:pt x="1528" y="2266"/>
                </a:cubicBezTo>
                <a:cubicBezTo>
                  <a:pt x="1526" y="2260"/>
                  <a:pt x="1524" y="2249"/>
                  <a:pt x="1523" y="2241"/>
                </a:cubicBezTo>
                <a:cubicBezTo>
                  <a:pt x="1522" y="2233"/>
                  <a:pt x="1519" y="2219"/>
                  <a:pt x="1518" y="2211"/>
                </a:cubicBezTo>
                <a:cubicBezTo>
                  <a:pt x="1514" y="2188"/>
                  <a:pt x="1500" y="2130"/>
                  <a:pt x="1494" y="2112"/>
                </a:cubicBezTo>
                <a:cubicBezTo>
                  <a:pt x="1486" y="2084"/>
                  <a:pt x="1476" y="2044"/>
                  <a:pt x="1475" y="2031"/>
                </a:cubicBezTo>
                <a:cubicBezTo>
                  <a:pt x="1472" y="1982"/>
                  <a:pt x="1479" y="1950"/>
                  <a:pt x="1502" y="1899"/>
                </a:cubicBezTo>
                <a:cubicBezTo>
                  <a:pt x="1516" y="1870"/>
                  <a:pt x="1520" y="1853"/>
                  <a:pt x="1522" y="1827"/>
                </a:cubicBezTo>
                <a:cubicBezTo>
                  <a:pt x="1526" y="1753"/>
                  <a:pt x="1557" y="1664"/>
                  <a:pt x="1607" y="1578"/>
                </a:cubicBezTo>
                <a:cubicBezTo>
                  <a:pt x="1612" y="1570"/>
                  <a:pt x="1621" y="1554"/>
                  <a:pt x="1621" y="1551"/>
                </a:cubicBezTo>
                <a:lnTo>
                  <a:pt x="1621" y="1550"/>
                </a:lnTo>
                <a:cubicBezTo>
                  <a:pt x="1629" y="1547"/>
                  <a:pt x="1657" y="1484"/>
                  <a:pt x="1664" y="1461"/>
                </a:cubicBezTo>
                <a:cubicBezTo>
                  <a:pt x="1677" y="1420"/>
                  <a:pt x="1692" y="1341"/>
                  <a:pt x="1693" y="1303"/>
                </a:cubicBezTo>
                <a:cubicBezTo>
                  <a:pt x="1693" y="1284"/>
                  <a:pt x="1693" y="1239"/>
                  <a:pt x="1691" y="1202"/>
                </a:cubicBezTo>
                <a:cubicBezTo>
                  <a:pt x="1685" y="1052"/>
                  <a:pt x="1685" y="1047"/>
                  <a:pt x="1691" y="1006"/>
                </a:cubicBezTo>
                <a:cubicBezTo>
                  <a:pt x="1698" y="954"/>
                  <a:pt x="1712" y="898"/>
                  <a:pt x="1756" y="745"/>
                </a:cubicBezTo>
                <a:cubicBezTo>
                  <a:pt x="1789" y="632"/>
                  <a:pt x="1794" y="585"/>
                  <a:pt x="1788" y="478"/>
                </a:cubicBezTo>
                <a:cubicBezTo>
                  <a:pt x="1784" y="414"/>
                  <a:pt x="1778" y="351"/>
                  <a:pt x="1773" y="326"/>
                </a:cubicBezTo>
                <a:cubicBezTo>
                  <a:pt x="1772" y="321"/>
                  <a:pt x="1769" y="301"/>
                  <a:pt x="1765" y="282"/>
                </a:cubicBezTo>
                <a:cubicBezTo>
                  <a:pt x="1763" y="264"/>
                  <a:pt x="1759" y="244"/>
                  <a:pt x="1759" y="241"/>
                </a:cubicBezTo>
                <a:cubicBezTo>
                  <a:pt x="1758" y="238"/>
                  <a:pt x="1756" y="227"/>
                  <a:pt x="1754" y="216"/>
                </a:cubicBezTo>
                <a:cubicBezTo>
                  <a:pt x="1753" y="208"/>
                  <a:pt x="1751" y="195"/>
                  <a:pt x="1749" y="193"/>
                </a:cubicBezTo>
                <a:cubicBezTo>
                  <a:pt x="1750" y="193"/>
                  <a:pt x="1750" y="193"/>
                  <a:pt x="1750" y="193"/>
                </a:cubicBezTo>
                <a:cubicBezTo>
                  <a:pt x="1749" y="192"/>
                  <a:pt x="1747" y="182"/>
                  <a:pt x="1745" y="167"/>
                </a:cubicBezTo>
                <a:cubicBezTo>
                  <a:pt x="1744" y="155"/>
                  <a:pt x="1741" y="140"/>
                  <a:pt x="1740" y="137"/>
                </a:cubicBezTo>
                <a:cubicBezTo>
                  <a:pt x="1739" y="134"/>
                  <a:pt x="1732" y="92"/>
                  <a:pt x="1726" y="44"/>
                </a:cubicBezTo>
                <a:cubicBezTo>
                  <a:pt x="1720" y="7"/>
                  <a:pt x="1717" y="2"/>
                  <a:pt x="1714" y="0"/>
                </a:cubicBezTo>
                <a:cubicBezTo>
                  <a:pt x="1713" y="0"/>
                  <a:pt x="1712" y="0"/>
                  <a:pt x="1711" y="0"/>
                </a:cubicBezTo>
                <a:cubicBezTo>
                  <a:pt x="1708" y="2"/>
                  <a:pt x="1702" y="14"/>
                  <a:pt x="1695" y="37"/>
                </a:cubicBezTo>
                <a:cubicBezTo>
                  <a:pt x="1689" y="57"/>
                  <a:pt x="1682" y="86"/>
                  <a:pt x="1680" y="101"/>
                </a:cubicBezTo>
                <a:cubicBezTo>
                  <a:pt x="1679" y="116"/>
                  <a:pt x="1676" y="135"/>
                  <a:pt x="1674" y="143"/>
                </a:cubicBezTo>
                <a:cubicBezTo>
                  <a:pt x="1672" y="151"/>
                  <a:pt x="1670" y="161"/>
                  <a:pt x="1669" y="164"/>
                </a:cubicBezTo>
                <a:cubicBezTo>
                  <a:pt x="1669" y="168"/>
                  <a:pt x="1664" y="190"/>
                  <a:pt x="1659" y="213"/>
                </a:cubicBezTo>
                <a:cubicBezTo>
                  <a:pt x="1643" y="285"/>
                  <a:pt x="1642" y="289"/>
                  <a:pt x="1594" y="396"/>
                </a:cubicBezTo>
                <a:cubicBezTo>
                  <a:pt x="1576" y="435"/>
                  <a:pt x="1554" y="483"/>
                  <a:pt x="1549" y="493"/>
                </a:cubicBezTo>
                <a:cubicBezTo>
                  <a:pt x="1547" y="496"/>
                  <a:pt x="1544" y="502"/>
                  <a:pt x="1541" y="508"/>
                </a:cubicBezTo>
                <a:cubicBezTo>
                  <a:pt x="1538" y="514"/>
                  <a:pt x="1518" y="550"/>
                  <a:pt x="1495" y="588"/>
                </a:cubicBezTo>
                <a:cubicBezTo>
                  <a:pt x="1473" y="627"/>
                  <a:pt x="1448" y="671"/>
                  <a:pt x="1441" y="686"/>
                </a:cubicBezTo>
                <a:cubicBezTo>
                  <a:pt x="1433" y="702"/>
                  <a:pt x="1417" y="733"/>
                  <a:pt x="1405" y="756"/>
                </a:cubicBezTo>
                <a:cubicBezTo>
                  <a:pt x="1394" y="778"/>
                  <a:pt x="1381" y="805"/>
                  <a:pt x="1376" y="813"/>
                </a:cubicBezTo>
                <a:cubicBezTo>
                  <a:pt x="1372" y="822"/>
                  <a:pt x="1366" y="833"/>
                  <a:pt x="1364" y="838"/>
                </a:cubicBezTo>
                <a:cubicBezTo>
                  <a:pt x="1350" y="864"/>
                  <a:pt x="1319" y="941"/>
                  <a:pt x="1311" y="966"/>
                </a:cubicBezTo>
                <a:cubicBezTo>
                  <a:pt x="1294" y="1023"/>
                  <a:pt x="1289" y="1056"/>
                  <a:pt x="1289" y="1107"/>
                </a:cubicBezTo>
                <a:cubicBezTo>
                  <a:pt x="1289" y="1156"/>
                  <a:pt x="1295" y="1250"/>
                  <a:pt x="1300" y="1272"/>
                </a:cubicBezTo>
                <a:cubicBezTo>
                  <a:pt x="1303" y="1284"/>
                  <a:pt x="1306" y="1298"/>
                  <a:pt x="1307" y="1305"/>
                </a:cubicBezTo>
                <a:cubicBezTo>
                  <a:pt x="1308" y="1311"/>
                  <a:pt x="1310" y="1319"/>
                  <a:pt x="1311" y="1322"/>
                </a:cubicBezTo>
                <a:cubicBezTo>
                  <a:pt x="1312" y="1324"/>
                  <a:pt x="1314" y="1329"/>
                  <a:pt x="1315" y="1333"/>
                </a:cubicBezTo>
                <a:cubicBezTo>
                  <a:pt x="1317" y="1343"/>
                  <a:pt x="1334" y="1386"/>
                  <a:pt x="1338" y="1394"/>
                </a:cubicBezTo>
                <a:cubicBezTo>
                  <a:pt x="1339" y="1396"/>
                  <a:pt x="1344" y="1408"/>
                  <a:pt x="1349" y="1421"/>
                </a:cubicBezTo>
                <a:cubicBezTo>
                  <a:pt x="1353" y="1433"/>
                  <a:pt x="1360" y="1454"/>
                  <a:pt x="1365" y="1465"/>
                </a:cubicBezTo>
                <a:cubicBezTo>
                  <a:pt x="1393" y="1541"/>
                  <a:pt x="1401" y="1566"/>
                  <a:pt x="1402" y="1592"/>
                </a:cubicBezTo>
                <a:cubicBezTo>
                  <a:pt x="1403" y="1624"/>
                  <a:pt x="1403" y="1677"/>
                  <a:pt x="1402" y="1682"/>
                </a:cubicBezTo>
                <a:cubicBezTo>
                  <a:pt x="1399" y="1692"/>
                  <a:pt x="1410" y="1846"/>
                  <a:pt x="1415" y="1879"/>
                </a:cubicBezTo>
                <a:cubicBezTo>
                  <a:pt x="1421" y="1916"/>
                  <a:pt x="1436" y="1996"/>
                  <a:pt x="1440" y="2003"/>
                </a:cubicBezTo>
                <a:cubicBezTo>
                  <a:pt x="1441" y="2005"/>
                  <a:pt x="1441" y="2008"/>
                  <a:pt x="1441" y="2008"/>
                </a:cubicBezTo>
                <a:cubicBezTo>
                  <a:pt x="1441" y="2011"/>
                  <a:pt x="1446" y="2027"/>
                  <a:pt x="1448" y="2036"/>
                </a:cubicBezTo>
                <a:cubicBezTo>
                  <a:pt x="1452" y="2049"/>
                  <a:pt x="1457" y="2065"/>
                  <a:pt x="1458" y="2071"/>
                </a:cubicBezTo>
                <a:cubicBezTo>
                  <a:pt x="1461" y="2087"/>
                  <a:pt x="1471" y="2124"/>
                  <a:pt x="1479" y="2152"/>
                </a:cubicBezTo>
                <a:cubicBezTo>
                  <a:pt x="1487" y="2177"/>
                  <a:pt x="1494" y="2210"/>
                  <a:pt x="1504" y="2274"/>
                </a:cubicBezTo>
                <a:cubicBezTo>
                  <a:pt x="1505" y="2285"/>
                  <a:pt x="1508" y="2302"/>
                  <a:pt x="1511" y="2311"/>
                </a:cubicBezTo>
                <a:cubicBezTo>
                  <a:pt x="1516" y="2335"/>
                  <a:pt x="1526" y="2466"/>
                  <a:pt x="1524" y="2495"/>
                </a:cubicBezTo>
                <a:cubicBezTo>
                  <a:pt x="1521" y="2562"/>
                  <a:pt x="1518" y="2599"/>
                  <a:pt x="1516" y="2608"/>
                </a:cubicBezTo>
                <a:cubicBezTo>
                  <a:pt x="1515" y="2614"/>
                  <a:pt x="1514" y="2624"/>
                  <a:pt x="1513" y="2629"/>
                </a:cubicBezTo>
                <a:cubicBezTo>
                  <a:pt x="1513" y="2635"/>
                  <a:pt x="1511" y="2647"/>
                  <a:pt x="1510" y="2656"/>
                </a:cubicBezTo>
                <a:cubicBezTo>
                  <a:pt x="1502" y="2720"/>
                  <a:pt x="1500" y="2745"/>
                  <a:pt x="1498" y="2783"/>
                </a:cubicBezTo>
                <a:cubicBezTo>
                  <a:pt x="1497" y="2813"/>
                  <a:pt x="1496" y="2841"/>
                  <a:pt x="1495" y="2854"/>
                </a:cubicBezTo>
                <a:cubicBezTo>
                  <a:pt x="1491" y="2848"/>
                  <a:pt x="1484" y="2838"/>
                  <a:pt x="1476" y="2824"/>
                </a:cubicBezTo>
                <a:cubicBezTo>
                  <a:pt x="1438" y="2760"/>
                  <a:pt x="1401" y="2715"/>
                  <a:pt x="1317" y="2632"/>
                </a:cubicBezTo>
                <a:cubicBezTo>
                  <a:pt x="1307" y="2622"/>
                  <a:pt x="1294" y="2609"/>
                  <a:pt x="1288" y="2602"/>
                </a:cubicBezTo>
                <a:cubicBezTo>
                  <a:pt x="1276" y="2589"/>
                  <a:pt x="1235" y="2559"/>
                  <a:pt x="1204" y="2538"/>
                </a:cubicBezTo>
                <a:cubicBezTo>
                  <a:pt x="1183" y="2524"/>
                  <a:pt x="1135" y="2491"/>
                  <a:pt x="1126" y="2491"/>
                </a:cubicBezTo>
                <a:lnTo>
                  <a:pt x="1126" y="2491"/>
                </a:lnTo>
                <a:cubicBezTo>
                  <a:pt x="1126" y="2488"/>
                  <a:pt x="1120" y="2484"/>
                  <a:pt x="1067" y="2462"/>
                </a:cubicBezTo>
                <a:cubicBezTo>
                  <a:pt x="1031" y="2448"/>
                  <a:pt x="996" y="2435"/>
                  <a:pt x="977" y="2429"/>
                </a:cubicBezTo>
                <a:cubicBezTo>
                  <a:pt x="934" y="2416"/>
                  <a:pt x="905" y="2410"/>
                  <a:pt x="856" y="2404"/>
                </a:cubicBezTo>
                <a:cubicBezTo>
                  <a:pt x="812" y="2398"/>
                  <a:pt x="700" y="2405"/>
                  <a:pt x="652" y="2417"/>
                </a:cubicBezTo>
                <a:cubicBezTo>
                  <a:pt x="569" y="2437"/>
                  <a:pt x="518" y="2468"/>
                  <a:pt x="476" y="2522"/>
                </a:cubicBezTo>
                <a:cubicBezTo>
                  <a:pt x="451" y="2554"/>
                  <a:pt x="405" y="2605"/>
                  <a:pt x="384" y="2625"/>
                </a:cubicBezTo>
                <a:cubicBezTo>
                  <a:pt x="375" y="2634"/>
                  <a:pt x="348" y="2662"/>
                  <a:pt x="325" y="2687"/>
                </a:cubicBezTo>
                <a:cubicBezTo>
                  <a:pt x="301" y="2713"/>
                  <a:pt x="268" y="2748"/>
                  <a:pt x="250" y="2767"/>
                </a:cubicBezTo>
                <a:cubicBezTo>
                  <a:pt x="188" y="2831"/>
                  <a:pt x="147" y="2885"/>
                  <a:pt x="122" y="2936"/>
                </a:cubicBezTo>
                <a:cubicBezTo>
                  <a:pt x="88" y="3003"/>
                  <a:pt x="72" y="3059"/>
                  <a:pt x="68" y="3117"/>
                </a:cubicBezTo>
                <a:cubicBezTo>
                  <a:pt x="67" y="3129"/>
                  <a:pt x="62" y="3192"/>
                  <a:pt x="58" y="3242"/>
                </a:cubicBezTo>
                <a:cubicBezTo>
                  <a:pt x="55" y="3276"/>
                  <a:pt x="58" y="3311"/>
                  <a:pt x="67" y="3337"/>
                </a:cubicBezTo>
                <a:cubicBezTo>
                  <a:pt x="77" y="3368"/>
                  <a:pt x="87" y="3394"/>
                  <a:pt x="96" y="3409"/>
                </a:cubicBezTo>
                <a:cubicBezTo>
                  <a:pt x="100" y="3415"/>
                  <a:pt x="108" y="3430"/>
                  <a:pt x="115" y="3441"/>
                </a:cubicBezTo>
                <a:cubicBezTo>
                  <a:pt x="122" y="3453"/>
                  <a:pt x="138" y="3482"/>
                  <a:pt x="152" y="3505"/>
                </a:cubicBezTo>
                <a:cubicBezTo>
                  <a:pt x="165" y="3528"/>
                  <a:pt x="183" y="3562"/>
                  <a:pt x="192" y="3582"/>
                </a:cubicBezTo>
                <a:cubicBezTo>
                  <a:pt x="209" y="3618"/>
                  <a:pt x="210" y="3620"/>
                  <a:pt x="226" y="3647"/>
                </a:cubicBezTo>
                <a:cubicBezTo>
                  <a:pt x="245" y="3678"/>
                  <a:pt x="247" y="3681"/>
                  <a:pt x="251" y="3685"/>
                </a:cubicBezTo>
                <a:cubicBezTo>
                  <a:pt x="253" y="3686"/>
                  <a:pt x="255" y="3690"/>
                  <a:pt x="256" y="3693"/>
                </a:cubicBezTo>
                <a:cubicBezTo>
                  <a:pt x="257" y="3696"/>
                  <a:pt x="260" y="3701"/>
                  <a:pt x="264" y="3701"/>
                </a:cubicBezTo>
                <a:lnTo>
                  <a:pt x="264" y="3701"/>
                </a:lnTo>
                <a:cubicBezTo>
                  <a:pt x="264" y="3706"/>
                  <a:pt x="290" y="3737"/>
                  <a:pt x="294" y="3740"/>
                </a:cubicBezTo>
                <a:cubicBezTo>
                  <a:pt x="295" y="3741"/>
                  <a:pt x="300" y="3746"/>
                  <a:pt x="306" y="3754"/>
                </a:cubicBezTo>
                <a:cubicBezTo>
                  <a:pt x="315" y="3764"/>
                  <a:pt x="340" y="3791"/>
                  <a:pt x="348" y="3791"/>
                </a:cubicBezTo>
                <a:cubicBezTo>
                  <a:pt x="350" y="3791"/>
                  <a:pt x="351" y="3790"/>
                  <a:pt x="352" y="3789"/>
                </a:cubicBezTo>
                <a:cubicBezTo>
                  <a:pt x="353" y="3788"/>
                  <a:pt x="354" y="3787"/>
                  <a:pt x="353" y="3767"/>
                </a:cubicBezTo>
                <a:cubicBezTo>
                  <a:pt x="353" y="3755"/>
                  <a:pt x="352" y="3739"/>
                  <a:pt x="351" y="3723"/>
                </a:cubicBezTo>
                <a:cubicBezTo>
                  <a:pt x="347" y="3667"/>
                  <a:pt x="346" y="3657"/>
                  <a:pt x="337" y="3628"/>
                </a:cubicBezTo>
                <a:cubicBezTo>
                  <a:pt x="332" y="3610"/>
                  <a:pt x="325" y="3588"/>
                  <a:pt x="323" y="3578"/>
                </a:cubicBezTo>
                <a:cubicBezTo>
                  <a:pt x="304" y="3499"/>
                  <a:pt x="289" y="3313"/>
                  <a:pt x="296" y="3253"/>
                </a:cubicBezTo>
                <a:cubicBezTo>
                  <a:pt x="296" y="3248"/>
                  <a:pt x="297" y="3240"/>
                  <a:pt x="298" y="3234"/>
                </a:cubicBezTo>
                <a:cubicBezTo>
                  <a:pt x="301" y="3200"/>
                  <a:pt x="303" y="3186"/>
                  <a:pt x="305" y="3176"/>
                </a:cubicBezTo>
                <a:cubicBezTo>
                  <a:pt x="310" y="3152"/>
                  <a:pt x="317" y="3124"/>
                  <a:pt x="319" y="3118"/>
                </a:cubicBezTo>
                <a:cubicBezTo>
                  <a:pt x="323" y="3107"/>
                  <a:pt x="335" y="3055"/>
                  <a:pt x="340" y="3027"/>
                </a:cubicBezTo>
                <a:cubicBezTo>
                  <a:pt x="343" y="3012"/>
                  <a:pt x="346" y="2995"/>
                  <a:pt x="347" y="2991"/>
                </a:cubicBezTo>
                <a:cubicBezTo>
                  <a:pt x="348" y="2986"/>
                  <a:pt x="351" y="2972"/>
                  <a:pt x="353" y="2962"/>
                </a:cubicBezTo>
                <a:cubicBezTo>
                  <a:pt x="362" y="2910"/>
                  <a:pt x="366" y="2898"/>
                  <a:pt x="386" y="2868"/>
                </a:cubicBezTo>
                <a:cubicBezTo>
                  <a:pt x="396" y="2852"/>
                  <a:pt x="407" y="2835"/>
                  <a:pt x="409" y="2832"/>
                </a:cubicBezTo>
                <a:cubicBezTo>
                  <a:pt x="414" y="2824"/>
                  <a:pt x="431" y="2801"/>
                  <a:pt x="447" y="2780"/>
                </a:cubicBezTo>
                <a:cubicBezTo>
                  <a:pt x="454" y="2772"/>
                  <a:pt x="461" y="2762"/>
                  <a:pt x="464" y="2758"/>
                </a:cubicBezTo>
                <a:cubicBezTo>
                  <a:pt x="467" y="2754"/>
                  <a:pt x="477" y="2744"/>
                  <a:pt x="485" y="2736"/>
                </a:cubicBezTo>
                <a:cubicBezTo>
                  <a:pt x="492" y="2731"/>
                  <a:pt x="503" y="2721"/>
                  <a:pt x="504" y="2719"/>
                </a:cubicBezTo>
                <a:cubicBezTo>
                  <a:pt x="504" y="2718"/>
                  <a:pt x="504" y="2718"/>
                  <a:pt x="505" y="2718"/>
                </a:cubicBezTo>
                <a:cubicBezTo>
                  <a:pt x="509" y="2718"/>
                  <a:pt x="518" y="2710"/>
                  <a:pt x="519" y="2710"/>
                </a:cubicBezTo>
                <a:cubicBezTo>
                  <a:pt x="527" y="2703"/>
                  <a:pt x="573" y="2675"/>
                  <a:pt x="595" y="2664"/>
                </a:cubicBezTo>
                <a:cubicBezTo>
                  <a:pt x="629" y="2647"/>
                  <a:pt x="665" y="2633"/>
                  <a:pt x="713" y="2620"/>
                </a:cubicBezTo>
                <a:cubicBezTo>
                  <a:pt x="747" y="2611"/>
                  <a:pt x="841" y="2603"/>
                  <a:pt x="863" y="2606"/>
                </a:cubicBezTo>
                <a:cubicBezTo>
                  <a:pt x="883" y="2610"/>
                  <a:pt x="908" y="2605"/>
                  <a:pt x="938" y="2593"/>
                </a:cubicBezTo>
                <a:cubicBezTo>
                  <a:pt x="975" y="2578"/>
                  <a:pt x="1043" y="2562"/>
                  <a:pt x="1079" y="2560"/>
                </a:cubicBezTo>
                <a:cubicBezTo>
                  <a:pt x="1102" y="2559"/>
                  <a:pt x="1145" y="2562"/>
                  <a:pt x="1179" y="2568"/>
                </a:cubicBezTo>
                <a:cubicBezTo>
                  <a:pt x="1193" y="2570"/>
                  <a:pt x="1217" y="2579"/>
                  <a:pt x="1227" y="2586"/>
                </a:cubicBezTo>
                <a:cubicBezTo>
                  <a:pt x="1240" y="2594"/>
                  <a:pt x="1269" y="2620"/>
                  <a:pt x="1308" y="2658"/>
                </a:cubicBezTo>
                <a:cubicBezTo>
                  <a:pt x="1402" y="2748"/>
                  <a:pt x="1459" y="2824"/>
                  <a:pt x="1482" y="2890"/>
                </a:cubicBezTo>
                <a:cubicBezTo>
                  <a:pt x="1490" y="2913"/>
                  <a:pt x="1492" y="2924"/>
                  <a:pt x="1494" y="2952"/>
                </a:cubicBezTo>
                <a:cubicBezTo>
                  <a:pt x="1497" y="2984"/>
                  <a:pt x="1501" y="3016"/>
                  <a:pt x="1505" y="3033"/>
                </a:cubicBezTo>
                <a:cubicBezTo>
                  <a:pt x="1505" y="3036"/>
                  <a:pt x="1509" y="3076"/>
                  <a:pt x="1513" y="3130"/>
                </a:cubicBezTo>
                <a:cubicBezTo>
                  <a:pt x="1520" y="3216"/>
                  <a:pt x="1523" y="3246"/>
                  <a:pt x="1529" y="3290"/>
                </a:cubicBezTo>
                <a:cubicBezTo>
                  <a:pt x="1533" y="3313"/>
                  <a:pt x="1539" y="3350"/>
                  <a:pt x="1542" y="3360"/>
                </a:cubicBezTo>
                <a:cubicBezTo>
                  <a:pt x="1543" y="3364"/>
                  <a:pt x="1546" y="3375"/>
                  <a:pt x="1548" y="3384"/>
                </a:cubicBezTo>
                <a:cubicBezTo>
                  <a:pt x="1551" y="3394"/>
                  <a:pt x="1557" y="3414"/>
                  <a:pt x="1563" y="3430"/>
                </a:cubicBezTo>
                <a:cubicBezTo>
                  <a:pt x="1576" y="3467"/>
                  <a:pt x="1592" y="3513"/>
                  <a:pt x="1597" y="3531"/>
                </a:cubicBezTo>
                <a:cubicBezTo>
                  <a:pt x="1599" y="3538"/>
                  <a:pt x="1602" y="3549"/>
                  <a:pt x="1604" y="3556"/>
                </a:cubicBezTo>
                <a:cubicBezTo>
                  <a:pt x="1606" y="3562"/>
                  <a:pt x="1608" y="3571"/>
                  <a:pt x="1609" y="3576"/>
                </a:cubicBezTo>
                <a:cubicBezTo>
                  <a:pt x="1610" y="3581"/>
                  <a:pt x="1613" y="3592"/>
                  <a:pt x="1615" y="3600"/>
                </a:cubicBezTo>
                <a:cubicBezTo>
                  <a:pt x="1624" y="3633"/>
                  <a:pt x="1631" y="3716"/>
                  <a:pt x="1630" y="3772"/>
                </a:cubicBezTo>
                <a:cubicBezTo>
                  <a:pt x="1630" y="3787"/>
                  <a:pt x="1629" y="3803"/>
                  <a:pt x="1629" y="3809"/>
                </a:cubicBezTo>
                <a:cubicBezTo>
                  <a:pt x="1628" y="3854"/>
                  <a:pt x="1613" y="3940"/>
                  <a:pt x="1592" y="4014"/>
                </a:cubicBezTo>
                <a:cubicBezTo>
                  <a:pt x="1590" y="4021"/>
                  <a:pt x="1584" y="4041"/>
                  <a:pt x="1581" y="4049"/>
                </a:cubicBezTo>
                <a:cubicBezTo>
                  <a:pt x="1580" y="4047"/>
                  <a:pt x="1580" y="4043"/>
                  <a:pt x="1579" y="4038"/>
                </a:cubicBezTo>
                <a:cubicBezTo>
                  <a:pt x="1578" y="4019"/>
                  <a:pt x="1564" y="3988"/>
                  <a:pt x="1547" y="3967"/>
                </a:cubicBezTo>
                <a:cubicBezTo>
                  <a:pt x="1542" y="3960"/>
                  <a:pt x="1523" y="3940"/>
                  <a:pt x="1503" y="3922"/>
                </a:cubicBezTo>
                <a:cubicBezTo>
                  <a:pt x="1469" y="3890"/>
                  <a:pt x="1414" y="3828"/>
                  <a:pt x="1388" y="3791"/>
                </a:cubicBezTo>
                <a:cubicBezTo>
                  <a:pt x="1354" y="3743"/>
                  <a:pt x="1310" y="3639"/>
                  <a:pt x="1299" y="3582"/>
                </a:cubicBezTo>
                <a:cubicBezTo>
                  <a:pt x="1296" y="3570"/>
                  <a:pt x="1268" y="3474"/>
                  <a:pt x="1256" y="3440"/>
                </a:cubicBezTo>
                <a:cubicBezTo>
                  <a:pt x="1239" y="3389"/>
                  <a:pt x="1202" y="3319"/>
                  <a:pt x="1174" y="3285"/>
                </a:cubicBezTo>
                <a:cubicBezTo>
                  <a:pt x="1156" y="3264"/>
                  <a:pt x="1117" y="3233"/>
                  <a:pt x="1095" y="3222"/>
                </a:cubicBezTo>
                <a:cubicBezTo>
                  <a:pt x="1081" y="3215"/>
                  <a:pt x="1076" y="3215"/>
                  <a:pt x="1050" y="3217"/>
                </a:cubicBezTo>
                <a:cubicBezTo>
                  <a:pt x="1002" y="3220"/>
                  <a:pt x="945" y="3227"/>
                  <a:pt x="930" y="3232"/>
                </a:cubicBezTo>
                <a:cubicBezTo>
                  <a:pt x="911" y="3238"/>
                  <a:pt x="850" y="3274"/>
                  <a:pt x="831" y="3290"/>
                </a:cubicBezTo>
                <a:cubicBezTo>
                  <a:pt x="814" y="3305"/>
                  <a:pt x="777" y="3347"/>
                  <a:pt x="760" y="3371"/>
                </a:cubicBezTo>
                <a:cubicBezTo>
                  <a:pt x="721" y="3426"/>
                  <a:pt x="712" y="3455"/>
                  <a:pt x="701" y="3550"/>
                </a:cubicBezTo>
                <a:cubicBezTo>
                  <a:pt x="697" y="3587"/>
                  <a:pt x="700" y="3632"/>
                  <a:pt x="707" y="3649"/>
                </a:cubicBezTo>
                <a:cubicBezTo>
                  <a:pt x="708" y="3651"/>
                  <a:pt x="709" y="3653"/>
                  <a:pt x="709" y="3654"/>
                </a:cubicBezTo>
                <a:cubicBezTo>
                  <a:pt x="709" y="3655"/>
                  <a:pt x="708" y="3657"/>
                  <a:pt x="712" y="3665"/>
                </a:cubicBezTo>
                <a:cubicBezTo>
                  <a:pt x="714" y="3669"/>
                  <a:pt x="716" y="3675"/>
                  <a:pt x="716" y="3678"/>
                </a:cubicBezTo>
                <a:cubicBezTo>
                  <a:pt x="718" y="3686"/>
                  <a:pt x="732" y="3725"/>
                  <a:pt x="754" y="3781"/>
                </a:cubicBezTo>
                <a:cubicBezTo>
                  <a:pt x="764" y="3804"/>
                  <a:pt x="774" y="3835"/>
                  <a:pt x="777" y="3849"/>
                </a:cubicBezTo>
                <a:cubicBezTo>
                  <a:pt x="781" y="3863"/>
                  <a:pt x="787" y="3885"/>
                  <a:pt x="792" y="3897"/>
                </a:cubicBezTo>
                <a:cubicBezTo>
                  <a:pt x="799" y="3914"/>
                  <a:pt x="800" y="3918"/>
                  <a:pt x="804" y="3918"/>
                </a:cubicBezTo>
                <a:cubicBezTo>
                  <a:pt x="808" y="3917"/>
                  <a:pt x="809" y="3914"/>
                  <a:pt x="810" y="3910"/>
                </a:cubicBezTo>
                <a:cubicBezTo>
                  <a:pt x="816" y="3892"/>
                  <a:pt x="823" y="3864"/>
                  <a:pt x="822" y="3857"/>
                </a:cubicBezTo>
                <a:cubicBezTo>
                  <a:pt x="821" y="3839"/>
                  <a:pt x="848" y="3745"/>
                  <a:pt x="863" y="3710"/>
                </a:cubicBezTo>
                <a:cubicBezTo>
                  <a:pt x="874" y="3686"/>
                  <a:pt x="881" y="3672"/>
                  <a:pt x="888" y="3660"/>
                </a:cubicBezTo>
                <a:cubicBezTo>
                  <a:pt x="905" y="3631"/>
                  <a:pt x="928" y="3570"/>
                  <a:pt x="936" y="3535"/>
                </a:cubicBezTo>
                <a:cubicBezTo>
                  <a:pt x="942" y="3508"/>
                  <a:pt x="941" y="3482"/>
                  <a:pt x="933" y="3447"/>
                </a:cubicBezTo>
                <a:lnTo>
                  <a:pt x="932" y="3439"/>
                </a:lnTo>
                <a:lnTo>
                  <a:pt x="936" y="3439"/>
                </a:lnTo>
                <a:cubicBezTo>
                  <a:pt x="954" y="3443"/>
                  <a:pt x="980" y="3463"/>
                  <a:pt x="1005" y="3494"/>
                </a:cubicBezTo>
                <a:cubicBezTo>
                  <a:pt x="1024" y="3518"/>
                  <a:pt x="1066" y="3588"/>
                  <a:pt x="1089" y="3636"/>
                </a:cubicBezTo>
                <a:cubicBezTo>
                  <a:pt x="1110" y="3679"/>
                  <a:pt x="1132" y="3718"/>
                  <a:pt x="1154" y="3747"/>
                </a:cubicBezTo>
                <a:cubicBezTo>
                  <a:pt x="1189" y="3794"/>
                  <a:pt x="1192" y="3798"/>
                  <a:pt x="1195" y="3799"/>
                </a:cubicBezTo>
                <a:cubicBezTo>
                  <a:pt x="1195" y="3799"/>
                  <a:pt x="1196" y="3800"/>
                  <a:pt x="1196" y="3801"/>
                </a:cubicBezTo>
                <a:cubicBezTo>
                  <a:pt x="1196" y="3804"/>
                  <a:pt x="1199" y="3809"/>
                  <a:pt x="1202" y="3812"/>
                </a:cubicBezTo>
                <a:cubicBezTo>
                  <a:pt x="1204" y="3815"/>
                  <a:pt x="1212" y="3826"/>
                  <a:pt x="1220" y="3837"/>
                </a:cubicBezTo>
                <a:cubicBezTo>
                  <a:pt x="1252" y="3884"/>
                  <a:pt x="1271" y="3896"/>
                  <a:pt x="1335" y="3909"/>
                </a:cubicBezTo>
                <a:cubicBezTo>
                  <a:pt x="1355" y="3912"/>
                  <a:pt x="1376" y="3916"/>
                  <a:pt x="1380" y="3917"/>
                </a:cubicBezTo>
                <a:cubicBezTo>
                  <a:pt x="1393" y="3920"/>
                  <a:pt x="1477" y="3949"/>
                  <a:pt x="1496" y="3957"/>
                </a:cubicBezTo>
                <a:cubicBezTo>
                  <a:pt x="1523" y="3968"/>
                  <a:pt x="1540" y="3990"/>
                  <a:pt x="1555" y="4028"/>
                </a:cubicBezTo>
                <a:cubicBezTo>
                  <a:pt x="1561" y="4046"/>
                  <a:pt x="1562" y="4053"/>
                  <a:pt x="1562" y="4082"/>
                </a:cubicBezTo>
                <a:lnTo>
                  <a:pt x="1563" y="4115"/>
                </a:lnTo>
                <a:lnTo>
                  <a:pt x="1539" y="4171"/>
                </a:lnTo>
                <a:cubicBezTo>
                  <a:pt x="1510" y="4240"/>
                  <a:pt x="1489" y="4288"/>
                  <a:pt x="1474" y="4317"/>
                </a:cubicBezTo>
                <a:cubicBezTo>
                  <a:pt x="1468" y="4327"/>
                  <a:pt x="1462" y="4339"/>
                  <a:pt x="1462" y="4343"/>
                </a:cubicBezTo>
                <a:cubicBezTo>
                  <a:pt x="1462" y="4343"/>
                  <a:pt x="1461" y="4345"/>
                  <a:pt x="1459" y="4348"/>
                </a:cubicBezTo>
                <a:cubicBezTo>
                  <a:pt x="1456" y="4352"/>
                  <a:pt x="1449" y="4366"/>
                  <a:pt x="1416" y="4439"/>
                </a:cubicBezTo>
                <a:cubicBezTo>
                  <a:pt x="1406" y="4461"/>
                  <a:pt x="1377" y="4519"/>
                  <a:pt x="1364" y="4544"/>
                </a:cubicBezTo>
                <a:cubicBezTo>
                  <a:pt x="1361" y="4550"/>
                  <a:pt x="1358" y="4556"/>
                  <a:pt x="1357" y="4559"/>
                </a:cubicBezTo>
                <a:cubicBezTo>
                  <a:pt x="1352" y="4571"/>
                  <a:pt x="1332" y="4602"/>
                  <a:pt x="1324" y="4613"/>
                </a:cubicBezTo>
                <a:cubicBezTo>
                  <a:pt x="1322" y="4608"/>
                  <a:pt x="1320" y="4602"/>
                  <a:pt x="1318" y="4594"/>
                </a:cubicBezTo>
                <a:cubicBezTo>
                  <a:pt x="1310" y="4570"/>
                  <a:pt x="1303" y="4552"/>
                  <a:pt x="1271" y="4473"/>
                </a:cubicBezTo>
                <a:cubicBezTo>
                  <a:pt x="1249" y="4416"/>
                  <a:pt x="1241" y="4391"/>
                  <a:pt x="1231" y="4345"/>
                </a:cubicBezTo>
                <a:cubicBezTo>
                  <a:pt x="1227" y="4326"/>
                  <a:pt x="1221" y="4314"/>
                  <a:pt x="1212" y="4309"/>
                </a:cubicBezTo>
                <a:cubicBezTo>
                  <a:pt x="1207" y="4306"/>
                  <a:pt x="1202" y="4305"/>
                  <a:pt x="1196" y="4307"/>
                </a:cubicBezTo>
                <a:cubicBezTo>
                  <a:pt x="1189" y="4309"/>
                  <a:pt x="1184" y="4314"/>
                  <a:pt x="1181" y="4321"/>
                </a:cubicBezTo>
                <a:cubicBezTo>
                  <a:pt x="1176" y="4335"/>
                  <a:pt x="1183" y="4357"/>
                  <a:pt x="1201" y="4383"/>
                </a:cubicBezTo>
                <a:cubicBezTo>
                  <a:pt x="1221" y="4413"/>
                  <a:pt x="1230" y="4431"/>
                  <a:pt x="1256" y="4497"/>
                </a:cubicBezTo>
                <a:cubicBezTo>
                  <a:pt x="1277" y="4548"/>
                  <a:pt x="1289" y="4583"/>
                  <a:pt x="1302" y="4623"/>
                </a:cubicBezTo>
                <a:lnTo>
                  <a:pt x="1308" y="4643"/>
                </a:lnTo>
                <a:lnTo>
                  <a:pt x="1288" y="4677"/>
                </a:lnTo>
                <a:cubicBezTo>
                  <a:pt x="1265" y="4715"/>
                  <a:pt x="1196" y="4833"/>
                  <a:pt x="1191" y="4843"/>
                </a:cubicBezTo>
                <a:cubicBezTo>
                  <a:pt x="1167" y="4888"/>
                  <a:pt x="1143" y="4944"/>
                  <a:pt x="1127" y="4998"/>
                </a:cubicBezTo>
                <a:cubicBezTo>
                  <a:pt x="1117" y="5031"/>
                  <a:pt x="1110" y="5058"/>
                  <a:pt x="1109" y="5063"/>
                </a:cubicBezTo>
                <a:cubicBezTo>
                  <a:pt x="1108" y="5065"/>
                  <a:pt x="1106" y="5074"/>
                  <a:pt x="1103" y="5084"/>
                </a:cubicBezTo>
                <a:cubicBezTo>
                  <a:pt x="1096" y="5107"/>
                  <a:pt x="1076" y="5188"/>
                  <a:pt x="1075" y="5197"/>
                </a:cubicBezTo>
                <a:cubicBezTo>
                  <a:pt x="1075" y="5201"/>
                  <a:pt x="1073" y="5207"/>
                  <a:pt x="1072" y="5211"/>
                </a:cubicBezTo>
                <a:cubicBezTo>
                  <a:pt x="1070" y="5218"/>
                  <a:pt x="1053" y="5295"/>
                  <a:pt x="1049" y="5315"/>
                </a:cubicBezTo>
                <a:cubicBezTo>
                  <a:pt x="1048" y="5317"/>
                  <a:pt x="1041" y="5354"/>
                  <a:pt x="1033" y="5395"/>
                </a:cubicBezTo>
                <a:cubicBezTo>
                  <a:pt x="1026" y="5429"/>
                  <a:pt x="1020" y="5460"/>
                  <a:pt x="1018" y="5472"/>
                </a:cubicBezTo>
                <a:cubicBezTo>
                  <a:pt x="1018" y="5470"/>
                  <a:pt x="1017" y="5468"/>
                  <a:pt x="1017" y="5465"/>
                </a:cubicBezTo>
                <a:cubicBezTo>
                  <a:pt x="1015" y="5452"/>
                  <a:pt x="1006" y="5421"/>
                  <a:pt x="995" y="5392"/>
                </a:cubicBezTo>
                <a:cubicBezTo>
                  <a:pt x="985" y="5364"/>
                  <a:pt x="975" y="5334"/>
                  <a:pt x="972" y="5325"/>
                </a:cubicBezTo>
                <a:cubicBezTo>
                  <a:pt x="965" y="5302"/>
                  <a:pt x="959" y="5257"/>
                  <a:pt x="960" y="5238"/>
                </a:cubicBezTo>
                <a:cubicBezTo>
                  <a:pt x="962" y="5209"/>
                  <a:pt x="979" y="5153"/>
                  <a:pt x="1010" y="5066"/>
                </a:cubicBezTo>
                <a:cubicBezTo>
                  <a:pt x="1016" y="5051"/>
                  <a:pt x="1029" y="5008"/>
                  <a:pt x="1043" y="4959"/>
                </a:cubicBezTo>
                <a:cubicBezTo>
                  <a:pt x="1050" y="4934"/>
                  <a:pt x="1061" y="4896"/>
                  <a:pt x="1068" y="4874"/>
                </a:cubicBezTo>
                <a:cubicBezTo>
                  <a:pt x="1085" y="4814"/>
                  <a:pt x="1101" y="4751"/>
                  <a:pt x="1113" y="4691"/>
                </a:cubicBezTo>
                <a:cubicBezTo>
                  <a:pt x="1117" y="4668"/>
                  <a:pt x="1118" y="4656"/>
                  <a:pt x="1116" y="4621"/>
                </a:cubicBezTo>
                <a:cubicBezTo>
                  <a:pt x="1109" y="4519"/>
                  <a:pt x="1076" y="4429"/>
                  <a:pt x="1025" y="4374"/>
                </a:cubicBezTo>
                <a:cubicBezTo>
                  <a:pt x="1022" y="4370"/>
                  <a:pt x="1003" y="4353"/>
                  <a:pt x="983" y="4335"/>
                </a:cubicBezTo>
                <a:cubicBezTo>
                  <a:pt x="945" y="4299"/>
                  <a:pt x="925" y="4279"/>
                  <a:pt x="910" y="4259"/>
                </a:cubicBezTo>
                <a:cubicBezTo>
                  <a:pt x="901" y="4245"/>
                  <a:pt x="832" y="4128"/>
                  <a:pt x="829" y="4119"/>
                </a:cubicBezTo>
                <a:cubicBezTo>
                  <a:pt x="828" y="4114"/>
                  <a:pt x="819" y="4103"/>
                  <a:pt x="814" y="4102"/>
                </a:cubicBezTo>
                <a:cubicBezTo>
                  <a:pt x="812" y="4101"/>
                  <a:pt x="810" y="4101"/>
                  <a:pt x="809" y="4103"/>
                </a:cubicBezTo>
                <a:cubicBezTo>
                  <a:pt x="803" y="4110"/>
                  <a:pt x="798" y="4156"/>
                  <a:pt x="799" y="4175"/>
                </a:cubicBezTo>
                <a:cubicBezTo>
                  <a:pt x="800" y="4201"/>
                  <a:pt x="796" y="4233"/>
                  <a:pt x="788" y="4259"/>
                </a:cubicBezTo>
                <a:cubicBezTo>
                  <a:pt x="772" y="4307"/>
                  <a:pt x="767" y="4378"/>
                  <a:pt x="777" y="4408"/>
                </a:cubicBezTo>
                <a:cubicBezTo>
                  <a:pt x="779" y="4414"/>
                  <a:pt x="788" y="4428"/>
                  <a:pt x="796" y="4439"/>
                </a:cubicBezTo>
                <a:cubicBezTo>
                  <a:pt x="812" y="4459"/>
                  <a:pt x="843" y="4514"/>
                  <a:pt x="861" y="4552"/>
                </a:cubicBezTo>
                <a:lnTo>
                  <a:pt x="866" y="4562"/>
                </a:lnTo>
                <a:cubicBezTo>
                  <a:pt x="870" y="4570"/>
                  <a:pt x="873" y="4578"/>
                  <a:pt x="874" y="4580"/>
                </a:cubicBezTo>
                <a:cubicBezTo>
                  <a:pt x="876" y="4583"/>
                  <a:pt x="882" y="4595"/>
                  <a:pt x="888" y="4606"/>
                </a:cubicBezTo>
                <a:cubicBezTo>
                  <a:pt x="900" y="4627"/>
                  <a:pt x="912" y="4659"/>
                  <a:pt x="922" y="4697"/>
                </a:cubicBezTo>
                <a:cubicBezTo>
                  <a:pt x="927" y="4716"/>
                  <a:pt x="928" y="4726"/>
                  <a:pt x="928" y="4774"/>
                </a:cubicBezTo>
                <a:cubicBezTo>
                  <a:pt x="928" y="4831"/>
                  <a:pt x="924" y="4894"/>
                  <a:pt x="918" y="4924"/>
                </a:cubicBezTo>
                <a:cubicBezTo>
                  <a:pt x="895" y="5035"/>
                  <a:pt x="894" y="5040"/>
                  <a:pt x="897" y="5088"/>
                </a:cubicBezTo>
                <a:cubicBezTo>
                  <a:pt x="904" y="5198"/>
                  <a:pt x="913" y="5237"/>
                  <a:pt x="962" y="5367"/>
                </a:cubicBezTo>
                <a:lnTo>
                  <a:pt x="991" y="5444"/>
                </a:lnTo>
                <a:lnTo>
                  <a:pt x="994" y="5503"/>
                </a:lnTo>
                <a:cubicBezTo>
                  <a:pt x="998" y="5558"/>
                  <a:pt x="998" y="5564"/>
                  <a:pt x="992" y="5586"/>
                </a:cubicBezTo>
                <a:cubicBezTo>
                  <a:pt x="987" y="5611"/>
                  <a:pt x="962" y="5706"/>
                  <a:pt x="958" y="5717"/>
                </a:cubicBezTo>
                <a:cubicBezTo>
                  <a:pt x="956" y="5723"/>
                  <a:pt x="953" y="5734"/>
                  <a:pt x="952" y="5737"/>
                </a:cubicBezTo>
                <a:cubicBezTo>
                  <a:pt x="951" y="5740"/>
                  <a:pt x="939" y="5772"/>
                  <a:pt x="931" y="5794"/>
                </a:cubicBezTo>
                <a:cubicBezTo>
                  <a:pt x="928" y="5802"/>
                  <a:pt x="925" y="5809"/>
                  <a:pt x="925" y="5811"/>
                </a:cubicBezTo>
                <a:cubicBezTo>
                  <a:pt x="922" y="5820"/>
                  <a:pt x="893" y="5878"/>
                  <a:pt x="882" y="5897"/>
                </a:cubicBezTo>
                <a:cubicBezTo>
                  <a:pt x="839" y="5972"/>
                  <a:pt x="767" y="6043"/>
                  <a:pt x="662" y="6117"/>
                </a:cubicBezTo>
                <a:cubicBezTo>
                  <a:pt x="633" y="6136"/>
                  <a:pt x="566" y="6177"/>
                  <a:pt x="545" y="6188"/>
                </a:cubicBezTo>
                <a:cubicBezTo>
                  <a:pt x="546" y="6186"/>
                  <a:pt x="547" y="6183"/>
                  <a:pt x="548" y="6181"/>
                </a:cubicBezTo>
                <a:cubicBezTo>
                  <a:pt x="569" y="6139"/>
                  <a:pt x="590" y="6081"/>
                  <a:pt x="601" y="6029"/>
                </a:cubicBezTo>
                <a:cubicBezTo>
                  <a:pt x="614" y="5975"/>
                  <a:pt x="618" y="5939"/>
                  <a:pt x="617" y="5894"/>
                </a:cubicBezTo>
                <a:cubicBezTo>
                  <a:pt x="617" y="5861"/>
                  <a:pt x="618" y="5837"/>
                  <a:pt x="621" y="5810"/>
                </a:cubicBezTo>
                <a:cubicBezTo>
                  <a:pt x="624" y="5785"/>
                  <a:pt x="636" y="5730"/>
                  <a:pt x="650" y="5681"/>
                </a:cubicBezTo>
                <a:cubicBezTo>
                  <a:pt x="676" y="5588"/>
                  <a:pt x="678" y="5580"/>
                  <a:pt x="685" y="5538"/>
                </a:cubicBezTo>
                <a:cubicBezTo>
                  <a:pt x="697" y="5462"/>
                  <a:pt x="689" y="5394"/>
                  <a:pt x="661" y="5341"/>
                </a:cubicBezTo>
                <a:cubicBezTo>
                  <a:pt x="657" y="5333"/>
                  <a:pt x="654" y="5326"/>
                  <a:pt x="653" y="5325"/>
                </a:cubicBezTo>
                <a:lnTo>
                  <a:pt x="653" y="5325"/>
                </a:lnTo>
                <a:cubicBezTo>
                  <a:pt x="653" y="5323"/>
                  <a:pt x="647" y="5314"/>
                  <a:pt x="642" y="5307"/>
                </a:cubicBezTo>
                <a:cubicBezTo>
                  <a:pt x="636" y="5299"/>
                  <a:pt x="629" y="5289"/>
                  <a:pt x="627" y="5284"/>
                </a:cubicBezTo>
                <a:cubicBezTo>
                  <a:pt x="618" y="5270"/>
                  <a:pt x="564" y="5223"/>
                  <a:pt x="534" y="5204"/>
                </a:cubicBezTo>
                <a:cubicBezTo>
                  <a:pt x="500" y="5183"/>
                  <a:pt x="469" y="5170"/>
                  <a:pt x="436" y="5163"/>
                </a:cubicBezTo>
                <a:cubicBezTo>
                  <a:pt x="398" y="5155"/>
                  <a:pt x="385" y="5154"/>
                  <a:pt x="317" y="5158"/>
                </a:cubicBezTo>
                <a:cubicBezTo>
                  <a:pt x="258" y="5162"/>
                  <a:pt x="247" y="5164"/>
                  <a:pt x="215" y="5176"/>
                </a:cubicBezTo>
                <a:cubicBezTo>
                  <a:pt x="206" y="5179"/>
                  <a:pt x="194" y="5182"/>
                  <a:pt x="188" y="5184"/>
                </a:cubicBezTo>
                <a:cubicBezTo>
                  <a:pt x="188" y="5184"/>
                  <a:pt x="178" y="5186"/>
                  <a:pt x="175" y="5188"/>
                </a:cubicBezTo>
                <a:cubicBezTo>
                  <a:pt x="174" y="5188"/>
                  <a:pt x="171" y="5190"/>
                  <a:pt x="166" y="5191"/>
                </a:cubicBezTo>
                <a:cubicBezTo>
                  <a:pt x="154" y="5194"/>
                  <a:pt x="128" y="5208"/>
                  <a:pt x="112" y="5220"/>
                </a:cubicBezTo>
                <a:cubicBezTo>
                  <a:pt x="62" y="5259"/>
                  <a:pt x="49" y="5305"/>
                  <a:pt x="70" y="5364"/>
                </a:cubicBezTo>
                <a:cubicBezTo>
                  <a:pt x="79" y="5389"/>
                  <a:pt x="96" y="5411"/>
                  <a:pt x="116" y="5423"/>
                </a:cubicBezTo>
                <a:cubicBezTo>
                  <a:pt x="120" y="5425"/>
                  <a:pt x="129" y="5431"/>
                  <a:pt x="136" y="5435"/>
                </a:cubicBezTo>
                <a:cubicBezTo>
                  <a:pt x="143" y="5439"/>
                  <a:pt x="153" y="5448"/>
                  <a:pt x="158" y="5456"/>
                </a:cubicBezTo>
                <a:cubicBezTo>
                  <a:pt x="169" y="5470"/>
                  <a:pt x="170" y="5470"/>
                  <a:pt x="172" y="5470"/>
                </a:cubicBezTo>
                <a:lnTo>
                  <a:pt x="174" y="5470"/>
                </a:lnTo>
                <a:lnTo>
                  <a:pt x="175" y="5469"/>
                </a:lnTo>
                <a:cubicBezTo>
                  <a:pt x="175" y="5468"/>
                  <a:pt x="176" y="5467"/>
                  <a:pt x="180" y="5418"/>
                </a:cubicBezTo>
                <a:cubicBezTo>
                  <a:pt x="184" y="5361"/>
                  <a:pt x="185" y="5354"/>
                  <a:pt x="197" y="5321"/>
                </a:cubicBezTo>
                <a:cubicBezTo>
                  <a:pt x="214" y="5272"/>
                  <a:pt x="243" y="5229"/>
                  <a:pt x="257" y="5223"/>
                </a:cubicBezTo>
                <a:cubicBezTo>
                  <a:pt x="269" y="5218"/>
                  <a:pt x="279" y="5220"/>
                  <a:pt x="306" y="5231"/>
                </a:cubicBezTo>
                <a:cubicBezTo>
                  <a:pt x="324" y="5238"/>
                  <a:pt x="350" y="5256"/>
                  <a:pt x="352" y="5261"/>
                </a:cubicBezTo>
                <a:cubicBezTo>
                  <a:pt x="353" y="5264"/>
                  <a:pt x="357" y="5269"/>
                  <a:pt x="359" y="5272"/>
                </a:cubicBezTo>
                <a:cubicBezTo>
                  <a:pt x="367" y="5282"/>
                  <a:pt x="385" y="5325"/>
                  <a:pt x="393" y="5355"/>
                </a:cubicBezTo>
                <a:cubicBezTo>
                  <a:pt x="400" y="5383"/>
                  <a:pt x="409" y="5399"/>
                  <a:pt x="433" y="5433"/>
                </a:cubicBezTo>
                <a:cubicBezTo>
                  <a:pt x="443" y="5448"/>
                  <a:pt x="450" y="5459"/>
                  <a:pt x="451" y="5461"/>
                </a:cubicBezTo>
                <a:cubicBezTo>
                  <a:pt x="451" y="5464"/>
                  <a:pt x="455" y="5479"/>
                  <a:pt x="459" y="5492"/>
                </a:cubicBezTo>
                <a:cubicBezTo>
                  <a:pt x="463" y="5506"/>
                  <a:pt x="467" y="5528"/>
                  <a:pt x="469" y="5540"/>
                </a:cubicBezTo>
                <a:cubicBezTo>
                  <a:pt x="471" y="5552"/>
                  <a:pt x="473" y="5565"/>
                  <a:pt x="474" y="5568"/>
                </a:cubicBezTo>
                <a:cubicBezTo>
                  <a:pt x="475" y="5572"/>
                  <a:pt x="478" y="5582"/>
                  <a:pt x="480" y="5592"/>
                </a:cubicBezTo>
                <a:cubicBezTo>
                  <a:pt x="483" y="5602"/>
                  <a:pt x="490" y="5624"/>
                  <a:pt x="496" y="5641"/>
                </a:cubicBezTo>
                <a:cubicBezTo>
                  <a:pt x="516" y="5698"/>
                  <a:pt x="518" y="5713"/>
                  <a:pt x="517" y="5774"/>
                </a:cubicBezTo>
                <a:cubicBezTo>
                  <a:pt x="516" y="5788"/>
                  <a:pt x="518" y="5812"/>
                  <a:pt x="521" y="5828"/>
                </a:cubicBezTo>
                <a:cubicBezTo>
                  <a:pt x="527" y="5858"/>
                  <a:pt x="548" y="5916"/>
                  <a:pt x="563" y="5941"/>
                </a:cubicBezTo>
                <a:cubicBezTo>
                  <a:pt x="574" y="5960"/>
                  <a:pt x="582" y="5983"/>
                  <a:pt x="583" y="5998"/>
                </a:cubicBezTo>
                <a:cubicBezTo>
                  <a:pt x="583" y="6005"/>
                  <a:pt x="581" y="6019"/>
                  <a:pt x="577" y="6029"/>
                </a:cubicBezTo>
                <a:cubicBezTo>
                  <a:pt x="574" y="6039"/>
                  <a:pt x="570" y="6053"/>
                  <a:pt x="570" y="6059"/>
                </a:cubicBezTo>
                <a:cubicBezTo>
                  <a:pt x="566" y="6084"/>
                  <a:pt x="535" y="6164"/>
                  <a:pt x="518" y="6191"/>
                </a:cubicBezTo>
                <a:cubicBezTo>
                  <a:pt x="508" y="6207"/>
                  <a:pt x="501" y="6211"/>
                  <a:pt x="451" y="6234"/>
                </a:cubicBezTo>
                <a:cubicBezTo>
                  <a:pt x="373" y="6269"/>
                  <a:pt x="270" y="6308"/>
                  <a:pt x="195" y="6331"/>
                </a:cubicBezTo>
                <a:cubicBezTo>
                  <a:pt x="144" y="6346"/>
                  <a:pt x="131" y="6349"/>
                  <a:pt x="76" y="6361"/>
                </a:cubicBezTo>
                <a:cubicBezTo>
                  <a:pt x="27" y="6371"/>
                  <a:pt x="6" y="6379"/>
                  <a:pt x="1" y="6390"/>
                </a:cubicBezTo>
                <a:cubicBezTo>
                  <a:pt x="-1" y="6394"/>
                  <a:pt x="0" y="6398"/>
                  <a:pt x="2" y="6402"/>
                </a:cubicBezTo>
                <a:cubicBezTo>
                  <a:pt x="4" y="6405"/>
                  <a:pt x="7" y="6408"/>
                  <a:pt x="11" y="6408"/>
                </a:cubicBezTo>
                <a:lnTo>
                  <a:pt x="11" y="6408"/>
                </a:lnTo>
                <a:cubicBezTo>
                  <a:pt x="15" y="6408"/>
                  <a:pt x="19" y="6405"/>
                  <a:pt x="22" y="6402"/>
                </a:cubicBezTo>
                <a:cubicBezTo>
                  <a:pt x="27" y="6395"/>
                  <a:pt x="43" y="6390"/>
                  <a:pt x="95" y="6380"/>
                </a:cubicBezTo>
                <a:cubicBezTo>
                  <a:pt x="201" y="6358"/>
                  <a:pt x="337" y="6310"/>
                  <a:pt x="469" y="6250"/>
                </a:cubicBezTo>
                <a:cubicBezTo>
                  <a:pt x="492" y="6239"/>
                  <a:pt x="510" y="6231"/>
                  <a:pt x="512" y="6231"/>
                </a:cubicBezTo>
                <a:cubicBezTo>
                  <a:pt x="514" y="6230"/>
                  <a:pt x="517" y="6229"/>
                  <a:pt x="518" y="6227"/>
                </a:cubicBezTo>
                <a:cubicBezTo>
                  <a:pt x="519" y="6226"/>
                  <a:pt x="526" y="6223"/>
                  <a:pt x="534" y="6219"/>
                </a:cubicBezTo>
                <a:cubicBezTo>
                  <a:pt x="667" y="6152"/>
                  <a:pt x="801" y="6048"/>
                  <a:pt x="868" y="5959"/>
                </a:cubicBezTo>
                <a:cubicBezTo>
                  <a:pt x="883" y="5938"/>
                  <a:pt x="896" y="5917"/>
                  <a:pt x="916" y="5882"/>
                </a:cubicBezTo>
                <a:cubicBezTo>
                  <a:pt x="937" y="5844"/>
                  <a:pt x="943" y="5836"/>
                  <a:pt x="972" y="5811"/>
                </a:cubicBezTo>
                <a:cubicBezTo>
                  <a:pt x="1000" y="5787"/>
                  <a:pt x="1014" y="5779"/>
                  <a:pt x="1039" y="5772"/>
                </a:cubicBezTo>
                <a:cubicBezTo>
                  <a:pt x="1082" y="5762"/>
                  <a:pt x="1106" y="5759"/>
                  <a:pt x="1211" y="5748"/>
                </a:cubicBezTo>
                <a:cubicBezTo>
                  <a:pt x="1265" y="5743"/>
                  <a:pt x="1298" y="5737"/>
                  <a:pt x="1336" y="5726"/>
                </a:cubicBezTo>
                <a:cubicBezTo>
                  <a:pt x="1339" y="5725"/>
                  <a:pt x="1351" y="5721"/>
                  <a:pt x="1362" y="5718"/>
                </a:cubicBezTo>
                <a:cubicBezTo>
                  <a:pt x="1381" y="5713"/>
                  <a:pt x="1408" y="5704"/>
                  <a:pt x="1420" y="5699"/>
                </a:cubicBezTo>
                <a:cubicBezTo>
                  <a:pt x="1426" y="5696"/>
                  <a:pt x="1429" y="5695"/>
                  <a:pt x="1438" y="5693"/>
                </a:cubicBezTo>
                <a:cubicBezTo>
                  <a:pt x="1442" y="5692"/>
                  <a:pt x="1450" y="5689"/>
                  <a:pt x="1454" y="5687"/>
                </a:cubicBezTo>
                <a:cubicBezTo>
                  <a:pt x="1459" y="5685"/>
                  <a:pt x="1465" y="5682"/>
                  <a:pt x="1467" y="5682"/>
                </a:cubicBezTo>
                <a:cubicBezTo>
                  <a:pt x="1483" y="5678"/>
                  <a:pt x="1546" y="5650"/>
                  <a:pt x="1567" y="5638"/>
                </a:cubicBezTo>
                <a:cubicBezTo>
                  <a:pt x="1606" y="5616"/>
                  <a:pt x="1624" y="5600"/>
                  <a:pt x="1676" y="5538"/>
                </a:cubicBezTo>
                <a:cubicBezTo>
                  <a:pt x="1744" y="5455"/>
                  <a:pt x="1766" y="5424"/>
                  <a:pt x="1785" y="5382"/>
                </a:cubicBezTo>
                <a:cubicBezTo>
                  <a:pt x="1803" y="5344"/>
                  <a:pt x="1810" y="5332"/>
                  <a:pt x="1835" y="5304"/>
                </a:cubicBezTo>
                <a:cubicBezTo>
                  <a:pt x="1881" y="5252"/>
                  <a:pt x="1928" y="5221"/>
                  <a:pt x="2008" y="5187"/>
                </a:cubicBezTo>
                <a:cubicBezTo>
                  <a:pt x="2061" y="5165"/>
                  <a:pt x="2065" y="5159"/>
                  <a:pt x="2064" y="5153"/>
                </a:cubicBezTo>
                <a:cubicBezTo>
                  <a:pt x="2063" y="5150"/>
                  <a:pt x="2059" y="5148"/>
                  <a:pt x="2055" y="5148"/>
                </a:cubicBezTo>
                <a:cubicBezTo>
                  <a:pt x="2052" y="5148"/>
                  <a:pt x="2036" y="5148"/>
                  <a:pt x="2018" y="5148"/>
                </a:cubicBezTo>
                <a:cubicBezTo>
                  <a:pt x="2001" y="5148"/>
                  <a:pt x="1983" y="5147"/>
                  <a:pt x="1979" y="5147"/>
                </a:cubicBezTo>
                <a:cubicBezTo>
                  <a:pt x="1975" y="5146"/>
                  <a:pt x="1963" y="5146"/>
                  <a:pt x="1952" y="5145"/>
                </a:cubicBezTo>
                <a:cubicBezTo>
                  <a:pt x="1942" y="5145"/>
                  <a:pt x="1927" y="5144"/>
                  <a:pt x="1919" y="5143"/>
                </a:cubicBezTo>
                <a:cubicBezTo>
                  <a:pt x="1912" y="5142"/>
                  <a:pt x="1891" y="5140"/>
                  <a:pt x="1874" y="5138"/>
                </a:cubicBezTo>
                <a:cubicBezTo>
                  <a:pt x="1857" y="5136"/>
                  <a:pt x="1834" y="5134"/>
                  <a:pt x="1824" y="5132"/>
                </a:cubicBezTo>
                <a:cubicBezTo>
                  <a:pt x="1793" y="5127"/>
                  <a:pt x="1725" y="5124"/>
                  <a:pt x="1704" y="5127"/>
                </a:cubicBezTo>
                <a:cubicBezTo>
                  <a:pt x="1645" y="5136"/>
                  <a:pt x="1593" y="5167"/>
                  <a:pt x="1542" y="5225"/>
                </a:cubicBezTo>
                <a:cubicBezTo>
                  <a:pt x="1516" y="5255"/>
                  <a:pt x="1482" y="5296"/>
                  <a:pt x="1468" y="5314"/>
                </a:cubicBezTo>
                <a:cubicBezTo>
                  <a:pt x="1463" y="5321"/>
                  <a:pt x="1451" y="5335"/>
                  <a:pt x="1442" y="5346"/>
                </a:cubicBezTo>
                <a:cubicBezTo>
                  <a:pt x="1417" y="5376"/>
                  <a:pt x="1398" y="5402"/>
                  <a:pt x="1380" y="5428"/>
                </a:cubicBezTo>
                <a:cubicBezTo>
                  <a:pt x="1359" y="5460"/>
                  <a:pt x="1341" y="5483"/>
                  <a:pt x="1327" y="5499"/>
                </a:cubicBezTo>
                <a:cubicBezTo>
                  <a:pt x="1320" y="5506"/>
                  <a:pt x="1313" y="5513"/>
                  <a:pt x="1311" y="5515"/>
                </a:cubicBezTo>
                <a:cubicBezTo>
                  <a:pt x="1309" y="5517"/>
                  <a:pt x="1282" y="5542"/>
                  <a:pt x="1264" y="5558"/>
                </a:cubicBezTo>
                <a:cubicBezTo>
                  <a:pt x="1258" y="5564"/>
                  <a:pt x="1162" y="5631"/>
                  <a:pt x="1148" y="5639"/>
                </a:cubicBezTo>
                <a:cubicBezTo>
                  <a:pt x="1144" y="5641"/>
                  <a:pt x="1140" y="5645"/>
                  <a:pt x="1137" y="5647"/>
                </a:cubicBezTo>
                <a:cubicBezTo>
                  <a:pt x="1136" y="5649"/>
                  <a:pt x="1129" y="5655"/>
                  <a:pt x="1121" y="5660"/>
                </a:cubicBezTo>
                <a:cubicBezTo>
                  <a:pt x="1114" y="5666"/>
                  <a:pt x="1095" y="5684"/>
                  <a:pt x="1080" y="5701"/>
                </a:cubicBezTo>
                <a:cubicBezTo>
                  <a:pt x="1065" y="5719"/>
                  <a:pt x="1054" y="5730"/>
                  <a:pt x="1052" y="5732"/>
                </a:cubicBezTo>
                <a:cubicBezTo>
                  <a:pt x="1048" y="5733"/>
                  <a:pt x="1038" y="5741"/>
                  <a:pt x="1035" y="5744"/>
                </a:cubicBezTo>
                <a:cubicBezTo>
                  <a:pt x="1029" y="5750"/>
                  <a:pt x="1017" y="5757"/>
                  <a:pt x="1010" y="5760"/>
                </a:cubicBezTo>
                <a:cubicBezTo>
                  <a:pt x="992" y="5766"/>
                  <a:pt x="978" y="5775"/>
                  <a:pt x="962" y="5789"/>
                </a:cubicBezTo>
                <a:cubicBezTo>
                  <a:pt x="958" y="5793"/>
                  <a:pt x="955" y="5796"/>
                  <a:pt x="952" y="5798"/>
                </a:cubicBezTo>
                <a:cubicBezTo>
                  <a:pt x="953" y="5796"/>
                  <a:pt x="954" y="5794"/>
                  <a:pt x="956" y="5791"/>
                </a:cubicBezTo>
                <a:cubicBezTo>
                  <a:pt x="965" y="5774"/>
                  <a:pt x="1020" y="5580"/>
                  <a:pt x="1025" y="5546"/>
                </a:cubicBezTo>
                <a:cubicBezTo>
                  <a:pt x="1025" y="5544"/>
                  <a:pt x="1028" y="5530"/>
                  <a:pt x="1032" y="5514"/>
                </a:cubicBezTo>
                <a:cubicBezTo>
                  <a:pt x="1040" y="5478"/>
                  <a:pt x="1041" y="5470"/>
                  <a:pt x="1047" y="5441"/>
                </a:cubicBezTo>
                <a:cubicBezTo>
                  <a:pt x="1049" y="5428"/>
                  <a:pt x="1055" y="5399"/>
                  <a:pt x="1060" y="5376"/>
                </a:cubicBezTo>
                <a:lnTo>
                  <a:pt x="1061" y="5371"/>
                </a:lnTo>
                <a:cubicBezTo>
                  <a:pt x="1066" y="5342"/>
                  <a:pt x="1070" y="5324"/>
                  <a:pt x="1072" y="5315"/>
                </a:cubicBezTo>
                <a:lnTo>
                  <a:pt x="1072" y="5313"/>
                </a:lnTo>
                <a:cubicBezTo>
                  <a:pt x="1080" y="5267"/>
                  <a:pt x="1145" y="5153"/>
                  <a:pt x="1196" y="5096"/>
                </a:cubicBezTo>
                <a:cubicBezTo>
                  <a:pt x="1248" y="5037"/>
                  <a:pt x="1312" y="5005"/>
                  <a:pt x="1450" y="4968"/>
                </a:cubicBezTo>
                <a:cubicBezTo>
                  <a:pt x="1526" y="4947"/>
                  <a:pt x="1543" y="4941"/>
                  <a:pt x="1676" y="4889"/>
                </a:cubicBezTo>
                <a:cubicBezTo>
                  <a:pt x="1759" y="4856"/>
                  <a:pt x="1807" y="4823"/>
                  <a:pt x="1836" y="4780"/>
                </a:cubicBezTo>
                <a:cubicBezTo>
                  <a:pt x="1874" y="4726"/>
                  <a:pt x="1909" y="4681"/>
                  <a:pt x="1949" y="4636"/>
                </a:cubicBezTo>
                <a:cubicBezTo>
                  <a:pt x="2014" y="4561"/>
                  <a:pt x="2042" y="4536"/>
                  <a:pt x="2097" y="4501"/>
                </a:cubicBezTo>
                <a:cubicBezTo>
                  <a:pt x="2135" y="4476"/>
                  <a:pt x="2180" y="4460"/>
                  <a:pt x="2226" y="4456"/>
                </a:cubicBezTo>
                <a:cubicBezTo>
                  <a:pt x="2273" y="4452"/>
                  <a:pt x="2319" y="4458"/>
                  <a:pt x="2359" y="4476"/>
                </a:cubicBezTo>
                <a:cubicBezTo>
                  <a:pt x="2396" y="4491"/>
                  <a:pt x="2453" y="4541"/>
                  <a:pt x="2473" y="4575"/>
                </a:cubicBezTo>
                <a:cubicBezTo>
                  <a:pt x="2480" y="4586"/>
                  <a:pt x="2504" y="4617"/>
                  <a:pt x="2511" y="4617"/>
                </a:cubicBezTo>
                <a:moveTo>
                  <a:pt x="1387" y="4927"/>
                </a:moveTo>
                <a:cubicBezTo>
                  <a:pt x="1389" y="4925"/>
                  <a:pt x="1395" y="4922"/>
                  <a:pt x="1396" y="4918"/>
                </a:cubicBezTo>
                <a:lnTo>
                  <a:pt x="1396" y="4918"/>
                </a:lnTo>
                <a:cubicBezTo>
                  <a:pt x="1401" y="4917"/>
                  <a:pt x="1409" y="4909"/>
                  <a:pt x="1411" y="4907"/>
                </a:cubicBezTo>
                <a:cubicBezTo>
                  <a:pt x="1428" y="4890"/>
                  <a:pt x="1474" y="4852"/>
                  <a:pt x="1503" y="4833"/>
                </a:cubicBezTo>
                <a:cubicBezTo>
                  <a:pt x="1518" y="4823"/>
                  <a:pt x="1553" y="4807"/>
                  <a:pt x="1591" y="4793"/>
                </a:cubicBezTo>
                <a:cubicBezTo>
                  <a:pt x="1601" y="4790"/>
                  <a:pt x="1611" y="4786"/>
                  <a:pt x="1615" y="4784"/>
                </a:cubicBezTo>
                <a:cubicBezTo>
                  <a:pt x="1650" y="4768"/>
                  <a:pt x="1679" y="4754"/>
                  <a:pt x="1692" y="4747"/>
                </a:cubicBezTo>
                <a:cubicBezTo>
                  <a:pt x="1729" y="4728"/>
                  <a:pt x="1756" y="4704"/>
                  <a:pt x="1797" y="4652"/>
                </a:cubicBezTo>
                <a:cubicBezTo>
                  <a:pt x="1808" y="4638"/>
                  <a:pt x="1820" y="4622"/>
                  <a:pt x="1825" y="4617"/>
                </a:cubicBezTo>
                <a:cubicBezTo>
                  <a:pt x="1829" y="4611"/>
                  <a:pt x="1844" y="4593"/>
                  <a:pt x="1857" y="4577"/>
                </a:cubicBezTo>
                <a:cubicBezTo>
                  <a:pt x="1874" y="4556"/>
                  <a:pt x="1887" y="4540"/>
                  <a:pt x="1896" y="4529"/>
                </a:cubicBezTo>
                <a:cubicBezTo>
                  <a:pt x="1909" y="4512"/>
                  <a:pt x="1910" y="4510"/>
                  <a:pt x="1907" y="4507"/>
                </a:cubicBezTo>
                <a:cubicBezTo>
                  <a:pt x="1905" y="4505"/>
                  <a:pt x="1901" y="4507"/>
                  <a:pt x="1898" y="4511"/>
                </a:cubicBezTo>
                <a:cubicBezTo>
                  <a:pt x="1895" y="4513"/>
                  <a:pt x="1892" y="4518"/>
                  <a:pt x="1887" y="4523"/>
                </a:cubicBezTo>
                <a:cubicBezTo>
                  <a:pt x="1877" y="4534"/>
                  <a:pt x="1863" y="4550"/>
                  <a:pt x="1844" y="4572"/>
                </a:cubicBezTo>
                <a:cubicBezTo>
                  <a:pt x="1810" y="4610"/>
                  <a:pt x="1772" y="4651"/>
                  <a:pt x="1760" y="4664"/>
                </a:cubicBezTo>
                <a:cubicBezTo>
                  <a:pt x="1749" y="4674"/>
                  <a:pt x="1736" y="4687"/>
                  <a:pt x="1734" y="4690"/>
                </a:cubicBezTo>
                <a:cubicBezTo>
                  <a:pt x="1722" y="4706"/>
                  <a:pt x="1641" y="4749"/>
                  <a:pt x="1576" y="4774"/>
                </a:cubicBezTo>
                <a:cubicBezTo>
                  <a:pt x="1550" y="4784"/>
                  <a:pt x="1507" y="4805"/>
                  <a:pt x="1490" y="4815"/>
                </a:cubicBezTo>
                <a:cubicBezTo>
                  <a:pt x="1471" y="4827"/>
                  <a:pt x="1436" y="4854"/>
                  <a:pt x="1419" y="4870"/>
                </a:cubicBezTo>
                <a:cubicBezTo>
                  <a:pt x="1411" y="4877"/>
                  <a:pt x="1395" y="4891"/>
                  <a:pt x="1382" y="4900"/>
                </a:cubicBezTo>
                <a:cubicBezTo>
                  <a:pt x="1370" y="4910"/>
                  <a:pt x="1354" y="4922"/>
                  <a:pt x="1348" y="4926"/>
                </a:cubicBezTo>
                <a:cubicBezTo>
                  <a:pt x="1345" y="4929"/>
                  <a:pt x="1342" y="4931"/>
                  <a:pt x="1339" y="4933"/>
                </a:cubicBezTo>
                <a:cubicBezTo>
                  <a:pt x="1342" y="4927"/>
                  <a:pt x="1344" y="4924"/>
                  <a:pt x="1344" y="4923"/>
                </a:cubicBezTo>
                <a:cubicBezTo>
                  <a:pt x="1347" y="4921"/>
                  <a:pt x="1353" y="4906"/>
                  <a:pt x="1355" y="4902"/>
                </a:cubicBezTo>
                <a:cubicBezTo>
                  <a:pt x="1363" y="4883"/>
                  <a:pt x="1390" y="4842"/>
                  <a:pt x="1402" y="4831"/>
                </a:cubicBezTo>
                <a:cubicBezTo>
                  <a:pt x="1418" y="4816"/>
                  <a:pt x="1444" y="4797"/>
                  <a:pt x="1467" y="4784"/>
                </a:cubicBezTo>
                <a:cubicBezTo>
                  <a:pt x="1529" y="4748"/>
                  <a:pt x="1661" y="4660"/>
                  <a:pt x="1676" y="4643"/>
                </a:cubicBezTo>
                <a:cubicBezTo>
                  <a:pt x="1701" y="4617"/>
                  <a:pt x="1758" y="4540"/>
                  <a:pt x="1797" y="4479"/>
                </a:cubicBezTo>
                <a:cubicBezTo>
                  <a:pt x="1811" y="4457"/>
                  <a:pt x="1853" y="4407"/>
                  <a:pt x="1866" y="4397"/>
                </a:cubicBezTo>
                <a:cubicBezTo>
                  <a:pt x="1889" y="4378"/>
                  <a:pt x="1912" y="4364"/>
                  <a:pt x="1938" y="4354"/>
                </a:cubicBezTo>
                <a:cubicBezTo>
                  <a:pt x="1966" y="4343"/>
                  <a:pt x="1986" y="4341"/>
                  <a:pt x="2024" y="4349"/>
                </a:cubicBezTo>
                <a:lnTo>
                  <a:pt x="2024" y="4349"/>
                </a:lnTo>
                <a:cubicBezTo>
                  <a:pt x="2035" y="4351"/>
                  <a:pt x="2054" y="4356"/>
                  <a:pt x="2065" y="4358"/>
                </a:cubicBezTo>
                <a:cubicBezTo>
                  <a:pt x="2076" y="4361"/>
                  <a:pt x="2103" y="4368"/>
                  <a:pt x="2126" y="4373"/>
                </a:cubicBezTo>
                <a:lnTo>
                  <a:pt x="2127" y="4374"/>
                </a:lnTo>
                <a:cubicBezTo>
                  <a:pt x="2164" y="4382"/>
                  <a:pt x="2192" y="4391"/>
                  <a:pt x="2213" y="4398"/>
                </a:cubicBezTo>
                <a:lnTo>
                  <a:pt x="2214" y="4399"/>
                </a:lnTo>
                <a:cubicBezTo>
                  <a:pt x="2224" y="4402"/>
                  <a:pt x="2243" y="4409"/>
                  <a:pt x="2257" y="4413"/>
                </a:cubicBezTo>
                <a:cubicBezTo>
                  <a:pt x="2282" y="4421"/>
                  <a:pt x="2299" y="4428"/>
                  <a:pt x="2319" y="4438"/>
                </a:cubicBezTo>
                <a:cubicBezTo>
                  <a:pt x="2298" y="4433"/>
                  <a:pt x="2276" y="4430"/>
                  <a:pt x="2242" y="4430"/>
                </a:cubicBezTo>
                <a:cubicBezTo>
                  <a:pt x="2203" y="4430"/>
                  <a:pt x="2140" y="4447"/>
                  <a:pt x="2100" y="4470"/>
                </a:cubicBezTo>
                <a:cubicBezTo>
                  <a:pt x="2078" y="4482"/>
                  <a:pt x="2032" y="4515"/>
                  <a:pt x="2014" y="4532"/>
                </a:cubicBezTo>
                <a:cubicBezTo>
                  <a:pt x="1989" y="4555"/>
                  <a:pt x="1956" y="4590"/>
                  <a:pt x="1922" y="4630"/>
                </a:cubicBezTo>
                <a:cubicBezTo>
                  <a:pt x="1883" y="4675"/>
                  <a:pt x="1865" y="4698"/>
                  <a:pt x="1821" y="4761"/>
                </a:cubicBezTo>
                <a:cubicBezTo>
                  <a:pt x="1792" y="4802"/>
                  <a:pt x="1758" y="4829"/>
                  <a:pt x="1707" y="4851"/>
                </a:cubicBezTo>
                <a:cubicBezTo>
                  <a:pt x="1611" y="4892"/>
                  <a:pt x="1527" y="4923"/>
                  <a:pt x="1462" y="4940"/>
                </a:cubicBezTo>
                <a:cubicBezTo>
                  <a:pt x="1393" y="4958"/>
                  <a:pt x="1361" y="4969"/>
                  <a:pt x="1322" y="4984"/>
                </a:cubicBezTo>
                <a:cubicBezTo>
                  <a:pt x="1316" y="4986"/>
                  <a:pt x="1311" y="4988"/>
                  <a:pt x="1307" y="4990"/>
                </a:cubicBezTo>
                <a:cubicBezTo>
                  <a:pt x="1311" y="4987"/>
                  <a:pt x="1315" y="4983"/>
                  <a:pt x="1320" y="4979"/>
                </a:cubicBezTo>
                <a:cubicBezTo>
                  <a:pt x="1334" y="4968"/>
                  <a:pt x="1353" y="4953"/>
                  <a:pt x="1362" y="4945"/>
                </a:cubicBezTo>
                <a:cubicBezTo>
                  <a:pt x="1372" y="4937"/>
                  <a:pt x="1383" y="4929"/>
                  <a:pt x="1387" y="4927"/>
                </a:cubicBezTo>
                <a:moveTo>
                  <a:pt x="2117" y="4348"/>
                </a:moveTo>
                <a:cubicBezTo>
                  <a:pt x="2105" y="4345"/>
                  <a:pt x="2080" y="4339"/>
                  <a:pt x="2062" y="4335"/>
                </a:cubicBezTo>
                <a:cubicBezTo>
                  <a:pt x="2056" y="4333"/>
                  <a:pt x="2050" y="4332"/>
                  <a:pt x="2045" y="4330"/>
                </a:cubicBezTo>
                <a:cubicBezTo>
                  <a:pt x="2067" y="4329"/>
                  <a:pt x="2105" y="4328"/>
                  <a:pt x="2123" y="4328"/>
                </a:cubicBezTo>
                <a:cubicBezTo>
                  <a:pt x="2181" y="4331"/>
                  <a:pt x="2226" y="4339"/>
                  <a:pt x="2273" y="4355"/>
                </a:cubicBezTo>
                <a:cubicBezTo>
                  <a:pt x="2338" y="4377"/>
                  <a:pt x="2373" y="4395"/>
                  <a:pt x="2416" y="4431"/>
                </a:cubicBezTo>
                <a:cubicBezTo>
                  <a:pt x="2443" y="4453"/>
                  <a:pt x="2467" y="4478"/>
                  <a:pt x="2469" y="4483"/>
                </a:cubicBezTo>
                <a:cubicBezTo>
                  <a:pt x="2469" y="4485"/>
                  <a:pt x="2470" y="4487"/>
                  <a:pt x="2471" y="4489"/>
                </a:cubicBezTo>
                <a:cubicBezTo>
                  <a:pt x="2472" y="4489"/>
                  <a:pt x="2473" y="4490"/>
                  <a:pt x="2474" y="4490"/>
                </a:cubicBezTo>
                <a:cubicBezTo>
                  <a:pt x="2477" y="4494"/>
                  <a:pt x="2486" y="4518"/>
                  <a:pt x="2489" y="4542"/>
                </a:cubicBezTo>
                <a:lnTo>
                  <a:pt x="2490" y="4553"/>
                </a:lnTo>
                <a:lnTo>
                  <a:pt x="2489" y="4551"/>
                </a:lnTo>
                <a:cubicBezTo>
                  <a:pt x="2458" y="4511"/>
                  <a:pt x="2420" y="4477"/>
                  <a:pt x="2370" y="4444"/>
                </a:cubicBezTo>
                <a:cubicBezTo>
                  <a:pt x="2325" y="4415"/>
                  <a:pt x="2306" y="4406"/>
                  <a:pt x="2258" y="4390"/>
                </a:cubicBezTo>
                <a:cubicBezTo>
                  <a:pt x="2242" y="4385"/>
                  <a:pt x="2219" y="4377"/>
                  <a:pt x="2206" y="4372"/>
                </a:cubicBezTo>
                <a:cubicBezTo>
                  <a:pt x="2193" y="4367"/>
                  <a:pt x="2173" y="4361"/>
                  <a:pt x="2161" y="4358"/>
                </a:cubicBezTo>
                <a:cubicBezTo>
                  <a:pt x="2149" y="4356"/>
                  <a:pt x="2130" y="4351"/>
                  <a:pt x="2117" y="4348"/>
                </a:cubicBezTo>
                <a:moveTo>
                  <a:pt x="1858" y="4046"/>
                </a:moveTo>
                <a:cubicBezTo>
                  <a:pt x="1858" y="4049"/>
                  <a:pt x="1849" y="4058"/>
                  <a:pt x="1827" y="4065"/>
                </a:cubicBezTo>
                <a:cubicBezTo>
                  <a:pt x="1825" y="4066"/>
                  <a:pt x="1823" y="4067"/>
                  <a:pt x="1820" y="4068"/>
                </a:cubicBezTo>
                <a:cubicBezTo>
                  <a:pt x="1823" y="4065"/>
                  <a:pt x="1825" y="4063"/>
                  <a:pt x="1829" y="4060"/>
                </a:cubicBezTo>
                <a:cubicBezTo>
                  <a:pt x="1841" y="4049"/>
                  <a:pt x="1851" y="4044"/>
                  <a:pt x="1856" y="4044"/>
                </a:cubicBezTo>
                <a:lnTo>
                  <a:pt x="1857" y="4045"/>
                </a:lnTo>
                <a:cubicBezTo>
                  <a:pt x="1857" y="4045"/>
                  <a:pt x="1858" y="4045"/>
                  <a:pt x="1858" y="4046"/>
                </a:cubicBezTo>
                <a:moveTo>
                  <a:pt x="2699" y="2816"/>
                </a:moveTo>
                <a:cubicBezTo>
                  <a:pt x="2696" y="2814"/>
                  <a:pt x="2688" y="2809"/>
                  <a:pt x="2683" y="2805"/>
                </a:cubicBezTo>
                <a:cubicBezTo>
                  <a:pt x="2682" y="2804"/>
                  <a:pt x="2679" y="2802"/>
                  <a:pt x="2677" y="2805"/>
                </a:cubicBezTo>
                <a:cubicBezTo>
                  <a:pt x="2674" y="2808"/>
                  <a:pt x="2677" y="2810"/>
                  <a:pt x="2681" y="2815"/>
                </a:cubicBezTo>
                <a:cubicBezTo>
                  <a:pt x="2684" y="2819"/>
                  <a:pt x="2689" y="2823"/>
                  <a:pt x="2694" y="2829"/>
                </a:cubicBezTo>
                <a:cubicBezTo>
                  <a:pt x="2707" y="2842"/>
                  <a:pt x="2724" y="2862"/>
                  <a:pt x="2730" y="2871"/>
                </a:cubicBezTo>
                <a:cubicBezTo>
                  <a:pt x="2743" y="2890"/>
                  <a:pt x="2780" y="2936"/>
                  <a:pt x="2795" y="2951"/>
                </a:cubicBezTo>
                <a:cubicBezTo>
                  <a:pt x="2800" y="2956"/>
                  <a:pt x="2808" y="2964"/>
                  <a:pt x="2813" y="2970"/>
                </a:cubicBezTo>
                <a:cubicBezTo>
                  <a:pt x="2817" y="2975"/>
                  <a:pt x="2824" y="2983"/>
                  <a:pt x="2828" y="2987"/>
                </a:cubicBezTo>
                <a:cubicBezTo>
                  <a:pt x="2832" y="2991"/>
                  <a:pt x="2844" y="3004"/>
                  <a:pt x="2854" y="3016"/>
                </a:cubicBezTo>
                <a:cubicBezTo>
                  <a:pt x="2859" y="3022"/>
                  <a:pt x="2863" y="3026"/>
                  <a:pt x="2865" y="3029"/>
                </a:cubicBezTo>
                <a:cubicBezTo>
                  <a:pt x="2857" y="3028"/>
                  <a:pt x="2842" y="3025"/>
                  <a:pt x="2829" y="3024"/>
                </a:cubicBezTo>
                <a:cubicBezTo>
                  <a:pt x="2764" y="3014"/>
                  <a:pt x="2739" y="3004"/>
                  <a:pt x="2674" y="2958"/>
                </a:cubicBezTo>
                <a:cubicBezTo>
                  <a:pt x="2629" y="2926"/>
                  <a:pt x="2601" y="2901"/>
                  <a:pt x="2562" y="2860"/>
                </a:cubicBezTo>
                <a:cubicBezTo>
                  <a:pt x="2529" y="2823"/>
                  <a:pt x="2491" y="2787"/>
                  <a:pt x="2457" y="2760"/>
                </a:cubicBezTo>
                <a:cubicBezTo>
                  <a:pt x="2413" y="2725"/>
                  <a:pt x="2394" y="2718"/>
                  <a:pt x="2386" y="2718"/>
                </a:cubicBezTo>
                <a:cubicBezTo>
                  <a:pt x="2396" y="2714"/>
                  <a:pt x="2418" y="2706"/>
                  <a:pt x="2468" y="2691"/>
                </a:cubicBezTo>
                <a:cubicBezTo>
                  <a:pt x="2470" y="2690"/>
                  <a:pt x="2489" y="2689"/>
                  <a:pt x="2518" y="2688"/>
                </a:cubicBezTo>
                <a:cubicBezTo>
                  <a:pt x="2550" y="2687"/>
                  <a:pt x="2569" y="2688"/>
                  <a:pt x="2586" y="2691"/>
                </a:cubicBezTo>
                <a:cubicBezTo>
                  <a:pt x="2639" y="2701"/>
                  <a:pt x="2716" y="2750"/>
                  <a:pt x="2758" y="2799"/>
                </a:cubicBezTo>
                <a:cubicBezTo>
                  <a:pt x="2771" y="2814"/>
                  <a:pt x="2788" y="2837"/>
                  <a:pt x="2796" y="2849"/>
                </a:cubicBezTo>
                <a:cubicBezTo>
                  <a:pt x="2804" y="2862"/>
                  <a:pt x="2821" y="2887"/>
                  <a:pt x="2833" y="2906"/>
                </a:cubicBezTo>
                <a:cubicBezTo>
                  <a:pt x="2845" y="2924"/>
                  <a:pt x="2860" y="2951"/>
                  <a:pt x="2867" y="2966"/>
                </a:cubicBezTo>
                <a:cubicBezTo>
                  <a:pt x="2879" y="2992"/>
                  <a:pt x="2888" y="3015"/>
                  <a:pt x="2893" y="3028"/>
                </a:cubicBezTo>
                <a:cubicBezTo>
                  <a:pt x="2892" y="3028"/>
                  <a:pt x="2892" y="3027"/>
                  <a:pt x="2891" y="3027"/>
                </a:cubicBezTo>
                <a:cubicBezTo>
                  <a:pt x="2879" y="3012"/>
                  <a:pt x="2829" y="2955"/>
                  <a:pt x="2815" y="2940"/>
                </a:cubicBezTo>
                <a:cubicBezTo>
                  <a:pt x="2809" y="2934"/>
                  <a:pt x="2800" y="2925"/>
                  <a:pt x="2794" y="2919"/>
                </a:cubicBezTo>
                <a:cubicBezTo>
                  <a:pt x="2789" y="2914"/>
                  <a:pt x="2778" y="2900"/>
                  <a:pt x="2769" y="2890"/>
                </a:cubicBezTo>
                <a:cubicBezTo>
                  <a:pt x="2747" y="2863"/>
                  <a:pt x="2708" y="2821"/>
                  <a:pt x="2699" y="2816"/>
                </a:cubicBezTo>
                <a:moveTo>
                  <a:pt x="2080" y="2827"/>
                </a:moveTo>
                <a:cubicBezTo>
                  <a:pt x="2081" y="2826"/>
                  <a:pt x="2084" y="2824"/>
                  <a:pt x="2103" y="2812"/>
                </a:cubicBezTo>
                <a:cubicBezTo>
                  <a:pt x="2154" y="2778"/>
                  <a:pt x="2174" y="2770"/>
                  <a:pt x="2255" y="2750"/>
                </a:cubicBezTo>
                <a:cubicBezTo>
                  <a:pt x="2283" y="2743"/>
                  <a:pt x="2308" y="2737"/>
                  <a:pt x="2310" y="2737"/>
                </a:cubicBezTo>
                <a:cubicBezTo>
                  <a:pt x="2326" y="2732"/>
                  <a:pt x="2355" y="2733"/>
                  <a:pt x="2377" y="2738"/>
                </a:cubicBezTo>
                <a:cubicBezTo>
                  <a:pt x="2402" y="2744"/>
                  <a:pt x="2405" y="2746"/>
                  <a:pt x="2443" y="2777"/>
                </a:cubicBezTo>
                <a:cubicBezTo>
                  <a:pt x="2451" y="2784"/>
                  <a:pt x="2464" y="2795"/>
                  <a:pt x="2471" y="2800"/>
                </a:cubicBezTo>
                <a:lnTo>
                  <a:pt x="2477" y="2805"/>
                </a:lnTo>
                <a:lnTo>
                  <a:pt x="2469" y="2805"/>
                </a:lnTo>
                <a:cubicBezTo>
                  <a:pt x="2448" y="2807"/>
                  <a:pt x="2392" y="2829"/>
                  <a:pt x="2365" y="2847"/>
                </a:cubicBezTo>
                <a:cubicBezTo>
                  <a:pt x="2354" y="2854"/>
                  <a:pt x="2337" y="2867"/>
                  <a:pt x="2328" y="2877"/>
                </a:cubicBezTo>
                <a:cubicBezTo>
                  <a:pt x="2290" y="2918"/>
                  <a:pt x="2270" y="2933"/>
                  <a:pt x="2236" y="2944"/>
                </a:cubicBezTo>
                <a:cubicBezTo>
                  <a:pt x="2210" y="2953"/>
                  <a:pt x="2172" y="2964"/>
                  <a:pt x="2145" y="2969"/>
                </a:cubicBezTo>
                <a:cubicBezTo>
                  <a:pt x="2109" y="2975"/>
                  <a:pt x="2058" y="2988"/>
                  <a:pt x="2032" y="2997"/>
                </a:cubicBezTo>
                <a:cubicBezTo>
                  <a:pt x="2021" y="3001"/>
                  <a:pt x="2007" y="3005"/>
                  <a:pt x="2001" y="3006"/>
                </a:cubicBezTo>
                <a:cubicBezTo>
                  <a:pt x="1980" y="3011"/>
                  <a:pt x="1939" y="3029"/>
                  <a:pt x="1910" y="3046"/>
                </a:cubicBezTo>
                <a:cubicBezTo>
                  <a:pt x="1918" y="3038"/>
                  <a:pt x="1929" y="3029"/>
                  <a:pt x="1939" y="3023"/>
                </a:cubicBezTo>
                <a:cubicBezTo>
                  <a:pt x="1952" y="3013"/>
                  <a:pt x="1969" y="3001"/>
                  <a:pt x="1976" y="2995"/>
                </a:cubicBezTo>
                <a:cubicBezTo>
                  <a:pt x="1996" y="2980"/>
                  <a:pt x="2045" y="2947"/>
                  <a:pt x="2065" y="2937"/>
                </a:cubicBezTo>
                <a:cubicBezTo>
                  <a:pt x="2075" y="2932"/>
                  <a:pt x="2105" y="2915"/>
                  <a:pt x="2132" y="2899"/>
                </a:cubicBezTo>
                <a:cubicBezTo>
                  <a:pt x="2158" y="2884"/>
                  <a:pt x="2195" y="2865"/>
                  <a:pt x="2213" y="2856"/>
                </a:cubicBezTo>
                <a:cubicBezTo>
                  <a:pt x="2239" y="2844"/>
                  <a:pt x="2259" y="2834"/>
                  <a:pt x="2272" y="2827"/>
                </a:cubicBezTo>
                <a:cubicBezTo>
                  <a:pt x="2279" y="2823"/>
                  <a:pt x="2284" y="2821"/>
                  <a:pt x="2288" y="2819"/>
                </a:cubicBezTo>
                <a:cubicBezTo>
                  <a:pt x="2292" y="2816"/>
                  <a:pt x="2295" y="2814"/>
                  <a:pt x="2294" y="2811"/>
                </a:cubicBezTo>
                <a:cubicBezTo>
                  <a:pt x="2294" y="2809"/>
                  <a:pt x="2292" y="2808"/>
                  <a:pt x="2291" y="2808"/>
                </a:cubicBezTo>
                <a:cubicBezTo>
                  <a:pt x="2289" y="2808"/>
                  <a:pt x="2288" y="2809"/>
                  <a:pt x="2288" y="2809"/>
                </a:cubicBezTo>
                <a:cubicBezTo>
                  <a:pt x="2216" y="2828"/>
                  <a:pt x="2062" y="2906"/>
                  <a:pt x="1983" y="2963"/>
                </a:cubicBezTo>
                <a:cubicBezTo>
                  <a:pt x="1968" y="2974"/>
                  <a:pt x="1945" y="2991"/>
                  <a:pt x="1930" y="3001"/>
                </a:cubicBezTo>
                <a:cubicBezTo>
                  <a:pt x="1922" y="3007"/>
                  <a:pt x="1913" y="3014"/>
                  <a:pt x="1906" y="3019"/>
                </a:cubicBezTo>
                <a:cubicBezTo>
                  <a:pt x="1910" y="3013"/>
                  <a:pt x="1915" y="3006"/>
                  <a:pt x="1917" y="3004"/>
                </a:cubicBezTo>
                <a:cubicBezTo>
                  <a:pt x="1918" y="3002"/>
                  <a:pt x="1926" y="2991"/>
                  <a:pt x="1931" y="2984"/>
                </a:cubicBezTo>
                <a:cubicBezTo>
                  <a:pt x="1953" y="2954"/>
                  <a:pt x="2006" y="2893"/>
                  <a:pt x="2039" y="2861"/>
                </a:cubicBezTo>
                <a:cubicBezTo>
                  <a:pt x="2050" y="2850"/>
                  <a:pt x="2077" y="2828"/>
                  <a:pt x="2080" y="2827"/>
                </a:cubicBezTo>
                <a:moveTo>
                  <a:pt x="1709" y="2894"/>
                </a:moveTo>
                <a:cubicBezTo>
                  <a:pt x="1711" y="2886"/>
                  <a:pt x="1720" y="2864"/>
                  <a:pt x="1727" y="2857"/>
                </a:cubicBezTo>
                <a:cubicBezTo>
                  <a:pt x="1732" y="2850"/>
                  <a:pt x="1737" y="2848"/>
                  <a:pt x="1739" y="2848"/>
                </a:cubicBezTo>
                <a:cubicBezTo>
                  <a:pt x="1740" y="2848"/>
                  <a:pt x="1740" y="2848"/>
                  <a:pt x="1740" y="2848"/>
                </a:cubicBezTo>
                <a:cubicBezTo>
                  <a:pt x="1742" y="2849"/>
                  <a:pt x="1743" y="2851"/>
                  <a:pt x="1743" y="2853"/>
                </a:cubicBezTo>
                <a:lnTo>
                  <a:pt x="1743" y="2853"/>
                </a:lnTo>
                <a:cubicBezTo>
                  <a:pt x="1744" y="2856"/>
                  <a:pt x="1743" y="2862"/>
                  <a:pt x="1741" y="2865"/>
                </a:cubicBezTo>
                <a:cubicBezTo>
                  <a:pt x="1739" y="2871"/>
                  <a:pt x="1718" y="2889"/>
                  <a:pt x="1709" y="2894"/>
                </a:cubicBezTo>
                <a:moveTo>
                  <a:pt x="2161" y="1552"/>
                </a:moveTo>
                <a:lnTo>
                  <a:pt x="2161" y="1552"/>
                </a:lnTo>
                <a:cubicBezTo>
                  <a:pt x="2132" y="1575"/>
                  <a:pt x="2110" y="1614"/>
                  <a:pt x="2099" y="1664"/>
                </a:cubicBezTo>
                <a:cubicBezTo>
                  <a:pt x="2092" y="1694"/>
                  <a:pt x="2086" y="1715"/>
                  <a:pt x="2083" y="1724"/>
                </a:cubicBezTo>
                <a:cubicBezTo>
                  <a:pt x="2076" y="1744"/>
                  <a:pt x="2059" y="1803"/>
                  <a:pt x="2057" y="1816"/>
                </a:cubicBezTo>
                <a:cubicBezTo>
                  <a:pt x="2056" y="1819"/>
                  <a:pt x="2055" y="1830"/>
                  <a:pt x="2053" y="1840"/>
                </a:cubicBezTo>
                <a:cubicBezTo>
                  <a:pt x="2051" y="1850"/>
                  <a:pt x="2049" y="1863"/>
                  <a:pt x="2049" y="1869"/>
                </a:cubicBezTo>
                <a:cubicBezTo>
                  <a:pt x="2047" y="1884"/>
                  <a:pt x="2043" y="1906"/>
                  <a:pt x="2040" y="1915"/>
                </a:cubicBezTo>
                <a:cubicBezTo>
                  <a:pt x="2039" y="1919"/>
                  <a:pt x="2022" y="1951"/>
                  <a:pt x="1999" y="1990"/>
                </a:cubicBezTo>
                <a:cubicBezTo>
                  <a:pt x="1978" y="2027"/>
                  <a:pt x="1954" y="2069"/>
                  <a:pt x="1946" y="2084"/>
                </a:cubicBezTo>
                <a:cubicBezTo>
                  <a:pt x="1933" y="2106"/>
                  <a:pt x="1921" y="2125"/>
                  <a:pt x="1898" y="2160"/>
                </a:cubicBezTo>
                <a:cubicBezTo>
                  <a:pt x="1896" y="2164"/>
                  <a:pt x="1891" y="2171"/>
                  <a:pt x="1888" y="2174"/>
                </a:cubicBezTo>
                <a:cubicBezTo>
                  <a:pt x="1885" y="2178"/>
                  <a:pt x="1879" y="2186"/>
                  <a:pt x="1875" y="2191"/>
                </a:cubicBezTo>
                <a:cubicBezTo>
                  <a:pt x="1865" y="2204"/>
                  <a:pt x="1829" y="2239"/>
                  <a:pt x="1824" y="2242"/>
                </a:cubicBezTo>
                <a:cubicBezTo>
                  <a:pt x="1821" y="2242"/>
                  <a:pt x="1818" y="2245"/>
                  <a:pt x="1818" y="2247"/>
                </a:cubicBezTo>
                <a:cubicBezTo>
                  <a:pt x="1817" y="2248"/>
                  <a:pt x="1816" y="2249"/>
                  <a:pt x="1813" y="2251"/>
                </a:cubicBezTo>
                <a:cubicBezTo>
                  <a:pt x="1809" y="2253"/>
                  <a:pt x="1800" y="2259"/>
                  <a:pt x="1792" y="2265"/>
                </a:cubicBezTo>
                <a:lnTo>
                  <a:pt x="1752" y="2292"/>
                </a:lnTo>
                <a:cubicBezTo>
                  <a:pt x="1726" y="2310"/>
                  <a:pt x="1705" y="2325"/>
                  <a:pt x="1696" y="2332"/>
                </a:cubicBezTo>
                <a:cubicBezTo>
                  <a:pt x="1703" y="2321"/>
                  <a:pt x="1716" y="2300"/>
                  <a:pt x="1735" y="2273"/>
                </a:cubicBezTo>
                <a:cubicBezTo>
                  <a:pt x="1756" y="2240"/>
                  <a:pt x="1798" y="2159"/>
                  <a:pt x="1811" y="2126"/>
                </a:cubicBezTo>
                <a:cubicBezTo>
                  <a:pt x="1827" y="2085"/>
                  <a:pt x="1839" y="2048"/>
                  <a:pt x="1848" y="2006"/>
                </a:cubicBezTo>
                <a:cubicBezTo>
                  <a:pt x="1856" y="1966"/>
                  <a:pt x="1866" y="1941"/>
                  <a:pt x="1892" y="1896"/>
                </a:cubicBezTo>
                <a:cubicBezTo>
                  <a:pt x="1900" y="1882"/>
                  <a:pt x="1912" y="1858"/>
                  <a:pt x="1919" y="1842"/>
                </a:cubicBezTo>
                <a:cubicBezTo>
                  <a:pt x="1931" y="1813"/>
                  <a:pt x="1964" y="1746"/>
                  <a:pt x="1979" y="1718"/>
                </a:cubicBezTo>
                <a:cubicBezTo>
                  <a:pt x="1984" y="1709"/>
                  <a:pt x="1987" y="1704"/>
                  <a:pt x="1988" y="1701"/>
                </a:cubicBezTo>
                <a:cubicBezTo>
                  <a:pt x="1991" y="1696"/>
                  <a:pt x="1993" y="1693"/>
                  <a:pt x="1990" y="1691"/>
                </a:cubicBezTo>
                <a:cubicBezTo>
                  <a:pt x="1989" y="1690"/>
                  <a:pt x="1988" y="1690"/>
                  <a:pt x="1988" y="1690"/>
                </a:cubicBezTo>
                <a:cubicBezTo>
                  <a:pt x="1986" y="1690"/>
                  <a:pt x="1984" y="1692"/>
                  <a:pt x="1983" y="1694"/>
                </a:cubicBezTo>
                <a:cubicBezTo>
                  <a:pt x="1957" y="1724"/>
                  <a:pt x="1934" y="1761"/>
                  <a:pt x="1910" y="1813"/>
                </a:cubicBezTo>
                <a:cubicBezTo>
                  <a:pt x="1898" y="1838"/>
                  <a:pt x="1883" y="1867"/>
                  <a:pt x="1876" y="1878"/>
                </a:cubicBezTo>
                <a:cubicBezTo>
                  <a:pt x="1848" y="1924"/>
                  <a:pt x="1834" y="1960"/>
                  <a:pt x="1824" y="2005"/>
                </a:cubicBezTo>
                <a:cubicBezTo>
                  <a:pt x="1812" y="2063"/>
                  <a:pt x="1793" y="2117"/>
                  <a:pt x="1765" y="2171"/>
                </a:cubicBezTo>
                <a:cubicBezTo>
                  <a:pt x="1757" y="2186"/>
                  <a:pt x="1749" y="2202"/>
                  <a:pt x="1748" y="2207"/>
                </a:cubicBezTo>
                <a:cubicBezTo>
                  <a:pt x="1746" y="2211"/>
                  <a:pt x="1724" y="2246"/>
                  <a:pt x="1705" y="2277"/>
                </a:cubicBezTo>
                <a:cubicBezTo>
                  <a:pt x="1734" y="2221"/>
                  <a:pt x="1744" y="2182"/>
                  <a:pt x="1744" y="2128"/>
                </a:cubicBezTo>
                <a:cubicBezTo>
                  <a:pt x="1744" y="2066"/>
                  <a:pt x="1750" y="2025"/>
                  <a:pt x="1766" y="1972"/>
                </a:cubicBezTo>
                <a:cubicBezTo>
                  <a:pt x="1769" y="1959"/>
                  <a:pt x="1774" y="1944"/>
                  <a:pt x="1774" y="1942"/>
                </a:cubicBezTo>
                <a:cubicBezTo>
                  <a:pt x="1774" y="1941"/>
                  <a:pt x="1776" y="1938"/>
                  <a:pt x="1777" y="1934"/>
                </a:cubicBezTo>
                <a:cubicBezTo>
                  <a:pt x="1779" y="1930"/>
                  <a:pt x="1784" y="1914"/>
                  <a:pt x="1787" y="1901"/>
                </a:cubicBezTo>
                <a:cubicBezTo>
                  <a:pt x="1797" y="1861"/>
                  <a:pt x="1801" y="1847"/>
                  <a:pt x="1823" y="1791"/>
                </a:cubicBezTo>
                <a:cubicBezTo>
                  <a:pt x="1844" y="1736"/>
                  <a:pt x="1898" y="1672"/>
                  <a:pt x="1954" y="1636"/>
                </a:cubicBezTo>
                <a:cubicBezTo>
                  <a:pt x="1969" y="1626"/>
                  <a:pt x="1991" y="1611"/>
                  <a:pt x="2004" y="1602"/>
                </a:cubicBezTo>
                <a:cubicBezTo>
                  <a:pt x="2039" y="1578"/>
                  <a:pt x="2058" y="1567"/>
                  <a:pt x="2073" y="1562"/>
                </a:cubicBezTo>
                <a:cubicBezTo>
                  <a:pt x="2089" y="1558"/>
                  <a:pt x="2128" y="1551"/>
                  <a:pt x="2157" y="1549"/>
                </a:cubicBezTo>
                <a:lnTo>
                  <a:pt x="2165" y="1548"/>
                </a:lnTo>
                <a:lnTo>
                  <a:pt x="2161" y="1552"/>
                </a:lnTo>
                <a:moveTo>
                  <a:pt x="2239" y="1562"/>
                </a:moveTo>
                <a:cubicBezTo>
                  <a:pt x="2248" y="1571"/>
                  <a:pt x="2258" y="1599"/>
                  <a:pt x="2259" y="1619"/>
                </a:cubicBezTo>
                <a:cubicBezTo>
                  <a:pt x="2260" y="1623"/>
                  <a:pt x="2260" y="1626"/>
                  <a:pt x="2260" y="1628"/>
                </a:cubicBezTo>
                <a:cubicBezTo>
                  <a:pt x="2247" y="1614"/>
                  <a:pt x="2223" y="1598"/>
                  <a:pt x="2199" y="1591"/>
                </a:cubicBezTo>
                <a:cubicBezTo>
                  <a:pt x="2191" y="1589"/>
                  <a:pt x="2181" y="1588"/>
                  <a:pt x="2172" y="1588"/>
                </a:cubicBezTo>
                <a:cubicBezTo>
                  <a:pt x="2166" y="1588"/>
                  <a:pt x="2159" y="1588"/>
                  <a:pt x="2155" y="1590"/>
                </a:cubicBezTo>
                <a:cubicBezTo>
                  <a:pt x="2164" y="1580"/>
                  <a:pt x="2185" y="1562"/>
                  <a:pt x="2196" y="1557"/>
                </a:cubicBezTo>
                <a:cubicBezTo>
                  <a:pt x="2213" y="1550"/>
                  <a:pt x="2214" y="1550"/>
                  <a:pt x="2225" y="1554"/>
                </a:cubicBezTo>
                <a:lnTo>
                  <a:pt x="2225" y="1554"/>
                </a:lnTo>
                <a:cubicBezTo>
                  <a:pt x="2230" y="1556"/>
                  <a:pt x="2237" y="1560"/>
                  <a:pt x="2239" y="1562"/>
                </a:cubicBezTo>
                <a:moveTo>
                  <a:pt x="1463" y="1806"/>
                </a:moveTo>
                <a:cubicBezTo>
                  <a:pt x="1464" y="1776"/>
                  <a:pt x="1464" y="1772"/>
                  <a:pt x="1468" y="1748"/>
                </a:cubicBezTo>
                <a:cubicBezTo>
                  <a:pt x="1469" y="1739"/>
                  <a:pt x="1470" y="1727"/>
                  <a:pt x="1471" y="1721"/>
                </a:cubicBezTo>
                <a:cubicBezTo>
                  <a:pt x="1471" y="1714"/>
                  <a:pt x="1472" y="1709"/>
                  <a:pt x="1472" y="1708"/>
                </a:cubicBezTo>
                <a:cubicBezTo>
                  <a:pt x="1474" y="1706"/>
                  <a:pt x="1475" y="1682"/>
                  <a:pt x="1475" y="1672"/>
                </a:cubicBezTo>
                <a:cubicBezTo>
                  <a:pt x="1476" y="1654"/>
                  <a:pt x="1477" y="1633"/>
                  <a:pt x="1479" y="1625"/>
                </a:cubicBezTo>
                <a:cubicBezTo>
                  <a:pt x="1496" y="1542"/>
                  <a:pt x="1497" y="1535"/>
                  <a:pt x="1497" y="1461"/>
                </a:cubicBezTo>
                <a:cubicBezTo>
                  <a:pt x="1497" y="1443"/>
                  <a:pt x="1497" y="1421"/>
                  <a:pt x="1497" y="1412"/>
                </a:cubicBezTo>
                <a:cubicBezTo>
                  <a:pt x="1497" y="1402"/>
                  <a:pt x="1495" y="1360"/>
                  <a:pt x="1493" y="1318"/>
                </a:cubicBezTo>
                <a:cubicBezTo>
                  <a:pt x="1491" y="1277"/>
                  <a:pt x="1490" y="1234"/>
                  <a:pt x="1490" y="1224"/>
                </a:cubicBezTo>
                <a:cubicBezTo>
                  <a:pt x="1491" y="1215"/>
                  <a:pt x="1493" y="1194"/>
                  <a:pt x="1495" y="1178"/>
                </a:cubicBezTo>
                <a:cubicBezTo>
                  <a:pt x="1496" y="1162"/>
                  <a:pt x="1498" y="1135"/>
                  <a:pt x="1499" y="1118"/>
                </a:cubicBezTo>
                <a:cubicBezTo>
                  <a:pt x="1499" y="1100"/>
                  <a:pt x="1501" y="1084"/>
                  <a:pt x="1502" y="1081"/>
                </a:cubicBezTo>
                <a:cubicBezTo>
                  <a:pt x="1503" y="1079"/>
                  <a:pt x="1505" y="1073"/>
                  <a:pt x="1504" y="1069"/>
                </a:cubicBezTo>
                <a:cubicBezTo>
                  <a:pt x="1504" y="1065"/>
                  <a:pt x="1510" y="1033"/>
                  <a:pt x="1522" y="981"/>
                </a:cubicBezTo>
                <a:cubicBezTo>
                  <a:pt x="1525" y="966"/>
                  <a:pt x="1529" y="946"/>
                  <a:pt x="1531" y="937"/>
                </a:cubicBezTo>
                <a:cubicBezTo>
                  <a:pt x="1533" y="928"/>
                  <a:pt x="1538" y="908"/>
                  <a:pt x="1542" y="893"/>
                </a:cubicBezTo>
                <a:cubicBezTo>
                  <a:pt x="1550" y="864"/>
                  <a:pt x="1548" y="862"/>
                  <a:pt x="1547" y="861"/>
                </a:cubicBezTo>
                <a:cubicBezTo>
                  <a:pt x="1546" y="860"/>
                  <a:pt x="1544" y="860"/>
                  <a:pt x="1543" y="860"/>
                </a:cubicBezTo>
                <a:cubicBezTo>
                  <a:pt x="1541" y="861"/>
                  <a:pt x="1538" y="862"/>
                  <a:pt x="1520" y="916"/>
                </a:cubicBezTo>
                <a:cubicBezTo>
                  <a:pt x="1511" y="940"/>
                  <a:pt x="1501" y="972"/>
                  <a:pt x="1500" y="982"/>
                </a:cubicBezTo>
                <a:cubicBezTo>
                  <a:pt x="1499" y="988"/>
                  <a:pt x="1498" y="991"/>
                  <a:pt x="1497" y="992"/>
                </a:cubicBezTo>
                <a:cubicBezTo>
                  <a:pt x="1496" y="993"/>
                  <a:pt x="1495" y="997"/>
                  <a:pt x="1488" y="1030"/>
                </a:cubicBezTo>
                <a:cubicBezTo>
                  <a:pt x="1484" y="1047"/>
                  <a:pt x="1480" y="1069"/>
                  <a:pt x="1479" y="1078"/>
                </a:cubicBezTo>
                <a:cubicBezTo>
                  <a:pt x="1479" y="1083"/>
                  <a:pt x="1478" y="1094"/>
                  <a:pt x="1477" y="1101"/>
                </a:cubicBezTo>
                <a:cubicBezTo>
                  <a:pt x="1476" y="1118"/>
                  <a:pt x="1470" y="1200"/>
                  <a:pt x="1468" y="1222"/>
                </a:cubicBezTo>
                <a:cubicBezTo>
                  <a:pt x="1467" y="1232"/>
                  <a:pt x="1469" y="1276"/>
                  <a:pt x="1471" y="1319"/>
                </a:cubicBezTo>
                <a:cubicBezTo>
                  <a:pt x="1474" y="1365"/>
                  <a:pt x="1475" y="1399"/>
                  <a:pt x="1475" y="1402"/>
                </a:cubicBezTo>
                <a:cubicBezTo>
                  <a:pt x="1474" y="1406"/>
                  <a:pt x="1474" y="1427"/>
                  <a:pt x="1474" y="1446"/>
                </a:cubicBezTo>
                <a:cubicBezTo>
                  <a:pt x="1475" y="1532"/>
                  <a:pt x="1472" y="1569"/>
                  <a:pt x="1461" y="1600"/>
                </a:cubicBezTo>
                <a:cubicBezTo>
                  <a:pt x="1457" y="1613"/>
                  <a:pt x="1452" y="1647"/>
                  <a:pt x="1453" y="1661"/>
                </a:cubicBezTo>
                <a:cubicBezTo>
                  <a:pt x="1453" y="1669"/>
                  <a:pt x="1452" y="1687"/>
                  <a:pt x="1451" y="1700"/>
                </a:cubicBezTo>
                <a:lnTo>
                  <a:pt x="1449" y="1710"/>
                </a:lnTo>
                <a:cubicBezTo>
                  <a:pt x="1442" y="1776"/>
                  <a:pt x="1439" y="1832"/>
                  <a:pt x="1442" y="1878"/>
                </a:cubicBezTo>
                <a:lnTo>
                  <a:pt x="1442" y="1885"/>
                </a:lnTo>
                <a:cubicBezTo>
                  <a:pt x="1443" y="1892"/>
                  <a:pt x="1443" y="1899"/>
                  <a:pt x="1443" y="1905"/>
                </a:cubicBezTo>
                <a:cubicBezTo>
                  <a:pt x="1441" y="1892"/>
                  <a:pt x="1438" y="1877"/>
                  <a:pt x="1437" y="1864"/>
                </a:cubicBezTo>
                <a:cubicBezTo>
                  <a:pt x="1432" y="1832"/>
                  <a:pt x="1424" y="1702"/>
                  <a:pt x="1424" y="1663"/>
                </a:cubicBezTo>
                <a:cubicBezTo>
                  <a:pt x="1425" y="1570"/>
                  <a:pt x="1425" y="1566"/>
                  <a:pt x="1419" y="1550"/>
                </a:cubicBezTo>
                <a:cubicBezTo>
                  <a:pt x="1416" y="1541"/>
                  <a:pt x="1408" y="1519"/>
                  <a:pt x="1402" y="1502"/>
                </a:cubicBezTo>
                <a:cubicBezTo>
                  <a:pt x="1396" y="1484"/>
                  <a:pt x="1387" y="1460"/>
                  <a:pt x="1383" y="1449"/>
                </a:cubicBezTo>
                <a:cubicBezTo>
                  <a:pt x="1379" y="1437"/>
                  <a:pt x="1375" y="1427"/>
                  <a:pt x="1375" y="1426"/>
                </a:cubicBezTo>
                <a:cubicBezTo>
                  <a:pt x="1374" y="1423"/>
                  <a:pt x="1366" y="1404"/>
                  <a:pt x="1361" y="1392"/>
                </a:cubicBezTo>
                <a:cubicBezTo>
                  <a:pt x="1335" y="1326"/>
                  <a:pt x="1333" y="1317"/>
                  <a:pt x="1323" y="1266"/>
                </a:cubicBezTo>
                <a:cubicBezTo>
                  <a:pt x="1318" y="1236"/>
                  <a:pt x="1311" y="1127"/>
                  <a:pt x="1313" y="1087"/>
                </a:cubicBezTo>
                <a:cubicBezTo>
                  <a:pt x="1315" y="1014"/>
                  <a:pt x="1340" y="937"/>
                  <a:pt x="1403" y="813"/>
                </a:cubicBezTo>
                <a:cubicBezTo>
                  <a:pt x="1462" y="698"/>
                  <a:pt x="1481" y="662"/>
                  <a:pt x="1512" y="608"/>
                </a:cubicBezTo>
                <a:cubicBezTo>
                  <a:pt x="1563" y="522"/>
                  <a:pt x="1572" y="504"/>
                  <a:pt x="1608" y="422"/>
                </a:cubicBezTo>
                <a:cubicBezTo>
                  <a:pt x="1642" y="345"/>
                  <a:pt x="1659" y="302"/>
                  <a:pt x="1667" y="275"/>
                </a:cubicBezTo>
                <a:cubicBezTo>
                  <a:pt x="1681" y="226"/>
                  <a:pt x="1702" y="119"/>
                  <a:pt x="1706" y="80"/>
                </a:cubicBezTo>
                <a:cubicBezTo>
                  <a:pt x="1706" y="76"/>
                  <a:pt x="1706" y="73"/>
                  <a:pt x="1707" y="70"/>
                </a:cubicBezTo>
                <a:cubicBezTo>
                  <a:pt x="1708" y="75"/>
                  <a:pt x="1709" y="82"/>
                  <a:pt x="1709" y="90"/>
                </a:cubicBezTo>
                <a:cubicBezTo>
                  <a:pt x="1712" y="108"/>
                  <a:pt x="1715" y="133"/>
                  <a:pt x="1718" y="146"/>
                </a:cubicBezTo>
                <a:cubicBezTo>
                  <a:pt x="1720" y="158"/>
                  <a:pt x="1723" y="175"/>
                  <a:pt x="1724" y="183"/>
                </a:cubicBezTo>
                <a:cubicBezTo>
                  <a:pt x="1726" y="191"/>
                  <a:pt x="1731" y="220"/>
                  <a:pt x="1736" y="245"/>
                </a:cubicBezTo>
                <a:cubicBezTo>
                  <a:pt x="1760" y="376"/>
                  <a:pt x="1771" y="495"/>
                  <a:pt x="1767" y="563"/>
                </a:cubicBezTo>
                <a:cubicBezTo>
                  <a:pt x="1764" y="621"/>
                  <a:pt x="1751" y="686"/>
                  <a:pt x="1730" y="753"/>
                </a:cubicBezTo>
                <a:cubicBezTo>
                  <a:pt x="1716" y="796"/>
                  <a:pt x="1685" y="915"/>
                  <a:pt x="1677" y="952"/>
                </a:cubicBezTo>
                <a:cubicBezTo>
                  <a:pt x="1663" y="1019"/>
                  <a:pt x="1661" y="1048"/>
                  <a:pt x="1667" y="1158"/>
                </a:cubicBezTo>
                <a:cubicBezTo>
                  <a:pt x="1670" y="1217"/>
                  <a:pt x="1671" y="1262"/>
                  <a:pt x="1671" y="1265"/>
                </a:cubicBezTo>
                <a:cubicBezTo>
                  <a:pt x="1670" y="1270"/>
                  <a:pt x="1669" y="1284"/>
                  <a:pt x="1669" y="1297"/>
                </a:cubicBezTo>
                <a:cubicBezTo>
                  <a:pt x="1668" y="1349"/>
                  <a:pt x="1649" y="1443"/>
                  <a:pt x="1630" y="1484"/>
                </a:cubicBezTo>
                <a:cubicBezTo>
                  <a:pt x="1626" y="1494"/>
                  <a:pt x="1616" y="1512"/>
                  <a:pt x="1609" y="1524"/>
                </a:cubicBezTo>
                <a:cubicBezTo>
                  <a:pt x="1605" y="1533"/>
                  <a:pt x="1597" y="1547"/>
                  <a:pt x="1596" y="1549"/>
                </a:cubicBezTo>
                <a:cubicBezTo>
                  <a:pt x="1595" y="1551"/>
                  <a:pt x="1587" y="1565"/>
                  <a:pt x="1577" y="1583"/>
                </a:cubicBezTo>
                <a:cubicBezTo>
                  <a:pt x="1551" y="1628"/>
                  <a:pt x="1539" y="1656"/>
                  <a:pt x="1523" y="1704"/>
                </a:cubicBezTo>
                <a:cubicBezTo>
                  <a:pt x="1507" y="1754"/>
                  <a:pt x="1504" y="1771"/>
                  <a:pt x="1499" y="1820"/>
                </a:cubicBezTo>
                <a:cubicBezTo>
                  <a:pt x="1496" y="1853"/>
                  <a:pt x="1494" y="1859"/>
                  <a:pt x="1478" y="1895"/>
                </a:cubicBezTo>
                <a:lnTo>
                  <a:pt x="1466" y="1922"/>
                </a:lnTo>
                <a:lnTo>
                  <a:pt x="1466" y="1911"/>
                </a:lnTo>
                <a:cubicBezTo>
                  <a:pt x="1462" y="1864"/>
                  <a:pt x="1461" y="1835"/>
                  <a:pt x="1463" y="1806"/>
                </a:cubicBezTo>
                <a:moveTo>
                  <a:pt x="374" y="2704"/>
                </a:moveTo>
                <a:cubicBezTo>
                  <a:pt x="374" y="2708"/>
                  <a:pt x="373" y="2721"/>
                  <a:pt x="370" y="2734"/>
                </a:cubicBezTo>
                <a:cubicBezTo>
                  <a:pt x="368" y="2746"/>
                  <a:pt x="365" y="2768"/>
                  <a:pt x="364" y="2783"/>
                </a:cubicBezTo>
                <a:cubicBezTo>
                  <a:pt x="362" y="2817"/>
                  <a:pt x="361" y="2825"/>
                  <a:pt x="359" y="2834"/>
                </a:cubicBezTo>
                <a:cubicBezTo>
                  <a:pt x="357" y="2838"/>
                  <a:pt x="354" y="2852"/>
                  <a:pt x="351" y="2864"/>
                </a:cubicBezTo>
                <a:cubicBezTo>
                  <a:pt x="348" y="2876"/>
                  <a:pt x="344" y="2893"/>
                  <a:pt x="343" y="2899"/>
                </a:cubicBezTo>
                <a:cubicBezTo>
                  <a:pt x="339" y="2912"/>
                  <a:pt x="331" y="2946"/>
                  <a:pt x="330" y="2951"/>
                </a:cubicBezTo>
                <a:cubicBezTo>
                  <a:pt x="322" y="3000"/>
                  <a:pt x="306" y="3073"/>
                  <a:pt x="296" y="3111"/>
                </a:cubicBezTo>
                <a:cubicBezTo>
                  <a:pt x="289" y="3135"/>
                  <a:pt x="282" y="3164"/>
                  <a:pt x="281" y="3169"/>
                </a:cubicBezTo>
                <a:cubicBezTo>
                  <a:pt x="281" y="3174"/>
                  <a:pt x="280" y="3178"/>
                  <a:pt x="280" y="3179"/>
                </a:cubicBezTo>
                <a:cubicBezTo>
                  <a:pt x="278" y="3182"/>
                  <a:pt x="276" y="3204"/>
                  <a:pt x="276" y="3206"/>
                </a:cubicBezTo>
                <a:cubicBezTo>
                  <a:pt x="275" y="3219"/>
                  <a:pt x="274" y="3234"/>
                  <a:pt x="273" y="3238"/>
                </a:cubicBezTo>
                <a:cubicBezTo>
                  <a:pt x="269" y="3284"/>
                  <a:pt x="269" y="3308"/>
                  <a:pt x="272" y="3364"/>
                </a:cubicBezTo>
                <a:cubicBezTo>
                  <a:pt x="275" y="3426"/>
                  <a:pt x="277" y="3442"/>
                  <a:pt x="289" y="3521"/>
                </a:cubicBezTo>
                <a:cubicBezTo>
                  <a:pt x="294" y="3552"/>
                  <a:pt x="305" y="3603"/>
                  <a:pt x="312" y="3626"/>
                </a:cubicBezTo>
                <a:cubicBezTo>
                  <a:pt x="320" y="3653"/>
                  <a:pt x="326" y="3688"/>
                  <a:pt x="328" y="3714"/>
                </a:cubicBezTo>
                <a:cubicBezTo>
                  <a:pt x="329" y="3722"/>
                  <a:pt x="329" y="3729"/>
                  <a:pt x="330" y="3734"/>
                </a:cubicBezTo>
                <a:cubicBezTo>
                  <a:pt x="310" y="3705"/>
                  <a:pt x="246" y="3595"/>
                  <a:pt x="232" y="3564"/>
                </a:cubicBezTo>
                <a:cubicBezTo>
                  <a:pt x="218" y="3531"/>
                  <a:pt x="188" y="3451"/>
                  <a:pt x="175" y="3408"/>
                </a:cubicBezTo>
                <a:lnTo>
                  <a:pt x="164" y="3375"/>
                </a:lnTo>
                <a:lnTo>
                  <a:pt x="159" y="3263"/>
                </a:lnTo>
                <a:cubicBezTo>
                  <a:pt x="156" y="3198"/>
                  <a:pt x="154" y="3150"/>
                  <a:pt x="154" y="3147"/>
                </a:cubicBezTo>
                <a:cubicBezTo>
                  <a:pt x="155" y="3142"/>
                  <a:pt x="154" y="3140"/>
                  <a:pt x="152" y="3139"/>
                </a:cubicBezTo>
                <a:cubicBezTo>
                  <a:pt x="153" y="3139"/>
                  <a:pt x="154" y="3138"/>
                  <a:pt x="154" y="3137"/>
                </a:cubicBezTo>
                <a:cubicBezTo>
                  <a:pt x="155" y="3134"/>
                  <a:pt x="155" y="3129"/>
                  <a:pt x="154" y="3127"/>
                </a:cubicBezTo>
                <a:cubicBezTo>
                  <a:pt x="152" y="3123"/>
                  <a:pt x="150" y="3124"/>
                  <a:pt x="149" y="3124"/>
                </a:cubicBezTo>
                <a:cubicBezTo>
                  <a:pt x="145" y="3125"/>
                  <a:pt x="146" y="3129"/>
                  <a:pt x="146" y="3132"/>
                </a:cubicBezTo>
                <a:cubicBezTo>
                  <a:pt x="146" y="3134"/>
                  <a:pt x="146" y="3138"/>
                  <a:pt x="148" y="3139"/>
                </a:cubicBezTo>
                <a:lnTo>
                  <a:pt x="148" y="3140"/>
                </a:lnTo>
                <a:cubicBezTo>
                  <a:pt x="146" y="3141"/>
                  <a:pt x="142" y="3144"/>
                  <a:pt x="139" y="3219"/>
                </a:cubicBezTo>
                <a:cubicBezTo>
                  <a:pt x="138" y="3265"/>
                  <a:pt x="138" y="3312"/>
                  <a:pt x="140" y="3342"/>
                </a:cubicBezTo>
                <a:cubicBezTo>
                  <a:pt x="143" y="3385"/>
                  <a:pt x="144" y="3390"/>
                  <a:pt x="169" y="3461"/>
                </a:cubicBezTo>
                <a:cubicBezTo>
                  <a:pt x="181" y="3498"/>
                  <a:pt x="193" y="3528"/>
                  <a:pt x="205" y="3556"/>
                </a:cubicBezTo>
                <a:cubicBezTo>
                  <a:pt x="187" y="3520"/>
                  <a:pt x="167" y="3484"/>
                  <a:pt x="136" y="3434"/>
                </a:cubicBezTo>
                <a:cubicBezTo>
                  <a:pt x="80" y="3341"/>
                  <a:pt x="72" y="3305"/>
                  <a:pt x="85" y="3190"/>
                </a:cubicBezTo>
                <a:cubicBezTo>
                  <a:pt x="86" y="3186"/>
                  <a:pt x="87" y="3167"/>
                  <a:pt x="89" y="3147"/>
                </a:cubicBezTo>
                <a:cubicBezTo>
                  <a:pt x="92" y="3102"/>
                  <a:pt x="99" y="3053"/>
                  <a:pt x="103" y="3043"/>
                </a:cubicBezTo>
                <a:cubicBezTo>
                  <a:pt x="105" y="3039"/>
                  <a:pt x="107" y="3033"/>
                  <a:pt x="107" y="3030"/>
                </a:cubicBezTo>
                <a:cubicBezTo>
                  <a:pt x="107" y="3025"/>
                  <a:pt x="125" y="2980"/>
                  <a:pt x="138" y="2954"/>
                </a:cubicBezTo>
                <a:cubicBezTo>
                  <a:pt x="170" y="2891"/>
                  <a:pt x="197" y="2856"/>
                  <a:pt x="285" y="2764"/>
                </a:cubicBezTo>
                <a:cubicBezTo>
                  <a:pt x="315" y="2733"/>
                  <a:pt x="354" y="2691"/>
                  <a:pt x="372" y="2672"/>
                </a:cubicBezTo>
                <a:cubicBezTo>
                  <a:pt x="378" y="2665"/>
                  <a:pt x="383" y="2660"/>
                  <a:pt x="387" y="2656"/>
                </a:cubicBezTo>
                <a:cubicBezTo>
                  <a:pt x="382" y="2666"/>
                  <a:pt x="379" y="2678"/>
                  <a:pt x="379" y="2687"/>
                </a:cubicBezTo>
                <a:cubicBezTo>
                  <a:pt x="379" y="2689"/>
                  <a:pt x="378" y="2691"/>
                  <a:pt x="378" y="2691"/>
                </a:cubicBezTo>
                <a:cubicBezTo>
                  <a:pt x="375" y="2693"/>
                  <a:pt x="374" y="2700"/>
                  <a:pt x="374" y="2704"/>
                </a:cubicBezTo>
                <a:moveTo>
                  <a:pt x="384" y="2825"/>
                </a:moveTo>
                <a:cubicBezTo>
                  <a:pt x="385" y="2814"/>
                  <a:pt x="387" y="2796"/>
                  <a:pt x="387" y="2785"/>
                </a:cubicBezTo>
                <a:cubicBezTo>
                  <a:pt x="387" y="2775"/>
                  <a:pt x="390" y="2755"/>
                  <a:pt x="392" y="2741"/>
                </a:cubicBezTo>
                <a:cubicBezTo>
                  <a:pt x="395" y="2726"/>
                  <a:pt x="397" y="2711"/>
                  <a:pt x="398" y="2707"/>
                </a:cubicBezTo>
                <a:cubicBezTo>
                  <a:pt x="400" y="2692"/>
                  <a:pt x="403" y="2679"/>
                  <a:pt x="405" y="2676"/>
                </a:cubicBezTo>
                <a:cubicBezTo>
                  <a:pt x="407" y="2675"/>
                  <a:pt x="409" y="2672"/>
                  <a:pt x="409" y="2669"/>
                </a:cubicBezTo>
                <a:cubicBezTo>
                  <a:pt x="409" y="2667"/>
                  <a:pt x="411" y="2662"/>
                  <a:pt x="415" y="2656"/>
                </a:cubicBezTo>
                <a:cubicBezTo>
                  <a:pt x="419" y="2650"/>
                  <a:pt x="428" y="2635"/>
                  <a:pt x="435" y="2622"/>
                </a:cubicBezTo>
                <a:cubicBezTo>
                  <a:pt x="442" y="2608"/>
                  <a:pt x="449" y="2598"/>
                  <a:pt x="450" y="2596"/>
                </a:cubicBezTo>
                <a:cubicBezTo>
                  <a:pt x="456" y="2590"/>
                  <a:pt x="481" y="2555"/>
                  <a:pt x="489" y="2542"/>
                </a:cubicBezTo>
                <a:cubicBezTo>
                  <a:pt x="505" y="2515"/>
                  <a:pt x="553" y="2477"/>
                  <a:pt x="594" y="2460"/>
                </a:cubicBezTo>
                <a:cubicBezTo>
                  <a:pt x="658" y="2433"/>
                  <a:pt x="774" y="2419"/>
                  <a:pt x="859" y="2429"/>
                </a:cubicBezTo>
                <a:cubicBezTo>
                  <a:pt x="896" y="2433"/>
                  <a:pt x="939" y="2443"/>
                  <a:pt x="985" y="2457"/>
                </a:cubicBezTo>
                <a:cubicBezTo>
                  <a:pt x="1005" y="2464"/>
                  <a:pt x="1030" y="2473"/>
                  <a:pt x="1051" y="2482"/>
                </a:cubicBezTo>
                <a:cubicBezTo>
                  <a:pt x="988" y="2463"/>
                  <a:pt x="933" y="2458"/>
                  <a:pt x="853" y="2462"/>
                </a:cubicBezTo>
                <a:cubicBezTo>
                  <a:pt x="794" y="2465"/>
                  <a:pt x="776" y="2468"/>
                  <a:pt x="731" y="2483"/>
                </a:cubicBezTo>
                <a:cubicBezTo>
                  <a:pt x="697" y="2494"/>
                  <a:pt x="682" y="2501"/>
                  <a:pt x="636" y="2528"/>
                </a:cubicBezTo>
                <a:cubicBezTo>
                  <a:pt x="626" y="2533"/>
                  <a:pt x="618" y="2538"/>
                  <a:pt x="612" y="2542"/>
                </a:cubicBezTo>
                <a:cubicBezTo>
                  <a:pt x="605" y="2546"/>
                  <a:pt x="602" y="2549"/>
                  <a:pt x="603" y="2552"/>
                </a:cubicBezTo>
                <a:cubicBezTo>
                  <a:pt x="605" y="2556"/>
                  <a:pt x="607" y="2555"/>
                  <a:pt x="628" y="2545"/>
                </a:cubicBezTo>
                <a:cubicBezTo>
                  <a:pt x="654" y="2531"/>
                  <a:pt x="723" y="2503"/>
                  <a:pt x="756" y="2494"/>
                </a:cubicBezTo>
                <a:cubicBezTo>
                  <a:pt x="798" y="2482"/>
                  <a:pt x="914" y="2479"/>
                  <a:pt x="970" y="2488"/>
                </a:cubicBezTo>
                <a:cubicBezTo>
                  <a:pt x="1007" y="2494"/>
                  <a:pt x="1007" y="2494"/>
                  <a:pt x="1014" y="2496"/>
                </a:cubicBezTo>
                <a:cubicBezTo>
                  <a:pt x="1016" y="2497"/>
                  <a:pt x="1030" y="2501"/>
                  <a:pt x="1043" y="2504"/>
                </a:cubicBezTo>
                <a:cubicBezTo>
                  <a:pt x="1083" y="2515"/>
                  <a:pt x="1132" y="2532"/>
                  <a:pt x="1155" y="2541"/>
                </a:cubicBezTo>
                <a:cubicBezTo>
                  <a:pt x="1151" y="2541"/>
                  <a:pt x="1146" y="2540"/>
                  <a:pt x="1140" y="2540"/>
                </a:cubicBezTo>
                <a:cubicBezTo>
                  <a:pt x="1099" y="2536"/>
                  <a:pt x="1067" y="2536"/>
                  <a:pt x="1045" y="2541"/>
                </a:cubicBezTo>
                <a:cubicBezTo>
                  <a:pt x="1009" y="2548"/>
                  <a:pt x="1001" y="2550"/>
                  <a:pt x="996" y="2552"/>
                </a:cubicBezTo>
                <a:cubicBezTo>
                  <a:pt x="993" y="2553"/>
                  <a:pt x="987" y="2555"/>
                  <a:pt x="983" y="2555"/>
                </a:cubicBezTo>
                <a:cubicBezTo>
                  <a:pt x="973" y="2557"/>
                  <a:pt x="936" y="2570"/>
                  <a:pt x="912" y="2579"/>
                </a:cubicBezTo>
                <a:cubicBezTo>
                  <a:pt x="894" y="2586"/>
                  <a:pt x="887" y="2586"/>
                  <a:pt x="840" y="2583"/>
                </a:cubicBezTo>
                <a:cubicBezTo>
                  <a:pt x="805" y="2581"/>
                  <a:pt x="752" y="2588"/>
                  <a:pt x="692" y="2603"/>
                </a:cubicBezTo>
                <a:cubicBezTo>
                  <a:pt x="602" y="2625"/>
                  <a:pt x="502" y="2682"/>
                  <a:pt x="449" y="2743"/>
                </a:cubicBezTo>
                <a:cubicBezTo>
                  <a:pt x="418" y="2778"/>
                  <a:pt x="395" y="2810"/>
                  <a:pt x="385" y="2829"/>
                </a:cubicBezTo>
                <a:cubicBezTo>
                  <a:pt x="384" y="2830"/>
                  <a:pt x="383" y="2831"/>
                  <a:pt x="383" y="2833"/>
                </a:cubicBezTo>
                <a:cubicBezTo>
                  <a:pt x="383" y="2830"/>
                  <a:pt x="383" y="2828"/>
                  <a:pt x="384" y="2825"/>
                </a:cubicBezTo>
                <a:moveTo>
                  <a:pt x="1225" y="3657"/>
                </a:moveTo>
                <a:cubicBezTo>
                  <a:pt x="1216" y="3641"/>
                  <a:pt x="1202" y="3602"/>
                  <a:pt x="1193" y="3571"/>
                </a:cubicBezTo>
                <a:cubicBezTo>
                  <a:pt x="1188" y="3551"/>
                  <a:pt x="1180" y="3531"/>
                  <a:pt x="1173" y="3517"/>
                </a:cubicBezTo>
                <a:cubicBezTo>
                  <a:pt x="1172" y="3513"/>
                  <a:pt x="1165" y="3499"/>
                  <a:pt x="1157" y="3485"/>
                </a:cubicBezTo>
                <a:cubicBezTo>
                  <a:pt x="1139" y="3448"/>
                  <a:pt x="1121" y="3422"/>
                  <a:pt x="1103" y="3404"/>
                </a:cubicBezTo>
                <a:cubicBezTo>
                  <a:pt x="1092" y="3394"/>
                  <a:pt x="1089" y="3393"/>
                  <a:pt x="1087" y="3395"/>
                </a:cubicBezTo>
                <a:cubicBezTo>
                  <a:pt x="1084" y="3397"/>
                  <a:pt x="1086" y="3400"/>
                  <a:pt x="1088" y="3402"/>
                </a:cubicBezTo>
                <a:cubicBezTo>
                  <a:pt x="1128" y="3458"/>
                  <a:pt x="1163" y="3529"/>
                  <a:pt x="1171" y="3571"/>
                </a:cubicBezTo>
                <a:cubicBezTo>
                  <a:pt x="1174" y="3589"/>
                  <a:pt x="1186" y="3626"/>
                  <a:pt x="1194" y="3641"/>
                </a:cubicBezTo>
                <a:cubicBezTo>
                  <a:pt x="1196" y="3646"/>
                  <a:pt x="1201" y="3657"/>
                  <a:pt x="1206" y="3665"/>
                </a:cubicBezTo>
                <a:cubicBezTo>
                  <a:pt x="1217" y="3690"/>
                  <a:pt x="1304" y="3813"/>
                  <a:pt x="1326" y="3836"/>
                </a:cubicBezTo>
                <a:cubicBezTo>
                  <a:pt x="1336" y="3846"/>
                  <a:pt x="1399" y="3891"/>
                  <a:pt x="1423" y="3905"/>
                </a:cubicBezTo>
                <a:cubicBezTo>
                  <a:pt x="1425" y="3906"/>
                  <a:pt x="1426" y="3907"/>
                  <a:pt x="1427" y="3908"/>
                </a:cubicBezTo>
                <a:cubicBezTo>
                  <a:pt x="1394" y="3898"/>
                  <a:pt x="1362" y="3890"/>
                  <a:pt x="1336" y="3885"/>
                </a:cubicBezTo>
                <a:cubicBezTo>
                  <a:pt x="1301" y="3879"/>
                  <a:pt x="1287" y="3874"/>
                  <a:pt x="1271" y="3863"/>
                </a:cubicBezTo>
                <a:cubicBezTo>
                  <a:pt x="1263" y="3857"/>
                  <a:pt x="1239" y="3827"/>
                  <a:pt x="1216" y="3794"/>
                </a:cubicBezTo>
                <a:cubicBezTo>
                  <a:pt x="1211" y="3787"/>
                  <a:pt x="1196" y="3766"/>
                  <a:pt x="1181" y="3747"/>
                </a:cubicBezTo>
                <a:cubicBezTo>
                  <a:pt x="1155" y="3713"/>
                  <a:pt x="1129" y="3669"/>
                  <a:pt x="1106" y="3623"/>
                </a:cubicBezTo>
                <a:cubicBezTo>
                  <a:pt x="1077" y="3563"/>
                  <a:pt x="1037" y="3497"/>
                  <a:pt x="1013" y="3469"/>
                </a:cubicBezTo>
                <a:cubicBezTo>
                  <a:pt x="990" y="3442"/>
                  <a:pt x="956" y="3419"/>
                  <a:pt x="937" y="3417"/>
                </a:cubicBezTo>
                <a:cubicBezTo>
                  <a:pt x="933" y="3417"/>
                  <a:pt x="930" y="3417"/>
                  <a:pt x="929" y="3416"/>
                </a:cubicBezTo>
                <a:cubicBezTo>
                  <a:pt x="928" y="3415"/>
                  <a:pt x="927" y="3410"/>
                  <a:pt x="926" y="3405"/>
                </a:cubicBezTo>
                <a:cubicBezTo>
                  <a:pt x="921" y="3376"/>
                  <a:pt x="937" y="3326"/>
                  <a:pt x="962" y="3297"/>
                </a:cubicBezTo>
                <a:cubicBezTo>
                  <a:pt x="965" y="3293"/>
                  <a:pt x="970" y="3287"/>
                  <a:pt x="972" y="3282"/>
                </a:cubicBezTo>
                <a:cubicBezTo>
                  <a:pt x="976" y="3275"/>
                  <a:pt x="1003" y="3253"/>
                  <a:pt x="1018" y="3246"/>
                </a:cubicBezTo>
                <a:cubicBezTo>
                  <a:pt x="1023" y="3243"/>
                  <a:pt x="1036" y="3241"/>
                  <a:pt x="1048" y="3240"/>
                </a:cubicBezTo>
                <a:cubicBezTo>
                  <a:pt x="1053" y="3240"/>
                  <a:pt x="1057" y="3239"/>
                  <a:pt x="1060" y="3239"/>
                </a:cubicBezTo>
                <a:cubicBezTo>
                  <a:pt x="1070" y="3239"/>
                  <a:pt x="1076" y="3241"/>
                  <a:pt x="1085" y="3245"/>
                </a:cubicBezTo>
                <a:cubicBezTo>
                  <a:pt x="1110" y="3255"/>
                  <a:pt x="1148" y="3289"/>
                  <a:pt x="1169" y="3319"/>
                </a:cubicBezTo>
                <a:cubicBezTo>
                  <a:pt x="1204" y="3368"/>
                  <a:pt x="1235" y="3437"/>
                  <a:pt x="1253" y="3509"/>
                </a:cubicBezTo>
                <a:cubicBezTo>
                  <a:pt x="1255" y="3516"/>
                  <a:pt x="1262" y="3541"/>
                  <a:pt x="1263" y="3543"/>
                </a:cubicBezTo>
                <a:lnTo>
                  <a:pt x="1263" y="3542"/>
                </a:lnTo>
                <a:cubicBezTo>
                  <a:pt x="1264" y="3544"/>
                  <a:pt x="1268" y="3559"/>
                  <a:pt x="1274" y="3582"/>
                </a:cubicBezTo>
                <a:cubicBezTo>
                  <a:pt x="1287" y="3633"/>
                  <a:pt x="1294" y="3654"/>
                  <a:pt x="1305" y="3680"/>
                </a:cubicBezTo>
                <a:cubicBezTo>
                  <a:pt x="1311" y="3692"/>
                  <a:pt x="1319" y="3712"/>
                  <a:pt x="1325" y="3724"/>
                </a:cubicBezTo>
                <a:cubicBezTo>
                  <a:pt x="1343" y="3765"/>
                  <a:pt x="1386" y="3833"/>
                  <a:pt x="1397" y="3841"/>
                </a:cubicBezTo>
                <a:cubicBezTo>
                  <a:pt x="1398" y="3842"/>
                  <a:pt x="1405" y="3851"/>
                  <a:pt x="1416" y="3863"/>
                </a:cubicBezTo>
                <a:cubicBezTo>
                  <a:pt x="1421" y="3870"/>
                  <a:pt x="1427" y="3878"/>
                  <a:pt x="1433" y="3884"/>
                </a:cubicBezTo>
                <a:cubicBezTo>
                  <a:pt x="1428" y="3881"/>
                  <a:pt x="1423" y="3878"/>
                  <a:pt x="1418" y="3875"/>
                </a:cubicBezTo>
                <a:cubicBezTo>
                  <a:pt x="1397" y="3862"/>
                  <a:pt x="1355" y="3831"/>
                  <a:pt x="1342" y="3818"/>
                </a:cubicBezTo>
                <a:cubicBezTo>
                  <a:pt x="1325" y="3803"/>
                  <a:pt x="1248" y="3695"/>
                  <a:pt x="1225" y="3657"/>
                </a:cubicBezTo>
                <a:moveTo>
                  <a:pt x="798" y="3660"/>
                </a:moveTo>
                <a:cubicBezTo>
                  <a:pt x="799" y="3649"/>
                  <a:pt x="800" y="3614"/>
                  <a:pt x="801" y="3581"/>
                </a:cubicBezTo>
                <a:cubicBezTo>
                  <a:pt x="802" y="3492"/>
                  <a:pt x="807" y="3459"/>
                  <a:pt x="828" y="3403"/>
                </a:cubicBezTo>
                <a:cubicBezTo>
                  <a:pt x="838" y="3376"/>
                  <a:pt x="837" y="3375"/>
                  <a:pt x="836" y="3373"/>
                </a:cubicBezTo>
                <a:lnTo>
                  <a:pt x="835" y="3372"/>
                </a:lnTo>
                <a:lnTo>
                  <a:pt x="833" y="3372"/>
                </a:lnTo>
                <a:cubicBezTo>
                  <a:pt x="831" y="3372"/>
                  <a:pt x="829" y="3372"/>
                  <a:pt x="815" y="3400"/>
                </a:cubicBezTo>
                <a:cubicBezTo>
                  <a:pt x="807" y="3416"/>
                  <a:pt x="800" y="3432"/>
                  <a:pt x="797" y="3441"/>
                </a:cubicBezTo>
                <a:cubicBezTo>
                  <a:pt x="783" y="3481"/>
                  <a:pt x="779" y="3516"/>
                  <a:pt x="778" y="3587"/>
                </a:cubicBezTo>
                <a:cubicBezTo>
                  <a:pt x="778" y="3611"/>
                  <a:pt x="777" y="3640"/>
                  <a:pt x="776" y="3649"/>
                </a:cubicBezTo>
                <a:cubicBezTo>
                  <a:pt x="775" y="3659"/>
                  <a:pt x="775" y="3697"/>
                  <a:pt x="776" y="3732"/>
                </a:cubicBezTo>
                <a:lnTo>
                  <a:pt x="777" y="3777"/>
                </a:lnTo>
                <a:lnTo>
                  <a:pt x="769" y="3756"/>
                </a:lnTo>
                <a:cubicBezTo>
                  <a:pt x="737" y="3674"/>
                  <a:pt x="720" y="3616"/>
                  <a:pt x="721" y="3593"/>
                </a:cubicBezTo>
                <a:cubicBezTo>
                  <a:pt x="721" y="3587"/>
                  <a:pt x="722" y="3572"/>
                  <a:pt x="722" y="3561"/>
                </a:cubicBezTo>
                <a:cubicBezTo>
                  <a:pt x="722" y="3549"/>
                  <a:pt x="723" y="3538"/>
                  <a:pt x="724" y="3535"/>
                </a:cubicBezTo>
                <a:cubicBezTo>
                  <a:pt x="726" y="3531"/>
                  <a:pt x="727" y="3522"/>
                  <a:pt x="728" y="3514"/>
                </a:cubicBezTo>
                <a:cubicBezTo>
                  <a:pt x="729" y="3496"/>
                  <a:pt x="740" y="3452"/>
                  <a:pt x="747" y="3436"/>
                </a:cubicBezTo>
                <a:cubicBezTo>
                  <a:pt x="761" y="3404"/>
                  <a:pt x="823" y="3323"/>
                  <a:pt x="849" y="3304"/>
                </a:cubicBezTo>
                <a:cubicBezTo>
                  <a:pt x="869" y="3289"/>
                  <a:pt x="925" y="3257"/>
                  <a:pt x="938" y="3253"/>
                </a:cubicBezTo>
                <a:cubicBezTo>
                  <a:pt x="944" y="3251"/>
                  <a:pt x="956" y="3249"/>
                  <a:pt x="965" y="3248"/>
                </a:cubicBezTo>
                <a:lnTo>
                  <a:pt x="974" y="3247"/>
                </a:lnTo>
                <a:lnTo>
                  <a:pt x="960" y="3263"/>
                </a:lnTo>
                <a:cubicBezTo>
                  <a:pt x="930" y="3298"/>
                  <a:pt x="912" y="3334"/>
                  <a:pt x="905" y="3367"/>
                </a:cubicBezTo>
                <a:cubicBezTo>
                  <a:pt x="902" y="3387"/>
                  <a:pt x="904" y="3421"/>
                  <a:pt x="911" y="3449"/>
                </a:cubicBezTo>
                <a:cubicBezTo>
                  <a:pt x="920" y="3482"/>
                  <a:pt x="920" y="3514"/>
                  <a:pt x="911" y="3545"/>
                </a:cubicBezTo>
                <a:cubicBezTo>
                  <a:pt x="903" y="3573"/>
                  <a:pt x="877" y="3636"/>
                  <a:pt x="866" y="3654"/>
                </a:cubicBezTo>
                <a:cubicBezTo>
                  <a:pt x="855" y="3671"/>
                  <a:pt x="849" y="3686"/>
                  <a:pt x="832" y="3729"/>
                </a:cubicBezTo>
                <a:cubicBezTo>
                  <a:pt x="823" y="3751"/>
                  <a:pt x="809" y="3802"/>
                  <a:pt x="805" y="3827"/>
                </a:cubicBezTo>
                <a:cubicBezTo>
                  <a:pt x="801" y="3790"/>
                  <a:pt x="796" y="3680"/>
                  <a:pt x="798" y="3660"/>
                </a:cubicBezTo>
                <a:moveTo>
                  <a:pt x="1213" y="4363"/>
                </a:moveTo>
                <a:cubicBezTo>
                  <a:pt x="1204" y="4350"/>
                  <a:pt x="1201" y="4336"/>
                  <a:pt x="1202" y="4330"/>
                </a:cubicBezTo>
                <a:cubicBezTo>
                  <a:pt x="1202" y="4329"/>
                  <a:pt x="1202" y="4329"/>
                  <a:pt x="1203" y="4329"/>
                </a:cubicBezTo>
                <a:cubicBezTo>
                  <a:pt x="1204" y="4330"/>
                  <a:pt x="1205" y="4333"/>
                  <a:pt x="1207" y="4339"/>
                </a:cubicBezTo>
                <a:lnTo>
                  <a:pt x="1207" y="4339"/>
                </a:lnTo>
                <a:cubicBezTo>
                  <a:pt x="1209" y="4344"/>
                  <a:pt x="1211" y="4355"/>
                  <a:pt x="1213" y="4363"/>
                </a:cubicBezTo>
                <a:moveTo>
                  <a:pt x="959" y="5108"/>
                </a:moveTo>
                <a:cubicBezTo>
                  <a:pt x="972" y="5037"/>
                  <a:pt x="980" y="4985"/>
                  <a:pt x="984" y="4949"/>
                </a:cubicBezTo>
                <a:cubicBezTo>
                  <a:pt x="990" y="4895"/>
                  <a:pt x="998" y="4856"/>
                  <a:pt x="1013" y="4797"/>
                </a:cubicBezTo>
                <a:cubicBezTo>
                  <a:pt x="1020" y="4769"/>
                  <a:pt x="1027" y="4736"/>
                  <a:pt x="1028" y="4723"/>
                </a:cubicBezTo>
                <a:cubicBezTo>
                  <a:pt x="1029" y="4711"/>
                  <a:pt x="1028" y="4687"/>
                  <a:pt x="1026" y="4670"/>
                </a:cubicBezTo>
                <a:cubicBezTo>
                  <a:pt x="1024" y="4633"/>
                  <a:pt x="1021" y="4631"/>
                  <a:pt x="1020" y="4630"/>
                </a:cubicBezTo>
                <a:lnTo>
                  <a:pt x="1018" y="4629"/>
                </a:lnTo>
                <a:lnTo>
                  <a:pt x="1016" y="4629"/>
                </a:lnTo>
                <a:cubicBezTo>
                  <a:pt x="1014" y="4630"/>
                  <a:pt x="1013" y="4631"/>
                  <a:pt x="1012" y="4652"/>
                </a:cubicBezTo>
                <a:cubicBezTo>
                  <a:pt x="1010" y="4718"/>
                  <a:pt x="1009" y="4724"/>
                  <a:pt x="992" y="4788"/>
                </a:cubicBezTo>
                <a:cubicBezTo>
                  <a:pt x="975" y="4851"/>
                  <a:pt x="969" y="4881"/>
                  <a:pt x="963" y="4932"/>
                </a:cubicBezTo>
                <a:cubicBezTo>
                  <a:pt x="960" y="4961"/>
                  <a:pt x="959" y="4972"/>
                  <a:pt x="957" y="4981"/>
                </a:cubicBezTo>
                <a:cubicBezTo>
                  <a:pt x="953" y="5005"/>
                  <a:pt x="938" y="5097"/>
                  <a:pt x="937" y="5102"/>
                </a:cubicBezTo>
                <a:cubicBezTo>
                  <a:pt x="936" y="5105"/>
                  <a:pt x="935" y="5113"/>
                  <a:pt x="934" y="5120"/>
                </a:cubicBezTo>
                <a:cubicBezTo>
                  <a:pt x="933" y="5126"/>
                  <a:pt x="931" y="5135"/>
                  <a:pt x="930" y="5139"/>
                </a:cubicBezTo>
                <a:cubicBezTo>
                  <a:pt x="929" y="5142"/>
                  <a:pt x="928" y="5148"/>
                  <a:pt x="927" y="5154"/>
                </a:cubicBezTo>
                <a:cubicBezTo>
                  <a:pt x="927" y="5152"/>
                  <a:pt x="926" y="5148"/>
                  <a:pt x="926" y="5145"/>
                </a:cubicBezTo>
                <a:cubicBezTo>
                  <a:pt x="924" y="5127"/>
                  <a:pt x="921" y="5104"/>
                  <a:pt x="919" y="5094"/>
                </a:cubicBezTo>
                <a:cubicBezTo>
                  <a:pt x="916" y="5071"/>
                  <a:pt x="920" y="5029"/>
                  <a:pt x="933" y="4968"/>
                </a:cubicBezTo>
                <a:cubicBezTo>
                  <a:pt x="939" y="4940"/>
                  <a:pt x="946" y="4897"/>
                  <a:pt x="948" y="4873"/>
                </a:cubicBezTo>
                <a:cubicBezTo>
                  <a:pt x="954" y="4824"/>
                  <a:pt x="955" y="4739"/>
                  <a:pt x="950" y="4712"/>
                </a:cubicBezTo>
                <a:cubicBezTo>
                  <a:pt x="944" y="4675"/>
                  <a:pt x="928" y="4630"/>
                  <a:pt x="901" y="4577"/>
                </a:cubicBezTo>
                <a:cubicBezTo>
                  <a:pt x="892" y="4560"/>
                  <a:pt x="879" y="4534"/>
                  <a:pt x="871" y="4518"/>
                </a:cubicBezTo>
                <a:cubicBezTo>
                  <a:pt x="856" y="4487"/>
                  <a:pt x="843" y="4466"/>
                  <a:pt x="816" y="4426"/>
                </a:cubicBezTo>
                <a:cubicBezTo>
                  <a:pt x="801" y="4405"/>
                  <a:pt x="800" y="4402"/>
                  <a:pt x="798" y="4381"/>
                </a:cubicBezTo>
                <a:cubicBezTo>
                  <a:pt x="794" y="4349"/>
                  <a:pt x="797" y="4315"/>
                  <a:pt x="809" y="4274"/>
                </a:cubicBezTo>
                <a:cubicBezTo>
                  <a:pt x="822" y="4225"/>
                  <a:pt x="826" y="4200"/>
                  <a:pt x="823" y="4172"/>
                </a:cubicBezTo>
                <a:cubicBezTo>
                  <a:pt x="823" y="4168"/>
                  <a:pt x="823" y="4162"/>
                  <a:pt x="822" y="4157"/>
                </a:cubicBezTo>
                <a:cubicBezTo>
                  <a:pt x="828" y="4168"/>
                  <a:pt x="839" y="4187"/>
                  <a:pt x="849" y="4204"/>
                </a:cubicBezTo>
                <a:cubicBezTo>
                  <a:pt x="865" y="4233"/>
                  <a:pt x="885" y="4265"/>
                  <a:pt x="893" y="4275"/>
                </a:cubicBezTo>
                <a:cubicBezTo>
                  <a:pt x="911" y="4299"/>
                  <a:pt x="947" y="4337"/>
                  <a:pt x="976" y="4363"/>
                </a:cubicBezTo>
                <a:cubicBezTo>
                  <a:pt x="1001" y="4384"/>
                  <a:pt x="1001" y="4384"/>
                  <a:pt x="1014" y="4400"/>
                </a:cubicBezTo>
                <a:cubicBezTo>
                  <a:pt x="1041" y="4432"/>
                  <a:pt x="1069" y="4492"/>
                  <a:pt x="1077" y="4534"/>
                </a:cubicBezTo>
                <a:cubicBezTo>
                  <a:pt x="1078" y="4540"/>
                  <a:pt x="1082" y="4560"/>
                  <a:pt x="1086" y="4577"/>
                </a:cubicBezTo>
                <a:cubicBezTo>
                  <a:pt x="1093" y="4613"/>
                  <a:pt x="1095" y="4645"/>
                  <a:pt x="1092" y="4666"/>
                </a:cubicBezTo>
                <a:cubicBezTo>
                  <a:pt x="1090" y="4680"/>
                  <a:pt x="1084" y="4707"/>
                  <a:pt x="1071" y="4765"/>
                </a:cubicBezTo>
                <a:cubicBezTo>
                  <a:pt x="1066" y="4787"/>
                  <a:pt x="1040" y="4882"/>
                  <a:pt x="1026" y="4927"/>
                </a:cubicBezTo>
                <a:cubicBezTo>
                  <a:pt x="1021" y="4943"/>
                  <a:pt x="1013" y="4973"/>
                  <a:pt x="1006" y="4994"/>
                </a:cubicBezTo>
                <a:cubicBezTo>
                  <a:pt x="1000" y="5015"/>
                  <a:pt x="987" y="5055"/>
                  <a:pt x="977" y="5084"/>
                </a:cubicBezTo>
                <a:cubicBezTo>
                  <a:pt x="967" y="5112"/>
                  <a:pt x="954" y="5150"/>
                  <a:pt x="949" y="5171"/>
                </a:cubicBezTo>
                <a:cubicBezTo>
                  <a:pt x="951" y="5157"/>
                  <a:pt x="954" y="5138"/>
                  <a:pt x="959" y="5108"/>
                </a:cubicBezTo>
                <a:moveTo>
                  <a:pt x="595" y="5898"/>
                </a:moveTo>
                <a:cubicBezTo>
                  <a:pt x="592" y="5871"/>
                  <a:pt x="590" y="5824"/>
                  <a:pt x="588" y="5753"/>
                </a:cubicBezTo>
                <a:lnTo>
                  <a:pt x="587" y="5734"/>
                </a:lnTo>
                <a:cubicBezTo>
                  <a:pt x="585" y="5673"/>
                  <a:pt x="582" y="5620"/>
                  <a:pt x="578" y="5575"/>
                </a:cubicBezTo>
                <a:lnTo>
                  <a:pt x="577" y="5562"/>
                </a:lnTo>
                <a:cubicBezTo>
                  <a:pt x="571" y="5495"/>
                  <a:pt x="562" y="5440"/>
                  <a:pt x="550" y="5402"/>
                </a:cubicBezTo>
                <a:cubicBezTo>
                  <a:pt x="545" y="5383"/>
                  <a:pt x="527" y="5344"/>
                  <a:pt x="520" y="5336"/>
                </a:cubicBezTo>
                <a:lnTo>
                  <a:pt x="519" y="5335"/>
                </a:lnTo>
                <a:cubicBezTo>
                  <a:pt x="516" y="5332"/>
                  <a:pt x="515" y="5329"/>
                  <a:pt x="512" y="5331"/>
                </a:cubicBezTo>
                <a:cubicBezTo>
                  <a:pt x="509" y="5333"/>
                  <a:pt x="510" y="5336"/>
                  <a:pt x="512" y="5343"/>
                </a:cubicBezTo>
                <a:cubicBezTo>
                  <a:pt x="514" y="5348"/>
                  <a:pt x="517" y="5356"/>
                  <a:pt x="522" y="5369"/>
                </a:cubicBezTo>
                <a:lnTo>
                  <a:pt x="524" y="5375"/>
                </a:lnTo>
                <a:cubicBezTo>
                  <a:pt x="540" y="5419"/>
                  <a:pt x="541" y="5423"/>
                  <a:pt x="545" y="5460"/>
                </a:cubicBezTo>
                <a:cubicBezTo>
                  <a:pt x="549" y="5493"/>
                  <a:pt x="562" y="5640"/>
                  <a:pt x="562" y="5646"/>
                </a:cubicBezTo>
                <a:cubicBezTo>
                  <a:pt x="562" y="5648"/>
                  <a:pt x="563" y="5685"/>
                  <a:pt x="564" y="5720"/>
                </a:cubicBezTo>
                <a:cubicBezTo>
                  <a:pt x="566" y="5758"/>
                  <a:pt x="567" y="5804"/>
                  <a:pt x="567" y="5823"/>
                </a:cubicBezTo>
                <a:cubicBezTo>
                  <a:pt x="567" y="5853"/>
                  <a:pt x="569" y="5887"/>
                  <a:pt x="571" y="5908"/>
                </a:cubicBezTo>
                <a:cubicBezTo>
                  <a:pt x="561" y="5886"/>
                  <a:pt x="548" y="5852"/>
                  <a:pt x="544" y="5834"/>
                </a:cubicBezTo>
                <a:cubicBezTo>
                  <a:pt x="541" y="5821"/>
                  <a:pt x="541" y="5806"/>
                  <a:pt x="538" y="5727"/>
                </a:cubicBezTo>
                <a:cubicBezTo>
                  <a:pt x="537" y="5710"/>
                  <a:pt x="535" y="5690"/>
                  <a:pt x="532" y="5683"/>
                </a:cubicBezTo>
                <a:cubicBezTo>
                  <a:pt x="530" y="5677"/>
                  <a:pt x="525" y="5662"/>
                  <a:pt x="522" y="5651"/>
                </a:cubicBezTo>
                <a:cubicBezTo>
                  <a:pt x="518" y="5640"/>
                  <a:pt x="513" y="5624"/>
                  <a:pt x="510" y="5616"/>
                </a:cubicBezTo>
                <a:cubicBezTo>
                  <a:pt x="507" y="5608"/>
                  <a:pt x="504" y="5599"/>
                  <a:pt x="504" y="5595"/>
                </a:cubicBezTo>
                <a:cubicBezTo>
                  <a:pt x="503" y="5592"/>
                  <a:pt x="501" y="5586"/>
                  <a:pt x="500" y="5582"/>
                </a:cubicBezTo>
                <a:cubicBezTo>
                  <a:pt x="499" y="5578"/>
                  <a:pt x="495" y="5558"/>
                  <a:pt x="491" y="5538"/>
                </a:cubicBezTo>
                <a:cubicBezTo>
                  <a:pt x="481" y="5487"/>
                  <a:pt x="468" y="5443"/>
                  <a:pt x="458" y="5431"/>
                </a:cubicBezTo>
                <a:cubicBezTo>
                  <a:pt x="441" y="5412"/>
                  <a:pt x="420" y="5372"/>
                  <a:pt x="410" y="5340"/>
                </a:cubicBezTo>
                <a:cubicBezTo>
                  <a:pt x="394" y="5286"/>
                  <a:pt x="380" y="5261"/>
                  <a:pt x="354" y="5236"/>
                </a:cubicBezTo>
                <a:cubicBezTo>
                  <a:pt x="342" y="5224"/>
                  <a:pt x="309" y="5207"/>
                  <a:pt x="285" y="5202"/>
                </a:cubicBezTo>
                <a:lnTo>
                  <a:pt x="282" y="5201"/>
                </a:lnTo>
                <a:lnTo>
                  <a:pt x="288" y="5198"/>
                </a:lnTo>
                <a:cubicBezTo>
                  <a:pt x="295" y="5194"/>
                  <a:pt x="309" y="5188"/>
                  <a:pt x="319" y="5185"/>
                </a:cubicBezTo>
                <a:cubicBezTo>
                  <a:pt x="338" y="5180"/>
                  <a:pt x="386" y="5176"/>
                  <a:pt x="404" y="5179"/>
                </a:cubicBezTo>
                <a:cubicBezTo>
                  <a:pt x="409" y="5180"/>
                  <a:pt x="418" y="5181"/>
                  <a:pt x="422" y="5181"/>
                </a:cubicBezTo>
                <a:cubicBezTo>
                  <a:pt x="460" y="5186"/>
                  <a:pt x="515" y="5214"/>
                  <a:pt x="562" y="5251"/>
                </a:cubicBezTo>
                <a:cubicBezTo>
                  <a:pt x="597" y="5279"/>
                  <a:pt x="632" y="5326"/>
                  <a:pt x="651" y="5372"/>
                </a:cubicBezTo>
                <a:cubicBezTo>
                  <a:pt x="675" y="5431"/>
                  <a:pt x="673" y="5511"/>
                  <a:pt x="646" y="5611"/>
                </a:cubicBezTo>
                <a:cubicBezTo>
                  <a:pt x="603" y="5766"/>
                  <a:pt x="593" y="5819"/>
                  <a:pt x="595" y="5898"/>
                </a:cubicBezTo>
                <a:moveTo>
                  <a:pt x="160" y="5400"/>
                </a:moveTo>
                <a:cubicBezTo>
                  <a:pt x="160" y="5404"/>
                  <a:pt x="160" y="5407"/>
                  <a:pt x="160" y="5410"/>
                </a:cubicBezTo>
                <a:cubicBezTo>
                  <a:pt x="156" y="5407"/>
                  <a:pt x="150" y="5399"/>
                  <a:pt x="145" y="5388"/>
                </a:cubicBezTo>
                <a:cubicBezTo>
                  <a:pt x="133" y="5363"/>
                  <a:pt x="133" y="5304"/>
                  <a:pt x="145" y="5271"/>
                </a:cubicBezTo>
                <a:cubicBezTo>
                  <a:pt x="148" y="5264"/>
                  <a:pt x="148" y="5260"/>
                  <a:pt x="146" y="5259"/>
                </a:cubicBezTo>
                <a:cubicBezTo>
                  <a:pt x="145" y="5258"/>
                  <a:pt x="143" y="5257"/>
                  <a:pt x="141" y="5259"/>
                </a:cubicBezTo>
                <a:cubicBezTo>
                  <a:pt x="130" y="5266"/>
                  <a:pt x="117" y="5326"/>
                  <a:pt x="118" y="5350"/>
                </a:cubicBezTo>
                <a:cubicBezTo>
                  <a:pt x="119" y="5368"/>
                  <a:pt x="127" y="5394"/>
                  <a:pt x="136" y="5411"/>
                </a:cubicBezTo>
                <a:lnTo>
                  <a:pt x="130" y="5406"/>
                </a:lnTo>
                <a:cubicBezTo>
                  <a:pt x="107" y="5390"/>
                  <a:pt x="102" y="5384"/>
                  <a:pt x="92" y="5361"/>
                </a:cubicBezTo>
                <a:cubicBezTo>
                  <a:pt x="81" y="5334"/>
                  <a:pt x="79" y="5304"/>
                  <a:pt x="88" y="5284"/>
                </a:cubicBezTo>
                <a:cubicBezTo>
                  <a:pt x="96" y="5266"/>
                  <a:pt x="108" y="5252"/>
                  <a:pt x="126" y="5241"/>
                </a:cubicBezTo>
                <a:cubicBezTo>
                  <a:pt x="138" y="5233"/>
                  <a:pt x="140" y="5230"/>
                  <a:pt x="141" y="5228"/>
                </a:cubicBezTo>
                <a:cubicBezTo>
                  <a:pt x="144" y="5226"/>
                  <a:pt x="158" y="5219"/>
                  <a:pt x="177" y="5213"/>
                </a:cubicBezTo>
                <a:cubicBezTo>
                  <a:pt x="193" y="5207"/>
                  <a:pt x="195" y="5207"/>
                  <a:pt x="201" y="5205"/>
                </a:cubicBezTo>
                <a:cubicBezTo>
                  <a:pt x="214" y="5201"/>
                  <a:pt x="226" y="5198"/>
                  <a:pt x="233" y="5194"/>
                </a:cubicBezTo>
                <a:cubicBezTo>
                  <a:pt x="237" y="5193"/>
                  <a:pt x="250" y="5189"/>
                  <a:pt x="262" y="5186"/>
                </a:cubicBezTo>
                <a:lnTo>
                  <a:pt x="263" y="5186"/>
                </a:lnTo>
                <a:cubicBezTo>
                  <a:pt x="246" y="5196"/>
                  <a:pt x="218" y="5228"/>
                  <a:pt x="202" y="5256"/>
                </a:cubicBezTo>
                <a:cubicBezTo>
                  <a:pt x="191" y="5275"/>
                  <a:pt x="178" y="5305"/>
                  <a:pt x="170" y="5329"/>
                </a:cubicBezTo>
                <a:cubicBezTo>
                  <a:pt x="165" y="5345"/>
                  <a:pt x="159" y="5385"/>
                  <a:pt x="160" y="5400"/>
                </a:cubicBezTo>
                <a:moveTo>
                  <a:pt x="1157" y="5713"/>
                </a:moveTo>
                <a:cubicBezTo>
                  <a:pt x="1166" y="5707"/>
                  <a:pt x="1198" y="5691"/>
                  <a:pt x="1201" y="5691"/>
                </a:cubicBezTo>
                <a:lnTo>
                  <a:pt x="1201" y="5691"/>
                </a:lnTo>
                <a:cubicBezTo>
                  <a:pt x="1203" y="5690"/>
                  <a:pt x="1215" y="5684"/>
                  <a:pt x="1238" y="5671"/>
                </a:cubicBezTo>
                <a:cubicBezTo>
                  <a:pt x="1257" y="5661"/>
                  <a:pt x="1284" y="5647"/>
                  <a:pt x="1298" y="5640"/>
                </a:cubicBezTo>
                <a:cubicBezTo>
                  <a:pt x="1354" y="5615"/>
                  <a:pt x="1463" y="5554"/>
                  <a:pt x="1490" y="5533"/>
                </a:cubicBezTo>
                <a:cubicBezTo>
                  <a:pt x="1513" y="5515"/>
                  <a:pt x="1548" y="5482"/>
                  <a:pt x="1551" y="5473"/>
                </a:cubicBezTo>
                <a:cubicBezTo>
                  <a:pt x="1551" y="5471"/>
                  <a:pt x="1550" y="5469"/>
                  <a:pt x="1549" y="5468"/>
                </a:cubicBezTo>
                <a:cubicBezTo>
                  <a:pt x="1547" y="5467"/>
                  <a:pt x="1545" y="5466"/>
                  <a:pt x="1533" y="5479"/>
                </a:cubicBezTo>
                <a:cubicBezTo>
                  <a:pt x="1526" y="5487"/>
                  <a:pt x="1514" y="5498"/>
                  <a:pt x="1507" y="5503"/>
                </a:cubicBezTo>
                <a:cubicBezTo>
                  <a:pt x="1487" y="5518"/>
                  <a:pt x="1419" y="5558"/>
                  <a:pt x="1393" y="5571"/>
                </a:cubicBezTo>
                <a:cubicBezTo>
                  <a:pt x="1381" y="5577"/>
                  <a:pt x="1366" y="5584"/>
                  <a:pt x="1361" y="5586"/>
                </a:cubicBezTo>
                <a:cubicBezTo>
                  <a:pt x="1357" y="5589"/>
                  <a:pt x="1333" y="5600"/>
                  <a:pt x="1309" y="5610"/>
                </a:cubicBezTo>
                <a:cubicBezTo>
                  <a:pt x="1285" y="5621"/>
                  <a:pt x="1248" y="5639"/>
                  <a:pt x="1227" y="5651"/>
                </a:cubicBezTo>
                <a:cubicBezTo>
                  <a:pt x="1207" y="5662"/>
                  <a:pt x="1184" y="5674"/>
                  <a:pt x="1178" y="5676"/>
                </a:cubicBezTo>
                <a:cubicBezTo>
                  <a:pt x="1172" y="5679"/>
                  <a:pt x="1159" y="5685"/>
                  <a:pt x="1150" y="5690"/>
                </a:cubicBezTo>
                <a:cubicBezTo>
                  <a:pt x="1141" y="5695"/>
                  <a:pt x="1123" y="5705"/>
                  <a:pt x="1109" y="5712"/>
                </a:cubicBezTo>
                <a:lnTo>
                  <a:pt x="1096" y="5718"/>
                </a:lnTo>
                <a:lnTo>
                  <a:pt x="1099" y="5713"/>
                </a:lnTo>
                <a:cubicBezTo>
                  <a:pt x="1111" y="5698"/>
                  <a:pt x="1128" y="5682"/>
                  <a:pt x="1155" y="5663"/>
                </a:cubicBezTo>
                <a:cubicBezTo>
                  <a:pt x="1182" y="5643"/>
                  <a:pt x="1193" y="5635"/>
                  <a:pt x="1195" y="5634"/>
                </a:cubicBezTo>
                <a:cubicBezTo>
                  <a:pt x="1196" y="5634"/>
                  <a:pt x="1200" y="5632"/>
                  <a:pt x="1227" y="5613"/>
                </a:cubicBezTo>
                <a:cubicBezTo>
                  <a:pt x="1293" y="5568"/>
                  <a:pt x="1357" y="5506"/>
                  <a:pt x="1391" y="5454"/>
                </a:cubicBezTo>
                <a:cubicBezTo>
                  <a:pt x="1400" y="5440"/>
                  <a:pt x="1413" y="5421"/>
                  <a:pt x="1417" y="5416"/>
                </a:cubicBezTo>
                <a:cubicBezTo>
                  <a:pt x="1462" y="5356"/>
                  <a:pt x="1511" y="5309"/>
                  <a:pt x="1557" y="5280"/>
                </a:cubicBezTo>
                <a:cubicBezTo>
                  <a:pt x="1587" y="5261"/>
                  <a:pt x="1623" y="5246"/>
                  <a:pt x="1649" y="5239"/>
                </a:cubicBezTo>
                <a:cubicBezTo>
                  <a:pt x="1662" y="5236"/>
                  <a:pt x="1696" y="5232"/>
                  <a:pt x="1727" y="5229"/>
                </a:cubicBezTo>
                <a:cubicBezTo>
                  <a:pt x="1842" y="5218"/>
                  <a:pt x="1863" y="5216"/>
                  <a:pt x="1899" y="5208"/>
                </a:cubicBezTo>
                <a:cubicBezTo>
                  <a:pt x="1915" y="5204"/>
                  <a:pt x="1925" y="5202"/>
                  <a:pt x="1930" y="5200"/>
                </a:cubicBezTo>
                <a:cubicBezTo>
                  <a:pt x="1929" y="5201"/>
                  <a:pt x="1927" y="5202"/>
                  <a:pt x="1925" y="5203"/>
                </a:cubicBezTo>
                <a:cubicBezTo>
                  <a:pt x="1892" y="5221"/>
                  <a:pt x="1845" y="5258"/>
                  <a:pt x="1817" y="5288"/>
                </a:cubicBezTo>
                <a:cubicBezTo>
                  <a:pt x="1808" y="5298"/>
                  <a:pt x="1783" y="5331"/>
                  <a:pt x="1783" y="5337"/>
                </a:cubicBezTo>
                <a:lnTo>
                  <a:pt x="1783" y="5337"/>
                </a:lnTo>
                <a:cubicBezTo>
                  <a:pt x="1782" y="5337"/>
                  <a:pt x="1778" y="5340"/>
                  <a:pt x="1774" y="5351"/>
                </a:cubicBezTo>
                <a:cubicBezTo>
                  <a:pt x="1771" y="5357"/>
                  <a:pt x="1763" y="5372"/>
                  <a:pt x="1757" y="5385"/>
                </a:cubicBezTo>
                <a:cubicBezTo>
                  <a:pt x="1748" y="5404"/>
                  <a:pt x="1746" y="5408"/>
                  <a:pt x="1746" y="5410"/>
                </a:cubicBezTo>
                <a:cubicBezTo>
                  <a:pt x="1746" y="5409"/>
                  <a:pt x="1746" y="5409"/>
                  <a:pt x="1746" y="5409"/>
                </a:cubicBezTo>
                <a:cubicBezTo>
                  <a:pt x="1746" y="5410"/>
                  <a:pt x="1744" y="5413"/>
                  <a:pt x="1741" y="5416"/>
                </a:cubicBezTo>
                <a:cubicBezTo>
                  <a:pt x="1738" y="5420"/>
                  <a:pt x="1729" y="5433"/>
                  <a:pt x="1720" y="5445"/>
                </a:cubicBezTo>
                <a:cubicBezTo>
                  <a:pt x="1675" y="5507"/>
                  <a:pt x="1604" y="5590"/>
                  <a:pt x="1589" y="5599"/>
                </a:cubicBezTo>
                <a:cubicBezTo>
                  <a:pt x="1535" y="5632"/>
                  <a:pt x="1516" y="5641"/>
                  <a:pt x="1455" y="5663"/>
                </a:cubicBezTo>
                <a:cubicBezTo>
                  <a:pt x="1443" y="5667"/>
                  <a:pt x="1429" y="5672"/>
                  <a:pt x="1425" y="5673"/>
                </a:cubicBezTo>
                <a:cubicBezTo>
                  <a:pt x="1421" y="5675"/>
                  <a:pt x="1407" y="5680"/>
                  <a:pt x="1393" y="5684"/>
                </a:cubicBezTo>
                <a:cubicBezTo>
                  <a:pt x="1379" y="5689"/>
                  <a:pt x="1363" y="5694"/>
                  <a:pt x="1356" y="5697"/>
                </a:cubicBezTo>
                <a:cubicBezTo>
                  <a:pt x="1343" y="5703"/>
                  <a:pt x="1276" y="5718"/>
                  <a:pt x="1253" y="5721"/>
                </a:cubicBezTo>
                <a:cubicBezTo>
                  <a:pt x="1245" y="5722"/>
                  <a:pt x="1219" y="5725"/>
                  <a:pt x="1195" y="5727"/>
                </a:cubicBezTo>
                <a:cubicBezTo>
                  <a:pt x="1172" y="5730"/>
                  <a:pt x="1138" y="5733"/>
                  <a:pt x="1121" y="5735"/>
                </a:cubicBezTo>
                <a:lnTo>
                  <a:pt x="1110" y="5736"/>
                </a:lnTo>
                <a:lnTo>
                  <a:pt x="1120" y="5732"/>
                </a:lnTo>
                <a:cubicBezTo>
                  <a:pt x="1135" y="5724"/>
                  <a:pt x="1152" y="5716"/>
                  <a:pt x="1157" y="5713"/>
                </a:cubicBezTo>
                <a:moveTo>
                  <a:pt x="1535" y="5267"/>
                </a:moveTo>
                <a:lnTo>
                  <a:pt x="1538" y="5263"/>
                </a:lnTo>
                <a:cubicBezTo>
                  <a:pt x="1548" y="5253"/>
                  <a:pt x="1559" y="5240"/>
                  <a:pt x="1563" y="5235"/>
                </a:cubicBezTo>
                <a:cubicBezTo>
                  <a:pt x="1589" y="5203"/>
                  <a:pt x="1625" y="5177"/>
                  <a:pt x="1658" y="5164"/>
                </a:cubicBezTo>
                <a:cubicBezTo>
                  <a:pt x="1666" y="5161"/>
                  <a:pt x="1676" y="5157"/>
                  <a:pt x="1679" y="5155"/>
                </a:cubicBezTo>
                <a:cubicBezTo>
                  <a:pt x="1682" y="5154"/>
                  <a:pt x="1691" y="5152"/>
                  <a:pt x="1700" y="5151"/>
                </a:cubicBezTo>
                <a:cubicBezTo>
                  <a:pt x="1714" y="5150"/>
                  <a:pt x="1718" y="5149"/>
                  <a:pt x="1719" y="5148"/>
                </a:cubicBezTo>
                <a:cubicBezTo>
                  <a:pt x="1724" y="5147"/>
                  <a:pt x="1754" y="5148"/>
                  <a:pt x="1782" y="5151"/>
                </a:cubicBezTo>
                <a:cubicBezTo>
                  <a:pt x="1795" y="5152"/>
                  <a:pt x="1832" y="5156"/>
                  <a:pt x="1864" y="5160"/>
                </a:cubicBezTo>
                <a:cubicBezTo>
                  <a:pt x="1895" y="5164"/>
                  <a:pt x="1929" y="5168"/>
                  <a:pt x="1939" y="5168"/>
                </a:cubicBezTo>
                <a:cubicBezTo>
                  <a:pt x="1945" y="5168"/>
                  <a:pt x="1952" y="5169"/>
                  <a:pt x="1957" y="5169"/>
                </a:cubicBezTo>
                <a:cubicBezTo>
                  <a:pt x="1866" y="5192"/>
                  <a:pt x="1852" y="5194"/>
                  <a:pt x="1772" y="5201"/>
                </a:cubicBezTo>
                <a:cubicBezTo>
                  <a:pt x="1642" y="5213"/>
                  <a:pt x="1622" y="5218"/>
                  <a:pt x="1559" y="5254"/>
                </a:cubicBezTo>
                <a:lnTo>
                  <a:pt x="1535" y="5267"/>
                </a:lnTo>
                <a:moveTo>
                  <a:pt x="1763" y="4116"/>
                </a:moveTo>
                <a:lnTo>
                  <a:pt x="1763" y="4116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0000" tIns="45000" rIns="90000" bIns="45000" anchor="ctr" anchorCtr="1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3;p25">
            <a:extLst>
              <a:ext uri="{FF2B5EF4-FFF2-40B4-BE49-F238E27FC236}">
                <a16:creationId xmlns:a16="http://schemas.microsoft.com/office/drawing/2014/main" id="{84F1B843-42AF-0576-D39F-68E403B3264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249279" y="0"/>
            <a:ext cx="6645441" cy="59689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power</a:t>
            </a:r>
          </a:p>
        </p:txBody>
      </p:sp>
      <p:sp>
        <p:nvSpPr>
          <p:cNvPr id="2" name="Google Shape;213;p25">
            <a:extLst>
              <a:ext uri="{FF2B5EF4-FFF2-40B4-BE49-F238E27FC236}">
                <a16:creationId xmlns:a16="http://schemas.microsoft.com/office/drawing/2014/main" id="{0C574CC8-CEF8-853D-C2C3-2D63EED8E3FE}"/>
              </a:ext>
            </a:extLst>
          </p:cNvPr>
          <p:cNvSpPr txBox="1">
            <a:spLocks/>
          </p:cNvSpPr>
          <p:nvPr/>
        </p:nvSpPr>
        <p:spPr>
          <a:xfrm>
            <a:off x="-1247940" y="435078"/>
            <a:ext cx="5168742" cy="596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9pPr>
          </a:lstStyle>
          <a:p>
            <a:r>
              <a:rPr lang="en-US" sz="2000" b="1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ground floor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793D307-707A-E8CE-E673-EAFF6FE281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9279" y="951418"/>
            <a:ext cx="6383669" cy="4192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3778515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5">
          <a:extLst>
            <a:ext uri="{FF2B5EF4-FFF2-40B4-BE49-F238E27FC236}">
              <a16:creationId xmlns:a16="http://schemas.microsoft.com/office/drawing/2014/main" id="{351B8F7F-023D-8FE4-0855-CC96513966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32">
            <a:extLst>
              <a:ext uri="{FF2B5EF4-FFF2-40B4-BE49-F238E27FC236}">
                <a16:creationId xmlns:a16="http://schemas.microsoft.com/office/drawing/2014/main" id="{5BB6374B-B5F9-6839-BE50-09F08609AD98}"/>
              </a:ext>
            </a:extLst>
          </p:cNvPr>
          <p:cNvSpPr/>
          <p:nvPr/>
        </p:nvSpPr>
        <p:spPr>
          <a:xfrm rot="-439947" flipH="1">
            <a:off x="-136520" y="3139396"/>
            <a:ext cx="1477129" cy="3223944"/>
          </a:xfrm>
          <a:custGeom>
            <a:avLst/>
            <a:gdLst/>
            <a:ahLst/>
            <a:cxnLst/>
            <a:rect l="l" t="t" r="r" b="b"/>
            <a:pathLst>
              <a:path w="2936" h="6408" extrusionOk="0">
                <a:moveTo>
                  <a:pt x="2511" y="4617"/>
                </a:moveTo>
                <a:lnTo>
                  <a:pt x="2511" y="4617"/>
                </a:lnTo>
                <a:cubicBezTo>
                  <a:pt x="2512" y="4617"/>
                  <a:pt x="2514" y="4616"/>
                  <a:pt x="2514" y="4615"/>
                </a:cubicBezTo>
                <a:cubicBezTo>
                  <a:pt x="2517" y="4609"/>
                  <a:pt x="2512" y="4533"/>
                  <a:pt x="2510" y="4524"/>
                </a:cubicBezTo>
                <a:cubicBezTo>
                  <a:pt x="2508" y="4519"/>
                  <a:pt x="2506" y="4511"/>
                  <a:pt x="2505" y="4506"/>
                </a:cubicBezTo>
                <a:cubicBezTo>
                  <a:pt x="2499" y="4478"/>
                  <a:pt x="2459" y="4432"/>
                  <a:pt x="2415" y="4401"/>
                </a:cubicBezTo>
                <a:cubicBezTo>
                  <a:pt x="2408" y="4395"/>
                  <a:pt x="2400" y="4390"/>
                  <a:pt x="2398" y="4388"/>
                </a:cubicBezTo>
                <a:cubicBezTo>
                  <a:pt x="2388" y="4379"/>
                  <a:pt x="2348" y="4357"/>
                  <a:pt x="2324" y="4348"/>
                </a:cubicBezTo>
                <a:cubicBezTo>
                  <a:pt x="2236" y="4313"/>
                  <a:pt x="2159" y="4300"/>
                  <a:pt x="2067" y="4306"/>
                </a:cubicBezTo>
                <a:cubicBezTo>
                  <a:pt x="2023" y="4308"/>
                  <a:pt x="1962" y="4317"/>
                  <a:pt x="1950" y="4323"/>
                </a:cubicBezTo>
                <a:cubicBezTo>
                  <a:pt x="1947" y="4325"/>
                  <a:pt x="1937" y="4329"/>
                  <a:pt x="1928" y="4332"/>
                </a:cubicBezTo>
                <a:cubicBezTo>
                  <a:pt x="1906" y="4341"/>
                  <a:pt x="1866" y="4366"/>
                  <a:pt x="1845" y="4385"/>
                </a:cubicBezTo>
                <a:cubicBezTo>
                  <a:pt x="1835" y="4393"/>
                  <a:pt x="1819" y="4411"/>
                  <a:pt x="1808" y="4425"/>
                </a:cubicBezTo>
                <a:cubicBezTo>
                  <a:pt x="1799" y="4438"/>
                  <a:pt x="1788" y="4451"/>
                  <a:pt x="1786" y="4454"/>
                </a:cubicBezTo>
                <a:cubicBezTo>
                  <a:pt x="1784" y="4457"/>
                  <a:pt x="1781" y="4462"/>
                  <a:pt x="1781" y="4465"/>
                </a:cubicBezTo>
                <a:cubicBezTo>
                  <a:pt x="1781" y="4465"/>
                  <a:pt x="1780" y="4467"/>
                  <a:pt x="1779" y="4468"/>
                </a:cubicBezTo>
                <a:cubicBezTo>
                  <a:pt x="1776" y="4470"/>
                  <a:pt x="1768" y="4480"/>
                  <a:pt x="1734" y="4531"/>
                </a:cubicBezTo>
                <a:cubicBezTo>
                  <a:pt x="1726" y="4543"/>
                  <a:pt x="1716" y="4555"/>
                  <a:pt x="1701" y="4574"/>
                </a:cubicBezTo>
                <a:cubicBezTo>
                  <a:pt x="1658" y="4631"/>
                  <a:pt x="1656" y="4633"/>
                  <a:pt x="1625" y="4654"/>
                </a:cubicBezTo>
                <a:cubicBezTo>
                  <a:pt x="1578" y="4686"/>
                  <a:pt x="1485" y="4746"/>
                  <a:pt x="1459" y="4761"/>
                </a:cubicBezTo>
                <a:cubicBezTo>
                  <a:pt x="1389" y="4801"/>
                  <a:pt x="1358" y="4836"/>
                  <a:pt x="1326" y="4908"/>
                </a:cubicBezTo>
                <a:cubicBezTo>
                  <a:pt x="1319" y="4924"/>
                  <a:pt x="1300" y="4949"/>
                  <a:pt x="1247" y="5018"/>
                </a:cubicBezTo>
                <a:cubicBezTo>
                  <a:pt x="1244" y="5022"/>
                  <a:pt x="1241" y="5025"/>
                  <a:pt x="1240" y="5025"/>
                </a:cubicBezTo>
                <a:cubicBezTo>
                  <a:pt x="1231" y="5027"/>
                  <a:pt x="1188" y="5067"/>
                  <a:pt x="1174" y="5083"/>
                </a:cubicBezTo>
                <a:cubicBezTo>
                  <a:pt x="1160" y="5100"/>
                  <a:pt x="1105" y="5177"/>
                  <a:pt x="1106" y="5186"/>
                </a:cubicBezTo>
                <a:cubicBezTo>
                  <a:pt x="1106" y="5185"/>
                  <a:pt x="1106" y="5185"/>
                  <a:pt x="1106" y="5185"/>
                </a:cubicBezTo>
                <a:cubicBezTo>
                  <a:pt x="1105" y="5186"/>
                  <a:pt x="1102" y="5191"/>
                  <a:pt x="1099" y="5197"/>
                </a:cubicBezTo>
                <a:cubicBezTo>
                  <a:pt x="1100" y="5191"/>
                  <a:pt x="1100" y="5190"/>
                  <a:pt x="1100" y="5189"/>
                </a:cubicBezTo>
                <a:cubicBezTo>
                  <a:pt x="1100" y="5184"/>
                  <a:pt x="1109" y="5148"/>
                  <a:pt x="1126" y="5088"/>
                </a:cubicBezTo>
                <a:cubicBezTo>
                  <a:pt x="1138" y="5042"/>
                  <a:pt x="1154" y="4987"/>
                  <a:pt x="1161" y="4970"/>
                </a:cubicBezTo>
                <a:cubicBezTo>
                  <a:pt x="1163" y="4966"/>
                  <a:pt x="1167" y="4954"/>
                  <a:pt x="1167" y="4950"/>
                </a:cubicBezTo>
                <a:cubicBezTo>
                  <a:pt x="1168" y="4947"/>
                  <a:pt x="1181" y="4916"/>
                  <a:pt x="1195" y="4886"/>
                </a:cubicBezTo>
                <a:cubicBezTo>
                  <a:pt x="1203" y="4868"/>
                  <a:pt x="1227" y="4827"/>
                  <a:pt x="1279" y="4739"/>
                </a:cubicBezTo>
                <a:cubicBezTo>
                  <a:pt x="1288" y="4725"/>
                  <a:pt x="1296" y="4710"/>
                  <a:pt x="1303" y="4699"/>
                </a:cubicBezTo>
                <a:cubicBezTo>
                  <a:pt x="1311" y="4684"/>
                  <a:pt x="1313" y="4681"/>
                  <a:pt x="1313" y="4680"/>
                </a:cubicBezTo>
                <a:cubicBezTo>
                  <a:pt x="1314" y="4679"/>
                  <a:pt x="1317" y="4677"/>
                  <a:pt x="1322" y="4668"/>
                </a:cubicBezTo>
                <a:cubicBezTo>
                  <a:pt x="1325" y="4662"/>
                  <a:pt x="1328" y="4658"/>
                  <a:pt x="1330" y="4657"/>
                </a:cubicBezTo>
                <a:cubicBezTo>
                  <a:pt x="1332" y="4655"/>
                  <a:pt x="1335" y="4652"/>
                  <a:pt x="1335" y="4649"/>
                </a:cubicBezTo>
                <a:cubicBezTo>
                  <a:pt x="1336" y="4646"/>
                  <a:pt x="1344" y="4631"/>
                  <a:pt x="1357" y="4608"/>
                </a:cubicBezTo>
                <a:cubicBezTo>
                  <a:pt x="1376" y="4574"/>
                  <a:pt x="1408" y="4518"/>
                  <a:pt x="1407" y="4513"/>
                </a:cubicBezTo>
                <a:cubicBezTo>
                  <a:pt x="1407" y="4514"/>
                  <a:pt x="1407" y="4514"/>
                  <a:pt x="1407" y="4514"/>
                </a:cubicBezTo>
                <a:cubicBezTo>
                  <a:pt x="1408" y="4513"/>
                  <a:pt x="1411" y="4505"/>
                  <a:pt x="1417" y="4494"/>
                </a:cubicBezTo>
                <a:cubicBezTo>
                  <a:pt x="1427" y="4476"/>
                  <a:pt x="1443" y="4443"/>
                  <a:pt x="1465" y="4392"/>
                </a:cubicBezTo>
                <a:cubicBezTo>
                  <a:pt x="1482" y="4354"/>
                  <a:pt x="1512" y="4318"/>
                  <a:pt x="1568" y="4269"/>
                </a:cubicBezTo>
                <a:cubicBezTo>
                  <a:pt x="1576" y="4262"/>
                  <a:pt x="1590" y="4250"/>
                  <a:pt x="1591" y="4247"/>
                </a:cubicBezTo>
                <a:lnTo>
                  <a:pt x="1592" y="4247"/>
                </a:lnTo>
                <a:cubicBezTo>
                  <a:pt x="1597" y="4246"/>
                  <a:pt x="1629" y="4219"/>
                  <a:pt x="1631" y="4216"/>
                </a:cubicBezTo>
                <a:cubicBezTo>
                  <a:pt x="1632" y="4216"/>
                  <a:pt x="1634" y="4214"/>
                  <a:pt x="1637" y="4212"/>
                </a:cubicBezTo>
                <a:cubicBezTo>
                  <a:pt x="1640" y="4210"/>
                  <a:pt x="1650" y="4202"/>
                  <a:pt x="1660" y="4194"/>
                </a:cubicBezTo>
                <a:cubicBezTo>
                  <a:pt x="1699" y="4163"/>
                  <a:pt x="1758" y="4119"/>
                  <a:pt x="1763" y="4116"/>
                </a:cubicBezTo>
                <a:cubicBezTo>
                  <a:pt x="1765" y="4116"/>
                  <a:pt x="1770" y="4113"/>
                  <a:pt x="1778" y="4109"/>
                </a:cubicBezTo>
                <a:cubicBezTo>
                  <a:pt x="1794" y="4101"/>
                  <a:pt x="1814" y="4093"/>
                  <a:pt x="1819" y="4092"/>
                </a:cubicBezTo>
                <a:cubicBezTo>
                  <a:pt x="1822" y="4092"/>
                  <a:pt x="1828" y="4089"/>
                  <a:pt x="1833" y="4087"/>
                </a:cubicBezTo>
                <a:cubicBezTo>
                  <a:pt x="1838" y="4084"/>
                  <a:pt x="1847" y="4080"/>
                  <a:pt x="1853" y="4078"/>
                </a:cubicBezTo>
                <a:cubicBezTo>
                  <a:pt x="1866" y="4073"/>
                  <a:pt x="1877" y="4061"/>
                  <a:pt x="1879" y="4048"/>
                </a:cubicBezTo>
                <a:cubicBezTo>
                  <a:pt x="1880" y="4040"/>
                  <a:pt x="1877" y="4032"/>
                  <a:pt x="1871" y="4028"/>
                </a:cubicBezTo>
                <a:cubicBezTo>
                  <a:pt x="1855" y="4014"/>
                  <a:pt x="1831" y="4025"/>
                  <a:pt x="1800" y="4059"/>
                </a:cubicBezTo>
                <a:cubicBezTo>
                  <a:pt x="1790" y="4069"/>
                  <a:pt x="1776" y="4082"/>
                  <a:pt x="1769" y="4086"/>
                </a:cubicBezTo>
                <a:cubicBezTo>
                  <a:pt x="1762" y="4091"/>
                  <a:pt x="1751" y="4098"/>
                  <a:pt x="1744" y="4102"/>
                </a:cubicBezTo>
                <a:cubicBezTo>
                  <a:pt x="1724" y="4115"/>
                  <a:pt x="1679" y="4148"/>
                  <a:pt x="1657" y="4166"/>
                </a:cubicBezTo>
                <a:cubicBezTo>
                  <a:pt x="1645" y="4176"/>
                  <a:pt x="1630" y="4188"/>
                  <a:pt x="1624" y="4193"/>
                </a:cubicBezTo>
                <a:cubicBezTo>
                  <a:pt x="1595" y="4215"/>
                  <a:pt x="1535" y="4267"/>
                  <a:pt x="1521" y="4281"/>
                </a:cubicBezTo>
                <a:cubicBezTo>
                  <a:pt x="1519" y="4284"/>
                  <a:pt x="1517" y="4286"/>
                  <a:pt x="1515" y="4288"/>
                </a:cubicBezTo>
                <a:cubicBezTo>
                  <a:pt x="1516" y="4287"/>
                  <a:pt x="1516" y="4286"/>
                  <a:pt x="1516" y="4285"/>
                </a:cubicBezTo>
                <a:cubicBezTo>
                  <a:pt x="1527" y="4263"/>
                  <a:pt x="1567" y="4171"/>
                  <a:pt x="1580" y="4136"/>
                </a:cubicBezTo>
                <a:cubicBezTo>
                  <a:pt x="1594" y="4097"/>
                  <a:pt x="1620" y="4009"/>
                  <a:pt x="1632" y="3954"/>
                </a:cubicBezTo>
                <a:cubicBezTo>
                  <a:pt x="1656" y="3849"/>
                  <a:pt x="1658" y="3751"/>
                  <a:pt x="1641" y="3594"/>
                </a:cubicBezTo>
                <a:cubicBezTo>
                  <a:pt x="1636" y="3549"/>
                  <a:pt x="1636" y="3545"/>
                  <a:pt x="1642" y="3508"/>
                </a:cubicBezTo>
                <a:cubicBezTo>
                  <a:pt x="1648" y="3468"/>
                  <a:pt x="1658" y="3434"/>
                  <a:pt x="1676" y="3397"/>
                </a:cubicBezTo>
                <a:cubicBezTo>
                  <a:pt x="1682" y="3384"/>
                  <a:pt x="1692" y="3362"/>
                  <a:pt x="1699" y="3347"/>
                </a:cubicBezTo>
                <a:cubicBezTo>
                  <a:pt x="1706" y="3332"/>
                  <a:pt x="1717" y="3310"/>
                  <a:pt x="1724" y="3298"/>
                </a:cubicBezTo>
                <a:cubicBezTo>
                  <a:pt x="1734" y="3281"/>
                  <a:pt x="1737" y="3276"/>
                  <a:pt x="1737" y="3275"/>
                </a:cubicBezTo>
                <a:cubicBezTo>
                  <a:pt x="1738" y="3272"/>
                  <a:pt x="1753" y="3251"/>
                  <a:pt x="1797" y="3186"/>
                </a:cubicBezTo>
                <a:cubicBezTo>
                  <a:pt x="1808" y="3170"/>
                  <a:pt x="1820" y="3152"/>
                  <a:pt x="1824" y="3146"/>
                </a:cubicBezTo>
                <a:cubicBezTo>
                  <a:pt x="1838" y="3126"/>
                  <a:pt x="1843" y="3122"/>
                  <a:pt x="1888" y="3089"/>
                </a:cubicBezTo>
                <a:cubicBezTo>
                  <a:pt x="1919" y="3066"/>
                  <a:pt x="1932" y="3058"/>
                  <a:pt x="1956" y="3047"/>
                </a:cubicBezTo>
                <a:cubicBezTo>
                  <a:pt x="2002" y="3027"/>
                  <a:pt x="2070" y="3007"/>
                  <a:pt x="2153" y="2990"/>
                </a:cubicBezTo>
                <a:cubicBezTo>
                  <a:pt x="2218" y="2977"/>
                  <a:pt x="2279" y="2955"/>
                  <a:pt x="2300" y="2936"/>
                </a:cubicBezTo>
                <a:cubicBezTo>
                  <a:pt x="2305" y="2932"/>
                  <a:pt x="2338" y="2898"/>
                  <a:pt x="2348" y="2888"/>
                </a:cubicBezTo>
                <a:cubicBezTo>
                  <a:pt x="2377" y="2858"/>
                  <a:pt x="2461" y="2822"/>
                  <a:pt x="2493" y="2827"/>
                </a:cubicBezTo>
                <a:cubicBezTo>
                  <a:pt x="2504" y="2829"/>
                  <a:pt x="2511" y="2835"/>
                  <a:pt x="2549" y="2876"/>
                </a:cubicBezTo>
                <a:cubicBezTo>
                  <a:pt x="2597" y="2929"/>
                  <a:pt x="2663" y="2982"/>
                  <a:pt x="2722" y="3014"/>
                </a:cubicBezTo>
                <a:cubicBezTo>
                  <a:pt x="2755" y="3032"/>
                  <a:pt x="2771" y="3037"/>
                  <a:pt x="2819" y="3044"/>
                </a:cubicBezTo>
                <a:cubicBezTo>
                  <a:pt x="2872" y="3052"/>
                  <a:pt x="2882" y="3055"/>
                  <a:pt x="2905" y="3071"/>
                </a:cubicBezTo>
                <a:lnTo>
                  <a:pt x="2936" y="3093"/>
                </a:lnTo>
                <a:lnTo>
                  <a:pt x="2927" y="3070"/>
                </a:lnTo>
                <a:cubicBezTo>
                  <a:pt x="2924" y="3063"/>
                  <a:pt x="2919" y="3046"/>
                  <a:pt x="2915" y="3031"/>
                </a:cubicBezTo>
                <a:cubicBezTo>
                  <a:pt x="2901" y="2981"/>
                  <a:pt x="2874" y="2926"/>
                  <a:pt x="2837" y="2872"/>
                </a:cubicBezTo>
                <a:cubicBezTo>
                  <a:pt x="2833" y="2866"/>
                  <a:pt x="2825" y="2853"/>
                  <a:pt x="2818" y="2842"/>
                </a:cubicBezTo>
                <a:cubicBezTo>
                  <a:pt x="2791" y="2798"/>
                  <a:pt x="2757" y="2761"/>
                  <a:pt x="2719" y="2733"/>
                </a:cubicBezTo>
                <a:cubicBezTo>
                  <a:pt x="2656" y="2685"/>
                  <a:pt x="2608" y="2666"/>
                  <a:pt x="2547" y="2664"/>
                </a:cubicBezTo>
                <a:cubicBezTo>
                  <a:pt x="2495" y="2662"/>
                  <a:pt x="2473" y="2666"/>
                  <a:pt x="2400" y="2688"/>
                </a:cubicBezTo>
                <a:cubicBezTo>
                  <a:pt x="2363" y="2699"/>
                  <a:pt x="2324" y="2710"/>
                  <a:pt x="2313" y="2713"/>
                </a:cubicBezTo>
                <a:cubicBezTo>
                  <a:pt x="2161" y="2749"/>
                  <a:pt x="2159" y="2749"/>
                  <a:pt x="2102" y="2785"/>
                </a:cubicBezTo>
                <a:cubicBezTo>
                  <a:pt x="2065" y="2809"/>
                  <a:pt x="2059" y="2813"/>
                  <a:pt x="2053" y="2819"/>
                </a:cubicBezTo>
                <a:cubicBezTo>
                  <a:pt x="2050" y="2822"/>
                  <a:pt x="2041" y="2829"/>
                  <a:pt x="2034" y="2835"/>
                </a:cubicBezTo>
                <a:cubicBezTo>
                  <a:pt x="2017" y="2848"/>
                  <a:pt x="1940" y="2935"/>
                  <a:pt x="1919" y="2964"/>
                </a:cubicBezTo>
                <a:cubicBezTo>
                  <a:pt x="1910" y="2976"/>
                  <a:pt x="1902" y="2988"/>
                  <a:pt x="1900" y="2991"/>
                </a:cubicBezTo>
                <a:cubicBezTo>
                  <a:pt x="1897" y="2994"/>
                  <a:pt x="1892" y="3002"/>
                  <a:pt x="1887" y="3008"/>
                </a:cubicBezTo>
                <a:cubicBezTo>
                  <a:pt x="1883" y="3015"/>
                  <a:pt x="1878" y="3021"/>
                  <a:pt x="1876" y="3023"/>
                </a:cubicBezTo>
                <a:cubicBezTo>
                  <a:pt x="1870" y="3031"/>
                  <a:pt x="1839" y="3078"/>
                  <a:pt x="1835" y="3087"/>
                </a:cubicBezTo>
                <a:cubicBezTo>
                  <a:pt x="1833" y="3092"/>
                  <a:pt x="1827" y="3101"/>
                  <a:pt x="1822" y="3108"/>
                </a:cubicBezTo>
                <a:cubicBezTo>
                  <a:pt x="1818" y="3115"/>
                  <a:pt x="1812" y="3124"/>
                  <a:pt x="1810" y="3128"/>
                </a:cubicBezTo>
                <a:cubicBezTo>
                  <a:pt x="1807" y="3132"/>
                  <a:pt x="1803" y="3138"/>
                  <a:pt x="1802" y="3140"/>
                </a:cubicBezTo>
                <a:cubicBezTo>
                  <a:pt x="1799" y="3143"/>
                  <a:pt x="1793" y="3153"/>
                  <a:pt x="1786" y="3162"/>
                </a:cubicBezTo>
                <a:cubicBezTo>
                  <a:pt x="1780" y="3172"/>
                  <a:pt x="1773" y="3182"/>
                  <a:pt x="1770" y="3186"/>
                </a:cubicBezTo>
                <a:cubicBezTo>
                  <a:pt x="1748" y="3216"/>
                  <a:pt x="1726" y="3249"/>
                  <a:pt x="1714" y="3270"/>
                </a:cubicBezTo>
                <a:cubicBezTo>
                  <a:pt x="1688" y="3316"/>
                  <a:pt x="1687" y="3319"/>
                  <a:pt x="1649" y="3401"/>
                </a:cubicBezTo>
                <a:cubicBezTo>
                  <a:pt x="1634" y="3435"/>
                  <a:pt x="1622" y="3475"/>
                  <a:pt x="1619" y="3500"/>
                </a:cubicBezTo>
                <a:cubicBezTo>
                  <a:pt x="1618" y="3508"/>
                  <a:pt x="1617" y="3515"/>
                  <a:pt x="1617" y="3517"/>
                </a:cubicBezTo>
                <a:cubicBezTo>
                  <a:pt x="1617" y="3517"/>
                  <a:pt x="1617" y="3519"/>
                  <a:pt x="1617" y="3520"/>
                </a:cubicBezTo>
                <a:cubicBezTo>
                  <a:pt x="1616" y="3519"/>
                  <a:pt x="1616" y="3517"/>
                  <a:pt x="1616" y="3516"/>
                </a:cubicBezTo>
                <a:cubicBezTo>
                  <a:pt x="1613" y="3505"/>
                  <a:pt x="1596" y="3454"/>
                  <a:pt x="1587" y="3430"/>
                </a:cubicBezTo>
                <a:cubicBezTo>
                  <a:pt x="1580" y="3412"/>
                  <a:pt x="1573" y="3389"/>
                  <a:pt x="1565" y="3359"/>
                </a:cubicBezTo>
                <a:cubicBezTo>
                  <a:pt x="1559" y="3335"/>
                  <a:pt x="1547" y="3252"/>
                  <a:pt x="1545" y="3218"/>
                </a:cubicBezTo>
                <a:lnTo>
                  <a:pt x="1543" y="3188"/>
                </a:lnTo>
                <a:lnTo>
                  <a:pt x="1557" y="3159"/>
                </a:lnTo>
                <a:cubicBezTo>
                  <a:pt x="1580" y="3110"/>
                  <a:pt x="1582" y="3107"/>
                  <a:pt x="1608" y="3064"/>
                </a:cubicBezTo>
                <a:cubicBezTo>
                  <a:pt x="1644" y="3004"/>
                  <a:pt x="1683" y="2946"/>
                  <a:pt x="1699" y="2929"/>
                </a:cubicBezTo>
                <a:cubicBezTo>
                  <a:pt x="1703" y="2925"/>
                  <a:pt x="1715" y="2916"/>
                  <a:pt x="1725" y="2911"/>
                </a:cubicBezTo>
                <a:cubicBezTo>
                  <a:pt x="1759" y="2891"/>
                  <a:pt x="1775" y="2863"/>
                  <a:pt x="1764" y="2840"/>
                </a:cubicBezTo>
                <a:cubicBezTo>
                  <a:pt x="1757" y="2826"/>
                  <a:pt x="1747" y="2822"/>
                  <a:pt x="1732" y="2826"/>
                </a:cubicBezTo>
                <a:cubicBezTo>
                  <a:pt x="1714" y="2831"/>
                  <a:pt x="1702" y="2847"/>
                  <a:pt x="1689" y="2885"/>
                </a:cubicBezTo>
                <a:cubicBezTo>
                  <a:pt x="1681" y="2909"/>
                  <a:pt x="1674" y="2922"/>
                  <a:pt x="1660" y="2941"/>
                </a:cubicBezTo>
                <a:cubicBezTo>
                  <a:pt x="1625" y="2988"/>
                  <a:pt x="1570" y="3076"/>
                  <a:pt x="1553" y="3113"/>
                </a:cubicBezTo>
                <a:cubicBezTo>
                  <a:pt x="1550" y="3120"/>
                  <a:pt x="1544" y="3131"/>
                  <a:pt x="1541" y="3137"/>
                </a:cubicBezTo>
                <a:lnTo>
                  <a:pt x="1540" y="3139"/>
                </a:lnTo>
                <a:lnTo>
                  <a:pt x="1539" y="3123"/>
                </a:lnTo>
                <a:cubicBezTo>
                  <a:pt x="1537" y="3107"/>
                  <a:pt x="1536" y="3091"/>
                  <a:pt x="1535" y="3087"/>
                </a:cubicBezTo>
                <a:cubicBezTo>
                  <a:pt x="1535" y="3083"/>
                  <a:pt x="1532" y="3050"/>
                  <a:pt x="1528" y="3015"/>
                </a:cubicBezTo>
                <a:cubicBezTo>
                  <a:pt x="1525" y="2980"/>
                  <a:pt x="1521" y="2945"/>
                  <a:pt x="1519" y="2938"/>
                </a:cubicBezTo>
                <a:cubicBezTo>
                  <a:pt x="1517" y="2931"/>
                  <a:pt x="1516" y="2922"/>
                  <a:pt x="1516" y="2917"/>
                </a:cubicBezTo>
                <a:cubicBezTo>
                  <a:pt x="1516" y="2912"/>
                  <a:pt x="1517" y="2895"/>
                  <a:pt x="1517" y="2882"/>
                </a:cubicBezTo>
                <a:cubicBezTo>
                  <a:pt x="1517" y="2868"/>
                  <a:pt x="1518" y="2847"/>
                  <a:pt x="1519" y="2835"/>
                </a:cubicBezTo>
                <a:cubicBezTo>
                  <a:pt x="1520" y="2824"/>
                  <a:pt x="1520" y="2806"/>
                  <a:pt x="1521" y="2798"/>
                </a:cubicBezTo>
                <a:cubicBezTo>
                  <a:pt x="1521" y="2789"/>
                  <a:pt x="1522" y="2768"/>
                  <a:pt x="1524" y="2753"/>
                </a:cubicBezTo>
                <a:cubicBezTo>
                  <a:pt x="1528" y="2706"/>
                  <a:pt x="1529" y="2697"/>
                  <a:pt x="1529" y="2691"/>
                </a:cubicBezTo>
                <a:cubicBezTo>
                  <a:pt x="1529" y="2688"/>
                  <a:pt x="1530" y="2683"/>
                  <a:pt x="1531" y="2681"/>
                </a:cubicBezTo>
                <a:cubicBezTo>
                  <a:pt x="1532" y="2678"/>
                  <a:pt x="1533" y="2670"/>
                  <a:pt x="1533" y="2664"/>
                </a:cubicBezTo>
                <a:cubicBezTo>
                  <a:pt x="1535" y="2634"/>
                  <a:pt x="1539" y="2617"/>
                  <a:pt x="1540" y="2614"/>
                </a:cubicBezTo>
                <a:cubicBezTo>
                  <a:pt x="1542" y="2611"/>
                  <a:pt x="1544" y="2602"/>
                  <a:pt x="1545" y="2597"/>
                </a:cubicBezTo>
                <a:cubicBezTo>
                  <a:pt x="1546" y="2582"/>
                  <a:pt x="1562" y="2531"/>
                  <a:pt x="1570" y="2515"/>
                </a:cubicBezTo>
                <a:cubicBezTo>
                  <a:pt x="1580" y="2494"/>
                  <a:pt x="1584" y="2486"/>
                  <a:pt x="1602" y="2460"/>
                </a:cubicBezTo>
                <a:cubicBezTo>
                  <a:pt x="1641" y="2404"/>
                  <a:pt x="1682" y="2367"/>
                  <a:pt x="1783" y="2299"/>
                </a:cubicBezTo>
                <a:cubicBezTo>
                  <a:pt x="1819" y="2274"/>
                  <a:pt x="1849" y="2251"/>
                  <a:pt x="1858" y="2242"/>
                </a:cubicBezTo>
                <a:cubicBezTo>
                  <a:pt x="1860" y="2240"/>
                  <a:pt x="1867" y="2232"/>
                  <a:pt x="1873" y="2225"/>
                </a:cubicBezTo>
                <a:cubicBezTo>
                  <a:pt x="1889" y="2209"/>
                  <a:pt x="1898" y="2197"/>
                  <a:pt x="1919" y="2168"/>
                </a:cubicBezTo>
                <a:cubicBezTo>
                  <a:pt x="1927" y="2157"/>
                  <a:pt x="1942" y="2132"/>
                  <a:pt x="1953" y="2115"/>
                </a:cubicBezTo>
                <a:cubicBezTo>
                  <a:pt x="1975" y="2079"/>
                  <a:pt x="1976" y="2075"/>
                  <a:pt x="1976" y="2073"/>
                </a:cubicBezTo>
                <a:cubicBezTo>
                  <a:pt x="1976" y="2073"/>
                  <a:pt x="1977" y="2071"/>
                  <a:pt x="1978" y="2070"/>
                </a:cubicBezTo>
                <a:cubicBezTo>
                  <a:pt x="1980" y="2067"/>
                  <a:pt x="1993" y="2045"/>
                  <a:pt x="2005" y="2025"/>
                </a:cubicBezTo>
                <a:cubicBezTo>
                  <a:pt x="2018" y="2003"/>
                  <a:pt x="2035" y="1974"/>
                  <a:pt x="2042" y="1961"/>
                </a:cubicBezTo>
                <a:cubicBezTo>
                  <a:pt x="2061" y="1929"/>
                  <a:pt x="2065" y="1917"/>
                  <a:pt x="2072" y="1870"/>
                </a:cubicBezTo>
                <a:cubicBezTo>
                  <a:pt x="2077" y="1829"/>
                  <a:pt x="2086" y="1791"/>
                  <a:pt x="2102" y="1738"/>
                </a:cubicBezTo>
                <a:cubicBezTo>
                  <a:pt x="2107" y="1724"/>
                  <a:pt x="2112" y="1705"/>
                  <a:pt x="2114" y="1695"/>
                </a:cubicBezTo>
                <a:cubicBezTo>
                  <a:pt x="2115" y="1686"/>
                  <a:pt x="2120" y="1667"/>
                  <a:pt x="2125" y="1652"/>
                </a:cubicBezTo>
                <a:cubicBezTo>
                  <a:pt x="2133" y="1624"/>
                  <a:pt x="2139" y="1617"/>
                  <a:pt x="2165" y="1610"/>
                </a:cubicBezTo>
                <a:cubicBezTo>
                  <a:pt x="2178" y="1607"/>
                  <a:pt x="2180" y="1607"/>
                  <a:pt x="2199" y="1614"/>
                </a:cubicBezTo>
                <a:cubicBezTo>
                  <a:pt x="2211" y="1619"/>
                  <a:pt x="2220" y="1624"/>
                  <a:pt x="2222" y="1626"/>
                </a:cubicBezTo>
                <a:cubicBezTo>
                  <a:pt x="2224" y="1628"/>
                  <a:pt x="2228" y="1631"/>
                  <a:pt x="2231" y="1631"/>
                </a:cubicBezTo>
                <a:cubicBezTo>
                  <a:pt x="2233" y="1632"/>
                  <a:pt x="2238" y="1637"/>
                  <a:pt x="2245" y="1645"/>
                </a:cubicBezTo>
                <a:cubicBezTo>
                  <a:pt x="2259" y="1665"/>
                  <a:pt x="2265" y="1665"/>
                  <a:pt x="2267" y="1665"/>
                </a:cubicBezTo>
                <a:cubicBezTo>
                  <a:pt x="2269" y="1665"/>
                  <a:pt x="2271" y="1664"/>
                  <a:pt x="2272" y="1663"/>
                </a:cubicBezTo>
                <a:cubicBezTo>
                  <a:pt x="2277" y="1658"/>
                  <a:pt x="2281" y="1622"/>
                  <a:pt x="2280" y="1609"/>
                </a:cubicBezTo>
                <a:cubicBezTo>
                  <a:pt x="2279" y="1585"/>
                  <a:pt x="2266" y="1553"/>
                  <a:pt x="2252" y="1541"/>
                </a:cubicBezTo>
                <a:cubicBezTo>
                  <a:pt x="2236" y="1527"/>
                  <a:pt x="2217" y="1525"/>
                  <a:pt x="2160" y="1528"/>
                </a:cubicBezTo>
                <a:cubicBezTo>
                  <a:pt x="2067" y="1534"/>
                  <a:pt x="2052" y="1540"/>
                  <a:pt x="1972" y="1597"/>
                </a:cubicBezTo>
                <a:cubicBezTo>
                  <a:pt x="1966" y="1601"/>
                  <a:pt x="1951" y="1611"/>
                  <a:pt x="1937" y="1620"/>
                </a:cubicBezTo>
                <a:cubicBezTo>
                  <a:pt x="1909" y="1638"/>
                  <a:pt x="1893" y="1652"/>
                  <a:pt x="1860" y="1689"/>
                </a:cubicBezTo>
                <a:cubicBezTo>
                  <a:pt x="1824" y="1732"/>
                  <a:pt x="1803" y="1770"/>
                  <a:pt x="1784" y="1830"/>
                </a:cubicBezTo>
                <a:cubicBezTo>
                  <a:pt x="1780" y="1844"/>
                  <a:pt x="1775" y="1859"/>
                  <a:pt x="1774" y="1862"/>
                </a:cubicBezTo>
                <a:cubicBezTo>
                  <a:pt x="1772" y="1865"/>
                  <a:pt x="1768" y="1882"/>
                  <a:pt x="1763" y="1899"/>
                </a:cubicBezTo>
                <a:cubicBezTo>
                  <a:pt x="1758" y="1916"/>
                  <a:pt x="1751" y="1940"/>
                  <a:pt x="1746" y="1952"/>
                </a:cubicBezTo>
                <a:cubicBezTo>
                  <a:pt x="1733" y="1991"/>
                  <a:pt x="1722" y="2058"/>
                  <a:pt x="1721" y="2111"/>
                </a:cubicBezTo>
                <a:cubicBezTo>
                  <a:pt x="1720" y="2156"/>
                  <a:pt x="1719" y="2169"/>
                  <a:pt x="1714" y="2191"/>
                </a:cubicBezTo>
                <a:cubicBezTo>
                  <a:pt x="1707" y="2221"/>
                  <a:pt x="1705" y="2227"/>
                  <a:pt x="1689" y="2256"/>
                </a:cubicBezTo>
                <a:cubicBezTo>
                  <a:pt x="1681" y="2270"/>
                  <a:pt x="1667" y="2297"/>
                  <a:pt x="1657" y="2317"/>
                </a:cubicBezTo>
                <a:cubicBezTo>
                  <a:pt x="1647" y="2336"/>
                  <a:pt x="1636" y="2358"/>
                  <a:pt x="1631" y="2366"/>
                </a:cubicBezTo>
                <a:cubicBezTo>
                  <a:pt x="1626" y="2374"/>
                  <a:pt x="1615" y="2394"/>
                  <a:pt x="1605" y="2411"/>
                </a:cubicBezTo>
                <a:cubicBezTo>
                  <a:pt x="1595" y="2428"/>
                  <a:pt x="1582" y="2448"/>
                  <a:pt x="1577" y="2455"/>
                </a:cubicBezTo>
                <a:cubicBezTo>
                  <a:pt x="1567" y="2471"/>
                  <a:pt x="1552" y="2497"/>
                  <a:pt x="1547" y="2511"/>
                </a:cubicBezTo>
                <a:cubicBezTo>
                  <a:pt x="1550" y="2479"/>
                  <a:pt x="1544" y="2361"/>
                  <a:pt x="1539" y="2334"/>
                </a:cubicBezTo>
                <a:cubicBezTo>
                  <a:pt x="1537" y="2324"/>
                  <a:pt x="1534" y="2306"/>
                  <a:pt x="1532" y="2296"/>
                </a:cubicBezTo>
                <a:cubicBezTo>
                  <a:pt x="1531" y="2285"/>
                  <a:pt x="1529" y="2272"/>
                  <a:pt x="1528" y="2266"/>
                </a:cubicBezTo>
                <a:cubicBezTo>
                  <a:pt x="1526" y="2260"/>
                  <a:pt x="1524" y="2249"/>
                  <a:pt x="1523" y="2241"/>
                </a:cubicBezTo>
                <a:cubicBezTo>
                  <a:pt x="1522" y="2233"/>
                  <a:pt x="1519" y="2219"/>
                  <a:pt x="1518" y="2211"/>
                </a:cubicBezTo>
                <a:cubicBezTo>
                  <a:pt x="1514" y="2188"/>
                  <a:pt x="1500" y="2130"/>
                  <a:pt x="1494" y="2112"/>
                </a:cubicBezTo>
                <a:cubicBezTo>
                  <a:pt x="1486" y="2084"/>
                  <a:pt x="1476" y="2044"/>
                  <a:pt x="1475" y="2031"/>
                </a:cubicBezTo>
                <a:cubicBezTo>
                  <a:pt x="1472" y="1982"/>
                  <a:pt x="1479" y="1950"/>
                  <a:pt x="1502" y="1899"/>
                </a:cubicBezTo>
                <a:cubicBezTo>
                  <a:pt x="1516" y="1870"/>
                  <a:pt x="1520" y="1853"/>
                  <a:pt x="1522" y="1827"/>
                </a:cubicBezTo>
                <a:cubicBezTo>
                  <a:pt x="1526" y="1753"/>
                  <a:pt x="1557" y="1664"/>
                  <a:pt x="1607" y="1578"/>
                </a:cubicBezTo>
                <a:cubicBezTo>
                  <a:pt x="1612" y="1570"/>
                  <a:pt x="1621" y="1554"/>
                  <a:pt x="1621" y="1551"/>
                </a:cubicBezTo>
                <a:lnTo>
                  <a:pt x="1621" y="1550"/>
                </a:lnTo>
                <a:cubicBezTo>
                  <a:pt x="1629" y="1547"/>
                  <a:pt x="1657" y="1484"/>
                  <a:pt x="1664" y="1461"/>
                </a:cubicBezTo>
                <a:cubicBezTo>
                  <a:pt x="1677" y="1420"/>
                  <a:pt x="1692" y="1341"/>
                  <a:pt x="1693" y="1303"/>
                </a:cubicBezTo>
                <a:cubicBezTo>
                  <a:pt x="1693" y="1284"/>
                  <a:pt x="1693" y="1239"/>
                  <a:pt x="1691" y="1202"/>
                </a:cubicBezTo>
                <a:cubicBezTo>
                  <a:pt x="1685" y="1052"/>
                  <a:pt x="1685" y="1047"/>
                  <a:pt x="1691" y="1006"/>
                </a:cubicBezTo>
                <a:cubicBezTo>
                  <a:pt x="1698" y="954"/>
                  <a:pt x="1712" y="898"/>
                  <a:pt x="1756" y="745"/>
                </a:cubicBezTo>
                <a:cubicBezTo>
                  <a:pt x="1789" y="632"/>
                  <a:pt x="1794" y="585"/>
                  <a:pt x="1788" y="478"/>
                </a:cubicBezTo>
                <a:cubicBezTo>
                  <a:pt x="1784" y="414"/>
                  <a:pt x="1778" y="351"/>
                  <a:pt x="1773" y="326"/>
                </a:cubicBezTo>
                <a:cubicBezTo>
                  <a:pt x="1772" y="321"/>
                  <a:pt x="1769" y="301"/>
                  <a:pt x="1765" y="282"/>
                </a:cubicBezTo>
                <a:cubicBezTo>
                  <a:pt x="1763" y="264"/>
                  <a:pt x="1759" y="244"/>
                  <a:pt x="1759" y="241"/>
                </a:cubicBezTo>
                <a:cubicBezTo>
                  <a:pt x="1758" y="238"/>
                  <a:pt x="1756" y="227"/>
                  <a:pt x="1754" y="216"/>
                </a:cubicBezTo>
                <a:cubicBezTo>
                  <a:pt x="1753" y="208"/>
                  <a:pt x="1751" y="195"/>
                  <a:pt x="1749" y="193"/>
                </a:cubicBezTo>
                <a:cubicBezTo>
                  <a:pt x="1750" y="193"/>
                  <a:pt x="1750" y="193"/>
                  <a:pt x="1750" y="193"/>
                </a:cubicBezTo>
                <a:cubicBezTo>
                  <a:pt x="1749" y="192"/>
                  <a:pt x="1747" y="182"/>
                  <a:pt x="1745" y="167"/>
                </a:cubicBezTo>
                <a:cubicBezTo>
                  <a:pt x="1744" y="155"/>
                  <a:pt x="1741" y="140"/>
                  <a:pt x="1740" y="137"/>
                </a:cubicBezTo>
                <a:cubicBezTo>
                  <a:pt x="1739" y="134"/>
                  <a:pt x="1732" y="92"/>
                  <a:pt x="1726" y="44"/>
                </a:cubicBezTo>
                <a:cubicBezTo>
                  <a:pt x="1720" y="7"/>
                  <a:pt x="1717" y="2"/>
                  <a:pt x="1714" y="0"/>
                </a:cubicBezTo>
                <a:cubicBezTo>
                  <a:pt x="1713" y="0"/>
                  <a:pt x="1712" y="0"/>
                  <a:pt x="1711" y="0"/>
                </a:cubicBezTo>
                <a:cubicBezTo>
                  <a:pt x="1708" y="2"/>
                  <a:pt x="1702" y="14"/>
                  <a:pt x="1695" y="37"/>
                </a:cubicBezTo>
                <a:cubicBezTo>
                  <a:pt x="1689" y="57"/>
                  <a:pt x="1682" y="86"/>
                  <a:pt x="1680" y="101"/>
                </a:cubicBezTo>
                <a:cubicBezTo>
                  <a:pt x="1679" y="116"/>
                  <a:pt x="1676" y="135"/>
                  <a:pt x="1674" y="143"/>
                </a:cubicBezTo>
                <a:cubicBezTo>
                  <a:pt x="1672" y="151"/>
                  <a:pt x="1670" y="161"/>
                  <a:pt x="1669" y="164"/>
                </a:cubicBezTo>
                <a:cubicBezTo>
                  <a:pt x="1669" y="168"/>
                  <a:pt x="1664" y="190"/>
                  <a:pt x="1659" y="213"/>
                </a:cubicBezTo>
                <a:cubicBezTo>
                  <a:pt x="1643" y="285"/>
                  <a:pt x="1642" y="289"/>
                  <a:pt x="1594" y="396"/>
                </a:cubicBezTo>
                <a:cubicBezTo>
                  <a:pt x="1576" y="435"/>
                  <a:pt x="1554" y="483"/>
                  <a:pt x="1549" y="493"/>
                </a:cubicBezTo>
                <a:cubicBezTo>
                  <a:pt x="1547" y="496"/>
                  <a:pt x="1544" y="502"/>
                  <a:pt x="1541" y="508"/>
                </a:cubicBezTo>
                <a:cubicBezTo>
                  <a:pt x="1538" y="514"/>
                  <a:pt x="1518" y="550"/>
                  <a:pt x="1495" y="588"/>
                </a:cubicBezTo>
                <a:cubicBezTo>
                  <a:pt x="1473" y="627"/>
                  <a:pt x="1448" y="671"/>
                  <a:pt x="1441" y="686"/>
                </a:cubicBezTo>
                <a:cubicBezTo>
                  <a:pt x="1433" y="702"/>
                  <a:pt x="1417" y="733"/>
                  <a:pt x="1405" y="756"/>
                </a:cubicBezTo>
                <a:cubicBezTo>
                  <a:pt x="1394" y="778"/>
                  <a:pt x="1381" y="805"/>
                  <a:pt x="1376" y="813"/>
                </a:cubicBezTo>
                <a:cubicBezTo>
                  <a:pt x="1372" y="822"/>
                  <a:pt x="1366" y="833"/>
                  <a:pt x="1364" y="838"/>
                </a:cubicBezTo>
                <a:cubicBezTo>
                  <a:pt x="1350" y="864"/>
                  <a:pt x="1319" y="941"/>
                  <a:pt x="1311" y="966"/>
                </a:cubicBezTo>
                <a:cubicBezTo>
                  <a:pt x="1294" y="1023"/>
                  <a:pt x="1289" y="1056"/>
                  <a:pt x="1289" y="1107"/>
                </a:cubicBezTo>
                <a:cubicBezTo>
                  <a:pt x="1289" y="1156"/>
                  <a:pt x="1295" y="1250"/>
                  <a:pt x="1300" y="1272"/>
                </a:cubicBezTo>
                <a:cubicBezTo>
                  <a:pt x="1303" y="1284"/>
                  <a:pt x="1306" y="1298"/>
                  <a:pt x="1307" y="1305"/>
                </a:cubicBezTo>
                <a:cubicBezTo>
                  <a:pt x="1308" y="1311"/>
                  <a:pt x="1310" y="1319"/>
                  <a:pt x="1311" y="1322"/>
                </a:cubicBezTo>
                <a:cubicBezTo>
                  <a:pt x="1312" y="1324"/>
                  <a:pt x="1314" y="1329"/>
                  <a:pt x="1315" y="1333"/>
                </a:cubicBezTo>
                <a:cubicBezTo>
                  <a:pt x="1317" y="1343"/>
                  <a:pt x="1334" y="1386"/>
                  <a:pt x="1338" y="1394"/>
                </a:cubicBezTo>
                <a:cubicBezTo>
                  <a:pt x="1339" y="1396"/>
                  <a:pt x="1344" y="1408"/>
                  <a:pt x="1349" y="1421"/>
                </a:cubicBezTo>
                <a:cubicBezTo>
                  <a:pt x="1353" y="1433"/>
                  <a:pt x="1360" y="1454"/>
                  <a:pt x="1365" y="1465"/>
                </a:cubicBezTo>
                <a:cubicBezTo>
                  <a:pt x="1393" y="1541"/>
                  <a:pt x="1401" y="1566"/>
                  <a:pt x="1402" y="1592"/>
                </a:cubicBezTo>
                <a:cubicBezTo>
                  <a:pt x="1403" y="1624"/>
                  <a:pt x="1403" y="1677"/>
                  <a:pt x="1402" y="1682"/>
                </a:cubicBezTo>
                <a:cubicBezTo>
                  <a:pt x="1399" y="1692"/>
                  <a:pt x="1410" y="1846"/>
                  <a:pt x="1415" y="1879"/>
                </a:cubicBezTo>
                <a:cubicBezTo>
                  <a:pt x="1421" y="1916"/>
                  <a:pt x="1436" y="1996"/>
                  <a:pt x="1440" y="2003"/>
                </a:cubicBezTo>
                <a:cubicBezTo>
                  <a:pt x="1441" y="2005"/>
                  <a:pt x="1441" y="2008"/>
                  <a:pt x="1441" y="2008"/>
                </a:cubicBezTo>
                <a:cubicBezTo>
                  <a:pt x="1441" y="2011"/>
                  <a:pt x="1446" y="2027"/>
                  <a:pt x="1448" y="2036"/>
                </a:cubicBezTo>
                <a:cubicBezTo>
                  <a:pt x="1452" y="2049"/>
                  <a:pt x="1457" y="2065"/>
                  <a:pt x="1458" y="2071"/>
                </a:cubicBezTo>
                <a:cubicBezTo>
                  <a:pt x="1461" y="2087"/>
                  <a:pt x="1471" y="2124"/>
                  <a:pt x="1479" y="2152"/>
                </a:cubicBezTo>
                <a:cubicBezTo>
                  <a:pt x="1487" y="2177"/>
                  <a:pt x="1494" y="2210"/>
                  <a:pt x="1504" y="2274"/>
                </a:cubicBezTo>
                <a:cubicBezTo>
                  <a:pt x="1505" y="2285"/>
                  <a:pt x="1508" y="2302"/>
                  <a:pt x="1511" y="2311"/>
                </a:cubicBezTo>
                <a:cubicBezTo>
                  <a:pt x="1516" y="2335"/>
                  <a:pt x="1526" y="2466"/>
                  <a:pt x="1524" y="2495"/>
                </a:cubicBezTo>
                <a:cubicBezTo>
                  <a:pt x="1521" y="2562"/>
                  <a:pt x="1518" y="2599"/>
                  <a:pt x="1516" y="2608"/>
                </a:cubicBezTo>
                <a:cubicBezTo>
                  <a:pt x="1515" y="2614"/>
                  <a:pt x="1514" y="2624"/>
                  <a:pt x="1513" y="2629"/>
                </a:cubicBezTo>
                <a:cubicBezTo>
                  <a:pt x="1513" y="2635"/>
                  <a:pt x="1511" y="2647"/>
                  <a:pt x="1510" y="2656"/>
                </a:cubicBezTo>
                <a:cubicBezTo>
                  <a:pt x="1502" y="2720"/>
                  <a:pt x="1500" y="2745"/>
                  <a:pt x="1498" y="2783"/>
                </a:cubicBezTo>
                <a:cubicBezTo>
                  <a:pt x="1497" y="2813"/>
                  <a:pt x="1496" y="2841"/>
                  <a:pt x="1495" y="2854"/>
                </a:cubicBezTo>
                <a:cubicBezTo>
                  <a:pt x="1491" y="2848"/>
                  <a:pt x="1484" y="2838"/>
                  <a:pt x="1476" y="2824"/>
                </a:cubicBezTo>
                <a:cubicBezTo>
                  <a:pt x="1438" y="2760"/>
                  <a:pt x="1401" y="2715"/>
                  <a:pt x="1317" y="2632"/>
                </a:cubicBezTo>
                <a:cubicBezTo>
                  <a:pt x="1307" y="2622"/>
                  <a:pt x="1294" y="2609"/>
                  <a:pt x="1288" y="2602"/>
                </a:cubicBezTo>
                <a:cubicBezTo>
                  <a:pt x="1276" y="2589"/>
                  <a:pt x="1235" y="2559"/>
                  <a:pt x="1204" y="2538"/>
                </a:cubicBezTo>
                <a:cubicBezTo>
                  <a:pt x="1183" y="2524"/>
                  <a:pt x="1135" y="2491"/>
                  <a:pt x="1126" y="2491"/>
                </a:cubicBezTo>
                <a:lnTo>
                  <a:pt x="1126" y="2491"/>
                </a:lnTo>
                <a:cubicBezTo>
                  <a:pt x="1126" y="2488"/>
                  <a:pt x="1120" y="2484"/>
                  <a:pt x="1067" y="2462"/>
                </a:cubicBezTo>
                <a:cubicBezTo>
                  <a:pt x="1031" y="2448"/>
                  <a:pt x="996" y="2435"/>
                  <a:pt x="977" y="2429"/>
                </a:cubicBezTo>
                <a:cubicBezTo>
                  <a:pt x="934" y="2416"/>
                  <a:pt x="905" y="2410"/>
                  <a:pt x="856" y="2404"/>
                </a:cubicBezTo>
                <a:cubicBezTo>
                  <a:pt x="812" y="2398"/>
                  <a:pt x="700" y="2405"/>
                  <a:pt x="652" y="2417"/>
                </a:cubicBezTo>
                <a:cubicBezTo>
                  <a:pt x="569" y="2437"/>
                  <a:pt x="518" y="2468"/>
                  <a:pt x="476" y="2522"/>
                </a:cubicBezTo>
                <a:cubicBezTo>
                  <a:pt x="451" y="2554"/>
                  <a:pt x="405" y="2605"/>
                  <a:pt x="384" y="2625"/>
                </a:cubicBezTo>
                <a:cubicBezTo>
                  <a:pt x="375" y="2634"/>
                  <a:pt x="348" y="2662"/>
                  <a:pt x="325" y="2687"/>
                </a:cubicBezTo>
                <a:cubicBezTo>
                  <a:pt x="301" y="2713"/>
                  <a:pt x="268" y="2748"/>
                  <a:pt x="250" y="2767"/>
                </a:cubicBezTo>
                <a:cubicBezTo>
                  <a:pt x="188" y="2831"/>
                  <a:pt x="147" y="2885"/>
                  <a:pt x="122" y="2936"/>
                </a:cubicBezTo>
                <a:cubicBezTo>
                  <a:pt x="88" y="3003"/>
                  <a:pt x="72" y="3059"/>
                  <a:pt x="68" y="3117"/>
                </a:cubicBezTo>
                <a:cubicBezTo>
                  <a:pt x="67" y="3129"/>
                  <a:pt x="62" y="3192"/>
                  <a:pt x="58" y="3242"/>
                </a:cubicBezTo>
                <a:cubicBezTo>
                  <a:pt x="55" y="3276"/>
                  <a:pt x="58" y="3311"/>
                  <a:pt x="67" y="3337"/>
                </a:cubicBezTo>
                <a:cubicBezTo>
                  <a:pt x="77" y="3368"/>
                  <a:pt x="87" y="3394"/>
                  <a:pt x="96" y="3409"/>
                </a:cubicBezTo>
                <a:cubicBezTo>
                  <a:pt x="100" y="3415"/>
                  <a:pt x="108" y="3430"/>
                  <a:pt x="115" y="3441"/>
                </a:cubicBezTo>
                <a:cubicBezTo>
                  <a:pt x="122" y="3453"/>
                  <a:pt x="138" y="3482"/>
                  <a:pt x="152" y="3505"/>
                </a:cubicBezTo>
                <a:cubicBezTo>
                  <a:pt x="165" y="3528"/>
                  <a:pt x="183" y="3562"/>
                  <a:pt x="192" y="3582"/>
                </a:cubicBezTo>
                <a:cubicBezTo>
                  <a:pt x="209" y="3618"/>
                  <a:pt x="210" y="3620"/>
                  <a:pt x="226" y="3647"/>
                </a:cubicBezTo>
                <a:cubicBezTo>
                  <a:pt x="245" y="3678"/>
                  <a:pt x="247" y="3681"/>
                  <a:pt x="251" y="3685"/>
                </a:cubicBezTo>
                <a:cubicBezTo>
                  <a:pt x="253" y="3686"/>
                  <a:pt x="255" y="3690"/>
                  <a:pt x="256" y="3693"/>
                </a:cubicBezTo>
                <a:cubicBezTo>
                  <a:pt x="257" y="3696"/>
                  <a:pt x="260" y="3701"/>
                  <a:pt x="264" y="3701"/>
                </a:cubicBezTo>
                <a:lnTo>
                  <a:pt x="264" y="3701"/>
                </a:lnTo>
                <a:cubicBezTo>
                  <a:pt x="264" y="3706"/>
                  <a:pt x="290" y="3737"/>
                  <a:pt x="294" y="3740"/>
                </a:cubicBezTo>
                <a:cubicBezTo>
                  <a:pt x="295" y="3741"/>
                  <a:pt x="300" y="3746"/>
                  <a:pt x="306" y="3754"/>
                </a:cubicBezTo>
                <a:cubicBezTo>
                  <a:pt x="315" y="3764"/>
                  <a:pt x="340" y="3791"/>
                  <a:pt x="348" y="3791"/>
                </a:cubicBezTo>
                <a:cubicBezTo>
                  <a:pt x="350" y="3791"/>
                  <a:pt x="351" y="3790"/>
                  <a:pt x="352" y="3789"/>
                </a:cubicBezTo>
                <a:cubicBezTo>
                  <a:pt x="353" y="3788"/>
                  <a:pt x="354" y="3787"/>
                  <a:pt x="353" y="3767"/>
                </a:cubicBezTo>
                <a:cubicBezTo>
                  <a:pt x="353" y="3755"/>
                  <a:pt x="352" y="3739"/>
                  <a:pt x="351" y="3723"/>
                </a:cubicBezTo>
                <a:cubicBezTo>
                  <a:pt x="347" y="3667"/>
                  <a:pt x="346" y="3657"/>
                  <a:pt x="337" y="3628"/>
                </a:cubicBezTo>
                <a:cubicBezTo>
                  <a:pt x="332" y="3610"/>
                  <a:pt x="325" y="3588"/>
                  <a:pt x="323" y="3578"/>
                </a:cubicBezTo>
                <a:cubicBezTo>
                  <a:pt x="304" y="3499"/>
                  <a:pt x="289" y="3313"/>
                  <a:pt x="296" y="3253"/>
                </a:cubicBezTo>
                <a:cubicBezTo>
                  <a:pt x="296" y="3248"/>
                  <a:pt x="297" y="3240"/>
                  <a:pt x="298" y="3234"/>
                </a:cubicBezTo>
                <a:cubicBezTo>
                  <a:pt x="301" y="3200"/>
                  <a:pt x="303" y="3186"/>
                  <a:pt x="305" y="3176"/>
                </a:cubicBezTo>
                <a:cubicBezTo>
                  <a:pt x="310" y="3152"/>
                  <a:pt x="317" y="3124"/>
                  <a:pt x="319" y="3118"/>
                </a:cubicBezTo>
                <a:cubicBezTo>
                  <a:pt x="323" y="3107"/>
                  <a:pt x="335" y="3055"/>
                  <a:pt x="340" y="3027"/>
                </a:cubicBezTo>
                <a:cubicBezTo>
                  <a:pt x="343" y="3012"/>
                  <a:pt x="346" y="2995"/>
                  <a:pt x="347" y="2991"/>
                </a:cubicBezTo>
                <a:cubicBezTo>
                  <a:pt x="348" y="2986"/>
                  <a:pt x="351" y="2972"/>
                  <a:pt x="353" y="2962"/>
                </a:cubicBezTo>
                <a:cubicBezTo>
                  <a:pt x="362" y="2910"/>
                  <a:pt x="366" y="2898"/>
                  <a:pt x="386" y="2868"/>
                </a:cubicBezTo>
                <a:cubicBezTo>
                  <a:pt x="396" y="2852"/>
                  <a:pt x="407" y="2835"/>
                  <a:pt x="409" y="2832"/>
                </a:cubicBezTo>
                <a:cubicBezTo>
                  <a:pt x="414" y="2824"/>
                  <a:pt x="431" y="2801"/>
                  <a:pt x="447" y="2780"/>
                </a:cubicBezTo>
                <a:cubicBezTo>
                  <a:pt x="454" y="2772"/>
                  <a:pt x="461" y="2762"/>
                  <a:pt x="464" y="2758"/>
                </a:cubicBezTo>
                <a:cubicBezTo>
                  <a:pt x="467" y="2754"/>
                  <a:pt x="477" y="2744"/>
                  <a:pt x="485" y="2736"/>
                </a:cubicBezTo>
                <a:cubicBezTo>
                  <a:pt x="492" y="2731"/>
                  <a:pt x="503" y="2721"/>
                  <a:pt x="504" y="2719"/>
                </a:cubicBezTo>
                <a:cubicBezTo>
                  <a:pt x="504" y="2718"/>
                  <a:pt x="504" y="2718"/>
                  <a:pt x="505" y="2718"/>
                </a:cubicBezTo>
                <a:cubicBezTo>
                  <a:pt x="509" y="2718"/>
                  <a:pt x="518" y="2710"/>
                  <a:pt x="519" y="2710"/>
                </a:cubicBezTo>
                <a:cubicBezTo>
                  <a:pt x="527" y="2703"/>
                  <a:pt x="573" y="2675"/>
                  <a:pt x="595" y="2664"/>
                </a:cubicBezTo>
                <a:cubicBezTo>
                  <a:pt x="629" y="2647"/>
                  <a:pt x="665" y="2633"/>
                  <a:pt x="713" y="2620"/>
                </a:cubicBezTo>
                <a:cubicBezTo>
                  <a:pt x="747" y="2611"/>
                  <a:pt x="841" y="2603"/>
                  <a:pt x="863" y="2606"/>
                </a:cubicBezTo>
                <a:cubicBezTo>
                  <a:pt x="883" y="2610"/>
                  <a:pt x="908" y="2605"/>
                  <a:pt x="938" y="2593"/>
                </a:cubicBezTo>
                <a:cubicBezTo>
                  <a:pt x="975" y="2578"/>
                  <a:pt x="1043" y="2562"/>
                  <a:pt x="1079" y="2560"/>
                </a:cubicBezTo>
                <a:cubicBezTo>
                  <a:pt x="1102" y="2559"/>
                  <a:pt x="1145" y="2562"/>
                  <a:pt x="1179" y="2568"/>
                </a:cubicBezTo>
                <a:cubicBezTo>
                  <a:pt x="1193" y="2570"/>
                  <a:pt x="1217" y="2579"/>
                  <a:pt x="1227" y="2586"/>
                </a:cubicBezTo>
                <a:cubicBezTo>
                  <a:pt x="1240" y="2594"/>
                  <a:pt x="1269" y="2620"/>
                  <a:pt x="1308" y="2658"/>
                </a:cubicBezTo>
                <a:cubicBezTo>
                  <a:pt x="1402" y="2748"/>
                  <a:pt x="1459" y="2824"/>
                  <a:pt x="1482" y="2890"/>
                </a:cubicBezTo>
                <a:cubicBezTo>
                  <a:pt x="1490" y="2913"/>
                  <a:pt x="1492" y="2924"/>
                  <a:pt x="1494" y="2952"/>
                </a:cubicBezTo>
                <a:cubicBezTo>
                  <a:pt x="1497" y="2984"/>
                  <a:pt x="1501" y="3016"/>
                  <a:pt x="1505" y="3033"/>
                </a:cubicBezTo>
                <a:cubicBezTo>
                  <a:pt x="1505" y="3036"/>
                  <a:pt x="1509" y="3076"/>
                  <a:pt x="1513" y="3130"/>
                </a:cubicBezTo>
                <a:cubicBezTo>
                  <a:pt x="1520" y="3216"/>
                  <a:pt x="1523" y="3246"/>
                  <a:pt x="1529" y="3290"/>
                </a:cubicBezTo>
                <a:cubicBezTo>
                  <a:pt x="1533" y="3313"/>
                  <a:pt x="1539" y="3350"/>
                  <a:pt x="1542" y="3360"/>
                </a:cubicBezTo>
                <a:cubicBezTo>
                  <a:pt x="1543" y="3364"/>
                  <a:pt x="1546" y="3375"/>
                  <a:pt x="1548" y="3384"/>
                </a:cubicBezTo>
                <a:cubicBezTo>
                  <a:pt x="1551" y="3394"/>
                  <a:pt x="1557" y="3414"/>
                  <a:pt x="1563" y="3430"/>
                </a:cubicBezTo>
                <a:cubicBezTo>
                  <a:pt x="1576" y="3467"/>
                  <a:pt x="1592" y="3513"/>
                  <a:pt x="1597" y="3531"/>
                </a:cubicBezTo>
                <a:cubicBezTo>
                  <a:pt x="1599" y="3538"/>
                  <a:pt x="1602" y="3549"/>
                  <a:pt x="1604" y="3556"/>
                </a:cubicBezTo>
                <a:cubicBezTo>
                  <a:pt x="1606" y="3562"/>
                  <a:pt x="1608" y="3571"/>
                  <a:pt x="1609" y="3576"/>
                </a:cubicBezTo>
                <a:cubicBezTo>
                  <a:pt x="1610" y="3581"/>
                  <a:pt x="1613" y="3592"/>
                  <a:pt x="1615" y="3600"/>
                </a:cubicBezTo>
                <a:cubicBezTo>
                  <a:pt x="1624" y="3633"/>
                  <a:pt x="1631" y="3716"/>
                  <a:pt x="1630" y="3772"/>
                </a:cubicBezTo>
                <a:cubicBezTo>
                  <a:pt x="1630" y="3787"/>
                  <a:pt x="1629" y="3803"/>
                  <a:pt x="1629" y="3809"/>
                </a:cubicBezTo>
                <a:cubicBezTo>
                  <a:pt x="1628" y="3854"/>
                  <a:pt x="1613" y="3940"/>
                  <a:pt x="1592" y="4014"/>
                </a:cubicBezTo>
                <a:cubicBezTo>
                  <a:pt x="1590" y="4021"/>
                  <a:pt x="1584" y="4041"/>
                  <a:pt x="1581" y="4049"/>
                </a:cubicBezTo>
                <a:cubicBezTo>
                  <a:pt x="1580" y="4047"/>
                  <a:pt x="1580" y="4043"/>
                  <a:pt x="1579" y="4038"/>
                </a:cubicBezTo>
                <a:cubicBezTo>
                  <a:pt x="1578" y="4019"/>
                  <a:pt x="1564" y="3988"/>
                  <a:pt x="1547" y="3967"/>
                </a:cubicBezTo>
                <a:cubicBezTo>
                  <a:pt x="1542" y="3960"/>
                  <a:pt x="1523" y="3940"/>
                  <a:pt x="1503" y="3922"/>
                </a:cubicBezTo>
                <a:cubicBezTo>
                  <a:pt x="1469" y="3890"/>
                  <a:pt x="1414" y="3828"/>
                  <a:pt x="1388" y="3791"/>
                </a:cubicBezTo>
                <a:cubicBezTo>
                  <a:pt x="1354" y="3743"/>
                  <a:pt x="1310" y="3639"/>
                  <a:pt x="1299" y="3582"/>
                </a:cubicBezTo>
                <a:cubicBezTo>
                  <a:pt x="1296" y="3570"/>
                  <a:pt x="1268" y="3474"/>
                  <a:pt x="1256" y="3440"/>
                </a:cubicBezTo>
                <a:cubicBezTo>
                  <a:pt x="1239" y="3389"/>
                  <a:pt x="1202" y="3319"/>
                  <a:pt x="1174" y="3285"/>
                </a:cubicBezTo>
                <a:cubicBezTo>
                  <a:pt x="1156" y="3264"/>
                  <a:pt x="1117" y="3233"/>
                  <a:pt x="1095" y="3222"/>
                </a:cubicBezTo>
                <a:cubicBezTo>
                  <a:pt x="1081" y="3215"/>
                  <a:pt x="1076" y="3215"/>
                  <a:pt x="1050" y="3217"/>
                </a:cubicBezTo>
                <a:cubicBezTo>
                  <a:pt x="1002" y="3220"/>
                  <a:pt x="945" y="3227"/>
                  <a:pt x="930" y="3232"/>
                </a:cubicBezTo>
                <a:cubicBezTo>
                  <a:pt x="911" y="3238"/>
                  <a:pt x="850" y="3274"/>
                  <a:pt x="831" y="3290"/>
                </a:cubicBezTo>
                <a:cubicBezTo>
                  <a:pt x="814" y="3305"/>
                  <a:pt x="777" y="3347"/>
                  <a:pt x="760" y="3371"/>
                </a:cubicBezTo>
                <a:cubicBezTo>
                  <a:pt x="721" y="3426"/>
                  <a:pt x="712" y="3455"/>
                  <a:pt x="701" y="3550"/>
                </a:cubicBezTo>
                <a:cubicBezTo>
                  <a:pt x="697" y="3587"/>
                  <a:pt x="700" y="3632"/>
                  <a:pt x="707" y="3649"/>
                </a:cubicBezTo>
                <a:cubicBezTo>
                  <a:pt x="708" y="3651"/>
                  <a:pt x="709" y="3653"/>
                  <a:pt x="709" y="3654"/>
                </a:cubicBezTo>
                <a:cubicBezTo>
                  <a:pt x="709" y="3655"/>
                  <a:pt x="708" y="3657"/>
                  <a:pt x="712" y="3665"/>
                </a:cubicBezTo>
                <a:cubicBezTo>
                  <a:pt x="714" y="3669"/>
                  <a:pt x="716" y="3675"/>
                  <a:pt x="716" y="3678"/>
                </a:cubicBezTo>
                <a:cubicBezTo>
                  <a:pt x="718" y="3686"/>
                  <a:pt x="732" y="3725"/>
                  <a:pt x="754" y="3781"/>
                </a:cubicBezTo>
                <a:cubicBezTo>
                  <a:pt x="764" y="3804"/>
                  <a:pt x="774" y="3835"/>
                  <a:pt x="777" y="3849"/>
                </a:cubicBezTo>
                <a:cubicBezTo>
                  <a:pt x="781" y="3863"/>
                  <a:pt x="787" y="3885"/>
                  <a:pt x="792" y="3897"/>
                </a:cubicBezTo>
                <a:cubicBezTo>
                  <a:pt x="799" y="3914"/>
                  <a:pt x="800" y="3918"/>
                  <a:pt x="804" y="3918"/>
                </a:cubicBezTo>
                <a:cubicBezTo>
                  <a:pt x="808" y="3917"/>
                  <a:pt x="809" y="3914"/>
                  <a:pt x="810" y="3910"/>
                </a:cubicBezTo>
                <a:cubicBezTo>
                  <a:pt x="816" y="3892"/>
                  <a:pt x="823" y="3864"/>
                  <a:pt x="822" y="3857"/>
                </a:cubicBezTo>
                <a:cubicBezTo>
                  <a:pt x="821" y="3839"/>
                  <a:pt x="848" y="3745"/>
                  <a:pt x="863" y="3710"/>
                </a:cubicBezTo>
                <a:cubicBezTo>
                  <a:pt x="874" y="3686"/>
                  <a:pt x="881" y="3672"/>
                  <a:pt x="888" y="3660"/>
                </a:cubicBezTo>
                <a:cubicBezTo>
                  <a:pt x="905" y="3631"/>
                  <a:pt x="928" y="3570"/>
                  <a:pt x="936" y="3535"/>
                </a:cubicBezTo>
                <a:cubicBezTo>
                  <a:pt x="942" y="3508"/>
                  <a:pt x="941" y="3482"/>
                  <a:pt x="933" y="3447"/>
                </a:cubicBezTo>
                <a:lnTo>
                  <a:pt x="932" y="3439"/>
                </a:lnTo>
                <a:lnTo>
                  <a:pt x="936" y="3439"/>
                </a:lnTo>
                <a:cubicBezTo>
                  <a:pt x="954" y="3443"/>
                  <a:pt x="980" y="3463"/>
                  <a:pt x="1005" y="3494"/>
                </a:cubicBezTo>
                <a:cubicBezTo>
                  <a:pt x="1024" y="3518"/>
                  <a:pt x="1066" y="3588"/>
                  <a:pt x="1089" y="3636"/>
                </a:cubicBezTo>
                <a:cubicBezTo>
                  <a:pt x="1110" y="3679"/>
                  <a:pt x="1132" y="3718"/>
                  <a:pt x="1154" y="3747"/>
                </a:cubicBezTo>
                <a:cubicBezTo>
                  <a:pt x="1189" y="3794"/>
                  <a:pt x="1192" y="3798"/>
                  <a:pt x="1195" y="3799"/>
                </a:cubicBezTo>
                <a:cubicBezTo>
                  <a:pt x="1195" y="3799"/>
                  <a:pt x="1196" y="3800"/>
                  <a:pt x="1196" y="3801"/>
                </a:cubicBezTo>
                <a:cubicBezTo>
                  <a:pt x="1196" y="3804"/>
                  <a:pt x="1199" y="3809"/>
                  <a:pt x="1202" y="3812"/>
                </a:cubicBezTo>
                <a:cubicBezTo>
                  <a:pt x="1204" y="3815"/>
                  <a:pt x="1212" y="3826"/>
                  <a:pt x="1220" y="3837"/>
                </a:cubicBezTo>
                <a:cubicBezTo>
                  <a:pt x="1252" y="3884"/>
                  <a:pt x="1271" y="3896"/>
                  <a:pt x="1335" y="3909"/>
                </a:cubicBezTo>
                <a:cubicBezTo>
                  <a:pt x="1355" y="3912"/>
                  <a:pt x="1376" y="3916"/>
                  <a:pt x="1380" y="3917"/>
                </a:cubicBezTo>
                <a:cubicBezTo>
                  <a:pt x="1393" y="3920"/>
                  <a:pt x="1477" y="3949"/>
                  <a:pt x="1496" y="3957"/>
                </a:cubicBezTo>
                <a:cubicBezTo>
                  <a:pt x="1523" y="3968"/>
                  <a:pt x="1540" y="3990"/>
                  <a:pt x="1555" y="4028"/>
                </a:cubicBezTo>
                <a:cubicBezTo>
                  <a:pt x="1561" y="4046"/>
                  <a:pt x="1562" y="4053"/>
                  <a:pt x="1562" y="4082"/>
                </a:cubicBezTo>
                <a:lnTo>
                  <a:pt x="1563" y="4115"/>
                </a:lnTo>
                <a:lnTo>
                  <a:pt x="1539" y="4171"/>
                </a:lnTo>
                <a:cubicBezTo>
                  <a:pt x="1510" y="4240"/>
                  <a:pt x="1489" y="4288"/>
                  <a:pt x="1474" y="4317"/>
                </a:cubicBezTo>
                <a:cubicBezTo>
                  <a:pt x="1468" y="4327"/>
                  <a:pt x="1462" y="4339"/>
                  <a:pt x="1462" y="4343"/>
                </a:cubicBezTo>
                <a:cubicBezTo>
                  <a:pt x="1462" y="4343"/>
                  <a:pt x="1461" y="4345"/>
                  <a:pt x="1459" y="4348"/>
                </a:cubicBezTo>
                <a:cubicBezTo>
                  <a:pt x="1456" y="4352"/>
                  <a:pt x="1449" y="4366"/>
                  <a:pt x="1416" y="4439"/>
                </a:cubicBezTo>
                <a:cubicBezTo>
                  <a:pt x="1406" y="4461"/>
                  <a:pt x="1377" y="4519"/>
                  <a:pt x="1364" y="4544"/>
                </a:cubicBezTo>
                <a:cubicBezTo>
                  <a:pt x="1361" y="4550"/>
                  <a:pt x="1358" y="4556"/>
                  <a:pt x="1357" y="4559"/>
                </a:cubicBezTo>
                <a:cubicBezTo>
                  <a:pt x="1352" y="4571"/>
                  <a:pt x="1332" y="4602"/>
                  <a:pt x="1324" y="4613"/>
                </a:cubicBezTo>
                <a:cubicBezTo>
                  <a:pt x="1322" y="4608"/>
                  <a:pt x="1320" y="4602"/>
                  <a:pt x="1318" y="4594"/>
                </a:cubicBezTo>
                <a:cubicBezTo>
                  <a:pt x="1310" y="4570"/>
                  <a:pt x="1303" y="4552"/>
                  <a:pt x="1271" y="4473"/>
                </a:cubicBezTo>
                <a:cubicBezTo>
                  <a:pt x="1249" y="4416"/>
                  <a:pt x="1241" y="4391"/>
                  <a:pt x="1231" y="4345"/>
                </a:cubicBezTo>
                <a:cubicBezTo>
                  <a:pt x="1227" y="4326"/>
                  <a:pt x="1221" y="4314"/>
                  <a:pt x="1212" y="4309"/>
                </a:cubicBezTo>
                <a:cubicBezTo>
                  <a:pt x="1207" y="4306"/>
                  <a:pt x="1202" y="4305"/>
                  <a:pt x="1196" y="4307"/>
                </a:cubicBezTo>
                <a:cubicBezTo>
                  <a:pt x="1189" y="4309"/>
                  <a:pt x="1184" y="4314"/>
                  <a:pt x="1181" y="4321"/>
                </a:cubicBezTo>
                <a:cubicBezTo>
                  <a:pt x="1176" y="4335"/>
                  <a:pt x="1183" y="4357"/>
                  <a:pt x="1201" y="4383"/>
                </a:cubicBezTo>
                <a:cubicBezTo>
                  <a:pt x="1221" y="4413"/>
                  <a:pt x="1230" y="4431"/>
                  <a:pt x="1256" y="4497"/>
                </a:cubicBezTo>
                <a:cubicBezTo>
                  <a:pt x="1277" y="4548"/>
                  <a:pt x="1289" y="4583"/>
                  <a:pt x="1302" y="4623"/>
                </a:cubicBezTo>
                <a:lnTo>
                  <a:pt x="1308" y="4643"/>
                </a:lnTo>
                <a:lnTo>
                  <a:pt x="1288" y="4677"/>
                </a:lnTo>
                <a:cubicBezTo>
                  <a:pt x="1265" y="4715"/>
                  <a:pt x="1196" y="4833"/>
                  <a:pt x="1191" y="4843"/>
                </a:cubicBezTo>
                <a:cubicBezTo>
                  <a:pt x="1167" y="4888"/>
                  <a:pt x="1143" y="4944"/>
                  <a:pt x="1127" y="4998"/>
                </a:cubicBezTo>
                <a:cubicBezTo>
                  <a:pt x="1117" y="5031"/>
                  <a:pt x="1110" y="5058"/>
                  <a:pt x="1109" y="5063"/>
                </a:cubicBezTo>
                <a:cubicBezTo>
                  <a:pt x="1108" y="5065"/>
                  <a:pt x="1106" y="5074"/>
                  <a:pt x="1103" y="5084"/>
                </a:cubicBezTo>
                <a:cubicBezTo>
                  <a:pt x="1096" y="5107"/>
                  <a:pt x="1076" y="5188"/>
                  <a:pt x="1075" y="5197"/>
                </a:cubicBezTo>
                <a:cubicBezTo>
                  <a:pt x="1075" y="5201"/>
                  <a:pt x="1073" y="5207"/>
                  <a:pt x="1072" y="5211"/>
                </a:cubicBezTo>
                <a:cubicBezTo>
                  <a:pt x="1070" y="5218"/>
                  <a:pt x="1053" y="5295"/>
                  <a:pt x="1049" y="5315"/>
                </a:cubicBezTo>
                <a:cubicBezTo>
                  <a:pt x="1048" y="5317"/>
                  <a:pt x="1041" y="5354"/>
                  <a:pt x="1033" y="5395"/>
                </a:cubicBezTo>
                <a:cubicBezTo>
                  <a:pt x="1026" y="5429"/>
                  <a:pt x="1020" y="5460"/>
                  <a:pt x="1018" y="5472"/>
                </a:cubicBezTo>
                <a:cubicBezTo>
                  <a:pt x="1018" y="5470"/>
                  <a:pt x="1017" y="5468"/>
                  <a:pt x="1017" y="5465"/>
                </a:cubicBezTo>
                <a:cubicBezTo>
                  <a:pt x="1015" y="5452"/>
                  <a:pt x="1006" y="5421"/>
                  <a:pt x="995" y="5392"/>
                </a:cubicBezTo>
                <a:cubicBezTo>
                  <a:pt x="985" y="5364"/>
                  <a:pt x="975" y="5334"/>
                  <a:pt x="972" y="5325"/>
                </a:cubicBezTo>
                <a:cubicBezTo>
                  <a:pt x="965" y="5302"/>
                  <a:pt x="959" y="5257"/>
                  <a:pt x="960" y="5238"/>
                </a:cubicBezTo>
                <a:cubicBezTo>
                  <a:pt x="962" y="5209"/>
                  <a:pt x="979" y="5153"/>
                  <a:pt x="1010" y="5066"/>
                </a:cubicBezTo>
                <a:cubicBezTo>
                  <a:pt x="1016" y="5051"/>
                  <a:pt x="1029" y="5008"/>
                  <a:pt x="1043" y="4959"/>
                </a:cubicBezTo>
                <a:cubicBezTo>
                  <a:pt x="1050" y="4934"/>
                  <a:pt x="1061" y="4896"/>
                  <a:pt x="1068" y="4874"/>
                </a:cubicBezTo>
                <a:cubicBezTo>
                  <a:pt x="1085" y="4814"/>
                  <a:pt x="1101" y="4751"/>
                  <a:pt x="1113" y="4691"/>
                </a:cubicBezTo>
                <a:cubicBezTo>
                  <a:pt x="1117" y="4668"/>
                  <a:pt x="1118" y="4656"/>
                  <a:pt x="1116" y="4621"/>
                </a:cubicBezTo>
                <a:cubicBezTo>
                  <a:pt x="1109" y="4519"/>
                  <a:pt x="1076" y="4429"/>
                  <a:pt x="1025" y="4374"/>
                </a:cubicBezTo>
                <a:cubicBezTo>
                  <a:pt x="1022" y="4370"/>
                  <a:pt x="1003" y="4353"/>
                  <a:pt x="983" y="4335"/>
                </a:cubicBezTo>
                <a:cubicBezTo>
                  <a:pt x="945" y="4299"/>
                  <a:pt x="925" y="4279"/>
                  <a:pt x="910" y="4259"/>
                </a:cubicBezTo>
                <a:cubicBezTo>
                  <a:pt x="901" y="4245"/>
                  <a:pt x="832" y="4128"/>
                  <a:pt x="829" y="4119"/>
                </a:cubicBezTo>
                <a:cubicBezTo>
                  <a:pt x="828" y="4114"/>
                  <a:pt x="819" y="4103"/>
                  <a:pt x="814" y="4102"/>
                </a:cubicBezTo>
                <a:cubicBezTo>
                  <a:pt x="812" y="4101"/>
                  <a:pt x="810" y="4101"/>
                  <a:pt x="809" y="4103"/>
                </a:cubicBezTo>
                <a:cubicBezTo>
                  <a:pt x="803" y="4110"/>
                  <a:pt x="798" y="4156"/>
                  <a:pt x="799" y="4175"/>
                </a:cubicBezTo>
                <a:cubicBezTo>
                  <a:pt x="800" y="4201"/>
                  <a:pt x="796" y="4233"/>
                  <a:pt x="788" y="4259"/>
                </a:cubicBezTo>
                <a:cubicBezTo>
                  <a:pt x="772" y="4307"/>
                  <a:pt x="767" y="4378"/>
                  <a:pt x="777" y="4408"/>
                </a:cubicBezTo>
                <a:cubicBezTo>
                  <a:pt x="779" y="4414"/>
                  <a:pt x="788" y="4428"/>
                  <a:pt x="796" y="4439"/>
                </a:cubicBezTo>
                <a:cubicBezTo>
                  <a:pt x="812" y="4459"/>
                  <a:pt x="843" y="4514"/>
                  <a:pt x="861" y="4552"/>
                </a:cubicBezTo>
                <a:lnTo>
                  <a:pt x="866" y="4562"/>
                </a:lnTo>
                <a:cubicBezTo>
                  <a:pt x="870" y="4570"/>
                  <a:pt x="873" y="4578"/>
                  <a:pt x="874" y="4580"/>
                </a:cubicBezTo>
                <a:cubicBezTo>
                  <a:pt x="876" y="4583"/>
                  <a:pt x="882" y="4595"/>
                  <a:pt x="888" y="4606"/>
                </a:cubicBezTo>
                <a:cubicBezTo>
                  <a:pt x="900" y="4627"/>
                  <a:pt x="912" y="4659"/>
                  <a:pt x="922" y="4697"/>
                </a:cubicBezTo>
                <a:cubicBezTo>
                  <a:pt x="927" y="4716"/>
                  <a:pt x="928" y="4726"/>
                  <a:pt x="928" y="4774"/>
                </a:cubicBezTo>
                <a:cubicBezTo>
                  <a:pt x="928" y="4831"/>
                  <a:pt x="924" y="4894"/>
                  <a:pt x="918" y="4924"/>
                </a:cubicBezTo>
                <a:cubicBezTo>
                  <a:pt x="895" y="5035"/>
                  <a:pt x="894" y="5040"/>
                  <a:pt x="897" y="5088"/>
                </a:cubicBezTo>
                <a:cubicBezTo>
                  <a:pt x="904" y="5198"/>
                  <a:pt x="913" y="5237"/>
                  <a:pt x="962" y="5367"/>
                </a:cubicBezTo>
                <a:lnTo>
                  <a:pt x="991" y="5444"/>
                </a:lnTo>
                <a:lnTo>
                  <a:pt x="994" y="5503"/>
                </a:lnTo>
                <a:cubicBezTo>
                  <a:pt x="998" y="5558"/>
                  <a:pt x="998" y="5564"/>
                  <a:pt x="992" y="5586"/>
                </a:cubicBezTo>
                <a:cubicBezTo>
                  <a:pt x="987" y="5611"/>
                  <a:pt x="962" y="5706"/>
                  <a:pt x="958" y="5717"/>
                </a:cubicBezTo>
                <a:cubicBezTo>
                  <a:pt x="956" y="5723"/>
                  <a:pt x="953" y="5734"/>
                  <a:pt x="952" y="5737"/>
                </a:cubicBezTo>
                <a:cubicBezTo>
                  <a:pt x="951" y="5740"/>
                  <a:pt x="939" y="5772"/>
                  <a:pt x="931" y="5794"/>
                </a:cubicBezTo>
                <a:cubicBezTo>
                  <a:pt x="928" y="5802"/>
                  <a:pt x="925" y="5809"/>
                  <a:pt x="925" y="5811"/>
                </a:cubicBezTo>
                <a:cubicBezTo>
                  <a:pt x="922" y="5820"/>
                  <a:pt x="893" y="5878"/>
                  <a:pt x="882" y="5897"/>
                </a:cubicBezTo>
                <a:cubicBezTo>
                  <a:pt x="839" y="5972"/>
                  <a:pt x="767" y="6043"/>
                  <a:pt x="662" y="6117"/>
                </a:cubicBezTo>
                <a:cubicBezTo>
                  <a:pt x="633" y="6136"/>
                  <a:pt x="566" y="6177"/>
                  <a:pt x="545" y="6188"/>
                </a:cubicBezTo>
                <a:cubicBezTo>
                  <a:pt x="546" y="6186"/>
                  <a:pt x="547" y="6183"/>
                  <a:pt x="548" y="6181"/>
                </a:cubicBezTo>
                <a:cubicBezTo>
                  <a:pt x="569" y="6139"/>
                  <a:pt x="590" y="6081"/>
                  <a:pt x="601" y="6029"/>
                </a:cubicBezTo>
                <a:cubicBezTo>
                  <a:pt x="614" y="5975"/>
                  <a:pt x="618" y="5939"/>
                  <a:pt x="617" y="5894"/>
                </a:cubicBezTo>
                <a:cubicBezTo>
                  <a:pt x="617" y="5861"/>
                  <a:pt x="618" y="5837"/>
                  <a:pt x="621" y="5810"/>
                </a:cubicBezTo>
                <a:cubicBezTo>
                  <a:pt x="624" y="5785"/>
                  <a:pt x="636" y="5730"/>
                  <a:pt x="650" y="5681"/>
                </a:cubicBezTo>
                <a:cubicBezTo>
                  <a:pt x="676" y="5588"/>
                  <a:pt x="678" y="5580"/>
                  <a:pt x="685" y="5538"/>
                </a:cubicBezTo>
                <a:cubicBezTo>
                  <a:pt x="697" y="5462"/>
                  <a:pt x="689" y="5394"/>
                  <a:pt x="661" y="5341"/>
                </a:cubicBezTo>
                <a:cubicBezTo>
                  <a:pt x="657" y="5333"/>
                  <a:pt x="654" y="5326"/>
                  <a:pt x="653" y="5325"/>
                </a:cubicBezTo>
                <a:lnTo>
                  <a:pt x="653" y="5325"/>
                </a:lnTo>
                <a:cubicBezTo>
                  <a:pt x="653" y="5323"/>
                  <a:pt x="647" y="5314"/>
                  <a:pt x="642" y="5307"/>
                </a:cubicBezTo>
                <a:cubicBezTo>
                  <a:pt x="636" y="5299"/>
                  <a:pt x="629" y="5289"/>
                  <a:pt x="627" y="5284"/>
                </a:cubicBezTo>
                <a:cubicBezTo>
                  <a:pt x="618" y="5270"/>
                  <a:pt x="564" y="5223"/>
                  <a:pt x="534" y="5204"/>
                </a:cubicBezTo>
                <a:cubicBezTo>
                  <a:pt x="500" y="5183"/>
                  <a:pt x="469" y="5170"/>
                  <a:pt x="436" y="5163"/>
                </a:cubicBezTo>
                <a:cubicBezTo>
                  <a:pt x="398" y="5155"/>
                  <a:pt x="385" y="5154"/>
                  <a:pt x="317" y="5158"/>
                </a:cubicBezTo>
                <a:cubicBezTo>
                  <a:pt x="258" y="5162"/>
                  <a:pt x="247" y="5164"/>
                  <a:pt x="215" y="5176"/>
                </a:cubicBezTo>
                <a:cubicBezTo>
                  <a:pt x="206" y="5179"/>
                  <a:pt x="194" y="5182"/>
                  <a:pt x="188" y="5184"/>
                </a:cubicBezTo>
                <a:cubicBezTo>
                  <a:pt x="188" y="5184"/>
                  <a:pt x="178" y="5186"/>
                  <a:pt x="175" y="5188"/>
                </a:cubicBezTo>
                <a:cubicBezTo>
                  <a:pt x="174" y="5188"/>
                  <a:pt x="171" y="5190"/>
                  <a:pt x="166" y="5191"/>
                </a:cubicBezTo>
                <a:cubicBezTo>
                  <a:pt x="154" y="5194"/>
                  <a:pt x="128" y="5208"/>
                  <a:pt x="112" y="5220"/>
                </a:cubicBezTo>
                <a:cubicBezTo>
                  <a:pt x="62" y="5259"/>
                  <a:pt x="49" y="5305"/>
                  <a:pt x="70" y="5364"/>
                </a:cubicBezTo>
                <a:cubicBezTo>
                  <a:pt x="79" y="5389"/>
                  <a:pt x="96" y="5411"/>
                  <a:pt x="116" y="5423"/>
                </a:cubicBezTo>
                <a:cubicBezTo>
                  <a:pt x="120" y="5425"/>
                  <a:pt x="129" y="5431"/>
                  <a:pt x="136" y="5435"/>
                </a:cubicBezTo>
                <a:cubicBezTo>
                  <a:pt x="143" y="5439"/>
                  <a:pt x="153" y="5448"/>
                  <a:pt x="158" y="5456"/>
                </a:cubicBezTo>
                <a:cubicBezTo>
                  <a:pt x="169" y="5470"/>
                  <a:pt x="170" y="5470"/>
                  <a:pt x="172" y="5470"/>
                </a:cubicBezTo>
                <a:lnTo>
                  <a:pt x="174" y="5470"/>
                </a:lnTo>
                <a:lnTo>
                  <a:pt x="175" y="5469"/>
                </a:lnTo>
                <a:cubicBezTo>
                  <a:pt x="175" y="5468"/>
                  <a:pt x="176" y="5467"/>
                  <a:pt x="180" y="5418"/>
                </a:cubicBezTo>
                <a:cubicBezTo>
                  <a:pt x="184" y="5361"/>
                  <a:pt x="185" y="5354"/>
                  <a:pt x="197" y="5321"/>
                </a:cubicBezTo>
                <a:cubicBezTo>
                  <a:pt x="214" y="5272"/>
                  <a:pt x="243" y="5229"/>
                  <a:pt x="257" y="5223"/>
                </a:cubicBezTo>
                <a:cubicBezTo>
                  <a:pt x="269" y="5218"/>
                  <a:pt x="279" y="5220"/>
                  <a:pt x="306" y="5231"/>
                </a:cubicBezTo>
                <a:cubicBezTo>
                  <a:pt x="324" y="5238"/>
                  <a:pt x="350" y="5256"/>
                  <a:pt x="352" y="5261"/>
                </a:cubicBezTo>
                <a:cubicBezTo>
                  <a:pt x="353" y="5264"/>
                  <a:pt x="357" y="5269"/>
                  <a:pt x="359" y="5272"/>
                </a:cubicBezTo>
                <a:cubicBezTo>
                  <a:pt x="367" y="5282"/>
                  <a:pt x="385" y="5325"/>
                  <a:pt x="393" y="5355"/>
                </a:cubicBezTo>
                <a:cubicBezTo>
                  <a:pt x="400" y="5383"/>
                  <a:pt x="409" y="5399"/>
                  <a:pt x="433" y="5433"/>
                </a:cubicBezTo>
                <a:cubicBezTo>
                  <a:pt x="443" y="5448"/>
                  <a:pt x="450" y="5459"/>
                  <a:pt x="451" y="5461"/>
                </a:cubicBezTo>
                <a:cubicBezTo>
                  <a:pt x="451" y="5464"/>
                  <a:pt x="455" y="5479"/>
                  <a:pt x="459" y="5492"/>
                </a:cubicBezTo>
                <a:cubicBezTo>
                  <a:pt x="463" y="5506"/>
                  <a:pt x="467" y="5528"/>
                  <a:pt x="469" y="5540"/>
                </a:cubicBezTo>
                <a:cubicBezTo>
                  <a:pt x="471" y="5552"/>
                  <a:pt x="473" y="5565"/>
                  <a:pt x="474" y="5568"/>
                </a:cubicBezTo>
                <a:cubicBezTo>
                  <a:pt x="475" y="5572"/>
                  <a:pt x="478" y="5582"/>
                  <a:pt x="480" y="5592"/>
                </a:cubicBezTo>
                <a:cubicBezTo>
                  <a:pt x="483" y="5602"/>
                  <a:pt x="490" y="5624"/>
                  <a:pt x="496" y="5641"/>
                </a:cubicBezTo>
                <a:cubicBezTo>
                  <a:pt x="516" y="5698"/>
                  <a:pt x="518" y="5713"/>
                  <a:pt x="517" y="5774"/>
                </a:cubicBezTo>
                <a:cubicBezTo>
                  <a:pt x="516" y="5788"/>
                  <a:pt x="518" y="5812"/>
                  <a:pt x="521" y="5828"/>
                </a:cubicBezTo>
                <a:cubicBezTo>
                  <a:pt x="527" y="5858"/>
                  <a:pt x="548" y="5916"/>
                  <a:pt x="563" y="5941"/>
                </a:cubicBezTo>
                <a:cubicBezTo>
                  <a:pt x="574" y="5960"/>
                  <a:pt x="582" y="5983"/>
                  <a:pt x="583" y="5998"/>
                </a:cubicBezTo>
                <a:cubicBezTo>
                  <a:pt x="583" y="6005"/>
                  <a:pt x="581" y="6019"/>
                  <a:pt x="577" y="6029"/>
                </a:cubicBezTo>
                <a:cubicBezTo>
                  <a:pt x="574" y="6039"/>
                  <a:pt x="570" y="6053"/>
                  <a:pt x="570" y="6059"/>
                </a:cubicBezTo>
                <a:cubicBezTo>
                  <a:pt x="566" y="6084"/>
                  <a:pt x="535" y="6164"/>
                  <a:pt x="518" y="6191"/>
                </a:cubicBezTo>
                <a:cubicBezTo>
                  <a:pt x="508" y="6207"/>
                  <a:pt x="501" y="6211"/>
                  <a:pt x="451" y="6234"/>
                </a:cubicBezTo>
                <a:cubicBezTo>
                  <a:pt x="373" y="6269"/>
                  <a:pt x="270" y="6308"/>
                  <a:pt x="195" y="6331"/>
                </a:cubicBezTo>
                <a:cubicBezTo>
                  <a:pt x="144" y="6346"/>
                  <a:pt x="131" y="6349"/>
                  <a:pt x="76" y="6361"/>
                </a:cubicBezTo>
                <a:cubicBezTo>
                  <a:pt x="27" y="6371"/>
                  <a:pt x="6" y="6379"/>
                  <a:pt x="1" y="6390"/>
                </a:cubicBezTo>
                <a:cubicBezTo>
                  <a:pt x="-1" y="6394"/>
                  <a:pt x="0" y="6398"/>
                  <a:pt x="2" y="6402"/>
                </a:cubicBezTo>
                <a:cubicBezTo>
                  <a:pt x="4" y="6405"/>
                  <a:pt x="7" y="6408"/>
                  <a:pt x="11" y="6408"/>
                </a:cubicBezTo>
                <a:lnTo>
                  <a:pt x="11" y="6408"/>
                </a:lnTo>
                <a:cubicBezTo>
                  <a:pt x="15" y="6408"/>
                  <a:pt x="19" y="6405"/>
                  <a:pt x="22" y="6402"/>
                </a:cubicBezTo>
                <a:cubicBezTo>
                  <a:pt x="27" y="6395"/>
                  <a:pt x="43" y="6390"/>
                  <a:pt x="95" y="6380"/>
                </a:cubicBezTo>
                <a:cubicBezTo>
                  <a:pt x="201" y="6358"/>
                  <a:pt x="337" y="6310"/>
                  <a:pt x="469" y="6250"/>
                </a:cubicBezTo>
                <a:cubicBezTo>
                  <a:pt x="492" y="6239"/>
                  <a:pt x="510" y="6231"/>
                  <a:pt x="512" y="6231"/>
                </a:cubicBezTo>
                <a:cubicBezTo>
                  <a:pt x="514" y="6230"/>
                  <a:pt x="517" y="6229"/>
                  <a:pt x="518" y="6227"/>
                </a:cubicBezTo>
                <a:cubicBezTo>
                  <a:pt x="519" y="6226"/>
                  <a:pt x="526" y="6223"/>
                  <a:pt x="534" y="6219"/>
                </a:cubicBezTo>
                <a:cubicBezTo>
                  <a:pt x="667" y="6152"/>
                  <a:pt x="801" y="6048"/>
                  <a:pt x="868" y="5959"/>
                </a:cubicBezTo>
                <a:cubicBezTo>
                  <a:pt x="883" y="5938"/>
                  <a:pt x="896" y="5917"/>
                  <a:pt x="916" y="5882"/>
                </a:cubicBezTo>
                <a:cubicBezTo>
                  <a:pt x="937" y="5844"/>
                  <a:pt x="943" y="5836"/>
                  <a:pt x="972" y="5811"/>
                </a:cubicBezTo>
                <a:cubicBezTo>
                  <a:pt x="1000" y="5787"/>
                  <a:pt x="1014" y="5779"/>
                  <a:pt x="1039" y="5772"/>
                </a:cubicBezTo>
                <a:cubicBezTo>
                  <a:pt x="1082" y="5762"/>
                  <a:pt x="1106" y="5759"/>
                  <a:pt x="1211" y="5748"/>
                </a:cubicBezTo>
                <a:cubicBezTo>
                  <a:pt x="1265" y="5743"/>
                  <a:pt x="1298" y="5737"/>
                  <a:pt x="1336" y="5726"/>
                </a:cubicBezTo>
                <a:cubicBezTo>
                  <a:pt x="1339" y="5725"/>
                  <a:pt x="1351" y="5721"/>
                  <a:pt x="1362" y="5718"/>
                </a:cubicBezTo>
                <a:cubicBezTo>
                  <a:pt x="1381" y="5713"/>
                  <a:pt x="1408" y="5704"/>
                  <a:pt x="1420" y="5699"/>
                </a:cubicBezTo>
                <a:cubicBezTo>
                  <a:pt x="1426" y="5696"/>
                  <a:pt x="1429" y="5695"/>
                  <a:pt x="1438" y="5693"/>
                </a:cubicBezTo>
                <a:cubicBezTo>
                  <a:pt x="1442" y="5692"/>
                  <a:pt x="1450" y="5689"/>
                  <a:pt x="1454" y="5687"/>
                </a:cubicBezTo>
                <a:cubicBezTo>
                  <a:pt x="1459" y="5685"/>
                  <a:pt x="1465" y="5682"/>
                  <a:pt x="1467" y="5682"/>
                </a:cubicBezTo>
                <a:cubicBezTo>
                  <a:pt x="1483" y="5678"/>
                  <a:pt x="1546" y="5650"/>
                  <a:pt x="1567" y="5638"/>
                </a:cubicBezTo>
                <a:cubicBezTo>
                  <a:pt x="1606" y="5616"/>
                  <a:pt x="1624" y="5600"/>
                  <a:pt x="1676" y="5538"/>
                </a:cubicBezTo>
                <a:cubicBezTo>
                  <a:pt x="1744" y="5455"/>
                  <a:pt x="1766" y="5424"/>
                  <a:pt x="1785" y="5382"/>
                </a:cubicBezTo>
                <a:cubicBezTo>
                  <a:pt x="1803" y="5344"/>
                  <a:pt x="1810" y="5332"/>
                  <a:pt x="1835" y="5304"/>
                </a:cubicBezTo>
                <a:cubicBezTo>
                  <a:pt x="1881" y="5252"/>
                  <a:pt x="1928" y="5221"/>
                  <a:pt x="2008" y="5187"/>
                </a:cubicBezTo>
                <a:cubicBezTo>
                  <a:pt x="2061" y="5165"/>
                  <a:pt x="2065" y="5159"/>
                  <a:pt x="2064" y="5153"/>
                </a:cubicBezTo>
                <a:cubicBezTo>
                  <a:pt x="2063" y="5150"/>
                  <a:pt x="2059" y="5148"/>
                  <a:pt x="2055" y="5148"/>
                </a:cubicBezTo>
                <a:cubicBezTo>
                  <a:pt x="2052" y="5148"/>
                  <a:pt x="2036" y="5148"/>
                  <a:pt x="2018" y="5148"/>
                </a:cubicBezTo>
                <a:cubicBezTo>
                  <a:pt x="2001" y="5148"/>
                  <a:pt x="1983" y="5147"/>
                  <a:pt x="1979" y="5147"/>
                </a:cubicBezTo>
                <a:cubicBezTo>
                  <a:pt x="1975" y="5146"/>
                  <a:pt x="1963" y="5146"/>
                  <a:pt x="1952" y="5145"/>
                </a:cubicBezTo>
                <a:cubicBezTo>
                  <a:pt x="1942" y="5145"/>
                  <a:pt x="1927" y="5144"/>
                  <a:pt x="1919" y="5143"/>
                </a:cubicBezTo>
                <a:cubicBezTo>
                  <a:pt x="1912" y="5142"/>
                  <a:pt x="1891" y="5140"/>
                  <a:pt x="1874" y="5138"/>
                </a:cubicBezTo>
                <a:cubicBezTo>
                  <a:pt x="1857" y="5136"/>
                  <a:pt x="1834" y="5134"/>
                  <a:pt x="1824" y="5132"/>
                </a:cubicBezTo>
                <a:cubicBezTo>
                  <a:pt x="1793" y="5127"/>
                  <a:pt x="1725" y="5124"/>
                  <a:pt x="1704" y="5127"/>
                </a:cubicBezTo>
                <a:cubicBezTo>
                  <a:pt x="1645" y="5136"/>
                  <a:pt x="1593" y="5167"/>
                  <a:pt x="1542" y="5225"/>
                </a:cubicBezTo>
                <a:cubicBezTo>
                  <a:pt x="1516" y="5255"/>
                  <a:pt x="1482" y="5296"/>
                  <a:pt x="1468" y="5314"/>
                </a:cubicBezTo>
                <a:cubicBezTo>
                  <a:pt x="1463" y="5321"/>
                  <a:pt x="1451" y="5335"/>
                  <a:pt x="1442" y="5346"/>
                </a:cubicBezTo>
                <a:cubicBezTo>
                  <a:pt x="1417" y="5376"/>
                  <a:pt x="1398" y="5402"/>
                  <a:pt x="1380" y="5428"/>
                </a:cubicBezTo>
                <a:cubicBezTo>
                  <a:pt x="1359" y="5460"/>
                  <a:pt x="1341" y="5483"/>
                  <a:pt x="1327" y="5499"/>
                </a:cubicBezTo>
                <a:cubicBezTo>
                  <a:pt x="1320" y="5506"/>
                  <a:pt x="1313" y="5513"/>
                  <a:pt x="1311" y="5515"/>
                </a:cubicBezTo>
                <a:cubicBezTo>
                  <a:pt x="1309" y="5517"/>
                  <a:pt x="1282" y="5542"/>
                  <a:pt x="1264" y="5558"/>
                </a:cubicBezTo>
                <a:cubicBezTo>
                  <a:pt x="1258" y="5564"/>
                  <a:pt x="1162" y="5631"/>
                  <a:pt x="1148" y="5639"/>
                </a:cubicBezTo>
                <a:cubicBezTo>
                  <a:pt x="1144" y="5641"/>
                  <a:pt x="1140" y="5645"/>
                  <a:pt x="1137" y="5647"/>
                </a:cubicBezTo>
                <a:cubicBezTo>
                  <a:pt x="1136" y="5649"/>
                  <a:pt x="1129" y="5655"/>
                  <a:pt x="1121" y="5660"/>
                </a:cubicBezTo>
                <a:cubicBezTo>
                  <a:pt x="1114" y="5666"/>
                  <a:pt x="1095" y="5684"/>
                  <a:pt x="1080" y="5701"/>
                </a:cubicBezTo>
                <a:cubicBezTo>
                  <a:pt x="1065" y="5719"/>
                  <a:pt x="1054" y="5730"/>
                  <a:pt x="1052" y="5732"/>
                </a:cubicBezTo>
                <a:cubicBezTo>
                  <a:pt x="1048" y="5733"/>
                  <a:pt x="1038" y="5741"/>
                  <a:pt x="1035" y="5744"/>
                </a:cubicBezTo>
                <a:cubicBezTo>
                  <a:pt x="1029" y="5750"/>
                  <a:pt x="1017" y="5757"/>
                  <a:pt x="1010" y="5760"/>
                </a:cubicBezTo>
                <a:cubicBezTo>
                  <a:pt x="992" y="5766"/>
                  <a:pt x="978" y="5775"/>
                  <a:pt x="962" y="5789"/>
                </a:cubicBezTo>
                <a:cubicBezTo>
                  <a:pt x="958" y="5793"/>
                  <a:pt x="955" y="5796"/>
                  <a:pt x="952" y="5798"/>
                </a:cubicBezTo>
                <a:cubicBezTo>
                  <a:pt x="953" y="5796"/>
                  <a:pt x="954" y="5794"/>
                  <a:pt x="956" y="5791"/>
                </a:cubicBezTo>
                <a:cubicBezTo>
                  <a:pt x="965" y="5774"/>
                  <a:pt x="1020" y="5580"/>
                  <a:pt x="1025" y="5546"/>
                </a:cubicBezTo>
                <a:cubicBezTo>
                  <a:pt x="1025" y="5544"/>
                  <a:pt x="1028" y="5530"/>
                  <a:pt x="1032" y="5514"/>
                </a:cubicBezTo>
                <a:cubicBezTo>
                  <a:pt x="1040" y="5478"/>
                  <a:pt x="1041" y="5470"/>
                  <a:pt x="1047" y="5441"/>
                </a:cubicBezTo>
                <a:cubicBezTo>
                  <a:pt x="1049" y="5428"/>
                  <a:pt x="1055" y="5399"/>
                  <a:pt x="1060" y="5376"/>
                </a:cubicBezTo>
                <a:lnTo>
                  <a:pt x="1061" y="5371"/>
                </a:lnTo>
                <a:cubicBezTo>
                  <a:pt x="1066" y="5342"/>
                  <a:pt x="1070" y="5324"/>
                  <a:pt x="1072" y="5315"/>
                </a:cubicBezTo>
                <a:lnTo>
                  <a:pt x="1072" y="5313"/>
                </a:lnTo>
                <a:cubicBezTo>
                  <a:pt x="1080" y="5267"/>
                  <a:pt x="1145" y="5153"/>
                  <a:pt x="1196" y="5096"/>
                </a:cubicBezTo>
                <a:cubicBezTo>
                  <a:pt x="1248" y="5037"/>
                  <a:pt x="1312" y="5005"/>
                  <a:pt x="1450" y="4968"/>
                </a:cubicBezTo>
                <a:cubicBezTo>
                  <a:pt x="1526" y="4947"/>
                  <a:pt x="1543" y="4941"/>
                  <a:pt x="1676" y="4889"/>
                </a:cubicBezTo>
                <a:cubicBezTo>
                  <a:pt x="1759" y="4856"/>
                  <a:pt x="1807" y="4823"/>
                  <a:pt x="1836" y="4780"/>
                </a:cubicBezTo>
                <a:cubicBezTo>
                  <a:pt x="1874" y="4726"/>
                  <a:pt x="1909" y="4681"/>
                  <a:pt x="1949" y="4636"/>
                </a:cubicBezTo>
                <a:cubicBezTo>
                  <a:pt x="2014" y="4561"/>
                  <a:pt x="2042" y="4536"/>
                  <a:pt x="2097" y="4501"/>
                </a:cubicBezTo>
                <a:cubicBezTo>
                  <a:pt x="2135" y="4476"/>
                  <a:pt x="2180" y="4460"/>
                  <a:pt x="2226" y="4456"/>
                </a:cubicBezTo>
                <a:cubicBezTo>
                  <a:pt x="2273" y="4452"/>
                  <a:pt x="2319" y="4458"/>
                  <a:pt x="2359" y="4476"/>
                </a:cubicBezTo>
                <a:cubicBezTo>
                  <a:pt x="2396" y="4491"/>
                  <a:pt x="2453" y="4541"/>
                  <a:pt x="2473" y="4575"/>
                </a:cubicBezTo>
                <a:cubicBezTo>
                  <a:pt x="2480" y="4586"/>
                  <a:pt x="2504" y="4617"/>
                  <a:pt x="2511" y="4617"/>
                </a:cubicBezTo>
                <a:moveTo>
                  <a:pt x="1387" y="4927"/>
                </a:moveTo>
                <a:cubicBezTo>
                  <a:pt x="1389" y="4925"/>
                  <a:pt x="1395" y="4922"/>
                  <a:pt x="1396" y="4918"/>
                </a:cubicBezTo>
                <a:lnTo>
                  <a:pt x="1396" y="4918"/>
                </a:lnTo>
                <a:cubicBezTo>
                  <a:pt x="1401" y="4917"/>
                  <a:pt x="1409" y="4909"/>
                  <a:pt x="1411" y="4907"/>
                </a:cubicBezTo>
                <a:cubicBezTo>
                  <a:pt x="1428" y="4890"/>
                  <a:pt x="1474" y="4852"/>
                  <a:pt x="1503" y="4833"/>
                </a:cubicBezTo>
                <a:cubicBezTo>
                  <a:pt x="1518" y="4823"/>
                  <a:pt x="1553" y="4807"/>
                  <a:pt x="1591" y="4793"/>
                </a:cubicBezTo>
                <a:cubicBezTo>
                  <a:pt x="1601" y="4790"/>
                  <a:pt x="1611" y="4786"/>
                  <a:pt x="1615" y="4784"/>
                </a:cubicBezTo>
                <a:cubicBezTo>
                  <a:pt x="1650" y="4768"/>
                  <a:pt x="1679" y="4754"/>
                  <a:pt x="1692" y="4747"/>
                </a:cubicBezTo>
                <a:cubicBezTo>
                  <a:pt x="1729" y="4728"/>
                  <a:pt x="1756" y="4704"/>
                  <a:pt x="1797" y="4652"/>
                </a:cubicBezTo>
                <a:cubicBezTo>
                  <a:pt x="1808" y="4638"/>
                  <a:pt x="1820" y="4622"/>
                  <a:pt x="1825" y="4617"/>
                </a:cubicBezTo>
                <a:cubicBezTo>
                  <a:pt x="1829" y="4611"/>
                  <a:pt x="1844" y="4593"/>
                  <a:pt x="1857" y="4577"/>
                </a:cubicBezTo>
                <a:cubicBezTo>
                  <a:pt x="1874" y="4556"/>
                  <a:pt x="1887" y="4540"/>
                  <a:pt x="1896" y="4529"/>
                </a:cubicBezTo>
                <a:cubicBezTo>
                  <a:pt x="1909" y="4512"/>
                  <a:pt x="1910" y="4510"/>
                  <a:pt x="1907" y="4507"/>
                </a:cubicBezTo>
                <a:cubicBezTo>
                  <a:pt x="1905" y="4505"/>
                  <a:pt x="1901" y="4507"/>
                  <a:pt x="1898" y="4511"/>
                </a:cubicBezTo>
                <a:cubicBezTo>
                  <a:pt x="1895" y="4513"/>
                  <a:pt x="1892" y="4518"/>
                  <a:pt x="1887" y="4523"/>
                </a:cubicBezTo>
                <a:cubicBezTo>
                  <a:pt x="1877" y="4534"/>
                  <a:pt x="1863" y="4550"/>
                  <a:pt x="1844" y="4572"/>
                </a:cubicBezTo>
                <a:cubicBezTo>
                  <a:pt x="1810" y="4610"/>
                  <a:pt x="1772" y="4651"/>
                  <a:pt x="1760" y="4664"/>
                </a:cubicBezTo>
                <a:cubicBezTo>
                  <a:pt x="1749" y="4674"/>
                  <a:pt x="1736" y="4687"/>
                  <a:pt x="1734" y="4690"/>
                </a:cubicBezTo>
                <a:cubicBezTo>
                  <a:pt x="1722" y="4706"/>
                  <a:pt x="1641" y="4749"/>
                  <a:pt x="1576" y="4774"/>
                </a:cubicBezTo>
                <a:cubicBezTo>
                  <a:pt x="1550" y="4784"/>
                  <a:pt x="1507" y="4805"/>
                  <a:pt x="1490" y="4815"/>
                </a:cubicBezTo>
                <a:cubicBezTo>
                  <a:pt x="1471" y="4827"/>
                  <a:pt x="1436" y="4854"/>
                  <a:pt x="1419" y="4870"/>
                </a:cubicBezTo>
                <a:cubicBezTo>
                  <a:pt x="1411" y="4877"/>
                  <a:pt x="1395" y="4891"/>
                  <a:pt x="1382" y="4900"/>
                </a:cubicBezTo>
                <a:cubicBezTo>
                  <a:pt x="1370" y="4910"/>
                  <a:pt x="1354" y="4922"/>
                  <a:pt x="1348" y="4926"/>
                </a:cubicBezTo>
                <a:cubicBezTo>
                  <a:pt x="1345" y="4929"/>
                  <a:pt x="1342" y="4931"/>
                  <a:pt x="1339" y="4933"/>
                </a:cubicBezTo>
                <a:cubicBezTo>
                  <a:pt x="1342" y="4927"/>
                  <a:pt x="1344" y="4924"/>
                  <a:pt x="1344" y="4923"/>
                </a:cubicBezTo>
                <a:cubicBezTo>
                  <a:pt x="1347" y="4921"/>
                  <a:pt x="1353" y="4906"/>
                  <a:pt x="1355" y="4902"/>
                </a:cubicBezTo>
                <a:cubicBezTo>
                  <a:pt x="1363" y="4883"/>
                  <a:pt x="1390" y="4842"/>
                  <a:pt x="1402" y="4831"/>
                </a:cubicBezTo>
                <a:cubicBezTo>
                  <a:pt x="1418" y="4816"/>
                  <a:pt x="1444" y="4797"/>
                  <a:pt x="1467" y="4784"/>
                </a:cubicBezTo>
                <a:cubicBezTo>
                  <a:pt x="1529" y="4748"/>
                  <a:pt x="1661" y="4660"/>
                  <a:pt x="1676" y="4643"/>
                </a:cubicBezTo>
                <a:cubicBezTo>
                  <a:pt x="1701" y="4617"/>
                  <a:pt x="1758" y="4540"/>
                  <a:pt x="1797" y="4479"/>
                </a:cubicBezTo>
                <a:cubicBezTo>
                  <a:pt x="1811" y="4457"/>
                  <a:pt x="1853" y="4407"/>
                  <a:pt x="1866" y="4397"/>
                </a:cubicBezTo>
                <a:cubicBezTo>
                  <a:pt x="1889" y="4378"/>
                  <a:pt x="1912" y="4364"/>
                  <a:pt x="1938" y="4354"/>
                </a:cubicBezTo>
                <a:cubicBezTo>
                  <a:pt x="1966" y="4343"/>
                  <a:pt x="1986" y="4341"/>
                  <a:pt x="2024" y="4349"/>
                </a:cubicBezTo>
                <a:lnTo>
                  <a:pt x="2024" y="4349"/>
                </a:lnTo>
                <a:cubicBezTo>
                  <a:pt x="2035" y="4351"/>
                  <a:pt x="2054" y="4356"/>
                  <a:pt x="2065" y="4358"/>
                </a:cubicBezTo>
                <a:cubicBezTo>
                  <a:pt x="2076" y="4361"/>
                  <a:pt x="2103" y="4368"/>
                  <a:pt x="2126" y="4373"/>
                </a:cubicBezTo>
                <a:lnTo>
                  <a:pt x="2127" y="4374"/>
                </a:lnTo>
                <a:cubicBezTo>
                  <a:pt x="2164" y="4382"/>
                  <a:pt x="2192" y="4391"/>
                  <a:pt x="2213" y="4398"/>
                </a:cubicBezTo>
                <a:lnTo>
                  <a:pt x="2214" y="4399"/>
                </a:lnTo>
                <a:cubicBezTo>
                  <a:pt x="2224" y="4402"/>
                  <a:pt x="2243" y="4409"/>
                  <a:pt x="2257" y="4413"/>
                </a:cubicBezTo>
                <a:cubicBezTo>
                  <a:pt x="2282" y="4421"/>
                  <a:pt x="2299" y="4428"/>
                  <a:pt x="2319" y="4438"/>
                </a:cubicBezTo>
                <a:cubicBezTo>
                  <a:pt x="2298" y="4433"/>
                  <a:pt x="2276" y="4430"/>
                  <a:pt x="2242" y="4430"/>
                </a:cubicBezTo>
                <a:cubicBezTo>
                  <a:pt x="2203" y="4430"/>
                  <a:pt x="2140" y="4447"/>
                  <a:pt x="2100" y="4470"/>
                </a:cubicBezTo>
                <a:cubicBezTo>
                  <a:pt x="2078" y="4482"/>
                  <a:pt x="2032" y="4515"/>
                  <a:pt x="2014" y="4532"/>
                </a:cubicBezTo>
                <a:cubicBezTo>
                  <a:pt x="1989" y="4555"/>
                  <a:pt x="1956" y="4590"/>
                  <a:pt x="1922" y="4630"/>
                </a:cubicBezTo>
                <a:cubicBezTo>
                  <a:pt x="1883" y="4675"/>
                  <a:pt x="1865" y="4698"/>
                  <a:pt x="1821" y="4761"/>
                </a:cubicBezTo>
                <a:cubicBezTo>
                  <a:pt x="1792" y="4802"/>
                  <a:pt x="1758" y="4829"/>
                  <a:pt x="1707" y="4851"/>
                </a:cubicBezTo>
                <a:cubicBezTo>
                  <a:pt x="1611" y="4892"/>
                  <a:pt x="1527" y="4923"/>
                  <a:pt x="1462" y="4940"/>
                </a:cubicBezTo>
                <a:cubicBezTo>
                  <a:pt x="1393" y="4958"/>
                  <a:pt x="1361" y="4969"/>
                  <a:pt x="1322" y="4984"/>
                </a:cubicBezTo>
                <a:cubicBezTo>
                  <a:pt x="1316" y="4986"/>
                  <a:pt x="1311" y="4988"/>
                  <a:pt x="1307" y="4990"/>
                </a:cubicBezTo>
                <a:cubicBezTo>
                  <a:pt x="1311" y="4987"/>
                  <a:pt x="1315" y="4983"/>
                  <a:pt x="1320" y="4979"/>
                </a:cubicBezTo>
                <a:cubicBezTo>
                  <a:pt x="1334" y="4968"/>
                  <a:pt x="1353" y="4953"/>
                  <a:pt x="1362" y="4945"/>
                </a:cubicBezTo>
                <a:cubicBezTo>
                  <a:pt x="1372" y="4937"/>
                  <a:pt x="1383" y="4929"/>
                  <a:pt x="1387" y="4927"/>
                </a:cubicBezTo>
                <a:moveTo>
                  <a:pt x="2117" y="4348"/>
                </a:moveTo>
                <a:cubicBezTo>
                  <a:pt x="2105" y="4345"/>
                  <a:pt x="2080" y="4339"/>
                  <a:pt x="2062" y="4335"/>
                </a:cubicBezTo>
                <a:cubicBezTo>
                  <a:pt x="2056" y="4333"/>
                  <a:pt x="2050" y="4332"/>
                  <a:pt x="2045" y="4330"/>
                </a:cubicBezTo>
                <a:cubicBezTo>
                  <a:pt x="2067" y="4329"/>
                  <a:pt x="2105" y="4328"/>
                  <a:pt x="2123" y="4328"/>
                </a:cubicBezTo>
                <a:cubicBezTo>
                  <a:pt x="2181" y="4331"/>
                  <a:pt x="2226" y="4339"/>
                  <a:pt x="2273" y="4355"/>
                </a:cubicBezTo>
                <a:cubicBezTo>
                  <a:pt x="2338" y="4377"/>
                  <a:pt x="2373" y="4395"/>
                  <a:pt x="2416" y="4431"/>
                </a:cubicBezTo>
                <a:cubicBezTo>
                  <a:pt x="2443" y="4453"/>
                  <a:pt x="2467" y="4478"/>
                  <a:pt x="2469" y="4483"/>
                </a:cubicBezTo>
                <a:cubicBezTo>
                  <a:pt x="2469" y="4485"/>
                  <a:pt x="2470" y="4487"/>
                  <a:pt x="2471" y="4489"/>
                </a:cubicBezTo>
                <a:cubicBezTo>
                  <a:pt x="2472" y="4489"/>
                  <a:pt x="2473" y="4490"/>
                  <a:pt x="2474" y="4490"/>
                </a:cubicBezTo>
                <a:cubicBezTo>
                  <a:pt x="2477" y="4494"/>
                  <a:pt x="2486" y="4518"/>
                  <a:pt x="2489" y="4542"/>
                </a:cubicBezTo>
                <a:lnTo>
                  <a:pt x="2490" y="4553"/>
                </a:lnTo>
                <a:lnTo>
                  <a:pt x="2489" y="4551"/>
                </a:lnTo>
                <a:cubicBezTo>
                  <a:pt x="2458" y="4511"/>
                  <a:pt x="2420" y="4477"/>
                  <a:pt x="2370" y="4444"/>
                </a:cubicBezTo>
                <a:cubicBezTo>
                  <a:pt x="2325" y="4415"/>
                  <a:pt x="2306" y="4406"/>
                  <a:pt x="2258" y="4390"/>
                </a:cubicBezTo>
                <a:cubicBezTo>
                  <a:pt x="2242" y="4385"/>
                  <a:pt x="2219" y="4377"/>
                  <a:pt x="2206" y="4372"/>
                </a:cubicBezTo>
                <a:cubicBezTo>
                  <a:pt x="2193" y="4367"/>
                  <a:pt x="2173" y="4361"/>
                  <a:pt x="2161" y="4358"/>
                </a:cubicBezTo>
                <a:cubicBezTo>
                  <a:pt x="2149" y="4356"/>
                  <a:pt x="2130" y="4351"/>
                  <a:pt x="2117" y="4348"/>
                </a:cubicBezTo>
                <a:moveTo>
                  <a:pt x="1858" y="4046"/>
                </a:moveTo>
                <a:cubicBezTo>
                  <a:pt x="1858" y="4049"/>
                  <a:pt x="1849" y="4058"/>
                  <a:pt x="1827" y="4065"/>
                </a:cubicBezTo>
                <a:cubicBezTo>
                  <a:pt x="1825" y="4066"/>
                  <a:pt x="1823" y="4067"/>
                  <a:pt x="1820" y="4068"/>
                </a:cubicBezTo>
                <a:cubicBezTo>
                  <a:pt x="1823" y="4065"/>
                  <a:pt x="1825" y="4063"/>
                  <a:pt x="1829" y="4060"/>
                </a:cubicBezTo>
                <a:cubicBezTo>
                  <a:pt x="1841" y="4049"/>
                  <a:pt x="1851" y="4044"/>
                  <a:pt x="1856" y="4044"/>
                </a:cubicBezTo>
                <a:lnTo>
                  <a:pt x="1857" y="4045"/>
                </a:lnTo>
                <a:cubicBezTo>
                  <a:pt x="1857" y="4045"/>
                  <a:pt x="1858" y="4045"/>
                  <a:pt x="1858" y="4046"/>
                </a:cubicBezTo>
                <a:moveTo>
                  <a:pt x="2699" y="2816"/>
                </a:moveTo>
                <a:cubicBezTo>
                  <a:pt x="2696" y="2814"/>
                  <a:pt x="2688" y="2809"/>
                  <a:pt x="2683" y="2805"/>
                </a:cubicBezTo>
                <a:cubicBezTo>
                  <a:pt x="2682" y="2804"/>
                  <a:pt x="2679" y="2802"/>
                  <a:pt x="2677" y="2805"/>
                </a:cubicBezTo>
                <a:cubicBezTo>
                  <a:pt x="2674" y="2808"/>
                  <a:pt x="2677" y="2810"/>
                  <a:pt x="2681" y="2815"/>
                </a:cubicBezTo>
                <a:cubicBezTo>
                  <a:pt x="2684" y="2819"/>
                  <a:pt x="2689" y="2823"/>
                  <a:pt x="2694" y="2829"/>
                </a:cubicBezTo>
                <a:cubicBezTo>
                  <a:pt x="2707" y="2842"/>
                  <a:pt x="2724" y="2862"/>
                  <a:pt x="2730" y="2871"/>
                </a:cubicBezTo>
                <a:cubicBezTo>
                  <a:pt x="2743" y="2890"/>
                  <a:pt x="2780" y="2936"/>
                  <a:pt x="2795" y="2951"/>
                </a:cubicBezTo>
                <a:cubicBezTo>
                  <a:pt x="2800" y="2956"/>
                  <a:pt x="2808" y="2964"/>
                  <a:pt x="2813" y="2970"/>
                </a:cubicBezTo>
                <a:cubicBezTo>
                  <a:pt x="2817" y="2975"/>
                  <a:pt x="2824" y="2983"/>
                  <a:pt x="2828" y="2987"/>
                </a:cubicBezTo>
                <a:cubicBezTo>
                  <a:pt x="2832" y="2991"/>
                  <a:pt x="2844" y="3004"/>
                  <a:pt x="2854" y="3016"/>
                </a:cubicBezTo>
                <a:cubicBezTo>
                  <a:pt x="2859" y="3022"/>
                  <a:pt x="2863" y="3026"/>
                  <a:pt x="2865" y="3029"/>
                </a:cubicBezTo>
                <a:cubicBezTo>
                  <a:pt x="2857" y="3028"/>
                  <a:pt x="2842" y="3025"/>
                  <a:pt x="2829" y="3024"/>
                </a:cubicBezTo>
                <a:cubicBezTo>
                  <a:pt x="2764" y="3014"/>
                  <a:pt x="2739" y="3004"/>
                  <a:pt x="2674" y="2958"/>
                </a:cubicBezTo>
                <a:cubicBezTo>
                  <a:pt x="2629" y="2926"/>
                  <a:pt x="2601" y="2901"/>
                  <a:pt x="2562" y="2860"/>
                </a:cubicBezTo>
                <a:cubicBezTo>
                  <a:pt x="2529" y="2823"/>
                  <a:pt x="2491" y="2787"/>
                  <a:pt x="2457" y="2760"/>
                </a:cubicBezTo>
                <a:cubicBezTo>
                  <a:pt x="2413" y="2725"/>
                  <a:pt x="2394" y="2718"/>
                  <a:pt x="2386" y="2718"/>
                </a:cubicBezTo>
                <a:cubicBezTo>
                  <a:pt x="2396" y="2714"/>
                  <a:pt x="2418" y="2706"/>
                  <a:pt x="2468" y="2691"/>
                </a:cubicBezTo>
                <a:cubicBezTo>
                  <a:pt x="2470" y="2690"/>
                  <a:pt x="2489" y="2689"/>
                  <a:pt x="2518" y="2688"/>
                </a:cubicBezTo>
                <a:cubicBezTo>
                  <a:pt x="2550" y="2687"/>
                  <a:pt x="2569" y="2688"/>
                  <a:pt x="2586" y="2691"/>
                </a:cubicBezTo>
                <a:cubicBezTo>
                  <a:pt x="2639" y="2701"/>
                  <a:pt x="2716" y="2750"/>
                  <a:pt x="2758" y="2799"/>
                </a:cubicBezTo>
                <a:cubicBezTo>
                  <a:pt x="2771" y="2814"/>
                  <a:pt x="2788" y="2837"/>
                  <a:pt x="2796" y="2849"/>
                </a:cubicBezTo>
                <a:cubicBezTo>
                  <a:pt x="2804" y="2862"/>
                  <a:pt x="2821" y="2887"/>
                  <a:pt x="2833" y="2906"/>
                </a:cubicBezTo>
                <a:cubicBezTo>
                  <a:pt x="2845" y="2924"/>
                  <a:pt x="2860" y="2951"/>
                  <a:pt x="2867" y="2966"/>
                </a:cubicBezTo>
                <a:cubicBezTo>
                  <a:pt x="2879" y="2992"/>
                  <a:pt x="2888" y="3015"/>
                  <a:pt x="2893" y="3028"/>
                </a:cubicBezTo>
                <a:cubicBezTo>
                  <a:pt x="2892" y="3028"/>
                  <a:pt x="2892" y="3027"/>
                  <a:pt x="2891" y="3027"/>
                </a:cubicBezTo>
                <a:cubicBezTo>
                  <a:pt x="2879" y="3012"/>
                  <a:pt x="2829" y="2955"/>
                  <a:pt x="2815" y="2940"/>
                </a:cubicBezTo>
                <a:cubicBezTo>
                  <a:pt x="2809" y="2934"/>
                  <a:pt x="2800" y="2925"/>
                  <a:pt x="2794" y="2919"/>
                </a:cubicBezTo>
                <a:cubicBezTo>
                  <a:pt x="2789" y="2914"/>
                  <a:pt x="2778" y="2900"/>
                  <a:pt x="2769" y="2890"/>
                </a:cubicBezTo>
                <a:cubicBezTo>
                  <a:pt x="2747" y="2863"/>
                  <a:pt x="2708" y="2821"/>
                  <a:pt x="2699" y="2816"/>
                </a:cubicBezTo>
                <a:moveTo>
                  <a:pt x="2080" y="2827"/>
                </a:moveTo>
                <a:cubicBezTo>
                  <a:pt x="2081" y="2826"/>
                  <a:pt x="2084" y="2824"/>
                  <a:pt x="2103" y="2812"/>
                </a:cubicBezTo>
                <a:cubicBezTo>
                  <a:pt x="2154" y="2778"/>
                  <a:pt x="2174" y="2770"/>
                  <a:pt x="2255" y="2750"/>
                </a:cubicBezTo>
                <a:cubicBezTo>
                  <a:pt x="2283" y="2743"/>
                  <a:pt x="2308" y="2737"/>
                  <a:pt x="2310" y="2737"/>
                </a:cubicBezTo>
                <a:cubicBezTo>
                  <a:pt x="2326" y="2732"/>
                  <a:pt x="2355" y="2733"/>
                  <a:pt x="2377" y="2738"/>
                </a:cubicBezTo>
                <a:cubicBezTo>
                  <a:pt x="2402" y="2744"/>
                  <a:pt x="2405" y="2746"/>
                  <a:pt x="2443" y="2777"/>
                </a:cubicBezTo>
                <a:cubicBezTo>
                  <a:pt x="2451" y="2784"/>
                  <a:pt x="2464" y="2795"/>
                  <a:pt x="2471" y="2800"/>
                </a:cubicBezTo>
                <a:lnTo>
                  <a:pt x="2477" y="2805"/>
                </a:lnTo>
                <a:lnTo>
                  <a:pt x="2469" y="2805"/>
                </a:lnTo>
                <a:cubicBezTo>
                  <a:pt x="2448" y="2807"/>
                  <a:pt x="2392" y="2829"/>
                  <a:pt x="2365" y="2847"/>
                </a:cubicBezTo>
                <a:cubicBezTo>
                  <a:pt x="2354" y="2854"/>
                  <a:pt x="2337" y="2867"/>
                  <a:pt x="2328" y="2877"/>
                </a:cubicBezTo>
                <a:cubicBezTo>
                  <a:pt x="2290" y="2918"/>
                  <a:pt x="2270" y="2933"/>
                  <a:pt x="2236" y="2944"/>
                </a:cubicBezTo>
                <a:cubicBezTo>
                  <a:pt x="2210" y="2953"/>
                  <a:pt x="2172" y="2964"/>
                  <a:pt x="2145" y="2969"/>
                </a:cubicBezTo>
                <a:cubicBezTo>
                  <a:pt x="2109" y="2975"/>
                  <a:pt x="2058" y="2988"/>
                  <a:pt x="2032" y="2997"/>
                </a:cubicBezTo>
                <a:cubicBezTo>
                  <a:pt x="2021" y="3001"/>
                  <a:pt x="2007" y="3005"/>
                  <a:pt x="2001" y="3006"/>
                </a:cubicBezTo>
                <a:cubicBezTo>
                  <a:pt x="1980" y="3011"/>
                  <a:pt x="1939" y="3029"/>
                  <a:pt x="1910" y="3046"/>
                </a:cubicBezTo>
                <a:cubicBezTo>
                  <a:pt x="1918" y="3038"/>
                  <a:pt x="1929" y="3029"/>
                  <a:pt x="1939" y="3023"/>
                </a:cubicBezTo>
                <a:cubicBezTo>
                  <a:pt x="1952" y="3013"/>
                  <a:pt x="1969" y="3001"/>
                  <a:pt x="1976" y="2995"/>
                </a:cubicBezTo>
                <a:cubicBezTo>
                  <a:pt x="1996" y="2980"/>
                  <a:pt x="2045" y="2947"/>
                  <a:pt x="2065" y="2937"/>
                </a:cubicBezTo>
                <a:cubicBezTo>
                  <a:pt x="2075" y="2932"/>
                  <a:pt x="2105" y="2915"/>
                  <a:pt x="2132" y="2899"/>
                </a:cubicBezTo>
                <a:cubicBezTo>
                  <a:pt x="2158" y="2884"/>
                  <a:pt x="2195" y="2865"/>
                  <a:pt x="2213" y="2856"/>
                </a:cubicBezTo>
                <a:cubicBezTo>
                  <a:pt x="2239" y="2844"/>
                  <a:pt x="2259" y="2834"/>
                  <a:pt x="2272" y="2827"/>
                </a:cubicBezTo>
                <a:cubicBezTo>
                  <a:pt x="2279" y="2823"/>
                  <a:pt x="2284" y="2821"/>
                  <a:pt x="2288" y="2819"/>
                </a:cubicBezTo>
                <a:cubicBezTo>
                  <a:pt x="2292" y="2816"/>
                  <a:pt x="2295" y="2814"/>
                  <a:pt x="2294" y="2811"/>
                </a:cubicBezTo>
                <a:cubicBezTo>
                  <a:pt x="2294" y="2809"/>
                  <a:pt x="2292" y="2808"/>
                  <a:pt x="2291" y="2808"/>
                </a:cubicBezTo>
                <a:cubicBezTo>
                  <a:pt x="2289" y="2808"/>
                  <a:pt x="2288" y="2809"/>
                  <a:pt x="2288" y="2809"/>
                </a:cubicBezTo>
                <a:cubicBezTo>
                  <a:pt x="2216" y="2828"/>
                  <a:pt x="2062" y="2906"/>
                  <a:pt x="1983" y="2963"/>
                </a:cubicBezTo>
                <a:cubicBezTo>
                  <a:pt x="1968" y="2974"/>
                  <a:pt x="1945" y="2991"/>
                  <a:pt x="1930" y="3001"/>
                </a:cubicBezTo>
                <a:cubicBezTo>
                  <a:pt x="1922" y="3007"/>
                  <a:pt x="1913" y="3014"/>
                  <a:pt x="1906" y="3019"/>
                </a:cubicBezTo>
                <a:cubicBezTo>
                  <a:pt x="1910" y="3013"/>
                  <a:pt x="1915" y="3006"/>
                  <a:pt x="1917" y="3004"/>
                </a:cubicBezTo>
                <a:cubicBezTo>
                  <a:pt x="1918" y="3002"/>
                  <a:pt x="1926" y="2991"/>
                  <a:pt x="1931" y="2984"/>
                </a:cubicBezTo>
                <a:cubicBezTo>
                  <a:pt x="1953" y="2954"/>
                  <a:pt x="2006" y="2893"/>
                  <a:pt x="2039" y="2861"/>
                </a:cubicBezTo>
                <a:cubicBezTo>
                  <a:pt x="2050" y="2850"/>
                  <a:pt x="2077" y="2828"/>
                  <a:pt x="2080" y="2827"/>
                </a:cubicBezTo>
                <a:moveTo>
                  <a:pt x="1709" y="2894"/>
                </a:moveTo>
                <a:cubicBezTo>
                  <a:pt x="1711" y="2886"/>
                  <a:pt x="1720" y="2864"/>
                  <a:pt x="1727" y="2857"/>
                </a:cubicBezTo>
                <a:cubicBezTo>
                  <a:pt x="1732" y="2850"/>
                  <a:pt x="1737" y="2848"/>
                  <a:pt x="1739" y="2848"/>
                </a:cubicBezTo>
                <a:cubicBezTo>
                  <a:pt x="1740" y="2848"/>
                  <a:pt x="1740" y="2848"/>
                  <a:pt x="1740" y="2848"/>
                </a:cubicBezTo>
                <a:cubicBezTo>
                  <a:pt x="1742" y="2849"/>
                  <a:pt x="1743" y="2851"/>
                  <a:pt x="1743" y="2853"/>
                </a:cubicBezTo>
                <a:lnTo>
                  <a:pt x="1743" y="2853"/>
                </a:lnTo>
                <a:cubicBezTo>
                  <a:pt x="1744" y="2856"/>
                  <a:pt x="1743" y="2862"/>
                  <a:pt x="1741" y="2865"/>
                </a:cubicBezTo>
                <a:cubicBezTo>
                  <a:pt x="1739" y="2871"/>
                  <a:pt x="1718" y="2889"/>
                  <a:pt x="1709" y="2894"/>
                </a:cubicBezTo>
                <a:moveTo>
                  <a:pt x="2161" y="1552"/>
                </a:moveTo>
                <a:lnTo>
                  <a:pt x="2161" y="1552"/>
                </a:lnTo>
                <a:cubicBezTo>
                  <a:pt x="2132" y="1575"/>
                  <a:pt x="2110" y="1614"/>
                  <a:pt x="2099" y="1664"/>
                </a:cubicBezTo>
                <a:cubicBezTo>
                  <a:pt x="2092" y="1694"/>
                  <a:pt x="2086" y="1715"/>
                  <a:pt x="2083" y="1724"/>
                </a:cubicBezTo>
                <a:cubicBezTo>
                  <a:pt x="2076" y="1744"/>
                  <a:pt x="2059" y="1803"/>
                  <a:pt x="2057" y="1816"/>
                </a:cubicBezTo>
                <a:cubicBezTo>
                  <a:pt x="2056" y="1819"/>
                  <a:pt x="2055" y="1830"/>
                  <a:pt x="2053" y="1840"/>
                </a:cubicBezTo>
                <a:cubicBezTo>
                  <a:pt x="2051" y="1850"/>
                  <a:pt x="2049" y="1863"/>
                  <a:pt x="2049" y="1869"/>
                </a:cubicBezTo>
                <a:cubicBezTo>
                  <a:pt x="2047" y="1884"/>
                  <a:pt x="2043" y="1906"/>
                  <a:pt x="2040" y="1915"/>
                </a:cubicBezTo>
                <a:cubicBezTo>
                  <a:pt x="2039" y="1919"/>
                  <a:pt x="2022" y="1951"/>
                  <a:pt x="1999" y="1990"/>
                </a:cubicBezTo>
                <a:cubicBezTo>
                  <a:pt x="1978" y="2027"/>
                  <a:pt x="1954" y="2069"/>
                  <a:pt x="1946" y="2084"/>
                </a:cubicBezTo>
                <a:cubicBezTo>
                  <a:pt x="1933" y="2106"/>
                  <a:pt x="1921" y="2125"/>
                  <a:pt x="1898" y="2160"/>
                </a:cubicBezTo>
                <a:cubicBezTo>
                  <a:pt x="1896" y="2164"/>
                  <a:pt x="1891" y="2171"/>
                  <a:pt x="1888" y="2174"/>
                </a:cubicBezTo>
                <a:cubicBezTo>
                  <a:pt x="1885" y="2178"/>
                  <a:pt x="1879" y="2186"/>
                  <a:pt x="1875" y="2191"/>
                </a:cubicBezTo>
                <a:cubicBezTo>
                  <a:pt x="1865" y="2204"/>
                  <a:pt x="1829" y="2239"/>
                  <a:pt x="1824" y="2242"/>
                </a:cubicBezTo>
                <a:cubicBezTo>
                  <a:pt x="1821" y="2242"/>
                  <a:pt x="1818" y="2245"/>
                  <a:pt x="1818" y="2247"/>
                </a:cubicBezTo>
                <a:cubicBezTo>
                  <a:pt x="1817" y="2248"/>
                  <a:pt x="1816" y="2249"/>
                  <a:pt x="1813" y="2251"/>
                </a:cubicBezTo>
                <a:cubicBezTo>
                  <a:pt x="1809" y="2253"/>
                  <a:pt x="1800" y="2259"/>
                  <a:pt x="1792" y="2265"/>
                </a:cubicBezTo>
                <a:lnTo>
                  <a:pt x="1752" y="2292"/>
                </a:lnTo>
                <a:cubicBezTo>
                  <a:pt x="1726" y="2310"/>
                  <a:pt x="1705" y="2325"/>
                  <a:pt x="1696" y="2332"/>
                </a:cubicBezTo>
                <a:cubicBezTo>
                  <a:pt x="1703" y="2321"/>
                  <a:pt x="1716" y="2300"/>
                  <a:pt x="1735" y="2273"/>
                </a:cubicBezTo>
                <a:cubicBezTo>
                  <a:pt x="1756" y="2240"/>
                  <a:pt x="1798" y="2159"/>
                  <a:pt x="1811" y="2126"/>
                </a:cubicBezTo>
                <a:cubicBezTo>
                  <a:pt x="1827" y="2085"/>
                  <a:pt x="1839" y="2048"/>
                  <a:pt x="1848" y="2006"/>
                </a:cubicBezTo>
                <a:cubicBezTo>
                  <a:pt x="1856" y="1966"/>
                  <a:pt x="1866" y="1941"/>
                  <a:pt x="1892" y="1896"/>
                </a:cubicBezTo>
                <a:cubicBezTo>
                  <a:pt x="1900" y="1882"/>
                  <a:pt x="1912" y="1858"/>
                  <a:pt x="1919" y="1842"/>
                </a:cubicBezTo>
                <a:cubicBezTo>
                  <a:pt x="1931" y="1813"/>
                  <a:pt x="1964" y="1746"/>
                  <a:pt x="1979" y="1718"/>
                </a:cubicBezTo>
                <a:cubicBezTo>
                  <a:pt x="1984" y="1709"/>
                  <a:pt x="1987" y="1704"/>
                  <a:pt x="1988" y="1701"/>
                </a:cubicBezTo>
                <a:cubicBezTo>
                  <a:pt x="1991" y="1696"/>
                  <a:pt x="1993" y="1693"/>
                  <a:pt x="1990" y="1691"/>
                </a:cubicBezTo>
                <a:cubicBezTo>
                  <a:pt x="1989" y="1690"/>
                  <a:pt x="1988" y="1690"/>
                  <a:pt x="1988" y="1690"/>
                </a:cubicBezTo>
                <a:cubicBezTo>
                  <a:pt x="1986" y="1690"/>
                  <a:pt x="1984" y="1692"/>
                  <a:pt x="1983" y="1694"/>
                </a:cubicBezTo>
                <a:cubicBezTo>
                  <a:pt x="1957" y="1724"/>
                  <a:pt x="1934" y="1761"/>
                  <a:pt x="1910" y="1813"/>
                </a:cubicBezTo>
                <a:cubicBezTo>
                  <a:pt x="1898" y="1838"/>
                  <a:pt x="1883" y="1867"/>
                  <a:pt x="1876" y="1878"/>
                </a:cubicBezTo>
                <a:cubicBezTo>
                  <a:pt x="1848" y="1924"/>
                  <a:pt x="1834" y="1960"/>
                  <a:pt x="1824" y="2005"/>
                </a:cubicBezTo>
                <a:cubicBezTo>
                  <a:pt x="1812" y="2063"/>
                  <a:pt x="1793" y="2117"/>
                  <a:pt x="1765" y="2171"/>
                </a:cubicBezTo>
                <a:cubicBezTo>
                  <a:pt x="1757" y="2186"/>
                  <a:pt x="1749" y="2202"/>
                  <a:pt x="1748" y="2207"/>
                </a:cubicBezTo>
                <a:cubicBezTo>
                  <a:pt x="1746" y="2211"/>
                  <a:pt x="1724" y="2246"/>
                  <a:pt x="1705" y="2277"/>
                </a:cubicBezTo>
                <a:cubicBezTo>
                  <a:pt x="1734" y="2221"/>
                  <a:pt x="1744" y="2182"/>
                  <a:pt x="1744" y="2128"/>
                </a:cubicBezTo>
                <a:cubicBezTo>
                  <a:pt x="1744" y="2066"/>
                  <a:pt x="1750" y="2025"/>
                  <a:pt x="1766" y="1972"/>
                </a:cubicBezTo>
                <a:cubicBezTo>
                  <a:pt x="1769" y="1959"/>
                  <a:pt x="1774" y="1944"/>
                  <a:pt x="1774" y="1942"/>
                </a:cubicBezTo>
                <a:cubicBezTo>
                  <a:pt x="1774" y="1941"/>
                  <a:pt x="1776" y="1938"/>
                  <a:pt x="1777" y="1934"/>
                </a:cubicBezTo>
                <a:cubicBezTo>
                  <a:pt x="1779" y="1930"/>
                  <a:pt x="1784" y="1914"/>
                  <a:pt x="1787" y="1901"/>
                </a:cubicBezTo>
                <a:cubicBezTo>
                  <a:pt x="1797" y="1861"/>
                  <a:pt x="1801" y="1847"/>
                  <a:pt x="1823" y="1791"/>
                </a:cubicBezTo>
                <a:cubicBezTo>
                  <a:pt x="1844" y="1736"/>
                  <a:pt x="1898" y="1672"/>
                  <a:pt x="1954" y="1636"/>
                </a:cubicBezTo>
                <a:cubicBezTo>
                  <a:pt x="1969" y="1626"/>
                  <a:pt x="1991" y="1611"/>
                  <a:pt x="2004" y="1602"/>
                </a:cubicBezTo>
                <a:cubicBezTo>
                  <a:pt x="2039" y="1578"/>
                  <a:pt x="2058" y="1567"/>
                  <a:pt x="2073" y="1562"/>
                </a:cubicBezTo>
                <a:cubicBezTo>
                  <a:pt x="2089" y="1558"/>
                  <a:pt x="2128" y="1551"/>
                  <a:pt x="2157" y="1549"/>
                </a:cubicBezTo>
                <a:lnTo>
                  <a:pt x="2165" y="1548"/>
                </a:lnTo>
                <a:lnTo>
                  <a:pt x="2161" y="1552"/>
                </a:lnTo>
                <a:moveTo>
                  <a:pt x="2239" y="1562"/>
                </a:moveTo>
                <a:cubicBezTo>
                  <a:pt x="2248" y="1571"/>
                  <a:pt x="2258" y="1599"/>
                  <a:pt x="2259" y="1619"/>
                </a:cubicBezTo>
                <a:cubicBezTo>
                  <a:pt x="2260" y="1623"/>
                  <a:pt x="2260" y="1626"/>
                  <a:pt x="2260" y="1628"/>
                </a:cubicBezTo>
                <a:cubicBezTo>
                  <a:pt x="2247" y="1614"/>
                  <a:pt x="2223" y="1598"/>
                  <a:pt x="2199" y="1591"/>
                </a:cubicBezTo>
                <a:cubicBezTo>
                  <a:pt x="2191" y="1589"/>
                  <a:pt x="2181" y="1588"/>
                  <a:pt x="2172" y="1588"/>
                </a:cubicBezTo>
                <a:cubicBezTo>
                  <a:pt x="2166" y="1588"/>
                  <a:pt x="2159" y="1588"/>
                  <a:pt x="2155" y="1590"/>
                </a:cubicBezTo>
                <a:cubicBezTo>
                  <a:pt x="2164" y="1580"/>
                  <a:pt x="2185" y="1562"/>
                  <a:pt x="2196" y="1557"/>
                </a:cubicBezTo>
                <a:cubicBezTo>
                  <a:pt x="2213" y="1550"/>
                  <a:pt x="2214" y="1550"/>
                  <a:pt x="2225" y="1554"/>
                </a:cubicBezTo>
                <a:lnTo>
                  <a:pt x="2225" y="1554"/>
                </a:lnTo>
                <a:cubicBezTo>
                  <a:pt x="2230" y="1556"/>
                  <a:pt x="2237" y="1560"/>
                  <a:pt x="2239" y="1562"/>
                </a:cubicBezTo>
                <a:moveTo>
                  <a:pt x="1463" y="1806"/>
                </a:moveTo>
                <a:cubicBezTo>
                  <a:pt x="1464" y="1776"/>
                  <a:pt x="1464" y="1772"/>
                  <a:pt x="1468" y="1748"/>
                </a:cubicBezTo>
                <a:cubicBezTo>
                  <a:pt x="1469" y="1739"/>
                  <a:pt x="1470" y="1727"/>
                  <a:pt x="1471" y="1721"/>
                </a:cubicBezTo>
                <a:cubicBezTo>
                  <a:pt x="1471" y="1714"/>
                  <a:pt x="1472" y="1709"/>
                  <a:pt x="1472" y="1708"/>
                </a:cubicBezTo>
                <a:cubicBezTo>
                  <a:pt x="1474" y="1706"/>
                  <a:pt x="1475" y="1682"/>
                  <a:pt x="1475" y="1672"/>
                </a:cubicBezTo>
                <a:cubicBezTo>
                  <a:pt x="1476" y="1654"/>
                  <a:pt x="1477" y="1633"/>
                  <a:pt x="1479" y="1625"/>
                </a:cubicBezTo>
                <a:cubicBezTo>
                  <a:pt x="1496" y="1542"/>
                  <a:pt x="1497" y="1535"/>
                  <a:pt x="1497" y="1461"/>
                </a:cubicBezTo>
                <a:cubicBezTo>
                  <a:pt x="1497" y="1443"/>
                  <a:pt x="1497" y="1421"/>
                  <a:pt x="1497" y="1412"/>
                </a:cubicBezTo>
                <a:cubicBezTo>
                  <a:pt x="1497" y="1402"/>
                  <a:pt x="1495" y="1360"/>
                  <a:pt x="1493" y="1318"/>
                </a:cubicBezTo>
                <a:cubicBezTo>
                  <a:pt x="1491" y="1277"/>
                  <a:pt x="1490" y="1234"/>
                  <a:pt x="1490" y="1224"/>
                </a:cubicBezTo>
                <a:cubicBezTo>
                  <a:pt x="1491" y="1215"/>
                  <a:pt x="1493" y="1194"/>
                  <a:pt x="1495" y="1178"/>
                </a:cubicBezTo>
                <a:cubicBezTo>
                  <a:pt x="1496" y="1162"/>
                  <a:pt x="1498" y="1135"/>
                  <a:pt x="1499" y="1118"/>
                </a:cubicBezTo>
                <a:cubicBezTo>
                  <a:pt x="1499" y="1100"/>
                  <a:pt x="1501" y="1084"/>
                  <a:pt x="1502" y="1081"/>
                </a:cubicBezTo>
                <a:cubicBezTo>
                  <a:pt x="1503" y="1079"/>
                  <a:pt x="1505" y="1073"/>
                  <a:pt x="1504" y="1069"/>
                </a:cubicBezTo>
                <a:cubicBezTo>
                  <a:pt x="1504" y="1065"/>
                  <a:pt x="1510" y="1033"/>
                  <a:pt x="1522" y="981"/>
                </a:cubicBezTo>
                <a:cubicBezTo>
                  <a:pt x="1525" y="966"/>
                  <a:pt x="1529" y="946"/>
                  <a:pt x="1531" y="937"/>
                </a:cubicBezTo>
                <a:cubicBezTo>
                  <a:pt x="1533" y="928"/>
                  <a:pt x="1538" y="908"/>
                  <a:pt x="1542" y="893"/>
                </a:cubicBezTo>
                <a:cubicBezTo>
                  <a:pt x="1550" y="864"/>
                  <a:pt x="1548" y="862"/>
                  <a:pt x="1547" y="861"/>
                </a:cubicBezTo>
                <a:cubicBezTo>
                  <a:pt x="1546" y="860"/>
                  <a:pt x="1544" y="860"/>
                  <a:pt x="1543" y="860"/>
                </a:cubicBezTo>
                <a:cubicBezTo>
                  <a:pt x="1541" y="861"/>
                  <a:pt x="1538" y="862"/>
                  <a:pt x="1520" y="916"/>
                </a:cubicBezTo>
                <a:cubicBezTo>
                  <a:pt x="1511" y="940"/>
                  <a:pt x="1501" y="972"/>
                  <a:pt x="1500" y="982"/>
                </a:cubicBezTo>
                <a:cubicBezTo>
                  <a:pt x="1499" y="988"/>
                  <a:pt x="1498" y="991"/>
                  <a:pt x="1497" y="992"/>
                </a:cubicBezTo>
                <a:cubicBezTo>
                  <a:pt x="1496" y="993"/>
                  <a:pt x="1495" y="997"/>
                  <a:pt x="1488" y="1030"/>
                </a:cubicBezTo>
                <a:cubicBezTo>
                  <a:pt x="1484" y="1047"/>
                  <a:pt x="1480" y="1069"/>
                  <a:pt x="1479" y="1078"/>
                </a:cubicBezTo>
                <a:cubicBezTo>
                  <a:pt x="1479" y="1083"/>
                  <a:pt x="1478" y="1094"/>
                  <a:pt x="1477" y="1101"/>
                </a:cubicBezTo>
                <a:cubicBezTo>
                  <a:pt x="1476" y="1118"/>
                  <a:pt x="1470" y="1200"/>
                  <a:pt x="1468" y="1222"/>
                </a:cubicBezTo>
                <a:cubicBezTo>
                  <a:pt x="1467" y="1232"/>
                  <a:pt x="1469" y="1276"/>
                  <a:pt x="1471" y="1319"/>
                </a:cubicBezTo>
                <a:cubicBezTo>
                  <a:pt x="1474" y="1365"/>
                  <a:pt x="1475" y="1399"/>
                  <a:pt x="1475" y="1402"/>
                </a:cubicBezTo>
                <a:cubicBezTo>
                  <a:pt x="1474" y="1406"/>
                  <a:pt x="1474" y="1427"/>
                  <a:pt x="1474" y="1446"/>
                </a:cubicBezTo>
                <a:cubicBezTo>
                  <a:pt x="1475" y="1532"/>
                  <a:pt x="1472" y="1569"/>
                  <a:pt x="1461" y="1600"/>
                </a:cubicBezTo>
                <a:cubicBezTo>
                  <a:pt x="1457" y="1613"/>
                  <a:pt x="1452" y="1647"/>
                  <a:pt x="1453" y="1661"/>
                </a:cubicBezTo>
                <a:cubicBezTo>
                  <a:pt x="1453" y="1669"/>
                  <a:pt x="1452" y="1687"/>
                  <a:pt x="1451" y="1700"/>
                </a:cubicBezTo>
                <a:lnTo>
                  <a:pt x="1449" y="1710"/>
                </a:lnTo>
                <a:cubicBezTo>
                  <a:pt x="1442" y="1776"/>
                  <a:pt x="1439" y="1832"/>
                  <a:pt x="1442" y="1878"/>
                </a:cubicBezTo>
                <a:lnTo>
                  <a:pt x="1442" y="1885"/>
                </a:lnTo>
                <a:cubicBezTo>
                  <a:pt x="1443" y="1892"/>
                  <a:pt x="1443" y="1899"/>
                  <a:pt x="1443" y="1905"/>
                </a:cubicBezTo>
                <a:cubicBezTo>
                  <a:pt x="1441" y="1892"/>
                  <a:pt x="1438" y="1877"/>
                  <a:pt x="1437" y="1864"/>
                </a:cubicBezTo>
                <a:cubicBezTo>
                  <a:pt x="1432" y="1832"/>
                  <a:pt x="1424" y="1702"/>
                  <a:pt x="1424" y="1663"/>
                </a:cubicBezTo>
                <a:cubicBezTo>
                  <a:pt x="1425" y="1570"/>
                  <a:pt x="1425" y="1566"/>
                  <a:pt x="1419" y="1550"/>
                </a:cubicBezTo>
                <a:cubicBezTo>
                  <a:pt x="1416" y="1541"/>
                  <a:pt x="1408" y="1519"/>
                  <a:pt x="1402" y="1502"/>
                </a:cubicBezTo>
                <a:cubicBezTo>
                  <a:pt x="1396" y="1484"/>
                  <a:pt x="1387" y="1460"/>
                  <a:pt x="1383" y="1449"/>
                </a:cubicBezTo>
                <a:cubicBezTo>
                  <a:pt x="1379" y="1437"/>
                  <a:pt x="1375" y="1427"/>
                  <a:pt x="1375" y="1426"/>
                </a:cubicBezTo>
                <a:cubicBezTo>
                  <a:pt x="1374" y="1423"/>
                  <a:pt x="1366" y="1404"/>
                  <a:pt x="1361" y="1392"/>
                </a:cubicBezTo>
                <a:cubicBezTo>
                  <a:pt x="1335" y="1326"/>
                  <a:pt x="1333" y="1317"/>
                  <a:pt x="1323" y="1266"/>
                </a:cubicBezTo>
                <a:cubicBezTo>
                  <a:pt x="1318" y="1236"/>
                  <a:pt x="1311" y="1127"/>
                  <a:pt x="1313" y="1087"/>
                </a:cubicBezTo>
                <a:cubicBezTo>
                  <a:pt x="1315" y="1014"/>
                  <a:pt x="1340" y="937"/>
                  <a:pt x="1403" y="813"/>
                </a:cubicBezTo>
                <a:cubicBezTo>
                  <a:pt x="1462" y="698"/>
                  <a:pt x="1481" y="662"/>
                  <a:pt x="1512" y="608"/>
                </a:cubicBezTo>
                <a:cubicBezTo>
                  <a:pt x="1563" y="522"/>
                  <a:pt x="1572" y="504"/>
                  <a:pt x="1608" y="422"/>
                </a:cubicBezTo>
                <a:cubicBezTo>
                  <a:pt x="1642" y="345"/>
                  <a:pt x="1659" y="302"/>
                  <a:pt x="1667" y="275"/>
                </a:cubicBezTo>
                <a:cubicBezTo>
                  <a:pt x="1681" y="226"/>
                  <a:pt x="1702" y="119"/>
                  <a:pt x="1706" y="80"/>
                </a:cubicBezTo>
                <a:cubicBezTo>
                  <a:pt x="1706" y="76"/>
                  <a:pt x="1706" y="73"/>
                  <a:pt x="1707" y="70"/>
                </a:cubicBezTo>
                <a:cubicBezTo>
                  <a:pt x="1708" y="75"/>
                  <a:pt x="1709" y="82"/>
                  <a:pt x="1709" y="90"/>
                </a:cubicBezTo>
                <a:cubicBezTo>
                  <a:pt x="1712" y="108"/>
                  <a:pt x="1715" y="133"/>
                  <a:pt x="1718" y="146"/>
                </a:cubicBezTo>
                <a:cubicBezTo>
                  <a:pt x="1720" y="158"/>
                  <a:pt x="1723" y="175"/>
                  <a:pt x="1724" y="183"/>
                </a:cubicBezTo>
                <a:cubicBezTo>
                  <a:pt x="1726" y="191"/>
                  <a:pt x="1731" y="220"/>
                  <a:pt x="1736" y="245"/>
                </a:cubicBezTo>
                <a:cubicBezTo>
                  <a:pt x="1760" y="376"/>
                  <a:pt x="1771" y="495"/>
                  <a:pt x="1767" y="563"/>
                </a:cubicBezTo>
                <a:cubicBezTo>
                  <a:pt x="1764" y="621"/>
                  <a:pt x="1751" y="686"/>
                  <a:pt x="1730" y="753"/>
                </a:cubicBezTo>
                <a:cubicBezTo>
                  <a:pt x="1716" y="796"/>
                  <a:pt x="1685" y="915"/>
                  <a:pt x="1677" y="952"/>
                </a:cubicBezTo>
                <a:cubicBezTo>
                  <a:pt x="1663" y="1019"/>
                  <a:pt x="1661" y="1048"/>
                  <a:pt x="1667" y="1158"/>
                </a:cubicBezTo>
                <a:cubicBezTo>
                  <a:pt x="1670" y="1217"/>
                  <a:pt x="1671" y="1262"/>
                  <a:pt x="1671" y="1265"/>
                </a:cubicBezTo>
                <a:cubicBezTo>
                  <a:pt x="1670" y="1270"/>
                  <a:pt x="1669" y="1284"/>
                  <a:pt x="1669" y="1297"/>
                </a:cubicBezTo>
                <a:cubicBezTo>
                  <a:pt x="1668" y="1349"/>
                  <a:pt x="1649" y="1443"/>
                  <a:pt x="1630" y="1484"/>
                </a:cubicBezTo>
                <a:cubicBezTo>
                  <a:pt x="1626" y="1494"/>
                  <a:pt x="1616" y="1512"/>
                  <a:pt x="1609" y="1524"/>
                </a:cubicBezTo>
                <a:cubicBezTo>
                  <a:pt x="1605" y="1533"/>
                  <a:pt x="1597" y="1547"/>
                  <a:pt x="1596" y="1549"/>
                </a:cubicBezTo>
                <a:cubicBezTo>
                  <a:pt x="1595" y="1551"/>
                  <a:pt x="1587" y="1565"/>
                  <a:pt x="1577" y="1583"/>
                </a:cubicBezTo>
                <a:cubicBezTo>
                  <a:pt x="1551" y="1628"/>
                  <a:pt x="1539" y="1656"/>
                  <a:pt x="1523" y="1704"/>
                </a:cubicBezTo>
                <a:cubicBezTo>
                  <a:pt x="1507" y="1754"/>
                  <a:pt x="1504" y="1771"/>
                  <a:pt x="1499" y="1820"/>
                </a:cubicBezTo>
                <a:cubicBezTo>
                  <a:pt x="1496" y="1853"/>
                  <a:pt x="1494" y="1859"/>
                  <a:pt x="1478" y="1895"/>
                </a:cubicBezTo>
                <a:lnTo>
                  <a:pt x="1466" y="1922"/>
                </a:lnTo>
                <a:lnTo>
                  <a:pt x="1466" y="1911"/>
                </a:lnTo>
                <a:cubicBezTo>
                  <a:pt x="1462" y="1864"/>
                  <a:pt x="1461" y="1835"/>
                  <a:pt x="1463" y="1806"/>
                </a:cubicBezTo>
                <a:moveTo>
                  <a:pt x="374" y="2704"/>
                </a:moveTo>
                <a:cubicBezTo>
                  <a:pt x="374" y="2708"/>
                  <a:pt x="373" y="2721"/>
                  <a:pt x="370" y="2734"/>
                </a:cubicBezTo>
                <a:cubicBezTo>
                  <a:pt x="368" y="2746"/>
                  <a:pt x="365" y="2768"/>
                  <a:pt x="364" y="2783"/>
                </a:cubicBezTo>
                <a:cubicBezTo>
                  <a:pt x="362" y="2817"/>
                  <a:pt x="361" y="2825"/>
                  <a:pt x="359" y="2834"/>
                </a:cubicBezTo>
                <a:cubicBezTo>
                  <a:pt x="357" y="2838"/>
                  <a:pt x="354" y="2852"/>
                  <a:pt x="351" y="2864"/>
                </a:cubicBezTo>
                <a:cubicBezTo>
                  <a:pt x="348" y="2876"/>
                  <a:pt x="344" y="2893"/>
                  <a:pt x="343" y="2899"/>
                </a:cubicBezTo>
                <a:cubicBezTo>
                  <a:pt x="339" y="2912"/>
                  <a:pt x="331" y="2946"/>
                  <a:pt x="330" y="2951"/>
                </a:cubicBezTo>
                <a:cubicBezTo>
                  <a:pt x="322" y="3000"/>
                  <a:pt x="306" y="3073"/>
                  <a:pt x="296" y="3111"/>
                </a:cubicBezTo>
                <a:cubicBezTo>
                  <a:pt x="289" y="3135"/>
                  <a:pt x="282" y="3164"/>
                  <a:pt x="281" y="3169"/>
                </a:cubicBezTo>
                <a:cubicBezTo>
                  <a:pt x="281" y="3174"/>
                  <a:pt x="280" y="3178"/>
                  <a:pt x="280" y="3179"/>
                </a:cubicBezTo>
                <a:cubicBezTo>
                  <a:pt x="278" y="3182"/>
                  <a:pt x="276" y="3204"/>
                  <a:pt x="276" y="3206"/>
                </a:cubicBezTo>
                <a:cubicBezTo>
                  <a:pt x="275" y="3219"/>
                  <a:pt x="274" y="3234"/>
                  <a:pt x="273" y="3238"/>
                </a:cubicBezTo>
                <a:cubicBezTo>
                  <a:pt x="269" y="3284"/>
                  <a:pt x="269" y="3308"/>
                  <a:pt x="272" y="3364"/>
                </a:cubicBezTo>
                <a:cubicBezTo>
                  <a:pt x="275" y="3426"/>
                  <a:pt x="277" y="3442"/>
                  <a:pt x="289" y="3521"/>
                </a:cubicBezTo>
                <a:cubicBezTo>
                  <a:pt x="294" y="3552"/>
                  <a:pt x="305" y="3603"/>
                  <a:pt x="312" y="3626"/>
                </a:cubicBezTo>
                <a:cubicBezTo>
                  <a:pt x="320" y="3653"/>
                  <a:pt x="326" y="3688"/>
                  <a:pt x="328" y="3714"/>
                </a:cubicBezTo>
                <a:cubicBezTo>
                  <a:pt x="329" y="3722"/>
                  <a:pt x="329" y="3729"/>
                  <a:pt x="330" y="3734"/>
                </a:cubicBezTo>
                <a:cubicBezTo>
                  <a:pt x="310" y="3705"/>
                  <a:pt x="246" y="3595"/>
                  <a:pt x="232" y="3564"/>
                </a:cubicBezTo>
                <a:cubicBezTo>
                  <a:pt x="218" y="3531"/>
                  <a:pt x="188" y="3451"/>
                  <a:pt x="175" y="3408"/>
                </a:cubicBezTo>
                <a:lnTo>
                  <a:pt x="164" y="3375"/>
                </a:lnTo>
                <a:lnTo>
                  <a:pt x="159" y="3263"/>
                </a:lnTo>
                <a:cubicBezTo>
                  <a:pt x="156" y="3198"/>
                  <a:pt x="154" y="3150"/>
                  <a:pt x="154" y="3147"/>
                </a:cubicBezTo>
                <a:cubicBezTo>
                  <a:pt x="155" y="3142"/>
                  <a:pt x="154" y="3140"/>
                  <a:pt x="152" y="3139"/>
                </a:cubicBezTo>
                <a:cubicBezTo>
                  <a:pt x="153" y="3139"/>
                  <a:pt x="154" y="3138"/>
                  <a:pt x="154" y="3137"/>
                </a:cubicBezTo>
                <a:cubicBezTo>
                  <a:pt x="155" y="3134"/>
                  <a:pt x="155" y="3129"/>
                  <a:pt x="154" y="3127"/>
                </a:cubicBezTo>
                <a:cubicBezTo>
                  <a:pt x="152" y="3123"/>
                  <a:pt x="150" y="3124"/>
                  <a:pt x="149" y="3124"/>
                </a:cubicBezTo>
                <a:cubicBezTo>
                  <a:pt x="145" y="3125"/>
                  <a:pt x="146" y="3129"/>
                  <a:pt x="146" y="3132"/>
                </a:cubicBezTo>
                <a:cubicBezTo>
                  <a:pt x="146" y="3134"/>
                  <a:pt x="146" y="3138"/>
                  <a:pt x="148" y="3139"/>
                </a:cubicBezTo>
                <a:lnTo>
                  <a:pt x="148" y="3140"/>
                </a:lnTo>
                <a:cubicBezTo>
                  <a:pt x="146" y="3141"/>
                  <a:pt x="142" y="3144"/>
                  <a:pt x="139" y="3219"/>
                </a:cubicBezTo>
                <a:cubicBezTo>
                  <a:pt x="138" y="3265"/>
                  <a:pt x="138" y="3312"/>
                  <a:pt x="140" y="3342"/>
                </a:cubicBezTo>
                <a:cubicBezTo>
                  <a:pt x="143" y="3385"/>
                  <a:pt x="144" y="3390"/>
                  <a:pt x="169" y="3461"/>
                </a:cubicBezTo>
                <a:cubicBezTo>
                  <a:pt x="181" y="3498"/>
                  <a:pt x="193" y="3528"/>
                  <a:pt x="205" y="3556"/>
                </a:cubicBezTo>
                <a:cubicBezTo>
                  <a:pt x="187" y="3520"/>
                  <a:pt x="167" y="3484"/>
                  <a:pt x="136" y="3434"/>
                </a:cubicBezTo>
                <a:cubicBezTo>
                  <a:pt x="80" y="3341"/>
                  <a:pt x="72" y="3305"/>
                  <a:pt x="85" y="3190"/>
                </a:cubicBezTo>
                <a:cubicBezTo>
                  <a:pt x="86" y="3186"/>
                  <a:pt x="87" y="3167"/>
                  <a:pt x="89" y="3147"/>
                </a:cubicBezTo>
                <a:cubicBezTo>
                  <a:pt x="92" y="3102"/>
                  <a:pt x="99" y="3053"/>
                  <a:pt x="103" y="3043"/>
                </a:cubicBezTo>
                <a:cubicBezTo>
                  <a:pt x="105" y="3039"/>
                  <a:pt x="107" y="3033"/>
                  <a:pt x="107" y="3030"/>
                </a:cubicBezTo>
                <a:cubicBezTo>
                  <a:pt x="107" y="3025"/>
                  <a:pt x="125" y="2980"/>
                  <a:pt x="138" y="2954"/>
                </a:cubicBezTo>
                <a:cubicBezTo>
                  <a:pt x="170" y="2891"/>
                  <a:pt x="197" y="2856"/>
                  <a:pt x="285" y="2764"/>
                </a:cubicBezTo>
                <a:cubicBezTo>
                  <a:pt x="315" y="2733"/>
                  <a:pt x="354" y="2691"/>
                  <a:pt x="372" y="2672"/>
                </a:cubicBezTo>
                <a:cubicBezTo>
                  <a:pt x="378" y="2665"/>
                  <a:pt x="383" y="2660"/>
                  <a:pt x="387" y="2656"/>
                </a:cubicBezTo>
                <a:cubicBezTo>
                  <a:pt x="382" y="2666"/>
                  <a:pt x="379" y="2678"/>
                  <a:pt x="379" y="2687"/>
                </a:cubicBezTo>
                <a:cubicBezTo>
                  <a:pt x="379" y="2689"/>
                  <a:pt x="378" y="2691"/>
                  <a:pt x="378" y="2691"/>
                </a:cubicBezTo>
                <a:cubicBezTo>
                  <a:pt x="375" y="2693"/>
                  <a:pt x="374" y="2700"/>
                  <a:pt x="374" y="2704"/>
                </a:cubicBezTo>
                <a:moveTo>
                  <a:pt x="384" y="2825"/>
                </a:moveTo>
                <a:cubicBezTo>
                  <a:pt x="385" y="2814"/>
                  <a:pt x="387" y="2796"/>
                  <a:pt x="387" y="2785"/>
                </a:cubicBezTo>
                <a:cubicBezTo>
                  <a:pt x="387" y="2775"/>
                  <a:pt x="390" y="2755"/>
                  <a:pt x="392" y="2741"/>
                </a:cubicBezTo>
                <a:cubicBezTo>
                  <a:pt x="395" y="2726"/>
                  <a:pt x="397" y="2711"/>
                  <a:pt x="398" y="2707"/>
                </a:cubicBezTo>
                <a:cubicBezTo>
                  <a:pt x="400" y="2692"/>
                  <a:pt x="403" y="2679"/>
                  <a:pt x="405" y="2676"/>
                </a:cubicBezTo>
                <a:cubicBezTo>
                  <a:pt x="407" y="2675"/>
                  <a:pt x="409" y="2672"/>
                  <a:pt x="409" y="2669"/>
                </a:cubicBezTo>
                <a:cubicBezTo>
                  <a:pt x="409" y="2667"/>
                  <a:pt x="411" y="2662"/>
                  <a:pt x="415" y="2656"/>
                </a:cubicBezTo>
                <a:cubicBezTo>
                  <a:pt x="419" y="2650"/>
                  <a:pt x="428" y="2635"/>
                  <a:pt x="435" y="2622"/>
                </a:cubicBezTo>
                <a:cubicBezTo>
                  <a:pt x="442" y="2608"/>
                  <a:pt x="449" y="2598"/>
                  <a:pt x="450" y="2596"/>
                </a:cubicBezTo>
                <a:cubicBezTo>
                  <a:pt x="456" y="2590"/>
                  <a:pt x="481" y="2555"/>
                  <a:pt x="489" y="2542"/>
                </a:cubicBezTo>
                <a:cubicBezTo>
                  <a:pt x="505" y="2515"/>
                  <a:pt x="553" y="2477"/>
                  <a:pt x="594" y="2460"/>
                </a:cubicBezTo>
                <a:cubicBezTo>
                  <a:pt x="658" y="2433"/>
                  <a:pt x="774" y="2419"/>
                  <a:pt x="859" y="2429"/>
                </a:cubicBezTo>
                <a:cubicBezTo>
                  <a:pt x="896" y="2433"/>
                  <a:pt x="939" y="2443"/>
                  <a:pt x="985" y="2457"/>
                </a:cubicBezTo>
                <a:cubicBezTo>
                  <a:pt x="1005" y="2464"/>
                  <a:pt x="1030" y="2473"/>
                  <a:pt x="1051" y="2482"/>
                </a:cubicBezTo>
                <a:cubicBezTo>
                  <a:pt x="988" y="2463"/>
                  <a:pt x="933" y="2458"/>
                  <a:pt x="853" y="2462"/>
                </a:cubicBezTo>
                <a:cubicBezTo>
                  <a:pt x="794" y="2465"/>
                  <a:pt x="776" y="2468"/>
                  <a:pt x="731" y="2483"/>
                </a:cubicBezTo>
                <a:cubicBezTo>
                  <a:pt x="697" y="2494"/>
                  <a:pt x="682" y="2501"/>
                  <a:pt x="636" y="2528"/>
                </a:cubicBezTo>
                <a:cubicBezTo>
                  <a:pt x="626" y="2533"/>
                  <a:pt x="618" y="2538"/>
                  <a:pt x="612" y="2542"/>
                </a:cubicBezTo>
                <a:cubicBezTo>
                  <a:pt x="605" y="2546"/>
                  <a:pt x="602" y="2549"/>
                  <a:pt x="603" y="2552"/>
                </a:cubicBezTo>
                <a:cubicBezTo>
                  <a:pt x="605" y="2556"/>
                  <a:pt x="607" y="2555"/>
                  <a:pt x="628" y="2545"/>
                </a:cubicBezTo>
                <a:cubicBezTo>
                  <a:pt x="654" y="2531"/>
                  <a:pt x="723" y="2503"/>
                  <a:pt x="756" y="2494"/>
                </a:cubicBezTo>
                <a:cubicBezTo>
                  <a:pt x="798" y="2482"/>
                  <a:pt x="914" y="2479"/>
                  <a:pt x="970" y="2488"/>
                </a:cubicBezTo>
                <a:cubicBezTo>
                  <a:pt x="1007" y="2494"/>
                  <a:pt x="1007" y="2494"/>
                  <a:pt x="1014" y="2496"/>
                </a:cubicBezTo>
                <a:cubicBezTo>
                  <a:pt x="1016" y="2497"/>
                  <a:pt x="1030" y="2501"/>
                  <a:pt x="1043" y="2504"/>
                </a:cubicBezTo>
                <a:cubicBezTo>
                  <a:pt x="1083" y="2515"/>
                  <a:pt x="1132" y="2532"/>
                  <a:pt x="1155" y="2541"/>
                </a:cubicBezTo>
                <a:cubicBezTo>
                  <a:pt x="1151" y="2541"/>
                  <a:pt x="1146" y="2540"/>
                  <a:pt x="1140" y="2540"/>
                </a:cubicBezTo>
                <a:cubicBezTo>
                  <a:pt x="1099" y="2536"/>
                  <a:pt x="1067" y="2536"/>
                  <a:pt x="1045" y="2541"/>
                </a:cubicBezTo>
                <a:cubicBezTo>
                  <a:pt x="1009" y="2548"/>
                  <a:pt x="1001" y="2550"/>
                  <a:pt x="996" y="2552"/>
                </a:cubicBezTo>
                <a:cubicBezTo>
                  <a:pt x="993" y="2553"/>
                  <a:pt x="987" y="2555"/>
                  <a:pt x="983" y="2555"/>
                </a:cubicBezTo>
                <a:cubicBezTo>
                  <a:pt x="973" y="2557"/>
                  <a:pt x="936" y="2570"/>
                  <a:pt x="912" y="2579"/>
                </a:cubicBezTo>
                <a:cubicBezTo>
                  <a:pt x="894" y="2586"/>
                  <a:pt x="887" y="2586"/>
                  <a:pt x="840" y="2583"/>
                </a:cubicBezTo>
                <a:cubicBezTo>
                  <a:pt x="805" y="2581"/>
                  <a:pt x="752" y="2588"/>
                  <a:pt x="692" y="2603"/>
                </a:cubicBezTo>
                <a:cubicBezTo>
                  <a:pt x="602" y="2625"/>
                  <a:pt x="502" y="2682"/>
                  <a:pt x="449" y="2743"/>
                </a:cubicBezTo>
                <a:cubicBezTo>
                  <a:pt x="418" y="2778"/>
                  <a:pt x="395" y="2810"/>
                  <a:pt x="385" y="2829"/>
                </a:cubicBezTo>
                <a:cubicBezTo>
                  <a:pt x="384" y="2830"/>
                  <a:pt x="383" y="2831"/>
                  <a:pt x="383" y="2833"/>
                </a:cubicBezTo>
                <a:cubicBezTo>
                  <a:pt x="383" y="2830"/>
                  <a:pt x="383" y="2828"/>
                  <a:pt x="384" y="2825"/>
                </a:cubicBezTo>
                <a:moveTo>
                  <a:pt x="1225" y="3657"/>
                </a:moveTo>
                <a:cubicBezTo>
                  <a:pt x="1216" y="3641"/>
                  <a:pt x="1202" y="3602"/>
                  <a:pt x="1193" y="3571"/>
                </a:cubicBezTo>
                <a:cubicBezTo>
                  <a:pt x="1188" y="3551"/>
                  <a:pt x="1180" y="3531"/>
                  <a:pt x="1173" y="3517"/>
                </a:cubicBezTo>
                <a:cubicBezTo>
                  <a:pt x="1172" y="3513"/>
                  <a:pt x="1165" y="3499"/>
                  <a:pt x="1157" y="3485"/>
                </a:cubicBezTo>
                <a:cubicBezTo>
                  <a:pt x="1139" y="3448"/>
                  <a:pt x="1121" y="3422"/>
                  <a:pt x="1103" y="3404"/>
                </a:cubicBezTo>
                <a:cubicBezTo>
                  <a:pt x="1092" y="3394"/>
                  <a:pt x="1089" y="3393"/>
                  <a:pt x="1087" y="3395"/>
                </a:cubicBezTo>
                <a:cubicBezTo>
                  <a:pt x="1084" y="3397"/>
                  <a:pt x="1086" y="3400"/>
                  <a:pt x="1088" y="3402"/>
                </a:cubicBezTo>
                <a:cubicBezTo>
                  <a:pt x="1128" y="3458"/>
                  <a:pt x="1163" y="3529"/>
                  <a:pt x="1171" y="3571"/>
                </a:cubicBezTo>
                <a:cubicBezTo>
                  <a:pt x="1174" y="3589"/>
                  <a:pt x="1186" y="3626"/>
                  <a:pt x="1194" y="3641"/>
                </a:cubicBezTo>
                <a:cubicBezTo>
                  <a:pt x="1196" y="3646"/>
                  <a:pt x="1201" y="3657"/>
                  <a:pt x="1206" y="3665"/>
                </a:cubicBezTo>
                <a:cubicBezTo>
                  <a:pt x="1217" y="3690"/>
                  <a:pt x="1304" y="3813"/>
                  <a:pt x="1326" y="3836"/>
                </a:cubicBezTo>
                <a:cubicBezTo>
                  <a:pt x="1336" y="3846"/>
                  <a:pt x="1399" y="3891"/>
                  <a:pt x="1423" y="3905"/>
                </a:cubicBezTo>
                <a:cubicBezTo>
                  <a:pt x="1425" y="3906"/>
                  <a:pt x="1426" y="3907"/>
                  <a:pt x="1427" y="3908"/>
                </a:cubicBezTo>
                <a:cubicBezTo>
                  <a:pt x="1394" y="3898"/>
                  <a:pt x="1362" y="3890"/>
                  <a:pt x="1336" y="3885"/>
                </a:cubicBezTo>
                <a:cubicBezTo>
                  <a:pt x="1301" y="3879"/>
                  <a:pt x="1287" y="3874"/>
                  <a:pt x="1271" y="3863"/>
                </a:cubicBezTo>
                <a:cubicBezTo>
                  <a:pt x="1263" y="3857"/>
                  <a:pt x="1239" y="3827"/>
                  <a:pt x="1216" y="3794"/>
                </a:cubicBezTo>
                <a:cubicBezTo>
                  <a:pt x="1211" y="3787"/>
                  <a:pt x="1196" y="3766"/>
                  <a:pt x="1181" y="3747"/>
                </a:cubicBezTo>
                <a:cubicBezTo>
                  <a:pt x="1155" y="3713"/>
                  <a:pt x="1129" y="3669"/>
                  <a:pt x="1106" y="3623"/>
                </a:cubicBezTo>
                <a:cubicBezTo>
                  <a:pt x="1077" y="3563"/>
                  <a:pt x="1037" y="3497"/>
                  <a:pt x="1013" y="3469"/>
                </a:cubicBezTo>
                <a:cubicBezTo>
                  <a:pt x="990" y="3442"/>
                  <a:pt x="956" y="3419"/>
                  <a:pt x="937" y="3417"/>
                </a:cubicBezTo>
                <a:cubicBezTo>
                  <a:pt x="933" y="3417"/>
                  <a:pt x="930" y="3417"/>
                  <a:pt x="929" y="3416"/>
                </a:cubicBezTo>
                <a:cubicBezTo>
                  <a:pt x="928" y="3415"/>
                  <a:pt x="927" y="3410"/>
                  <a:pt x="926" y="3405"/>
                </a:cubicBezTo>
                <a:cubicBezTo>
                  <a:pt x="921" y="3376"/>
                  <a:pt x="937" y="3326"/>
                  <a:pt x="962" y="3297"/>
                </a:cubicBezTo>
                <a:cubicBezTo>
                  <a:pt x="965" y="3293"/>
                  <a:pt x="970" y="3287"/>
                  <a:pt x="972" y="3282"/>
                </a:cubicBezTo>
                <a:cubicBezTo>
                  <a:pt x="976" y="3275"/>
                  <a:pt x="1003" y="3253"/>
                  <a:pt x="1018" y="3246"/>
                </a:cubicBezTo>
                <a:cubicBezTo>
                  <a:pt x="1023" y="3243"/>
                  <a:pt x="1036" y="3241"/>
                  <a:pt x="1048" y="3240"/>
                </a:cubicBezTo>
                <a:cubicBezTo>
                  <a:pt x="1053" y="3240"/>
                  <a:pt x="1057" y="3239"/>
                  <a:pt x="1060" y="3239"/>
                </a:cubicBezTo>
                <a:cubicBezTo>
                  <a:pt x="1070" y="3239"/>
                  <a:pt x="1076" y="3241"/>
                  <a:pt x="1085" y="3245"/>
                </a:cubicBezTo>
                <a:cubicBezTo>
                  <a:pt x="1110" y="3255"/>
                  <a:pt x="1148" y="3289"/>
                  <a:pt x="1169" y="3319"/>
                </a:cubicBezTo>
                <a:cubicBezTo>
                  <a:pt x="1204" y="3368"/>
                  <a:pt x="1235" y="3437"/>
                  <a:pt x="1253" y="3509"/>
                </a:cubicBezTo>
                <a:cubicBezTo>
                  <a:pt x="1255" y="3516"/>
                  <a:pt x="1262" y="3541"/>
                  <a:pt x="1263" y="3543"/>
                </a:cubicBezTo>
                <a:lnTo>
                  <a:pt x="1263" y="3542"/>
                </a:lnTo>
                <a:cubicBezTo>
                  <a:pt x="1264" y="3544"/>
                  <a:pt x="1268" y="3559"/>
                  <a:pt x="1274" y="3582"/>
                </a:cubicBezTo>
                <a:cubicBezTo>
                  <a:pt x="1287" y="3633"/>
                  <a:pt x="1294" y="3654"/>
                  <a:pt x="1305" y="3680"/>
                </a:cubicBezTo>
                <a:cubicBezTo>
                  <a:pt x="1311" y="3692"/>
                  <a:pt x="1319" y="3712"/>
                  <a:pt x="1325" y="3724"/>
                </a:cubicBezTo>
                <a:cubicBezTo>
                  <a:pt x="1343" y="3765"/>
                  <a:pt x="1386" y="3833"/>
                  <a:pt x="1397" y="3841"/>
                </a:cubicBezTo>
                <a:cubicBezTo>
                  <a:pt x="1398" y="3842"/>
                  <a:pt x="1405" y="3851"/>
                  <a:pt x="1416" y="3863"/>
                </a:cubicBezTo>
                <a:cubicBezTo>
                  <a:pt x="1421" y="3870"/>
                  <a:pt x="1427" y="3878"/>
                  <a:pt x="1433" y="3884"/>
                </a:cubicBezTo>
                <a:cubicBezTo>
                  <a:pt x="1428" y="3881"/>
                  <a:pt x="1423" y="3878"/>
                  <a:pt x="1418" y="3875"/>
                </a:cubicBezTo>
                <a:cubicBezTo>
                  <a:pt x="1397" y="3862"/>
                  <a:pt x="1355" y="3831"/>
                  <a:pt x="1342" y="3818"/>
                </a:cubicBezTo>
                <a:cubicBezTo>
                  <a:pt x="1325" y="3803"/>
                  <a:pt x="1248" y="3695"/>
                  <a:pt x="1225" y="3657"/>
                </a:cubicBezTo>
                <a:moveTo>
                  <a:pt x="798" y="3660"/>
                </a:moveTo>
                <a:cubicBezTo>
                  <a:pt x="799" y="3649"/>
                  <a:pt x="800" y="3614"/>
                  <a:pt x="801" y="3581"/>
                </a:cubicBezTo>
                <a:cubicBezTo>
                  <a:pt x="802" y="3492"/>
                  <a:pt x="807" y="3459"/>
                  <a:pt x="828" y="3403"/>
                </a:cubicBezTo>
                <a:cubicBezTo>
                  <a:pt x="838" y="3376"/>
                  <a:pt x="837" y="3375"/>
                  <a:pt x="836" y="3373"/>
                </a:cubicBezTo>
                <a:lnTo>
                  <a:pt x="835" y="3372"/>
                </a:lnTo>
                <a:lnTo>
                  <a:pt x="833" y="3372"/>
                </a:lnTo>
                <a:cubicBezTo>
                  <a:pt x="831" y="3372"/>
                  <a:pt x="829" y="3372"/>
                  <a:pt x="815" y="3400"/>
                </a:cubicBezTo>
                <a:cubicBezTo>
                  <a:pt x="807" y="3416"/>
                  <a:pt x="800" y="3432"/>
                  <a:pt x="797" y="3441"/>
                </a:cubicBezTo>
                <a:cubicBezTo>
                  <a:pt x="783" y="3481"/>
                  <a:pt x="779" y="3516"/>
                  <a:pt x="778" y="3587"/>
                </a:cubicBezTo>
                <a:cubicBezTo>
                  <a:pt x="778" y="3611"/>
                  <a:pt x="777" y="3640"/>
                  <a:pt x="776" y="3649"/>
                </a:cubicBezTo>
                <a:cubicBezTo>
                  <a:pt x="775" y="3659"/>
                  <a:pt x="775" y="3697"/>
                  <a:pt x="776" y="3732"/>
                </a:cubicBezTo>
                <a:lnTo>
                  <a:pt x="777" y="3777"/>
                </a:lnTo>
                <a:lnTo>
                  <a:pt x="769" y="3756"/>
                </a:lnTo>
                <a:cubicBezTo>
                  <a:pt x="737" y="3674"/>
                  <a:pt x="720" y="3616"/>
                  <a:pt x="721" y="3593"/>
                </a:cubicBezTo>
                <a:cubicBezTo>
                  <a:pt x="721" y="3587"/>
                  <a:pt x="722" y="3572"/>
                  <a:pt x="722" y="3561"/>
                </a:cubicBezTo>
                <a:cubicBezTo>
                  <a:pt x="722" y="3549"/>
                  <a:pt x="723" y="3538"/>
                  <a:pt x="724" y="3535"/>
                </a:cubicBezTo>
                <a:cubicBezTo>
                  <a:pt x="726" y="3531"/>
                  <a:pt x="727" y="3522"/>
                  <a:pt x="728" y="3514"/>
                </a:cubicBezTo>
                <a:cubicBezTo>
                  <a:pt x="729" y="3496"/>
                  <a:pt x="740" y="3452"/>
                  <a:pt x="747" y="3436"/>
                </a:cubicBezTo>
                <a:cubicBezTo>
                  <a:pt x="761" y="3404"/>
                  <a:pt x="823" y="3323"/>
                  <a:pt x="849" y="3304"/>
                </a:cubicBezTo>
                <a:cubicBezTo>
                  <a:pt x="869" y="3289"/>
                  <a:pt x="925" y="3257"/>
                  <a:pt x="938" y="3253"/>
                </a:cubicBezTo>
                <a:cubicBezTo>
                  <a:pt x="944" y="3251"/>
                  <a:pt x="956" y="3249"/>
                  <a:pt x="965" y="3248"/>
                </a:cubicBezTo>
                <a:lnTo>
                  <a:pt x="974" y="3247"/>
                </a:lnTo>
                <a:lnTo>
                  <a:pt x="960" y="3263"/>
                </a:lnTo>
                <a:cubicBezTo>
                  <a:pt x="930" y="3298"/>
                  <a:pt x="912" y="3334"/>
                  <a:pt x="905" y="3367"/>
                </a:cubicBezTo>
                <a:cubicBezTo>
                  <a:pt x="902" y="3387"/>
                  <a:pt x="904" y="3421"/>
                  <a:pt x="911" y="3449"/>
                </a:cubicBezTo>
                <a:cubicBezTo>
                  <a:pt x="920" y="3482"/>
                  <a:pt x="920" y="3514"/>
                  <a:pt x="911" y="3545"/>
                </a:cubicBezTo>
                <a:cubicBezTo>
                  <a:pt x="903" y="3573"/>
                  <a:pt x="877" y="3636"/>
                  <a:pt x="866" y="3654"/>
                </a:cubicBezTo>
                <a:cubicBezTo>
                  <a:pt x="855" y="3671"/>
                  <a:pt x="849" y="3686"/>
                  <a:pt x="832" y="3729"/>
                </a:cubicBezTo>
                <a:cubicBezTo>
                  <a:pt x="823" y="3751"/>
                  <a:pt x="809" y="3802"/>
                  <a:pt x="805" y="3827"/>
                </a:cubicBezTo>
                <a:cubicBezTo>
                  <a:pt x="801" y="3790"/>
                  <a:pt x="796" y="3680"/>
                  <a:pt x="798" y="3660"/>
                </a:cubicBezTo>
                <a:moveTo>
                  <a:pt x="1213" y="4363"/>
                </a:moveTo>
                <a:cubicBezTo>
                  <a:pt x="1204" y="4350"/>
                  <a:pt x="1201" y="4336"/>
                  <a:pt x="1202" y="4330"/>
                </a:cubicBezTo>
                <a:cubicBezTo>
                  <a:pt x="1202" y="4329"/>
                  <a:pt x="1202" y="4329"/>
                  <a:pt x="1203" y="4329"/>
                </a:cubicBezTo>
                <a:cubicBezTo>
                  <a:pt x="1204" y="4330"/>
                  <a:pt x="1205" y="4333"/>
                  <a:pt x="1207" y="4339"/>
                </a:cubicBezTo>
                <a:lnTo>
                  <a:pt x="1207" y="4339"/>
                </a:lnTo>
                <a:cubicBezTo>
                  <a:pt x="1209" y="4344"/>
                  <a:pt x="1211" y="4355"/>
                  <a:pt x="1213" y="4363"/>
                </a:cubicBezTo>
                <a:moveTo>
                  <a:pt x="959" y="5108"/>
                </a:moveTo>
                <a:cubicBezTo>
                  <a:pt x="972" y="5037"/>
                  <a:pt x="980" y="4985"/>
                  <a:pt x="984" y="4949"/>
                </a:cubicBezTo>
                <a:cubicBezTo>
                  <a:pt x="990" y="4895"/>
                  <a:pt x="998" y="4856"/>
                  <a:pt x="1013" y="4797"/>
                </a:cubicBezTo>
                <a:cubicBezTo>
                  <a:pt x="1020" y="4769"/>
                  <a:pt x="1027" y="4736"/>
                  <a:pt x="1028" y="4723"/>
                </a:cubicBezTo>
                <a:cubicBezTo>
                  <a:pt x="1029" y="4711"/>
                  <a:pt x="1028" y="4687"/>
                  <a:pt x="1026" y="4670"/>
                </a:cubicBezTo>
                <a:cubicBezTo>
                  <a:pt x="1024" y="4633"/>
                  <a:pt x="1021" y="4631"/>
                  <a:pt x="1020" y="4630"/>
                </a:cubicBezTo>
                <a:lnTo>
                  <a:pt x="1018" y="4629"/>
                </a:lnTo>
                <a:lnTo>
                  <a:pt x="1016" y="4629"/>
                </a:lnTo>
                <a:cubicBezTo>
                  <a:pt x="1014" y="4630"/>
                  <a:pt x="1013" y="4631"/>
                  <a:pt x="1012" y="4652"/>
                </a:cubicBezTo>
                <a:cubicBezTo>
                  <a:pt x="1010" y="4718"/>
                  <a:pt x="1009" y="4724"/>
                  <a:pt x="992" y="4788"/>
                </a:cubicBezTo>
                <a:cubicBezTo>
                  <a:pt x="975" y="4851"/>
                  <a:pt x="969" y="4881"/>
                  <a:pt x="963" y="4932"/>
                </a:cubicBezTo>
                <a:cubicBezTo>
                  <a:pt x="960" y="4961"/>
                  <a:pt x="959" y="4972"/>
                  <a:pt x="957" y="4981"/>
                </a:cubicBezTo>
                <a:cubicBezTo>
                  <a:pt x="953" y="5005"/>
                  <a:pt x="938" y="5097"/>
                  <a:pt x="937" y="5102"/>
                </a:cubicBezTo>
                <a:cubicBezTo>
                  <a:pt x="936" y="5105"/>
                  <a:pt x="935" y="5113"/>
                  <a:pt x="934" y="5120"/>
                </a:cubicBezTo>
                <a:cubicBezTo>
                  <a:pt x="933" y="5126"/>
                  <a:pt x="931" y="5135"/>
                  <a:pt x="930" y="5139"/>
                </a:cubicBezTo>
                <a:cubicBezTo>
                  <a:pt x="929" y="5142"/>
                  <a:pt x="928" y="5148"/>
                  <a:pt x="927" y="5154"/>
                </a:cubicBezTo>
                <a:cubicBezTo>
                  <a:pt x="927" y="5152"/>
                  <a:pt x="926" y="5148"/>
                  <a:pt x="926" y="5145"/>
                </a:cubicBezTo>
                <a:cubicBezTo>
                  <a:pt x="924" y="5127"/>
                  <a:pt x="921" y="5104"/>
                  <a:pt x="919" y="5094"/>
                </a:cubicBezTo>
                <a:cubicBezTo>
                  <a:pt x="916" y="5071"/>
                  <a:pt x="920" y="5029"/>
                  <a:pt x="933" y="4968"/>
                </a:cubicBezTo>
                <a:cubicBezTo>
                  <a:pt x="939" y="4940"/>
                  <a:pt x="946" y="4897"/>
                  <a:pt x="948" y="4873"/>
                </a:cubicBezTo>
                <a:cubicBezTo>
                  <a:pt x="954" y="4824"/>
                  <a:pt x="955" y="4739"/>
                  <a:pt x="950" y="4712"/>
                </a:cubicBezTo>
                <a:cubicBezTo>
                  <a:pt x="944" y="4675"/>
                  <a:pt x="928" y="4630"/>
                  <a:pt x="901" y="4577"/>
                </a:cubicBezTo>
                <a:cubicBezTo>
                  <a:pt x="892" y="4560"/>
                  <a:pt x="879" y="4534"/>
                  <a:pt x="871" y="4518"/>
                </a:cubicBezTo>
                <a:cubicBezTo>
                  <a:pt x="856" y="4487"/>
                  <a:pt x="843" y="4466"/>
                  <a:pt x="816" y="4426"/>
                </a:cubicBezTo>
                <a:cubicBezTo>
                  <a:pt x="801" y="4405"/>
                  <a:pt x="800" y="4402"/>
                  <a:pt x="798" y="4381"/>
                </a:cubicBezTo>
                <a:cubicBezTo>
                  <a:pt x="794" y="4349"/>
                  <a:pt x="797" y="4315"/>
                  <a:pt x="809" y="4274"/>
                </a:cubicBezTo>
                <a:cubicBezTo>
                  <a:pt x="822" y="4225"/>
                  <a:pt x="826" y="4200"/>
                  <a:pt x="823" y="4172"/>
                </a:cubicBezTo>
                <a:cubicBezTo>
                  <a:pt x="823" y="4168"/>
                  <a:pt x="823" y="4162"/>
                  <a:pt x="822" y="4157"/>
                </a:cubicBezTo>
                <a:cubicBezTo>
                  <a:pt x="828" y="4168"/>
                  <a:pt x="839" y="4187"/>
                  <a:pt x="849" y="4204"/>
                </a:cubicBezTo>
                <a:cubicBezTo>
                  <a:pt x="865" y="4233"/>
                  <a:pt x="885" y="4265"/>
                  <a:pt x="893" y="4275"/>
                </a:cubicBezTo>
                <a:cubicBezTo>
                  <a:pt x="911" y="4299"/>
                  <a:pt x="947" y="4337"/>
                  <a:pt x="976" y="4363"/>
                </a:cubicBezTo>
                <a:cubicBezTo>
                  <a:pt x="1001" y="4384"/>
                  <a:pt x="1001" y="4384"/>
                  <a:pt x="1014" y="4400"/>
                </a:cubicBezTo>
                <a:cubicBezTo>
                  <a:pt x="1041" y="4432"/>
                  <a:pt x="1069" y="4492"/>
                  <a:pt x="1077" y="4534"/>
                </a:cubicBezTo>
                <a:cubicBezTo>
                  <a:pt x="1078" y="4540"/>
                  <a:pt x="1082" y="4560"/>
                  <a:pt x="1086" y="4577"/>
                </a:cubicBezTo>
                <a:cubicBezTo>
                  <a:pt x="1093" y="4613"/>
                  <a:pt x="1095" y="4645"/>
                  <a:pt x="1092" y="4666"/>
                </a:cubicBezTo>
                <a:cubicBezTo>
                  <a:pt x="1090" y="4680"/>
                  <a:pt x="1084" y="4707"/>
                  <a:pt x="1071" y="4765"/>
                </a:cubicBezTo>
                <a:cubicBezTo>
                  <a:pt x="1066" y="4787"/>
                  <a:pt x="1040" y="4882"/>
                  <a:pt x="1026" y="4927"/>
                </a:cubicBezTo>
                <a:cubicBezTo>
                  <a:pt x="1021" y="4943"/>
                  <a:pt x="1013" y="4973"/>
                  <a:pt x="1006" y="4994"/>
                </a:cubicBezTo>
                <a:cubicBezTo>
                  <a:pt x="1000" y="5015"/>
                  <a:pt x="987" y="5055"/>
                  <a:pt x="977" y="5084"/>
                </a:cubicBezTo>
                <a:cubicBezTo>
                  <a:pt x="967" y="5112"/>
                  <a:pt x="954" y="5150"/>
                  <a:pt x="949" y="5171"/>
                </a:cubicBezTo>
                <a:cubicBezTo>
                  <a:pt x="951" y="5157"/>
                  <a:pt x="954" y="5138"/>
                  <a:pt x="959" y="5108"/>
                </a:cubicBezTo>
                <a:moveTo>
                  <a:pt x="595" y="5898"/>
                </a:moveTo>
                <a:cubicBezTo>
                  <a:pt x="592" y="5871"/>
                  <a:pt x="590" y="5824"/>
                  <a:pt x="588" y="5753"/>
                </a:cubicBezTo>
                <a:lnTo>
                  <a:pt x="587" y="5734"/>
                </a:lnTo>
                <a:cubicBezTo>
                  <a:pt x="585" y="5673"/>
                  <a:pt x="582" y="5620"/>
                  <a:pt x="578" y="5575"/>
                </a:cubicBezTo>
                <a:lnTo>
                  <a:pt x="577" y="5562"/>
                </a:lnTo>
                <a:cubicBezTo>
                  <a:pt x="571" y="5495"/>
                  <a:pt x="562" y="5440"/>
                  <a:pt x="550" y="5402"/>
                </a:cubicBezTo>
                <a:cubicBezTo>
                  <a:pt x="545" y="5383"/>
                  <a:pt x="527" y="5344"/>
                  <a:pt x="520" y="5336"/>
                </a:cubicBezTo>
                <a:lnTo>
                  <a:pt x="519" y="5335"/>
                </a:lnTo>
                <a:cubicBezTo>
                  <a:pt x="516" y="5332"/>
                  <a:pt x="515" y="5329"/>
                  <a:pt x="512" y="5331"/>
                </a:cubicBezTo>
                <a:cubicBezTo>
                  <a:pt x="509" y="5333"/>
                  <a:pt x="510" y="5336"/>
                  <a:pt x="512" y="5343"/>
                </a:cubicBezTo>
                <a:cubicBezTo>
                  <a:pt x="514" y="5348"/>
                  <a:pt x="517" y="5356"/>
                  <a:pt x="522" y="5369"/>
                </a:cubicBezTo>
                <a:lnTo>
                  <a:pt x="524" y="5375"/>
                </a:lnTo>
                <a:cubicBezTo>
                  <a:pt x="540" y="5419"/>
                  <a:pt x="541" y="5423"/>
                  <a:pt x="545" y="5460"/>
                </a:cubicBezTo>
                <a:cubicBezTo>
                  <a:pt x="549" y="5493"/>
                  <a:pt x="562" y="5640"/>
                  <a:pt x="562" y="5646"/>
                </a:cubicBezTo>
                <a:cubicBezTo>
                  <a:pt x="562" y="5648"/>
                  <a:pt x="563" y="5685"/>
                  <a:pt x="564" y="5720"/>
                </a:cubicBezTo>
                <a:cubicBezTo>
                  <a:pt x="566" y="5758"/>
                  <a:pt x="567" y="5804"/>
                  <a:pt x="567" y="5823"/>
                </a:cubicBezTo>
                <a:cubicBezTo>
                  <a:pt x="567" y="5853"/>
                  <a:pt x="569" y="5887"/>
                  <a:pt x="571" y="5908"/>
                </a:cubicBezTo>
                <a:cubicBezTo>
                  <a:pt x="561" y="5886"/>
                  <a:pt x="548" y="5852"/>
                  <a:pt x="544" y="5834"/>
                </a:cubicBezTo>
                <a:cubicBezTo>
                  <a:pt x="541" y="5821"/>
                  <a:pt x="541" y="5806"/>
                  <a:pt x="538" y="5727"/>
                </a:cubicBezTo>
                <a:cubicBezTo>
                  <a:pt x="537" y="5710"/>
                  <a:pt x="535" y="5690"/>
                  <a:pt x="532" y="5683"/>
                </a:cubicBezTo>
                <a:cubicBezTo>
                  <a:pt x="530" y="5677"/>
                  <a:pt x="525" y="5662"/>
                  <a:pt x="522" y="5651"/>
                </a:cubicBezTo>
                <a:cubicBezTo>
                  <a:pt x="518" y="5640"/>
                  <a:pt x="513" y="5624"/>
                  <a:pt x="510" y="5616"/>
                </a:cubicBezTo>
                <a:cubicBezTo>
                  <a:pt x="507" y="5608"/>
                  <a:pt x="504" y="5599"/>
                  <a:pt x="504" y="5595"/>
                </a:cubicBezTo>
                <a:cubicBezTo>
                  <a:pt x="503" y="5592"/>
                  <a:pt x="501" y="5586"/>
                  <a:pt x="500" y="5582"/>
                </a:cubicBezTo>
                <a:cubicBezTo>
                  <a:pt x="499" y="5578"/>
                  <a:pt x="495" y="5558"/>
                  <a:pt x="491" y="5538"/>
                </a:cubicBezTo>
                <a:cubicBezTo>
                  <a:pt x="481" y="5487"/>
                  <a:pt x="468" y="5443"/>
                  <a:pt x="458" y="5431"/>
                </a:cubicBezTo>
                <a:cubicBezTo>
                  <a:pt x="441" y="5412"/>
                  <a:pt x="420" y="5372"/>
                  <a:pt x="410" y="5340"/>
                </a:cubicBezTo>
                <a:cubicBezTo>
                  <a:pt x="394" y="5286"/>
                  <a:pt x="380" y="5261"/>
                  <a:pt x="354" y="5236"/>
                </a:cubicBezTo>
                <a:cubicBezTo>
                  <a:pt x="342" y="5224"/>
                  <a:pt x="309" y="5207"/>
                  <a:pt x="285" y="5202"/>
                </a:cubicBezTo>
                <a:lnTo>
                  <a:pt x="282" y="5201"/>
                </a:lnTo>
                <a:lnTo>
                  <a:pt x="288" y="5198"/>
                </a:lnTo>
                <a:cubicBezTo>
                  <a:pt x="295" y="5194"/>
                  <a:pt x="309" y="5188"/>
                  <a:pt x="319" y="5185"/>
                </a:cubicBezTo>
                <a:cubicBezTo>
                  <a:pt x="338" y="5180"/>
                  <a:pt x="386" y="5176"/>
                  <a:pt x="404" y="5179"/>
                </a:cubicBezTo>
                <a:cubicBezTo>
                  <a:pt x="409" y="5180"/>
                  <a:pt x="418" y="5181"/>
                  <a:pt x="422" y="5181"/>
                </a:cubicBezTo>
                <a:cubicBezTo>
                  <a:pt x="460" y="5186"/>
                  <a:pt x="515" y="5214"/>
                  <a:pt x="562" y="5251"/>
                </a:cubicBezTo>
                <a:cubicBezTo>
                  <a:pt x="597" y="5279"/>
                  <a:pt x="632" y="5326"/>
                  <a:pt x="651" y="5372"/>
                </a:cubicBezTo>
                <a:cubicBezTo>
                  <a:pt x="675" y="5431"/>
                  <a:pt x="673" y="5511"/>
                  <a:pt x="646" y="5611"/>
                </a:cubicBezTo>
                <a:cubicBezTo>
                  <a:pt x="603" y="5766"/>
                  <a:pt x="593" y="5819"/>
                  <a:pt x="595" y="5898"/>
                </a:cubicBezTo>
                <a:moveTo>
                  <a:pt x="160" y="5400"/>
                </a:moveTo>
                <a:cubicBezTo>
                  <a:pt x="160" y="5404"/>
                  <a:pt x="160" y="5407"/>
                  <a:pt x="160" y="5410"/>
                </a:cubicBezTo>
                <a:cubicBezTo>
                  <a:pt x="156" y="5407"/>
                  <a:pt x="150" y="5399"/>
                  <a:pt x="145" y="5388"/>
                </a:cubicBezTo>
                <a:cubicBezTo>
                  <a:pt x="133" y="5363"/>
                  <a:pt x="133" y="5304"/>
                  <a:pt x="145" y="5271"/>
                </a:cubicBezTo>
                <a:cubicBezTo>
                  <a:pt x="148" y="5264"/>
                  <a:pt x="148" y="5260"/>
                  <a:pt x="146" y="5259"/>
                </a:cubicBezTo>
                <a:cubicBezTo>
                  <a:pt x="145" y="5258"/>
                  <a:pt x="143" y="5257"/>
                  <a:pt x="141" y="5259"/>
                </a:cubicBezTo>
                <a:cubicBezTo>
                  <a:pt x="130" y="5266"/>
                  <a:pt x="117" y="5326"/>
                  <a:pt x="118" y="5350"/>
                </a:cubicBezTo>
                <a:cubicBezTo>
                  <a:pt x="119" y="5368"/>
                  <a:pt x="127" y="5394"/>
                  <a:pt x="136" y="5411"/>
                </a:cubicBezTo>
                <a:lnTo>
                  <a:pt x="130" y="5406"/>
                </a:lnTo>
                <a:cubicBezTo>
                  <a:pt x="107" y="5390"/>
                  <a:pt x="102" y="5384"/>
                  <a:pt x="92" y="5361"/>
                </a:cubicBezTo>
                <a:cubicBezTo>
                  <a:pt x="81" y="5334"/>
                  <a:pt x="79" y="5304"/>
                  <a:pt x="88" y="5284"/>
                </a:cubicBezTo>
                <a:cubicBezTo>
                  <a:pt x="96" y="5266"/>
                  <a:pt x="108" y="5252"/>
                  <a:pt x="126" y="5241"/>
                </a:cubicBezTo>
                <a:cubicBezTo>
                  <a:pt x="138" y="5233"/>
                  <a:pt x="140" y="5230"/>
                  <a:pt x="141" y="5228"/>
                </a:cubicBezTo>
                <a:cubicBezTo>
                  <a:pt x="144" y="5226"/>
                  <a:pt x="158" y="5219"/>
                  <a:pt x="177" y="5213"/>
                </a:cubicBezTo>
                <a:cubicBezTo>
                  <a:pt x="193" y="5207"/>
                  <a:pt x="195" y="5207"/>
                  <a:pt x="201" y="5205"/>
                </a:cubicBezTo>
                <a:cubicBezTo>
                  <a:pt x="214" y="5201"/>
                  <a:pt x="226" y="5198"/>
                  <a:pt x="233" y="5194"/>
                </a:cubicBezTo>
                <a:cubicBezTo>
                  <a:pt x="237" y="5193"/>
                  <a:pt x="250" y="5189"/>
                  <a:pt x="262" y="5186"/>
                </a:cubicBezTo>
                <a:lnTo>
                  <a:pt x="263" y="5186"/>
                </a:lnTo>
                <a:cubicBezTo>
                  <a:pt x="246" y="5196"/>
                  <a:pt x="218" y="5228"/>
                  <a:pt x="202" y="5256"/>
                </a:cubicBezTo>
                <a:cubicBezTo>
                  <a:pt x="191" y="5275"/>
                  <a:pt x="178" y="5305"/>
                  <a:pt x="170" y="5329"/>
                </a:cubicBezTo>
                <a:cubicBezTo>
                  <a:pt x="165" y="5345"/>
                  <a:pt x="159" y="5385"/>
                  <a:pt x="160" y="5400"/>
                </a:cubicBezTo>
                <a:moveTo>
                  <a:pt x="1157" y="5713"/>
                </a:moveTo>
                <a:cubicBezTo>
                  <a:pt x="1166" y="5707"/>
                  <a:pt x="1198" y="5691"/>
                  <a:pt x="1201" y="5691"/>
                </a:cubicBezTo>
                <a:lnTo>
                  <a:pt x="1201" y="5691"/>
                </a:lnTo>
                <a:cubicBezTo>
                  <a:pt x="1203" y="5690"/>
                  <a:pt x="1215" y="5684"/>
                  <a:pt x="1238" y="5671"/>
                </a:cubicBezTo>
                <a:cubicBezTo>
                  <a:pt x="1257" y="5661"/>
                  <a:pt x="1284" y="5647"/>
                  <a:pt x="1298" y="5640"/>
                </a:cubicBezTo>
                <a:cubicBezTo>
                  <a:pt x="1354" y="5615"/>
                  <a:pt x="1463" y="5554"/>
                  <a:pt x="1490" y="5533"/>
                </a:cubicBezTo>
                <a:cubicBezTo>
                  <a:pt x="1513" y="5515"/>
                  <a:pt x="1548" y="5482"/>
                  <a:pt x="1551" y="5473"/>
                </a:cubicBezTo>
                <a:cubicBezTo>
                  <a:pt x="1551" y="5471"/>
                  <a:pt x="1550" y="5469"/>
                  <a:pt x="1549" y="5468"/>
                </a:cubicBezTo>
                <a:cubicBezTo>
                  <a:pt x="1547" y="5467"/>
                  <a:pt x="1545" y="5466"/>
                  <a:pt x="1533" y="5479"/>
                </a:cubicBezTo>
                <a:cubicBezTo>
                  <a:pt x="1526" y="5487"/>
                  <a:pt x="1514" y="5498"/>
                  <a:pt x="1507" y="5503"/>
                </a:cubicBezTo>
                <a:cubicBezTo>
                  <a:pt x="1487" y="5518"/>
                  <a:pt x="1419" y="5558"/>
                  <a:pt x="1393" y="5571"/>
                </a:cubicBezTo>
                <a:cubicBezTo>
                  <a:pt x="1381" y="5577"/>
                  <a:pt x="1366" y="5584"/>
                  <a:pt x="1361" y="5586"/>
                </a:cubicBezTo>
                <a:cubicBezTo>
                  <a:pt x="1357" y="5589"/>
                  <a:pt x="1333" y="5600"/>
                  <a:pt x="1309" y="5610"/>
                </a:cubicBezTo>
                <a:cubicBezTo>
                  <a:pt x="1285" y="5621"/>
                  <a:pt x="1248" y="5639"/>
                  <a:pt x="1227" y="5651"/>
                </a:cubicBezTo>
                <a:cubicBezTo>
                  <a:pt x="1207" y="5662"/>
                  <a:pt x="1184" y="5674"/>
                  <a:pt x="1178" y="5676"/>
                </a:cubicBezTo>
                <a:cubicBezTo>
                  <a:pt x="1172" y="5679"/>
                  <a:pt x="1159" y="5685"/>
                  <a:pt x="1150" y="5690"/>
                </a:cubicBezTo>
                <a:cubicBezTo>
                  <a:pt x="1141" y="5695"/>
                  <a:pt x="1123" y="5705"/>
                  <a:pt x="1109" y="5712"/>
                </a:cubicBezTo>
                <a:lnTo>
                  <a:pt x="1096" y="5718"/>
                </a:lnTo>
                <a:lnTo>
                  <a:pt x="1099" y="5713"/>
                </a:lnTo>
                <a:cubicBezTo>
                  <a:pt x="1111" y="5698"/>
                  <a:pt x="1128" y="5682"/>
                  <a:pt x="1155" y="5663"/>
                </a:cubicBezTo>
                <a:cubicBezTo>
                  <a:pt x="1182" y="5643"/>
                  <a:pt x="1193" y="5635"/>
                  <a:pt x="1195" y="5634"/>
                </a:cubicBezTo>
                <a:cubicBezTo>
                  <a:pt x="1196" y="5634"/>
                  <a:pt x="1200" y="5632"/>
                  <a:pt x="1227" y="5613"/>
                </a:cubicBezTo>
                <a:cubicBezTo>
                  <a:pt x="1293" y="5568"/>
                  <a:pt x="1357" y="5506"/>
                  <a:pt x="1391" y="5454"/>
                </a:cubicBezTo>
                <a:cubicBezTo>
                  <a:pt x="1400" y="5440"/>
                  <a:pt x="1413" y="5421"/>
                  <a:pt x="1417" y="5416"/>
                </a:cubicBezTo>
                <a:cubicBezTo>
                  <a:pt x="1462" y="5356"/>
                  <a:pt x="1511" y="5309"/>
                  <a:pt x="1557" y="5280"/>
                </a:cubicBezTo>
                <a:cubicBezTo>
                  <a:pt x="1587" y="5261"/>
                  <a:pt x="1623" y="5246"/>
                  <a:pt x="1649" y="5239"/>
                </a:cubicBezTo>
                <a:cubicBezTo>
                  <a:pt x="1662" y="5236"/>
                  <a:pt x="1696" y="5232"/>
                  <a:pt x="1727" y="5229"/>
                </a:cubicBezTo>
                <a:cubicBezTo>
                  <a:pt x="1842" y="5218"/>
                  <a:pt x="1863" y="5216"/>
                  <a:pt x="1899" y="5208"/>
                </a:cubicBezTo>
                <a:cubicBezTo>
                  <a:pt x="1915" y="5204"/>
                  <a:pt x="1925" y="5202"/>
                  <a:pt x="1930" y="5200"/>
                </a:cubicBezTo>
                <a:cubicBezTo>
                  <a:pt x="1929" y="5201"/>
                  <a:pt x="1927" y="5202"/>
                  <a:pt x="1925" y="5203"/>
                </a:cubicBezTo>
                <a:cubicBezTo>
                  <a:pt x="1892" y="5221"/>
                  <a:pt x="1845" y="5258"/>
                  <a:pt x="1817" y="5288"/>
                </a:cubicBezTo>
                <a:cubicBezTo>
                  <a:pt x="1808" y="5298"/>
                  <a:pt x="1783" y="5331"/>
                  <a:pt x="1783" y="5337"/>
                </a:cubicBezTo>
                <a:lnTo>
                  <a:pt x="1783" y="5337"/>
                </a:lnTo>
                <a:cubicBezTo>
                  <a:pt x="1782" y="5337"/>
                  <a:pt x="1778" y="5340"/>
                  <a:pt x="1774" y="5351"/>
                </a:cubicBezTo>
                <a:cubicBezTo>
                  <a:pt x="1771" y="5357"/>
                  <a:pt x="1763" y="5372"/>
                  <a:pt x="1757" y="5385"/>
                </a:cubicBezTo>
                <a:cubicBezTo>
                  <a:pt x="1748" y="5404"/>
                  <a:pt x="1746" y="5408"/>
                  <a:pt x="1746" y="5410"/>
                </a:cubicBezTo>
                <a:cubicBezTo>
                  <a:pt x="1746" y="5409"/>
                  <a:pt x="1746" y="5409"/>
                  <a:pt x="1746" y="5409"/>
                </a:cubicBezTo>
                <a:cubicBezTo>
                  <a:pt x="1746" y="5410"/>
                  <a:pt x="1744" y="5413"/>
                  <a:pt x="1741" y="5416"/>
                </a:cubicBezTo>
                <a:cubicBezTo>
                  <a:pt x="1738" y="5420"/>
                  <a:pt x="1729" y="5433"/>
                  <a:pt x="1720" y="5445"/>
                </a:cubicBezTo>
                <a:cubicBezTo>
                  <a:pt x="1675" y="5507"/>
                  <a:pt x="1604" y="5590"/>
                  <a:pt x="1589" y="5599"/>
                </a:cubicBezTo>
                <a:cubicBezTo>
                  <a:pt x="1535" y="5632"/>
                  <a:pt x="1516" y="5641"/>
                  <a:pt x="1455" y="5663"/>
                </a:cubicBezTo>
                <a:cubicBezTo>
                  <a:pt x="1443" y="5667"/>
                  <a:pt x="1429" y="5672"/>
                  <a:pt x="1425" y="5673"/>
                </a:cubicBezTo>
                <a:cubicBezTo>
                  <a:pt x="1421" y="5675"/>
                  <a:pt x="1407" y="5680"/>
                  <a:pt x="1393" y="5684"/>
                </a:cubicBezTo>
                <a:cubicBezTo>
                  <a:pt x="1379" y="5689"/>
                  <a:pt x="1363" y="5694"/>
                  <a:pt x="1356" y="5697"/>
                </a:cubicBezTo>
                <a:cubicBezTo>
                  <a:pt x="1343" y="5703"/>
                  <a:pt x="1276" y="5718"/>
                  <a:pt x="1253" y="5721"/>
                </a:cubicBezTo>
                <a:cubicBezTo>
                  <a:pt x="1245" y="5722"/>
                  <a:pt x="1219" y="5725"/>
                  <a:pt x="1195" y="5727"/>
                </a:cubicBezTo>
                <a:cubicBezTo>
                  <a:pt x="1172" y="5730"/>
                  <a:pt x="1138" y="5733"/>
                  <a:pt x="1121" y="5735"/>
                </a:cubicBezTo>
                <a:lnTo>
                  <a:pt x="1110" y="5736"/>
                </a:lnTo>
                <a:lnTo>
                  <a:pt x="1120" y="5732"/>
                </a:lnTo>
                <a:cubicBezTo>
                  <a:pt x="1135" y="5724"/>
                  <a:pt x="1152" y="5716"/>
                  <a:pt x="1157" y="5713"/>
                </a:cubicBezTo>
                <a:moveTo>
                  <a:pt x="1535" y="5267"/>
                </a:moveTo>
                <a:lnTo>
                  <a:pt x="1538" y="5263"/>
                </a:lnTo>
                <a:cubicBezTo>
                  <a:pt x="1548" y="5253"/>
                  <a:pt x="1559" y="5240"/>
                  <a:pt x="1563" y="5235"/>
                </a:cubicBezTo>
                <a:cubicBezTo>
                  <a:pt x="1589" y="5203"/>
                  <a:pt x="1625" y="5177"/>
                  <a:pt x="1658" y="5164"/>
                </a:cubicBezTo>
                <a:cubicBezTo>
                  <a:pt x="1666" y="5161"/>
                  <a:pt x="1676" y="5157"/>
                  <a:pt x="1679" y="5155"/>
                </a:cubicBezTo>
                <a:cubicBezTo>
                  <a:pt x="1682" y="5154"/>
                  <a:pt x="1691" y="5152"/>
                  <a:pt x="1700" y="5151"/>
                </a:cubicBezTo>
                <a:cubicBezTo>
                  <a:pt x="1714" y="5150"/>
                  <a:pt x="1718" y="5149"/>
                  <a:pt x="1719" y="5148"/>
                </a:cubicBezTo>
                <a:cubicBezTo>
                  <a:pt x="1724" y="5147"/>
                  <a:pt x="1754" y="5148"/>
                  <a:pt x="1782" y="5151"/>
                </a:cubicBezTo>
                <a:cubicBezTo>
                  <a:pt x="1795" y="5152"/>
                  <a:pt x="1832" y="5156"/>
                  <a:pt x="1864" y="5160"/>
                </a:cubicBezTo>
                <a:cubicBezTo>
                  <a:pt x="1895" y="5164"/>
                  <a:pt x="1929" y="5168"/>
                  <a:pt x="1939" y="5168"/>
                </a:cubicBezTo>
                <a:cubicBezTo>
                  <a:pt x="1945" y="5168"/>
                  <a:pt x="1952" y="5169"/>
                  <a:pt x="1957" y="5169"/>
                </a:cubicBezTo>
                <a:cubicBezTo>
                  <a:pt x="1866" y="5192"/>
                  <a:pt x="1852" y="5194"/>
                  <a:pt x="1772" y="5201"/>
                </a:cubicBezTo>
                <a:cubicBezTo>
                  <a:pt x="1642" y="5213"/>
                  <a:pt x="1622" y="5218"/>
                  <a:pt x="1559" y="5254"/>
                </a:cubicBezTo>
                <a:lnTo>
                  <a:pt x="1535" y="5267"/>
                </a:lnTo>
                <a:moveTo>
                  <a:pt x="1763" y="4116"/>
                </a:moveTo>
                <a:lnTo>
                  <a:pt x="1763" y="4116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0000" tIns="45000" rIns="90000" bIns="45000" anchor="ctr" anchorCtr="1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3;p25">
            <a:extLst>
              <a:ext uri="{FF2B5EF4-FFF2-40B4-BE49-F238E27FC236}">
                <a16:creationId xmlns:a16="http://schemas.microsoft.com/office/drawing/2014/main" id="{13EA3204-B32C-A5BF-0D42-4A3EDCC9E53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381647" y="136629"/>
            <a:ext cx="6645441" cy="59689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power</a:t>
            </a:r>
          </a:p>
        </p:txBody>
      </p:sp>
      <p:sp>
        <p:nvSpPr>
          <p:cNvPr id="2" name="Google Shape;213;p25">
            <a:extLst>
              <a:ext uri="{FF2B5EF4-FFF2-40B4-BE49-F238E27FC236}">
                <a16:creationId xmlns:a16="http://schemas.microsoft.com/office/drawing/2014/main" id="{1718A820-8AF0-F37F-C5A0-EA7D782B1354}"/>
              </a:ext>
            </a:extLst>
          </p:cNvPr>
          <p:cNvSpPr txBox="1">
            <a:spLocks/>
          </p:cNvSpPr>
          <p:nvPr/>
        </p:nvSpPr>
        <p:spPr>
          <a:xfrm>
            <a:off x="-1467459" y="637892"/>
            <a:ext cx="5168742" cy="596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9pPr>
          </a:lstStyle>
          <a:p>
            <a:r>
              <a:rPr lang="en-US" sz="2000" b="1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first floor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B7C51C0-5A34-EFA3-7AAB-7390E5C28B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1647" y="1070871"/>
            <a:ext cx="5966743" cy="4072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4644669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5">
          <a:extLst>
            <a:ext uri="{FF2B5EF4-FFF2-40B4-BE49-F238E27FC236}">
              <a16:creationId xmlns:a16="http://schemas.microsoft.com/office/drawing/2014/main" id="{3D2FF527-64D5-5A85-E532-EF74CFA371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32">
            <a:extLst>
              <a:ext uri="{FF2B5EF4-FFF2-40B4-BE49-F238E27FC236}">
                <a16:creationId xmlns:a16="http://schemas.microsoft.com/office/drawing/2014/main" id="{46BF0AF5-31AC-44AD-2DE8-EAC85F0066F6}"/>
              </a:ext>
            </a:extLst>
          </p:cNvPr>
          <p:cNvSpPr/>
          <p:nvPr/>
        </p:nvSpPr>
        <p:spPr>
          <a:xfrm rot="-439947" flipH="1">
            <a:off x="-136520" y="3139396"/>
            <a:ext cx="1477129" cy="3223944"/>
          </a:xfrm>
          <a:custGeom>
            <a:avLst/>
            <a:gdLst/>
            <a:ahLst/>
            <a:cxnLst/>
            <a:rect l="l" t="t" r="r" b="b"/>
            <a:pathLst>
              <a:path w="2936" h="6408" extrusionOk="0">
                <a:moveTo>
                  <a:pt x="2511" y="4617"/>
                </a:moveTo>
                <a:lnTo>
                  <a:pt x="2511" y="4617"/>
                </a:lnTo>
                <a:cubicBezTo>
                  <a:pt x="2512" y="4617"/>
                  <a:pt x="2514" y="4616"/>
                  <a:pt x="2514" y="4615"/>
                </a:cubicBezTo>
                <a:cubicBezTo>
                  <a:pt x="2517" y="4609"/>
                  <a:pt x="2512" y="4533"/>
                  <a:pt x="2510" y="4524"/>
                </a:cubicBezTo>
                <a:cubicBezTo>
                  <a:pt x="2508" y="4519"/>
                  <a:pt x="2506" y="4511"/>
                  <a:pt x="2505" y="4506"/>
                </a:cubicBezTo>
                <a:cubicBezTo>
                  <a:pt x="2499" y="4478"/>
                  <a:pt x="2459" y="4432"/>
                  <a:pt x="2415" y="4401"/>
                </a:cubicBezTo>
                <a:cubicBezTo>
                  <a:pt x="2408" y="4395"/>
                  <a:pt x="2400" y="4390"/>
                  <a:pt x="2398" y="4388"/>
                </a:cubicBezTo>
                <a:cubicBezTo>
                  <a:pt x="2388" y="4379"/>
                  <a:pt x="2348" y="4357"/>
                  <a:pt x="2324" y="4348"/>
                </a:cubicBezTo>
                <a:cubicBezTo>
                  <a:pt x="2236" y="4313"/>
                  <a:pt x="2159" y="4300"/>
                  <a:pt x="2067" y="4306"/>
                </a:cubicBezTo>
                <a:cubicBezTo>
                  <a:pt x="2023" y="4308"/>
                  <a:pt x="1962" y="4317"/>
                  <a:pt x="1950" y="4323"/>
                </a:cubicBezTo>
                <a:cubicBezTo>
                  <a:pt x="1947" y="4325"/>
                  <a:pt x="1937" y="4329"/>
                  <a:pt x="1928" y="4332"/>
                </a:cubicBezTo>
                <a:cubicBezTo>
                  <a:pt x="1906" y="4341"/>
                  <a:pt x="1866" y="4366"/>
                  <a:pt x="1845" y="4385"/>
                </a:cubicBezTo>
                <a:cubicBezTo>
                  <a:pt x="1835" y="4393"/>
                  <a:pt x="1819" y="4411"/>
                  <a:pt x="1808" y="4425"/>
                </a:cubicBezTo>
                <a:cubicBezTo>
                  <a:pt x="1799" y="4438"/>
                  <a:pt x="1788" y="4451"/>
                  <a:pt x="1786" y="4454"/>
                </a:cubicBezTo>
                <a:cubicBezTo>
                  <a:pt x="1784" y="4457"/>
                  <a:pt x="1781" y="4462"/>
                  <a:pt x="1781" y="4465"/>
                </a:cubicBezTo>
                <a:cubicBezTo>
                  <a:pt x="1781" y="4465"/>
                  <a:pt x="1780" y="4467"/>
                  <a:pt x="1779" y="4468"/>
                </a:cubicBezTo>
                <a:cubicBezTo>
                  <a:pt x="1776" y="4470"/>
                  <a:pt x="1768" y="4480"/>
                  <a:pt x="1734" y="4531"/>
                </a:cubicBezTo>
                <a:cubicBezTo>
                  <a:pt x="1726" y="4543"/>
                  <a:pt x="1716" y="4555"/>
                  <a:pt x="1701" y="4574"/>
                </a:cubicBezTo>
                <a:cubicBezTo>
                  <a:pt x="1658" y="4631"/>
                  <a:pt x="1656" y="4633"/>
                  <a:pt x="1625" y="4654"/>
                </a:cubicBezTo>
                <a:cubicBezTo>
                  <a:pt x="1578" y="4686"/>
                  <a:pt x="1485" y="4746"/>
                  <a:pt x="1459" y="4761"/>
                </a:cubicBezTo>
                <a:cubicBezTo>
                  <a:pt x="1389" y="4801"/>
                  <a:pt x="1358" y="4836"/>
                  <a:pt x="1326" y="4908"/>
                </a:cubicBezTo>
                <a:cubicBezTo>
                  <a:pt x="1319" y="4924"/>
                  <a:pt x="1300" y="4949"/>
                  <a:pt x="1247" y="5018"/>
                </a:cubicBezTo>
                <a:cubicBezTo>
                  <a:pt x="1244" y="5022"/>
                  <a:pt x="1241" y="5025"/>
                  <a:pt x="1240" y="5025"/>
                </a:cubicBezTo>
                <a:cubicBezTo>
                  <a:pt x="1231" y="5027"/>
                  <a:pt x="1188" y="5067"/>
                  <a:pt x="1174" y="5083"/>
                </a:cubicBezTo>
                <a:cubicBezTo>
                  <a:pt x="1160" y="5100"/>
                  <a:pt x="1105" y="5177"/>
                  <a:pt x="1106" y="5186"/>
                </a:cubicBezTo>
                <a:cubicBezTo>
                  <a:pt x="1106" y="5185"/>
                  <a:pt x="1106" y="5185"/>
                  <a:pt x="1106" y="5185"/>
                </a:cubicBezTo>
                <a:cubicBezTo>
                  <a:pt x="1105" y="5186"/>
                  <a:pt x="1102" y="5191"/>
                  <a:pt x="1099" y="5197"/>
                </a:cubicBezTo>
                <a:cubicBezTo>
                  <a:pt x="1100" y="5191"/>
                  <a:pt x="1100" y="5190"/>
                  <a:pt x="1100" y="5189"/>
                </a:cubicBezTo>
                <a:cubicBezTo>
                  <a:pt x="1100" y="5184"/>
                  <a:pt x="1109" y="5148"/>
                  <a:pt x="1126" y="5088"/>
                </a:cubicBezTo>
                <a:cubicBezTo>
                  <a:pt x="1138" y="5042"/>
                  <a:pt x="1154" y="4987"/>
                  <a:pt x="1161" y="4970"/>
                </a:cubicBezTo>
                <a:cubicBezTo>
                  <a:pt x="1163" y="4966"/>
                  <a:pt x="1167" y="4954"/>
                  <a:pt x="1167" y="4950"/>
                </a:cubicBezTo>
                <a:cubicBezTo>
                  <a:pt x="1168" y="4947"/>
                  <a:pt x="1181" y="4916"/>
                  <a:pt x="1195" y="4886"/>
                </a:cubicBezTo>
                <a:cubicBezTo>
                  <a:pt x="1203" y="4868"/>
                  <a:pt x="1227" y="4827"/>
                  <a:pt x="1279" y="4739"/>
                </a:cubicBezTo>
                <a:cubicBezTo>
                  <a:pt x="1288" y="4725"/>
                  <a:pt x="1296" y="4710"/>
                  <a:pt x="1303" y="4699"/>
                </a:cubicBezTo>
                <a:cubicBezTo>
                  <a:pt x="1311" y="4684"/>
                  <a:pt x="1313" y="4681"/>
                  <a:pt x="1313" y="4680"/>
                </a:cubicBezTo>
                <a:cubicBezTo>
                  <a:pt x="1314" y="4679"/>
                  <a:pt x="1317" y="4677"/>
                  <a:pt x="1322" y="4668"/>
                </a:cubicBezTo>
                <a:cubicBezTo>
                  <a:pt x="1325" y="4662"/>
                  <a:pt x="1328" y="4658"/>
                  <a:pt x="1330" y="4657"/>
                </a:cubicBezTo>
                <a:cubicBezTo>
                  <a:pt x="1332" y="4655"/>
                  <a:pt x="1335" y="4652"/>
                  <a:pt x="1335" y="4649"/>
                </a:cubicBezTo>
                <a:cubicBezTo>
                  <a:pt x="1336" y="4646"/>
                  <a:pt x="1344" y="4631"/>
                  <a:pt x="1357" y="4608"/>
                </a:cubicBezTo>
                <a:cubicBezTo>
                  <a:pt x="1376" y="4574"/>
                  <a:pt x="1408" y="4518"/>
                  <a:pt x="1407" y="4513"/>
                </a:cubicBezTo>
                <a:cubicBezTo>
                  <a:pt x="1407" y="4514"/>
                  <a:pt x="1407" y="4514"/>
                  <a:pt x="1407" y="4514"/>
                </a:cubicBezTo>
                <a:cubicBezTo>
                  <a:pt x="1408" y="4513"/>
                  <a:pt x="1411" y="4505"/>
                  <a:pt x="1417" y="4494"/>
                </a:cubicBezTo>
                <a:cubicBezTo>
                  <a:pt x="1427" y="4476"/>
                  <a:pt x="1443" y="4443"/>
                  <a:pt x="1465" y="4392"/>
                </a:cubicBezTo>
                <a:cubicBezTo>
                  <a:pt x="1482" y="4354"/>
                  <a:pt x="1512" y="4318"/>
                  <a:pt x="1568" y="4269"/>
                </a:cubicBezTo>
                <a:cubicBezTo>
                  <a:pt x="1576" y="4262"/>
                  <a:pt x="1590" y="4250"/>
                  <a:pt x="1591" y="4247"/>
                </a:cubicBezTo>
                <a:lnTo>
                  <a:pt x="1592" y="4247"/>
                </a:lnTo>
                <a:cubicBezTo>
                  <a:pt x="1597" y="4246"/>
                  <a:pt x="1629" y="4219"/>
                  <a:pt x="1631" y="4216"/>
                </a:cubicBezTo>
                <a:cubicBezTo>
                  <a:pt x="1632" y="4216"/>
                  <a:pt x="1634" y="4214"/>
                  <a:pt x="1637" y="4212"/>
                </a:cubicBezTo>
                <a:cubicBezTo>
                  <a:pt x="1640" y="4210"/>
                  <a:pt x="1650" y="4202"/>
                  <a:pt x="1660" y="4194"/>
                </a:cubicBezTo>
                <a:cubicBezTo>
                  <a:pt x="1699" y="4163"/>
                  <a:pt x="1758" y="4119"/>
                  <a:pt x="1763" y="4116"/>
                </a:cubicBezTo>
                <a:cubicBezTo>
                  <a:pt x="1765" y="4116"/>
                  <a:pt x="1770" y="4113"/>
                  <a:pt x="1778" y="4109"/>
                </a:cubicBezTo>
                <a:cubicBezTo>
                  <a:pt x="1794" y="4101"/>
                  <a:pt x="1814" y="4093"/>
                  <a:pt x="1819" y="4092"/>
                </a:cubicBezTo>
                <a:cubicBezTo>
                  <a:pt x="1822" y="4092"/>
                  <a:pt x="1828" y="4089"/>
                  <a:pt x="1833" y="4087"/>
                </a:cubicBezTo>
                <a:cubicBezTo>
                  <a:pt x="1838" y="4084"/>
                  <a:pt x="1847" y="4080"/>
                  <a:pt x="1853" y="4078"/>
                </a:cubicBezTo>
                <a:cubicBezTo>
                  <a:pt x="1866" y="4073"/>
                  <a:pt x="1877" y="4061"/>
                  <a:pt x="1879" y="4048"/>
                </a:cubicBezTo>
                <a:cubicBezTo>
                  <a:pt x="1880" y="4040"/>
                  <a:pt x="1877" y="4032"/>
                  <a:pt x="1871" y="4028"/>
                </a:cubicBezTo>
                <a:cubicBezTo>
                  <a:pt x="1855" y="4014"/>
                  <a:pt x="1831" y="4025"/>
                  <a:pt x="1800" y="4059"/>
                </a:cubicBezTo>
                <a:cubicBezTo>
                  <a:pt x="1790" y="4069"/>
                  <a:pt x="1776" y="4082"/>
                  <a:pt x="1769" y="4086"/>
                </a:cubicBezTo>
                <a:cubicBezTo>
                  <a:pt x="1762" y="4091"/>
                  <a:pt x="1751" y="4098"/>
                  <a:pt x="1744" y="4102"/>
                </a:cubicBezTo>
                <a:cubicBezTo>
                  <a:pt x="1724" y="4115"/>
                  <a:pt x="1679" y="4148"/>
                  <a:pt x="1657" y="4166"/>
                </a:cubicBezTo>
                <a:cubicBezTo>
                  <a:pt x="1645" y="4176"/>
                  <a:pt x="1630" y="4188"/>
                  <a:pt x="1624" y="4193"/>
                </a:cubicBezTo>
                <a:cubicBezTo>
                  <a:pt x="1595" y="4215"/>
                  <a:pt x="1535" y="4267"/>
                  <a:pt x="1521" y="4281"/>
                </a:cubicBezTo>
                <a:cubicBezTo>
                  <a:pt x="1519" y="4284"/>
                  <a:pt x="1517" y="4286"/>
                  <a:pt x="1515" y="4288"/>
                </a:cubicBezTo>
                <a:cubicBezTo>
                  <a:pt x="1516" y="4287"/>
                  <a:pt x="1516" y="4286"/>
                  <a:pt x="1516" y="4285"/>
                </a:cubicBezTo>
                <a:cubicBezTo>
                  <a:pt x="1527" y="4263"/>
                  <a:pt x="1567" y="4171"/>
                  <a:pt x="1580" y="4136"/>
                </a:cubicBezTo>
                <a:cubicBezTo>
                  <a:pt x="1594" y="4097"/>
                  <a:pt x="1620" y="4009"/>
                  <a:pt x="1632" y="3954"/>
                </a:cubicBezTo>
                <a:cubicBezTo>
                  <a:pt x="1656" y="3849"/>
                  <a:pt x="1658" y="3751"/>
                  <a:pt x="1641" y="3594"/>
                </a:cubicBezTo>
                <a:cubicBezTo>
                  <a:pt x="1636" y="3549"/>
                  <a:pt x="1636" y="3545"/>
                  <a:pt x="1642" y="3508"/>
                </a:cubicBezTo>
                <a:cubicBezTo>
                  <a:pt x="1648" y="3468"/>
                  <a:pt x="1658" y="3434"/>
                  <a:pt x="1676" y="3397"/>
                </a:cubicBezTo>
                <a:cubicBezTo>
                  <a:pt x="1682" y="3384"/>
                  <a:pt x="1692" y="3362"/>
                  <a:pt x="1699" y="3347"/>
                </a:cubicBezTo>
                <a:cubicBezTo>
                  <a:pt x="1706" y="3332"/>
                  <a:pt x="1717" y="3310"/>
                  <a:pt x="1724" y="3298"/>
                </a:cubicBezTo>
                <a:cubicBezTo>
                  <a:pt x="1734" y="3281"/>
                  <a:pt x="1737" y="3276"/>
                  <a:pt x="1737" y="3275"/>
                </a:cubicBezTo>
                <a:cubicBezTo>
                  <a:pt x="1738" y="3272"/>
                  <a:pt x="1753" y="3251"/>
                  <a:pt x="1797" y="3186"/>
                </a:cubicBezTo>
                <a:cubicBezTo>
                  <a:pt x="1808" y="3170"/>
                  <a:pt x="1820" y="3152"/>
                  <a:pt x="1824" y="3146"/>
                </a:cubicBezTo>
                <a:cubicBezTo>
                  <a:pt x="1838" y="3126"/>
                  <a:pt x="1843" y="3122"/>
                  <a:pt x="1888" y="3089"/>
                </a:cubicBezTo>
                <a:cubicBezTo>
                  <a:pt x="1919" y="3066"/>
                  <a:pt x="1932" y="3058"/>
                  <a:pt x="1956" y="3047"/>
                </a:cubicBezTo>
                <a:cubicBezTo>
                  <a:pt x="2002" y="3027"/>
                  <a:pt x="2070" y="3007"/>
                  <a:pt x="2153" y="2990"/>
                </a:cubicBezTo>
                <a:cubicBezTo>
                  <a:pt x="2218" y="2977"/>
                  <a:pt x="2279" y="2955"/>
                  <a:pt x="2300" y="2936"/>
                </a:cubicBezTo>
                <a:cubicBezTo>
                  <a:pt x="2305" y="2932"/>
                  <a:pt x="2338" y="2898"/>
                  <a:pt x="2348" y="2888"/>
                </a:cubicBezTo>
                <a:cubicBezTo>
                  <a:pt x="2377" y="2858"/>
                  <a:pt x="2461" y="2822"/>
                  <a:pt x="2493" y="2827"/>
                </a:cubicBezTo>
                <a:cubicBezTo>
                  <a:pt x="2504" y="2829"/>
                  <a:pt x="2511" y="2835"/>
                  <a:pt x="2549" y="2876"/>
                </a:cubicBezTo>
                <a:cubicBezTo>
                  <a:pt x="2597" y="2929"/>
                  <a:pt x="2663" y="2982"/>
                  <a:pt x="2722" y="3014"/>
                </a:cubicBezTo>
                <a:cubicBezTo>
                  <a:pt x="2755" y="3032"/>
                  <a:pt x="2771" y="3037"/>
                  <a:pt x="2819" y="3044"/>
                </a:cubicBezTo>
                <a:cubicBezTo>
                  <a:pt x="2872" y="3052"/>
                  <a:pt x="2882" y="3055"/>
                  <a:pt x="2905" y="3071"/>
                </a:cubicBezTo>
                <a:lnTo>
                  <a:pt x="2936" y="3093"/>
                </a:lnTo>
                <a:lnTo>
                  <a:pt x="2927" y="3070"/>
                </a:lnTo>
                <a:cubicBezTo>
                  <a:pt x="2924" y="3063"/>
                  <a:pt x="2919" y="3046"/>
                  <a:pt x="2915" y="3031"/>
                </a:cubicBezTo>
                <a:cubicBezTo>
                  <a:pt x="2901" y="2981"/>
                  <a:pt x="2874" y="2926"/>
                  <a:pt x="2837" y="2872"/>
                </a:cubicBezTo>
                <a:cubicBezTo>
                  <a:pt x="2833" y="2866"/>
                  <a:pt x="2825" y="2853"/>
                  <a:pt x="2818" y="2842"/>
                </a:cubicBezTo>
                <a:cubicBezTo>
                  <a:pt x="2791" y="2798"/>
                  <a:pt x="2757" y="2761"/>
                  <a:pt x="2719" y="2733"/>
                </a:cubicBezTo>
                <a:cubicBezTo>
                  <a:pt x="2656" y="2685"/>
                  <a:pt x="2608" y="2666"/>
                  <a:pt x="2547" y="2664"/>
                </a:cubicBezTo>
                <a:cubicBezTo>
                  <a:pt x="2495" y="2662"/>
                  <a:pt x="2473" y="2666"/>
                  <a:pt x="2400" y="2688"/>
                </a:cubicBezTo>
                <a:cubicBezTo>
                  <a:pt x="2363" y="2699"/>
                  <a:pt x="2324" y="2710"/>
                  <a:pt x="2313" y="2713"/>
                </a:cubicBezTo>
                <a:cubicBezTo>
                  <a:pt x="2161" y="2749"/>
                  <a:pt x="2159" y="2749"/>
                  <a:pt x="2102" y="2785"/>
                </a:cubicBezTo>
                <a:cubicBezTo>
                  <a:pt x="2065" y="2809"/>
                  <a:pt x="2059" y="2813"/>
                  <a:pt x="2053" y="2819"/>
                </a:cubicBezTo>
                <a:cubicBezTo>
                  <a:pt x="2050" y="2822"/>
                  <a:pt x="2041" y="2829"/>
                  <a:pt x="2034" y="2835"/>
                </a:cubicBezTo>
                <a:cubicBezTo>
                  <a:pt x="2017" y="2848"/>
                  <a:pt x="1940" y="2935"/>
                  <a:pt x="1919" y="2964"/>
                </a:cubicBezTo>
                <a:cubicBezTo>
                  <a:pt x="1910" y="2976"/>
                  <a:pt x="1902" y="2988"/>
                  <a:pt x="1900" y="2991"/>
                </a:cubicBezTo>
                <a:cubicBezTo>
                  <a:pt x="1897" y="2994"/>
                  <a:pt x="1892" y="3002"/>
                  <a:pt x="1887" y="3008"/>
                </a:cubicBezTo>
                <a:cubicBezTo>
                  <a:pt x="1883" y="3015"/>
                  <a:pt x="1878" y="3021"/>
                  <a:pt x="1876" y="3023"/>
                </a:cubicBezTo>
                <a:cubicBezTo>
                  <a:pt x="1870" y="3031"/>
                  <a:pt x="1839" y="3078"/>
                  <a:pt x="1835" y="3087"/>
                </a:cubicBezTo>
                <a:cubicBezTo>
                  <a:pt x="1833" y="3092"/>
                  <a:pt x="1827" y="3101"/>
                  <a:pt x="1822" y="3108"/>
                </a:cubicBezTo>
                <a:cubicBezTo>
                  <a:pt x="1818" y="3115"/>
                  <a:pt x="1812" y="3124"/>
                  <a:pt x="1810" y="3128"/>
                </a:cubicBezTo>
                <a:cubicBezTo>
                  <a:pt x="1807" y="3132"/>
                  <a:pt x="1803" y="3138"/>
                  <a:pt x="1802" y="3140"/>
                </a:cubicBezTo>
                <a:cubicBezTo>
                  <a:pt x="1799" y="3143"/>
                  <a:pt x="1793" y="3153"/>
                  <a:pt x="1786" y="3162"/>
                </a:cubicBezTo>
                <a:cubicBezTo>
                  <a:pt x="1780" y="3172"/>
                  <a:pt x="1773" y="3182"/>
                  <a:pt x="1770" y="3186"/>
                </a:cubicBezTo>
                <a:cubicBezTo>
                  <a:pt x="1748" y="3216"/>
                  <a:pt x="1726" y="3249"/>
                  <a:pt x="1714" y="3270"/>
                </a:cubicBezTo>
                <a:cubicBezTo>
                  <a:pt x="1688" y="3316"/>
                  <a:pt x="1687" y="3319"/>
                  <a:pt x="1649" y="3401"/>
                </a:cubicBezTo>
                <a:cubicBezTo>
                  <a:pt x="1634" y="3435"/>
                  <a:pt x="1622" y="3475"/>
                  <a:pt x="1619" y="3500"/>
                </a:cubicBezTo>
                <a:cubicBezTo>
                  <a:pt x="1618" y="3508"/>
                  <a:pt x="1617" y="3515"/>
                  <a:pt x="1617" y="3517"/>
                </a:cubicBezTo>
                <a:cubicBezTo>
                  <a:pt x="1617" y="3517"/>
                  <a:pt x="1617" y="3519"/>
                  <a:pt x="1617" y="3520"/>
                </a:cubicBezTo>
                <a:cubicBezTo>
                  <a:pt x="1616" y="3519"/>
                  <a:pt x="1616" y="3517"/>
                  <a:pt x="1616" y="3516"/>
                </a:cubicBezTo>
                <a:cubicBezTo>
                  <a:pt x="1613" y="3505"/>
                  <a:pt x="1596" y="3454"/>
                  <a:pt x="1587" y="3430"/>
                </a:cubicBezTo>
                <a:cubicBezTo>
                  <a:pt x="1580" y="3412"/>
                  <a:pt x="1573" y="3389"/>
                  <a:pt x="1565" y="3359"/>
                </a:cubicBezTo>
                <a:cubicBezTo>
                  <a:pt x="1559" y="3335"/>
                  <a:pt x="1547" y="3252"/>
                  <a:pt x="1545" y="3218"/>
                </a:cubicBezTo>
                <a:lnTo>
                  <a:pt x="1543" y="3188"/>
                </a:lnTo>
                <a:lnTo>
                  <a:pt x="1557" y="3159"/>
                </a:lnTo>
                <a:cubicBezTo>
                  <a:pt x="1580" y="3110"/>
                  <a:pt x="1582" y="3107"/>
                  <a:pt x="1608" y="3064"/>
                </a:cubicBezTo>
                <a:cubicBezTo>
                  <a:pt x="1644" y="3004"/>
                  <a:pt x="1683" y="2946"/>
                  <a:pt x="1699" y="2929"/>
                </a:cubicBezTo>
                <a:cubicBezTo>
                  <a:pt x="1703" y="2925"/>
                  <a:pt x="1715" y="2916"/>
                  <a:pt x="1725" y="2911"/>
                </a:cubicBezTo>
                <a:cubicBezTo>
                  <a:pt x="1759" y="2891"/>
                  <a:pt x="1775" y="2863"/>
                  <a:pt x="1764" y="2840"/>
                </a:cubicBezTo>
                <a:cubicBezTo>
                  <a:pt x="1757" y="2826"/>
                  <a:pt x="1747" y="2822"/>
                  <a:pt x="1732" y="2826"/>
                </a:cubicBezTo>
                <a:cubicBezTo>
                  <a:pt x="1714" y="2831"/>
                  <a:pt x="1702" y="2847"/>
                  <a:pt x="1689" y="2885"/>
                </a:cubicBezTo>
                <a:cubicBezTo>
                  <a:pt x="1681" y="2909"/>
                  <a:pt x="1674" y="2922"/>
                  <a:pt x="1660" y="2941"/>
                </a:cubicBezTo>
                <a:cubicBezTo>
                  <a:pt x="1625" y="2988"/>
                  <a:pt x="1570" y="3076"/>
                  <a:pt x="1553" y="3113"/>
                </a:cubicBezTo>
                <a:cubicBezTo>
                  <a:pt x="1550" y="3120"/>
                  <a:pt x="1544" y="3131"/>
                  <a:pt x="1541" y="3137"/>
                </a:cubicBezTo>
                <a:lnTo>
                  <a:pt x="1540" y="3139"/>
                </a:lnTo>
                <a:lnTo>
                  <a:pt x="1539" y="3123"/>
                </a:lnTo>
                <a:cubicBezTo>
                  <a:pt x="1537" y="3107"/>
                  <a:pt x="1536" y="3091"/>
                  <a:pt x="1535" y="3087"/>
                </a:cubicBezTo>
                <a:cubicBezTo>
                  <a:pt x="1535" y="3083"/>
                  <a:pt x="1532" y="3050"/>
                  <a:pt x="1528" y="3015"/>
                </a:cubicBezTo>
                <a:cubicBezTo>
                  <a:pt x="1525" y="2980"/>
                  <a:pt x="1521" y="2945"/>
                  <a:pt x="1519" y="2938"/>
                </a:cubicBezTo>
                <a:cubicBezTo>
                  <a:pt x="1517" y="2931"/>
                  <a:pt x="1516" y="2922"/>
                  <a:pt x="1516" y="2917"/>
                </a:cubicBezTo>
                <a:cubicBezTo>
                  <a:pt x="1516" y="2912"/>
                  <a:pt x="1517" y="2895"/>
                  <a:pt x="1517" y="2882"/>
                </a:cubicBezTo>
                <a:cubicBezTo>
                  <a:pt x="1517" y="2868"/>
                  <a:pt x="1518" y="2847"/>
                  <a:pt x="1519" y="2835"/>
                </a:cubicBezTo>
                <a:cubicBezTo>
                  <a:pt x="1520" y="2824"/>
                  <a:pt x="1520" y="2806"/>
                  <a:pt x="1521" y="2798"/>
                </a:cubicBezTo>
                <a:cubicBezTo>
                  <a:pt x="1521" y="2789"/>
                  <a:pt x="1522" y="2768"/>
                  <a:pt x="1524" y="2753"/>
                </a:cubicBezTo>
                <a:cubicBezTo>
                  <a:pt x="1528" y="2706"/>
                  <a:pt x="1529" y="2697"/>
                  <a:pt x="1529" y="2691"/>
                </a:cubicBezTo>
                <a:cubicBezTo>
                  <a:pt x="1529" y="2688"/>
                  <a:pt x="1530" y="2683"/>
                  <a:pt x="1531" y="2681"/>
                </a:cubicBezTo>
                <a:cubicBezTo>
                  <a:pt x="1532" y="2678"/>
                  <a:pt x="1533" y="2670"/>
                  <a:pt x="1533" y="2664"/>
                </a:cubicBezTo>
                <a:cubicBezTo>
                  <a:pt x="1535" y="2634"/>
                  <a:pt x="1539" y="2617"/>
                  <a:pt x="1540" y="2614"/>
                </a:cubicBezTo>
                <a:cubicBezTo>
                  <a:pt x="1542" y="2611"/>
                  <a:pt x="1544" y="2602"/>
                  <a:pt x="1545" y="2597"/>
                </a:cubicBezTo>
                <a:cubicBezTo>
                  <a:pt x="1546" y="2582"/>
                  <a:pt x="1562" y="2531"/>
                  <a:pt x="1570" y="2515"/>
                </a:cubicBezTo>
                <a:cubicBezTo>
                  <a:pt x="1580" y="2494"/>
                  <a:pt x="1584" y="2486"/>
                  <a:pt x="1602" y="2460"/>
                </a:cubicBezTo>
                <a:cubicBezTo>
                  <a:pt x="1641" y="2404"/>
                  <a:pt x="1682" y="2367"/>
                  <a:pt x="1783" y="2299"/>
                </a:cubicBezTo>
                <a:cubicBezTo>
                  <a:pt x="1819" y="2274"/>
                  <a:pt x="1849" y="2251"/>
                  <a:pt x="1858" y="2242"/>
                </a:cubicBezTo>
                <a:cubicBezTo>
                  <a:pt x="1860" y="2240"/>
                  <a:pt x="1867" y="2232"/>
                  <a:pt x="1873" y="2225"/>
                </a:cubicBezTo>
                <a:cubicBezTo>
                  <a:pt x="1889" y="2209"/>
                  <a:pt x="1898" y="2197"/>
                  <a:pt x="1919" y="2168"/>
                </a:cubicBezTo>
                <a:cubicBezTo>
                  <a:pt x="1927" y="2157"/>
                  <a:pt x="1942" y="2132"/>
                  <a:pt x="1953" y="2115"/>
                </a:cubicBezTo>
                <a:cubicBezTo>
                  <a:pt x="1975" y="2079"/>
                  <a:pt x="1976" y="2075"/>
                  <a:pt x="1976" y="2073"/>
                </a:cubicBezTo>
                <a:cubicBezTo>
                  <a:pt x="1976" y="2073"/>
                  <a:pt x="1977" y="2071"/>
                  <a:pt x="1978" y="2070"/>
                </a:cubicBezTo>
                <a:cubicBezTo>
                  <a:pt x="1980" y="2067"/>
                  <a:pt x="1993" y="2045"/>
                  <a:pt x="2005" y="2025"/>
                </a:cubicBezTo>
                <a:cubicBezTo>
                  <a:pt x="2018" y="2003"/>
                  <a:pt x="2035" y="1974"/>
                  <a:pt x="2042" y="1961"/>
                </a:cubicBezTo>
                <a:cubicBezTo>
                  <a:pt x="2061" y="1929"/>
                  <a:pt x="2065" y="1917"/>
                  <a:pt x="2072" y="1870"/>
                </a:cubicBezTo>
                <a:cubicBezTo>
                  <a:pt x="2077" y="1829"/>
                  <a:pt x="2086" y="1791"/>
                  <a:pt x="2102" y="1738"/>
                </a:cubicBezTo>
                <a:cubicBezTo>
                  <a:pt x="2107" y="1724"/>
                  <a:pt x="2112" y="1705"/>
                  <a:pt x="2114" y="1695"/>
                </a:cubicBezTo>
                <a:cubicBezTo>
                  <a:pt x="2115" y="1686"/>
                  <a:pt x="2120" y="1667"/>
                  <a:pt x="2125" y="1652"/>
                </a:cubicBezTo>
                <a:cubicBezTo>
                  <a:pt x="2133" y="1624"/>
                  <a:pt x="2139" y="1617"/>
                  <a:pt x="2165" y="1610"/>
                </a:cubicBezTo>
                <a:cubicBezTo>
                  <a:pt x="2178" y="1607"/>
                  <a:pt x="2180" y="1607"/>
                  <a:pt x="2199" y="1614"/>
                </a:cubicBezTo>
                <a:cubicBezTo>
                  <a:pt x="2211" y="1619"/>
                  <a:pt x="2220" y="1624"/>
                  <a:pt x="2222" y="1626"/>
                </a:cubicBezTo>
                <a:cubicBezTo>
                  <a:pt x="2224" y="1628"/>
                  <a:pt x="2228" y="1631"/>
                  <a:pt x="2231" y="1631"/>
                </a:cubicBezTo>
                <a:cubicBezTo>
                  <a:pt x="2233" y="1632"/>
                  <a:pt x="2238" y="1637"/>
                  <a:pt x="2245" y="1645"/>
                </a:cubicBezTo>
                <a:cubicBezTo>
                  <a:pt x="2259" y="1665"/>
                  <a:pt x="2265" y="1665"/>
                  <a:pt x="2267" y="1665"/>
                </a:cubicBezTo>
                <a:cubicBezTo>
                  <a:pt x="2269" y="1665"/>
                  <a:pt x="2271" y="1664"/>
                  <a:pt x="2272" y="1663"/>
                </a:cubicBezTo>
                <a:cubicBezTo>
                  <a:pt x="2277" y="1658"/>
                  <a:pt x="2281" y="1622"/>
                  <a:pt x="2280" y="1609"/>
                </a:cubicBezTo>
                <a:cubicBezTo>
                  <a:pt x="2279" y="1585"/>
                  <a:pt x="2266" y="1553"/>
                  <a:pt x="2252" y="1541"/>
                </a:cubicBezTo>
                <a:cubicBezTo>
                  <a:pt x="2236" y="1527"/>
                  <a:pt x="2217" y="1525"/>
                  <a:pt x="2160" y="1528"/>
                </a:cubicBezTo>
                <a:cubicBezTo>
                  <a:pt x="2067" y="1534"/>
                  <a:pt x="2052" y="1540"/>
                  <a:pt x="1972" y="1597"/>
                </a:cubicBezTo>
                <a:cubicBezTo>
                  <a:pt x="1966" y="1601"/>
                  <a:pt x="1951" y="1611"/>
                  <a:pt x="1937" y="1620"/>
                </a:cubicBezTo>
                <a:cubicBezTo>
                  <a:pt x="1909" y="1638"/>
                  <a:pt x="1893" y="1652"/>
                  <a:pt x="1860" y="1689"/>
                </a:cubicBezTo>
                <a:cubicBezTo>
                  <a:pt x="1824" y="1732"/>
                  <a:pt x="1803" y="1770"/>
                  <a:pt x="1784" y="1830"/>
                </a:cubicBezTo>
                <a:cubicBezTo>
                  <a:pt x="1780" y="1844"/>
                  <a:pt x="1775" y="1859"/>
                  <a:pt x="1774" y="1862"/>
                </a:cubicBezTo>
                <a:cubicBezTo>
                  <a:pt x="1772" y="1865"/>
                  <a:pt x="1768" y="1882"/>
                  <a:pt x="1763" y="1899"/>
                </a:cubicBezTo>
                <a:cubicBezTo>
                  <a:pt x="1758" y="1916"/>
                  <a:pt x="1751" y="1940"/>
                  <a:pt x="1746" y="1952"/>
                </a:cubicBezTo>
                <a:cubicBezTo>
                  <a:pt x="1733" y="1991"/>
                  <a:pt x="1722" y="2058"/>
                  <a:pt x="1721" y="2111"/>
                </a:cubicBezTo>
                <a:cubicBezTo>
                  <a:pt x="1720" y="2156"/>
                  <a:pt x="1719" y="2169"/>
                  <a:pt x="1714" y="2191"/>
                </a:cubicBezTo>
                <a:cubicBezTo>
                  <a:pt x="1707" y="2221"/>
                  <a:pt x="1705" y="2227"/>
                  <a:pt x="1689" y="2256"/>
                </a:cubicBezTo>
                <a:cubicBezTo>
                  <a:pt x="1681" y="2270"/>
                  <a:pt x="1667" y="2297"/>
                  <a:pt x="1657" y="2317"/>
                </a:cubicBezTo>
                <a:cubicBezTo>
                  <a:pt x="1647" y="2336"/>
                  <a:pt x="1636" y="2358"/>
                  <a:pt x="1631" y="2366"/>
                </a:cubicBezTo>
                <a:cubicBezTo>
                  <a:pt x="1626" y="2374"/>
                  <a:pt x="1615" y="2394"/>
                  <a:pt x="1605" y="2411"/>
                </a:cubicBezTo>
                <a:cubicBezTo>
                  <a:pt x="1595" y="2428"/>
                  <a:pt x="1582" y="2448"/>
                  <a:pt x="1577" y="2455"/>
                </a:cubicBezTo>
                <a:cubicBezTo>
                  <a:pt x="1567" y="2471"/>
                  <a:pt x="1552" y="2497"/>
                  <a:pt x="1547" y="2511"/>
                </a:cubicBezTo>
                <a:cubicBezTo>
                  <a:pt x="1550" y="2479"/>
                  <a:pt x="1544" y="2361"/>
                  <a:pt x="1539" y="2334"/>
                </a:cubicBezTo>
                <a:cubicBezTo>
                  <a:pt x="1537" y="2324"/>
                  <a:pt x="1534" y="2306"/>
                  <a:pt x="1532" y="2296"/>
                </a:cubicBezTo>
                <a:cubicBezTo>
                  <a:pt x="1531" y="2285"/>
                  <a:pt x="1529" y="2272"/>
                  <a:pt x="1528" y="2266"/>
                </a:cubicBezTo>
                <a:cubicBezTo>
                  <a:pt x="1526" y="2260"/>
                  <a:pt x="1524" y="2249"/>
                  <a:pt x="1523" y="2241"/>
                </a:cubicBezTo>
                <a:cubicBezTo>
                  <a:pt x="1522" y="2233"/>
                  <a:pt x="1519" y="2219"/>
                  <a:pt x="1518" y="2211"/>
                </a:cubicBezTo>
                <a:cubicBezTo>
                  <a:pt x="1514" y="2188"/>
                  <a:pt x="1500" y="2130"/>
                  <a:pt x="1494" y="2112"/>
                </a:cubicBezTo>
                <a:cubicBezTo>
                  <a:pt x="1486" y="2084"/>
                  <a:pt x="1476" y="2044"/>
                  <a:pt x="1475" y="2031"/>
                </a:cubicBezTo>
                <a:cubicBezTo>
                  <a:pt x="1472" y="1982"/>
                  <a:pt x="1479" y="1950"/>
                  <a:pt x="1502" y="1899"/>
                </a:cubicBezTo>
                <a:cubicBezTo>
                  <a:pt x="1516" y="1870"/>
                  <a:pt x="1520" y="1853"/>
                  <a:pt x="1522" y="1827"/>
                </a:cubicBezTo>
                <a:cubicBezTo>
                  <a:pt x="1526" y="1753"/>
                  <a:pt x="1557" y="1664"/>
                  <a:pt x="1607" y="1578"/>
                </a:cubicBezTo>
                <a:cubicBezTo>
                  <a:pt x="1612" y="1570"/>
                  <a:pt x="1621" y="1554"/>
                  <a:pt x="1621" y="1551"/>
                </a:cubicBezTo>
                <a:lnTo>
                  <a:pt x="1621" y="1550"/>
                </a:lnTo>
                <a:cubicBezTo>
                  <a:pt x="1629" y="1547"/>
                  <a:pt x="1657" y="1484"/>
                  <a:pt x="1664" y="1461"/>
                </a:cubicBezTo>
                <a:cubicBezTo>
                  <a:pt x="1677" y="1420"/>
                  <a:pt x="1692" y="1341"/>
                  <a:pt x="1693" y="1303"/>
                </a:cubicBezTo>
                <a:cubicBezTo>
                  <a:pt x="1693" y="1284"/>
                  <a:pt x="1693" y="1239"/>
                  <a:pt x="1691" y="1202"/>
                </a:cubicBezTo>
                <a:cubicBezTo>
                  <a:pt x="1685" y="1052"/>
                  <a:pt x="1685" y="1047"/>
                  <a:pt x="1691" y="1006"/>
                </a:cubicBezTo>
                <a:cubicBezTo>
                  <a:pt x="1698" y="954"/>
                  <a:pt x="1712" y="898"/>
                  <a:pt x="1756" y="745"/>
                </a:cubicBezTo>
                <a:cubicBezTo>
                  <a:pt x="1789" y="632"/>
                  <a:pt x="1794" y="585"/>
                  <a:pt x="1788" y="478"/>
                </a:cubicBezTo>
                <a:cubicBezTo>
                  <a:pt x="1784" y="414"/>
                  <a:pt x="1778" y="351"/>
                  <a:pt x="1773" y="326"/>
                </a:cubicBezTo>
                <a:cubicBezTo>
                  <a:pt x="1772" y="321"/>
                  <a:pt x="1769" y="301"/>
                  <a:pt x="1765" y="282"/>
                </a:cubicBezTo>
                <a:cubicBezTo>
                  <a:pt x="1763" y="264"/>
                  <a:pt x="1759" y="244"/>
                  <a:pt x="1759" y="241"/>
                </a:cubicBezTo>
                <a:cubicBezTo>
                  <a:pt x="1758" y="238"/>
                  <a:pt x="1756" y="227"/>
                  <a:pt x="1754" y="216"/>
                </a:cubicBezTo>
                <a:cubicBezTo>
                  <a:pt x="1753" y="208"/>
                  <a:pt x="1751" y="195"/>
                  <a:pt x="1749" y="193"/>
                </a:cubicBezTo>
                <a:cubicBezTo>
                  <a:pt x="1750" y="193"/>
                  <a:pt x="1750" y="193"/>
                  <a:pt x="1750" y="193"/>
                </a:cubicBezTo>
                <a:cubicBezTo>
                  <a:pt x="1749" y="192"/>
                  <a:pt x="1747" y="182"/>
                  <a:pt x="1745" y="167"/>
                </a:cubicBezTo>
                <a:cubicBezTo>
                  <a:pt x="1744" y="155"/>
                  <a:pt x="1741" y="140"/>
                  <a:pt x="1740" y="137"/>
                </a:cubicBezTo>
                <a:cubicBezTo>
                  <a:pt x="1739" y="134"/>
                  <a:pt x="1732" y="92"/>
                  <a:pt x="1726" y="44"/>
                </a:cubicBezTo>
                <a:cubicBezTo>
                  <a:pt x="1720" y="7"/>
                  <a:pt x="1717" y="2"/>
                  <a:pt x="1714" y="0"/>
                </a:cubicBezTo>
                <a:cubicBezTo>
                  <a:pt x="1713" y="0"/>
                  <a:pt x="1712" y="0"/>
                  <a:pt x="1711" y="0"/>
                </a:cubicBezTo>
                <a:cubicBezTo>
                  <a:pt x="1708" y="2"/>
                  <a:pt x="1702" y="14"/>
                  <a:pt x="1695" y="37"/>
                </a:cubicBezTo>
                <a:cubicBezTo>
                  <a:pt x="1689" y="57"/>
                  <a:pt x="1682" y="86"/>
                  <a:pt x="1680" y="101"/>
                </a:cubicBezTo>
                <a:cubicBezTo>
                  <a:pt x="1679" y="116"/>
                  <a:pt x="1676" y="135"/>
                  <a:pt x="1674" y="143"/>
                </a:cubicBezTo>
                <a:cubicBezTo>
                  <a:pt x="1672" y="151"/>
                  <a:pt x="1670" y="161"/>
                  <a:pt x="1669" y="164"/>
                </a:cubicBezTo>
                <a:cubicBezTo>
                  <a:pt x="1669" y="168"/>
                  <a:pt x="1664" y="190"/>
                  <a:pt x="1659" y="213"/>
                </a:cubicBezTo>
                <a:cubicBezTo>
                  <a:pt x="1643" y="285"/>
                  <a:pt x="1642" y="289"/>
                  <a:pt x="1594" y="396"/>
                </a:cubicBezTo>
                <a:cubicBezTo>
                  <a:pt x="1576" y="435"/>
                  <a:pt x="1554" y="483"/>
                  <a:pt x="1549" y="493"/>
                </a:cubicBezTo>
                <a:cubicBezTo>
                  <a:pt x="1547" y="496"/>
                  <a:pt x="1544" y="502"/>
                  <a:pt x="1541" y="508"/>
                </a:cubicBezTo>
                <a:cubicBezTo>
                  <a:pt x="1538" y="514"/>
                  <a:pt x="1518" y="550"/>
                  <a:pt x="1495" y="588"/>
                </a:cubicBezTo>
                <a:cubicBezTo>
                  <a:pt x="1473" y="627"/>
                  <a:pt x="1448" y="671"/>
                  <a:pt x="1441" y="686"/>
                </a:cubicBezTo>
                <a:cubicBezTo>
                  <a:pt x="1433" y="702"/>
                  <a:pt x="1417" y="733"/>
                  <a:pt x="1405" y="756"/>
                </a:cubicBezTo>
                <a:cubicBezTo>
                  <a:pt x="1394" y="778"/>
                  <a:pt x="1381" y="805"/>
                  <a:pt x="1376" y="813"/>
                </a:cubicBezTo>
                <a:cubicBezTo>
                  <a:pt x="1372" y="822"/>
                  <a:pt x="1366" y="833"/>
                  <a:pt x="1364" y="838"/>
                </a:cubicBezTo>
                <a:cubicBezTo>
                  <a:pt x="1350" y="864"/>
                  <a:pt x="1319" y="941"/>
                  <a:pt x="1311" y="966"/>
                </a:cubicBezTo>
                <a:cubicBezTo>
                  <a:pt x="1294" y="1023"/>
                  <a:pt x="1289" y="1056"/>
                  <a:pt x="1289" y="1107"/>
                </a:cubicBezTo>
                <a:cubicBezTo>
                  <a:pt x="1289" y="1156"/>
                  <a:pt x="1295" y="1250"/>
                  <a:pt x="1300" y="1272"/>
                </a:cubicBezTo>
                <a:cubicBezTo>
                  <a:pt x="1303" y="1284"/>
                  <a:pt x="1306" y="1298"/>
                  <a:pt x="1307" y="1305"/>
                </a:cubicBezTo>
                <a:cubicBezTo>
                  <a:pt x="1308" y="1311"/>
                  <a:pt x="1310" y="1319"/>
                  <a:pt x="1311" y="1322"/>
                </a:cubicBezTo>
                <a:cubicBezTo>
                  <a:pt x="1312" y="1324"/>
                  <a:pt x="1314" y="1329"/>
                  <a:pt x="1315" y="1333"/>
                </a:cubicBezTo>
                <a:cubicBezTo>
                  <a:pt x="1317" y="1343"/>
                  <a:pt x="1334" y="1386"/>
                  <a:pt x="1338" y="1394"/>
                </a:cubicBezTo>
                <a:cubicBezTo>
                  <a:pt x="1339" y="1396"/>
                  <a:pt x="1344" y="1408"/>
                  <a:pt x="1349" y="1421"/>
                </a:cubicBezTo>
                <a:cubicBezTo>
                  <a:pt x="1353" y="1433"/>
                  <a:pt x="1360" y="1454"/>
                  <a:pt x="1365" y="1465"/>
                </a:cubicBezTo>
                <a:cubicBezTo>
                  <a:pt x="1393" y="1541"/>
                  <a:pt x="1401" y="1566"/>
                  <a:pt x="1402" y="1592"/>
                </a:cubicBezTo>
                <a:cubicBezTo>
                  <a:pt x="1403" y="1624"/>
                  <a:pt x="1403" y="1677"/>
                  <a:pt x="1402" y="1682"/>
                </a:cubicBezTo>
                <a:cubicBezTo>
                  <a:pt x="1399" y="1692"/>
                  <a:pt x="1410" y="1846"/>
                  <a:pt x="1415" y="1879"/>
                </a:cubicBezTo>
                <a:cubicBezTo>
                  <a:pt x="1421" y="1916"/>
                  <a:pt x="1436" y="1996"/>
                  <a:pt x="1440" y="2003"/>
                </a:cubicBezTo>
                <a:cubicBezTo>
                  <a:pt x="1441" y="2005"/>
                  <a:pt x="1441" y="2008"/>
                  <a:pt x="1441" y="2008"/>
                </a:cubicBezTo>
                <a:cubicBezTo>
                  <a:pt x="1441" y="2011"/>
                  <a:pt x="1446" y="2027"/>
                  <a:pt x="1448" y="2036"/>
                </a:cubicBezTo>
                <a:cubicBezTo>
                  <a:pt x="1452" y="2049"/>
                  <a:pt x="1457" y="2065"/>
                  <a:pt x="1458" y="2071"/>
                </a:cubicBezTo>
                <a:cubicBezTo>
                  <a:pt x="1461" y="2087"/>
                  <a:pt x="1471" y="2124"/>
                  <a:pt x="1479" y="2152"/>
                </a:cubicBezTo>
                <a:cubicBezTo>
                  <a:pt x="1487" y="2177"/>
                  <a:pt x="1494" y="2210"/>
                  <a:pt x="1504" y="2274"/>
                </a:cubicBezTo>
                <a:cubicBezTo>
                  <a:pt x="1505" y="2285"/>
                  <a:pt x="1508" y="2302"/>
                  <a:pt x="1511" y="2311"/>
                </a:cubicBezTo>
                <a:cubicBezTo>
                  <a:pt x="1516" y="2335"/>
                  <a:pt x="1526" y="2466"/>
                  <a:pt x="1524" y="2495"/>
                </a:cubicBezTo>
                <a:cubicBezTo>
                  <a:pt x="1521" y="2562"/>
                  <a:pt x="1518" y="2599"/>
                  <a:pt x="1516" y="2608"/>
                </a:cubicBezTo>
                <a:cubicBezTo>
                  <a:pt x="1515" y="2614"/>
                  <a:pt x="1514" y="2624"/>
                  <a:pt x="1513" y="2629"/>
                </a:cubicBezTo>
                <a:cubicBezTo>
                  <a:pt x="1513" y="2635"/>
                  <a:pt x="1511" y="2647"/>
                  <a:pt x="1510" y="2656"/>
                </a:cubicBezTo>
                <a:cubicBezTo>
                  <a:pt x="1502" y="2720"/>
                  <a:pt x="1500" y="2745"/>
                  <a:pt x="1498" y="2783"/>
                </a:cubicBezTo>
                <a:cubicBezTo>
                  <a:pt x="1497" y="2813"/>
                  <a:pt x="1496" y="2841"/>
                  <a:pt x="1495" y="2854"/>
                </a:cubicBezTo>
                <a:cubicBezTo>
                  <a:pt x="1491" y="2848"/>
                  <a:pt x="1484" y="2838"/>
                  <a:pt x="1476" y="2824"/>
                </a:cubicBezTo>
                <a:cubicBezTo>
                  <a:pt x="1438" y="2760"/>
                  <a:pt x="1401" y="2715"/>
                  <a:pt x="1317" y="2632"/>
                </a:cubicBezTo>
                <a:cubicBezTo>
                  <a:pt x="1307" y="2622"/>
                  <a:pt x="1294" y="2609"/>
                  <a:pt x="1288" y="2602"/>
                </a:cubicBezTo>
                <a:cubicBezTo>
                  <a:pt x="1276" y="2589"/>
                  <a:pt x="1235" y="2559"/>
                  <a:pt x="1204" y="2538"/>
                </a:cubicBezTo>
                <a:cubicBezTo>
                  <a:pt x="1183" y="2524"/>
                  <a:pt x="1135" y="2491"/>
                  <a:pt x="1126" y="2491"/>
                </a:cubicBezTo>
                <a:lnTo>
                  <a:pt x="1126" y="2491"/>
                </a:lnTo>
                <a:cubicBezTo>
                  <a:pt x="1126" y="2488"/>
                  <a:pt x="1120" y="2484"/>
                  <a:pt x="1067" y="2462"/>
                </a:cubicBezTo>
                <a:cubicBezTo>
                  <a:pt x="1031" y="2448"/>
                  <a:pt x="996" y="2435"/>
                  <a:pt x="977" y="2429"/>
                </a:cubicBezTo>
                <a:cubicBezTo>
                  <a:pt x="934" y="2416"/>
                  <a:pt x="905" y="2410"/>
                  <a:pt x="856" y="2404"/>
                </a:cubicBezTo>
                <a:cubicBezTo>
                  <a:pt x="812" y="2398"/>
                  <a:pt x="700" y="2405"/>
                  <a:pt x="652" y="2417"/>
                </a:cubicBezTo>
                <a:cubicBezTo>
                  <a:pt x="569" y="2437"/>
                  <a:pt x="518" y="2468"/>
                  <a:pt x="476" y="2522"/>
                </a:cubicBezTo>
                <a:cubicBezTo>
                  <a:pt x="451" y="2554"/>
                  <a:pt x="405" y="2605"/>
                  <a:pt x="384" y="2625"/>
                </a:cubicBezTo>
                <a:cubicBezTo>
                  <a:pt x="375" y="2634"/>
                  <a:pt x="348" y="2662"/>
                  <a:pt x="325" y="2687"/>
                </a:cubicBezTo>
                <a:cubicBezTo>
                  <a:pt x="301" y="2713"/>
                  <a:pt x="268" y="2748"/>
                  <a:pt x="250" y="2767"/>
                </a:cubicBezTo>
                <a:cubicBezTo>
                  <a:pt x="188" y="2831"/>
                  <a:pt x="147" y="2885"/>
                  <a:pt x="122" y="2936"/>
                </a:cubicBezTo>
                <a:cubicBezTo>
                  <a:pt x="88" y="3003"/>
                  <a:pt x="72" y="3059"/>
                  <a:pt x="68" y="3117"/>
                </a:cubicBezTo>
                <a:cubicBezTo>
                  <a:pt x="67" y="3129"/>
                  <a:pt x="62" y="3192"/>
                  <a:pt x="58" y="3242"/>
                </a:cubicBezTo>
                <a:cubicBezTo>
                  <a:pt x="55" y="3276"/>
                  <a:pt x="58" y="3311"/>
                  <a:pt x="67" y="3337"/>
                </a:cubicBezTo>
                <a:cubicBezTo>
                  <a:pt x="77" y="3368"/>
                  <a:pt x="87" y="3394"/>
                  <a:pt x="96" y="3409"/>
                </a:cubicBezTo>
                <a:cubicBezTo>
                  <a:pt x="100" y="3415"/>
                  <a:pt x="108" y="3430"/>
                  <a:pt x="115" y="3441"/>
                </a:cubicBezTo>
                <a:cubicBezTo>
                  <a:pt x="122" y="3453"/>
                  <a:pt x="138" y="3482"/>
                  <a:pt x="152" y="3505"/>
                </a:cubicBezTo>
                <a:cubicBezTo>
                  <a:pt x="165" y="3528"/>
                  <a:pt x="183" y="3562"/>
                  <a:pt x="192" y="3582"/>
                </a:cubicBezTo>
                <a:cubicBezTo>
                  <a:pt x="209" y="3618"/>
                  <a:pt x="210" y="3620"/>
                  <a:pt x="226" y="3647"/>
                </a:cubicBezTo>
                <a:cubicBezTo>
                  <a:pt x="245" y="3678"/>
                  <a:pt x="247" y="3681"/>
                  <a:pt x="251" y="3685"/>
                </a:cubicBezTo>
                <a:cubicBezTo>
                  <a:pt x="253" y="3686"/>
                  <a:pt x="255" y="3690"/>
                  <a:pt x="256" y="3693"/>
                </a:cubicBezTo>
                <a:cubicBezTo>
                  <a:pt x="257" y="3696"/>
                  <a:pt x="260" y="3701"/>
                  <a:pt x="264" y="3701"/>
                </a:cubicBezTo>
                <a:lnTo>
                  <a:pt x="264" y="3701"/>
                </a:lnTo>
                <a:cubicBezTo>
                  <a:pt x="264" y="3706"/>
                  <a:pt x="290" y="3737"/>
                  <a:pt x="294" y="3740"/>
                </a:cubicBezTo>
                <a:cubicBezTo>
                  <a:pt x="295" y="3741"/>
                  <a:pt x="300" y="3746"/>
                  <a:pt x="306" y="3754"/>
                </a:cubicBezTo>
                <a:cubicBezTo>
                  <a:pt x="315" y="3764"/>
                  <a:pt x="340" y="3791"/>
                  <a:pt x="348" y="3791"/>
                </a:cubicBezTo>
                <a:cubicBezTo>
                  <a:pt x="350" y="3791"/>
                  <a:pt x="351" y="3790"/>
                  <a:pt x="352" y="3789"/>
                </a:cubicBezTo>
                <a:cubicBezTo>
                  <a:pt x="353" y="3788"/>
                  <a:pt x="354" y="3787"/>
                  <a:pt x="353" y="3767"/>
                </a:cubicBezTo>
                <a:cubicBezTo>
                  <a:pt x="353" y="3755"/>
                  <a:pt x="352" y="3739"/>
                  <a:pt x="351" y="3723"/>
                </a:cubicBezTo>
                <a:cubicBezTo>
                  <a:pt x="347" y="3667"/>
                  <a:pt x="346" y="3657"/>
                  <a:pt x="337" y="3628"/>
                </a:cubicBezTo>
                <a:cubicBezTo>
                  <a:pt x="332" y="3610"/>
                  <a:pt x="325" y="3588"/>
                  <a:pt x="323" y="3578"/>
                </a:cubicBezTo>
                <a:cubicBezTo>
                  <a:pt x="304" y="3499"/>
                  <a:pt x="289" y="3313"/>
                  <a:pt x="296" y="3253"/>
                </a:cubicBezTo>
                <a:cubicBezTo>
                  <a:pt x="296" y="3248"/>
                  <a:pt x="297" y="3240"/>
                  <a:pt x="298" y="3234"/>
                </a:cubicBezTo>
                <a:cubicBezTo>
                  <a:pt x="301" y="3200"/>
                  <a:pt x="303" y="3186"/>
                  <a:pt x="305" y="3176"/>
                </a:cubicBezTo>
                <a:cubicBezTo>
                  <a:pt x="310" y="3152"/>
                  <a:pt x="317" y="3124"/>
                  <a:pt x="319" y="3118"/>
                </a:cubicBezTo>
                <a:cubicBezTo>
                  <a:pt x="323" y="3107"/>
                  <a:pt x="335" y="3055"/>
                  <a:pt x="340" y="3027"/>
                </a:cubicBezTo>
                <a:cubicBezTo>
                  <a:pt x="343" y="3012"/>
                  <a:pt x="346" y="2995"/>
                  <a:pt x="347" y="2991"/>
                </a:cubicBezTo>
                <a:cubicBezTo>
                  <a:pt x="348" y="2986"/>
                  <a:pt x="351" y="2972"/>
                  <a:pt x="353" y="2962"/>
                </a:cubicBezTo>
                <a:cubicBezTo>
                  <a:pt x="362" y="2910"/>
                  <a:pt x="366" y="2898"/>
                  <a:pt x="386" y="2868"/>
                </a:cubicBezTo>
                <a:cubicBezTo>
                  <a:pt x="396" y="2852"/>
                  <a:pt x="407" y="2835"/>
                  <a:pt x="409" y="2832"/>
                </a:cubicBezTo>
                <a:cubicBezTo>
                  <a:pt x="414" y="2824"/>
                  <a:pt x="431" y="2801"/>
                  <a:pt x="447" y="2780"/>
                </a:cubicBezTo>
                <a:cubicBezTo>
                  <a:pt x="454" y="2772"/>
                  <a:pt x="461" y="2762"/>
                  <a:pt x="464" y="2758"/>
                </a:cubicBezTo>
                <a:cubicBezTo>
                  <a:pt x="467" y="2754"/>
                  <a:pt x="477" y="2744"/>
                  <a:pt x="485" y="2736"/>
                </a:cubicBezTo>
                <a:cubicBezTo>
                  <a:pt x="492" y="2731"/>
                  <a:pt x="503" y="2721"/>
                  <a:pt x="504" y="2719"/>
                </a:cubicBezTo>
                <a:cubicBezTo>
                  <a:pt x="504" y="2718"/>
                  <a:pt x="504" y="2718"/>
                  <a:pt x="505" y="2718"/>
                </a:cubicBezTo>
                <a:cubicBezTo>
                  <a:pt x="509" y="2718"/>
                  <a:pt x="518" y="2710"/>
                  <a:pt x="519" y="2710"/>
                </a:cubicBezTo>
                <a:cubicBezTo>
                  <a:pt x="527" y="2703"/>
                  <a:pt x="573" y="2675"/>
                  <a:pt x="595" y="2664"/>
                </a:cubicBezTo>
                <a:cubicBezTo>
                  <a:pt x="629" y="2647"/>
                  <a:pt x="665" y="2633"/>
                  <a:pt x="713" y="2620"/>
                </a:cubicBezTo>
                <a:cubicBezTo>
                  <a:pt x="747" y="2611"/>
                  <a:pt x="841" y="2603"/>
                  <a:pt x="863" y="2606"/>
                </a:cubicBezTo>
                <a:cubicBezTo>
                  <a:pt x="883" y="2610"/>
                  <a:pt x="908" y="2605"/>
                  <a:pt x="938" y="2593"/>
                </a:cubicBezTo>
                <a:cubicBezTo>
                  <a:pt x="975" y="2578"/>
                  <a:pt x="1043" y="2562"/>
                  <a:pt x="1079" y="2560"/>
                </a:cubicBezTo>
                <a:cubicBezTo>
                  <a:pt x="1102" y="2559"/>
                  <a:pt x="1145" y="2562"/>
                  <a:pt x="1179" y="2568"/>
                </a:cubicBezTo>
                <a:cubicBezTo>
                  <a:pt x="1193" y="2570"/>
                  <a:pt x="1217" y="2579"/>
                  <a:pt x="1227" y="2586"/>
                </a:cubicBezTo>
                <a:cubicBezTo>
                  <a:pt x="1240" y="2594"/>
                  <a:pt x="1269" y="2620"/>
                  <a:pt x="1308" y="2658"/>
                </a:cubicBezTo>
                <a:cubicBezTo>
                  <a:pt x="1402" y="2748"/>
                  <a:pt x="1459" y="2824"/>
                  <a:pt x="1482" y="2890"/>
                </a:cubicBezTo>
                <a:cubicBezTo>
                  <a:pt x="1490" y="2913"/>
                  <a:pt x="1492" y="2924"/>
                  <a:pt x="1494" y="2952"/>
                </a:cubicBezTo>
                <a:cubicBezTo>
                  <a:pt x="1497" y="2984"/>
                  <a:pt x="1501" y="3016"/>
                  <a:pt x="1505" y="3033"/>
                </a:cubicBezTo>
                <a:cubicBezTo>
                  <a:pt x="1505" y="3036"/>
                  <a:pt x="1509" y="3076"/>
                  <a:pt x="1513" y="3130"/>
                </a:cubicBezTo>
                <a:cubicBezTo>
                  <a:pt x="1520" y="3216"/>
                  <a:pt x="1523" y="3246"/>
                  <a:pt x="1529" y="3290"/>
                </a:cubicBezTo>
                <a:cubicBezTo>
                  <a:pt x="1533" y="3313"/>
                  <a:pt x="1539" y="3350"/>
                  <a:pt x="1542" y="3360"/>
                </a:cubicBezTo>
                <a:cubicBezTo>
                  <a:pt x="1543" y="3364"/>
                  <a:pt x="1546" y="3375"/>
                  <a:pt x="1548" y="3384"/>
                </a:cubicBezTo>
                <a:cubicBezTo>
                  <a:pt x="1551" y="3394"/>
                  <a:pt x="1557" y="3414"/>
                  <a:pt x="1563" y="3430"/>
                </a:cubicBezTo>
                <a:cubicBezTo>
                  <a:pt x="1576" y="3467"/>
                  <a:pt x="1592" y="3513"/>
                  <a:pt x="1597" y="3531"/>
                </a:cubicBezTo>
                <a:cubicBezTo>
                  <a:pt x="1599" y="3538"/>
                  <a:pt x="1602" y="3549"/>
                  <a:pt x="1604" y="3556"/>
                </a:cubicBezTo>
                <a:cubicBezTo>
                  <a:pt x="1606" y="3562"/>
                  <a:pt x="1608" y="3571"/>
                  <a:pt x="1609" y="3576"/>
                </a:cubicBezTo>
                <a:cubicBezTo>
                  <a:pt x="1610" y="3581"/>
                  <a:pt x="1613" y="3592"/>
                  <a:pt x="1615" y="3600"/>
                </a:cubicBezTo>
                <a:cubicBezTo>
                  <a:pt x="1624" y="3633"/>
                  <a:pt x="1631" y="3716"/>
                  <a:pt x="1630" y="3772"/>
                </a:cubicBezTo>
                <a:cubicBezTo>
                  <a:pt x="1630" y="3787"/>
                  <a:pt x="1629" y="3803"/>
                  <a:pt x="1629" y="3809"/>
                </a:cubicBezTo>
                <a:cubicBezTo>
                  <a:pt x="1628" y="3854"/>
                  <a:pt x="1613" y="3940"/>
                  <a:pt x="1592" y="4014"/>
                </a:cubicBezTo>
                <a:cubicBezTo>
                  <a:pt x="1590" y="4021"/>
                  <a:pt x="1584" y="4041"/>
                  <a:pt x="1581" y="4049"/>
                </a:cubicBezTo>
                <a:cubicBezTo>
                  <a:pt x="1580" y="4047"/>
                  <a:pt x="1580" y="4043"/>
                  <a:pt x="1579" y="4038"/>
                </a:cubicBezTo>
                <a:cubicBezTo>
                  <a:pt x="1578" y="4019"/>
                  <a:pt x="1564" y="3988"/>
                  <a:pt x="1547" y="3967"/>
                </a:cubicBezTo>
                <a:cubicBezTo>
                  <a:pt x="1542" y="3960"/>
                  <a:pt x="1523" y="3940"/>
                  <a:pt x="1503" y="3922"/>
                </a:cubicBezTo>
                <a:cubicBezTo>
                  <a:pt x="1469" y="3890"/>
                  <a:pt x="1414" y="3828"/>
                  <a:pt x="1388" y="3791"/>
                </a:cubicBezTo>
                <a:cubicBezTo>
                  <a:pt x="1354" y="3743"/>
                  <a:pt x="1310" y="3639"/>
                  <a:pt x="1299" y="3582"/>
                </a:cubicBezTo>
                <a:cubicBezTo>
                  <a:pt x="1296" y="3570"/>
                  <a:pt x="1268" y="3474"/>
                  <a:pt x="1256" y="3440"/>
                </a:cubicBezTo>
                <a:cubicBezTo>
                  <a:pt x="1239" y="3389"/>
                  <a:pt x="1202" y="3319"/>
                  <a:pt x="1174" y="3285"/>
                </a:cubicBezTo>
                <a:cubicBezTo>
                  <a:pt x="1156" y="3264"/>
                  <a:pt x="1117" y="3233"/>
                  <a:pt x="1095" y="3222"/>
                </a:cubicBezTo>
                <a:cubicBezTo>
                  <a:pt x="1081" y="3215"/>
                  <a:pt x="1076" y="3215"/>
                  <a:pt x="1050" y="3217"/>
                </a:cubicBezTo>
                <a:cubicBezTo>
                  <a:pt x="1002" y="3220"/>
                  <a:pt x="945" y="3227"/>
                  <a:pt x="930" y="3232"/>
                </a:cubicBezTo>
                <a:cubicBezTo>
                  <a:pt x="911" y="3238"/>
                  <a:pt x="850" y="3274"/>
                  <a:pt x="831" y="3290"/>
                </a:cubicBezTo>
                <a:cubicBezTo>
                  <a:pt x="814" y="3305"/>
                  <a:pt x="777" y="3347"/>
                  <a:pt x="760" y="3371"/>
                </a:cubicBezTo>
                <a:cubicBezTo>
                  <a:pt x="721" y="3426"/>
                  <a:pt x="712" y="3455"/>
                  <a:pt x="701" y="3550"/>
                </a:cubicBezTo>
                <a:cubicBezTo>
                  <a:pt x="697" y="3587"/>
                  <a:pt x="700" y="3632"/>
                  <a:pt x="707" y="3649"/>
                </a:cubicBezTo>
                <a:cubicBezTo>
                  <a:pt x="708" y="3651"/>
                  <a:pt x="709" y="3653"/>
                  <a:pt x="709" y="3654"/>
                </a:cubicBezTo>
                <a:cubicBezTo>
                  <a:pt x="709" y="3655"/>
                  <a:pt x="708" y="3657"/>
                  <a:pt x="712" y="3665"/>
                </a:cubicBezTo>
                <a:cubicBezTo>
                  <a:pt x="714" y="3669"/>
                  <a:pt x="716" y="3675"/>
                  <a:pt x="716" y="3678"/>
                </a:cubicBezTo>
                <a:cubicBezTo>
                  <a:pt x="718" y="3686"/>
                  <a:pt x="732" y="3725"/>
                  <a:pt x="754" y="3781"/>
                </a:cubicBezTo>
                <a:cubicBezTo>
                  <a:pt x="764" y="3804"/>
                  <a:pt x="774" y="3835"/>
                  <a:pt x="777" y="3849"/>
                </a:cubicBezTo>
                <a:cubicBezTo>
                  <a:pt x="781" y="3863"/>
                  <a:pt x="787" y="3885"/>
                  <a:pt x="792" y="3897"/>
                </a:cubicBezTo>
                <a:cubicBezTo>
                  <a:pt x="799" y="3914"/>
                  <a:pt x="800" y="3918"/>
                  <a:pt x="804" y="3918"/>
                </a:cubicBezTo>
                <a:cubicBezTo>
                  <a:pt x="808" y="3917"/>
                  <a:pt x="809" y="3914"/>
                  <a:pt x="810" y="3910"/>
                </a:cubicBezTo>
                <a:cubicBezTo>
                  <a:pt x="816" y="3892"/>
                  <a:pt x="823" y="3864"/>
                  <a:pt x="822" y="3857"/>
                </a:cubicBezTo>
                <a:cubicBezTo>
                  <a:pt x="821" y="3839"/>
                  <a:pt x="848" y="3745"/>
                  <a:pt x="863" y="3710"/>
                </a:cubicBezTo>
                <a:cubicBezTo>
                  <a:pt x="874" y="3686"/>
                  <a:pt x="881" y="3672"/>
                  <a:pt x="888" y="3660"/>
                </a:cubicBezTo>
                <a:cubicBezTo>
                  <a:pt x="905" y="3631"/>
                  <a:pt x="928" y="3570"/>
                  <a:pt x="936" y="3535"/>
                </a:cubicBezTo>
                <a:cubicBezTo>
                  <a:pt x="942" y="3508"/>
                  <a:pt x="941" y="3482"/>
                  <a:pt x="933" y="3447"/>
                </a:cubicBezTo>
                <a:lnTo>
                  <a:pt x="932" y="3439"/>
                </a:lnTo>
                <a:lnTo>
                  <a:pt x="936" y="3439"/>
                </a:lnTo>
                <a:cubicBezTo>
                  <a:pt x="954" y="3443"/>
                  <a:pt x="980" y="3463"/>
                  <a:pt x="1005" y="3494"/>
                </a:cubicBezTo>
                <a:cubicBezTo>
                  <a:pt x="1024" y="3518"/>
                  <a:pt x="1066" y="3588"/>
                  <a:pt x="1089" y="3636"/>
                </a:cubicBezTo>
                <a:cubicBezTo>
                  <a:pt x="1110" y="3679"/>
                  <a:pt x="1132" y="3718"/>
                  <a:pt x="1154" y="3747"/>
                </a:cubicBezTo>
                <a:cubicBezTo>
                  <a:pt x="1189" y="3794"/>
                  <a:pt x="1192" y="3798"/>
                  <a:pt x="1195" y="3799"/>
                </a:cubicBezTo>
                <a:cubicBezTo>
                  <a:pt x="1195" y="3799"/>
                  <a:pt x="1196" y="3800"/>
                  <a:pt x="1196" y="3801"/>
                </a:cubicBezTo>
                <a:cubicBezTo>
                  <a:pt x="1196" y="3804"/>
                  <a:pt x="1199" y="3809"/>
                  <a:pt x="1202" y="3812"/>
                </a:cubicBezTo>
                <a:cubicBezTo>
                  <a:pt x="1204" y="3815"/>
                  <a:pt x="1212" y="3826"/>
                  <a:pt x="1220" y="3837"/>
                </a:cubicBezTo>
                <a:cubicBezTo>
                  <a:pt x="1252" y="3884"/>
                  <a:pt x="1271" y="3896"/>
                  <a:pt x="1335" y="3909"/>
                </a:cubicBezTo>
                <a:cubicBezTo>
                  <a:pt x="1355" y="3912"/>
                  <a:pt x="1376" y="3916"/>
                  <a:pt x="1380" y="3917"/>
                </a:cubicBezTo>
                <a:cubicBezTo>
                  <a:pt x="1393" y="3920"/>
                  <a:pt x="1477" y="3949"/>
                  <a:pt x="1496" y="3957"/>
                </a:cubicBezTo>
                <a:cubicBezTo>
                  <a:pt x="1523" y="3968"/>
                  <a:pt x="1540" y="3990"/>
                  <a:pt x="1555" y="4028"/>
                </a:cubicBezTo>
                <a:cubicBezTo>
                  <a:pt x="1561" y="4046"/>
                  <a:pt x="1562" y="4053"/>
                  <a:pt x="1562" y="4082"/>
                </a:cubicBezTo>
                <a:lnTo>
                  <a:pt x="1563" y="4115"/>
                </a:lnTo>
                <a:lnTo>
                  <a:pt x="1539" y="4171"/>
                </a:lnTo>
                <a:cubicBezTo>
                  <a:pt x="1510" y="4240"/>
                  <a:pt x="1489" y="4288"/>
                  <a:pt x="1474" y="4317"/>
                </a:cubicBezTo>
                <a:cubicBezTo>
                  <a:pt x="1468" y="4327"/>
                  <a:pt x="1462" y="4339"/>
                  <a:pt x="1462" y="4343"/>
                </a:cubicBezTo>
                <a:cubicBezTo>
                  <a:pt x="1462" y="4343"/>
                  <a:pt x="1461" y="4345"/>
                  <a:pt x="1459" y="4348"/>
                </a:cubicBezTo>
                <a:cubicBezTo>
                  <a:pt x="1456" y="4352"/>
                  <a:pt x="1449" y="4366"/>
                  <a:pt x="1416" y="4439"/>
                </a:cubicBezTo>
                <a:cubicBezTo>
                  <a:pt x="1406" y="4461"/>
                  <a:pt x="1377" y="4519"/>
                  <a:pt x="1364" y="4544"/>
                </a:cubicBezTo>
                <a:cubicBezTo>
                  <a:pt x="1361" y="4550"/>
                  <a:pt x="1358" y="4556"/>
                  <a:pt x="1357" y="4559"/>
                </a:cubicBezTo>
                <a:cubicBezTo>
                  <a:pt x="1352" y="4571"/>
                  <a:pt x="1332" y="4602"/>
                  <a:pt x="1324" y="4613"/>
                </a:cubicBezTo>
                <a:cubicBezTo>
                  <a:pt x="1322" y="4608"/>
                  <a:pt x="1320" y="4602"/>
                  <a:pt x="1318" y="4594"/>
                </a:cubicBezTo>
                <a:cubicBezTo>
                  <a:pt x="1310" y="4570"/>
                  <a:pt x="1303" y="4552"/>
                  <a:pt x="1271" y="4473"/>
                </a:cubicBezTo>
                <a:cubicBezTo>
                  <a:pt x="1249" y="4416"/>
                  <a:pt x="1241" y="4391"/>
                  <a:pt x="1231" y="4345"/>
                </a:cubicBezTo>
                <a:cubicBezTo>
                  <a:pt x="1227" y="4326"/>
                  <a:pt x="1221" y="4314"/>
                  <a:pt x="1212" y="4309"/>
                </a:cubicBezTo>
                <a:cubicBezTo>
                  <a:pt x="1207" y="4306"/>
                  <a:pt x="1202" y="4305"/>
                  <a:pt x="1196" y="4307"/>
                </a:cubicBezTo>
                <a:cubicBezTo>
                  <a:pt x="1189" y="4309"/>
                  <a:pt x="1184" y="4314"/>
                  <a:pt x="1181" y="4321"/>
                </a:cubicBezTo>
                <a:cubicBezTo>
                  <a:pt x="1176" y="4335"/>
                  <a:pt x="1183" y="4357"/>
                  <a:pt x="1201" y="4383"/>
                </a:cubicBezTo>
                <a:cubicBezTo>
                  <a:pt x="1221" y="4413"/>
                  <a:pt x="1230" y="4431"/>
                  <a:pt x="1256" y="4497"/>
                </a:cubicBezTo>
                <a:cubicBezTo>
                  <a:pt x="1277" y="4548"/>
                  <a:pt x="1289" y="4583"/>
                  <a:pt x="1302" y="4623"/>
                </a:cubicBezTo>
                <a:lnTo>
                  <a:pt x="1308" y="4643"/>
                </a:lnTo>
                <a:lnTo>
                  <a:pt x="1288" y="4677"/>
                </a:lnTo>
                <a:cubicBezTo>
                  <a:pt x="1265" y="4715"/>
                  <a:pt x="1196" y="4833"/>
                  <a:pt x="1191" y="4843"/>
                </a:cubicBezTo>
                <a:cubicBezTo>
                  <a:pt x="1167" y="4888"/>
                  <a:pt x="1143" y="4944"/>
                  <a:pt x="1127" y="4998"/>
                </a:cubicBezTo>
                <a:cubicBezTo>
                  <a:pt x="1117" y="5031"/>
                  <a:pt x="1110" y="5058"/>
                  <a:pt x="1109" y="5063"/>
                </a:cubicBezTo>
                <a:cubicBezTo>
                  <a:pt x="1108" y="5065"/>
                  <a:pt x="1106" y="5074"/>
                  <a:pt x="1103" y="5084"/>
                </a:cubicBezTo>
                <a:cubicBezTo>
                  <a:pt x="1096" y="5107"/>
                  <a:pt x="1076" y="5188"/>
                  <a:pt x="1075" y="5197"/>
                </a:cubicBezTo>
                <a:cubicBezTo>
                  <a:pt x="1075" y="5201"/>
                  <a:pt x="1073" y="5207"/>
                  <a:pt x="1072" y="5211"/>
                </a:cubicBezTo>
                <a:cubicBezTo>
                  <a:pt x="1070" y="5218"/>
                  <a:pt x="1053" y="5295"/>
                  <a:pt x="1049" y="5315"/>
                </a:cubicBezTo>
                <a:cubicBezTo>
                  <a:pt x="1048" y="5317"/>
                  <a:pt x="1041" y="5354"/>
                  <a:pt x="1033" y="5395"/>
                </a:cubicBezTo>
                <a:cubicBezTo>
                  <a:pt x="1026" y="5429"/>
                  <a:pt x="1020" y="5460"/>
                  <a:pt x="1018" y="5472"/>
                </a:cubicBezTo>
                <a:cubicBezTo>
                  <a:pt x="1018" y="5470"/>
                  <a:pt x="1017" y="5468"/>
                  <a:pt x="1017" y="5465"/>
                </a:cubicBezTo>
                <a:cubicBezTo>
                  <a:pt x="1015" y="5452"/>
                  <a:pt x="1006" y="5421"/>
                  <a:pt x="995" y="5392"/>
                </a:cubicBezTo>
                <a:cubicBezTo>
                  <a:pt x="985" y="5364"/>
                  <a:pt x="975" y="5334"/>
                  <a:pt x="972" y="5325"/>
                </a:cubicBezTo>
                <a:cubicBezTo>
                  <a:pt x="965" y="5302"/>
                  <a:pt x="959" y="5257"/>
                  <a:pt x="960" y="5238"/>
                </a:cubicBezTo>
                <a:cubicBezTo>
                  <a:pt x="962" y="5209"/>
                  <a:pt x="979" y="5153"/>
                  <a:pt x="1010" y="5066"/>
                </a:cubicBezTo>
                <a:cubicBezTo>
                  <a:pt x="1016" y="5051"/>
                  <a:pt x="1029" y="5008"/>
                  <a:pt x="1043" y="4959"/>
                </a:cubicBezTo>
                <a:cubicBezTo>
                  <a:pt x="1050" y="4934"/>
                  <a:pt x="1061" y="4896"/>
                  <a:pt x="1068" y="4874"/>
                </a:cubicBezTo>
                <a:cubicBezTo>
                  <a:pt x="1085" y="4814"/>
                  <a:pt x="1101" y="4751"/>
                  <a:pt x="1113" y="4691"/>
                </a:cubicBezTo>
                <a:cubicBezTo>
                  <a:pt x="1117" y="4668"/>
                  <a:pt x="1118" y="4656"/>
                  <a:pt x="1116" y="4621"/>
                </a:cubicBezTo>
                <a:cubicBezTo>
                  <a:pt x="1109" y="4519"/>
                  <a:pt x="1076" y="4429"/>
                  <a:pt x="1025" y="4374"/>
                </a:cubicBezTo>
                <a:cubicBezTo>
                  <a:pt x="1022" y="4370"/>
                  <a:pt x="1003" y="4353"/>
                  <a:pt x="983" y="4335"/>
                </a:cubicBezTo>
                <a:cubicBezTo>
                  <a:pt x="945" y="4299"/>
                  <a:pt x="925" y="4279"/>
                  <a:pt x="910" y="4259"/>
                </a:cubicBezTo>
                <a:cubicBezTo>
                  <a:pt x="901" y="4245"/>
                  <a:pt x="832" y="4128"/>
                  <a:pt x="829" y="4119"/>
                </a:cubicBezTo>
                <a:cubicBezTo>
                  <a:pt x="828" y="4114"/>
                  <a:pt x="819" y="4103"/>
                  <a:pt x="814" y="4102"/>
                </a:cubicBezTo>
                <a:cubicBezTo>
                  <a:pt x="812" y="4101"/>
                  <a:pt x="810" y="4101"/>
                  <a:pt x="809" y="4103"/>
                </a:cubicBezTo>
                <a:cubicBezTo>
                  <a:pt x="803" y="4110"/>
                  <a:pt x="798" y="4156"/>
                  <a:pt x="799" y="4175"/>
                </a:cubicBezTo>
                <a:cubicBezTo>
                  <a:pt x="800" y="4201"/>
                  <a:pt x="796" y="4233"/>
                  <a:pt x="788" y="4259"/>
                </a:cubicBezTo>
                <a:cubicBezTo>
                  <a:pt x="772" y="4307"/>
                  <a:pt x="767" y="4378"/>
                  <a:pt x="777" y="4408"/>
                </a:cubicBezTo>
                <a:cubicBezTo>
                  <a:pt x="779" y="4414"/>
                  <a:pt x="788" y="4428"/>
                  <a:pt x="796" y="4439"/>
                </a:cubicBezTo>
                <a:cubicBezTo>
                  <a:pt x="812" y="4459"/>
                  <a:pt x="843" y="4514"/>
                  <a:pt x="861" y="4552"/>
                </a:cubicBezTo>
                <a:lnTo>
                  <a:pt x="866" y="4562"/>
                </a:lnTo>
                <a:cubicBezTo>
                  <a:pt x="870" y="4570"/>
                  <a:pt x="873" y="4578"/>
                  <a:pt x="874" y="4580"/>
                </a:cubicBezTo>
                <a:cubicBezTo>
                  <a:pt x="876" y="4583"/>
                  <a:pt x="882" y="4595"/>
                  <a:pt x="888" y="4606"/>
                </a:cubicBezTo>
                <a:cubicBezTo>
                  <a:pt x="900" y="4627"/>
                  <a:pt x="912" y="4659"/>
                  <a:pt x="922" y="4697"/>
                </a:cubicBezTo>
                <a:cubicBezTo>
                  <a:pt x="927" y="4716"/>
                  <a:pt x="928" y="4726"/>
                  <a:pt x="928" y="4774"/>
                </a:cubicBezTo>
                <a:cubicBezTo>
                  <a:pt x="928" y="4831"/>
                  <a:pt x="924" y="4894"/>
                  <a:pt x="918" y="4924"/>
                </a:cubicBezTo>
                <a:cubicBezTo>
                  <a:pt x="895" y="5035"/>
                  <a:pt x="894" y="5040"/>
                  <a:pt x="897" y="5088"/>
                </a:cubicBezTo>
                <a:cubicBezTo>
                  <a:pt x="904" y="5198"/>
                  <a:pt x="913" y="5237"/>
                  <a:pt x="962" y="5367"/>
                </a:cubicBezTo>
                <a:lnTo>
                  <a:pt x="991" y="5444"/>
                </a:lnTo>
                <a:lnTo>
                  <a:pt x="994" y="5503"/>
                </a:lnTo>
                <a:cubicBezTo>
                  <a:pt x="998" y="5558"/>
                  <a:pt x="998" y="5564"/>
                  <a:pt x="992" y="5586"/>
                </a:cubicBezTo>
                <a:cubicBezTo>
                  <a:pt x="987" y="5611"/>
                  <a:pt x="962" y="5706"/>
                  <a:pt x="958" y="5717"/>
                </a:cubicBezTo>
                <a:cubicBezTo>
                  <a:pt x="956" y="5723"/>
                  <a:pt x="953" y="5734"/>
                  <a:pt x="952" y="5737"/>
                </a:cubicBezTo>
                <a:cubicBezTo>
                  <a:pt x="951" y="5740"/>
                  <a:pt x="939" y="5772"/>
                  <a:pt x="931" y="5794"/>
                </a:cubicBezTo>
                <a:cubicBezTo>
                  <a:pt x="928" y="5802"/>
                  <a:pt x="925" y="5809"/>
                  <a:pt x="925" y="5811"/>
                </a:cubicBezTo>
                <a:cubicBezTo>
                  <a:pt x="922" y="5820"/>
                  <a:pt x="893" y="5878"/>
                  <a:pt x="882" y="5897"/>
                </a:cubicBezTo>
                <a:cubicBezTo>
                  <a:pt x="839" y="5972"/>
                  <a:pt x="767" y="6043"/>
                  <a:pt x="662" y="6117"/>
                </a:cubicBezTo>
                <a:cubicBezTo>
                  <a:pt x="633" y="6136"/>
                  <a:pt x="566" y="6177"/>
                  <a:pt x="545" y="6188"/>
                </a:cubicBezTo>
                <a:cubicBezTo>
                  <a:pt x="546" y="6186"/>
                  <a:pt x="547" y="6183"/>
                  <a:pt x="548" y="6181"/>
                </a:cubicBezTo>
                <a:cubicBezTo>
                  <a:pt x="569" y="6139"/>
                  <a:pt x="590" y="6081"/>
                  <a:pt x="601" y="6029"/>
                </a:cubicBezTo>
                <a:cubicBezTo>
                  <a:pt x="614" y="5975"/>
                  <a:pt x="618" y="5939"/>
                  <a:pt x="617" y="5894"/>
                </a:cubicBezTo>
                <a:cubicBezTo>
                  <a:pt x="617" y="5861"/>
                  <a:pt x="618" y="5837"/>
                  <a:pt x="621" y="5810"/>
                </a:cubicBezTo>
                <a:cubicBezTo>
                  <a:pt x="624" y="5785"/>
                  <a:pt x="636" y="5730"/>
                  <a:pt x="650" y="5681"/>
                </a:cubicBezTo>
                <a:cubicBezTo>
                  <a:pt x="676" y="5588"/>
                  <a:pt x="678" y="5580"/>
                  <a:pt x="685" y="5538"/>
                </a:cubicBezTo>
                <a:cubicBezTo>
                  <a:pt x="697" y="5462"/>
                  <a:pt x="689" y="5394"/>
                  <a:pt x="661" y="5341"/>
                </a:cubicBezTo>
                <a:cubicBezTo>
                  <a:pt x="657" y="5333"/>
                  <a:pt x="654" y="5326"/>
                  <a:pt x="653" y="5325"/>
                </a:cubicBezTo>
                <a:lnTo>
                  <a:pt x="653" y="5325"/>
                </a:lnTo>
                <a:cubicBezTo>
                  <a:pt x="653" y="5323"/>
                  <a:pt x="647" y="5314"/>
                  <a:pt x="642" y="5307"/>
                </a:cubicBezTo>
                <a:cubicBezTo>
                  <a:pt x="636" y="5299"/>
                  <a:pt x="629" y="5289"/>
                  <a:pt x="627" y="5284"/>
                </a:cubicBezTo>
                <a:cubicBezTo>
                  <a:pt x="618" y="5270"/>
                  <a:pt x="564" y="5223"/>
                  <a:pt x="534" y="5204"/>
                </a:cubicBezTo>
                <a:cubicBezTo>
                  <a:pt x="500" y="5183"/>
                  <a:pt x="469" y="5170"/>
                  <a:pt x="436" y="5163"/>
                </a:cubicBezTo>
                <a:cubicBezTo>
                  <a:pt x="398" y="5155"/>
                  <a:pt x="385" y="5154"/>
                  <a:pt x="317" y="5158"/>
                </a:cubicBezTo>
                <a:cubicBezTo>
                  <a:pt x="258" y="5162"/>
                  <a:pt x="247" y="5164"/>
                  <a:pt x="215" y="5176"/>
                </a:cubicBezTo>
                <a:cubicBezTo>
                  <a:pt x="206" y="5179"/>
                  <a:pt x="194" y="5182"/>
                  <a:pt x="188" y="5184"/>
                </a:cubicBezTo>
                <a:cubicBezTo>
                  <a:pt x="188" y="5184"/>
                  <a:pt x="178" y="5186"/>
                  <a:pt x="175" y="5188"/>
                </a:cubicBezTo>
                <a:cubicBezTo>
                  <a:pt x="174" y="5188"/>
                  <a:pt x="171" y="5190"/>
                  <a:pt x="166" y="5191"/>
                </a:cubicBezTo>
                <a:cubicBezTo>
                  <a:pt x="154" y="5194"/>
                  <a:pt x="128" y="5208"/>
                  <a:pt x="112" y="5220"/>
                </a:cubicBezTo>
                <a:cubicBezTo>
                  <a:pt x="62" y="5259"/>
                  <a:pt x="49" y="5305"/>
                  <a:pt x="70" y="5364"/>
                </a:cubicBezTo>
                <a:cubicBezTo>
                  <a:pt x="79" y="5389"/>
                  <a:pt x="96" y="5411"/>
                  <a:pt x="116" y="5423"/>
                </a:cubicBezTo>
                <a:cubicBezTo>
                  <a:pt x="120" y="5425"/>
                  <a:pt x="129" y="5431"/>
                  <a:pt x="136" y="5435"/>
                </a:cubicBezTo>
                <a:cubicBezTo>
                  <a:pt x="143" y="5439"/>
                  <a:pt x="153" y="5448"/>
                  <a:pt x="158" y="5456"/>
                </a:cubicBezTo>
                <a:cubicBezTo>
                  <a:pt x="169" y="5470"/>
                  <a:pt x="170" y="5470"/>
                  <a:pt x="172" y="5470"/>
                </a:cubicBezTo>
                <a:lnTo>
                  <a:pt x="174" y="5470"/>
                </a:lnTo>
                <a:lnTo>
                  <a:pt x="175" y="5469"/>
                </a:lnTo>
                <a:cubicBezTo>
                  <a:pt x="175" y="5468"/>
                  <a:pt x="176" y="5467"/>
                  <a:pt x="180" y="5418"/>
                </a:cubicBezTo>
                <a:cubicBezTo>
                  <a:pt x="184" y="5361"/>
                  <a:pt x="185" y="5354"/>
                  <a:pt x="197" y="5321"/>
                </a:cubicBezTo>
                <a:cubicBezTo>
                  <a:pt x="214" y="5272"/>
                  <a:pt x="243" y="5229"/>
                  <a:pt x="257" y="5223"/>
                </a:cubicBezTo>
                <a:cubicBezTo>
                  <a:pt x="269" y="5218"/>
                  <a:pt x="279" y="5220"/>
                  <a:pt x="306" y="5231"/>
                </a:cubicBezTo>
                <a:cubicBezTo>
                  <a:pt x="324" y="5238"/>
                  <a:pt x="350" y="5256"/>
                  <a:pt x="352" y="5261"/>
                </a:cubicBezTo>
                <a:cubicBezTo>
                  <a:pt x="353" y="5264"/>
                  <a:pt x="357" y="5269"/>
                  <a:pt x="359" y="5272"/>
                </a:cubicBezTo>
                <a:cubicBezTo>
                  <a:pt x="367" y="5282"/>
                  <a:pt x="385" y="5325"/>
                  <a:pt x="393" y="5355"/>
                </a:cubicBezTo>
                <a:cubicBezTo>
                  <a:pt x="400" y="5383"/>
                  <a:pt x="409" y="5399"/>
                  <a:pt x="433" y="5433"/>
                </a:cubicBezTo>
                <a:cubicBezTo>
                  <a:pt x="443" y="5448"/>
                  <a:pt x="450" y="5459"/>
                  <a:pt x="451" y="5461"/>
                </a:cubicBezTo>
                <a:cubicBezTo>
                  <a:pt x="451" y="5464"/>
                  <a:pt x="455" y="5479"/>
                  <a:pt x="459" y="5492"/>
                </a:cubicBezTo>
                <a:cubicBezTo>
                  <a:pt x="463" y="5506"/>
                  <a:pt x="467" y="5528"/>
                  <a:pt x="469" y="5540"/>
                </a:cubicBezTo>
                <a:cubicBezTo>
                  <a:pt x="471" y="5552"/>
                  <a:pt x="473" y="5565"/>
                  <a:pt x="474" y="5568"/>
                </a:cubicBezTo>
                <a:cubicBezTo>
                  <a:pt x="475" y="5572"/>
                  <a:pt x="478" y="5582"/>
                  <a:pt x="480" y="5592"/>
                </a:cubicBezTo>
                <a:cubicBezTo>
                  <a:pt x="483" y="5602"/>
                  <a:pt x="490" y="5624"/>
                  <a:pt x="496" y="5641"/>
                </a:cubicBezTo>
                <a:cubicBezTo>
                  <a:pt x="516" y="5698"/>
                  <a:pt x="518" y="5713"/>
                  <a:pt x="517" y="5774"/>
                </a:cubicBezTo>
                <a:cubicBezTo>
                  <a:pt x="516" y="5788"/>
                  <a:pt x="518" y="5812"/>
                  <a:pt x="521" y="5828"/>
                </a:cubicBezTo>
                <a:cubicBezTo>
                  <a:pt x="527" y="5858"/>
                  <a:pt x="548" y="5916"/>
                  <a:pt x="563" y="5941"/>
                </a:cubicBezTo>
                <a:cubicBezTo>
                  <a:pt x="574" y="5960"/>
                  <a:pt x="582" y="5983"/>
                  <a:pt x="583" y="5998"/>
                </a:cubicBezTo>
                <a:cubicBezTo>
                  <a:pt x="583" y="6005"/>
                  <a:pt x="581" y="6019"/>
                  <a:pt x="577" y="6029"/>
                </a:cubicBezTo>
                <a:cubicBezTo>
                  <a:pt x="574" y="6039"/>
                  <a:pt x="570" y="6053"/>
                  <a:pt x="570" y="6059"/>
                </a:cubicBezTo>
                <a:cubicBezTo>
                  <a:pt x="566" y="6084"/>
                  <a:pt x="535" y="6164"/>
                  <a:pt x="518" y="6191"/>
                </a:cubicBezTo>
                <a:cubicBezTo>
                  <a:pt x="508" y="6207"/>
                  <a:pt x="501" y="6211"/>
                  <a:pt x="451" y="6234"/>
                </a:cubicBezTo>
                <a:cubicBezTo>
                  <a:pt x="373" y="6269"/>
                  <a:pt x="270" y="6308"/>
                  <a:pt x="195" y="6331"/>
                </a:cubicBezTo>
                <a:cubicBezTo>
                  <a:pt x="144" y="6346"/>
                  <a:pt x="131" y="6349"/>
                  <a:pt x="76" y="6361"/>
                </a:cubicBezTo>
                <a:cubicBezTo>
                  <a:pt x="27" y="6371"/>
                  <a:pt x="6" y="6379"/>
                  <a:pt x="1" y="6390"/>
                </a:cubicBezTo>
                <a:cubicBezTo>
                  <a:pt x="-1" y="6394"/>
                  <a:pt x="0" y="6398"/>
                  <a:pt x="2" y="6402"/>
                </a:cubicBezTo>
                <a:cubicBezTo>
                  <a:pt x="4" y="6405"/>
                  <a:pt x="7" y="6408"/>
                  <a:pt x="11" y="6408"/>
                </a:cubicBezTo>
                <a:lnTo>
                  <a:pt x="11" y="6408"/>
                </a:lnTo>
                <a:cubicBezTo>
                  <a:pt x="15" y="6408"/>
                  <a:pt x="19" y="6405"/>
                  <a:pt x="22" y="6402"/>
                </a:cubicBezTo>
                <a:cubicBezTo>
                  <a:pt x="27" y="6395"/>
                  <a:pt x="43" y="6390"/>
                  <a:pt x="95" y="6380"/>
                </a:cubicBezTo>
                <a:cubicBezTo>
                  <a:pt x="201" y="6358"/>
                  <a:pt x="337" y="6310"/>
                  <a:pt x="469" y="6250"/>
                </a:cubicBezTo>
                <a:cubicBezTo>
                  <a:pt x="492" y="6239"/>
                  <a:pt x="510" y="6231"/>
                  <a:pt x="512" y="6231"/>
                </a:cubicBezTo>
                <a:cubicBezTo>
                  <a:pt x="514" y="6230"/>
                  <a:pt x="517" y="6229"/>
                  <a:pt x="518" y="6227"/>
                </a:cubicBezTo>
                <a:cubicBezTo>
                  <a:pt x="519" y="6226"/>
                  <a:pt x="526" y="6223"/>
                  <a:pt x="534" y="6219"/>
                </a:cubicBezTo>
                <a:cubicBezTo>
                  <a:pt x="667" y="6152"/>
                  <a:pt x="801" y="6048"/>
                  <a:pt x="868" y="5959"/>
                </a:cubicBezTo>
                <a:cubicBezTo>
                  <a:pt x="883" y="5938"/>
                  <a:pt x="896" y="5917"/>
                  <a:pt x="916" y="5882"/>
                </a:cubicBezTo>
                <a:cubicBezTo>
                  <a:pt x="937" y="5844"/>
                  <a:pt x="943" y="5836"/>
                  <a:pt x="972" y="5811"/>
                </a:cubicBezTo>
                <a:cubicBezTo>
                  <a:pt x="1000" y="5787"/>
                  <a:pt x="1014" y="5779"/>
                  <a:pt x="1039" y="5772"/>
                </a:cubicBezTo>
                <a:cubicBezTo>
                  <a:pt x="1082" y="5762"/>
                  <a:pt x="1106" y="5759"/>
                  <a:pt x="1211" y="5748"/>
                </a:cubicBezTo>
                <a:cubicBezTo>
                  <a:pt x="1265" y="5743"/>
                  <a:pt x="1298" y="5737"/>
                  <a:pt x="1336" y="5726"/>
                </a:cubicBezTo>
                <a:cubicBezTo>
                  <a:pt x="1339" y="5725"/>
                  <a:pt x="1351" y="5721"/>
                  <a:pt x="1362" y="5718"/>
                </a:cubicBezTo>
                <a:cubicBezTo>
                  <a:pt x="1381" y="5713"/>
                  <a:pt x="1408" y="5704"/>
                  <a:pt x="1420" y="5699"/>
                </a:cubicBezTo>
                <a:cubicBezTo>
                  <a:pt x="1426" y="5696"/>
                  <a:pt x="1429" y="5695"/>
                  <a:pt x="1438" y="5693"/>
                </a:cubicBezTo>
                <a:cubicBezTo>
                  <a:pt x="1442" y="5692"/>
                  <a:pt x="1450" y="5689"/>
                  <a:pt x="1454" y="5687"/>
                </a:cubicBezTo>
                <a:cubicBezTo>
                  <a:pt x="1459" y="5685"/>
                  <a:pt x="1465" y="5682"/>
                  <a:pt x="1467" y="5682"/>
                </a:cubicBezTo>
                <a:cubicBezTo>
                  <a:pt x="1483" y="5678"/>
                  <a:pt x="1546" y="5650"/>
                  <a:pt x="1567" y="5638"/>
                </a:cubicBezTo>
                <a:cubicBezTo>
                  <a:pt x="1606" y="5616"/>
                  <a:pt x="1624" y="5600"/>
                  <a:pt x="1676" y="5538"/>
                </a:cubicBezTo>
                <a:cubicBezTo>
                  <a:pt x="1744" y="5455"/>
                  <a:pt x="1766" y="5424"/>
                  <a:pt x="1785" y="5382"/>
                </a:cubicBezTo>
                <a:cubicBezTo>
                  <a:pt x="1803" y="5344"/>
                  <a:pt x="1810" y="5332"/>
                  <a:pt x="1835" y="5304"/>
                </a:cubicBezTo>
                <a:cubicBezTo>
                  <a:pt x="1881" y="5252"/>
                  <a:pt x="1928" y="5221"/>
                  <a:pt x="2008" y="5187"/>
                </a:cubicBezTo>
                <a:cubicBezTo>
                  <a:pt x="2061" y="5165"/>
                  <a:pt x="2065" y="5159"/>
                  <a:pt x="2064" y="5153"/>
                </a:cubicBezTo>
                <a:cubicBezTo>
                  <a:pt x="2063" y="5150"/>
                  <a:pt x="2059" y="5148"/>
                  <a:pt x="2055" y="5148"/>
                </a:cubicBezTo>
                <a:cubicBezTo>
                  <a:pt x="2052" y="5148"/>
                  <a:pt x="2036" y="5148"/>
                  <a:pt x="2018" y="5148"/>
                </a:cubicBezTo>
                <a:cubicBezTo>
                  <a:pt x="2001" y="5148"/>
                  <a:pt x="1983" y="5147"/>
                  <a:pt x="1979" y="5147"/>
                </a:cubicBezTo>
                <a:cubicBezTo>
                  <a:pt x="1975" y="5146"/>
                  <a:pt x="1963" y="5146"/>
                  <a:pt x="1952" y="5145"/>
                </a:cubicBezTo>
                <a:cubicBezTo>
                  <a:pt x="1942" y="5145"/>
                  <a:pt x="1927" y="5144"/>
                  <a:pt x="1919" y="5143"/>
                </a:cubicBezTo>
                <a:cubicBezTo>
                  <a:pt x="1912" y="5142"/>
                  <a:pt x="1891" y="5140"/>
                  <a:pt x="1874" y="5138"/>
                </a:cubicBezTo>
                <a:cubicBezTo>
                  <a:pt x="1857" y="5136"/>
                  <a:pt x="1834" y="5134"/>
                  <a:pt x="1824" y="5132"/>
                </a:cubicBezTo>
                <a:cubicBezTo>
                  <a:pt x="1793" y="5127"/>
                  <a:pt x="1725" y="5124"/>
                  <a:pt x="1704" y="5127"/>
                </a:cubicBezTo>
                <a:cubicBezTo>
                  <a:pt x="1645" y="5136"/>
                  <a:pt x="1593" y="5167"/>
                  <a:pt x="1542" y="5225"/>
                </a:cubicBezTo>
                <a:cubicBezTo>
                  <a:pt x="1516" y="5255"/>
                  <a:pt x="1482" y="5296"/>
                  <a:pt x="1468" y="5314"/>
                </a:cubicBezTo>
                <a:cubicBezTo>
                  <a:pt x="1463" y="5321"/>
                  <a:pt x="1451" y="5335"/>
                  <a:pt x="1442" y="5346"/>
                </a:cubicBezTo>
                <a:cubicBezTo>
                  <a:pt x="1417" y="5376"/>
                  <a:pt x="1398" y="5402"/>
                  <a:pt x="1380" y="5428"/>
                </a:cubicBezTo>
                <a:cubicBezTo>
                  <a:pt x="1359" y="5460"/>
                  <a:pt x="1341" y="5483"/>
                  <a:pt x="1327" y="5499"/>
                </a:cubicBezTo>
                <a:cubicBezTo>
                  <a:pt x="1320" y="5506"/>
                  <a:pt x="1313" y="5513"/>
                  <a:pt x="1311" y="5515"/>
                </a:cubicBezTo>
                <a:cubicBezTo>
                  <a:pt x="1309" y="5517"/>
                  <a:pt x="1282" y="5542"/>
                  <a:pt x="1264" y="5558"/>
                </a:cubicBezTo>
                <a:cubicBezTo>
                  <a:pt x="1258" y="5564"/>
                  <a:pt x="1162" y="5631"/>
                  <a:pt x="1148" y="5639"/>
                </a:cubicBezTo>
                <a:cubicBezTo>
                  <a:pt x="1144" y="5641"/>
                  <a:pt x="1140" y="5645"/>
                  <a:pt x="1137" y="5647"/>
                </a:cubicBezTo>
                <a:cubicBezTo>
                  <a:pt x="1136" y="5649"/>
                  <a:pt x="1129" y="5655"/>
                  <a:pt x="1121" y="5660"/>
                </a:cubicBezTo>
                <a:cubicBezTo>
                  <a:pt x="1114" y="5666"/>
                  <a:pt x="1095" y="5684"/>
                  <a:pt x="1080" y="5701"/>
                </a:cubicBezTo>
                <a:cubicBezTo>
                  <a:pt x="1065" y="5719"/>
                  <a:pt x="1054" y="5730"/>
                  <a:pt x="1052" y="5732"/>
                </a:cubicBezTo>
                <a:cubicBezTo>
                  <a:pt x="1048" y="5733"/>
                  <a:pt x="1038" y="5741"/>
                  <a:pt x="1035" y="5744"/>
                </a:cubicBezTo>
                <a:cubicBezTo>
                  <a:pt x="1029" y="5750"/>
                  <a:pt x="1017" y="5757"/>
                  <a:pt x="1010" y="5760"/>
                </a:cubicBezTo>
                <a:cubicBezTo>
                  <a:pt x="992" y="5766"/>
                  <a:pt x="978" y="5775"/>
                  <a:pt x="962" y="5789"/>
                </a:cubicBezTo>
                <a:cubicBezTo>
                  <a:pt x="958" y="5793"/>
                  <a:pt x="955" y="5796"/>
                  <a:pt x="952" y="5798"/>
                </a:cubicBezTo>
                <a:cubicBezTo>
                  <a:pt x="953" y="5796"/>
                  <a:pt x="954" y="5794"/>
                  <a:pt x="956" y="5791"/>
                </a:cubicBezTo>
                <a:cubicBezTo>
                  <a:pt x="965" y="5774"/>
                  <a:pt x="1020" y="5580"/>
                  <a:pt x="1025" y="5546"/>
                </a:cubicBezTo>
                <a:cubicBezTo>
                  <a:pt x="1025" y="5544"/>
                  <a:pt x="1028" y="5530"/>
                  <a:pt x="1032" y="5514"/>
                </a:cubicBezTo>
                <a:cubicBezTo>
                  <a:pt x="1040" y="5478"/>
                  <a:pt x="1041" y="5470"/>
                  <a:pt x="1047" y="5441"/>
                </a:cubicBezTo>
                <a:cubicBezTo>
                  <a:pt x="1049" y="5428"/>
                  <a:pt x="1055" y="5399"/>
                  <a:pt x="1060" y="5376"/>
                </a:cubicBezTo>
                <a:lnTo>
                  <a:pt x="1061" y="5371"/>
                </a:lnTo>
                <a:cubicBezTo>
                  <a:pt x="1066" y="5342"/>
                  <a:pt x="1070" y="5324"/>
                  <a:pt x="1072" y="5315"/>
                </a:cubicBezTo>
                <a:lnTo>
                  <a:pt x="1072" y="5313"/>
                </a:lnTo>
                <a:cubicBezTo>
                  <a:pt x="1080" y="5267"/>
                  <a:pt x="1145" y="5153"/>
                  <a:pt x="1196" y="5096"/>
                </a:cubicBezTo>
                <a:cubicBezTo>
                  <a:pt x="1248" y="5037"/>
                  <a:pt x="1312" y="5005"/>
                  <a:pt x="1450" y="4968"/>
                </a:cubicBezTo>
                <a:cubicBezTo>
                  <a:pt x="1526" y="4947"/>
                  <a:pt x="1543" y="4941"/>
                  <a:pt x="1676" y="4889"/>
                </a:cubicBezTo>
                <a:cubicBezTo>
                  <a:pt x="1759" y="4856"/>
                  <a:pt x="1807" y="4823"/>
                  <a:pt x="1836" y="4780"/>
                </a:cubicBezTo>
                <a:cubicBezTo>
                  <a:pt x="1874" y="4726"/>
                  <a:pt x="1909" y="4681"/>
                  <a:pt x="1949" y="4636"/>
                </a:cubicBezTo>
                <a:cubicBezTo>
                  <a:pt x="2014" y="4561"/>
                  <a:pt x="2042" y="4536"/>
                  <a:pt x="2097" y="4501"/>
                </a:cubicBezTo>
                <a:cubicBezTo>
                  <a:pt x="2135" y="4476"/>
                  <a:pt x="2180" y="4460"/>
                  <a:pt x="2226" y="4456"/>
                </a:cubicBezTo>
                <a:cubicBezTo>
                  <a:pt x="2273" y="4452"/>
                  <a:pt x="2319" y="4458"/>
                  <a:pt x="2359" y="4476"/>
                </a:cubicBezTo>
                <a:cubicBezTo>
                  <a:pt x="2396" y="4491"/>
                  <a:pt x="2453" y="4541"/>
                  <a:pt x="2473" y="4575"/>
                </a:cubicBezTo>
                <a:cubicBezTo>
                  <a:pt x="2480" y="4586"/>
                  <a:pt x="2504" y="4617"/>
                  <a:pt x="2511" y="4617"/>
                </a:cubicBezTo>
                <a:moveTo>
                  <a:pt x="1387" y="4927"/>
                </a:moveTo>
                <a:cubicBezTo>
                  <a:pt x="1389" y="4925"/>
                  <a:pt x="1395" y="4922"/>
                  <a:pt x="1396" y="4918"/>
                </a:cubicBezTo>
                <a:lnTo>
                  <a:pt x="1396" y="4918"/>
                </a:lnTo>
                <a:cubicBezTo>
                  <a:pt x="1401" y="4917"/>
                  <a:pt x="1409" y="4909"/>
                  <a:pt x="1411" y="4907"/>
                </a:cubicBezTo>
                <a:cubicBezTo>
                  <a:pt x="1428" y="4890"/>
                  <a:pt x="1474" y="4852"/>
                  <a:pt x="1503" y="4833"/>
                </a:cubicBezTo>
                <a:cubicBezTo>
                  <a:pt x="1518" y="4823"/>
                  <a:pt x="1553" y="4807"/>
                  <a:pt x="1591" y="4793"/>
                </a:cubicBezTo>
                <a:cubicBezTo>
                  <a:pt x="1601" y="4790"/>
                  <a:pt x="1611" y="4786"/>
                  <a:pt x="1615" y="4784"/>
                </a:cubicBezTo>
                <a:cubicBezTo>
                  <a:pt x="1650" y="4768"/>
                  <a:pt x="1679" y="4754"/>
                  <a:pt x="1692" y="4747"/>
                </a:cubicBezTo>
                <a:cubicBezTo>
                  <a:pt x="1729" y="4728"/>
                  <a:pt x="1756" y="4704"/>
                  <a:pt x="1797" y="4652"/>
                </a:cubicBezTo>
                <a:cubicBezTo>
                  <a:pt x="1808" y="4638"/>
                  <a:pt x="1820" y="4622"/>
                  <a:pt x="1825" y="4617"/>
                </a:cubicBezTo>
                <a:cubicBezTo>
                  <a:pt x="1829" y="4611"/>
                  <a:pt x="1844" y="4593"/>
                  <a:pt x="1857" y="4577"/>
                </a:cubicBezTo>
                <a:cubicBezTo>
                  <a:pt x="1874" y="4556"/>
                  <a:pt x="1887" y="4540"/>
                  <a:pt x="1896" y="4529"/>
                </a:cubicBezTo>
                <a:cubicBezTo>
                  <a:pt x="1909" y="4512"/>
                  <a:pt x="1910" y="4510"/>
                  <a:pt x="1907" y="4507"/>
                </a:cubicBezTo>
                <a:cubicBezTo>
                  <a:pt x="1905" y="4505"/>
                  <a:pt x="1901" y="4507"/>
                  <a:pt x="1898" y="4511"/>
                </a:cubicBezTo>
                <a:cubicBezTo>
                  <a:pt x="1895" y="4513"/>
                  <a:pt x="1892" y="4518"/>
                  <a:pt x="1887" y="4523"/>
                </a:cubicBezTo>
                <a:cubicBezTo>
                  <a:pt x="1877" y="4534"/>
                  <a:pt x="1863" y="4550"/>
                  <a:pt x="1844" y="4572"/>
                </a:cubicBezTo>
                <a:cubicBezTo>
                  <a:pt x="1810" y="4610"/>
                  <a:pt x="1772" y="4651"/>
                  <a:pt x="1760" y="4664"/>
                </a:cubicBezTo>
                <a:cubicBezTo>
                  <a:pt x="1749" y="4674"/>
                  <a:pt x="1736" y="4687"/>
                  <a:pt x="1734" y="4690"/>
                </a:cubicBezTo>
                <a:cubicBezTo>
                  <a:pt x="1722" y="4706"/>
                  <a:pt x="1641" y="4749"/>
                  <a:pt x="1576" y="4774"/>
                </a:cubicBezTo>
                <a:cubicBezTo>
                  <a:pt x="1550" y="4784"/>
                  <a:pt x="1507" y="4805"/>
                  <a:pt x="1490" y="4815"/>
                </a:cubicBezTo>
                <a:cubicBezTo>
                  <a:pt x="1471" y="4827"/>
                  <a:pt x="1436" y="4854"/>
                  <a:pt x="1419" y="4870"/>
                </a:cubicBezTo>
                <a:cubicBezTo>
                  <a:pt x="1411" y="4877"/>
                  <a:pt x="1395" y="4891"/>
                  <a:pt x="1382" y="4900"/>
                </a:cubicBezTo>
                <a:cubicBezTo>
                  <a:pt x="1370" y="4910"/>
                  <a:pt x="1354" y="4922"/>
                  <a:pt x="1348" y="4926"/>
                </a:cubicBezTo>
                <a:cubicBezTo>
                  <a:pt x="1345" y="4929"/>
                  <a:pt x="1342" y="4931"/>
                  <a:pt x="1339" y="4933"/>
                </a:cubicBezTo>
                <a:cubicBezTo>
                  <a:pt x="1342" y="4927"/>
                  <a:pt x="1344" y="4924"/>
                  <a:pt x="1344" y="4923"/>
                </a:cubicBezTo>
                <a:cubicBezTo>
                  <a:pt x="1347" y="4921"/>
                  <a:pt x="1353" y="4906"/>
                  <a:pt x="1355" y="4902"/>
                </a:cubicBezTo>
                <a:cubicBezTo>
                  <a:pt x="1363" y="4883"/>
                  <a:pt x="1390" y="4842"/>
                  <a:pt x="1402" y="4831"/>
                </a:cubicBezTo>
                <a:cubicBezTo>
                  <a:pt x="1418" y="4816"/>
                  <a:pt x="1444" y="4797"/>
                  <a:pt x="1467" y="4784"/>
                </a:cubicBezTo>
                <a:cubicBezTo>
                  <a:pt x="1529" y="4748"/>
                  <a:pt x="1661" y="4660"/>
                  <a:pt x="1676" y="4643"/>
                </a:cubicBezTo>
                <a:cubicBezTo>
                  <a:pt x="1701" y="4617"/>
                  <a:pt x="1758" y="4540"/>
                  <a:pt x="1797" y="4479"/>
                </a:cubicBezTo>
                <a:cubicBezTo>
                  <a:pt x="1811" y="4457"/>
                  <a:pt x="1853" y="4407"/>
                  <a:pt x="1866" y="4397"/>
                </a:cubicBezTo>
                <a:cubicBezTo>
                  <a:pt x="1889" y="4378"/>
                  <a:pt x="1912" y="4364"/>
                  <a:pt x="1938" y="4354"/>
                </a:cubicBezTo>
                <a:cubicBezTo>
                  <a:pt x="1966" y="4343"/>
                  <a:pt x="1986" y="4341"/>
                  <a:pt x="2024" y="4349"/>
                </a:cubicBezTo>
                <a:lnTo>
                  <a:pt x="2024" y="4349"/>
                </a:lnTo>
                <a:cubicBezTo>
                  <a:pt x="2035" y="4351"/>
                  <a:pt x="2054" y="4356"/>
                  <a:pt x="2065" y="4358"/>
                </a:cubicBezTo>
                <a:cubicBezTo>
                  <a:pt x="2076" y="4361"/>
                  <a:pt x="2103" y="4368"/>
                  <a:pt x="2126" y="4373"/>
                </a:cubicBezTo>
                <a:lnTo>
                  <a:pt x="2127" y="4374"/>
                </a:lnTo>
                <a:cubicBezTo>
                  <a:pt x="2164" y="4382"/>
                  <a:pt x="2192" y="4391"/>
                  <a:pt x="2213" y="4398"/>
                </a:cubicBezTo>
                <a:lnTo>
                  <a:pt x="2214" y="4399"/>
                </a:lnTo>
                <a:cubicBezTo>
                  <a:pt x="2224" y="4402"/>
                  <a:pt x="2243" y="4409"/>
                  <a:pt x="2257" y="4413"/>
                </a:cubicBezTo>
                <a:cubicBezTo>
                  <a:pt x="2282" y="4421"/>
                  <a:pt x="2299" y="4428"/>
                  <a:pt x="2319" y="4438"/>
                </a:cubicBezTo>
                <a:cubicBezTo>
                  <a:pt x="2298" y="4433"/>
                  <a:pt x="2276" y="4430"/>
                  <a:pt x="2242" y="4430"/>
                </a:cubicBezTo>
                <a:cubicBezTo>
                  <a:pt x="2203" y="4430"/>
                  <a:pt x="2140" y="4447"/>
                  <a:pt x="2100" y="4470"/>
                </a:cubicBezTo>
                <a:cubicBezTo>
                  <a:pt x="2078" y="4482"/>
                  <a:pt x="2032" y="4515"/>
                  <a:pt x="2014" y="4532"/>
                </a:cubicBezTo>
                <a:cubicBezTo>
                  <a:pt x="1989" y="4555"/>
                  <a:pt x="1956" y="4590"/>
                  <a:pt x="1922" y="4630"/>
                </a:cubicBezTo>
                <a:cubicBezTo>
                  <a:pt x="1883" y="4675"/>
                  <a:pt x="1865" y="4698"/>
                  <a:pt x="1821" y="4761"/>
                </a:cubicBezTo>
                <a:cubicBezTo>
                  <a:pt x="1792" y="4802"/>
                  <a:pt x="1758" y="4829"/>
                  <a:pt x="1707" y="4851"/>
                </a:cubicBezTo>
                <a:cubicBezTo>
                  <a:pt x="1611" y="4892"/>
                  <a:pt x="1527" y="4923"/>
                  <a:pt x="1462" y="4940"/>
                </a:cubicBezTo>
                <a:cubicBezTo>
                  <a:pt x="1393" y="4958"/>
                  <a:pt x="1361" y="4969"/>
                  <a:pt x="1322" y="4984"/>
                </a:cubicBezTo>
                <a:cubicBezTo>
                  <a:pt x="1316" y="4986"/>
                  <a:pt x="1311" y="4988"/>
                  <a:pt x="1307" y="4990"/>
                </a:cubicBezTo>
                <a:cubicBezTo>
                  <a:pt x="1311" y="4987"/>
                  <a:pt x="1315" y="4983"/>
                  <a:pt x="1320" y="4979"/>
                </a:cubicBezTo>
                <a:cubicBezTo>
                  <a:pt x="1334" y="4968"/>
                  <a:pt x="1353" y="4953"/>
                  <a:pt x="1362" y="4945"/>
                </a:cubicBezTo>
                <a:cubicBezTo>
                  <a:pt x="1372" y="4937"/>
                  <a:pt x="1383" y="4929"/>
                  <a:pt x="1387" y="4927"/>
                </a:cubicBezTo>
                <a:moveTo>
                  <a:pt x="2117" y="4348"/>
                </a:moveTo>
                <a:cubicBezTo>
                  <a:pt x="2105" y="4345"/>
                  <a:pt x="2080" y="4339"/>
                  <a:pt x="2062" y="4335"/>
                </a:cubicBezTo>
                <a:cubicBezTo>
                  <a:pt x="2056" y="4333"/>
                  <a:pt x="2050" y="4332"/>
                  <a:pt x="2045" y="4330"/>
                </a:cubicBezTo>
                <a:cubicBezTo>
                  <a:pt x="2067" y="4329"/>
                  <a:pt x="2105" y="4328"/>
                  <a:pt x="2123" y="4328"/>
                </a:cubicBezTo>
                <a:cubicBezTo>
                  <a:pt x="2181" y="4331"/>
                  <a:pt x="2226" y="4339"/>
                  <a:pt x="2273" y="4355"/>
                </a:cubicBezTo>
                <a:cubicBezTo>
                  <a:pt x="2338" y="4377"/>
                  <a:pt x="2373" y="4395"/>
                  <a:pt x="2416" y="4431"/>
                </a:cubicBezTo>
                <a:cubicBezTo>
                  <a:pt x="2443" y="4453"/>
                  <a:pt x="2467" y="4478"/>
                  <a:pt x="2469" y="4483"/>
                </a:cubicBezTo>
                <a:cubicBezTo>
                  <a:pt x="2469" y="4485"/>
                  <a:pt x="2470" y="4487"/>
                  <a:pt x="2471" y="4489"/>
                </a:cubicBezTo>
                <a:cubicBezTo>
                  <a:pt x="2472" y="4489"/>
                  <a:pt x="2473" y="4490"/>
                  <a:pt x="2474" y="4490"/>
                </a:cubicBezTo>
                <a:cubicBezTo>
                  <a:pt x="2477" y="4494"/>
                  <a:pt x="2486" y="4518"/>
                  <a:pt x="2489" y="4542"/>
                </a:cubicBezTo>
                <a:lnTo>
                  <a:pt x="2490" y="4553"/>
                </a:lnTo>
                <a:lnTo>
                  <a:pt x="2489" y="4551"/>
                </a:lnTo>
                <a:cubicBezTo>
                  <a:pt x="2458" y="4511"/>
                  <a:pt x="2420" y="4477"/>
                  <a:pt x="2370" y="4444"/>
                </a:cubicBezTo>
                <a:cubicBezTo>
                  <a:pt x="2325" y="4415"/>
                  <a:pt x="2306" y="4406"/>
                  <a:pt x="2258" y="4390"/>
                </a:cubicBezTo>
                <a:cubicBezTo>
                  <a:pt x="2242" y="4385"/>
                  <a:pt x="2219" y="4377"/>
                  <a:pt x="2206" y="4372"/>
                </a:cubicBezTo>
                <a:cubicBezTo>
                  <a:pt x="2193" y="4367"/>
                  <a:pt x="2173" y="4361"/>
                  <a:pt x="2161" y="4358"/>
                </a:cubicBezTo>
                <a:cubicBezTo>
                  <a:pt x="2149" y="4356"/>
                  <a:pt x="2130" y="4351"/>
                  <a:pt x="2117" y="4348"/>
                </a:cubicBezTo>
                <a:moveTo>
                  <a:pt x="1858" y="4046"/>
                </a:moveTo>
                <a:cubicBezTo>
                  <a:pt x="1858" y="4049"/>
                  <a:pt x="1849" y="4058"/>
                  <a:pt x="1827" y="4065"/>
                </a:cubicBezTo>
                <a:cubicBezTo>
                  <a:pt x="1825" y="4066"/>
                  <a:pt x="1823" y="4067"/>
                  <a:pt x="1820" y="4068"/>
                </a:cubicBezTo>
                <a:cubicBezTo>
                  <a:pt x="1823" y="4065"/>
                  <a:pt x="1825" y="4063"/>
                  <a:pt x="1829" y="4060"/>
                </a:cubicBezTo>
                <a:cubicBezTo>
                  <a:pt x="1841" y="4049"/>
                  <a:pt x="1851" y="4044"/>
                  <a:pt x="1856" y="4044"/>
                </a:cubicBezTo>
                <a:lnTo>
                  <a:pt x="1857" y="4045"/>
                </a:lnTo>
                <a:cubicBezTo>
                  <a:pt x="1857" y="4045"/>
                  <a:pt x="1858" y="4045"/>
                  <a:pt x="1858" y="4046"/>
                </a:cubicBezTo>
                <a:moveTo>
                  <a:pt x="2699" y="2816"/>
                </a:moveTo>
                <a:cubicBezTo>
                  <a:pt x="2696" y="2814"/>
                  <a:pt x="2688" y="2809"/>
                  <a:pt x="2683" y="2805"/>
                </a:cubicBezTo>
                <a:cubicBezTo>
                  <a:pt x="2682" y="2804"/>
                  <a:pt x="2679" y="2802"/>
                  <a:pt x="2677" y="2805"/>
                </a:cubicBezTo>
                <a:cubicBezTo>
                  <a:pt x="2674" y="2808"/>
                  <a:pt x="2677" y="2810"/>
                  <a:pt x="2681" y="2815"/>
                </a:cubicBezTo>
                <a:cubicBezTo>
                  <a:pt x="2684" y="2819"/>
                  <a:pt x="2689" y="2823"/>
                  <a:pt x="2694" y="2829"/>
                </a:cubicBezTo>
                <a:cubicBezTo>
                  <a:pt x="2707" y="2842"/>
                  <a:pt x="2724" y="2862"/>
                  <a:pt x="2730" y="2871"/>
                </a:cubicBezTo>
                <a:cubicBezTo>
                  <a:pt x="2743" y="2890"/>
                  <a:pt x="2780" y="2936"/>
                  <a:pt x="2795" y="2951"/>
                </a:cubicBezTo>
                <a:cubicBezTo>
                  <a:pt x="2800" y="2956"/>
                  <a:pt x="2808" y="2964"/>
                  <a:pt x="2813" y="2970"/>
                </a:cubicBezTo>
                <a:cubicBezTo>
                  <a:pt x="2817" y="2975"/>
                  <a:pt x="2824" y="2983"/>
                  <a:pt x="2828" y="2987"/>
                </a:cubicBezTo>
                <a:cubicBezTo>
                  <a:pt x="2832" y="2991"/>
                  <a:pt x="2844" y="3004"/>
                  <a:pt x="2854" y="3016"/>
                </a:cubicBezTo>
                <a:cubicBezTo>
                  <a:pt x="2859" y="3022"/>
                  <a:pt x="2863" y="3026"/>
                  <a:pt x="2865" y="3029"/>
                </a:cubicBezTo>
                <a:cubicBezTo>
                  <a:pt x="2857" y="3028"/>
                  <a:pt x="2842" y="3025"/>
                  <a:pt x="2829" y="3024"/>
                </a:cubicBezTo>
                <a:cubicBezTo>
                  <a:pt x="2764" y="3014"/>
                  <a:pt x="2739" y="3004"/>
                  <a:pt x="2674" y="2958"/>
                </a:cubicBezTo>
                <a:cubicBezTo>
                  <a:pt x="2629" y="2926"/>
                  <a:pt x="2601" y="2901"/>
                  <a:pt x="2562" y="2860"/>
                </a:cubicBezTo>
                <a:cubicBezTo>
                  <a:pt x="2529" y="2823"/>
                  <a:pt x="2491" y="2787"/>
                  <a:pt x="2457" y="2760"/>
                </a:cubicBezTo>
                <a:cubicBezTo>
                  <a:pt x="2413" y="2725"/>
                  <a:pt x="2394" y="2718"/>
                  <a:pt x="2386" y="2718"/>
                </a:cubicBezTo>
                <a:cubicBezTo>
                  <a:pt x="2396" y="2714"/>
                  <a:pt x="2418" y="2706"/>
                  <a:pt x="2468" y="2691"/>
                </a:cubicBezTo>
                <a:cubicBezTo>
                  <a:pt x="2470" y="2690"/>
                  <a:pt x="2489" y="2689"/>
                  <a:pt x="2518" y="2688"/>
                </a:cubicBezTo>
                <a:cubicBezTo>
                  <a:pt x="2550" y="2687"/>
                  <a:pt x="2569" y="2688"/>
                  <a:pt x="2586" y="2691"/>
                </a:cubicBezTo>
                <a:cubicBezTo>
                  <a:pt x="2639" y="2701"/>
                  <a:pt x="2716" y="2750"/>
                  <a:pt x="2758" y="2799"/>
                </a:cubicBezTo>
                <a:cubicBezTo>
                  <a:pt x="2771" y="2814"/>
                  <a:pt x="2788" y="2837"/>
                  <a:pt x="2796" y="2849"/>
                </a:cubicBezTo>
                <a:cubicBezTo>
                  <a:pt x="2804" y="2862"/>
                  <a:pt x="2821" y="2887"/>
                  <a:pt x="2833" y="2906"/>
                </a:cubicBezTo>
                <a:cubicBezTo>
                  <a:pt x="2845" y="2924"/>
                  <a:pt x="2860" y="2951"/>
                  <a:pt x="2867" y="2966"/>
                </a:cubicBezTo>
                <a:cubicBezTo>
                  <a:pt x="2879" y="2992"/>
                  <a:pt x="2888" y="3015"/>
                  <a:pt x="2893" y="3028"/>
                </a:cubicBezTo>
                <a:cubicBezTo>
                  <a:pt x="2892" y="3028"/>
                  <a:pt x="2892" y="3027"/>
                  <a:pt x="2891" y="3027"/>
                </a:cubicBezTo>
                <a:cubicBezTo>
                  <a:pt x="2879" y="3012"/>
                  <a:pt x="2829" y="2955"/>
                  <a:pt x="2815" y="2940"/>
                </a:cubicBezTo>
                <a:cubicBezTo>
                  <a:pt x="2809" y="2934"/>
                  <a:pt x="2800" y="2925"/>
                  <a:pt x="2794" y="2919"/>
                </a:cubicBezTo>
                <a:cubicBezTo>
                  <a:pt x="2789" y="2914"/>
                  <a:pt x="2778" y="2900"/>
                  <a:pt x="2769" y="2890"/>
                </a:cubicBezTo>
                <a:cubicBezTo>
                  <a:pt x="2747" y="2863"/>
                  <a:pt x="2708" y="2821"/>
                  <a:pt x="2699" y="2816"/>
                </a:cubicBezTo>
                <a:moveTo>
                  <a:pt x="2080" y="2827"/>
                </a:moveTo>
                <a:cubicBezTo>
                  <a:pt x="2081" y="2826"/>
                  <a:pt x="2084" y="2824"/>
                  <a:pt x="2103" y="2812"/>
                </a:cubicBezTo>
                <a:cubicBezTo>
                  <a:pt x="2154" y="2778"/>
                  <a:pt x="2174" y="2770"/>
                  <a:pt x="2255" y="2750"/>
                </a:cubicBezTo>
                <a:cubicBezTo>
                  <a:pt x="2283" y="2743"/>
                  <a:pt x="2308" y="2737"/>
                  <a:pt x="2310" y="2737"/>
                </a:cubicBezTo>
                <a:cubicBezTo>
                  <a:pt x="2326" y="2732"/>
                  <a:pt x="2355" y="2733"/>
                  <a:pt x="2377" y="2738"/>
                </a:cubicBezTo>
                <a:cubicBezTo>
                  <a:pt x="2402" y="2744"/>
                  <a:pt x="2405" y="2746"/>
                  <a:pt x="2443" y="2777"/>
                </a:cubicBezTo>
                <a:cubicBezTo>
                  <a:pt x="2451" y="2784"/>
                  <a:pt x="2464" y="2795"/>
                  <a:pt x="2471" y="2800"/>
                </a:cubicBezTo>
                <a:lnTo>
                  <a:pt x="2477" y="2805"/>
                </a:lnTo>
                <a:lnTo>
                  <a:pt x="2469" y="2805"/>
                </a:lnTo>
                <a:cubicBezTo>
                  <a:pt x="2448" y="2807"/>
                  <a:pt x="2392" y="2829"/>
                  <a:pt x="2365" y="2847"/>
                </a:cubicBezTo>
                <a:cubicBezTo>
                  <a:pt x="2354" y="2854"/>
                  <a:pt x="2337" y="2867"/>
                  <a:pt x="2328" y="2877"/>
                </a:cubicBezTo>
                <a:cubicBezTo>
                  <a:pt x="2290" y="2918"/>
                  <a:pt x="2270" y="2933"/>
                  <a:pt x="2236" y="2944"/>
                </a:cubicBezTo>
                <a:cubicBezTo>
                  <a:pt x="2210" y="2953"/>
                  <a:pt x="2172" y="2964"/>
                  <a:pt x="2145" y="2969"/>
                </a:cubicBezTo>
                <a:cubicBezTo>
                  <a:pt x="2109" y="2975"/>
                  <a:pt x="2058" y="2988"/>
                  <a:pt x="2032" y="2997"/>
                </a:cubicBezTo>
                <a:cubicBezTo>
                  <a:pt x="2021" y="3001"/>
                  <a:pt x="2007" y="3005"/>
                  <a:pt x="2001" y="3006"/>
                </a:cubicBezTo>
                <a:cubicBezTo>
                  <a:pt x="1980" y="3011"/>
                  <a:pt x="1939" y="3029"/>
                  <a:pt x="1910" y="3046"/>
                </a:cubicBezTo>
                <a:cubicBezTo>
                  <a:pt x="1918" y="3038"/>
                  <a:pt x="1929" y="3029"/>
                  <a:pt x="1939" y="3023"/>
                </a:cubicBezTo>
                <a:cubicBezTo>
                  <a:pt x="1952" y="3013"/>
                  <a:pt x="1969" y="3001"/>
                  <a:pt x="1976" y="2995"/>
                </a:cubicBezTo>
                <a:cubicBezTo>
                  <a:pt x="1996" y="2980"/>
                  <a:pt x="2045" y="2947"/>
                  <a:pt x="2065" y="2937"/>
                </a:cubicBezTo>
                <a:cubicBezTo>
                  <a:pt x="2075" y="2932"/>
                  <a:pt x="2105" y="2915"/>
                  <a:pt x="2132" y="2899"/>
                </a:cubicBezTo>
                <a:cubicBezTo>
                  <a:pt x="2158" y="2884"/>
                  <a:pt x="2195" y="2865"/>
                  <a:pt x="2213" y="2856"/>
                </a:cubicBezTo>
                <a:cubicBezTo>
                  <a:pt x="2239" y="2844"/>
                  <a:pt x="2259" y="2834"/>
                  <a:pt x="2272" y="2827"/>
                </a:cubicBezTo>
                <a:cubicBezTo>
                  <a:pt x="2279" y="2823"/>
                  <a:pt x="2284" y="2821"/>
                  <a:pt x="2288" y="2819"/>
                </a:cubicBezTo>
                <a:cubicBezTo>
                  <a:pt x="2292" y="2816"/>
                  <a:pt x="2295" y="2814"/>
                  <a:pt x="2294" y="2811"/>
                </a:cubicBezTo>
                <a:cubicBezTo>
                  <a:pt x="2294" y="2809"/>
                  <a:pt x="2292" y="2808"/>
                  <a:pt x="2291" y="2808"/>
                </a:cubicBezTo>
                <a:cubicBezTo>
                  <a:pt x="2289" y="2808"/>
                  <a:pt x="2288" y="2809"/>
                  <a:pt x="2288" y="2809"/>
                </a:cubicBezTo>
                <a:cubicBezTo>
                  <a:pt x="2216" y="2828"/>
                  <a:pt x="2062" y="2906"/>
                  <a:pt x="1983" y="2963"/>
                </a:cubicBezTo>
                <a:cubicBezTo>
                  <a:pt x="1968" y="2974"/>
                  <a:pt x="1945" y="2991"/>
                  <a:pt x="1930" y="3001"/>
                </a:cubicBezTo>
                <a:cubicBezTo>
                  <a:pt x="1922" y="3007"/>
                  <a:pt x="1913" y="3014"/>
                  <a:pt x="1906" y="3019"/>
                </a:cubicBezTo>
                <a:cubicBezTo>
                  <a:pt x="1910" y="3013"/>
                  <a:pt x="1915" y="3006"/>
                  <a:pt x="1917" y="3004"/>
                </a:cubicBezTo>
                <a:cubicBezTo>
                  <a:pt x="1918" y="3002"/>
                  <a:pt x="1926" y="2991"/>
                  <a:pt x="1931" y="2984"/>
                </a:cubicBezTo>
                <a:cubicBezTo>
                  <a:pt x="1953" y="2954"/>
                  <a:pt x="2006" y="2893"/>
                  <a:pt x="2039" y="2861"/>
                </a:cubicBezTo>
                <a:cubicBezTo>
                  <a:pt x="2050" y="2850"/>
                  <a:pt x="2077" y="2828"/>
                  <a:pt x="2080" y="2827"/>
                </a:cubicBezTo>
                <a:moveTo>
                  <a:pt x="1709" y="2894"/>
                </a:moveTo>
                <a:cubicBezTo>
                  <a:pt x="1711" y="2886"/>
                  <a:pt x="1720" y="2864"/>
                  <a:pt x="1727" y="2857"/>
                </a:cubicBezTo>
                <a:cubicBezTo>
                  <a:pt x="1732" y="2850"/>
                  <a:pt x="1737" y="2848"/>
                  <a:pt x="1739" y="2848"/>
                </a:cubicBezTo>
                <a:cubicBezTo>
                  <a:pt x="1740" y="2848"/>
                  <a:pt x="1740" y="2848"/>
                  <a:pt x="1740" y="2848"/>
                </a:cubicBezTo>
                <a:cubicBezTo>
                  <a:pt x="1742" y="2849"/>
                  <a:pt x="1743" y="2851"/>
                  <a:pt x="1743" y="2853"/>
                </a:cubicBezTo>
                <a:lnTo>
                  <a:pt x="1743" y="2853"/>
                </a:lnTo>
                <a:cubicBezTo>
                  <a:pt x="1744" y="2856"/>
                  <a:pt x="1743" y="2862"/>
                  <a:pt x="1741" y="2865"/>
                </a:cubicBezTo>
                <a:cubicBezTo>
                  <a:pt x="1739" y="2871"/>
                  <a:pt x="1718" y="2889"/>
                  <a:pt x="1709" y="2894"/>
                </a:cubicBezTo>
                <a:moveTo>
                  <a:pt x="2161" y="1552"/>
                </a:moveTo>
                <a:lnTo>
                  <a:pt x="2161" y="1552"/>
                </a:lnTo>
                <a:cubicBezTo>
                  <a:pt x="2132" y="1575"/>
                  <a:pt x="2110" y="1614"/>
                  <a:pt x="2099" y="1664"/>
                </a:cubicBezTo>
                <a:cubicBezTo>
                  <a:pt x="2092" y="1694"/>
                  <a:pt x="2086" y="1715"/>
                  <a:pt x="2083" y="1724"/>
                </a:cubicBezTo>
                <a:cubicBezTo>
                  <a:pt x="2076" y="1744"/>
                  <a:pt x="2059" y="1803"/>
                  <a:pt x="2057" y="1816"/>
                </a:cubicBezTo>
                <a:cubicBezTo>
                  <a:pt x="2056" y="1819"/>
                  <a:pt x="2055" y="1830"/>
                  <a:pt x="2053" y="1840"/>
                </a:cubicBezTo>
                <a:cubicBezTo>
                  <a:pt x="2051" y="1850"/>
                  <a:pt x="2049" y="1863"/>
                  <a:pt x="2049" y="1869"/>
                </a:cubicBezTo>
                <a:cubicBezTo>
                  <a:pt x="2047" y="1884"/>
                  <a:pt x="2043" y="1906"/>
                  <a:pt x="2040" y="1915"/>
                </a:cubicBezTo>
                <a:cubicBezTo>
                  <a:pt x="2039" y="1919"/>
                  <a:pt x="2022" y="1951"/>
                  <a:pt x="1999" y="1990"/>
                </a:cubicBezTo>
                <a:cubicBezTo>
                  <a:pt x="1978" y="2027"/>
                  <a:pt x="1954" y="2069"/>
                  <a:pt x="1946" y="2084"/>
                </a:cubicBezTo>
                <a:cubicBezTo>
                  <a:pt x="1933" y="2106"/>
                  <a:pt x="1921" y="2125"/>
                  <a:pt x="1898" y="2160"/>
                </a:cubicBezTo>
                <a:cubicBezTo>
                  <a:pt x="1896" y="2164"/>
                  <a:pt x="1891" y="2171"/>
                  <a:pt x="1888" y="2174"/>
                </a:cubicBezTo>
                <a:cubicBezTo>
                  <a:pt x="1885" y="2178"/>
                  <a:pt x="1879" y="2186"/>
                  <a:pt x="1875" y="2191"/>
                </a:cubicBezTo>
                <a:cubicBezTo>
                  <a:pt x="1865" y="2204"/>
                  <a:pt x="1829" y="2239"/>
                  <a:pt x="1824" y="2242"/>
                </a:cubicBezTo>
                <a:cubicBezTo>
                  <a:pt x="1821" y="2242"/>
                  <a:pt x="1818" y="2245"/>
                  <a:pt x="1818" y="2247"/>
                </a:cubicBezTo>
                <a:cubicBezTo>
                  <a:pt x="1817" y="2248"/>
                  <a:pt x="1816" y="2249"/>
                  <a:pt x="1813" y="2251"/>
                </a:cubicBezTo>
                <a:cubicBezTo>
                  <a:pt x="1809" y="2253"/>
                  <a:pt x="1800" y="2259"/>
                  <a:pt x="1792" y="2265"/>
                </a:cubicBezTo>
                <a:lnTo>
                  <a:pt x="1752" y="2292"/>
                </a:lnTo>
                <a:cubicBezTo>
                  <a:pt x="1726" y="2310"/>
                  <a:pt x="1705" y="2325"/>
                  <a:pt x="1696" y="2332"/>
                </a:cubicBezTo>
                <a:cubicBezTo>
                  <a:pt x="1703" y="2321"/>
                  <a:pt x="1716" y="2300"/>
                  <a:pt x="1735" y="2273"/>
                </a:cubicBezTo>
                <a:cubicBezTo>
                  <a:pt x="1756" y="2240"/>
                  <a:pt x="1798" y="2159"/>
                  <a:pt x="1811" y="2126"/>
                </a:cubicBezTo>
                <a:cubicBezTo>
                  <a:pt x="1827" y="2085"/>
                  <a:pt x="1839" y="2048"/>
                  <a:pt x="1848" y="2006"/>
                </a:cubicBezTo>
                <a:cubicBezTo>
                  <a:pt x="1856" y="1966"/>
                  <a:pt x="1866" y="1941"/>
                  <a:pt x="1892" y="1896"/>
                </a:cubicBezTo>
                <a:cubicBezTo>
                  <a:pt x="1900" y="1882"/>
                  <a:pt x="1912" y="1858"/>
                  <a:pt x="1919" y="1842"/>
                </a:cubicBezTo>
                <a:cubicBezTo>
                  <a:pt x="1931" y="1813"/>
                  <a:pt x="1964" y="1746"/>
                  <a:pt x="1979" y="1718"/>
                </a:cubicBezTo>
                <a:cubicBezTo>
                  <a:pt x="1984" y="1709"/>
                  <a:pt x="1987" y="1704"/>
                  <a:pt x="1988" y="1701"/>
                </a:cubicBezTo>
                <a:cubicBezTo>
                  <a:pt x="1991" y="1696"/>
                  <a:pt x="1993" y="1693"/>
                  <a:pt x="1990" y="1691"/>
                </a:cubicBezTo>
                <a:cubicBezTo>
                  <a:pt x="1989" y="1690"/>
                  <a:pt x="1988" y="1690"/>
                  <a:pt x="1988" y="1690"/>
                </a:cubicBezTo>
                <a:cubicBezTo>
                  <a:pt x="1986" y="1690"/>
                  <a:pt x="1984" y="1692"/>
                  <a:pt x="1983" y="1694"/>
                </a:cubicBezTo>
                <a:cubicBezTo>
                  <a:pt x="1957" y="1724"/>
                  <a:pt x="1934" y="1761"/>
                  <a:pt x="1910" y="1813"/>
                </a:cubicBezTo>
                <a:cubicBezTo>
                  <a:pt x="1898" y="1838"/>
                  <a:pt x="1883" y="1867"/>
                  <a:pt x="1876" y="1878"/>
                </a:cubicBezTo>
                <a:cubicBezTo>
                  <a:pt x="1848" y="1924"/>
                  <a:pt x="1834" y="1960"/>
                  <a:pt x="1824" y="2005"/>
                </a:cubicBezTo>
                <a:cubicBezTo>
                  <a:pt x="1812" y="2063"/>
                  <a:pt x="1793" y="2117"/>
                  <a:pt x="1765" y="2171"/>
                </a:cubicBezTo>
                <a:cubicBezTo>
                  <a:pt x="1757" y="2186"/>
                  <a:pt x="1749" y="2202"/>
                  <a:pt x="1748" y="2207"/>
                </a:cubicBezTo>
                <a:cubicBezTo>
                  <a:pt x="1746" y="2211"/>
                  <a:pt x="1724" y="2246"/>
                  <a:pt x="1705" y="2277"/>
                </a:cubicBezTo>
                <a:cubicBezTo>
                  <a:pt x="1734" y="2221"/>
                  <a:pt x="1744" y="2182"/>
                  <a:pt x="1744" y="2128"/>
                </a:cubicBezTo>
                <a:cubicBezTo>
                  <a:pt x="1744" y="2066"/>
                  <a:pt x="1750" y="2025"/>
                  <a:pt x="1766" y="1972"/>
                </a:cubicBezTo>
                <a:cubicBezTo>
                  <a:pt x="1769" y="1959"/>
                  <a:pt x="1774" y="1944"/>
                  <a:pt x="1774" y="1942"/>
                </a:cubicBezTo>
                <a:cubicBezTo>
                  <a:pt x="1774" y="1941"/>
                  <a:pt x="1776" y="1938"/>
                  <a:pt x="1777" y="1934"/>
                </a:cubicBezTo>
                <a:cubicBezTo>
                  <a:pt x="1779" y="1930"/>
                  <a:pt x="1784" y="1914"/>
                  <a:pt x="1787" y="1901"/>
                </a:cubicBezTo>
                <a:cubicBezTo>
                  <a:pt x="1797" y="1861"/>
                  <a:pt x="1801" y="1847"/>
                  <a:pt x="1823" y="1791"/>
                </a:cubicBezTo>
                <a:cubicBezTo>
                  <a:pt x="1844" y="1736"/>
                  <a:pt x="1898" y="1672"/>
                  <a:pt x="1954" y="1636"/>
                </a:cubicBezTo>
                <a:cubicBezTo>
                  <a:pt x="1969" y="1626"/>
                  <a:pt x="1991" y="1611"/>
                  <a:pt x="2004" y="1602"/>
                </a:cubicBezTo>
                <a:cubicBezTo>
                  <a:pt x="2039" y="1578"/>
                  <a:pt x="2058" y="1567"/>
                  <a:pt x="2073" y="1562"/>
                </a:cubicBezTo>
                <a:cubicBezTo>
                  <a:pt x="2089" y="1558"/>
                  <a:pt x="2128" y="1551"/>
                  <a:pt x="2157" y="1549"/>
                </a:cubicBezTo>
                <a:lnTo>
                  <a:pt x="2165" y="1548"/>
                </a:lnTo>
                <a:lnTo>
                  <a:pt x="2161" y="1552"/>
                </a:lnTo>
                <a:moveTo>
                  <a:pt x="2239" y="1562"/>
                </a:moveTo>
                <a:cubicBezTo>
                  <a:pt x="2248" y="1571"/>
                  <a:pt x="2258" y="1599"/>
                  <a:pt x="2259" y="1619"/>
                </a:cubicBezTo>
                <a:cubicBezTo>
                  <a:pt x="2260" y="1623"/>
                  <a:pt x="2260" y="1626"/>
                  <a:pt x="2260" y="1628"/>
                </a:cubicBezTo>
                <a:cubicBezTo>
                  <a:pt x="2247" y="1614"/>
                  <a:pt x="2223" y="1598"/>
                  <a:pt x="2199" y="1591"/>
                </a:cubicBezTo>
                <a:cubicBezTo>
                  <a:pt x="2191" y="1589"/>
                  <a:pt x="2181" y="1588"/>
                  <a:pt x="2172" y="1588"/>
                </a:cubicBezTo>
                <a:cubicBezTo>
                  <a:pt x="2166" y="1588"/>
                  <a:pt x="2159" y="1588"/>
                  <a:pt x="2155" y="1590"/>
                </a:cubicBezTo>
                <a:cubicBezTo>
                  <a:pt x="2164" y="1580"/>
                  <a:pt x="2185" y="1562"/>
                  <a:pt x="2196" y="1557"/>
                </a:cubicBezTo>
                <a:cubicBezTo>
                  <a:pt x="2213" y="1550"/>
                  <a:pt x="2214" y="1550"/>
                  <a:pt x="2225" y="1554"/>
                </a:cubicBezTo>
                <a:lnTo>
                  <a:pt x="2225" y="1554"/>
                </a:lnTo>
                <a:cubicBezTo>
                  <a:pt x="2230" y="1556"/>
                  <a:pt x="2237" y="1560"/>
                  <a:pt x="2239" y="1562"/>
                </a:cubicBezTo>
                <a:moveTo>
                  <a:pt x="1463" y="1806"/>
                </a:moveTo>
                <a:cubicBezTo>
                  <a:pt x="1464" y="1776"/>
                  <a:pt x="1464" y="1772"/>
                  <a:pt x="1468" y="1748"/>
                </a:cubicBezTo>
                <a:cubicBezTo>
                  <a:pt x="1469" y="1739"/>
                  <a:pt x="1470" y="1727"/>
                  <a:pt x="1471" y="1721"/>
                </a:cubicBezTo>
                <a:cubicBezTo>
                  <a:pt x="1471" y="1714"/>
                  <a:pt x="1472" y="1709"/>
                  <a:pt x="1472" y="1708"/>
                </a:cubicBezTo>
                <a:cubicBezTo>
                  <a:pt x="1474" y="1706"/>
                  <a:pt x="1475" y="1682"/>
                  <a:pt x="1475" y="1672"/>
                </a:cubicBezTo>
                <a:cubicBezTo>
                  <a:pt x="1476" y="1654"/>
                  <a:pt x="1477" y="1633"/>
                  <a:pt x="1479" y="1625"/>
                </a:cubicBezTo>
                <a:cubicBezTo>
                  <a:pt x="1496" y="1542"/>
                  <a:pt x="1497" y="1535"/>
                  <a:pt x="1497" y="1461"/>
                </a:cubicBezTo>
                <a:cubicBezTo>
                  <a:pt x="1497" y="1443"/>
                  <a:pt x="1497" y="1421"/>
                  <a:pt x="1497" y="1412"/>
                </a:cubicBezTo>
                <a:cubicBezTo>
                  <a:pt x="1497" y="1402"/>
                  <a:pt x="1495" y="1360"/>
                  <a:pt x="1493" y="1318"/>
                </a:cubicBezTo>
                <a:cubicBezTo>
                  <a:pt x="1491" y="1277"/>
                  <a:pt x="1490" y="1234"/>
                  <a:pt x="1490" y="1224"/>
                </a:cubicBezTo>
                <a:cubicBezTo>
                  <a:pt x="1491" y="1215"/>
                  <a:pt x="1493" y="1194"/>
                  <a:pt x="1495" y="1178"/>
                </a:cubicBezTo>
                <a:cubicBezTo>
                  <a:pt x="1496" y="1162"/>
                  <a:pt x="1498" y="1135"/>
                  <a:pt x="1499" y="1118"/>
                </a:cubicBezTo>
                <a:cubicBezTo>
                  <a:pt x="1499" y="1100"/>
                  <a:pt x="1501" y="1084"/>
                  <a:pt x="1502" y="1081"/>
                </a:cubicBezTo>
                <a:cubicBezTo>
                  <a:pt x="1503" y="1079"/>
                  <a:pt x="1505" y="1073"/>
                  <a:pt x="1504" y="1069"/>
                </a:cubicBezTo>
                <a:cubicBezTo>
                  <a:pt x="1504" y="1065"/>
                  <a:pt x="1510" y="1033"/>
                  <a:pt x="1522" y="981"/>
                </a:cubicBezTo>
                <a:cubicBezTo>
                  <a:pt x="1525" y="966"/>
                  <a:pt x="1529" y="946"/>
                  <a:pt x="1531" y="937"/>
                </a:cubicBezTo>
                <a:cubicBezTo>
                  <a:pt x="1533" y="928"/>
                  <a:pt x="1538" y="908"/>
                  <a:pt x="1542" y="893"/>
                </a:cubicBezTo>
                <a:cubicBezTo>
                  <a:pt x="1550" y="864"/>
                  <a:pt x="1548" y="862"/>
                  <a:pt x="1547" y="861"/>
                </a:cubicBezTo>
                <a:cubicBezTo>
                  <a:pt x="1546" y="860"/>
                  <a:pt x="1544" y="860"/>
                  <a:pt x="1543" y="860"/>
                </a:cubicBezTo>
                <a:cubicBezTo>
                  <a:pt x="1541" y="861"/>
                  <a:pt x="1538" y="862"/>
                  <a:pt x="1520" y="916"/>
                </a:cubicBezTo>
                <a:cubicBezTo>
                  <a:pt x="1511" y="940"/>
                  <a:pt x="1501" y="972"/>
                  <a:pt x="1500" y="982"/>
                </a:cubicBezTo>
                <a:cubicBezTo>
                  <a:pt x="1499" y="988"/>
                  <a:pt x="1498" y="991"/>
                  <a:pt x="1497" y="992"/>
                </a:cubicBezTo>
                <a:cubicBezTo>
                  <a:pt x="1496" y="993"/>
                  <a:pt x="1495" y="997"/>
                  <a:pt x="1488" y="1030"/>
                </a:cubicBezTo>
                <a:cubicBezTo>
                  <a:pt x="1484" y="1047"/>
                  <a:pt x="1480" y="1069"/>
                  <a:pt x="1479" y="1078"/>
                </a:cubicBezTo>
                <a:cubicBezTo>
                  <a:pt x="1479" y="1083"/>
                  <a:pt x="1478" y="1094"/>
                  <a:pt x="1477" y="1101"/>
                </a:cubicBezTo>
                <a:cubicBezTo>
                  <a:pt x="1476" y="1118"/>
                  <a:pt x="1470" y="1200"/>
                  <a:pt x="1468" y="1222"/>
                </a:cubicBezTo>
                <a:cubicBezTo>
                  <a:pt x="1467" y="1232"/>
                  <a:pt x="1469" y="1276"/>
                  <a:pt x="1471" y="1319"/>
                </a:cubicBezTo>
                <a:cubicBezTo>
                  <a:pt x="1474" y="1365"/>
                  <a:pt x="1475" y="1399"/>
                  <a:pt x="1475" y="1402"/>
                </a:cubicBezTo>
                <a:cubicBezTo>
                  <a:pt x="1474" y="1406"/>
                  <a:pt x="1474" y="1427"/>
                  <a:pt x="1474" y="1446"/>
                </a:cubicBezTo>
                <a:cubicBezTo>
                  <a:pt x="1475" y="1532"/>
                  <a:pt x="1472" y="1569"/>
                  <a:pt x="1461" y="1600"/>
                </a:cubicBezTo>
                <a:cubicBezTo>
                  <a:pt x="1457" y="1613"/>
                  <a:pt x="1452" y="1647"/>
                  <a:pt x="1453" y="1661"/>
                </a:cubicBezTo>
                <a:cubicBezTo>
                  <a:pt x="1453" y="1669"/>
                  <a:pt x="1452" y="1687"/>
                  <a:pt x="1451" y="1700"/>
                </a:cubicBezTo>
                <a:lnTo>
                  <a:pt x="1449" y="1710"/>
                </a:lnTo>
                <a:cubicBezTo>
                  <a:pt x="1442" y="1776"/>
                  <a:pt x="1439" y="1832"/>
                  <a:pt x="1442" y="1878"/>
                </a:cubicBezTo>
                <a:lnTo>
                  <a:pt x="1442" y="1885"/>
                </a:lnTo>
                <a:cubicBezTo>
                  <a:pt x="1443" y="1892"/>
                  <a:pt x="1443" y="1899"/>
                  <a:pt x="1443" y="1905"/>
                </a:cubicBezTo>
                <a:cubicBezTo>
                  <a:pt x="1441" y="1892"/>
                  <a:pt x="1438" y="1877"/>
                  <a:pt x="1437" y="1864"/>
                </a:cubicBezTo>
                <a:cubicBezTo>
                  <a:pt x="1432" y="1832"/>
                  <a:pt x="1424" y="1702"/>
                  <a:pt x="1424" y="1663"/>
                </a:cubicBezTo>
                <a:cubicBezTo>
                  <a:pt x="1425" y="1570"/>
                  <a:pt x="1425" y="1566"/>
                  <a:pt x="1419" y="1550"/>
                </a:cubicBezTo>
                <a:cubicBezTo>
                  <a:pt x="1416" y="1541"/>
                  <a:pt x="1408" y="1519"/>
                  <a:pt x="1402" y="1502"/>
                </a:cubicBezTo>
                <a:cubicBezTo>
                  <a:pt x="1396" y="1484"/>
                  <a:pt x="1387" y="1460"/>
                  <a:pt x="1383" y="1449"/>
                </a:cubicBezTo>
                <a:cubicBezTo>
                  <a:pt x="1379" y="1437"/>
                  <a:pt x="1375" y="1427"/>
                  <a:pt x="1375" y="1426"/>
                </a:cubicBezTo>
                <a:cubicBezTo>
                  <a:pt x="1374" y="1423"/>
                  <a:pt x="1366" y="1404"/>
                  <a:pt x="1361" y="1392"/>
                </a:cubicBezTo>
                <a:cubicBezTo>
                  <a:pt x="1335" y="1326"/>
                  <a:pt x="1333" y="1317"/>
                  <a:pt x="1323" y="1266"/>
                </a:cubicBezTo>
                <a:cubicBezTo>
                  <a:pt x="1318" y="1236"/>
                  <a:pt x="1311" y="1127"/>
                  <a:pt x="1313" y="1087"/>
                </a:cubicBezTo>
                <a:cubicBezTo>
                  <a:pt x="1315" y="1014"/>
                  <a:pt x="1340" y="937"/>
                  <a:pt x="1403" y="813"/>
                </a:cubicBezTo>
                <a:cubicBezTo>
                  <a:pt x="1462" y="698"/>
                  <a:pt x="1481" y="662"/>
                  <a:pt x="1512" y="608"/>
                </a:cubicBezTo>
                <a:cubicBezTo>
                  <a:pt x="1563" y="522"/>
                  <a:pt x="1572" y="504"/>
                  <a:pt x="1608" y="422"/>
                </a:cubicBezTo>
                <a:cubicBezTo>
                  <a:pt x="1642" y="345"/>
                  <a:pt x="1659" y="302"/>
                  <a:pt x="1667" y="275"/>
                </a:cubicBezTo>
                <a:cubicBezTo>
                  <a:pt x="1681" y="226"/>
                  <a:pt x="1702" y="119"/>
                  <a:pt x="1706" y="80"/>
                </a:cubicBezTo>
                <a:cubicBezTo>
                  <a:pt x="1706" y="76"/>
                  <a:pt x="1706" y="73"/>
                  <a:pt x="1707" y="70"/>
                </a:cubicBezTo>
                <a:cubicBezTo>
                  <a:pt x="1708" y="75"/>
                  <a:pt x="1709" y="82"/>
                  <a:pt x="1709" y="90"/>
                </a:cubicBezTo>
                <a:cubicBezTo>
                  <a:pt x="1712" y="108"/>
                  <a:pt x="1715" y="133"/>
                  <a:pt x="1718" y="146"/>
                </a:cubicBezTo>
                <a:cubicBezTo>
                  <a:pt x="1720" y="158"/>
                  <a:pt x="1723" y="175"/>
                  <a:pt x="1724" y="183"/>
                </a:cubicBezTo>
                <a:cubicBezTo>
                  <a:pt x="1726" y="191"/>
                  <a:pt x="1731" y="220"/>
                  <a:pt x="1736" y="245"/>
                </a:cubicBezTo>
                <a:cubicBezTo>
                  <a:pt x="1760" y="376"/>
                  <a:pt x="1771" y="495"/>
                  <a:pt x="1767" y="563"/>
                </a:cubicBezTo>
                <a:cubicBezTo>
                  <a:pt x="1764" y="621"/>
                  <a:pt x="1751" y="686"/>
                  <a:pt x="1730" y="753"/>
                </a:cubicBezTo>
                <a:cubicBezTo>
                  <a:pt x="1716" y="796"/>
                  <a:pt x="1685" y="915"/>
                  <a:pt x="1677" y="952"/>
                </a:cubicBezTo>
                <a:cubicBezTo>
                  <a:pt x="1663" y="1019"/>
                  <a:pt x="1661" y="1048"/>
                  <a:pt x="1667" y="1158"/>
                </a:cubicBezTo>
                <a:cubicBezTo>
                  <a:pt x="1670" y="1217"/>
                  <a:pt x="1671" y="1262"/>
                  <a:pt x="1671" y="1265"/>
                </a:cubicBezTo>
                <a:cubicBezTo>
                  <a:pt x="1670" y="1270"/>
                  <a:pt x="1669" y="1284"/>
                  <a:pt x="1669" y="1297"/>
                </a:cubicBezTo>
                <a:cubicBezTo>
                  <a:pt x="1668" y="1349"/>
                  <a:pt x="1649" y="1443"/>
                  <a:pt x="1630" y="1484"/>
                </a:cubicBezTo>
                <a:cubicBezTo>
                  <a:pt x="1626" y="1494"/>
                  <a:pt x="1616" y="1512"/>
                  <a:pt x="1609" y="1524"/>
                </a:cubicBezTo>
                <a:cubicBezTo>
                  <a:pt x="1605" y="1533"/>
                  <a:pt x="1597" y="1547"/>
                  <a:pt x="1596" y="1549"/>
                </a:cubicBezTo>
                <a:cubicBezTo>
                  <a:pt x="1595" y="1551"/>
                  <a:pt x="1587" y="1565"/>
                  <a:pt x="1577" y="1583"/>
                </a:cubicBezTo>
                <a:cubicBezTo>
                  <a:pt x="1551" y="1628"/>
                  <a:pt x="1539" y="1656"/>
                  <a:pt x="1523" y="1704"/>
                </a:cubicBezTo>
                <a:cubicBezTo>
                  <a:pt x="1507" y="1754"/>
                  <a:pt x="1504" y="1771"/>
                  <a:pt x="1499" y="1820"/>
                </a:cubicBezTo>
                <a:cubicBezTo>
                  <a:pt x="1496" y="1853"/>
                  <a:pt x="1494" y="1859"/>
                  <a:pt x="1478" y="1895"/>
                </a:cubicBezTo>
                <a:lnTo>
                  <a:pt x="1466" y="1922"/>
                </a:lnTo>
                <a:lnTo>
                  <a:pt x="1466" y="1911"/>
                </a:lnTo>
                <a:cubicBezTo>
                  <a:pt x="1462" y="1864"/>
                  <a:pt x="1461" y="1835"/>
                  <a:pt x="1463" y="1806"/>
                </a:cubicBezTo>
                <a:moveTo>
                  <a:pt x="374" y="2704"/>
                </a:moveTo>
                <a:cubicBezTo>
                  <a:pt x="374" y="2708"/>
                  <a:pt x="373" y="2721"/>
                  <a:pt x="370" y="2734"/>
                </a:cubicBezTo>
                <a:cubicBezTo>
                  <a:pt x="368" y="2746"/>
                  <a:pt x="365" y="2768"/>
                  <a:pt x="364" y="2783"/>
                </a:cubicBezTo>
                <a:cubicBezTo>
                  <a:pt x="362" y="2817"/>
                  <a:pt x="361" y="2825"/>
                  <a:pt x="359" y="2834"/>
                </a:cubicBezTo>
                <a:cubicBezTo>
                  <a:pt x="357" y="2838"/>
                  <a:pt x="354" y="2852"/>
                  <a:pt x="351" y="2864"/>
                </a:cubicBezTo>
                <a:cubicBezTo>
                  <a:pt x="348" y="2876"/>
                  <a:pt x="344" y="2893"/>
                  <a:pt x="343" y="2899"/>
                </a:cubicBezTo>
                <a:cubicBezTo>
                  <a:pt x="339" y="2912"/>
                  <a:pt x="331" y="2946"/>
                  <a:pt x="330" y="2951"/>
                </a:cubicBezTo>
                <a:cubicBezTo>
                  <a:pt x="322" y="3000"/>
                  <a:pt x="306" y="3073"/>
                  <a:pt x="296" y="3111"/>
                </a:cubicBezTo>
                <a:cubicBezTo>
                  <a:pt x="289" y="3135"/>
                  <a:pt x="282" y="3164"/>
                  <a:pt x="281" y="3169"/>
                </a:cubicBezTo>
                <a:cubicBezTo>
                  <a:pt x="281" y="3174"/>
                  <a:pt x="280" y="3178"/>
                  <a:pt x="280" y="3179"/>
                </a:cubicBezTo>
                <a:cubicBezTo>
                  <a:pt x="278" y="3182"/>
                  <a:pt x="276" y="3204"/>
                  <a:pt x="276" y="3206"/>
                </a:cubicBezTo>
                <a:cubicBezTo>
                  <a:pt x="275" y="3219"/>
                  <a:pt x="274" y="3234"/>
                  <a:pt x="273" y="3238"/>
                </a:cubicBezTo>
                <a:cubicBezTo>
                  <a:pt x="269" y="3284"/>
                  <a:pt x="269" y="3308"/>
                  <a:pt x="272" y="3364"/>
                </a:cubicBezTo>
                <a:cubicBezTo>
                  <a:pt x="275" y="3426"/>
                  <a:pt x="277" y="3442"/>
                  <a:pt x="289" y="3521"/>
                </a:cubicBezTo>
                <a:cubicBezTo>
                  <a:pt x="294" y="3552"/>
                  <a:pt x="305" y="3603"/>
                  <a:pt x="312" y="3626"/>
                </a:cubicBezTo>
                <a:cubicBezTo>
                  <a:pt x="320" y="3653"/>
                  <a:pt x="326" y="3688"/>
                  <a:pt x="328" y="3714"/>
                </a:cubicBezTo>
                <a:cubicBezTo>
                  <a:pt x="329" y="3722"/>
                  <a:pt x="329" y="3729"/>
                  <a:pt x="330" y="3734"/>
                </a:cubicBezTo>
                <a:cubicBezTo>
                  <a:pt x="310" y="3705"/>
                  <a:pt x="246" y="3595"/>
                  <a:pt x="232" y="3564"/>
                </a:cubicBezTo>
                <a:cubicBezTo>
                  <a:pt x="218" y="3531"/>
                  <a:pt x="188" y="3451"/>
                  <a:pt x="175" y="3408"/>
                </a:cubicBezTo>
                <a:lnTo>
                  <a:pt x="164" y="3375"/>
                </a:lnTo>
                <a:lnTo>
                  <a:pt x="159" y="3263"/>
                </a:lnTo>
                <a:cubicBezTo>
                  <a:pt x="156" y="3198"/>
                  <a:pt x="154" y="3150"/>
                  <a:pt x="154" y="3147"/>
                </a:cubicBezTo>
                <a:cubicBezTo>
                  <a:pt x="155" y="3142"/>
                  <a:pt x="154" y="3140"/>
                  <a:pt x="152" y="3139"/>
                </a:cubicBezTo>
                <a:cubicBezTo>
                  <a:pt x="153" y="3139"/>
                  <a:pt x="154" y="3138"/>
                  <a:pt x="154" y="3137"/>
                </a:cubicBezTo>
                <a:cubicBezTo>
                  <a:pt x="155" y="3134"/>
                  <a:pt x="155" y="3129"/>
                  <a:pt x="154" y="3127"/>
                </a:cubicBezTo>
                <a:cubicBezTo>
                  <a:pt x="152" y="3123"/>
                  <a:pt x="150" y="3124"/>
                  <a:pt x="149" y="3124"/>
                </a:cubicBezTo>
                <a:cubicBezTo>
                  <a:pt x="145" y="3125"/>
                  <a:pt x="146" y="3129"/>
                  <a:pt x="146" y="3132"/>
                </a:cubicBezTo>
                <a:cubicBezTo>
                  <a:pt x="146" y="3134"/>
                  <a:pt x="146" y="3138"/>
                  <a:pt x="148" y="3139"/>
                </a:cubicBezTo>
                <a:lnTo>
                  <a:pt x="148" y="3140"/>
                </a:lnTo>
                <a:cubicBezTo>
                  <a:pt x="146" y="3141"/>
                  <a:pt x="142" y="3144"/>
                  <a:pt x="139" y="3219"/>
                </a:cubicBezTo>
                <a:cubicBezTo>
                  <a:pt x="138" y="3265"/>
                  <a:pt x="138" y="3312"/>
                  <a:pt x="140" y="3342"/>
                </a:cubicBezTo>
                <a:cubicBezTo>
                  <a:pt x="143" y="3385"/>
                  <a:pt x="144" y="3390"/>
                  <a:pt x="169" y="3461"/>
                </a:cubicBezTo>
                <a:cubicBezTo>
                  <a:pt x="181" y="3498"/>
                  <a:pt x="193" y="3528"/>
                  <a:pt x="205" y="3556"/>
                </a:cubicBezTo>
                <a:cubicBezTo>
                  <a:pt x="187" y="3520"/>
                  <a:pt x="167" y="3484"/>
                  <a:pt x="136" y="3434"/>
                </a:cubicBezTo>
                <a:cubicBezTo>
                  <a:pt x="80" y="3341"/>
                  <a:pt x="72" y="3305"/>
                  <a:pt x="85" y="3190"/>
                </a:cubicBezTo>
                <a:cubicBezTo>
                  <a:pt x="86" y="3186"/>
                  <a:pt x="87" y="3167"/>
                  <a:pt x="89" y="3147"/>
                </a:cubicBezTo>
                <a:cubicBezTo>
                  <a:pt x="92" y="3102"/>
                  <a:pt x="99" y="3053"/>
                  <a:pt x="103" y="3043"/>
                </a:cubicBezTo>
                <a:cubicBezTo>
                  <a:pt x="105" y="3039"/>
                  <a:pt x="107" y="3033"/>
                  <a:pt x="107" y="3030"/>
                </a:cubicBezTo>
                <a:cubicBezTo>
                  <a:pt x="107" y="3025"/>
                  <a:pt x="125" y="2980"/>
                  <a:pt x="138" y="2954"/>
                </a:cubicBezTo>
                <a:cubicBezTo>
                  <a:pt x="170" y="2891"/>
                  <a:pt x="197" y="2856"/>
                  <a:pt x="285" y="2764"/>
                </a:cubicBezTo>
                <a:cubicBezTo>
                  <a:pt x="315" y="2733"/>
                  <a:pt x="354" y="2691"/>
                  <a:pt x="372" y="2672"/>
                </a:cubicBezTo>
                <a:cubicBezTo>
                  <a:pt x="378" y="2665"/>
                  <a:pt x="383" y="2660"/>
                  <a:pt x="387" y="2656"/>
                </a:cubicBezTo>
                <a:cubicBezTo>
                  <a:pt x="382" y="2666"/>
                  <a:pt x="379" y="2678"/>
                  <a:pt x="379" y="2687"/>
                </a:cubicBezTo>
                <a:cubicBezTo>
                  <a:pt x="379" y="2689"/>
                  <a:pt x="378" y="2691"/>
                  <a:pt x="378" y="2691"/>
                </a:cubicBezTo>
                <a:cubicBezTo>
                  <a:pt x="375" y="2693"/>
                  <a:pt x="374" y="2700"/>
                  <a:pt x="374" y="2704"/>
                </a:cubicBezTo>
                <a:moveTo>
                  <a:pt x="384" y="2825"/>
                </a:moveTo>
                <a:cubicBezTo>
                  <a:pt x="385" y="2814"/>
                  <a:pt x="387" y="2796"/>
                  <a:pt x="387" y="2785"/>
                </a:cubicBezTo>
                <a:cubicBezTo>
                  <a:pt x="387" y="2775"/>
                  <a:pt x="390" y="2755"/>
                  <a:pt x="392" y="2741"/>
                </a:cubicBezTo>
                <a:cubicBezTo>
                  <a:pt x="395" y="2726"/>
                  <a:pt x="397" y="2711"/>
                  <a:pt x="398" y="2707"/>
                </a:cubicBezTo>
                <a:cubicBezTo>
                  <a:pt x="400" y="2692"/>
                  <a:pt x="403" y="2679"/>
                  <a:pt x="405" y="2676"/>
                </a:cubicBezTo>
                <a:cubicBezTo>
                  <a:pt x="407" y="2675"/>
                  <a:pt x="409" y="2672"/>
                  <a:pt x="409" y="2669"/>
                </a:cubicBezTo>
                <a:cubicBezTo>
                  <a:pt x="409" y="2667"/>
                  <a:pt x="411" y="2662"/>
                  <a:pt x="415" y="2656"/>
                </a:cubicBezTo>
                <a:cubicBezTo>
                  <a:pt x="419" y="2650"/>
                  <a:pt x="428" y="2635"/>
                  <a:pt x="435" y="2622"/>
                </a:cubicBezTo>
                <a:cubicBezTo>
                  <a:pt x="442" y="2608"/>
                  <a:pt x="449" y="2598"/>
                  <a:pt x="450" y="2596"/>
                </a:cubicBezTo>
                <a:cubicBezTo>
                  <a:pt x="456" y="2590"/>
                  <a:pt x="481" y="2555"/>
                  <a:pt x="489" y="2542"/>
                </a:cubicBezTo>
                <a:cubicBezTo>
                  <a:pt x="505" y="2515"/>
                  <a:pt x="553" y="2477"/>
                  <a:pt x="594" y="2460"/>
                </a:cubicBezTo>
                <a:cubicBezTo>
                  <a:pt x="658" y="2433"/>
                  <a:pt x="774" y="2419"/>
                  <a:pt x="859" y="2429"/>
                </a:cubicBezTo>
                <a:cubicBezTo>
                  <a:pt x="896" y="2433"/>
                  <a:pt x="939" y="2443"/>
                  <a:pt x="985" y="2457"/>
                </a:cubicBezTo>
                <a:cubicBezTo>
                  <a:pt x="1005" y="2464"/>
                  <a:pt x="1030" y="2473"/>
                  <a:pt x="1051" y="2482"/>
                </a:cubicBezTo>
                <a:cubicBezTo>
                  <a:pt x="988" y="2463"/>
                  <a:pt x="933" y="2458"/>
                  <a:pt x="853" y="2462"/>
                </a:cubicBezTo>
                <a:cubicBezTo>
                  <a:pt x="794" y="2465"/>
                  <a:pt x="776" y="2468"/>
                  <a:pt x="731" y="2483"/>
                </a:cubicBezTo>
                <a:cubicBezTo>
                  <a:pt x="697" y="2494"/>
                  <a:pt x="682" y="2501"/>
                  <a:pt x="636" y="2528"/>
                </a:cubicBezTo>
                <a:cubicBezTo>
                  <a:pt x="626" y="2533"/>
                  <a:pt x="618" y="2538"/>
                  <a:pt x="612" y="2542"/>
                </a:cubicBezTo>
                <a:cubicBezTo>
                  <a:pt x="605" y="2546"/>
                  <a:pt x="602" y="2549"/>
                  <a:pt x="603" y="2552"/>
                </a:cubicBezTo>
                <a:cubicBezTo>
                  <a:pt x="605" y="2556"/>
                  <a:pt x="607" y="2555"/>
                  <a:pt x="628" y="2545"/>
                </a:cubicBezTo>
                <a:cubicBezTo>
                  <a:pt x="654" y="2531"/>
                  <a:pt x="723" y="2503"/>
                  <a:pt x="756" y="2494"/>
                </a:cubicBezTo>
                <a:cubicBezTo>
                  <a:pt x="798" y="2482"/>
                  <a:pt x="914" y="2479"/>
                  <a:pt x="970" y="2488"/>
                </a:cubicBezTo>
                <a:cubicBezTo>
                  <a:pt x="1007" y="2494"/>
                  <a:pt x="1007" y="2494"/>
                  <a:pt x="1014" y="2496"/>
                </a:cubicBezTo>
                <a:cubicBezTo>
                  <a:pt x="1016" y="2497"/>
                  <a:pt x="1030" y="2501"/>
                  <a:pt x="1043" y="2504"/>
                </a:cubicBezTo>
                <a:cubicBezTo>
                  <a:pt x="1083" y="2515"/>
                  <a:pt x="1132" y="2532"/>
                  <a:pt x="1155" y="2541"/>
                </a:cubicBezTo>
                <a:cubicBezTo>
                  <a:pt x="1151" y="2541"/>
                  <a:pt x="1146" y="2540"/>
                  <a:pt x="1140" y="2540"/>
                </a:cubicBezTo>
                <a:cubicBezTo>
                  <a:pt x="1099" y="2536"/>
                  <a:pt x="1067" y="2536"/>
                  <a:pt x="1045" y="2541"/>
                </a:cubicBezTo>
                <a:cubicBezTo>
                  <a:pt x="1009" y="2548"/>
                  <a:pt x="1001" y="2550"/>
                  <a:pt x="996" y="2552"/>
                </a:cubicBezTo>
                <a:cubicBezTo>
                  <a:pt x="993" y="2553"/>
                  <a:pt x="987" y="2555"/>
                  <a:pt x="983" y="2555"/>
                </a:cubicBezTo>
                <a:cubicBezTo>
                  <a:pt x="973" y="2557"/>
                  <a:pt x="936" y="2570"/>
                  <a:pt x="912" y="2579"/>
                </a:cubicBezTo>
                <a:cubicBezTo>
                  <a:pt x="894" y="2586"/>
                  <a:pt x="887" y="2586"/>
                  <a:pt x="840" y="2583"/>
                </a:cubicBezTo>
                <a:cubicBezTo>
                  <a:pt x="805" y="2581"/>
                  <a:pt x="752" y="2588"/>
                  <a:pt x="692" y="2603"/>
                </a:cubicBezTo>
                <a:cubicBezTo>
                  <a:pt x="602" y="2625"/>
                  <a:pt x="502" y="2682"/>
                  <a:pt x="449" y="2743"/>
                </a:cubicBezTo>
                <a:cubicBezTo>
                  <a:pt x="418" y="2778"/>
                  <a:pt x="395" y="2810"/>
                  <a:pt x="385" y="2829"/>
                </a:cubicBezTo>
                <a:cubicBezTo>
                  <a:pt x="384" y="2830"/>
                  <a:pt x="383" y="2831"/>
                  <a:pt x="383" y="2833"/>
                </a:cubicBezTo>
                <a:cubicBezTo>
                  <a:pt x="383" y="2830"/>
                  <a:pt x="383" y="2828"/>
                  <a:pt x="384" y="2825"/>
                </a:cubicBezTo>
                <a:moveTo>
                  <a:pt x="1225" y="3657"/>
                </a:moveTo>
                <a:cubicBezTo>
                  <a:pt x="1216" y="3641"/>
                  <a:pt x="1202" y="3602"/>
                  <a:pt x="1193" y="3571"/>
                </a:cubicBezTo>
                <a:cubicBezTo>
                  <a:pt x="1188" y="3551"/>
                  <a:pt x="1180" y="3531"/>
                  <a:pt x="1173" y="3517"/>
                </a:cubicBezTo>
                <a:cubicBezTo>
                  <a:pt x="1172" y="3513"/>
                  <a:pt x="1165" y="3499"/>
                  <a:pt x="1157" y="3485"/>
                </a:cubicBezTo>
                <a:cubicBezTo>
                  <a:pt x="1139" y="3448"/>
                  <a:pt x="1121" y="3422"/>
                  <a:pt x="1103" y="3404"/>
                </a:cubicBezTo>
                <a:cubicBezTo>
                  <a:pt x="1092" y="3394"/>
                  <a:pt x="1089" y="3393"/>
                  <a:pt x="1087" y="3395"/>
                </a:cubicBezTo>
                <a:cubicBezTo>
                  <a:pt x="1084" y="3397"/>
                  <a:pt x="1086" y="3400"/>
                  <a:pt x="1088" y="3402"/>
                </a:cubicBezTo>
                <a:cubicBezTo>
                  <a:pt x="1128" y="3458"/>
                  <a:pt x="1163" y="3529"/>
                  <a:pt x="1171" y="3571"/>
                </a:cubicBezTo>
                <a:cubicBezTo>
                  <a:pt x="1174" y="3589"/>
                  <a:pt x="1186" y="3626"/>
                  <a:pt x="1194" y="3641"/>
                </a:cubicBezTo>
                <a:cubicBezTo>
                  <a:pt x="1196" y="3646"/>
                  <a:pt x="1201" y="3657"/>
                  <a:pt x="1206" y="3665"/>
                </a:cubicBezTo>
                <a:cubicBezTo>
                  <a:pt x="1217" y="3690"/>
                  <a:pt x="1304" y="3813"/>
                  <a:pt x="1326" y="3836"/>
                </a:cubicBezTo>
                <a:cubicBezTo>
                  <a:pt x="1336" y="3846"/>
                  <a:pt x="1399" y="3891"/>
                  <a:pt x="1423" y="3905"/>
                </a:cubicBezTo>
                <a:cubicBezTo>
                  <a:pt x="1425" y="3906"/>
                  <a:pt x="1426" y="3907"/>
                  <a:pt x="1427" y="3908"/>
                </a:cubicBezTo>
                <a:cubicBezTo>
                  <a:pt x="1394" y="3898"/>
                  <a:pt x="1362" y="3890"/>
                  <a:pt x="1336" y="3885"/>
                </a:cubicBezTo>
                <a:cubicBezTo>
                  <a:pt x="1301" y="3879"/>
                  <a:pt x="1287" y="3874"/>
                  <a:pt x="1271" y="3863"/>
                </a:cubicBezTo>
                <a:cubicBezTo>
                  <a:pt x="1263" y="3857"/>
                  <a:pt x="1239" y="3827"/>
                  <a:pt x="1216" y="3794"/>
                </a:cubicBezTo>
                <a:cubicBezTo>
                  <a:pt x="1211" y="3787"/>
                  <a:pt x="1196" y="3766"/>
                  <a:pt x="1181" y="3747"/>
                </a:cubicBezTo>
                <a:cubicBezTo>
                  <a:pt x="1155" y="3713"/>
                  <a:pt x="1129" y="3669"/>
                  <a:pt x="1106" y="3623"/>
                </a:cubicBezTo>
                <a:cubicBezTo>
                  <a:pt x="1077" y="3563"/>
                  <a:pt x="1037" y="3497"/>
                  <a:pt x="1013" y="3469"/>
                </a:cubicBezTo>
                <a:cubicBezTo>
                  <a:pt x="990" y="3442"/>
                  <a:pt x="956" y="3419"/>
                  <a:pt x="937" y="3417"/>
                </a:cubicBezTo>
                <a:cubicBezTo>
                  <a:pt x="933" y="3417"/>
                  <a:pt x="930" y="3417"/>
                  <a:pt x="929" y="3416"/>
                </a:cubicBezTo>
                <a:cubicBezTo>
                  <a:pt x="928" y="3415"/>
                  <a:pt x="927" y="3410"/>
                  <a:pt x="926" y="3405"/>
                </a:cubicBezTo>
                <a:cubicBezTo>
                  <a:pt x="921" y="3376"/>
                  <a:pt x="937" y="3326"/>
                  <a:pt x="962" y="3297"/>
                </a:cubicBezTo>
                <a:cubicBezTo>
                  <a:pt x="965" y="3293"/>
                  <a:pt x="970" y="3287"/>
                  <a:pt x="972" y="3282"/>
                </a:cubicBezTo>
                <a:cubicBezTo>
                  <a:pt x="976" y="3275"/>
                  <a:pt x="1003" y="3253"/>
                  <a:pt x="1018" y="3246"/>
                </a:cubicBezTo>
                <a:cubicBezTo>
                  <a:pt x="1023" y="3243"/>
                  <a:pt x="1036" y="3241"/>
                  <a:pt x="1048" y="3240"/>
                </a:cubicBezTo>
                <a:cubicBezTo>
                  <a:pt x="1053" y="3240"/>
                  <a:pt x="1057" y="3239"/>
                  <a:pt x="1060" y="3239"/>
                </a:cubicBezTo>
                <a:cubicBezTo>
                  <a:pt x="1070" y="3239"/>
                  <a:pt x="1076" y="3241"/>
                  <a:pt x="1085" y="3245"/>
                </a:cubicBezTo>
                <a:cubicBezTo>
                  <a:pt x="1110" y="3255"/>
                  <a:pt x="1148" y="3289"/>
                  <a:pt x="1169" y="3319"/>
                </a:cubicBezTo>
                <a:cubicBezTo>
                  <a:pt x="1204" y="3368"/>
                  <a:pt x="1235" y="3437"/>
                  <a:pt x="1253" y="3509"/>
                </a:cubicBezTo>
                <a:cubicBezTo>
                  <a:pt x="1255" y="3516"/>
                  <a:pt x="1262" y="3541"/>
                  <a:pt x="1263" y="3543"/>
                </a:cubicBezTo>
                <a:lnTo>
                  <a:pt x="1263" y="3542"/>
                </a:lnTo>
                <a:cubicBezTo>
                  <a:pt x="1264" y="3544"/>
                  <a:pt x="1268" y="3559"/>
                  <a:pt x="1274" y="3582"/>
                </a:cubicBezTo>
                <a:cubicBezTo>
                  <a:pt x="1287" y="3633"/>
                  <a:pt x="1294" y="3654"/>
                  <a:pt x="1305" y="3680"/>
                </a:cubicBezTo>
                <a:cubicBezTo>
                  <a:pt x="1311" y="3692"/>
                  <a:pt x="1319" y="3712"/>
                  <a:pt x="1325" y="3724"/>
                </a:cubicBezTo>
                <a:cubicBezTo>
                  <a:pt x="1343" y="3765"/>
                  <a:pt x="1386" y="3833"/>
                  <a:pt x="1397" y="3841"/>
                </a:cubicBezTo>
                <a:cubicBezTo>
                  <a:pt x="1398" y="3842"/>
                  <a:pt x="1405" y="3851"/>
                  <a:pt x="1416" y="3863"/>
                </a:cubicBezTo>
                <a:cubicBezTo>
                  <a:pt x="1421" y="3870"/>
                  <a:pt x="1427" y="3878"/>
                  <a:pt x="1433" y="3884"/>
                </a:cubicBezTo>
                <a:cubicBezTo>
                  <a:pt x="1428" y="3881"/>
                  <a:pt x="1423" y="3878"/>
                  <a:pt x="1418" y="3875"/>
                </a:cubicBezTo>
                <a:cubicBezTo>
                  <a:pt x="1397" y="3862"/>
                  <a:pt x="1355" y="3831"/>
                  <a:pt x="1342" y="3818"/>
                </a:cubicBezTo>
                <a:cubicBezTo>
                  <a:pt x="1325" y="3803"/>
                  <a:pt x="1248" y="3695"/>
                  <a:pt x="1225" y="3657"/>
                </a:cubicBezTo>
                <a:moveTo>
                  <a:pt x="798" y="3660"/>
                </a:moveTo>
                <a:cubicBezTo>
                  <a:pt x="799" y="3649"/>
                  <a:pt x="800" y="3614"/>
                  <a:pt x="801" y="3581"/>
                </a:cubicBezTo>
                <a:cubicBezTo>
                  <a:pt x="802" y="3492"/>
                  <a:pt x="807" y="3459"/>
                  <a:pt x="828" y="3403"/>
                </a:cubicBezTo>
                <a:cubicBezTo>
                  <a:pt x="838" y="3376"/>
                  <a:pt x="837" y="3375"/>
                  <a:pt x="836" y="3373"/>
                </a:cubicBezTo>
                <a:lnTo>
                  <a:pt x="835" y="3372"/>
                </a:lnTo>
                <a:lnTo>
                  <a:pt x="833" y="3372"/>
                </a:lnTo>
                <a:cubicBezTo>
                  <a:pt x="831" y="3372"/>
                  <a:pt x="829" y="3372"/>
                  <a:pt x="815" y="3400"/>
                </a:cubicBezTo>
                <a:cubicBezTo>
                  <a:pt x="807" y="3416"/>
                  <a:pt x="800" y="3432"/>
                  <a:pt x="797" y="3441"/>
                </a:cubicBezTo>
                <a:cubicBezTo>
                  <a:pt x="783" y="3481"/>
                  <a:pt x="779" y="3516"/>
                  <a:pt x="778" y="3587"/>
                </a:cubicBezTo>
                <a:cubicBezTo>
                  <a:pt x="778" y="3611"/>
                  <a:pt x="777" y="3640"/>
                  <a:pt x="776" y="3649"/>
                </a:cubicBezTo>
                <a:cubicBezTo>
                  <a:pt x="775" y="3659"/>
                  <a:pt x="775" y="3697"/>
                  <a:pt x="776" y="3732"/>
                </a:cubicBezTo>
                <a:lnTo>
                  <a:pt x="777" y="3777"/>
                </a:lnTo>
                <a:lnTo>
                  <a:pt x="769" y="3756"/>
                </a:lnTo>
                <a:cubicBezTo>
                  <a:pt x="737" y="3674"/>
                  <a:pt x="720" y="3616"/>
                  <a:pt x="721" y="3593"/>
                </a:cubicBezTo>
                <a:cubicBezTo>
                  <a:pt x="721" y="3587"/>
                  <a:pt x="722" y="3572"/>
                  <a:pt x="722" y="3561"/>
                </a:cubicBezTo>
                <a:cubicBezTo>
                  <a:pt x="722" y="3549"/>
                  <a:pt x="723" y="3538"/>
                  <a:pt x="724" y="3535"/>
                </a:cubicBezTo>
                <a:cubicBezTo>
                  <a:pt x="726" y="3531"/>
                  <a:pt x="727" y="3522"/>
                  <a:pt x="728" y="3514"/>
                </a:cubicBezTo>
                <a:cubicBezTo>
                  <a:pt x="729" y="3496"/>
                  <a:pt x="740" y="3452"/>
                  <a:pt x="747" y="3436"/>
                </a:cubicBezTo>
                <a:cubicBezTo>
                  <a:pt x="761" y="3404"/>
                  <a:pt x="823" y="3323"/>
                  <a:pt x="849" y="3304"/>
                </a:cubicBezTo>
                <a:cubicBezTo>
                  <a:pt x="869" y="3289"/>
                  <a:pt x="925" y="3257"/>
                  <a:pt x="938" y="3253"/>
                </a:cubicBezTo>
                <a:cubicBezTo>
                  <a:pt x="944" y="3251"/>
                  <a:pt x="956" y="3249"/>
                  <a:pt x="965" y="3248"/>
                </a:cubicBezTo>
                <a:lnTo>
                  <a:pt x="974" y="3247"/>
                </a:lnTo>
                <a:lnTo>
                  <a:pt x="960" y="3263"/>
                </a:lnTo>
                <a:cubicBezTo>
                  <a:pt x="930" y="3298"/>
                  <a:pt x="912" y="3334"/>
                  <a:pt x="905" y="3367"/>
                </a:cubicBezTo>
                <a:cubicBezTo>
                  <a:pt x="902" y="3387"/>
                  <a:pt x="904" y="3421"/>
                  <a:pt x="911" y="3449"/>
                </a:cubicBezTo>
                <a:cubicBezTo>
                  <a:pt x="920" y="3482"/>
                  <a:pt x="920" y="3514"/>
                  <a:pt x="911" y="3545"/>
                </a:cubicBezTo>
                <a:cubicBezTo>
                  <a:pt x="903" y="3573"/>
                  <a:pt x="877" y="3636"/>
                  <a:pt x="866" y="3654"/>
                </a:cubicBezTo>
                <a:cubicBezTo>
                  <a:pt x="855" y="3671"/>
                  <a:pt x="849" y="3686"/>
                  <a:pt x="832" y="3729"/>
                </a:cubicBezTo>
                <a:cubicBezTo>
                  <a:pt x="823" y="3751"/>
                  <a:pt x="809" y="3802"/>
                  <a:pt x="805" y="3827"/>
                </a:cubicBezTo>
                <a:cubicBezTo>
                  <a:pt x="801" y="3790"/>
                  <a:pt x="796" y="3680"/>
                  <a:pt x="798" y="3660"/>
                </a:cubicBezTo>
                <a:moveTo>
                  <a:pt x="1213" y="4363"/>
                </a:moveTo>
                <a:cubicBezTo>
                  <a:pt x="1204" y="4350"/>
                  <a:pt x="1201" y="4336"/>
                  <a:pt x="1202" y="4330"/>
                </a:cubicBezTo>
                <a:cubicBezTo>
                  <a:pt x="1202" y="4329"/>
                  <a:pt x="1202" y="4329"/>
                  <a:pt x="1203" y="4329"/>
                </a:cubicBezTo>
                <a:cubicBezTo>
                  <a:pt x="1204" y="4330"/>
                  <a:pt x="1205" y="4333"/>
                  <a:pt x="1207" y="4339"/>
                </a:cubicBezTo>
                <a:lnTo>
                  <a:pt x="1207" y="4339"/>
                </a:lnTo>
                <a:cubicBezTo>
                  <a:pt x="1209" y="4344"/>
                  <a:pt x="1211" y="4355"/>
                  <a:pt x="1213" y="4363"/>
                </a:cubicBezTo>
                <a:moveTo>
                  <a:pt x="959" y="5108"/>
                </a:moveTo>
                <a:cubicBezTo>
                  <a:pt x="972" y="5037"/>
                  <a:pt x="980" y="4985"/>
                  <a:pt x="984" y="4949"/>
                </a:cubicBezTo>
                <a:cubicBezTo>
                  <a:pt x="990" y="4895"/>
                  <a:pt x="998" y="4856"/>
                  <a:pt x="1013" y="4797"/>
                </a:cubicBezTo>
                <a:cubicBezTo>
                  <a:pt x="1020" y="4769"/>
                  <a:pt x="1027" y="4736"/>
                  <a:pt x="1028" y="4723"/>
                </a:cubicBezTo>
                <a:cubicBezTo>
                  <a:pt x="1029" y="4711"/>
                  <a:pt x="1028" y="4687"/>
                  <a:pt x="1026" y="4670"/>
                </a:cubicBezTo>
                <a:cubicBezTo>
                  <a:pt x="1024" y="4633"/>
                  <a:pt x="1021" y="4631"/>
                  <a:pt x="1020" y="4630"/>
                </a:cubicBezTo>
                <a:lnTo>
                  <a:pt x="1018" y="4629"/>
                </a:lnTo>
                <a:lnTo>
                  <a:pt x="1016" y="4629"/>
                </a:lnTo>
                <a:cubicBezTo>
                  <a:pt x="1014" y="4630"/>
                  <a:pt x="1013" y="4631"/>
                  <a:pt x="1012" y="4652"/>
                </a:cubicBezTo>
                <a:cubicBezTo>
                  <a:pt x="1010" y="4718"/>
                  <a:pt x="1009" y="4724"/>
                  <a:pt x="992" y="4788"/>
                </a:cubicBezTo>
                <a:cubicBezTo>
                  <a:pt x="975" y="4851"/>
                  <a:pt x="969" y="4881"/>
                  <a:pt x="963" y="4932"/>
                </a:cubicBezTo>
                <a:cubicBezTo>
                  <a:pt x="960" y="4961"/>
                  <a:pt x="959" y="4972"/>
                  <a:pt x="957" y="4981"/>
                </a:cubicBezTo>
                <a:cubicBezTo>
                  <a:pt x="953" y="5005"/>
                  <a:pt x="938" y="5097"/>
                  <a:pt x="937" y="5102"/>
                </a:cubicBezTo>
                <a:cubicBezTo>
                  <a:pt x="936" y="5105"/>
                  <a:pt x="935" y="5113"/>
                  <a:pt x="934" y="5120"/>
                </a:cubicBezTo>
                <a:cubicBezTo>
                  <a:pt x="933" y="5126"/>
                  <a:pt x="931" y="5135"/>
                  <a:pt x="930" y="5139"/>
                </a:cubicBezTo>
                <a:cubicBezTo>
                  <a:pt x="929" y="5142"/>
                  <a:pt x="928" y="5148"/>
                  <a:pt x="927" y="5154"/>
                </a:cubicBezTo>
                <a:cubicBezTo>
                  <a:pt x="927" y="5152"/>
                  <a:pt x="926" y="5148"/>
                  <a:pt x="926" y="5145"/>
                </a:cubicBezTo>
                <a:cubicBezTo>
                  <a:pt x="924" y="5127"/>
                  <a:pt x="921" y="5104"/>
                  <a:pt x="919" y="5094"/>
                </a:cubicBezTo>
                <a:cubicBezTo>
                  <a:pt x="916" y="5071"/>
                  <a:pt x="920" y="5029"/>
                  <a:pt x="933" y="4968"/>
                </a:cubicBezTo>
                <a:cubicBezTo>
                  <a:pt x="939" y="4940"/>
                  <a:pt x="946" y="4897"/>
                  <a:pt x="948" y="4873"/>
                </a:cubicBezTo>
                <a:cubicBezTo>
                  <a:pt x="954" y="4824"/>
                  <a:pt x="955" y="4739"/>
                  <a:pt x="950" y="4712"/>
                </a:cubicBezTo>
                <a:cubicBezTo>
                  <a:pt x="944" y="4675"/>
                  <a:pt x="928" y="4630"/>
                  <a:pt x="901" y="4577"/>
                </a:cubicBezTo>
                <a:cubicBezTo>
                  <a:pt x="892" y="4560"/>
                  <a:pt x="879" y="4534"/>
                  <a:pt x="871" y="4518"/>
                </a:cubicBezTo>
                <a:cubicBezTo>
                  <a:pt x="856" y="4487"/>
                  <a:pt x="843" y="4466"/>
                  <a:pt x="816" y="4426"/>
                </a:cubicBezTo>
                <a:cubicBezTo>
                  <a:pt x="801" y="4405"/>
                  <a:pt x="800" y="4402"/>
                  <a:pt x="798" y="4381"/>
                </a:cubicBezTo>
                <a:cubicBezTo>
                  <a:pt x="794" y="4349"/>
                  <a:pt x="797" y="4315"/>
                  <a:pt x="809" y="4274"/>
                </a:cubicBezTo>
                <a:cubicBezTo>
                  <a:pt x="822" y="4225"/>
                  <a:pt x="826" y="4200"/>
                  <a:pt x="823" y="4172"/>
                </a:cubicBezTo>
                <a:cubicBezTo>
                  <a:pt x="823" y="4168"/>
                  <a:pt x="823" y="4162"/>
                  <a:pt x="822" y="4157"/>
                </a:cubicBezTo>
                <a:cubicBezTo>
                  <a:pt x="828" y="4168"/>
                  <a:pt x="839" y="4187"/>
                  <a:pt x="849" y="4204"/>
                </a:cubicBezTo>
                <a:cubicBezTo>
                  <a:pt x="865" y="4233"/>
                  <a:pt x="885" y="4265"/>
                  <a:pt x="893" y="4275"/>
                </a:cubicBezTo>
                <a:cubicBezTo>
                  <a:pt x="911" y="4299"/>
                  <a:pt x="947" y="4337"/>
                  <a:pt x="976" y="4363"/>
                </a:cubicBezTo>
                <a:cubicBezTo>
                  <a:pt x="1001" y="4384"/>
                  <a:pt x="1001" y="4384"/>
                  <a:pt x="1014" y="4400"/>
                </a:cubicBezTo>
                <a:cubicBezTo>
                  <a:pt x="1041" y="4432"/>
                  <a:pt x="1069" y="4492"/>
                  <a:pt x="1077" y="4534"/>
                </a:cubicBezTo>
                <a:cubicBezTo>
                  <a:pt x="1078" y="4540"/>
                  <a:pt x="1082" y="4560"/>
                  <a:pt x="1086" y="4577"/>
                </a:cubicBezTo>
                <a:cubicBezTo>
                  <a:pt x="1093" y="4613"/>
                  <a:pt x="1095" y="4645"/>
                  <a:pt x="1092" y="4666"/>
                </a:cubicBezTo>
                <a:cubicBezTo>
                  <a:pt x="1090" y="4680"/>
                  <a:pt x="1084" y="4707"/>
                  <a:pt x="1071" y="4765"/>
                </a:cubicBezTo>
                <a:cubicBezTo>
                  <a:pt x="1066" y="4787"/>
                  <a:pt x="1040" y="4882"/>
                  <a:pt x="1026" y="4927"/>
                </a:cubicBezTo>
                <a:cubicBezTo>
                  <a:pt x="1021" y="4943"/>
                  <a:pt x="1013" y="4973"/>
                  <a:pt x="1006" y="4994"/>
                </a:cubicBezTo>
                <a:cubicBezTo>
                  <a:pt x="1000" y="5015"/>
                  <a:pt x="987" y="5055"/>
                  <a:pt x="977" y="5084"/>
                </a:cubicBezTo>
                <a:cubicBezTo>
                  <a:pt x="967" y="5112"/>
                  <a:pt x="954" y="5150"/>
                  <a:pt x="949" y="5171"/>
                </a:cubicBezTo>
                <a:cubicBezTo>
                  <a:pt x="951" y="5157"/>
                  <a:pt x="954" y="5138"/>
                  <a:pt x="959" y="5108"/>
                </a:cubicBezTo>
                <a:moveTo>
                  <a:pt x="595" y="5898"/>
                </a:moveTo>
                <a:cubicBezTo>
                  <a:pt x="592" y="5871"/>
                  <a:pt x="590" y="5824"/>
                  <a:pt x="588" y="5753"/>
                </a:cubicBezTo>
                <a:lnTo>
                  <a:pt x="587" y="5734"/>
                </a:lnTo>
                <a:cubicBezTo>
                  <a:pt x="585" y="5673"/>
                  <a:pt x="582" y="5620"/>
                  <a:pt x="578" y="5575"/>
                </a:cubicBezTo>
                <a:lnTo>
                  <a:pt x="577" y="5562"/>
                </a:lnTo>
                <a:cubicBezTo>
                  <a:pt x="571" y="5495"/>
                  <a:pt x="562" y="5440"/>
                  <a:pt x="550" y="5402"/>
                </a:cubicBezTo>
                <a:cubicBezTo>
                  <a:pt x="545" y="5383"/>
                  <a:pt x="527" y="5344"/>
                  <a:pt x="520" y="5336"/>
                </a:cubicBezTo>
                <a:lnTo>
                  <a:pt x="519" y="5335"/>
                </a:lnTo>
                <a:cubicBezTo>
                  <a:pt x="516" y="5332"/>
                  <a:pt x="515" y="5329"/>
                  <a:pt x="512" y="5331"/>
                </a:cubicBezTo>
                <a:cubicBezTo>
                  <a:pt x="509" y="5333"/>
                  <a:pt x="510" y="5336"/>
                  <a:pt x="512" y="5343"/>
                </a:cubicBezTo>
                <a:cubicBezTo>
                  <a:pt x="514" y="5348"/>
                  <a:pt x="517" y="5356"/>
                  <a:pt x="522" y="5369"/>
                </a:cubicBezTo>
                <a:lnTo>
                  <a:pt x="524" y="5375"/>
                </a:lnTo>
                <a:cubicBezTo>
                  <a:pt x="540" y="5419"/>
                  <a:pt x="541" y="5423"/>
                  <a:pt x="545" y="5460"/>
                </a:cubicBezTo>
                <a:cubicBezTo>
                  <a:pt x="549" y="5493"/>
                  <a:pt x="562" y="5640"/>
                  <a:pt x="562" y="5646"/>
                </a:cubicBezTo>
                <a:cubicBezTo>
                  <a:pt x="562" y="5648"/>
                  <a:pt x="563" y="5685"/>
                  <a:pt x="564" y="5720"/>
                </a:cubicBezTo>
                <a:cubicBezTo>
                  <a:pt x="566" y="5758"/>
                  <a:pt x="567" y="5804"/>
                  <a:pt x="567" y="5823"/>
                </a:cubicBezTo>
                <a:cubicBezTo>
                  <a:pt x="567" y="5853"/>
                  <a:pt x="569" y="5887"/>
                  <a:pt x="571" y="5908"/>
                </a:cubicBezTo>
                <a:cubicBezTo>
                  <a:pt x="561" y="5886"/>
                  <a:pt x="548" y="5852"/>
                  <a:pt x="544" y="5834"/>
                </a:cubicBezTo>
                <a:cubicBezTo>
                  <a:pt x="541" y="5821"/>
                  <a:pt x="541" y="5806"/>
                  <a:pt x="538" y="5727"/>
                </a:cubicBezTo>
                <a:cubicBezTo>
                  <a:pt x="537" y="5710"/>
                  <a:pt x="535" y="5690"/>
                  <a:pt x="532" y="5683"/>
                </a:cubicBezTo>
                <a:cubicBezTo>
                  <a:pt x="530" y="5677"/>
                  <a:pt x="525" y="5662"/>
                  <a:pt x="522" y="5651"/>
                </a:cubicBezTo>
                <a:cubicBezTo>
                  <a:pt x="518" y="5640"/>
                  <a:pt x="513" y="5624"/>
                  <a:pt x="510" y="5616"/>
                </a:cubicBezTo>
                <a:cubicBezTo>
                  <a:pt x="507" y="5608"/>
                  <a:pt x="504" y="5599"/>
                  <a:pt x="504" y="5595"/>
                </a:cubicBezTo>
                <a:cubicBezTo>
                  <a:pt x="503" y="5592"/>
                  <a:pt x="501" y="5586"/>
                  <a:pt x="500" y="5582"/>
                </a:cubicBezTo>
                <a:cubicBezTo>
                  <a:pt x="499" y="5578"/>
                  <a:pt x="495" y="5558"/>
                  <a:pt x="491" y="5538"/>
                </a:cubicBezTo>
                <a:cubicBezTo>
                  <a:pt x="481" y="5487"/>
                  <a:pt x="468" y="5443"/>
                  <a:pt x="458" y="5431"/>
                </a:cubicBezTo>
                <a:cubicBezTo>
                  <a:pt x="441" y="5412"/>
                  <a:pt x="420" y="5372"/>
                  <a:pt x="410" y="5340"/>
                </a:cubicBezTo>
                <a:cubicBezTo>
                  <a:pt x="394" y="5286"/>
                  <a:pt x="380" y="5261"/>
                  <a:pt x="354" y="5236"/>
                </a:cubicBezTo>
                <a:cubicBezTo>
                  <a:pt x="342" y="5224"/>
                  <a:pt x="309" y="5207"/>
                  <a:pt x="285" y="5202"/>
                </a:cubicBezTo>
                <a:lnTo>
                  <a:pt x="282" y="5201"/>
                </a:lnTo>
                <a:lnTo>
                  <a:pt x="288" y="5198"/>
                </a:lnTo>
                <a:cubicBezTo>
                  <a:pt x="295" y="5194"/>
                  <a:pt x="309" y="5188"/>
                  <a:pt x="319" y="5185"/>
                </a:cubicBezTo>
                <a:cubicBezTo>
                  <a:pt x="338" y="5180"/>
                  <a:pt x="386" y="5176"/>
                  <a:pt x="404" y="5179"/>
                </a:cubicBezTo>
                <a:cubicBezTo>
                  <a:pt x="409" y="5180"/>
                  <a:pt x="418" y="5181"/>
                  <a:pt x="422" y="5181"/>
                </a:cubicBezTo>
                <a:cubicBezTo>
                  <a:pt x="460" y="5186"/>
                  <a:pt x="515" y="5214"/>
                  <a:pt x="562" y="5251"/>
                </a:cubicBezTo>
                <a:cubicBezTo>
                  <a:pt x="597" y="5279"/>
                  <a:pt x="632" y="5326"/>
                  <a:pt x="651" y="5372"/>
                </a:cubicBezTo>
                <a:cubicBezTo>
                  <a:pt x="675" y="5431"/>
                  <a:pt x="673" y="5511"/>
                  <a:pt x="646" y="5611"/>
                </a:cubicBezTo>
                <a:cubicBezTo>
                  <a:pt x="603" y="5766"/>
                  <a:pt x="593" y="5819"/>
                  <a:pt x="595" y="5898"/>
                </a:cubicBezTo>
                <a:moveTo>
                  <a:pt x="160" y="5400"/>
                </a:moveTo>
                <a:cubicBezTo>
                  <a:pt x="160" y="5404"/>
                  <a:pt x="160" y="5407"/>
                  <a:pt x="160" y="5410"/>
                </a:cubicBezTo>
                <a:cubicBezTo>
                  <a:pt x="156" y="5407"/>
                  <a:pt x="150" y="5399"/>
                  <a:pt x="145" y="5388"/>
                </a:cubicBezTo>
                <a:cubicBezTo>
                  <a:pt x="133" y="5363"/>
                  <a:pt x="133" y="5304"/>
                  <a:pt x="145" y="5271"/>
                </a:cubicBezTo>
                <a:cubicBezTo>
                  <a:pt x="148" y="5264"/>
                  <a:pt x="148" y="5260"/>
                  <a:pt x="146" y="5259"/>
                </a:cubicBezTo>
                <a:cubicBezTo>
                  <a:pt x="145" y="5258"/>
                  <a:pt x="143" y="5257"/>
                  <a:pt x="141" y="5259"/>
                </a:cubicBezTo>
                <a:cubicBezTo>
                  <a:pt x="130" y="5266"/>
                  <a:pt x="117" y="5326"/>
                  <a:pt x="118" y="5350"/>
                </a:cubicBezTo>
                <a:cubicBezTo>
                  <a:pt x="119" y="5368"/>
                  <a:pt x="127" y="5394"/>
                  <a:pt x="136" y="5411"/>
                </a:cubicBezTo>
                <a:lnTo>
                  <a:pt x="130" y="5406"/>
                </a:lnTo>
                <a:cubicBezTo>
                  <a:pt x="107" y="5390"/>
                  <a:pt x="102" y="5384"/>
                  <a:pt x="92" y="5361"/>
                </a:cubicBezTo>
                <a:cubicBezTo>
                  <a:pt x="81" y="5334"/>
                  <a:pt x="79" y="5304"/>
                  <a:pt x="88" y="5284"/>
                </a:cubicBezTo>
                <a:cubicBezTo>
                  <a:pt x="96" y="5266"/>
                  <a:pt x="108" y="5252"/>
                  <a:pt x="126" y="5241"/>
                </a:cubicBezTo>
                <a:cubicBezTo>
                  <a:pt x="138" y="5233"/>
                  <a:pt x="140" y="5230"/>
                  <a:pt x="141" y="5228"/>
                </a:cubicBezTo>
                <a:cubicBezTo>
                  <a:pt x="144" y="5226"/>
                  <a:pt x="158" y="5219"/>
                  <a:pt x="177" y="5213"/>
                </a:cubicBezTo>
                <a:cubicBezTo>
                  <a:pt x="193" y="5207"/>
                  <a:pt x="195" y="5207"/>
                  <a:pt x="201" y="5205"/>
                </a:cubicBezTo>
                <a:cubicBezTo>
                  <a:pt x="214" y="5201"/>
                  <a:pt x="226" y="5198"/>
                  <a:pt x="233" y="5194"/>
                </a:cubicBezTo>
                <a:cubicBezTo>
                  <a:pt x="237" y="5193"/>
                  <a:pt x="250" y="5189"/>
                  <a:pt x="262" y="5186"/>
                </a:cubicBezTo>
                <a:lnTo>
                  <a:pt x="263" y="5186"/>
                </a:lnTo>
                <a:cubicBezTo>
                  <a:pt x="246" y="5196"/>
                  <a:pt x="218" y="5228"/>
                  <a:pt x="202" y="5256"/>
                </a:cubicBezTo>
                <a:cubicBezTo>
                  <a:pt x="191" y="5275"/>
                  <a:pt x="178" y="5305"/>
                  <a:pt x="170" y="5329"/>
                </a:cubicBezTo>
                <a:cubicBezTo>
                  <a:pt x="165" y="5345"/>
                  <a:pt x="159" y="5385"/>
                  <a:pt x="160" y="5400"/>
                </a:cubicBezTo>
                <a:moveTo>
                  <a:pt x="1157" y="5713"/>
                </a:moveTo>
                <a:cubicBezTo>
                  <a:pt x="1166" y="5707"/>
                  <a:pt x="1198" y="5691"/>
                  <a:pt x="1201" y="5691"/>
                </a:cubicBezTo>
                <a:lnTo>
                  <a:pt x="1201" y="5691"/>
                </a:lnTo>
                <a:cubicBezTo>
                  <a:pt x="1203" y="5690"/>
                  <a:pt x="1215" y="5684"/>
                  <a:pt x="1238" y="5671"/>
                </a:cubicBezTo>
                <a:cubicBezTo>
                  <a:pt x="1257" y="5661"/>
                  <a:pt x="1284" y="5647"/>
                  <a:pt x="1298" y="5640"/>
                </a:cubicBezTo>
                <a:cubicBezTo>
                  <a:pt x="1354" y="5615"/>
                  <a:pt x="1463" y="5554"/>
                  <a:pt x="1490" y="5533"/>
                </a:cubicBezTo>
                <a:cubicBezTo>
                  <a:pt x="1513" y="5515"/>
                  <a:pt x="1548" y="5482"/>
                  <a:pt x="1551" y="5473"/>
                </a:cubicBezTo>
                <a:cubicBezTo>
                  <a:pt x="1551" y="5471"/>
                  <a:pt x="1550" y="5469"/>
                  <a:pt x="1549" y="5468"/>
                </a:cubicBezTo>
                <a:cubicBezTo>
                  <a:pt x="1547" y="5467"/>
                  <a:pt x="1545" y="5466"/>
                  <a:pt x="1533" y="5479"/>
                </a:cubicBezTo>
                <a:cubicBezTo>
                  <a:pt x="1526" y="5487"/>
                  <a:pt x="1514" y="5498"/>
                  <a:pt x="1507" y="5503"/>
                </a:cubicBezTo>
                <a:cubicBezTo>
                  <a:pt x="1487" y="5518"/>
                  <a:pt x="1419" y="5558"/>
                  <a:pt x="1393" y="5571"/>
                </a:cubicBezTo>
                <a:cubicBezTo>
                  <a:pt x="1381" y="5577"/>
                  <a:pt x="1366" y="5584"/>
                  <a:pt x="1361" y="5586"/>
                </a:cubicBezTo>
                <a:cubicBezTo>
                  <a:pt x="1357" y="5589"/>
                  <a:pt x="1333" y="5600"/>
                  <a:pt x="1309" y="5610"/>
                </a:cubicBezTo>
                <a:cubicBezTo>
                  <a:pt x="1285" y="5621"/>
                  <a:pt x="1248" y="5639"/>
                  <a:pt x="1227" y="5651"/>
                </a:cubicBezTo>
                <a:cubicBezTo>
                  <a:pt x="1207" y="5662"/>
                  <a:pt x="1184" y="5674"/>
                  <a:pt x="1178" y="5676"/>
                </a:cubicBezTo>
                <a:cubicBezTo>
                  <a:pt x="1172" y="5679"/>
                  <a:pt x="1159" y="5685"/>
                  <a:pt x="1150" y="5690"/>
                </a:cubicBezTo>
                <a:cubicBezTo>
                  <a:pt x="1141" y="5695"/>
                  <a:pt x="1123" y="5705"/>
                  <a:pt x="1109" y="5712"/>
                </a:cubicBezTo>
                <a:lnTo>
                  <a:pt x="1096" y="5718"/>
                </a:lnTo>
                <a:lnTo>
                  <a:pt x="1099" y="5713"/>
                </a:lnTo>
                <a:cubicBezTo>
                  <a:pt x="1111" y="5698"/>
                  <a:pt x="1128" y="5682"/>
                  <a:pt x="1155" y="5663"/>
                </a:cubicBezTo>
                <a:cubicBezTo>
                  <a:pt x="1182" y="5643"/>
                  <a:pt x="1193" y="5635"/>
                  <a:pt x="1195" y="5634"/>
                </a:cubicBezTo>
                <a:cubicBezTo>
                  <a:pt x="1196" y="5634"/>
                  <a:pt x="1200" y="5632"/>
                  <a:pt x="1227" y="5613"/>
                </a:cubicBezTo>
                <a:cubicBezTo>
                  <a:pt x="1293" y="5568"/>
                  <a:pt x="1357" y="5506"/>
                  <a:pt x="1391" y="5454"/>
                </a:cubicBezTo>
                <a:cubicBezTo>
                  <a:pt x="1400" y="5440"/>
                  <a:pt x="1413" y="5421"/>
                  <a:pt x="1417" y="5416"/>
                </a:cubicBezTo>
                <a:cubicBezTo>
                  <a:pt x="1462" y="5356"/>
                  <a:pt x="1511" y="5309"/>
                  <a:pt x="1557" y="5280"/>
                </a:cubicBezTo>
                <a:cubicBezTo>
                  <a:pt x="1587" y="5261"/>
                  <a:pt x="1623" y="5246"/>
                  <a:pt x="1649" y="5239"/>
                </a:cubicBezTo>
                <a:cubicBezTo>
                  <a:pt x="1662" y="5236"/>
                  <a:pt x="1696" y="5232"/>
                  <a:pt x="1727" y="5229"/>
                </a:cubicBezTo>
                <a:cubicBezTo>
                  <a:pt x="1842" y="5218"/>
                  <a:pt x="1863" y="5216"/>
                  <a:pt x="1899" y="5208"/>
                </a:cubicBezTo>
                <a:cubicBezTo>
                  <a:pt x="1915" y="5204"/>
                  <a:pt x="1925" y="5202"/>
                  <a:pt x="1930" y="5200"/>
                </a:cubicBezTo>
                <a:cubicBezTo>
                  <a:pt x="1929" y="5201"/>
                  <a:pt x="1927" y="5202"/>
                  <a:pt x="1925" y="5203"/>
                </a:cubicBezTo>
                <a:cubicBezTo>
                  <a:pt x="1892" y="5221"/>
                  <a:pt x="1845" y="5258"/>
                  <a:pt x="1817" y="5288"/>
                </a:cubicBezTo>
                <a:cubicBezTo>
                  <a:pt x="1808" y="5298"/>
                  <a:pt x="1783" y="5331"/>
                  <a:pt x="1783" y="5337"/>
                </a:cubicBezTo>
                <a:lnTo>
                  <a:pt x="1783" y="5337"/>
                </a:lnTo>
                <a:cubicBezTo>
                  <a:pt x="1782" y="5337"/>
                  <a:pt x="1778" y="5340"/>
                  <a:pt x="1774" y="5351"/>
                </a:cubicBezTo>
                <a:cubicBezTo>
                  <a:pt x="1771" y="5357"/>
                  <a:pt x="1763" y="5372"/>
                  <a:pt x="1757" y="5385"/>
                </a:cubicBezTo>
                <a:cubicBezTo>
                  <a:pt x="1748" y="5404"/>
                  <a:pt x="1746" y="5408"/>
                  <a:pt x="1746" y="5410"/>
                </a:cubicBezTo>
                <a:cubicBezTo>
                  <a:pt x="1746" y="5409"/>
                  <a:pt x="1746" y="5409"/>
                  <a:pt x="1746" y="5409"/>
                </a:cubicBezTo>
                <a:cubicBezTo>
                  <a:pt x="1746" y="5410"/>
                  <a:pt x="1744" y="5413"/>
                  <a:pt x="1741" y="5416"/>
                </a:cubicBezTo>
                <a:cubicBezTo>
                  <a:pt x="1738" y="5420"/>
                  <a:pt x="1729" y="5433"/>
                  <a:pt x="1720" y="5445"/>
                </a:cubicBezTo>
                <a:cubicBezTo>
                  <a:pt x="1675" y="5507"/>
                  <a:pt x="1604" y="5590"/>
                  <a:pt x="1589" y="5599"/>
                </a:cubicBezTo>
                <a:cubicBezTo>
                  <a:pt x="1535" y="5632"/>
                  <a:pt x="1516" y="5641"/>
                  <a:pt x="1455" y="5663"/>
                </a:cubicBezTo>
                <a:cubicBezTo>
                  <a:pt x="1443" y="5667"/>
                  <a:pt x="1429" y="5672"/>
                  <a:pt x="1425" y="5673"/>
                </a:cubicBezTo>
                <a:cubicBezTo>
                  <a:pt x="1421" y="5675"/>
                  <a:pt x="1407" y="5680"/>
                  <a:pt x="1393" y="5684"/>
                </a:cubicBezTo>
                <a:cubicBezTo>
                  <a:pt x="1379" y="5689"/>
                  <a:pt x="1363" y="5694"/>
                  <a:pt x="1356" y="5697"/>
                </a:cubicBezTo>
                <a:cubicBezTo>
                  <a:pt x="1343" y="5703"/>
                  <a:pt x="1276" y="5718"/>
                  <a:pt x="1253" y="5721"/>
                </a:cubicBezTo>
                <a:cubicBezTo>
                  <a:pt x="1245" y="5722"/>
                  <a:pt x="1219" y="5725"/>
                  <a:pt x="1195" y="5727"/>
                </a:cubicBezTo>
                <a:cubicBezTo>
                  <a:pt x="1172" y="5730"/>
                  <a:pt x="1138" y="5733"/>
                  <a:pt x="1121" y="5735"/>
                </a:cubicBezTo>
                <a:lnTo>
                  <a:pt x="1110" y="5736"/>
                </a:lnTo>
                <a:lnTo>
                  <a:pt x="1120" y="5732"/>
                </a:lnTo>
                <a:cubicBezTo>
                  <a:pt x="1135" y="5724"/>
                  <a:pt x="1152" y="5716"/>
                  <a:pt x="1157" y="5713"/>
                </a:cubicBezTo>
                <a:moveTo>
                  <a:pt x="1535" y="5267"/>
                </a:moveTo>
                <a:lnTo>
                  <a:pt x="1538" y="5263"/>
                </a:lnTo>
                <a:cubicBezTo>
                  <a:pt x="1548" y="5253"/>
                  <a:pt x="1559" y="5240"/>
                  <a:pt x="1563" y="5235"/>
                </a:cubicBezTo>
                <a:cubicBezTo>
                  <a:pt x="1589" y="5203"/>
                  <a:pt x="1625" y="5177"/>
                  <a:pt x="1658" y="5164"/>
                </a:cubicBezTo>
                <a:cubicBezTo>
                  <a:pt x="1666" y="5161"/>
                  <a:pt x="1676" y="5157"/>
                  <a:pt x="1679" y="5155"/>
                </a:cubicBezTo>
                <a:cubicBezTo>
                  <a:pt x="1682" y="5154"/>
                  <a:pt x="1691" y="5152"/>
                  <a:pt x="1700" y="5151"/>
                </a:cubicBezTo>
                <a:cubicBezTo>
                  <a:pt x="1714" y="5150"/>
                  <a:pt x="1718" y="5149"/>
                  <a:pt x="1719" y="5148"/>
                </a:cubicBezTo>
                <a:cubicBezTo>
                  <a:pt x="1724" y="5147"/>
                  <a:pt x="1754" y="5148"/>
                  <a:pt x="1782" y="5151"/>
                </a:cubicBezTo>
                <a:cubicBezTo>
                  <a:pt x="1795" y="5152"/>
                  <a:pt x="1832" y="5156"/>
                  <a:pt x="1864" y="5160"/>
                </a:cubicBezTo>
                <a:cubicBezTo>
                  <a:pt x="1895" y="5164"/>
                  <a:pt x="1929" y="5168"/>
                  <a:pt x="1939" y="5168"/>
                </a:cubicBezTo>
                <a:cubicBezTo>
                  <a:pt x="1945" y="5168"/>
                  <a:pt x="1952" y="5169"/>
                  <a:pt x="1957" y="5169"/>
                </a:cubicBezTo>
                <a:cubicBezTo>
                  <a:pt x="1866" y="5192"/>
                  <a:pt x="1852" y="5194"/>
                  <a:pt x="1772" y="5201"/>
                </a:cubicBezTo>
                <a:cubicBezTo>
                  <a:pt x="1642" y="5213"/>
                  <a:pt x="1622" y="5218"/>
                  <a:pt x="1559" y="5254"/>
                </a:cubicBezTo>
                <a:lnTo>
                  <a:pt x="1535" y="5267"/>
                </a:lnTo>
                <a:moveTo>
                  <a:pt x="1763" y="4116"/>
                </a:moveTo>
                <a:lnTo>
                  <a:pt x="1763" y="4116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0000" tIns="45000" rIns="90000" bIns="45000" anchor="ctr" anchorCtr="1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3;p25">
            <a:extLst>
              <a:ext uri="{FF2B5EF4-FFF2-40B4-BE49-F238E27FC236}">
                <a16:creationId xmlns:a16="http://schemas.microsoft.com/office/drawing/2014/main" id="{25961235-11CE-C404-2616-512E5B74FE3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381647" y="136629"/>
            <a:ext cx="6645441" cy="59689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power</a:t>
            </a:r>
          </a:p>
        </p:txBody>
      </p:sp>
      <p:sp>
        <p:nvSpPr>
          <p:cNvPr id="2" name="Google Shape;213;p25">
            <a:extLst>
              <a:ext uri="{FF2B5EF4-FFF2-40B4-BE49-F238E27FC236}">
                <a16:creationId xmlns:a16="http://schemas.microsoft.com/office/drawing/2014/main" id="{329E3E6B-1315-2593-3302-C5EBE1B2B0AE}"/>
              </a:ext>
            </a:extLst>
          </p:cNvPr>
          <p:cNvSpPr txBox="1">
            <a:spLocks/>
          </p:cNvSpPr>
          <p:nvPr/>
        </p:nvSpPr>
        <p:spPr>
          <a:xfrm>
            <a:off x="-1044071" y="693158"/>
            <a:ext cx="5168742" cy="596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9pPr>
          </a:lstStyle>
          <a:p>
            <a:r>
              <a:rPr lang="en-US" sz="2000" b="1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main distribution board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0550935-EAC1-EDE1-A795-0DD892DC14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5023" y="1318150"/>
            <a:ext cx="6337620" cy="3825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6600369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5">
          <a:extLst>
            <a:ext uri="{FF2B5EF4-FFF2-40B4-BE49-F238E27FC236}">
              <a16:creationId xmlns:a16="http://schemas.microsoft.com/office/drawing/2014/main" id="{F5F4FD8F-9693-51BB-B710-821845EFC3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32">
            <a:extLst>
              <a:ext uri="{FF2B5EF4-FFF2-40B4-BE49-F238E27FC236}">
                <a16:creationId xmlns:a16="http://schemas.microsoft.com/office/drawing/2014/main" id="{8121F3F5-601B-A8D0-32FA-31553116518F}"/>
              </a:ext>
            </a:extLst>
          </p:cNvPr>
          <p:cNvSpPr/>
          <p:nvPr/>
        </p:nvSpPr>
        <p:spPr>
          <a:xfrm rot="-439947" flipH="1">
            <a:off x="-136520" y="3139396"/>
            <a:ext cx="1477129" cy="3223944"/>
          </a:xfrm>
          <a:custGeom>
            <a:avLst/>
            <a:gdLst/>
            <a:ahLst/>
            <a:cxnLst/>
            <a:rect l="l" t="t" r="r" b="b"/>
            <a:pathLst>
              <a:path w="2936" h="6408" extrusionOk="0">
                <a:moveTo>
                  <a:pt x="2511" y="4617"/>
                </a:moveTo>
                <a:lnTo>
                  <a:pt x="2511" y="4617"/>
                </a:lnTo>
                <a:cubicBezTo>
                  <a:pt x="2512" y="4617"/>
                  <a:pt x="2514" y="4616"/>
                  <a:pt x="2514" y="4615"/>
                </a:cubicBezTo>
                <a:cubicBezTo>
                  <a:pt x="2517" y="4609"/>
                  <a:pt x="2512" y="4533"/>
                  <a:pt x="2510" y="4524"/>
                </a:cubicBezTo>
                <a:cubicBezTo>
                  <a:pt x="2508" y="4519"/>
                  <a:pt x="2506" y="4511"/>
                  <a:pt x="2505" y="4506"/>
                </a:cubicBezTo>
                <a:cubicBezTo>
                  <a:pt x="2499" y="4478"/>
                  <a:pt x="2459" y="4432"/>
                  <a:pt x="2415" y="4401"/>
                </a:cubicBezTo>
                <a:cubicBezTo>
                  <a:pt x="2408" y="4395"/>
                  <a:pt x="2400" y="4390"/>
                  <a:pt x="2398" y="4388"/>
                </a:cubicBezTo>
                <a:cubicBezTo>
                  <a:pt x="2388" y="4379"/>
                  <a:pt x="2348" y="4357"/>
                  <a:pt x="2324" y="4348"/>
                </a:cubicBezTo>
                <a:cubicBezTo>
                  <a:pt x="2236" y="4313"/>
                  <a:pt x="2159" y="4300"/>
                  <a:pt x="2067" y="4306"/>
                </a:cubicBezTo>
                <a:cubicBezTo>
                  <a:pt x="2023" y="4308"/>
                  <a:pt x="1962" y="4317"/>
                  <a:pt x="1950" y="4323"/>
                </a:cubicBezTo>
                <a:cubicBezTo>
                  <a:pt x="1947" y="4325"/>
                  <a:pt x="1937" y="4329"/>
                  <a:pt x="1928" y="4332"/>
                </a:cubicBezTo>
                <a:cubicBezTo>
                  <a:pt x="1906" y="4341"/>
                  <a:pt x="1866" y="4366"/>
                  <a:pt x="1845" y="4385"/>
                </a:cubicBezTo>
                <a:cubicBezTo>
                  <a:pt x="1835" y="4393"/>
                  <a:pt x="1819" y="4411"/>
                  <a:pt x="1808" y="4425"/>
                </a:cubicBezTo>
                <a:cubicBezTo>
                  <a:pt x="1799" y="4438"/>
                  <a:pt x="1788" y="4451"/>
                  <a:pt x="1786" y="4454"/>
                </a:cubicBezTo>
                <a:cubicBezTo>
                  <a:pt x="1784" y="4457"/>
                  <a:pt x="1781" y="4462"/>
                  <a:pt x="1781" y="4465"/>
                </a:cubicBezTo>
                <a:cubicBezTo>
                  <a:pt x="1781" y="4465"/>
                  <a:pt x="1780" y="4467"/>
                  <a:pt x="1779" y="4468"/>
                </a:cubicBezTo>
                <a:cubicBezTo>
                  <a:pt x="1776" y="4470"/>
                  <a:pt x="1768" y="4480"/>
                  <a:pt x="1734" y="4531"/>
                </a:cubicBezTo>
                <a:cubicBezTo>
                  <a:pt x="1726" y="4543"/>
                  <a:pt x="1716" y="4555"/>
                  <a:pt x="1701" y="4574"/>
                </a:cubicBezTo>
                <a:cubicBezTo>
                  <a:pt x="1658" y="4631"/>
                  <a:pt x="1656" y="4633"/>
                  <a:pt x="1625" y="4654"/>
                </a:cubicBezTo>
                <a:cubicBezTo>
                  <a:pt x="1578" y="4686"/>
                  <a:pt x="1485" y="4746"/>
                  <a:pt x="1459" y="4761"/>
                </a:cubicBezTo>
                <a:cubicBezTo>
                  <a:pt x="1389" y="4801"/>
                  <a:pt x="1358" y="4836"/>
                  <a:pt x="1326" y="4908"/>
                </a:cubicBezTo>
                <a:cubicBezTo>
                  <a:pt x="1319" y="4924"/>
                  <a:pt x="1300" y="4949"/>
                  <a:pt x="1247" y="5018"/>
                </a:cubicBezTo>
                <a:cubicBezTo>
                  <a:pt x="1244" y="5022"/>
                  <a:pt x="1241" y="5025"/>
                  <a:pt x="1240" y="5025"/>
                </a:cubicBezTo>
                <a:cubicBezTo>
                  <a:pt x="1231" y="5027"/>
                  <a:pt x="1188" y="5067"/>
                  <a:pt x="1174" y="5083"/>
                </a:cubicBezTo>
                <a:cubicBezTo>
                  <a:pt x="1160" y="5100"/>
                  <a:pt x="1105" y="5177"/>
                  <a:pt x="1106" y="5186"/>
                </a:cubicBezTo>
                <a:cubicBezTo>
                  <a:pt x="1106" y="5185"/>
                  <a:pt x="1106" y="5185"/>
                  <a:pt x="1106" y="5185"/>
                </a:cubicBezTo>
                <a:cubicBezTo>
                  <a:pt x="1105" y="5186"/>
                  <a:pt x="1102" y="5191"/>
                  <a:pt x="1099" y="5197"/>
                </a:cubicBezTo>
                <a:cubicBezTo>
                  <a:pt x="1100" y="5191"/>
                  <a:pt x="1100" y="5190"/>
                  <a:pt x="1100" y="5189"/>
                </a:cubicBezTo>
                <a:cubicBezTo>
                  <a:pt x="1100" y="5184"/>
                  <a:pt x="1109" y="5148"/>
                  <a:pt x="1126" y="5088"/>
                </a:cubicBezTo>
                <a:cubicBezTo>
                  <a:pt x="1138" y="5042"/>
                  <a:pt x="1154" y="4987"/>
                  <a:pt x="1161" y="4970"/>
                </a:cubicBezTo>
                <a:cubicBezTo>
                  <a:pt x="1163" y="4966"/>
                  <a:pt x="1167" y="4954"/>
                  <a:pt x="1167" y="4950"/>
                </a:cubicBezTo>
                <a:cubicBezTo>
                  <a:pt x="1168" y="4947"/>
                  <a:pt x="1181" y="4916"/>
                  <a:pt x="1195" y="4886"/>
                </a:cubicBezTo>
                <a:cubicBezTo>
                  <a:pt x="1203" y="4868"/>
                  <a:pt x="1227" y="4827"/>
                  <a:pt x="1279" y="4739"/>
                </a:cubicBezTo>
                <a:cubicBezTo>
                  <a:pt x="1288" y="4725"/>
                  <a:pt x="1296" y="4710"/>
                  <a:pt x="1303" y="4699"/>
                </a:cubicBezTo>
                <a:cubicBezTo>
                  <a:pt x="1311" y="4684"/>
                  <a:pt x="1313" y="4681"/>
                  <a:pt x="1313" y="4680"/>
                </a:cubicBezTo>
                <a:cubicBezTo>
                  <a:pt x="1314" y="4679"/>
                  <a:pt x="1317" y="4677"/>
                  <a:pt x="1322" y="4668"/>
                </a:cubicBezTo>
                <a:cubicBezTo>
                  <a:pt x="1325" y="4662"/>
                  <a:pt x="1328" y="4658"/>
                  <a:pt x="1330" y="4657"/>
                </a:cubicBezTo>
                <a:cubicBezTo>
                  <a:pt x="1332" y="4655"/>
                  <a:pt x="1335" y="4652"/>
                  <a:pt x="1335" y="4649"/>
                </a:cubicBezTo>
                <a:cubicBezTo>
                  <a:pt x="1336" y="4646"/>
                  <a:pt x="1344" y="4631"/>
                  <a:pt x="1357" y="4608"/>
                </a:cubicBezTo>
                <a:cubicBezTo>
                  <a:pt x="1376" y="4574"/>
                  <a:pt x="1408" y="4518"/>
                  <a:pt x="1407" y="4513"/>
                </a:cubicBezTo>
                <a:cubicBezTo>
                  <a:pt x="1407" y="4514"/>
                  <a:pt x="1407" y="4514"/>
                  <a:pt x="1407" y="4514"/>
                </a:cubicBezTo>
                <a:cubicBezTo>
                  <a:pt x="1408" y="4513"/>
                  <a:pt x="1411" y="4505"/>
                  <a:pt x="1417" y="4494"/>
                </a:cubicBezTo>
                <a:cubicBezTo>
                  <a:pt x="1427" y="4476"/>
                  <a:pt x="1443" y="4443"/>
                  <a:pt x="1465" y="4392"/>
                </a:cubicBezTo>
                <a:cubicBezTo>
                  <a:pt x="1482" y="4354"/>
                  <a:pt x="1512" y="4318"/>
                  <a:pt x="1568" y="4269"/>
                </a:cubicBezTo>
                <a:cubicBezTo>
                  <a:pt x="1576" y="4262"/>
                  <a:pt x="1590" y="4250"/>
                  <a:pt x="1591" y="4247"/>
                </a:cubicBezTo>
                <a:lnTo>
                  <a:pt x="1592" y="4247"/>
                </a:lnTo>
                <a:cubicBezTo>
                  <a:pt x="1597" y="4246"/>
                  <a:pt x="1629" y="4219"/>
                  <a:pt x="1631" y="4216"/>
                </a:cubicBezTo>
                <a:cubicBezTo>
                  <a:pt x="1632" y="4216"/>
                  <a:pt x="1634" y="4214"/>
                  <a:pt x="1637" y="4212"/>
                </a:cubicBezTo>
                <a:cubicBezTo>
                  <a:pt x="1640" y="4210"/>
                  <a:pt x="1650" y="4202"/>
                  <a:pt x="1660" y="4194"/>
                </a:cubicBezTo>
                <a:cubicBezTo>
                  <a:pt x="1699" y="4163"/>
                  <a:pt x="1758" y="4119"/>
                  <a:pt x="1763" y="4116"/>
                </a:cubicBezTo>
                <a:cubicBezTo>
                  <a:pt x="1765" y="4116"/>
                  <a:pt x="1770" y="4113"/>
                  <a:pt x="1778" y="4109"/>
                </a:cubicBezTo>
                <a:cubicBezTo>
                  <a:pt x="1794" y="4101"/>
                  <a:pt x="1814" y="4093"/>
                  <a:pt x="1819" y="4092"/>
                </a:cubicBezTo>
                <a:cubicBezTo>
                  <a:pt x="1822" y="4092"/>
                  <a:pt x="1828" y="4089"/>
                  <a:pt x="1833" y="4087"/>
                </a:cubicBezTo>
                <a:cubicBezTo>
                  <a:pt x="1838" y="4084"/>
                  <a:pt x="1847" y="4080"/>
                  <a:pt x="1853" y="4078"/>
                </a:cubicBezTo>
                <a:cubicBezTo>
                  <a:pt x="1866" y="4073"/>
                  <a:pt x="1877" y="4061"/>
                  <a:pt x="1879" y="4048"/>
                </a:cubicBezTo>
                <a:cubicBezTo>
                  <a:pt x="1880" y="4040"/>
                  <a:pt x="1877" y="4032"/>
                  <a:pt x="1871" y="4028"/>
                </a:cubicBezTo>
                <a:cubicBezTo>
                  <a:pt x="1855" y="4014"/>
                  <a:pt x="1831" y="4025"/>
                  <a:pt x="1800" y="4059"/>
                </a:cubicBezTo>
                <a:cubicBezTo>
                  <a:pt x="1790" y="4069"/>
                  <a:pt x="1776" y="4082"/>
                  <a:pt x="1769" y="4086"/>
                </a:cubicBezTo>
                <a:cubicBezTo>
                  <a:pt x="1762" y="4091"/>
                  <a:pt x="1751" y="4098"/>
                  <a:pt x="1744" y="4102"/>
                </a:cubicBezTo>
                <a:cubicBezTo>
                  <a:pt x="1724" y="4115"/>
                  <a:pt x="1679" y="4148"/>
                  <a:pt x="1657" y="4166"/>
                </a:cubicBezTo>
                <a:cubicBezTo>
                  <a:pt x="1645" y="4176"/>
                  <a:pt x="1630" y="4188"/>
                  <a:pt x="1624" y="4193"/>
                </a:cubicBezTo>
                <a:cubicBezTo>
                  <a:pt x="1595" y="4215"/>
                  <a:pt x="1535" y="4267"/>
                  <a:pt x="1521" y="4281"/>
                </a:cubicBezTo>
                <a:cubicBezTo>
                  <a:pt x="1519" y="4284"/>
                  <a:pt x="1517" y="4286"/>
                  <a:pt x="1515" y="4288"/>
                </a:cubicBezTo>
                <a:cubicBezTo>
                  <a:pt x="1516" y="4287"/>
                  <a:pt x="1516" y="4286"/>
                  <a:pt x="1516" y="4285"/>
                </a:cubicBezTo>
                <a:cubicBezTo>
                  <a:pt x="1527" y="4263"/>
                  <a:pt x="1567" y="4171"/>
                  <a:pt x="1580" y="4136"/>
                </a:cubicBezTo>
                <a:cubicBezTo>
                  <a:pt x="1594" y="4097"/>
                  <a:pt x="1620" y="4009"/>
                  <a:pt x="1632" y="3954"/>
                </a:cubicBezTo>
                <a:cubicBezTo>
                  <a:pt x="1656" y="3849"/>
                  <a:pt x="1658" y="3751"/>
                  <a:pt x="1641" y="3594"/>
                </a:cubicBezTo>
                <a:cubicBezTo>
                  <a:pt x="1636" y="3549"/>
                  <a:pt x="1636" y="3545"/>
                  <a:pt x="1642" y="3508"/>
                </a:cubicBezTo>
                <a:cubicBezTo>
                  <a:pt x="1648" y="3468"/>
                  <a:pt x="1658" y="3434"/>
                  <a:pt x="1676" y="3397"/>
                </a:cubicBezTo>
                <a:cubicBezTo>
                  <a:pt x="1682" y="3384"/>
                  <a:pt x="1692" y="3362"/>
                  <a:pt x="1699" y="3347"/>
                </a:cubicBezTo>
                <a:cubicBezTo>
                  <a:pt x="1706" y="3332"/>
                  <a:pt x="1717" y="3310"/>
                  <a:pt x="1724" y="3298"/>
                </a:cubicBezTo>
                <a:cubicBezTo>
                  <a:pt x="1734" y="3281"/>
                  <a:pt x="1737" y="3276"/>
                  <a:pt x="1737" y="3275"/>
                </a:cubicBezTo>
                <a:cubicBezTo>
                  <a:pt x="1738" y="3272"/>
                  <a:pt x="1753" y="3251"/>
                  <a:pt x="1797" y="3186"/>
                </a:cubicBezTo>
                <a:cubicBezTo>
                  <a:pt x="1808" y="3170"/>
                  <a:pt x="1820" y="3152"/>
                  <a:pt x="1824" y="3146"/>
                </a:cubicBezTo>
                <a:cubicBezTo>
                  <a:pt x="1838" y="3126"/>
                  <a:pt x="1843" y="3122"/>
                  <a:pt x="1888" y="3089"/>
                </a:cubicBezTo>
                <a:cubicBezTo>
                  <a:pt x="1919" y="3066"/>
                  <a:pt x="1932" y="3058"/>
                  <a:pt x="1956" y="3047"/>
                </a:cubicBezTo>
                <a:cubicBezTo>
                  <a:pt x="2002" y="3027"/>
                  <a:pt x="2070" y="3007"/>
                  <a:pt x="2153" y="2990"/>
                </a:cubicBezTo>
                <a:cubicBezTo>
                  <a:pt x="2218" y="2977"/>
                  <a:pt x="2279" y="2955"/>
                  <a:pt x="2300" y="2936"/>
                </a:cubicBezTo>
                <a:cubicBezTo>
                  <a:pt x="2305" y="2932"/>
                  <a:pt x="2338" y="2898"/>
                  <a:pt x="2348" y="2888"/>
                </a:cubicBezTo>
                <a:cubicBezTo>
                  <a:pt x="2377" y="2858"/>
                  <a:pt x="2461" y="2822"/>
                  <a:pt x="2493" y="2827"/>
                </a:cubicBezTo>
                <a:cubicBezTo>
                  <a:pt x="2504" y="2829"/>
                  <a:pt x="2511" y="2835"/>
                  <a:pt x="2549" y="2876"/>
                </a:cubicBezTo>
                <a:cubicBezTo>
                  <a:pt x="2597" y="2929"/>
                  <a:pt x="2663" y="2982"/>
                  <a:pt x="2722" y="3014"/>
                </a:cubicBezTo>
                <a:cubicBezTo>
                  <a:pt x="2755" y="3032"/>
                  <a:pt x="2771" y="3037"/>
                  <a:pt x="2819" y="3044"/>
                </a:cubicBezTo>
                <a:cubicBezTo>
                  <a:pt x="2872" y="3052"/>
                  <a:pt x="2882" y="3055"/>
                  <a:pt x="2905" y="3071"/>
                </a:cubicBezTo>
                <a:lnTo>
                  <a:pt x="2936" y="3093"/>
                </a:lnTo>
                <a:lnTo>
                  <a:pt x="2927" y="3070"/>
                </a:lnTo>
                <a:cubicBezTo>
                  <a:pt x="2924" y="3063"/>
                  <a:pt x="2919" y="3046"/>
                  <a:pt x="2915" y="3031"/>
                </a:cubicBezTo>
                <a:cubicBezTo>
                  <a:pt x="2901" y="2981"/>
                  <a:pt x="2874" y="2926"/>
                  <a:pt x="2837" y="2872"/>
                </a:cubicBezTo>
                <a:cubicBezTo>
                  <a:pt x="2833" y="2866"/>
                  <a:pt x="2825" y="2853"/>
                  <a:pt x="2818" y="2842"/>
                </a:cubicBezTo>
                <a:cubicBezTo>
                  <a:pt x="2791" y="2798"/>
                  <a:pt x="2757" y="2761"/>
                  <a:pt x="2719" y="2733"/>
                </a:cubicBezTo>
                <a:cubicBezTo>
                  <a:pt x="2656" y="2685"/>
                  <a:pt x="2608" y="2666"/>
                  <a:pt x="2547" y="2664"/>
                </a:cubicBezTo>
                <a:cubicBezTo>
                  <a:pt x="2495" y="2662"/>
                  <a:pt x="2473" y="2666"/>
                  <a:pt x="2400" y="2688"/>
                </a:cubicBezTo>
                <a:cubicBezTo>
                  <a:pt x="2363" y="2699"/>
                  <a:pt x="2324" y="2710"/>
                  <a:pt x="2313" y="2713"/>
                </a:cubicBezTo>
                <a:cubicBezTo>
                  <a:pt x="2161" y="2749"/>
                  <a:pt x="2159" y="2749"/>
                  <a:pt x="2102" y="2785"/>
                </a:cubicBezTo>
                <a:cubicBezTo>
                  <a:pt x="2065" y="2809"/>
                  <a:pt x="2059" y="2813"/>
                  <a:pt x="2053" y="2819"/>
                </a:cubicBezTo>
                <a:cubicBezTo>
                  <a:pt x="2050" y="2822"/>
                  <a:pt x="2041" y="2829"/>
                  <a:pt x="2034" y="2835"/>
                </a:cubicBezTo>
                <a:cubicBezTo>
                  <a:pt x="2017" y="2848"/>
                  <a:pt x="1940" y="2935"/>
                  <a:pt x="1919" y="2964"/>
                </a:cubicBezTo>
                <a:cubicBezTo>
                  <a:pt x="1910" y="2976"/>
                  <a:pt x="1902" y="2988"/>
                  <a:pt x="1900" y="2991"/>
                </a:cubicBezTo>
                <a:cubicBezTo>
                  <a:pt x="1897" y="2994"/>
                  <a:pt x="1892" y="3002"/>
                  <a:pt x="1887" y="3008"/>
                </a:cubicBezTo>
                <a:cubicBezTo>
                  <a:pt x="1883" y="3015"/>
                  <a:pt x="1878" y="3021"/>
                  <a:pt x="1876" y="3023"/>
                </a:cubicBezTo>
                <a:cubicBezTo>
                  <a:pt x="1870" y="3031"/>
                  <a:pt x="1839" y="3078"/>
                  <a:pt x="1835" y="3087"/>
                </a:cubicBezTo>
                <a:cubicBezTo>
                  <a:pt x="1833" y="3092"/>
                  <a:pt x="1827" y="3101"/>
                  <a:pt x="1822" y="3108"/>
                </a:cubicBezTo>
                <a:cubicBezTo>
                  <a:pt x="1818" y="3115"/>
                  <a:pt x="1812" y="3124"/>
                  <a:pt x="1810" y="3128"/>
                </a:cubicBezTo>
                <a:cubicBezTo>
                  <a:pt x="1807" y="3132"/>
                  <a:pt x="1803" y="3138"/>
                  <a:pt x="1802" y="3140"/>
                </a:cubicBezTo>
                <a:cubicBezTo>
                  <a:pt x="1799" y="3143"/>
                  <a:pt x="1793" y="3153"/>
                  <a:pt x="1786" y="3162"/>
                </a:cubicBezTo>
                <a:cubicBezTo>
                  <a:pt x="1780" y="3172"/>
                  <a:pt x="1773" y="3182"/>
                  <a:pt x="1770" y="3186"/>
                </a:cubicBezTo>
                <a:cubicBezTo>
                  <a:pt x="1748" y="3216"/>
                  <a:pt x="1726" y="3249"/>
                  <a:pt x="1714" y="3270"/>
                </a:cubicBezTo>
                <a:cubicBezTo>
                  <a:pt x="1688" y="3316"/>
                  <a:pt x="1687" y="3319"/>
                  <a:pt x="1649" y="3401"/>
                </a:cubicBezTo>
                <a:cubicBezTo>
                  <a:pt x="1634" y="3435"/>
                  <a:pt x="1622" y="3475"/>
                  <a:pt x="1619" y="3500"/>
                </a:cubicBezTo>
                <a:cubicBezTo>
                  <a:pt x="1618" y="3508"/>
                  <a:pt x="1617" y="3515"/>
                  <a:pt x="1617" y="3517"/>
                </a:cubicBezTo>
                <a:cubicBezTo>
                  <a:pt x="1617" y="3517"/>
                  <a:pt x="1617" y="3519"/>
                  <a:pt x="1617" y="3520"/>
                </a:cubicBezTo>
                <a:cubicBezTo>
                  <a:pt x="1616" y="3519"/>
                  <a:pt x="1616" y="3517"/>
                  <a:pt x="1616" y="3516"/>
                </a:cubicBezTo>
                <a:cubicBezTo>
                  <a:pt x="1613" y="3505"/>
                  <a:pt x="1596" y="3454"/>
                  <a:pt x="1587" y="3430"/>
                </a:cubicBezTo>
                <a:cubicBezTo>
                  <a:pt x="1580" y="3412"/>
                  <a:pt x="1573" y="3389"/>
                  <a:pt x="1565" y="3359"/>
                </a:cubicBezTo>
                <a:cubicBezTo>
                  <a:pt x="1559" y="3335"/>
                  <a:pt x="1547" y="3252"/>
                  <a:pt x="1545" y="3218"/>
                </a:cubicBezTo>
                <a:lnTo>
                  <a:pt x="1543" y="3188"/>
                </a:lnTo>
                <a:lnTo>
                  <a:pt x="1557" y="3159"/>
                </a:lnTo>
                <a:cubicBezTo>
                  <a:pt x="1580" y="3110"/>
                  <a:pt x="1582" y="3107"/>
                  <a:pt x="1608" y="3064"/>
                </a:cubicBezTo>
                <a:cubicBezTo>
                  <a:pt x="1644" y="3004"/>
                  <a:pt x="1683" y="2946"/>
                  <a:pt x="1699" y="2929"/>
                </a:cubicBezTo>
                <a:cubicBezTo>
                  <a:pt x="1703" y="2925"/>
                  <a:pt x="1715" y="2916"/>
                  <a:pt x="1725" y="2911"/>
                </a:cubicBezTo>
                <a:cubicBezTo>
                  <a:pt x="1759" y="2891"/>
                  <a:pt x="1775" y="2863"/>
                  <a:pt x="1764" y="2840"/>
                </a:cubicBezTo>
                <a:cubicBezTo>
                  <a:pt x="1757" y="2826"/>
                  <a:pt x="1747" y="2822"/>
                  <a:pt x="1732" y="2826"/>
                </a:cubicBezTo>
                <a:cubicBezTo>
                  <a:pt x="1714" y="2831"/>
                  <a:pt x="1702" y="2847"/>
                  <a:pt x="1689" y="2885"/>
                </a:cubicBezTo>
                <a:cubicBezTo>
                  <a:pt x="1681" y="2909"/>
                  <a:pt x="1674" y="2922"/>
                  <a:pt x="1660" y="2941"/>
                </a:cubicBezTo>
                <a:cubicBezTo>
                  <a:pt x="1625" y="2988"/>
                  <a:pt x="1570" y="3076"/>
                  <a:pt x="1553" y="3113"/>
                </a:cubicBezTo>
                <a:cubicBezTo>
                  <a:pt x="1550" y="3120"/>
                  <a:pt x="1544" y="3131"/>
                  <a:pt x="1541" y="3137"/>
                </a:cubicBezTo>
                <a:lnTo>
                  <a:pt x="1540" y="3139"/>
                </a:lnTo>
                <a:lnTo>
                  <a:pt x="1539" y="3123"/>
                </a:lnTo>
                <a:cubicBezTo>
                  <a:pt x="1537" y="3107"/>
                  <a:pt x="1536" y="3091"/>
                  <a:pt x="1535" y="3087"/>
                </a:cubicBezTo>
                <a:cubicBezTo>
                  <a:pt x="1535" y="3083"/>
                  <a:pt x="1532" y="3050"/>
                  <a:pt x="1528" y="3015"/>
                </a:cubicBezTo>
                <a:cubicBezTo>
                  <a:pt x="1525" y="2980"/>
                  <a:pt x="1521" y="2945"/>
                  <a:pt x="1519" y="2938"/>
                </a:cubicBezTo>
                <a:cubicBezTo>
                  <a:pt x="1517" y="2931"/>
                  <a:pt x="1516" y="2922"/>
                  <a:pt x="1516" y="2917"/>
                </a:cubicBezTo>
                <a:cubicBezTo>
                  <a:pt x="1516" y="2912"/>
                  <a:pt x="1517" y="2895"/>
                  <a:pt x="1517" y="2882"/>
                </a:cubicBezTo>
                <a:cubicBezTo>
                  <a:pt x="1517" y="2868"/>
                  <a:pt x="1518" y="2847"/>
                  <a:pt x="1519" y="2835"/>
                </a:cubicBezTo>
                <a:cubicBezTo>
                  <a:pt x="1520" y="2824"/>
                  <a:pt x="1520" y="2806"/>
                  <a:pt x="1521" y="2798"/>
                </a:cubicBezTo>
                <a:cubicBezTo>
                  <a:pt x="1521" y="2789"/>
                  <a:pt x="1522" y="2768"/>
                  <a:pt x="1524" y="2753"/>
                </a:cubicBezTo>
                <a:cubicBezTo>
                  <a:pt x="1528" y="2706"/>
                  <a:pt x="1529" y="2697"/>
                  <a:pt x="1529" y="2691"/>
                </a:cubicBezTo>
                <a:cubicBezTo>
                  <a:pt x="1529" y="2688"/>
                  <a:pt x="1530" y="2683"/>
                  <a:pt x="1531" y="2681"/>
                </a:cubicBezTo>
                <a:cubicBezTo>
                  <a:pt x="1532" y="2678"/>
                  <a:pt x="1533" y="2670"/>
                  <a:pt x="1533" y="2664"/>
                </a:cubicBezTo>
                <a:cubicBezTo>
                  <a:pt x="1535" y="2634"/>
                  <a:pt x="1539" y="2617"/>
                  <a:pt x="1540" y="2614"/>
                </a:cubicBezTo>
                <a:cubicBezTo>
                  <a:pt x="1542" y="2611"/>
                  <a:pt x="1544" y="2602"/>
                  <a:pt x="1545" y="2597"/>
                </a:cubicBezTo>
                <a:cubicBezTo>
                  <a:pt x="1546" y="2582"/>
                  <a:pt x="1562" y="2531"/>
                  <a:pt x="1570" y="2515"/>
                </a:cubicBezTo>
                <a:cubicBezTo>
                  <a:pt x="1580" y="2494"/>
                  <a:pt x="1584" y="2486"/>
                  <a:pt x="1602" y="2460"/>
                </a:cubicBezTo>
                <a:cubicBezTo>
                  <a:pt x="1641" y="2404"/>
                  <a:pt x="1682" y="2367"/>
                  <a:pt x="1783" y="2299"/>
                </a:cubicBezTo>
                <a:cubicBezTo>
                  <a:pt x="1819" y="2274"/>
                  <a:pt x="1849" y="2251"/>
                  <a:pt x="1858" y="2242"/>
                </a:cubicBezTo>
                <a:cubicBezTo>
                  <a:pt x="1860" y="2240"/>
                  <a:pt x="1867" y="2232"/>
                  <a:pt x="1873" y="2225"/>
                </a:cubicBezTo>
                <a:cubicBezTo>
                  <a:pt x="1889" y="2209"/>
                  <a:pt x="1898" y="2197"/>
                  <a:pt x="1919" y="2168"/>
                </a:cubicBezTo>
                <a:cubicBezTo>
                  <a:pt x="1927" y="2157"/>
                  <a:pt x="1942" y="2132"/>
                  <a:pt x="1953" y="2115"/>
                </a:cubicBezTo>
                <a:cubicBezTo>
                  <a:pt x="1975" y="2079"/>
                  <a:pt x="1976" y="2075"/>
                  <a:pt x="1976" y="2073"/>
                </a:cubicBezTo>
                <a:cubicBezTo>
                  <a:pt x="1976" y="2073"/>
                  <a:pt x="1977" y="2071"/>
                  <a:pt x="1978" y="2070"/>
                </a:cubicBezTo>
                <a:cubicBezTo>
                  <a:pt x="1980" y="2067"/>
                  <a:pt x="1993" y="2045"/>
                  <a:pt x="2005" y="2025"/>
                </a:cubicBezTo>
                <a:cubicBezTo>
                  <a:pt x="2018" y="2003"/>
                  <a:pt x="2035" y="1974"/>
                  <a:pt x="2042" y="1961"/>
                </a:cubicBezTo>
                <a:cubicBezTo>
                  <a:pt x="2061" y="1929"/>
                  <a:pt x="2065" y="1917"/>
                  <a:pt x="2072" y="1870"/>
                </a:cubicBezTo>
                <a:cubicBezTo>
                  <a:pt x="2077" y="1829"/>
                  <a:pt x="2086" y="1791"/>
                  <a:pt x="2102" y="1738"/>
                </a:cubicBezTo>
                <a:cubicBezTo>
                  <a:pt x="2107" y="1724"/>
                  <a:pt x="2112" y="1705"/>
                  <a:pt x="2114" y="1695"/>
                </a:cubicBezTo>
                <a:cubicBezTo>
                  <a:pt x="2115" y="1686"/>
                  <a:pt x="2120" y="1667"/>
                  <a:pt x="2125" y="1652"/>
                </a:cubicBezTo>
                <a:cubicBezTo>
                  <a:pt x="2133" y="1624"/>
                  <a:pt x="2139" y="1617"/>
                  <a:pt x="2165" y="1610"/>
                </a:cubicBezTo>
                <a:cubicBezTo>
                  <a:pt x="2178" y="1607"/>
                  <a:pt x="2180" y="1607"/>
                  <a:pt x="2199" y="1614"/>
                </a:cubicBezTo>
                <a:cubicBezTo>
                  <a:pt x="2211" y="1619"/>
                  <a:pt x="2220" y="1624"/>
                  <a:pt x="2222" y="1626"/>
                </a:cubicBezTo>
                <a:cubicBezTo>
                  <a:pt x="2224" y="1628"/>
                  <a:pt x="2228" y="1631"/>
                  <a:pt x="2231" y="1631"/>
                </a:cubicBezTo>
                <a:cubicBezTo>
                  <a:pt x="2233" y="1632"/>
                  <a:pt x="2238" y="1637"/>
                  <a:pt x="2245" y="1645"/>
                </a:cubicBezTo>
                <a:cubicBezTo>
                  <a:pt x="2259" y="1665"/>
                  <a:pt x="2265" y="1665"/>
                  <a:pt x="2267" y="1665"/>
                </a:cubicBezTo>
                <a:cubicBezTo>
                  <a:pt x="2269" y="1665"/>
                  <a:pt x="2271" y="1664"/>
                  <a:pt x="2272" y="1663"/>
                </a:cubicBezTo>
                <a:cubicBezTo>
                  <a:pt x="2277" y="1658"/>
                  <a:pt x="2281" y="1622"/>
                  <a:pt x="2280" y="1609"/>
                </a:cubicBezTo>
                <a:cubicBezTo>
                  <a:pt x="2279" y="1585"/>
                  <a:pt x="2266" y="1553"/>
                  <a:pt x="2252" y="1541"/>
                </a:cubicBezTo>
                <a:cubicBezTo>
                  <a:pt x="2236" y="1527"/>
                  <a:pt x="2217" y="1525"/>
                  <a:pt x="2160" y="1528"/>
                </a:cubicBezTo>
                <a:cubicBezTo>
                  <a:pt x="2067" y="1534"/>
                  <a:pt x="2052" y="1540"/>
                  <a:pt x="1972" y="1597"/>
                </a:cubicBezTo>
                <a:cubicBezTo>
                  <a:pt x="1966" y="1601"/>
                  <a:pt x="1951" y="1611"/>
                  <a:pt x="1937" y="1620"/>
                </a:cubicBezTo>
                <a:cubicBezTo>
                  <a:pt x="1909" y="1638"/>
                  <a:pt x="1893" y="1652"/>
                  <a:pt x="1860" y="1689"/>
                </a:cubicBezTo>
                <a:cubicBezTo>
                  <a:pt x="1824" y="1732"/>
                  <a:pt x="1803" y="1770"/>
                  <a:pt x="1784" y="1830"/>
                </a:cubicBezTo>
                <a:cubicBezTo>
                  <a:pt x="1780" y="1844"/>
                  <a:pt x="1775" y="1859"/>
                  <a:pt x="1774" y="1862"/>
                </a:cubicBezTo>
                <a:cubicBezTo>
                  <a:pt x="1772" y="1865"/>
                  <a:pt x="1768" y="1882"/>
                  <a:pt x="1763" y="1899"/>
                </a:cubicBezTo>
                <a:cubicBezTo>
                  <a:pt x="1758" y="1916"/>
                  <a:pt x="1751" y="1940"/>
                  <a:pt x="1746" y="1952"/>
                </a:cubicBezTo>
                <a:cubicBezTo>
                  <a:pt x="1733" y="1991"/>
                  <a:pt x="1722" y="2058"/>
                  <a:pt x="1721" y="2111"/>
                </a:cubicBezTo>
                <a:cubicBezTo>
                  <a:pt x="1720" y="2156"/>
                  <a:pt x="1719" y="2169"/>
                  <a:pt x="1714" y="2191"/>
                </a:cubicBezTo>
                <a:cubicBezTo>
                  <a:pt x="1707" y="2221"/>
                  <a:pt x="1705" y="2227"/>
                  <a:pt x="1689" y="2256"/>
                </a:cubicBezTo>
                <a:cubicBezTo>
                  <a:pt x="1681" y="2270"/>
                  <a:pt x="1667" y="2297"/>
                  <a:pt x="1657" y="2317"/>
                </a:cubicBezTo>
                <a:cubicBezTo>
                  <a:pt x="1647" y="2336"/>
                  <a:pt x="1636" y="2358"/>
                  <a:pt x="1631" y="2366"/>
                </a:cubicBezTo>
                <a:cubicBezTo>
                  <a:pt x="1626" y="2374"/>
                  <a:pt x="1615" y="2394"/>
                  <a:pt x="1605" y="2411"/>
                </a:cubicBezTo>
                <a:cubicBezTo>
                  <a:pt x="1595" y="2428"/>
                  <a:pt x="1582" y="2448"/>
                  <a:pt x="1577" y="2455"/>
                </a:cubicBezTo>
                <a:cubicBezTo>
                  <a:pt x="1567" y="2471"/>
                  <a:pt x="1552" y="2497"/>
                  <a:pt x="1547" y="2511"/>
                </a:cubicBezTo>
                <a:cubicBezTo>
                  <a:pt x="1550" y="2479"/>
                  <a:pt x="1544" y="2361"/>
                  <a:pt x="1539" y="2334"/>
                </a:cubicBezTo>
                <a:cubicBezTo>
                  <a:pt x="1537" y="2324"/>
                  <a:pt x="1534" y="2306"/>
                  <a:pt x="1532" y="2296"/>
                </a:cubicBezTo>
                <a:cubicBezTo>
                  <a:pt x="1531" y="2285"/>
                  <a:pt x="1529" y="2272"/>
                  <a:pt x="1528" y="2266"/>
                </a:cubicBezTo>
                <a:cubicBezTo>
                  <a:pt x="1526" y="2260"/>
                  <a:pt x="1524" y="2249"/>
                  <a:pt x="1523" y="2241"/>
                </a:cubicBezTo>
                <a:cubicBezTo>
                  <a:pt x="1522" y="2233"/>
                  <a:pt x="1519" y="2219"/>
                  <a:pt x="1518" y="2211"/>
                </a:cubicBezTo>
                <a:cubicBezTo>
                  <a:pt x="1514" y="2188"/>
                  <a:pt x="1500" y="2130"/>
                  <a:pt x="1494" y="2112"/>
                </a:cubicBezTo>
                <a:cubicBezTo>
                  <a:pt x="1486" y="2084"/>
                  <a:pt x="1476" y="2044"/>
                  <a:pt x="1475" y="2031"/>
                </a:cubicBezTo>
                <a:cubicBezTo>
                  <a:pt x="1472" y="1982"/>
                  <a:pt x="1479" y="1950"/>
                  <a:pt x="1502" y="1899"/>
                </a:cubicBezTo>
                <a:cubicBezTo>
                  <a:pt x="1516" y="1870"/>
                  <a:pt x="1520" y="1853"/>
                  <a:pt x="1522" y="1827"/>
                </a:cubicBezTo>
                <a:cubicBezTo>
                  <a:pt x="1526" y="1753"/>
                  <a:pt x="1557" y="1664"/>
                  <a:pt x="1607" y="1578"/>
                </a:cubicBezTo>
                <a:cubicBezTo>
                  <a:pt x="1612" y="1570"/>
                  <a:pt x="1621" y="1554"/>
                  <a:pt x="1621" y="1551"/>
                </a:cubicBezTo>
                <a:lnTo>
                  <a:pt x="1621" y="1550"/>
                </a:lnTo>
                <a:cubicBezTo>
                  <a:pt x="1629" y="1547"/>
                  <a:pt x="1657" y="1484"/>
                  <a:pt x="1664" y="1461"/>
                </a:cubicBezTo>
                <a:cubicBezTo>
                  <a:pt x="1677" y="1420"/>
                  <a:pt x="1692" y="1341"/>
                  <a:pt x="1693" y="1303"/>
                </a:cubicBezTo>
                <a:cubicBezTo>
                  <a:pt x="1693" y="1284"/>
                  <a:pt x="1693" y="1239"/>
                  <a:pt x="1691" y="1202"/>
                </a:cubicBezTo>
                <a:cubicBezTo>
                  <a:pt x="1685" y="1052"/>
                  <a:pt x="1685" y="1047"/>
                  <a:pt x="1691" y="1006"/>
                </a:cubicBezTo>
                <a:cubicBezTo>
                  <a:pt x="1698" y="954"/>
                  <a:pt x="1712" y="898"/>
                  <a:pt x="1756" y="745"/>
                </a:cubicBezTo>
                <a:cubicBezTo>
                  <a:pt x="1789" y="632"/>
                  <a:pt x="1794" y="585"/>
                  <a:pt x="1788" y="478"/>
                </a:cubicBezTo>
                <a:cubicBezTo>
                  <a:pt x="1784" y="414"/>
                  <a:pt x="1778" y="351"/>
                  <a:pt x="1773" y="326"/>
                </a:cubicBezTo>
                <a:cubicBezTo>
                  <a:pt x="1772" y="321"/>
                  <a:pt x="1769" y="301"/>
                  <a:pt x="1765" y="282"/>
                </a:cubicBezTo>
                <a:cubicBezTo>
                  <a:pt x="1763" y="264"/>
                  <a:pt x="1759" y="244"/>
                  <a:pt x="1759" y="241"/>
                </a:cubicBezTo>
                <a:cubicBezTo>
                  <a:pt x="1758" y="238"/>
                  <a:pt x="1756" y="227"/>
                  <a:pt x="1754" y="216"/>
                </a:cubicBezTo>
                <a:cubicBezTo>
                  <a:pt x="1753" y="208"/>
                  <a:pt x="1751" y="195"/>
                  <a:pt x="1749" y="193"/>
                </a:cubicBezTo>
                <a:cubicBezTo>
                  <a:pt x="1750" y="193"/>
                  <a:pt x="1750" y="193"/>
                  <a:pt x="1750" y="193"/>
                </a:cubicBezTo>
                <a:cubicBezTo>
                  <a:pt x="1749" y="192"/>
                  <a:pt x="1747" y="182"/>
                  <a:pt x="1745" y="167"/>
                </a:cubicBezTo>
                <a:cubicBezTo>
                  <a:pt x="1744" y="155"/>
                  <a:pt x="1741" y="140"/>
                  <a:pt x="1740" y="137"/>
                </a:cubicBezTo>
                <a:cubicBezTo>
                  <a:pt x="1739" y="134"/>
                  <a:pt x="1732" y="92"/>
                  <a:pt x="1726" y="44"/>
                </a:cubicBezTo>
                <a:cubicBezTo>
                  <a:pt x="1720" y="7"/>
                  <a:pt x="1717" y="2"/>
                  <a:pt x="1714" y="0"/>
                </a:cubicBezTo>
                <a:cubicBezTo>
                  <a:pt x="1713" y="0"/>
                  <a:pt x="1712" y="0"/>
                  <a:pt x="1711" y="0"/>
                </a:cubicBezTo>
                <a:cubicBezTo>
                  <a:pt x="1708" y="2"/>
                  <a:pt x="1702" y="14"/>
                  <a:pt x="1695" y="37"/>
                </a:cubicBezTo>
                <a:cubicBezTo>
                  <a:pt x="1689" y="57"/>
                  <a:pt x="1682" y="86"/>
                  <a:pt x="1680" y="101"/>
                </a:cubicBezTo>
                <a:cubicBezTo>
                  <a:pt x="1679" y="116"/>
                  <a:pt x="1676" y="135"/>
                  <a:pt x="1674" y="143"/>
                </a:cubicBezTo>
                <a:cubicBezTo>
                  <a:pt x="1672" y="151"/>
                  <a:pt x="1670" y="161"/>
                  <a:pt x="1669" y="164"/>
                </a:cubicBezTo>
                <a:cubicBezTo>
                  <a:pt x="1669" y="168"/>
                  <a:pt x="1664" y="190"/>
                  <a:pt x="1659" y="213"/>
                </a:cubicBezTo>
                <a:cubicBezTo>
                  <a:pt x="1643" y="285"/>
                  <a:pt x="1642" y="289"/>
                  <a:pt x="1594" y="396"/>
                </a:cubicBezTo>
                <a:cubicBezTo>
                  <a:pt x="1576" y="435"/>
                  <a:pt x="1554" y="483"/>
                  <a:pt x="1549" y="493"/>
                </a:cubicBezTo>
                <a:cubicBezTo>
                  <a:pt x="1547" y="496"/>
                  <a:pt x="1544" y="502"/>
                  <a:pt x="1541" y="508"/>
                </a:cubicBezTo>
                <a:cubicBezTo>
                  <a:pt x="1538" y="514"/>
                  <a:pt x="1518" y="550"/>
                  <a:pt x="1495" y="588"/>
                </a:cubicBezTo>
                <a:cubicBezTo>
                  <a:pt x="1473" y="627"/>
                  <a:pt x="1448" y="671"/>
                  <a:pt x="1441" y="686"/>
                </a:cubicBezTo>
                <a:cubicBezTo>
                  <a:pt x="1433" y="702"/>
                  <a:pt x="1417" y="733"/>
                  <a:pt x="1405" y="756"/>
                </a:cubicBezTo>
                <a:cubicBezTo>
                  <a:pt x="1394" y="778"/>
                  <a:pt x="1381" y="805"/>
                  <a:pt x="1376" y="813"/>
                </a:cubicBezTo>
                <a:cubicBezTo>
                  <a:pt x="1372" y="822"/>
                  <a:pt x="1366" y="833"/>
                  <a:pt x="1364" y="838"/>
                </a:cubicBezTo>
                <a:cubicBezTo>
                  <a:pt x="1350" y="864"/>
                  <a:pt x="1319" y="941"/>
                  <a:pt x="1311" y="966"/>
                </a:cubicBezTo>
                <a:cubicBezTo>
                  <a:pt x="1294" y="1023"/>
                  <a:pt x="1289" y="1056"/>
                  <a:pt x="1289" y="1107"/>
                </a:cubicBezTo>
                <a:cubicBezTo>
                  <a:pt x="1289" y="1156"/>
                  <a:pt x="1295" y="1250"/>
                  <a:pt x="1300" y="1272"/>
                </a:cubicBezTo>
                <a:cubicBezTo>
                  <a:pt x="1303" y="1284"/>
                  <a:pt x="1306" y="1298"/>
                  <a:pt x="1307" y="1305"/>
                </a:cubicBezTo>
                <a:cubicBezTo>
                  <a:pt x="1308" y="1311"/>
                  <a:pt x="1310" y="1319"/>
                  <a:pt x="1311" y="1322"/>
                </a:cubicBezTo>
                <a:cubicBezTo>
                  <a:pt x="1312" y="1324"/>
                  <a:pt x="1314" y="1329"/>
                  <a:pt x="1315" y="1333"/>
                </a:cubicBezTo>
                <a:cubicBezTo>
                  <a:pt x="1317" y="1343"/>
                  <a:pt x="1334" y="1386"/>
                  <a:pt x="1338" y="1394"/>
                </a:cubicBezTo>
                <a:cubicBezTo>
                  <a:pt x="1339" y="1396"/>
                  <a:pt x="1344" y="1408"/>
                  <a:pt x="1349" y="1421"/>
                </a:cubicBezTo>
                <a:cubicBezTo>
                  <a:pt x="1353" y="1433"/>
                  <a:pt x="1360" y="1454"/>
                  <a:pt x="1365" y="1465"/>
                </a:cubicBezTo>
                <a:cubicBezTo>
                  <a:pt x="1393" y="1541"/>
                  <a:pt x="1401" y="1566"/>
                  <a:pt x="1402" y="1592"/>
                </a:cubicBezTo>
                <a:cubicBezTo>
                  <a:pt x="1403" y="1624"/>
                  <a:pt x="1403" y="1677"/>
                  <a:pt x="1402" y="1682"/>
                </a:cubicBezTo>
                <a:cubicBezTo>
                  <a:pt x="1399" y="1692"/>
                  <a:pt x="1410" y="1846"/>
                  <a:pt x="1415" y="1879"/>
                </a:cubicBezTo>
                <a:cubicBezTo>
                  <a:pt x="1421" y="1916"/>
                  <a:pt x="1436" y="1996"/>
                  <a:pt x="1440" y="2003"/>
                </a:cubicBezTo>
                <a:cubicBezTo>
                  <a:pt x="1441" y="2005"/>
                  <a:pt x="1441" y="2008"/>
                  <a:pt x="1441" y="2008"/>
                </a:cubicBezTo>
                <a:cubicBezTo>
                  <a:pt x="1441" y="2011"/>
                  <a:pt x="1446" y="2027"/>
                  <a:pt x="1448" y="2036"/>
                </a:cubicBezTo>
                <a:cubicBezTo>
                  <a:pt x="1452" y="2049"/>
                  <a:pt x="1457" y="2065"/>
                  <a:pt x="1458" y="2071"/>
                </a:cubicBezTo>
                <a:cubicBezTo>
                  <a:pt x="1461" y="2087"/>
                  <a:pt x="1471" y="2124"/>
                  <a:pt x="1479" y="2152"/>
                </a:cubicBezTo>
                <a:cubicBezTo>
                  <a:pt x="1487" y="2177"/>
                  <a:pt x="1494" y="2210"/>
                  <a:pt x="1504" y="2274"/>
                </a:cubicBezTo>
                <a:cubicBezTo>
                  <a:pt x="1505" y="2285"/>
                  <a:pt x="1508" y="2302"/>
                  <a:pt x="1511" y="2311"/>
                </a:cubicBezTo>
                <a:cubicBezTo>
                  <a:pt x="1516" y="2335"/>
                  <a:pt x="1526" y="2466"/>
                  <a:pt x="1524" y="2495"/>
                </a:cubicBezTo>
                <a:cubicBezTo>
                  <a:pt x="1521" y="2562"/>
                  <a:pt x="1518" y="2599"/>
                  <a:pt x="1516" y="2608"/>
                </a:cubicBezTo>
                <a:cubicBezTo>
                  <a:pt x="1515" y="2614"/>
                  <a:pt x="1514" y="2624"/>
                  <a:pt x="1513" y="2629"/>
                </a:cubicBezTo>
                <a:cubicBezTo>
                  <a:pt x="1513" y="2635"/>
                  <a:pt x="1511" y="2647"/>
                  <a:pt x="1510" y="2656"/>
                </a:cubicBezTo>
                <a:cubicBezTo>
                  <a:pt x="1502" y="2720"/>
                  <a:pt x="1500" y="2745"/>
                  <a:pt x="1498" y="2783"/>
                </a:cubicBezTo>
                <a:cubicBezTo>
                  <a:pt x="1497" y="2813"/>
                  <a:pt x="1496" y="2841"/>
                  <a:pt x="1495" y="2854"/>
                </a:cubicBezTo>
                <a:cubicBezTo>
                  <a:pt x="1491" y="2848"/>
                  <a:pt x="1484" y="2838"/>
                  <a:pt x="1476" y="2824"/>
                </a:cubicBezTo>
                <a:cubicBezTo>
                  <a:pt x="1438" y="2760"/>
                  <a:pt x="1401" y="2715"/>
                  <a:pt x="1317" y="2632"/>
                </a:cubicBezTo>
                <a:cubicBezTo>
                  <a:pt x="1307" y="2622"/>
                  <a:pt x="1294" y="2609"/>
                  <a:pt x="1288" y="2602"/>
                </a:cubicBezTo>
                <a:cubicBezTo>
                  <a:pt x="1276" y="2589"/>
                  <a:pt x="1235" y="2559"/>
                  <a:pt x="1204" y="2538"/>
                </a:cubicBezTo>
                <a:cubicBezTo>
                  <a:pt x="1183" y="2524"/>
                  <a:pt x="1135" y="2491"/>
                  <a:pt x="1126" y="2491"/>
                </a:cubicBezTo>
                <a:lnTo>
                  <a:pt x="1126" y="2491"/>
                </a:lnTo>
                <a:cubicBezTo>
                  <a:pt x="1126" y="2488"/>
                  <a:pt x="1120" y="2484"/>
                  <a:pt x="1067" y="2462"/>
                </a:cubicBezTo>
                <a:cubicBezTo>
                  <a:pt x="1031" y="2448"/>
                  <a:pt x="996" y="2435"/>
                  <a:pt x="977" y="2429"/>
                </a:cubicBezTo>
                <a:cubicBezTo>
                  <a:pt x="934" y="2416"/>
                  <a:pt x="905" y="2410"/>
                  <a:pt x="856" y="2404"/>
                </a:cubicBezTo>
                <a:cubicBezTo>
                  <a:pt x="812" y="2398"/>
                  <a:pt x="700" y="2405"/>
                  <a:pt x="652" y="2417"/>
                </a:cubicBezTo>
                <a:cubicBezTo>
                  <a:pt x="569" y="2437"/>
                  <a:pt x="518" y="2468"/>
                  <a:pt x="476" y="2522"/>
                </a:cubicBezTo>
                <a:cubicBezTo>
                  <a:pt x="451" y="2554"/>
                  <a:pt x="405" y="2605"/>
                  <a:pt x="384" y="2625"/>
                </a:cubicBezTo>
                <a:cubicBezTo>
                  <a:pt x="375" y="2634"/>
                  <a:pt x="348" y="2662"/>
                  <a:pt x="325" y="2687"/>
                </a:cubicBezTo>
                <a:cubicBezTo>
                  <a:pt x="301" y="2713"/>
                  <a:pt x="268" y="2748"/>
                  <a:pt x="250" y="2767"/>
                </a:cubicBezTo>
                <a:cubicBezTo>
                  <a:pt x="188" y="2831"/>
                  <a:pt x="147" y="2885"/>
                  <a:pt x="122" y="2936"/>
                </a:cubicBezTo>
                <a:cubicBezTo>
                  <a:pt x="88" y="3003"/>
                  <a:pt x="72" y="3059"/>
                  <a:pt x="68" y="3117"/>
                </a:cubicBezTo>
                <a:cubicBezTo>
                  <a:pt x="67" y="3129"/>
                  <a:pt x="62" y="3192"/>
                  <a:pt x="58" y="3242"/>
                </a:cubicBezTo>
                <a:cubicBezTo>
                  <a:pt x="55" y="3276"/>
                  <a:pt x="58" y="3311"/>
                  <a:pt x="67" y="3337"/>
                </a:cubicBezTo>
                <a:cubicBezTo>
                  <a:pt x="77" y="3368"/>
                  <a:pt x="87" y="3394"/>
                  <a:pt x="96" y="3409"/>
                </a:cubicBezTo>
                <a:cubicBezTo>
                  <a:pt x="100" y="3415"/>
                  <a:pt x="108" y="3430"/>
                  <a:pt x="115" y="3441"/>
                </a:cubicBezTo>
                <a:cubicBezTo>
                  <a:pt x="122" y="3453"/>
                  <a:pt x="138" y="3482"/>
                  <a:pt x="152" y="3505"/>
                </a:cubicBezTo>
                <a:cubicBezTo>
                  <a:pt x="165" y="3528"/>
                  <a:pt x="183" y="3562"/>
                  <a:pt x="192" y="3582"/>
                </a:cubicBezTo>
                <a:cubicBezTo>
                  <a:pt x="209" y="3618"/>
                  <a:pt x="210" y="3620"/>
                  <a:pt x="226" y="3647"/>
                </a:cubicBezTo>
                <a:cubicBezTo>
                  <a:pt x="245" y="3678"/>
                  <a:pt x="247" y="3681"/>
                  <a:pt x="251" y="3685"/>
                </a:cubicBezTo>
                <a:cubicBezTo>
                  <a:pt x="253" y="3686"/>
                  <a:pt x="255" y="3690"/>
                  <a:pt x="256" y="3693"/>
                </a:cubicBezTo>
                <a:cubicBezTo>
                  <a:pt x="257" y="3696"/>
                  <a:pt x="260" y="3701"/>
                  <a:pt x="264" y="3701"/>
                </a:cubicBezTo>
                <a:lnTo>
                  <a:pt x="264" y="3701"/>
                </a:lnTo>
                <a:cubicBezTo>
                  <a:pt x="264" y="3706"/>
                  <a:pt x="290" y="3737"/>
                  <a:pt x="294" y="3740"/>
                </a:cubicBezTo>
                <a:cubicBezTo>
                  <a:pt x="295" y="3741"/>
                  <a:pt x="300" y="3746"/>
                  <a:pt x="306" y="3754"/>
                </a:cubicBezTo>
                <a:cubicBezTo>
                  <a:pt x="315" y="3764"/>
                  <a:pt x="340" y="3791"/>
                  <a:pt x="348" y="3791"/>
                </a:cubicBezTo>
                <a:cubicBezTo>
                  <a:pt x="350" y="3791"/>
                  <a:pt x="351" y="3790"/>
                  <a:pt x="352" y="3789"/>
                </a:cubicBezTo>
                <a:cubicBezTo>
                  <a:pt x="353" y="3788"/>
                  <a:pt x="354" y="3787"/>
                  <a:pt x="353" y="3767"/>
                </a:cubicBezTo>
                <a:cubicBezTo>
                  <a:pt x="353" y="3755"/>
                  <a:pt x="352" y="3739"/>
                  <a:pt x="351" y="3723"/>
                </a:cubicBezTo>
                <a:cubicBezTo>
                  <a:pt x="347" y="3667"/>
                  <a:pt x="346" y="3657"/>
                  <a:pt x="337" y="3628"/>
                </a:cubicBezTo>
                <a:cubicBezTo>
                  <a:pt x="332" y="3610"/>
                  <a:pt x="325" y="3588"/>
                  <a:pt x="323" y="3578"/>
                </a:cubicBezTo>
                <a:cubicBezTo>
                  <a:pt x="304" y="3499"/>
                  <a:pt x="289" y="3313"/>
                  <a:pt x="296" y="3253"/>
                </a:cubicBezTo>
                <a:cubicBezTo>
                  <a:pt x="296" y="3248"/>
                  <a:pt x="297" y="3240"/>
                  <a:pt x="298" y="3234"/>
                </a:cubicBezTo>
                <a:cubicBezTo>
                  <a:pt x="301" y="3200"/>
                  <a:pt x="303" y="3186"/>
                  <a:pt x="305" y="3176"/>
                </a:cubicBezTo>
                <a:cubicBezTo>
                  <a:pt x="310" y="3152"/>
                  <a:pt x="317" y="3124"/>
                  <a:pt x="319" y="3118"/>
                </a:cubicBezTo>
                <a:cubicBezTo>
                  <a:pt x="323" y="3107"/>
                  <a:pt x="335" y="3055"/>
                  <a:pt x="340" y="3027"/>
                </a:cubicBezTo>
                <a:cubicBezTo>
                  <a:pt x="343" y="3012"/>
                  <a:pt x="346" y="2995"/>
                  <a:pt x="347" y="2991"/>
                </a:cubicBezTo>
                <a:cubicBezTo>
                  <a:pt x="348" y="2986"/>
                  <a:pt x="351" y="2972"/>
                  <a:pt x="353" y="2962"/>
                </a:cubicBezTo>
                <a:cubicBezTo>
                  <a:pt x="362" y="2910"/>
                  <a:pt x="366" y="2898"/>
                  <a:pt x="386" y="2868"/>
                </a:cubicBezTo>
                <a:cubicBezTo>
                  <a:pt x="396" y="2852"/>
                  <a:pt x="407" y="2835"/>
                  <a:pt x="409" y="2832"/>
                </a:cubicBezTo>
                <a:cubicBezTo>
                  <a:pt x="414" y="2824"/>
                  <a:pt x="431" y="2801"/>
                  <a:pt x="447" y="2780"/>
                </a:cubicBezTo>
                <a:cubicBezTo>
                  <a:pt x="454" y="2772"/>
                  <a:pt x="461" y="2762"/>
                  <a:pt x="464" y="2758"/>
                </a:cubicBezTo>
                <a:cubicBezTo>
                  <a:pt x="467" y="2754"/>
                  <a:pt x="477" y="2744"/>
                  <a:pt x="485" y="2736"/>
                </a:cubicBezTo>
                <a:cubicBezTo>
                  <a:pt x="492" y="2731"/>
                  <a:pt x="503" y="2721"/>
                  <a:pt x="504" y="2719"/>
                </a:cubicBezTo>
                <a:cubicBezTo>
                  <a:pt x="504" y="2718"/>
                  <a:pt x="504" y="2718"/>
                  <a:pt x="505" y="2718"/>
                </a:cubicBezTo>
                <a:cubicBezTo>
                  <a:pt x="509" y="2718"/>
                  <a:pt x="518" y="2710"/>
                  <a:pt x="519" y="2710"/>
                </a:cubicBezTo>
                <a:cubicBezTo>
                  <a:pt x="527" y="2703"/>
                  <a:pt x="573" y="2675"/>
                  <a:pt x="595" y="2664"/>
                </a:cubicBezTo>
                <a:cubicBezTo>
                  <a:pt x="629" y="2647"/>
                  <a:pt x="665" y="2633"/>
                  <a:pt x="713" y="2620"/>
                </a:cubicBezTo>
                <a:cubicBezTo>
                  <a:pt x="747" y="2611"/>
                  <a:pt x="841" y="2603"/>
                  <a:pt x="863" y="2606"/>
                </a:cubicBezTo>
                <a:cubicBezTo>
                  <a:pt x="883" y="2610"/>
                  <a:pt x="908" y="2605"/>
                  <a:pt x="938" y="2593"/>
                </a:cubicBezTo>
                <a:cubicBezTo>
                  <a:pt x="975" y="2578"/>
                  <a:pt x="1043" y="2562"/>
                  <a:pt x="1079" y="2560"/>
                </a:cubicBezTo>
                <a:cubicBezTo>
                  <a:pt x="1102" y="2559"/>
                  <a:pt x="1145" y="2562"/>
                  <a:pt x="1179" y="2568"/>
                </a:cubicBezTo>
                <a:cubicBezTo>
                  <a:pt x="1193" y="2570"/>
                  <a:pt x="1217" y="2579"/>
                  <a:pt x="1227" y="2586"/>
                </a:cubicBezTo>
                <a:cubicBezTo>
                  <a:pt x="1240" y="2594"/>
                  <a:pt x="1269" y="2620"/>
                  <a:pt x="1308" y="2658"/>
                </a:cubicBezTo>
                <a:cubicBezTo>
                  <a:pt x="1402" y="2748"/>
                  <a:pt x="1459" y="2824"/>
                  <a:pt x="1482" y="2890"/>
                </a:cubicBezTo>
                <a:cubicBezTo>
                  <a:pt x="1490" y="2913"/>
                  <a:pt x="1492" y="2924"/>
                  <a:pt x="1494" y="2952"/>
                </a:cubicBezTo>
                <a:cubicBezTo>
                  <a:pt x="1497" y="2984"/>
                  <a:pt x="1501" y="3016"/>
                  <a:pt x="1505" y="3033"/>
                </a:cubicBezTo>
                <a:cubicBezTo>
                  <a:pt x="1505" y="3036"/>
                  <a:pt x="1509" y="3076"/>
                  <a:pt x="1513" y="3130"/>
                </a:cubicBezTo>
                <a:cubicBezTo>
                  <a:pt x="1520" y="3216"/>
                  <a:pt x="1523" y="3246"/>
                  <a:pt x="1529" y="3290"/>
                </a:cubicBezTo>
                <a:cubicBezTo>
                  <a:pt x="1533" y="3313"/>
                  <a:pt x="1539" y="3350"/>
                  <a:pt x="1542" y="3360"/>
                </a:cubicBezTo>
                <a:cubicBezTo>
                  <a:pt x="1543" y="3364"/>
                  <a:pt x="1546" y="3375"/>
                  <a:pt x="1548" y="3384"/>
                </a:cubicBezTo>
                <a:cubicBezTo>
                  <a:pt x="1551" y="3394"/>
                  <a:pt x="1557" y="3414"/>
                  <a:pt x="1563" y="3430"/>
                </a:cubicBezTo>
                <a:cubicBezTo>
                  <a:pt x="1576" y="3467"/>
                  <a:pt x="1592" y="3513"/>
                  <a:pt x="1597" y="3531"/>
                </a:cubicBezTo>
                <a:cubicBezTo>
                  <a:pt x="1599" y="3538"/>
                  <a:pt x="1602" y="3549"/>
                  <a:pt x="1604" y="3556"/>
                </a:cubicBezTo>
                <a:cubicBezTo>
                  <a:pt x="1606" y="3562"/>
                  <a:pt x="1608" y="3571"/>
                  <a:pt x="1609" y="3576"/>
                </a:cubicBezTo>
                <a:cubicBezTo>
                  <a:pt x="1610" y="3581"/>
                  <a:pt x="1613" y="3592"/>
                  <a:pt x="1615" y="3600"/>
                </a:cubicBezTo>
                <a:cubicBezTo>
                  <a:pt x="1624" y="3633"/>
                  <a:pt x="1631" y="3716"/>
                  <a:pt x="1630" y="3772"/>
                </a:cubicBezTo>
                <a:cubicBezTo>
                  <a:pt x="1630" y="3787"/>
                  <a:pt x="1629" y="3803"/>
                  <a:pt x="1629" y="3809"/>
                </a:cubicBezTo>
                <a:cubicBezTo>
                  <a:pt x="1628" y="3854"/>
                  <a:pt x="1613" y="3940"/>
                  <a:pt x="1592" y="4014"/>
                </a:cubicBezTo>
                <a:cubicBezTo>
                  <a:pt x="1590" y="4021"/>
                  <a:pt x="1584" y="4041"/>
                  <a:pt x="1581" y="4049"/>
                </a:cubicBezTo>
                <a:cubicBezTo>
                  <a:pt x="1580" y="4047"/>
                  <a:pt x="1580" y="4043"/>
                  <a:pt x="1579" y="4038"/>
                </a:cubicBezTo>
                <a:cubicBezTo>
                  <a:pt x="1578" y="4019"/>
                  <a:pt x="1564" y="3988"/>
                  <a:pt x="1547" y="3967"/>
                </a:cubicBezTo>
                <a:cubicBezTo>
                  <a:pt x="1542" y="3960"/>
                  <a:pt x="1523" y="3940"/>
                  <a:pt x="1503" y="3922"/>
                </a:cubicBezTo>
                <a:cubicBezTo>
                  <a:pt x="1469" y="3890"/>
                  <a:pt x="1414" y="3828"/>
                  <a:pt x="1388" y="3791"/>
                </a:cubicBezTo>
                <a:cubicBezTo>
                  <a:pt x="1354" y="3743"/>
                  <a:pt x="1310" y="3639"/>
                  <a:pt x="1299" y="3582"/>
                </a:cubicBezTo>
                <a:cubicBezTo>
                  <a:pt x="1296" y="3570"/>
                  <a:pt x="1268" y="3474"/>
                  <a:pt x="1256" y="3440"/>
                </a:cubicBezTo>
                <a:cubicBezTo>
                  <a:pt x="1239" y="3389"/>
                  <a:pt x="1202" y="3319"/>
                  <a:pt x="1174" y="3285"/>
                </a:cubicBezTo>
                <a:cubicBezTo>
                  <a:pt x="1156" y="3264"/>
                  <a:pt x="1117" y="3233"/>
                  <a:pt x="1095" y="3222"/>
                </a:cubicBezTo>
                <a:cubicBezTo>
                  <a:pt x="1081" y="3215"/>
                  <a:pt x="1076" y="3215"/>
                  <a:pt x="1050" y="3217"/>
                </a:cubicBezTo>
                <a:cubicBezTo>
                  <a:pt x="1002" y="3220"/>
                  <a:pt x="945" y="3227"/>
                  <a:pt x="930" y="3232"/>
                </a:cubicBezTo>
                <a:cubicBezTo>
                  <a:pt x="911" y="3238"/>
                  <a:pt x="850" y="3274"/>
                  <a:pt x="831" y="3290"/>
                </a:cubicBezTo>
                <a:cubicBezTo>
                  <a:pt x="814" y="3305"/>
                  <a:pt x="777" y="3347"/>
                  <a:pt x="760" y="3371"/>
                </a:cubicBezTo>
                <a:cubicBezTo>
                  <a:pt x="721" y="3426"/>
                  <a:pt x="712" y="3455"/>
                  <a:pt x="701" y="3550"/>
                </a:cubicBezTo>
                <a:cubicBezTo>
                  <a:pt x="697" y="3587"/>
                  <a:pt x="700" y="3632"/>
                  <a:pt x="707" y="3649"/>
                </a:cubicBezTo>
                <a:cubicBezTo>
                  <a:pt x="708" y="3651"/>
                  <a:pt x="709" y="3653"/>
                  <a:pt x="709" y="3654"/>
                </a:cubicBezTo>
                <a:cubicBezTo>
                  <a:pt x="709" y="3655"/>
                  <a:pt x="708" y="3657"/>
                  <a:pt x="712" y="3665"/>
                </a:cubicBezTo>
                <a:cubicBezTo>
                  <a:pt x="714" y="3669"/>
                  <a:pt x="716" y="3675"/>
                  <a:pt x="716" y="3678"/>
                </a:cubicBezTo>
                <a:cubicBezTo>
                  <a:pt x="718" y="3686"/>
                  <a:pt x="732" y="3725"/>
                  <a:pt x="754" y="3781"/>
                </a:cubicBezTo>
                <a:cubicBezTo>
                  <a:pt x="764" y="3804"/>
                  <a:pt x="774" y="3835"/>
                  <a:pt x="777" y="3849"/>
                </a:cubicBezTo>
                <a:cubicBezTo>
                  <a:pt x="781" y="3863"/>
                  <a:pt x="787" y="3885"/>
                  <a:pt x="792" y="3897"/>
                </a:cubicBezTo>
                <a:cubicBezTo>
                  <a:pt x="799" y="3914"/>
                  <a:pt x="800" y="3918"/>
                  <a:pt x="804" y="3918"/>
                </a:cubicBezTo>
                <a:cubicBezTo>
                  <a:pt x="808" y="3917"/>
                  <a:pt x="809" y="3914"/>
                  <a:pt x="810" y="3910"/>
                </a:cubicBezTo>
                <a:cubicBezTo>
                  <a:pt x="816" y="3892"/>
                  <a:pt x="823" y="3864"/>
                  <a:pt x="822" y="3857"/>
                </a:cubicBezTo>
                <a:cubicBezTo>
                  <a:pt x="821" y="3839"/>
                  <a:pt x="848" y="3745"/>
                  <a:pt x="863" y="3710"/>
                </a:cubicBezTo>
                <a:cubicBezTo>
                  <a:pt x="874" y="3686"/>
                  <a:pt x="881" y="3672"/>
                  <a:pt x="888" y="3660"/>
                </a:cubicBezTo>
                <a:cubicBezTo>
                  <a:pt x="905" y="3631"/>
                  <a:pt x="928" y="3570"/>
                  <a:pt x="936" y="3535"/>
                </a:cubicBezTo>
                <a:cubicBezTo>
                  <a:pt x="942" y="3508"/>
                  <a:pt x="941" y="3482"/>
                  <a:pt x="933" y="3447"/>
                </a:cubicBezTo>
                <a:lnTo>
                  <a:pt x="932" y="3439"/>
                </a:lnTo>
                <a:lnTo>
                  <a:pt x="936" y="3439"/>
                </a:lnTo>
                <a:cubicBezTo>
                  <a:pt x="954" y="3443"/>
                  <a:pt x="980" y="3463"/>
                  <a:pt x="1005" y="3494"/>
                </a:cubicBezTo>
                <a:cubicBezTo>
                  <a:pt x="1024" y="3518"/>
                  <a:pt x="1066" y="3588"/>
                  <a:pt x="1089" y="3636"/>
                </a:cubicBezTo>
                <a:cubicBezTo>
                  <a:pt x="1110" y="3679"/>
                  <a:pt x="1132" y="3718"/>
                  <a:pt x="1154" y="3747"/>
                </a:cubicBezTo>
                <a:cubicBezTo>
                  <a:pt x="1189" y="3794"/>
                  <a:pt x="1192" y="3798"/>
                  <a:pt x="1195" y="3799"/>
                </a:cubicBezTo>
                <a:cubicBezTo>
                  <a:pt x="1195" y="3799"/>
                  <a:pt x="1196" y="3800"/>
                  <a:pt x="1196" y="3801"/>
                </a:cubicBezTo>
                <a:cubicBezTo>
                  <a:pt x="1196" y="3804"/>
                  <a:pt x="1199" y="3809"/>
                  <a:pt x="1202" y="3812"/>
                </a:cubicBezTo>
                <a:cubicBezTo>
                  <a:pt x="1204" y="3815"/>
                  <a:pt x="1212" y="3826"/>
                  <a:pt x="1220" y="3837"/>
                </a:cubicBezTo>
                <a:cubicBezTo>
                  <a:pt x="1252" y="3884"/>
                  <a:pt x="1271" y="3896"/>
                  <a:pt x="1335" y="3909"/>
                </a:cubicBezTo>
                <a:cubicBezTo>
                  <a:pt x="1355" y="3912"/>
                  <a:pt x="1376" y="3916"/>
                  <a:pt x="1380" y="3917"/>
                </a:cubicBezTo>
                <a:cubicBezTo>
                  <a:pt x="1393" y="3920"/>
                  <a:pt x="1477" y="3949"/>
                  <a:pt x="1496" y="3957"/>
                </a:cubicBezTo>
                <a:cubicBezTo>
                  <a:pt x="1523" y="3968"/>
                  <a:pt x="1540" y="3990"/>
                  <a:pt x="1555" y="4028"/>
                </a:cubicBezTo>
                <a:cubicBezTo>
                  <a:pt x="1561" y="4046"/>
                  <a:pt x="1562" y="4053"/>
                  <a:pt x="1562" y="4082"/>
                </a:cubicBezTo>
                <a:lnTo>
                  <a:pt x="1563" y="4115"/>
                </a:lnTo>
                <a:lnTo>
                  <a:pt x="1539" y="4171"/>
                </a:lnTo>
                <a:cubicBezTo>
                  <a:pt x="1510" y="4240"/>
                  <a:pt x="1489" y="4288"/>
                  <a:pt x="1474" y="4317"/>
                </a:cubicBezTo>
                <a:cubicBezTo>
                  <a:pt x="1468" y="4327"/>
                  <a:pt x="1462" y="4339"/>
                  <a:pt x="1462" y="4343"/>
                </a:cubicBezTo>
                <a:cubicBezTo>
                  <a:pt x="1462" y="4343"/>
                  <a:pt x="1461" y="4345"/>
                  <a:pt x="1459" y="4348"/>
                </a:cubicBezTo>
                <a:cubicBezTo>
                  <a:pt x="1456" y="4352"/>
                  <a:pt x="1449" y="4366"/>
                  <a:pt x="1416" y="4439"/>
                </a:cubicBezTo>
                <a:cubicBezTo>
                  <a:pt x="1406" y="4461"/>
                  <a:pt x="1377" y="4519"/>
                  <a:pt x="1364" y="4544"/>
                </a:cubicBezTo>
                <a:cubicBezTo>
                  <a:pt x="1361" y="4550"/>
                  <a:pt x="1358" y="4556"/>
                  <a:pt x="1357" y="4559"/>
                </a:cubicBezTo>
                <a:cubicBezTo>
                  <a:pt x="1352" y="4571"/>
                  <a:pt x="1332" y="4602"/>
                  <a:pt x="1324" y="4613"/>
                </a:cubicBezTo>
                <a:cubicBezTo>
                  <a:pt x="1322" y="4608"/>
                  <a:pt x="1320" y="4602"/>
                  <a:pt x="1318" y="4594"/>
                </a:cubicBezTo>
                <a:cubicBezTo>
                  <a:pt x="1310" y="4570"/>
                  <a:pt x="1303" y="4552"/>
                  <a:pt x="1271" y="4473"/>
                </a:cubicBezTo>
                <a:cubicBezTo>
                  <a:pt x="1249" y="4416"/>
                  <a:pt x="1241" y="4391"/>
                  <a:pt x="1231" y="4345"/>
                </a:cubicBezTo>
                <a:cubicBezTo>
                  <a:pt x="1227" y="4326"/>
                  <a:pt x="1221" y="4314"/>
                  <a:pt x="1212" y="4309"/>
                </a:cubicBezTo>
                <a:cubicBezTo>
                  <a:pt x="1207" y="4306"/>
                  <a:pt x="1202" y="4305"/>
                  <a:pt x="1196" y="4307"/>
                </a:cubicBezTo>
                <a:cubicBezTo>
                  <a:pt x="1189" y="4309"/>
                  <a:pt x="1184" y="4314"/>
                  <a:pt x="1181" y="4321"/>
                </a:cubicBezTo>
                <a:cubicBezTo>
                  <a:pt x="1176" y="4335"/>
                  <a:pt x="1183" y="4357"/>
                  <a:pt x="1201" y="4383"/>
                </a:cubicBezTo>
                <a:cubicBezTo>
                  <a:pt x="1221" y="4413"/>
                  <a:pt x="1230" y="4431"/>
                  <a:pt x="1256" y="4497"/>
                </a:cubicBezTo>
                <a:cubicBezTo>
                  <a:pt x="1277" y="4548"/>
                  <a:pt x="1289" y="4583"/>
                  <a:pt x="1302" y="4623"/>
                </a:cubicBezTo>
                <a:lnTo>
                  <a:pt x="1308" y="4643"/>
                </a:lnTo>
                <a:lnTo>
                  <a:pt x="1288" y="4677"/>
                </a:lnTo>
                <a:cubicBezTo>
                  <a:pt x="1265" y="4715"/>
                  <a:pt x="1196" y="4833"/>
                  <a:pt x="1191" y="4843"/>
                </a:cubicBezTo>
                <a:cubicBezTo>
                  <a:pt x="1167" y="4888"/>
                  <a:pt x="1143" y="4944"/>
                  <a:pt x="1127" y="4998"/>
                </a:cubicBezTo>
                <a:cubicBezTo>
                  <a:pt x="1117" y="5031"/>
                  <a:pt x="1110" y="5058"/>
                  <a:pt x="1109" y="5063"/>
                </a:cubicBezTo>
                <a:cubicBezTo>
                  <a:pt x="1108" y="5065"/>
                  <a:pt x="1106" y="5074"/>
                  <a:pt x="1103" y="5084"/>
                </a:cubicBezTo>
                <a:cubicBezTo>
                  <a:pt x="1096" y="5107"/>
                  <a:pt x="1076" y="5188"/>
                  <a:pt x="1075" y="5197"/>
                </a:cubicBezTo>
                <a:cubicBezTo>
                  <a:pt x="1075" y="5201"/>
                  <a:pt x="1073" y="5207"/>
                  <a:pt x="1072" y="5211"/>
                </a:cubicBezTo>
                <a:cubicBezTo>
                  <a:pt x="1070" y="5218"/>
                  <a:pt x="1053" y="5295"/>
                  <a:pt x="1049" y="5315"/>
                </a:cubicBezTo>
                <a:cubicBezTo>
                  <a:pt x="1048" y="5317"/>
                  <a:pt x="1041" y="5354"/>
                  <a:pt x="1033" y="5395"/>
                </a:cubicBezTo>
                <a:cubicBezTo>
                  <a:pt x="1026" y="5429"/>
                  <a:pt x="1020" y="5460"/>
                  <a:pt x="1018" y="5472"/>
                </a:cubicBezTo>
                <a:cubicBezTo>
                  <a:pt x="1018" y="5470"/>
                  <a:pt x="1017" y="5468"/>
                  <a:pt x="1017" y="5465"/>
                </a:cubicBezTo>
                <a:cubicBezTo>
                  <a:pt x="1015" y="5452"/>
                  <a:pt x="1006" y="5421"/>
                  <a:pt x="995" y="5392"/>
                </a:cubicBezTo>
                <a:cubicBezTo>
                  <a:pt x="985" y="5364"/>
                  <a:pt x="975" y="5334"/>
                  <a:pt x="972" y="5325"/>
                </a:cubicBezTo>
                <a:cubicBezTo>
                  <a:pt x="965" y="5302"/>
                  <a:pt x="959" y="5257"/>
                  <a:pt x="960" y="5238"/>
                </a:cubicBezTo>
                <a:cubicBezTo>
                  <a:pt x="962" y="5209"/>
                  <a:pt x="979" y="5153"/>
                  <a:pt x="1010" y="5066"/>
                </a:cubicBezTo>
                <a:cubicBezTo>
                  <a:pt x="1016" y="5051"/>
                  <a:pt x="1029" y="5008"/>
                  <a:pt x="1043" y="4959"/>
                </a:cubicBezTo>
                <a:cubicBezTo>
                  <a:pt x="1050" y="4934"/>
                  <a:pt x="1061" y="4896"/>
                  <a:pt x="1068" y="4874"/>
                </a:cubicBezTo>
                <a:cubicBezTo>
                  <a:pt x="1085" y="4814"/>
                  <a:pt x="1101" y="4751"/>
                  <a:pt x="1113" y="4691"/>
                </a:cubicBezTo>
                <a:cubicBezTo>
                  <a:pt x="1117" y="4668"/>
                  <a:pt x="1118" y="4656"/>
                  <a:pt x="1116" y="4621"/>
                </a:cubicBezTo>
                <a:cubicBezTo>
                  <a:pt x="1109" y="4519"/>
                  <a:pt x="1076" y="4429"/>
                  <a:pt x="1025" y="4374"/>
                </a:cubicBezTo>
                <a:cubicBezTo>
                  <a:pt x="1022" y="4370"/>
                  <a:pt x="1003" y="4353"/>
                  <a:pt x="983" y="4335"/>
                </a:cubicBezTo>
                <a:cubicBezTo>
                  <a:pt x="945" y="4299"/>
                  <a:pt x="925" y="4279"/>
                  <a:pt x="910" y="4259"/>
                </a:cubicBezTo>
                <a:cubicBezTo>
                  <a:pt x="901" y="4245"/>
                  <a:pt x="832" y="4128"/>
                  <a:pt x="829" y="4119"/>
                </a:cubicBezTo>
                <a:cubicBezTo>
                  <a:pt x="828" y="4114"/>
                  <a:pt x="819" y="4103"/>
                  <a:pt x="814" y="4102"/>
                </a:cubicBezTo>
                <a:cubicBezTo>
                  <a:pt x="812" y="4101"/>
                  <a:pt x="810" y="4101"/>
                  <a:pt x="809" y="4103"/>
                </a:cubicBezTo>
                <a:cubicBezTo>
                  <a:pt x="803" y="4110"/>
                  <a:pt x="798" y="4156"/>
                  <a:pt x="799" y="4175"/>
                </a:cubicBezTo>
                <a:cubicBezTo>
                  <a:pt x="800" y="4201"/>
                  <a:pt x="796" y="4233"/>
                  <a:pt x="788" y="4259"/>
                </a:cubicBezTo>
                <a:cubicBezTo>
                  <a:pt x="772" y="4307"/>
                  <a:pt x="767" y="4378"/>
                  <a:pt x="777" y="4408"/>
                </a:cubicBezTo>
                <a:cubicBezTo>
                  <a:pt x="779" y="4414"/>
                  <a:pt x="788" y="4428"/>
                  <a:pt x="796" y="4439"/>
                </a:cubicBezTo>
                <a:cubicBezTo>
                  <a:pt x="812" y="4459"/>
                  <a:pt x="843" y="4514"/>
                  <a:pt x="861" y="4552"/>
                </a:cubicBezTo>
                <a:lnTo>
                  <a:pt x="866" y="4562"/>
                </a:lnTo>
                <a:cubicBezTo>
                  <a:pt x="870" y="4570"/>
                  <a:pt x="873" y="4578"/>
                  <a:pt x="874" y="4580"/>
                </a:cubicBezTo>
                <a:cubicBezTo>
                  <a:pt x="876" y="4583"/>
                  <a:pt x="882" y="4595"/>
                  <a:pt x="888" y="4606"/>
                </a:cubicBezTo>
                <a:cubicBezTo>
                  <a:pt x="900" y="4627"/>
                  <a:pt x="912" y="4659"/>
                  <a:pt x="922" y="4697"/>
                </a:cubicBezTo>
                <a:cubicBezTo>
                  <a:pt x="927" y="4716"/>
                  <a:pt x="928" y="4726"/>
                  <a:pt x="928" y="4774"/>
                </a:cubicBezTo>
                <a:cubicBezTo>
                  <a:pt x="928" y="4831"/>
                  <a:pt x="924" y="4894"/>
                  <a:pt x="918" y="4924"/>
                </a:cubicBezTo>
                <a:cubicBezTo>
                  <a:pt x="895" y="5035"/>
                  <a:pt x="894" y="5040"/>
                  <a:pt x="897" y="5088"/>
                </a:cubicBezTo>
                <a:cubicBezTo>
                  <a:pt x="904" y="5198"/>
                  <a:pt x="913" y="5237"/>
                  <a:pt x="962" y="5367"/>
                </a:cubicBezTo>
                <a:lnTo>
                  <a:pt x="991" y="5444"/>
                </a:lnTo>
                <a:lnTo>
                  <a:pt x="994" y="5503"/>
                </a:lnTo>
                <a:cubicBezTo>
                  <a:pt x="998" y="5558"/>
                  <a:pt x="998" y="5564"/>
                  <a:pt x="992" y="5586"/>
                </a:cubicBezTo>
                <a:cubicBezTo>
                  <a:pt x="987" y="5611"/>
                  <a:pt x="962" y="5706"/>
                  <a:pt x="958" y="5717"/>
                </a:cubicBezTo>
                <a:cubicBezTo>
                  <a:pt x="956" y="5723"/>
                  <a:pt x="953" y="5734"/>
                  <a:pt x="952" y="5737"/>
                </a:cubicBezTo>
                <a:cubicBezTo>
                  <a:pt x="951" y="5740"/>
                  <a:pt x="939" y="5772"/>
                  <a:pt x="931" y="5794"/>
                </a:cubicBezTo>
                <a:cubicBezTo>
                  <a:pt x="928" y="5802"/>
                  <a:pt x="925" y="5809"/>
                  <a:pt x="925" y="5811"/>
                </a:cubicBezTo>
                <a:cubicBezTo>
                  <a:pt x="922" y="5820"/>
                  <a:pt x="893" y="5878"/>
                  <a:pt x="882" y="5897"/>
                </a:cubicBezTo>
                <a:cubicBezTo>
                  <a:pt x="839" y="5972"/>
                  <a:pt x="767" y="6043"/>
                  <a:pt x="662" y="6117"/>
                </a:cubicBezTo>
                <a:cubicBezTo>
                  <a:pt x="633" y="6136"/>
                  <a:pt x="566" y="6177"/>
                  <a:pt x="545" y="6188"/>
                </a:cubicBezTo>
                <a:cubicBezTo>
                  <a:pt x="546" y="6186"/>
                  <a:pt x="547" y="6183"/>
                  <a:pt x="548" y="6181"/>
                </a:cubicBezTo>
                <a:cubicBezTo>
                  <a:pt x="569" y="6139"/>
                  <a:pt x="590" y="6081"/>
                  <a:pt x="601" y="6029"/>
                </a:cubicBezTo>
                <a:cubicBezTo>
                  <a:pt x="614" y="5975"/>
                  <a:pt x="618" y="5939"/>
                  <a:pt x="617" y="5894"/>
                </a:cubicBezTo>
                <a:cubicBezTo>
                  <a:pt x="617" y="5861"/>
                  <a:pt x="618" y="5837"/>
                  <a:pt x="621" y="5810"/>
                </a:cubicBezTo>
                <a:cubicBezTo>
                  <a:pt x="624" y="5785"/>
                  <a:pt x="636" y="5730"/>
                  <a:pt x="650" y="5681"/>
                </a:cubicBezTo>
                <a:cubicBezTo>
                  <a:pt x="676" y="5588"/>
                  <a:pt x="678" y="5580"/>
                  <a:pt x="685" y="5538"/>
                </a:cubicBezTo>
                <a:cubicBezTo>
                  <a:pt x="697" y="5462"/>
                  <a:pt x="689" y="5394"/>
                  <a:pt x="661" y="5341"/>
                </a:cubicBezTo>
                <a:cubicBezTo>
                  <a:pt x="657" y="5333"/>
                  <a:pt x="654" y="5326"/>
                  <a:pt x="653" y="5325"/>
                </a:cubicBezTo>
                <a:lnTo>
                  <a:pt x="653" y="5325"/>
                </a:lnTo>
                <a:cubicBezTo>
                  <a:pt x="653" y="5323"/>
                  <a:pt x="647" y="5314"/>
                  <a:pt x="642" y="5307"/>
                </a:cubicBezTo>
                <a:cubicBezTo>
                  <a:pt x="636" y="5299"/>
                  <a:pt x="629" y="5289"/>
                  <a:pt x="627" y="5284"/>
                </a:cubicBezTo>
                <a:cubicBezTo>
                  <a:pt x="618" y="5270"/>
                  <a:pt x="564" y="5223"/>
                  <a:pt x="534" y="5204"/>
                </a:cubicBezTo>
                <a:cubicBezTo>
                  <a:pt x="500" y="5183"/>
                  <a:pt x="469" y="5170"/>
                  <a:pt x="436" y="5163"/>
                </a:cubicBezTo>
                <a:cubicBezTo>
                  <a:pt x="398" y="5155"/>
                  <a:pt x="385" y="5154"/>
                  <a:pt x="317" y="5158"/>
                </a:cubicBezTo>
                <a:cubicBezTo>
                  <a:pt x="258" y="5162"/>
                  <a:pt x="247" y="5164"/>
                  <a:pt x="215" y="5176"/>
                </a:cubicBezTo>
                <a:cubicBezTo>
                  <a:pt x="206" y="5179"/>
                  <a:pt x="194" y="5182"/>
                  <a:pt x="188" y="5184"/>
                </a:cubicBezTo>
                <a:cubicBezTo>
                  <a:pt x="188" y="5184"/>
                  <a:pt x="178" y="5186"/>
                  <a:pt x="175" y="5188"/>
                </a:cubicBezTo>
                <a:cubicBezTo>
                  <a:pt x="174" y="5188"/>
                  <a:pt x="171" y="5190"/>
                  <a:pt x="166" y="5191"/>
                </a:cubicBezTo>
                <a:cubicBezTo>
                  <a:pt x="154" y="5194"/>
                  <a:pt x="128" y="5208"/>
                  <a:pt x="112" y="5220"/>
                </a:cubicBezTo>
                <a:cubicBezTo>
                  <a:pt x="62" y="5259"/>
                  <a:pt x="49" y="5305"/>
                  <a:pt x="70" y="5364"/>
                </a:cubicBezTo>
                <a:cubicBezTo>
                  <a:pt x="79" y="5389"/>
                  <a:pt x="96" y="5411"/>
                  <a:pt x="116" y="5423"/>
                </a:cubicBezTo>
                <a:cubicBezTo>
                  <a:pt x="120" y="5425"/>
                  <a:pt x="129" y="5431"/>
                  <a:pt x="136" y="5435"/>
                </a:cubicBezTo>
                <a:cubicBezTo>
                  <a:pt x="143" y="5439"/>
                  <a:pt x="153" y="5448"/>
                  <a:pt x="158" y="5456"/>
                </a:cubicBezTo>
                <a:cubicBezTo>
                  <a:pt x="169" y="5470"/>
                  <a:pt x="170" y="5470"/>
                  <a:pt x="172" y="5470"/>
                </a:cubicBezTo>
                <a:lnTo>
                  <a:pt x="174" y="5470"/>
                </a:lnTo>
                <a:lnTo>
                  <a:pt x="175" y="5469"/>
                </a:lnTo>
                <a:cubicBezTo>
                  <a:pt x="175" y="5468"/>
                  <a:pt x="176" y="5467"/>
                  <a:pt x="180" y="5418"/>
                </a:cubicBezTo>
                <a:cubicBezTo>
                  <a:pt x="184" y="5361"/>
                  <a:pt x="185" y="5354"/>
                  <a:pt x="197" y="5321"/>
                </a:cubicBezTo>
                <a:cubicBezTo>
                  <a:pt x="214" y="5272"/>
                  <a:pt x="243" y="5229"/>
                  <a:pt x="257" y="5223"/>
                </a:cubicBezTo>
                <a:cubicBezTo>
                  <a:pt x="269" y="5218"/>
                  <a:pt x="279" y="5220"/>
                  <a:pt x="306" y="5231"/>
                </a:cubicBezTo>
                <a:cubicBezTo>
                  <a:pt x="324" y="5238"/>
                  <a:pt x="350" y="5256"/>
                  <a:pt x="352" y="5261"/>
                </a:cubicBezTo>
                <a:cubicBezTo>
                  <a:pt x="353" y="5264"/>
                  <a:pt x="357" y="5269"/>
                  <a:pt x="359" y="5272"/>
                </a:cubicBezTo>
                <a:cubicBezTo>
                  <a:pt x="367" y="5282"/>
                  <a:pt x="385" y="5325"/>
                  <a:pt x="393" y="5355"/>
                </a:cubicBezTo>
                <a:cubicBezTo>
                  <a:pt x="400" y="5383"/>
                  <a:pt x="409" y="5399"/>
                  <a:pt x="433" y="5433"/>
                </a:cubicBezTo>
                <a:cubicBezTo>
                  <a:pt x="443" y="5448"/>
                  <a:pt x="450" y="5459"/>
                  <a:pt x="451" y="5461"/>
                </a:cubicBezTo>
                <a:cubicBezTo>
                  <a:pt x="451" y="5464"/>
                  <a:pt x="455" y="5479"/>
                  <a:pt x="459" y="5492"/>
                </a:cubicBezTo>
                <a:cubicBezTo>
                  <a:pt x="463" y="5506"/>
                  <a:pt x="467" y="5528"/>
                  <a:pt x="469" y="5540"/>
                </a:cubicBezTo>
                <a:cubicBezTo>
                  <a:pt x="471" y="5552"/>
                  <a:pt x="473" y="5565"/>
                  <a:pt x="474" y="5568"/>
                </a:cubicBezTo>
                <a:cubicBezTo>
                  <a:pt x="475" y="5572"/>
                  <a:pt x="478" y="5582"/>
                  <a:pt x="480" y="5592"/>
                </a:cubicBezTo>
                <a:cubicBezTo>
                  <a:pt x="483" y="5602"/>
                  <a:pt x="490" y="5624"/>
                  <a:pt x="496" y="5641"/>
                </a:cubicBezTo>
                <a:cubicBezTo>
                  <a:pt x="516" y="5698"/>
                  <a:pt x="518" y="5713"/>
                  <a:pt x="517" y="5774"/>
                </a:cubicBezTo>
                <a:cubicBezTo>
                  <a:pt x="516" y="5788"/>
                  <a:pt x="518" y="5812"/>
                  <a:pt x="521" y="5828"/>
                </a:cubicBezTo>
                <a:cubicBezTo>
                  <a:pt x="527" y="5858"/>
                  <a:pt x="548" y="5916"/>
                  <a:pt x="563" y="5941"/>
                </a:cubicBezTo>
                <a:cubicBezTo>
                  <a:pt x="574" y="5960"/>
                  <a:pt x="582" y="5983"/>
                  <a:pt x="583" y="5998"/>
                </a:cubicBezTo>
                <a:cubicBezTo>
                  <a:pt x="583" y="6005"/>
                  <a:pt x="581" y="6019"/>
                  <a:pt x="577" y="6029"/>
                </a:cubicBezTo>
                <a:cubicBezTo>
                  <a:pt x="574" y="6039"/>
                  <a:pt x="570" y="6053"/>
                  <a:pt x="570" y="6059"/>
                </a:cubicBezTo>
                <a:cubicBezTo>
                  <a:pt x="566" y="6084"/>
                  <a:pt x="535" y="6164"/>
                  <a:pt x="518" y="6191"/>
                </a:cubicBezTo>
                <a:cubicBezTo>
                  <a:pt x="508" y="6207"/>
                  <a:pt x="501" y="6211"/>
                  <a:pt x="451" y="6234"/>
                </a:cubicBezTo>
                <a:cubicBezTo>
                  <a:pt x="373" y="6269"/>
                  <a:pt x="270" y="6308"/>
                  <a:pt x="195" y="6331"/>
                </a:cubicBezTo>
                <a:cubicBezTo>
                  <a:pt x="144" y="6346"/>
                  <a:pt x="131" y="6349"/>
                  <a:pt x="76" y="6361"/>
                </a:cubicBezTo>
                <a:cubicBezTo>
                  <a:pt x="27" y="6371"/>
                  <a:pt x="6" y="6379"/>
                  <a:pt x="1" y="6390"/>
                </a:cubicBezTo>
                <a:cubicBezTo>
                  <a:pt x="-1" y="6394"/>
                  <a:pt x="0" y="6398"/>
                  <a:pt x="2" y="6402"/>
                </a:cubicBezTo>
                <a:cubicBezTo>
                  <a:pt x="4" y="6405"/>
                  <a:pt x="7" y="6408"/>
                  <a:pt x="11" y="6408"/>
                </a:cubicBezTo>
                <a:lnTo>
                  <a:pt x="11" y="6408"/>
                </a:lnTo>
                <a:cubicBezTo>
                  <a:pt x="15" y="6408"/>
                  <a:pt x="19" y="6405"/>
                  <a:pt x="22" y="6402"/>
                </a:cubicBezTo>
                <a:cubicBezTo>
                  <a:pt x="27" y="6395"/>
                  <a:pt x="43" y="6390"/>
                  <a:pt x="95" y="6380"/>
                </a:cubicBezTo>
                <a:cubicBezTo>
                  <a:pt x="201" y="6358"/>
                  <a:pt x="337" y="6310"/>
                  <a:pt x="469" y="6250"/>
                </a:cubicBezTo>
                <a:cubicBezTo>
                  <a:pt x="492" y="6239"/>
                  <a:pt x="510" y="6231"/>
                  <a:pt x="512" y="6231"/>
                </a:cubicBezTo>
                <a:cubicBezTo>
                  <a:pt x="514" y="6230"/>
                  <a:pt x="517" y="6229"/>
                  <a:pt x="518" y="6227"/>
                </a:cubicBezTo>
                <a:cubicBezTo>
                  <a:pt x="519" y="6226"/>
                  <a:pt x="526" y="6223"/>
                  <a:pt x="534" y="6219"/>
                </a:cubicBezTo>
                <a:cubicBezTo>
                  <a:pt x="667" y="6152"/>
                  <a:pt x="801" y="6048"/>
                  <a:pt x="868" y="5959"/>
                </a:cubicBezTo>
                <a:cubicBezTo>
                  <a:pt x="883" y="5938"/>
                  <a:pt x="896" y="5917"/>
                  <a:pt x="916" y="5882"/>
                </a:cubicBezTo>
                <a:cubicBezTo>
                  <a:pt x="937" y="5844"/>
                  <a:pt x="943" y="5836"/>
                  <a:pt x="972" y="5811"/>
                </a:cubicBezTo>
                <a:cubicBezTo>
                  <a:pt x="1000" y="5787"/>
                  <a:pt x="1014" y="5779"/>
                  <a:pt x="1039" y="5772"/>
                </a:cubicBezTo>
                <a:cubicBezTo>
                  <a:pt x="1082" y="5762"/>
                  <a:pt x="1106" y="5759"/>
                  <a:pt x="1211" y="5748"/>
                </a:cubicBezTo>
                <a:cubicBezTo>
                  <a:pt x="1265" y="5743"/>
                  <a:pt x="1298" y="5737"/>
                  <a:pt x="1336" y="5726"/>
                </a:cubicBezTo>
                <a:cubicBezTo>
                  <a:pt x="1339" y="5725"/>
                  <a:pt x="1351" y="5721"/>
                  <a:pt x="1362" y="5718"/>
                </a:cubicBezTo>
                <a:cubicBezTo>
                  <a:pt x="1381" y="5713"/>
                  <a:pt x="1408" y="5704"/>
                  <a:pt x="1420" y="5699"/>
                </a:cubicBezTo>
                <a:cubicBezTo>
                  <a:pt x="1426" y="5696"/>
                  <a:pt x="1429" y="5695"/>
                  <a:pt x="1438" y="5693"/>
                </a:cubicBezTo>
                <a:cubicBezTo>
                  <a:pt x="1442" y="5692"/>
                  <a:pt x="1450" y="5689"/>
                  <a:pt x="1454" y="5687"/>
                </a:cubicBezTo>
                <a:cubicBezTo>
                  <a:pt x="1459" y="5685"/>
                  <a:pt x="1465" y="5682"/>
                  <a:pt x="1467" y="5682"/>
                </a:cubicBezTo>
                <a:cubicBezTo>
                  <a:pt x="1483" y="5678"/>
                  <a:pt x="1546" y="5650"/>
                  <a:pt x="1567" y="5638"/>
                </a:cubicBezTo>
                <a:cubicBezTo>
                  <a:pt x="1606" y="5616"/>
                  <a:pt x="1624" y="5600"/>
                  <a:pt x="1676" y="5538"/>
                </a:cubicBezTo>
                <a:cubicBezTo>
                  <a:pt x="1744" y="5455"/>
                  <a:pt x="1766" y="5424"/>
                  <a:pt x="1785" y="5382"/>
                </a:cubicBezTo>
                <a:cubicBezTo>
                  <a:pt x="1803" y="5344"/>
                  <a:pt x="1810" y="5332"/>
                  <a:pt x="1835" y="5304"/>
                </a:cubicBezTo>
                <a:cubicBezTo>
                  <a:pt x="1881" y="5252"/>
                  <a:pt x="1928" y="5221"/>
                  <a:pt x="2008" y="5187"/>
                </a:cubicBezTo>
                <a:cubicBezTo>
                  <a:pt x="2061" y="5165"/>
                  <a:pt x="2065" y="5159"/>
                  <a:pt x="2064" y="5153"/>
                </a:cubicBezTo>
                <a:cubicBezTo>
                  <a:pt x="2063" y="5150"/>
                  <a:pt x="2059" y="5148"/>
                  <a:pt x="2055" y="5148"/>
                </a:cubicBezTo>
                <a:cubicBezTo>
                  <a:pt x="2052" y="5148"/>
                  <a:pt x="2036" y="5148"/>
                  <a:pt x="2018" y="5148"/>
                </a:cubicBezTo>
                <a:cubicBezTo>
                  <a:pt x="2001" y="5148"/>
                  <a:pt x="1983" y="5147"/>
                  <a:pt x="1979" y="5147"/>
                </a:cubicBezTo>
                <a:cubicBezTo>
                  <a:pt x="1975" y="5146"/>
                  <a:pt x="1963" y="5146"/>
                  <a:pt x="1952" y="5145"/>
                </a:cubicBezTo>
                <a:cubicBezTo>
                  <a:pt x="1942" y="5145"/>
                  <a:pt x="1927" y="5144"/>
                  <a:pt x="1919" y="5143"/>
                </a:cubicBezTo>
                <a:cubicBezTo>
                  <a:pt x="1912" y="5142"/>
                  <a:pt x="1891" y="5140"/>
                  <a:pt x="1874" y="5138"/>
                </a:cubicBezTo>
                <a:cubicBezTo>
                  <a:pt x="1857" y="5136"/>
                  <a:pt x="1834" y="5134"/>
                  <a:pt x="1824" y="5132"/>
                </a:cubicBezTo>
                <a:cubicBezTo>
                  <a:pt x="1793" y="5127"/>
                  <a:pt x="1725" y="5124"/>
                  <a:pt x="1704" y="5127"/>
                </a:cubicBezTo>
                <a:cubicBezTo>
                  <a:pt x="1645" y="5136"/>
                  <a:pt x="1593" y="5167"/>
                  <a:pt x="1542" y="5225"/>
                </a:cubicBezTo>
                <a:cubicBezTo>
                  <a:pt x="1516" y="5255"/>
                  <a:pt x="1482" y="5296"/>
                  <a:pt x="1468" y="5314"/>
                </a:cubicBezTo>
                <a:cubicBezTo>
                  <a:pt x="1463" y="5321"/>
                  <a:pt x="1451" y="5335"/>
                  <a:pt x="1442" y="5346"/>
                </a:cubicBezTo>
                <a:cubicBezTo>
                  <a:pt x="1417" y="5376"/>
                  <a:pt x="1398" y="5402"/>
                  <a:pt x="1380" y="5428"/>
                </a:cubicBezTo>
                <a:cubicBezTo>
                  <a:pt x="1359" y="5460"/>
                  <a:pt x="1341" y="5483"/>
                  <a:pt x="1327" y="5499"/>
                </a:cubicBezTo>
                <a:cubicBezTo>
                  <a:pt x="1320" y="5506"/>
                  <a:pt x="1313" y="5513"/>
                  <a:pt x="1311" y="5515"/>
                </a:cubicBezTo>
                <a:cubicBezTo>
                  <a:pt x="1309" y="5517"/>
                  <a:pt x="1282" y="5542"/>
                  <a:pt x="1264" y="5558"/>
                </a:cubicBezTo>
                <a:cubicBezTo>
                  <a:pt x="1258" y="5564"/>
                  <a:pt x="1162" y="5631"/>
                  <a:pt x="1148" y="5639"/>
                </a:cubicBezTo>
                <a:cubicBezTo>
                  <a:pt x="1144" y="5641"/>
                  <a:pt x="1140" y="5645"/>
                  <a:pt x="1137" y="5647"/>
                </a:cubicBezTo>
                <a:cubicBezTo>
                  <a:pt x="1136" y="5649"/>
                  <a:pt x="1129" y="5655"/>
                  <a:pt x="1121" y="5660"/>
                </a:cubicBezTo>
                <a:cubicBezTo>
                  <a:pt x="1114" y="5666"/>
                  <a:pt x="1095" y="5684"/>
                  <a:pt x="1080" y="5701"/>
                </a:cubicBezTo>
                <a:cubicBezTo>
                  <a:pt x="1065" y="5719"/>
                  <a:pt x="1054" y="5730"/>
                  <a:pt x="1052" y="5732"/>
                </a:cubicBezTo>
                <a:cubicBezTo>
                  <a:pt x="1048" y="5733"/>
                  <a:pt x="1038" y="5741"/>
                  <a:pt x="1035" y="5744"/>
                </a:cubicBezTo>
                <a:cubicBezTo>
                  <a:pt x="1029" y="5750"/>
                  <a:pt x="1017" y="5757"/>
                  <a:pt x="1010" y="5760"/>
                </a:cubicBezTo>
                <a:cubicBezTo>
                  <a:pt x="992" y="5766"/>
                  <a:pt x="978" y="5775"/>
                  <a:pt x="962" y="5789"/>
                </a:cubicBezTo>
                <a:cubicBezTo>
                  <a:pt x="958" y="5793"/>
                  <a:pt x="955" y="5796"/>
                  <a:pt x="952" y="5798"/>
                </a:cubicBezTo>
                <a:cubicBezTo>
                  <a:pt x="953" y="5796"/>
                  <a:pt x="954" y="5794"/>
                  <a:pt x="956" y="5791"/>
                </a:cubicBezTo>
                <a:cubicBezTo>
                  <a:pt x="965" y="5774"/>
                  <a:pt x="1020" y="5580"/>
                  <a:pt x="1025" y="5546"/>
                </a:cubicBezTo>
                <a:cubicBezTo>
                  <a:pt x="1025" y="5544"/>
                  <a:pt x="1028" y="5530"/>
                  <a:pt x="1032" y="5514"/>
                </a:cubicBezTo>
                <a:cubicBezTo>
                  <a:pt x="1040" y="5478"/>
                  <a:pt x="1041" y="5470"/>
                  <a:pt x="1047" y="5441"/>
                </a:cubicBezTo>
                <a:cubicBezTo>
                  <a:pt x="1049" y="5428"/>
                  <a:pt x="1055" y="5399"/>
                  <a:pt x="1060" y="5376"/>
                </a:cubicBezTo>
                <a:lnTo>
                  <a:pt x="1061" y="5371"/>
                </a:lnTo>
                <a:cubicBezTo>
                  <a:pt x="1066" y="5342"/>
                  <a:pt x="1070" y="5324"/>
                  <a:pt x="1072" y="5315"/>
                </a:cubicBezTo>
                <a:lnTo>
                  <a:pt x="1072" y="5313"/>
                </a:lnTo>
                <a:cubicBezTo>
                  <a:pt x="1080" y="5267"/>
                  <a:pt x="1145" y="5153"/>
                  <a:pt x="1196" y="5096"/>
                </a:cubicBezTo>
                <a:cubicBezTo>
                  <a:pt x="1248" y="5037"/>
                  <a:pt x="1312" y="5005"/>
                  <a:pt x="1450" y="4968"/>
                </a:cubicBezTo>
                <a:cubicBezTo>
                  <a:pt x="1526" y="4947"/>
                  <a:pt x="1543" y="4941"/>
                  <a:pt x="1676" y="4889"/>
                </a:cubicBezTo>
                <a:cubicBezTo>
                  <a:pt x="1759" y="4856"/>
                  <a:pt x="1807" y="4823"/>
                  <a:pt x="1836" y="4780"/>
                </a:cubicBezTo>
                <a:cubicBezTo>
                  <a:pt x="1874" y="4726"/>
                  <a:pt x="1909" y="4681"/>
                  <a:pt x="1949" y="4636"/>
                </a:cubicBezTo>
                <a:cubicBezTo>
                  <a:pt x="2014" y="4561"/>
                  <a:pt x="2042" y="4536"/>
                  <a:pt x="2097" y="4501"/>
                </a:cubicBezTo>
                <a:cubicBezTo>
                  <a:pt x="2135" y="4476"/>
                  <a:pt x="2180" y="4460"/>
                  <a:pt x="2226" y="4456"/>
                </a:cubicBezTo>
                <a:cubicBezTo>
                  <a:pt x="2273" y="4452"/>
                  <a:pt x="2319" y="4458"/>
                  <a:pt x="2359" y="4476"/>
                </a:cubicBezTo>
                <a:cubicBezTo>
                  <a:pt x="2396" y="4491"/>
                  <a:pt x="2453" y="4541"/>
                  <a:pt x="2473" y="4575"/>
                </a:cubicBezTo>
                <a:cubicBezTo>
                  <a:pt x="2480" y="4586"/>
                  <a:pt x="2504" y="4617"/>
                  <a:pt x="2511" y="4617"/>
                </a:cubicBezTo>
                <a:moveTo>
                  <a:pt x="1387" y="4927"/>
                </a:moveTo>
                <a:cubicBezTo>
                  <a:pt x="1389" y="4925"/>
                  <a:pt x="1395" y="4922"/>
                  <a:pt x="1396" y="4918"/>
                </a:cubicBezTo>
                <a:lnTo>
                  <a:pt x="1396" y="4918"/>
                </a:lnTo>
                <a:cubicBezTo>
                  <a:pt x="1401" y="4917"/>
                  <a:pt x="1409" y="4909"/>
                  <a:pt x="1411" y="4907"/>
                </a:cubicBezTo>
                <a:cubicBezTo>
                  <a:pt x="1428" y="4890"/>
                  <a:pt x="1474" y="4852"/>
                  <a:pt x="1503" y="4833"/>
                </a:cubicBezTo>
                <a:cubicBezTo>
                  <a:pt x="1518" y="4823"/>
                  <a:pt x="1553" y="4807"/>
                  <a:pt x="1591" y="4793"/>
                </a:cubicBezTo>
                <a:cubicBezTo>
                  <a:pt x="1601" y="4790"/>
                  <a:pt x="1611" y="4786"/>
                  <a:pt x="1615" y="4784"/>
                </a:cubicBezTo>
                <a:cubicBezTo>
                  <a:pt x="1650" y="4768"/>
                  <a:pt x="1679" y="4754"/>
                  <a:pt x="1692" y="4747"/>
                </a:cubicBezTo>
                <a:cubicBezTo>
                  <a:pt x="1729" y="4728"/>
                  <a:pt x="1756" y="4704"/>
                  <a:pt x="1797" y="4652"/>
                </a:cubicBezTo>
                <a:cubicBezTo>
                  <a:pt x="1808" y="4638"/>
                  <a:pt x="1820" y="4622"/>
                  <a:pt x="1825" y="4617"/>
                </a:cubicBezTo>
                <a:cubicBezTo>
                  <a:pt x="1829" y="4611"/>
                  <a:pt x="1844" y="4593"/>
                  <a:pt x="1857" y="4577"/>
                </a:cubicBezTo>
                <a:cubicBezTo>
                  <a:pt x="1874" y="4556"/>
                  <a:pt x="1887" y="4540"/>
                  <a:pt x="1896" y="4529"/>
                </a:cubicBezTo>
                <a:cubicBezTo>
                  <a:pt x="1909" y="4512"/>
                  <a:pt x="1910" y="4510"/>
                  <a:pt x="1907" y="4507"/>
                </a:cubicBezTo>
                <a:cubicBezTo>
                  <a:pt x="1905" y="4505"/>
                  <a:pt x="1901" y="4507"/>
                  <a:pt x="1898" y="4511"/>
                </a:cubicBezTo>
                <a:cubicBezTo>
                  <a:pt x="1895" y="4513"/>
                  <a:pt x="1892" y="4518"/>
                  <a:pt x="1887" y="4523"/>
                </a:cubicBezTo>
                <a:cubicBezTo>
                  <a:pt x="1877" y="4534"/>
                  <a:pt x="1863" y="4550"/>
                  <a:pt x="1844" y="4572"/>
                </a:cubicBezTo>
                <a:cubicBezTo>
                  <a:pt x="1810" y="4610"/>
                  <a:pt x="1772" y="4651"/>
                  <a:pt x="1760" y="4664"/>
                </a:cubicBezTo>
                <a:cubicBezTo>
                  <a:pt x="1749" y="4674"/>
                  <a:pt x="1736" y="4687"/>
                  <a:pt x="1734" y="4690"/>
                </a:cubicBezTo>
                <a:cubicBezTo>
                  <a:pt x="1722" y="4706"/>
                  <a:pt x="1641" y="4749"/>
                  <a:pt x="1576" y="4774"/>
                </a:cubicBezTo>
                <a:cubicBezTo>
                  <a:pt x="1550" y="4784"/>
                  <a:pt x="1507" y="4805"/>
                  <a:pt x="1490" y="4815"/>
                </a:cubicBezTo>
                <a:cubicBezTo>
                  <a:pt x="1471" y="4827"/>
                  <a:pt x="1436" y="4854"/>
                  <a:pt x="1419" y="4870"/>
                </a:cubicBezTo>
                <a:cubicBezTo>
                  <a:pt x="1411" y="4877"/>
                  <a:pt x="1395" y="4891"/>
                  <a:pt x="1382" y="4900"/>
                </a:cubicBezTo>
                <a:cubicBezTo>
                  <a:pt x="1370" y="4910"/>
                  <a:pt x="1354" y="4922"/>
                  <a:pt x="1348" y="4926"/>
                </a:cubicBezTo>
                <a:cubicBezTo>
                  <a:pt x="1345" y="4929"/>
                  <a:pt x="1342" y="4931"/>
                  <a:pt x="1339" y="4933"/>
                </a:cubicBezTo>
                <a:cubicBezTo>
                  <a:pt x="1342" y="4927"/>
                  <a:pt x="1344" y="4924"/>
                  <a:pt x="1344" y="4923"/>
                </a:cubicBezTo>
                <a:cubicBezTo>
                  <a:pt x="1347" y="4921"/>
                  <a:pt x="1353" y="4906"/>
                  <a:pt x="1355" y="4902"/>
                </a:cubicBezTo>
                <a:cubicBezTo>
                  <a:pt x="1363" y="4883"/>
                  <a:pt x="1390" y="4842"/>
                  <a:pt x="1402" y="4831"/>
                </a:cubicBezTo>
                <a:cubicBezTo>
                  <a:pt x="1418" y="4816"/>
                  <a:pt x="1444" y="4797"/>
                  <a:pt x="1467" y="4784"/>
                </a:cubicBezTo>
                <a:cubicBezTo>
                  <a:pt x="1529" y="4748"/>
                  <a:pt x="1661" y="4660"/>
                  <a:pt x="1676" y="4643"/>
                </a:cubicBezTo>
                <a:cubicBezTo>
                  <a:pt x="1701" y="4617"/>
                  <a:pt x="1758" y="4540"/>
                  <a:pt x="1797" y="4479"/>
                </a:cubicBezTo>
                <a:cubicBezTo>
                  <a:pt x="1811" y="4457"/>
                  <a:pt x="1853" y="4407"/>
                  <a:pt x="1866" y="4397"/>
                </a:cubicBezTo>
                <a:cubicBezTo>
                  <a:pt x="1889" y="4378"/>
                  <a:pt x="1912" y="4364"/>
                  <a:pt x="1938" y="4354"/>
                </a:cubicBezTo>
                <a:cubicBezTo>
                  <a:pt x="1966" y="4343"/>
                  <a:pt x="1986" y="4341"/>
                  <a:pt x="2024" y="4349"/>
                </a:cubicBezTo>
                <a:lnTo>
                  <a:pt x="2024" y="4349"/>
                </a:lnTo>
                <a:cubicBezTo>
                  <a:pt x="2035" y="4351"/>
                  <a:pt x="2054" y="4356"/>
                  <a:pt x="2065" y="4358"/>
                </a:cubicBezTo>
                <a:cubicBezTo>
                  <a:pt x="2076" y="4361"/>
                  <a:pt x="2103" y="4368"/>
                  <a:pt x="2126" y="4373"/>
                </a:cubicBezTo>
                <a:lnTo>
                  <a:pt x="2127" y="4374"/>
                </a:lnTo>
                <a:cubicBezTo>
                  <a:pt x="2164" y="4382"/>
                  <a:pt x="2192" y="4391"/>
                  <a:pt x="2213" y="4398"/>
                </a:cubicBezTo>
                <a:lnTo>
                  <a:pt x="2214" y="4399"/>
                </a:lnTo>
                <a:cubicBezTo>
                  <a:pt x="2224" y="4402"/>
                  <a:pt x="2243" y="4409"/>
                  <a:pt x="2257" y="4413"/>
                </a:cubicBezTo>
                <a:cubicBezTo>
                  <a:pt x="2282" y="4421"/>
                  <a:pt x="2299" y="4428"/>
                  <a:pt x="2319" y="4438"/>
                </a:cubicBezTo>
                <a:cubicBezTo>
                  <a:pt x="2298" y="4433"/>
                  <a:pt x="2276" y="4430"/>
                  <a:pt x="2242" y="4430"/>
                </a:cubicBezTo>
                <a:cubicBezTo>
                  <a:pt x="2203" y="4430"/>
                  <a:pt x="2140" y="4447"/>
                  <a:pt x="2100" y="4470"/>
                </a:cubicBezTo>
                <a:cubicBezTo>
                  <a:pt x="2078" y="4482"/>
                  <a:pt x="2032" y="4515"/>
                  <a:pt x="2014" y="4532"/>
                </a:cubicBezTo>
                <a:cubicBezTo>
                  <a:pt x="1989" y="4555"/>
                  <a:pt x="1956" y="4590"/>
                  <a:pt x="1922" y="4630"/>
                </a:cubicBezTo>
                <a:cubicBezTo>
                  <a:pt x="1883" y="4675"/>
                  <a:pt x="1865" y="4698"/>
                  <a:pt x="1821" y="4761"/>
                </a:cubicBezTo>
                <a:cubicBezTo>
                  <a:pt x="1792" y="4802"/>
                  <a:pt x="1758" y="4829"/>
                  <a:pt x="1707" y="4851"/>
                </a:cubicBezTo>
                <a:cubicBezTo>
                  <a:pt x="1611" y="4892"/>
                  <a:pt x="1527" y="4923"/>
                  <a:pt x="1462" y="4940"/>
                </a:cubicBezTo>
                <a:cubicBezTo>
                  <a:pt x="1393" y="4958"/>
                  <a:pt x="1361" y="4969"/>
                  <a:pt x="1322" y="4984"/>
                </a:cubicBezTo>
                <a:cubicBezTo>
                  <a:pt x="1316" y="4986"/>
                  <a:pt x="1311" y="4988"/>
                  <a:pt x="1307" y="4990"/>
                </a:cubicBezTo>
                <a:cubicBezTo>
                  <a:pt x="1311" y="4987"/>
                  <a:pt x="1315" y="4983"/>
                  <a:pt x="1320" y="4979"/>
                </a:cubicBezTo>
                <a:cubicBezTo>
                  <a:pt x="1334" y="4968"/>
                  <a:pt x="1353" y="4953"/>
                  <a:pt x="1362" y="4945"/>
                </a:cubicBezTo>
                <a:cubicBezTo>
                  <a:pt x="1372" y="4937"/>
                  <a:pt x="1383" y="4929"/>
                  <a:pt x="1387" y="4927"/>
                </a:cubicBezTo>
                <a:moveTo>
                  <a:pt x="2117" y="4348"/>
                </a:moveTo>
                <a:cubicBezTo>
                  <a:pt x="2105" y="4345"/>
                  <a:pt x="2080" y="4339"/>
                  <a:pt x="2062" y="4335"/>
                </a:cubicBezTo>
                <a:cubicBezTo>
                  <a:pt x="2056" y="4333"/>
                  <a:pt x="2050" y="4332"/>
                  <a:pt x="2045" y="4330"/>
                </a:cubicBezTo>
                <a:cubicBezTo>
                  <a:pt x="2067" y="4329"/>
                  <a:pt x="2105" y="4328"/>
                  <a:pt x="2123" y="4328"/>
                </a:cubicBezTo>
                <a:cubicBezTo>
                  <a:pt x="2181" y="4331"/>
                  <a:pt x="2226" y="4339"/>
                  <a:pt x="2273" y="4355"/>
                </a:cubicBezTo>
                <a:cubicBezTo>
                  <a:pt x="2338" y="4377"/>
                  <a:pt x="2373" y="4395"/>
                  <a:pt x="2416" y="4431"/>
                </a:cubicBezTo>
                <a:cubicBezTo>
                  <a:pt x="2443" y="4453"/>
                  <a:pt x="2467" y="4478"/>
                  <a:pt x="2469" y="4483"/>
                </a:cubicBezTo>
                <a:cubicBezTo>
                  <a:pt x="2469" y="4485"/>
                  <a:pt x="2470" y="4487"/>
                  <a:pt x="2471" y="4489"/>
                </a:cubicBezTo>
                <a:cubicBezTo>
                  <a:pt x="2472" y="4489"/>
                  <a:pt x="2473" y="4490"/>
                  <a:pt x="2474" y="4490"/>
                </a:cubicBezTo>
                <a:cubicBezTo>
                  <a:pt x="2477" y="4494"/>
                  <a:pt x="2486" y="4518"/>
                  <a:pt x="2489" y="4542"/>
                </a:cubicBezTo>
                <a:lnTo>
                  <a:pt x="2490" y="4553"/>
                </a:lnTo>
                <a:lnTo>
                  <a:pt x="2489" y="4551"/>
                </a:lnTo>
                <a:cubicBezTo>
                  <a:pt x="2458" y="4511"/>
                  <a:pt x="2420" y="4477"/>
                  <a:pt x="2370" y="4444"/>
                </a:cubicBezTo>
                <a:cubicBezTo>
                  <a:pt x="2325" y="4415"/>
                  <a:pt x="2306" y="4406"/>
                  <a:pt x="2258" y="4390"/>
                </a:cubicBezTo>
                <a:cubicBezTo>
                  <a:pt x="2242" y="4385"/>
                  <a:pt x="2219" y="4377"/>
                  <a:pt x="2206" y="4372"/>
                </a:cubicBezTo>
                <a:cubicBezTo>
                  <a:pt x="2193" y="4367"/>
                  <a:pt x="2173" y="4361"/>
                  <a:pt x="2161" y="4358"/>
                </a:cubicBezTo>
                <a:cubicBezTo>
                  <a:pt x="2149" y="4356"/>
                  <a:pt x="2130" y="4351"/>
                  <a:pt x="2117" y="4348"/>
                </a:cubicBezTo>
                <a:moveTo>
                  <a:pt x="1858" y="4046"/>
                </a:moveTo>
                <a:cubicBezTo>
                  <a:pt x="1858" y="4049"/>
                  <a:pt x="1849" y="4058"/>
                  <a:pt x="1827" y="4065"/>
                </a:cubicBezTo>
                <a:cubicBezTo>
                  <a:pt x="1825" y="4066"/>
                  <a:pt x="1823" y="4067"/>
                  <a:pt x="1820" y="4068"/>
                </a:cubicBezTo>
                <a:cubicBezTo>
                  <a:pt x="1823" y="4065"/>
                  <a:pt x="1825" y="4063"/>
                  <a:pt x="1829" y="4060"/>
                </a:cubicBezTo>
                <a:cubicBezTo>
                  <a:pt x="1841" y="4049"/>
                  <a:pt x="1851" y="4044"/>
                  <a:pt x="1856" y="4044"/>
                </a:cubicBezTo>
                <a:lnTo>
                  <a:pt x="1857" y="4045"/>
                </a:lnTo>
                <a:cubicBezTo>
                  <a:pt x="1857" y="4045"/>
                  <a:pt x="1858" y="4045"/>
                  <a:pt x="1858" y="4046"/>
                </a:cubicBezTo>
                <a:moveTo>
                  <a:pt x="2699" y="2816"/>
                </a:moveTo>
                <a:cubicBezTo>
                  <a:pt x="2696" y="2814"/>
                  <a:pt x="2688" y="2809"/>
                  <a:pt x="2683" y="2805"/>
                </a:cubicBezTo>
                <a:cubicBezTo>
                  <a:pt x="2682" y="2804"/>
                  <a:pt x="2679" y="2802"/>
                  <a:pt x="2677" y="2805"/>
                </a:cubicBezTo>
                <a:cubicBezTo>
                  <a:pt x="2674" y="2808"/>
                  <a:pt x="2677" y="2810"/>
                  <a:pt x="2681" y="2815"/>
                </a:cubicBezTo>
                <a:cubicBezTo>
                  <a:pt x="2684" y="2819"/>
                  <a:pt x="2689" y="2823"/>
                  <a:pt x="2694" y="2829"/>
                </a:cubicBezTo>
                <a:cubicBezTo>
                  <a:pt x="2707" y="2842"/>
                  <a:pt x="2724" y="2862"/>
                  <a:pt x="2730" y="2871"/>
                </a:cubicBezTo>
                <a:cubicBezTo>
                  <a:pt x="2743" y="2890"/>
                  <a:pt x="2780" y="2936"/>
                  <a:pt x="2795" y="2951"/>
                </a:cubicBezTo>
                <a:cubicBezTo>
                  <a:pt x="2800" y="2956"/>
                  <a:pt x="2808" y="2964"/>
                  <a:pt x="2813" y="2970"/>
                </a:cubicBezTo>
                <a:cubicBezTo>
                  <a:pt x="2817" y="2975"/>
                  <a:pt x="2824" y="2983"/>
                  <a:pt x="2828" y="2987"/>
                </a:cubicBezTo>
                <a:cubicBezTo>
                  <a:pt x="2832" y="2991"/>
                  <a:pt x="2844" y="3004"/>
                  <a:pt x="2854" y="3016"/>
                </a:cubicBezTo>
                <a:cubicBezTo>
                  <a:pt x="2859" y="3022"/>
                  <a:pt x="2863" y="3026"/>
                  <a:pt x="2865" y="3029"/>
                </a:cubicBezTo>
                <a:cubicBezTo>
                  <a:pt x="2857" y="3028"/>
                  <a:pt x="2842" y="3025"/>
                  <a:pt x="2829" y="3024"/>
                </a:cubicBezTo>
                <a:cubicBezTo>
                  <a:pt x="2764" y="3014"/>
                  <a:pt x="2739" y="3004"/>
                  <a:pt x="2674" y="2958"/>
                </a:cubicBezTo>
                <a:cubicBezTo>
                  <a:pt x="2629" y="2926"/>
                  <a:pt x="2601" y="2901"/>
                  <a:pt x="2562" y="2860"/>
                </a:cubicBezTo>
                <a:cubicBezTo>
                  <a:pt x="2529" y="2823"/>
                  <a:pt x="2491" y="2787"/>
                  <a:pt x="2457" y="2760"/>
                </a:cubicBezTo>
                <a:cubicBezTo>
                  <a:pt x="2413" y="2725"/>
                  <a:pt x="2394" y="2718"/>
                  <a:pt x="2386" y="2718"/>
                </a:cubicBezTo>
                <a:cubicBezTo>
                  <a:pt x="2396" y="2714"/>
                  <a:pt x="2418" y="2706"/>
                  <a:pt x="2468" y="2691"/>
                </a:cubicBezTo>
                <a:cubicBezTo>
                  <a:pt x="2470" y="2690"/>
                  <a:pt x="2489" y="2689"/>
                  <a:pt x="2518" y="2688"/>
                </a:cubicBezTo>
                <a:cubicBezTo>
                  <a:pt x="2550" y="2687"/>
                  <a:pt x="2569" y="2688"/>
                  <a:pt x="2586" y="2691"/>
                </a:cubicBezTo>
                <a:cubicBezTo>
                  <a:pt x="2639" y="2701"/>
                  <a:pt x="2716" y="2750"/>
                  <a:pt x="2758" y="2799"/>
                </a:cubicBezTo>
                <a:cubicBezTo>
                  <a:pt x="2771" y="2814"/>
                  <a:pt x="2788" y="2837"/>
                  <a:pt x="2796" y="2849"/>
                </a:cubicBezTo>
                <a:cubicBezTo>
                  <a:pt x="2804" y="2862"/>
                  <a:pt x="2821" y="2887"/>
                  <a:pt x="2833" y="2906"/>
                </a:cubicBezTo>
                <a:cubicBezTo>
                  <a:pt x="2845" y="2924"/>
                  <a:pt x="2860" y="2951"/>
                  <a:pt x="2867" y="2966"/>
                </a:cubicBezTo>
                <a:cubicBezTo>
                  <a:pt x="2879" y="2992"/>
                  <a:pt x="2888" y="3015"/>
                  <a:pt x="2893" y="3028"/>
                </a:cubicBezTo>
                <a:cubicBezTo>
                  <a:pt x="2892" y="3028"/>
                  <a:pt x="2892" y="3027"/>
                  <a:pt x="2891" y="3027"/>
                </a:cubicBezTo>
                <a:cubicBezTo>
                  <a:pt x="2879" y="3012"/>
                  <a:pt x="2829" y="2955"/>
                  <a:pt x="2815" y="2940"/>
                </a:cubicBezTo>
                <a:cubicBezTo>
                  <a:pt x="2809" y="2934"/>
                  <a:pt x="2800" y="2925"/>
                  <a:pt x="2794" y="2919"/>
                </a:cubicBezTo>
                <a:cubicBezTo>
                  <a:pt x="2789" y="2914"/>
                  <a:pt x="2778" y="2900"/>
                  <a:pt x="2769" y="2890"/>
                </a:cubicBezTo>
                <a:cubicBezTo>
                  <a:pt x="2747" y="2863"/>
                  <a:pt x="2708" y="2821"/>
                  <a:pt x="2699" y="2816"/>
                </a:cubicBezTo>
                <a:moveTo>
                  <a:pt x="2080" y="2827"/>
                </a:moveTo>
                <a:cubicBezTo>
                  <a:pt x="2081" y="2826"/>
                  <a:pt x="2084" y="2824"/>
                  <a:pt x="2103" y="2812"/>
                </a:cubicBezTo>
                <a:cubicBezTo>
                  <a:pt x="2154" y="2778"/>
                  <a:pt x="2174" y="2770"/>
                  <a:pt x="2255" y="2750"/>
                </a:cubicBezTo>
                <a:cubicBezTo>
                  <a:pt x="2283" y="2743"/>
                  <a:pt x="2308" y="2737"/>
                  <a:pt x="2310" y="2737"/>
                </a:cubicBezTo>
                <a:cubicBezTo>
                  <a:pt x="2326" y="2732"/>
                  <a:pt x="2355" y="2733"/>
                  <a:pt x="2377" y="2738"/>
                </a:cubicBezTo>
                <a:cubicBezTo>
                  <a:pt x="2402" y="2744"/>
                  <a:pt x="2405" y="2746"/>
                  <a:pt x="2443" y="2777"/>
                </a:cubicBezTo>
                <a:cubicBezTo>
                  <a:pt x="2451" y="2784"/>
                  <a:pt x="2464" y="2795"/>
                  <a:pt x="2471" y="2800"/>
                </a:cubicBezTo>
                <a:lnTo>
                  <a:pt x="2477" y="2805"/>
                </a:lnTo>
                <a:lnTo>
                  <a:pt x="2469" y="2805"/>
                </a:lnTo>
                <a:cubicBezTo>
                  <a:pt x="2448" y="2807"/>
                  <a:pt x="2392" y="2829"/>
                  <a:pt x="2365" y="2847"/>
                </a:cubicBezTo>
                <a:cubicBezTo>
                  <a:pt x="2354" y="2854"/>
                  <a:pt x="2337" y="2867"/>
                  <a:pt x="2328" y="2877"/>
                </a:cubicBezTo>
                <a:cubicBezTo>
                  <a:pt x="2290" y="2918"/>
                  <a:pt x="2270" y="2933"/>
                  <a:pt x="2236" y="2944"/>
                </a:cubicBezTo>
                <a:cubicBezTo>
                  <a:pt x="2210" y="2953"/>
                  <a:pt x="2172" y="2964"/>
                  <a:pt x="2145" y="2969"/>
                </a:cubicBezTo>
                <a:cubicBezTo>
                  <a:pt x="2109" y="2975"/>
                  <a:pt x="2058" y="2988"/>
                  <a:pt x="2032" y="2997"/>
                </a:cubicBezTo>
                <a:cubicBezTo>
                  <a:pt x="2021" y="3001"/>
                  <a:pt x="2007" y="3005"/>
                  <a:pt x="2001" y="3006"/>
                </a:cubicBezTo>
                <a:cubicBezTo>
                  <a:pt x="1980" y="3011"/>
                  <a:pt x="1939" y="3029"/>
                  <a:pt x="1910" y="3046"/>
                </a:cubicBezTo>
                <a:cubicBezTo>
                  <a:pt x="1918" y="3038"/>
                  <a:pt x="1929" y="3029"/>
                  <a:pt x="1939" y="3023"/>
                </a:cubicBezTo>
                <a:cubicBezTo>
                  <a:pt x="1952" y="3013"/>
                  <a:pt x="1969" y="3001"/>
                  <a:pt x="1976" y="2995"/>
                </a:cubicBezTo>
                <a:cubicBezTo>
                  <a:pt x="1996" y="2980"/>
                  <a:pt x="2045" y="2947"/>
                  <a:pt x="2065" y="2937"/>
                </a:cubicBezTo>
                <a:cubicBezTo>
                  <a:pt x="2075" y="2932"/>
                  <a:pt x="2105" y="2915"/>
                  <a:pt x="2132" y="2899"/>
                </a:cubicBezTo>
                <a:cubicBezTo>
                  <a:pt x="2158" y="2884"/>
                  <a:pt x="2195" y="2865"/>
                  <a:pt x="2213" y="2856"/>
                </a:cubicBezTo>
                <a:cubicBezTo>
                  <a:pt x="2239" y="2844"/>
                  <a:pt x="2259" y="2834"/>
                  <a:pt x="2272" y="2827"/>
                </a:cubicBezTo>
                <a:cubicBezTo>
                  <a:pt x="2279" y="2823"/>
                  <a:pt x="2284" y="2821"/>
                  <a:pt x="2288" y="2819"/>
                </a:cubicBezTo>
                <a:cubicBezTo>
                  <a:pt x="2292" y="2816"/>
                  <a:pt x="2295" y="2814"/>
                  <a:pt x="2294" y="2811"/>
                </a:cubicBezTo>
                <a:cubicBezTo>
                  <a:pt x="2294" y="2809"/>
                  <a:pt x="2292" y="2808"/>
                  <a:pt x="2291" y="2808"/>
                </a:cubicBezTo>
                <a:cubicBezTo>
                  <a:pt x="2289" y="2808"/>
                  <a:pt x="2288" y="2809"/>
                  <a:pt x="2288" y="2809"/>
                </a:cubicBezTo>
                <a:cubicBezTo>
                  <a:pt x="2216" y="2828"/>
                  <a:pt x="2062" y="2906"/>
                  <a:pt x="1983" y="2963"/>
                </a:cubicBezTo>
                <a:cubicBezTo>
                  <a:pt x="1968" y="2974"/>
                  <a:pt x="1945" y="2991"/>
                  <a:pt x="1930" y="3001"/>
                </a:cubicBezTo>
                <a:cubicBezTo>
                  <a:pt x="1922" y="3007"/>
                  <a:pt x="1913" y="3014"/>
                  <a:pt x="1906" y="3019"/>
                </a:cubicBezTo>
                <a:cubicBezTo>
                  <a:pt x="1910" y="3013"/>
                  <a:pt x="1915" y="3006"/>
                  <a:pt x="1917" y="3004"/>
                </a:cubicBezTo>
                <a:cubicBezTo>
                  <a:pt x="1918" y="3002"/>
                  <a:pt x="1926" y="2991"/>
                  <a:pt x="1931" y="2984"/>
                </a:cubicBezTo>
                <a:cubicBezTo>
                  <a:pt x="1953" y="2954"/>
                  <a:pt x="2006" y="2893"/>
                  <a:pt x="2039" y="2861"/>
                </a:cubicBezTo>
                <a:cubicBezTo>
                  <a:pt x="2050" y="2850"/>
                  <a:pt x="2077" y="2828"/>
                  <a:pt x="2080" y="2827"/>
                </a:cubicBezTo>
                <a:moveTo>
                  <a:pt x="1709" y="2894"/>
                </a:moveTo>
                <a:cubicBezTo>
                  <a:pt x="1711" y="2886"/>
                  <a:pt x="1720" y="2864"/>
                  <a:pt x="1727" y="2857"/>
                </a:cubicBezTo>
                <a:cubicBezTo>
                  <a:pt x="1732" y="2850"/>
                  <a:pt x="1737" y="2848"/>
                  <a:pt x="1739" y="2848"/>
                </a:cubicBezTo>
                <a:cubicBezTo>
                  <a:pt x="1740" y="2848"/>
                  <a:pt x="1740" y="2848"/>
                  <a:pt x="1740" y="2848"/>
                </a:cubicBezTo>
                <a:cubicBezTo>
                  <a:pt x="1742" y="2849"/>
                  <a:pt x="1743" y="2851"/>
                  <a:pt x="1743" y="2853"/>
                </a:cubicBezTo>
                <a:lnTo>
                  <a:pt x="1743" y="2853"/>
                </a:lnTo>
                <a:cubicBezTo>
                  <a:pt x="1744" y="2856"/>
                  <a:pt x="1743" y="2862"/>
                  <a:pt x="1741" y="2865"/>
                </a:cubicBezTo>
                <a:cubicBezTo>
                  <a:pt x="1739" y="2871"/>
                  <a:pt x="1718" y="2889"/>
                  <a:pt x="1709" y="2894"/>
                </a:cubicBezTo>
                <a:moveTo>
                  <a:pt x="2161" y="1552"/>
                </a:moveTo>
                <a:lnTo>
                  <a:pt x="2161" y="1552"/>
                </a:lnTo>
                <a:cubicBezTo>
                  <a:pt x="2132" y="1575"/>
                  <a:pt x="2110" y="1614"/>
                  <a:pt x="2099" y="1664"/>
                </a:cubicBezTo>
                <a:cubicBezTo>
                  <a:pt x="2092" y="1694"/>
                  <a:pt x="2086" y="1715"/>
                  <a:pt x="2083" y="1724"/>
                </a:cubicBezTo>
                <a:cubicBezTo>
                  <a:pt x="2076" y="1744"/>
                  <a:pt x="2059" y="1803"/>
                  <a:pt x="2057" y="1816"/>
                </a:cubicBezTo>
                <a:cubicBezTo>
                  <a:pt x="2056" y="1819"/>
                  <a:pt x="2055" y="1830"/>
                  <a:pt x="2053" y="1840"/>
                </a:cubicBezTo>
                <a:cubicBezTo>
                  <a:pt x="2051" y="1850"/>
                  <a:pt x="2049" y="1863"/>
                  <a:pt x="2049" y="1869"/>
                </a:cubicBezTo>
                <a:cubicBezTo>
                  <a:pt x="2047" y="1884"/>
                  <a:pt x="2043" y="1906"/>
                  <a:pt x="2040" y="1915"/>
                </a:cubicBezTo>
                <a:cubicBezTo>
                  <a:pt x="2039" y="1919"/>
                  <a:pt x="2022" y="1951"/>
                  <a:pt x="1999" y="1990"/>
                </a:cubicBezTo>
                <a:cubicBezTo>
                  <a:pt x="1978" y="2027"/>
                  <a:pt x="1954" y="2069"/>
                  <a:pt x="1946" y="2084"/>
                </a:cubicBezTo>
                <a:cubicBezTo>
                  <a:pt x="1933" y="2106"/>
                  <a:pt x="1921" y="2125"/>
                  <a:pt x="1898" y="2160"/>
                </a:cubicBezTo>
                <a:cubicBezTo>
                  <a:pt x="1896" y="2164"/>
                  <a:pt x="1891" y="2171"/>
                  <a:pt x="1888" y="2174"/>
                </a:cubicBezTo>
                <a:cubicBezTo>
                  <a:pt x="1885" y="2178"/>
                  <a:pt x="1879" y="2186"/>
                  <a:pt x="1875" y="2191"/>
                </a:cubicBezTo>
                <a:cubicBezTo>
                  <a:pt x="1865" y="2204"/>
                  <a:pt x="1829" y="2239"/>
                  <a:pt x="1824" y="2242"/>
                </a:cubicBezTo>
                <a:cubicBezTo>
                  <a:pt x="1821" y="2242"/>
                  <a:pt x="1818" y="2245"/>
                  <a:pt x="1818" y="2247"/>
                </a:cubicBezTo>
                <a:cubicBezTo>
                  <a:pt x="1817" y="2248"/>
                  <a:pt x="1816" y="2249"/>
                  <a:pt x="1813" y="2251"/>
                </a:cubicBezTo>
                <a:cubicBezTo>
                  <a:pt x="1809" y="2253"/>
                  <a:pt x="1800" y="2259"/>
                  <a:pt x="1792" y="2265"/>
                </a:cubicBezTo>
                <a:lnTo>
                  <a:pt x="1752" y="2292"/>
                </a:lnTo>
                <a:cubicBezTo>
                  <a:pt x="1726" y="2310"/>
                  <a:pt x="1705" y="2325"/>
                  <a:pt x="1696" y="2332"/>
                </a:cubicBezTo>
                <a:cubicBezTo>
                  <a:pt x="1703" y="2321"/>
                  <a:pt x="1716" y="2300"/>
                  <a:pt x="1735" y="2273"/>
                </a:cubicBezTo>
                <a:cubicBezTo>
                  <a:pt x="1756" y="2240"/>
                  <a:pt x="1798" y="2159"/>
                  <a:pt x="1811" y="2126"/>
                </a:cubicBezTo>
                <a:cubicBezTo>
                  <a:pt x="1827" y="2085"/>
                  <a:pt x="1839" y="2048"/>
                  <a:pt x="1848" y="2006"/>
                </a:cubicBezTo>
                <a:cubicBezTo>
                  <a:pt x="1856" y="1966"/>
                  <a:pt x="1866" y="1941"/>
                  <a:pt x="1892" y="1896"/>
                </a:cubicBezTo>
                <a:cubicBezTo>
                  <a:pt x="1900" y="1882"/>
                  <a:pt x="1912" y="1858"/>
                  <a:pt x="1919" y="1842"/>
                </a:cubicBezTo>
                <a:cubicBezTo>
                  <a:pt x="1931" y="1813"/>
                  <a:pt x="1964" y="1746"/>
                  <a:pt x="1979" y="1718"/>
                </a:cubicBezTo>
                <a:cubicBezTo>
                  <a:pt x="1984" y="1709"/>
                  <a:pt x="1987" y="1704"/>
                  <a:pt x="1988" y="1701"/>
                </a:cubicBezTo>
                <a:cubicBezTo>
                  <a:pt x="1991" y="1696"/>
                  <a:pt x="1993" y="1693"/>
                  <a:pt x="1990" y="1691"/>
                </a:cubicBezTo>
                <a:cubicBezTo>
                  <a:pt x="1989" y="1690"/>
                  <a:pt x="1988" y="1690"/>
                  <a:pt x="1988" y="1690"/>
                </a:cubicBezTo>
                <a:cubicBezTo>
                  <a:pt x="1986" y="1690"/>
                  <a:pt x="1984" y="1692"/>
                  <a:pt x="1983" y="1694"/>
                </a:cubicBezTo>
                <a:cubicBezTo>
                  <a:pt x="1957" y="1724"/>
                  <a:pt x="1934" y="1761"/>
                  <a:pt x="1910" y="1813"/>
                </a:cubicBezTo>
                <a:cubicBezTo>
                  <a:pt x="1898" y="1838"/>
                  <a:pt x="1883" y="1867"/>
                  <a:pt x="1876" y="1878"/>
                </a:cubicBezTo>
                <a:cubicBezTo>
                  <a:pt x="1848" y="1924"/>
                  <a:pt x="1834" y="1960"/>
                  <a:pt x="1824" y="2005"/>
                </a:cubicBezTo>
                <a:cubicBezTo>
                  <a:pt x="1812" y="2063"/>
                  <a:pt x="1793" y="2117"/>
                  <a:pt x="1765" y="2171"/>
                </a:cubicBezTo>
                <a:cubicBezTo>
                  <a:pt x="1757" y="2186"/>
                  <a:pt x="1749" y="2202"/>
                  <a:pt x="1748" y="2207"/>
                </a:cubicBezTo>
                <a:cubicBezTo>
                  <a:pt x="1746" y="2211"/>
                  <a:pt x="1724" y="2246"/>
                  <a:pt x="1705" y="2277"/>
                </a:cubicBezTo>
                <a:cubicBezTo>
                  <a:pt x="1734" y="2221"/>
                  <a:pt x="1744" y="2182"/>
                  <a:pt x="1744" y="2128"/>
                </a:cubicBezTo>
                <a:cubicBezTo>
                  <a:pt x="1744" y="2066"/>
                  <a:pt x="1750" y="2025"/>
                  <a:pt x="1766" y="1972"/>
                </a:cubicBezTo>
                <a:cubicBezTo>
                  <a:pt x="1769" y="1959"/>
                  <a:pt x="1774" y="1944"/>
                  <a:pt x="1774" y="1942"/>
                </a:cubicBezTo>
                <a:cubicBezTo>
                  <a:pt x="1774" y="1941"/>
                  <a:pt x="1776" y="1938"/>
                  <a:pt x="1777" y="1934"/>
                </a:cubicBezTo>
                <a:cubicBezTo>
                  <a:pt x="1779" y="1930"/>
                  <a:pt x="1784" y="1914"/>
                  <a:pt x="1787" y="1901"/>
                </a:cubicBezTo>
                <a:cubicBezTo>
                  <a:pt x="1797" y="1861"/>
                  <a:pt x="1801" y="1847"/>
                  <a:pt x="1823" y="1791"/>
                </a:cubicBezTo>
                <a:cubicBezTo>
                  <a:pt x="1844" y="1736"/>
                  <a:pt x="1898" y="1672"/>
                  <a:pt x="1954" y="1636"/>
                </a:cubicBezTo>
                <a:cubicBezTo>
                  <a:pt x="1969" y="1626"/>
                  <a:pt x="1991" y="1611"/>
                  <a:pt x="2004" y="1602"/>
                </a:cubicBezTo>
                <a:cubicBezTo>
                  <a:pt x="2039" y="1578"/>
                  <a:pt x="2058" y="1567"/>
                  <a:pt x="2073" y="1562"/>
                </a:cubicBezTo>
                <a:cubicBezTo>
                  <a:pt x="2089" y="1558"/>
                  <a:pt x="2128" y="1551"/>
                  <a:pt x="2157" y="1549"/>
                </a:cubicBezTo>
                <a:lnTo>
                  <a:pt x="2165" y="1548"/>
                </a:lnTo>
                <a:lnTo>
                  <a:pt x="2161" y="1552"/>
                </a:lnTo>
                <a:moveTo>
                  <a:pt x="2239" y="1562"/>
                </a:moveTo>
                <a:cubicBezTo>
                  <a:pt x="2248" y="1571"/>
                  <a:pt x="2258" y="1599"/>
                  <a:pt x="2259" y="1619"/>
                </a:cubicBezTo>
                <a:cubicBezTo>
                  <a:pt x="2260" y="1623"/>
                  <a:pt x="2260" y="1626"/>
                  <a:pt x="2260" y="1628"/>
                </a:cubicBezTo>
                <a:cubicBezTo>
                  <a:pt x="2247" y="1614"/>
                  <a:pt x="2223" y="1598"/>
                  <a:pt x="2199" y="1591"/>
                </a:cubicBezTo>
                <a:cubicBezTo>
                  <a:pt x="2191" y="1589"/>
                  <a:pt x="2181" y="1588"/>
                  <a:pt x="2172" y="1588"/>
                </a:cubicBezTo>
                <a:cubicBezTo>
                  <a:pt x="2166" y="1588"/>
                  <a:pt x="2159" y="1588"/>
                  <a:pt x="2155" y="1590"/>
                </a:cubicBezTo>
                <a:cubicBezTo>
                  <a:pt x="2164" y="1580"/>
                  <a:pt x="2185" y="1562"/>
                  <a:pt x="2196" y="1557"/>
                </a:cubicBezTo>
                <a:cubicBezTo>
                  <a:pt x="2213" y="1550"/>
                  <a:pt x="2214" y="1550"/>
                  <a:pt x="2225" y="1554"/>
                </a:cubicBezTo>
                <a:lnTo>
                  <a:pt x="2225" y="1554"/>
                </a:lnTo>
                <a:cubicBezTo>
                  <a:pt x="2230" y="1556"/>
                  <a:pt x="2237" y="1560"/>
                  <a:pt x="2239" y="1562"/>
                </a:cubicBezTo>
                <a:moveTo>
                  <a:pt x="1463" y="1806"/>
                </a:moveTo>
                <a:cubicBezTo>
                  <a:pt x="1464" y="1776"/>
                  <a:pt x="1464" y="1772"/>
                  <a:pt x="1468" y="1748"/>
                </a:cubicBezTo>
                <a:cubicBezTo>
                  <a:pt x="1469" y="1739"/>
                  <a:pt x="1470" y="1727"/>
                  <a:pt x="1471" y="1721"/>
                </a:cubicBezTo>
                <a:cubicBezTo>
                  <a:pt x="1471" y="1714"/>
                  <a:pt x="1472" y="1709"/>
                  <a:pt x="1472" y="1708"/>
                </a:cubicBezTo>
                <a:cubicBezTo>
                  <a:pt x="1474" y="1706"/>
                  <a:pt x="1475" y="1682"/>
                  <a:pt x="1475" y="1672"/>
                </a:cubicBezTo>
                <a:cubicBezTo>
                  <a:pt x="1476" y="1654"/>
                  <a:pt x="1477" y="1633"/>
                  <a:pt x="1479" y="1625"/>
                </a:cubicBezTo>
                <a:cubicBezTo>
                  <a:pt x="1496" y="1542"/>
                  <a:pt x="1497" y="1535"/>
                  <a:pt x="1497" y="1461"/>
                </a:cubicBezTo>
                <a:cubicBezTo>
                  <a:pt x="1497" y="1443"/>
                  <a:pt x="1497" y="1421"/>
                  <a:pt x="1497" y="1412"/>
                </a:cubicBezTo>
                <a:cubicBezTo>
                  <a:pt x="1497" y="1402"/>
                  <a:pt x="1495" y="1360"/>
                  <a:pt x="1493" y="1318"/>
                </a:cubicBezTo>
                <a:cubicBezTo>
                  <a:pt x="1491" y="1277"/>
                  <a:pt x="1490" y="1234"/>
                  <a:pt x="1490" y="1224"/>
                </a:cubicBezTo>
                <a:cubicBezTo>
                  <a:pt x="1491" y="1215"/>
                  <a:pt x="1493" y="1194"/>
                  <a:pt x="1495" y="1178"/>
                </a:cubicBezTo>
                <a:cubicBezTo>
                  <a:pt x="1496" y="1162"/>
                  <a:pt x="1498" y="1135"/>
                  <a:pt x="1499" y="1118"/>
                </a:cubicBezTo>
                <a:cubicBezTo>
                  <a:pt x="1499" y="1100"/>
                  <a:pt x="1501" y="1084"/>
                  <a:pt x="1502" y="1081"/>
                </a:cubicBezTo>
                <a:cubicBezTo>
                  <a:pt x="1503" y="1079"/>
                  <a:pt x="1505" y="1073"/>
                  <a:pt x="1504" y="1069"/>
                </a:cubicBezTo>
                <a:cubicBezTo>
                  <a:pt x="1504" y="1065"/>
                  <a:pt x="1510" y="1033"/>
                  <a:pt x="1522" y="981"/>
                </a:cubicBezTo>
                <a:cubicBezTo>
                  <a:pt x="1525" y="966"/>
                  <a:pt x="1529" y="946"/>
                  <a:pt x="1531" y="937"/>
                </a:cubicBezTo>
                <a:cubicBezTo>
                  <a:pt x="1533" y="928"/>
                  <a:pt x="1538" y="908"/>
                  <a:pt x="1542" y="893"/>
                </a:cubicBezTo>
                <a:cubicBezTo>
                  <a:pt x="1550" y="864"/>
                  <a:pt x="1548" y="862"/>
                  <a:pt x="1547" y="861"/>
                </a:cubicBezTo>
                <a:cubicBezTo>
                  <a:pt x="1546" y="860"/>
                  <a:pt x="1544" y="860"/>
                  <a:pt x="1543" y="860"/>
                </a:cubicBezTo>
                <a:cubicBezTo>
                  <a:pt x="1541" y="861"/>
                  <a:pt x="1538" y="862"/>
                  <a:pt x="1520" y="916"/>
                </a:cubicBezTo>
                <a:cubicBezTo>
                  <a:pt x="1511" y="940"/>
                  <a:pt x="1501" y="972"/>
                  <a:pt x="1500" y="982"/>
                </a:cubicBezTo>
                <a:cubicBezTo>
                  <a:pt x="1499" y="988"/>
                  <a:pt x="1498" y="991"/>
                  <a:pt x="1497" y="992"/>
                </a:cubicBezTo>
                <a:cubicBezTo>
                  <a:pt x="1496" y="993"/>
                  <a:pt x="1495" y="997"/>
                  <a:pt x="1488" y="1030"/>
                </a:cubicBezTo>
                <a:cubicBezTo>
                  <a:pt x="1484" y="1047"/>
                  <a:pt x="1480" y="1069"/>
                  <a:pt x="1479" y="1078"/>
                </a:cubicBezTo>
                <a:cubicBezTo>
                  <a:pt x="1479" y="1083"/>
                  <a:pt x="1478" y="1094"/>
                  <a:pt x="1477" y="1101"/>
                </a:cubicBezTo>
                <a:cubicBezTo>
                  <a:pt x="1476" y="1118"/>
                  <a:pt x="1470" y="1200"/>
                  <a:pt x="1468" y="1222"/>
                </a:cubicBezTo>
                <a:cubicBezTo>
                  <a:pt x="1467" y="1232"/>
                  <a:pt x="1469" y="1276"/>
                  <a:pt x="1471" y="1319"/>
                </a:cubicBezTo>
                <a:cubicBezTo>
                  <a:pt x="1474" y="1365"/>
                  <a:pt x="1475" y="1399"/>
                  <a:pt x="1475" y="1402"/>
                </a:cubicBezTo>
                <a:cubicBezTo>
                  <a:pt x="1474" y="1406"/>
                  <a:pt x="1474" y="1427"/>
                  <a:pt x="1474" y="1446"/>
                </a:cubicBezTo>
                <a:cubicBezTo>
                  <a:pt x="1475" y="1532"/>
                  <a:pt x="1472" y="1569"/>
                  <a:pt x="1461" y="1600"/>
                </a:cubicBezTo>
                <a:cubicBezTo>
                  <a:pt x="1457" y="1613"/>
                  <a:pt x="1452" y="1647"/>
                  <a:pt x="1453" y="1661"/>
                </a:cubicBezTo>
                <a:cubicBezTo>
                  <a:pt x="1453" y="1669"/>
                  <a:pt x="1452" y="1687"/>
                  <a:pt x="1451" y="1700"/>
                </a:cubicBezTo>
                <a:lnTo>
                  <a:pt x="1449" y="1710"/>
                </a:lnTo>
                <a:cubicBezTo>
                  <a:pt x="1442" y="1776"/>
                  <a:pt x="1439" y="1832"/>
                  <a:pt x="1442" y="1878"/>
                </a:cubicBezTo>
                <a:lnTo>
                  <a:pt x="1442" y="1885"/>
                </a:lnTo>
                <a:cubicBezTo>
                  <a:pt x="1443" y="1892"/>
                  <a:pt x="1443" y="1899"/>
                  <a:pt x="1443" y="1905"/>
                </a:cubicBezTo>
                <a:cubicBezTo>
                  <a:pt x="1441" y="1892"/>
                  <a:pt x="1438" y="1877"/>
                  <a:pt x="1437" y="1864"/>
                </a:cubicBezTo>
                <a:cubicBezTo>
                  <a:pt x="1432" y="1832"/>
                  <a:pt x="1424" y="1702"/>
                  <a:pt x="1424" y="1663"/>
                </a:cubicBezTo>
                <a:cubicBezTo>
                  <a:pt x="1425" y="1570"/>
                  <a:pt x="1425" y="1566"/>
                  <a:pt x="1419" y="1550"/>
                </a:cubicBezTo>
                <a:cubicBezTo>
                  <a:pt x="1416" y="1541"/>
                  <a:pt x="1408" y="1519"/>
                  <a:pt x="1402" y="1502"/>
                </a:cubicBezTo>
                <a:cubicBezTo>
                  <a:pt x="1396" y="1484"/>
                  <a:pt x="1387" y="1460"/>
                  <a:pt x="1383" y="1449"/>
                </a:cubicBezTo>
                <a:cubicBezTo>
                  <a:pt x="1379" y="1437"/>
                  <a:pt x="1375" y="1427"/>
                  <a:pt x="1375" y="1426"/>
                </a:cubicBezTo>
                <a:cubicBezTo>
                  <a:pt x="1374" y="1423"/>
                  <a:pt x="1366" y="1404"/>
                  <a:pt x="1361" y="1392"/>
                </a:cubicBezTo>
                <a:cubicBezTo>
                  <a:pt x="1335" y="1326"/>
                  <a:pt x="1333" y="1317"/>
                  <a:pt x="1323" y="1266"/>
                </a:cubicBezTo>
                <a:cubicBezTo>
                  <a:pt x="1318" y="1236"/>
                  <a:pt x="1311" y="1127"/>
                  <a:pt x="1313" y="1087"/>
                </a:cubicBezTo>
                <a:cubicBezTo>
                  <a:pt x="1315" y="1014"/>
                  <a:pt x="1340" y="937"/>
                  <a:pt x="1403" y="813"/>
                </a:cubicBezTo>
                <a:cubicBezTo>
                  <a:pt x="1462" y="698"/>
                  <a:pt x="1481" y="662"/>
                  <a:pt x="1512" y="608"/>
                </a:cubicBezTo>
                <a:cubicBezTo>
                  <a:pt x="1563" y="522"/>
                  <a:pt x="1572" y="504"/>
                  <a:pt x="1608" y="422"/>
                </a:cubicBezTo>
                <a:cubicBezTo>
                  <a:pt x="1642" y="345"/>
                  <a:pt x="1659" y="302"/>
                  <a:pt x="1667" y="275"/>
                </a:cubicBezTo>
                <a:cubicBezTo>
                  <a:pt x="1681" y="226"/>
                  <a:pt x="1702" y="119"/>
                  <a:pt x="1706" y="80"/>
                </a:cubicBezTo>
                <a:cubicBezTo>
                  <a:pt x="1706" y="76"/>
                  <a:pt x="1706" y="73"/>
                  <a:pt x="1707" y="70"/>
                </a:cubicBezTo>
                <a:cubicBezTo>
                  <a:pt x="1708" y="75"/>
                  <a:pt x="1709" y="82"/>
                  <a:pt x="1709" y="90"/>
                </a:cubicBezTo>
                <a:cubicBezTo>
                  <a:pt x="1712" y="108"/>
                  <a:pt x="1715" y="133"/>
                  <a:pt x="1718" y="146"/>
                </a:cubicBezTo>
                <a:cubicBezTo>
                  <a:pt x="1720" y="158"/>
                  <a:pt x="1723" y="175"/>
                  <a:pt x="1724" y="183"/>
                </a:cubicBezTo>
                <a:cubicBezTo>
                  <a:pt x="1726" y="191"/>
                  <a:pt x="1731" y="220"/>
                  <a:pt x="1736" y="245"/>
                </a:cubicBezTo>
                <a:cubicBezTo>
                  <a:pt x="1760" y="376"/>
                  <a:pt x="1771" y="495"/>
                  <a:pt x="1767" y="563"/>
                </a:cubicBezTo>
                <a:cubicBezTo>
                  <a:pt x="1764" y="621"/>
                  <a:pt x="1751" y="686"/>
                  <a:pt x="1730" y="753"/>
                </a:cubicBezTo>
                <a:cubicBezTo>
                  <a:pt x="1716" y="796"/>
                  <a:pt x="1685" y="915"/>
                  <a:pt x="1677" y="952"/>
                </a:cubicBezTo>
                <a:cubicBezTo>
                  <a:pt x="1663" y="1019"/>
                  <a:pt x="1661" y="1048"/>
                  <a:pt x="1667" y="1158"/>
                </a:cubicBezTo>
                <a:cubicBezTo>
                  <a:pt x="1670" y="1217"/>
                  <a:pt x="1671" y="1262"/>
                  <a:pt x="1671" y="1265"/>
                </a:cubicBezTo>
                <a:cubicBezTo>
                  <a:pt x="1670" y="1270"/>
                  <a:pt x="1669" y="1284"/>
                  <a:pt x="1669" y="1297"/>
                </a:cubicBezTo>
                <a:cubicBezTo>
                  <a:pt x="1668" y="1349"/>
                  <a:pt x="1649" y="1443"/>
                  <a:pt x="1630" y="1484"/>
                </a:cubicBezTo>
                <a:cubicBezTo>
                  <a:pt x="1626" y="1494"/>
                  <a:pt x="1616" y="1512"/>
                  <a:pt x="1609" y="1524"/>
                </a:cubicBezTo>
                <a:cubicBezTo>
                  <a:pt x="1605" y="1533"/>
                  <a:pt x="1597" y="1547"/>
                  <a:pt x="1596" y="1549"/>
                </a:cubicBezTo>
                <a:cubicBezTo>
                  <a:pt x="1595" y="1551"/>
                  <a:pt x="1587" y="1565"/>
                  <a:pt x="1577" y="1583"/>
                </a:cubicBezTo>
                <a:cubicBezTo>
                  <a:pt x="1551" y="1628"/>
                  <a:pt x="1539" y="1656"/>
                  <a:pt x="1523" y="1704"/>
                </a:cubicBezTo>
                <a:cubicBezTo>
                  <a:pt x="1507" y="1754"/>
                  <a:pt x="1504" y="1771"/>
                  <a:pt x="1499" y="1820"/>
                </a:cubicBezTo>
                <a:cubicBezTo>
                  <a:pt x="1496" y="1853"/>
                  <a:pt x="1494" y="1859"/>
                  <a:pt x="1478" y="1895"/>
                </a:cubicBezTo>
                <a:lnTo>
                  <a:pt x="1466" y="1922"/>
                </a:lnTo>
                <a:lnTo>
                  <a:pt x="1466" y="1911"/>
                </a:lnTo>
                <a:cubicBezTo>
                  <a:pt x="1462" y="1864"/>
                  <a:pt x="1461" y="1835"/>
                  <a:pt x="1463" y="1806"/>
                </a:cubicBezTo>
                <a:moveTo>
                  <a:pt x="374" y="2704"/>
                </a:moveTo>
                <a:cubicBezTo>
                  <a:pt x="374" y="2708"/>
                  <a:pt x="373" y="2721"/>
                  <a:pt x="370" y="2734"/>
                </a:cubicBezTo>
                <a:cubicBezTo>
                  <a:pt x="368" y="2746"/>
                  <a:pt x="365" y="2768"/>
                  <a:pt x="364" y="2783"/>
                </a:cubicBezTo>
                <a:cubicBezTo>
                  <a:pt x="362" y="2817"/>
                  <a:pt x="361" y="2825"/>
                  <a:pt x="359" y="2834"/>
                </a:cubicBezTo>
                <a:cubicBezTo>
                  <a:pt x="357" y="2838"/>
                  <a:pt x="354" y="2852"/>
                  <a:pt x="351" y="2864"/>
                </a:cubicBezTo>
                <a:cubicBezTo>
                  <a:pt x="348" y="2876"/>
                  <a:pt x="344" y="2893"/>
                  <a:pt x="343" y="2899"/>
                </a:cubicBezTo>
                <a:cubicBezTo>
                  <a:pt x="339" y="2912"/>
                  <a:pt x="331" y="2946"/>
                  <a:pt x="330" y="2951"/>
                </a:cubicBezTo>
                <a:cubicBezTo>
                  <a:pt x="322" y="3000"/>
                  <a:pt x="306" y="3073"/>
                  <a:pt x="296" y="3111"/>
                </a:cubicBezTo>
                <a:cubicBezTo>
                  <a:pt x="289" y="3135"/>
                  <a:pt x="282" y="3164"/>
                  <a:pt x="281" y="3169"/>
                </a:cubicBezTo>
                <a:cubicBezTo>
                  <a:pt x="281" y="3174"/>
                  <a:pt x="280" y="3178"/>
                  <a:pt x="280" y="3179"/>
                </a:cubicBezTo>
                <a:cubicBezTo>
                  <a:pt x="278" y="3182"/>
                  <a:pt x="276" y="3204"/>
                  <a:pt x="276" y="3206"/>
                </a:cubicBezTo>
                <a:cubicBezTo>
                  <a:pt x="275" y="3219"/>
                  <a:pt x="274" y="3234"/>
                  <a:pt x="273" y="3238"/>
                </a:cubicBezTo>
                <a:cubicBezTo>
                  <a:pt x="269" y="3284"/>
                  <a:pt x="269" y="3308"/>
                  <a:pt x="272" y="3364"/>
                </a:cubicBezTo>
                <a:cubicBezTo>
                  <a:pt x="275" y="3426"/>
                  <a:pt x="277" y="3442"/>
                  <a:pt x="289" y="3521"/>
                </a:cubicBezTo>
                <a:cubicBezTo>
                  <a:pt x="294" y="3552"/>
                  <a:pt x="305" y="3603"/>
                  <a:pt x="312" y="3626"/>
                </a:cubicBezTo>
                <a:cubicBezTo>
                  <a:pt x="320" y="3653"/>
                  <a:pt x="326" y="3688"/>
                  <a:pt x="328" y="3714"/>
                </a:cubicBezTo>
                <a:cubicBezTo>
                  <a:pt x="329" y="3722"/>
                  <a:pt x="329" y="3729"/>
                  <a:pt x="330" y="3734"/>
                </a:cubicBezTo>
                <a:cubicBezTo>
                  <a:pt x="310" y="3705"/>
                  <a:pt x="246" y="3595"/>
                  <a:pt x="232" y="3564"/>
                </a:cubicBezTo>
                <a:cubicBezTo>
                  <a:pt x="218" y="3531"/>
                  <a:pt x="188" y="3451"/>
                  <a:pt x="175" y="3408"/>
                </a:cubicBezTo>
                <a:lnTo>
                  <a:pt x="164" y="3375"/>
                </a:lnTo>
                <a:lnTo>
                  <a:pt x="159" y="3263"/>
                </a:lnTo>
                <a:cubicBezTo>
                  <a:pt x="156" y="3198"/>
                  <a:pt x="154" y="3150"/>
                  <a:pt x="154" y="3147"/>
                </a:cubicBezTo>
                <a:cubicBezTo>
                  <a:pt x="155" y="3142"/>
                  <a:pt x="154" y="3140"/>
                  <a:pt x="152" y="3139"/>
                </a:cubicBezTo>
                <a:cubicBezTo>
                  <a:pt x="153" y="3139"/>
                  <a:pt x="154" y="3138"/>
                  <a:pt x="154" y="3137"/>
                </a:cubicBezTo>
                <a:cubicBezTo>
                  <a:pt x="155" y="3134"/>
                  <a:pt x="155" y="3129"/>
                  <a:pt x="154" y="3127"/>
                </a:cubicBezTo>
                <a:cubicBezTo>
                  <a:pt x="152" y="3123"/>
                  <a:pt x="150" y="3124"/>
                  <a:pt x="149" y="3124"/>
                </a:cubicBezTo>
                <a:cubicBezTo>
                  <a:pt x="145" y="3125"/>
                  <a:pt x="146" y="3129"/>
                  <a:pt x="146" y="3132"/>
                </a:cubicBezTo>
                <a:cubicBezTo>
                  <a:pt x="146" y="3134"/>
                  <a:pt x="146" y="3138"/>
                  <a:pt x="148" y="3139"/>
                </a:cubicBezTo>
                <a:lnTo>
                  <a:pt x="148" y="3140"/>
                </a:lnTo>
                <a:cubicBezTo>
                  <a:pt x="146" y="3141"/>
                  <a:pt x="142" y="3144"/>
                  <a:pt x="139" y="3219"/>
                </a:cubicBezTo>
                <a:cubicBezTo>
                  <a:pt x="138" y="3265"/>
                  <a:pt x="138" y="3312"/>
                  <a:pt x="140" y="3342"/>
                </a:cubicBezTo>
                <a:cubicBezTo>
                  <a:pt x="143" y="3385"/>
                  <a:pt x="144" y="3390"/>
                  <a:pt x="169" y="3461"/>
                </a:cubicBezTo>
                <a:cubicBezTo>
                  <a:pt x="181" y="3498"/>
                  <a:pt x="193" y="3528"/>
                  <a:pt x="205" y="3556"/>
                </a:cubicBezTo>
                <a:cubicBezTo>
                  <a:pt x="187" y="3520"/>
                  <a:pt x="167" y="3484"/>
                  <a:pt x="136" y="3434"/>
                </a:cubicBezTo>
                <a:cubicBezTo>
                  <a:pt x="80" y="3341"/>
                  <a:pt x="72" y="3305"/>
                  <a:pt x="85" y="3190"/>
                </a:cubicBezTo>
                <a:cubicBezTo>
                  <a:pt x="86" y="3186"/>
                  <a:pt x="87" y="3167"/>
                  <a:pt x="89" y="3147"/>
                </a:cubicBezTo>
                <a:cubicBezTo>
                  <a:pt x="92" y="3102"/>
                  <a:pt x="99" y="3053"/>
                  <a:pt x="103" y="3043"/>
                </a:cubicBezTo>
                <a:cubicBezTo>
                  <a:pt x="105" y="3039"/>
                  <a:pt x="107" y="3033"/>
                  <a:pt x="107" y="3030"/>
                </a:cubicBezTo>
                <a:cubicBezTo>
                  <a:pt x="107" y="3025"/>
                  <a:pt x="125" y="2980"/>
                  <a:pt x="138" y="2954"/>
                </a:cubicBezTo>
                <a:cubicBezTo>
                  <a:pt x="170" y="2891"/>
                  <a:pt x="197" y="2856"/>
                  <a:pt x="285" y="2764"/>
                </a:cubicBezTo>
                <a:cubicBezTo>
                  <a:pt x="315" y="2733"/>
                  <a:pt x="354" y="2691"/>
                  <a:pt x="372" y="2672"/>
                </a:cubicBezTo>
                <a:cubicBezTo>
                  <a:pt x="378" y="2665"/>
                  <a:pt x="383" y="2660"/>
                  <a:pt x="387" y="2656"/>
                </a:cubicBezTo>
                <a:cubicBezTo>
                  <a:pt x="382" y="2666"/>
                  <a:pt x="379" y="2678"/>
                  <a:pt x="379" y="2687"/>
                </a:cubicBezTo>
                <a:cubicBezTo>
                  <a:pt x="379" y="2689"/>
                  <a:pt x="378" y="2691"/>
                  <a:pt x="378" y="2691"/>
                </a:cubicBezTo>
                <a:cubicBezTo>
                  <a:pt x="375" y="2693"/>
                  <a:pt x="374" y="2700"/>
                  <a:pt x="374" y="2704"/>
                </a:cubicBezTo>
                <a:moveTo>
                  <a:pt x="384" y="2825"/>
                </a:moveTo>
                <a:cubicBezTo>
                  <a:pt x="385" y="2814"/>
                  <a:pt x="387" y="2796"/>
                  <a:pt x="387" y="2785"/>
                </a:cubicBezTo>
                <a:cubicBezTo>
                  <a:pt x="387" y="2775"/>
                  <a:pt x="390" y="2755"/>
                  <a:pt x="392" y="2741"/>
                </a:cubicBezTo>
                <a:cubicBezTo>
                  <a:pt x="395" y="2726"/>
                  <a:pt x="397" y="2711"/>
                  <a:pt x="398" y="2707"/>
                </a:cubicBezTo>
                <a:cubicBezTo>
                  <a:pt x="400" y="2692"/>
                  <a:pt x="403" y="2679"/>
                  <a:pt x="405" y="2676"/>
                </a:cubicBezTo>
                <a:cubicBezTo>
                  <a:pt x="407" y="2675"/>
                  <a:pt x="409" y="2672"/>
                  <a:pt x="409" y="2669"/>
                </a:cubicBezTo>
                <a:cubicBezTo>
                  <a:pt x="409" y="2667"/>
                  <a:pt x="411" y="2662"/>
                  <a:pt x="415" y="2656"/>
                </a:cubicBezTo>
                <a:cubicBezTo>
                  <a:pt x="419" y="2650"/>
                  <a:pt x="428" y="2635"/>
                  <a:pt x="435" y="2622"/>
                </a:cubicBezTo>
                <a:cubicBezTo>
                  <a:pt x="442" y="2608"/>
                  <a:pt x="449" y="2598"/>
                  <a:pt x="450" y="2596"/>
                </a:cubicBezTo>
                <a:cubicBezTo>
                  <a:pt x="456" y="2590"/>
                  <a:pt x="481" y="2555"/>
                  <a:pt x="489" y="2542"/>
                </a:cubicBezTo>
                <a:cubicBezTo>
                  <a:pt x="505" y="2515"/>
                  <a:pt x="553" y="2477"/>
                  <a:pt x="594" y="2460"/>
                </a:cubicBezTo>
                <a:cubicBezTo>
                  <a:pt x="658" y="2433"/>
                  <a:pt x="774" y="2419"/>
                  <a:pt x="859" y="2429"/>
                </a:cubicBezTo>
                <a:cubicBezTo>
                  <a:pt x="896" y="2433"/>
                  <a:pt x="939" y="2443"/>
                  <a:pt x="985" y="2457"/>
                </a:cubicBezTo>
                <a:cubicBezTo>
                  <a:pt x="1005" y="2464"/>
                  <a:pt x="1030" y="2473"/>
                  <a:pt x="1051" y="2482"/>
                </a:cubicBezTo>
                <a:cubicBezTo>
                  <a:pt x="988" y="2463"/>
                  <a:pt x="933" y="2458"/>
                  <a:pt x="853" y="2462"/>
                </a:cubicBezTo>
                <a:cubicBezTo>
                  <a:pt x="794" y="2465"/>
                  <a:pt x="776" y="2468"/>
                  <a:pt x="731" y="2483"/>
                </a:cubicBezTo>
                <a:cubicBezTo>
                  <a:pt x="697" y="2494"/>
                  <a:pt x="682" y="2501"/>
                  <a:pt x="636" y="2528"/>
                </a:cubicBezTo>
                <a:cubicBezTo>
                  <a:pt x="626" y="2533"/>
                  <a:pt x="618" y="2538"/>
                  <a:pt x="612" y="2542"/>
                </a:cubicBezTo>
                <a:cubicBezTo>
                  <a:pt x="605" y="2546"/>
                  <a:pt x="602" y="2549"/>
                  <a:pt x="603" y="2552"/>
                </a:cubicBezTo>
                <a:cubicBezTo>
                  <a:pt x="605" y="2556"/>
                  <a:pt x="607" y="2555"/>
                  <a:pt x="628" y="2545"/>
                </a:cubicBezTo>
                <a:cubicBezTo>
                  <a:pt x="654" y="2531"/>
                  <a:pt x="723" y="2503"/>
                  <a:pt x="756" y="2494"/>
                </a:cubicBezTo>
                <a:cubicBezTo>
                  <a:pt x="798" y="2482"/>
                  <a:pt x="914" y="2479"/>
                  <a:pt x="970" y="2488"/>
                </a:cubicBezTo>
                <a:cubicBezTo>
                  <a:pt x="1007" y="2494"/>
                  <a:pt x="1007" y="2494"/>
                  <a:pt x="1014" y="2496"/>
                </a:cubicBezTo>
                <a:cubicBezTo>
                  <a:pt x="1016" y="2497"/>
                  <a:pt x="1030" y="2501"/>
                  <a:pt x="1043" y="2504"/>
                </a:cubicBezTo>
                <a:cubicBezTo>
                  <a:pt x="1083" y="2515"/>
                  <a:pt x="1132" y="2532"/>
                  <a:pt x="1155" y="2541"/>
                </a:cubicBezTo>
                <a:cubicBezTo>
                  <a:pt x="1151" y="2541"/>
                  <a:pt x="1146" y="2540"/>
                  <a:pt x="1140" y="2540"/>
                </a:cubicBezTo>
                <a:cubicBezTo>
                  <a:pt x="1099" y="2536"/>
                  <a:pt x="1067" y="2536"/>
                  <a:pt x="1045" y="2541"/>
                </a:cubicBezTo>
                <a:cubicBezTo>
                  <a:pt x="1009" y="2548"/>
                  <a:pt x="1001" y="2550"/>
                  <a:pt x="996" y="2552"/>
                </a:cubicBezTo>
                <a:cubicBezTo>
                  <a:pt x="993" y="2553"/>
                  <a:pt x="987" y="2555"/>
                  <a:pt x="983" y="2555"/>
                </a:cubicBezTo>
                <a:cubicBezTo>
                  <a:pt x="973" y="2557"/>
                  <a:pt x="936" y="2570"/>
                  <a:pt x="912" y="2579"/>
                </a:cubicBezTo>
                <a:cubicBezTo>
                  <a:pt x="894" y="2586"/>
                  <a:pt x="887" y="2586"/>
                  <a:pt x="840" y="2583"/>
                </a:cubicBezTo>
                <a:cubicBezTo>
                  <a:pt x="805" y="2581"/>
                  <a:pt x="752" y="2588"/>
                  <a:pt x="692" y="2603"/>
                </a:cubicBezTo>
                <a:cubicBezTo>
                  <a:pt x="602" y="2625"/>
                  <a:pt x="502" y="2682"/>
                  <a:pt x="449" y="2743"/>
                </a:cubicBezTo>
                <a:cubicBezTo>
                  <a:pt x="418" y="2778"/>
                  <a:pt x="395" y="2810"/>
                  <a:pt x="385" y="2829"/>
                </a:cubicBezTo>
                <a:cubicBezTo>
                  <a:pt x="384" y="2830"/>
                  <a:pt x="383" y="2831"/>
                  <a:pt x="383" y="2833"/>
                </a:cubicBezTo>
                <a:cubicBezTo>
                  <a:pt x="383" y="2830"/>
                  <a:pt x="383" y="2828"/>
                  <a:pt x="384" y="2825"/>
                </a:cubicBezTo>
                <a:moveTo>
                  <a:pt x="1225" y="3657"/>
                </a:moveTo>
                <a:cubicBezTo>
                  <a:pt x="1216" y="3641"/>
                  <a:pt x="1202" y="3602"/>
                  <a:pt x="1193" y="3571"/>
                </a:cubicBezTo>
                <a:cubicBezTo>
                  <a:pt x="1188" y="3551"/>
                  <a:pt x="1180" y="3531"/>
                  <a:pt x="1173" y="3517"/>
                </a:cubicBezTo>
                <a:cubicBezTo>
                  <a:pt x="1172" y="3513"/>
                  <a:pt x="1165" y="3499"/>
                  <a:pt x="1157" y="3485"/>
                </a:cubicBezTo>
                <a:cubicBezTo>
                  <a:pt x="1139" y="3448"/>
                  <a:pt x="1121" y="3422"/>
                  <a:pt x="1103" y="3404"/>
                </a:cubicBezTo>
                <a:cubicBezTo>
                  <a:pt x="1092" y="3394"/>
                  <a:pt x="1089" y="3393"/>
                  <a:pt x="1087" y="3395"/>
                </a:cubicBezTo>
                <a:cubicBezTo>
                  <a:pt x="1084" y="3397"/>
                  <a:pt x="1086" y="3400"/>
                  <a:pt x="1088" y="3402"/>
                </a:cubicBezTo>
                <a:cubicBezTo>
                  <a:pt x="1128" y="3458"/>
                  <a:pt x="1163" y="3529"/>
                  <a:pt x="1171" y="3571"/>
                </a:cubicBezTo>
                <a:cubicBezTo>
                  <a:pt x="1174" y="3589"/>
                  <a:pt x="1186" y="3626"/>
                  <a:pt x="1194" y="3641"/>
                </a:cubicBezTo>
                <a:cubicBezTo>
                  <a:pt x="1196" y="3646"/>
                  <a:pt x="1201" y="3657"/>
                  <a:pt x="1206" y="3665"/>
                </a:cubicBezTo>
                <a:cubicBezTo>
                  <a:pt x="1217" y="3690"/>
                  <a:pt x="1304" y="3813"/>
                  <a:pt x="1326" y="3836"/>
                </a:cubicBezTo>
                <a:cubicBezTo>
                  <a:pt x="1336" y="3846"/>
                  <a:pt x="1399" y="3891"/>
                  <a:pt x="1423" y="3905"/>
                </a:cubicBezTo>
                <a:cubicBezTo>
                  <a:pt x="1425" y="3906"/>
                  <a:pt x="1426" y="3907"/>
                  <a:pt x="1427" y="3908"/>
                </a:cubicBezTo>
                <a:cubicBezTo>
                  <a:pt x="1394" y="3898"/>
                  <a:pt x="1362" y="3890"/>
                  <a:pt x="1336" y="3885"/>
                </a:cubicBezTo>
                <a:cubicBezTo>
                  <a:pt x="1301" y="3879"/>
                  <a:pt x="1287" y="3874"/>
                  <a:pt x="1271" y="3863"/>
                </a:cubicBezTo>
                <a:cubicBezTo>
                  <a:pt x="1263" y="3857"/>
                  <a:pt x="1239" y="3827"/>
                  <a:pt x="1216" y="3794"/>
                </a:cubicBezTo>
                <a:cubicBezTo>
                  <a:pt x="1211" y="3787"/>
                  <a:pt x="1196" y="3766"/>
                  <a:pt x="1181" y="3747"/>
                </a:cubicBezTo>
                <a:cubicBezTo>
                  <a:pt x="1155" y="3713"/>
                  <a:pt x="1129" y="3669"/>
                  <a:pt x="1106" y="3623"/>
                </a:cubicBezTo>
                <a:cubicBezTo>
                  <a:pt x="1077" y="3563"/>
                  <a:pt x="1037" y="3497"/>
                  <a:pt x="1013" y="3469"/>
                </a:cubicBezTo>
                <a:cubicBezTo>
                  <a:pt x="990" y="3442"/>
                  <a:pt x="956" y="3419"/>
                  <a:pt x="937" y="3417"/>
                </a:cubicBezTo>
                <a:cubicBezTo>
                  <a:pt x="933" y="3417"/>
                  <a:pt x="930" y="3417"/>
                  <a:pt x="929" y="3416"/>
                </a:cubicBezTo>
                <a:cubicBezTo>
                  <a:pt x="928" y="3415"/>
                  <a:pt x="927" y="3410"/>
                  <a:pt x="926" y="3405"/>
                </a:cubicBezTo>
                <a:cubicBezTo>
                  <a:pt x="921" y="3376"/>
                  <a:pt x="937" y="3326"/>
                  <a:pt x="962" y="3297"/>
                </a:cubicBezTo>
                <a:cubicBezTo>
                  <a:pt x="965" y="3293"/>
                  <a:pt x="970" y="3287"/>
                  <a:pt x="972" y="3282"/>
                </a:cubicBezTo>
                <a:cubicBezTo>
                  <a:pt x="976" y="3275"/>
                  <a:pt x="1003" y="3253"/>
                  <a:pt x="1018" y="3246"/>
                </a:cubicBezTo>
                <a:cubicBezTo>
                  <a:pt x="1023" y="3243"/>
                  <a:pt x="1036" y="3241"/>
                  <a:pt x="1048" y="3240"/>
                </a:cubicBezTo>
                <a:cubicBezTo>
                  <a:pt x="1053" y="3240"/>
                  <a:pt x="1057" y="3239"/>
                  <a:pt x="1060" y="3239"/>
                </a:cubicBezTo>
                <a:cubicBezTo>
                  <a:pt x="1070" y="3239"/>
                  <a:pt x="1076" y="3241"/>
                  <a:pt x="1085" y="3245"/>
                </a:cubicBezTo>
                <a:cubicBezTo>
                  <a:pt x="1110" y="3255"/>
                  <a:pt x="1148" y="3289"/>
                  <a:pt x="1169" y="3319"/>
                </a:cubicBezTo>
                <a:cubicBezTo>
                  <a:pt x="1204" y="3368"/>
                  <a:pt x="1235" y="3437"/>
                  <a:pt x="1253" y="3509"/>
                </a:cubicBezTo>
                <a:cubicBezTo>
                  <a:pt x="1255" y="3516"/>
                  <a:pt x="1262" y="3541"/>
                  <a:pt x="1263" y="3543"/>
                </a:cubicBezTo>
                <a:lnTo>
                  <a:pt x="1263" y="3542"/>
                </a:lnTo>
                <a:cubicBezTo>
                  <a:pt x="1264" y="3544"/>
                  <a:pt x="1268" y="3559"/>
                  <a:pt x="1274" y="3582"/>
                </a:cubicBezTo>
                <a:cubicBezTo>
                  <a:pt x="1287" y="3633"/>
                  <a:pt x="1294" y="3654"/>
                  <a:pt x="1305" y="3680"/>
                </a:cubicBezTo>
                <a:cubicBezTo>
                  <a:pt x="1311" y="3692"/>
                  <a:pt x="1319" y="3712"/>
                  <a:pt x="1325" y="3724"/>
                </a:cubicBezTo>
                <a:cubicBezTo>
                  <a:pt x="1343" y="3765"/>
                  <a:pt x="1386" y="3833"/>
                  <a:pt x="1397" y="3841"/>
                </a:cubicBezTo>
                <a:cubicBezTo>
                  <a:pt x="1398" y="3842"/>
                  <a:pt x="1405" y="3851"/>
                  <a:pt x="1416" y="3863"/>
                </a:cubicBezTo>
                <a:cubicBezTo>
                  <a:pt x="1421" y="3870"/>
                  <a:pt x="1427" y="3878"/>
                  <a:pt x="1433" y="3884"/>
                </a:cubicBezTo>
                <a:cubicBezTo>
                  <a:pt x="1428" y="3881"/>
                  <a:pt x="1423" y="3878"/>
                  <a:pt x="1418" y="3875"/>
                </a:cubicBezTo>
                <a:cubicBezTo>
                  <a:pt x="1397" y="3862"/>
                  <a:pt x="1355" y="3831"/>
                  <a:pt x="1342" y="3818"/>
                </a:cubicBezTo>
                <a:cubicBezTo>
                  <a:pt x="1325" y="3803"/>
                  <a:pt x="1248" y="3695"/>
                  <a:pt x="1225" y="3657"/>
                </a:cubicBezTo>
                <a:moveTo>
                  <a:pt x="798" y="3660"/>
                </a:moveTo>
                <a:cubicBezTo>
                  <a:pt x="799" y="3649"/>
                  <a:pt x="800" y="3614"/>
                  <a:pt x="801" y="3581"/>
                </a:cubicBezTo>
                <a:cubicBezTo>
                  <a:pt x="802" y="3492"/>
                  <a:pt x="807" y="3459"/>
                  <a:pt x="828" y="3403"/>
                </a:cubicBezTo>
                <a:cubicBezTo>
                  <a:pt x="838" y="3376"/>
                  <a:pt x="837" y="3375"/>
                  <a:pt x="836" y="3373"/>
                </a:cubicBezTo>
                <a:lnTo>
                  <a:pt x="835" y="3372"/>
                </a:lnTo>
                <a:lnTo>
                  <a:pt x="833" y="3372"/>
                </a:lnTo>
                <a:cubicBezTo>
                  <a:pt x="831" y="3372"/>
                  <a:pt x="829" y="3372"/>
                  <a:pt x="815" y="3400"/>
                </a:cubicBezTo>
                <a:cubicBezTo>
                  <a:pt x="807" y="3416"/>
                  <a:pt x="800" y="3432"/>
                  <a:pt x="797" y="3441"/>
                </a:cubicBezTo>
                <a:cubicBezTo>
                  <a:pt x="783" y="3481"/>
                  <a:pt x="779" y="3516"/>
                  <a:pt x="778" y="3587"/>
                </a:cubicBezTo>
                <a:cubicBezTo>
                  <a:pt x="778" y="3611"/>
                  <a:pt x="777" y="3640"/>
                  <a:pt x="776" y="3649"/>
                </a:cubicBezTo>
                <a:cubicBezTo>
                  <a:pt x="775" y="3659"/>
                  <a:pt x="775" y="3697"/>
                  <a:pt x="776" y="3732"/>
                </a:cubicBezTo>
                <a:lnTo>
                  <a:pt x="777" y="3777"/>
                </a:lnTo>
                <a:lnTo>
                  <a:pt x="769" y="3756"/>
                </a:lnTo>
                <a:cubicBezTo>
                  <a:pt x="737" y="3674"/>
                  <a:pt x="720" y="3616"/>
                  <a:pt x="721" y="3593"/>
                </a:cubicBezTo>
                <a:cubicBezTo>
                  <a:pt x="721" y="3587"/>
                  <a:pt x="722" y="3572"/>
                  <a:pt x="722" y="3561"/>
                </a:cubicBezTo>
                <a:cubicBezTo>
                  <a:pt x="722" y="3549"/>
                  <a:pt x="723" y="3538"/>
                  <a:pt x="724" y="3535"/>
                </a:cubicBezTo>
                <a:cubicBezTo>
                  <a:pt x="726" y="3531"/>
                  <a:pt x="727" y="3522"/>
                  <a:pt x="728" y="3514"/>
                </a:cubicBezTo>
                <a:cubicBezTo>
                  <a:pt x="729" y="3496"/>
                  <a:pt x="740" y="3452"/>
                  <a:pt x="747" y="3436"/>
                </a:cubicBezTo>
                <a:cubicBezTo>
                  <a:pt x="761" y="3404"/>
                  <a:pt x="823" y="3323"/>
                  <a:pt x="849" y="3304"/>
                </a:cubicBezTo>
                <a:cubicBezTo>
                  <a:pt x="869" y="3289"/>
                  <a:pt x="925" y="3257"/>
                  <a:pt x="938" y="3253"/>
                </a:cubicBezTo>
                <a:cubicBezTo>
                  <a:pt x="944" y="3251"/>
                  <a:pt x="956" y="3249"/>
                  <a:pt x="965" y="3248"/>
                </a:cubicBezTo>
                <a:lnTo>
                  <a:pt x="974" y="3247"/>
                </a:lnTo>
                <a:lnTo>
                  <a:pt x="960" y="3263"/>
                </a:lnTo>
                <a:cubicBezTo>
                  <a:pt x="930" y="3298"/>
                  <a:pt x="912" y="3334"/>
                  <a:pt x="905" y="3367"/>
                </a:cubicBezTo>
                <a:cubicBezTo>
                  <a:pt x="902" y="3387"/>
                  <a:pt x="904" y="3421"/>
                  <a:pt x="911" y="3449"/>
                </a:cubicBezTo>
                <a:cubicBezTo>
                  <a:pt x="920" y="3482"/>
                  <a:pt x="920" y="3514"/>
                  <a:pt x="911" y="3545"/>
                </a:cubicBezTo>
                <a:cubicBezTo>
                  <a:pt x="903" y="3573"/>
                  <a:pt x="877" y="3636"/>
                  <a:pt x="866" y="3654"/>
                </a:cubicBezTo>
                <a:cubicBezTo>
                  <a:pt x="855" y="3671"/>
                  <a:pt x="849" y="3686"/>
                  <a:pt x="832" y="3729"/>
                </a:cubicBezTo>
                <a:cubicBezTo>
                  <a:pt x="823" y="3751"/>
                  <a:pt x="809" y="3802"/>
                  <a:pt x="805" y="3827"/>
                </a:cubicBezTo>
                <a:cubicBezTo>
                  <a:pt x="801" y="3790"/>
                  <a:pt x="796" y="3680"/>
                  <a:pt x="798" y="3660"/>
                </a:cubicBezTo>
                <a:moveTo>
                  <a:pt x="1213" y="4363"/>
                </a:moveTo>
                <a:cubicBezTo>
                  <a:pt x="1204" y="4350"/>
                  <a:pt x="1201" y="4336"/>
                  <a:pt x="1202" y="4330"/>
                </a:cubicBezTo>
                <a:cubicBezTo>
                  <a:pt x="1202" y="4329"/>
                  <a:pt x="1202" y="4329"/>
                  <a:pt x="1203" y="4329"/>
                </a:cubicBezTo>
                <a:cubicBezTo>
                  <a:pt x="1204" y="4330"/>
                  <a:pt x="1205" y="4333"/>
                  <a:pt x="1207" y="4339"/>
                </a:cubicBezTo>
                <a:lnTo>
                  <a:pt x="1207" y="4339"/>
                </a:lnTo>
                <a:cubicBezTo>
                  <a:pt x="1209" y="4344"/>
                  <a:pt x="1211" y="4355"/>
                  <a:pt x="1213" y="4363"/>
                </a:cubicBezTo>
                <a:moveTo>
                  <a:pt x="959" y="5108"/>
                </a:moveTo>
                <a:cubicBezTo>
                  <a:pt x="972" y="5037"/>
                  <a:pt x="980" y="4985"/>
                  <a:pt x="984" y="4949"/>
                </a:cubicBezTo>
                <a:cubicBezTo>
                  <a:pt x="990" y="4895"/>
                  <a:pt x="998" y="4856"/>
                  <a:pt x="1013" y="4797"/>
                </a:cubicBezTo>
                <a:cubicBezTo>
                  <a:pt x="1020" y="4769"/>
                  <a:pt x="1027" y="4736"/>
                  <a:pt x="1028" y="4723"/>
                </a:cubicBezTo>
                <a:cubicBezTo>
                  <a:pt x="1029" y="4711"/>
                  <a:pt x="1028" y="4687"/>
                  <a:pt x="1026" y="4670"/>
                </a:cubicBezTo>
                <a:cubicBezTo>
                  <a:pt x="1024" y="4633"/>
                  <a:pt x="1021" y="4631"/>
                  <a:pt x="1020" y="4630"/>
                </a:cubicBezTo>
                <a:lnTo>
                  <a:pt x="1018" y="4629"/>
                </a:lnTo>
                <a:lnTo>
                  <a:pt x="1016" y="4629"/>
                </a:lnTo>
                <a:cubicBezTo>
                  <a:pt x="1014" y="4630"/>
                  <a:pt x="1013" y="4631"/>
                  <a:pt x="1012" y="4652"/>
                </a:cubicBezTo>
                <a:cubicBezTo>
                  <a:pt x="1010" y="4718"/>
                  <a:pt x="1009" y="4724"/>
                  <a:pt x="992" y="4788"/>
                </a:cubicBezTo>
                <a:cubicBezTo>
                  <a:pt x="975" y="4851"/>
                  <a:pt x="969" y="4881"/>
                  <a:pt x="963" y="4932"/>
                </a:cubicBezTo>
                <a:cubicBezTo>
                  <a:pt x="960" y="4961"/>
                  <a:pt x="959" y="4972"/>
                  <a:pt x="957" y="4981"/>
                </a:cubicBezTo>
                <a:cubicBezTo>
                  <a:pt x="953" y="5005"/>
                  <a:pt x="938" y="5097"/>
                  <a:pt x="937" y="5102"/>
                </a:cubicBezTo>
                <a:cubicBezTo>
                  <a:pt x="936" y="5105"/>
                  <a:pt x="935" y="5113"/>
                  <a:pt x="934" y="5120"/>
                </a:cubicBezTo>
                <a:cubicBezTo>
                  <a:pt x="933" y="5126"/>
                  <a:pt x="931" y="5135"/>
                  <a:pt x="930" y="5139"/>
                </a:cubicBezTo>
                <a:cubicBezTo>
                  <a:pt x="929" y="5142"/>
                  <a:pt x="928" y="5148"/>
                  <a:pt x="927" y="5154"/>
                </a:cubicBezTo>
                <a:cubicBezTo>
                  <a:pt x="927" y="5152"/>
                  <a:pt x="926" y="5148"/>
                  <a:pt x="926" y="5145"/>
                </a:cubicBezTo>
                <a:cubicBezTo>
                  <a:pt x="924" y="5127"/>
                  <a:pt x="921" y="5104"/>
                  <a:pt x="919" y="5094"/>
                </a:cubicBezTo>
                <a:cubicBezTo>
                  <a:pt x="916" y="5071"/>
                  <a:pt x="920" y="5029"/>
                  <a:pt x="933" y="4968"/>
                </a:cubicBezTo>
                <a:cubicBezTo>
                  <a:pt x="939" y="4940"/>
                  <a:pt x="946" y="4897"/>
                  <a:pt x="948" y="4873"/>
                </a:cubicBezTo>
                <a:cubicBezTo>
                  <a:pt x="954" y="4824"/>
                  <a:pt x="955" y="4739"/>
                  <a:pt x="950" y="4712"/>
                </a:cubicBezTo>
                <a:cubicBezTo>
                  <a:pt x="944" y="4675"/>
                  <a:pt x="928" y="4630"/>
                  <a:pt x="901" y="4577"/>
                </a:cubicBezTo>
                <a:cubicBezTo>
                  <a:pt x="892" y="4560"/>
                  <a:pt x="879" y="4534"/>
                  <a:pt x="871" y="4518"/>
                </a:cubicBezTo>
                <a:cubicBezTo>
                  <a:pt x="856" y="4487"/>
                  <a:pt x="843" y="4466"/>
                  <a:pt x="816" y="4426"/>
                </a:cubicBezTo>
                <a:cubicBezTo>
                  <a:pt x="801" y="4405"/>
                  <a:pt x="800" y="4402"/>
                  <a:pt x="798" y="4381"/>
                </a:cubicBezTo>
                <a:cubicBezTo>
                  <a:pt x="794" y="4349"/>
                  <a:pt x="797" y="4315"/>
                  <a:pt x="809" y="4274"/>
                </a:cubicBezTo>
                <a:cubicBezTo>
                  <a:pt x="822" y="4225"/>
                  <a:pt x="826" y="4200"/>
                  <a:pt x="823" y="4172"/>
                </a:cubicBezTo>
                <a:cubicBezTo>
                  <a:pt x="823" y="4168"/>
                  <a:pt x="823" y="4162"/>
                  <a:pt x="822" y="4157"/>
                </a:cubicBezTo>
                <a:cubicBezTo>
                  <a:pt x="828" y="4168"/>
                  <a:pt x="839" y="4187"/>
                  <a:pt x="849" y="4204"/>
                </a:cubicBezTo>
                <a:cubicBezTo>
                  <a:pt x="865" y="4233"/>
                  <a:pt x="885" y="4265"/>
                  <a:pt x="893" y="4275"/>
                </a:cubicBezTo>
                <a:cubicBezTo>
                  <a:pt x="911" y="4299"/>
                  <a:pt x="947" y="4337"/>
                  <a:pt x="976" y="4363"/>
                </a:cubicBezTo>
                <a:cubicBezTo>
                  <a:pt x="1001" y="4384"/>
                  <a:pt x="1001" y="4384"/>
                  <a:pt x="1014" y="4400"/>
                </a:cubicBezTo>
                <a:cubicBezTo>
                  <a:pt x="1041" y="4432"/>
                  <a:pt x="1069" y="4492"/>
                  <a:pt x="1077" y="4534"/>
                </a:cubicBezTo>
                <a:cubicBezTo>
                  <a:pt x="1078" y="4540"/>
                  <a:pt x="1082" y="4560"/>
                  <a:pt x="1086" y="4577"/>
                </a:cubicBezTo>
                <a:cubicBezTo>
                  <a:pt x="1093" y="4613"/>
                  <a:pt x="1095" y="4645"/>
                  <a:pt x="1092" y="4666"/>
                </a:cubicBezTo>
                <a:cubicBezTo>
                  <a:pt x="1090" y="4680"/>
                  <a:pt x="1084" y="4707"/>
                  <a:pt x="1071" y="4765"/>
                </a:cubicBezTo>
                <a:cubicBezTo>
                  <a:pt x="1066" y="4787"/>
                  <a:pt x="1040" y="4882"/>
                  <a:pt x="1026" y="4927"/>
                </a:cubicBezTo>
                <a:cubicBezTo>
                  <a:pt x="1021" y="4943"/>
                  <a:pt x="1013" y="4973"/>
                  <a:pt x="1006" y="4994"/>
                </a:cubicBezTo>
                <a:cubicBezTo>
                  <a:pt x="1000" y="5015"/>
                  <a:pt x="987" y="5055"/>
                  <a:pt x="977" y="5084"/>
                </a:cubicBezTo>
                <a:cubicBezTo>
                  <a:pt x="967" y="5112"/>
                  <a:pt x="954" y="5150"/>
                  <a:pt x="949" y="5171"/>
                </a:cubicBezTo>
                <a:cubicBezTo>
                  <a:pt x="951" y="5157"/>
                  <a:pt x="954" y="5138"/>
                  <a:pt x="959" y="5108"/>
                </a:cubicBezTo>
                <a:moveTo>
                  <a:pt x="595" y="5898"/>
                </a:moveTo>
                <a:cubicBezTo>
                  <a:pt x="592" y="5871"/>
                  <a:pt x="590" y="5824"/>
                  <a:pt x="588" y="5753"/>
                </a:cubicBezTo>
                <a:lnTo>
                  <a:pt x="587" y="5734"/>
                </a:lnTo>
                <a:cubicBezTo>
                  <a:pt x="585" y="5673"/>
                  <a:pt x="582" y="5620"/>
                  <a:pt x="578" y="5575"/>
                </a:cubicBezTo>
                <a:lnTo>
                  <a:pt x="577" y="5562"/>
                </a:lnTo>
                <a:cubicBezTo>
                  <a:pt x="571" y="5495"/>
                  <a:pt x="562" y="5440"/>
                  <a:pt x="550" y="5402"/>
                </a:cubicBezTo>
                <a:cubicBezTo>
                  <a:pt x="545" y="5383"/>
                  <a:pt x="527" y="5344"/>
                  <a:pt x="520" y="5336"/>
                </a:cubicBezTo>
                <a:lnTo>
                  <a:pt x="519" y="5335"/>
                </a:lnTo>
                <a:cubicBezTo>
                  <a:pt x="516" y="5332"/>
                  <a:pt x="515" y="5329"/>
                  <a:pt x="512" y="5331"/>
                </a:cubicBezTo>
                <a:cubicBezTo>
                  <a:pt x="509" y="5333"/>
                  <a:pt x="510" y="5336"/>
                  <a:pt x="512" y="5343"/>
                </a:cubicBezTo>
                <a:cubicBezTo>
                  <a:pt x="514" y="5348"/>
                  <a:pt x="517" y="5356"/>
                  <a:pt x="522" y="5369"/>
                </a:cubicBezTo>
                <a:lnTo>
                  <a:pt x="524" y="5375"/>
                </a:lnTo>
                <a:cubicBezTo>
                  <a:pt x="540" y="5419"/>
                  <a:pt x="541" y="5423"/>
                  <a:pt x="545" y="5460"/>
                </a:cubicBezTo>
                <a:cubicBezTo>
                  <a:pt x="549" y="5493"/>
                  <a:pt x="562" y="5640"/>
                  <a:pt x="562" y="5646"/>
                </a:cubicBezTo>
                <a:cubicBezTo>
                  <a:pt x="562" y="5648"/>
                  <a:pt x="563" y="5685"/>
                  <a:pt x="564" y="5720"/>
                </a:cubicBezTo>
                <a:cubicBezTo>
                  <a:pt x="566" y="5758"/>
                  <a:pt x="567" y="5804"/>
                  <a:pt x="567" y="5823"/>
                </a:cubicBezTo>
                <a:cubicBezTo>
                  <a:pt x="567" y="5853"/>
                  <a:pt x="569" y="5887"/>
                  <a:pt x="571" y="5908"/>
                </a:cubicBezTo>
                <a:cubicBezTo>
                  <a:pt x="561" y="5886"/>
                  <a:pt x="548" y="5852"/>
                  <a:pt x="544" y="5834"/>
                </a:cubicBezTo>
                <a:cubicBezTo>
                  <a:pt x="541" y="5821"/>
                  <a:pt x="541" y="5806"/>
                  <a:pt x="538" y="5727"/>
                </a:cubicBezTo>
                <a:cubicBezTo>
                  <a:pt x="537" y="5710"/>
                  <a:pt x="535" y="5690"/>
                  <a:pt x="532" y="5683"/>
                </a:cubicBezTo>
                <a:cubicBezTo>
                  <a:pt x="530" y="5677"/>
                  <a:pt x="525" y="5662"/>
                  <a:pt x="522" y="5651"/>
                </a:cubicBezTo>
                <a:cubicBezTo>
                  <a:pt x="518" y="5640"/>
                  <a:pt x="513" y="5624"/>
                  <a:pt x="510" y="5616"/>
                </a:cubicBezTo>
                <a:cubicBezTo>
                  <a:pt x="507" y="5608"/>
                  <a:pt x="504" y="5599"/>
                  <a:pt x="504" y="5595"/>
                </a:cubicBezTo>
                <a:cubicBezTo>
                  <a:pt x="503" y="5592"/>
                  <a:pt x="501" y="5586"/>
                  <a:pt x="500" y="5582"/>
                </a:cubicBezTo>
                <a:cubicBezTo>
                  <a:pt x="499" y="5578"/>
                  <a:pt x="495" y="5558"/>
                  <a:pt x="491" y="5538"/>
                </a:cubicBezTo>
                <a:cubicBezTo>
                  <a:pt x="481" y="5487"/>
                  <a:pt x="468" y="5443"/>
                  <a:pt x="458" y="5431"/>
                </a:cubicBezTo>
                <a:cubicBezTo>
                  <a:pt x="441" y="5412"/>
                  <a:pt x="420" y="5372"/>
                  <a:pt x="410" y="5340"/>
                </a:cubicBezTo>
                <a:cubicBezTo>
                  <a:pt x="394" y="5286"/>
                  <a:pt x="380" y="5261"/>
                  <a:pt x="354" y="5236"/>
                </a:cubicBezTo>
                <a:cubicBezTo>
                  <a:pt x="342" y="5224"/>
                  <a:pt x="309" y="5207"/>
                  <a:pt x="285" y="5202"/>
                </a:cubicBezTo>
                <a:lnTo>
                  <a:pt x="282" y="5201"/>
                </a:lnTo>
                <a:lnTo>
                  <a:pt x="288" y="5198"/>
                </a:lnTo>
                <a:cubicBezTo>
                  <a:pt x="295" y="5194"/>
                  <a:pt x="309" y="5188"/>
                  <a:pt x="319" y="5185"/>
                </a:cubicBezTo>
                <a:cubicBezTo>
                  <a:pt x="338" y="5180"/>
                  <a:pt x="386" y="5176"/>
                  <a:pt x="404" y="5179"/>
                </a:cubicBezTo>
                <a:cubicBezTo>
                  <a:pt x="409" y="5180"/>
                  <a:pt x="418" y="5181"/>
                  <a:pt x="422" y="5181"/>
                </a:cubicBezTo>
                <a:cubicBezTo>
                  <a:pt x="460" y="5186"/>
                  <a:pt x="515" y="5214"/>
                  <a:pt x="562" y="5251"/>
                </a:cubicBezTo>
                <a:cubicBezTo>
                  <a:pt x="597" y="5279"/>
                  <a:pt x="632" y="5326"/>
                  <a:pt x="651" y="5372"/>
                </a:cubicBezTo>
                <a:cubicBezTo>
                  <a:pt x="675" y="5431"/>
                  <a:pt x="673" y="5511"/>
                  <a:pt x="646" y="5611"/>
                </a:cubicBezTo>
                <a:cubicBezTo>
                  <a:pt x="603" y="5766"/>
                  <a:pt x="593" y="5819"/>
                  <a:pt x="595" y="5898"/>
                </a:cubicBezTo>
                <a:moveTo>
                  <a:pt x="160" y="5400"/>
                </a:moveTo>
                <a:cubicBezTo>
                  <a:pt x="160" y="5404"/>
                  <a:pt x="160" y="5407"/>
                  <a:pt x="160" y="5410"/>
                </a:cubicBezTo>
                <a:cubicBezTo>
                  <a:pt x="156" y="5407"/>
                  <a:pt x="150" y="5399"/>
                  <a:pt x="145" y="5388"/>
                </a:cubicBezTo>
                <a:cubicBezTo>
                  <a:pt x="133" y="5363"/>
                  <a:pt x="133" y="5304"/>
                  <a:pt x="145" y="5271"/>
                </a:cubicBezTo>
                <a:cubicBezTo>
                  <a:pt x="148" y="5264"/>
                  <a:pt x="148" y="5260"/>
                  <a:pt x="146" y="5259"/>
                </a:cubicBezTo>
                <a:cubicBezTo>
                  <a:pt x="145" y="5258"/>
                  <a:pt x="143" y="5257"/>
                  <a:pt x="141" y="5259"/>
                </a:cubicBezTo>
                <a:cubicBezTo>
                  <a:pt x="130" y="5266"/>
                  <a:pt x="117" y="5326"/>
                  <a:pt x="118" y="5350"/>
                </a:cubicBezTo>
                <a:cubicBezTo>
                  <a:pt x="119" y="5368"/>
                  <a:pt x="127" y="5394"/>
                  <a:pt x="136" y="5411"/>
                </a:cubicBezTo>
                <a:lnTo>
                  <a:pt x="130" y="5406"/>
                </a:lnTo>
                <a:cubicBezTo>
                  <a:pt x="107" y="5390"/>
                  <a:pt x="102" y="5384"/>
                  <a:pt x="92" y="5361"/>
                </a:cubicBezTo>
                <a:cubicBezTo>
                  <a:pt x="81" y="5334"/>
                  <a:pt x="79" y="5304"/>
                  <a:pt x="88" y="5284"/>
                </a:cubicBezTo>
                <a:cubicBezTo>
                  <a:pt x="96" y="5266"/>
                  <a:pt x="108" y="5252"/>
                  <a:pt x="126" y="5241"/>
                </a:cubicBezTo>
                <a:cubicBezTo>
                  <a:pt x="138" y="5233"/>
                  <a:pt x="140" y="5230"/>
                  <a:pt x="141" y="5228"/>
                </a:cubicBezTo>
                <a:cubicBezTo>
                  <a:pt x="144" y="5226"/>
                  <a:pt x="158" y="5219"/>
                  <a:pt x="177" y="5213"/>
                </a:cubicBezTo>
                <a:cubicBezTo>
                  <a:pt x="193" y="5207"/>
                  <a:pt x="195" y="5207"/>
                  <a:pt x="201" y="5205"/>
                </a:cubicBezTo>
                <a:cubicBezTo>
                  <a:pt x="214" y="5201"/>
                  <a:pt x="226" y="5198"/>
                  <a:pt x="233" y="5194"/>
                </a:cubicBezTo>
                <a:cubicBezTo>
                  <a:pt x="237" y="5193"/>
                  <a:pt x="250" y="5189"/>
                  <a:pt x="262" y="5186"/>
                </a:cubicBezTo>
                <a:lnTo>
                  <a:pt x="263" y="5186"/>
                </a:lnTo>
                <a:cubicBezTo>
                  <a:pt x="246" y="5196"/>
                  <a:pt x="218" y="5228"/>
                  <a:pt x="202" y="5256"/>
                </a:cubicBezTo>
                <a:cubicBezTo>
                  <a:pt x="191" y="5275"/>
                  <a:pt x="178" y="5305"/>
                  <a:pt x="170" y="5329"/>
                </a:cubicBezTo>
                <a:cubicBezTo>
                  <a:pt x="165" y="5345"/>
                  <a:pt x="159" y="5385"/>
                  <a:pt x="160" y="5400"/>
                </a:cubicBezTo>
                <a:moveTo>
                  <a:pt x="1157" y="5713"/>
                </a:moveTo>
                <a:cubicBezTo>
                  <a:pt x="1166" y="5707"/>
                  <a:pt x="1198" y="5691"/>
                  <a:pt x="1201" y="5691"/>
                </a:cubicBezTo>
                <a:lnTo>
                  <a:pt x="1201" y="5691"/>
                </a:lnTo>
                <a:cubicBezTo>
                  <a:pt x="1203" y="5690"/>
                  <a:pt x="1215" y="5684"/>
                  <a:pt x="1238" y="5671"/>
                </a:cubicBezTo>
                <a:cubicBezTo>
                  <a:pt x="1257" y="5661"/>
                  <a:pt x="1284" y="5647"/>
                  <a:pt x="1298" y="5640"/>
                </a:cubicBezTo>
                <a:cubicBezTo>
                  <a:pt x="1354" y="5615"/>
                  <a:pt x="1463" y="5554"/>
                  <a:pt x="1490" y="5533"/>
                </a:cubicBezTo>
                <a:cubicBezTo>
                  <a:pt x="1513" y="5515"/>
                  <a:pt x="1548" y="5482"/>
                  <a:pt x="1551" y="5473"/>
                </a:cubicBezTo>
                <a:cubicBezTo>
                  <a:pt x="1551" y="5471"/>
                  <a:pt x="1550" y="5469"/>
                  <a:pt x="1549" y="5468"/>
                </a:cubicBezTo>
                <a:cubicBezTo>
                  <a:pt x="1547" y="5467"/>
                  <a:pt x="1545" y="5466"/>
                  <a:pt x="1533" y="5479"/>
                </a:cubicBezTo>
                <a:cubicBezTo>
                  <a:pt x="1526" y="5487"/>
                  <a:pt x="1514" y="5498"/>
                  <a:pt x="1507" y="5503"/>
                </a:cubicBezTo>
                <a:cubicBezTo>
                  <a:pt x="1487" y="5518"/>
                  <a:pt x="1419" y="5558"/>
                  <a:pt x="1393" y="5571"/>
                </a:cubicBezTo>
                <a:cubicBezTo>
                  <a:pt x="1381" y="5577"/>
                  <a:pt x="1366" y="5584"/>
                  <a:pt x="1361" y="5586"/>
                </a:cubicBezTo>
                <a:cubicBezTo>
                  <a:pt x="1357" y="5589"/>
                  <a:pt x="1333" y="5600"/>
                  <a:pt x="1309" y="5610"/>
                </a:cubicBezTo>
                <a:cubicBezTo>
                  <a:pt x="1285" y="5621"/>
                  <a:pt x="1248" y="5639"/>
                  <a:pt x="1227" y="5651"/>
                </a:cubicBezTo>
                <a:cubicBezTo>
                  <a:pt x="1207" y="5662"/>
                  <a:pt x="1184" y="5674"/>
                  <a:pt x="1178" y="5676"/>
                </a:cubicBezTo>
                <a:cubicBezTo>
                  <a:pt x="1172" y="5679"/>
                  <a:pt x="1159" y="5685"/>
                  <a:pt x="1150" y="5690"/>
                </a:cubicBezTo>
                <a:cubicBezTo>
                  <a:pt x="1141" y="5695"/>
                  <a:pt x="1123" y="5705"/>
                  <a:pt x="1109" y="5712"/>
                </a:cubicBezTo>
                <a:lnTo>
                  <a:pt x="1096" y="5718"/>
                </a:lnTo>
                <a:lnTo>
                  <a:pt x="1099" y="5713"/>
                </a:lnTo>
                <a:cubicBezTo>
                  <a:pt x="1111" y="5698"/>
                  <a:pt x="1128" y="5682"/>
                  <a:pt x="1155" y="5663"/>
                </a:cubicBezTo>
                <a:cubicBezTo>
                  <a:pt x="1182" y="5643"/>
                  <a:pt x="1193" y="5635"/>
                  <a:pt x="1195" y="5634"/>
                </a:cubicBezTo>
                <a:cubicBezTo>
                  <a:pt x="1196" y="5634"/>
                  <a:pt x="1200" y="5632"/>
                  <a:pt x="1227" y="5613"/>
                </a:cubicBezTo>
                <a:cubicBezTo>
                  <a:pt x="1293" y="5568"/>
                  <a:pt x="1357" y="5506"/>
                  <a:pt x="1391" y="5454"/>
                </a:cubicBezTo>
                <a:cubicBezTo>
                  <a:pt x="1400" y="5440"/>
                  <a:pt x="1413" y="5421"/>
                  <a:pt x="1417" y="5416"/>
                </a:cubicBezTo>
                <a:cubicBezTo>
                  <a:pt x="1462" y="5356"/>
                  <a:pt x="1511" y="5309"/>
                  <a:pt x="1557" y="5280"/>
                </a:cubicBezTo>
                <a:cubicBezTo>
                  <a:pt x="1587" y="5261"/>
                  <a:pt x="1623" y="5246"/>
                  <a:pt x="1649" y="5239"/>
                </a:cubicBezTo>
                <a:cubicBezTo>
                  <a:pt x="1662" y="5236"/>
                  <a:pt x="1696" y="5232"/>
                  <a:pt x="1727" y="5229"/>
                </a:cubicBezTo>
                <a:cubicBezTo>
                  <a:pt x="1842" y="5218"/>
                  <a:pt x="1863" y="5216"/>
                  <a:pt x="1899" y="5208"/>
                </a:cubicBezTo>
                <a:cubicBezTo>
                  <a:pt x="1915" y="5204"/>
                  <a:pt x="1925" y="5202"/>
                  <a:pt x="1930" y="5200"/>
                </a:cubicBezTo>
                <a:cubicBezTo>
                  <a:pt x="1929" y="5201"/>
                  <a:pt x="1927" y="5202"/>
                  <a:pt x="1925" y="5203"/>
                </a:cubicBezTo>
                <a:cubicBezTo>
                  <a:pt x="1892" y="5221"/>
                  <a:pt x="1845" y="5258"/>
                  <a:pt x="1817" y="5288"/>
                </a:cubicBezTo>
                <a:cubicBezTo>
                  <a:pt x="1808" y="5298"/>
                  <a:pt x="1783" y="5331"/>
                  <a:pt x="1783" y="5337"/>
                </a:cubicBezTo>
                <a:lnTo>
                  <a:pt x="1783" y="5337"/>
                </a:lnTo>
                <a:cubicBezTo>
                  <a:pt x="1782" y="5337"/>
                  <a:pt x="1778" y="5340"/>
                  <a:pt x="1774" y="5351"/>
                </a:cubicBezTo>
                <a:cubicBezTo>
                  <a:pt x="1771" y="5357"/>
                  <a:pt x="1763" y="5372"/>
                  <a:pt x="1757" y="5385"/>
                </a:cubicBezTo>
                <a:cubicBezTo>
                  <a:pt x="1748" y="5404"/>
                  <a:pt x="1746" y="5408"/>
                  <a:pt x="1746" y="5410"/>
                </a:cubicBezTo>
                <a:cubicBezTo>
                  <a:pt x="1746" y="5409"/>
                  <a:pt x="1746" y="5409"/>
                  <a:pt x="1746" y="5409"/>
                </a:cubicBezTo>
                <a:cubicBezTo>
                  <a:pt x="1746" y="5410"/>
                  <a:pt x="1744" y="5413"/>
                  <a:pt x="1741" y="5416"/>
                </a:cubicBezTo>
                <a:cubicBezTo>
                  <a:pt x="1738" y="5420"/>
                  <a:pt x="1729" y="5433"/>
                  <a:pt x="1720" y="5445"/>
                </a:cubicBezTo>
                <a:cubicBezTo>
                  <a:pt x="1675" y="5507"/>
                  <a:pt x="1604" y="5590"/>
                  <a:pt x="1589" y="5599"/>
                </a:cubicBezTo>
                <a:cubicBezTo>
                  <a:pt x="1535" y="5632"/>
                  <a:pt x="1516" y="5641"/>
                  <a:pt x="1455" y="5663"/>
                </a:cubicBezTo>
                <a:cubicBezTo>
                  <a:pt x="1443" y="5667"/>
                  <a:pt x="1429" y="5672"/>
                  <a:pt x="1425" y="5673"/>
                </a:cubicBezTo>
                <a:cubicBezTo>
                  <a:pt x="1421" y="5675"/>
                  <a:pt x="1407" y="5680"/>
                  <a:pt x="1393" y="5684"/>
                </a:cubicBezTo>
                <a:cubicBezTo>
                  <a:pt x="1379" y="5689"/>
                  <a:pt x="1363" y="5694"/>
                  <a:pt x="1356" y="5697"/>
                </a:cubicBezTo>
                <a:cubicBezTo>
                  <a:pt x="1343" y="5703"/>
                  <a:pt x="1276" y="5718"/>
                  <a:pt x="1253" y="5721"/>
                </a:cubicBezTo>
                <a:cubicBezTo>
                  <a:pt x="1245" y="5722"/>
                  <a:pt x="1219" y="5725"/>
                  <a:pt x="1195" y="5727"/>
                </a:cubicBezTo>
                <a:cubicBezTo>
                  <a:pt x="1172" y="5730"/>
                  <a:pt x="1138" y="5733"/>
                  <a:pt x="1121" y="5735"/>
                </a:cubicBezTo>
                <a:lnTo>
                  <a:pt x="1110" y="5736"/>
                </a:lnTo>
                <a:lnTo>
                  <a:pt x="1120" y="5732"/>
                </a:lnTo>
                <a:cubicBezTo>
                  <a:pt x="1135" y="5724"/>
                  <a:pt x="1152" y="5716"/>
                  <a:pt x="1157" y="5713"/>
                </a:cubicBezTo>
                <a:moveTo>
                  <a:pt x="1535" y="5267"/>
                </a:moveTo>
                <a:lnTo>
                  <a:pt x="1538" y="5263"/>
                </a:lnTo>
                <a:cubicBezTo>
                  <a:pt x="1548" y="5253"/>
                  <a:pt x="1559" y="5240"/>
                  <a:pt x="1563" y="5235"/>
                </a:cubicBezTo>
                <a:cubicBezTo>
                  <a:pt x="1589" y="5203"/>
                  <a:pt x="1625" y="5177"/>
                  <a:pt x="1658" y="5164"/>
                </a:cubicBezTo>
                <a:cubicBezTo>
                  <a:pt x="1666" y="5161"/>
                  <a:pt x="1676" y="5157"/>
                  <a:pt x="1679" y="5155"/>
                </a:cubicBezTo>
                <a:cubicBezTo>
                  <a:pt x="1682" y="5154"/>
                  <a:pt x="1691" y="5152"/>
                  <a:pt x="1700" y="5151"/>
                </a:cubicBezTo>
                <a:cubicBezTo>
                  <a:pt x="1714" y="5150"/>
                  <a:pt x="1718" y="5149"/>
                  <a:pt x="1719" y="5148"/>
                </a:cubicBezTo>
                <a:cubicBezTo>
                  <a:pt x="1724" y="5147"/>
                  <a:pt x="1754" y="5148"/>
                  <a:pt x="1782" y="5151"/>
                </a:cubicBezTo>
                <a:cubicBezTo>
                  <a:pt x="1795" y="5152"/>
                  <a:pt x="1832" y="5156"/>
                  <a:pt x="1864" y="5160"/>
                </a:cubicBezTo>
                <a:cubicBezTo>
                  <a:pt x="1895" y="5164"/>
                  <a:pt x="1929" y="5168"/>
                  <a:pt x="1939" y="5168"/>
                </a:cubicBezTo>
                <a:cubicBezTo>
                  <a:pt x="1945" y="5168"/>
                  <a:pt x="1952" y="5169"/>
                  <a:pt x="1957" y="5169"/>
                </a:cubicBezTo>
                <a:cubicBezTo>
                  <a:pt x="1866" y="5192"/>
                  <a:pt x="1852" y="5194"/>
                  <a:pt x="1772" y="5201"/>
                </a:cubicBezTo>
                <a:cubicBezTo>
                  <a:pt x="1642" y="5213"/>
                  <a:pt x="1622" y="5218"/>
                  <a:pt x="1559" y="5254"/>
                </a:cubicBezTo>
                <a:lnTo>
                  <a:pt x="1535" y="5267"/>
                </a:lnTo>
                <a:moveTo>
                  <a:pt x="1763" y="4116"/>
                </a:moveTo>
                <a:lnTo>
                  <a:pt x="1763" y="4116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0000" tIns="45000" rIns="90000" bIns="45000" anchor="ctr" anchorCtr="1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3;p25">
            <a:extLst>
              <a:ext uri="{FF2B5EF4-FFF2-40B4-BE49-F238E27FC236}">
                <a16:creationId xmlns:a16="http://schemas.microsoft.com/office/drawing/2014/main" id="{94BE6515-1CAC-70A4-9B13-5FF00C6F1F1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381647" y="136629"/>
            <a:ext cx="6645441" cy="59689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HVAC design</a:t>
            </a:r>
          </a:p>
        </p:txBody>
      </p:sp>
      <p:sp>
        <p:nvSpPr>
          <p:cNvPr id="6" name="Google Shape;213;p25">
            <a:extLst>
              <a:ext uri="{FF2B5EF4-FFF2-40B4-BE49-F238E27FC236}">
                <a16:creationId xmlns:a16="http://schemas.microsoft.com/office/drawing/2014/main" id="{F6011B3C-23A8-101E-9BA4-78D4EC6AD1BE}"/>
              </a:ext>
            </a:extLst>
          </p:cNvPr>
          <p:cNvSpPr txBox="1">
            <a:spLocks/>
          </p:cNvSpPr>
          <p:nvPr/>
        </p:nvSpPr>
        <p:spPr>
          <a:xfrm>
            <a:off x="-238080" y="661166"/>
            <a:ext cx="5548634" cy="596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9pPr>
          </a:lstStyle>
          <a:p>
            <a:r>
              <a:rPr lang="en-US" sz="2000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The system that was used is a VRF system. </a:t>
            </a:r>
          </a:p>
        </p:txBody>
      </p:sp>
      <p:pic>
        <p:nvPicPr>
          <p:cNvPr id="7" name="صورة 1">
            <a:extLst>
              <a:ext uri="{FF2B5EF4-FFF2-40B4-BE49-F238E27FC236}">
                <a16:creationId xmlns:a16="http://schemas.microsoft.com/office/drawing/2014/main" id="{ACC5C9AF-5AC7-58C0-C7AB-01896BC7BA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5591" y="1296237"/>
            <a:ext cx="6157552" cy="3095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3185507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5">
          <a:extLst>
            <a:ext uri="{FF2B5EF4-FFF2-40B4-BE49-F238E27FC236}">
              <a16:creationId xmlns:a16="http://schemas.microsoft.com/office/drawing/2014/main" id="{60B794AA-A156-77EB-F9CF-D29E8C401D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32">
            <a:extLst>
              <a:ext uri="{FF2B5EF4-FFF2-40B4-BE49-F238E27FC236}">
                <a16:creationId xmlns:a16="http://schemas.microsoft.com/office/drawing/2014/main" id="{CA8F46B1-016A-EB83-DF47-B7B7BEEA5B8E}"/>
              </a:ext>
            </a:extLst>
          </p:cNvPr>
          <p:cNvSpPr/>
          <p:nvPr/>
        </p:nvSpPr>
        <p:spPr>
          <a:xfrm rot="-439947" flipH="1">
            <a:off x="-136520" y="3139396"/>
            <a:ext cx="1477129" cy="3223944"/>
          </a:xfrm>
          <a:custGeom>
            <a:avLst/>
            <a:gdLst/>
            <a:ahLst/>
            <a:cxnLst/>
            <a:rect l="l" t="t" r="r" b="b"/>
            <a:pathLst>
              <a:path w="2936" h="6408" extrusionOk="0">
                <a:moveTo>
                  <a:pt x="2511" y="4617"/>
                </a:moveTo>
                <a:lnTo>
                  <a:pt x="2511" y="4617"/>
                </a:lnTo>
                <a:cubicBezTo>
                  <a:pt x="2512" y="4617"/>
                  <a:pt x="2514" y="4616"/>
                  <a:pt x="2514" y="4615"/>
                </a:cubicBezTo>
                <a:cubicBezTo>
                  <a:pt x="2517" y="4609"/>
                  <a:pt x="2512" y="4533"/>
                  <a:pt x="2510" y="4524"/>
                </a:cubicBezTo>
                <a:cubicBezTo>
                  <a:pt x="2508" y="4519"/>
                  <a:pt x="2506" y="4511"/>
                  <a:pt x="2505" y="4506"/>
                </a:cubicBezTo>
                <a:cubicBezTo>
                  <a:pt x="2499" y="4478"/>
                  <a:pt x="2459" y="4432"/>
                  <a:pt x="2415" y="4401"/>
                </a:cubicBezTo>
                <a:cubicBezTo>
                  <a:pt x="2408" y="4395"/>
                  <a:pt x="2400" y="4390"/>
                  <a:pt x="2398" y="4388"/>
                </a:cubicBezTo>
                <a:cubicBezTo>
                  <a:pt x="2388" y="4379"/>
                  <a:pt x="2348" y="4357"/>
                  <a:pt x="2324" y="4348"/>
                </a:cubicBezTo>
                <a:cubicBezTo>
                  <a:pt x="2236" y="4313"/>
                  <a:pt x="2159" y="4300"/>
                  <a:pt x="2067" y="4306"/>
                </a:cubicBezTo>
                <a:cubicBezTo>
                  <a:pt x="2023" y="4308"/>
                  <a:pt x="1962" y="4317"/>
                  <a:pt x="1950" y="4323"/>
                </a:cubicBezTo>
                <a:cubicBezTo>
                  <a:pt x="1947" y="4325"/>
                  <a:pt x="1937" y="4329"/>
                  <a:pt x="1928" y="4332"/>
                </a:cubicBezTo>
                <a:cubicBezTo>
                  <a:pt x="1906" y="4341"/>
                  <a:pt x="1866" y="4366"/>
                  <a:pt x="1845" y="4385"/>
                </a:cubicBezTo>
                <a:cubicBezTo>
                  <a:pt x="1835" y="4393"/>
                  <a:pt x="1819" y="4411"/>
                  <a:pt x="1808" y="4425"/>
                </a:cubicBezTo>
                <a:cubicBezTo>
                  <a:pt x="1799" y="4438"/>
                  <a:pt x="1788" y="4451"/>
                  <a:pt x="1786" y="4454"/>
                </a:cubicBezTo>
                <a:cubicBezTo>
                  <a:pt x="1784" y="4457"/>
                  <a:pt x="1781" y="4462"/>
                  <a:pt x="1781" y="4465"/>
                </a:cubicBezTo>
                <a:cubicBezTo>
                  <a:pt x="1781" y="4465"/>
                  <a:pt x="1780" y="4467"/>
                  <a:pt x="1779" y="4468"/>
                </a:cubicBezTo>
                <a:cubicBezTo>
                  <a:pt x="1776" y="4470"/>
                  <a:pt x="1768" y="4480"/>
                  <a:pt x="1734" y="4531"/>
                </a:cubicBezTo>
                <a:cubicBezTo>
                  <a:pt x="1726" y="4543"/>
                  <a:pt x="1716" y="4555"/>
                  <a:pt x="1701" y="4574"/>
                </a:cubicBezTo>
                <a:cubicBezTo>
                  <a:pt x="1658" y="4631"/>
                  <a:pt x="1656" y="4633"/>
                  <a:pt x="1625" y="4654"/>
                </a:cubicBezTo>
                <a:cubicBezTo>
                  <a:pt x="1578" y="4686"/>
                  <a:pt x="1485" y="4746"/>
                  <a:pt x="1459" y="4761"/>
                </a:cubicBezTo>
                <a:cubicBezTo>
                  <a:pt x="1389" y="4801"/>
                  <a:pt x="1358" y="4836"/>
                  <a:pt x="1326" y="4908"/>
                </a:cubicBezTo>
                <a:cubicBezTo>
                  <a:pt x="1319" y="4924"/>
                  <a:pt x="1300" y="4949"/>
                  <a:pt x="1247" y="5018"/>
                </a:cubicBezTo>
                <a:cubicBezTo>
                  <a:pt x="1244" y="5022"/>
                  <a:pt x="1241" y="5025"/>
                  <a:pt x="1240" y="5025"/>
                </a:cubicBezTo>
                <a:cubicBezTo>
                  <a:pt x="1231" y="5027"/>
                  <a:pt x="1188" y="5067"/>
                  <a:pt x="1174" y="5083"/>
                </a:cubicBezTo>
                <a:cubicBezTo>
                  <a:pt x="1160" y="5100"/>
                  <a:pt x="1105" y="5177"/>
                  <a:pt x="1106" y="5186"/>
                </a:cubicBezTo>
                <a:cubicBezTo>
                  <a:pt x="1106" y="5185"/>
                  <a:pt x="1106" y="5185"/>
                  <a:pt x="1106" y="5185"/>
                </a:cubicBezTo>
                <a:cubicBezTo>
                  <a:pt x="1105" y="5186"/>
                  <a:pt x="1102" y="5191"/>
                  <a:pt x="1099" y="5197"/>
                </a:cubicBezTo>
                <a:cubicBezTo>
                  <a:pt x="1100" y="5191"/>
                  <a:pt x="1100" y="5190"/>
                  <a:pt x="1100" y="5189"/>
                </a:cubicBezTo>
                <a:cubicBezTo>
                  <a:pt x="1100" y="5184"/>
                  <a:pt x="1109" y="5148"/>
                  <a:pt x="1126" y="5088"/>
                </a:cubicBezTo>
                <a:cubicBezTo>
                  <a:pt x="1138" y="5042"/>
                  <a:pt x="1154" y="4987"/>
                  <a:pt x="1161" y="4970"/>
                </a:cubicBezTo>
                <a:cubicBezTo>
                  <a:pt x="1163" y="4966"/>
                  <a:pt x="1167" y="4954"/>
                  <a:pt x="1167" y="4950"/>
                </a:cubicBezTo>
                <a:cubicBezTo>
                  <a:pt x="1168" y="4947"/>
                  <a:pt x="1181" y="4916"/>
                  <a:pt x="1195" y="4886"/>
                </a:cubicBezTo>
                <a:cubicBezTo>
                  <a:pt x="1203" y="4868"/>
                  <a:pt x="1227" y="4827"/>
                  <a:pt x="1279" y="4739"/>
                </a:cubicBezTo>
                <a:cubicBezTo>
                  <a:pt x="1288" y="4725"/>
                  <a:pt x="1296" y="4710"/>
                  <a:pt x="1303" y="4699"/>
                </a:cubicBezTo>
                <a:cubicBezTo>
                  <a:pt x="1311" y="4684"/>
                  <a:pt x="1313" y="4681"/>
                  <a:pt x="1313" y="4680"/>
                </a:cubicBezTo>
                <a:cubicBezTo>
                  <a:pt x="1314" y="4679"/>
                  <a:pt x="1317" y="4677"/>
                  <a:pt x="1322" y="4668"/>
                </a:cubicBezTo>
                <a:cubicBezTo>
                  <a:pt x="1325" y="4662"/>
                  <a:pt x="1328" y="4658"/>
                  <a:pt x="1330" y="4657"/>
                </a:cubicBezTo>
                <a:cubicBezTo>
                  <a:pt x="1332" y="4655"/>
                  <a:pt x="1335" y="4652"/>
                  <a:pt x="1335" y="4649"/>
                </a:cubicBezTo>
                <a:cubicBezTo>
                  <a:pt x="1336" y="4646"/>
                  <a:pt x="1344" y="4631"/>
                  <a:pt x="1357" y="4608"/>
                </a:cubicBezTo>
                <a:cubicBezTo>
                  <a:pt x="1376" y="4574"/>
                  <a:pt x="1408" y="4518"/>
                  <a:pt x="1407" y="4513"/>
                </a:cubicBezTo>
                <a:cubicBezTo>
                  <a:pt x="1407" y="4514"/>
                  <a:pt x="1407" y="4514"/>
                  <a:pt x="1407" y="4514"/>
                </a:cubicBezTo>
                <a:cubicBezTo>
                  <a:pt x="1408" y="4513"/>
                  <a:pt x="1411" y="4505"/>
                  <a:pt x="1417" y="4494"/>
                </a:cubicBezTo>
                <a:cubicBezTo>
                  <a:pt x="1427" y="4476"/>
                  <a:pt x="1443" y="4443"/>
                  <a:pt x="1465" y="4392"/>
                </a:cubicBezTo>
                <a:cubicBezTo>
                  <a:pt x="1482" y="4354"/>
                  <a:pt x="1512" y="4318"/>
                  <a:pt x="1568" y="4269"/>
                </a:cubicBezTo>
                <a:cubicBezTo>
                  <a:pt x="1576" y="4262"/>
                  <a:pt x="1590" y="4250"/>
                  <a:pt x="1591" y="4247"/>
                </a:cubicBezTo>
                <a:lnTo>
                  <a:pt x="1592" y="4247"/>
                </a:lnTo>
                <a:cubicBezTo>
                  <a:pt x="1597" y="4246"/>
                  <a:pt x="1629" y="4219"/>
                  <a:pt x="1631" y="4216"/>
                </a:cubicBezTo>
                <a:cubicBezTo>
                  <a:pt x="1632" y="4216"/>
                  <a:pt x="1634" y="4214"/>
                  <a:pt x="1637" y="4212"/>
                </a:cubicBezTo>
                <a:cubicBezTo>
                  <a:pt x="1640" y="4210"/>
                  <a:pt x="1650" y="4202"/>
                  <a:pt x="1660" y="4194"/>
                </a:cubicBezTo>
                <a:cubicBezTo>
                  <a:pt x="1699" y="4163"/>
                  <a:pt x="1758" y="4119"/>
                  <a:pt x="1763" y="4116"/>
                </a:cubicBezTo>
                <a:cubicBezTo>
                  <a:pt x="1765" y="4116"/>
                  <a:pt x="1770" y="4113"/>
                  <a:pt x="1778" y="4109"/>
                </a:cubicBezTo>
                <a:cubicBezTo>
                  <a:pt x="1794" y="4101"/>
                  <a:pt x="1814" y="4093"/>
                  <a:pt x="1819" y="4092"/>
                </a:cubicBezTo>
                <a:cubicBezTo>
                  <a:pt x="1822" y="4092"/>
                  <a:pt x="1828" y="4089"/>
                  <a:pt x="1833" y="4087"/>
                </a:cubicBezTo>
                <a:cubicBezTo>
                  <a:pt x="1838" y="4084"/>
                  <a:pt x="1847" y="4080"/>
                  <a:pt x="1853" y="4078"/>
                </a:cubicBezTo>
                <a:cubicBezTo>
                  <a:pt x="1866" y="4073"/>
                  <a:pt x="1877" y="4061"/>
                  <a:pt x="1879" y="4048"/>
                </a:cubicBezTo>
                <a:cubicBezTo>
                  <a:pt x="1880" y="4040"/>
                  <a:pt x="1877" y="4032"/>
                  <a:pt x="1871" y="4028"/>
                </a:cubicBezTo>
                <a:cubicBezTo>
                  <a:pt x="1855" y="4014"/>
                  <a:pt x="1831" y="4025"/>
                  <a:pt x="1800" y="4059"/>
                </a:cubicBezTo>
                <a:cubicBezTo>
                  <a:pt x="1790" y="4069"/>
                  <a:pt x="1776" y="4082"/>
                  <a:pt x="1769" y="4086"/>
                </a:cubicBezTo>
                <a:cubicBezTo>
                  <a:pt x="1762" y="4091"/>
                  <a:pt x="1751" y="4098"/>
                  <a:pt x="1744" y="4102"/>
                </a:cubicBezTo>
                <a:cubicBezTo>
                  <a:pt x="1724" y="4115"/>
                  <a:pt x="1679" y="4148"/>
                  <a:pt x="1657" y="4166"/>
                </a:cubicBezTo>
                <a:cubicBezTo>
                  <a:pt x="1645" y="4176"/>
                  <a:pt x="1630" y="4188"/>
                  <a:pt x="1624" y="4193"/>
                </a:cubicBezTo>
                <a:cubicBezTo>
                  <a:pt x="1595" y="4215"/>
                  <a:pt x="1535" y="4267"/>
                  <a:pt x="1521" y="4281"/>
                </a:cubicBezTo>
                <a:cubicBezTo>
                  <a:pt x="1519" y="4284"/>
                  <a:pt x="1517" y="4286"/>
                  <a:pt x="1515" y="4288"/>
                </a:cubicBezTo>
                <a:cubicBezTo>
                  <a:pt x="1516" y="4287"/>
                  <a:pt x="1516" y="4286"/>
                  <a:pt x="1516" y="4285"/>
                </a:cubicBezTo>
                <a:cubicBezTo>
                  <a:pt x="1527" y="4263"/>
                  <a:pt x="1567" y="4171"/>
                  <a:pt x="1580" y="4136"/>
                </a:cubicBezTo>
                <a:cubicBezTo>
                  <a:pt x="1594" y="4097"/>
                  <a:pt x="1620" y="4009"/>
                  <a:pt x="1632" y="3954"/>
                </a:cubicBezTo>
                <a:cubicBezTo>
                  <a:pt x="1656" y="3849"/>
                  <a:pt x="1658" y="3751"/>
                  <a:pt x="1641" y="3594"/>
                </a:cubicBezTo>
                <a:cubicBezTo>
                  <a:pt x="1636" y="3549"/>
                  <a:pt x="1636" y="3545"/>
                  <a:pt x="1642" y="3508"/>
                </a:cubicBezTo>
                <a:cubicBezTo>
                  <a:pt x="1648" y="3468"/>
                  <a:pt x="1658" y="3434"/>
                  <a:pt x="1676" y="3397"/>
                </a:cubicBezTo>
                <a:cubicBezTo>
                  <a:pt x="1682" y="3384"/>
                  <a:pt x="1692" y="3362"/>
                  <a:pt x="1699" y="3347"/>
                </a:cubicBezTo>
                <a:cubicBezTo>
                  <a:pt x="1706" y="3332"/>
                  <a:pt x="1717" y="3310"/>
                  <a:pt x="1724" y="3298"/>
                </a:cubicBezTo>
                <a:cubicBezTo>
                  <a:pt x="1734" y="3281"/>
                  <a:pt x="1737" y="3276"/>
                  <a:pt x="1737" y="3275"/>
                </a:cubicBezTo>
                <a:cubicBezTo>
                  <a:pt x="1738" y="3272"/>
                  <a:pt x="1753" y="3251"/>
                  <a:pt x="1797" y="3186"/>
                </a:cubicBezTo>
                <a:cubicBezTo>
                  <a:pt x="1808" y="3170"/>
                  <a:pt x="1820" y="3152"/>
                  <a:pt x="1824" y="3146"/>
                </a:cubicBezTo>
                <a:cubicBezTo>
                  <a:pt x="1838" y="3126"/>
                  <a:pt x="1843" y="3122"/>
                  <a:pt x="1888" y="3089"/>
                </a:cubicBezTo>
                <a:cubicBezTo>
                  <a:pt x="1919" y="3066"/>
                  <a:pt x="1932" y="3058"/>
                  <a:pt x="1956" y="3047"/>
                </a:cubicBezTo>
                <a:cubicBezTo>
                  <a:pt x="2002" y="3027"/>
                  <a:pt x="2070" y="3007"/>
                  <a:pt x="2153" y="2990"/>
                </a:cubicBezTo>
                <a:cubicBezTo>
                  <a:pt x="2218" y="2977"/>
                  <a:pt x="2279" y="2955"/>
                  <a:pt x="2300" y="2936"/>
                </a:cubicBezTo>
                <a:cubicBezTo>
                  <a:pt x="2305" y="2932"/>
                  <a:pt x="2338" y="2898"/>
                  <a:pt x="2348" y="2888"/>
                </a:cubicBezTo>
                <a:cubicBezTo>
                  <a:pt x="2377" y="2858"/>
                  <a:pt x="2461" y="2822"/>
                  <a:pt x="2493" y="2827"/>
                </a:cubicBezTo>
                <a:cubicBezTo>
                  <a:pt x="2504" y="2829"/>
                  <a:pt x="2511" y="2835"/>
                  <a:pt x="2549" y="2876"/>
                </a:cubicBezTo>
                <a:cubicBezTo>
                  <a:pt x="2597" y="2929"/>
                  <a:pt x="2663" y="2982"/>
                  <a:pt x="2722" y="3014"/>
                </a:cubicBezTo>
                <a:cubicBezTo>
                  <a:pt x="2755" y="3032"/>
                  <a:pt x="2771" y="3037"/>
                  <a:pt x="2819" y="3044"/>
                </a:cubicBezTo>
                <a:cubicBezTo>
                  <a:pt x="2872" y="3052"/>
                  <a:pt x="2882" y="3055"/>
                  <a:pt x="2905" y="3071"/>
                </a:cubicBezTo>
                <a:lnTo>
                  <a:pt x="2936" y="3093"/>
                </a:lnTo>
                <a:lnTo>
                  <a:pt x="2927" y="3070"/>
                </a:lnTo>
                <a:cubicBezTo>
                  <a:pt x="2924" y="3063"/>
                  <a:pt x="2919" y="3046"/>
                  <a:pt x="2915" y="3031"/>
                </a:cubicBezTo>
                <a:cubicBezTo>
                  <a:pt x="2901" y="2981"/>
                  <a:pt x="2874" y="2926"/>
                  <a:pt x="2837" y="2872"/>
                </a:cubicBezTo>
                <a:cubicBezTo>
                  <a:pt x="2833" y="2866"/>
                  <a:pt x="2825" y="2853"/>
                  <a:pt x="2818" y="2842"/>
                </a:cubicBezTo>
                <a:cubicBezTo>
                  <a:pt x="2791" y="2798"/>
                  <a:pt x="2757" y="2761"/>
                  <a:pt x="2719" y="2733"/>
                </a:cubicBezTo>
                <a:cubicBezTo>
                  <a:pt x="2656" y="2685"/>
                  <a:pt x="2608" y="2666"/>
                  <a:pt x="2547" y="2664"/>
                </a:cubicBezTo>
                <a:cubicBezTo>
                  <a:pt x="2495" y="2662"/>
                  <a:pt x="2473" y="2666"/>
                  <a:pt x="2400" y="2688"/>
                </a:cubicBezTo>
                <a:cubicBezTo>
                  <a:pt x="2363" y="2699"/>
                  <a:pt x="2324" y="2710"/>
                  <a:pt x="2313" y="2713"/>
                </a:cubicBezTo>
                <a:cubicBezTo>
                  <a:pt x="2161" y="2749"/>
                  <a:pt x="2159" y="2749"/>
                  <a:pt x="2102" y="2785"/>
                </a:cubicBezTo>
                <a:cubicBezTo>
                  <a:pt x="2065" y="2809"/>
                  <a:pt x="2059" y="2813"/>
                  <a:pt x="2053" y="2819"/>
                </a:cubicBezTo>
                <a:cubicBezTo>
                  <a:pt x="2050" y="2822"/>
                  <a:pt x="2041" y="2829"/>
                  <a:pt x="2034" y="2835"/>
                </a:cubicBezTo>
                <a:cubicBezTo>
                  <a:pt x="2017" y="2848"/>
                  <a:pt x="1940" y="2935"/>
                  <a:pt x="1919" y="2964"/>
                </a:cubicBezTo>
                <a:cubicBezTo>
                  <a:pt x="1910" y="2976"/>
                  <a:pt x="1902" y="2988"/>
                  <a:pt x="1900" y="2991"/>
                </a:cubicBezTo>
                <a:cubicBezTo>
                  <a:pt x="1897" y="2994"/>
                  <a:pt x="1892" y="3002"/>
                  <a:pt x="1887" y="3008"/>
                </a:cubicBezTo>
                <a:cubicBezTo>
                  <a:pt x="1883" y="3015"/>
                  <a:pt x="1878" y="3021"/>
                  <a:pt x="1876" y="3023"/>
                </a:cubicBezTo>
                <a:cubicBezTo>
                  <a:pt x="1870" y="3031"/>
                  <a:pt x="1839" y="3078"/>
                  <a:pt x="1835" y="3087"/>
                </a:cubicBezTo>
                <a:cubicBezTo>
                  <a:pt x="1833" y="3092"/>
                  <a:pt x="1827" y="3101"/>
                  <a:pt x="1822" y="3108"/>
                </a:cubicBezTo>
                <a:cubicBezTo>
                  <a:pt x="1818" y="3115"/>
                  <a:pt x="1812" y="3124"/>
                  <a:pt x="1810" y="3128"/>
                </a:cubicBezTo>
                <a:cubicBezTo>
                  <a:pt x="1807" y="3132"/>
                  <a:pt x="1803" y="3138"/>
                  <a:pt x="1802" y="3140"/>
                </a:cubicBezTo>
                <a:cubicBezTo>
                  <a:pt x="1799" y="3143"/>
                  <a:pt x="1793" y="3153"/>
                  <a:pt x="1786" y="3162"/>
                </a:cubicBezTo>
                <a:cubicBezTo>
                  <a:pt x="1780" y="3172"/>
                  <a:pt x="1773" y="3182"/>
                  <a:pt x="1770" y="3186"/>
                </a:cubicBezTo>
                <a:cubicBezTo>
                  <a:pt x="1748" y="3216"/>
                  <a:pt x="1726" y="3249"/>
                  <a:pt x="1714" y="3270"/>
                </a:cubicBezTo>
                <a:cubicBezTo>
                  <a:pt x="1688" y="3316"/>
                  <a:pt x="1687" y="3319"/>
                  <a:pt x="1649" y="3401"/>
                </a:cubicBezTo>
                <a:cubicBezTo>
                  <a:pt x="1634" y="3435"/>
                  <a:pt x="1622" y="3475"/>
                  <a:pt x="1619" y="3500"/>
                </a:cubicBezTo>
                <a:cubicBezTo>
                  <a:pt x="1618" y="3508"/>
                  <a:pt x="1617" y="3515"/>
                  <a:pt x="1617" y="3517"/>
                </a:cubicBezTo>
                <a:cubicBezTo>
                  <a:pt x="1617" y="3517"/>
                  <a:pt x="1617" y="3519"/>
                  <a:pt x="1617" y="3520"/>
                </a:cubicBezTo>
                <a:cubicBezTo>
                  <a:pt x="1616" y="3519"/>
                  <a:pt x="1616" y="3517"/>
                  <a:pt x="1616" y="3516"/>
                </a:cubicBezTo>
                <a:cubicBezTo>
                  <a:pt x="1613" y="3505"/>
                  <a:pt x="1596" y="3454"/>
                  <a:pt x="1587" y="3430"/>
                </a:cubicBezTo>
                <a:cubicBezTo>
                  <a:pt x="1580" y="3412"/>
                  <a:pt x="1573" y="3389"/>
                  <a:pt x="1565" y="3359"/>
                </a:cubicBezTo>
                <a:cubicBezTo>
                  <a:pt x="1559" y="3335"/>
                  <a:pt x="1547" y="3252"/>
                  <a:pt x="1545" y="3218"/>
                </a:cubicBezTo>
                <a:lnTo>
                  <a:pt x="1543" y="3188"/>
                </a:lnTo>
                <a:lnTo>
                  <a:pt x="1557" y="3159"/>
                </a:lnTo>
                <a:cubicBezTo>
                  <a:pt x="1580" y="3110"/>
                  <a:pt x="1582" y="3107"/>
                  <a:pt x="1608" y="3064"/>
                </a:cubicBezTo>
                <a:cubicBezTo>
                  <a:pt x="1644" y="3004"/>
                  <a:pt x="1683" y="2946"/>
                  <a:pt x="1699" y="2929"/>
                </a:cubicBezTo>
                <a:cubicBezTo>
                  <a:pt x="1703" y="2925"/>
                  <a:pt x="1715" y="2916"/>
                  <a:pt x="1725" y="2911"/>
                </a:cubicBezTo>
                <a:cubicBezTo>
                  <a:pt x="1759" y="2891"/>
                  <a:pt x="1775" y="2863"/>
                  <a:pt x="1764" y="2840"/>
                </a:cubicBezTo>
                <a:cubicBezTo>
                  <a:pt x="1757" y="2826"/>
                  <a:pt x="1747" y="2822"/>
                  <a:pt x="1732" y="2826"/>
                </a:cubicBezTo>
                <a:cubicBezTo>
                  <a:pt x="1714" y="2831"/>
                  <a:pt x="1702" y="2847"/>
                  <a:pt x="1689" y="2885"/>
                </a:cubicBezTo>
                <a:cubicBezTo>
                  <a:pt x="1681" y="2909"/>
                  <a:pt x="1674" y="2922"/>
                  <a:pt x="1660" y="2941"/>
                </a:cubicBezTo>
                <a:cubicBezTo>
                  <a:pt x="1625" y="2988"/>
                  <a:pt x="1570" y="3076"/>
                  <a:pt x="1553" y="3113"/>
                </a:cubicBezTo>
                <a:cubicBezTo>
                  <a:pt x="1550" y="3120"/>
                  <a:pt x="1544" y="3131"/>
                  <a:pt x="1541" y="3137"/>
                </a:cubicBezTo>
                <a:lnTo>
                  <a:pt x="1540" y="3139"/>
                </a:lnTo>
                <a:lnTo>
                  <a:pt x="1539" y="3123"/>
                </a:lnTo>
                <a:cubicBezTo>
                  <a:pt x="1537" y="3107"/>
                  <a:pt x="1536" y="3091"/>
                  <a:pt x="1535" y="3087"/>
                </a:cubicBezTo>
                <a:cubicBezTo>
                  <a:pt x="1535" y="3083"/>
                  <a:pt x="1532" y="3050"/>
                  <a:pt x="1528" y="3015"/>
                </a:cubicBezTo>
                <a:cubicBezTo>
                  <a:pt x="1525" y="2980"/>
                  <a:pt x="1521" y="2945"/>
                  <a:pt x="1519" y="2938"/>
                </a:cubicBezTo>
                <a:cubicBezTo>
                  <a:pt x="1517" y="2931"/>
                  <a:pt x="1516" y="2922"/>
                  <a:pt x="1516" y="2917"/>
                </a:cubicBezTo>
                <a:cubicBezTo>
                  <a:pt x="1516" y="2912"/>
                  <a:pt x="1517" y="2895"/>
                  <a:pt x="1517" y="2882"/>
                </a:cubicBezTo>
                <a:cubicBezTo>
                  <a:pt x="1517" y="2868"/>
                  <a:pt x="1518" y="2847"/>
                  <a:pt x="1519" y="2835"/>
                </a:cubicBezTo>
                <a:cubicBezTo>
                  <a:pt x="1520" y="2824"/>
                  <a:pt x="1520" y="2806"/>
                  <a:pt x="1521" y="2798"/>
                </a:cubicBezTo>
                <a:cubicBezTo>
                  <a:pt x="1521" y="2789"/>
                  <a:pt x="1522" y="2768"/>
                  <a:pt x="1524" y="2753"/>
                </a:cubicBezTo>
                <a:cubicBezTo>
                  <a:pt x="1528" y="2706"/>
                  <a:pt x="1529" y="2697"/>
                  <a:pt x="1529" y="2691"/>
                </a:cubicBezTo>
                <a:cubicBezTo>
                  <a:pt x="1529" y="2688"/>
                  <a:pt x="1530" y="2683"/>
                  <a:pt x="1531" y="2681"/>
                </a:cubicBezTo>
                <a:cubicBezTo>
                  <a:pt x="1532" y="2678"/>
                  <a:pt x="1533" y="2670"/>
                  <a:pt x="1533" y="2664"/>
                </a:cubicBezTo>
                <a:cubicBezTo>
                  <a:pt x="1535" y="2634"/>
                  <a:pt x="1539" y="2617"/>
                  <a:pt x="1540" y="2614"/>
                </a:cubicBezTo>
                <a:cubicBezTo>
                  <a:pt x="1542" y="2611"/>
                  <a:pt x="1544" y="2602"/>
                  <a:pt x="1545" y="2597"/>
                </a:cubicBezTo>
                <a:cubicBezTo>
                  <a:pt x="1546" y="2582"/>
                  <a:pt x="1562" y="2531"/>
                  <a:pt x="1570" y="2515"/>
                </a:cubicBezTo>
                <a:cubicBezTo>
                  <a:pt x="1580" y="2494"/>
                  <a:pt x="1584" y="2486"/>
                  <a:pt x="1602" y="2460"/>
                </a:cubicBezTo>
                <a:cubicBezTo>
                  <a:pt x="1641" y="2404"/>
                  <a:pt x="1682" y="2367"/>
                  <a:pt x="1783" y="2299"/>
                </a:cubicBezTo>
                <a:cubicBezTo>
                  <a:pt x="1819" y="2274"/>
                  <a:pt x="1849" y="2251"/>
                  <a:pt x="1858" y="2242"/>
                </a:cubicBezTo>
                <a:cubicBezTo>
                  <a:pt x="1860" y="2240"/>
                  <a:pt x="1867" y="2232"/>
                  <a:pt x="1873" y="2225"/>
                </a:cubicBezTo>
                <a:cubicBezTo>
                  <a:pt x="1889" y="2209"/>
                  <a:pt x="1898" y="2197"/>
                  <a:pt x="1919" y="2168"/>
                </a:cubicBezTo>
                <a:cubicBezTo>
                  <a:pt x="1927" y="2157"/>
                  <a:pt x="1942" y="2132"/>
                  <a:pt x="1953" y="2115"/>
                </a:cubicBezTo>
                <a:cubicBezTo>
                  <a:pt x="1975" y="2079"/>
                  <a:pt x="1976" y="2075"/>
                  <a:pt x="1976" y="2073"/>
                </a:cubicBezTo>
                <a:cubicBezTo>
                  <a:pt x="1976" y="2073"/>
                  <a:pt x="1977" y="2071"/>
                  <a:pt x="1978" y="2070"/>
                </a:cubicBezTo>
                <a:cubicBezTo>
                  <a:pt x="1980" y="2067"/>
                  <a:pt x="1993" y="2045"/>
                  <a:pt x="2005" y="2025"/>
                </a:cubicBezTo>
                <a:cubicBezTo>
                  <a:pt x="2018" y="2003"/>
                  <a:pt x="2035" y="1974"/>
                  <a:pt x="2042" y="1961"/>
                </a:cubicBezTo>
                <a:cubicBezTo>
                  <a:pt x="2061" y="1929"/>
                  <a:pt x="2065" y="1917"/>
                  <a:pt x="2072" y="1870"/>
                </a:cubicBezTo>
                <a:cubicBezTo>
                  <a:pt x="2077" y="1829"/>
                  <a:pt x="2086" y="1791"/>
                  <a:pt x="2102" y="1738"/>
                </a:cubicBezTo>
                <a:cubicBezTo>
                  <a:pt x="2107" y="1724"/>
                  <a:pt x="2112" y="1705"/>
                  <a:pt x="2114" y="1695"/>
                </a:cubicBezTo>
                <a:cubicBezTo>
                  <a:pt x="2115" y="1686"/>
                  <a:pt x="2120" y="1667"/>
                  <a:pt x="2125" y="1652"/>
                </a:cubicBezTo>
                <a:cubicBezTo>
                  <a:pt x="2133" y="1624"/>
                  <a:pt x="2139" y="1617"/>
                  <a:pt x="2165" y="1610"/>
                </a:cubicBezTo>
                <a:cubicBezTo>
                  <a:pt x="2178" y="1607"/>
                  <a:pt x="2180" y="1607"/>
                  <a:pt x="2199" y="1614"/>
                </a:cubicBezTo>
                <a:cubicBezTo>
                  <a:pt x="2211" y="1619"/>
                  <a:pt x="2220" y="1624"/>
                  <a:pt x="2222" y="1626"/>
                </a:cubicBezTo>
                <a:cubicBezTo>
                  <a:pt x="2224" y="1628"/>
                  <a:pt x="2228" y="1631"/>
                  <a:pt x="2231" y="1631"/>
                </a:cubicBezTo>
                <a:cubicBezTo>
                  <a:pt x="2233" y="1632"/>
                  <a:pt x="2238" y="1637"/>
                  <a:pt x="2245" y="1645"/>
                </a:cubicBezTo>
                <a:cubicBezTo>
                  <a:pt x="2259" y="1665"/>
                  <a:pt x="2265" y="1665"/>
                  <a:pt x="2267" y="1665"/>
                </a:cubicBezTo>
                <a:cubicBezTo>
                  <a:pt x="2269" y="1665"/>
                  <a:pt x="2271" y="1664"/>
                  <a:pt x="2272" y="1663"/>
                </a:cubicBezTo>
                <a:cubicBezTo>
                  <a:pt x="2277" y="1658"/>
                  <a:pt x="2281" y="1622"/>
                  <a:pt x="2280" y="1609"/>
                </a:cubicBezTo>
                <a:cubicBezTo>
                  <a:pt x="2279" y="1585"/>
                  <a:pt x="2266" y="1553"/>
                  <a:pt x="2252" y="1541"/>
                </a:cubicBezTo>
                <a:cubicBezTo>
                  <a:pt x="2236" y="1527"/>
                  <a:pt x="2217" y="1525"/>
                  <a:pt x="2160" y="1528"/>
                </a:cubicBezTo>
                <a:cubicBezTo>
                  <a:pt x="2067" y="1534"/>
                  <a:pt x="2052" y="1540"/>
                  <a:pt x="1972" y="1597"/>
                </a:cubicBezTo>
                <a:cubicBezTo>
                  <a:pt x="1966" y="1601"/>
                  <a:pt x="1951" y="1611"/>
                  <a:pt x="1937" y="1620"/>
                </a:cubicBezTo>
                <a:cubicBezTo>
                  <a:pt x="1909" y="1638"/>
                  <a:pt x="1893" y="1652"/>
                  <a:pt x="1860" y="1689"/>
                </a:cubicBezTo>
                <a:cubicBezTo>
                  <a:pt x="1824" y="1732"/>
                  <a:pt x="1803" y="1770"/>
                  <a:pt x="1784" y="1830"/>
                </a:cubicBezTo>
                <a:cubicBezTo>
                  <a:pt x="1780" y="1844"/>
                  <a:pt x="1775" y="1859"/>
                  <a:pt x="1774" y="1862"/>
                </a:cubicBezTo>
                <a:cubicBezTo>
                  <a:pt x="1772" y="1865"/>
                  <a:pt x="1768" y="1882"/>
                  <a:pt x="1763" y="1899"/>
                </a:cubicBezTo>
                <a:cubicBezTo>
                  <a:pt x="1758" y="1916"/>
                  <a:pt x="1751" y="1940"/>
                  <a:pt x="1746" y="1952"/>
                </a:cubicBezTo>
                <a:cubicBezTo>
                  <a:pt x="1733" y="1991"/>
                  <a:pt x="1722" y="2058"/>
                  <a:pt x="1721" y="2111"/>
                </a:cubicBezTo>
                <a:cubicBezTo>
                  <a:pt x="1720" y="2156"/>
                  <a:pt x="1719" y="2169"/>
                  <a:pt x="1714" y="2191"/>
                </a:cubicBezTo>
                <a:cubicBezTo>
                  <a:pt x="1707" y="2221"/>
                  <a:pt x="1705" y="2227"/>
                  <a:pt x="1689" y="2256"/>
                </a:cubicBezTo>
                <a:cubicBezTo>
                  <a:pt x="1681" y="2270"/>
                  <a:pt x="1667" y="2297"/>
                  <a:pt x="1657" y="2317"/>
                </a:cubicBezTo>
                <a:cubicBezTo>
                  <a:pt x="1647" y="2336"/>
                  <a:pt x="1636" y="2358"/>
                  <a:pt x="1631" y="2366"/>
                </a:cubicBezTo>
                <a:cubicBezTo>
                  <a:pt x="1626" y="2374"/>
                  <a:pt x="1615" y="2394"/>
                  <a:pt x="1605" y="2411"/>
                </a:cubicBezTo>
                <a:cubicBezTo>
                  <a:pt x="1595" y="2428"/>
                  <a:pt x="1582" y="2448"/>
                  <a:pt x="1577" y="2455"/>
                </a:cubicBezTo>
                <a:cubicBezTo>
                  <a:pt x="1567" y="2471"/>
                  <a:pt x="1552" y="2497"/>
                  <a:pt x="1547" y="2511"/>
                </a:cubicBezTo>
                <a:cubicBezTo>
                  <a:pt x="1550" y="2479"/>
                  <a:pt x="1544" y="2361"/>
                  <a:pt x="1539" y="2334"/>
                </a:cubicBezTo>
                <a:cubicBezTo>
                  <a:pt x="1537" y="2324"/>
                  <a:pt x="1534" y="2306"/>
                  <a:pt x="1532" y="2296"/>
                </a:cubicBezTo>
                <a:cubicBezTo>
                  <a:pt x="1531" y="2285"/>
                  <a:pt x="1529" y="2272"/>
                  <a:pt x="1528" y="2266"/>
                </a:cubicBezTo>
                <a:cubicBezTo>
                  <a:pt x="1526" y="2260"/>
                  <a:pt x="1524" y="2249"/>
                  <a:pt x="1523" y="2241"/>
                </a:cubicBezTo>
                <a:cubicBezTo>
                  <a:pt x="1522" y="2233"/>
                  <a:pt x="1519" y="2219"/>
                  <a:pt x="1518" y="2211"/>
                </a:cubicBezTo>
                <a:cubicBezTo>
                  <a:pt x="1514" y="2188"/>
                  <a:pt x="1500" y="2130"/>
                  <a:pt x="1494" y="2112"/>
                </a:cubicBezTo>
                <a:cubicBezTo>
                  <a:pt x="1486" y="2084"/>
                  <a:pt x="1476" y="2044"/>
                  <a:pt x="1475" y="2031"/>
                </a:cubicBezTo>
                <a:cubicBezTo>
                  <a:pt x="1472" y="1982"/>
                  <a:pt x="1479" y="1950"/>
                  <a:pt x="1502" y="1899"/>
                </a:cubicBezTo>
                <a:cubicBezTo>
                  <a:pt x="1516" y="1870"/>
                  <a:pt x="1520" y="1853"/>
                  <a:pt x="1522" y="1827"/>
                </a:cubicBezTo>
                <a:cubicBezTo>
                  <a:pt x="1526" y="1753"/>
                  <a:pt x="1557" y="1664"/>
                  <a:pt x="1607" y="1578"/>
                </a:cubicBezTo>
                <a:cubicBezTo>
                  <a:pt x="1612" y="1570"/>
                  <a:pt x="1621" y="1554"/>
                  <a:pt x="1621" y="1551"/>
                </a:cubicBezTo>
                <a:lnTo>
                  <a:pt x="1621" y="1550"/>
                </a:lnTo>
                <a:cubicBezTo>
                  <a:pt x="1629" y="1547"/>
                  <a:pt x="1657" y="1484"/>
                  <a:pt x="1664" y="1461"/>
                </a:cubicBezTo>
                <a:cubicBezTo>
                  <a:pt x="1677" y="1420"/>
                  <a:pt x="1692" y="1341"/>
                  <a:pt x="1693" y="1303"/>
                </a:cubicBezTo>
                <a:cubicBezTo>
                  <a:pt x="1693" y="1284"/>
                  <a:pt x="1693" y="1239"/>
                  <a:pt x="1691" y="1202"/>
                </a:cubicBezTo>
                <a:cubicBezTo>
                  <a:pt x="1685" y="1052"/>
                  <a:pt x="1685" y="1047"/>
                  <a:pt x="1691" y="1006"/>
                </a:cubicBezTo>
                <a:cubicBezTo>
                  <a:pt x="1698" y="954"/>
                  <a:pt x="1712" y="898"/>
                  <a:pt x="1756" y="745"/>
                </a:cubicBezTo>
                <a:cubicBezTo>
                  <a:pt x="1789" y="632"/>
                  <a:pt x="1794" y="585"/>
                  <a:pt x="1788" y="478"/>
                </a:cubicBezTo>
                <a:cubicBezTo>
                  <a:pt x="1784" y="414"/>
                  <a:pt x="1778" y="351"/>
                  <a:pt x="1773" y="326"/>
                </a:cubicBezTo>
                <a:cubicBezTo>
                  <a:pt x="1772" y="321"/>
                  <a:pt x="1769" y="301"/>
                  <a:pt x="1765" y="282"/>
                </a:cubicBezTo>
                <a:cubicBezTo>
                  <a:pt x="1763" y="264"/>
                  <a:pt x="1759" y="244"/>
                  <a:pt x="1759" y="241"/>
                </a:cubicBezTo>
                <a:cubicBezTo>
                  <a:pt x="1758" y="238"/>
                  <a:pt x="1756" y="227"/>
                  <a:pt x="1754" y="216"/>
                </a:cubicBezTo>
                <a:cubicBezTo>
                  <a:pt x="1753" y="208"/>
                  <a:pt x="1751" y="195"/>
                  <a:pt x="1749" y="193"/>
                </a:cubicBezTo>
                <a:cubicBezTo>
                  <a:pt x="1750" y="193"/>
                  <a:pt x="1750" y="193"/>
                  <a:pt x="1750" y="193"/>
                </a:cubicBezTo>
                <a:cubicBezTo>
                  <a:pt x="1749" y="192"/>
                  <a:pt x="1747" y="182"/>
                  <a:pt x="1745" y="167"/>
                </a:cubicBezTo>
                <a:cubicBezTo>
                  <a:pt x="1744" y="155"/>
                  <a:pt x="1741" y="140"/>
                  <a:pt x="1740" y="137"/>
                </a:cubicBezTo>
                <a:cubicBezTo>
                  <a:pt x="1739" y="134"/>
                  <a:pt x="1732" y="92"/>
                  <a:pt x="1726" y="44"/>
                </a:cubicBezTo>
                <a:cubicBezTo>
                  <a:pt x="1720" y="7"/>
                  <a:pt x="1717" y="2"/>
                  <a:pt x="1714" y="0"/>
                </a:cubicBezTo>
                <a:cubicBezTo>
                  <a:pt x="1713" y="0"/>
                  <a:pt x="1712" y="0"/>
                  <a:pt x="1711" y="0"/>
                </a:cubicBezTo>
                <a:cubicBezTo>
                  <a:pt x="1708" y="2"/>
                  <a:pt x="1702" y="14"/>
                  <a:pt x="1695" y="37"/>
                </a:cubicBezTo>
                <a:cubicBezTo>
                  <a:pt x="1689" y="57"/>
                  <a:pt x="1682" y="86"/>
                  <a:pt x="1680" y="101"/>
                </a:cubicBezTo>
                <a:cubicBezTo>
                  <a:pt x="1679" y="116"/>
                  <a:pt x="1676" y="135"/>
                  <a:pt x="1674" y="143"/>
                </a:cubicBezTo>
                <a:cubicBezTo>
                  <a:pt x="1672" y="151"/>
                  <a:pt x="1670" y="161"/>
                  <a:pt x="1669" y="164"/>
                </a:cubicBezTo>
                <a:cubicBezTo>
                  <a:pt x="1669" y="168"/>
                  <a:pt x="1664" y="190"/>
                  <a:pt x="1659" y="213"/>
                </a:cubicBezTo>
                <a:cubicBezTo>
                  <a:pt x="1643" y="285"/>
                  <a:pt x="1642" y="289"/>
                  <a:pt x="1594" y="396"/>
                </a:cubicBezTo>
                <a:cubicBezTo>
                  <a:pt x="1576" y="435"/>
                  <a:pt x="1554" y="483"/>
                  <a:pt x="1549" y="493"/>
                </a:cubicBezTo>
                <a:cubicBezTo>
                  <a:pt x="1547" y="496"/>
                  <a:pt x="1544" y="502"/>
                  <a:pt x="1541" y="508"/>
                </a:cubicBezTo>
                <a:cubicBezTo>
                  <a:pt x="1538" y="514"/>
                  <a:pt x="1518" y="550"/>
                  <a:pt x="1495" y="588"/>
                </a:cubicBezTo>
                <a:cubicBezTo>
                  <a:pt x="1473" y="627"/>
                  <a:pt x="1448" y="671"/>
                  <a:pt x="1441" y="686"/>
                </a:cubicBezTo>
                <a:cubicBezTo>
                  <a:pt x="1433" y="702"/>
                  <a:pt x="1417" y="733"/>
                  <a:pt x="1405" y="756"/>
                </a:cubicBezTo>
                <a:cubicBezTo>
                  <a:pt x="1394" y="778"/>
                  <a:pt x="1381" y="805"/>
                  <a:pt x="1376" y="813"/>
                </a:cubicBezTo>
                <a:cubicBezTo>
                  <a:pt x="1372" y="822"/>
                  <a:pt x="1366" y="833"/>
                  <a:pt x="1364" y="838"/>
                </a:cubicBezTo>
                <a:cubicBezTo>
                  <a:pt x="1350" y="864"/>
                  <a:pt x="1319" y="941"/>
                  <a:pt x="1311" y="966"/>
                </a:cubicBezTo>
                <a:cubicBezTo>
                  <a:pt x="1294" y="1023"/>
                  <a:pt x="1289" y="1056"/>
                  <a:pt x="1289" y="1107"/>
                </a:cubicBezTo>
                <a:cubicBezTo>
                  <a:pt x="1289" y="1156"/>
                  <a:pt x="1295" y="1250"/>
                  <a:pt x="1300" y="1272"/>
                </a:cubicBezTo>
                <a:cubicBezTo>
                  <a:pt x="1303" y="1284"/>
                  <a:pt x="1306" y="1298"/>
                  <a:pt x="1307" y="1305"/>
                </a:cubicBezTo>
                <a:cubicBezTo>
                  <a:pt x="1308" y="1311"/>
                  <a:pt x="1310" y="1319"/>
                  <a:pt x="1311" y="1322"/>
                </a:cubicBezTo>
                <a:cubicBezTo>
                  <a:pt x="1312" y="1324"/>
                  <a:pt x="1314" y="1329"/>
                  <a:pt x="1315" y="1333"/>
                </a:cubicBezTo>
                <a:cubicBezTo>
                  <a:pt x="1317" y="1343"/>
                  <a:pt x="1334" y="1386"/>
                  <a:pt x="1338" y="1394"/>
                </a:cubicBezTo>
                <a:cubicBezTo>
                  <a:pt x="1339" y="1396"/>
                  <a:pt x="1344" y="1408"/>
                  <a:pt x="1349" y="1421"/>
                </a:cubicBezTo>
                <a:cubicBezTo>
                  <a:pt x="1353" y="1433"/>
                  <a:pt x="1360" y="1454"/>
                  <a:pt x="1365" y="1465"/>
                </a:cubicBezTo>
                <a:cubicBezTo>
                  <a:pt x="1393" y="1541"/>
                  <a:pt x="1401" y="1566"/>
                  <a:pt x="1402" y="1592"/>
                </a:cubicBezTo>
                <a:cubicBezTo>
                  <a:pt x="1403" y="1624"/>
                  <a:pt x="1403" y="1677"/>
                  <a:pt x="1402" y="1682"/>
                </a:cubicBezTo>
                <a:cubicBezTo>
                  <a:pt x="1399" y="1692"/>
                  <a:pt x="1410" y="1846"/>
                  <a:pt x="1415" y="1879"/>
                </a:cubicBezTo>
                <a:cubicBezTo>
                  <a:pt x="1421" y="1916"/>
                  <a:pt x="1436" y="1996"/>
                  <a:pt x="1440" y="2003"/>
                </a:cubicBezTo>
                <a:cubicBezTo>
                  <a:pt x="1441" y="2005"/>
                  <a:pt x="1441" y="2008"/>
                  <a:pt x="1441" y="2008"/>
                </a:cubicBezTo>
                <a:cubicBezTo>
                  <a:pt x="1441" y="2011"/>
                  <a:pt x="1446" y="2027"/>
                  <a:pt x="1448" y="2036"/>
                </a:cubicBezTo>
                <a:cubicBezTo>
                  <a:pt x="1452" y="2049"/>
                  <a:pt x="1457" y="2065"/>
                  <a:pt x="1458" y="2071"/>
                </a:cubicBezTo>
                <a:cubicBezTo>
                  <a:pt x="1461" y="2087"/>
                  <a:pt x="1471" y="2124"/>
                  <a:pt x="1479" y="2152"/>
                </a:cubicBezTo>
                <a:cubicBezTo>
                  <a:pt x="1487" y="2177"/>
                  <a:pt x="1494" y="2210"/>
                  <a:pt x="1504" y="2274"/>
                </a:cubicBezTo>
                <a:cubicBezTo>
                  <a:pt x="1505" y="2285"/>
                  <a:pt x="1508" y="2302"/>
                  <a:pt x="1511" y="2311"/>
                </a:cubicBezTo>
                <a:cubicBezTo>
                  <a:pt x="1516" y="2335"/>
                  <a:pt x="1526" y="2466"/>
                  <a:pt x="1524" y="2495"/>
                </a:cubicBezTo>
                <a:cubicBezTo>
                  <a:pt x="1521" y="2562"/>
                  <a:pt x="1518" y="2599"/>
                  <a:pt x="1516" y="2608"/>
                </a:cubicBezTo>
                <a:cubicBezTo>
                  <a:pt x="1515" y="2614"/>
                  <a:pt x="1514" y="2624"/>
                  <a:pt x="1513" y="2629"/>
                </a:cubicBezTo>
                <a:cubicBezTo>
                  <a:pt x="1513" y="2635"/>
                  <a:pt x="1511" y="2647"/>
                  <a:pt x="1510" y="2656"/>
                </a:cubicBezTo>
                <a:cubicBezTo>
                  <a:pt x="1502" y="2720"/>
                  <a:pt x="1500" y="2745"/>
                  <a:pt x="1498" y="2783"/>
                </a:cubicBezTo>
                <a:cubicBezTo>
                  <a:pt x="1497" y="2813"/>
                  <a:pt x="1496" y="2841"/>
                  <a:pt x="1495" y="2854"/>
                </a:cubicBezTo>
                <a:cubicBezTo>
                  <a:pt x="1491" y="2848"/>
                  <a:pt x="1484" y="2838"/>
                  <a:pt x="1476" y="2824"/>
                </a:cubicBezTo>
                <a:cubicBezTo>
                  <a:pt x="1438" y="2760"/>
                  <a:pt x="1401" y="2715"/>
                  <a:pt x="1317" y="2632"/>
                </a:cubicBezTo>
                <a:cubicBezTo>
                  <a:pt x="1307" y="2622"/>
                  <a:pt x="1294" y="2609"/>
                  <a:pt x="1288" y="2602"/>
                </a:cubicBezTo>
                <a:cubicBezTo>
                  <a:pt x="1276" y="2589"/>
                  <a:pt x="1235" y="2559"/>
                  <a:pt x="1204" y="2538"/>
                </a:cubicBezTo>
                <a:cubicBezTo>
                  <a:pt x="1183" y="2524"/>
                  <a:pt x="1135" y="2491"/>
                  <a:pt x="1126" y="2491"/>
                </a:cubicBezTo>
                <a:lnTo>
                  <a:pt x="1126" y="2491"/>
                </a:lnTo>
                <a:cubicBezTo>
                  <a:pt x="1126" y="2488"/>
                  <a:pt x="1120" y="2484"/>
                  <a:pt x="1067" y="2462"/>
                </a:cubicBezTo>
                <a:cubicBezTo>
                  <a:pt x="1031" y="2448"/>
                  <a:pt x="996" y="2435"/>
                  <a:pt x="977" y="2429"/>
                </a:cubicBezTo>
                <a:cubicBezTo>
                  <a:pt x="934" y="2416"/>
                  <a:pt x="905" y="2410"/>
                  <a:pt x="856" y="2404"/>
                </a:cubicBezTo>
                <a:cubicBezTo>
                  <a:pt x="812" y="2398"/>
                  <a:pt x="700" y="2405"/>
                  <a:pt x="652" y="2417"/>
                </a:cubicBezTo>
                <a:cubicBezTo>
                  <a:pt x="569" y="2437"/>
                  <a:pt x="518" y="2468"/>
                  <a:pt x="476" y="2522"/>
                </a:cubicBezTo>
                <a:cubicBezTo>
                  <a:pt x="451" y="2554"/>
                  <a:pt x="405" y="2605"/>
                  <a:pt x="384" y="2625"/>
                </a:cubicBezTo>
                <a:cubicBezTo>
                  <a:pt x="375" y="2634"/>
                  <a:pt x="348" y="2662"/>
                  <a:pt x="325" y="2687"/>
                </a:cubicBezTo>
                <a:cubicBezTo>
                  <a:pt x="301" y="2713"/>
                  <a:pt x="268" y="2748"/>
                  <a:pt x="250" y="2767"/>
                </a:cubicBezTo>
                <a:cubicBezTo>
                  <a:pt x="188" y="2831"/>
                  <a:pt x="147" y="2885"/>
                  <a:pt x="122" y="2936"/>
                </a:cubicBezTo>
                <a:cubicBezTo>
                  <a:pt x="88" y="3003"/>
                  <a:pt x="72" y="3059"/>
                  <a:pt x="68" y="3117"/>
                </a:cubicBezTo>
                <a:cubicBezTo>
                  <a:pt x="67" y="3129"/>
                  <a:pt x="62" y="3192"/>
                  <a:pt x="58" y="3242"/>
                </a:cubicBezTo>
                <a:cubicBezTo>
                  <a:pt x="55" y="3276"/>
                  <a:pt x="58" y="3311"/>
                  <a:pt x="67" y="3337"/>
                </a:cubicBezTo>
                <a:cubicBezTo>
                  <a:pt x="77" y="3368"/>
                  <a:pt x="87" y="3394"/>
                  <a:pt x="96" y="3409"/>
                </a:cubicBezTo>
                <a:cubicBezTo>
                  <a:pt x="100" y="3415"/>
                  <a:pt x="108" y="3430"/>
                  <a:pt x="115" y="3441"/>
                </a:cubicBezTo>
                <a:cubicBezTo>
                  <a:pt x="122" y="3453"/>
                  <a:pt x="138" y="3482"/>
                  <a:pt x="152" y="3505"/>
                </a:cubicBezTo>
                <a:cubicBezTo>
                  <a:pt x="165" y="3528"/>
                  <a:pt x="183" y="3562"/>
                  <a:pt x="192" y="3582"/>
                </a:cubicBezTo>
                <a:cubicBezTo>
                  <a:pt x="209" y="3618"/>
                  <a:pt x="210" y="3620"/>
                  <a:pt x="226" y="3647"/>
                </a:cubicBezTo>
                <a:cubicBezTo>
                  <a:pt x="245" y="3678"/>
                  <a:pt x="247" y="3681"/>
                  <a:pt x="251" y="3685"/>
                </a:cubicBezTo>
                <a:cubicBezTo>
                  <a:pt x="253" y="3686"/>
                  <a:pt x="255" y="3690"/>
                  <a:pt x="256" y="3693"/>
                </a:cubicBezTo>
                <a:cubicBezTo>
                  <a:pt x="257" y="3696"/>
                  <a:pt x="260" y="3701"/>
                  <a:pt x="264" y="3701"/>
                </a:cubicBezTo>
                <a:lnTo>
                  <a:pt x="264" y="3701"/>
                </a:lnTo>
                <a:cubicBezTo>
                  <a:pt x="264" y="3706"/>
                  <a:pt x="290" y="3737"/>
                  <a:pt x="294" y="3740"/>
                </a:cubicBezTo>
                <a:cubicBezTo>
                  <a:pt x="295" y="3741"/>
                  <a:pt x="300" y="3746"/>
                  <a:pt x="306" y="3754"/>
                </a:cubicBezTo>
                <a:cubicBezTo>
                  <a:pt x="315" y="3764"/>
                  <a:pt x="340" y="3791"/>
                  <a:pt x="348" y="3791"/>
                </a:cubicBezTo>
                <a:cubicBezTo>
                  <a:pt x="350" y="3791"/>
                  <a:pt x="351" y="3790"/>
                  <a:pt x="352" y="3789"/>
                </a:cubicBezTo>
                <a:cubicBezTo>
                  <a:pt x="353" y="3788"/>
                  <a:pt x="354" y="3787"/>
                  <a:pt x="353" y="3767"/>
                </a:cubicBezTo>
                <a:cubicBezTo>
                  <a:pt x="353" y="3755"/>
                  <a:pt x="352" y="3739"/>
                  <a:pt x="351" y="3723"/>
                </a:cubicBezTo>
                <a:cubicBezTo>
                  <a:pt x="347" y="3667"/>
                  <a:pt x="346" y="3657"/>
                  <a:pt x="337" y="3628"/>
                </a:cubicBezTo>
                <a:cubicBezTo>
                  <a:pt x="332" y="3610"/>
                  <a:pt x="325" y="3588"/>
                  <a:pt x="323" y="3578"/>
                </a:cubicBezTo>
                <a:cubicBezTo>
                  <a:pt x="304" y="3499"/>
                  <a:pt x="289" y="3313"/>
                  <a:pt x="296" y="3253"/>
                </a:cubicBezTo>
                <a:cubicBezTo>
                  <a:pt x="296" y="3248"/>
                  <a:pt x="297" y="3240"/>
                  <a:pt x="298" y="3234"/>
                </a:cubicBezTo>
                <a:cubicBezTo>
                  <a:pt x="301" y="3200"/>
                  <a:pt x="303" y="3186"/>
                  <a:pt x="305" y="3176"/>
                </a:cubicBezTo>
                <a:cubicBezTo>
                  <a:pt x="310" y="3152"/>
                  <a:pt x="317" y="3124"/>
                  <a:pt x="319" y="3118"/>
                </a:cubicBezTo>
                <a:cubicBezTo>
                  <a:pt x="323" y="3107"/>
                  <a:pt x="335" y="3055"/>
                  <a:pt x="340" y="3027"/>
                </a:cubicBezTo>
                <a:cubicBezTo>
                  <a:pt x="343" y="3012"/>
                  <a:pt x="346" y="2995"/>
                  <a:pt x="347" y="2991"/>
                </a:cubicBezTo>
                <a:cubicBezTo>
                  <a:pt x="348" y="2986"/>
                  <a:pt x="351" y="2972"/>
                  <a:pt x="353" y="2962"/>
                </a:cubicBezTo>
                <a:cubicBezTo>
                  <a:pt x="362" y="2910"/>
                  <a:pt x="366" y="2898"/>
                  <a:pt x="386" y="2868"/>
                </a:cubicBezTo>
                <a:cubicBezTo>
                  <a:pt x="396" y="2852"/>
                  <a:pt x="407" y="2835"/>
                  <a:pt x="409" y="2832"/>
                </a:cubicBezTo>
                <a:cubicBezTo>
                  <a:pt x="414" y="2824"/>
                  <a:pt x="431" y="2801"/>
                  <a:pt x="447" y="2780"/>
                </a:cubicBezTo>
                <a:cubicBezTo>
                  <a:pt x="454" y="2772"/>
                  <a:pt x="461" y="2762"/>
                  <a:pt x="464" y="2758"/>
                </a:cubicBezTo>
                <a:cubicBezTo>
                  <a:pt x="467" y="2754"/>
                  <a:pt x="477" y="2744"/>
                  <a:pt x="485" y="2736"/>
                </a:cubicBezTo>
                <a:cubicBezTo>
                  <a:pt x="492" y="2731"/>
                  <a:pt x="503" y="2721"/>
                  <a:pt x="504" y="2719"/>
                </a:cubicBezTo>
                <a:cubicBezTo>
                  <a:pt x="504" y="2718"/>
                  <a:pt x="504" y="2718"/>
                  <a:pt x="505" y="2718"/>
                </a:cubicBezTo>
                <a:cubicBezTo>
                  <a:pt x="509" y="2718"/>
                  <a:pt x="518" y="2710"/>
                  <a:pt x="519" y="2710"/>
                </a:cubicBezTo>
                <a:cubicBezTo>
                  <a:pt x="527" y="2703"/>
                  <a:pt x="573" y="2675"/>
                  <a:pt x="595" y="2664"/>
                </a:cubicBezTo>
                <a:cubicBezTo>
                  <a:pt x="629" y="2647"/>
                  <a:pt x="665" y="2633"/>
                  <a:pt x="713" y="2620"/>
                </a:cubicBezTo>
                <a:cubicBezTo>
                  <a:pt x="747" y="2611"/>
                  <a:pt x="841" y="2603"/>
                  <a:pt x="863" y="2606"/>
                </a:cubicBezTo>
                <a:cubicBezTo>
                  <a:pt x="883" y="2610"/>
                  <a:pt x="908" y="2605"/>
                  <a:pt x="938" y="2593"/>
                </a:cubicBezTo>
                <a:cubicBezTo>
                  <a:pt x="975" y="2578"/>
                  <a:pt x="1043" y="2562"/>
                  <a:pt x="1079" y="2560"/>
                </a:cubicBezTo>
                <a:cubicBezTo>
                  <a:pt x="1102" y="2559"/>
                  <a:pt x="1145" y="2562"/>
                  <a:pt x="1179" y="2568"/>
                </a:cubicBezTo>
                <a:cubicBezTo>
                  <a:pt x="1193" y="2570"/>
                  <a:pt x="1217" y="2579"/>
                  <a:pt x="1227" y="2586"/>
                </a:cubicBezTo>
                <a:cubicBezTo>
                  <a:pt x="1240" y="2594"/>
                  <a:pt x="1269" y="2620"/>
                  <a:pt x="1308" y="2658"/>
                </a:cubicBezTo>
                <a:cubicBezTo>
                  <a:pt x="1402" y="2748"/>
                  <a:pt x="1459" y="2824"/>
                  <a:pt x="1482" y="2890"/>
                </a:cubicBezTo>
                <a:cubicBezTo>
                  <a:pt x="1490" y="2913"/>
                  <a:pt x="1492" y="2924"/>
                  <a:pt x="1494" y="2952"/>
                </a:cubicBezTo>
                <a:cubicBezTo>
                  <a:pt x="1497" y="2984"/>
                  <a:pt x="1501" y="3016"/>
                  <a:pt x="1505" y="3033"/>
                </a:cubicBezTo>
                <a:cubicBezTo>
                  <a:pt x="1505" y="3036"/>
                  <a:pt x="1509" y="3076"/>
                  <a:pt x="1513" y="3130"/>
                </a:cubicBezTo>
                <a:cubicBezTo>
                  <a:pt x="1520" y="3216"/>
                  <a:pt x="1523" y="3246"/>
                  <a:pt x="1529" y="3290"/>
                </a:cubicBezTo>
                <a:cubicBezTo>
                  <a:pt x="1533" y="3313"/>
                  <a:pt x="1539" y="3350"/>
                  <a:pt x="1542" y="3360"/>
                </a:cubicBezTo>
                <a:cubicBezTo>
                  <a:pt x="1543" y="3364"/>
                  <a:pt x="1546" y="3375"/>
                  <a:pt x="1548" y="3384"/>
                </a:cubicBezTo>
                <a:cubicBezTo>
                  <a:pt x="1551" y="3394"/>
                  <a:pt x="1557" y="3414"/>
                  <a:pt x="1563" y="3430"/>
                </a:cubicBezTo>
                <a:cubicBezTo>
                  <a:pt x="1576" y="3467"/>
                  <a:pt x="1592" y="3513"/>
                  <a:pt x="1597" y="3531"/>
                </a:cubicBezTo>
                <a:cubicBezTo>
                  <a:pt x="1599" y="3538"/>
                  <a:pt x="1602" y="3549"/>
                  <a:pt x="1604" y="3556"/>
                </a:cubicBezTo>
                <a:cubicBezTo>
                  <a:pt x="1606" y="3562"/>
                  <a:pt x="1608" y="3571"/>
                  <a:pt x="1609" y="3576"/>
                </a:cubicBezTo>
                <a:cubicBezTo>
                  <a:pt x="1610" y="3581"/>
                  <a:pt x="1613" y="3592"/>
                  <a:pt x="1615" y="3600"/>
                </a:cubicBezTo>
                <a:cubicBezTo>
                  <a:pt x="1624" y="3633"/>
                  <a:pt x="1631" y="3716"/>
                  <a:pt x="1630" y="3772"/>
                </a:cubicBezTo>
                <a:cubicBezTo>
                  <a:pt x="1630" y="3787"/>
                  <a:pt x="1629" y="3803"/>
                  <a:pt x="1629" y="3809"/>
                </a:cubicBezTo>
                <a:cubicBezTo>
                  <a:pt x="1628" y="3854"/>
                  <a:pt x="1613" y="3940"/>
                  <a:pt x="1592" y="4014"/>
                </a:cubicBezTo>
                <a:cubicBezTo>
                  <a:pt x="1590" y="4021"/>
                  <a:pt x="1584" y="4041"/>
                  <a:pt x="1581" y="4049"/>
                </a:cubicBezTo>
                <a:cubicBezTo>
                  <a:pt x="1580" y="4047"/>
                  <a:pt x="1580" y="4043"/>
                  <a:pt x="1579" y="4038"/>
                </a:cubicBezTo>
                <a:cubicBezTo>
                  <a:pt x="1578" y="4019"/>
                  <a:pt x="1564" y="3988"/>
                  <a:pt x="1547" y="3967"/>
                </a:cubicBezTo>
                <a:cubicBezTo>
                  <a:pt x="1542" y="3960"/>
                  <a:pt x="1523" y="3940"/>
                  <a:pt x="1503" y="3922"/>
                </a:cubicBezTo>
                <a:cubicBezTo>
                  <a:pt x="1469" y="3890"/>
                  <a:pt x="1414" y="3828"/>
                  <a:pt x="1388" y="3791"/>
                </a:cubicBezTo>
                <a:cubicBezTo>
                  <a:pt x="1354" y="3743"/>
                  <a:pt x="1310" y="3639"/>
                  <a:pt x="1299" y="3582"/>
                </a:cubicBezTo>
                <a:cubicBezTo>
                  <a:pt x="1296" y="3570"/>
                  <a:pt x="1268" y="3474"/>
                  <a:pt x="1256" y="3440"/>
                </a:cubicBezTo>
                <a:cubicBezTo>
                  <a:pt x="1239" y="3389"/>
                  <a:pt x="1202" y="3319"/>
                  <a:pt x="1174" y="3285"/>
                </a:cubicBezTo>
                <a:cubicBezTo>
                  <a:pt x="1156" y="3264"/>
                  <a:pt x="1117" y="3233"/>
                  <a:pt x="1095" y="3222"/>
                </a:cubicBezTo>
                <a:cubicBezTo>
                  <a:pt x="1081" y="3215"/>
                  <a:pt x="1076" y="3215"/>
                  <a:pt x="1050" y="3217"/>
                </a:cubicBezTo>
                <a:cubicBezTo>
                  <a:pt x="1002" y="3220"/>
                  <a:pt x="945" y="3227"/>
                  <a:pt x="930" y="3232"/>
                </a:cubicBezTo>
                <a:cubicBezTo>
                  <a:pt x="911" y="3238"/>
                  <a:pt x="850" y="3274"/>
                  <a:pt x="831" y="3290"/>
                </a:cubicBezTo>
                <a:cubicBezTo>
                  <a:pt x="814" y="3305"/>
                  <a:pt x="777" y="3347"/>
                  <a:pt x="760" y="3371"/>
                </a:cubicBezTo>
                <a:cubicBezTo>
                  <a:pt x="721" y="3426"/>
                  <a:pt x="712" y="3455"/>
                  <a:pt x="701" y="3550"/>
                </a:cubicBezTo>
                <a:cubicBezTo>
                  <a:pt x="697" y="3587"/>
                  <a:pt x="700" y="3632"/>
                  <a:pt x="707" y="3649"/>
                </a:cubicBezTo>
                <a:cubicBezTo>
                  <a:pt x="708" y="3651"/>
                  <a:pt x="709" y="3653"/>
                  <a:pt x="709" y="3654"/>
                </a:cubicBezTo>
                <a:cubicBezTo>
                  <a:pt x="709" y="3655"/>
                  <a:pt x="708" y="3657"/>
                  <a:pt x="712" y="3665"/>
                </a:cubicBezTo>
                <a:cubicBezTo>
                  <a:pt x="714" y="3669"/>
                  <a:pt x="716" y="3675"/>
                  <a:pt x="716" y="3678"/>
                </a:cubicBezTo>
                <a:cubicBezTo>
                  <a:pt x="718" y="3686"/>
                  <a:pt x="732" y="3725"/>
                  <a:pt x="754" y="3781"/>
                </a:cubicBezTo>
                <a:cubicBezTo>
                  <a:pt x="764" y="3804"/>
                  <a:pt x="774" y="3835"/>
                  <a:pt x="777" y="3849"/>
                </a:cubicBezTo>
                <a:cubicBezTo>
                  <a:pt x="781" y="3863"/>
                  <a:pt x="787" y="3885"/>
                  <a:pt x="792" y="3897"/>
                </a:cubicBezTo>
                <a:cubicBezTo>
                  <a:pt x="799" y="3914"/>
                  <a:pt x="800" y="3918"/>
                  <a:pt x="804" y="3918"/>
                </a:cubicBezTo>
                <a:cubicBezTo>
                  <a:pt x="808" y="3917"/>
                  <a:pt x="809" y="3914"/>
                  <a:pt x="810" y="3910"/>
                </a:cubicBezTo>
                <a:cubicBezTo>
                  <a:pt x="816" y="3892"/>
                  <a:pt x="823" y="3864"/>
                  <a:pt x="822" y="3857"/>
                </a:cubicBezTo>
                <a:cubicBezTo>
                  <a:pt x="821" y="3839"/>
                  <a:pt x="848" y="3745"/>
                  <a:pt x="863" y="3710"/>
                </a:cubicBezTo>
                <a:cubicBezTo>
                  <a:pt x="874" y="3686"/>
                  <a:pt x="881" y="3672"/>
                  <a:pt x="888" y="3660"/>
                </a:cubicBezTo>
                <a:cubicBezTo>
                  <a:pt x="905" y="3631"/>
                  <a:pt x="928" y="3570"/>
                  <a:pt x="936" y="3535"/>
                </a:cubicBezTo>
                <a:cubicBezTo>
                  <a:pt x="942" y="3508"/>
                  <a:pt x="941" y="3482"/>
                  <a:pt x="933" y="3447"/>
                </a:cubicBezTo>
                <a:lnTo>
                  <a:pt x="932" y="3439"/>
                </a:lnTo>
                <a:lnTo>
                  <a:pt x="936" y="3439"/>
                </a:lnTo>
                <a:cubicBezTo>
                  <a:pt x="954" y="3443"/>
                  <a:pt x="980" y="3463"/>
                  <a:pt x="1005" y="3494"/>
                </a:cubicBezTo>
                <a:cubicBezTo>
                  <a:pt x="1024" y="3518"/>
                  <a:pt x="1066" y="3588"/>
                  <a:pt x="1089" y="3636"/>
                </a:cubicBezTo>
                <a:cubicBezTo>
                  <a:pt x="1110" y="3679"/>
                  <a:pt x="1132" y="3718"/>
                  <a:pt x="1154" y="3747"/>
                </a:cubicBezTo>
                <a:cubicBezTo>
                  <a:pt x="1189" y="3794"/>
                  <a:pt x="1192" y="3798"/>
                  <a:pt x="1195" y="3799"/>
                </a:cubicBezTo>
                <a:cubicBezTo>
                  <a:pt x="1195" y="3799"/>
                  <a:pt x="1196" y="3800"/>
                  <a:pt x="1196" y="3801"/>
                </a:cubicBezTo>
                <a:cubicBezTo>
                  <a:pt x="1196" y="3804"/>
                  <a:pt x="1199" y="3809"/>
                  <a:pt x="1202" y="3812"/>
                </a:cubicBezTo>
                <a:cubicBezTo>
                  <a:pt x="1204" y="3815"/>
                  <a:pt x="1212" y="3826"/>
                  <a:pt x="1220" y="3837"/>
                </a:cubicBezTo>
                <a:cubicBezTo>
                  <a:pt x="1252" y="3884"/>
                  <a:pt x="1271" y="3896"/>
                  <a:pt x="1335" y="3909"/>
                </a:cubicBezTo>
                <a:cubicBezTo>
                  <a:pt x="1355" y="3912"/>
                  <a:pt x="1376" y="3916"/>
                  <a:pt x="1380" y="3917"/>
                </a:cubicBezTo>
                <a:cubicBezTo>
                  <a:pt x="1393" y="3920"/>
                  <a:pt x="1477" y="3949"/>
                  <a:pt x="1496" y="3957"/>
                </a:cubicBezTo>
                <a:cubicBezTo>
                  <a:pt x="1523" y="3968"/>
                  <a:pt x="1540" y="3990"/>
                  <a:pt x="1555" y="4028"/>
                </a:cubicBezTo>
                <a:cubicBezTo>
                  <a:pt x="1561" y="4046"/>
                  <a:pt x="1562" y="4053"/>
                  <a:pt x="1562" y="4082"/>
                </a:cubicBezTo>
                <a:lnTo>
                  <a:pt x="1563" y="4115"/>
                </a:lnTo>
                <a:lnTo>
                  <a:pt x="1539" y="4171"/>
                </a:lnTo>
                <a:cubicBezTo>
                  <a:pt x="1510" y="4240"/>
                  <a:pt x="1489" y="4288"/>
                  <a:pt x="1474" y="4317"/>
                </a:cubicBezTo>
                <a:cubicBezTo>
                  <a:pt x="1468" y="4327"/>
                  <a:pt x="1462" y="4339"/>
                  <a:pt x="1462" y="4343"/>
                </a:cubicBezTo>
                <a:cubicBezTo>
                  <a:pt x="1462" y="4343"/>
                  <a:pt x="1461" y="4345"/>
                  <a:pt x="1459" y="4348"/>
                </a:cubicBezTo>
                <a:cubicBezTo>
                  <a:pt x="1456" y="4352"/>
                  <a:pt x="1449" y="4366"/>
                  <a:pt x="1416" y="4439"/>
                </a:cubicBezTo>
                <a:cubicBezTo>
                  <a:pt x="1406" y="4461"/>
                  <a:pt x="1377" y="4519"/>
                  <a:pt x="1364" y="4544"/>
                </a:cubicBezTo>
                <a:cubicBezTo>
                  <a:pt x="1361" y="4550"/>
                  <a:pt x="1358" y="4556"/>
                  <a:pt x="1357" y="4559"/>
                </a:cubicBezTo>
                <a:cubicBezTo>
                  <a:pt x="1352" y="4571"/>
                  <a:pt x="1332" y="4602"/>
                  <a:pt x="1324" y="4613"/>
                </a:cubicBezTo>
                <a:cubicBezTo>
                  <a:pt x="1322" y="4608"/>
                  <a:pt x="1320" y="4602"/>
                  <a:pt x="1318" y="4594"/>
                </a:cubicBezTo>
                <a:cubicBezTo>
                  <a:pt x="1310" y="4570"/>
                  <a:pt x="1303" y="4552"/>
                  <a:pt x="1271" y="4473"/>
                </a:cubicBezTo>
                <a:cubicBezTo>
                  <a:pt x="1249" y="4416"/>
                  <a:pt x="1241" y="4391"/>
                  <a:pt x="1231" y="4345"/>
                </a:cubicBezTo>
                <a:cubicBezTo>
                  <a:pt x="1227" y="4326"/>
                  <a:pt x="1221" y="4314"/>
                  <a:pt x="1212" y="4309"/>
                </a:cubicBezTo>
                <a:cubicBezTo>
                  <a:pt x="1207" y="4306"/>
                  <a:pt x="1202" y="4305"/>
                  <a:pt x="1196" y="4307"/>
                </a:cubicBezTo>
                <a:cubicBezTo>
                  <a:pt x="1189" y="4309"/>
                  <a:pt x="1184" y="4314"/>
                  <a:pt x="1181" y="4321"/>
                </a:cubicBezTo>
                <a:cubicBezTo>
                  <a:pt x="1176" y="4335"/>
                  <a:pt x="1183" y="4357"/>
                  <a:pt x="1201" y="4383"/>
                </a:cubicBezTo>
                <a:cubicBezTo>
                  <a:pt x="1221" y="4413"/>
                  <a:pt x="1230" y="4431"/>
                  <a:pt x="1256" y="4497"/>
                </a:cubicBezTo>
                <a:cubicBezTo>
                  <a:pt x="1277" y="4548"/>
                  <a:pt x="1289" y="4583"/>
                  <a:pt x="1302" y="4623"/>
                </a:cubicBezTo>
                <a:lnTo>
                  <a:pt x="1308" y="4643"/>
                </a:lnTo>
                <a:lnTo>
                  <a:pt x="1288" y="4677"/>
                </a:lnTo>
                <a:cubicBezTo>
                  <a:pt x="1265" y="4715"/>
                  <a:pt x="1196" y="4833"/>
                  <a:pt x="1191" y="4843"/>
                </a:cubicBezTo>
                <a:cubicBezTo>
                  <a:pt x="1167" y="4888"/>
                  <a:pt x="1143" y="4944"/>
                  <a:pt x="1127" y="4998"/>
                </a:cubicBezTo>
                <a:cubicBezTo>
                  <a:pt x="1117" y="5031"/>
                  <a:pt x="1110" y="5058"/>
                  <a:pt x="1109" y="5063"/>
                </a:cubicBezTo>
                <a:cubicBezTo>
                  <a:pt x="1108" y="5065"/>
                  <a:pt x="1106" y="5074"/>
                  <a:pt x="1103" y="5084"/>
                </a:cubicBezTo>
                <a:cubicBezTo>
                  <a:pt x="1096" y="5107"/>
                  <a:pt x="1076" y="5188"/>
                  <a:pt x="1075" y="5197"/>
                </a:cubicBezTo>
                <a:cubicBezTo>
                  <a:pt x="1075" y="5201"/>
                  <a:pt x="1073" y="5207"/>
                  <a:pt x="1072" y="5211"/>
                </a:cubicBezTo>
                <a:cubicBezTo>
                  <a:pt x="1070" y="5218"/>
                  <a:pt x="1053" y="5295"/>
                  <a:pt x="1049" y="5315"/>
                </a:cubicBezTo>
                <a:cubicBezTo>
                  <a:pt x="1048" y="5317"/>
                  <a:pt x="1041" y="5354"/>
                  <a:pt x="1033" y="5395"/>
                </a:cubicBezTo>
                <a:cubicBezTo>
                  <a:pt x="1026" y="5429"/>
                  <a:pt x="1020" y="5460"/>
                  <a:pt x="1018" y="5472"/>
                </a:cubicBezTo>
                <a:cubicBezTo>
                  <a:pt x="1018" y="5470"/>
                  <a:pt x="1017" y="5468"/>
                  <a:pt x="1017" y="5465"/>
                </a:cubicBezTo>
                <a:cubicBezTo>
                  <a:pt x="1015" y="5452"/>
                  <a:pt x="1006" y="5421"/>
                  <a:pt x="995" y="5392"/>
                </a:cubicBezTo>
                <a:cubicBezTo>
                  <a:pt x="985" y="5364"/>
                  <a:pt x="975" y="5334"/>
                  <a:pt x="972" y="5325"/>
                </a:cubicBezTo>
                <a:cubicBezTo>
                  <a:pt x="965" y="5302"/>
                  <a:pt x="959" y="5257"/>
                  <a:pt x="960" y="5238"/>
                </a:cubicBezTo>
                <a:cubicBezTo>
                  <a:pt x="962" y="5209"/>
                  <a:pt x="979" y="5153"/>
                  <a:pt x="1010" y="5066"/>
                </a:cubicBezTo>
                <a:cubicBezTo>
                  <a:pt x="1016" y="5051"/>
                  <a:pt x="1029" y="5008"/>
                  <a:pt x="1043" y="4959"/>
                </a:cubicBezTo>
                <a:cubicBezTo>
                  <a:pt x="1050" y="4934"/>
                  <a:pt x="1061" y="4896"/>
                  <a:pt x="1068" y="4874"/>
                </a:cubicBezTo>
                <a:cubicBezTo>
                  <a:pt x="1085" y="4814"/>
                  <a:pt x="1101" y="4751"/>
                  <a:pt x="1113" y="4691"/>
                </a:cubicBezTo>
                <a:cubicBezTo>
                  <a:pt x="1117" y="4668"/>
                  <a:pt x="1118" y="4656"/>
                  <a:pt x="1116" y="4621"/>
                </a:cubicBezTo>
                <a:cubicBezTo>
                  <a:pt x="1109" y="4519"/>
                  <a:pt x="1076" y="4429"/>
                  <a:pt x="1025" y="4374"/>
                </a:cubicBezTo>
                <a:cubicBezTo>
                  <a:pt x="1022" y="4370"/>
                  <a:pt x="1003" y="4353"/>
                  <a:pt x="983" y="4335"/>
                </a:cubicBezTo>
                <a:cubicBezTo>
                  <a:pt x="945" y="4299"/>
                  <a:pt x="925" y="4279"/>
                  <a:pt x="910" y="4259"/>
                </a:cubicBezTo>
                <a:cubicBezTo>
                  <a:pt x="901" y="4245"/>
                  <a:pt x="832" y="4128"/>
                  <a:pt x="829" y="4119"/>
                </a:cubicBezTo>
                <a:cubicBezTo>
                  <a:pt x="828" y="4114"/>
                  <a:pt x="819" y="4103"/>
                  <a:pt x="814" y="4102"/>
                </a:cubicBezTo>
                <a:cubicBezTo>
                  <a:pt x="812" y="4101"/>
                  <a:pt x="810" y="4101"/>
                  <a:pt x="809" y="4103"/>
                </a:cubicBezTo>
                <a:cubicBezTo>
                  <a:pt x="803" y="4110"/>
                  <a:pt x="798" y="4156"/>
                  <a:pt x="799" y="4175"/>
                </a:cubicBezTo>
                <a:cubicBezTo>
                  <a:pt x="800" y="4201"/>
                  <a:pt x="796" y="4233"/>
                  <a:pt x="788" y="4259"/>
                </a:cubicBezTo>
                <a:cubicBezTo>
                  <a:pt x="772" y="4307"/>
                  <a:pt x="767" y="4378"/>
                  <a:pt x="777" y="4408"/>
                </a:cubicBezTo>
                <a:cubicBezTo>
                  <a:pt x="779" y="4414"/>
                  <a:pt x="788" y="4428"/>
                  <a:pt x="796" y="4439"/>
                </a:cubicBezTo>
                <a:cubicBezTo>
                  <a:pt x="812" y="4459"/>
                  <a:pt x="843" y="4514"/>
                  <a:pt x="861" y="4552"/>
                </a:cubicBezTo>
                <a:lnTo>
                  <a:pt x="866" y="4562"/>
                </a:lnTo>
                <a:cubicBezTo>
                  <a:pt x="870" y="4570"/>
                  <a:pt x="873" y="4578"/>
                  <a:pt x="874" y="4580"/>
                </a:cubicBezTo>
                <a:cubicBezTo>
                  <a:pt x="876" y="4583"/>
                  <a:pt x="882" y="4595"/>
                  <a:pt x="888" y="4606"/>
                </a:cubicBezTo>
                <a:cubicBezTo>
                  <a:pt x="900" y="4627"/>
                  <a:pt x="912" y="4659"/>
                  <a:pt x="922" y="4697"/>
                </a:cubicBezTo>
                <a:cubicBezTo>
                  <a:pt x="927" y="4716"/>
                  <a:pt x="928" y="4726"/>
                  <a:pt x="928" y="4774"/>
                </a:cubicBezTo>
                <a:cubicBezTo>
                  <a:pt x="928" y="4831"/>
                  <a:pt x="924" y="4894"/>
                  <a:pt x="918" y="4924"/>
                </a:cubicBezTo>
                <a:cubicBezTo>
                  <a:pt x="895" y="5035"/>
                  <a:pt x="894" y="5040"/>
                  <a:pt x="897" y="5088"/>
                </a:cubicBezTo>
                <a:cubicBezTo>
                  <a:pt x="904" y="5198"/>
                  <a:pt x="913" y="5237"/>
                  <a:pt x="962" y="5367"/>
                </a:cubicBezTo>
                <a:lnTo>
                  <a:pt x="991" y="5444"/>
                </a:lnTo>
                <a:lnTo>
                  <a:pt x="994" y="5503"/>
                </a:lnTo>
                <a:cubicBezTo>
                  <a:pt x="998" y="5558"/>
                  <a:pt x="998" y="5564"/>
                  <a:pt x="992" y="5586"/>
                </a:cubicBezTo>
                <a:cubicBezTo>
                  <a:pt x="987" y="5611"/>
                  <a:pt x="962" y="5706"/>
                  <a:pt x="958" y="5717"/>
                </a:cubicBezTo>
                <a:cubicBezTo>
                  <a:pt x="956" y="5723"/>
                  <a:pt x="953" y="5734"/>
                  <a:pt x="952" y="5737"/>
                </a:cubicBezTo>
                <a:cubicBezTo>
                  <a:pt x="951" y="5740"/>
                  <a:pt x="939" y="5772"/>
                  <a:pt x="931" y="5794"/>
                </a:cubicBezTo>
                <a:cubicBezTo>
                  <a:pt x="928" y="5802"/>
                  <a:pt x="925" y="5809"/>
                  <a:pt x="925" y="5811"/>
                </a:cubicBezTo>
                <a:cubicBezTo>
                  <a:pt x="922" y="5820"/>
                  <a:pt x="893" y="5878"/>
                  <a:pt x="882" y="5897"/>
                </a:cubicBezTo>
                <a:cubicBezTo>
                  <a:pt x="839" y="5972"/>
                  <a:pt x="767" y="6043"/>
                  <a:pt x="662" y="6117"/>
                </a:cubicBezTo>
                <a:cubicBezTo>
                  <a:pt x="633" y="6136"/>
                  <a:pt x="566" y="6177"/>
                  <a:pt x="545" y="6188"/>
                </a:cubicBezTo>
                <a:cubicBezTo>
                  <a:pt x="546" y="6186"/>
                  <a:pt x="547" y="6183"/>
                  <a:pt x="548" y="6181"/>
                </a:cubicBezTo>
                <a:cubicBezTo>
                  <a:pt x="569" y="6139"/>
                  <a:pt x="590" y="6081"/>
                  <a:pt x="601" y="6029"/>
                </a:cubicBezTo>
                <a:cubicBezTo>
                  <a:pt x="614" y="5975"/>
                  <a:pt x="618" y="5939"/>
                  <a:pt x="617" y="5894"/>
                </a:cubicBezTo>
                <a:cubicBezTo>
                  <a:pt x="617" y="5861"/>
                  <a:pt x="618" y="5837"/>
                  <a:pt x="621" y="5810"/>
                </a:cubicBezTo>
                <a:cubicBezTo>
                  <a:pt x="624" y="5785"/>
                  <a:pt x="636" y="5730"/>
                  <a:pt x="650" y="5681"/>
                </a:cubicBezTo>
                <a:cubicBezTo>
                  <a:pt x="676" y="5588"/>
                  <a:pt x="678" y="5580"/>
                  <a:pt x="685" y="5538"/>
                </a:cubicBezTo>
                <a:cubicBezTo>
                  <a:pt x="697" y="5462"/>
                  <a:pt x="689" y="5394"/>
                  <a:pt x="661" y="5341"/>
                </a:cubicBezTo>
                <a:cubicBezTo>
                  <a:pt x="657" y="5333"/>
                  <a:pt x="654" y="5326"/>
                  <a:pt x="653" y="5325"/>
                </a:cubicBezTo>
                <a:lnTo>
                  <a:pt x="653" y="5325"/>
                </a:lnTo>
                <a:cubicBezTo>
                  <a:pt x="653" y="5323"/>
                  <a:pt x="647" y="5314"/>
                  <a:pt x="642" y="5307"/>
                </a:cubicBezTo>
                <a:cubicBezTo>
                  <a:pt x="636" y="5299"/>
                  <a:pt x="629" y="5289"/>
                  <a:pt x="627" y="5284"/>
                </a:cubicBezTo>
                <a:cubicBezTo>
                  <a:pt x="618" y="5270"/>
                  <a:pt x="564" y="5223"/>
                  <a:pt x="534" y="5204"/>
                </a:cubicBezTo>
                <a:cubicBezTo>
                  <a:pt x="500" y="5183"/>
                  <a:pt x="469" y="5170"/>
                  <a:pt x="436" y="5163"/>
                </a:cubicBezTo>
                <a:cubicBezTo>
                  <a:pt x="398" y="5155"/>
                  <a:pt x="385" y="5154"/>
                  <a:pt x="317" y="5158"/>
                </a:cubicBezTo>
                <a:cubicBezTo>
                  <a:pt x="258" y="5162"/>
                  <a:pt x="247" y="5164"/>
                  <a:pt x="215" y="5176"/>
                </a:cubicBezTo>
                <a:cubicBezTo>
                  <a:pt x="206" y="5179"/>
                  <a:pt x="194" y="5182"/>
                  <a:pt x="188" y="5184"/>
                </a:cubicBezTo>
                <a:cubicBezTo>
                  <a:pt x="188" y="5184"/>
                  <a:pt x="178" y="5186"/>
                  <a:pt x="175" y="5188"/>
                </a:cubicBezTo>
                <a:cubicBezTo>
                  <a:pt x="174" y="5188"/>
                  <a:pt x="171" y="5190"/>
                  <a:pt x="166" y="5191"/>
                </a:cubicBezTo>
                <a:cubicBezTo>
                  <a:pt x="154" y="5194"/>
                  <a:pt x="128" y="5208"/>
                  <a:pt x="112" y="5220"/>
                </a:cubicBezTo>
                <a:cubicBezTo>
                  <a:pt x="62" y="5259"/>
                  <a:pt x="49" y="5305"/>
                  <a:pt x="70" y="5364"/>
                </a:cubicBezTo>
                <a:cubicBezTo>
                  <a:pt x="79" y="5389"/>
                  <a:pt x="96" y="5411"/>
                  <a:pt x="116" y="5423"/>
                </a:cubicBezTo>
                <a:cubicBezTo>
                  <a:pt x="120" y="5425"/>
                  <a:pt x="129" y="5431"/>
                  <a:pt x="136" y="5435"/>
                </a:cubicBezTo>
                <a:cubicBezTo>
                  <a:pt x="143" y="5439"/>
                  <a:pt x="153" y="5448"/>
                  <a:pt x="158" y="5456"/>
                </a:cubicBezTo>
                <a:cubicBezTo>
                  <a:pt x="169" y="5470"/>
                  <a:pt x="170" y="5470"/>
                  <a:pt x="172" y="5470"/>
                </a:cubicBezTo>
                <a:lnTo>
                  <a:pt x="174" y="5470"/>
                </a:lnTo>
                <a:lnTo>
                  <a:pt x="175" y="5469"/>
                </a:lnTo>
                <a:cubicBezTo>
                  <a:pt x="175" y="5468"/>
                  <a:pt x="176" y="5467"/>
                  <a:pt x="180" y="5418"/>
                </a:cubicBezTo>
                <a:cubicBezTo>
                  <a:pt x="184" y="5361"/>
                  <a:pt x="185" y="5354"/>
                  <a:pt x="197" y="5321"/>
                </a:cubicBezTo>
                <a:cubicBezTo>
                  <a:pt x="214" y="5272"/>
                  <a:pt x="243" y="5229"/>
                  <a:pt x="257" y="5223"/>
                </a:cubicBezTo>
                <a:cubicBezTo>
                  <a:pt x="269" y="5218"/>
                  <a:pt x="279" y="5220"/>
                  <a:pt x="306" y="5231"/>
                </a:cubicBezTo>
                <a:cubicBezTo>
                  <a:pt x="324" y="5238"/>
                  <a:pt x="350" y="5256"/>
                  <a:pt x="352" y="5261"/>
                </a:cubicBezTo>
                <a:cubicBezTo>
                  <a:pt x="353" y="5264"/>
                  <a:pt x="357" y="5269"/>
                  <a:pt x="359" y="5272"/>
                </a:cubicBezTo>
                <a:cubicBezTo>
                  <a:pt x="367" y="5282"/>
                  <a:pt x="385" y="5325"/>
                  <a:pt x="393" y="5355"/>
                </a:cubicBezTo>
                <a:cubicBezTo>
                  <a:pt x="400" y="5383"/>
                  <a:pt x="409" y="5399"/>
                  <a:pt x="433" y="5433"/>
                </a:cubicBezTo>
                <a:cubicBezTo>
                  <a:pt x="443" y="5448"/>
                  <a:pt x="450" y="5459"/>
                  <a:pt x="451" y="5461"/>
                </a:cubicBezTo>
                <a:cubicBezTo>
                  <a:pt x="451" y="5464"/>
                  <a:pt x="455" y="5479"/>
                  <a:pt x="459" y="5492"/>
                </a:cubicBezTo>
                <a:cubicBezTo>
                  <a:pt x="463" y="5506"/>
                  <a:pt x="467" y="5528"/>
                  <a:pt x="469" y="5540"/>
                </a:cubicBezTo>
                <a:cubicBezTo>
                  <a:pt x="471" y="5552"/>
                  <a:pt x="473" y="5565"/>
                  <a:pt x="474" y="5568"/>
                </a:cubicBezTo>
                <a:cubicBezTo>
                  <a:pt x="475" y="5572"/>
                  <a:pt x="478" y="5582"/>
                  <a:pt x="480" y="5592"/>
                </a:cubicBezTo>
                <a:cubicBezTo>
                  <a:pt x="483" y="5602"/>
                  <a:pt x="490" y="5624"/>
                  <a:pt x="496" y="5641"/>
                </a:cubicBezTo>
                <a:cubicBezTo>
                  <a:pt x="516" y="5698"/>
                  <a:pt x="518" y="5713"/>
                  <a:pt x="517" y="5774"/>
                </a:cubicBezTo>
                <a:cubicBezTo>
                  <a:pt x="516" y="5788"/>
                  <a:pt x="518" y="5812"/>
                  <a:pt x="521" y="5828"/>
                </a:cubicBezTo>
                <a:cubicBezTo>
                  <a:pt x="527" y="5858"/>
                  <a:pt x="548" y="5916"/>
                  <a:pt x="563" y="5941"/>
                </a:cubicBezTo>
                <a:cubicBezTo>
                  <a:pt x="574" y="5960"/>
                  <a:pt x="582" y="5983"/>
                  <a:pt x="583" y="5998"/>
                </a:cubicBezTo>
                <a:cubicBezTo>
                  <a:pt x="583" y="6005"/>
                  <a:pt x="581" y="6019"/>
                  <a:pt x="577" y="6029"/>
                </a:cubicBezTo>
                <a:cubicBezTo>
                  <a:pt x="574" y="6039"/>
                  <a:pt x="570" y="6053"/>
                  <a:pt x="570" y="6059"/>
                </a:cubicBezTo>
                <a:cubicBezTo>
                  <a:pt x="566" y="6084"/>
                  <a:pt x="535" y="6164"/>
                  <a:pt x="518" y="6191"/>
                </a:cubicBezTo>
                <a:cubicBezTo>
                  <a:pt x="508" y="6207"/>
                  <a:pt x="501" y="6211"/>
                  <a:pt x="451" y="6234"/>
                </a:cubicBezTo>
                <a:cubicBezTo>
                  <a:pt x="373" y="6269"/>
                  <a:pt x="270" y="6308"/>
                  <a:pt x="195" y="6331"/>
                </a:cubicBezTo>
                <a:cubicBezTo>
                  <a:pt x="144" y="6346"/>
                  <a:pt x="131" y="6349"/>
                  <a:pt x="76" y="6361"/>
                </a:cubicBezTo>
                <a:cubicBezTo>
                  <a:pt x="27" y="6371"/>
                  <a:pt x="6" y="6379"/>
                  <a:pt x="1" y="6390"/>
                </a:cubicBezTo>
                <a:cubicBezTo>
                  <a:pt x="-1" y="6394"/>
                  <a:pt x="0" y="6398"/>
                  <a:pt x="2" y="6402"/>
                </a:cubicBezTo>
                <a:cubicBezTo>
                  <a:pt x="4" y="6405"/>
                  <a:pt x="7" y="6408"/>
                  <a:pt x="11" y="6408"/>
                </a:cubicBezTo>
                <a:lnTo>
                  <a:pt x="11" y="6408"/>
                </a:lnTo>
                <a:cubicBezTo>
                  <a:pt x="15" y="6408"/>
                  <a:pt x="19" y="6405"/>
                  <a:pt x="22" y="6402"/>
                </a:cubicBezTo>
                <a:cubicBezTo>
                  <a:pt x="27" y="6395"/>
                  <a:pt x="43" y="6390"/>
                  <a:pt x="95" y="6380"/>
                </a:cubicBezTo>
                <a:cubicBezTo>
                  <a:pt x="201" y="6358"/>
                  <a:pt x="337" y="6310"/>
                  <a:pt x="469" y="6250"/>
                </a:cubicBezTo>
                <a:cubicBezTo>
                  <a:pt x="492" y="6239"/>
                  <a:pt x="510" y="6231"/>
                  <a:pt x="512" y="6231"/>
                </a:cubicBezTo>
                <a:cubicBezTo>
                  <a:pt x="514" y="6230"/>
                  <a:pt x="517" y="6229"/>
                  <a:pt x="518" y="6227"/>
                </a:cubicBezTo>
                <a:cubicBezTo>
                  <a:pt x="519" y="6226"/>
                  <a:pt x="526" y="6223"/>
                  <a:pt x="534" y="6219"/>
                </a:cubicBezTo>
                <a:cubicBezTo>
                  <a:pt x="667" y="6152"/>
                  <a:pt x="801" y="6048"/>
                  <a:pt x="868" y="5959"/>
                </a:cubicBezTo>
                <a:cubicBezTo>
                  <a:pt x="883" y="5938"/>
                  <a:pt x="896" y="5917"/>
                  <a:pt x="916" y="5882"/>
                </a:cubicBezTo>
                <a:cubicBezTo>
                  <a:pt x="937" y="5844"/>
                  <a:pt x="943" y="5836"/>
                  <a:pt x="972" y="5811"/>
                </a:cubicBezTo>
                <a:cubicBezTo>
                  <a:pt x="1000" y="5787"/>
                  <a:pt x="1014" y="5779"/>
                  <a:pt x="1039" y="5772"/>
                </a:cubicBezTo>
                <a:cubicBezTo>
                  <a:pt x="1082" y="5762"/>
                  <a:pt x="1106" y="5759"/>
                  <a:pt x="1211" y="5748"/>
                </a:cubicBezTo>
                <a:cubicBezTo>
                  <a:pt x="1265" y="5743"/>
                  <a:pt x="1298" y="5737"/>
                  <a:pt x="1336" y="5726"/>
                </a:cubicBezTo>
                <a:cubicBezTo>
                  <a:pt x="1339" y="5725"/>
                  <a:pt x="1351" y="5721"/>
                  <a:pt x="1362" y="5718"/>
                </a:cubicBezTo>
                <a:cubicBezTo>
                  <a:pt x="1381" y="5713"/>
                  <a:pt x="1408" y="5704"/>
                  <a:pt x="1420" y="5699"/>
                </a:cubicBezTo>
                <a:cubicBezTo>
                  <a:pt x="1426" y="5696"/>
                  <a:pt x="1429" y="5695"/>
                  <a:pt x="1438" y="5693"/>
                </a:cubicBezTo>
                <a:cubicBezTo>
                  <a:pt x="1442" y="5692"/>
                  <a:pt x="1450" y="5689"/>
                  <a:pt x="1454" y="5687"/>
                </a:cubicBezTo>
                <a:cubicBezTo>
                  <a:pt x="1459" y="5685"/>
                  <a:pt x="1465" y="5682"/>
                  <a:pt x="1467" y="5682"/>
                </a:cubicBezTo>
                <a:cubicBezTo>
                  <a:pt x="1483" y="5678"/>
                  <a:pt x="1546" y="5650"/>
                  <a:pt x="1567" y="5638"/>
                </a:cubicBezTo>
                <a:cubicBezTo>
                  <a:pt x="1606" y="5616"/>
                  <a:pt x="1624" y="5600"/>
                  <a:pt x="1676" y="5538"/>
                </a:cubicBezTo>
                <a:cubicBezTo>
                  <a:pt x="1744" y="5455"/>
                  <a:pt x="1766" y="5424"/>
                  <a:pt x="1785" y="5382"/>
                </a:cubicBezTo>
                <a:cubicBezTo>
                  <a:pt x="1803" y="5344"/>
                  <a:pt x="1810" y="5332"/>
                  <a:pt x="1835" y="5304"/>
                </a:cubicBezTo>
                <a:cubicBezTo>
                  <a:pt x="1881" y="5252"/>
                  <a:pt x="1928" y="5221"/>
                  <a:pt x="2008" y="5187"/>
                </a:cubicBezTo>
                <a:cubicBezTo>
                  <a:pt x="2061" y="5165"/>
                  <a:pt x="2065" y="5159"/>
                  <a:pt x="2064" y="5153"/>
                </a:cubicBezTo>
                <a:cubicBezTo>
                  <a:pt x="2063" y="5150"/>
                  <a:pt x="2059" y="5148"/>
                  <a:pt x="2055" y="5148"/>
                </a:cubicBezTo>
                <a:cubicBezTo>
                  <a:pt x="2052" y="5148"/>
                  <a:pt x="2036" y="5148"/>
                  <a:pt x="2018" y="5148"/>
                </a:cubicBezTo>
                <a:cubicBezTo>
                  <a:pt x="2001" y="5148"/>
                  <a:pt x="1983" y="5147"/>
                  <a:pt x="1979" y="5147"/>
                </a:cubicBezTo>
                <a:cubicBezTo>
                  <a:pt x="1975" y="5146"/>
                  <a:pt x="1963" y="5146"/>
                  <a:pt x="1952" y="5145"/>
                </a:cubicBezTo>
                <a:cubicBezTo>
                  <a:pt x="1942" y="5145"/>
                  <a:pt x="1927" y="5144"/>
                  <a:pt x="1919" y="5143"/>
                </a:cubicBezTo>
                <a:cubicBezTo>
                  <a:pt x="1912" y="5142"/>
                  <a:pt x="1891" y="5140"/>
                  <a:pt x="1874" y="5138"/>
                </a:cubicBezTo>
                <a:cubicBezTo>
                  <a:pt x="1857" y="5136"/>
                  <a:pt x="1834" y="5134"/>
                  <a:pt x="1824" y="5132"/>
                </a:cubicBezTo>
                <a:cubicBezTo>
                  <a:pt x="1793" y="5127"/>
                  <a:pt x="1725" y="5124"/>
                  <a:pt x="1704" y="5127"/>
                </a:cubicBezTo>
                <a:cubicBezTo>
                  <a:pt x="1645" y="5136"/>
                  <a:pt x="1593" y="5167"/>
                  <a:pt x="1542" y="5225"/>
                </a:cubicBezTo>
                <a:cubicBezTo>
                  <a:pt x="1516" y="5255"/>
                  <a:pt x="1482" y="5296"/>
                  <a:pt x="1468" y="5314"/>
                </a:cubicBezTo>
                <a:cubicBezTo>
                  <a:pt x="1463" y="5321"/>
                  <a:pt x="1451" y="5335"/>
                  <a:pt x="1442" y="5346"/>
                </a:cubicBezTo>
                <a:cubicBezTo>
                  <a:pt x="1417" y="5376"/>
                  <a:pt x="1398" y="5402"/>
                  <a:pt x="1380" y="5428"/>
                </a:cubicBezTo>
                <a:cubicBezTo>
                  <a:pt x="1359" y="5460"/>
                  <a:pt x="1341" y="5483"/>
                  <a:pt x="1327" y="5499"/>
                </a:cubicBezTo>
                <a:cubicBezTo>
                  <a:pt x="1320" y="5506"/>
                  <a:pt x="1313" y="5513"/>
                  <a:pt x="1311" y="5515"/>
                </a:cubicBezTo>
                <a:cubicBezTo>
                  <a:pt x="1309" y="5517"/>
                  <a:pt x="1282" y="5542"/>
                  <a:pt x="1264" y="5558"/>
                </a:cubicBezTo>
                <a:cubicBezTo>
                  <a:pt x="1258" y="5564"/>
                  <a:pt x="1162" y="5631"/>
                  <a:pt x="1148" y="5639"/>
                </a:cubicBezTo>
                <a:cubicBezTo>
                  <a:pt x="1144" y="5641"/>
                  <a:pt x="1140" y="5645"/>
                  <a:pt x="1137" y="5647"/>
                </a:cubicBezTo>
                <a:cubicBezTo>
                  <a:pt x="1136" y="5649"/>
                  <a:pt x="1129" y="5655"/>
                  <a:pt x="1121" y="5660"/>
                </a:cubicBezTo>
                <a:cubicBezTo>
                  <a:pt x="1114" y="5666"/>
                  <a:pt x="1095" y="5684"/>
                  <a:pt x="1080" y="5701"/>
                </a:cubicBezTo>
                <a:cubicBezTo>
                  <a:pt x="1065" y="5719"/>
                  <a:pt x="1054" y="5730"/>
                  <a:pt x="1052" y="5732"/>
                </a:cubicBezTo>
                <a:cubicBezTo>
                  <a:pt x="1048" y="5733"/>
                  <a:pt x="1038" y="5741"/>
                  <a:pt x="1035" y="5744"/>
                </a:cubicBezTo>
                <a:cubicBezTo>
                  <a:pt x="1029" y="5750"/>
                  <a:pt x="1017" y="5757"/>
                  <a:pt x="1010" y="5760"/>
                </a:cubicBezTo>
                <a:cubicBezTo>
                  <a:pt x="992" y="5766"/>
                  <a:pt x="978" y="5775"/>
                  <a:pt x="962" y="5789"/>
                </a:cubicBezTo>
                <a:cubicBezTo>
                  <a:pt x="958" y="5793"/>
                  <a:pt x="955" y="5796"/>
                  <a:pt x="952" y="5798"/>
                </a:cubicBezTo>
                <a:cubicBezTo>
                  <a:pt x="953" y="5796"/>
                  <a:pt x="954" y="5794"/>
                  <a:pt x="956" y="5791"/>
                </a:cubicBezTo>
                <a:cubicBezTo>
                  <a:pt x="965" y="5774"/>
                  <a:pt x="1020" y="5580"/>
                  <a:pt x="1025" y="5546"/>
                </a:cubicBezTo>
                <a:cubicBezTo>
                  <a:pt x="1025" y="5544"/>
                  <a:pt x="1028" y="5530"/>
                  <a:pt x="1032" y="5514"/>
                </a:cubicBezTo>
                <a:cubicBezTo>
                  <a:pt x="1040" y="5478"/>
                  <a:pt x="1041" y="5470"/>
                  <a:pt x="1047" y="5441"/>
                </a:cubicBezTo>
                <a:cubicBezTo>
                  <a:pt x="1049" y="5428"/>
                  <a:pt x="1055" y="5399"/>
                  <a:pt x="1060" y="5376"/>
                </a:cubicBezTo>
                <a:lnTo>
                  <a:pt x="1061" y="5371"/>
                </a:lnTo>
                <a:cubicBezTo>
                  <a:pt x="1066" y="5342"/>
                  <a:pt x="1070" y="5324"/>
                  <a:pt x="1072" y="5315"/>
                </a:cubicBezTo>
                <a:lnTo>
                  <a:pt x="1072" y="5313"/>
                </a:lnTo>
                <a:cubicBezTo>
                  <a:pt x="1080" y="5267"/>
                  <a:pt x="1145" y="5153"/>
                  <a:pt x="1196" y="5096"/>
                </a:cubicBezTo>
                <a:cubicBezTo>
                  <a:pt x="1248" y="5037"/>
                  <a:pt x="1312" y="5005"/>
                  <a:pt x="1450" y="4968"/>
                </a:cubicBezTo>
                <a:cubicBezTo>
                  <a:pt x="1526" y="4947"/>
                  <a:pt x="1543" y="4941"/>
                  <a:pt x="1676" y="4889"/>
                </a:cubicBezTo>
                <a:cubicBezTo>
                  <a:pt x="1759" y="4856"/>
                  <a:pt x="1807" y="4823"/>
                  <a:pt x="1836" y="4780"/>
                </a:cubicBezTo>
                <a:cubicBezTo>
                  <a:pt x="1874" y="4726"/>
                  <a:pt x="1909" y="4681"/>
                  <a:pt x="1949" y="4636"/>
                </a:cubicBezTo>
                <a:cubicBezTo>
                  <a:pt x="2014" y="4561"/>
                  <a:pt x="2042" y="4536"/>
                  <a:pt x="2097" y="4501"/>
                </a:cubicBezTo>
                <a:cubicBezTo>
                  <a:pt x="2135" y="4476"/>
                  <a:pt x="2180" y="4460"/>
                  <a:pt x="2226" y="4456"/>
                </a:cubicBezTo>
                <a:cubicBezTo>
                  <a:pt x="2273" y="4452"/>
                  <a:pt x="2319" y="4458"/>
                  <a:pt x="2359" y="4476"/>
                </a:cubicBezTo>
                <a:cubicBezTo>
                  <a:pt x="2396" y="4491"/>
                  <a:pt x="2453" y="4541"/>
                  <a:pt x="2473" y="4575"/>
                </a:cubicBezTo>
                <a:cubicBezTo>
                  <a:pt x="2480" y="4586"/>
                  <a:pt x="2504" y="4617"/>
                  <a:pt x="2511" y="4617"/>
                </a:cubicBezTo>
                <a:moveTo>
                  <a:pt x="1387" y="4927"/>
                </a:moveTo>
                <a:cubicBezTo>
                  <a:pt x="1389" y="4925"/>
                  <a:pt x="1395" y="4922"/>
                  <a:pt x="1396" y="4918"/>
                </a:cubicBezTo>
                <a:lnTo>
                  <a:pt x="1396" y="4918"/>
                </a:lnTo>
                <a:cubicBezTo>
                  <a:pt x="1401" y="4917"/>
                  <a:pt x="1409" y="4909"/>
                  <a:pt x="1411" y="4907"/>
                </a:cubicBezTo>
                <a:cubicBezTo>
                  <a:pt x="1428" y="4890"/>
                  <a:pt x="1474" y="4852"/>
                  <a:pt x="1503" y="4833"/>
                </a:cubicBezTo>
                <a:cubicBezTo>
                  <a:pt x="1518" y="4823"/>
                  <a:pt x="1553" y="4807"/>
                  <a:pt x="1591" y="4793"/>
                </a:cubicBezTo>
                <a:cubicBezTo>
                  <a:pt x="1601" y="4790"/>
                  <a:pt x="1611" y="4786"/>
                  <a:pt x="1615" y="4784"/>
                </a:cubicBezTo>
                <a:cubicBezTo>
                  <a:pt x="1650" y="4768"/>
                  <a:pt x="1679" y="4754"/>
                  <a:pt x="1692" y="4747"/>
                </a:cubicBezTo>
                <a:cubicBezTo>
                  <a:pt x="1729" y="4728"/>
                  <a:pt x="1756" y="4704"/>
                  <a:pt x="1797" y="4652"/>
                </a:cubicBezTo>
                <a:cubicBezTo>
                  <a:pt x="1808" y="4638"/>
                  <a:pt x="1820" y="4622"/>
                  <a:pt x="1825" y="4617"/>
                </a:cubicBezTo>
                <a:cubicBezTo>
                  <a:pt x="1829" y="4611"/>
                  <a:pt x="1844" y="4593"/>
                  <a:pt x="1857" y="4577"/>
                </a:cubicBezTo>
                <a:cubicBezTo>
                  <a:pt x="1874" y="4556"/>
                  <a:pt x="1887" y="4540"/>
                  <a:pt x="1896" y="4529"/>
                </a:cubicBezTo>
                <a:cubicBezTo>
                  <a:pt x="1909" y="4512"/>
                  <a:pt x="1910" y="4510"/>
                  <a:pt x="1907" y="4507"/>
                </a:cubicBezTo>
                <a:cubicBezTo>
                  <a:pt x="1905" y="4505"/>
                  <a:pt x="1901" y="4507"/>
                  <a:pt x="1898" y="4511"/>
                </a:cubicBezTo>
                <a:cubicBezTo>
                  <a:pt x="1895" y="4513"/>
                  <a:pt x="1892" y="4518"/>
                  <a:pt x="1887" y="4523"/>
                </a:cubicBezTo>
                <a:cubicBezTo>
                  <a:pt x="1877" y="4534"/>
                  <a:pt x="1863" y="4550"/>
                  <a:pt x="1844" y="4572"/>
                </a:cubicBezTo>
                <a:cubicBezTo>
                  <a:pt x="1810" y="4610"/>
                  <a:pt x="1772" y="4651"/>
                  <a:pt x="1760" y="4664"/>
                </a:cubicBezTo>
                <a:cubicBezTo>
                  <a:pt x="1749" y="4674"/>
                  <a:pt x="1736" y="4687"/>
                  <a:pt x="1734" y="4690"/>
                </a:cubicBezTo>
                <a:cubicBezTo>
                  <a:pt x="1722" y="4706"/>
                  <a:pt x="1641" y="4749"/>
                  <a:pt x="1576" y="4774"/>
                </a:cubicBezTo>
                <a:cubicBezTo>
                  <a:pt x="1550" y="4784"/>
                  <a:pt x="1507" y="4805"/>
                  <a:pt x="1490" y="4815"/>
                </a:cubicBezTo>
                <a:cubicBezTo>
                  <a:pt x="1471" y="4827"/>
                  <a:pt x="1436" y="4854"/>
                  <a:pt x="1419" y="4870"/>
                </a:cubicBezTo>
                <a:cubicBezTo>
                  <a:pt x="1411" y="4877"/>
                  <a:pt x="1395" y="4891"/>
                  <a:pt x="1382" y="4900"/>
                </a:cubicBezTo>
                <a:cubicBezTo>
                  <a:pt x="1370" y="4910"/>
                  <a:pt x="1354" y="4922"/>
                  <a:pt x="1348" y="4926"/>
                </a:cubicBezTo>
                <a:cubicBezTo>
                  <a:pt x="1345" y="4929"/>
                  <a:pt x="1342" y="4931"/>
                  <a:pt x="1339" y="4933"/>
                </a:cubicBezTo>
                <a:cubicBezTo>
                  <a:pt x="1342" y="4927"/>
                  <a:pt x="1344" y="4924"/>
                  <a:pt x="1344" y="4923"/>
                </a:cubicBezTo>
                <a:cubicBezTo>
                  <a:pt x="1347" y="4921"/>
                  <a:pt x="1353" y="4906"/>
                  <a:pt x="1355" y="4902"/>
                </a:cubicBezTo>
                <a:cubicBezTo>
                  <a:pt x="1363" y="4883"/>
                  <a:pt x="1390" y="4842"/>
                  <a:pt x="1402" y="4831"/>
                </a:cubicBezTo>
                <a:cubicBezTo>
                  <a:pt x="1418" y="4816"/>
                  <a:pt x="1444" y="4797"/>
                  <a:pt x="1467" y="4784"/>
                </a:cubicBezTo>
                <a:cubicBezTo>
                  <a:pt x="1529" y="4748"/>
                  <a:pt x="1661" y="4660"/>
                  <a:pt x="1676" y="4643"/>
                </a:cubicBezTo>
                <a:cubicBezTo>
                  <a:pt x="1701" y="4617"/>
                  <a:pt x="1758" y="4540"/>
                  <a:pt x="1797" y="4479"/>
                </a:cubicBezTo>
                <a:cubicBezTo>
                  <a:pt x="1811" y="4457"/>
                  <a:pt x="1853" y="4407"/>
                  <a:pt x="1866" y="4397"/>
                </a:cubicBezTo>
                <a:cubicBezTo>
                  <a:pt x="1889" y="4378"/>
                  <a:pt x="1912" y="4364"/>
                  <a:pt x="1938" y="4354"/>
                </a:cubicBezTo>
                <a:cubicBezTo>
                  <a:pt x="1966" y="4343"/>
                  <a:pt x="1986" y="4341"/>
                  <a:pt x="2024" y="4349"/>
                </a:cubicBezTo>
                <a:lnTo>
                  <a:pt x="2024" y="4349"/>
                </a:lnTo>
                <a:cubicBezTo>
                  <a:pt x="2035" y="4351"/>
                  <a:pt x="2054" y="4356"/>
                  <a:pt x="2065" y="4358"/>
                </a:cubicBezTo>
                <a:cubicBezTo>
                  <a:pt x="2076" y="4361"/>
                  <a:pt x="2103" y="4368"/>
                  <a:pt x="2126" y="4373"/>
                </a:cubicBezTo>
                <a:lnTo>
                  <a:pt x="2127" y="4374"/>
                </a:lnTo>
                <a:cubicBezTo>
                  <a:pt x="2164" y="4382"/>
                  <a:pt x="2192" y="4391"/>
                  <a:pt x="2213" y="4398"/>
                </a:cubicBezTo>
                <a:lnTo>
                  <a:pt x="2214" y="4399"/>
                </a:lnTo>
                <a:cubicBezTo>
                  <a:pt x="2224" y="4402"/>
                  <a:pt x="2243" y="4409"/>
                  <a:pt x="2257" y="4413"/>
                </a:cubicBezTo>
                <a:cubicBezTo>
                  <a:pt x="2282" y="4421"/>
                  <a:pt x="2299" y="4428"/>
                  <a:pt x="2319" y="4438"/>
                </a:cubicBezTo>
                <a:cubicBezTo>
                  <a:pt x="2298" y="4433"/>
                  <a:pt x="2276" y="4430"/>
                  <a:pt x="2242" y="4430"/>
                </a:cubicBezTo>
                <a:cubicBezTo>
                  <a:pt x="2203" y="4430"/>
                  <a:pt x="2140" y="4447"/>
                  <a:pt x="2100" y="4470"/>
                </a:cubicBezTo>
                <a:cubicBezTo>
                  <a:pt x="2078" y="4482"/>
                  <a:pt x="2032" y="4515"/>
                  <a:pt x="2014" y="4532"/>
                </a:cubicBezTo>
                <a:cubicBezTo>
                  <a:pt x="1989" y="4555"/>
                  <a:pt x="1956" y="4590"/>
                  <a:pt x="1922" y="4630"/>
                </a:cubicBezTo>
                <a:cubicBezTo>
                  <a:pt x="1883" y="4675"/>
                  <a:pt x="1865" y="4698"/>
                  <a:pt x="1821" y="4761"/>
                </a:cubicBezTo>
                <a:cubicBezTo>
                  <a:pt x="1792" y="4802"/>
                  <a:pt x="1758" y="4829"/>
                  <a:pt x="1707" y="4851"/>
                </a:cubicBezTo>
                <a:cubicBezTo>
                  <a:pt x="1611" y="4892"/>
                  <a:pt x="1527" y="4923"/>
                  <a:pt x="1462" y="4940"/>
                </a:cubicBezTo>
                <a:cubicBezTo>
                  <a:pt x="1393" y="4958"/>
                  <a:pt x="1361" y="4969"/>
                  <a:pt x="1322" y="4984"/>
                </a:cubicBezTo>
                <a:cubicBezTo>
                  <a:pt x="1316" y="4986"/>
                  <a:pt x="1311" y="4988"/>
                  <a:pt x="1307" y="4990"/>
                </a:cubicBezTo>
                <a:cubicBezTo>
                  <a:pt x="1311" y="4987"/>
                  <a:pt x="1315" y="4983"/>
                  <a:pt x="1320" y="4979"/>
                </a:cubicBezTo>
                <a:cubicBezTo>
                  <a:pt x="1334" y="4968"/>
                  <a:pt x="1353" y="4953"/>
                  <a:pt x="1362" y="4945"/>
                </a:cubicBezTo>
                <a:cubicBezTo>
                  <a:pt x="1372" y="4937"/>
                  <a:pt x="1383" y="4929"/>
                  <a:pt x="1387" y="4927"/>
                </a:cubicBezTo>
                <a:moveTo>
                  <a:pt x="2117" y="4348"/>
                </a:moveTo>
                <a:cubicBezTo>
                  <a:pt x="2105" y="4345"/>
                  <a:pt x="2080" y="4339"/>
                  <a:pt x="2062" y="4335"/>
                </a:cubicBezTo>
                <a:cubicBezTo>
                  <a:pt x="2056" y="4333"/>
                  <a:pt x="2050" y="4332"/>
                  <a:pt x="2045" y="4330"/>
                </a:cubicBezTo>
                <a:cubicBezTo>
                  <a:pt x="2067" y="4329"/>
                  <a:pt x="2105" y="4328"/>
                  <a:pt x="2123" y="4328"/>
                </a:cubicBezTo>
                <a:cubicBezTo>
                  <a:pt x="2181" y="4331"/>
                  <a:pt x="2226" y="4339"/>
                  <a:pt x="2273" y="4355"/>
                </a:cubicBezTo>
                <a:cubicBezTo>
                  <a:pt x="2338" y="4377"/>
                  <a:pt x="2373" y="4395"/>
                  <a:pt x="2416" y="4431"/>
                </a:cubicBezTo>
                <a:cubicBezTo>
                  <a:pt x="2443" y="4453"/>
                  <a:pt x="2467" y="4478"/>
                  <a:pt x="2469" y="4483"/>
                </a:cubicBezTo>
                <a:cubicBezTo>
                  <a:pt x="2469" y="4485"/>
                  <a:pt x="2470" y="4487"/>
                  <a:pt x="2471" y="4489"/>
                </a:cubicBezTo>
                <a:cubicBezTo>
                  <a:pt x="2472" y="4489"/>
                  <a:pt x="2473" y="4490"/>
                  <a:pt x="2474" y="4490"/>
                </a:cubicBezTo>
                <a:cubicBezTo>
                  <a:pt x="2477" y="4494"/>
                  <a:pt x="2486" y="4518"/>
                  <a:pt x="2489" y="4542"/>
                </a:cubicBezTo>
                <a:lnTo>
                  <a:pt x="2490" y="4553"/>
                </a:lnTo>
                <a:lnTo>
                  <a:pt x="2489" y="4551"/>
                </a:lnTo>
                <a:cubicBezTo>
                  <a:pt x="2458" y="4511"/>
                  <a:pt x="2420" y="4477"/>
                  <a:pt x="2370" y="4444"/>
                </a:cubicBezTo>
                <a:cubicBezTo>
                  <a:pt x="2325" y="4415"/>
                  <a:pt x="2306" y="4406"/>
                  <a:pt x="2258" y="4390"/>
                </a:cubicBezTo>
                <a:cubicBezTo>
                  <a:pt x="2242" y="4385"/>
                  <a:pt x="2219" y="4377"/>
                  <a:pt x="2206" y="4372"/>
                </a:cubicBezTo>
                <a:cubicBezTo>
                  <a:pt x="2193" y="4367"/>
                  <a:pt x="2173" y="4361"/>
                  <a:pt x="2161" y="4358"/>
                </a:cubicBezTo>
                <a:cubicBezTo>
                  <a:pt x="2149" y="4356"/>
                  <a:pt x="2130" y="4351"/>
                  <a:pt x="2117" y="4348"/>
                </a:cubicBezTo>
                <a:moveTo>
                  <a:pt x="1858" y="4046"/>
                </a:moveTo>
                <a:cubicBezTo>
                  <a:pt x="1858" y="4049"/>
                  <a:pt x="1849" y="4058"/>
                  <a:pt x="1827" y="4065"/>
                </a:cubicBezTo>
                <a:cubicBezTo>
                  <a:pt x="1825" y="4066"/>
                  <a:pt x="1823" y="4067"/>
                  <a:pt x="1820" y="4068"/>
                </a:cubicBezTo>
                <a:cubicBezTo>
                  <a:pt x="1823" y="4065"/>
                  <a:pt x="1825" y="4063"/>
                  <a:pt x="1829" y="4060"/>
                </a:cubicBezTo>
                <a:cubicBezTo>
                  <a:pt x="1841" y="4049"/>
                  <a:pt x="1851" y="4044"/>
                  <a:pt x="1856" y="4044"/>
                </a:cubicBezTo>
                <a:lnTo>
                  <a:pt x="1857" y="4045"/>
                </a:lnTo>
                <a:cubicBezTo>
                  <a:pt x="1857" y="4045"/>
                  <a:pt x="1858" y="4045"/>
                  <a:pt x="1858" y="4046"/>
                </a:cubicBezTo>
                <a:moveTo>
                  <a:pt x="2699" y="2816"/>
                </a:moveTo>
                <a:cubicBezTo>
                  <a:pt x="2696" y="2814"/>
                  <a:pt x="2688" y="2809"/>
                  <a:pt x="2683" y="2805"/>
                </a:cubicBezTo>
                <a:cubicBezTo>
                  <a:pt x="2682" y="2804"/>
                  <a:pt x="2679" y="2802"/>
                  <a:pt x="2677" y="2805"/>
                </a:cubicBezTo>
                <a:cubicBezTo>
                  <a:pt x="2674" y="2808"/>
                  <a:pt x="2677" y="2810"/>
                  <a:pt x="2681" y="2815"/>
                </a:cubicBezTo>
                <a:cubicBezTo>
                  <a:pt x="2684" y="2819"/>
                  <a:pt x="2689" y="2823"/>
                  <a:pt x="2694" y="2829"/>
                </a:cubicBezTo>
                <a:cubicBezTo>
                  <a:pt x="2707" y="2842"/>
                  <a:pt x="2724" y="2862"/>
                  <a:pt x="2730" y="2871"/>
                </a:cubicBezTo>
                <a:cubicBezTo>
                  <a:pt x="2743" y="2890"/>
                  <a:pt x="2780" y="2936"/>
                  <a:pt x="2795" y="2951"/>
                </a:cubicBezTo>
                <a:cubicBezTo>
                  <a:pt x="2800" y="2956"/>
                  <a:pt x="2808" y="2964"/>
                  <a:pt x="2813" y="2970"/>
                </a:cubicBezTo>
                <a:cubicBezTo>
                  <a:pt x="2817" y="2975"/>
                  <a:pt x="2824" y="2983"/>
                  <a:pt x="2828" y="2987"/>
                </a:cubicBezTo>
                <a:cubicBezTo>
                  <a:pt x="2832" y="2991"/>
                  <a:pt x="2844" y="3004"/>
                  <a:pt x="2854" y="3016"/>
                </a:cubicBezTo>
                <a:cubicBezTo>
                  <a:pt x="2859" y="3022"/>
                  <a:pt x="2863" y="3026"/>
                  <a:pt x="2865" y="3029"/>
                </a:cubicBezTo>
                <a:cubicBezTo>
                  <a:pt x="2857" y="3028"/>
                  <a:pt x="2842" y="3025"/>
                  <a:pt x="2829" y="3024"/>
                </a:cubicBezTo>
                <a:cubicBezTo>
                  <a:pt x="2764" y="3014"/>
                  <a:pt x="2739" y="3004"/>
                  <a:pt x="2674" y="2958"/>
                </a:cubicBezTo>
                <a:cubicBezTo>
                  <a:pt x="2629" y="2926"/>
                  <a:pt x="2601" y="2901"/>
                  <a:pt x="2562" y="2860"/>
                </a:cubicBezTo>
                <a:cubicBezTo>
                  <a:pt x="2529" y="2823"/>
                  <a:pt x="2491" y="2787"/>
                  <a:pt x="2457" y="2760"/>
                </a:cubicBezTo>
                <a:cubicBezTo>
                  <a:pt x="2413" y="2725"/>
                  <a:pt x="2394" y="2718"/>
                  <a:pt x="2386" y="2718"/>
                </a:cubicBezTo>
                <a:cubicBezTo>
                  <a:pt x="2396" y="2714"/>
                  <a:pt x="2418" y="2706"/>
                  <a:pt x="2468" y="2691"/>
                </a:cubicBezTo>
                <a:cubicBezTo>
                  <a:pt x="2470" y="2690"/>
                  <a:pt x="2489" y="2689"/>
                  <a:pt x="2518" y="2688"/>
                </a:cubicBezTo>
                <a:cubicBezTo>
                  <a:pt x="2550" y="2687"/>
                  <a:pt x="2569" y="2688"/>
                  <a:pt x="2586" y="2691"/>
                </a:cubicBezTo>
                <a:cubicBezTo>
                  <a:pt x="2639" y="2701"/>
                  <a:pt x="2716" y="2750"/>
                  <a:pt x="2758" y="2799"/>
                </a:cubicBezTo>
                <a:cubicBezTo>
                  <a:pt x="2771" y="2814"/>
                  <a:pt x="2788" y="2837"/>
                  <a:pt x="2796" y="2849"/>
                </a:cubicBezTo>
                <a:cubicBezTo>
                  <a:pt x="2804" y="2862"/>
                  <a:pt x="2821" y="2887"/>
                  <a:pt x="2833" y="2906"/>
                </a:cubicBezTo>
                <a:cubicBezTo>
                  <a:pt x="2845" y="2924"/>
                  <a:pt x="2860" y="2951"/>
                  <a:pt x="2867" y="2966"/>
                </a:cubicBezTo>
                <a:cubicBezTo>
                  <a:pt x="2879" y="2992"/>
                  <a:pt x="2888" y="3015"/>
                  <a:pt x="2893" y="3028"/>
                </a:cubicBezTo>
                <a:cubicBezTo>
                  <a:pt x="2892" y="3028"/>
                  <a:pt x="2892" y="3027"/>
                  <a:pt x="2891" y="3027"/>
                </a:cubicBezTo>
                <a:cubicBezTo>
                  <a:pt x="2879" y="3012"/>
                  <a:pt x="2829" y="2955"/>
                  <a:pt x="2815" y="2940"/>
                </a:cubicBezTo>
                <a:cubicBezTo>
                  <a:pt x="2809" y="2934"/>
                  <a:pt x="2800" y="2925"/>
                  <a:pt x="2794" y="2919"/>
                </a:cubicBezTo>
                <a:cubicBezTo>
                  <a:pt x="2789" y="2914"/>
                  <a:pt x="2778" y="2900"/>
                  <a:pt x="2769" y="2890"/>
                </a:cubicBezTo>
                <a:cubicBezTo>
                  <a:pt x="2747" y="2863"/>
                  <a:pt x="2708" y="2821"/>
                  <a:pt x="2699" y="2816"/>
                </a:cubicBezTo>
                <a:moveTo>
                  <a:pt x="2080" y="2827"/>
                </a:moveTo>
                <a:cubicBezTo>
                  <a:pt x="2081" y="2826"/>
                  <a:pt x="2084" y="2824"/>
                  <a:pt x="2103" y="2812"/>
                </a:cubicBezTo>
                <a:cubicBezTo>
                  <a:pt x="2154" y="2778"/>
                  <a:pt x="2174" y="2770"/>
                  <a:pt x="2255" y="2750"/>
                </a:cubicBezTo>
                <a:cubicBezTo>
                  <a:pt x="2283" y="2743"/>
                  <a:pt x="2308" y="2737"/>
                  <a:pt x="2310" y="2737"/>
                </a:cubicBezTo>
                <a:cubicBezTo>
                  <a:pt x="2326" y="2732"/>
                  <a:pt x="2355" y="2733"/>
                  <a:pt x="2377" y="2738"/>
                </a:cubicBezTo>
                <a:cubicBezTo>
                  <a:pt x="2402" y="2744"/>
                  <a:pt x="2405" y="2746"/>
                  <a:pt x="2443" y="2777"/>
                </a:cubicBezTo>
                <a:cubicBezTo>
                  <a:pt x="2451" y="2784"/>
                  <a:pt x="2464" y="2795"/>
                  <a:pt x="2471" y="2800"/>
                </a:cubicBezTo>
                <a:lnTo>
                  <a:pt x="2477" y="2805"/>
                </a:lnTo>
                <a:lnTo>
                  <a:pt x="2469" y="2805"/>
                </a:lnTo>
                <a:cubicBezTo>
                  <a:pt x="2448" y="2807"/>
                  <a:pt x="2392" y="2829"/>
                  <a:pt x="2365" y="2847"/>
                </a:cubicBezTo>
                <a:cubicBezTo>
                  <a:pt x="2354" y="2854"/>
                  <a:pt x="2337" y="2867"/>
                  <a:pt x="2328" y="2877"/>
                </a:cubicBezTo>
                <a:cubicBezTo>
                  <a:pt x="2290" y="2918"/>
                  <a:pt x="2270" y="2933"/>
                  <a:pt x="2236" y="2944"/>
                </a:cubicBezTo>
                <a:cubicBezTo>
                  <a:pt x="2210" y="2953"/>
                  <a:pt x="2172" y="2964"/>
                  <a:pt x="2145" y="2969"/>
                </a:cubicBezTo>
                <a:cubicBezTo>
                  <a:pt x="2109" y="2975"/>
                  <a:pt x="2058" y="2988"/>
                  <a:pt x="2032" y="2997"/>
                </a:cubicBezTo>
                <a:cubicBezTo>
                  <a:pt x="2021" y="3001"/>
                  <a:pt x="2007" y="3005"/>
                  <a:pt x="2001" y="3006"/>
                </a:cubicBezTo>
                <a:cubicBezTo>
                  <a:pt x="1980" y="3011"/>
                  <a:pt x="1939" y="3029"/>
                  <a:pt x="1910" y="3046"/>
                </a:cubicBezTo>
                <a:cubicBezTo>
                  <a:pt x="1918" y="3038"/>
                  <a:pt x="1929" y="3029"/>
                  <a:pt x="1939" y="3023"/>
                </a:cubicBezTo>
                <a:cubicBezTo>
                  <a:pt x="1952" y="3013"/>
                  <a:pt x="1969" y="3001"/>
                  <a:pt x="1976" y="2995"/>
                </a:cubicBezTo>
                <a:cubicBezTo>
                  <a:pt x="1996" y="2980"/>
                  <a:pt x="2045" y="2947"/>
                  <a:pt x="2065" y="2937"/>
                </a:cubicBezTo>
                <a:cubicBezTo>
                  <a:pt x="2075" y="2932"/>
                  <a:pt x="2105" y="2915"/>
                  <a:pt x="2132" y="2899"/>
                </a:cubicBezTo>
                <a:cubicBezTo>
                  <a:pt x="2158" y="2884"/>
                  <a:pt x="2195" y="2865"/>
                  <a:pt x="2213" y="2856"/>
                </a:cubicBezTo>
                <a:cubicBezTo>
                  <a:pt x="2239" y="2844"/>
                  <a:pt x="2259" y="2834"/>
                  <a:pt x="2272" y="2827"/>
                </a:cubicBezTo>
                <a:cubicBezTo>
                  <a:pt x="2279" y="2823"/>
                  <a:pt x="2284" y="2821"/>
                  <a:pt x="2288" y="2819"/>
                </a:cubicBezTo>
                <a:cubicBezTo>
                  <a:pt x="2292" y="2816"/>
                  <a:pt x="2295" y="2814"/>
                  <a:pt x="2294" y="2811"/>
                </a:cubicBezTo>
                <a:cubicBezTo>
                  <a:pt x="2294" y="2809"/>
                  <a:pt x="2292" y="2808"/>
                  <a:pt x="2291" y="2808"/>
                </a:cubicBezTo>
                <a:cubicBezTo>
                  <a:pt x="2289" y="2808"/>
                  <a:pt x="2288" y="2809"/>
                  <a:pt x="2288" y="2809"/>
                </a:cubicBezTo>
                <a:cubicBezTo>
                  <a:pt x="2216" y="2828"/>
                  <a:pt x="2062" y="2906"/>
                  <a:pt x="1983" y="2963"/>
                </a:cubicBezTo>
                <a:cubicBezTo>
                  <a:pt x="1968" y="2974"/>
                  <a:pt x="1945" y="2991"/>
                  <a:pt x="1930" y="3001"/>
                </a:cubicBezTo>
                <a:cubicBezTo>
                  <a:pt x="1922" y="3007"/>
                  <a:pt x="1913" y="3014"/>
                  <a:pt x="1906" y="3019"/>
                </a:cubicBezTo>
                <a:cubicBezTo>
                  <a:pt x="1910" y="3013"/>
                  <a:pt x="1915" y="3006"/>
                  <a:pt x="1917" y="3004"/>
                </a:cubicBezTo>
                <a:cubicBezTo>
                  <a:pt x="1918" y="3002"/>
                  <a:pt x="1926" y="2991"/>
                  <a:pt x="1931" y="2984"/>
                </a:cubicBezTo>
                <a:cubicBezTo>
                  <a:pt x="1953" y="2954"/>
                  <a:pt x="2006" y="2893"/>
                  <a:pt x="2039" y="2861"/>
                </a:cubicBezTo>
                <a:cubicBezTo>
                  <a:pt x="2050" y="2850"/>
                  <a:pt x="2077" y="2828"/>
                  <a:pt x="2080" y="2827"/>
                </a:cubicBezTo>
                <a:moveTo>
                  <a:pt x="1709" y="2894"/>
                </a:moveTo>
                <a:cubicBezTo>
                  <a:pt x="1711" y="2886"/>
                  <a:pt x="1720" y="2864"/>
                  <a:pt x="1727" y="2857"/>
                </a:cubicBezTo>
                <a:cubicBezTo>
                  <a:pt x="1732" y="2850"/>
                  <a:pt x="1737" y="2848"/>
                  <a:pt x="1739" y="2848"/>
                </a:cubicBezTo>
                <a:cubicBezTo>
                  <a:pt x="1740" y="2848"/>
                  <a:pt x="1740" y="2848"/>
                  <a:pt x="1740" y="2848"/>
                </a:cubicBezTo>
                <a:cubicBezTo>
                  <a:pt x="1742" y="2849"/>
                  <a:pt x="1743" y="2851"/>
                  <a:pt x="1743" y="2853"/>
                </a:cubicBezTo>
                <a:lnTo>
                  <a:pt x="1743" y="2853"/>
                </a:lnTo>
                <a:cubicBezTo>
                  <a:pt x="1744" y="2856"/>
                  <a:pt x="1743" y="2862"/>
                  <a:pt x="1741" y="2865"/>
                </a:cubicBezTo>
                <a:cubicBezTo>
                  <a:pt x="1739" y="2871"/>
                  <a:pt x="1718" y="2889"/>
                  <a:pt x="1709" y="2894"/>
                </a:cubicBezTo>
                <a:moveTo>
                  <a:pt x="2161" y="1552"/>
                </a:moveTo>
                <a:lnTo>
                  <a:pt x="2161" y="1552"/>
                </a:lnTo>
                <a:cubicBezTo>
                  <a:pt x="2132" y="1575"/>
                  <a:pt x="2110" y="1614"/>
                  <a:pt x="2099" y="1664"/>
                </a:cubicBezTo>
                <a:cubicBezTo>
                  <a:pt x="2092" y="1694"/>
                  <a:pt x="2086" y="1715"/>
                  <a:pt x="2083" y="1724"/>
                </a:cubicBezTo>
                <a:cubicBezTo>
                  <a:pt x="2076" y="1744"/>
                  <a:pt x="2059" y="1803"/>
                  <a:pt x="2057" y="1816"/>
                </a:cubicBezTo>
                <a:cubicBezTo>
                  <a:pt x="2056" y="1819"/>
                  <a:pt x="2055" y="1830"/>
                  <a:pt x="2053" y="1840"/>
                </a:cubicBezTo>
                <a:cubicBezTo>
                  <a:pt x="2051" y="1850"/>
                  <a:pt x="2049" y="1863"/>
                  <a:pt x="2049" y="1869"/>
                </a:cubicBezTo>
                <a:cubicBezTo>
                  <a:pt x="2047" y="1884"/>
                  <a:pt x="2043" y="1906"/>
                  <a:pt x="2040" y="1915"/>
                </a:cubicBezTo>
                <a:cubicBezTo>
                  <a:pt x="2039" y="1919"/>
                  <a:pt x="2022" y="1951"/>
                  <a:pt x="1999" y="1990"/>
                </a:cubicBezTo>
                <a:cubicBezTo>
                  <a:pt x="1978" y="2027"/>
                  <a:pt x="1954" y="2069"/>
                  <a:pt x="1946" y="2084"/>
                </a:cubicBezTo>
                <a:cubicBezTo>
                  <a:pt x="1933" y="2106"/>
                  <a:pt x="1921" y="2125"/>
                  <a:pt x="1898" y="2160"/>
                </a:cubicBezTo>
                <a:cubicBezTo>
                  <a:pt x="1896" y="2164"/>
                  <a:pt x="1891" y="2171"/>
                  <a:pt x="1888" y="2174"/>
                </a:cubicBezTo>
                <a:cubicBezTo>
                  <a:pt x="1885" y="2178"/>
                  <a:pt x="1879" y="2186"/>
                  <a:pt x="1875" y="2191"/>
                </a:cubicBezTo>
                <a:cubicBezTo>
                  <a:pt x="1865" y="2204"/>
                  <a:pt x="1829" y="2239"/>
                  <a:pt x="1824" y="2242"/>
                </a:cubicBezTo>
                <a:cubicBezTo>
                  <a:pt x="1821" y="2242"/>
                  <a:pt x="1818" y="2245"/>
                  <a:pt x="1818" y="2247"/>
                </a:cubicBezTo>
                <a:cubicBezTo>
                  <a:pt x="1817" y="2248"/>
                  <a:pt x="1816" y="2249"/>
                  <a:pt x="1813" y="2251"/>
                </a:cubicBezTo>
                <a:cubicBezTo>
                  <a:pt x="1809" y="2253"/>
                  <a:pt x="1800" y="2259"/>
                  <a:pt x="1792" y="2265"/>
                </a:cubicBezTo>
                <a:lnTo>
                  <a:pt x="1752" y="2292"/>
                </a:lnTo>
                <a:cubicBezTo>
                  <a:pt x="1726" y="2310"/>
                  <a:pt x="1705" y="2325"/>
                  <a:pt x="1696" y="2332"/>
                </a:cubicBezTo>
                <a:cubicBezTo>
                  <a:pt x="1703" y="2321"/>
                  <a:pt x="1716" y="2300"/>
                  <a:pt x="1735" y="2273"/>
                </a:cubicBezTo>
                <a:cubicBezTo>
                  <a:pt x="1756" y="2240"/>
                  <a:pt x="1798" y="2159"/>
                  <a:pt x="1811" y="2126"/>
                </a:cubicBezTo>
                <a:cubicBezTo>
                  <a:pt x="1827" y="2085"/>
                  <a:pt x="1839" y="2048"/>
                  <a:pt x="1848" y="2006"/>
                </a:cubicBezTo>
                <a:cubicBezTo>
                  <a:pt x="1856" y="1966"/>
                  <a:pt x="1866" y="1941"/>
                  <a:pt x="1892" y="1896"/>
                </a:cubicBezTo>
                <a:cubicBezTo>
                  <a:pt x="1900" y="1882"/>
                  <a:pt x="1912" y="1858"/>
                  <a:pt x="1919" y="1842"/>
                </a:cubicBezTo>
                <a:cubicBezTo>
                  <a:pt x="1931" y="1813"/>
                  <a:pt x="1964" y="1746"/>
                  <a:pt x="1979" y="1718"/>
                </a:cubicBezTo>
                <a:cubicBezTo>
                  <a:pt x="1984" y="1709"/>
                  <a:pt x="1987" y="1704"/>
                  <a:pt x="1988" y="1701"/>
                </a:cubicBezTo>
                <a:cubicBezTo>
                  <a:pt x="1991" y="1696"/>
                  <a:pt x="1993" y="1693"/>
                  <a:pt x="1990" y="1691"/>
                </a:cubicBezTo>
                <a:cubicBezTo>
                  <a:pt x="1989" y="1690"/>
                  <a:pt x="1988" y="1690"/>
                  <a:pt x="1988" y="1690"/>
                </a:cubicBezTo>
                <a:cubicBezTo>
                  <a:pt x="1986" y="1690"/>
                  <a:pt x="1984" y="1692"/>
                  <a:pt x="1983" y="1694"/>
                </a:cubicBezTo>
                <a:cubicBezTo>
                  <a:pt x="1957" y="1724"/>
                  <a:pt x="1934" y="1761"/>
                  <a:pt x="1910" y="1813"/>
                </a:cubicBezTo>
                <a:cubicBezTo>
                  <a:pt x="1898" y="1838"/>
                  <a:pt x="1883" y="1867"/>
                  <a:pt x="1876" y="1878"/>
                </a:cubicBezTo>
                <a:cubicBezTo>
                  <a:pt x="1848" y="1924"/>
                  <a:pt x="1834" y="1960"/>
                  <a:pt x="1824" y="2005"/>
                </a:cubicBezTo>
                <a:cubicBezTo>
                  <a:pt x="1812" y="2063"/>
                  <a:pt x="1793" y="2117"/>
                  <a:pt x="1765" y="2171"/>
                </a:cubicBezTo>
                <a:cubicBezTo>
                  <a:pt x="1757" y="2186"/>
                  <a:pt x="1749" y="2202"/>
                  <a:pt x="1748" y="2207"/>
                </a:cubicBezTo>
                <a:cubicBezTo>
                  <a:pt x="1746" y="2211"/>
                  <a:pt x="1724" y="2246"/>
                  <a:pt x="1705" y="2277"/>
                </a:cubicBezTo>
                <a:cubicBezTo>
                  <a:pt x="1734" y="2221"/>
                  <a:pt x="1744" y="2182"/>
                  <a:pt x="1744" y="2128"/>
                </a:cubicBezTo>
                <a:cubicBezTo>
                  <a:pt x="1744" y="2066"/>
                  <a:pt x="1750" y="2025"/>
                  <a:pt x="1766" y="1972"/>
                </a:cubicBezTo>
                <a:cubicBezTo>
                  <a:pt x="1769" y="1959"/>
                  <a:pt x="1774" y="1944"/>
                  <a:pt x="1774" y="1942"/>
                </a:cubicBezTo>
                <a:cubicBezTo>
                  <a:pt x="1774" y="1941"/>
                  <a:pt x="1776" y="1938"/>
                  <a:pt x="1777" y="1934"/>
                </a:cubicBezTo>
                <a:cubicBezTo>
                  <a:pt x="1779" y="1930"/>
                  <a:pt x="1784" y="1914"/>
                  <a:pt x="1787" y="1901"/>
                </a:cubicBezTo>
                <a:cubicBezTo>
                  <a:pt x="1797" y="1861"/>
                  <a:pt x="1801" y="1847"/>
                  <a:pt x="1823" y="1791"/>
                </a:cubicBezTo>
                <a:cubicBezTo>
                  <a:pt x="1844" y="1736"/>
                  <a:pt x="1898" y="1672"/>
                  <a:pt x="1954" y="1636"/>
                </a:cubicBezTo>
                <a:cubicBezTo>
                  <a:pt x="1969" y="1626"/>
                  <a:pt x="1991" y="1611"/>
                  <a:pt x="2004" y="1602"/>
                </a:cubicBezTo>
                <a:cubicBezTo>
                  <a:pt x="2039" y="1578"/>
                  <a:pt x="2058" y="1567"/>
                  <a:pt x="2073" y="1562"/>
                </a:cubicBezTo>
                <a:cubicBezTo>
                  <a:pt x="2089" y="1558"/>
                  <a:pt x="2128" y="1551"/>
                  <a:pt x="2157" y="1549"/>
                </a:cubicBezTo>
                <a:lnTo>
                  <a:pt x="2165" y="1548"/>
                </a:lnTo>
                <a:lnTo>
                  <a:pt x="2161" y="1552"/>
                </a:lnTo>
                <a:moveTo>
                  <a:pt x="2239" y="1562"/>
                </a:moveTo>
                <a:cubicBezTo>
                  <a:pt x="2248" y="1571"/>
                  <a:pt x="2258" y="1599"/>
                  <a:pt x="2259" y="1619"/>
                </a:cubicBezTo>
                <a:cubicBezTo>
                  <a:pt x="2260" y="1623"/>
                  <a:pt x="2260" y="1626"/>
                  <a:pt x="2260" y="1628"/>
                </a:cubicBezTo>
                <a:cubicBezTo>
                  <a:pt x="2247" y="1614"/>
                  <a:pt x="2223" y="1598"/>
                  <a:pt x="2199" y="1591"/>
                </a:cubicBezTo>
                <a:cubicBezTo>
                  <a:pt x="2191" y="1589"/>
                  <a:pt x="2181" y="1588"/>
                  <a:pt x="2172" y="1588"/>
                </a:cubicBezTo>
                <a:cubicBezTo>
                  <a:pt x="2166" y="1588"/>
                  <a:pt x="2159" y="1588"/>
                  <a:pt x="2155" y="1590"/>
                </a:cubicBezTo>
                <a:cubicBezTo>
                  <a:pt x="2164" y="1580"/>
                  <a:pt x="2185" y="1562"/>
                  <a:pt x="2196" y="1557"/>
                </a:cubicBezTo>
                <a:cubicBezTo>
                  <a:pt x="2213" y="1550"/>
                  <a:pt x="2214" y="1550"/>
                  <a:pt x="2225" y="1554"/>
                </a:cubicBezTo>
                <a:lnTo>
                  <a:pt x="2225" y="1554"/>
                </a:lnTo>
                <a:cubicBezTo>
                  <a:pt x="2230" y="1556"/>
                  <a:pt x="2237" y="1560"/>
                  <a:pt x="2239" y="1562"/>
                </a:cubicBezTo>
                <a:moveTo>
                  <a:pt x="1463" y="1806"/>
                </a:moveTo>
                <a:cubicBezTo>
                  <a:pt x="1464" y="1776"/>
                  <a:pt x="1464" y="1772"/>
                  <a:pt x="1468" y="1748"/>
                </a:cubicBezTo>
                <a:cubicBezTo>
                  <a:pt x="1469" y="1739"/>
                  <a:pt x="1470" y="1727"/>
                  <a:pt x="1471" y="1721"/>
                </a:cubicBezTo>
                <a:cubicBezTo>
                  <a:pt x="1471" y="1714"/>
                  <a:pt x="1472" y="1709"/>
                  <a:pt x="1472" y="1708"/>
                </a:cubicBezTo>
                <a:cubicBezTo>
                  <a:pt x="1474" y="1706"/>
                  <a:pt x="1475" y="1682"/>
                  <a:pt x="1475" y="1672"/>
                </a:cubicBezTo>
                <a:cubicBezTo>
                  <a:pt x="1476" y="1654"/>
                  <a:pt x="1477" y="1633"/>
                  <a:pt x="1479" y="1625"/>
                </a:cubicBezTo>
                <a:cubicBezTo>
                  <a:pt x="1496" y="1542"/>
                  <a:pt x="1497" y="1535"/>
                  <a:pt x="1497" y="1461"/>
                </a:cubicBezTo>
                <a:cubicBezTo>
                  <a:pt x="1497" y="1443"/>
                  <a:pt x="1497" y="1421"/>
                  <a:pt x="1497" y="1412"/>
                </a:cubicBezTo>
                <a:cubicBezTo>
                  <a:pt x="1497" y="1402"/>
                  <a:pt x="1495" y="1360"/>
                  <a:pt x="1493" y="1318"/>
                </a:cubicBezTo>
                <a:cubicBezTo>
                  <a:pt x="1491" y="1277"/>
                  <a:pt x="1490" y="1234"/>
                  <a:pt x="1490" y="1224"/>
                </a:cubicBezTo>
                <a:cubicBezTo>
                  <a:pt x="1491" y="1215"/>
                  <a:pt x="1493" y="1194"/>
                  <a:pt x="1495" y="1178"/>
                </a:cubicBezTo>
                <a:cubicBezTo>
                  <a:pt x="1496" y="1162"/>
                  <a:pt x="1498" y="1135"/>
                  <a:pt x="1499" y="1118"/>
                </a:cubicBezTo>
                <a:cubicBezTo>
                  <a:pt x="1499" y="1100"/>
                  <a:pt x="1501" y="1084"/>
                  <a:pt x="1502" y="1081"/>
                </a:cubicBezTo>
                <a:cubicBezTo>
                  <a:pt x="1503" y="1079"/>
                  <a:pt x="1505" y="1073"/>
                  <a:pt x="1504" y="1069"/>
                </a:cubicBezTo>
                <a:cubicBezTo>
                  <a:pt x="1504" y="1065"/>
                  <a:pt x="1510" y="1033"/>
                  <a:pt x="1522" y="981"/>
                </a:cubicBezTo>
                <a:cubicBezTo>
                  <a:pt x="1525" y="966"/>
                  <a:pt x="1529" y="946"/>
                  <a:pt x="1531" y="937"/>
                </a:cubicBezTo>
                <a:cubicBezTo>
                  <a:pt x="1533" y="928"/>
                  <a:pt x="1538" y="908"/>
                  <a:pt x="1542" y="893"/>
                </a:cubicBezTo>
                <a:cubicBezTo>
                  <a:pt x="1550" y="864"/>
                  <a:pt x="1548" y="862"/>
                  <a:pt x="1547" y="861"/>
                </a:cubicBezTo>
                <a:cubicBezTo>
                  <a:pt x="1546" y="860"/>
                  <a:pt x="1544" y="860"/>
                  <a:pt x="1543" y="860"/>
                </a:cubicBezTo>
                <a:cubicBezTo>
                  <a:pt x="1541" y="861"/>
                  <a:pt x="1538" y="862"/>
                  <a:pt x="1520" y="916"/>
                </a:cubicBezTo>
                <a:cubicBezTo>
                  <a:pt x="1511" y="940"/>
                  <a:pt x="1501" y="972"/>
                  <a:pt x="1500" y="982"/>
                </a:cubicBezTo>
                <a:cubicBezTo>
                  <a:pt x="1499" y="988"/>
                  <a:pt x="1498" y="991"/>
                  <a:pt x="1497" y="992"/>
                </a:cubicBezTo>
                <a:cubicBezTo>
                  <a:pt x="1496" y="993"/>
                  <a:pt x="1495" y="997"/>
                  <a:pt x="1488" y="1030"/>
                </a:cubicBezTo>
                <a:cubicBezTo>
                  <a:pt x="1484" y="1047"/>
                  <a:pt x="1480" y="1069"/>
                  <a:pt x="1479" y="1078"/>
                </a:cubicBezTo>
                <a:cubicBezTo>
                  <a:pt x="1479" y="1083"/>
                  <a:pt x="1478" y="1094"/>
                  <a:pt x="1477" y="1101"/>
                </a:cubicBezTo>
                <a:cubicBezTo>
                  <a:pt x="1476" y="1118"/>
                  <a:pt x="1470" y="1200"/>
                  <a:pt x="1468" y="1222"/>
                </a:cubicBezTo>
                <a:cubicBezTo>
                  <a:pt x="1467" y="1232"/>
                  <a:pt x="1469" y="1276"/>
                  <a:pt x="1471" y="1319"/>
                </a:cubicBezTo>
                <a:cubicBezTo>
                  <a:pt x="1474" y="1365"/>
                  <a:pt x="1475" y="1399"/>
                  <a:pt x="1475" y="1402"/>
                </a:cubicBezTo>
                <a:cubicBezTo>
                  <a:pt x="1474" y="1406"/>
                  <a:pt x="1474" y="1427"/>
                  <a:pt x="1474" y="1446"/>
                </a:cubicBezTo>
                <a:cubicBezTo>
                  <a:pt x="1475" y="1532"/>
                  <a:pt x="1472" y="1569"/>
                  <a:pt x="1461" y="1600"/>
                </a:cubicBezTo>
                <a:cubicBezTo>
                  <a:pt x="1457" y="1613"/>
                  <a:pt x="1452" y="1647"/>
                  <a:pt x="1453" y="1661"/>
                </a:cubicBezTo>
                <a:cubicBezTo>
                  <a:pt x="1453" y="1669"/>
                  <a:pt x="1452" y="1687"/>
                  <a:pt x="1451" y="1700"/>
                </a:cubicBezTo>
                <a:lnTo>
                  <a:pt x="1449" y="1710"/>
                </a:lnTo>
                <a:cubicBezTo>
                  <a:pt x="1442" y="1776"/>
                  <a:pt x="1439" y="1832"/>
                  <a:pt x="1442" y="1878"/>
                </a:cubicBezTo>
                <a:lnTo>
                  <a:pt x="1442" y="1885"/>
                </a:lnTo>
                <a:cubicBezTo>
                  <a:pt x="1443" y="1892"/>
                  <a:pt x="1443" y="1899"/>
                  <a:pt x="1443" y="1905"/>
                </a:cubicBezTo>
                <a:cubicBezTo>
                  <a:pt x="1441" y="1892"/>
                  <a:pt x="1438" y="1877"/>
                  <a:pt x="1437" y="1864"/>
                </a:cubicBezTo>
                <a:cubicBezTo>
                  <a:pt x="1432" y="1832"/>
                  <a:pt x="1424" y="1702"/>
                  <a:pt x="1424" y="1663"/>
                </a:cubicBezTo>
                <a:cubicBezTo>
                  <a:pt x="1425" y="1570"/>
                  <a:pt x="1425" y="1566"/>
                  <a:pt x="1419" y="1550"/>
                </a:cubicBezTo>
                <a:cubicBezTo>
                  <a:pt x="1416" y="1541"/>
                  <a:pt x="1408" y="1519"/>
                  <a:pt x="1402" y="1502"/>
                </a:cubicBezTo>
                <a:cubicBezTo>
                  <a:pt x="1396" y="1484"/>
                  <a:pt x="1387" y="1460"/>
                  <a:pt x="1383" y="1449"/>
                </a:cubicBezTo>
                <a:cubicBezTo>
                  <a:pt x="1379" y="1437"/>
                  <a:pt x="1375" y="1427"/>
                  <a:pt x="1375" y="1426"/>
                </a:cubicBezTo>
                <a:cubicBezTo>
                  <a:pt x="1374" y="1423"/>
                  <a:pt x="1366" y="1404"/>
                  <a:pt x="1361" y="1392"/>
                </a:cubicBezTo>
                <a:cubicBezTo>
                  <a:pt x="1335" y="1326"/>
                  <a:pt x="1333" y="1317"/>
                  <a:pt x="1323" y="1266"/>
                </a:cubicBezTo>
                <a:cubicBezTo>
                  <a:pt x="1318" y="1236"/>
                  <a:pt x="1311" y="1127"/>
                  <a:pt x="1313" y="1087"/>
                </a:cubicBezTo>
                <a:cubicBezTo>
                  <a:pt x="1315" y="1014"/>
                  <a:pt x="1340" y="937"/>
                  <a:pt x="1403" y="813"/>
                </a:cubicBezTo>
                <a:cubicBezTo>
                  <a:pt x="1462" y="698"/>
                  <a:pt x="1481" y="662"/>
                  <a:pt x="1512" y="608"/>
                </a:cubicBezTo>
                <a:cubicBezTo>
                  <a:pt x="1563" y="522"/>
                  <a:pt x="1572" y="504"/>
                  <a:pt x="1608" y="422"/>
                </a:cubicBezTo>
                <a:cubicBezTo>
                  <a:pt x="1642" y="345"/>
                  <a:pt x="1659" y="302"/>
                  <a:pt x="1667" y="275"/>
                </a:cubicBezTo>
                <a:cubicBezTo>
                  <a:pt x="1681" y="226"/>
                  <a:pt x="1702" y="119"/>
                  <a:pt x="1706" y="80"/>
                </a:cubicBezTo>
                <a:cubicBezTo>
                  <a:pt x="1706" y="76"/>
                  <a:pt x="1706" y="73"/>
                  <a:pt x="1707" y="70"/>
                </a:cubicBezTo>
                <a:cubicBezTo>
                  <a:pt x="1708" y="75"/>
                  <a:pt x="1709" y="82"/>
                  <a:pt x="1709" y="90"/>
                </a:cubicBezTo>
                <a:cubicBezTo>
                  <a:pt x="1712" y="108"/>
                  <a:pt x="1715" y="133"/>
                  <a:pt x="1718" y="146"/>
                </a:cubicBezTo>
                <a:cubicBezTo>
                  <a:pt x="1720" y="158"/>
                  <a:pt x="1723" y="175"/>
                  <a:pt x="1724" y="183"/>
                </a:cubicBezTo>
                <a:cubicBezTo>
                  <a:pt x="1726" y="191"/>
                  <a:pt x="1731" y="220"/>
                  <a:pt x="1736" y="245"/>
                </a:cubicBezTo>
                <a:cubicBezTo>
                  <a:pt x="1760" y="376"/>
                  <a:pt x="1771" y="495"/>
                  <a:pt x="1767" y="563"/>
                </a:cubicBezTo>
                <a:cubicBezTo>
                  <a:pt x="1764" y="621"/>
                  <a:pt x="1751" y="686"/>
                  <a:pt x="1730" y="753"/>
                </a:cubicBezTo>
                <a:cubicBezTo>
                  <a:pt x="1716" y="796"/>
                  <a:pt x="1685" y="915"/>
                  <a:pt x="1677" y="952"/>
                </a:cubicBezTo>
                <a:cubicBezTo>
                  <a:pt x="1663" y="1019"/>
                  <a:pt x="1661" y="1048"/>
                  <a:pt x="1667" y="1158"/>
                </a:cubicBezTo>
                <a:cubicBezTo>
                  <a:pt x="1670" y="1217"/>
                  <a:pt x="1671" y="1262"/>
                  <a:pt x="1671" y="1265"/>
                </a:cubicBezTo>
                <a:cubicBezTo>
                  <a:pt x="1670" y="1270"/>
                  <a:pt x="1669" y="1284"/>
                  <a:pt x="1669" y="1297"/>
                </a:cubicBezTo>
                <a:cubicBezTo>
                  <a:pt x="1668" y="1349"/>
                  <a:pt x="1649" y="1443"/>
                  <a:pt x="1630" y="1484"/>
                </a:cubicBezTo>
                <a:cubicBezTo>
                  <a:pt x="1626" y="1494"/>
                  <a:pt x="1616" y="1512"/>
                  <a:pt x="1609" y="1524"/>
                </a:cubicBezTo>
                <a:cubicBezTo>
                  <a:pt x="1605" y="1533"/>
                  <a:pt x="1597" y="1547"/>
                  <a:pt x="1596" y="1549"/>
                </a:cubicBezTo>
                <a:cubicBezTo>
                  <a:pt x="1595" y="1551"/>
                  <a:pt x="1587" y="1565"/>
                  <a:pt x="1577" y="1583"/>
                </a:cubicBezTo>
                <a:cubicBezTo>
                  <a:pt x="1551" y="1628"/>
                  <a:pt x="1539" y="1656"/>
                  <a:pt x="1523" y="1704"/>
                </a:cubicBezTo>
                <a:cubicBezTo>
                  <a:pt x="1507" y="1754"/>
                  <a:pt x="1504" y="1771"/>
                  <a:pt x="1499" y="1820"/>
                </a:cubicBezTo>
                <a:cubicBezTo>
                  <a:pt x="1496" y="1853"/>
                  <a:pt x="1494" y="1859"/>
                  <a:pt x="1478" y="1895"/>
                </a:cubicBezTo>
                <a:lnTo>
                  <a:pt x="1466" y="1922"/>
                </a:lnTo>
                <a:lnTo>
                  <a:pt x="1466" y="1911"/>
                </a:lnTo>
                <a:cubicBezTo>
                  <a:pt x="1462" y="1864"/>
                  <a:pt x="1461" y="1835"/>
                  <a:pt x="1463" y="1806"/>
                </a:cubicBezTo>
                <a:moveTo>
                  <a:pt x="374" y="2704"/>
                </a:moveTo>
                <a:cubicBezTo>
                  <a:pt x="374" y="2708"/>
                  <a:pt x="373" y="2721"/>
                  <a:pt x="370" y="2734"/>
                </a:cubicBezTo>
                <a:cubicBezTo>
                  <a:pt x="368" y="2746"/>
                  <a:pt x="365" y="2768"/>
                  <a:pt x="364" y="2783"/>
                </a:cubicBezTo>
                <a:cubicBezTo>
                  <a:pt x="362" y="2817"/>
                  <a:pt x="361" y="2825"/>
                  <a:pt x="359" y="2834"/>
                </a:cubicBezTo>
                <a:cubicBezTo>
                  <a:pt x="357" y="2838"/>
                  <a:pt x="354" y="2852"/>
                  <a:pt x="351" y="2864"/>
                </a:cubicBezTo>
                <a:cubicBezTo>
                  <a:pt x="348" y="2876"/>
                  <a:pt x="344" y="2893"/>
                  <a:pt x="343" y="2899"/>
                </a:cubicBezTo>
                <a:cubicBezTo>
                  <a:pt x="339" y="2912"/>
                  <a:pt x="331" y="2946"/>
                  <a:pt x="330" y="2951"/>
                </a:cubicBezTo>
                <a:cubicBezTo>
                  <a:pt x="322" y="3000"/>
                  <a:pt x="306" y="3073"/>
                  <a:pt x="296" y="3111"/>
                </a:cubicBezTo>
                <a:cubicBezTo>
                  <a:pt x="289" y="3135"/>
                  <a:pt x="282" y="3164"/>
                  <a:pt x="281" y="3169"/>
                </a:cubicBezTo>
                <a:cubicBezTo>
                  <a:pt x="281" y="3174"/>
                  <a:pt x="280" y="3178"/>
                  <a:pt x="280" y="3179"/>
                </a:cubicBezTo>
                <a:cubicBezTo>
                  <a:pt x="278" y="3182"/>
                  <a:pt x="276" y="3204"/>
                  <a:pt x="276" y="3206"/>
                </a:cubicBezTo>
                <a:cubicBezTo>
                  <a:pt x="275" y="3219"/>
                  <a:pt x="274" y="3234"/>
                  <a:pt x="273" y="3238"/>
                </a:cubicBezTo>
                <a:cubicBezTo>
                  <a:pt x="269" y="3284"/>
                  <a:pt x="269" y="3308"/>
                  <a:pt x="272" y="3364"/>
                </a:cubicBezTo>
                <a:cubicBezTo>
                  <a:pt x="275" y="3426"/>
                  <a:pt x="277" y="3442"/>
                  <a:pt x="289" y="3521"/>
                </a:cubicBezTo>
                <a:cubicBezTo>
                  <a:pt x="294" y="3552"/>
                  <a:pt x="305" y="3603"/>
                  <a:pt x="312" y="3626"/>
                </a:cubicBezTo>
                <a:cubicBezTo>
                  <a:pt x="320" y="3653"/>
                  <a:pt x="326" y="3688"/>
                  <a:pt x="328" y="3714"/>
                </a:cubicBezTo>
                <a:cubicBezTo>
                  <a:pt x="329" y="3722"/>
                  <a:pt x="329" y="3729"/>
                  <a:pt x="330" y="3734"/>
                </a:cubicBezTo>
                <a:cubicBezTo>
                  <a:pt x="310" y="3705"/>
                  <a:pt x="246" y="3595"/>
                  <a:pt x="232" y="3564"/>
                </a:cubicBezTo>
                <a:cubicBezTo>
                  <a:pt x="218" y="3531"/>
                  <a:pt x="188" y="3451"/>
                  <a:pt x="175" y="3408"/>
                </a:cubicBezTo>
                <a:lnTo>
                  <a:pt x="164" y="3375"/>
                </a:lnTo>
                <a:lnTo>
                  <a:pt x="159" y="3263"/>
                </a:lnTo>
                <a:cubicBezTo>
                  <a:pt x="156" y="3198"/>
                  <a:pt x="154" y="3150"/>
                  <a:pt x="154" y="3147"/>
                </a:cubicBezTo>
                <a:cubicBezTo>
                  <a:pt x="155" y="3142"/>
                  <a:pt x="154" y="3140"/>
                  <a:pt x="152" y="3139"/>
                </a:cubicBezTo>
                <a:cubicBezTo>
                  <a:pt x="153" y="3139"/>
                  <a:pt x="154" y="3138"/>
                  <a:pt x="154" y="3137"/>
                </a:cubicBezTo>
                <a:cubicBezTo>
                  <a:pt x="155" y="3134"/>
                  <a:pt x="155" y="3129"/>
                  <a:pt x="154" y="3127"/>
                </a:cubicBezTo>
                <a:cubicBezTo>
                  <a:pt x="152" y="3123"/>
                  <a:pt x="150" y="3124"/>
                  <a:pt x="149" y="3124"/>
                </a:cubicBezTo>
                <a:cubicBezTo>
                  <a:pt x="145" y="3125"/>
                  <a:pt x="146" y="3129"/>
                  <a:pt x="146" y="3132"/>
                </a:cubicBezTo>
                <a:cubicBezTo>
                  <a:pt x="146" y="3134"/>
                  <a:pt x="146" y="3138"/>
                  <a:pt x="148" y="3139"/>
                </a:cubicBezTo>
                <a:lnTo>
                  <a:pt x="148" y="3140"/>
                </a:lnTo>
                <a:cubicBezTo>
                  <a:pt x="146" y="3141"/>
                  <a:pt x="142" y="3144"/>
                  <a:pt x="139" y="3219"/>
                </a:cubicBezTo>
                <a:cubicBezTo>
                  <a:pt x="138" y="3265"/>
                  <a:pt x="138" y="3312"/>
                  <a:pt x="140" y="3342"/>
                </a:cubicBezTo>
                <a:cubicBezTo>
                  <a:pt x="143" y="3385"/>
                  <a:pt x="144" y="3390"/>
                  <a:pt x="169" y="3461"/>
                </a:cubicBezTo>
                <a:cubicBezTo>
                  <a:pt x="181" y="3498"/>
                  <a:pt x="193" y="3528"/>
                  <a:pt x="205" y="3556"/>
                </a:cubicBezTo>
                <a:cubicBezTo>
                  <a:pt x="187" y="3520"/>
                  <a:pt x="167" y="3484"/>
                  <a:pt x="136" y="3434"/>
                </a:cubicBezTo>
                <a:cubicBezTo>
                  <a:pt x="80" y="3341"/>
                  <a:pt x="72" y="3305"/>
                  <a:pt x="85" y="3190"/>
                </a:cubicBezTo>
                <a:cubicBezTo>
                  <a:pt x="86" y="3186"/>
                  <a:pt x="87" y="3167"/>
                  <a:pt x="89" y="3147"/>
                </a:cubicBezTo>
                <a:cubicBezTo>
                  <a:pt x="92" y="3102"/>
                  <a:pt x="99" y="3053"/>
                  <a:pt x="103" y="3043"/>
                </a:cubicBezTo>
                <a:cubicBezTo>
                  <a:pt x="105" y="3039"/>
                  <a:pt x="107" y="3033"/>
                  <a:pt x="107" y="3030"/>
                </a:cubicBezTo>
                <a:cubicBezTo>
                  <a:pt x="107" y="3025"/>
                  <a:pt x="125" y="2980"/>
                  <a:pt x="138" y="2954"/>
                </a:cubicBezTo>
                <a:cubicBezTo>
                  <a:pt x="170" y="2891"/>
                  <a:pt x="197" y="2856"/>
                  <a:pt x="285" y="2764"/>
                </a:cubicBezTo>
                <a:cubicBezTo>
                  <a:pt x="315" y="2733"/>
                  <a:pt x="354" y="2691"/>
                  <a:pt x="372" y="2672"/>
                </a:cubicBezTo>
                <a:cubicBezTo>
                  <a:pt x="378" y="2665"/>
                  <a:pt x="383" y="2660"/>
                  <a:pt x="387" y="2656"/>
                </a:cubicBezTo>
                <a:cubicBezTo>
                  <a:pt x="382" y="2666"/>
                  <a:pt x="379" y="2678"/>
                  <a:pt x="379" y="2687"/>
                </a:cubicBezTo>
                <a:cubicBezTo>
                  <a:pt x="379" y="2689"/>
                  <a:pt x="378" y="2691"/>
                  <a:pt x="378" y="2691"/>
                </a:cubicBezTo>
                <a:cubicBezTo>
                  <a:pt x="375" y="2693"/>
                  <a:pt x="374" y="2700"/>
                  <a:pt x="374" y="2704"/>
                </a:cubicBezTo>
                <a:moveTo>
                  <a:pt x="384" y="2825"/>
                </a:moveTo>
                <a:cubicBezTo>
                  <a:pt x="385" y="2814"/>
                  <a:pt x="387" y="2796"/>
                  <a:pt x="387" y="2785"/>
                </a:cubicBezTo>
                <a:cubicBezTo>
                  <a:pt x="387" y="2775"/>
                  <a:pt x="390" y="2755"/>
                  <a:pt x="392" y="2741"/>
                </a:cubicBezTo>
                <a:cubicBezTo>
                  <a:pt x="395" y="2726"/>
                  <a:pt x="397" y="2711"/>
                  <a:pt x="398" y="2707"/>
                </a:cubicBezTo>
                <a:cubicBezTo>
                  <a:pt x="400" y="2692"/>
                  <a:pt x="403" y="2679"/>
                  <a:pt x="405" y="2676"/>
                </a:cubicBezTo>
                <a:cubicBezTo>
                  <a:pt x="407" y="2675"/>
                  <a:pt x="409" y="2672"/>
                  <a:pt x="409" y="2669"/>
                </a:cubicBezTo>
                <a:cubicBezTo>
                  <a:pt x="409" y="2667"/>
                  <a:pt x="411" y="2662"/>
                  <a:pt x="415" y="2656"/>
                </a:cubicBezTo>
                <a:cubicBezTo>
                  <a:pt x="419" y="2650"/>
                  <a:pt x="428" y="2635"/>
                  <a:pt x="435" y="2622"/>
                </a:cubicBezTo>
                <a:cubicBezTo>
                  <a:pt x="442" y="2608"/>
                  <a:pt x="449" y="2598"/>
                  <a:pt x="450" y="2596"/>
                </a:cubicBezTo>
                <a:cubicBezTo>
                  <a:pt x="456" y="2590"/>
                  <a:pt x="481" y="2555"/>
                  <a:pt x="489" y="2542"/>
                </a:cubicBezTo>
                <a:cubicBezTo>
                  <a:pt x="505" y="2515"/>
                  <a:pt x="553" y="2477"/>
                  <a:pt x="594" y="2460"/>
                </a:cubicBezTo>
                <a:cubicBezTo>
                  <a:pt x="658" y="2433"/>
                  <a:pt x="774" y="2419"/>
                  <a:pt x="859" y="2429"/>
                </a:cubicBezTo>
                <a:cubicBezTo>
                  <a:pt x="896" y="2433"/>
                  <a:pt x="939" y="2443"/>
                  <a:pt x="985" y="2457"/>
                </a:cubicBezTo>
                <a:cubicBezTo>
                  <a:pt x="1005" y="2464"/>
                  <a:pt x="1030" y="2473"/>
                  <a:pt x="1051" y="2482"/>
                </a:cubicBezTo>
                <a:cubicBezTo>
                  <a:pt x="988" y="2463"/>
                  <a:pt x="933" y="2458"/>
                  <a:pt x="853" y="2462"/>
                </a:cubicBezTo>
                <a:cubicBezTo>
                  <a:pt x="794" y="2465"/>
                  <a:pt x="776" y="2468"/>
                  <a:pt x="731" y="2483"/>
                </a:cubicBezTo>
                <a:cubicBezTo>
                  <a:pt x="697" y="2494"/>
                  <a:pt x="682" y="2501"/>
                  <a:pt x="636" y="2528"/>
                </a:cubicBezTo>
                <a:cubicBezTo>
                  <a:pt x="626" y="2533"/>
                  <a:pt x="618" y="2538"/>
                  <a:pt x="612" y="2542"/>
                </a:cubicBezTo>
                <a:cubicBezTo>
                  <a:pt x="605" y="2546"/>
                  <a:pt x="602" y="2549"/>
                  <a:pt x="603" y="2552"/>
                </a:cubicBezTo>
                <a:cubicBezTo>
                  <a:pt x="605" y="2556"/>
                  <a:pt x="607" y="2555"/>
                  <a:pt x="628" y="2545"/>
                </a:cubicBezTo>
                <a:cubicBezTo>
                  <a:pt x="654" y="2531"/>
                  <a:pt x="723" y="2503"/>
                  <a:pt x="756" y="2494"/>
                </a:cubicBezTo>
                <a:cubicBezTo>
                  <a:pt x="798" y="2482"/>
                  <a:pt x="914" y="2479"/>
                  <a:pt x="970" y="2488"/>
                </a:cubicBezTo>
                <a:cubicBezTo>
                  <a:pt x="1007" y="2494"/>
                  <a:pt x="1007" y="2494"/>
                  <a:pt x="1014" y="2496"/>
                </a:cubicBezTo>
                <a:cubicBezTo>
                  <a:pt x="1016" y="2497"/>
                  <a:pt x="1030" y="2501"/>
                  <a:pt x="1043" y="2504"/>
                </a:cubicBezTo>
                <a:cubicBezTo>
                  <a:pt x="1083" y="2515"/>
                  <a:pt x="1132" y="2532"/>
                  <a:pt x="1155" y="2541"/>
                </a:cubicBezTo>
                <a:cubicBezTo>
                  <a:pt x="1151" y="2541"/>
                  <a:pt x="1146" y="2540"/>
                  <a:pt x="1140" y="2540"/>
                </a:cubicBezTo>
                <a:cubicBezTo>
                  <a:pt x="1099" y="2536"/>
                  <a:pt x="1067" y="2536"/>
                  <a:pt x="1045" y="2541"/>
                </a:cubicBezTo>
                <a:cubicBezTo>
                  <a:pt x="1009" y="2548"/>
                  <a:pt x="1001" y="2550"/>
                  <a:pt x="996" y="2552"/>
                </a:cubicBezTo>
                <a:cubicBezTo>
                  <a:pt x="993" y="2553"/>
                  <a:pt x="987" y="2555"/>
                  <a:pt x="983" y="2555"/>
                </a:cubicBezTo>
                <a:cubicBezTo>
                  <a:pt x="973" y="2557"/>
                  <a:pt x="936" y="2570"/>
                  <a:pt x="912" y="2579"/>
                </a:cubicBezTo>
                <a:cubicBezTo>
                  <a:pt x="894" y="2586"/>
                  <a:pt x="887" y="2586"/>
                  <a:pt x="840" y="2583"/>
                </a:cubicBezTo>
                <a:cubicBezTo>
                  <a:pt x="805" y="2581"/>
                  <a:pt x="752" y="2588"/>
                  <a:pt x="692" y="2603"/>
                </a:cubicBezTo>
                <a:cubicBezTo>
                  <a:pt x="602" y="2625"/>
                  <a:pt x="502" y="2682"/>
                  <a:pt x="449" y="2743"/>
                </a:cubicBezTo>
                <a:cubicBezTo>
                  <a:pt x="418" y="2778"/>
                  <a:pt x="395" y="2810"/>
                  <a:pt x="385" y="2829"/>
                </a:cubicBezTo>
                <a:cubicBezTo>
                  <a:pt x="384" y="2830"/>
                  <a:pt x="383" y="2831"/>
                  <a:pt x="383" y="2833"/>
                </a:cubicBezTo>
                <a:cubicBezTo>
                  <a:pt x="383" y="2830"/>
                  <a:pt x="383" y="2828"/>
                  <a:pt x="384" y="2825"/>
                </a:cubicBezTo>
                <a:moveTo>
                  <a:pt x="1225" y="3657"/>
                </a:moveTo>
                <a:cubicBezTo>
                  <a:pt x="1216" y="3641"/>
                  <a:pt x="1202" y="3602"/>
                  <a:pt x="1193" y="3571"/>
                </a:cubicBezTo>
                <a:cubicBezTo>
                  <a:pt x="1188" y="3551"/>
                  <a:pt x="1180" y="3531"/>
                  <a:pt x="1173" y="3517"/>
                </a:cubicBezTo>
                <a:cubicBezTo>
                  <a:pt x="1172" y="3513"/>
                  <a:pt x="1165" y="3499"/>
                  <a:pt x="1157" y="3485"/>
                </a:cubicBezTo>
                <a:cubicBezTo>
                  <a:pt x="1139" y="3448"/>
                  <a:pt x="1121" y="3422"/>
                  <a:pt x="1103" y="3404"/>
                </a:cubicBezTo>
                <a:cubicBezTo>
                  <a:pt x="1092" y="3394"/>
                  <a:pt x="1089" y="3393"/>
                  <a:pt x="1087" y="3395"/>
                </a:cubicBezTo>
                <a:cubicBezTo>
                  <a:pt x="1084" y="3397"/>
                  <a:pt x="1086" y="3400"/>
                  <a:pt x="1088" y="3402"/>
                </a:cubicBezTo>
                <a:cubicBezTo>
                  <a:pt x="1128" y="3458"/>
                  <a:pt x="1163" y="3529"/>
                  <a:pt x="1171" y="3571"/>
                </a:cubicBezTo>
                <a:cubicBezTo>
                  <a:pt x="1174" y="3589"/>
                  <a:pt x="1186" y="3626"/>
                  <a:pt x="1194" y="3641"/>
                </a:cubicBezTo>
                <a:cubicBezTo>
                  <a:pt x="1196" y="3646"/>
                  <a:pt x="1201" y="3657"/>
                  <a:pt x="1206" y="3665"/>
                </a:cubicBezTo>
                <a:cubicBezTo>
                  <a:pt x="1217" y="3690"/>
                  <a:pt x="1304" y="3813"/>
                  <a:pt x="1326" y="3836"/>
                </a:cubicBezTo>
                <a:cubicBezTo>
                  <a:pt x="1336" y="3846"/>
                  <a:pt x="1399" y="3891"/>
                  <a:pt x="1423" y="3905"/>
                </a:cubicBezTo>
                <a:cubicBezTo>
                  <a:pt x="1425" y="3906"/>
                  <a:pt x="1426" y="3907"/>
                  <a:pt x="1427" y="3908"/>
                </a:cubicBezTo>
                <a:cubicBezTo>
                  <a:pt x="1394" y="3898"/>
                  <a:pt x="1362" y="3890"/>
                  <a:pt x="1336" y="3885"/>
                </a:cubicBezTo>
                <a:cubicBezTo>
                  <a:pt x="1301" y="3879"/>
                  <a:pt x="1287" y="3874"/>
                  <a:pt x="1271" y="3863"/>
                </a:cubicBezTo>
                <a:cubicBezTo>
                  <a:pt x="1263" y="3857"/>
                  <a:pt x="1239" y="3827"/>
                  <a:pt x="1216" y="3794"/>
                </a:cubicBezTo>
                <a:cubicBezTo>
                  <a:pt x="1211" y="3787"/>
                  <a:pt x="1196" y="3766"/>
                  <a:pt x="1181" y="3747"/>
                </a:cubicBezTo>
                <a:cubicBezTo>
                  <a:pt x="1155" y="3713"/>
                  <a:pt x="1129" y="3669"/>
                  <a:pt x="1106" y="3623"/>
                </a:cubicBezTo>
                <a:cubicBezTo>
                  <a:pt x="1077" y="3563"/>
                  <a:pt x="1037" y="3497"/>
                  <a:pt x="1013" y="3469"/>
                </a:cubicBezTo>
                <a:cubicBezTo>
                  <a:pt x="990" y="3442"/>
                  <a:pt x="956" y="3419"/>
                  <a:pt x="937" y="3417"/>
                </a:cubicBezTo>
                <a:cubicBezTo>
                  <a:pt x="933" y="3417"/>
                  <a:pt x="930" y="3417"/>
                  <a:pt x="929" y="3416"/>
                </a:cubicBezTo>
                <a:cubicBezTo>
                  <a:pt x="928" y="3415"/>
                  <a:pt x="927" y="3410"/>
                  <a:pt x="926" y="3405"/>
                </a:cubicBezTo>
                <a:cubicBezTo>
                  <a:pt x="921" y="3376"/>
                  <a:pt x="937" y="3326"/>
                  <a:pt x="962" y="3297"/>
                </a:cubicBezTo>
                <a:cubicBezTo>
                  <a:pt x="965" y="3293"/>
                  <a:pt x="970" y="3287"/>
                  <a:pt x="972" y="3282"/>
                </a:cubicBezTo>
                <a:cubicBezTo>
                  <a:pt x="976" y="3275"/>
                  <a:pt x="1003" y="3253"/>
                  <a:pt x="1018" y="3246"/>
                </a:cubicBezTo>
                <a:cubicBezTo>
                  <a:pt x="1023" y="3243"/>
                  <a:pt x="1036" y="3241"/>
                  <a:pt x="1048" y="3240"/>
                </a:cubicBezTo>
                <a:cubicBezTo>
                  <a:pt x="1053" y="3240"/>
                  <a:pt x="1057" y="3239"/>
                  <a:pt x="1060" y="3239"/>
                </a:cubicBezTo>
                <a:cubicBezTo>
                  <a:pt x="1070" y="3239"/>
                  <a:pt x="1076" y="3241"/>
                  <a:pt x="1085" y="3245"/>
                </a:cubicBezTo>
                <a:cubicBezTo>
                  <a:pt x="1110" y="3255"/>
                  <a:pt x="1148" y="3289"/>
                  <a:pt x="1169" y="3319"/>
                </a:cubicBezTo>
                <a:cubicBezTo>
                  <a:pt x="1204" y="3368"/>
                  <a:pt x="1235" y="3437"/>
                  <a:pt x="1253" y="3509"/>
                </a:cubicBezTo>
                <a:cubicBezTo>
                  <a:pt x="1255" y="3516"/>
                  <a:pt x="1262" y="3541"/>
                  <a:pt x="1263" y="3543"/>
                </a:cubicBezTo>
                <a:lnTo>
                  <a:pt x="1263" y="3542"/>
                </a:lnTo>
                <a:cubicBezTo>
                  <a:pt x="1264" y="3544"/>
                  <a:pt x="1268" y="3559"/>
                  <a:pt x="1274" y="3582"/>
                </a:cubicBezTo>
                <a:cubicBezTo>
                  <a:pt x="1287" y="3633"/>
                  <a:pt x="1294" y="3654"/>
                  <a:pt x="1305" y="3680"/>
                </a:cubicBezTo>
                <a:cubicBezTo>
                  <a:pt x="1311" y="3692"/>
                  <a:pt x="1319" y="3712"/>
                  <a:pt x="1325" y="3724"/>
                </a:cubicBezTo>
                <a:cubicBezTo>
                  <a:pt x="1343" y="3765"/>
                  <a:pt x="1386" y="3833"/>
                  <a:pt x="1397" y="3841"/>
                </a:cubicBezTo>
                <a:cubicBezTo>
                  <a:pt x="1398" y="3842"/>
                  <a:pt x="1405" y="3851"/>
                  <a:pt x="1416" y="3863"/>
                </a:cubicBezTo>
                <a:cubicBezTo>
                  <a:pt x="1421" y="3870"/>
                  <a:pt x="1427" y="3878"/>
                  <a:pt x="1433" y="3884"/>
                </a:cubicBezTo>
                <a:cubicBezTo>
                  <a:pt x="1428" y="3881"/>
                  <a:pt x="1423" y="3878"/>
                  <a:pt x="1418" y="3875"/>
                </a:cubicBezTo>
                <a:cubicBezTo>
                  <a:pt x="1397" y="3862"/>
                  <a:pt x="1355" y="3831"/>
                  <a:pt x="1342" y="3818"/>
                </a:cubicBezTo>
                <a:cubicBezTo>
                  <a:pt x="1325" y="3803"/>
                  <a:pt x="1248" y="3695"/>
                  <a:pt x="1225" y="3657"/>
                </a:cubicBezTo>
                <a:moveTo>
                  <a:pt x="798" y="3660"/>
                </a:moveTo>
                <a:cubicBezTo>
                  <a:pt x="799" y="3649"/>
                  <a:pt x="800" y="3614"/>
                  <a:pt x="801" y="3581"/>
                </a:cubicBezTo>
                <a:cubicBezTo>
                  <a:pt x="802" y="3492"/>
                  <a:pt x="807" y="3459"/>
                  <a:pt x="828" y="3403"/>
                </a:cubicBezTo>
                <a:cubicBezTo>
                  <a:pt x="838" y="3376"/>
                  <a:pt x="837" y="3375"/>
                  <a:pt x="836" y="3373"/>
                </a:cubicBezTo>
                <a:lnTo>
                  <a:pt x="835" y="3372"/>
                </a:lnTo>
                <a:lnTo>
                  <a:pt x="833" y="3372"/>
                </a:lnTo>
                <a:cubicBezTo>
                  <a:pt x="831" y="3372"/>
                  <a:pt x="829" y="3372"/>
                  <a:pt x="815" y="3400"/>
                </a:cubicBezTo>
                <a:cubicBezTo>
                  <a:pt x="807" y="3416"/>
                  <a:pt x="800" y="3432"/>
                  <a:pt x="797" y="3441"/>
                </a:cubicBezTo>
                <a:cubicBezTo>
                  <a:pt x="783" y="3481"/>
                  <a:pt x="779" y="3516"/>
                  <a:pt x="778" y="3587"/>
                </a:cubicBezTo>
                <a:cubicBezTo>
                  <a:pt x="778" y="3611"/>
                  <a:pt x="777" y="3640"/>
                  <a:pt x="776" y="3649"/>
                </a:cubicBezTo>
                <a:cubicBezTo>
                  <a:pt x="775" y="3659"/>
                  <a:pt x="775" y="3697"/>
                  <a:pt x="776" y="3732"/>
                </a:cubicBezTo>
                <a:lnTo>
                  <a:pt x="777" y="3777"/>
                </a:lnTo>
                <a:lnTo>
                  <a:pt x="769" y="3756"/>
                </a:lnTo>
                <a:cubicBezTo>
                  <a:pt x="737" y="3674"/>
                  <a:pt x="720" y="3616"/>
                  <a:pt x="721" y="3593"/>
                </a:cubicBezTo>
                <a:cubicBezTo>
                  <a:pt x="721" y="3587"/>
                  <a:pt x="722" y="3572"/>
                  <a:pt x="722" y="3561"/>
                </a:cubicBezTo>
                <a:cubicBezTo>
                  <a:pt x="722" y="3549"/>
                  <a:pt x="723" y="3538"/>
                  <a:pt x="724" y="3535"/>
                </a:cubicBezTo>
                <a:cubicBezTo>
                  <a:pt x="726" y="3531"/>
                  <a:pt x="727" y="3522"/>
                  <a:pt x="728" y="3514"/>
                </a:cubicBezTo>
                <a:cubicBezTo>
                  <a:pt x="729" y="3496"/>
                  <a:pt x="740" y="3452"/>
                  <a:pt x="747" y="3436"/>
                </a:cubicBezTo>
                <a:cubicBezTo>
                  <a:pt x="761" y="3404"/>
                  <a:pt x="823" y="3323"/>
                  <a:pt x="849" y="3304"/>
                </a:cubicBezTo>
                <a:cubicBezTo>
                  <a:pt x="869" y="3289"/>
                  <a:pt x="925" y="3257"/>
                  <a:pt x="938" y="3253"/>
                </a:cubicBezTo>
                <a:cubicBezTo>
                  <a:pt x="944" y="3251"/>
                  <a:pt x="956" y="3249"/>
                  <a:pt x="965" y="3248"/>
                </a:cubicBezTo>
                <a:lnTo>
                  <a:pt x="974" y="3247"/>
                </a:lnTo>
                <a:lnTo>
                  <a:pt x="960" y="3263"/>
                </a:lnTo>
                <a:cubicBezTo>
                  <a:pt x="930" y="3298"/>
                  <a:pt x="912" y="3334"/>
                  <a:pt x="905" y="3367"/>
                </a:cubicBezTo>
                <a:cubicBezTo>
                  <a:pt x="902" y="3387"/>
                  <a:pt x="904" y="3421"/>
                  <a:pt x="911" y="3449"/>
                </a:cubicBezTo>
                <a:cubicBezTo>
                  <a:pt x="920" y="3482"/>
                  <a:pt x="920" y="3514"/>
                  <a:pt x="911" y="3545"/>
                </a:cubicBezTo>
                <a:cubicBezTo>
                  <a:pt x="903" y="3573"/>
                  <a:pt x="877" y="3636"/>
                  <a:pt x="866" y="3654"/>
                </a:cubicBezTo>
                <a:cubicBezTo>
                  <a:pt x="855" y="3671"/>
                  <a:pt x="849" y="3686"/>
                  <a:pt x="832" y="3729"/>
                </a:cubicBezTo>
                <a:cubicBezTo>
                  <a:pt x="823" y="3751"/>
                  <a:pt x="809" y="3802"/>
                  <a:pt x="805" y="3827"/>
                </a:cubicBezTo>
                <a:cubicBezTo>
                  <a:pt x="801" y="3790"/>
                  <a:pt x="796" y="3680"/>
                  <a:pt x="798" y="3660"/>
                </a:cubicBezTo>
                <a:moveTo>
                  <a:pt x="1213" y="4363"/>
                </a:moveTo>
                <a:cubicBezTo>
                  <a:pt x="1204" y="4350"/>
                  <a:pt x="1201" y="4336"/>
                  <a:pt x="1202" y="4330"/>
                </a:cubicBezTo>
                <a:cubicBezTo>
                  <a:pt x="1202" y="4329"/>
                  <a:pt x="1202" y="4329"/>
                  <a:pt x="1203" y="4329"/>
                </a:cubicBezTo>
                <a:cubicBezTo>
                  <a:pt x="1204" y="4330"/>
                  <a:pt x="1205" y="4333"/>
                  <a:pt x="1207" y="4339"/>
                </a:cubicBezTo>
                <a:lnTo>
                  <a:pt x="1207" y="4339"/>
                </a:lnTo>
                <a:cubicBezTo>
                  <a:pt x="1209" y="4344"/>
                  <a:pt x="1211" y="4355"/>
                  <a:pt x="1213" y="4363"/>
                </a:cubicBezTo>
                <a:moveTo>
                  <a:pt x="959" y="5108"/>
                </a:moveTo>
                <a:cubicBezTo>
                  <a:pt x="972" y="5037"/>
                  <a:pt x="980" y="4985"/>
                  <a:pt x="984" y="4949"/>
                </a:cubicBezTo>
                <a:cubicBezTo>
                  <a:pt x="990" y="4895"/>
                  <a:pt x="998" y="4856"/>
                  <a:pt x="1013" y="4797"/>
                </a:cubicBezTo>
                <a:cubicBezTo>
                  <a:pt x="1020" y="4769"/>
                  <a:pt x="1027" y="4736"/>
                  <a:pt x="1028" y="4723"/>
                </a:cubicBezTo>
                <a:cubicBezTo>
                  <a:pt x="1029" y="4711"/>
                  <a:pt x="1028" y="4687"/>
                  <a:pt x="1026" y="4670"/>
                </a:cubicBezTo>
                <a:cubicBezTo>
                  <a:pt x="1024" y="4633"/>
                  <a:pt x="1021" y="4631"/>
                  <a:pt x="1020" y="4630"/>
                </a:cubicBezTo>
                <a:lnTo>
                  <a:pt x="1018" y="4629"/>
                </a:lnTo>
                <a:lnTo>
                  <a:pt x="1016" y="4629"/>
                </a:lnTo>
                <a:cubicBezTo>
                  <a:pt x="1014" y="4630"/>
                  <a:pt x="1013" y="4631"/>
                  <a:pt x="1012" y="4652"/>
                </a:cubicBezTo>
                <a:cubicBezTo>
                  <a:pt x="1010" y="4718"/>
                  <a:pt x="1009" y="4724"/>
                  <a:pt x="992" y="4788"/>
                </a:cubicBezTo>
                <a:cubicBezTo>
                  <a:pt x="975" y="4851"/>
                  <a:pt x="969" y="4881"/>
                  <a:pt x="963" y="4932"/>
                </a:cubicBezTo>
                <a:cubicBezTo>
                  <a:pt x="960" y="4961"/>
                  <a:pt x="959" y="4972"/>
                  <a:pt x="957" y="4981"/>
                </a:cubicBezTo>
                <a:cubicBezTo>
                  <a:pt x="953" y="5005"/>
                  <a:pt x="938" y="5097"/>
                  <a:pt x="937" y="5102"/>
                </a:cubicBezTo>
                <a:cubicBezTo>
                  <a:pt x="936" y="5105"/>
                  <a:pt x="935" y="5113"/>
                  <a:pt x="934" y="5120"/>
                </a:cubicBezTo>
                <a:cubicBezTo>
                  <a:pt x="933" y="5126"/>
                  <a:pt x="931" y="5135"/>
                  <a:pt x="930" y="5139"/>
                </a:cubicBezTo>
                <a:cubicBezTo>
                  <a:pt x="929" y="5142"/>
                  <a:pt x="928" y="5148"/>
                  <a:pt x="927" y="5154"/>
                </a:cubicBezTo>
                <a:cubicBezTo>
                  <a:pt x="927" y="5152"/>
                  <a:pt x="926" y="5148"/>
                  <a:pt x="926" y="5145"/>
                </a:cubicBezTo>
                <a:cubicBezTo>
                  <a:pt x="924" y="5127"/>
                  <a:pt x="921" y="5104"/>
                  <a:pt x="919" y="5094"/>
                </a:cubicBezTo>
                <a:cubicBezTo>
                  <a:pt x="916" y="5071"/>
                  <a:pt x="920" y="5029"/>
                  <a:pt x="933" y="4968"/>
                </a:cubicBezTo>
                <a:cubicBezTo>
                  <a:pt x="939" y="4940"/>
                  <a:pt x="946" y="4897"/>
                  <a:pt x="948" y="4873"/>
                </a:cubicBezTo>
                <a:cubicBezTo>
                  <a:pt x="954" y="4824"/>
                  <a:pt x="955" y="4739"/>
                  <a:pt x="950" y="4712"/>
                </a:cubicBezTo>
                <a:cubicBezTo>
                  <a:pt x="944" y="4675"/>
                  <a:pt x="928" y="4630"/>
                  <a:pt x="901" y="4577"/>
                </a:cubicBezTo>
                <a:cubicBezTo>
                  <a:pt x="892" y="4560"/>
                  <a:pt x="879" y="4534"/>
                  <a:pt x="871" y="4518"/>
                </a:cubicBezTo>
                <a:cubicBezTo>
                  <a:pt x="856" y="4487"/>
                  <a:pt x="843" y="4466"/>
                  <a:pt x="816" y="4426"/>
                </a:cubicBezTo>
                <a:cubicBezTo>
                  <a:pt x="801" y="4405"/>
                  <a:pt x="800" y="4402"/>
                  <a:pt x="798" y="4381"/>
                </a:cubicBezTo>
                <a:cubicBezTo>
                  <a:pt x="794" y="4349"/>
                  <a:pt x="797" y="4315"/>
                  <a:pt x="809" y="4274"/>
                </a:cubicBezTo>
                <a:cubicBezTo>
                  <a:pt x="822" y="4225"/>
                  <a:pt x="826" y="4200"/>
                  <a:pt x="823" y="4172"/>
                </a:cubicBezTo>
                <a:cubicBezTo>
                  <a:pt x="823" y="4168"/>
                  <a:pt x="823" y="4162"/>
                  <a:pt x="822" y="4157"/>
                </a:cubicBezTo>
                <a:cubicBezTo>
                  <a:pt x="828" y="4168"/>
                  <a:pt x="839" y="4187"/>
                  <a:pt x="849" y="4204"/>
                </a:cubicBezTo>
                <a:cubicBezTo>
                  <a:pt x="865" y="4233"/>
                  <a:pt x="885" y="4265"/>
                  <a:pt x="893" y="4275"/>
                </a:cubicBezTo>
                <a:cubicBezTo>
                  <a:pt x="911" y="4299"/>
                  <a:pt x="947" y="4337"/>
                  <a:pt x="976" y="4363"/>
                </a:cubicBezTo>
                <a:cubicBezTo>
                  <a:pt x="1001" y="4384"/>
                  <a:pt x="1001" y="4384"/>
                  <a:pt x="1014" y="4400"/>
                </a:cubicBezTo>
                <a:cubicBezTo>
                  <a:pt x="1041" y="4432"/>
                  <a:pt x="1069" y="4492"/>
                  <a:pt x="1077" y="4534"/>
                </a:cubicBezTo>
                <a:cubicBezTo>
                  <a:pt x="1078" y="4540"/>
                  <a:pt x="1082" y="4560"/>
                  <a:pt x="1086" y="4577"/>
                </a:cubicBezTo>
                <a:cubicBezTo>
                  <a:pt x="1093" y="4613"/>
                  <a:pt x="1095" y="4645"/>
                  <a:pt x="1092" y="4666"/>
                </a:cubicBezTo>
                <a:cubicBezTo>
                  <a:pt x="1090" y="4680"/>
                  <a:pt x="1084" y="4707"/>
                  <a:pt x="1071" y="4765"/>
                </a:cubicBezTo>
                <a:cubicBezTo>
                  <a:pt x="1066" y="4787"/>
                  <a:pt x="1040" y="4882"/>
                  <a:pt x="1026" y="4927"/>
                </a:cubicBezTo>
                <a:cubicBezTo>
                  <a:pt x="1021" y="4943"/>
                  <a:pt x="1013" y="4973"/>
                  <a:pt x="1006" y="4994"/>
                </a:cubicBezTo>
                <a:cubicBezTo>
                  <a:pt x="1000" y="5015"/>
                  <a:pt x="987" y="5055"/>
                  <a:pt x="977" y="5084"/>
                </a:cubicBezTo>
                <a:cubicBezTo>
                  <a:pt x="967" y="5112"/>
                  <a:pt x="954" y="5150"/>
                  <a:pt x="949" y="5171"/>
                </a:cubicBezTo>
                <a:cubicBezTo>
                  <a:pt x="951" y="5157"/>
                  <a:pt x="954" y="5138"/>
                  <a:pt x="959" y="5108"/>
                </a:cubicBezTo>
                <a:moveTo>
                  <a:pt x="595" y="5898"/>
                </a:moveTo>
                <a:cubicBezTo>
                  <a:pt x="592" y="5871"/>
                  <a:pt x="590" y="5824"/>
                  <a:pt x="588" y="5753"/>
                </a:cubicBezTo>
                <a:lnTo>
                  <a:pt x="587" y="5734"/>
                </a:lnTo>
                <a:cubicBezTo>
                  <a:pt x="585" y="5673"/>
                  <a:pt x="582" y="5620"/>
                  <a:pt x="578" y="5575"/>
                </a:cubicBezTo>
                <a:lnTo>
                  <a:pt x="577" y="5562"/>
                </a:lnTo>
                <a:cubicBezTo>
                  <a:pt x="571" y="5495"/>
                  <a:pt x="562" y="5440"/>
                  <a:pt x="550" y="5402"/>
                </a:cubicBezTo>
                <a:cubicBezTo>
                  <a:pt x="545" y="5383"/>
                  <a:pt x="527" y="5344"/>
                  <a:pt x="520" y="5336"/>
                </a:cubicBezTo>
                <a:lnTo>
                  <a:pt x="519" y="5335"/>
                </a:lnTo>
                <a:cubicBezTo>
                  <a:pt x="516" y="5332"/>
                  <a:pt x="515" y="5329"/>
                  <a:pt x="512" y="5331"/>
                </a:cubicBezTo>
                <a:cubicBezTo>
                  <a:pt x="509" y="5333"/>
                  <a:pt x="510" y="5336"/>
                  <a:pt x="512" y="5343"/>
                </a:cubicBezTo>
                <a:cubicBezTo>
                  <a:pt x="514" y="5348"/>
                  <a:pt x="517" y="5356"/>
                  <a:pt x="522" y="5369"/>
                </a:cubicBezTo>
                <a:lnTo>
                  <a:pt x="524" y="5375"/>
                </a:lnTo>
                <a:cubicBezTo>
                  <a:pt x="540" y="5419"/>
                  <a:pt x="541" y="5423"/>
                  <a:pt x="545" y="5460"/>
                </a:cubicBezTo>
                <a:cubicBezTo>
                  <a:pt x="549" y="5493"/>
                  <a:pt x="562" y="5640"/>
                  <a:pt x="562" y="5646"/>
                </a:cubicBezTo>
                <a:cubicBezTo>
                  <a:pt x="562" y="5648"/>
                  <a:pt x="563" y="5685"/>
                  <a:pt x="564" y="5720"/>
                </a:cubicBezTo>
                <a:cubicBezTo>
                  <a:pt x="566" y="5758"/>
                  <a:pt x="567" y="5804"/>
                  <a:pt x="567" y="5823"/>
                </a:cubicBezTo>
                <a:cubicBezTo>
                  <a:pt x="567" y="5853"/>
                  <a:pt x="569" y="5887"/>
                  <a:pt x="571" y="5908"/>
                </a:cubicBezTo>
                <a:cubicBezTo>
                  <a:pt x="561" y="5886"/>
                  <a:pt x="548" y="5852"/>
                  <a:pt x="544" y="5834"/>
                </a:cubicBezTo>
                <a:cubicBezTo>
                  <a:pt x="541" y="5821"/>
                  <a:pt x="541" y="5806"/>
                  <a:pt x="538" y="5727"/>
                </a:cubicBezTo>
                <a:cubicBezTo>
                  <a:pt x="537" y="5710"/>
                  <a:pt x="535" y="5690"/>
                  <a:pt x="532" y="5683"/>
                </a:cubicBezTo>
                <a:cubicBezTo>
                  <a:pt x="530" y="5677"/>
                  <a:pt x="525" y="5662"/>
                  <a:pt x="522" y="5651"/>
                </a:cubicBezTo>
                <a:cubicBezTo>
                  <a:pt x="518" y="5640"/>
                  <a:pt x="513" y="5624"/>
                  <a:pt x="510" y="5616"/>
                </a:cubicBezTo>
                <a:cubicBezTo>
                  <a:pt x="507" y="5608"/>
                  <a:pt x="504" y="5599"/>
                  <a:pt x="504" y="5595"/>
                </a:cubicBezTo>
                <a:cubicBezTo>
                  <a:pt x="503" y="5592"/>
                  <a:pt x="501" y="5586"/>
                  <a:pt x="500" y="5582"/>
                </a:cubicBezTo>
                <a:cubicBezTo>
                  <a:pt x="499" y="5578"/>
                  <a:pt x="495" y="5558"/>
                  <a:pt x="491" y="5538"/>
                </a:cubicBezTo>
                <a:cubicBezTo>
                  <a:pt x="481" y="5487"/>
                  <a:pt x="468" y="5443"/>
                  <a:pt x="458" y="5431"/>
                </a:cubicBezTo>
                <a:cubicBezTo>
                  <a:pt x="441" y="5412"/>
                  <a:pt x="420" y="5372"/>
                  <a:pt x="410" y="5340"/>
                </a:cubicBezTo>
                <a:cubicBezTo>
                  <a:pt x="394" y="5286"/>
                  <a:pt x="380" y="5261"/>
                  <a:pt x="354" y="5236"/>
                </a:cubicBezTo>
                <a:cubicBezTo>
                  <a:pt x="342" y="5224"/>
                  <a:pt x="309" y="5207"/>
                  <a:pt x="285" y="5202"/>
                </a:cubicBezTo>
                <a:lnTo>
                  <a:pt x="282" y="5201"/>
                </a:lnTo>
                <a:lnTo>
                  <a:pt x="288" y="5198"/>
                </a:lnTo>
                <a:cubicBezTo>
                  <a:pt x="295" y="5194"/>
                  <a:pt x="309" y="5188"/>
                  <a:pt x="319" y="5185"/>
                </a:cubicBezTo>
                <a:cubicBezTo>
                  <a:pt x="338" y="5180"/>
                  <a:pt x="386" y="5176"/>
                  <a:pt x="404" y="5179"/>
                </a:cubicBezTo>
                <a:cubicBezTo>
                  <a:pt x="409" y="5180"/>
                  <a:pt x="418" y="5181"/>
                  <a:pt x="422" y="5181"/>
                </a:cubicBezTo>
                <a:cubicBezTo>
                  <a:pt x="460" y="5186"/>
                  <a:pt x="515" y="5214"/>
                  <a:pt x="562" y="5251"/>
                </a:cubicBezTo>
                <a:cubicBezTo>
                  <a:pt x="597" y="5279"/>
                  <a:pt x="632" y="5326"/>
                  <a:pt x="651" y="5372"/>
                </a:cubicBezTo>
                <a:cubicBezTo>
                  <a:pt x="675" y="5431"/>
                  <a:pt x="673" y="5511"/>
                  <a:pt x="646" y="5611"/>
                </a:cubicBezTo>
                <a:cubicBezTo>
                  <a:pt x="603" y="5766"/>
                  <a:pt x="593" y="5819"/>
                  <a:pt x="595" y="5898"/>
                </a:cubicBezTo>
                <a:moveTo>
                  <a:pt x="160" y="5400"/>
                </a:moveTo>
                <a:cubicBezTo>
                  <a:pt x="160" y="5404"/>
                  <a:pt x="160" y="5407"/>
                  <a:pt x="160" y="5410"/>
                </a:cubicBezTo>
                <a:cubicBezTo>
                  <a:pt x="156" y="5407"/>
                  <a:pt x="150" y="5399"/>
                  <a:pt x="145" y="5388"/>
                </a:cubicBezTo>
                <a:cubicBezTo>
                  <a:pt x="133" y="5363"/>
                  <a:pt x="133" y="5304"/>
                  <a:pt x="145" y="5271"/>
                </a:cubicBezTo>
                <a:cubicBezTo>
                  <a:pt x="148" y="5264"/>
                  <a:pt x="148" y="5260"/>
                  <a:pt x="146" y="5259"/>
                </a:cubicBezTo>
                <a:cubicBezTo>
                  <a:pt x="145" y="5258"/>
                  <a:pt x="143" y="5257"/>
                  <a:pt x="141" y="5259"/>
                </a:cubicBezTo>
                <a:cubicBezTo>
                  <a:pt x="130" y="5266"/>
                  <a:pt x="117" y="5326"/>
                  <a:pt x="118" y="5350"/>
                </a:cubicBezTo>
                <a:cubicBezTo>
                  <a:pt x="119" y="5368"/>
                  <a:pt x="127" y="5394"/>
                  <a:pt x="136" y="5411"/>
                </a:cubicBezTo>
                <a:lnTo>
                  <a:pt x="130" y="5406"/>
                </a:lnTo>
                <a:cubicBezTo>
                  <a:pt x="107" y="5390"/>
                  <a:pt x="102" y="5384"/>
                  <a:pt x="92" y="5361"/>
                </a:cubicBezTo>
                <a:cubicBezTo>
                  <a:pt x="81" y="5334"/>
                  <a:pt x="79" y="5304"/>
                  <a:pt x="88" y="5284"/>
                </a:cubicBezTo>
                <a:cubicBezTo>
                  <a:pt x="96" y="5266"/>
                  <a:pt x="108" y="5252"/>
                  <a:pt x="126" y="5241"/>
                </a:cubicBezTo>
                <a:cubicBezTo>
                  <a:pt x="138" y="5233"/>
                  <a:pt x="140" y="5230"/>
                  <a:pt x="141" y="5228"/>
                </a:cubicBezTo>
                <a:cubicBezTo>
                  <a:pt x="144" y="5226"/>
                  <a:pt x="158" y="5219"/>
                  <a:pt x="177" y="5213"/>
                </a:cubicBezTo>
                <a:cubicBezTo>
                  <a:pt x="193" y="5207"/>
                  <a:pt x="195" y="5207"/>
                  <a:pt x="201" y="5205"/>
                </a:cubicBezTo>
                <a:cubicBezTo>
                  <a:pt x="214" y="5201"/>
                  <a:pt x="226" y="5198"/>
                  <a:pt x="233" y="5194"/>
                </a:cubicBezTo>
                <a:cubicBezTo>
                  <a:pt x="237" y="5193"/>
                  <a:pt x="250" y="5189"/>
                  <a:pt x="262" y="5186"/>
                </a:cubicBezTo>
                <a:lnTo>
                  <a:pt x="263" y="5186"/>
                </a:lnTo>
                <a:cubicBezTo>
                  <a:pt x="246" y="5196"/>
                  <a:pt x="218" y="5228"/>
                  <a:pt x="202" y="5256"/>
                </a:cubicBezTo>
                <a:cubicBezTo>
                  <a:pt x="191" y="5275"/>
                  <a:pt x="178" y="5305"/>
                  <a:pt x="170" y="5329"/>
                </a:cubicBezTo>
                <a:cubicBezTo>
                  <a:pt x="165" y="5345"/>
                  <a:pt x="159" y="5385"/>
                  <a:pt x="160" y="5400"/>
                </a:cubicBezTo>
                <a:moveTo>
                  <a:pt x="1157" y="5713"/>
                </a:moveTo>
                <a:cubicBezTo>
                  <a:pt x="1166" y="5707"/>
                  <a:pt x="1198" y="5691"/>
                  <a:pt x="1201" y="5691"/>
                </a:cubicBezTo>
                <a:lnTo>
                  <a:pt x="1201" y="5691"/>
                </a:lnTo>
                <a:cubicBezTo>
                  <a:pt x="1203" y="5690"/>
                  <a:pt x="1215" y="5684"/>
                  <a:pt x="1238" y="5671"/>
                </a:cubicBezTo>
                <a:cubicBezTo>
                  <a:pt x="1257" y="5661"/>
                  <a:pt x="1284" y="5647"/>
                  <a:pt x="1298" y="5640"/>
                </a:cubicBezTo>
                <a:cubicBezTo>
                  <a:pt x="1354" y="5615"/>
                  <a:pt x="1463" y="5554"/>
                  <a:pt x="1490" y="5533"/>
                </a:cubicBezTo>
                <a:cubicBezTo>
                  <a:pt x="1513" y="5515"/>
                  <a:pt x="1548" y="5482"/>
                  <a:pt x="1551" y="5473"/>
                </a:cubicBezTo>
                <a:cubicBezTo>
                  <a:pt x="1551" y="5471"/>
                  <a:pt x="1550" y="5469"/>
                  <a:pt x="1549" y="5468"/>
                </a:cubicBezTo>
                <a:cubicBezTo>
                  <a:pt x="1547" y="5467"/>
                  <a:pt x="1545" y="5466"/>
                  <a:pt x="1533" y="5479"/>
                </a:cubicBezTo>
                <a:cubicBezTo>
                  <a:pt x="1526" y="5487"/>
                  <a:pt x="1514" y="5498"/>
                  <a:pt x="1507" y="5503"/>
                </a:cubicBezTo>
                <a:cubicBezTo>
                  <a:pt x="1487" y="5518"/>
                  <a:pt x="1419" y="5558"/>
                  <a:pt x="1393" y="5571"/>
                </a:cubicBezTo>
                <a:cubicBezTo>
                  <a:pt x="1381" y="5577"/>
                  <a:pt x="1366" y="5584"/>
                  <a:pt x="1361" y="5586"/>
                </a:cubicBezTo>
                <a:cubicBezTo>
                  <a:pt x="1357" y="5589"/>
                  <a:pt x="1333" y="5600"/>
                  <a:pt x="1309" y="5610"/>
                </a:cubicBezTo>
                <a:cubicBezTo>
                  <a:pt x="1285" y="5621"/>
                  <a:pt x="1248" y="5639"/>
                  <a:pt x="1227" y="5651"/>
                </a:cubicBezTo>
                <a:cubicBezTo>
                  <a:pt x="1207" y="5662"/>
                  <a:pt x="1184" y="5674"/>
                  <a:pt x="1178" y="5676"/>
                </a:cubicBezTo>
                <a:cubicBezTo>
                  <a:pt x="1172" y="5679"/>
                  <a:pt x="1159" y="5685"/>
                  <a:pt x="1150" y="5690"/>
                </a:cubicBezTo>
                <a:cubicBezTo>
                  <a:pt x="1141" y="5695"/>
                  <a:pt x="1123" y="5705"/>
                  <a:pt x="1109" y="5712"/>
                </a:cubicBezTo>
                <a:lnTo>
                  <a:pt x="1096" y="5718"/>
                </a:lnTo>
                <a:lnTo>
                  <a:pt x="1099" y="5713"/>
                </a:lnTo>
                <a:cubicBezTo>
                  <a:pt x="1111" y="5698"/>
                  <a:pt x="1128" y="5682"/>
                  <a:pt x="1155" y="5663"/>
                </a:cubicBezTo>
                <a:cubicBezTo>
                  <a:pt x="1182" y="5643"/>
                  <a:pt x="1193" y="5635"/>
                  <a:pt x="1195" y="5634"/>
                </a:cubicBezTo>
                <a:cubicBezTo>
                  <a:pt x="1196" y="5634"/>
                  <a:pt x="1200" y="5632"/>
                  <a:pt x="1227" y="5613"/>
                </a:cubicBezTo>
                <a:cubicBezTo>
                  <a:pt x="1293" y="5568"/>
                  <a:pt x="1357" y="5506"/>
                  <a:pt x="1391" y="5454"/>
                </a:cubicBezTo>
                <a:cubicBezTo>
                  <a:pt x="1400" y="5440"/>
                  <a:pt x="1413" y="5421"/>
                  <a:pt x="1417" y="5416"/>
                </a:cubicBezTo>
                <a:cubicBezTo>
                  <a:pt x="1462" y="5356"/>
                  <a:pt x="1511" y="5309"/>
                  <a:pt x="1557" y="5280"/>
                </a:cubicBezTo>
                <a:cubicBezTo>
                  <a:pt x="1587" y="5261"/>
                  <a:pt x="1623" y="5246"/>
                  <a:pt x="1649" y="5239"/>
                </a:cubicBezTo>
                <a:cubicBezTo>
                  <a:pt x="1662" y="5236"/>
                  <a:pt x="1696" y="5232"/>
                  <a:pt x="1727" y="5229"/>
                </a:cubicBezTo>
                <a:cubicBezTo>
                  <a:pt x="1842" y="5218"/>
                  <a:pt x="1863" y="5216"/>
                  <a:pt x="1899" y="5208"/>
                </a:cubicBezTo>
                <a:cubicBezTo>
                  <a:pt x="1915" y="5204"/>
                  <a:pt x="1925" y="5202"/>
                  <a:pt x="1930" y="5200"/>
                </a:cubicBezTo>
                <a:cubicBezTo>
                  <a:pt x="1929" y="5201"/>
                  <a:pt x="1927" y="5202"/>
                  <a:pt x="1925" y="5203"/>
                </a:cubicBezTo>
                <a:cubicBezTo>
                  <a:pt x="1892" y="5221"/>
                  <a:pt x="1845" y="5258"/>
                  <a:pt x="1817" y="5288"/>
                </a:cubicBezTo>
                <a:cubicBezTo>
                  <a:pt x="1808" y="5298"/>
                  <a:pt x="1783" y="5331"/>
                  <a:pt x="1783" y="5337"/>
                </a:cubicBezTo>
                <a:lnTo>
                  <a:pt x="1783" y="5337"/>
                </a:lnTo>
                <a:cubicBezTo>
                  <a:pt x="1782" y="5337"/>
                  <a:pt x="1778" y="5340"/>
                  <a:pt x="1774" y="5351"/>
                </a:cubicBezTo>
                <a:cubicBezTo>
                  <a:pt x="1771" y="5357"/>
                  <a:pt x="1763" y="5372"/>
                  <a:pt x="1757" y="5385"/>
                </a:cubicBezTo>
                <a:cubicBezTo>
                  <a:pt x="1748" y="5404"/>
                  <a:pt x="1746" y="5408"/>
                  <a:pt x="1746" y="5410"/>
                </a:cubicBezTo>
                <a:cubicBezTo>
                  <a:pt x="1746" y="5409"/>
                  <a:pt x="1746" y="5409"/>
                  <a:pt x="1746" y="5409"/>
                </a:cubicBezTo>
                <a:cubicBezTo>
                  <a:pt x="1746" y="5410"/>
                  <a:pt x="1744" y="5413"/>
                  <a:pt x="1741" y="5416"/>
                </a:cubicBezTo>
                <a:cubicBezTo>
                  <a:pt x="1738" y="5420"/>
                  <a:pt x="1729" y="5433"/>
                  <a:pt x="1720" y="5445"/>
                </a:cubicBezTo>
                <a:cubicBezTo>
                  <a:pt x="1675" y="5507"/>
                  <a:pt x="1604" y="5590"/>
                  <a:pt x="1589" y="5599"/>
                </a:cubicBezTo>
                <a:cubicBezTo>
                  <a:pt x="1535" y="5632"/>
                  <a:pt x="1516" y="5641"/>
                  <a:pt x="1455" y="5663"/>
                </a:cubicBezTo>
                <a:cubicBezTo>
                  <a:pt x="1443" y="5667"/>
                  <a:pt x="1429" y="5672"/>
                  <a:pt x="1425" y="5673"/>
                </a:cubicBezTo>
                <a:cubicBezTo>
                  <a:pt x="1421" y="5675"/>
                  <a:pt x="1407" y="5680"/>
                  <a:pt x="1393" y="5684"/>
                </a:cubicBezTo>
                <a:cubicBezTo>
                  <a:pt x="1379" y="5689"/>
                  <a:pt x="1363" y="5694"/>
                  <a:pt x="1356" y="5697"/>
                </a:cubicBezTo>
                <a:cubicBezTo>
                  <a:pt x="1343" y="5703"/>
                  <a:pt x="1276" y="5718"/>
                  <a:pt x="1253" y="5721"/>
                </a:cubicBezTo>
                <a:cubicBezTo>
                  <a:pt x="1245" y="5722"/>
                  <a:pt x="1219" y="5725"/>
                  <a:pt x="1195" y="5727"/>
                </a:cubicBezTo>
                <a:cubicBezTo>
                  <a:pt x="1172" y="5730"/>
                  <a:pt x="1138" y="5733"/>
                  <a:pt x="1121" y="5735"/>
                </a:cubicBezTo>
                <a:lnTo>
                  <a:pt x="1110" y="5736"/>
                </a:lnTo>
                <a:lnTo>
                  <a:pt x="1120" y="5732"/>
                </a:lnTo>
                <a:cubicBezTo>
                  <a:pt x="1135" y="5724"/>
                  <a:pt x="1152" y="5716"/>
                  <a:pt x="1157" y="5713"/>
                </a:cubicBezTo>
                <a:moveTo>
                  <a:pt x="1535" y="5267"/>
                </a:moveTo>
                <a:lnTo>
                  <a:pt x="1538" y="5263"/>
                </a:lnTo>
                <a:cubicBezTo>
                  <a:pt x="1548" y="5253"/>
                  <a:pt x="1559" y="5240"/>
                  <a:pt x="1563" y="5235"/>
                </a:cubicBezTo>
                <a:cubicBezTo>
                  <a:pt x="1589" y="5203"/>
                  <a:pt x="1625" y="5177"/>
                  <a:pt x="1658" y="5164"/>
                </a:cubicBezTo>
                <a:cubicBezTo>
                  <a:pt x="1666" y="5161"/>
                  <a:pt x="1676" y="5157"/>
                  <a:pt x="1679" y="5155"/>
                </a:cubicBezTo>
                <a:cubicBezTo>
                  <a:pt x="1682" y="5154"/>
                  <a:pt x="1691" y="5152"/>
                  <a:pt x="1700" y="5151"/>
                </a:cubicBezTo>
                <a:cubicBezTo>
                  <a:pt x="1714" y="5150"/>
                  <a:pt x="1718" y="5149"/>
                  <a:pt x="1719" y="5148"/>
                </a:cubicBezTo>
                <a:cubicBezTo>
                  <a:pt x="1724" y="5147"/>
                  <a:pt x="1754" y="5148"/>
                  <a:pt x="1782" y="5151"/>
                </a:cubicBezTo>
                <a:cubicBezTo>
                  <a:pt x="1795" y="5152"/>
                  <a:pt x="1832" y="5156"/>
                  <a:pt x="1864" y="5160"/>
                </a:cubicBezTo>
                <a:cubicBezTo>
                  <a:pt x="1895" y="5164"/>
                  <a:pt x="1929" y="5168"/>
                  <a:pt x="1939" y="5168"/>
                </a:cubicBezTo>
                <a:cubicBezTo>
                  <a:pt x="1945" y="5168"/>
                  <a:pt x="1952" y="5169"/>
                  <a:pt x="1957" y="5169"/>
                </a:cubicBezTo>
                <a:cubicBezTo>
                  <a:pt x="1866" y="5192"/>
                  <a:pt x="1852" y="5194"/>
                  <a:pt x="1772" y="5201"/>
                </a:cubicBezTo>
                <a:cubicBezTo>
                  <a:pt x="1642" y="5213"/>
                  <a:pt x="1622" y="5218"/>
                  <a:pt x="1559" y="5254"/>
                </a:cubicBezTo>
                <a:lnTo>
                  <a:pt x="1535" y="5267"/>
                </a:lnTo>
                <a:moveTo>
                  <a:pt x="1763" y="4116"/>
                </a:moveTo>
                <a:lnTo>
                  <a:pt x="1763" y="4116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0000" tIns="45000" rIns="90000" bIns="45000" anchor="ctr" anchorCtr="1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3;p25">
            <a:extLst>
              <a:ext uri="{FF2B5EF4-FFF2-40B4-BE49-F238E27FC236}">
                <a16:creationId xmlns:a16="http://schemas.microsoft.com/office/drawing/2014/main" id="{1626F9E3-A4EE-615D-3F81-5516B979A65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381647" y="136629"/>
            <a:ext cx="6645441" cy="59689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HVAC design</a:t>
            </a:r>
          </a:p>
        </p:txBody>
      </p:sp>
      <p:sp>
        <p:nvSpPr>
          <p:cNvPr id="6" name="Google Shape;213;p25">
            <a:extLst>
              <a:ext uri="{FF2B5EF4-FFF2-40B4-BE49-F238E27FC236}">
                <a16:creationId xmlns:a16="http://schemas.microsoft.com/office/drawing/2014/main" id="{43F55B6B-DFC3-1BBE-E6EA-F332DC7E0495}"/>
              </a:ext>
            </a:extLst>
          </p:cNvPr>
          <p:cNvSpPr txBox="1">
            <a:spLocks/>
          </p:cNvSpPr>
          <p:nvPr/>
        </p:nvSpPr>
        <p:spPr>
          <a:xfrm>
            <a:off x="-238080" y="661166"/>
            <a:ext cx="5548634" cy="596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9pPr>
          </a:lstStyle>
          <a:p>
            <a:r>
              <a:rPr lang="en-US" sz="2000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The design capacity = 156.92 KW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76987F8-225D-7144-0BB2-17F3300A63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7304" y="1703368"/>
            <a:ext cx="7362825" cy="3048000"/>
          </a:xfrm>
          <a:prstGeom prst="rect">
            <a:avLst/>
          </a:prstGeom>
        </p:spPr>
      </p:pic>
      <p:sp>
        <p:nvSpPr>
          <p:cNvPr id="5" name="Google Shape;213;p25">
            <a:extLst>
              <a:ext uri="{FF2B5EF4-FFF2-40B4-BE49-F238E27FC236}">
                <a16:creationId xmlns:a16="http://schemas.microsoft.com/office/drawing/2014/main" id="{EA2B171B-1A44-825F-BB5D-4D243ED1C221}"/>
              </a:ext>
            </a:extLst>
          </p:cNvPr>
          <p:cNvSpPr txBox="1">
            <a:spLocks/>
          </p:cNvSpPr>
          <p:nvPr/>
        </p:nvSpPr>
        <p:spPr>
          <a:xfrm>
            <a:off x="586114" y="1161196"/>
            <a:ext cx="5548634" cy="596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9pPr>
          </a:lstStyle>
          <a:p>
            <a:pPr algn="l"/>
            <a:r>
              <a:rPr lang="en-US" sz="2000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Outdoor unit: </a:t>
            </a:r>
          </a:p>
        </p:txBody>
      </p:sp>
    </p:spTree>
    <p:extLst>
      <p:ext uri="{BB962C8B-B14F-4D97-AF65-F5344CB8AC3E}">
        <p14:creationId xmlns:p14="http://schemas.microsoft.com/office/powerpoint/2010/main" val="2076194732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5">
          <a:extLst>
            <a:ext uri="{FF2B5EF4-FFF2-40B4-BE49-F238E27FC236}">
              <a16:creationId xmlns:a16="http://schemas.microsoft.com/office/drawing/2014/main" id="{A8129045-D1C4-2E46-125F-2F4EF0566D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32">
            <a:extLst>
              <a:ext uri="{FF2B5EF4-FFF2-40B4-BE49-F238E27FC236}">
                <a16:creationId xmlns:a16="http://schemas.microsoft.com/office/drawing/2014/main" id="{3ECA2D9B-841E-C396-CF6E-F37C84A018D6}"/>
              </a:ext>
            </a:extLst>
          </p:cNvPr>
          <p:cNvSpPr/>
          <p:nvPr/>
        </p:nvSpPr>
        <p:spPr>
          <a:xfrm rot="-439947" flipH="1">
            <a:off x="-136520" y="3139396"/>
            <a:ext cx="1477129" cy="3223944"/>
          </a:xfrm>
          <a:custGeom>
            <a:avLst/>
            <a:gdLst/>
            <a:ahLst/>
            <a:cxnLst/>
            <a:rect l="l" t="t" r="r" b="b"/>
            <a:pathLst>
              <a:path w="2936" h="6408" extrusionOk="0">
                <a:moveTo>
                  <a:pt x="2511" y="4617"/>
                </a:moveTo>
                <a:lnTo>
                  <a:pt x="2511" y="4617"/>
                </a:lnTo>
                <a:cubicBezTo>
                  <a:pt x="2512" y="4617"/>
                  <a:pt x="2514" y="4616"/>
                  <a:pt x="2514" y="4615"/>
                </a:cubicBezTo>
                <a:cubicBezTo>
                  <a:pt x="2517" y="4609"/>
                  <a:pt x="2512" y="4533"/>
                  <a:pt x="2510" y="4524"/>
                </a:cubicBezTo>
                <a:cubicBezTo>
                  <a:pt x="2508" y="4519"/>
                  <a:pt x="2506" y="4511"/>
                  <a:pt x="2505" y="4506"/>
                </a:cubicBezTo>
                <a:cubicBezTo>
                  <a:pt x="2499" y="4478"/>
                  <a:pt x="2459" y="4432"/>
                  <a:pt x="2415" y="4401"/>
                </a:cubicBezTo>
                <a:cubicBezTo>
                  <a:pt x="2408" y="4395"/>
                  <a:pt x="2400" y="4390"/>
                  <a:pt x="2398" y="4388"/>
                </a:cubicBezTo>
                <a:cubicBezTo>
                  <a:pt x="2388" y="4379"/>
                  <a:pt x="2348" y="4357"/>
                  <a:pt x="2324" y="4348"/>
                </a:cubicBezTo>
                <a:cubicBezTo>
                  <a:pt x="2236" y="4313"/>
                  <a:pt x="2159" y="4300"/>
                  <a:pt x="2067" y="4306"/>
                </a:cubicBezTo>
                <a:cubicBezTo>
                  <a:pt x="2023" y="4308"/>
                  <a:pt x="1962" y="4317"/>
                  <a:pt x="1950" y="4323"/>
                </a:cubicBezTo>
                <a:cubicBezTo>
                  <a:pt x="1947" y="4325"/>
                  <a:pt x="1937" y="4329"/>
                  <a:pt x="1928" y="4332"/>
                </a:cubicBezTo>
                <a:cubicBezTo>
                  <a:pt x="1906" y="4341"/>
                  <a:pt x="1866" y="4366"/>
                  <a:pt x="1845" y="4385"/>
                </a:cubicBezTo>
                <a:cubicBezTo>
                  <a:pt x="1835" y="4393"/>
                  <a:pt x="1819" y="4411"/>
                  <a:pt x="1808" y="4425"/>
                </a:cubicBezTo>
                <a:cubicBezTo>
                  <a:pt x="1799" y="4438"/>
                  <a:pt x="1788" y="4451"/>
                  <a:pt x="1786" y="4454"/>
                </a:cubicBezTo>
                <a:cubicBezTo>
                  <a:pt x="1784" y="4457"/>
                  <a:pt x="1781" y="4462"/>
                  <a:pt x="1781" y="4465"/>
                </a:cubicBezTo>
                <a:cubicBezTo>
                  <a:pt x="1781" y="4465"/>
                  <a:pt x="1780" y="4467"/>
                  <a:pt x="1779" y="4468"/>
                </a:cubicBezTo>
                <a:cubicBezTo>
                  <a:pt x="1776" y="4470"/>
                  <a:pt x="1768" y="4480"/>
                  <a:pt x="1734" y="4531"/>
                </a:cubicBezTo>
                <a:cubicBezTo>
                  <a:pt x="1726" y="4543"/>
                  <a:pt x="1716" y="4555"/>
                  <a:pt x="1701" y="4574"/>
                </a:cubicBezTo>
                <a:cubicBezTo>
                  <a:pt x="1658" y="4631"/>
                  <a:pt x="1656" y="4633"/>
                  <a:pt x="1625" y="4654"/>
                </a:cubicBezTo>
                <a:cubicBezTo>
                  <a:pt x="1578" y="4686"/>
                  <a:pt x="1485" y="4746"/>
                  <a:pt x="1459" y="4761"/>
                </a:cubicBezTo>
                <a:cubicBezTo>
                  <a:pt x="1389" y="4801"/>
                  <a:pt x="1358" y="4836"/>
                  <a:pt x="1326" y="4908"/>
                </a:cubicBezTo>
                <a:cubicBezTo>
                  <a:pt x="1319" y="4924"/>
                  <a:pt x="1300" y="4949"/>
                  <a:pt x="1247" y="5018"/>
                </a:cubicBezTo>
                <a:cubicBezTo>
                  <a:pt x="1244" y="5022"/>
                  <a:pt x="1241" y="5025"/>
                  <a:pt x="1240" y="5025"/>
                </a:cubicBezTo>
                <a:cubicBezTo>
                  <a:pt x="1231" y="5027"/>
                  <a:pt x="1188" y="5067"/>
                  <a:pt x="1174" y="5083"/>
                </a:cubicBezTo>
                <a:cubicBezTo>
                  <a:pt x="1160" y="5100"/>
                  <a:pt x="1105" y="5177"/>
                  <a:pt x="1106" y="5186"/>
                </a:cubicBezTo>
                <a:cubicBezTo>
                  <a:pt x="1106" y="5185"/>
                  <a:pt x="1106" y="5185"/>
                  <a:pt x="1106" y="5185"/>
                </a:cubicBezTo>
                <a:cubicBezTo>
                  <a:pt x="1105" y="5186"/>
                  <a:pt x="1102" y="5191"/>
                  <a:pt x="1099" y="5197"/>
                </a:cubicBezTo>
                <a:cubicBezTo>
                  <a:pt x="1100" y="5191"/>
                  <a:pt x="1100" y="5190"/>
                  <a:pt x="1100" y="5189"/>
                </a:cubicBezTo>
                <a:cubicBezTo>
                  <a:pt x="1100" y="5184"/>
                  <a:pt x="1109" y="5148"/>
                  <a:pt x="1126" y="5088"/>
                </a:cubicBezTo>
                <a:cubicBezTo>
                  <a:pt x="1138" y="5042"/>
                  <a:pt x="1154" y="4987"/>
                  <a:pt x="1161" y="4970"/>
                </a:cubicBezTo>
                <a:cubicBezTo>
                  <a:pt x="1163" y="4966"/>
                  <a:pt x="1167" y="4954"/>
                  <a:pt x="1167" y="4950"/>
                </a:cubicBezTo>
                <a:cubicBezTo>
                  <a:pt x="1168" y="4947"/>
                  <a:pt x="1181" y="4916"/>
                  <a:pt x="1195" y="4886"/>
                </a:cubicBezTo>
                <a:cubicBezTo>
                  <a:pt x="1203" y="4868"/>
                  <a:pt x="1227" y="4827"/>
                  <a:pt x="1279" y="4739"/>
                </a:cubicBezTo>
                <a:cubicBezTo>
                  <a:pt x="1288" y="4725"/>
                  <a:pt x="1296" y="4710"/>
                  <a:pt x="1303" y="4699"/>
                </a:cubicBezTo>
                <a:cubicBezTo>
                  <a:pt x="1311" y="4684"/>
                  <a:pt x="1313" y="4681"/>
                  <a:pt x="1313" y="4680"/>
                </a:cubicBezTo>
                <a:cubicBezTo>
                  <a:pt x="1314" y="4679"/>
                  <a:pt x="1317" y="4677"/>
                  <a:pt x="1322" y="4668"/>
                </a:cubicBezTo>
                <a:cubicBezTo>
                  <a:pt x="1325" y="4662"/>
                  <a:pt x="1328" y="4658"/>
                  <a:pt x="1330" y="4657"/>
                </a:cubicBezTo>
                <a:cubicBezTo>
                  <a:pt x="1332" y="4655"/>
                  <a:pt x="1335" y="4652"/>
                  <a:pt x="1335" y="4649"/>
                </a:cubicBezTo>
                <a:cubicBezTo>
                  <a:pt x="1336" y="4646"/>
                  <a:pt x="1344" y="4631"/>
                  <a:pt x="1357" y="4608"/>
                </a:cubicBezTo>
                <a:cubicBezTo>
                  <a:pt x="1376" y="4574"/>
                  <a:pt x="1408" y="4518"/>
                  <a:pt x="1407" y="4513"/>
                </a:cubicBezTo>
                <a:cubicBezTo>
                  <a:pt x="1407" y="4514"/>
                  <a:pt x="1407" y="4514"/>
                  <a:pt x="1407" y="4514"/>
                </a:cubicBezTo>
                <a:cubicBezTo>
                  <a:pt x="1408" y="4513"/>
                  <a:pt x="1411" y="4505"/>
                  <a:pt x="1417" y="4494"/>
                </a:cubicBezTo>
                <a:cubicBezTo>
                  <a:pt x="1427" y="4476"/>
                  <a:pt x="1443" y="4443"/>
                  <a:pt x="1465" y="4392"/>
                </a:cubicBezTo>
                <a:cubicBezTo>
                  <a:pt x="1482" y="4354"/>
                  <a:pt x="1512" y="4318"/>
                  <a:pt x="1568" y="4269"/>
                </a:cubicBezTo>
                <a:cubicBezTo>
                  <a:pt x="1576" y="4262"/>
                  <a:pt x="1590" y="4250"/>
                  <a:pt x="1591" y="4247"/>
                </a:cubicBezTo>
                <a:lnTo>
                  <a:pt x="1592" y="4247"/>
                </a:lnTo>
                <a:cubicBezTo>
                  <a:pt x="1597" y="4246"/>
                  <a:pt x="1629" y="4219"/>
                  <a:pt x="1631" y="4216"/>
                </a:cubicBezTo>
                <a:cubicBezTo>
                  <a:pt x="1632" y="4216"/>
                  <a:pt x="1634" y="4214"/>
                  <a:pt x="1637" y="4212"/>
                </a:cubicBezTo>
                <a:cubicBezTo>
                  <a:pt x="1640" y="4210"/>
                  <a:pt x="1650" y="4202"/>
                  <a:pt x="1660" y="4194"/>
                </a:cubicBezTo>
                <a:cubicBezTo>
                  <a:pt x="1699" y="4163"/>
                  <a:pt x="1758" y="4119"/>
                  <a:pt x="1763" y="4116"/>
                </a:cubicBezTo>
                <a:cubicBezTo>
                  <a:pt x="1765" y="4116"/>
                  <a:pt x="1770" y="4113"/>
                  <a:pt x="1778" y="4109"/>
                </a:cubicBezTo>
                <a:cubicBezTo>
                  <a:pt x="1794" y="4101"/>
                  <a:pt x="1814" y="4093"/>
                  <a:pt x="1819" y="4092"/>
                </a:cubicBezTo>
                <a:cubicBezTo>
                  <a:pt x="1822" y="4092"/>
                  <a:pt x="1828" y="4089"/>
                  <a:pt x="1833" y="4087"/>
                </a:cubicBezTo>
                <a:cubicBezTo>
                  <a:pt x="1838" y="4084"/>
                  <a:pt x="1847" y="4080"/>
                  <a:pt x="1853" y="4078"/>
                </a:cubicBezTo>
                <a:cubicBezTo>
                  <a:pt x="1866" y="4073"/>
                  <a:pt x="1877" y="4061"/>
                  <a:pt x="1879" y="4048"/>
                </a:cubicBezTo>
                <a:cubicBezTo>
                  <a:pt x="1880" y="4040"/>
                  <a:pt x="1877" y="4032"/>
                  <a:pt x="1871" y="4028"/>
                </a:cubicBezTo>
                <a:cubicBezTo>
                  <a:pt x="1855" y="4014"/>
                  <a:pt x="1831" y="4025"/>
                  <a:pt x="1800" y="4059"/>
                </a:cubicBezTo>
                <a:cubicBezTo>
                  <a:pt x="1790" y="4069"/>
                  <a:pt x="1776" y="4082"/>
                  <a:pt x="1769" y="4086"/>
                </a:cubicBezTo>
                <a:cubicBezTo>
                  <a:pt x="1762" y="4091"/>
                  <a:pt x="1751" y="4098"/>
                  <a:pt x="1744" y="4102"/>
                </a:cubicBezTo>
                <a:cubicBezTo>
                  <a:pt x="1724" y="4115"/>
                  <a:pt x="1679" y="4148"/>
                  <a:pt x="1657" y="4166"/>
                </a:cubicBezTo>
                <a:cubicBezTo>
                  <a:pt x="1645" y="4176"/>
                  <a:pt x="1630" y="4188"/>
                  <a:pt x="1624" y="4193"/>
                </a:cubicBezTo>
                <a:cubicBezTo>
                  <a:pt x="1595" y="4215"/>
                  <a:pt x="1535" y="4267"/>
                  <a:pt x="1521" y="4281"/>
                </a:cubicBezTo>
                <a:cubicBezTo>
                  <a:pt x="1519" y="4284"/>
                  <a:pt x="1517" y="4286"/>
                  <a:pt x="1515" y="4288"/>
                </a:cubicBezTo>
                <a:cubicBezTo>
                  <a:pt x="1516" y="4287"/>
                  <a:pt x="1516" y="4286"/>
                  <a:pt x="1516" y="4285"/>
                </a:cubicBezTo>
                <a:cubicBezTo>
                  <a:pt x="1527" y="4263"/>
                  <a:pt x="1567" y="4171"/>
                  <a:pt x="1580" y="4136"/>
                </a:cubicBezTo>
                <a:cubicBezTo>
                  <a:pt x="1594" y="4097"/>
                  <a:pt x="1620" y="4009"/>
                  <a:pt x="1632" y="3954"/>
                </a:cubicBezTo>
                <a:cubicBezTo>
                  <a:pt x="1656" y="3849"/>
                  <a:pt x="1658" y="3751"/>
                  <a:pt x="1641" y="3594"/>
                </a:cubicBezTo>
                <a:cubicBezTo>
                  <a:pt x="1636" y="3549"/>
                  <a:pt x="1636" y="3545"/>
                  <a:pt x="1642" y="3508"/>
                </a:cubicBezTo>
                <a:cubicBezTo>
                  <a:pt x="1648" y="3468"/>
                  <a:pt x="1658" y="3434"/>
                  <a:pt x="1676" y="3397"/>
                </a:cubicBezTo>
                <a:cubicBezTo>
                  <a:pt x="1682" y="3384"/>
                  <a:pt x="1692" y="3362"/>
                  <a:pt x="1699" y="3347"/>
                </a:cubicBezTo>
                <a:cubicBezTo>
                  <a:pt x="1706" y="3332"/>
                  <a:pt x="1717" y="3310"/>
                  <a:pt x="1724" y="3298"/>
                </a:cubicBezTo>
                <a:cubicBezTo>
                  <a:pt x="1734" y="3281"/>
                  <a:pt x="1737" y="3276"/>
                  <a:pt x="1737" y="3275"/>
                </a:cubicBezTo>
                <a:cubicBezTo>
                  <a:pt x="1738" y="3272"/>
                  <a:pt x="1753" y="3251"/>
                  <a:pt x="1797" y="3186"/>
                </a:cubicBezTo>
                <a:cubicBezTo>
                  <a:pt x="1808" y="3170"/>
                  <a:pt x="1820" y="3152"/>
                  <a:pt x="1824" y="3146"/>
                </a:cubicBezTo>
                <a:cubicBezTo>
                  <a:pt x="1838" y="3126"/>
                  <a:pt x="1843" y="3122"/>
                  <a:pt x="1888" y="3089"/>
                </a:cubicBezTo>
                <a:cubicBezTo>
                  <a:pt x="1919" y="3066"/>
                  <a:pt x="1932" y="3058"/>
                  <a:pt x="1956" y="3047"/>
                </a:cubicBezTo>
                <a:cubicBezTo>
                  <a:pt x="2002" y="3027"/>
                  <a:pt x="2070" y="3007"/>
                  <a:pt x="2153" y="2990"/>
                </a:cubicBezTo>
                <a:cubicBezTo>
                  <a:pt x="2218" y="2977"/>
                  <a:pt x="2279" y="2955"/>
                  <a:pt x="2300" y="2936"/>
                </a:cubicBezTo>
                <a:cubicBezTo>
                  <a:pt x="2305" y="2932"/>
                  <a:pt x="2338" y="2898"/>
                  <a:pt x="2348" y="2888"/>
                </a:cubicBezTo>
                <a:cubicBezTo>
                  <a:pt x="2377" y="2858"/>
                  <a:pt x="2461" y="2822"/>
                  <a:pt x="2493" y="2827"/>
                </a:cubicBezTo>
                <a:cubicBezTo>
                  <a:pt x="2504" y="2829"/>
                  <a:pt x="2511" y="2835"/>
                  <a:pt x="2549" y="2876"/>
                </a:cubicBezTo>
                <a:cubicBezTo>
                  <a:pt x="2597" y="2929"/>
                  <a:pt x="2663" y="2982"/>
                  <a:pt x="2722" y="3014"/>
                </a:cubicBezTo>
                <a:cubicBezTo>
                  <a:pt x="2755" y="3032"/>
                  <a:pt x="2771" y="3037"/>
                  <a:pt x="2819" y="3044"/>
                </a:cubicBezTo>
                <a:cubicBezTo>
                  <a:pt x="2872" y="3052"/>
                  <a:pt x="2882" y="3055"/>
                  <a:pt x="2905" y="3071"/>
                </a:cubicBezTo>
                <a:lnTo>
                  <a:pt x="2936" y="3093"/>
                </a:lnTo>
                <a:lnTo>
                  <a:pt x="2927" y="3070"/>
                </a:lnTo>
                <a:cubicBezTo>
                  <a:pt x="2924" y="3063"/>
                  <a:pt x="2919" y="3046"/>
                  <a:pt x="2915" y="3031"/>
                </a:cubicBezTo>
                <a:cubicBezTo>
                  <a:pt x="2901" y="2981"/>
                  <a:pt x="2874" y="2926"/>
                  <a:pt x="2837" y="2872"/>
                </a:cubicBezTo>
                <a:cubicBezTo>
                  <a:pt x="2833" y="2866"/>
                  <a:pt x="2825" y="2853"/>
                  <a:pt x="2818" y="2842"/>
                </a:cubicBezTo>
                <a:cubicBezTo>
                  <a:pt x="2791" y="2798"/>
                  <a:pt x="2757" y="2761"/>
                  <a:pt x="2719" y="2733"/>
                </a:cubicBezTo>
                <a:cubicBezTo>
                  <a:pt x="2656" y="2685"/>
                  <a:pt x="2608" y="2666"/>
                  <a:pt x="2547" y="2664"/>
                </a:cubicBezTo>
                <a:cubicBezTo>
                  <a:pt x="2495" y="2662"/>
                  <a:pt x="2473" y="2666"/>
                  <a:pt x="2400" y="2688"/>
                </a:cubicBezTo>
                <a:cubicBezTo>
                  <a:pt x="2363" y="2699"/>
                  <a:pt x="2324" y="2710"/>
                  <a:pt x="2313" y="2713"/>
                </a:cubicBezTo>
                <a:cubicBezTo>
                  <a:pt x="2161" y="2749"/>
                  <a:pt x="2159" y="2749"/>
                  <a:pt x="2102" y="2785"/>
                </a:cubicBezTo>
                <a:cubicBezTo>
                  <a:pt x="2065" y="2809"/>
                  <a:pt x="2059" y="2813"/>
                  <a:pt x="2053" y="2819"/>
                </a:cubicBezTo>
                <a:cubicBezTo>
                  <a:pt x="2050" y="2822"/>
                  <a:pt x="2041" y="2829"/>
                  <a:pt x="2034" y="2835"/>
                </a:cubicBezTo>
                <a:cubicBezTo>
                  <a:pt x="2017" y="2848"/>
                  <a:pt x="1940" y="2935"/>
                  <a:pt x="1919" y="2964"/>
                </a:cubicBezTo>
                <a:cubicBezTo>
                  <a:pt x="1910" y="2976"/>
                  <a:pt x="1902" y="2988"/>
                  <a:pt x="1900" y="2991"/>
                </a:cubicBezTo>
                <a:cubicBezTo>
                  <a:pt x="1897" y="2994"/>
                  <a:pt x="1892" y="3002"/>
                  <a:pt x="1887" y="3008"/>
                </a:cubicBezTo>
                <a:cubicBezTo>
                  <a:pt x="1883" y="3015"/>
                  <a:pt x="1878" y="3021"/>
                  <a:pt x="1876" y="3023"/>
                </a:cubicBezTo>
                <a:cubicBezTo>
                  <a:pt x="1870" y="3031"/>
                  <a:pt x="1839" y="3078"/>
                  <a:pt x="1835" y="3087"/>
                </a:cubicBezTo>
                <a:cubicBezTo>
                  <a:pt x="1833" y="3092"/>
                  <a:pt x="1827" y="3101"/>
                  <a:pt x="1822" y="3108"/>
                </a:cubicBezTo>
                <a:cubicBezTo>
                  <a:pt x="1818" y="3115"/>
                  <a:pt x="1812" y="3124"/>
                  <a:pt x="1810" y="3128"/>
                </a:cubicBezTo>
                <a:cubicBezTo>
                  <a:pt x="1807" y="3132"/>
                  <a:pt x="1803" y="3138"/>
                  <a:pt x="1802" y="3140"/>
                </a:cubicBezTo>
                <a:cubicBezTo>
                  <a:pt x="1799" y="3143"/>
                  <a:pt x="1793" y="3153"/>
                  <a:pt x="1786" y="3162"/>
                </a:cubicBezTo>
                <a:cubicBezTo>
                  <a:pt x="1780" y="3172"/>
                  <a:pt x="1773" y="3182"/>
                  <a:pt x="1770" y="3186"/>
                </a:cubicBezTo>
                <a:cubicBezTo>
                  <a:pt x="1748" y="3216"/>
                  <a:pt x="1726" y="3249"/>
                  <a:pt x="1714" y="3270"/>
                </a:cubicBezTo>
                <a:cubicBezTo>
                  <a:pt x="1688" y="3316"/>
                  <a:pt x="1687" y="3319"/>
                  <a:pt x="1649" y="3401"/>
                </a:cubicBezTo>
                <a:cubicBezTo>
                  <a:pt x="1634" y="3435"/>
                  <a:pt x="1622" y="3475"/>
                  <a:pt x="1619" y="3500"/>
                </a:cubicBezTo>
                <a:cubicBezTo>
                  <a:pt x="1618" y="3508"/>
                  <a:pt x="1617" y="3515"/>
                  <a:pt x="1617" y="3517"/>
                </a:cubicBezTo>
                <a:cubicBezTo>
                  <a:pt x="1617" y="3517"/>
                  <a:pt x="1617" y="3519"/>
                  <a:pt x="1617" y="3520"/>
                </a:cubicBezTo>
                <a:cubicBezTo>
                  <a:pt x="1616" y="3519"/>
                  <a:pt x="1616" y="3517"/>
                  <a:pt x="1616" y="3516"/>
                </a:cubicBezTo>
                <a:cubicBezTo>
                  <a:pt x="1613" y="3505"/>
                  <a:pt x="1596" y="3454"/>
                  <a:pt x="1587" y="3430"/>
                </a:cubicBezTo>
                <a:cubicBezTo>
                  <a:pt x="1580" y="3412"/>
                  <a:pt x="1573" y="3389"/>
                  <a:pt x="1565" y="3359"/>
                </a:cubicBezTo>
                <a:cubicBezTo>
                  <a:pt x="1559" y="3335"/>
                  <a:pt x="1547" y="3252"/>
                  <a:pt x="1545" y="3218"/>
                </a:cubicBezTo>
                <a:lnTo>
                  <a:pt x="1543" y="3188"/>
                </a:lnTo>
                <a:lnTo>
                  <a:pt x="1557" y="3159"/>
                </a:lnTo>
                <a:cubicBezTo>
                  <a:pt x="1580" y="3110"/>
                  <a:pt x="1582" y="3107"/>
                  <a:pt x="1608" y="3064"/>
                </a:cubicBezTo>
                <a:cubicBezTo>
                  <a:pt x="1644" y="3004"/>
                  <a:pt x="1683" y="2946"/>
                  <a:pt x="1699" y="2929"/>
                </a:cubicBezTo>
                <a:cubicBezTo>
                  <a:pt x="1703" y="2925"/>
                  <a:pt x="1715" y="2916"/>
                  <a:pt x="1725" y="2911"/>
                </a:cubicBezTo>
                <a:cubicBezTo>
                  <a:pt x="1759" y="2891"/>
                  <a:pt x="1775" y="2863"/>
                  <a:pt x="1764" y="2840"/>
                </a:cubicBezTo>
                <a:cubicBezTo>
                  <a:pt x="1757" y="2826"/>
                  <a:pt x="1747" y="2822"/>
                  <a:pt x="1732" y="2826"/>
                </a:cubicBezTo>
                <a:cubicBezTo>
                  <a:pt x="1714" y="2831"/>
                  <a:pt x="1702" y="2847"/>
                  <a:pt x="1689" y="2885"/>
                </a:cubicBezTo>
                <a:cubicBezTo>
                  <a:pt x="1681" y="2909"/>
                  <a:pt x="1674" y="2922"/>
                  <a:pt x="1660" y="2941"/>
                </a:cubicBezTo>
                <a:cubicBezTo>
                  <a:pt x="1625" y="2988"/>
                  <a:pt x="1570" y="3076"/>
                  <a:pt x="1553" y="3113"/>
                </a:cubicBezTo>
                <a:cubicBezTo>
                  <a:pt x="1550" y="3120"/>
                  <a:pt x="1544" y="3131"/>
                  <a:pt x="1541" y="3137"/>
                </a:cubicBezTo>
                <a:lnTo>
                  <a:pt x="1540" y="3139"/>
                </a:lnTo>
                <a:lnTo>
                  <a:pt x="1539" y="3123"/>
                </a:lnTo>
                <a:cubicBezTo>
                  <a:pt x="1537" y="3107"/>
                  <a:pt x="1536" y="3091"/>
                  <a:pt x="1535" y="3087"/>
                </a:cubicBezTo>
                <a:cubicBezTo>
                  <a:pt x="1535" y="3083"/>
                  <a:pt x="1532" y="3050"/>
                  <a:pt x="1528" y="3015"/>
                </a:cubicBezTo>
                <a:cubicBezTo>
                  <a:pt x="1525" y="2980"/>
                  <a:pt x="1521" y="2945"/>
                  <a:pt x="1519" y="2938"/>
                </a:cubicBezTo>
                <a:cubicBezTo>
                  <a:pt x="1517" y="2931"/>
                  <a:pt x="1516" y="2922"/>
                  <a:pt x="1516" y="2917"/>
                </a:cubicBezTo>
                <a:cubicBezTo>
                  <a:pt x="1516" y="2912"/>
                  <a:pt x="1517" y="2895"/>
                  <a:pt x="1517" y="2882"/>
                </a:cubicBezTo>
                <a:cubicBezTo>
                  <a:pt x="1517" y="2868"/>
                  <a:pt x="1518" y="2847"/>
                  <a:pt x="1519" y="2835"/>
                </a:cubicBezTo>
                <a:cubicBezTo>
                  <a:pt x="1520" y="2824"/>
                  <a:pt x="1520" y="2806"/>
                  <a:pt x="1521" y="2798"/>
                </a:cubicBezTo>
                <a:cubicBezTo>
                  <a:pt x="1521" y="2789"/>
                  <a:pt x="1522" y="2768"/>
                  <a:pt x="1524" y="2753"/>
                </a:cubicBezTo>
                <a:cubicBezTo>
                  <a:pt x="1528" y="2706"/>
                  <a:pt x="1529" y="2697"/>
                  <a:pt x="1529" y="2691"/>
                </a:cubicBezTo>
                <a:cubicBezTo>
                  <a:pt x="1529" y="2688"/>
                  <a:pt x="1530" y="2683"/>
                  <a:pt x="1531" y="2681"/>
                </a:cubicBezTo>
                <a:cubicBezTo>
                  <a:pt x="1532" y="2678"/>
                  <a:pt x="1533" y="2670"/>
                  <a:pt x="1533" y="2664"/>
                </a:cubicBezTo>
                <a:cubicBezTo>
                  <a:pt x="1535" y="2634"/>
                  <a:pt x="1539" y="2617"/>
                  <a:pt x="1540" y="2614"/>
                </a:cubicBezTo>
                <a:cubicBezTo>
                  <a:pt x="1542" y="2611"/>
                  <a:pt x="1544" y="2602"/>
                  <a:pt x="1545" y="2597"/>
                </a:cubicBezTo>
                <a:cubicBezTo>
                  <a:pt x="1546" y="2582"/>
                  <a:pt x="1562" y="2531"/>
                  <a:pt x="1570" y="2515"/>
                </a:cubicBezTo>
                <a:cubicBezTo>
                  <a:pt x="1580" y="2494"/>
                  <a:pt x="1584" y="2486"/>
                  <a:pt x="1602" y="2460"/>
                </a:cubicBezTo>
                <a:cubicBezTo>
                  <a:pt x="1641" y="2404"/>
                  <a:pt x="1682" y="2367"/>
                  <a:pt x="1783" y="2299"/>
                </a:cubicBezTo>
                <a:cubicBezTo>
                  <a:pt x="1819" y="2274"/>
                  <a:pt x="1849" y="2251"/>
                  <a:pt x="1858" y="2242"/>
                </a:cubicBezTo>
                <a:cubicBezTo>
                  <a:pt x="1860" y="2240"/>
                  <a:pt x="1867" y="2232"/>
                  <a:pt x="1873" y="2225"/>
                </a:cubicBezTo>
                <a:cubicBezTo>
                  <a:pt x="1889" y="2209"/>
                  <a:pt x="1898" y="2197"/>
                  <a:pt x="1919" y="2168"/>
                </a:cubicBezTo>
                <a:cubicBezTo>
                  <a:pt x="1927" y="2157"/>
                  <a:pt x="1942" y="2132"/>
                  <a:pt x="1953" y="2115"/>
                </a:cubicBezTo>
                <a:cubicBezTo>
                  <a:pt x="1975" y="2079"/>
                  <a:pt x="1976" y="2075"/>
                  <a:pt x="1976" y="2073"/>
                </a:cubicBezTo>
                <a:cubicBezTo>
                  <a:pt x="1976" y="2073"/>
                  <a:pt x="1977" y="2071"/>
                  <a:pt x="1978" y="2070"/>
                </a:cubicBezTo>
                <a:cubicBezTo>
                  <a:pt x="1980" y="2067"/>
                  <a:pt x="1993" y="2045"/>
                  <a:pt x="2005" y="2025"/>
                </a:cubicBezTo>
                <a:cubicBezTo>
                  <a:pt x="2018" y="2003"/>
                  <a:pt x="2035" y="1974"/>
                  <a:pt x="2042" y="1961"/>
                </a:cubicBezTo>
                <a:cubicBezTo>
                  <a:pt x="2061" y="1929"/>
                  <a:pt x="2065" y="1917"/>
                  <a:pt x="2072" y="1870"/>
                </a:cubicBezTo>
                <a:cubicBezTo>
                  <a:pt x="2077" y="1829"/>
                  <a:pt x="2086" y="1791"/>
                  <a:pt x="2102" y="1738"/>
                </a:cubicBezTo>
                <a:cubicBezTo>
                  <a:pt x="2107" y="1724"/>
                  <a:pt x="2112" y="1705"/>
                  <a:pt x="2114" y="1695"/>
                </a:cubicBezTo>
                <a:cubicBezTo>
                  <a:pt x="2115" y="1686"/>
                  <a:pt x="2120" y="1667"/>
                  <a:pt x="2125" y="1652"/>
                </a:cubicBezTo>
                <a:cubicBezTo>
                  <a:pt x="2133" y="1624"/>
                  <a:pt x="2139" y="1617"/>
                  <a:pt x="2165" y="1610"/>
                </a:cubicBezTo>
                <a:cubicBezTo>
                  <a:pt x="2178" y="1607"/>
                  <a:pt x="2180" y="1607"/>
                  <a:pt x="2199" y="1614"/>
                </a:cubicBezTo>
                <a:cubicBezTo>
                  <a:pt x="2211" y="1619"/>
                  <a:pt x="2220" y="1624"/>
                  <a:pt x="2222" y="1626"/>
                </a:cubicBezTo>
                <a:cubicBezTo>
                  <a:pt x="2224" y="1628"/>
                  <a:pt x="2228" y="1631"/>
                  <a:pt x="2231" y="1631"/>
                </a:cubicBezTo>
                <a:cubicBezTo>
                  <a:pt x="2233" y="1632"/>
                  <a:pt x="2238" y="1637"/>
                  <a:pt x="2245" y="1645"/>
                </a:cubicBezTo>
                <a:cubicBezTo>
                  <a:pt x="2259" y="1665"/>
                  <a:pt x="2265" y="1665"/>
                  <a:pt x="2267" y="1665"/>
                </a:cubicBezTo>
                <a:cubicBezTo>
                  <a:pt x="2269" y="1665"/>
                  <a:pt x="2271" y="1664"/>
                  <a:pt x="2272" y="1663"/>
                </a:cubicBezTo>
                <a:cubicBezTo>
                  <a:pt x="2277" y="1658"/>
                  <a:pt x="2281" y="1622"/>
                  <a:pt x="2280" y="1609"/>
                </a:cubicBezTo>
                <a:cubicBezTo>
                  <a:pt x="2279" y="1585"/>
                  <a:pt x="2266" y="1553"/>
                  <a:pt x="2252" y="1541"/>
                </a:cubicBezTo>
                <a:cubicBezTo>
                  <a:pt x="2236" y="1527"/>
                  <a:pt x="2217" y="1525"/>
                  <a:pt x="2160" y="1528"/>
                </a:cubicBezTo>
                <a:cubicBezTo>
                  <a:pt x="2067" y="1534"/>
                  <a:pt x="2052" y="1540"/>
                  <a:pt x="1972" y="1597"/>
                </a:cubicBezTo>
                <a:cubicBezTo>
                  <a:pt x="1966" y="1601"/>
                  <a:pt x="1951" y="1611"/>
                  <a:pt x="1937" y="1620"/>
                </a:cubicBezTo>
                <a:cubicBezTo>
                  <a:pt x="1909" y="1638"/>
                  <a:pt x="1893" y="1652"/>
                  <a:pt x="1860" y="1689"/>
                </a:cubicBezTo>
                <a:cubicBezTo>
                  <a:pt x="1824" y="1732"/>
                  <a:pt x="1803" y="1770"/>
                  <a:pt x="1784" y="1830"/>
                </a:cubicBezTo>
                <a:cubicBezTo>
                  <a:pt x="1780" y="1844"/>
                  <a:pt x="1775" y="1859"/>
                  <a:pt x="1774" y="1862"/>
                </a:cubicBezTo>
                <a:cubicBezTo>
                  <a:pt x="1772" y="1865"/>
                  <a:pt x="1768" y="1882"/>
                  <a:pt x="1763" y="1899"/>
                </a:cubicBezTo>
                <a:cubicBezTo>
                  <a:pt x="1758" y="1916"/>
                  <a:pt x="1751" y="1940"/>
                  <a:pt x="1746" y="1952"/>
                </a:cubicBezTo>
                <a:cubicBezTo>
                  <a:pt x="1733" y="1991"/>
                  <a:pt x="1722" y="2058"/>
                  <a:pt x="1721" y="2111"/>
                </a:cubicBezTo>
                <a:cubicBezTo>
                  <a:pt x="1720" y="2156"/>
                  <a:pt x="1719" y="2169"/>
                  <a:pt x="1714" y="2191"/>
                </a:cubicBezTo>
                <a:cubicBezTo>
                  <a:pt x="1707" y="2221"/>
                  <a:pt x="1705" y="2227"/>
                  <a:pt x="1689" y="2256"/>
                </a:cubicBezTo>
                <a:cubicBezTo>
                  <a:pt x="1681" y="2270"/>
                  <a:pt x="1667" y="2297"/>
                  <a:pt x="1657" y="2317"/>
                </a:cubicBezTo>
                <a:cubicBezTo>
                  <a:pt x="1647" y="2336"/>
                  <a:pt x="1636" y="2358"/>
                  <a:pt x="1631" y="2366"/>
                </a:cubicBezTo>
                <a:cubicBezTo>
                  <a:pt x="1626" y="2374"/>
                  <a:pt x="1615" y="2394"/>
                  <a:pt x="1605" y="2411"/>
                </a:cubicBezTo>
                <a:cubicBezTo>
                  <a:pt x="1595" y="2428"/>
                  <a:pt x="1582" y="2448"/>
                  <a:pt x="1577" y="2455"/>
                </a:cubicBezTo>
                <a:cubicBezTo>
                  <a:pt x="1567" y="2471"/>
                  <a:pt x="1552" y="2497"/>
                  <a:pt x="1547" y="2511"/>
                </a:cubicBezTo>
                <a:cubicBezTo>
                  <a:pt x="1550" y="2479"/>
                  <a:pt x="1544" y="2361"/>
                  <a:pt x="1539" y="2334"/>
                </a:cubicBezTo>
                <a:cubicBezTo>
                  <a:pt x="1537" y="2324"/>
                  <a:pt x="1534" y="2306"/>
                  <a:pt x="1532" y="2296"/>
                </a:cubicBezTo>
                <a:cubicBezTo>
                  <a:pt x="1531" y="2285"/>
                  <a:pt x="1529" y="2272"/>
                  <a:pt x="1528" y="2266"/>
                </a:cubicBezTo>
                <a:cubicBezTo>
                  <a:pt x="1526" y="2260"/>
                  <a:pt x="1524" y="2249"/>
                  <a:pt x="1523" y="2241"/>
                </a:cubicBezTo>
                <a:cubicBezTo>
                  <a:pt x="1522" y="2233"/>
                  <a:pt x="1519" y="2219"/>
                  <a:pt x="1518" y="2211"/>
                </a:cubicBezTo>
                <a:cubicBezTo>
                  <a:pt x="1514" y="2188"/>
                  <a:pt x="1500" y="2130"/>
                  <a:pt x="1494" y="2112"/>
                </a:cubicBezTo>
                <a:cubicBezTo>
                  <a:pt x="1486" y="2084"/>
                  <a:pt x="1476" y="2044"/>
                  <a:pt x="1475" y="2031"/>
                </a:cubicBezTo>
                <a:cubicBezTo>
                  <a:pt x="1472" y="1982"/>
                  <a:pt x="1479" y="1950"/>
                  <a:pt x="1502" y="1899"/>
                </a:cubicBezTo>
                <a:cubicBezTo>
                  <a:pt x="1516" y="1870"/>
                  <a:pt x="1520" y="1853"/>
                  <a:pt x="1522" y="1827"/>
                </a:cubicBezTo>
                <a:cubicBezTo>
                  <a:pt x="1526" y="1753"/>
                  <a:pt x="1557" y="1664"/>
                  <a:pt x="1607" y="1578"/>
                </a:cubicBezTo>
                <a:cubicBezTo>
                  <a:pt x="1612" y="1570"/>
                  <a:pt x="1621" y="1554"/>
                  <a:pt x="1621" y="1551"/>
                </a:cubicBezTo>
                <a:lnTo>
                  <a:pt x="1621" y="1550"/>
                </a:lnTo>
                <a:cubicBezTo>
                  <a:pt x="1629" y="1547"/>
                  <a:pt x="1657" y="1484"/>
                  <a:pt x="1664" y="1461"/>
                </a:cubicBezTo>
                <a:cubicBezTo>
                  <a:pt x="1677" y="1420"/>
                  <a:pt x="1692" y="1341"/>
                  <a:pt x="1693" y="1303"/>
                </a:cubicBezTo>
                <a:cubicBezTo>
                  <a:pt x="1693" y="1284"/>
                  <a:pt x="1693" y="1239"/>
                  <a:pt x="1691" y="1202"/>
                </a:cubicBezTo>
                <a:cubicBezTo>
                  <a:pt x="1685" y="1052"/>
                  <a:pt x="1685" y="1047"/>
                  <a:pt x="1691" y="1006"/>
                </a:cubicBezTo>
                <a:cubicBezTo>
                  <a:pt x="1698" y="954"/>
                  <a:pt x="1712" y="898"/>
                  <a:pt x="1756" y="745"/>
                </a:cubicBezTo>
                <a:cubicBezTo>
                  <a:pt x="1789" y="632"/>
                  <a:pt x="1794" y="585"/>
                  <a:pt x="1788" y="478"/>
                </a:cubicBezTo>
                <a:cubicBezTo>
                  <a:pt x="1784" y="414"/>
                  <a:pt x="1778" y="351"/>
                  <a:pt x="1773" y="326"/>
                </a:cubicBezTo>
                <a:cubicBezTo>
                  <a:pt x="1772" y="321"/>
                  <a:pt x="1769" y="301"/>
                  <a:pt x="1765" y="282"/>
                </a:cubicBezTo>
                <a:cubicBezTo>
                  <a:pt x="1763" y="264"/>
                  <a:pt x="1759" y="244"/>
                  <a:pt x="1759" y="241"/>
                </a:cubicBezTo>
                <a:cubicBezTo>
                  <a:pt x="1758" y="238"/>
                  <a:pt x="1756" y="227"/>
                  <a:pt x="1754" y="216"/>
                </a:cubicBezTo>
                <a:cubicBezTo>
                  <a:pt x="1753" y="208"/>
                  <a:pt x="1751" y="195"/>
                  <a:pt x="1749" y="193"/>
                </a:cubicBezTo>
                <a:cubicBezTo>
                  <a:pt x="1750" y="193"/>
                  <a:pt x="1750" y="193"/>
                  <a:pt x="1750" y="193"/>
                </a:cubicBezTo>
                <a:cubicBezTo>
                  <a:pt x="1749" y="192"/>
                  <a:pt x="1747" y="182"/>
                  <a:pt x="1745" y="167"/>
                </a:cubicBezTo>
                <a:cubicBezTo>
                  <a:pt x="1744" y="155"/>
                  <a:pt x="1741" y="140"/>
                  <a:pt x="1740" y="137"/>
                </a:cubicBezTo>
                <a:cubicBezTo>
                  <a:pt x="1739" y="134"/>
                  <a:pt x="1732" y="92"/>
                  <a:pt x="1726" y="44"/>
                </a:cubicBezTo>
                <a:cubicBezTo>
                  <a:pt x="1720" y="7"/>
                  <a:pt x="1717" y="2"/>
                  <a:pt x="1714" y="0"/>
                </a:cubicBezTo>
                <a:cubicBezTo>
                  <a:pt x="1713" y="0"/>
                  <a:pt x="1712" y="0"/>
                  <a:pt x="1711" y="0"/>
                </a:cubicBezTo>
                <a:cubicBezTo>
                  <a:pt x="1708" y="2"/>
                  <a:pt x="1702" y="14"/>
                  <a:pt x="1695" y="37"/>
                </a:cubicBezTo>
                <a:cubicBezTo>
                  <a:pt x="1689" y="57"/>
                  <a:pt x="1682" y="86"/>
                  <a:pt x="1680" y="101"/>
                </a:cubicBezTo>
                <a:cubicBezTo>
                  <a:pt x="1679" y="116"/>
                  <a:pt x="1676" y="135"/>
                  <a:pt x="1674" y="143"/>
                </a:cubicBezTo>
                <a:cubicBezTo>
                  <a:pt x="1672" y="151"/>
                  <a:pt x="1670" y="161"/>
                  <a:pt x="1669" y="164"/>
                </a:cubicBezTo>
                <a:cubicBezTo>
                  <a:pt x="1669" y="168"/>
                  <a:pt x="1664" y="190"/>
                  <a:pt x="1659" y="213"/>
                </a:cubicBezTo>
                <a:cubicBezTo>
                  <a:pt x="1643" y="285"/>
                  <a:pt x="1642" y="289"/>
                  <a:pt x="1594" y="396"/>
                </a:cubicBezTo>
                <a:cubicBezTo>
                  <a:pt x="1576" y="435"/>
                  <a:pt x="1554" y="483"/>
                  <a:pt x="1549" y="493"/>
                </a:cubicBezTo>
                <a:cubicBezTo>
                  <a:pt x="1547" y="496"/>
                  <a:pt x="1544" y="502"/>
                  <a:pt x="1541" y="508"/>
                </a:cubicBezTo>
                <a:cubicBezTo>
                  <a:pt x="1538" y="514"/>
                  <a:pt x="1518" y="550"/>
                  <a:pt x="1495" y="588"/>
                </a:cubicBezTo>
                <a:cubicBezTo>
                  <a:pt x="1473" y="627"/>
                  <a:pt x="1448" y="671"/>
                  <a:pt x="1441" y="686"/>
                </a:cubicBezTo>
                <a:cubicBezTo>
                  <a:pt x="1433" y="702"/>
                  <a:pt x="1417" y="733"/>
                  <a:pt x="1405" y="756"/>
                </a:cubicBezTo>
                <a:cubicBezTo>
                  <a:pt x="1394" y="778"/>
                  <a:pt x="1381" y="805"/>
                  <a:pt x="1376" y="813"/>
                </a:cubicBezTo>
                <a:cubicBezTo>
                  <a:pt x="1372" y="822"/>
                  <a:pt x="1366" y="833"/>
                  <a:pt x="1364" y="838"/>
                </a:cubicBezTo>
                <a:cubicBezTo>
                  <a:pt x="1350" y="864"/>
                  <a:pt x="1319" y="941"/>
                  <a:pt x="1311" y="966"/>
                </a:cubicBezTo>
                <a:cubicBezTo>
                  <a:pt x="1294" y="1023"/>
                  <a:pt x="1289" y="1056"/>
                  <a:pt x="1289" y="1107"/>
                </a:cubicBezTo>
                <a:cubicBezTo>
                  <a:pt x="1289" y="1156"/>
                  <a:pt x="1295" y="1250"/>
                  <a:pt x="1300" y="1272"/>
                </a:cubicBezTo>
                <a:cubicBezTo>
                  <a:pt x="1303" y="1284"/>
                  <a:pt x="1306" y="1298"/>
                  <a:pt x="1307" y="1305"/>
                </a:cubicBezTo>
                <a:cubicBezTo>
                  <a:pt x="1308" y="1311"/>
                  <a:pt x="1310" y="1319"/>
                  <a:pt x="1311" y="1322"/>
                </a:cubicBezTo>
                <a:cubicBezTo>
                  <a:pt x="1312" y="1324"/>
                  <a:pt x="1314" y="1329"/>
                  <a:pt x="1315" y="1333"/>
                </a:cubicBezTo>
                <a:cubicBezTo>
                  <a:pt x="1317" y="1343"/>
                  <a:pt x="1334" y="1386"/>
                  <a:pt x="1338" y="1394"/>
                </a:cubicBezTo>
                <a:cubicBezTo>
                  <a:pt x="1339" y="1396"/>
                  <a:pt x="1344" y="1408"/>
                  <a:pt x="1349" y="1421"/>
                </a:cubicBezTo>
                <a:cubicBezTo>
                  <a:pt x="1353" y="1433"/>
                  <a:pt x="1360" y="1454"/>
                  <a:pt x="1365" y="1465"/>
                </a:cubicBezTo>
                <a:cubicBezTo>
                  <a:pt x="1393" y="1541"/>
                  <a:pt x="1401" y="1566"/>
                  <a:pt x="1402" y="1592"/>
                </a:cubicBezTo>
                <a:cubicBezTo>
                  <a:pt x="1403" y="1624"/>
                  <a:pt x="1403" y="1677"/>
                  <a:pt x="1402" y="1682"/>
                </a:cubicBezTo>
                <a:cubicBezTo>
                  <a:pt x="1399" y="1692"/>
                  <a:pt x="1410" y="1846"/>
                  <a:pt x="1415" y="1879"/>
                </a:cubicBezTo>
                <a:cubicBezTo>
                  <a:pt x="1421" y="1916"/>
                  <a:pt x="1436" y="1996"/>
                  <a:pt x="1440" y="2003"/>
                </a:cubicBezTo>
                <a:cubicBezTo>
                  <a:pt x="1441" y="2005"/>
                  <a:pt x="1441" y="2008"/>
                  <a:pt x="1441" y="2008"/>
                </a:cubicBezTo>
                <a:cubicBezTo>
                  <a:pt x="1441" y="2011"/>
                  <a:pt x="1446" y="2027"/>
                  <a:pt x="1448" y="2036"/>
                </a:cubicBezTo>
                <a:cubicBezTo>
                  <a:pt x="1452" y="2049"/>
                  <a:pt x="1457" y="2065"/>
                  <a:pt x="1458" y="2071"/>
                </a:cubicBezTo>
                <a:cubicBezTo>
                  <a:pt x="1461" y="2087"/>
                  <a:pt x="1471" y="2124"/>
                  <a:pt x="1479" y="2152"/>
                </a:cubicBezTo>
                <a:cubicBezTo>
                  <a:pt x="1487" y="2177"/>
                  <a:pt x="1494" y="2210"/>
                  <a:pt x="1504" y="2274"/>
                </a:cubicBezTo>
                <a:cubicBezTo>
                  <a:pt x="1505" y="2285"/>
                  <a:pt x="1508" y="2302"/>
                  <a:pt x="1511" y="2311"/>
                </a:cubicBezTo>
                <a:cubicBezTo>
                  <a:pt x="1516" y="2335"/>
                  <a:pt x="1526" y="2466"/>
                  <a:pt x="1524" y="2495"/>
                </a:cubicBezTo>
                <a:cubicBezTo>
                  <a:pt x="1521" y="2562"/>
                  <a:pt x="1518" y="2599"/>
                  <a:pt x="1516" y="2608"/>
                </a:cubicBezTo>
                <a:cubicBezTo>
                  <a:pt x="1515" y="2614"/>
                  <a:pt x="1514" y="2624"/>
                  <a:pt x="1513" y="2629"/>
                </a:cubicBezTo>
                <a:cubicBezTo>
                  <a:pt x="1513" y="2635"/>
                  <a:pt x="1511" y="2647"/>
                  <a:pt x="1510" y="2656"/>
                </a:cubicBezTo>
                <a:cubicBezTo>
                  <a:pt x="1502" y="2720"/>
                  <a:pt x="1500" y="2745"/>
                  <a:pt x="1498" y="2783"/>
                </a:cubicBezTo>
                <a:cubicBezTo>
                  <a:pt x="1497" y="2813"/>
                  <a:pt x="1496" y="2841"/>
                  <a:pt x="1495" y="2854"/>
                </a:cubicBezTo>
                <a:cubicBezTo>
                  <a:pt x="1491" y="2848"/>
                  <a:pt x="1484" y="2838"/>
                  <a:pt x="1476" y="2824"/>
                </a:cubicBezTo>
                <a:cubicBezTo>
                  <a:pt x="1438" y="2760"/>
                  <a:pt x="1401" y="2715"/>
                  <a:pt x="1317" y="2632"/>
                </a:cubicBezTo>
                <a:cubicBezTo>
                  <a:pt x="1307" y="2622"/>
                  <a:pt x="1294" y="2609"/>
                  <a:pt x="1288" y="2602"/>
                </a:cubicBezTo>
                <a:cubicBezTo>
                  <a:pt x="1276" y="2589"/>
                  <a:pt x="1235" y="2559"/>
                  <a:pt x="1204" y="2538"/>
                </a:cubicBezTo>
                <a:cubicBezTo>
                  <a:pt x="1183" y="2524"/>
                  <a:pt x="1135" y="2491"/>
                  <a:pt x="1126" y="2491"/>
                </a:cubicBezTo>
                <a:lnTo>
                  <a:pt x="1126" y="2491"/>
                </a:lnTo>
                <a:cubicBezTo>
                  <a:pt x="1126" y="2488"/>
                  <a:pt x="1120" y="2484"/>
                  <a:pt x="1067" y="2462"/>
                </a:cubicBezTo>
                <a:cubicBezTo>
                  <a:pt x="1031" y="2448"/>
                  <a:pt x="996" y="2435"/>
                  <a:pt x="977" y="2429"/>
                </a:cubicBezTo>
                <a:cubicBezTo>
                  <a:pt x="934" y="2416"/>
                  <a:pt x="905" y="2410"/>
                  <a:pt x="856" y="2404"/>
                </a:cubicBezTo>
                <a:cubicBezTo>
                  <a:pt x="812" y="2398"/>
                  <a:pt x="700" y="2405"/>
                  <a:pt x="652" y="2417"/>
                </a:cubicBezTo>
                <a:cubicBezTo>
                  <a:pt x="569" y="2437"/>
                  <a:pt x="518" y="2468"/>
                  <a:pt x="476" y="2522"/>
                </a:cubicBezTo>
                <a:cubicBezTo>
                  <a:pt x="451" y="2554"/>
                  <a:pt x="405" y="2605"/>
                  <a:pt x="384" y="2625"/>
                </a:cubicBezTo>
                <a:cubicBezTo>
                  <a:pt x="375" y="2634"/>
                  <a:pt x="348" y="2662"/>
                  <a:pt x="325" y="2687"/>
                </a:cubicBezTo>
                <a:cubicBezTo>
                  <a:pt x="301" y="2713"/>
                  <a:pt x="268" y="2748"/>
                  <a:pt x="250" y="2767"/>
                </a:cubicBezTo>
                <a:cubicBezTo>
                  <a:pt x="188" y="2831"/>
                  <a:pt x="147" y="2885"/>
                  <a:pt x="122" y="2936"/>
                </a:cubicBezTo>
                <a:cubicBezTo>
                  <a:pt x="88" y="3003"/>
                  <a:pt x="72" y="3059"/>
                  <a:pt x="68" y="3117"/>
                </a:cubicBezTo>
                <a:cubicBezTo>
                  <a:pt x="67" y="3129"/>
                  <a:pt x="62" y="3192"/>
                  <a:pt x="58" y="3242"/>
                </a:cubicBezTo>
                <a:cubicBezTo>
                  <a:pt x="55" y="3276"/>
                  <a:pt x="58" y="3311"/>
                  <a:pt x="67" y="3337"/>
                </a:cubicBezTo>
                <a:cubicBezTo>
                  <a:pt x="77" y="3368"/>
                  <a:pt x="87" y="3394"/>
                  <a:pt x="96" y="3409"/>
                </a:cubicBezTo>
                <a:cubicBezTo>
                  <a:pt x="100" y="3415"/>
                  <a:pt x="108" y="3430"/>
                  <a:pt x="115" y="3441"/>
                </a:cubicBezTo>
                <a:cubicBezTo>
                  <a:pt x="122" y="3453"/>
                  <a:pt x="138" y="3482"/>
                  <a:pt x="152" y="3505"/>
                </a:cubicBezTo>
                <a:cubicBezTo>
                  <a:pt x="165" y="3528"/>
                  <a:pt x="183" y="3562"/>
                  <a:pt x="192" y="3582"/>
                </a:cubicBezTo>
                <a:cubicBezTo>
                  <a:pt x="209" y="3618"/>
                  <a:pt x="210" y="3620"/>
                  <a:pt x="226" y="3647"/>
                </a:cubicBezTo>
                <a:cubicBezTo>
                  <a:pt x="245" y="3678"/>
                  <a:pt x="247" y="3681"/>
                  <a:pt x="251" y="3685"/>
                </a:cubicBezTo>
                <a:cubicBezTo>
                  <a:pt x="253" y="3686"/>
                  <a:pt x="255" y="3690"/>
                  <a:pt x="256" y="3693"/>
                </a:cubicBezTo>
                <a:cubicBezTo>
                  <a:pt x="257" y="3696"/>
                  <a:pt x="260" y="3701"/>
                  <a:pt x="264" y="3701"/>
                </a:cubicBezTo>
                <a:lnTo>
                  <a:pt x="264" y="3701"/>
                </a:lnTo>
                <a:cubicBezTo>
                  <a:pt x="264" y="3706"/>
                  <a:pt x="290" y="3737"/>
                  <a:pt x="294" y="3740"/>
                </a:cubicBezTo>
                <a:cubicBezTo>
                  <a:pt x="295" y="3741"/>
                  <a:pt x="300" y="3746"/>
                  <a:pt x="306" y="3754"/>
                </a:cubicBezTo>
                <a:cubicBezTo>
                  <a:pt x="315" y="3764"/>
                  <a:pt x="340" y="3791"/>
                  <a:pt x="348" y="3791"/>
                </a:cubicBezTo>
                <a:cubicBezTo>
                  <a:pt x="350" y="3791"/>
                  <a:pt x="351" y="3790"/>
                  <a:pt x="352" y="3789"/>
                </a:cubicBezTo>
                <a:cubicBezTo>
                  <a:pt x="353" y="3788"/>
                  <a:pt x="354" y="3787"/>
                  <a:pt x="353" y="3767"/>
                </a:cubicBezTo>
                <a:cubicBezTo>
                  <a:pt x="353" y="3755"/>
                  <a:pt x="352" y="3739"/>
                  <a:pt x="351" y="3723"/>
                </a:cubicBezTo>
                <a:cubicBezTo>
                  <a:pt x="347" y="3667"/>
                  <a:pt x="346" y="3657"/>
                  <a:pt x="337" y="3628"/>
                </a:cubicBezTo>
                <a:cubicBezTo>
                  <a:pt x="332" y="3610"/>
                  <a:pt x="325" y="3588"/>
                  <a:pt x="323" y="3578"/>
                </a:cubicBezTo>
                <a:cubicBezTo>
                  <a:pt x="304" y="3499"/>
                  <a:pt x="289" y="3313"/>
                  <a:pt x="296" y="3253"/>
                </a:cubicBezTo>
                <a:cubicBezTo>
                  <a:pt x="296" y="3248"/>
                  <a:pt x="297" y="3240"/>
                  <a:pt x="298" y="3234"/>
                </a:cubicBezTo>
                <a:cubicBezTo>
                  <a:pt x="301" y="3200"/>
                  <a:pt x="303" y="3186"/>
                  <a:pt x="305" y="3176"/>
                </a:cubicBezTo>
                <a:cubicBezTo>
                  <a:pt x="310" y="3152"/>
                  <a:pt x="317" y="3124"/>
                  <a:pt x="319" y="3118"/>
                </a:cubicBezTo>
                <a:cubicBezTo>
                  <a:pt x="323" y="3107"/>
                  <a:pt x="335" y="3055"/>
                  <a:pt x="340" y="3027"/>
                </a:cubicBezTo>
                <a:cubicBezTo>
                  <a:pt x="343" y="3012"/>
                  <a:pt x="346" y="2995"/>
                  <a:pt x="347" y="2991"/>
                </a:cubicBezTo>
                <a:cubicBezTo>
                  <a:pt x="348" y="2986"/>
                  <a:pt x="351" y="2972"/>
                  <a:pt x="353" y="2962"/>
                </a:cubicBezTo>
                <a:cubicBezTo>
                  <a:pt x="362" y="2910"/>
                  <a:pt x="366" y="2898"/>
                  <a:pt x="386" y="2868"/>
                </a:cubicBezTo>
                <a:cubicBezTo>
                  <a:pt x="396" y="2852"/>
                  <a:pt x="407" y="2835"/>
                  <a:pt x="409" y="2832"/>
                </a:cubicBezTo>
                <a:cubicBezTo>
                  <a:pt x="414" y="2824"/>
                  <a:pt x="431" y="2801"/>
                  <a:pt x="447" y="2780"/>
                </a:cubicBezTo>
                <a:cubicBezTo>
                  <a:pt x="454" y="2772"/>
                  <a:pt x="461" y="2762"/>
                  <a:pt x="464" y="2758"/>
                </a:cubicBezTo>
                <a:cubicBezTo>
                  <a:pt x="467" y="2754"/>
                  <a:pt x="477" y="2744"/>
                  <a:pt x="485" y="2736"/>
                </a:cubicBezTo>
                <a:cubicBezTo>
                  <a:pt x="492" y="2731"/>
                  <a:pt x="503" y="2721"/>
                  <a:pt x="504" y="2719"/>
                </a:cubicBezTo>
                <a:cubicBezTo>
                  <a:pt x="504" y="2718"/>
                  <a:pt x="504" y="2718"/>
                  <a:pt x="505" y="2718"/>
                </a:cubicBezTo>
                <a:cubicBezTo>
                  <a:pt x="509" y="2718"/>
                  <a:pt x="518" y="2710"/>
                  <a:pt x="519" y="2710"/>
                </a:cubicBezTo>
                <a:cubicBezTo>
                  <a:pt x="527" y="2703"/>
                  <a:pt x="573" y="2675"/>
                  <a:pt x="595" y="2664"/>
                </a:cubicBezTo>
                <a:cubicBezTo>
                  <a:pt x="629" y="2647"/>
                  <a:pt x="665" y="2633"/>
                  <a:pt x="713" y="2620"/>
                </a:cubicBezTo>
                <a:cubicBezTo>
                  <a:pt x="747" y="2611"/>
                  <a:pt x="841" y="2603"/>
                  <a:pt x="863" y="2606"/>
                </a:cubicBezTo>
                <a:cubicBezTo>
                  <a:pt x="883" y="2610"/>
                  <a:pt x="908" y="2605"/>
                  <a:pt x="938" y="2593"/>
                </a:cubicBezTo>
                <a:cubicBezTo>
                  <a:pt x="975" y="2578"/>
                  <a:pt x="1043" y="2562"/>
                  <a:pt x="1079" y="2560"/>
                </a:cubicBezTo>
                <a:cubicBezTo>
                  <a:pt x="1102" y="2559"/>
                  <a:pt x="1145" y="2562"/>
                  <a:pt x="1179" y="2568"/>
                </a:cubicBezTo>
                <a:cubicBezTo>
                  <a:pt x="1193" y="2570"/>
                  <a:pt x="1217" y="2579"/>
                  <a:pt x="1227" y="2586"/>
                </a:cubicBezTo>
                <a:cubicBezTo>
                  <a:pt x="1240" y="2594"/>
                  <a:pt x="1269" y="2620"/>
                  <a:pt x="1308" y="2658"/>
                </a:cubicBezTo>
                <a:cubicBezTo>
                  <a:pt x="1402" y="2748"/>
                  <a:pt x="1459" y="2824"/>
                  <a:pt x="1482" y="2890"/>
                </a:cubicBezTo>
                <a:cubicBezTo>
                  <a:pt x="1490" y="2913"/>
                  <a:pt x="1492" y="2924"/>
                  <a:pt x="1494" y="2952"/>
                </a:cubicBezTo>
                <a:cubicBezTo>
                  <a:pt x="1497" y="2984"/>
                  <a:pt x="1501" y="3016"/>
                  <a:pt x="1505" y="3033"/>
                </a:cubicBezTo>
                <a:cubicBezTo>
                  <a:pt x="1505" y="3036"/>
                  <a:pt x="1509" y="3076"/>
                  <a:pt x="1513" y="3130"/>
                </a:cubicBezTo>
                <a:cubicBezTo>
                  <a:pt x="1520" y="3216"/>
                  <a:pt x="1523" y="3246"/>
                  <a:pt x="1529" y="3290"/>
                </a:cubicBezTo>
                <a:cubicBezTo>
                  <a:pt x="1533" y="3313"/>
                  <a:pt x="1539" y="3350"/>
                  <a:pt x="1542" y="3360"/>
                </a:cubicBezTo>
                <a:cubicBezTo>
                  <a:pt x="1543" y="3364"/>
                  <a:pt x="1546" y="3375"/>
                  <a:pt x="1548" y="3384"/>
                </a:cubicBezTo>
                <a:cubicBezTo>
                  <a:pt x="1551" y="3394"/>
                  <a:pt x="1557" y="3414"/>
                  <a:pt x="1563" y="3430"/>
                </a:cubicBezTo>
                <a:cubicBezTo>
                  <a:pt x="1576" y="3467"/>
                  <a:pt x="1592" y="3513"/>
                  <a:pt x="1597" y="3531"/>
                </a:cubicBezTo>
                <a:cubicBezTo>
                  <a:pt x="1599" y="3538"/>
                  <a:pt x="1602" y="3549"/>
                  <a:pt x="1604" y="3556"/>
                </a:cubicBezTo>
                <a:cubicBezTo>
                  <a:pt x="1606" y="3562"/>
                  <a:pt x="1608" y="3571"/>
                  <a:pt x="1609" y="3576"/>
                </a:cubicBezTo>
                <a:cubicBezTo>
                  <a:pt x="1610" y="3581"/>
                  <a:pt x="1613" y="3592"/>
                  <a:pt x="1615" y="3600"/>
                </a:cubicBezTo>
                <a:cubicBezTo>
                  <a:pt x="1624" y="3633"/>
                  <a:pt x="1631" y="3716"/>
                  <a:pt x="1630" y="3772"/>
                </a:cubicBezTo>
                <a:cubicBezTo>
                  <a:pt x="1630" y="3787"/>
                  <a:pt x="1629" y="3803"/>
                  <a:pt x="1629" y="3809"/>
                </a:cubicBezTo>
                <a:cubicBezTo>
                  <a:pt x="1628" y="3854"/>
                  <a:pt x="1613" y="3940"/>
                  <a:pt x="1592" y="4014"/>
                </a:cubicBezTo>
                <a:cubicBezTo>
                  <a:pt x="1590" y="4021"/>
                  <a:pt x="1584" y="4041"/>
                  <a:pt x="1581" y="4049"/>
                </a:cubicBezTo>
                <a:cubicBezTo>
                  <a:pt x="1580" y="4047"/>
                  <a:pt x="1580" y="4043"/>
                  <a:pt x="1579" y="4038"/>
                </a:cubicBezTo>
                <a:cubicBezTo>
                  <a:pt x="1578" y="4019"/>
                  <a:pt x="1564" y="3988"/>
                  <a:pt x="1547" y="3967"/>
                </a:cubicBezTo>
                <a:cubicBezTo>
                  <a:pt x="1542" y="3960"/>
                  <a:pt x="1523" y="3940"/>
                  <a:pt x="1503" y="3922"/>
                </a:cubicBezTo>
                <a:cubicBezTo>
                  <a:pt x="1469" y="3890"/>
                  <a:pt x="1414" y="3828"/>
                  <a:pt x="1388" y="3791"/>
                </a:cubicBezTo>
                <a:cubicBezTo>
                  <a:pt x="1354" y="3743"/>
                  <a:pt x="1310" y="3639"/>
                  <a:pt x="1299" y="3582"/>
                </a:cubicBezTo>
                <a:cubicBezTo>
                  <a:pt x="1296" y="3570"/>
                  <a:pt x="1268" y="3474"/>
                  <a:pt x="1256" y="3440"/>
                </a:cubicBezTo>
                <a:cubicBezTo>
                  <a:pt x="1239" y="3389"/>
                  <a:pt x="1202" y="3319"/>
                  <a:pt x="1174" y="3285"/>
                </a:cubicBezTo>
                <a:cubicBezTo>
                  <a:pt x="1156" y="3264"/>
                  <a:pt x="1117" y="3233"/>
                  <a:pt x="1095" y="3222"/>
                </a:cubicBezTo>
                <a:cubicBezTo>
                  <a:pt x="1081" y="3215"/>
                  <a:pt x="1076" y="3215"/>
                  <a:pt x="1050" y="3217"/>
                </a:cubicBezTo>
                <a:cubicBezTo>
                  <a:pt x="1002" y="3220"/>
                  <a:pt x="945" y="3227"/>
                  <a:pt x="930" y="3232"/>
                </a:cubicBezTo>
                <a:cubicBezTo>
                  <a:pt x="911" y="3238"/>
                  <a:pt x="850" y="3274"/>
                  <a:pt x="831" y="3290"/>
                </a:cubicBezTo>
                <a:cubicBezTo>
                  <a:pt x="814" y="3305"/>
                  <a:pt x="777" y="3347"/>
                  <a:pt x="760" y="3371"/>
                </a:cubicBezTo>
                <a:cubicBezTo>
                  <a:pt x="721" y="3426"/>
                  <a:pt x="712" y="3455"/>
                  <a:pt x="701" y="3550"/>
                </a:cubicBezTo>
                <a:cubicBezTo>
                  <a:pt x="697" y="3587"/>
                  <a:pt x="700" y="3632"/>
                  <a:pt x="707" y="3649"/>
                </a:cubicBezTo>
                <a:cubicBezTo>
                  <a:pt x="708" y="3651"/>
                  <a:pt x="709" y="3653"/>
                  <a:pt x="709" y="3654"/>
                </a:cubicBezTo>
                <a:cubicBezTo>
                  <a:pt x="709" y="3655"/>
                  <a:pt x="708" y="3657"/>
                  <a:pt x="712" y="3665"/>
                </a:cubicBezTo>
                <a:cubicBezTo>
                  <a:pt x="714" y="3669"/>
                  <a:pt x="716" y="3675"/>
                  <a:pt x="716" y="3678"/>
                </a:cubicBezTo>
                <a:cubicBezTo>
                  <a:pt x="718" y="3686"/>
                  <a:pt x="732" y="3725"/>
                  <a:pt x="754" y="3781"/>
                </a:cubicBezTo>
                <a:cubicBezTo>
                  <a:pt x="764" y="3804"/>
                  <a:pt x="774" y="3835"/>
                  <a:pt x="777" y="3849"/>
                </a:cubicBezTo>
                <a:cubicBezTo>
                  <a:pt x="781" y="3863"/>
                  <a:pt x="787" y="3885"/>
                  <a:pt x="792" y="3897"/>
                </a:cubicBezTo>
                <a:cubicBezTo>
                  <a:pt x="799" y="3914"/>
                  <a:pt x="800" y="3918"/>
                  <a:pt x="804" y="3918"/>
                </a:cubicBezTo>
                <a:cubicBezTo>
                  <a:pt x="808" y="3917"/>
                  <a:pt x="809" y="3914"/>
                  <a:pt x="810" y="3910"/>
                </a:cubicBezTo>
                <a:cubicBezTo>
                  <a:pt x="816" y="3892"/>
                  <a:pt x="823" y="3864"/>
                  <a:pt x="822" y="3857"/>
                </a:cubicBezTo>
                <a:cubicBezTo>
                  <a:pt x="821" y="3839"/>
                  <a:pt x="848" y="3745"/>
                  <a:pt x="863" y="3710"/>
                </a:cubicBezTo>
                <a:cubicBezTo>
                  <a:pt x="874" y="3686"/>
                  <a:pt x="881" y="3672"/>
                  <a:pt x="888" y="3660"/>
                </a:cubicBezTo>
                <a:cubicBezTo>
                  <a:pt x="905" y="3631"/>
                  <a:pt x="928" y="3570"/>
                  <a:pt x="936" y="3535"/>
                </a:cubicBezTo>
                <a:cubicBezTo>
                  <a:pt x="942" y="3508"/>
                  <a:pt x="941" y="3482"/>
                  <a:pt x="933" y="3447"/>
                </a:cubicBezTo>
                <a:lnTo>
                  <a:pt x="932" y="3439"/>
                </a:lnTo>
                <a:lnTo>
                  <a:pt x="936" y="3439"/>
                </a:lnTo>
                <a:cubicBezTo>
                  <a:pt x="954" y="3443"/>
                  <a:pt x="980" y="3463"/>
                  <a:pt x="1005" y="3494"/>
                </a:cubicBezTo>
                <a:cubicBezTo>
                  <a:pt x="1024" y="3518"/>
                  <a:pt x="1066" y="3588"/>
                  <a:pt x="1089" y="3636"/>
                </a:cubicBezTo>
                <a:cubicBezTo>
                  <a:pt x="1110" y="3679"/>
                  <a:pt x="1132" y="3718"/>
                  <a:pt x="1154" y="3747"/>
                </a:cubicBezTo>
                <a:cubicBezTo>
                  <a:pt x="1189" y="3794"/>
                  <a:pt x="1192" y="3798"/>
                  <a:pt x="1195" y="3799"/>
                </a:cubicBezTo>
                <a:cubicBezTo>
                  <a:pt x="1195" y="3799"/>
                  <a:pt x="1196" y="3800"/>
                  <a:pt x="1196" y="3801"/>
                </a:cubicBezTo>
                <a:cubicBezTo>
                  <a:pt x="1196" y="3804"/>
                  <a:pt x="1199" y="3809"/>
                  <a:pt x="1202" y="3812"/>
                </a:cubicBezTo>
                <a:cubicBezTo>
                  <a:pt x="1204" y="3815"/>
                  <a:pt x="1212" y="3826"/>
                  <a:pt x="1220" y="3837"/>
                </a:cubicBezTo>
                <a:cubicBezTo>
                  <a:pt x="1252" y="3884"/>
                  <a:pt x="1271" y="3896"/>
                  <a:pt x="1335" y="3909"/>
                </a:cubicBezTo>
                <a:cubicBezTo>
                  <a:pt x="1355" y="3912"/>
                  <a:pt x="1376" y="3916"/>
                  <a:pt x="1380" y="3917"/>
                </a:cubicBezTo>
                <a:cubicBezTo>
                  <a:pt x="1393" y="3920"/>
                  <a:pt x="1477" y="3949"/>
                  <a:pt x="1496" y="3957"/>
                </a:cubicBezTo>
                <a:cubicBezTo>
                  <a:pt x="1523" y="3968"/>
                  <a:pt x="1540" y="3990"/>
                  <a:pt x="1555" y="4028"/>
                </a:cubicBezTo>
                <a:cubicBezTo>
                  <a:pt x="1561" y="4046"/>
                  <a:pt x="1562" y="4053"/>
                  <a:pt x="1562" y="4082"/>
                </a:cubicBezTo>
                <a:lnTo>
                  <a:pt x="1563" y="4115"/>
                </a:lnTo>
                <a:lnTo>
                  <a:pt x="1539" y="4171"/>
                </a:lnTo>
                <a:cubicBezTo>
                  <a:pt x="1510" y="4240"/>
                  <a:pt x="1489" y="4288"/>
                  <a:pt x="1474" y="4317"/>
                </a:cubicBezTo>
                <a:cubicBezTo>
                  <a:pt x="1468" y="4327"/>
                  <a:pt x="1462" y="4339"/>
                  <a:pt x="1462" y="4343"/>
                </a:cubicBezTo>
                <a:cubicBezTo>
                  <a:pt x="1462" y="4343"/>
                  <a:pt x="1461" y="4345"/>
                  <a:pt x="1459" y="4348"/>
                </a:cubicBezTo>
                <a:cubicBezTo>
                  <a:pt x="1456" y="4352"/>
                  <a:pt x="1449" y="4366"/>
                  <a:pt x="1416" y="4439"/>
                </a:cubicBezTo>
                <a:cubicBezTo>
                  <a:pt x="1406" y="4461"/>
                  <a:pt x="1377" y="4519"/>
                  <a:pt x="1364" y="4544"/>
                </a:cubicBezTo>
                <a:cubicBezTo>
                  <a:pt x="1361" y="4550"/>
                  <a:pt x="1358" y="4556"/>
                  <a:pt x="1357" y="4559"/>
                </a:cubicBezTo>
                <a:cubicBezTo>
                  <a:pt x="1352" y="4571"/>
                  <a:pt x="1332" y="4602"/>
                  <a:pt x="1324" y="4613"/>
                </a:cubicBezTo>
                <a:cubicBezTo>
                  <a:pt x="1322" y="4608"/>
                  <a:pt x="1320" y="4602"/>
                  <a:pt x="1318" y="4594"/>
                </a:cubicBezTo>
                <a:cubicBezTo>
                  <a:pt x="1310" y="4570"/>
                  <a:pt x="1303" y="4552"/>
                  <a:pt x="1271" y="4473"/>
                </a:cubicBezTo>
                <a:cubicBezTo>
                  <a:pt x="1249" y="4416"/>
                  <a:pt x="1241" y="4391"/>
                  <a:pt x="1231" y="4345"/>
                </a:cubicBezTo>
                <a:cubicBezTo>
                  <a:pt x="1227" y="4326"/>
                  <a:pt x="1221" y="4314"/>
                  <a:pt x="1212" y="4309"/>
                </a:cubicBezTo>
                <a:cubicBezTo>
                  <a:pt x="1207" y="4306"/>
                  <a:pt x="1202" y="4305"/>
                  <a:pt x="1196" y="4307"/>
                </a:cubicBezTo>
                <a:cubicBezTo>
                  <a:pt x="1189" y="4309"/>
                  <a:pt x="1184" y="4314"/>
                  <a:pt x="1181" y="4321"/>
                </a:cubicBezTo>
                <a:cubicBezTo>
                  <a:pt x="1176" y="4335"/>
                  <a:pt x="1183" y="4357"/>
                  <a:pt x="1201" y="4383"/>
                </a:cubicBezTo>
                <a:cubicBezTo>
                  <a:pt x="1221" y="4413"/>
                  <a:pt x="1230" y="4431"/>
                  <a:pt x="1256" y="4497"/>
                </a:cubicBezTo>
                <a:cubicBezTo>
                  <a:pt x="1277" y="4548"/>
                  <a:pt x="1289" y="4583"/>
                  <a:pt x="1302" y="4623"/>
                </a:cubicBezTo>
                <a:lnTo>
                  <a:pt x="1308" y="4643"/>
                </a:lnTo>
                <a:lnTo>
                  <a:pt x="1288" y="4677"/>
                </a:lnTo>
                <a:cubicBezTo>
                  <a:pt x="1265" y="4715"/>
                  <a:pt x="1196" y="4833"/>
                  <a:pt x="1191" y="4843"/>
                </a:cubicBezTo>
                <a:cubicBezTo>
                  <a:pt x="1167" y="4888"/>
                  <a:pt x="1143" y="4944"/>
                  <a:pt x="1127" y="4998"/>
                </a:cubicBezTo>
                <a:cubicBezTo>
                  <a:pt x="1117" y="5031"/>
                  <a:pt x="1110" y="5058"/>
                  <a:pt x="1109" y="5063"/>
                </a:cubicBezTo>
                <a:cubicBezTo>
                  <a:pt x="1108" y="5065"/>
                  <a:pt x="1106" y="5074"/>
                  <a:pt x="1103" y="5084"/>
                </a:cubicBezTo>
                <a:cubicBezTo>
                  <a:pt x="1096" y="5107"/>
                  <a:pt x="1076" y="5188"/>
                  <a:pt x="1075" y="5197"/>
                </a:cubicBezTo>
                <a:cubicBezTo>
                  <a:pt x="1075" y="5201"/>
                  <a:pt x="1073" y="5207"/>
                  <a:pt x="1072" y="5211"/>
                </a:cubicBezTo>
                <a:cubicBezTo>
                  <a:pt x="1070" y="5218"/>
                  <a:pt x="1053" y="5295"/>
                  <a:pt x="1049" y="5315"/>
                </a:cubicBezTo>
                <a:cubicBezTo>
                  <a:pt x="1048" y="5317"/>
                  <a:pt x="1041" y="5354"/>
                  <a:pt x="1033" y="5395"/>
                </a:cubicBezTo>
                <a:cubicBezTo>
                  <a:pt x="1026" y="5429"/>
                  <a:pt x="1020" y="5460"/>
                  <a:pt x="1018" y="5472"/>
                </a:cubicBezTo>
                <a:cubicBezTo>
                  <a:pt x="1018" y="5470"/>
                  <a:pt x="1017" y="5468"/>
                  <a:pt x="1017" y="5465"/>
                </a:cubicBezTo>
                <a:cubicBezTo>
                  <a:pt x="1015" y="5452"/>
                  <a:pt x="1006" y="5421"/>
                  <a:pt x="995" y="5392"/>
                </a:cubicBezTo>
                <a:cubicBezTo>
                  <a:pt x="985" y="5364"/>
                  <a:pt x="975" y="5334"/>
                  <a:pt x="972" y="5325"/>
                </a:cubicBezTo>
                <a:cubicBezTo>
                  <a:pt x="965" y="5302"/>
                  <a:pt x="959" y="5257"/>
                  <a:pt x="960" y="5238"/>
                </a:cubicBezTo>
                <a:cubicBezTo>
                  <a:pt x="962" y="5209"/>
                  <a:pt x="979" y="5153"/>
                  <a:pt x="1010" y="5066"/>
                </a:cubicBezTo>
                <a:cubicBezTo>
                  <a:pt x="1016" y="5051"/>
                  <a:pt x="1029" y="5008"/>
                  <a:pt x="1043" y="4959"/>
                </a:cubicBezTo>
                <a:cubicBezTo>
                  <a:pt x="1050" y="4934"/>
                  <a:pt x="1061" y="4896"/>
                  <a:pt x="1068" y="4874"/>
                </a:cubicBezTo>
                <a:cubicBezTo>
                  <a:pt x="1085" y="4814"/>
                  <a:pt x="1101" y="4751"/>
                  <a:pt x="1113" y="4691"/>
                </a:cubicBezTo>
                <a:cubicBezTo>
                  <a:pt x="1117" y="4668"/>
                  <a:pt x="1118" y="4656"/>
                  <a:pt x="1116" y="4621"/>
                </a:cubicBezTo>
                <a:cubicBezTo>
                  <a:pt x="1109" y="4519"/>
                  <a:pt x="1076" y="4429"/>
                  <a:pt x="1025" y="4374"/>
                </a:cubicBezTo>
                <a:cubicBezTo>
                  <a:pt x="1022" y="4370"/>
                  <a:pt x="1003" y="4353"/>
                  <a:pt x="983" y="4335"/>
                </a:cubicBezTo>
                <a:cubicBezTo>
                  <a:pt x="945" y="4299"/>
                  <a:pt x="925" y="4279"/>
                  <a:pt x="910" y="4259"/>
                </a:cubicBezTo>
                <a:cubicBezTo>
                  <a:pt x="901" y="4245"/>
                  <a:pt x="832" y="4128"/>
                  <a:pt x="829" y="4119"/>
                </a:cubicBezTo>
                <a:cubicBezTo>
                  <a:pt x="828" y="4114"/>
                  <a:pt x="819" y="4103"/>
                  <a:pt x="814" y="4102"/>
                </a:cubicBezTo>
                <a:cubicBezTo>
                  <a:pt x="812" y="4101"/>
                  <a:pt x="810" y="4101"/>
                  <a:pt x="809" y="4103"/>
                </a:cubicBezTo>
                <a:cubicBezTo>
                  <a:pt x="803" y="4110"/>
                  <a:pt x="798" y="4156"/>
                  <a:pt x="799" y="4175"/>
                </a:cubicBezTo>
                <a:cubicBezTo>
                  <a:pt x="800" y="4201"/>
                  <a:pt x="796" y="4233"/>
                  <a:pt x="788" y="4259"/>
                </a:cubicBezTo>
                <a:cubicBezTo>
                  <a:pt x="772" y="4307"/>
                  <a:pt x="767" y="4378"/>
                  <a:pt x="777" y="4408"/>
                </a:cubicBezTo>
                <a:cubicBezTo>
                  <a:pt x="779" y="4414"/>
                  <a:pt x="788" y="4428"/>
                  <a:pt x="796" y="4439"/>
                </a:cubicBezTo>
                <a:cubicBezTo>
                  <a:pt x="812" y="4459"/>
                  <a:pt x="843" y="4514"/>
                  <a:pt x="861" y="4552"/>
                </a:cubicBezTo>
                <a:lnTo>
                  <a:pt x="866" y="4562"/>
                </a:lnTo>
                <a:cubicBezTo>
                  <a:pt x="870" y="4570"/>
                  <a:pt x="873" y="4578"/>
                  <a:pt x="874" y="4580"/>
                </a:cubicBezTo>
                <a:cubicBezTo>
                  <a:pt x="876" y="4583"/>
                  <a:pt x="882" y="4595"/>
                  <a:pt x="888" y="4606"/>
                </a:cubicBezTo>
                <a:cubicBezTo>
                  <a:pt x="900" y="4627"/>
                  <a:pt x="912" y="4659"/>
                  <a:pt x="922" y="4697"/>
                </a:cubicBezTo>
                <a:cubicBezTo>
                  <a:pt x="927" y="4716"/>
                  <a:pt x="928" y="4726"/>
                  <a:pt x="928" y="4774"/>
                </a:cubicBezTo>
                <a:cubicBezTo>
                  <a:pt x="928" y="4831"/>
                  <a:pt x="924" y="4894"/>
                  <a:pt x="918" y="4924"/>
                </a:cubicBezTo>
                <a:cubicBezTo>
                  <a:pt x="895" y="5035"/>
                  <a:pt x="894" y="5040"/>
                  <a:pt x="897" y="5088"/>
                </a:cubicBezTo>
                <a:cubicBezTo>
                  <a:pt x="904" y="5198"/>
                  <a:pt x="913" y="5237"/>
                  <a:pt x="962" y="5367"/>
                </a:cubicBezTo>
                <a:lnTo>
                  <a:pt x="991" y="5444"/>
                </a:lnTo>
                <a:lnTo>
                  <a:pt x="994" y="5503"/>
                </a:lnTo>
                <a:cubicBezTo>
                  <a:pt x="998" y="5558"/>
                  <a:pt x="998" y="5564"/>
                  <a:pt x="992" y="5586"/>
                </a:cubicBezTo>
                <a:cubicBezTo>
                  <a:pt x="987" y="5611"/>
                  <a:pt x="962" y="5706"/>
                  <a:pt x="958" y="5717"/>
                </a:cubicBezTo>
                <a:cubicBezTo>
                  <a:pt x="956" y="5723"/>
                  <a:pt x="953" y="5734"/>
                  <a:pt x="952" y="5737"/>
                </a:cubicBezTo>
                <a:cubicBezTo>
                  <a:pt x="951" y="5740"/>
                  <a:pt x="939" y="5772"/>
                  <a:pt x="931" y="5794"/>
                </a:cubicBezTo>
                <a:cubicBezTo>
                  <a:pt x="928" y="5802"/>
                  <a:pt x="925" y="5809"/>
                  <a:pt x="925" y="5811"/>
                </a:cubicBezTo>
                <a:cubicBezTo>
                  <a:pt x="922" y="5820"/>
                  <a:pt x="893" y="5878"/>
                  <a:pt x="882" y="5897"/>
                </a:cubicBezTo>
                <a:cubicBezTo>
                  <a:pt x="839" y="5972"/>
                  <a:pt x="767" y="6043"/>
                  <a:pt x="662" y="6117"/>
                </a:cubicBezTo>
                <a:cubicBezTo>
                  <a:pt x="633" y="6136"/>
                  <a:pt x="566" y="6177"/>
                  <a:pt x="545" y="6188"/>
                </a:cubicBezTo>
                <a:cubicBezTo>
                  <a:pt x="546" y="6186"/>
                  <a:pt x="547" y="6183"/>
                  <a:pt x="548" y="6181"/>
                </a:cubicBezTo>
                <a:cubicBezTo>
                  <a:pt x="569" y="6139"/>
                  <a:pt x="590" y="6081"/>
                  <a:pt x="601" y="6029"/>
                </a:cubicBezTo>
                <a:cubicBezTo>
                  <a:pt x="614" y="5975"/>
                  <a:pt x="618" y="5939"/>
                  <a:pt x="617" y="5894"/>
                </a:cubicBezTo>
                <a:cubicBezTo>
                  <a:pt x="617" y="5861"/>
                  <a:pt x="618" y="5837"/>
                  <a:pt x="621" y="5810"/>
                </a:cubicBezTo>
                <a:cubicBezTo>
                  <a:pt x="624" y="5785"/>
                  <a:pt x="636" y="5730"/>
                  <a:pt x="650" y="5681"/>
                </a:cubicBezTo>
                <a:cubicBezTo>
                  <a:pt x="676" y="5588"/>
                  <a:pt x="678" y="5580"/>
                  <a:pt x="685" y="5538"/>
                </a:cubicBezTo>
                <a:cubicBezTo>
                  <a:pt x="697" y="5462"/>
                  <a:pt x="689" y="5394"/>
                  <a:pt x="661" y="5341"/>
                </a:cubicBezTo>
                <a:cubicBezTo>
                  <a:pt x="657" y="5333"/>
                  <a:pt x="654" y="5326"/>
                  <a:pt x="653" y="5325"/>
                </a:cubicBezTo>
                <a:lnTo>
                  <a:pt x="653" y="5325"/>
                </a:lnTo>
                <a:cubicBezTo>
                  <a:pt x="653" y="5323"/>
                  <a:pt x="647" y="5314"/>
                  <a:pt x="642" y="5307"/>
                </a:cubicBezTo>
                <a:cubicBezTo>
                  <a:pt x="636" y="5299"/>
                  <a:pt x="629" y="5289"/>
                  <a:pt x="627" y="5284"/>
                </a:cubicBezTo>
                <a:cubicBezTo>
                  <a:pt x="618" y="5270"/>
                  <a:pt x="564" y="5223"/>
                  <a:pt x="534" y="5204"/>
                </a:cubicBezTo>
                <a:cubicBezTo>
                  <a:pt x="500" y="5183"/>
                  <a:pt x="469" y="5170"/>
                  <a:pt x="436" y="5163"/>
                </a:cubicBezTo>
                <a:cubicBezTo>
                  <a:pt x="398" y="5155"/>
                  <a:pt x="385" y="5154"/>
                  <a:pt x="317" y="5158"/>
                </a:cubicBezTo>
                <a:cubicBezTo>
                  <a:pt x="258" y="5162"/>
                  <a:pt x="247" y="5164"/>
                  <a:pt x="215" y="5176"/>
                </a:cubicBezTo>
                <a:cubicBezTo>
                  <a:pt x="206" y="5179"/>
                  <a:pt x="194" y="5182"/>
                  <a:pt x="188" y="5184"/>
                </a:cubicBezTo>
                <a:cubicBezTo>
                  <a:pt x="188" y="5184"/>
                  <a:pt x="178" y="5186"/>
                  <a:pt x="175" y="5188"/>
                </a:cubicBezTo>
                <a:cubicBezTo>
                  <a:pt x="174" y="5188"/>
                  <a:pt x="171" y="5190"/>
                  <a:pt x="166" y="5191"/>
                </a:cubicBezTo>
                <a:cubicBezTo>
                  <a:pt x="154" y="5194"/>
                  <a:pt x="128" y="5208"/>
                  <a:pt x="112" y="5220"/>
                </a:cubicBezTo>
                <a:cubicBezTo>
                  <a:pt x="62" y="5259"/>
                  <a:pt x="49" y="5305"/>
                  <a:pt x="70" y="5364"/>
                </a:cubicBezTo>
                <a:cubicBezTo>
                  <a:pt x="79" y="5389"/>
                  <a:pt x="96" y="5411"/>
                  <a:pt x="116" y="5423"/>
                </a:cubicBezTo>
                <a:cubicBezTo>
                  <a:pt x="120" y="5425"/>
                  <a:pt x="129" y="5431"/>
                  <a:pt x="136" y="5435"/>
                </a:cubicBezTo>
                <a:cubicBezTo>
                  <a:pt x="143" y="5439"/>
                  <a:pt x="153" y="5448"/>
                  <a:pt x="158" y="5456"/>
                </a:cubicBezTo>
                <a:cubicBezTo>
                  <a:pt x="169" y="5470"/>
                  <a:pt x="170" y="5470"/>
                  <a:pt x="172" y="5470"/>
                </a:cubicBezTo>
                <a:lnTo>
                  <a:pt x="174" y="5470"/>
                </a:lnTo>
                <a:lnTo>
                  <a:pt x="175" y="5469"/>
                </a:lnTo>
                <a:cubicBezTo>
                  <a:pt x="175" y="5468"/>
                  <a:pt x="176" y="5467"/>
                  <a:pt x="180" y="5418"/>
                </a:cubicBezTo>
                <a:cubicBezTo>
                  <a:pt x="184" y="5361"/>
                  <a:pt x="185" y="5354"/>
                  <a:pt x="197" y="5321"/>
                </a:cubicBezTo>
                <a:cubicBezTo>
                  <a:pt x="214" y="5272"/>
                  <a:pt x="243" y="5229"/>
                  <a:pt x="257" y="5223"/>
                </a:cubicBezTo>
                <a:cubicBezTo>
                  <a:pt x="269" y="5218"/>
                  <a:pt x="279" y="5220"/>
                  <a:pt x="306" y="5231"/>
                </a:cubicBezTo>
                <a:cubicBezTo>
                  <a:pt x="324" y="5238"/>
                  <a:pt x="350" y="5256"/>
                  <a:pt x="352" y="5261"/>
                </a:cubicBezTo>
                <a:cubicBezTo>
                  <a:pt x="353" y="5264"/>
                  <a:pt x="357" y="5269"/>
                  <a:pt x="359" y="5272"/>
                </a:cubicBezTo>
                <a:cubicBezTo>
                  <a:pt x="367" y="5282"/>
                  <a:pt x="385" y="5325"/>
                  <a:pt x="393" y="5355"/>
                </a:cubicBezTo>
                <a:cubicBezTo>
                  <a:pt x="400" y="5383"/>
                  <a:pt x="409" y="5399"/>
                  <a:pt x="433" y="5433"/>
                </a:cubicBezTo>
                <a:cubicBezTo>
                  <a:pt x="443" y="5448"/>
                  <a:pt x="450" y="5459"/>
                  <a:pt x="451" y="5461"/>
                </a:cubicBezTo>
                <a:cubicBezTo>
                  <a:pt x="451" y="5464"/>
                  <a:pt x="455" y="5479"/>
                  <a:pt x="459" y="5492"/>
                </a:cubicBezTo>
                <a:cubicBezTo>
                  <a:pt x="463" y="5506"/>
                  <a:pt x="467" y="5528"/>
                  <a:pt x="469" y="5540"/>
                </a:cubicBezTo>
                <a:cubicBezTo>
                  <a:pt x="471" y="5552"/>
                  <a:pt x="473" y="5565"/>
                  <a:pt x="474" y="5568"/>
                </a:cubicBezTo>
                <a:cubicBezTo>
                  <a:pt x="475" y="5572"/>
                  <a:pt x="478" y="5582"/>
                  <a:pt x="480" y="5592"/>
                </a:cubicBezTo>
                <a:cubicBezTo>
                  <a:pt x="483" y="5602"/>
                  <a:pt x="490" y="5624"/>
                  <a:pt x="496" y="5641"/>
                </a:cubicBezTo>
                <a:cubicBezTo>
                  <a:pt x="516" y="5698"/>
                  <a:pt x="518" y="5713"/>
                  <a:pt x="517" y="5774"/>
                </a:cubicBezTo>
                <a:cubicBezTo>
                  <a:pt x="516" y="5788"/>
                  <a:pt x="518" y="5812"/>
                  <a:pt x="521" y="5828"/>
                </a:cubicBezTo>
                <a:cubicBezTo>
                  <a:pt x="527" y="5858"/>
                  <a:pt x="548" y="5916"/>
                  <a:pt x="563" y="5941"/>
                </a:cubicBezTo>
                <a:cubicBezTo>
                  <a:pt x="574" y="5960"/>
                  <a:pt x="582" y="5983"/>
                  <a:pt x="583" y="5998"/>
                </a:cubicBezTo>
                <a:cubicBezTo>
                  <a:pt x="583" y="6005"/>
                  <a:pt x="581" y="6019"/>
                  <a:pt x="577" y="6029"/>
                </a:cubicBezTo>
                <a:cubicBezTo>
                  <a:pt x="574" y="6039"/>
                  <a:pt x="570" y="6053"/>
                  <a:pt x="570" y="6059"/>
                </a:cubicBezTo>
                <a:cubicBezTo>
                  <a:pt x="566" y="6084"/>
                  <a:pt x="535" y="6164"/>
                  <a:pt x="518" y="6191"/>
                </a:cubicBezTo>
                <a:cubicBezTo>
                  <a:pt x="508" y="6207"/>
                  <a:pt x="501" y="6211"/>
                  <a:pt x="451" y="6234"/>
                </a:cubicBezTo>
                <a:cubicBezTo>
                  <a:pt x="373" y="6269"/>
                  <a:pt x="270" y="6308"/>
                  <a:pt x="195" y="6331"/>
                </a:cubicBezTo>
                <a:cubicBezTo>
                  <a:pt x="144" y="6346"/>
                  <a:pt x="131" y="6349"/>
                  <a:pt x="76" y="6361"/>
                </a:cubicBezTo>
                <a:cubicBezTo>
                  <a:pt x="27" y="6371"/>
                  <a:pt x="6" y="6379"/>
                  <a:pt x="1" y="6390"/>
                </a:cubicBezTo>
                <a:cubicBezTo>
                  <a:pt x="-1" y="6394"/>
                  <a:pt x="0" y="6398"/>
                  <a:pt x="2" y="6402"/>
                </a:cubicBezTo>
                <a:cubicBezTo>
                  <a:pt x="4" y="6405"/>
                  <a:pt x="7" y="6408"/>
                  <a:pt x="11" y="6408"/>
                </a:cubicBezTo>
                <a:lnTo>
                  <a:pt x="11" y="6408"/>
                </a:lnTo>
                <a:cubicBezTo>
                  <a:pt x="15" y="6408"/>
                  <a:pt x="19" y="6405"/>
                  <a:pt x="22" y="6402"/>
                </a:cubicBezTo>
                <a:cubicBezTo>
                  <a:pt x="27" y="6395"/>
                  <a:pt x="43" y="6390"/>
                  <a:pt x="95" y="6380"/>
                </a:cubicBezTo>
                <a:cubicBezTo>
                  <a:pt x="201" y="6358"/>
                  <a:pt x="337" y="6310"/>
                  <a:pt x="469" y="6250"/>
                </a:cubicBezTo>
                <a:cubicBezTo>
                  <a:pt x="492" y="6239"/>
                  <a:pt x="510" y="6231"/>
                  <a:pt x="512" y="6231"/>
                </a:cubicBezTo>
                <a:cubicBezTo>
                  <a:pt x="514" y="6230"/>
                  <a:pt x="517" y="6229"/>
                  <a:pt x="518" y="6227"/>
                </a:cubicBezTo>
                <a:cubicBezTo>
                  <a:pt x="519" y="6226"/>
                  <a:pt x="526" y="6223"/>
                  <a:pt x="534" y="6219"/>
                </a:cubicBezTo>
                <a:cubicBezTo>
                  <a:pt x="667" y="6152"/>
                  <a:pt x="801" y="6048"/>
                  <a:pt x="868" y="5959"/>
                </a:cubicBezTo>
                <a:cubicBezTo>
                  <a:pt x="883" y="5938"/>
                  <a:pt x="896" y="5917"/>
                  <a:pt x="916" y="5882"/>
                </a:cubicBezTo>
                <a:cubicBezTo>
                  <a:pt x="937" y="5844"/>
                  <a:pt x="943" y="5836"/>
                  <a:pt x="972" y="5811"/>
                </a:cubicBezTo>
                <a:cubicBezTo>
                  <a:pt x="1000" y="5787"/>
                  <a:pt x="1014" y="5779"/>
                  <a:pt x="1039" y="5772"/>
                </a:cubicBezTo>
                <a:cubicBezTo>
                  <a:pt x="1082" y="5762"/>
                  <a:pt x="1106" y="5759"/>
                  <a:pt x="1211" y="5748"/>
                </a:cubicBezTo>
                <a:cubicBezTo>
                  <a:pt x="1265" y="5743"/>
                  <a:pt x="1298" y="5737"/>
                  <a:pt x="1336" y="5726"/>
                </a:cubicBezTo>
                <a:cubicBezTo>
                  <a:pt x="1339" y="5725"/>
                  <a:pt x="1351" y="5721"/>
                  <a:pt x="1362" y="5718"/>
                </a:cubicBezTo>
                <a:cubicBezTo>
                  <a:pt x="1381" y="5713"/>
                  <a:pt x="1408" y="5704"/>
                  <a:pt x="1420" y="5699"/>
                </a:cubicBezTo>
                <a:cubicBezTo>
                  <a:pt x="1426" y="5696"/>
                  <a:pt x="1429" y="5695"/>
                  <a:pt x="1438" y="5693"/>
                </a:cubicBezTo>
                <a:cubicBezTo>
                  <a:pt x="1442" y="5692"/>
                  <a:pt x="1450" y="5689"/>
                  <a:pt x="1454" y="5687"/>
                </a:cubicBezTo>
                <a:cubicBezTo>
                  <a:pt x="1459" y="5685"/>
                  <a:pt x="1465" y="5682"/>
                  <a:pt x="1467" y="5682"/>
                </a:cubicBezTo>
                <a:cubicBezTo>
                  <a:pt x="1483" y="5678"/>
                  <a:pt x="1546" y="5650"/>
                  <a:pt x="1567" y="5638"/>
                </a:cubicBezTo>
                <a:cubicBezTo>
                  <a:pt x="1606" y="5616"/>
                  <a:pt x="1624" y="5600"/>
                  <a:pt x="1676" y="5538"/>
                </a:cubicBezTo>
                <a:cubicBezTo>
                  <a:pt x="1744" y="5455"/>
                  <a:pt x="1766" y="5424"/>
                  <a:pt x="1785" y="5382"/>
                </a:cubicBezTo>
                <a:cubicBezTo>
                  <a:pt x="1803" y="5344"/>
                  <a:pt x="1810" y="5332"/>
                  <a:pt x="1835" y="5304"/>
                </a:cubicBezTo>
                <a:cubicBezTo>
                  <a:pt x="1881" y="5252"/>
                  <a:pt x="1928" y="5221"/>
                  <a:pt x="2008" y="5187"/>
                </a:cubicBezTo>
                <a:cubicBezTo>
                  <a:pt x="2061" y="5165"/>
                  <a:pt x="2065" y="5159"/>
                  <a:pt x="2064" y="5153"/>
                </a:cubicBezTo>
                <a:cubicBezTo>
                  <a:pt x="2063" y="5150"/>
                  <a:pt x="2059" y="5148"/>
                  <a:pt x="2055" y="5148"/>
                </a:cubicBezTo>
                <a:cubicBezTo>
                  <a:pt x="2052" y="5148"/>
                  <a:pt x="2036" y="5148"/>
                  <a:pt x="2018" y="5148"/>
                </a:cubicBezTo>
                <a:cubicBezTo>
                  <a:pt x="2001" y="5148"/>
                  <a:pt x="1983" y="5147"/>
                  <a:pt x="1979" y="5147"/>
                </a:cubicBezTo>
                <a:cubicBezTo>
                  <a:pt x="1975" y="5146"/>
                  <a:pt x="1963" y="5146"/>
                  <a:pt x="1952" y="5145"/>
                </a:cubicBezTo>
                <a:cubicBezTo>
                  <a:pt x="1942" y="5145"/>
                  <a:pt x="1927" y="5144"/>
                  <a:pt x="1919" y="5143"/>
                </a:cubicBezTo>
                <a:cubicBezTo>
                  <a:pt x="1912" y="5142"/>
                  <a:pt x="1891" y="5140"/>
                  <a:pt x="1874" y="5138"/>
                </a:cubicBezTo>
                <a:cubicBezTo>
                  <a:pt x="1857" y="5136"/>
                  <a:pt x="1834" y="5134"/>
                  <a:pt x="1824" y="5132"/>
                </a:cubicBezTo>
                <a:cubicBezTo>
                  <a:pt x="1793" y="5127"/>
                  <a:pt x="1725" y="5124"/>
                  <a:pt x="1704" y="5127"/>
                </a:cubicBezTo>
                <a:cubicBezTo>
                  <a:pt x="1645" y="5136"/>
                  <a:pt x="1593" y="5167"/>
                  <a:pt x="1542" y="5225"/>
                </a:cubicBezTo>
                <a:cubicBezTo>
                  <a:pt x="1516" y="5255"/>
                  <a:pt x="1482" y="5296"/>
                  <a:pt x="1468" y="5314"/>
                </a:cubicBezTo>
                <a:cubicBezTo>
                  <a:pt x="1463" y="5321"/>
                  <a:pt x="1451" y="5335"/>
                  <a:pt x="1442" y="5346"/>
                </a:cubicBezTo>
                <a:cubicBezTo>
                  <a:pt x="1417" y="5376"/>
                  <a:pt x="1398" y="5402"/>
                  <a:pt x="1380" y="5428"/>
                </a:cubicBezTo>
                <a:cubicBezTo>
                  <a:pt x="1359" y="5460"/>
                  <a:pt x="1341" y="5483"/>
                  <a:pt x="1327" y="5499"/>
                </a:cubicBezTo>
                <a:cubicBezTo>
                  <a:pt x="1320" y="5506"/>
                  <a:pt x="1313" y="5513"/>
                  <a:pt x="1311" y="5515"/>
                </a:cubicBezTo>
                <a:cubicBezTo>
                  <a:pt x="1309" y="5517"/>
                  <a:pt x="1282" y="5542"/>
                  <a:pt x="1264" y="5558"/>
                </a:cubicBezTo>
                <a:cubicBezTo>
                  <a:pt x="1258" y="5564"/>
                  <a:pt x="1162" y="5631"/>
                  <a:pt x="1148" y="5639"/>
                </a:cubicBezTo>
                <a:cubicBezTo>
                  <a:pt x="1144" y="5641"/>
                  <a:pt x="1140" y="5645"/>
                  <a:pt x="1137" y="5647"/>
                </a:cubicBezTo>
                <a:cubicBezTo>
                  <a:pt x="1136" y="5649"/>
                  <a:pt x="1129" y="5655"/>
                  <a:pt x="1121" y="5660"/>
                </a:cubicBezTo>
                <a:cubicBezTo>
                  <a:pt x="1114" y="5666"/>
                  <a:pt x="1095" y="5684"/>
                  <a:pt x="1080" y="5701"/>
                </a:cubicBezTo>
                <a:cubicBezTo>
                  <a:pt x="1065" y="5719"/>
                  <a:pt x="1054" y="5730"/>
                  <a:pt x="1052" y="5732"/>
                </a:cubicBezTo>
                <a:cubicBezTo>
                  <a:pt x="1048" y="5733"/>
                  <a:pt x="1038" y="5741"/>
                  <a:pt x="1035" y="5744"/>
                </a:cubicBezTo>
                <a:cubicBezTo>
                  <a:pt x="1029" y="5750"/>
                  <a:pt x="1017" y="5757"/>
                  <a:pt x="1010" y="5760"/>
                </a:cubicBezTo>
                <a:cubicBezTo>
                  <a:pt x="992" y="5766"/>
                  <a:pt x="978" y="5775"/>
                  <a:pt x="962" y="5789"/>
                </a:cubicBezTo>
                <a:cubicBezTo>
                  <a:pt x="958" y="5793"/>
                  <a:pt x="955" y="5796"/>
                  <a:pt x="952" y="5798"/>
                </a:cubicBezTo>
                <a:cubicBezTo>
                  <a:pt x="953" y="5796"/>
                  <a:pt x="954" y="5794"/>
                  <a:pt x="956" y="5791"/>
                </a:cubicBezTo>
                <a:cubicBezTo>
                  <a:pt x="965" y="5774"/>
                  <a:pt x="1020" y="5580"/>
                  <a:pt x="1025" y="5546"/>
                </a:cubicBezTo>
                <a:cubicBezTo>
                  <a:pt x="1025" y="5544"/>
                  <a:pt x="1028" y="5530"/>
                  <a:pt x="1032" y="5514"/>
                </a:cubicBezTo>
                <a:cubicBezTo>
                  <a:pt x="1040" y="5478"/>
                  <a:pt x="1041" y="5470"/>
                  <a:pt x="1047" y="5441"/>
                </a:cubicBezTo>
                <a:cubicBezTo>
                  <a:pt x="1049" y="5428"/>
                  <a:pt x="1055" y="5399"/>
                  <a:pt x="1060" y="5376"/>
                </a:cubicBezTo>
                <a:lnTo>
                  <a:pt x="1061" y="5371"/>
                </a:lnTo>
                <a:cubicBezTo>
                  <a:pt x="1066" y="5342"/>
                  <a:pt x="1070" y="5324"/>
                  <a:pt x="1072" y="5315"/>
                </a:cubicBezTo>
                <a:lnTo>
                  <a:pt x="1072" y="5313"/>
                </a:lnTo>
                <a:cubicBezTo>
                  <a:pt x="1080" y="5267"/>
                  <a:pt x="1145" y="5153"/>
                  <a:pt x="1196" y="5096"/>
                </a:cubicBezTo>
                <a:cubicBezTo>
                  <a:pt x="1248" y="5037"/>
                  <a:pt x="1312" y="5005"/>
                  <a:pt x="1450" y="4968"/>
                </a:cubicBezTo>
                <a:cubicBezTo>
                  <a:pt x="1526" y="4947"/>
                  <a:pt x="1543" y="4941"/>
                  <a:pt x="1676" y="4889"/>
                </a:cubicBezTo>
                <a:cubicBezTo>
                  <a:pt x="1759" y="4856"/>
                  <a:pt x="1807" y="4823"/>
                  <a:pt x="1836" y="4780"/>
                </a:cubicBezTo>
                <a:cubicBezTo>
                  <a:pt x="1874" y="4726"/>
                  <a:pt x="1909" y="4681"/>
                  <a:pt x="1949" y="4636"/>
                </a:cubicBezTo>
                <a:cubicBezTo>
                  <a:pt x="2014" y="4561"/>
                  <a:pt x="2042" y="4536"/>
                  <a:pt x="2097" y="4501"/>
                </a:cubicBezTo>
                <a:cubicBezTo>
                  <a:pt x="2135" y="4476"/>
                  <a:pt x="2180" y="4460"/>
                  <a:pt x="2226" y="4456"/>
                </a:cubicBezTo>
                <a:cubicBezTo>
                  <a:pt x="2273" y="4452"/>
                  <a:pt x="2319" y="4458"/>
                  <a:pt x="2359" y="4476"/>
                </a:cubicBezTo>
                <a:cubicBezTo>
                  <a:pt x="2396" y="4491"/>
                  <a:pt x="2453" y="4541"/>
                  <a:pt x="2473" y="4575"/>
                </a:cubicBezTo>
                <a:cubicBezTo>
                  <a:pt x="2480" y="4586"/>
                  <a:pt x="2504" y="4617"/>
                  <a:pt x="2511" y="4617"/>
                </a:cubicBezTo>
                <a:moveTo>
                  <a:pt x="1387" y="4927"/>
                </a:moveTo>
                <a:cubicBezTo>
                  <a:pt x="1389" y="4925"/>
                  <a:pt x="1395" y="4922"/>
                  <a:pt x="1396" y="4918"/>
                </a:cubicBezTo>
                <a:lnTo>
                  <a:pt x="1396" y="4918"/>
                </a:lnTo>
                <a:cubicBezTo>
                  <a:pt x="1401" y="4917"/>
                  <a:pt x="1409" y="4909"/>
                  <a:pt x="1411" y="4907"/>
                </a:cubicBezTo>
                <a:cubicBezTo>
                  <a:pt x="1428" y="4890"/>
                  <a:pt x="1474" y="4852"/>
                  <a:pt x="1503" y="4833"/>
                </a:cubicBezTo>
                <a:cubicBezTo>
                  <a:pt x="1518" y="4823"/>
                  <a:pt x="1553" y="4807"/>
                  <a:pt x="1591" y="4793"/>
                </a:cubicBezTo>
                <a:cubicBezTo>
                  <a:pt x="1601" y="4790"/>
                  <a:pt x="1611" y="4786"/>
                  <a:pt x="1615" y="4784"/>
                </a:cubicBezTo>
                <a:cubicBezTo>
                  <a:pt x="1650" y="4768"/>
                  <a:pt x="1679" y="4754"/>
                  <a:pt x="1692" y="4747"/>
                </a:cubicBezTo>
                <a:cubicBezTo>
                  <a:pt x="1729" y="4728"/>
                  <a:pt x="1756" y="4704"/>
                  <a:pt x="1797" y="4652"/>
                </a:cubicBezTo>
                <a:cubicBezTo>
                  <a:pt x="1808" y="4638"/>
                  <a:pt x="1820" y="4622"/>
                  <a:pt x="1825" y="4617"/>
                </a:cubicBezTo>
                <a:cubicBezTo>
                  <a:pt x="1829" y="4611"/>
                  <a:pt x="1844" y="4593"/>
                  <a:pt x="1857" y="4577"/>
                </a:cubicBezTo>
                <a:cubicBezTo>
                  <a:pt x="1874" y="4556"/>
                  <a:pt x="1887" y="4540"/>
                  <a:pt x="1896" y="4529"/>
                </a:cubicBezTo>
                <a:cubicBezTo>
                  <a:pt x="1909" y="4512"/>
                  <a:pt x="1910" y="4510"/>
                  <a:pt x="1907" y="4507"/>
                </a:cubicBezTo>
                <a:cubicBezTo>
                  <a:pt x="1905" y="4505"/>
                  <a:pt x="1901" y="4507"/>
                  <a:pt x="1898" y="4511"/>
                </a:cubicBezTo>
                <a:cubicBezTo>
                  <a:pt x="1895" y="4513"/>
                  <a:pt x="1892" y="4518"/>
                  <a:pt x="1887" y="4523"/>
                </a:cubicBezTo>
                <a:cubicBezTo>
                  <a:pt x="1877" y="4534"/>
                  <a:pt x="1863" y="4550"/>
                  <a:pt x="1844" y="4572"/>
                </a:cubicBezTo>
                <a:cubicBezTo>
                  <a:pt x="1810" y="4610"/>
                  <a:pt x="1772" y="4651"/>
                  <a:pt x="1760" y="4664"/>
                </a:cubicBezTo>
                <a:cubicBezTo>
                  <a:pt x="1749" y="4674"/>
                  <a:pt x="1736" y="4687"/>
                  <a:pt x="1734" y="4690"/>
                </a:cubicBezTo>
                <a:cubicBezTo>
                  <a:pt x="1722" y="4706"/>
                  <a:pt x="1641" y="4749"/>
                  <a:pt x="1576" y="4774"/>
                </a:cubicBezTo>
                <a:cubicBezTo>
                  <a:pt x="1550" y="4784"/>
                  <a:pt x="1507" y="4805"/>
                  <a:pt x="1490" y="4815"/>
                </a:cubicBezTo>
                <a:cubicBezTo>
                  <a:pt x="1471" y="4827"/>
                  <a:pt x="1436" y="4854"/>
                  <a:pt x="1419" y="4870"/>
                </a:cubicBezTo>
                <a:cubicBezTo>
                  <a:pt x="1411" y="4877"/>
                  <a:pt x="1395" y="4891"/>
                  <a:pt x="1382" y="4900"/>
                </a:cubicBezTo>
                <a:cubicBezTo>
                  <a:pt x="1370" y="4910"/>
                  <a:pt x="1354" y="4922"/>
                  <a:pt x="1348" y="4926"/>
                </a:cubicBezTo>
                <a:cubicBezTo>
                  <a:pt x="1345" y="4929"/>
                  <a:pt x="1342" y="4931"/>
                  <a:pt x="1339" y="4933"/>
                </a:cubicBezTo>
                <a:cubicBezTo>
                  <a:pt x="1342" y="4927"/>
                  <a:pt x="1344" y="4924"/>
                  <a:pt x="1344" y="4923"/>
                </a:cubicBezTo>
                <a:cubicBezTo>
                  <a:pt x="1347" y="4921"/>
                  <a:pt x="1353" y="4906"/>
                  <a:pt x="1355" y="4902"/>
                </a:cubicBezTo>
                <a:cubicBezTo>
                  <a:pt x="1363" y="4883"/>
                  <a:pt x="1390" y="4842"/>
                  <a:pt x="1402" y="4831"/>
                </a:cubicBezTo>
                <a:cubicBezTo>
                  <a:pt x="1418" y="4816"/>
                  <a:pt x="1444" y="4797"/>
                  <a:pt x="1467" y="4784"/>
                </a:cubicBezTo>
                <a:cubicBezTo>
                  <a:pt x="1529" y="4748"/>
                  <a:pt x="1661" y="4660"/>
                  <a:pt x="1676" y="4643"/>
                </a:cubicBezTo>
                <a:cubicBezTo>
                  <a:pt x="1701" y="4617"/>
                  <a:pt x="1758" y="4540"/>
                  <a:pt x="1797" y="4479"/>
                </a:cubicBezTo>
                <a:cubicBezTo>
                  <a:pt x="1811" y="4457"/>
                  <a:pt x="1853" y="4407"/>
                  <a:pt x="1866" y="4397"/>
                </a:cubicBezTo>
                <a:cubicBezTo>
                  <a:pt x="1889" y="4378"/>
                  <a:pt x="1912" y="4364"/>
                  <a:pt x="1938" y="4354"/>
                </a:cubicBezTo>
                <a:cubicBezTo>
                  <a:pt x="1966" y="4343"/>
                  <a:pt x="1986" y="4341"/>
                  <a:pt x="2024" y="4349"/>
                </a:cubicBezTo>
                <a:lnTo>
                  <a:pt x="2024" y="4349"/>
                </a:lnTo>
                <a:cubicBezTo>
                  <a:pt x="2035" y="4351"/>
                  <a:pt x="2054" y="4356"/>
                  <a:pt x="2065" y="4358"/>
                </a:cubicBezTo>
                <a:cubicBezTo>
                  <a:pt x="2076" y="4361"/>
                  <a:pt x="2103" y="4368"/>
                  <a:pt x="2126" y="4373"/>
                </a:cubicBezTo>
                <a:lnTo>
                  <a:pt x="2127" y="4374"/>
                </a:lnTo>
                <a:cubicBezTo>
                  <a:pt x="2164" y="4382"/>
                  <a:pt x="2192" y="4391"/>
                  <a:pt x="2213" y="4398"/>
                </a:cubicBezTo>
                <a:lnTo>
                  <a:pt x="2214" y="4399"/>
                </a:lnTo>
                <a:cubicBezTo>
                  <a:pt x="2224" y="4402"/>
                  <a:pt x="2243" y="4409"/>
                  <a:pt x="2257" y="4413"/>
                </a:cubicBezTo>
                <a:cubicBezTo>
                  <a:pt x="2282" y="4421"/>
                  <a:pt x="2299" y="4428"/>
                  <a:pt x="2319" y="4438"/>
                </a:cubicBezTo>
                <a:cubicBezTo>
                  <a:pt x="2298" y="4433"/>
                  <a:pt x="2276" y="4430"/>
                  <a:pt x="2242" y="4430"/>
                </a:cubicBezTo>
                <a:cubicBezTo>
                  <a:pt x="2203" y="4430"/>
                  <a:pt x="2140" y="4447"/>
                  <a:pt x="2100" y="4470"/>
                </a:cubicBezTo>
                <a:cubicBezTo>
                  <a:pt x="2078" y="4482"/>
                  <a:pt x="2032" y="4515"/>
                  <a:pt x="2014" y="4532"/>
                </a:cubicBezTo>
                <a:cubicBezTo>
                  <a:pt x="1989" y="4555"/>
                  <a:pt x="1956" y="4590"/>
                  <a:pt x="1922" y="4630"/>
                </a:cubicBezTo>
                <a:cubicBezTo>
                  <a:pt x="1883" y="4675"/>
                  <a:pt x="1865" y="4698"/>
                  <a:pt x="1821" y="4761"/>
                </a:cubicBezTo>
                <a:cubicBezTo>
                  <a:pt x="1792" y="4802"/>
                  <a:pt x="1758" y="4829"/>
                  <a:pt x="1707" y="4851"/>
                </a:cubicBezTo>
                <a:cubicBezTo>
                  <a:pt x="1611" y="4892"/>
                  <a:pt x="1527" y="4923"/>
                  <a:pt x="1462" y="4940"/>
                </a:cubicBezTo>
                <a:cubicBezTo>
                  <a:pt x="1393" y="4958"/>
                  <a:pt x="1361" y="4969"/>
                  <a:pt x="1322" y="4984"/>
                </a:cubicBezTo>
                <a:cubicBezTo>
                  <a:pt x="1316" y="4986"/>
                  <a:pt x="1311" y="4988"/>
                  <a:pt x="1307" y="4990"/>
                </a:cubicBezTo>
                <a:cubicBezTo>
                  <a:pt x="1311" y="4987"/>
                  <a:pt x="1315" y="4983"/>
                  <a:pt x="1320" y="4979"/>
                </a:cubicBezTo>
                <a:cubicBezTo>
                  <a:pt x="1334" y="4968"/>
                  <a:pt x="1353" y="4953"/>
                  <a:pt x="1362" y="4945"/>
                </a:cubicBezTo>
                <a:cubicBezTo>
                  <a:pt x="1372" y="4937"/>
                  <a:pt x="1383" y="4929"/>
                  <a:pt x="1387" y="4927"/>
                </a:cubicBezTo>
                <a:moveTo>
                  <a:pt x="2117" y="4348"/>
                </a:moveTo>
                <a:cubicBezTo>
                  <a:pt x="2105" y="4345"/>
                  <a:pt x="2080" y="4339"/>
                  <a:pt x="2062" y="4335"/>
                </a:cubicBezTo>
                <a:cubicBezTo>
                  <a:pt x="2056" y="4333"/>
                  <a:pt x="2050" y="4332"/>
                  <a:pt x="2045" y="4330"/>
                </a:cubicBezTo>
                <a:cubicBezTo>
                  <a:pt x="2067" y="4329"/>
                  <a:pt x="2105" y="4328"/>
                  <a:pt x="2123" y="4328"/>
                </a:cubicBezTo>
                <a:cubicBezTo>
                  <a:pt x="2181" y="4331"/>
                  <a:pt x="2226" y="4339"/>
                  <a:pt x="2273" y="4355"/>
                </a:cubicBezTo>
                <a:cubicBezTo>
                  <a:pt x="2338" y="4377"/>
                  <a:pt x="2373" y="4395"/>
                  <a:pt x="2416" y="4431"/>
                </a:cubicBezTo>
                <a:cubicBezTo>
                  <a:pt x="2443" y="4453"/>
                  <a:pt x="2467" y="4478"/>
                  <a:pt x="2469" y="4483"/>
                </a:cubicBezTo>
                <a:cubicBezTo>
                  <a:pt x="2469" y="4485"/>
                  <a:pt x="2470" y="4487"/>
                  <a:pt x="2471" y="4489"/>
                </a:cubicBezTo>
                <a:cubicBezTo>
                  <a:pt x="2472" y="4489"/>
                  <a:pt x="2473" y="4490"/>
                  <a:pt x="2474" y="4490"/>
                </a:cubicBezTo>
                <a:cubicBezTo>
                  <a:pt x="2477" y="4494"/>
                  <a:pt x="2486" y="4518"/>
                  <a:pt x="2489" y="4542"/>
                </a:cubicBezTo>
                <a:lnTo>
                  <a:pt x="2490" y="4553"/>
                </a:lnTo>
                <a:lnTo>
                  <a:pt x="2489" y="4551"/>
                </a:lnTo>
                <a:cubicBezTo>
                  <a:pt x="2458" y="4511"/>
                  <a:pt x="2420" y="4477"/>
                  <a:pt x="2370" y="4444"/>
                </a:cubicBezTo>
                <a:cubicBezTo>
                  <a:pt x="2325" y="4415"/>
                  <a:pt x="2306" y="4406"/>
                  <a:pt x="2258" y="4390"/>
                </a:cubicBezTo>
                <a:cubicBezTo>
                  <a:pt x="2242" y="4385"/>
                  <a:pt x="2219" y="4377"/>
                  <a:pt x="2206" y="4372"/>
                </a:cubicBezTo>
                <a:cubicBezTo>
                  <a:pt x="2193" y="4367"/>
                  <a:pt x="2173" y="4361"/>
                  <a:pt x="2161" y="4358"/>
                </a:cubicBezTo>
                <a:cubicBezTo>
                  <a:pt x="2149" y="4356"/>
                  <a:pt x="2130" y="4351"/>
                  <a:pt x="2117" y="4348"/>
                </a:cubicBezTo>
                <a:moveTo>
                  <a:pt x="1858" y="4046"/>
                </a:moveTo>
                <a:cubicBezTo>
                  <a:pt x="1858" y="4049"/>
                  <a:pt x="1849" y="4058"/>
                  <a:pt x="1827" y="4065"/>
                </a:cubicBezTo>
                <a:cubicBezTo>
                  <a:pt x="1825" y="4066"/>
                  <a:pt x="1823" y="4067"/>
                  <a:pt x="1820" y="4068"/>
                </a:cubicBezTo>
                <a:cubicBezTo>
                  <a:pt x="1823" y="4065"/>
                  <a:pt x="1825" y="4063"/>
                  <a:pt x="1829" y="4060"/>
                </a:cubicBezTo>
                <a:cubicBezTo>
                  <a:pt x="1841" y="4049"/>
                  <a:pt x="1851" y="4044"/>
                  <a:pt x="1856" y="4044"/>
                </a:cubicBezTo>
                <a:lnTo>
                  <a:pt x="1857" y="4045"/>
                </a:lnTo>
                <a:cubicBezTo>
                  <a:pt x="1857" y="4045"/>
                  <a:pt x="1858" y="4045"/>
                  <a:pt x="1858" y="4046"/>
                </a:cubicBezTo>
                <a:moveTo>
                  <a:pt x="2699" y="2816"/>
                </a:moveTo>
                <a:cubicBezTo>
                  <a:pt x="2696" y="2814"/>
                  <a:pt x="2688" y="2809"/>
                  <a:pt x="2683" y="2805"/>
                </a:cubicBezTo>
                <a:cubicBezTo>
                  <a:pt x="2682" y="2804"/>
                  <a:pt x="2679" y="2802"/>
                  <a:pt x="2677" y="2805"/>
                </a:cubicBezTo>
                <a:cubicBezTo>
                  <a:pt x="2674" y="2808"/>
                  <a:pt x="2677" y="2810"/>
                  <a:pt x="2681" y="2815"/>
                </a:cubicBezTo>
                <a:cubicBezTo>
                  <a:pt x="2684" y="2819"/>
                  <a:pt x="2689" y="2823"/>
                  <a:pt x="2694" y="2829"/>
                </a:cubicBezTo>
                <a:cubicBezTo>
                  <a:pt x="2707" y="2842"/>
                  <a:pt x="2724" y="2862"/>
                  <a:pt x="2730" y="2871"/>
                </a:cubicBezTo>
                <a:cubicBezTo>
                  <a:pt x="2743" y="2890"/>
                  <a:pt x="2780" y="2936"/>
                  <a:pt x="2795" y="2951"/>
                </a:cubicBezTo>
                <a:cubicBezTo>
                  <a:pt x="2800" y="2956"/>
                  <a:pt x="2808" y="2964"/>
                  <a:pt x="2813" y="2970"/>
                </a:cubicBezTo>
                <a:cubicBezTo>
                  <a:pt x="2817" y="2975"/>
                  <a:pt x="2824" y="2983"/>
                  <a:pt x="2828" y="2987"/>
                </a:cubicBezTo>
                <a:cubicBezTo>
                  <a:pt x="2832" y="2991"/>
                  <a:pt x="2844" y="3004"/>
                  <a:pt x="2854" y="3016"/>
                </a:cubicBezTo>
                <a:cubicBezTo>
                  <a:pt x="2859" y="3022"/>
                  <a:pt x="2863" y="3026"/>
                  <a:pt x="2865" y="3029"/>
                </a:cubicBezTo>
                <a:cubicBezTo>
                  <a:pt x="2857" y="3028"/>
                  <a:pt x="2842" y="3025"/>
                  <a:pt x="2829" y="3024"/>
                </a:cubicBezTo>
                <a:cubicBezTo>
                  <a:pt x="2764" y="3014"/>
                  <a:pt x="2739" y="3004"/>
                  <a:pt x="2674" y="2958"/>
                </a:cubicBezTo>
                <a:cubicBezTo>
                  <a:pt x="2629" y="2926"/>
                  <a:pt x="2601" y="2901"/>
                  <a:pt x="2562" y="2860"/>
                </a:cubicBezTo>
                <a:cubicBezTo>
                  <a:pt x="2529" y="2823"/>
                  <a:pt x="2491" y="2787"/>
                  <a:pt x="2457" y="2760"/>
                </a:cubicBezTo>
                <a:cubicBezTo>
                  <a:pt x="2413" y="2725"/>
                  <a:pt x="2394" y="2718"/>
                  <a:pt x="2386" y="2718"/>
                </a:cubicBezTo>
                <a:cubicBezTo>
                  <a:pt x="2396" y="2714"/>
                  <a:pt x="2418" y="2706"/>
                  <a:pt x="2468" y="2691"/>
                </a:cubicBezTo>
                <a:cubicBezTo>
                  <a:pt x="2470" y="2690"/>
                  <a:pt x="2489" y="2689"/>
                  <a:pt x="2518" y="2688"/>
                </a:cubicBezTo>
                <a:cubicBezTo>
                  <a:pt x="2550" y="2687"/>
                  <a:pt x="2569" y="2688"/>
                  <a:pt x="2586" y="2691"/>
                </a:cubicBezTo>
                <a:cubicBezTo>
                  <a:pt x="2639" y="2701"/>
                  <a:pt x="2716" y="2750"/>
                  <a:pt x="2758" y="2799"/>
                </a:cubicBezTo>
                <a:cubicBezTo>
                  <a:pt x="2771" y="2814"/>
                  <a:pt x="2788" y="2837"/>
                  <a:pt x="2796" y="2849"/>
                </a:cubicBezTo>
                <a:cubicBezTo>
                  <a:pt x="2804" y="2862"/>
                  <a:pt x="2821" y="2887"/>
                  <a:pt x="2833" y="2906"/>
                </a:cubicBezTo>
                <a:cubicBezTo>
                  <a:pt x="2845" y="2924"/>
                  <a:pt x="2860" y="2951"/>
                  <a:pt x="2867" y="2966"/>
                </a:cubicBezTo>
                <a:cubicBezTo>
                  <a:pt x="2879" y="2992"/>
                  <a:pt x="2888" y="3015"/>
                  <a:pt x="2893" y="3028"/>
                </a:cubicBezTo>
                <a:cubicBezTo>
                  <a:pt x="2892" y="3028"/>
                  <a:pt x="2892" y="3027"/>
                  <a:pt x="2891" y="3027"/>
                </a:cubicBezTo>
                <a:cubicBezTo>
                  <a:pt x="2879" y="3012"/>
                  <a:pt x="2829" y="2955"/>
                  <a:pt x="2815" y="2940"/>
                </a:cubicBezTo>
                <a:cubicBezTo>
                  <a:pt x="2809" y="2934"/>
                  <a:pt x="2800" y="2925"/>
                  <a:pt x="2794" y="2919"/>
                </a:cubicBezTo>
                <a:cubicBezTo>
                  <a:pt x="2789" y="2914"/>
                  <a:pt x="2778" y="2900"/>
                  <a:pt x="2769" y="2890"/>
                </a:cubicBezTo>
                <a:cubicBezTo>
                  <a:pt x="2747" y="2863"/>
                  <a:pt x="2708" y="2821"/>
                  <a:pt x="2699" y="2816"/>
                </a:cubicBezTo>
                <a:moveTo>
                  <a:pt x="2080" y="2827"/>
                </a:moveTo>
                <a:cubicBezTo>
                  <a:pt x="2081" y="2826"/>
                  <a:pt x="2084" y="2824"/>
                  <a:pt x="2103" y="2812"/>
                </a:cubicBezTo>
                <a:cubicBezTo>
                  <a:pt x="2154" y="2778"/>
                  <a:pt x="2174" y="2770"/>
                  <a:pt x="2255" y="2750"/>
                </a:cubicBezTo>
                <a:cubicBezTo>
                  <a:pt x="2283" y="2743"/>
                  <a:pt x="2308" y="2737"/>
                  <a:pt x="2310" y="2737"/>
                </a:cubicBezTo>
                <a:cubicBezTo>
                  <a:pt x="2326" y="2732"/>
                  <a:pt x="2355" y="2733"/>
                  <a:pt x="2377" y="2738"/>
                </a:cubicBezTo>
                <a:cubicBezTo>
                  <a:pt x="2402" y="2744"/>
                  <a:pt x="2405" y="2746"/>
                  <a:pt x="2443" y="2777"/>
                </a:cubicBezTo>
                <a:cubicBezTo>
                  <a:pt x="2451" y="2784"/>
                  <a:pt x="2464" y="2795"/>
                  <a:pt x="2471" y="2800"/>
                </a:cubicBezTo>
                <a:lnTo>
                  <a:pt x="2477" y="2805"/>
                </a:lnTo>
                <a:lnTo>
                  <a:pt x="2469" y="2805"/>
                </a:lnTo>
                <a:cubicBezTo>
                  <a:pt x="2448" y="2807"/>
                  <a:pt x="2392" y="2829"/>
                  <a:pt x="2365" y="2847"/>
                </a:cubicBezTo>
                <a:cubicBezTo>
                  <a:pt x="2354" y="2854"/>
                  <a:pt x="2337" y="2867"/>
                  <a:pt x="2328" y="2877"/>
                </a:cubicBezTo>
                <a:cubicBezTo>
                  <a:pt x="2290" y="2918"/>
                  <a:pt x="2270" y="2933"/>
                  <a:pt x="2236" y="2944"/>
                </a:cubicBezTo>
                <a:cubicBezTo>
                  <a:pt x="2210" y="2953"/>
                  <a:pt x="2172" y="2964"/>
                  <a:pt x="2145" y="2969"/>
                </a:cubicBezTo>
                <a:cubicBezTo>
                  <a:pt x="2109" y="2975"/>
                  <a:pt x="2058" y="2988"/>
                  <a:pt x="2032" y="2997"/>
                </a:cubicBezTo>
                <a:cubicBezTo>
                  <a:pt x="2021" y="3001"/>
                  <a:pt x="2007" y="3005"/>
                  <a:pt x="2001" y="3006"/>
                </a:cubicBezTo>
                <a:cubicBezTo>
                  <a:pt x="1980" y="3011"/>
                  <a:pt x="1939" y="3029"/>
                  <a:pt x="1910" y="3046"/>
                </a:cubicBezTo>
                <a:cubicBezTo>
                  <a:pt x="1918" y="3038"/>
                  <a:pt x="1929" y="3029"/>
                  <a:pt x="1939" y="3023"/>
                </a:cubicBezTo>
                <a:cubicBezTo>
                  <a:pt x="1952" y="3013"/>
                  <a:pt x="1969" y="3001"/>
                  <a:pt x="1976" y="2995"/>
                </a:cubicBezTo>
                <a:cubicBezTo>
                  <a:pt x="1996" y="2980"/>
                  <a:pt x="2045" y="2947"/>
                  <a:pt x="2065" y="2937"/>
                </a:cubicBezTo>
                <a:cubicBezTo>
                  <a:pt x="2075" y="2932"/>
                  <a:pt x="2105" y="2915"/>
                  <a:pt x="2132" y="2899"/>
                </a:cubicBezTo>
                <a:cubicBezTo>
                  <a:pt x="2158" y="2884"/>
                  <a:pt x="2195" y="2865"/>
                  <a:pt x="2213" y="2856"/>
                </a:cubicBezTo>
                <a:cubicBezTo>
                  <a:pt x="2239" y="2844"/>
                  <a:pt x="2259" y="2834"/>
                  <a:pt x="2272" y="2827"/>
                </a:cubicBezTo>
                <a:cubicBezTo>
                  <a:pt x="2279" y="2823"/>
                  <a:pt x="2284" y="2821"/>
                  <a:pt x="2288" y="2819"/>
                </a:cubicBezTo>
                <a:cubicBezTo>
                  <a:pt x="2292" y="2816"/>
                  <a:pt x="2295" y="2814"/>
                  <a:pt x="2294" y="2811"/>
                </a:cubicBezTo>
                <a:cubicBezTo>
                  <a:pt x="2294" y="2809"/>
                  <a:pt x="2292" y="2808"/>
                  <a:pt x="2291" y="2808"/>
                </a:cubicBezTo>
                <a:cubicBezTo>
                  <a:pt x="2289" y="2808"/>
                  <a:pt x="2288" y="2809"/>
                  <a:pt x="2288" y="2809"/>
                </a:cubicBezTo>
                <a:cubicBezTo>
                  <a:pt x="2216" y="2828"/>
                  <a:pt x="2062" y="2906"/>
                  <a:pt x="1983" y="2963"/>
                </a:cubicBezTo>
                <a:cubicBezTo>
                  <a:pt x="1968" y="2974"/>
                  <a:pt x="1945" y="2991"/>
                  <a:pt x="1930" y="3001"/>
                </a:cubicBezTo>
                <a:cubicBezTo>
                  <a:pt x="1922" y="3007"/>
                  <a:pt x="1913" y="3014"/>
                  <a:pt x="1906" y="3019"/>
                </a:cubicBezTo>
                <a:cubicBezTo>
                  <a:pt x="1910" y="3013"/>
                  <a:pt x="1915" y="3006"/>
                  <a:pt x="1917" y="3004"/>
                </a:cubicBezTo>
                <a:cubicBezTo>
                  <a:pt x="1918" y="3002"/>
                  <a:pt x="1926" y="2991"/>
                  <a:pt x="1931" y="2984"/>
                </a:cubicBezTo>
                <a:cubicBezTo>
                  <a:pt x="1953" y="2954"/>
                  <a:pt x="2006" y="2893"/>
                  <a:pt x="2039" y="2861"/>
                </a:cubicBezTo>
                <a:cubicBezTo>
                  <a:pt x="2050" y="2850"/>
                  <a:pt x="2077" y="2828"/>
                  <a:pt x="2080" y="2827"/>
                </a:cubicBezTo>
                <a:moveTo>
                  <a:pt x="1709" y="2894"/>
                </a:moveTo>
                <a:cubicBezTo>
                  <a:pt x="1711" y="2886"/>
                  <a:pt x="1720" y="2864"/>
                  <a:pt x="1727" y="2857"/>
                </a:cubicBezTo>
                <a:cubicBezTo>
                  <a:pt x="1732" y="2850"/>
                  <a:pt x="1737" y="2848"/>
                  <a:pt x="1739" y="2848"/>
                </a:cubicBezTo>
                <a:cubicBezTo>
                  <a:pt x="1740" y="2848"/>
                  <a:pt x="1740" y="2848"/>
                  <a:pt x="1740" y="2848"/>
                </a:cubicBezTo>
                <a:cubicBezTo>
                  <a:pt x="1742" y="2849"/>
                  <a:pt x="1743" y="2851"/>
                  <a:pt x="1743" y="2853"/>
                </a:cubicBezTo>
                <a:lnTo>
                  <a:pt x="1743" y="2853"/>
                </a:lnTo>
                <a:cubicBezTo>
                  <a:pt x="1744" y="2856"/>
                  <a:pt x="1743" y="2862"/>
                  <a:pt x="1741" y="2865"/>
                </a:cubicBezTo>
                <a:cubicBezTo>
                  <a:pt x="1739" y="2871"/>
                  <a:pt x="1718" y="2889"/>
                  <a:pt x="1709" y="2894"/>
                </a:cubicBezTo>
                <a:moveTo>
                  <a:pt x="2161" y="1552"/>
                </a:moveTo>
                <a:lnTo>
                  <a:pt x="2161" y="1552"/>
                </a:lnTo>
                <a:cubicBezTo>
                  <a:pt x="2132" y="1575"/>
                  <a:pt x="2110" y="1614"/>
                  <a:pt x="2099" y="1664"/>
                </a:cubicBezTo>
                <a:cubicBezTo>
                  <a:pt x="2092" y="1694"/>
                  <a:pt x="2086" y="1715"/>
                  <a:pt x="2083" y="1724"/>
                </a:cubicBezTo>
                <a:cubicBezTo>
                  <a:pt x="2076" y="1744"/>
                  <a:pt x="2059" y="1803"/>
                  <a:pt x="2057" y="1816"/>
                </a:cubicBezTo>
                <a:cubicBezTo>
                  <a:pt x="2056" y="1819"/>
                  <a:pt x="2055" y="1830"/>
                  <a:pt x="2053" y="1840"/>
                </a:cubicBezTo>
                <a:cubicBezTo>
                  <a:pt x="2051" y="1850"/>
                  <a:pt x="2049" y="1863"/>
                  <a:pt x="2049" y="1869"/>
                </a:cubicBezTo>
                <a:cubicBezTo>
                  <a:pt x="2047" y="1884"/>
                  <a:pt x="2043" y="1906"/>
                  <a:pt x="2040" y="1915"/>
                </a:cubicBezTo>
                <a:cubicBezTo>
                  <a:pt x="2039" y="1919"/>
                  <a:pt x="2022" y="1951"/>
                  <a:pt x="1999" y="1990"/>
                </a:cubicBezTo>
                <a:cubicBezTo>
                  <a:pt x="1978" y="2027"/>
                  <a:pt x="1954" y="2069"/>
                  <a:pt x="1946" y="2084"/>
                </a:cubicBezTo>
                <a:cubicBezTo>
                  <a:pt x="1933" y="2106"/>
                  <a:pt x="1921" y="2125"/>
                  <a:pt x="1898" y="2160"/>
                </a:cubicBezTo>
                <a:cubicBezTo>
                  <a:pt x="1896" y="2164"/>
                  <a:pt x="1891" y="2171"/>
                  <a:pt x="1888" y="2174"/>
                </a:cubicBezTo>
                <a:cubicBezTo>
                  <a:pt x="1885" y="2178"/>
                  <a:pt x="1879" y="2186"/>
                  <a:pt x="1875" y="2191"/>
                </a:cubicBezTo>
                <a:cubicBezTo>
                  <a:pt x="1865" y="2204"/>
                  <a:pt x="1829" y="2239"/>
                  <a:pt x="1824" y="2242"/>
                </a:cubicBezTo>
                <a:cubicBezTo>
                  <a:pt x="1821" y="2242"/>
                  <a:pt x="1818" y="2245"/>
                  <a:pt x="1818" y="2247"/>
                </a:cubicBezTo>
                <a:cubicBezTo>
                  <a:pt x="1817" y="2248"/>
                  <a:pt x="1816" y="2249"/>
                  <a:pt x="1813" y="2251"/>
                </a:cubicBezTo>
                <a:cubicBezTo>
                  <a:pt x="1809" y="2253"/>
                  <a:pt x="1800" y="2259"/>
                  <a:pt x="1792" y="2265"/>
                </a:cubicBezTo>
                <a:lnTo>
                  <a:pt x="1752" y="2292"/>
                </a:lnTo>
                <a:cubicBezTo>
                  <a:pt x="1726" y="2310"/>
                  <a:pt x="1705" y="2325"/>
                  <a:pt x="1696" y="2332"/>
                </a:cubicBezTo>
                <a:cubicBezTo>
                  <a:pt x="1703" y="2321"/>
                  <a:pt x="1716" y="2300"/>
                  <a:pt x="1735" y="2273"/>
                </a:cubicBezTo>
                <a:cubicBezTo>
                  <a:pt x="1756" y="2240"/>
                  <a:pt x="1798" y="2159"/>
                  <a:pt x="1811" y="2126"/>
                </a:cubicBezTo>
                <a:cubicBezTo>
                  <a:pt x="1827" y="2085"/>
                  <a:pt x="1839" y="2048"/>
                  <a:pt x="1848" y="2006"/>
                </a:cubicBezTo>
                <a:cubicBezTo>
                  <a:pt x="1856" y="1966"/>
                  <a:pt x="1866" y="1941"/>
                  <a:pt x="1892" y="1896"/>
                </a:cubicBezTo>
                <a:cubicBezTo>
                  <a:pt x="1900" y="1882"/>
                  <a:pt x="1912" y="1858"/>
                  <a:pt x="1919" y="1842"/>
                </a:cubicBezTo>
                <a:cubicBezTo>
                  <a:pt x="1931" y="1813"/>
                  <a:pt x="1964" y="1746"/>
                  <a:pt x="1979" y="1718"/>
                </a:cubicBezTo>
                <a:cubicBezTo>
                  <a:pt x="1984" y="1709"/>
                  <a:pt x="1987" y="1704"/>
                  <a:pt x="1988" y="1701"/>
                </a:cubicBezTo>
                <a:cubicBezTo>
                  <a:pt x="1991" y="1696"/>
                  <a:pt x="1993" y="1693"/>
                  <a:pt x="1990" y="1691"/>
                </a:cubicBezTo>
                <a:cubicBezTo>
                  <a:pt x="1989" y="1690"/>
                  <a:pt x="1988" y="1690"/>
                  <a:pt x="1988" y="1690"/>
                </a:cubicBezTo>
                <a:cubicBezTo>
                  <a:pt x="1986" y="1690"/>
                  <a:pt x="1984" y="1692"/>
                  <a:pt x="1983" y="1694"/>
                </a:cubicBezTo>
                <a:cubicBezTo>
                  <a:pt x="1957" y="1724"/>
                  <a:pt x="1934" y="1761"/>
                  <a:pt x="1910" y="1813"/>
                </a:cubicBezTo>
                <a:cubicBezTo>
                  <a:pt x="1898" y="1838"/>
                  <a:pt x="1883" y="1867"/>
                  <a:pt x="1876" y="1878"/>
                </a:cubicBezTo>
                <a:cubicBezTo>
                  <a:pt x="1848" y="1924"/>
                  <a:pt x="1834" y="1960"/>
                  <a:pt x="1824" y="2005"/>
                </a:cubicBezTo>
                <a:cubicBezTo>
                  <a:pt x="1812" y="2063"/>
                  <a:pt x="1793" y="2117"/>
                  <a:pt x="1765" y="2171"/>
                </a:cubicBezTo>
                <a:cubicBezTo>
                  <a:pt x="1757" y="2186"/>
                  <a:pt x="1749" y="2202"/>
                  <a:pt x="1748" y="2207"/>
                </a:cubicBezTo>
                <a:cubicBezTo>
                  <a:pt x="1746" y="2211"/>
                  <a:pt x="1724" y="2246"/>
                  <a:pt x="1705" y="2277"/>
                </a:cubicBezTo>
                <a:cubicBezTo>
                  <a:pt x="1734" y="2221"/>
                  <a:pt x="1744" y="2182"/>
                  <a:pt x="1744" y="2128"/>
                </a:cubicBezTo>
                <a:cubicBezTo>
                  <a:pt x="1744" y="2066"/>
                  <a:pt x="1750" y="2025"/>
                  <a:pt x="1766" y="1972"/>
                </a:cubicBezTo>
                <a:cubicBezTo>
                  <a:pt x="1769" y="1959"/>
                  <a:pt x="1774" y="1944"/>
                  <a:pt x="1774" y="1942"/>
                </a:cubicBezTo>
                <a:cubicBezTo>
                  <a:pt x="1774" y="1941"/>
                  <a:pt x="1776" y="1938"/>
                  <a:pt x="1777" y="1934"/>
                </a:cubicBezTo>
                <a:cubicBezTo>
                  <a:pt x="1779" y="1930"/>
                  <a:pt x="1784" y="1914"/>
                  <a:pt x="1787" y="1901"/>
                </a:cubicBezTo>
                <a:cubicBezTo>
                  <a:pt x="1797" y="1861"/>
                  <a:pt x="1801" y="1847"/>
                  <a:pt x="1823" y="1791"/>
                </a:cubicBezTo>
                <a:cubicBezTo>
                  <a:pt x="1844" y="1736"/>
                  <a:pt x="1898" y="1672"/>
                  <a:pt x="1954" y="1636"/>
                </a:cubicBezTo>
                <a:cubicBezTo>
                  <a:pt x="1969" y="1626"/>
                  <a:pt x="1991" y="1611"/>
                  <a:pt x="2004" y="1602"/>
                </a:cubicBezTo>
                <a:cubicBezTo>
                  <a:pt x="2039" y="1578"/>
                  <a:pt x="2058" y="1567"/>
                  <a:pt x="2073" y="1562"/>
                </a:cubicBezTo>
                <a:cubicBezTo>
                  <a:pt x="2089" y="1558"/>
                  <a:pt x="2128" y="1551"/>
                  <a:pt x="2157" y="1549"/>
                </a:cubicBezTo>
                <a:lnTo>
                  <a:pt x="2165" y="1548"/>
                </a:lnTo>
                <a:lnTo>
                  <a:pt x="2161" y="1552"/>
                </a:lnTo>
                <a:moveTo>
                  <a:pt x="2239" y="1562"/>
                </a:moveTo>
                <a:cubicBezTo>
                  <a:pt x="2248" y="1571"/>
                  <a:pt x="2258" y="1599"/>
                  <a:pt x="2259" y="1619"/>
                </a:cubicBezTo>
                <a:cubicBezTo>
                  <a:pt x="2260" y="1623"/>
                  <a:pt x="2260" y="1626"/>
                  <a:pt x="2260" y="1628"/>
                </a:cubicBezTo>
                <a:cubicBezTo>
                  <a:pt x="2247" y="1614"/>
                  <a:pt x="2223" y="1598"/>
                  <a:pt x="2199" y="1591"/>
                </a:cubicBezTo>
                <a:cubicBezTo>
                  <a:pt x="2191" y="1589"/>
                  <a:pt x="2181" y="1588"/>
                  <a:pt x="2172" y="1588"/>
                </a:cubicBezTo>
                <a:cubicBezTo>
                  <a:pt x="2166" y="1588"/>
                  <a:pt x="2159" y="1588"/>
                  <a:pt x="2155" y="1590"/>
                </a:cubicBezTo>
                <a:cubicBezTo>
                  <a:pt x="2164" y="1580"/>
                  <a:pt x="2185" y="1562"/>
                  <a:pt x="2196" y="1557"/>
                </a:cubicBezTo>
                <a:cubicBezTo>
                  <a:pt x="2213" y="1550"/>
                  <a:pt x="2214" y="1550"/>
                  <a:pt x="2225" y="1554"/>
                </a:cubicBezTo>
                <a:lnTo>
                  <a:pt x="2225" y="1554"/>
                </a:lnTo>
                <a:cubicBezTo>
                  <a:pt x="2230" y="1556"/>
                  <a:pt x="2237" y="1560"/>
                  <a:pt x="2239" y="1562"/>
                </a:cubicBezTo>
                <a:moveTo>
                  <a:pt x="1463" y="1806"/>
                </a:moveTo>
                <a:cubicBezTo>
                  <a:pt x="1464" y="1776"/>
                  <a:pt x="1464" y="1772"/>
                  <a:pt x="1468" y="1748"/>
                </a:cubicBezTo>
                <a:cubicBezTo>
                  <a:pt x="1469" y="1739"/>
                  <a:pt x="1470" y="1727"/>
                  <a:pt x="1471" y="1721"/>
                </a:cubicBezTo>
                <a:cubicBezTo>
                  <a:pt x="1471" y="1714"/>
                  <a:pt x="1472" y="1709"/>
                  <a:pt x="1472" y="1708"/>
                </a:cubicBezTo>
                <a:cubicBezTo>
                  <a:pt x="1474" y="1706"/>
                  <a:pt x="1475" y="1682"/>
                  <a:pt x="1475" y="1672"/>
                </a:cubicBezTo>
                <a:cubicBezTo>
                  <a:pt x="1476" y="1654"/>
                  <a:pt x="1477" y="1633"/>
                  <a:pt x="1479" y="1625"/>
                </a:cubicBezTo>
                <a:cubicBezTo>
                  <a:pt x="1496" y="1542"/>
                  <a:pt x="1497" y="1535"/>
                  <a:pt x="1497" y="1461"/>
                </a:cubicBezTo>
                <a:cubicBezTo>
                  <a:pt x="1497" y="1443"/>
                  <a:pt x="1497" y="1421"/>
                  <a:pt x="1497" y="1412"/>
                </a:cubicBezTo>
                <a:cubicBezTo>
                  <a:pt x="1497" y="1402"/>
                  <a:pt x="1495" y="1360"/>
                  <a:pt x="1493" y="1318"/>
                </a:cubicBezTo>
                <a:cubicBezTo>
                  <a:pt x="1491" y="1277"/>
                  <a:pt x="1490" y="1234"/>
                  <a:pt x="1490" y="1224"/>
                </a:cubicBezTo>
                <a:cubicBezTo>
                  <a:pt x="1491" y="1215"/>
                  <a:pt x="1493" y="1194"/>
                  <a:pt x="1495" y="1178"/>
                </a:cubicBezTo>
                <a:cubicBezTo>
                  <a:pt x="1496" y="1162"/>
                  <a:pt x="1498" y="1135"/>
                  <a:pt x="1499" y="1118"/>
                </a:cubicBezTo>
                <a:cubicBezTo>
                  <a:pt x="1499" y="1100"/>
                  <a:pt x="1501" y="1084"/>
                  <a:pt x="1502" y="1081"/>
                </a:cubicBezTo>
                <a:cubicBezTo>
                  <a:pt x="1503" y="1079"/>
                  <a:pt x="1505" y="1073"/>
                  <a:pt x="1504" y="1069"/>
                </a:cubicBezTo>
                <a:cubicBezTo>
                  <a:pt x="1504" y="1065"/>
                  <a:pt x="1510" y="1033"/>
                  <a:pt x="1522" y="981"/>
                </a:cubicBezTo>
                <a:cubicBezTo>
                  <a:pt x="1525" y="966"/>
                  <a:pt x="1529" y="946"/>
                  <a:pt x="1531" y="937"/>
                </a:cubicBezTo>
                <a:cubicBezTo>
                  <a:pt x="1533" y="928"/>
                  <a:pt x="1538" y="908"/>
                  <a:pt x="1542" y="893"/>
                </a:cubicBezTo>
                <a:cubicBezTo>
                  <a:pt x="1550" y="864"/>
                  <a:pt x="1548" y="862"/>
                  <a:pt x="1547" y="861"/>
                </a:cubicBezTo>
                <a:cubicBezTo>
                  <a:pt x="1546" y="860"/>
                  <a:pt x="1544" y="860"/>
                  <a:pt x="1543" y="860"/>
                </a:cubicBezTo>
                <a:cubicBezTo>
                  <a:pt x="1541" y="861"/>
                  <a:pt x="1538" y="862"/>
                  <a:pt x="1520" y="916"/>
                </a:cubicBezTo>
                <a:cubicBezTo>
                  <a:pt x="1511" y="940"/>
                  <a:pt x="1501" y="972"/>
                  <a:pt x="1500" y="982"/>
                </a:cubicBezTo>
                <a:cubicBezTo>
                  <a:pt x="1499" y="988"/>
                  <a:pt x="1498" y="991"/>
                  <a:pt x="1497" y="992"/>
                </a:cubicBezTo>
                <a:cubicBezTo>
                  <a:pt x="1496" y="993"/>
                  <a:pt x="1495" y="997"/>
                  <a:pt x="1488" y="1030"/>
                </a:cubicBezTo>
                <a:cubicBezTo>
                  <a:pt x="1484" y="1047"/>
                  <a:pt x="1480" y="1069"/>
                  <a:pt x="1479" y="1078"/>
                </a:cubicBezTo>
                <a:cubicBezTo>
                  <a:pt x="1479" y="1083"/>
                  <a:pt x="1478" y="1094"/>
                  <a:pt x="1477" y="1101"/>
                </a:cubicBezTo>
                <a:cubicBezTo>
                  <a:pt x="1476" y="1118"/>
                  <a:pt x="1470" y="1200"/>
                  <a:pt x="1468" y="1222"/>
                </a:cubicBezTo>
                <a:cubicBezTo>
                  <a:pt x="1467" y="1232"/>
                  <a:pt x="1469" y="1276"/>
                  <a:pt x="1471" y="1319"/>
                </a:cubicBezTo>
                <a:cubicBezTo>
                  <a:pt x="1474" y="1365"/>
                  <a:pt x="1475" y="1399"/>
                  <a:pt x="1475" y="1402"/>
                </a:cubicBezTo>
                <a:cubicBezTo>
                  <a:pt x="1474" y="1406"/>
                  <a:pt x="1474" y="1427"/>
                  <a:pt x="1474" y="1446"/>
                </a:cubicBezTo>
                <a:cubicBezTo>
                  <a:pt x="1475" y="1532"/>
                  <a:pt x="1472" y="1569"/>
                  <a:pt x="1461" y="1600"/>
                </a:cubicBezTo>
                <a:cubicBezTo>
                  <a:pt x="1457" y="1613"/>
                  <a:pt x="1452" y="1647"/>
                  <a:pt x="1453" y="1661"/>
                </a:cubicBezTo>
                <a:cubicBezTo>
                  <a:pt x="1453" y="1669"/>
                  <a:pt x="1452" y="1687"/>
                  <a:pt x="1451" y="1700"/>
                </a:cubicBezTo>
                <a:lnTo>
                  <a:pt x="1449" y="1710"/>
                </a:lnTo>
                <a:cubicBezTo>
                  <a:pt x="1442" y="1776"/>
                  <a:pt x="1439" y="1832"/>
                  <a:pt x="1442" y="1878"/>
                </a:cubicBezTo>
                <a:lnTo>
                  <a:pt x="1442" y="1885"/>
                </a:lnTo>
                <a:cubicBezTo>
                  <a:pt x="1443" y="1892"/>
                  <a:pt x="1443" y="1899"/>
                  <a:pt x="1443" y="1905"/>
                </a:cubicBezTo>
                <a:cubicBezTo>
                  <a:pt x="1441" y="1892"/>
                  <a:pt x="1438" y="1877"/>
                  <a:pt x="1437" y="1864"/>
                </a:cubicBezTo>
                <a:cubicBezTo>
                  <a:pt x="1432" y="1832"/>
                  <a:pt x="1424" y="1702"/>
                  <a:pt x="1424" y="1663"/>
                </a:cubicBezTo>
                <a:cubicBezTo>
                  <a:pt x="1425" y="1570"/>
                  <a:pt x="1425" y="1566"/>
                  <a:pt x="1419" y="1550"/>
                </a:cubicBezTo>
                <a:cubicBezTo>
                  <a:pt x="1416" y="1541"/>
                  <a:pt x="1408" y="1519"/>
                  <a:pt x="1402" y="1502"/>
                </a:cubicBezTo>
                <a:cubicBezTo>
                  <a:pt x="1396" y="1484"/>
                  <a:pt x="1387" y="1460"/>
                  <a:pt x="1383" y="1449"/>
                </a:cubicBezTo>
                <a:cubicBezTo>
                  <a:pt x="1379" y="1437"/>
                  <a:pt x="1375" y="1427"/>
                  <a:pt x="1375" y="1426"/>
                </a:cubicBezTo>
                <a:cubicBezTo>
                  <a:pt x="1374" y="1423"/>
                  <a:pt x="1366" y="1404"/>
                  <a:pt x="1361" y="1392"/>
                </a:cubicBezTo>
                <a:cubicBezTo>
                  <a:pt x="1335" y="1326"/>
                  <a:pt x="1333" y="1317"/>
                  <a:pt x="1323" y="1266"/>
                </a:cubicBezTo>
                <a:cubicBezTo>
                  <a:pt x="1318" y="1236"/>
                  <a:pt x="1311" y="1127"/>
                  <a:pt x="1313" y="1087"/>
                </a:cubicBezTo>
                <a:cubicBezTo>
                  <a:pt x="1315" y="1014"/>
                  <a:pt x="1340" y="937"/>
                  <a:pt x="1403" y="813"/>
                </a:cubicBezTo>
                <a:cubicBezTo>
                  <a:pt x="1462" y="698"/>
                  <a:pt x="1481" y="662"/>
                  <a:pt x="1512" y="608"/>
                </a:cubicBezTo>
                <a:cubicBezTo>
                  <a:pt x="1563" y="522"/>
                  <a:pt x="1572" y="504"/>
                  <a:pt x="1608" y="422"/>
                </a:cubicBezTo>
                <a:cubicBezTo>
                  <a:pt x="1642" y="345"/>
                  <a:pt x="1659" y="302"/>
                  <a:pt x="1667" y="275"/>
                </a:cubicBezTo>
                <a:cubicBezTo>
                  <a:pt x="1681" y="226"/>
                  <a:pt x="1702" y="119"/>
                  <a:pt x="1706" y="80"/>
                </a:cubicBezTo>
                <a:cubicBezTo>
                  <a:pt x="1706" y="76"/>
                  <a:pt x="1706" y="73"/>
                  <a:pt x="1707" y="70"/>
                </a:cubicBezTo>
                <a:cubicBezTo>
                  <a:pt x="1708" y="75"/>
                  <a:pt x="1709" y="82"/>
                  <a:pt x="1709" y="90"/>
                </a:cubicBezTo>
                <a:cubicBezTo>
                  <a:pt x="1712" y="108"/>
                  <a:pt x="1715" y="133"/>
                  <a:pt x="1718" y="146"/>
                </a:cubicBezTo>
                <a:cubicBezTo>
                  <a:pt x="1720" y="158"/>
                  <a:pt x="1723" y="175"/>
                  <a:pt x="1724" y="183"/>
                </a:cubicBezTo>
                <a:cubicBezTo>
                  <a:pt x="1726" y="191"/>
                  <a:pt x="1731" y="220"/>
                  <a:pt x="1736" y="245"/>
                </a:cubicBezTo>
                <a:cubicBezTo>
                  <a:pt x="1760" y="376"/>
                  <a:pt x="1771" y="495"/>
                  <a:pt x="1767" y="563"/>
                </a:cubicBezTo>
                <a:cubicBezTo>
                  <a:pt x="1764" y="621"/>
                  <a:pt x="1751" y="686"/>
                  <a:pt x="1730" y="753"/>
                </a:cubicBezTo>
                <a:cubicBezTo>
                  <a:pt x="1716" y="796"/>
                  <a:pt x="1685" y="915"/>
                  <a:pt x="1677" y="952"/>
                </a:cubicBezTo>
                <a:cubicBezTo>
                  <a:pt x="1663" y="1019"/>
                  <a:pt x="1661" y="1048"/>
                  <a:pt x="1667" y="1158"/>
                </a:cubicBezTo>
                <a:cubicBezTo>
                  <a:pt x="1670" y="1217"/>
                  <a:pt x="1671" y="1262"/>
                  <a:pt x="1671" y="1265"/>
                </a:cubicBezTo>
                <a:cubicBezTo>
                  <a:pt x="1670" y="1270"/>
                  <a:pt x="1669" y="1284"/>
                  <a:pt x="1669" y="1297"/>
                </a:cubicBezTo>
                <a:cubicBezTo>
                  <a:pt x="1668" y="1349"/>
                  <a:pt x="1649" y="1443"/>
                  <a:pt x="1630" y="1484"/>
                </a:cubicBezTo>
                <a:cubicBezTo>
                  <a:pt x="1626" y="1494"/>
                  <a:pt x="1616" y="1512"/>
                  <a:pt x="1609" y="1524"/>
                </a:cubicBezTo>
                <a:cubicBezTo>
                  <a:pt x="1605" y="1533"/>
                  <a:pt x="1597" y="1547"/>
                  <a:pt x="1596" y="1549"/>
                </a:cubicBezTo>
                <a:cubicBezTo>
                  <a:pt x="1595" y="1551"/>
                  <a:pt x="1587" y="1565"/>
                  <a:pt x="1577" y="1583"/>
                </a:cubicBezTo>
                <a:cubicBezTo>
                  <a:pt x="1551" y="1628"/>
                  <a:pt x="1539" y="1656"/>
                  <a:pt x="1523" y="1704"/>
                </a:cubicBezTo>
                <a:cubicBezTo>
                  <a:pt x="1507" y="1754"/>
                  <a:pt x="1504" y="1771"/>
                  <a:pt x="1499" y="1820"/>
                </a:cubicBezTo>
                <a:cubicBezTo>
                  <a:pt x="1496" y="1853"/>
                  <a:pt x="1494" y="1859"/>
                  <a:pt x="1478" y="1895"/>
                </a:cubicBezTo>
                <a:lnTo>
                  <a:pt x="1466" y="1922"/>
                </a:lnTo>
                <a:lnTo>
                  <a:pt x="1466" y="1911"/>
                </a:lnTo>
                <a:cubicBezTo>
                  <a:pt x="1462" y="1864"/>
                  <a:pt x="1461" y="1835"/>
                  <a:pt x="1463" y="1806"/>
                </a:cubicBezTo>
                <a:moveTo>
                  <a:pt x="374" y="2704"/>
                </a:moveTo>
                <a:cubicBezTo>
                  <a:pt x="374" y="2708"/>
                  <a:pt x="373" y="2721"/>
                  <a:pt x="370" y="2734"/>
                </a:cubicBezTo>
                <a:cubicBezTo>
                  <a:pt x="368" y="2746"/>
                  <a:pt x="365" y="2768"/>
                  <a:pt x="364" y="2783"/>
                </a:cubicBezTo>
                <a:cubicBezTo>
                  <a:pt x="362" y="2817"/>
                  <a:pt x="361" y="2825"/>
                  <a:pt x="359" y="2834"/>
                </a:cubicBezTo>
                <a:cubicBezTo>
                  <a:pt x="357" y="2838"/>
                  <a:pt x="354" y="2852"/>
                  <a:pt x="351" y="2864"/>
                </a:cubicBezTo>
                <a:cubicBezTo>
                  <a:pt x="348" y="2876"/>
                  <a:pt x="344" y="2893"/>
                  <a:pt x="343" y="2899"/>
                </a:cubicBezTo>
                <a:cubicBezTo>
                  <a:pt x="339" y="2912"/>
                  <a:pt x="331" y="2946"/>
                  <a:pt x="330" y="2951"/>
                </a:cubicBezTo>
                <a:cubicBezTo>
                  <a:pt x="322" y="3000"/>
                  <a:pt x="306" y="3073"/>
                  <a:pt x="296" y="3111"/>
                </a:cubicBezTo>
                <a:cubicBezTo>
                  <a:pt x="289" y="3135"/>
                  <a:pt x="282" y="3164"/>
                  <a:pt x="281" y="3169"/>
                </a:cubicBezTo>
                <a:cubicBezTo>
                  <a:pt x="281" y="3174"/>
                  <a:pt x="280" y="3178"/>
                  <a:pt x="280" y="3179"/>
                </a:cubicBezTo>
                <a:cubicBezTo>
                  <a:pt x="278" y="3182"/>
                  <a:pt x="276" y="3204"/>
                  <a:pt x="276" y="3206"/>
                </a:cubicBezTo>
                <a:cubicBezTo>
                  <a:pt x="275" y="3219"/>
                  <a:pt x="274" y="3234"/>
                  <a:pt x="273" y="3238"/>
                </a:cubicBezTo>
                <a:cubicBezTo>
                  <a:pt x="269" y="3284"/>
                  <a:pt x="269" y="3308"/>
                  <a:pt x="272" y="3364"/>
                </a:cubicBezTo>
                <a:cubicBezTo>
                  <a:pt x="275" y="3426"/>
                  <a:pt x="277" y="3442"/>
                  <a:pt x="289" y="3521"/>
                </a:cubicBezTo>
                <a:cubicBezTo>
                  <a:pt x="294" y="3552"/>
                  <a:pt x="305" y="3603"/>
                  <a:pt x="312" y="3626"/>
                </a:cubicBezTo>
                <a:cubicBezTo>
                  <a:pt x="320" y="3653"/>
                  <a:pt x="326" y="3688"/>
                  <a:pt x="328" y="3714"/>
                </a:cubicBezTo>
                <a:cubicBezTo>
                  <a:pt x="329" y="3722"/>
                  <a:pt x="329" y="3729"/>
                  <a:pt x="330" y="3734"/>
                </a:cubicBezTo>
                <a:cubicBezTo>
                  <a:pt x="310" y="3705"/>
                  <a:pt x="246" y="3595"/>
                  <a:pt x="232" y="3564"/>
                </a:cubicBezTo>
                <a:cubicBezTo>
                  <a:pt x="218" y="3531"/>
                  <a:pt x="188" y="3451"/>
                  <a:pt x="175" y="3408"/>
                </a:cubicBezTo>
                <a:lnTo>
                  <a:pt x="164" y="3375"/>
                </a:lnTo>
                <a:lnTo>
                  <a:pt x="159" y="3263"/>
                </a:lnTo>
                <a:cubicBezTo>
                  <a:pt x="156" y="3198"/>
                  <a:pt x="154" y="3150"/>
                  <a:pt x="154" y="3147"/>
                </a:cubicBezTo>
                <a:cubicBezTo>
                  <a:pt x="155" y="3142"/>
                  <a:pt x="154" y="3140"/>
                  <a:pt x="152" y="3139"/>
                </a:cubicBezTo>
                <a:cubicBezTo>
                  <a:pt x="153" y="3139"/>
                  <a:pt x="154" y="3138"/>
                  <a:pt x="154" y="3137"/>
                </a:cubicBezTo>
                <a:cubicBezTo>
                  <a:pt x="155" y="3134"/>
                  <a:pt x="155" y="3129"/>
                  <a:pt x="154" y="3127"/>
                </a:cubicBezTo>
                <a:cubicBezTo>
                  <a:pt x="152" y="3123"/>
                  <a:pt x="150" y="3124"/>
                  <a:pt x="149" y="3124"/>
                </a:cubicBezTo>
                <a:cubicBezTo>
                  <a:pt x="145" y="3125"/>
                  <a:pt x="146" y="3129"/>
                  <a:pt x="146" y="3132"/>
                </a:cubicBezTo>
                <a:cubicBezTo>
                  <a:pt x="146" y="3134"/>
                  <a:pt x="146" y="3138"/>
                  <a:pt x="148" y="3139"/>
                </a:cubicBezTo>
                <a:lnTo>
                  <a:pt x="148" y="3140"/>
                </a:lnTo>
                <a:cubicBezTo>
                  <a:pt x="146" y="3141"/>
                  <a:pt x="142" y="3144"/>
                  <a:pt x="139" y="3219"/>
                </a:cubicBezTo>
                <a:cubicBezTo>
                  <a:pt x="138" y="3265"/>
                  <a:pt x="138" y="3312"/>
                  <a:pt x="140" y="3342"/>
                </a:cubicBezTo>
                <a:cubicBezTo>
                  <a:pt x="143" y="3385"/>
                  <a:pt x="144" y="3390"/>
                  <a:pt x="169" y="3461"/>
                </a:cubicBezTo>
                <a:cubicBezTo>
                  <a:pt x="181" y="3498"/>
                  <a:pt x="193" y="3528"/>
                  <a:pt x="205" y="3556"/>
                </a:cubicBezTo>
                <a:cubicBezTo>
                  <a:pt x="187" y="3520"/>
                  <a:pt x="167" y="3484"/>
                  <a:pt x="136" y="3434"/>
                </a:cubicBezTo>
                <a:cubicBezTo>
                  <a:pt x="80" y="3341"/>
                  <a:pt x="72" y="3305"/>
                  <a:pt x="85" y="3190"/>
                </a:cubicBezTo>
                <a:cubicBezTo>
                  <a:pt x="86" y="3186"/>
                  <a:pt x="87" y="3167"/>
                  <a:pt x="89" y="3147"/>
                </a:cubicBezTo>
                <a:cubicBezTo>
                  <a:pt x="92" y="3102"/>
                  <a:pt x="99" y="3053"/>
                  <a:pt x="103" y="3043"/>
                </a:cubicBezTo>
                <a:cubicBezTo>
                  <a:pt x="105" y="3039"/>
                  <a:pt x="107" y="3033"/>
                  <a:pt x="107" y="3030"/>
                </a:cubicBezTo>
                <a:cubicBezTo>
                  <a:pt x="107" y="3025"/>
                  <a:pt x="125" y="2980"/>
                  <a:pt x="138" y="2954"/>
                </a:cubicBezTo>
                <a:cubicBezTo>
                  <a:pt x="170" y="2891"/>
                  <a:pt x="197" y="2856"/>
                  <a:pt x="285" y="2764"/>
                </a:cubicBezTo>
                <a:cubicBezTo>
                  <a:pt x="315" y="2733"/>
                  <a:pt x="354" y="2691"/>
                  <a:pt x="372" y="2672"/>
                </a:cubicBezTo>
                <a:cubicBezTo>
                  <a:pt x="378" y="2665"/>
                  <a:pt x="383" y="2660"/>
                  <a:pt x="387" y="2656"/>
                </a:cubicBezTo>
                <a:cubicBezTo>
                  <a:pt x="382" y="2666"/>
                  <a:pt x="379" y="2678"/>
                  <a:pt x="379" y="2687"/>
                </a:cubicBezTo>
                <a:cubicBezTo>
                  <a:pt x="379" y="2689"/>
                  <a:pt x="378" y="2691"/>
                  <a:pt x="378" y="2691"/>
                </a:cubicBezTo>
                <a:cubicBezTo>
                  <a:pt x="375" y="2693"/>
                  <a:pt x="374" y="2700"/>
                  <a:pt x="374" y="2704"/>
                </a:cubicBezTo>
                <a:moveTo>
                  <a:pt x="384" y="2825"/>
                </a:moveTo>
                <a:cubicBezTo>
                  <a:pt x="385" y="2814"/>
                  <a:pt x="387" y="2796"/>
                  <a:pt x="387" y="2785"/>
                </a:cubicBezTo>
                <a:cubicBezTo>
                  <a:pt x="387" y="2775"/>
                  <a:pt x="390" y="2755"/>
                  <a:pt x="392" y="2741"/>
                </a:cubicBezTo>
                <a:cubicBezTo>
                  <a:pt x="395" y="2726"/>
                  <a:pt x="397" y="2711"/>
                  <a:pt x="398" y="2707"/>
                </a:cubicBezTo>
                <a:cubicBezTo>
                  <a:pt x="400" y="2692"/>
                  <a:pt x="403" y="2679"/>
                  <a:pt x="405" y="2676"/>
                </a:cubicBezTo>
                <a:cubicBezTo>
                  <a:pt x="407" y="2675"/>
                  <a:pt x="409" y="2672"/>
                  <a:pt x="409" y="2669"/>
                </a:cubicBezTo>
                <a:cubicBezTo>
                  <a:pt x="409" y="2667"/>
                  <a:pt x="411" y="2662"/>
                  <a:pt x="415" y="2656"/>
                </a:cubicBezTo>
                <a:cubicBezTo>
                  <a:pt x="419" y="2650"/>
                  <a:pt x="428" y="2635"/>
                  <a:pt x="435" y="2622"/>
                </a:cubicBezTo>
                <a:cubicBezTo>
                  <a:pt x="442" y="2608"/>
                  <a:pt x="449" y="2598"/>
                  <a:pt x="450" y="2596"/>
                </a:cubicBezTo>
                <a:cubicBezTo>
                  <a:pt x="456" y="2590"/>
                  <a:pt x="481" y="2555"/>
                  <a:pt x="489" y="2542"/>
                </a:cubicBezTo>
                <a:cubicBezTo>
                  <a:pt x="505" y="2515"/>
                  <a:pt x="553" y="2477"/>
                  <a:pt x="594" y="2460"/>
                </a:cubicBezTo>
                <a:cubicBezTo>
                  <a:pt x="658" y="2433"/>
                  <a:pt x="774" y="2419"/>
                  <a:pt x="859" y="2429"/>
                </a:cubicBezTo>
                <a:cubicBezTo>
                  <a:pt x="896" y="2433"/>
                  <a:pt x="939" y="2443"/>
                  <a:pt x="985" y="2457"/>
                </a:cubicBezTo>
                <a:cubicBezTo>
                  <a:pt x="1005" y="2464"/>
                  <a:pt x="1030" y="2473"/>
                  <a:pt x="1051" y="2482"/>
                </a:cubicBezTo>
                <a:cubicBezTo>
                  <a:pt x="988" y="2463"/>
                  <a:pt x="933" y="2458"/>
                  <a:pt x="853" y="2462"/>
                </a:cubicBezTo>
                <a:cubicBezTo>
                  <a:pt x="794" y="2465"/>
                  <a:pt x="776" y="2468"/>
                  <a:pt x="731" y="2483"/>
                </a:cubicBezTo>
                <a:cubicBezTo>
                  <a:pt x="697" y="2494"/>
                  <a:pt x="682" y="2501"/>
                  <a:pt x="636" y="2528"/>
                </a:cubicBezTo>
                <a:cubicBezTo>
                  <a:pt x="626" y="2533"/>
                  <a:pt x="618" y="2538"/>
                  <a:pt x="612" y="2542"/>
                </a:cubicBezTo>
                <a:cubicBezTo>
                  <a:pt x="605" y="2546"/>
                  <a:pt x="602" y="2549"/>
                  <a:pt x="603" y="2552"/>
                </a:cubicBezTo>
                <a:cubicBezTo>
                  <a:pt x="605" y="2556"/>
                  <a:pt x="607" y="2555"/>
                  <a:pt x="628" y="2545"/>
                </a:cubicBezTo>
                <a:cubicBezTo>
                  <a:pt x="654" y="2531"/>
                  <a:pt x="723" y="2503"/>
                  <a:pt x="756" y="2494"/>
                </a:cubicBezTo>
                <a:cubicBezTo>
                  <a:pt x="798" y="2482"/>
                  <a:pt x="914" y="2479"/>
                  <a:pt x="970" y="2488"/>
                </a:cubicBezTo>
                <a:cubicBezTo>
                  <a:pt x="1007" y="2494"/>
                  <a:pt x="1007" y="2494"/>
                  <a:pt x="1014" y="2496"/>
                </a:cubicBezTo>
                <a:cubicBezTo>
                  <a:pt x="1016" y="2497"/>
                  <a:pt x="1030" y="2501"/>
                  <a:pt x="1043" y="2504"/>
                </a:cubicBezTo>
                <a:cubicBezTo>
                  <a:pt x="1083" y="2515"/>
                  <a:pt x="1132" y="2532"/>
                  <a:pt x="1155" y="2541"/>
                </a:cubicBezTo>
                <a:cubicBezTo>
                  <a:pt x="1151" y="2541"/>
                  <a:pt x="1146" y="2540"/>
                  <a:pt x="1140" y="2540"/>
                </a:cubicBezTo>
                <a:cubicBezTo>
                  <a:pt x="1099" y="2536"/>
                  <a:pt x="1067" y="2536"/>
                  <a:pt x="1045" y="2541"/>
                </a:cubicBezTo>
                <a:cubicBezTo>
                  <a:pt x="1009" y="2548"/>
                  <a:pt x="1001" y="2550"/>
                  <a:pt x="996" y="2552"/>
                </a:cubicBezTo>
                <a:cubicBezTo>
                  <a:pt x="993" y="2553"/>
                  <a:pt x="987" y="2555"/>
                  <a:pt x="983" y="2555"/>
                </a:cubicBezTo>
                <a:cubicBezTo>
                  <a:pt x="973" y="2557"/>
                  <a:pt x="936" y="2570"/>
                  <a:pt x="912" y="2579"/>
                </a:cubicBezTo>
                <a:cubicBezTo>
                  <a:pt x="894" y="2586"/>
                  <a:pt x="887" y="2586"/>
                  <a:pt x="840" y="2583"/>
                </a:cubicBezTo>
                <a:cubicBezTo>
                  <a:pt x="805" y="2581"/>
                  <a:pt x="752" y="2588"/>
                  <a:pt x="692" y="2603"/>
                </a:cubicBezTo>
                <a:cubicBezTo>
                  <a:pt x="602" y="2625"/>
                  <a:pt x="502" y="2682"/>
                  <a:pt x="449" y="2743"/>
                </a:cubicBezTo>
                <a:cubicBezTo>
                  <a:pt x="418" y="2778"/>
                  <a:pt x="395" y="2810"/>
                  <a:pt x="385" y="2829"/>
                </a:cubicBezTo>
                <a:cubicBezTo>
                  <a:pt x="384" y="2830"/>
                  <a:pt x="383" y="2831"/>
                  <a:pt x="383" y="2833"/>
                </a:cubicBezTo>
                <a:cubicBezTo>
                  <a:pt x="383" y="2830"/>
                  <a:pt x="383" y="2828"/>
                  <a:pt x="384" y="2825"/>
                </a:cubicBezTo>
                <a:moveTo>
                  <a:pt x="1225" y="3657"/>
                </a:moveTo>
                <a:cubicBezTo>
                  <a:pt x="1216" y="3641"/>
                  <a:pt x="1202" y="3602"/>
                  <a:pt x="1193" y="3571"/>
                </a:cubicBezTo>
                <a:cubicBezTo>
                  <a:pt x="1188" y="3551"/>
                  <a:pt x="1180" y="3531"/>
                  <a:pt x="1173" y="3517"/>
                </a:cubicBezTo>
                <a:cubicBezTo>
                  <a:pt x="1172" y="3513"/>
                  <a:pt x="1165" y="3499"/>
                  <a:pt x="1157" y="3485"/>
                </a:cubicBezTo>
                <a:cubicBezTo>
                  <a:pt x="1139" y="3448"/>
                  <a:pt x="1121" y="3422"/>
                  <a:pt x="1103" y="3404"/>
                </a:cubicBezTo>
                <a:cubicBezTo>
                  <a:pt x="1092" y="3394"/>
                  <a:pt x="1089" y="3393"/>
                  <a:pt x="1087" y="3395"/>
                </a:cubicBezTo>
                <a:cubicBezTo>
                  <a:pt x="1084" y="3397"/>
                  <a:pt x="1086" y="3400"/>
                  <a:pt x="1088" y="3402"/>
                </a:cubicBezTo>
                <a:cubicBezTo>
                  <a:pt x="1128" y="3458"/>
                  <a:pt x="1163" y="3529"/>
                  <a:pt x="1171" y="3571"/>
                </a:cubicBezTo>
                <a:cubicBezTo>
                  <a:pt x="1174" y="3589"/>
                  <a:pt x="1186" y="3626"/>
                  <a:pt x="1194" y="3641"/>
                </a:cubicBezTo>
                <a:cubicBezTo>
                  <a:pt x="1196" y="3646"/>
                  <a:pt x="1201" y="3657"/>
                  <a:pt x="1206" y="3665"/>
                </a:cubicBezTo>
                <a:cubicBezTo>
                  <a:pt x="1217" y="3690"/>
                  <a:pt x="1304" y="3813"/>
                  <a:pt x="1326" y="3836"/>
                </a:cubicBezTo>
                <a:cubicBezTo>
                  <a:pt x="1336" y="3846"/>
                  <a:pt x="1399" y="3891"/>
                  <a:pt x="1423" y="3905"/>
                </a:cubicBezTo>
                <a:cubicBezTo>
                  <a:pt x="1425" y="3906"/>
                  <a:pt x="1426" y="3907"/>
                  <a:pt x="1427" y="3908"/>
                </a:cubicBezTo>
                <a:cubicBezTo>
                  <a:pt x="1394" y="3898"/>
                  <a:pt x="1362" y="3890"/>
                  <a:pt x="1336" y="3885"/>
                </a:cubicBezTo>
                <a:cubicBezTo>
                  <a:pt x="1301" y="3879"/>
                  <a:pt x="1287" y="3874"/>
                  <a:pt x="1271" y="3863"/>
                </a:cubicBezTo>
                <a:cubicBezTo>
                  <a:pt x="1263" y="3857"/>
                  <a:pt x="1239" y="3827"/>
                  <a:pt x="1216" y="3794"/>
                </a:cubicBezTo>
                <a:cubicBezTo>
                  <a:pt x="1211" y="3787"/>
                  <a:pt x="1196" y="3766"/>
                  <a:pt x="1181" y="3747"/>
                </a:cubicBezTo>
                <a:cubicBezTo>
                  <a:pt x="1155" y="3713"/>
                  <a:pt x="1129" y="3669"/>
                  <a:pt x="1106" y="3623"/>
                </a:cubicBezTo>
                <a:cubicBezTo>
                  <a:pt x="1077" y="3563"/>
                  <a:pt x="1037" y="3497"/>
                  <a:pt x="1013" y="3469"/>
                </a:cubicBezTo>
                <a:cubicBezTo>
                  <a:pt x="990" y="3442"/>
                  <a:pt x="956" y="3419"/>
                  <a:pt x="937" y="3417"/>
                </a:cubicBezTo>
                <a:cubicBezTo>
                  <a:pt x="933" y="3417"/>
                  <a:pt x="930" y="3417"/>
                  <a:pt x="929" y="3416"/>
                </a:cubicBezTo>
                <a:cubicBezTo>
                  <a:pt x="928" y="3415"/>
                  <a:pt x="927" y="3410"/>
                  <a:pt x="926" y="3405"/>
                </a:cubicBezTo>
                <a:cubicBezTo>
                  <a:pt x="921" y="3376"/>
                  <a:pt x="937" y="3326"/>
                  <a:pt x="962" y="3297"/>
                </a:cubicBezTo>
                <a:cubicBezTo>
                  <a:pt x="965" y="3293"/>
                  <a:pt x="970" y="3287"/>
                  <a:pt x="972" y="3282"/>
                </a:cubicBezTo>
                <a:cubicBezTo>
                  <a:pt x="976" y="3275"/>
                  <a:pt x="1003" y="3253"/>
                  <a:pt x="1018" y="3246"/>
                </a:cubicBezTo>
                <a:cubicBezTo>
                  <a:pt x="1023" y="3243"/>
                  <a:pt x="1036" y="3241"/>
                  <a:pt x="1048" y="3240"/>
                </a:cubicBezTo>
                <a:cubicBezTo>
                  <a:pt x="1053" y="3240"/>
                  <a:pt x="1057" y="3239"/>
                  <a:pt x="1060" y="3239"/>
                </a:cubicBezTo>
                <a:cubicBezTo>
                  <a:pt x="1070" y="3239"/>
                  <a:pt x="1076" y="3241"/>
                  <a:pt x="1085" y="3245"/>
                </a:cubicBezTo>
                <a:cubicBezTo>
                  <a:pt x="1110" y="3255"/>
                  <a:pt x="1148" y="3289"/>
                  <a:pt x="1169" y="3319"/>
                </a:cubicBezTo>
                <a:cubicBezTo>
                  <a:pt x="1204" y="3368"/>
                  <a:pt x="1235" y="3437"/>
                  <a:pt x="1253" y="3509"/>
                </a:cubicBezTo>
                <a:cubicBezTo>
                  <a:pt x="1255" y="3516"/>
                  <a:pt x="1262" y="3541"/>
                  <a:pt x="1263" y="3543"/>
                </a:cubicBezTo>
                <a:lnTo>
                  <a:pt x="1263" y="3542"/>
                </a:lnTo>
                <a:cubicBezTo>
                  <a:pt x="1264" y="3544"/>
                  <a:pt x="1268" y="3559"/>
                  <a:pt x="1274" y="3582"/>
                </a:cubicBezTo>
                <a:cubicBezTo>
                  <a:pt x="1287" y="3633"/>
                  <a:pt x="1294" y="3654"/>
                  <a:pt x="1305" y="3680"/>
                </a:cubicBezTo>
                <a:cubicBezTo>
                  <a:pt x="1311" y="3692"/>
                  <a:pt x="1319" y="3712"/>
                  <a:pt x="1325" y="3724"/>
                </a:cubicBezTo>
                <a:cubicBezTo>
                  <a:pt x="1343" y="3765"/>
                  <a:pt x="1386" y="3833"/>
                  <a:pt x="1397" y="3841"/>
                </a:cubicBezTo>
                <a:cubicBezTo>
                  <a:pt x="1398" y="3842"/>
                  <a:pt x="1405" y="3851"/>
                  <a:pt x="1416" y="3863"/>
                </a:cubicBezTo>
                <a:cubicBezTo>
                  <a:pt x="1421" y="3870"/>
                  <a:pt x="1427" y="3878"/>
                  <a:pt x="1433" y="3884"/>
                </a:cubicBezTo>
                <a:cubicBezTo>
                  <a:pt x="1428" y="3881"/>
                  <a:pt x="1423" y="3878"/>
                  <a:pt x="1418" y="3875"/>
                </a:cubicBezTo>
                <a:cubicBezTo>
                  <a:pt x="1397" y="3862"/>
                  <a:pt x="1355" y="3831"/>
                  <a:pt x="1342" y="3818"/>
                </a:cubicBezTo>
                <a:cubicBezTo>
                  <a:pt x="1325" y="3803"/>
                  <a:pt x="1248" y="3695"/>
                  <a:pt x="1225" y="3657"/>
                </a:cubicBezTo>
                <a:moveTo>
                  <a:pt x="798" y="3660"/>
                </a:moveTo>
                <a:cubicBezTo>
                  <a:pt x="799" y="3649"/>
                  <a:pt x="800" y="3614"/>
                  <a:pt x="801" y="3581"/>
                </a:cubicBezTo>
                <a:cubicBezTo>
                  <a:pt x="802" y="3492"/>
                  <a:pt x="807" y="3459"/>
                  <a:pt x="828" y="3403"/>
                </a:cubicBezTo>
                <a:cubicBezTo>
                  <a:pt x="838" y="3376"/>
                  <a:pt x="837" y="3375"/>
                  <a:pt x="836" y="3373"/>
                </a:cubicBezTo>
                <a:lnTo>
                  <a:pt x="835" y="3372"/>
                </a:lnTo>
                <a:lnTo>
                  <a:pt x="833" y="3372"/>
                </a:lnTo>
                <a:cubicBezTo>
                  <a:pt x="831" y="3372"/>
                  <a:pt x="829" y="3372"/>
                  <a:pt x="815" y="3400"/>
                </a:cubicBezTo>
                <a:cubicBezTo>
                  <a:pt x="807" y="3416"/>
                  <a:pt x="800" y="3432"/>
                  <a:pt x="797" y="3441"/>
                </a:cubicBezTo>
                <a:cubicBezTo>
                  <a:pt x="783" y="3481"/>
                  <a:pt x="779" y="3516"/>
                  <a:pt x="778" y="3587"/>
                </a:cubicBezTo>
                <a:cubicBezTo>
                  <a:pt x="778" y="3611"/>
                  <a:pt x="777" y="3640"/>
                  <a:pt x="776" y="3649"/>
                </a:cubicBezTo>
                <a:cubicBezTo>
                  <a:pt x="775" y="3659"/>
                  <a:pt x="775" y="3697"/>
                  <a:pt x="776" y="3732"/>
                </a:cubicBezTo>
                <a:lnTo>
                  <a:pt x="777" y="3777"/>
                </a:lnTo>
                <a:lnTo>
                  <a:pt x="769" y="3756"/>
                </a:lnTo>
                <a:cubicBezTo>
                  <a:pt x="737" y="3674"/>
                  <a:pt x="720" y="3616"/>
                  <a:pt x="721" y="3593"/>
                </a:cubicBezTo>
                <a:cubicBezTo>
                  <a:pt x="721" y="3587"/>
                  <a:pt x="722" y="3572"/>
                  <a:pt x="722" y="3561"/>
                </a:cubicBezTo>
                <a:cubicBezTo>
                  <a:pt x="722" y="3549"/>
                  <a:pt x="723" y="3538"/>
                  <a:pt x="724" y="3535"/>
                </a:cubicBezTo>
                <a:cubicBezTo>
                  <a:pt x="726" y="3531"/>
                  <a:pt x="727" y="3522"/>
                  <a:pt x="728" y="3514"/>
                </a:cubicBezTo>
                <a:cubicBezTo>
                  <a:pt x="729" y="3496"/>
                  <a:pt x="740" y="3452"/>
                  <a:pt x="747" y="3436"/>
                </a:cubicBezTo>
                <a:cubicBezTo>
                  <a:pt x="761" y="3404"/>
                  <a:pt x="823" y="3323"/>
                  <a:pt x="849" y="3304"/>
                </a:cubicBezTo>
                <a:cubicBezTo>
                  <a:pt x="869" y="3289"/>
                  <a:pt x="925" y="3257"/>
                  <a:pt x="938" y="3253"/>
                </a:cubicBezTo>
                <a:cubicBezTo>
                  <a:pt x="944" y="3251"/>
                  <a:pt x="956" y="3249"/>
                  <a:pt x="965" y="3248"/>
                </a:cubicBezTo>
                <a:lnTo>
                  <a:pt x="974" y="3247"/>
                </a:lnTo>
                <a:lnTo>
                  <a:pt x="960" y="3263"/>
                </a:lnTo>
                <a:cubicBezTo>
                  <a:pt x="930" y="3298"/>
                  <a:pt x="912" y="3334"/>
                  <a:pt x="905" y="3367"/>
                </a:cubicBezTo>
                <a:cubicBezTo>
                  <a:pt x="902" y="3387"/>
                  <a:pt x="904" y="3421"/>
                  <a:pt x="911" y="3449"/>
                </a:cubicBezTo>
                <a:cubicBezTo>
                  <a:pt x="920" y="3482"/>
                  <a:pt x="920" y="3514"/>
                  <a:pt x="911" y="3545"/>
                </a:cubicBezTo>
                <a:cubicBezTo>
                  <a:pt x="903" y="3573"/>
                  <a:pt x="877" y="3636"/>
                  <a:pt x="866" y="3654"/>
                </a:cubicBezTo>
                <a:cubicBezTo>
                  <a:pt x="855" y="3671"/>
                  <a:pt x="849" y="3686"/>
                  <a:pt x="832" y="3729"/>
                </a:cubicBezTo>
                <a:cubicBezTo>
                  <a:pt x="823" y="3751"/>
                  <a:pt x="809" y="3802"/>
                  <a:pt x="805" y="3827"/>
                </a:cubicBezTo>
                <a:cubicBezTo>
                  <a:pt x="801" y="3790"/>
                  <a:pt x="796" y="3680"/>
                  <a:pt x="798" y="3660"/>
                </a:cubicBezTo>
                <a:moveTo>
                  <a:pt x="1213" y="4363"/>
                </a:moveTo>
                <a:cubicBezTo>
                  <a:pt x="1204" y="4350"/>
                  <a:pt x="1201" y="4336"/>
                  <a:pt x="1202" y="4330"/>
                </a:cubicBezTo>
                <a:cubicBezTo>
                  <a:pt x="1202" y="4329"/>
                  <a:pt x="1202" y="4329"/>
                  <a:pt x="1203" y="4329"/>
                </a:cubicBezTo>
                <a:cubicBezTo>
                  <a:pt x="1204" y="4330"/>
                  <a:pt x="1205" y="4333"/>
                  <a:pt x="1207" y="4339"/>
                </a:cubicBezTo>
                <a:lnTo>
                  <a:pt x="1207" y="4339"/>
                </a:lnTo>
                <a:cubicBezTo>
                  <a:pt x="1209" y="4344"/>
                  <a:pt x="1211" y="4355"/>
                  <a:pt x="1213" y="4363"/>
                </a:cubicBezTo>
                <a:moveTo>
                  <a:pt x="959" y="5108"/>
                </a:moveTo>
                <a:cubicBezTo>
                  <a:pt x="972" y="5037"/>
                  <a:pt x="980" y="4985"/>
                  <a:pt x="984" y="4949"/>
                </a:cubicBezTo>
                <a:cubicBezTo>
                  <a:pt x="990" y="4895"/>
                  <a:pt x="998" y="4856"/>
                  <a:pt x="1013" y="4797"/>
                </a:cubicBezTo>
                <a:cubicBezTo>
                  <a:pt x="1020" y="4769"/>
                  <a:pt x="1027" y="4736"/>
                  <a:pt x="1028" y="4723"/>
                </a:cubicBezTo>
                <a:cubicBezTo>
                  <a:pt x="1029" y="4711"/>
                  <a:pt x="1028" y="4687"/>
                  <a:pt x="1026" y="4670"/>
                </a:cubicBezTo>
                <a:cubicBezTo>
                  <a:pt x="1024" y="4633"/>
                  <a:pt x="1021" y="4631"/>
                  <a:pt x="1020" y="4630"/>
                </a:cubicBezTo>
                <a:lnTo>
                  <a:pt x="1018" y="4629"/>
                </a:lnTo>
                <a:lnTo>
                  <a:pt x="1016" y="4629"/>
                </a:lnTo>
                <a:cubicBezTo>
                  <a:pt x="1014" y="4630"/>
                  <a:pt x="1013" y="4631"/>
                  <a:pt x="1012" y="4652"/>
                </a:cubicBezTo>
                <a:cubicBezTo>
                  <a:pt x="1010" y="4718"/>
                  <a:pt x="1009" y="4724"/>
                  <a:pt x="992" y="4788"/>
                </a:cubicBezTo>
                <a:cubicBezTo>
                  <a:pt x="975" y="4851"/>
                  <a:pt x="969" y="4881"/>
                  <a:pt x="963" y="4932"/>
                </a:cubicBezTo>
                <a:cubicBezTo>
                  <a:pt x="960" y="4961"/>
                  <a:pt x="959" y="4972"/>
                  <a:pt x="957" y="4981"/>
                </a:cubicBezTo>
                <a:cubicBezTo>
                  <a:pt x="953" y="5005"/>
                  <a:pt x="938" y="5097"/>
                  <a:pt x="937" y="5102"/>
                </a:cubicBezTo>
                <a:cubicBezTo>
                  <a:pt x="936" y="5105"/>
                  <a:pt x="935" y="5113"/>
                  <a:pt x="934" y="5120"/>
                </a:cubicBezTo>
                <a:cubicBezTo>
                  <a:pt x="933" y="5126"/>
                  <a:pt x="931" y="5135"/>
                  <a:pt x="930" y="5139"/>
                </a:cubicBezTo>
                <a:cubicBezTo>
                  <a:pt x="929" y="5142"/>
                  <a:pt x="928" y="5148"/>
                  <a:pt x="927" y="5154"/>
                </a:cubicBezTo>
                <a:cubicBezTo>
                  <a:pt x="927" y="5152"/>
                  <a:pt x="926" y="5148"/>
                  <a:pt x="926" y="5145"/>
                </a:cubicBezTo>
                <a:cubicBezTo>
                  <a:pt x="924" y="5127"/>
                  <a:pt x="921" y="5104"/>
                  <a:pt x="919" y="5094"/>
                </a:cubicBezTo>
                <a:cubicBezTo>
                  <a:pt x="916" y="5071"/>
                  <a:pt x="920" y="5029"/>
                  <a:pt x="933" y="4968"/>
                </a:cubicBezTo>
                <a:cubicBezTo>
                  <a:pt x="939" y="4940"/>
                  <a:pt x="946" y="4897"/>
                  <a:pt x="948" y="4873"/>
                </a:cubicBezTo>
                <a:cubicBezTo>
                  <a:pt x="954" y="4824"/>
                  <a:pt x="955" y="4739"/>
                  <a:pt x="950" y="4712"/>
                </a:cubicBezTo>
                <a:cubicBezTo>
                  <a:pt x="944" y="4675"/>
                  <a:pt x="928" y="4630"/>
                  <a:pt x="901" y="4577"/>
                </a:cubicBezTo>
                <a:cubicBezTo>
                  <a:pt x="892" y="4560"/>
                  <a:pt x="879" y="4534"/>
                  <a:pt x="871" y="4518"/>
                </a:cubicBezTo>
                <a:cubicBezTo>
                  <a:pt x="856" y="4487"/>
                  <a:pt x="843" y="4466"/>
                  <a:pt x="816" y="4426"/>
                </a:cubicBezTo>
                <a:cubicBezTo>
                  <a:pt x="801" y="4405"/>
                  <a:pt x="800" y="4402"/>
                  <a:pt x="798" y="4381"/>
                </a:cubicBezTo>
                <a:cubicBezTo>
                  <a:pt x="794" y="4349"/>
                  <a:pt x="797" y="4315"/>
                  <a:pt x="809" y="4274"/>
                </a:cubicBezTo>
                <a:cubicBezTo>
                  <a:pt x="822" y="4225"/>
                  <a:pt x="826" y="4200"/>
                  <a:pt x="823" y="4172"/>
                </a:cubicBezTo>
                <a:cubicBezTo>
                  <a:pt x="823" y="4168"/>
                  <a:pt x="823" y="4162"/>
                  <a:pt x="822" y="4157"/>
                </a:cubicBezTo>
                <a:cubicBezTo>
                  <a:pt x="828" y="4168"/>
                  <a:pt x="839" y="4187"/>
                  <a:pt x="849" y="4204"/>
                </a:cubicBezTo>
                <a:cubicBezTo>
                  <a:pt x="865" y="4233"/>
                  <a:pt x="885" y="4265"/>
                  <a:pt x="893" y="4275"/>
                </a:cubicBezTo>
                <a:cubicBezTo>
                  <a:pt x="911" y="4299"/>
                  <a:pt x="947" y="4337"/>
                  <a:pt x="976" y="4363"/>
                </a:cubicBezTo>
                <a:cubicBezTo>
                  <a:pt x="1001" y="4384"/>
                  <a:pt x="1001" y="4384"/>
                  <a:pt x="1014" y="4400"/>
                </a:cubicBezTo>
                <a:cubicBezTo>
                  <a:pt x="1041" y="4432"/>
                  <a:pt x="1069" y="4492"/>
                  <a:pt x="1077" y="4534"/>
                </a:cubicBezTo>
                <a:cubicBezTo>
                  <a:pt x="1078" y="4540"/>
                  <a:pt x="1082" y="4560"/>
                  <a:pt x="1086" y="4577"/>
                </a:cubicBezTo>
                <a:cubicBezTo>
                  <a:pt x="1093" y="4613"/>
                  <a:pt x="1095" y="4645"/>
                  <a:pt x="1092" y="4666"/>
                </a:cubicBezTo>
                <a:cubicBezTo>
                  <a:pt x="1090" y="4680"/>
                  <a:pt x="1084" y="4707"/>
                  <a:pt x="1071" y="4765"/>
                </a:cubicBezTo>
                <a:cubicBezTo>
                  <a:pt x="1066" y="4787"/>
                  <a:pt x="1040" y="4882"/>
                  <a:pt x="1026" y="4927"/>
                </a:cubicBezTo>
                <a:cubicBezTo>
                  <a:pt x="1021" y="4943"/>
                  <a:pt x="1013" y="4973"/>
                  <a:pt x="1006" y="4994"/>
                </a:cubicBezTo>
                <a:cubicBezTo>
                  <a:pt x="1000" y="5015"/>
                  <a:pt x="987" y="5055"/>
                  <a:pt x="977" y="5084"/>
                </a:cubicBezTo>
                <a:cubicBezTo>
                  <a:pt x="967" y="5112"/>
                  <a:pt x="954" y="5150"/>
                  <a:pt x="949" y="5171"/>
                </a:cubicBezTo>
                <a:cubicBezTo>
                  <a:pt x="951" y="5157"/>
                  <a:pt x="954" y="5138"/>
                  <a:pt x="959" y="5108"/>
                </a:cubicBezTo>
                <a:moveTo>
                  <a:pt x="595" y="5898"/>
                </a:moveTo>
                <a:cubicBezTo>
                  <a:pt x="592" y="5871"/>
                  <a:pt x="590" y="5824"/>
                  <a:pt x="588" y="5753"/>
                </a:cubicBezTo>
                <a:lnTo>
                  <a:pt x="587" y="5734"/>
                </a:lnTo>
                <a:cubicBezTo>
                  <a:pt x="585" y="5673"/>
                  <a:pt x="582" y="5620"/>
                  <a:pt x="578" y="5575"/>
                </a:cubicBezTo>
                <a:lnTo>
                  <a:pt x="577" y="5562"/>
                </a:lnTo>
                <a:cubicBezTo>
                  <a:pt x="571" y="5495"/>
                  <a:pt x="562" y="5440"/>
                  <a:pt x="550" y="5402"/>
                </a:cubicBezTo>
                <a:cubicBezTo>
                  <a:pt x="545" y="5383"/>
                  <a:pt x="527" y="5344"/>
                  <a:pt x="520" y="5336"/>
                </a:cubicBezTo>
                <a:lnTo>
                  <a:pt x="519" y="5335"/>
                </a:lnTo>
                <a:cubicBezTo>
                  <a:pt x="516" y="5332"/>
                  <a:pt x="515" y="5329"/>
                  <a:pt x="512" y="5331"/>
                </a:cubicBezTo>
                <a:cubicBezTo>
                  <a:pt x="509" y="5333"/>
                  <a:pt x="510" y="5336"/>
                  <a:pt x="512" y="5343"/>
                </a:cubicBezTo>
                <a:cubicBezTo>
                  <a:pt x="514" y="5348"/>
                  <a:pt x="517" y="5356"/>
                  <a:pt x="522" y="5369"/>
                </a:cubicBezTo>
                <a:lnTo>
                  <a:pt x="524" y="5375"/>
                </a:lnTo>
                <a:cubicBezTo>
                  <a:pt x="540" y="5419"/>
                  <a:pt x="541" y="5423"/>
                  <a:pt x="545" y="5460"/>
                </a:cubicBezTo>
                <a:cubicBezTo>
                  <a:pt x="549" y="5493"/>
                  <a:pt x="562" y="5640"/>
                  <a:pt x="562" y="5646"/>
                </a:cubicBezTo>
                <a:cubicBezTo>
                  <a:pt x="562" y="5648"/>
                  <a:pt x="563" y="5685"/>
                  <a:pt x="564" y="5720"/>
                </a:cubicBezTo>
                <a:cubicBezTo>
                  <a:pt x="566" y="5758"/>
                  <a:pt x="567" y="5804"/>
                  <a:pt x="567" y="5823"/>
                </a:cubicBezTo>
                <a:cubicBezTo>
                  <a:pt x="567" y="5853"/>
                  <a:pt x="569" y="5887"/>
                  <a:pt x="571" y="5908"/>
                </a:cubicBezTo>
                <a:cubicBezTo>
                  <a:pt x="561" y="5886"/>
                  <a:pt x="548" y="5852"/>
                  <a:pt x="544" y="5834"/>
                </a:cubicBezTo>
                <a:cubicBezTo>
                  <a:pt x="541" y="5821"/>
                  <a:pt x="541" y="5806"/>
                  <a:pt x="538" y="5727"/>
                </a:cubicBezTo>
                <a:cubicBezTo>
                  <a:pt x="537" y="5710"/>
                  <a:pt x="535" y="5690"/>
                  <a:pt x="532" y="5683"/>
                </a:cubicBezTo>
                <a:cubicBezTo>
                  <a:pt x="530" y="5677"/>
                  <a:pt x="525" y="5662"/>
                  <a:pt x="522" y="5651"/>
                </a:cubicBezTo>
                <a:cubicBezTo>
                  <a:pt x="518" y="5640"/>
                  <a:pt x="513" y="5624"/>
                  <a:pt x="510" y="5616"/>
                </a:cubicBezTo>
                <a:cubicBezTo>
                  <a:pt x="507" y="5608"/>
                  <a:pt x="504" y="5599"/>
                  <a:pt x="504" y="5595"/>
                </a:cubicBezTo>
                <a:cubicBezTo>
                  <a:pt x="503" y="5592"/>
                  <a:pt x="501" y="5586"/>
                  <a:pt x="500" y="5582"/>
                </a:cubicBezTo>
                <a:cubicBezTo>
                  <a:pt x="499" y="5578"/>
                  <a:pt x="495" y="5558"/>
                  <a:pt x="491" y="5538"/>
                </a:cubicBezTo>
                <a:cubicBezTo>
                  <a:pt x="481" y="5487"/>
                  <a:pt x="468" y="5443"/>
                  <a:pt x="458" y="5431"/>
                </a:cubicBezTo>
                <a:cubicBezTo>
                  <a:pt x="441" y="5412"/>
                  <a:pt x="420" y="5372"/>
                  <a:pt x="410" y="5340"/>
                </a:cubicBezTo>
                <a:cubicBezTo>
                  <a:pt x="394" y="5286"/>
                  <a:pt x="380" y="5261"/>
                  <a:pt x="354" y="5236"/>
                </a:cubicBezTo>
                <a:cubicBezTo>
                  <a:pt x="342" y="5224"/>
                  <a:pt x="309" y="5207"/>
                  <a:pt x="285" y="5202"/>
                </a:cubicBezTo>
                <a:lnTo>
                  <a:pt x="282" y="5201"/>
                </a:lnTo>
                <a:lnTo>
                  <a:pt x="288" y="5198"/>
                </a:lnTo>
                <a:cubicBezTo>
                  <a:pt x="295" y="5194"/>
                  <a:pt x="309" y="5188"/>
                  <a:pt x="319" y="5185"/>
                </a:cubicBezTo>
                <a:cubicBezTo>
                  <a:pt x="338" y="5180"/>
                  <a:pt x="386" y="5176"/>
                  <a:pt x="404" y="5179"/>
                </a:cubicBezTo>
                <a:cubicBezTo>
                  <a:pt x="409" y="5180"/>
                  <a:pt x="418" y="5181"/>
                  <a:pt x="422" y="5181"/>
                </a:cubicBezTo>
                <a:cubicBezTo>
                  <a:pt x="460" y="5186"/>
                  <a:pt x="515" y="5214"/>
                  <a:pt x="562" y="5251"/>
                </a:cubicBezTo>
                <a:cubicBezTo>
                  <a:pt x="597" y="5279"/>
                  <a:pt x="632" y="5326"/>
                  <a:pt x="651" y="5372"/>
                </a:cubicBezTo>
                <a:cubicBezTo>
                  <a:pt x="675" y="5431"/>
                  <a:pt x="673" y="5511"/>
                  <a:pt x="646" y="5611"/>
                </a:cubicBezTo>
                <a:cubicBezTo>
                  <a:pt x="603" y="5766"/>
                  <a:pt x="593" y="5819"/>
                  <a:pt x="595" y="5898"/>
                </a:cubicBezTo>
                <a:moveTo>
                  <a:pt x="160" y="5400"/>
                </a:moveTo>
                <a:cubicBezTo>
                  <a:pt x="160" y="5404"/>
                  <a:pt x="160" y="5407"/>
                  <a:pt x="160" y="5410"/>
                </a:cubicBezTo>
                <a:cubicBezTo>
                  <a:pt x="156" y="5407"/>
                  <a:pt x="150" y="5399"/>
                  <a:pt x="145" y="5388"/>
                </a:cubicBezTo>
                <a:cubicBezTo>
                  <a:pt x="133" y="5363"/>
                  <a:pt x="133" y="5304"/>
                  <a:pt x="145" y="5271"/>
                </a:cubicBezTo>
                <a:cubicBezTo>
                  <a:pt x="148" y="5264"/>
                  <a:pt x="148" y="5260"/>
                  <a:pt x="146" y="5259"/>
                </a:cubicBezTo>
                <a:cubicBezTo>
                  <a:pt x="145" y="5258"/>
                  <a:pt x="143" y="5257"/>
                  <a:pt x="141" y="5259"/>
                </a:cubicBezTo>
                <a:cubicBezTo>
                  <a:pt x="130" y="5266"/>
                  <a:pt x="117" y="5326"/>
                  <a:pt x="118" y="5350"/>
                </a:cubicBezTo>
                <a:cubicBezTo>
                  <a:pt x="119" y="5368"/>
                  <a:pt x="127" y="5394"/>
                  <a:pt x="136" y="5411"/>
                </a:cubicBezTo>
                <a:lnTo>
                  <a:pt x="130" y="5406"/>
                </a:lnTo>
                <a:cubicBezTo>
                  <a:pt x="107" y="5390"/>
                  <a:pt x="102" y="5384"/>
                  <a:pt x="92" y="5361"/>
                </a:cubicBezTo>
                <a:cubicBezTo>
                  <a:pt x="81" y="5334"/>
                  <a:pt x="79" y="5304"/>
                  <a:pt x="88" y="5284"/>
                </a:cubicBezTo>
                <a:cubicBezTo>
                  <a:pt x="96" y="5266"/>
                  <a:pt x="108" y="5252"/>
                  <a:pt x="126" y="5241"/>
                </a:cubicBezTo>
                <a:cubicBezTo>
                  <a:pt x="138" y="5233"/>
                  <a:pt x="140" y="5230"/>
                  <a:pt x="141" y="5228"/>
                </a:cubicBezTo>
                <a:cubicBezTo>
                  <a:pt x="144" y="5226"/>
                  <a:pt x="158" y="5219"/>
                  <a:pt x="177" y="5213"/>
                </a:cubicBezTo>
                <a:cubicBezTo>
                  <a:pt x="193" y="5207"/>
                  <a:pt x="195" y="5207"/>
                  <a:pt x="201" y="5205"/>
                </a:cubicBezTo>
                <a:cubicBezTo>
                  <a:pt x="214" y="5201"/>
                  <a:pt x="226" y="5198"/>
                  <a:pt x="233" y="5194"/>
                </a:cubicBezTo>
                <a:cubicBezTo>
                  <a:pt x="237" y="5193"/>
                  <a:pt x="250" y="5189"/>
                  <a:pt x="262" y="5186"/>
                </a:cubicBezTo>
                <a:lnTo>
                  <a:pt x="263" y="5186"/>
                </a:lnTo>
                <a:cubicBezTo>
                  <a:pt x="246" y="5196"/>
                  <a:pt x="218" y="5228"/>
                  <a:pt x="202" y="5256"/>
                </a:cubicBezTo>
                <a:cubicBezTo>
                  <a:pt x="191" y="5275"/>
                  <a:pt x="178" y="5305"/>
                  <a:pt x="170" y="5329"/>
                </a:cubicBezTo>
                <a:cubicBezTo>
                  <a:pt x="165" y="5345"/>
                  <a:pt x="159" y="5385"/>
                  <a:pt x="160" y="5400"/>
                </a:cubicBezTo>
                <a:moveTo>
                  <a:pt x="1157" y="5713"/>
                </a:moveTo>
                <a:cubicBezTo>
                  <a:pt x="1166" y="5707"/>
                  <a:pt x="1198" y="5691"/>
                  <a:pt x="1201" y="5691"/>
                </a:cubicBezTo>
                <a:lnTo>
                  <a:pt x="1201" y="5691"/>
                </a:lnTo>
                <a:cubicBezTo>
                  <a:pt x="1203" y="5690"/>
                  <a:pt x="1215" y="5684"/>
                  <a:pt x="1238" y="5671"/>
                </a:cubicBezTo>
                <a:cubicBezTo>
                  <a:pt x="1257" y="5661"/>
                  <a:pt x="1284" y="5647"/>
                  <a:pt x="1298" y="5640"/>
                </a:cubicBezTo>
                <a:cubicBezTo>
                  <a:pt x="1354" y="5615"/>
                  <a:pt x="1463" y="5554"/>
                  <a:pt x="1490" y="5533"/>
                </a:cubicBezTo>
                <a:cubicBezTo>
                  <a:pt x="1513" y="5515"/>
                  <a:pt x="1548" y="5482"/>
                  <a:pt x="1551" y="5473"/>
                </a:cubicBezTo>
                <a:cubicBezTo>
                  <a:pt x="1551" y="5471"/>
                  <a:pt x="1550" y="5469"/>
                  <a:pt x="1549" y="5468"/>
                </a:cubicBezTo>
                <a:cubicBezTo>
                  <a:pt x="1547" y="5467"/>
                  <a:pt x="1545" y="5466"/>
                  <a:pt x="1533" y="5479"/>
                </a:cubicBezTo>
                <a:cubicBezTo>
                  <a:pt x="1526" y="5487"/>
                  <a:pt x="1514" y="5498"/>
                  <a:pt x="1507" y="5503"/>
                </a:cubicBezTo>
                <a:cubicBezTo>
                  <a:pt x="1487" y="5518"/>
                  <a:pt x="1419" y="5558"/>
                  <a:pt x="1393" y="5571"/>
                </a:cubicBezTo>
                <a:cubicBezTo>
                  <a:pt x="1381" y="5577"/>
                  <a:pt x="1366" y="5584"/>
                  <a:pt x="1361" y="5586"/>
                </a:cubicBezTo>
                <a:cubicBezTo>
                  <a:pt x="1357" y="5589"/>
                  <a:pt x="1333" y="5600"/>
                  <a:pt x="1309" y="5610"/>
                </a:cubicBezTo>
                <a:cubicBezTo>
                  <a:pt x="1285" y="5621"/>
                  <a:pt x="1248" y="5639"/>
                  <a:pt x="1227" y="5651"/>
                </a:cubicBezTo>
                <a:cubicBezTo>
                  <a:pt x="1207" y="5662"/>
                  <a:pt x="1184" y="5674"/>
                  <a:pt x="1178" y="5676"/>
                </a:cubicBezTo>
                <a:cubicBezTo>
                  <a:pt x="1172" y="5679"/>
                  <a:pt x="1159" y="5685"/>
                  <a:pt x="1150" y="5690"/>
                </a:cubicBezTo>
                <a:cubicBezTo>
                  <a:pt x="1141" y="5695"/>
                  <a:pt x="1123" y="5705"/>
                  <a:pt x="1109" y="5712"/>
                </a:cubicBezTo>
                <a:lnTo>
                  <a:pt x="1096" y="5718"/>
                </a:lnTo>
                <a:lnTo>
                  <a:pt x="1099" y="5713"/>
                </a:lnTo>
                <a:cubicBezTo>
                  <a:pt x="1111" y="5698"/>
                  <a:pt x="1128" y="5682"/>
                  <a:pt x="1155" y="5663"/>
                </a:cubicBezTo>
                <a:cubicBezTo>
                  <a:pt x="1182" y="5643"/>
                  <a:pt x="1193" y="5635"/>
                  <a:pt x="1195" y="5634"/>
                </a:cubicBezTo>
                <a:cubicBezTo>
                  <a:pt x="1196" y="5634"/>
                  <a:pt x="1200" y="5632"/>
                  <a:pt x="1227" y="5613"/>
                </a:cubicBezTo>
                <a:cubicBezTo>
                  <a:pt x="1293" y="5568"/>
                  <a:pt x="1357" y="5506"/>
                  <a:pt x="1391" y="5454"/>
                </a:cubicBezTo>
                <a:cubicBezTo>
                  <a:pt x="1400" y="5440"/>
                  <a:pt x="1413" y="5421"/>
                  <a:pt x="1417" y="5416"/>
                </a:cubicBezTo>
                <a:cubicBezTo>
                  <a:pt x="1462" y="5356"/>
                  <a:pt x="1511" y="5309"/>
                  <a:pt x="1557" y="5280"/>
                </a:cubicBezTo>
                <a:cubicBezTo>
                  <a:pt x="1587" y="5261"/>
                  <a:pt x="1623" y="5246"/>
                  <a:pt x="1649" y="5239"/>
                </a:cubicBezTo>
                <a:cubicBezTo>
                  <a:pt x="1662" y="5236"/>
                  <a:pt x="1696" y="5232"/>
                  <a:pt x="1727" y="5229"/>
                </a:cubicBezTo>
                <a:cubicBezTo>
                  <a:pt x="1842" y="5218"/>
                  <a:pt x="1863" y="5216"/>
                  <a:pt x="1899" y="5208"/>
                </a:cubicBezTo>
                <a:cubicBezTo>
                  <a:pt x="1915" y="5204"/>
                  <a:pt x="1925" y="5202"/>
                  <a:pt x="1930" y="5200"/>
                </a:cubicBezTo>
                <a:cubicBezTo>
                  <a:pt x="1929" y="5201"/>
                  <a:pt x="1927" y="5202"/>
                  <a:pt x="1925" y="5203"/>
                </a:cubicBezTo>
                <a:cubicBezTo>
                  <a:pt x="1892" y="5221"/>
                  <a:pt x="1845" y="5258"/>
                  <a:pt x="1817" y="5288"/>
                </a:cubicBezTo>
                <a:cubicBezTo>
                  <a:pt x="1808" y="5298"/>
                  <a:pt x="1783" y="5331"/>
                  <a:pt x="1783" y="5337"/>
                </a:cubicBezTo>
                <a:lnTo>
                  <a:pt x="1783" y="5337"/>
                </a:lnTo>
                <a:cubicBezTo>
                  <a:pt x="1782" y="5337"/>
                  <a:pt x="1778" y="5340"/>
                  <a:pt x="1774" y="5351"/>
                </a:cubicBezTo>
                <a:cubicBezTo>
                  <a:pt x="1771" y="5357"/>
                  <a:pt x="1763" y="5372"/>
                  <a:pt x="1757" y="5385"/>
                </a:cubicBezTo>
                <a:cubicBezTo>
                  <a:pt x="1748" y="5404"/>
                  <a:pt x="1746" y="5408"/>
                  <a:pt x="1746" y="5410"/>
                </a:cubicBezTo>
                <a:cubicBezTo>
                  <a:pt x="1746" y="5409"/>
                  <a:pt x="1746" y="5409"/>
                  <a:pt x="1746" y="5409"/>
                </a:cubicBezTo>
                <a:cubicBezTo>
                  <a:pt x="1746" y="5410"/>
                  <a:pt x="1744" y="5413"/>
                  <a:pt x="1741" y="5416"/>
                </a:cubicBezTo>
                <a:cubicBezTo>
                  <a:pt x="1738" y="5420"/>
                  <a:pt x="1729" y="5433"/>
                  <a:pt x="1720" y="5445"/>
                </a:cubicBezTo>
                <a:cubicBezTo>
                  <a:pt x="1675" y="5507"/>
                  <a:pt x="1604" y="5590"/>
                  <a:pt x="1589" y="5599"/>
                </a:cubicBezTo>
                <a:cubicBezTo>
                  <a:pt x="1535" y="5632"/>
                  <a:pt x="1516" y="5641"/>
                  <a:pt x="1455" y="5663"/>
                </a:cubicBezTo>
                <a:cubicBezTo>
                  <a:pt x="1443" y="5667"/>
                  <a:pt x="1429" y="5672"/>
                  <a:pt x="1425" y="5673"/>
                </a:cubicBezTo>
                <a:cubicBezTo>
                  <a:pt x="1421" y="5675"/>
                  <a:pt x="1407" y="5680"/>
                  <a:pt x="1393" y="5684"/>
                </a:cubicBezTo>
                <a:cubicBezTo>
                  <a:pt x="1379" y="5689"/>
                  <a:pt x="1363" y="5694"/>
                  <a:pt x="1356" y="5697"/>
                </a:cubicBezTo>
                <a:cubicBezTo>
                  <a:pt x="1343" y="5703"/>
                  <a:pt x="1276" y="5718"/>
                  <a:pt x="1253" y="5721"/>
                </a:cubicBezTo>
                <a:cubicBezTo>
                  <a:pt x="1245" y="5722"/>
                  <a:pt x="1219" y="5725"/>
                  <a:pt x="1195" y="5727"/>
                </a:cubicBezTo>
                <a:cubicBezTo>
                  <a:pt x="1172" y="5730"/>
                  <a:pt x="1138" y="5733"/>
                  <a:pt x="1121" y="5735"/>
                </a:cubicBezTo>
                <a:lnTo>
                  <a:pt x="1110" y="5736"/>
                </a:lnTo>
                <a:lnTo>
                  <a:pt x="1120" y="5732"/>
                </a:lnTo>
                <a:cubicBezTo>
                  <a:pt x="1135" y="5724"/>
                  <a:pt x="1152" y="5716"/>
                  <a:pt x="1157" y="5713"/>
                </a:cubicBezTo>
                <a:moveTo>
                  <a:pt x="1535" y="5267"/>
                </a:moveTo>
                <a:lnTo>
                  <a:pt x="1538" y="5263"/>
                </a:lnTo>
                <a:cubicBezTo>
                  <a:pt x="1548" y="5253"/>
                  <a:pt x="1559" y="5240"/>
                  <a:pt x="1563" y="5235"/>
                </a:cubicBezTo>
                <a:cubicBezTo>
                  <a:pt x="1589" y="5203"/>
                  <a:pt x="1625" y="5177"/>
                  <a:pt x="1658" y="5164"/>
                </a:cubicBezTo>
                <a:cubicBezTo>
                  <a:pt x="1666" y="5161"/>
                  <a:pt x="1676" y="5157"/>
                  <a:pt x="1679" y="5155"/>
                </a:cubicBezTo>
                <a:cubicBezTo>
                  <a:pt x="1682" y="5154"/>
                  <a:pt x="1691" y="5152"/>
                  <a:pt x="1700" y="5151"/>
                </a:cubicBezTo>
                <a:cubicBezTo>
                  <a:pt x="1714" y="5150"/>
                  <a:pt x="1718" y="5149"/>
                  <a:pt x="1719" y="5148"/>
                </a:cubicBezTo>
                <a:cubicBezTo>
                  <a:pt x="1724" y="5147"/>
                  <a:pt x="1754" y="5148"/>
                  <a:pt x="1782" y="5151"/>
                </a:cubicBezTo>
                <a:cubicBezTo>
                  <a:pt x="1795" y="5152"/>
                  <a:pt x="1832" y="5156"/>
                  <a:pt x="1864" y="5160"/>
                </a:cubicBezTo>
                <a:cubicBezTo>
                  <a:pt x="1895" y="5164"/>
                  <a:pt x="1929" y="5168"/>
                  <a:pt x="1939" y="5168"/>
                </a:cubicBezTo>
                <a:cubicBezTo>
                  <a:pt x="1945" y="5168"/>
                  <a:pt x="1952" y="5169"/>
                  <a:pt x="1957" y="5169"/>
                </a:cubicBezTo>
                <a:cubicBezTo>
                  <a:pt x="1866" y="5192"/>
                  <a:pt x="1852" y="5194"/>
                  <a:pt x="1772" y="5201"/>
                </a:cubicBezTo>
                <a:cubicBezTo>
                  <a:pt x="1642" y="5213"/>
                  <a:pt x="1622" y="5218"/>
                  <a:pt x="1559" y="5254"/>
                </a:cubicBezTo>
                <a:lnTo>
                  <a:pt x="1535" y="5267"/>
                </a:lnTo>
                <a:moveTo>
                  <a:pt x="1763" y="4116"/>
                </a:moveTo>
                <a:lnTo>
                  <a:pt x="1763" y="4116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0000" tIns="45000" rIns="90000" bIns="45000" anchor="ctr" anchorCtr="1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3;p25">
            <a:extLst>
              <a:ext uri="{FF2B5EF4-FFF2-40B4-BE49-F238E27FC236}">
                <a16:creationId xmlns:a16="http://schemas.microsoft.com/office/drawing/2014/main" id="{8AA9E34A-2997-A69F-4D0B-C20C86E8468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381647" y="136629"/>
            <a:ext cx="6645441" cy="59689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HVAC design</a:t>
            </a:r>
          </a:p>
        </p:txBody>
      </p:sp>
      <p:sp>
        <p:nvSpPr>
          <p:cNvPr id="5" name="Google Shape;213;p25">
            <a:extLst>
              <a:ext uri="{FF2B5EF4-FFF2-40B4-BE49-F238E27FC236}">
                <a16:creationId xmlns:a16="http://schemas.microsoft.com/office/drawing/2014/main" id="{C51B85FB-09EC-C388-9C35-996B66490F58}"/>
              </a:ext>
            </a:extLst>
          </p:cNvPr>
          <p:cNvSpPr txBox="1">
            <a:spLocks/>
          </p:cNvSpPr>
          <p:nvPr/>
        </p:nvSpPr>
        <p:spPr>
          <a:xfrm>
            <a:off x="359286" y="798137"/>
            <a:ext cx="5548634" cy="596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9pPr>
          </a:lstStyle>
          <a:p>
            <a:pPr algn="l"/>
            <a:r>
              <a:rPr lang="en-US" sz="2000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Outdoor unit: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FCD8C3A-9204-FFDD-8C12-7D59D40DD5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0300" y="1407795"/>
            <a:ext cx="5631180" cy="3735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128486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5">
          <a:extLst>
            <a:ext uri="{FF2B5EF4-FFF2-40B4-BE49-F238E27FC236}">
              <a16:creationId xmlns:a16="http://schemas.microsoft.com/office/drawing/2014/main" id="{F9F0B8C1-B1B4-4F3E-FA65-988479F7B6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32">
            <a:extLst>
              <a:ext uri="{FF2B5EF4-FFF2-40B4-BE49-F238E27FC236}">
                <a16:creationId xmlns:a16="http://schemas.microsoft.com/office/drawing/2014/main" id="{CD83A782-CA84-860C-577C-6942EC3C61D3}"/>
              </a:ext>
            </a:extLst>
          </p:cNvPr>
          <p:cNvSpPr/>
          <p:nvPr/>
        </p:nvSpPr>
        <p:spPr>
          <a:xfrm rot="-439947" flipH="1">
            <a:off x="-136520" y="3139396"/>
            <a:ext cx="1477129" cy="3223944"/>
          </a:xfrm>
          <a:custGeom>
            <a:avLst/>
            <a:gdLst/>
            <a:ahLst/>
            <a:cxnLst/>
            <a:rect l="l" t="t" r="r" b="b"/>
            <a:pathLst>
              <a:path w="2936" h="6408" extrusionOk="0">
                <a:moveTo>
                  <a:pt x="2511" y="4617"/>
                </a:moveTo>
                <a:lnTo>
                  <a:pt x="2511" y="4617"/>
                </a:lnTo>
                <a:cubicBezTo>
                  <a:pt x="2512" y="4617"/>
                  <a:pt x="2514" y="4616"/>
                  <a:pt x="2514" y="4615"/>
                </a:cubicBezTo>
                <a:cubicBezTo>
                  <a:pt x="2517" y="4609"/>
                  <a:pt x="2512" y="4533"/>
                  <a:pt x="2510" y="4524"/>
                </a:cubicBezTo>
                <a:cubicBezTo>
                  <a:pt x="2508" y="4519"/>
                  <a:pt x="2506" y="4511"/>
                  <a:pt x="2505" y="4506"/>
                </a:cubicBezTo>
                <a:cubicBezTo>
                  <a:pt x="2499" y="4478"/>
                  <a:pt x="2459" y="4432"/>
                  <a:pt x="2415" y="4401"/>
                </a:cubicBezTo>
                <a:cubicBezTo>
                  <a:pt x="2408" y="4395"/>
                  <a:pt x="2400" y="4390"/>
                  <a:pt x="2398" y="4388"/>
                </a:cubicBezTo>
                <a:cubicBezTo>
                  <a:pt x="2388" y="4379"/>
                  <a:pt x="2348" y="4357"/>
                  <a:pt x="2324" y="4348"/>
                </a:cubicBezTo>
                <a:cubicBezTo>
                  <a:pt x="2236" y="4313"/>
                  <a:pt x="2159" y="4300"/>
                  <a:pt x="2067" y="4306"/>
                </a:cubicBezTo>
                <a:cubicBezTo>
                  <a:pt x="2023" y="4308"/>
                  <a:pt x="1962" y="4317"/>
                  <a:pt x="1950" y="4323"/>
                </a:cubicBezTo>
                <a:cubicBezTo>
                  <a:pt x="1947" y="4325"/>
                  <a:pt x="1937" y="4329"/>
                  <a:pt x="1928" y="4332"/>
                </a:cubicBezTo>
                <a:cubicBezTo>
                  <a:pt x="1906" y="4341"/>
                  <a:pt x="1866" y="4366"/>
                  <a:pt x="1845" y="4385"/>
                </a:cubicBezTo>
                <a:cubicBezTo>
                  <a:pt x="1835" y="4393"/>
                  <a:pt x="1819" y="4411"/>
                  <a:pt x="1808" y="4425"/>
                </a:cubicBezTo>
                <a:cubicBezTo>
                  <a:pt x="1799" y="4438"/>
                  <a:pt x="1788" y="4451"/>
                  <a:pt x="1786" y="4454"/>
                </a:cubicBezTo>
                <a:cubicBezTo>
                  <a:pt x="1784" y="4457"/>
                  <a:pt x="1781" y="4462"/>
                  <a:pt x="1781" y="4465"/>
                </a:cubicBezTo>
                <a:cubicBezTo>
                  <a:pt x="1781" y="4465"/>
                  <a:pt x="1780" y="4467"/>
                  <a:pt x="1779" y="4468"/>
                </a:cubicBezTo>
                <a:cubicBezTo>
                  <a:pt x="1776" y="4470"/>
                  <a:pt x="1768" y="4480"/>
                  <a:pt x="1734" y="4531"/>
                </a:cubicBezTo>
                <a:cubicBezTo>
                  <a:pt x="1726" y="4543"/>
                  <a:pt x="1716" y="4555"/>
                  <a:pt x="1701" y="4574"/>
                </a:cubicBezTo>
                <a:cubicBezTo>
                  <a:pt x="1658" y="4631"/>
                  <a:pt x="1656" y="4633"/>
                  <a:pt x="1625" y="4654"/>
                </a:cubicBezTo>
                <a:cubicBezTo>
                  <a:pt x="1578" y="4686"/>
                  <a:pt x="1485" y="4746"/>
                  <a:pt x="1459" y="4761"/>
                </a:cubicBezTo>
                <a:cubicBezTo>
                  <a:pt x="1389" y="4801"/>
                  <a:pt x="1358" y="4836"/>
                  <a:pt x="1326" y="4908"/>
                </a:cubicBezTo>
                <a:cubicBezTo>
                  <a:pt x="1319" y="4924"/>
                  <a:pt x="1300" y="4949"/>
                  <a:pt x="1247" y="5018"/>
                </a:cubicBezTo>
                <a:cubicBezTo>
                  <a:pt x="1244" y="5022"/>
                  <a:pt x="1241" y="5025"/>
                  <a:pt x="1240" y="5025"/>
                </a:cubicBezTo>
                <a:cubicBezTo>
                  <a:pt x="1231" y="5027"/>
                  <a:pt x="1188" y="5067"/>
                  <a:pt x="1174" y="5083"/>
                </a:cubicBezTo>
                <a:cubicBezTo>
                  <a:pt x="1160" y="5100"/>
                  <a:pt x="1105" y="5177"/>
                  <a:pt x="1106" y="5186"/>
                </a:cubicBezTo>
                <a:cubicBezTo>
                  <a:pt x="1106" y="5185"/>
                  <a:pt x="1106" y="5185"/>
                  <a:pt x="1106" y="5185"/>
                </a:cubicBezTo>
                <a:cubicBezTo>
                  <a:pt x="1105" y="5186"/>
                  <a:pt x="1102" y="5191"/>
                  <a:pt x="1099" y="5197"/>
                </a:cubicBezTo>
                <a:cubicBezTo>
                  <a:pt x="1100" y="5191"/>
                  <a:pt x="1100" y="5190"/>
                  <a:pt x="1100" y="5189"/>
                </a:cubicBezTo>
                <a:cubicBezTo>
                  <a:pt x="1100" y="5184"/>
                  <a:pt x="1109" y="5148"/>
                  <a:pt x="1126" y="5088"/>
                </a:cubicBezTo>
                <a:cubicBezTo>
                  <a:pt x="1138" y="5042"/>
                  <a:pt x="1154" y="4987"/>
                  <a:pt x="1161" y="4970"/>
                </a:cubicBezTo>
                <a:cubicBezTo>
                  <a:pt x="1163" y="4966"/>
                  <a:pt x="1167" y="4954"/>
                  <a:pt x="1167" y="4950"/>
                </a:cubicBezTo>
                <a:cubicBezTo>
                  <a:pt x="1168" y="4947"/>
                  <a:pt x="1181" y="4916"/>
                  <a:pt x="1195" y="4886"/>
                </a:cubicBezTo>
                <a:cubicBezTo>
                  <a:pt x="1203" y="4868"/>
                  <a:pt x="1227" y="4827"/>
                  <a:pt x="1279" y="4739"/>
                </a:cubicBezTo>
                <a:cubicBezTo>
                  <a:pt x="1288" y="4725"/>
                  <a:pt x="1296" y="4710"/>
                  <a:pt x="1303" y="4699"/>
                </a:cubicBezTo>
                <a:cubicBezTo>
                  <a:pt x="1311" y="4684"/>
                  <a:pt x="1313" y="4681"/>
                  <a:pt x="1313" y="4680"/>
                </a:cubicBezTo>
                <a:cubicBezTo>
                  <a:pt x="1314" y="4679"/>
                  <a:pt x="1317" y="4677"/>
                  <a:pt x="1322" y="4668"/>
                </a:cubicBezTo>
                <a:cubicBezTo>
                  <a:pt x="1325" y="4662"/>
                  <a:pt x="1328" y="4658"/>
                  <a:pt x="1330" y="4657"/>
                </a:cubicBezTo>
                <a:cubicBezTo>
                  <a:pt x="1332" y="4655"/>
                  <a:pt x="1335" y="4652"/>
                  <a:pt x="1335" y="4649"/>
                </a:cubicBezTo>
                <a:cubicBezTo>
                  <a:pt x="1336" y="4646"/>
                  <a:pt x="1344" y="4631"/>
                  <a:pt x="1357" y="4608"/>
                </a:cubicBezTo>
                <a:cubicBezTo>
                  <a:pt x="1376" y="4574"/>
                  <a:pt x="1408" y="4518"/>
                  <a:pt x="1407" y="4513"/>
                </a:cubicBezTo>
                <a:cubicBezTo>
                  <a:pt x="1407" y="4514"/>
                  <a:pt x="1407" y="4514"/>
                  <a:pt x="1407" y="4514"/>
                </a:cubicBezTo>
                <a:cubicBezTo>
                  <a:pt x="1408" y="4513"/>
                  <a:pt x="1411" y="4505"/>
                  <a:pt x="1417" y="4494"/>
                </a:cubicBezTo>
                <a:cubicBezTo>
                  <a:pt x="1427" y="4476"/>
                  <a:pt x="1443" y="4443"/>
                  <a:pt x="1465" y="4392"/>
                </a:cubicBezTo>
                <a:cubicBezTo>
                  <a:pt x="1482" y="4354"/>
                  <a:pt x="1512" y="4318"/>
                  <a:pt x="1568" y="4269"/>
                </a:cubicBezTo>
                <a:cubicBezTo>
                  <a:pt x="1576" y="4262"/>
                  <a:pt x="1590" y="4250"/>
                  <a:pt x="1591" y="4247"/>
                </a:cubicBezTo>
                <a:lnTo>
                  <a:pt x="1592" y="4247"/>
                </a:lnTo>
                <a:cubicBezTo>
                  <a:pt x="1597" y="4246"/>
                  <a:pt x="1629" y="4219"/>
                  <a:pt x="1631" y="4216"/>
                </a:cubicBezTo>
                <a:cubicBezTo>
                  <a:pt x="1632" y="4216"/>
                  <a:pt x="1634" y="4214"/>
                  <a:pt x="1637" y="4212"/>
                </a:cubicBezTo>
                <a:cubicBezTo>
                  <a:pt x="1640" y="4210"/>
                  <a:pt x="1650" y="4202"/>
                  <a:pt x="1660" y="4194"/>
                </a:cubicBezTo>
                <a:cubicBezTo>
                  <a:pt x="1699" y="4163"/>
                  <a:pt x="1758" y="4119"/>
                  <a:pt x="1763" y="4116"/>
                </a:cubicBezTo>
                <a:cubicBezTo>
                  <a:pt x="1765" y="4116"/>
                  <a:pt x="1770" y="4113"/>
                  <a:pt x="1778" y="4109"/>
                </a:cubicBezTo>
                <a:cubicBezTo>
                  <a:pt x="1794" y="4101"/>
                  <a:pt x="1814" y="4093"/>
                  <a:pt x="1819" y="4092"/>
                </a:cubicBezTo>
                <a:cubicBezTo>
                  <a:pt x="1822" y="4092"/>
                  <a:pt x="1828" y="4089"/>
                  <a:pt x="1833" y="4087"/>
                </a:cubicBezTo>
                <a:cubicBezTo>
                  <a:pt x="1838" y="4084"/>
                  <a:pt x="1847" y="4080"/>
                  <a:pt x="1853" y="4078"/>
                </a:cubicBezTo>
                <a:cubicBezTo>
                  <a:pt x="1866" y="4073"/>
                  <a:pt x="1877" y="4061"/>
                  <a:pt x="1879" y="4048"/>
                </a:cubicBezTo>
                <a:cubicBezTo>
                  <a:pt x="1880" y="4040"/>
                  <a:pt x="1877" y="4032"/>
                  <a:pt x="1871" y="4028"/>
                </a:cubicBezTo>
                <a:cubicBezTo>
                  <a:pt x="1855" y="4014"/>
                  <a:pt x="1831" y="4025"/>
                  <a:pt x="1800" y="4059"/>
                </a:cubicBezTo>
                <a:cubicBezTo>
                  <a:pt x="1790" y="4069"/>
                  <a:pt x="1776" y="4082"/>
                  <a:pt x="1769" y="4086"/>
                </a:cubicBezTo>
                <a:cubicBezTo>
                  <a:pt x="1762" y="4091"/>
                  <a:pt x="1751" y="4098"/>
                  <a:pt x="1744" y="4102"/>
                </a:cubicBezTo>
                <a:cubicBezTo>
                  <a:pt x="1724" y="4115"/>
                  <a:pt x="1679" y="4148"/>
                  <a:pt x="1657" y="4166"/>
                </a:cubicBezTo>
                <a:cubicBezTo>
                  <a:pt x="1645" y="4176"/>
                  <a:pt x="1630" y="4188"/>
                  <a:pt x="1624" y="4193"/>
                </a:cubicBezTo>
                <a:cubicBezTo>
                  <a:pt x="1595" y="4215"/>
                  <a:pt x="1535" y="4267"/>
                  <a:pt x="1521" y="4281"/>
                </a:cubicBezTo>
                <a:cubicBezTo>
                  <a:pt x="1519" y="4284"/>
                  <a:pt x="1517" y="4286"/>
                  <a:pt x="1515" y="4288"/>
                </a:cubicBezTo>
                <a:cubicBezTo>
                  <a:pt x="1516" y="4287"/>
                  <a:pt x="1516" y="4286"/>
                  <a:pt x="1516" y="4285"/>
                </a:cubicBezTo>
                <a:cubicBezTo>
                  <a:pt x="1527" y="4263"/>
                  <a:pt x="1567" y="4171"/>
                  <a:pt x="1580" y="4136"/>
                </a:cubicBezTo>
                <a:cubicBezTo>
                  <a:pt x="1594" y="4097"/>
                  <a:pt x="1620" y="4009"/>
                  <a:pt x="1632" y="3954"/>
                </a:cubicBezTo>
                <a:cubicBezTo>
                  <a:pt x="1656" y="3849"/>
                  <a:pt x="1658" y="3751"/>
                  <a:pt x="1641" y="3594"/>
                </a:cubicBezTo>
                <a:cubicBezTo>
                  <a:pt x="1636" y="3549"/>
                  <a:pt x="1636" y="3545"/>
                  <a:pt x="1642" y="3508"/>
                </a:cubicBezTo>
                <a:cubicBezTo>
                  <a:pt x="1648" y="3468"/>
                  <a:pt x="1658" y="3434"/>
                  <a:pt x="1676" y="3397"/>
                </a:cubicBezTo>
                <a:cubicBezTo>
                  <a:pt x="1682" y="3384"/>
                  <a:pt x="1692" y="3362"/>
                  <a:pt x="1699" y="3347"/>
                </a:cubicBezTo>
                <a:cubicBezTo>
                  <a:pt x="1706" y="3332"/>
                  <a:pt x="1717" y="3310"/>
                  <a:pt x="1724" y="3298"/>
                </a:cubicBezTo>
                <a:cubicBezTo>
                  <a:pt x="1734" y="3281"/>
                  <a:pt x="1737" y="3276"/>
                  <a:pt x="1737" y="3275"/>
                </a:cubicBezTo>
                <a:cubicBezTo>
                  <a:pt x="1738" y="3272"/>
                  <a:pt x="1753" y="3251"/>
                  <a:pt x="1797" y="3186"/>
                </a:cubicBezTo>
                <a:cubicBezTo>
                  <a:pt x="1808" y="3170"/>
                  <a:pt x="1820" y="3152"/>
                  <a:pt x="1824" y="3146"/>
                </a:cubicBezTo>
                <a:cubicBezTo>
                  <a:pt x="1838" y="3126"/>
                  <a:pt x="1843" y="3122"/>
                  <a:pt x="1888" y="3089"/>
                </a:cubicBezTo>
                <a:cubicBezTo>
                  <a:pt x="1919" y="3066"/>
                  <a:pt x="1932" y="3058"/>
                  <a:pt x="1956" y="3047"/>
                </a:cubicBezTo>
                <a:cubicBezTo>
                  <a:pt x="2002" y="3027"/>
                  <a:pt x="2070" y="3007"/>
                  <a:pt x="2153" y="2990"/>
                </a:cubicBezTo>
                <a:cubicBezTo>
                  <a:pt x="2218" y="2977"/>
                  <a:pt x="2279" y="2955"/>
                  <a:pt x="2300" y="2936"/>
                </a:cubicBezTo>
                <a:cubicBezTo>
                  <a:pt x="2305" y="2932"/>
                  <a:pt x="2338" y="2898"/>
                  <a:pt x="2348" y="2888"/>
                </a:cubicBezTo>
                <a:cubicBezTo>
                  <a:pt x="2377" y="2858"/>
                  <a:pt x="2461" y="2822"/>
                  <a:pt x="2493" y="2827"/>
                </a:cubicBezTo>
                <a:cubicBezTo>
                  <a:pt x="2504" y="2829"/>
                  <a:pt x="2511" y="2835"/>
                  <a:pt x="2549" y="2876"/>
                </a:cubicBezTo>
                <a:cubicBezTo>
                  <a:pt x="2597" y="2929"/>
                  <a:pt x="2663" y="2982"/>
                  <a:pt x="2722" y="3014"/>
                </a:cubicBezTo>
                <a:cubicBezTo>
                  <a:pt x="2755" y="3032"/>
                  <a:pt x="2771" y="3037"/>
                  <a:pt x="2819" y="3044"/>
                </a:cubicBezTo>
                <a:cubicBezTo>
                  <a:pt x="2872" y="3052"/>
                  <a:pt x="2882" y="3055"/>
                  <a:pt x="2905" y="3071"/>
                </a:cubicBezTo>
                <a:lnTo>
                  <a:pt x="2936" y="3093"/>
                </a:lnTo>
                <a:lnTo>
                  <a:pt x="2927" y="3070"/>
                </a:lnTo>
                <a:cubicBezTo>
                  <a:pt x="2924" y="3063"/>
                  <a:pt x="2919" y="3046"/>
                  <a:pt x="2915" y="3031"/>
                </a:cubicBezTo>
                <a:cubicBezTo>
                  <a:pt x="2901" y="2981"/>
                  <a:pt x="2874" y="2926"/>
                  <a:pt x="2837" y="2872"/>
                </a:cubicBezTo>
                <a:cubicBezTo>
                  <a:pt x="2833" y="2866"/>
                  <a:pt x="2825" y="2853"/>
                  <a:pt x="2818" y="2842"/>
                </a:cubicBezTo>
                <a:cubicBezTo>
                  <a:pt x="2791" y="2798"/>
                  <a:pt x="2757" y="2761"/>
                  <a:pt x="2719" y="2733"/>
                </a:cubicBezTo>
                <a:cubicBezTo>
                  <a:pt x="2656" y="2685"/>
                  <a:pt x="2608" y="2666"/>
                  <a:pt x="2547" y="2664"/>
                </a:cubicBezTo>
                <a:cubicBezTo>
                  <a:pt x="2495" y="2662"/>
                  <a:pt x="2473" y="2666"/>
                  <a:pt x="2400" y="2688"/>
                </a:cubicBezTo>
                <a:cubicBezTo>
                  <a:pt x="2363" y="2699"/>
                  <a:pt x="2324" y="2710"/>
                  <a:pt x="2313" y="2713"/>
                </a:cubicBezTo>
                <a:cubicBezTo>
                  <a:pt x="2161" y="2749"/>
                  <a:pt x="2159" y="2749"/>
                  <a:pt x="2102" y="2785"/>
                </a:cubicBezTo>
                <a:cubicBezTo>
                  <a:pt x="2065" y="2809"/>
                  <a:pt x="2059" y="2813"/>
                  <a:pt x="2053" y="2819"/>
                </a:cubicBezTo>
                <a:cubicBezTo>
                  <a:pt x="2050" y="2822"/>
                  <a:pt x="2041" y="2829"/>
                  <a:pt x="2034" y="2835"/>
                </a:cubicBezTo>
                <a:cubicBezTo>
                  <a:pt x="2017" y="2848"/>
                  <a:pt x="1940" y="2935"/>
                  <a:pt x="1919" y="2964"/>
                </a:cubicBezTo>
                <a:cubicBezTo>
                  <a:pt x="1910" y="2976"/>
                  <a:pt x="1902" y="2988"/>
                  <a:pt x="1900" y="2991"/>
                </a:cubicBezTo>
                <a:cubicBezTo>
                  <a:pt x="1897" y="2994"/>
                  <a:pt x="1892" y="3002"/>
                  <a:pt x="1887" y="3008"/>
                </a:cubicBezTo>
                <a:cubicBezTo>
                  <a:pt x="1883" y="3015"/>
                  <a:pt x="1878" y="3021"/>
                  <a:pt x="1876" y="3023"/>
                </a:cubicBezTo>
                <a:cubicBezTo>
                  <a:pt x="1870" y="3031"/>
                  <a:pt x="1839" y="3078"/>
                  <a:pt x="1835" y="3087"/>
                </a:cubicBezTo>
                <a:cubicBezTo>
                  <a:pt x="1833" y="3092"/>
                  <a:pt x="1827" y="3101"/>
                  <a:pt x="1822" y="3108"/>
                </a:cubicBezTo>
                <a:cubicBezTo>
                  <a:pt x="1818" y="3115"/>
                  <a:pt x="1812" y="3124"/>
                  <a:pt x="1810" y="3128"/>
                </a:cubicBezTo>
                <a:cubicBezTo>
                  <a:pt x="1807" y="3132"/>
                  <a:pt x="1803" y="3138"/>
                  <a:pt x="1802" y="3140"/>
                </a:cubicBezTo>
                <a:cubicBezTo>
                  <a:pt x="1799" y="3143"/>
                  <a:pt x="1793" y="3153"/>
                  <a:pt x="1786" y="3162"/>
                </a:cubicBezTo>
                <a:cubicBezTo>
                  <a:pt x="1780" y="3172"/>
                  <a:pt x="1773" y="3182"/>
                  <a:pt x="1770" y="3186"/>
                </a:cubicBezTo>
                <a:cubicBezTo>
                  <a:pt x="1748" y="3216"/>
                  <a:pt x="1726" y="3249"/>
                  <a:pt x="1714" y="3270"/>
                </a:cubicBezTo>
                <a:cubicBezTo>
                  <a:pt x="1688" y="3316"/>
                  <a:pt x="1687" y="3319"/>
                  <a:pt x="1649" y="3401"/>
                </a:cubicBezTo>
                <a:cubicBezTo>
                  <a:pt x="1634" y="3435"/>
                  <a:pt x="1622" y="3475"/>
                  <a:pt x="1619" y="3500"/>
                </a:cubicBezTo>
                <a:cubicBezTo>
                  <a:pt x="1618" y="3508"/>
                  <a:pt x="1617" y="3515"/>
                  <a:pt x="1617" y="3517"/>
                </a:cubicBezTo>
                <a:cubicBezTo>
                  <a:pt x="1617" y="3517"/>
                  <a:pt x="1617" y="3519"/>
                  <a:pt x="1617" y="3520"/>
                </a:cubicBezTo>
                <a:cubicBezTo>
                  <a:pt x="1616" y="3519"/>
                  <a:pt x="1616" y="3517"/>
                  <a:pt x="1616" y="3516"/>
                </a:cubicBezTo>
                <a:cubicBezTo>
                  <a:pt x="1613" y="3505"/>
                  <a:pt x="1596" y="3454"/>
                  <a:pt x="1587" y="3430"/>
                </a:cubicBezTo>
                <a:cubicBezTo>
                  <a:pt x="1580" y="3412"/>
                  <a:pt x="1573" y="3389"/>
                  <a:pt x="1565" y="3359"/>
                </a:cubicBezTo>
                <a:cubicBezTo>
                  <a:pt x="1559" y="3335"/>
                  <a:pt x="1547" y="3252"/>
                  <a:pt x="1545" y="3218"/>
                </a:cubicBezTo>
                <a:lnTo>
                  <a:pt x="1543" y="3188"/>
                </a:lnTo>
                <a:lnTo>
                  <a:pt x="1557" y="3159"/>
                </a:lnTo>
                <a:cubicBezTo>
                  <a:pt x="1580" y="3110"/>
                  <a:pt x="1582" y="3107"/>
                  <a:pt x="1608" y="3064"/>
                </a:cubicBezTo>
                <a:cubicBezTo>
                  <a:pt x="1644" y="3004"/>
                  <a:pt x="1683" y="2946"/>
                  <a:pt x="1699" y="2929"/>
                </a:cubicBezTo>
                <a:cubicBezTo>
                  <a:pt x="1703" y="2925"/>
                  <a:pt x="1715" y="2916"/>
                  <a:pt x="1725" y="2911"/>
                </a:cubicBezTo>
                <a:cubicBezTo>
                  <a:pt x="1759" y="2891"/>
                  <a:pt x="1775" y="2863"/>
                  <a:pt x="1764" y="2840"/>
                </a:cubicBezTo>
                <a:cubicBezTo>
                  <a:pt x="1757" y="2826"/>
                  <a:pt x="1747" y="2822"/>
                  <a:pt x="1732" y="2826"/>
                </a:cubicBezTo>
                <a:cubicBezTo>
                  <a:pt x="1714" y="2831"/>
                  <a:pt x="1702" y="2847"/>
                  <a:pt x="1689" y="2885"/>
                </a:cubicBezTo>
                <a:cubicBezTo>
                  <a:pt x="1681" y="2909"/>
                  <a:pt x="1674" y="2922"/>
                  <a:pt x="1660" y="2941"/>
                </a:cubicBezTo>
                <a:cubicBezTo>
                  <a:pt x="1625" y="2988"/>
                  <a:pt x="1570" y="3076"/>
                  <a:pt x="1553" y="3113"/>
                </a:cubicBezTo>
                <a:cubicBezTo>
                  <a:pt x="1550" y="3120"/>
                  <a:pt x="1544" y="3131"/>
                  <a:pt x="1541" y="3137"/>
                </a:cubicBezTo>
                <a:lnTo>
                  <a:pt x="1540" y="3139"/>
                </a:lnTo>
                <a:lnTo>
                  <a:pt x="1539" y="3123"/>
                </a:lnTo>
                <a:cubicBezTo>
                  <a:pt x="1537" y="3107"/>
                  <a:pt x="1536" y="3091"/>
                  <a:pt x="1535" y="3087"/>
                </a:cubicBezTo>
                <a:cubicBezTo>
                  <a:pt x="1535" y="3083"/>
                  <a:pt x="1532" y="3050"/>
                  <a:pt x="1528" y="3015"/>
                </a:cubicBezTo>
                <a:cubicBezTo>
                  <a:pt x="1525" y="2980"/>
                  <a:pt x="1521" y="2945"/>
                  <a:pt x="1519" y="2938"/>
                </a:cubicBezTo>
                <a:cubicBezTo>
                  <a:pt x="1517" y="2931"/>
                  <a:pt x="1516" y="2922"/>
                  <a:pt x="1516" y="2917"/>
                </a:cubicBezTo>
                <a:cubicBezTo>
                  <a:pt x="1516" y="2912"/>
                  <a:pt x="1517" y="2895"/>
                  <a:pt x="1517" y="2882"/>
                </a:cubicBezTo>
                <a:cubicBezTo>
                  <a:pt x="1517" y="2868"/>
                  <a:pt x="1518" y="2847"/>
                  <a:pt x="1519" y="2835"/>
                </a:cubicBezTo>
                <a:cubicBezTo>
                  <a:pt x="1520" y="2824"/>
                  <a:pt x="1520" y="2806"/>
                  <a:pt x="1521" y="2798"/>
                </a:cubicBezTo>
                <a:cubicBezTo>
                  <a:pt x="1521" y="2789"/>
                  <a:pt x="1522" y="2768"/>
                  <a:pt x="1524" y="2753"/>
                </a:cubicBezTo>
                <a:cubicBezTo>
                  <a:pt x="1528" y="2706"/>
                  <a:pt x="1529" y="2697"/>
                  <a:pt x="1529" y="2691"/>
                </a:cubicBezTo>
                <a:cubicBezTo>
                  <a:pt x="1529" y="2688"/>
                  <a:pt x="1530" y="2683"/>
                  <a:pt x="1531" y="2681"/>
                </a:cubicBezTo>
                <a:cubicBezTo>
                  <a:pt x="1532" y="2678"/>
                  <a:pt x="1533" y="2670"/>
                  <a:pt x="1533" y="2664"/>
                </a:cubicBezTo>
                <a:cubicBezTo>
                  <a:pt x="1535" y="2634"/>
                  <a:pt x="1539" y="2617"/>
                  <a:pt x="1540" y="2614"/>
                </a:cubicBezTo>
                <a:cubicBezTo>
                  <a:pt x="1542" y="2611"/>
                  <a:pt x="1544" y="2602"/>
                  <a:pt x="1545" y="2597"/>
                </a:cubicBezTo>
                <a:cubicBezTo>
                  <a:pt x="1546" y="2582"/>
                  <a:pt x="1562" y="2531"/>
                  <a:pt x="1570" y="2515"/>
                </a:cubicBezTo>
                <a:cubicBezTo>
                  <a:pt x="1580" y="2494"/>
                  <a:pt x="1584" y="2486"/>
                  <a:pt x="1602" y="2460"/>
                </a:cubicBezTo>
                <a:cubicBezTo>
                  <a:pt x="1641" y="2404"/>
                  <a:pt x="1682" y="2367"/>
                  <a:pt x="1783" y="2299"/>
                </a:cubicBezTo>
                <a:cubicBezTo>
                  <a:pt x="1819" y="2274"/>
                  <a:pt x="1849" y="2251"/>
                  <a:pt x="1858" y="2242"/>
                </a:cubicBezTo>
                <a:cubicBezTo>
                  <a:pt x="1860" y="2240"/>
                  <a:pt x="1867" y="2232"/>
                  <a:pt x="1873" y="2225"/>
                </a:cubicBezTo>
                <a:cubicBezTo>
                  <a:pt x="1889" y="2209"/>
                  <a:pt x="1898" y="2197"/>
                  <a:pt x="1919" y="2168"/>
                </a:cubicBezTo>
                <a:cubicBezTo>
                  <a:pt x="1927" y="2157"/>
                  <a:pt x="1942" y="2132"/>
                  <a:pt x="1953" y="2115"/>
                </a:cubicBezTo>
                <a:cubicBezTo>
                  <a:pt x="1975" y="2079"/>
                  <a:pt x="1976" y="2075"/>
                  <a:pt x="1976" y="2073"/>
                </a:cubicBezTo>
                <a:cubicBezTo>
                  <a:pt x="1976" y="2073"/>
                  <a:pt x="1977" y="2071"/>
                  <a:pt x="1978" y="2070"/>
                </a:cubicBezTo>
                <a:cubicBezTo>
                  <a:pt x="1980" y="2067"/>
                  <a:pt x="1993" y="2045"/>
                  <a:pt x="2005" y="2025"/>
                </a:cubicBezTo>
                <a:cubicBezTo>
                  <a:pt x="2018" y="2003"/>
                  <a:pt x="2035" y="1974"/>
                  <a:pt x="2042" y="1961"/>
                </a:cubicBezTo>
                <a:cubicBezTo>
                  <a:pt x="2061" y="1929"/>
                  <a:pt x="2065" y="1917"/>
                  <a:pt x="2072" y="1870"/>
                </a:cubicBezTo>
                <a:cubicBezTo>
                  <a:pt x="2077" y="1829"/>
                  <a:pt x="2086" y="1791"/>
                  <a:pt x="2102" y="1738"/>
                </a:cubicBezTo>
                <a:cubicBezTo>
                  <a:pt x="2107" y="1724"/>
                  <a:pt x="2112" y="1705"/>
                  <a:pt x="2114" y="1695"/>
                </a:cubicBezTo>
                <a:cubicBezTo>
                  <a:pt x="2115" y="1686"/>
                  <a:pt x="2120" y="1667"/>
                  <a:pt x="2125" y="1652"/>
                </a:cubicBezTo>
                <a:cubicBezTo>
                  <a:pt x="2133" y="1624"/>
                  <a:pt x="2139" y="1617"/>
                  <a:pt x="2165" y="1610"/>
                </a:cubicBezTo>
                <a:cubicBezTo>
                  <a:pt x="2178" y="1607"/>
                  <a:pt x="2180" y="1607"/>
                  <a:pt x="2199" y="1614"/>
                </a:cubicBezTo>
                <a:cubicBezTo>
                  <a:pt x="2211" y="1619"/>
                  <a:pt x="2220" y="1624"/>
                  <a:pt x="2222" y="1626"/>
                </a:cubicBezTo>
                <a:cubicBezTo>
                  <a:pt x="2224" y="1628"/>
                  <a:pt x="2228" y="1631"/>
                  <a:pt x="2231" y="1631"/>
                </a:cubicBezTo>
                <a:cubicBezTo>
                  <a:pt x="2233" y="1632"/>
                  <a:pt x="2238" y="1637"/>
                  <a:pt x="2245" y="1645"/>
                </a:cubicBezTo>
                <a:cubicBezTo>
                  <a:pt x="2259" y="1665"/>
                  <a:pt x="2265" y="1665"/>
                  <a:pt x="2267" y="1665"/>
                </a:cubicBezTo>
                <a:cubicBezTo>
                  <a:pt x="2269" y="1665"/>
                  <a:pt x="2271" y="1664"/>
                  <a:pt x="2272" y="1663"/>
                </a:cubicBezTo>
                <a:cubicBezTo>
                  <a:pt x="2277" y="1658"/>
                  <a:pt x="2281" y="1622"/>
                  <a:pt x="2280" y="1609"/>
                </a:cubicBezTo>
                <a:cubicBezTo>
                  <a:pt x="2279" y="1585"/>
                  <a:pt x="2266" y="1553"/>
                  <a:pt x="2252" y="1541"/>
                </a:cubicBezTo>
                <a:cubicBezTo>
                  <a:pt x="2236" y="1527"/>
                  <a:pt x="2217" y="1525"/>
                  <a:pt x="2160" y="1528"/>
                </a:cubicBezTo>
                <a:cubicBezTo>
                  <a:pt x="2067" y="1534"/>
                  <a:pt x="2052" y="1540"/>
                  <a:pt x="1972" y="1597"/>
                </a:cubicBezTo>
                <a:cubicBezTo>
                  <a:pt x="1966" y="1601"/>
                  <a:pt x="1951" y="1611"/>
                  <a:pt x="1937" y="1620"/>
                </a:cubicBezTo>
                <a:cubicBezTo>
                  <a:pt x="1909" y="1638"/>
                  <a:pt x="1893" y="1652"/>
                  <a:pt x="1860" y="1689"/>
                </a:cubicBezTo>
                <a:cubicBezTo>
                  <a:pt x="1824" y="1732"/>
                  <a:pt x="1803" y="1770"/>
                  <a:pt x="1784" y="1830"/>
                </a:cubicBezTo>
                <a:cubicBezTo>
                  <a:pt x="1780" y="1844"/>
                  <a:pt x="1775" y="1859"/>
                  <a:pt x="1774" y="1862"/>
                </a:cubicBezTo>
                <a:cubicBezTo>
                  <a:pt x="1772" y="1865"/>
                  <a:pt x="1768" y="1882"/>
                  <a:pt x="1763" y="1899"/>
                </a:cubicBezTo>
                <a:cubicBezTo>
                  <a:pt x="1758" y="1916"/>
                  <a:pt x="1751" y="1940"/>
                  <a:pt x="1746" y="1952"/>
                </a:cubicBezTo>
                <a:cubicBezTo>
                  <a:pt x="1733" y="1991"/>
                  <a:pt x="1722" y="2058"/>
                  <a:pt x="1721" y="2111"/>
                </a:cubicBezTo>
                <a:cubicBezTo>
                  <a:pt x="1720" y="2156"/>
                  <a:pt x="1719" y="2169"/>
                  <a:pt x="1714" y="2191"/>
                </a:cubicBezTo>
                <a:cubicBezTo>
                  <a:pt x="1707" y="2221"/>
                  <a:pt x="1705" y="2227"/>
                  <a:pt x="1689" y="2256"/>
                </a:cubicBezTo>
                <a:cubicBezTo>
                  <a:pt x="1681" y="2270"/>
                  <a:pt x="1667" y="2297"/>
                  <a:pt x="1657" y="2317"/>
                </a:cubicBezTo>
                <a:cubicBezTo>
                  <a:pt x="1647" y="2336"/>
                  <a:pt x="1636" y="2358"/>
                  <a:pt x="1631" y="2366"/>
                </a:cubicBezTo>
                <a:cubicBezTo>
                  <a:pt x="1626" y="2374"/>
                  <a:pt x="1615" y="2394"/>
                  <a:pt x="1605" y="2411"/>
                </a:cubicBezTo>
                <a:cubicBezTo>
                  <a:pt x="1595" y="2428"/>
                  <a:pt x="1582" y="2448"/>
                  <a:pt x="1577" y="2455"/>
                </a:cubicBezTo>
                <a:cubicBezTo>
                  <a:pt x="1567" y="2471"/>
                  <a:pt x="1552" y="2497"/>
                  <a:pt x="1547" y="2511"/>
                </a:cubicBezTo>
                <a:cubicBezTo>
                  <a:pt x="1550" y="2479"/>
                  <a:pt x="1544" y="2361"/>
                  <a:pt x="1539" y="2334"/>
                </a:cubicBezTo>
                <a:cubicBezTo>
                  <a:pt x="1537" y="2324"/>
                  <a:pt x="1534" y="2306"/>
                  <a:pt x="1532" y="2296"/>
                </a:cubicBezTo>
                <a:cubicBezTo>
                  <a:pt x="1531" y="2285"/>
                  <a:pt x="1529" y="2272"/>
                  <a:pt x="1528" y="2266"/>
                </a:cubicBezTo>
                <a:cubicBezTo>
                  <a:pt x="1526" y="2260"/>
                  <a:pt x="1524" y="2249"/>
                  <a:pt x="1523" y="2241"/>
                </a:cubicBezTo>
                <a:cubicBezTo>
                  <a:pt x="1522" y="2233"/>
                  <a:pt x="1519" y="2219"/>
                  <a:pt x="1518" y="2211"/>
                </a:cubicBezTo>
                <a:cubicBezTo>
                  <a:pt x="1514" y="2188"/>
                  <a:pt x="1500" y="2130"/>
                  <a:pt x="1494" y="2112"/>
                </a:cubicBezTo>
                <a:cubicBezTo>
                  <a:pt x="1486" y="2084"/>
                  <a:pt x="1476" y="2044"/>
                  <a:pt x="1475" y="2031"/>
                </a:cubicBezTo>
                <a:cubicBezTo>
                  <a:pt x="1472" y="1982"/>
                  <a:pt x="1479" y="1950"/>
                  <a:pt x="1502" y="1899"/>
                </a:cubicBezTo>
                <a:cubicBezTo>
                  <a:pt x="1516" y="1870"/>
                  <a:pt x="1520" y="1853"/>
                  <a:pt x="1522" y="1827"/>
                </a:cubicBezTo>
                <a:cubicBezTo>
                  <a:pt x="1526" y="1753"/>
                  <a:pt x="1557" y="1664"/>
                  <a:pt x="1607" y="1578"/>
                </a:cubicBezTo>
                <a:cubicBezTo>
                  <a:pt x="1612" y="1570"/>
                  <a:pt x="1621" y="1554"/>
                  <a:pt x="1621" y="1551"/>
                </a:cubicBezTo>
                <a:lnTo>
                  <a:pt x="1621" y="1550"/>
                </a:lnTo>
                <a:cubicBezTo>
                  <a:pt x="1629" y="1547"/>
                  <a:pt x="1657" y="1484"/>
                  <a:pt x="1664" y="1461"/>
                </a:cubicBezTo>
                <a:cubicBezTo>
                  <a:pt x="1677" y="1420"/>
                  <a:pt x="1692" y="1341"/>
                  <a:pt x="1693" y="1303"/>
                </a:cubicBezTo>
                <a:cubicBezTo>
                  <a:pt x="1693" y="1284"/>
                  <a:pt x="1693" y="1239"/>
                  <a:pt x="1691" y="1202"/>
                </a:cubicBezTo>
                <a:cubicBezTo>
                  <a:pt x="1685" y="1052"/>
                  <a:pt x="1685" y="1047"/>
                  <a:pt x="1691" y="1006"/>
                </a:cubicBezTo>
                <a:cubicBezTo>
                  <a:pt x="1698" y="954"/>
                  <a:pt x="1712" y="898"/>
                  <a:pt x="1756" y="745"/>
                </a:cubicBezTo>
                <a:cubicBezTo>
                  <a:pt x="1789" y="632"/>
                  <a:pt x="1794" y="585"/>
                  <a:pt x="1788" y="478"/>
                </a:cubicBezTo>
                <a:cubicBezTo>
                  <a:pt x="1784" y="414"/>
                  <a:pt x="1778" y="351"/>
                  <a:pt x="1773" y="326"/>
                </a:cubicBezTo>
                <a:cubicBezTo>
                  <a:pt x="1772" y="321"/>
                  <a:pt x="1769" y="301"/>
                  <a:pt x="1765" y="282"/>
                </a:cubicBezTo>
                <a:cubicBezTo>
                  <a:pt x="1763" y="264"/>
                  <a:pt x="1759" y="244"/>
                  <a:pt x="1759" y="241"/>
                </a:cubicBezTo>
                <a:cubicBezTo>
                  <a:pt x="1758" y="238"/>
                  <a:pt x="1756" y="227"/>
                  <a:pt x="1754" y="216"/>
                </a:cubicBezTo>
                <a:cubicBezTo>
                  <a:pt x="1753" y="208"/>
                  <a:pt x="1751" y="195"/>
                  <a:pt x="1749" y="193"/>
                </a:cubicBezTo>
                <a:cubicBezTo>
                  <a:pt x="1750" y="193"/>
                  <a:pt x="1750" y="193"/>
                  <a:pt x="1750" y="193"/>
                </a:cubicBezTo>
                <a:cubicBezTo>
                  <a:pt x="1749" y="192"/>
                  <a:pt x="1747" y="182"/>
                  <a:pt x="1745" y="167"/>
                </a:cubicBezTo>
                <a:cubicBezTo>
                  <a:pt x="1744" y="155"/>
                  <a:pt x="1741" y="140"/>
                  <a:pt x="1740" y="137"/>
                </a:cubicBezTo>
                <a:cubicBezTo>
                  <a:pt x="1739" y="134"/>
                  <a:pt x="1732" y="92"/>
                  <a:pt x="1726" y="44"/>
                </a:cubicBezTo>
                <a:cubicBezTo>
                  <a:pt x="1720" y="7"/>
                  <a:pt x="1717" y="2"/>
                  <a:pt x="1714" y="0"/>
                </a:cubicBezTo>
                <a:cubicBezTo>
                  <a:pt x="1713" y="0"/>
                  <a:pt x="1712" y="0"/>
                  <a:pt x="1711" y="0"/>
                </a:cubicBezTo>
                <a:cubicBezTo>
                  <a:pt x="1708" y="2"/>
                  <a:pt x="1702" y="14"/>
                  <a:pt x="1695" y="37"/>
                </a:cubicBezTo>
                <a:cubicBezTo>
                  <a:pt x="1689" y="57"/>
                  <a:pt x="1682" y="86"/>
                  <a:pt x="1680" y="101"/>
                </a:cubicBezTo>
                <a:cubicBezTo>
                  <a:pt x="1679" y="116"/>
                  <a:pt x="1676" y="135"/>
                  <a:pt x="1674" y="143"/>
                </a:cubicBezTo>
                <a:cubicBezTo>
                  <a:pt x="1672" y="151"/>
                  <a:pt x="1670" y="161"/>
                  <a:pt x="1669" y="164"/>
                </a:cubicBezTo>
                <a:cubicBezTo>
                  <a:pt x="1669" y="168"/>
                  <a:pt x="1664" y="190"/>
                  <a:pt x="1659" y="213"/>
                </a:cubicBezTo>
                <a:cubicBezTo>
                  <a:pt x="1643" y="285"/>
                  <a:pt x="1642" y="289"/>
                  <a:pt x="1594" y="396"/>
                </a:cubicBezTo>
                <a:cubicBezTo>
                  <a:pt x="1576" y="435"/>
                  <a:pt x="1554" y="483"/>
                  <a:pt x="1549" y="493"/>
                </a:cubicBezTo>
                <a:cubicBezTo>
                  <a:pt x="1547" y="496"/>
                  <a:pt x="1544" y="502"/>
                  <a:pt x="1541" y="508"/>
                </a:cubicBezTo>
                <a:cubicBezTo>
                  <a:pt x="1538" y="514"/>
                  <a:pt x="1518" y="550"/>
                  <a:pt x="1495" y="588"/>
                </a:cubicBezTo>
                <a:cubicBezTo>
                  <a:pt x="1473" y="627"/>
                  <a:pt x="1448" y="671"/>
                  <a:pt x="1441" y="686"/>
                </a:cubicBezTo>
                <a:cubicBezTo>
                  <a:pt x="1433" y="702"/>
                  <a:pt x="1417" y="733"/>
                  <a:pt x="1405" y="756"/>
                </a:cubicBezTo>
                <a:cubicBezTo>
                  <a:pt x="1394" y="778"/>
                  <a:pt x="1381" y="805"/>
                  <a:pt x="1376" y="813"/>
                </a:cubicBezTo>
                <a:cubicBezTo>
                  <a:pt x="1372" y="822"/>
                  <a:pt x="1366" y="833"/>
                  <a:pt x="1364" y="838"/>
                </a:cubicBezTo>
                <a:cubicBezTo>
                  <a:pt x="1350" y="864"/>
                  <a:pt x="1319" y="941"/>
                  <a:pt x="1311" y="966"/>
                </a:cubicBezTo>
                <a:cubicBezTo>
                  <a:pt x="1294" y="1023"/>
                  <a:pt x="1289" y="1056"/>
                  <a:pt x="1289" y="1107"/>
                </a:cubicBezTo>
                <a:cubicBezTo>
                  <a:pt x="1289" y="1156"/>
                  <a:pt x="1295" y="1250"/>
                  <a:pt x="1300" y="1272"/>
                </a:cubicBezTo>
                <a:cubicBezTo>
                  <a:pt x="1303" y="1284"/>
                  <a:pt x="1306" y="1298"/>
                  <a:pt x="1307" y="1305"/>
                </a:cubicBezTo>
                <a:cubicBezTo>
                  <a:pt x="1308" y="1311"/>
                  <a:pt x="1310" y="1319"/>
                  <a:pt x="1311" y="1322"/>
                </a:cubicBezTo>
                <a:cubicBezTo>
                  <a:pt x="1312" y="1324"/>
                  <a:pt x="1314" y="1329"/>
                  <a:pt x="1315" y="1333"/>
                </a:cubicBezTo>
                <a:cubicBezTo>
                  <a:pt x="1317" y="1343"/>
                  <a:pt x="1334" y="1386"/>
                  <a:pt x="1338" y="1394"/>
                </a:cubicBezTo>
                <a:cubicBezTo>
                  <a:pt x="1339" y="1396"/>
                  <a:pt x="1344" y="1408"/>
                  <a:pt x="1349" y="1421"/>
                </a:cubicBezTo>
                <a:cubicBezTo>
                  <a:pt x="1353" y="1433"/>
                  <a:pt x="1360" y="1454"/>
                  <a:pt x="1365" y="1465"/>
                </a:cubicBezTo>
                <a:cubicBezTo>
                  <a:pt x="1393" y="1541"/>
                  <a:pt x="1401" y="1566"/>
                  <a:pt x="1402" y="1592"/>
                </a:cubicBezTo>
                <a:cubicBezTo>
                  <a:pt x="1403" y="1624"/>
                  <a:pt x="1403" y="1677"/>
                  <a:pt x="1402" y="1682"/>
                </a:cubicBezTo>
                <a:cubicBezTo>
                  <a:pt x="1399" y="1692"/>
                  <a:pt x="1410" y="1846"/>
                  <a:pt x="1415" y="1879"/>
                </a:cubicBezTo>
                <a:cubicBezTo>
                  <a:pt x="1421" y="1916"/>
                  <a:pt x="1436" y="1996"/>
                  <a:pt x="1440" y="2003"/>
                </a:cubicBezTo>
                <a:cubicBezTo>
                  <a:pt x="1441" y="2005"/>
                  <a:pt x="1441" y="2008"/>
                  <a:pt x="1441" y="2008"/>
                </a:cubicBezTo>
                <a:cubicBezTo>
                  <a:pt x="1441" y="2011"/>
                  <a:pt x="1446" y="2027"/>
                  <a:pt x="1448" y="2036"/>
                </a:cubicBezTo>
                <a:cubicBezTo>
                  <a:pt x="1452" y="2049"/>
                  <a:pt x="1457" y="2065"/>
                  <a:pt x="1458" y="2071"/>
                </a:cubicBezTo>
                <a:cubicBezTo>
                  <a:pt x="1461" y="2087"/>
                  <a:pt x="1471" y="2124"/>
                  <a:pt x="1479" y="2152"/>
                </a:cubicBezTo>
                <a:cubicBezTo>
                  <a:pt x="1487" y="2177"/>
                  <a:pt x="1494" y="2210"/>
                  <a:pt x="1504" y="2274"/>
                </a:cubicBezTo>
                <a:cubicBezTo>
                  <a:pt x="1505" y="2285"/>
                  <a:pt x="1508" y="2302"/>
                  <a:pt x="1511" y="2311"/>
                </a:cubicBezTo>
                <a:cubicBezTo>
                  <a:pt x="1516" y="2335"/>
                  <a:pt x="1526" y="2466"/>
                  <a:pt x="1524" y="2495"/>
                </a:cubicBezTo>
                <a:cubicBezTo>
                  <a:pt x="1521" y="2562"/>
                  <a:pt x="1518" y="2599"/>
                  <a:pt x="1516" y="2608"/>
                </a:cubicBezTo>
                <a:cubicBezTo>
                  <a:pt x="1515" y="2614"/>
                  <a:pt x="1514" y="2624"/>
                  <a:pt x="1513" y="2629"/>
                </a:cubicBezTo>
                <a:cubicBezTo>
                  <a:pt x="1513" y="2635"/>
                  <a:pt x="1511" y="2647"/>
                  <a:pt x="1510" y="2656"/>
                </a:cubicBezTo>
                <a:cubicBezTo>
                  <a:pt x="1502" y="2720"/>
                  <a:pt x="1500" y="2745"/>
                  <a:pt x="1498" y="2783"/>
                </a:cubicBezTo>
                <a:cubicBezTo>
                  <a:pt x="1497" y="2813"/>
                  <a:pt x="1496" y="2841"/>
                  <a:pt x="1495" y="2854"/>
                </a:cubicBezTo>
                <a:cubicBezTo>
                  <a:pt x="1491" y="2848"/>
                  <a:pt x="1484" y="2838"/>
                  <a:pt x="1476" y="2824"/>
                </a:cubicBezTo>
                <a:cubicBezTo>
                  <a:pt x="1438" y="2760"/>
                  <a:pt x="1401" y="2715"/>
                  <a:pt x="1317" y="2632"/>
                </a:cubicBezTo>
                <a:cubicBezTo>
                  <a:pt x="1307" y="2622"/>
                  <a:pt x="1294" y="2609"/>
                  <a:pt x="1288" y="2602"/>
                </a:cubicBezTo>
                <a:cubicBezTo>
                  <a:pt x="1276" y="2589"/>
                  <a:pt x="1235" y="2559"/>
                  <a:pt x="1204" y="2538"/>
                </a:cubicBezTo>
                <a:cubicBezTo>
                  <a:pt x="1183" y="2524"/>
                  <a:pt x="1135" y="2491"/>
                  <a:pt x="1126" y="2491"/>
                </a:cubicBezTo>
                <a:lnTo>
                  <a:pt x="1126" y="2491"/>
                </a:lnTo>
                <a:cubicBezTo>
                  <a:pt x="1126" y="2488"/>
                  <a:pt x="1120" y="2484"/>
                  <a:pt x="1067" y="2462"/>
                </a:cubicBezTo>
                <a:cubicBezTo>
                  <a:pt x="1031" y="2448"/>
                  <a:pt x="996" y="2435"/>
                  <a:pt x="977" y="2429"/>
                </a:cubicBezTo>
                <a:cubicBezTo>
                  <a:pt x="934" y="2416"/>
                  <a:pt x="905" y="2410"/>
                  <a:pt x="856" y="2404"/>
                </a:cubicBezTo>
                <a:cubicBezTo>
                  <a:pt x="812" y="2398"/>
                  <a:pt x="700" y="2405"/>
                  <a:pt x="652" y="2417"/>
                </a:cubicBezTo>
                <a:cubicBezTo>
                  <a:pt x="569" y="2437"/>
                  <a:pt x="518" y="2468"/>
                  <a:pt x="476" y="2522"/>
                </a:cubicBezTo>
                <a:cubicBezTo>
                  <a:pt x="451" y="2554"/>
                  <a:pt x="405" y="2605"/>
                  <a:pt x="384" y="2625"/>
                </a:cubicBezTo>
                <a:cubicBezTo>
                  <a:pt x="375" y="2634"/>
                  <a:pt x="348" y="2662"/>
                  <a:pt x="325" y="2687"/>
                </a:cubicBezTo>
                <a:cubicBezTo>
                  <a:pt x="301" y="2713"/>
                  <a:pt x="268" y="2748"/>
                  <a:pt x="250" y="2767"/>
                </a:cubicBezTo>
                <a:cubicBezTo>
                  <a:pt x="188" y="2831"/>
                  <a:pt x="147" y="2885"/>
                  <a:pt x="122" y="2936"/>
                </a:cubicBezTo>
                <a:cubicBezTo>
                  <a:pt x="88" y="3003"/>
                  <a:pt x="72" y="3059"/>
                  <a:pt x="68" y="3117"/>
                </a:cubicBezTo>
                <a:cubicBezTo>
                  <a:pt x="67" y="3129"/>
                  <a:pt x="62" y="3192"/>
                  <a:pt x="58" y="3242"/>
                </a:cubicBezTo>
                <a:cubicBezTo>
                  <a:pt x="55" y="3276"/>
                  <a:pt x="58" y="3311"/>
                  <a:pt x="67" y="3337"/>
                </a:cubicBezTo>
                <a:cubicBezTo>
                  <a:pt x="77" y="3368"/>
                  <a:pt x="87" y="3394"/>
                  <a:pt x="96" y="3409"/>
                </a:cubicBezTo>
                <a:cubicBezTo>
                  <a:pt x="100" y="3415"/>
                  <a:pt x="108" y="3430"/>
                  <a:pt x="115" y="3441"/>
                </a:cubicBezTo>
                <a:cubicBezTo>
                  <a:pt x="122" y="3453"/>
                  <a:pt x="138" y="3482"/>
                  <a:pt x="152" y="3505"/>
                </a:cubicBezTo>
                <a:cubicBezTo>
                  <a:pt x="165" y="3528"/>
                  <a:pt x="183" y="3562"/>
                  <a:pt x="192" y="3582"/>
                </a:cubicBezTo>
                <a:cubicBezTo>
                  <a:pt x="209" y="3618"/>
                  <a:pt x="210" y="3620"/>
                  <a:pt x="226" y="3647"/>
                </a:cubicBezTo>
                <a:cubicBezTo>
                  <a:pt x="245" y="3678"/>
                  <a:pt x="247" y="3681"/>
                  <a:pt x="251" y="3685"/>
                </a:cubicBezTo>
                <a:cubicBezTo>
                  <a:pt x="253" y="3686"/>
                  <a:pt x="255" y="3690"/>
                  <a:pt x="256" y="3693"/>
                </a:cubicBezTo>
                <a:cubicBezTo>
                  <a:pt x="257" y="3696"/>
                  <a:pt x="260" y="3701"/>
                  <a:pt x="264" y="3701"/>
                </a:cubicBezTo>
                <a:lnTo>
                  <a:pt x="264" y="3701"/>
                </a:lnTo>
                <a:cubicBezTo>
                  <a:pt x="264" y="3706"/>
                  <a:pt x="290" y="3737"/>
                  <a:pt x="294" y="3740"/>
                </a:cubicBezTo>
                <a:cubicBezTo>
                  <a:pt x="295" y="3741"/>
                  <a:pt x="300" y="3746"/>
                  <a:pt x="306" y="3754"/>
                </a:cubicBezTo>
                <a:cubicBezTo>
                  <a:pt x="315" y="3764"/>
                  <a:pt x="340" y="3791"/>
                  <a:pt x="348" y="3791"/>
                </a:cubicBezTo>
                <a:cubicBezTo>
                  <a:pt x="350" y="3791"/>
                  <a:pt x="351" y="3790"/>
                  <a:pt x="352" y="3789"/>
                </a:cubicBezTo>
                <a:cubicBezTo>
                  <a:pt x="353" y="3788"/>
                  <a:pt x="354" y="3787"/>
                  <a:pt x="353" y="3767"/>
                </a:cubicBezTo>
                <a:cubicBezTo>
                  <a:pt x="353" y="3755"/>
                  <a:pt x="352" y="3739"/>
                  <a:pt x="351" y="3723"/>
                </a:cubicBezTo>
                <a:cubicBezTo>
                  <a:pt x="347" y="3667"/>
                  <a:pt x="346" y="3657"/>
                  <a:pt x="337" y="3628"/>
                </a:cubicBezTo>
                <a:cubicBezTo>
                  <a:pt x="332" y="3610"/>
                  <a:pt x="325" y="3588"/>
                  <a:pt x="323" y="3578"/>
                </a:cubicBezTo>
                <a:cubicBezTo>
                  <a:pt x="304" y="3499"/>
                  <a:pt x="289" y="3313"/>
                  <a:pt x="296" y="3253"/>
                </a:cubicBezTo>
                <a:cubicBezTo>
                  <a:pt x="296" y="3248"/>
                  <a:pt x="297" y="3240"/>
                  <a:pt x="298" y="3234"/>
                </a:cubicBezTo>
                <a:cubicBezTo>
                  <a:pt x="301" y="3200"/>
                  <a:pt x="303" y="3186"/>
                  <a:pt x="305" y="3176"/>
                </a:cubicBezTo>
                <a:cubicBezTo>
                  <a:pt x="310" y="3152"/>
                  <a:pt x="317" y="3124"/>
                  <a:pt x="319" y="3118"/>
                </a:cubicBezTo>
                <a:cubicBezTo>
                  <a:pt x="323" y="3107"/>
                  <a:pt x="335" y="3055"/>
                  <a:pt x="340" y="3027"/>
                </a:cubicBezTo>
                <a:cubicBezTo>
                  <a:pt x="343" y="3012"/>
                  <a:pt x="346" y="2995"/>
                  <a:pt x="347" y="2991"/>
                </a:cubicBezTo>
                <a:cubicBezTo>
                  <a:pt x="348" y="2986"/>
                  <a:pt x="351" y="2972"/>
                  <a:pt x="353" y="2962"/>
                </a:cubicBezTo>
                <a:cubicBezTo>
                  <a:pt x="362" y="2910"/>
                  <a:pt x="366" y="2898"/>
                  <a:pt x="386" y="2868"/>
                </a:cubicBezTo>
                <a:cubicBezTo>
                  <a:pt x="396" y="2852"/>
                  <a:pt x="407" y="2835"/>
                  <a:pt x="409" y="2832"/>
                </a:cubicBezTo>
                <a:cubicBezTo>
                  <a:pt x="414" y="2824"/>
                  <a:pt x="431" y="2801"/>
                  <a:pt x="447" y="2780"/>
                </a:cubicBezTo>
                <a:cubicBezTo>
                  <a:pt x="454" y="2772"/>
                  <a:pt x="461" y="2762"/>
                  <a:pt x="464" y="2758"/>
                </a:cubicBezTo>
                <a:cubicBezTo>
                  <a:pt x="467" y="2754"/>
                  <a:pt x="477" y="2744"/>
                  <a:pt x="485" y="2736"/>
                </a:cubicBezTo>
                <a:cubicBezTo>
                  <a:pt x="492" y="2731"/>
                  <a:pt x="503" y="2721"/>
                  <a:pt x="504" y="2719"/>
                </a:cubicBezTo>
                <a:cubicBezTo>
                  <a:pt x="504" y="2718"/>
                  <a:pt x="504" y="2718"/>
                  <a:pt x="505" y="2718"/>
                </a:cubicBezTo>
                <a:cubicBezTo>
                  <a:pt x="509" y="2718"/>
                  <a:pt x="518" y="2710"/>
                  <a:pt x="519" y="2710"/>
                </a:cubicBezTo>
                <a:cubicBezTo>
                  <a:pt x="527" y="2703"/>
                  <a:pt x="573" y="2675"/>
                  <a:pt x="595" y="2664"/>
                </a:cubicBezTo>
                <a:cubicBezTo>
                  <a:pt x="629" y="2647"/>
                  <a:pt x="665" y="2633"/>
                  <a:pt x="713" y="2620"/>
                </a:cubicBezTo>
                <a:cubicBezTo>
                  <a:pt x="747" y="2611"/>
                  <a:pt x="841" y="2603"/>
                  <a:pt x="863" y="2606"/>
                </a:cubicBezTo>
                <a:cubicBezTo>
                  <a:pt x="883" y="2610"/>
                  <a:pt x="908" y="2605"/>
                  <a:pt x="938" y="2593"/>
                </a:cubicBezTo>
                <a:cubicBezTo>
                  <a:pt x="975" y="2578"/>
                  <a:pt x="1043" y="2562"/>
                  <a:pt x="1079" y="2560"/>
                </a:cubicBezTo>
                <a:cubicBezTo>
                  <a:pt x="1102" y="2559"/>
                  <a:pt x="1145" y="2562"/>
                  <a:pt x="1179" y="2568"/>
                </a:cubicBezTo>
                <a:cubicBezTo>
                  <a:pt x="1193" y="2570"/>
                  <a:pt x="1217" y="2579"/>
                  <a:pt x="1227" y="2586"/>
                </a:cubicBezTo>
                <a:cubicBezTo>
                  <a:pt x="1240" y="2594"/>
                  <a:pt x="1269" y="2620"/>
                  <a:pt x="1308" y="2658"/>
                </a:cubicBezTo>
                <a:cubicBezTo>
                  <a:pt x="1402" y="2748"/>
                  <a:pt x="1459" y="2824"/>
                  <a:pt x="1482" y="2890"/>
                </a:cubicBezTo>
                <a:cubicBezTo>
                  <a:pt x="1490" y="2913"/>
                  <a:pt x="1492" y="2924"/>
                  <a:pt x="1494" y="2952"/>
                </a:cubicBezTo>
                <a:cubicBezTo>
                  <a:pt x="1497" y="2984"/>
                  <a:pt x="1501" y="3016"/>
                  <a:pt x="1505" y="3033"/>
                </a:cubicBezTo>
                <a:cubicBezTo>
                  <a:pt x="1505" y="3036"/>
                  <a:pt x="1509" y="3076"/>
                  <a:pt x="1513" y="3130"/>
                </a:cubicBezTo>
                <a:cubicBezTo>
                  <a:pt x="1520" y="3216"/>
                  <a:pt x="1523" y="3246"/>
                  <a:pt x="1529" y="3290"/>
                </a:cubicBezTo>
                <a:cubicBezTo>
                  <a:pt x="1533" y="3313"/>
                  <a:pt x="1539" y="3350"/>
                  <a:pt x="1542" y="3360"/>
                </a:cubicBezTo>
                <a:cubicBezTo>
                  <a:pt x="1543" y="3364"/>
                  <a:pt x="1546" y="3375"/>
                  <a:pt x="1548" y="3384"/>
                </a:cubicBezTo>
                <a:cubicBezTo>
                  <a:pt x="1551" y="3394"/>
                  <a:pt x="1557" y="3414"/>
                  <a:pt x="1563" y="3430"/>
                </a:cubicBezTo>
                <a:cubicBezTo>
                  <a:pt x="1576" y="3467"/>
                  <a:pt x="1592" y="3513"/>
                  <a:pt x="1597" y="3531"/>
                </a:cubicBezTo>
                <a:cubicBezTo>
                  <a:pt x="1599" y="3538"/>
                  <a:pt x="1602" y="3549"/>
                  <a:pt x="1604" y="3556"/>
                </a:cubicBezTo>
                <a:cubicBezTo>
                  <a:pt x="1606" y="3562"/>
                  <a:pt x="1608" y="3571"/>
                  <a:pt x="1609" y="3576"/>
                </a:cubicBezTo>
                <a:cubicBezTo>
                  <a:pt x="1610" y="3581"/>
                  <a:pt x="1613" y="3592"/>
                  <a:pt x="1615" y="3600"/>
                </a:cubicBezTo>
                <a:cubicBezTo>
                  <a:pt x="1624" y="3633"/>
                  <a:pt x="1631" y="3716"/>
                  <a:pt x="1630" y="3772"/>
                </a:cubicBezTo>
                <a:cubicBezTo>
                  <a:pt x="1630" y="3787"/>
                  <a:pt x="1629" y="3803"/>
                  <a:pt x="1629" y="3809"/>
                </a:cubicBezTo>
                <a:cubicBezTo>
                  <a:pt x="1628" y="3854"/>
                  <a:pt x="1613" y="3940"/>
                  <a:pt x="1592" y="4014"/>
                </a:cubicBezTo>
                <a:cubicBezTo>
                  <a:pt x="1590" y="4021"/>
                  <a:pt x="1584" y="4041"/>
                  <a:pt x="1581" y="4049"/>
                </a:cubicBezTo>
                <a:cubicBezTo>
                  <a:pt x="1580" y="4047"/>
                  <a:pt x="1580" y="4043"/>
                  <a:pt x="1579" y="4038"/>
                </a:cubicBezTo>
                <a:cubicBezTo>
                  <a:pt x="1578" y="4019"/>
                  <a:pt x="1564" y="3988"/>
                  <a:pt x="1547" y="3967"/>
                </a:cubicBezTo>
                <a:cubicBezTo>
                  <a:pt x="1542" y="3960"/>
                  <a:pt x="1523" y="3940"/>
                  <a:pt x="1503" y="3922"/>
                </a:cubicBezTo>
                <a:cubicBezTo>
                  <a:pt x="1469" y="3890"/>
                  <a:pt x="1414" y="3828"/>
                  <a:pt x="1388" y="3791"/>
                </a:cubicBezTo>
                <a:cubicBezTo>
                  <a:pt x="1354" y="3743"/>
                  <a:pt x="1310" y="3639"/>
                  <a:pt x="1299" y="3582"/>
                </a:cubicBezTo>
                <a:cubicBezTo>
                  <a:pt x="1296" y="3570"/>
                  <a:pt x="1268" y="3474"/>
                  <a:pt x="1256" y="3440"/>
                </a:cubicBezTo>
                <a:cubicBezTo>
                  <a:pt x="1239" y="3389"/>
                  <a:pt x="1202" y="3319"/>
                  <a:pt x="1174" y="3285"/>
                </a:cubicBezTo>
                <a:cubicBezTo>
                  <a:pt x="1156" y="3264"/>
                  <a:pt x="1117" y="3233"/>
                  <a:pt x="1095" y="3222"/>
                </a:cubicBezTo>
                <a:cubicBezTo>
                  <a:pt x="1081" y="3215"/>
                  <a:pt x="1076" y="3215"/>
                  <a:pt x="1050" y="3217"/>
                </a:cubicBezTo>
                <a:cubicBezTo>
                  <a:pt x="1002" y="3220"/>
                  <a:pt x="945" y="3227"/>
                  <a:pt x="930" y="3232"/>
                </a:cubicBezTo>
                <a:cubicBezTo>
                  <a:pt x="911" y="3238"/>
                  <a:pt x="850" y="3274"/>
                  <a:pt x="831" y="3290"/>
                </a:cubicBezTo>
                <a:cubicBezTo>
                  <a:pt x="814" y="3305"/>
                  <a:pt x="777" y="3347"/>
                  <a:pt x="760" y="3371"/>
                </a:cubicBezTo>
                <a:cubicBezTo>
                  <a:pt x="721" y="3426"/>
                  <a:pt x="712" y="3455"/>
                  <a:pt x="701" y="3550"/>
                </a:cubicBezTo>
                <a:cubicBezTo>
                  <a:pt x="697" y="3587"/>
                  <a:pt x="700" y="3632"/>
                  <a:pt x="707" y="3649"/>
                </a:cubicBezTo>
                <a:cubicBezTo>
                  <a:pt x="708" y="3651"/>
                  <a:pt x="709" y="3653"/>
                  <a:pt x="709" y="3654"/>
                </a:cubicBezTo>
                <a:cubicBezTo>
                  <a:pt x="709" y="3655"/>
                  <a:pt x="708" y="3657"/>
                  <a:pt x="712" y="3665"/>
                </a:cubicBezTo>
                <a:cubicBezTo>
                  <a:pt x="714" y="3669"/>
                  <a:pt x="716" y="3675"/>
                  <a:pt x="716" y="3678"/>
                </a:cubicBezTo>
                <a:cubicBezTo>
                  <a:pt x="718" y="3686"/>
                  <a:pt x="732" y="3725"/>
                  <a:pt x="754" y="3781"/>
                </a:cubicBezTo>
                <a:cubicBezTo>
                  <a:pt x="764" y="3804"/>
                  <a:pt x="774" y="3835"/>
                  <a:pt x="777" y="3849"/>
                </a:cubicBezTo>
                <a:cubicBezTo>
                  <a:pt x="781" y="3863"/>
                  <a:pt x="787" y="3885"/>
                  <a:pt x="792" y="3897"/>
                </a:cubicBezTo>
                <a:cubicBezTo>
                  <a:pt x="799" y="3914"/>
                  <a:pt x="800" y="3918"/>
                  <a:pt x="804" y="3918"/>
                </a:cubicBezTo>
                <a:cubicBezTo>
                  <a:pt x="808" y="3917"/>
                  <a:pt x="809" y="3914"/>
                  <a:pt x="810" y="3910"/>
                </a:cubicBezTo>
                <a:cubicBezTo>
                  <a:pt x="816" y="3892"/>
                  <a:pt x="823" y="3864"/>
                  <a:pt x="822" y="3857"/>
                </a:cubicBezTo>
                <a:cubicBezTo>
                  <a:pt x="821" y="3839"/>
                  <a:pt x="848" y="3745"/>
                  <a:pt x="863" y="3710"/>
                </a:cubicBezTo>
                <a:cubicBezTo>
                  <a:pt x="874" y="3686"/>
                  <a:pt x="881" y="3672"/>
                  <a:pt x="888" y="3660"/>
                </a:cubicBezTo>
                <a:cubicBezTo>
                  <a:pt x="905" y="3631"/>
                  <a:pt x="928" y="3570"/>
                  <a:pt x="936" y="3535"/>
                </a:cubicBezTo>
                <a:cubicBezTo>
                  <a:pt x="942" y="3508"/>
                  <a:pt x="941" y="3482"/>
                  <a:pt x="933" y="3447"/>
                </a:cubicBezTo>
                <a:lnTo>
                  <a:pt x="932" y="3439"/>
                </a:lnTo>
                <a:lnTo>
                  <a:pt x="936" y="3439"/>
                </a:lnTo>
                <a:cubicBezTo>
                  <a:pt x="954" y="3443"/>
                  <a:pt x="980" y="3463"/>
                  <a:pt x="1005" y="3494"/>
                </a:cubicBezTo>
                <a:cubicBezTo>
                  <a:pt x="1024" y="3518"/>
                  <a:pt x="1066" y="3588"/>
                  <a:pt x="1089" y="3636"/>
                </a:cubicBezTo>
                <a:cubicBezTo>
                  <a:pt x="1110" y="3679"/>
                  <a:pt x="1132" y="3718"/>
                  <a:pt x="1154" y="3747"/>
                </a:cubicBezTo>
                <a:cubicBezTo>
                  <a:pt x="1189" y="3794"/>
                  <a:pt x="1192" y="3798"/>
                  <a:pt x="1195" y="3799"/>
                </a:cubicBezTo>
                <a:cubicBezTo>
                  <a:pt x="1195" y="3799"/>
                  <a:pt x="1196" y="3800"/>
                  <a:pt x="1196" y="3801"/>
                </a:cubicBezTo>
                <a:cubicBezTo>
                  <a:pt x="1196" y="3804"/>
                  <a:pt x="1199" y="3809"/>
                  <a:pt x="1202" y="3812"/>
                </a:cubicBezTo>
                <a:cubicBezTo>
                  <a:pt x="1204" y="3815"/>
                  <a:pt x="1212" y="3826"/>
                  <a:pt x="1220" y="3837"/>
                </a:cubicBezTo>
                <a:cubicBezTo>
                  <a:pt x="1252" y="3884"/>
                  <a:pt x="1271" y="3896"/>
                  <a:pt x="1335" y="3909"/>
                </a:cubicBezTo>
                <a:cubicBezTo>
                  <a:pt x="1355" y="3912"/>
                  <a:pt x="1376" y="3916"/>
                  <a:pt x="1380" y="3917"/>
                </a:cubicBezTo>
                <a:cubicBezTo>
                  <a:pt x="1393" y="3920"/>
                  <a:pt x="1477" y="3949"/>
                  <a:pt x="1496" y="3957"/>
                </a:cubicBezTo>
                <a:cubicBezTo>
                  <a:pt x="1523" y="3968"/>
                  <a:pt x="1540" y="3990"/>
                  <a:pt x="1555" y="4028"/>
                </a:cubicBezTo>
                <a:cubicBezTo>
                  <a:pt x="1561" y="4046"/>
                  <a:pt x="1562" y="4053"/>
                  <a:pt x="1562" y="4082"/>
                </a:cubicBezTo>
                <a:lnTo>
                  <a:pt x="1563" y="4115"/>
                </a:lnTo>
                <a:lnTo>
                  <a:pt x="1539" y="4171"/>
                </a:lnTo>
                <a:cubicBezTo>
                  <a:pt x="1510" y="4240"/>
                  <a:pt x="1489" y="4288"/>
                  <a:pt x="1474" y="4317"/>
                </a:cubicBezTo>
                <a:cubicBezTo>
                  <a:pt x="1468" y="4327"/>
                  <a:pt x="1462" y="4339"/>
                  <a:pt x="1462" y="4343"/>
                </a:cubicBezTo>
                <a:cubicBezTo>
                  <a:pt x="1462" y="4343"/>
                  <a:pt x="1461" y="4345"/>
                  <a:pt x="1459" y="4348"/>
                </a:cubicBezTo>
                <a:cubicBezTo>
                  <a:pt x="1456" y="4352"/>
                  <a:pt x="1449" y="4366"/>
                  <a:pt x="1416" y="4439"/>
                </a:cubicBezTo>
                <a:cubicBezTo>
                  <a:pt x="1406" y="4461"/>
                  <a:pt x="1377" y="4519"/>
                  <a:pt x="1364" y="4544"/>
                </a:cubicBezTo>
                <a:cubicBezTo>
                  <a:pt x="1361" y="4550"/>
                  <a:pt x="1358" y="4556"/>
                  <a:pt x="1357" y="4559"/>
                </a:cubicBezTo>
                <a:cubicBezTo>
                  <a:pt x="1352" y="4571"/>
                  <a:pt x="1332" y="4602"/>
                  <a:pt x="1324" y="4613"/>
                </a:cubicBezTo>
                <a:cubicBezTo>
                  <a:pt x="1322" y="4608"/>
                  <a:pt x="1320" y="4602"/>
                  <a:pt x="1318" y="4594"/>
                </a:cubicBezTo>
                <a:cubicBezTo>
                  <a:pt x="1310" y="4570"/>
                  <a:pt x="1303" y="4552"/>
                  <a:pt x="1271" y="4473"/>
                </a:cubicBezTo>
                <a:cubicBezTo>
                  <a:pt x="1249" y="4416"/>
                  <a:pt x="1241" y="4391"/>
                  <a:pt x="1231" y="4345"/>
                </a:cubicBezTo>
                <a:cubicBezTo>
                  <a:pt x="1227" y="4326"/>
                  <a:pt x="1221" y="4314"/>
                  <a:pt x="1212" y="4309"/>
                </a:cubicBezTo>
                <a:cubicBezTo>
                  <a:pt x="1207" y="4306"/>
                  <a:pt x="1202" y="4305"/>
                  <a:pt x="1196" y="4307"/>
                </a:cubicBezTo>
                <a:cubicBezTo>
                  <a:pt x="1189" y="4309"/>
                  <a:pt x="1184" y="4314"/>
                  <a:pt x="1181" y="4321"/>
                </a:cubicBezTo>
                <a:cubicBezTo>
                  <a:pt x="1176" y="4335"/>
                  <a:pt x="1183" y="4357"/>
                  <a:pt x="1201" y="4383"/>
                </a:cubicBezTo>
                <a:cubicBezTo>
                  <a:pt x="1221" y="4413"/>
                  <a:pt x="1230" y="4431"/>
                  <a:pt x="1256" y="4497"/>
                </a:cubicBezTo>
                <a:cubicBezTo>
                  <a:pt x="1277" y="4548"/>
                  <a:pt x="1289" y="4583"/>
                  <a:pt x="1302" y="4623"/>
                </a:cubicBezTo>
                <a:lnTo>
                  <a:pt x="1308" y="4643"/>
                </a:lnTo>
                <a:lnTo>
                  <a:pt x="1288" y="4677"/>
                </a:lnTo>
                <a:cubicBezTo>
                  <a:pt x="1265" y="4715"/>
                  <a:pt x="1196" y="4833"/>
                  <a:pt x="1191" y="4843"/>
                </a:cubicBezTo>
                <a:cubicBezTo>
                  <a:pt x="1167" y="4888"/>
                  <a:pt x="1143" y="4944"/>
                  <a:pt x="1127" y="4998"/>
                </a:cubicBezTo>
                <a:cubicBezTo>
                  <a:pt x="1117" y="5031"/>
                  <a:pt x="1110" y="5058"/>
                  <a:pt x="1109" y="5063"/>
                </a:cubicBezTo>
                <a:cubicBezTo>
                  <a:pt x="1108" y="5065"/>
                  <a:pt x="1106" y="5074"/>
                  <a:pt x="1103" y="5084"/>
                </a:cubicBezTo>
                <a:cubicBezTo>
                  <a:pt x="1096" y="5107"/>
                  <a:pt x="1076" y="5188"/>
                  <a:pt x="1075" y="5197"/>
                </a:cubicBezTo>
                <a:cubicBezTo>
                  <a:pt x="1075" y="5201"/>
                  <a:pt x="1073" y="5207"/>
                  <a:pt x="1072" y="5211"/>
                </a:cubicBezTo>
                <a:cubicBezTo>
                  <a:pt x="1070" y="5218"/>
                  <a:pt x="1053" y="5295"/>
                  <a:pt x="1049" y="5315"/>
                </a:cubicBezTo>
                <a:cubicBezTo>
                  <a:pt x="1048" y="5317"/>
                  <a:pt x="1041" y="5354"/>
                  <a:pt x="1033" y="5395"/>
                </a:cubicBezTo>
                <a:cubicBezTo>
                  <a:pt x="1026" y="5429"/>
                  <a:pt x="1020" y="5460"/>
                  <a:pt x="1018" y="5472"/>
                </a:cubicBezTo>
                <a:cubicBezTo>
                  <a:pt x="1018" y="5470"/>
                  <a:pt x="1017" y="5468"/>
                  <a:pt x="1017" y="5465"/>
                </a:cubicBezTo>
                <a:cubicBezTo>
                  <a:pt x="1015" y="5452"/>
                  <a:pt x="1006" y="5421"/>
                  <a:pt x="995" y="5392"/>
                </a:cubicBezTo>
                <a:cubicBezTo>
                  <a:pt x="985" y="5364"/>
                  <a:pt x="975" y="5334"/>
                  <a:pt x="972" y="5325"/>
                </a:cubicBezTo>
                <a:cubicBezTo>
                  <a:pt x="965" y="5302"/>
                  <a:pt x="959" y="5257"/>
                  <a:pt x="960" y="5238"/>
                </a:cubicBezTo>
                <a:cubicBezTo>
                  <a:pt x="962" y="5209"/>
                  <a:pt x="979" y="5153"/>
                  <a:pt x="1010" y="5066"/>
                </a:cubicBezTo>
                <a:cubicBezTo>
                  <a:pt x="1016" y="5051"/>
                  <a:pt x="1029" y="5008"/>
                  <a:pt x="1043" y="4959"/>
                </a:cubicBezTo>
                <a:cubicBezTo>
                  <a:pt x="1050" y="4934"/>
                  <a:pt x="1061" y="4896"/>
                  <a:pt x="1068" y="4874"/>
                </a:cubicBezTo>
                <a:cubicBezTo>
                  <a:pt x="1085" y="4814"/>
                  <a:pt x="1101" y="4751"/>
                  <a:pt x="1113" y="4691"/>
                </a:cubicBezTo>
                <a:cubicBezTo>
                  <a:pt x="1117" y="4668"/>
                  <a:pt x="1118" y="4656"/>
                  <a:pt x="1116" y="4621"/>
                </a:cubicBezTo>
                <a:cubicBezTo>
                  <a:pt x="1109" y="4519"/>
                  <a:pt x="1076" y="4429"/>
                  <a:pt x="1025" y="4374"/>
                </a:cubicBezTo>
                <a:cubicBezTo>
                  <a:pt x="1022" y="4370"/>
                  <a:pt x="1003" y="4353"/>
                  <a:pt x="983" y="4335"/>
                </a:cubicBezTo>
                <a:cubicBezTo>
                  <a:pt x="945" y="4299"/>
                  <a:pt x="925" y="4279"/>
                  <a:pt x="910" y="4259"/>
                </a:cubicBezTo>
                <a:cubicBezTo>
                  <a:pt x="901" y="4245"/>
                  <a:pt x="832" y="4128"/>
                  <a:pt x="829" y="4119"/>
                </a:cubicBezTo>
                <a:cubicBezTo>
                  <a:pt x="828" y="4114"/>
                  <a:pt x="819" y="4103"/>
                  <a:pt x="814" y="4102"/>
                </a:cubicBezTo>
                <a:cubicBezTo>
                  <a:pt x="812" y="4101"/>
                  <a:pt x="810" y="4101"/>
                  <a:pt x="809" y="4103"/>
                </a:cubicBezTo>
                <a:cubicBezTo>
                  <a:pt x="803" y="4110"/>
                  <a:pt x="798" y="4156"/>
                  <a:pt x="799" y="4175"/>
                </a:cubicBezTo>
                <a:cubicBezTo>
                  <a:pt x="800" y="4201"/>
                  <a:pt x="796" y="4233"/>
                  <a:pt x="788" y="4259"/>
                </a:cubicBezTo>
                <a:cubicBezTo>
                  <a:pt x="772" y="4307"/>
                  <a:pt x="767" y="4378"/>
                  <a:pt x="777" y="4408"/>
                </a:cubicBezTo>
                <a:cubicBezTo>
                  <a:pt x="779" y="4414"/>
                  <a:pt x="788" y="4428"/>
                  <a:pt x="796" y="4439"/>
                </a:cubicBezTo>
                <a:cubicBezTo>
                  <a:pt x="812" y="4459"/>
                  <a:pt x="843" y="4514"/>
                  <a:pt x="861" y="4552"/>
                </a:cubicBezTo>
                <a:lnTo>
                  <a:pt x="866" y="4562"/>
                </a:lnTo>
                <a:cubicBezTo>
                  <a:pt x="870" y="4570"/>
                  <a:pt x="873" y="4578"/>
                  <a:pt x="874" y="4580"/>
                </a:cubicBezTo>
                <a:cubicBezTo>
                  <a:pt x="876" y="4583"/>
                  <a:pt x="882" y="4595"/>
                  <a:pt x="888" y="4606"/>
                </a:cubicBezTo>
                <a:cubicBezTo>
                  <a:pt x="900" y="4627"/>
                  <a:pt x="912" y="4659"/>
                  <a:pt x="922" y="4697"/>
                </a:cubicBezTo>
                <a:cubicBezTo>
                  <a:pt x="927" y="4716"/>
                  <a:pt x="928" y="4726"/>
                  <a:pt x="928" y="4774"/>
                </a:cubicBezTo>
                <a:cubicBezTo>
                  <a:pt x="928" y="4831"/>
                  <a:pt x="924" y="4894"/>
                  <a:pt x="918" y="4924"/>
                </a:cubicBezTo>
                <a:cubicBezTo>
                  <a:pt x="895" y="5035"/>
                  <a:pt x="894" y="5040"/>
                  <a:pt x="897" y="5088"/>
                </a:cubicBezTo>
                <a:cubicBezTo>
                  <a:pt x="904" y="5198"/>
                  <a:pt x="913" y="5237"/>
                  <a:pt x="962" y="5367"/>
                </a:cubicBezTo>
                <a:lnTo>
                  <a:pt x="991" y="5444"/>
                </a:lnTo>
                <a:lnTo>
                  <a:pt x="994" y="5503"/>
                </a:lnTo>
                <a:cubicBezTo>
                  <a:pt x="998" y="5558"/>
                  <a:pt x="998" y="5564"/>
                  <a:pt x="992" y="5586"/>
                </a:cubicBezTo>
                <a:cubicBezTo>
                  <a:pt x="987" y="5611"/>
                  <a:pt x="962" y="5706"/>
                  <a:pt x="958" y="5717"/>
                </a:cubicBezTo>
                <a:cubicBezTo>
                  <a:pt x="956" y="5723"/>
                  <a:pt x="953" y="5734"/>
                  <a:pt x="952" y="5737"/>
                </a:cubicBezTo>
                <a:cubicBezTo>
                  <a:pt x="951" y="5740"/>
                  <a:pt x="939" y="5772"/>
                  <a:pt x="931" y="5794"/>
                </a:cubicBezTo>
                <a:cubicBezTo>
                  <a:pt x="928" y="5802"/>
                  <a:pt x="925" y="5809"/>
                  <a:pt x="925" y="5811"/>
                </a:cubicBezTo>
                <a:cubicBezTo>
                  <a:pt x="922" y="5820"/>
                  <a:pt x="893" y="5878"/>
                  <a:pt x="882" y="5897"/>
                </a:cubicBezTo>
                <a:cubicBezTo>
                  <a:pt x="839" y="5972"/>
                  <a:pt x="767" y="6043"/>
                  <a:pt x="662" y="6117"/>
                </a:cubicBezTo>
                <a:cubicBezTo>
                  <a:pt x="633" y="6136"/>
                  <a:pt x="566" y="6177"/>
                  <a:pt x="545" y="6188"/>
                </a:cubicBezTo>
                <a:cubicBezTo>
                  <a:pt x="546" y="6186"/>
                  <a:pt x="547" y="6183"/>
                  <a:pt x="548" y="6181"/>
                </a:cubicBezTo>
                <a:cubicBezTo>
                  <a:pt x="569" y="6139"/>
                  <a:pt x="590" y="6081"/>
                  <a:pt x="601" y="6029"/>
                </a:cubicBezTo>
                <a:cubicBezTo>
                  <a:pt x="614" y="5975"/>
                  <a:pt x="618" y="5939"/>
                  <a:pt x="617" y="5894"/>
                </a:cubicBezTo>
                <a:cubicBezTo>
                  <a:pt x="617" y="5861"/>
                  <a:pt x="618" y="5837"/>
                  <a:pt x="621" y="5810"/>
                </a:cubicBezTo>
                <a:cubicBezTo>
                  <a:pt x="624" y="5785"/>
                  <a:pt x="636" y="5730"/>
                  <a:pt x="650" y="5681"/>
                </a:cubicBezTo>
                <a:cubicBezTo>
                  <a:pt x="676" y="5588"/>
                  <a:pt x="678" y="5580"/>
                  <a:pt x="685" y="5538"/>
                </a:cubicBezTo>
                <a:cubicBezTo>
                  <a:pt x="697" y="5462"/>
                  <a:pt x="689" y="5394"/>
                  <a:pt x="661" y="5341"/>
                </a:cubicBezTo>
                <a:cubicBezTo>
                  <a:pt x="657" y="5333"/>
                  <a:pt x="654" y="5326"/>
                  <a:pt x="653" y="5325"/>
                </a:cubicBezTo>
                <a:lnTo>
                  <a:pt x="653" y="5325"/>
                </a:lnTo>
                <a:cubicBezTo>
                  <a:pt x="653" y="5323"/>
                  <a:pt x="647" y="5314"/>
                  <a:pt x="642" y="5307"/>
                </a:cubicBezTo>
                <a:cubicBezTo>
                  <a:pt x="636" y="5299"/>
                  <a:pt x="629" y="5289"/>
                  <a:pt x="627" y="5284"/>
                </a:cubicBezTo>
                <a:cubicBezTo>
                  <a:pt x="618" y="5270"/>
                  <a:pt x="564" y="5223"/>
                  <a:pt x="534" y="5204"/>
                </a:cubicBezTo>
                <a:cubicBezTo>
                  <a:pt x="500" y="5183"/>
                  <a:pt x="469" y="5170"/>
                  <a:pt x="436" y="5163"/>
                </a:cubicBezTo>
                <a:cubicBezTo>
                  <a:pt x="398" y="5155"/>
                  <a:pt x="385" y="5154"/>
                  <a:pt x="317" y="5158"/>
                </a:cubicBezTo>
                <a:cubicBezTo>
                  <a:pt x="258" y="5162"/>
                  <a:pt x="247" y="5164"/>
                  <a:pt x="215" y="5176"/>
                </a:cubicBezTo>
                <a:cubicBezTo>
                  <a:pt x="206" y="5179"/>
                  <a:pt x="194" y="5182"/>
                  <a:pt x="188" y="5184"/>
                </a:cubicBezTo>
                <a:cubicBezTo>
                  <a:pt x="188" y="5184"/>
                  <a:pt x="178" y="5186"/>
                  <a:pt x="175" y="5188"/>
                </a:cubicBezTo>
                <a:cubicBezTo>
                  <a:pt x="174" y="5188"/>
                  <a:pt x="171" y="5190"/>
                  <a:pt x="166" y="5191"/>
                </a:cubicBezTo>
                <a:cubicBezTo>
                  <a:pt x="154" y="5194"/>
                  <a:pt x="128" y="5208"/>
                  <a:pt x="112" y="5220"/>
                </a:cubicBezTo>
                <a:cubicBezTo>
                  <a:pt x="62" y="5259"/>
                  <a:pt x="49" y="5305"/>
                  <a:pt x="70" y="5364"/>
                </a:cubicBezTo>
                <a:cubicBezTo>
                  <a:pt x="79" y="5389"/>
                  <a:pt x="96" y="5411"/>
                  <a:pt x="116" y="5423"/>
                </a:cubicBezTo>
                <a:cubicBezTo>
                  <a:pt x="120" y="5425"/>
                  <a:pt x="129" y="5431"/>
                  <a:pt x="136" y="5435"/>
                </a:cubicBezTo>
                <a:cubicBezTo>
                  <a:pt x="143" y="5439"/>
                  <a:pt x="153" y="5448"/>
                  <a:pt x="158" y="5456"/>
                </a:cubicBezTo>
                <a:cubicBezTo>
                  <a:pt x="169" y="5470"/>
                  <a:pt x="170" y="5470"/>
                  <a:pt x="172" y="5470"/>
                </a:cubicBezTo>
                <a:lnTo>
                  <a:pt x="174" y="5470"/>
                </a:lnTo>
                <a:lnTo>
                  <a:pt x="175" y="5469"/>
                </a:lnTo>
                <a:cubicBezTo>
                  <a:pt x="175" y="5468"/>
                  <a:pt x="176" y="5467"/>
                  <a:pt x="180" y="5418"/>
                </a:cubicBezTo>
                <a:cubicBezTo>
                  <a:pt x="184" y="5361"/>
                  <a:pt x="185" y="5354"/>
                  <a:pt x="197" y="5321"/>
                </a:cubicBezTo>
                <a:cubicBezTo>
                  <a:pt x="214" y="5272"/>
                  <a:pt x="243" y="5229"/>
                  <a:pt x="257" y="5223"/>
                </a:cubicBezTo>
                <a:cubicBezTo>
                  <a:pt x="269" y="5218"/>
                  <a:pt x="279" y="5220"/>
                  <a:pt x="306" y="5231"/>
                </a:cubicBezTo>
                <a:cubicBezTo>
                  <a:pt x="324" y="5238"/>
                  <a:pt x="350" y="5256"/>
                  <a:pt x="352" y="5261"/>
                </a:cubicBezTo>
                <a:cubicBezTo>
                  <a:pt x="353" y="5264"/>
                  <a:pt x="357" y="5269"/>
                  <a:pt x="359" y="5272"/>
                </a:cubicBezTo>
                <a:cubicBezTo>
                  <a:pt x="367" y="5282"/>
                  <a:pt x="385" y="5325"/>
                  <a:pt x="393" y="5355"/>
                </a:cubicBezTo>
                <a:cubicBezTo>
                  <a:pt x="400" y="5383"/>
                  <a:pt x="409" y="5399"/>
                  <a:pt x="433" y="5433"/>
                </a:cubicBezTo>
                <a:cubicBezTo>
                  <a:pt x="443" y="5448"/>
                  <a:pt x="450" y="5459"/>
                  <a:pt x="451" y="5461"/>
                </a:cubicBezTo>
                <a:cubicBezTo>
                  <a:pt x="451" y="5464"/>
                  <a:pt x="455" y="5479"/>
                  <a:pt x="459" y="5492"/>
                </a:cubicBezTo>
                <a:cubicBezTo>
                  <a:pt x="463" y="5506"/>
                  <a:pt x="467" y="5528"/>
                  <a:pt x="469" y="5540"/>
                </a:cubicBezTo>
                <a:cubicBezTo>
                  <a:pt x="471" y="5552"/>
                  <a:pt x="473" y="5565"/>
                  <a:pt x="474" y="5568"/>
                </a:cubicBezTo>
                <a:cubicBezTo>
                  <a:pt x="475" y="5572"/>
                  <a:pt x="478" y="5582"/>
                  <a:pt x="480" y="5592"/>
                </a:cubicBezTo>
                <a:cubicBezTo>
                  <a:pt x="483" y="5602"/>
                  <a:pt x="490" y="5624"/>
                  <a:pt x="496" y="5641"/>
                </a:cubicBezTo>
                <a:cubicBezTo>
                  <a:pt x="516" y="5698"/>
                  <a:pt x="518" y="5713"/>
                  <a:pt x="517" y="5774"/>
                </a:cubicBezTo>
                <a:cubicBezTo>
                  <a:pt x="516" y="5788"/>
                  <a:pt x="518" y="5812"/>
                  <a:pt x="521" y="5828"/>
                </a:cubicBezTo>
                <a:cubicBezTo>
                  <a:pt x="527" y="5858"/>
                  <a:pt x="548" y="5916"/>
                  <a:pt x="563" y="5941"/>
                </a:cubicBezTo>
                <a:cubicBezTo>
                  <a:pt x="574" y="5960"/>
                  <a:pt x="582" y="5983"/>
                  <a:pt x="583" y="5998"/>
                </a:cubicBezTo>
                <a:cubicBezTo>
                  <a:pt x="583" y="6005"/>
                  <a:pt x="581" y="6019"/>
                  <a:pt x="577" y="6029"/>
                </a:cubicBezTo>
                <a:cubicBezTo>
                  <a:pt x="574" y="6039"/>
                  <a:pt x="570" y="6053"/>
                  <a:pt x="570" y="6059"/>
                </a:cubicBezTo>
                <a:cubicBezTo>
                  <a:pt x="566" y="6084"/>
                  <a:pt x="535" y="6164"/>
                  <a:pt x="518" y="6191"/>
                </a:cubicBezTo>
                <a:cubicBezTo>
                  <a:pt x="508" y="6207"/>
                  <a:pt x="501" y="6211"/>
                  <a:pt x="451" y="6234"/>
                </a:cubicBezTo>
                <a:cubicBezTo>
                  <a:pt x="373" y="6269"/>
                  <a:pt x="270" y="6308"/>
                  <a:pt x="195" y="6331"/>
                </a:cubicBezTo>
                <a:cubicBezTo>
                  <a:pt x="144" y="6346"/>
                  <a:pt x="131" y="6349"/>
                  <a:pt x="76" y="6361"/>
                </a:cubicBezTo>
                <a:cubicBezTo>
                  <a:pt x="27" y="6371"/>
                  <a:pt x="6" y="6379"/>
                  <a:pt x="1" y="6390"/>
                </a:cubicBezTo>
                <a:cubicBezTo>
                  <a:pt x="-1" y="6394"/>
                  <a:pt x="0" y="6398"/>
                  <a:pt x="2" y="6402"/>
                </a:cubicBezTo>
                <a:cubicBezTo>
                  <a:pt x="4" y="6405"/>
                  <a:pt x="7" y="6408"/>
                  <a:pt x="11" y="6408"/>
                </a:cubicBezTo>
                <a:lnTo>
                  <a:pt x="11" y="6408"/>
                </a:lnTo>
                <a:cubicBezTo>
                  <a:pt x="15" y="6408"/>
                  <a:pt x="19" y="6405"/>
                  <a:pt x="22" y="6402"/>
                </a:cubicBezTo>
                <a:cubicBezTo>
                  <a:pt x="27" y="6395"/>
                  <a:pt x="43" y="6390"/>
                  <a:pt x="95" y="6380"/>
                </a:cubicBezTo>
                <a:cubicBezTo>
                  <a:pt x="201" y="6358"/>
                  <a:pt x="337" y="6310"/>
                  <a:pt x="469" y="6250"/>
                </a:cubicBezTo>
                <a:cubicBezTo>
                  <a:pt x="492" y="6239"/>
                  <a:pt x="510" y="6231"/>
                  <a:pt x="512" y="6231"/>
                </a:cubicBezTo>
                <a:cubicBezTo>
                  <a:pt x="514" y="6230"/>
                  <a:pt x="517" y="6229"/>
                  <a:pt x="518" y="6227"/>
                </a:cubicBezTo>
                <a:cubicBezTo>
                  <a:pt x="519" y="6226"/>
                  <a:pt x="526" y="6223"/>
                  <a:pt x="534" y="6219"/>
                </a:cubicBezTo>
                <a:cubicBezTo>
                  <a:pt x="667" y="6152"/>
                  <a:pt x="801" y="6048"/>
                  <a:pt x="868" y="5959"/>
                </a:cubicBezTo>
                <a:cubicBezTo>
                  <a:pt x="883" y="5938"/>
                  <a:pt x="896" y="5917"/>
                  <a:pt x="916" y="5882"/>
                </a:cubicBezTo>
                <a:cubicBezTo>
                  <a:pt x="937" y="5844"/>
                  <a:pt x="943" y="5836"/>
                  <a:pt x="972" y="5811"/>
                </a:cubicBezTo>
                <a:cubicBezTo>
                  <a:pt x="1000" y="5787"/>
                  <a:pt x="1014" y="5779"/>
                  <a:pt x="1039" y="5772"/>
                </a:cubicBezTo>
                <a:cubicBezTo>
                  <a:pt x="1082" y="5762"/>
                  <a:pt x="1106" y="5759"/>
                  <a:pt x="1211" y="5748"/>
                </a:cubicBezTo>
                <a:cubicBezTo>
                  <a:pt x="1265" y="5743"/>
                  <a:pt x="1298" y="5737"/>
                  <a:pt x="1336" y="5726"/>
                </a:cubicBezTo>
                <a:cubicBezTo>
                  <a:pt x="1339" y="5725"/>
                  <a:pt x="1351" y="5721"/>
                  <a:pt x="1362" y="5718"/>
                </a:cubicBezTo>
                <a:cubicBezTo>
                  <a:pt x="1381" y="5713"/>
                  <a:pt x="1408" y="5704"/>
                  <a:pt x="1420" y="5699"/>
                </a:cubicBezTo>
                <a:cubicBezTo>
                  <a:pt x="1426" y="5696"/>
                  <a:pt x="1429" y="5695"/>
                  <a:pt x="1438" y="5693"/>
                </a:cubicBezTo>
                <a:cubicBezTo>
                  <a:pt x="1442" y="5692"/>
                  <a:pt x="1450" y="5689"/>
                  <a:pt x="1454" y="5687"/>
                </a:cubicBezTo>
                <a:cubicBezTo>
                  <a:pt x="1459" y="5685"/>
                  <a:pt x="1465" y="5682"/>
                  <a:pt x="1467" y="5682"/>
                </a:cubicBezTo>
                <a:cubicBezTo>
                  <a:pt x="1483" y="5678"/>
                  <a:pt x="1546" y="5650"/>
                  <a:pt x="1567" y="5638"/>
                </a:cubicBezTo>
                <a:cubicBezTo>
                  <a:pt x="1606" y="5616"/>
                  <a:pt x="1624" y="5600"/>
                  <a:pt x="1676" y="5538"/>
                </a:cubicBezTo>
                <a:cubicBezTo>
                  <a:pt x="1744" y="5455"/>
                  <a:pt x="1766" y="5424"/>
                  <a:pt x="1785" y="5382"/>
                </a:cubicBezTo>
                <a:cubicBezTo>
                  <a:pt x="1803" y="5344"/>
                  <a:pt x="1810" y="5332"/>
                  <a:pt x="1835" y="5304"/>
                </a:cubicBezTo>
                <a:cubicBezTo>
                  <a:pt x="1881" y="5252"/>
                  <a:pt x="1928" y="5221"/>
                  <a:pt x="2008" y="5187"/>
                </a:cubicBezTo>
                <a:cubicBezTo>
                  <a:pt x="2061" y="5165"/>
                  <a:pt x="2065" y="5159"/>
                  <a:pt x="2064" y="5153"/>
                </a:cubicBezTo>
                <a:cubicBezTo>
                  <a:pt x="2063" y="5150"/>
                  <a:pt x="2059" y="5148"/>
                  <a:pt x="2055" y="5148"/>
                </a:cubicBezTo>
                <a:cubicBezTo>
                  <a:pt x="2052" y="5148"/>
                  <a:pt x="2036" y="5148"/>
                  <a:pt x="2018" y="5148"/>
                </a:cubicBezTo>
                <a:cubicBezTo>
                  <a:pt x="2001" y="5148"/>
                  <a:pt x="1983" y="5147"/>
                  <a:pt x="1979" y="5147"/>
                </a:cubicBezTo>
                <a:cubicBezTo>
                  <a:pt x="1975" y="5146"/>
                  <a:pt x="1963" y="5146"/>
                  <a:pt x="1952" y="5145"/>
                </a:cubicBezTo>
                <a:cubicBezTo>
                  <a:pt x="1942" y="5145"/>
                  <a:pt x="1927" y="5144"/>
                  <a:pt x="1919" y="5143"/>
                </a:cubicBezTo>
                <a:cubicBezTo>
                  <a:pt x="1912" y="5142"/>
                  <a:pt x="1891" y="5140"/>
                  <a:pt x="1874" y="5138"/>
                </a:cubicBezTo>
                <a:cubicBezTo>
                  <a:pt x="1857" y="5136"/>
                  <a:pt x="1834" y="5134"/>
                  <a:pt x="1824" y="5132"/>
                </a:cubicBezTo>
                <a:cubicBezTo>
                  <a:pt x="1793" y="5127"/>
                  <a:pt x="1725" y="5124"/>
                  <a:pt x="1704" y="5127"/>
                </a:cubicBezTo>
                <a:cubicBezTo>
                  <a:pt x="1645" y="5136"/>
                  <a:pt x="1593" y="5167"/>
                  <a:pt x="1542" y="5225"/>
                </a:cubicBezTo>
                <a:cubicBezTo>
                  <a:pt x="1516" y="5255"/>
                  <a:pt x="1482" y="5296"/>
                  <a:pt x="1468" y="5314"/>
                </a:cubicBezTo>
                <a:cubicBezTo>
                  <a:pt x="1463" y="5321"/>
                  <a:pt x="1451" y="5335"/>
                  <a:pt x="1442" y="5346"/>
                </a:cubicBezTo>
                <a:cubicBezTo>
                  <a:pt x="1417" y="5376"/>
                  <a:pt x="1398" y="5402"/>
                  <a:pt x="1380" y="5428"/>
                </a:cubicBezTo>
                <a:cubicBezTo>
                  <a:pt x="1359" y="5460"/>
                  <a:pt x="1341" y="5483"/>
                  <a:pt x="1327" y="5499"/>
                </a:cubicBezTo>
                <a:cubicBezTo>
                  <a:pt x="1320" y="5506"/>
                  <a:pt x="1313" y="5513"/>
                  <a:pt x="1311" y="5515"/>
                </a:cubicBezTo>
                <a:cubicBezTo>
                  <a:pt x="1309" y="5517"/>
                  <a:pt x="1282" y="5542"/>
                  <a:pt x="1264" y="5558"/>
                </a:cubicBezTo>
                <a:cubicBezTo>
                  <a:pt x="1258" y="5564"/>
                  <a:pt x="1162" y="5631"/>
                  <a:pt x="1148" y="5639"/>
                </a:cubicBezTo>
                <a:cubicBezTo>
                  <a:pt x="1144" y="5641"/>
                  <a:pt x="1140" y="5645"/>
                  <a:pt x="1137" y="5647"/>
                </a:cubicBezTo>
                <a:cubicBezTo>
                  <a:pt x="1136" y="5649"/>
                  <a:pt x="1129" y="5655"/>
                  <a:pt x="1121" y="5660"/>
                </a:cubicBezTo>
                <a:cubicBezTo>
                  <a:pt x="1114" y="5666"/>
                  <a:pt x="1095" y="5684"/>
                  <a:pt x="1080" y="5701"/>
                </a:cubicBezTo>
                <a:cubicBezTo>
                  <a:pt x="1065" y="5719"/>
                  <a:pt x="1054" y="5730"/>
                  <a:pt x="1052" y="5732"/>
                </a:cubicBezTo>
                <a:cubicBezTo>
                  <a:pt x="1048" y="5733"/>
                  <a:pt x="1038" y="5741"/>
                  <a:pt x="1035" y="5744"/>
                </a:cubicBezTo>
                <a:cubicBezTo>
                  <a:pt x="1029" y="5750"/>
                  <a:pt x="1017" y="5757"/>
                  <a:pt x="1010" y="5760"/>
                </a:cubicBezTo>
                <a:cubicBezTo>
                  <a:pt x="992" y="5766"/>
                  <a:pt x="978" y="5775"/>
                  <a:pt x="962" y="5789"/>
                </a:cubicBezTo>
                <a:cubicBezTo>
                  <a:pt x="958" y="5793"/>
                  <a:pt x="955" y="5796"/>
                  <a:pt x="952" y="5798"/>
                </a:cubicBezTo>
                <a:cubicBezTo>
                  <a:pt x="953" y="5796"/>
                  <a:pt x="954" y="5794"/>
                  <a:pt x="956" y="5791"/>
                </a:cubicBezTo>
                <a:cubicBezTo>
                  <a:pt x="965" y="5774"/>
                  <a:pt x="1020" y="5580"/>
                  <a:pt x="1025" y="5546"/>
                </a:cubicBezTo>
                <a:cubicBezTo>
                  <a:pt x="1025" y="5544"/>
                  <a:pt x="1028" y="5530"/>
                  <a:pt x="1032" y="5514"/>
                </a:cubicBezTo>
                <a:cubicBezTo>
                  <a:pt x="1040" y="5478"/>
                  <a:pt x="1041" y="5470"/>
                  <a:pt x="1047" y="5441"/>
                </a:cubicBezTo>
                <a:cubicBezTo>
                  <a:pt x="1049" y="5428"/>
                  <a:pt x="1055" y="5399"/>
                  <a:pt x="1060" y="5376"/>
                </a:cubicBezTo>
                <a:lnTo>
                  <a:pt x="1061" y="5371"/>
                </a:lnTo>
                <a:cubicBezTo>
                  <a:pt x="1066" y="5342"/>
                  <a:pt x="1070" y="5324"/>
                  <a:pt x="1072" y="5315"/>
                </a:cubicBezTo>
                <a:lnTo>
                  <a:pt x="1072" y="5313"/>
                </a:lnTo>
                <a:cubicBezTo>
                  <a:pt x="1080" y="5267"/>
                  <a:pt x="1145" y="5153"/>
                  <a:pt x="1196" y="5096"/>
                </a:cubicBezTo>
                <a:cubicBezTo>
                  <a:pt x="1248" y="5037"/>
                  <a:pt x="1312" y="5005"/>
                  <a:pt x="1450" y="4968"/>
                </a:cubicBezTo>
                <a:cubicBezTo>
                  <a:pt x="1526" y="4947"/>
                  <a:pt x="1543" y="4941"/>
                  <a:pt x="1676" y="4889"/>
                </a:cubicBezTo>
                <a:cubicBezTo>
                  <a:pt x="1759" y="4856"/>
                  <a:pt x="1807" y="4823"/>
                  <a:pt x="1836" y="4780"/>
                </a:cubicBezTo>
                <a:cubicBezTo>
                  <a:pt x="1874" y="4726"/>
                  <a:pt x="1909" y="4681"/>
                  <a:pt x="1949" y="4636"/>
                </a:cubicBezTo>
                <a:cubicBezTo>
                  <a:pt x="2014" y="4561"/>
                  <a:pt x="2042" y="4536"/>
                  <a:pt x="2097" y="4501"/>
                </a:cubicBezTo>
                <a:cubicBezTo>
                  <a:pt x="2135" y="4476"/>
                  <a:pt x="2180" y="4460"/>
                  <a:pt x="2226" y="4456"/>
                </a:cubicBezTo>
                <a:cubicBezTo>
                  <a:pt x="2273" y="4452"/>
                  <a:pt x="2319" y="4458"/>
                  <a:pt x="2359" y="4476"/>
                </a:cubicBezTo>
                <a:cubicBezTo>
                  <a:pt x="2396" y="4491"/>
                  <a:pt x="2453" y="4541"/>
                  <a:pt x="2473" y="4575"/>
                </a:cubicBezTo>
                <a:cubicBezTo>
                  <a:pt x="2480" y="4586"/>
                  <a:pt x="2504" y="4617"/>
                  <a:pt x="2511" y="4617"/>
                </a:cubicBezTo>
                <a:moveTo>
                  <a:pt x="1387" y="4927"/>
                </a:moveTo>
                <a:cubicBezTo>
                  <a:pt x="1389" y="4925"/>
                  <a:pt x="1395" y="4922"/>
                  <a:pt x="1396" y="4918"/>
                </a:cubicBezTo>
                <a:lnTo>
                  <a:pt x="1396" y="4918"/>
                </a:lnTo>
                <a:cubicBezTo>
                  <a:pt x="1401" y="4917"/>
                  <a:pt x="1409" y="4909"/>
                  <a:pt x="1411" y="4907"/>
                </a:cubicBezTo>
                <a:cubicBezTo>
                  <a:pt x="1428" y="4890"/>
                  <a:pt x="1474" y="4852"/>
                  <a:pt x="1503" y="4833"/>
                </a:cubicBezTo>
                <a:cubicBezTo>
                  <a:pt x="1518" y="4823"/>
                  <a:pt x="1553" y="4807"/>
                  <a:pt x="1591" y="4793"/>
                </a:cubicBezTo>
                <a:cubicBezTo>
                  <a:pt x="1601" y="4790"/>
                  <a:pt x="1611" y="4786"/>
                  <a:pt x="1615" y="4784"/>
                </a:cubicBezTo>
                <a:cubicBezTo>
                  <a:pt x="1650" y="4768"/>
                  <a:pt x="1679" y="4754"/>
                  <a:pt x="1692" y="4747"/>
                </a:cubicBezTo>
                <a:cubicBezTo>
                  <a:pt x="1729" y="4728"/>
                  <a:pt x="1756" y="4704"/>
                  <a:pt x="1797" y="4652"/>
                </a:cubicBezTo>
                <a:cubicBezTo>
                  <a:pt x="1808" y="4638"/>
                  <a:pt x="1820" y="4622"/>
                  <a:pt x="1825" y="4617"/>
                </a:cubicBezTo>
                <a:cubicBezTo>
                  <a:pt x="1829" y="4611"/>
                  <a:pt x="1844" y="4593"/>
                  <a:pt x="1857" y="4577"/>
                </a:cubicBezTo>
                <a:cubicBezTo>
                  <a:pt x="1874" y="4556"/>
                  <a:pt x="1887" y="4540"/>
                  <a:pt x="1896" y="4529"/>
                </a:cubicBezTo>
                <a:cubicBezTo>
                  <a:pt x="1909" y="4512"/>
                  <a:pt x="1910" y="4510"/>
                  <a:pt x="1907" y="4507"/>
                </a:cubicBezTo>
                <a:cubicBezTo>
                  <a:pt x="1905" y="4505"/>
                  <a:pt x="1901" y="4507"/>
                  <a:pt x="1898" y="4511"/>
                </a:cubicBezTo>
                <a:cubicBezTo>
                  <a:pt x="1895" y="4513"/>
                  <a:pt x="1892" y="4518"/>
                  <a:pt x="1887" y="4523"/>
                </a:cubicBezTo>
                <a:cubicBezTo>
                  <a:pt x="1877" y="4534"/>
                  <a:pt x="1863" y="4550"/>
                  <a:pt x="1844" y="4572"/>
                </a:cubicBezTo>
                <a:cubicBezTo>
                  <a:pt x="1810" y="4610"/>
                  <a:pt x="1772" y="4651"/>
                  <a:pt x="1760" y="4664"/>
                </a:cubicBezTo>
                <a:cubicBezTo>
                  <a:pt x="1749" y="4674"/>
                  <a:pt x="1736" y="4687"/>
                  <a:pt x="1734" y="4690"/>
                </a:cubicBezTo>
                <a:cubicBezTo>
                  <a:pt x="1722" y="4706"/>
                  <a:pt x="1641" y="4749"/>
                  <a:pt x="1576" y="4774"/>
                </a:cubicBezTo>
                <a:cubicBezTo>
                  <a:pt x="1550" y="4784"/>
                  <a:pt x="1507" y="4805"/>
                  <a:pt x="1490" y="4815"/>
                </a:cubicBezTo>
                <a:cubicBezTo>
                  <a:pt x="1471" y="4827"/>
                  <a:pt x="1436" y="4854"/>
                  <a:pt x="1419" y="4870"/>
                </a:cubicBezTo>
                <a:cubicBezTo>
                  <a:pt x="1411" y="4877"/>
                  <a:pt x="1395" y="4891"/>
                  <a:pt x="1382" y="4900"/>
                </a:cubicBezTo>
                <a:cubicBezTo>
                  <a:pt x="1370" y="4910"/>
                  <a:pt x="1354" y="4922"/>
                  <a:pt x="1348" y="4926"/>
                </a:cubicBezTo>
                <a:cubicBezTo>
                  <a:pt x="1345" y="4929"/>
                  <a:pt x="1342" y="4931"/>
                  <a:pt x="1339" y="4933"/>
                </a:cubicBezTo>
                <a:cubicBezTo>
                  <a:pt x="1342" y="4927"/>
                  <a:pt x="1344" y="4924"/>
                  <a:pt x="1344" y="4923"/>
                </a:cubicBezTo>
                <a:cubicBezTo>
                  <a:pt x="1347" y="4921"/>
                  <a:pt x="1353" y="4906"/>
                  <a:pt x="1355" y="4902"/>
                </a:cubicBezTo>
                <a:cubicBezTo>
                  <a:pt x="1363" y="4883"/>
                  <a:pt x="1390" y="4842"/>
                  <a:pt x="1402" y="4831"/>
                </a:cubicBezTo>
                <a:cubicBezTo>
                  <a:pt x="1418" y="4816"/>
                  <a:pt x="1444" y="4797"/>
                  <a:pt x="1467" y="4784"/>
                </a:cubicBezTo>
                <a:cubicBezTo>
                  <a:pt x="1529" y="4748"/>
                  <a:pt x="1661" y="4660"/>
                  <a:pt x="1676" y="4643"/>
                </a:cubicBezTo>
                <a:cubicBezTo>
                  <a:pt x="1701" y="4617"/>
                  <a:pt x="1758" y="4540"/>
                  <a:pt x="1797" y="4479"/>
                </a:cubicBezTo>
                <a:cubicBezTo>
                  <a:pt x="1811" y="4457"/>
                  <a:pt x="1853" y="4407"/>
                  <a:pt x="1866" y="4397"/>
                </a:cubicBezTo>
                <a:cubicBezTo>
                  <a:pt x="1889" y="4378"/>
                  <a:pt x="1912" y="4364"/>
                  <a:pt x="1938" y="4354"/>
                </a:cubicBezTo>
                <a:cubicBezTo>
                  <a:pt x="1966" y="4343"/>
                  <a:pt x="1986" y="4341"/>
                  <a:pt x="2024" y="4349"/>
                </a:cubicBezTo>
                <a:lnTo>
                  <a:pt x="2024" y="4349"/>
                </a:lnTo>
                <a:cubicBezTo>
                  <a:pt x="2035" y="4351"/>
                  <a:pt x="2054" y="4356"/>
                  <a:pt x="2065" y="4358"/>
                </a:cubicBezTo>
                <a:cubicBezTo>
                  <a:pt x="2076" y="4361"/>
                  <a:pt x="2103" y="4368"/>
                  <a:pt x="2126" y="4373"/>
                </a:cubicBezTo>
                <a:lnTo>
                  <a:pt x="2127" y="4374"/>
                </a:lnTo>
                <a:cubicBezTo>
                  <a:pt x="2164" y="4382"/>
                  <a:pt x="2192" y="4391"/>
                  <a:pt x="2213" y="4398"/>
                </a:cubicBezTo>
                <a:lnTo>
                  <a:pt x="2214" y="4399"/>
                </a:lnTo>
                <a:cubicBezTo>
                  <a:pt x="2224" y="4402"/>
                  <a:pt x="2243" y="4409"/>
                  <a:pt x="2257" y="4413"/>
                </a:cubicBezTo>
                <a:cubicBezTo>
                  <a:pt x="2282" y="4421"/>
                  <a:pt x="2299" y="4428"/>
                  <a:pt x="2319" y="4438"/>
                </a:cubicBezTo>
                <a:cubicBezTo>
                  <a:pt x="2298" y="4433"/>
                  <a:pt x="2276" y="4430"/>
                  <a:pt x="2242" y="4430"/>
                </a:cubicBezTo>
                <a:cubicBezTo>
                  <a:pt x="2203" y="4430"/>
                  <a:pt x="2140" y="4447"/>
                  <a:pt x="2100" y="4470"/>
                </a:cubicBezTo>
                <a:cubicBezTo>
                  <a:pt x="2078" y="4482"/>
                  <a:pt x="2032" y="4515"/>
                  <a:pt x="2014" y="4532"/>
                </a:cubicBezTo>
                <a:cubicBezTo>
                  <a:pt x="1989" y="4555"/>
                  <a:pt x="1956" y="4590"/>
                  <a:pt x="1922" y="4630"/>
                </a:cubicBezTo>
                <a:cubicBezTo>
                  <a:pt x="1883" y="4675"/>
                  <a:pt x="1865" y="4698"/>
                  <a:pt x="1821" y="4761"/>
                </a:cubicBezTo>
                <a:cubicBezTo>
                  <a:pt x="1792" y="4802"/>
                  <a:pt x="1758" y="4829"/>
                  <a:pt x="1707" y="4851"/>
                </a:cubicBezTo>
                <a:cubicBezTo>
                  <a:pt x="1611" y="4892"/>
                  <a:pt x="1527" y="4923"/>
                  <a:pt x="1462" y="4940"/>
                </a:cubicBezTo>
                <a:cubicBezTo>
                  <a:pt x="1393" y="4958"/>
                  <a:pt x="1361" y="4969"/>
                  <a:pt x="1322" y="4984"/>
                </a:cubicBezTo>
                <a:cubicBezTo>
                  <a:pt x="1316" y="4986"/>
                  <a:pt x="1311" y="4988"/>
                  <a:pt x="1307" y="4990"/>
                </a:cubicBezTo>
                <a:cubicBezTo>
                  <a:pt x="1311" y="4987"/>
                  <a:pt x="1315" y="4983"/>
                  <a:pt x="1320" y="4979"/>
                </a:cubicBezTo>
                <a:cubicBezTo>
                  <a:pt x="1334" y="4968"/>
                  <a:pt x="1353" y="4953"/>
                  <a:pt x="1362" y="4945"/>
                </a:cubicBezTo>
                <a:cubicBezTo>
                  <a:pt x="1372" y="4937"/>
                  <a:pt x="1383" y="4929"/>
                  <a:pt x="1387" y="4927"/>
                </a:cubicBezTo>
                <a:moveTo>
                  <a:pt x="2117" y="4348"/>
                </a:moveTo>
                <a:cubicBezTo>
                  <a:pt x="2105" y="4345"/>
                  <a:pt x="2080" y="4339"/>
                  <a:pt x="2062" y="4335"/>
                </a:cubicBezTo>
                <a:cubicBezTo>
                  <a:pt x="2056" y="4333"/>
                  <a:pt x="2050" y="4332"/>
                  <a:pt x="2045" y="4330"/>
                </a:cubicBezTo>
                <a:cubicBezTo>
                  <a:pt x="2067" y="4329"/>
                  <a:pt x="2105" y="4328"/>
                  <a:pt x="2123" y="4328"/>
                </a:cubicBezTo>
                <a:cubicBezTo>
                  <a:pt x="2181" y="4331"/>
                  <a:pt x="2226" y="4339"/>
                  <a:pt x="2273" y="4355"/>
                </a:cubicBezTo>
                <a:cubicBezTo>
                  <a:pt x="2338" y="4377"/>
                  <a:pt x="2373" y="4395"/>
                  <a:pt x="2416" y="4431"/>
                </a:cubicBezTo>
                <a:cubicBezTo>
                  <a:pt x="2443" y="4453"/>
                  <a:pt x="2467" y="4478"/>
                  <a:pt x="2469" y="4483"/>
                </a:cubicBezTo>
                <a:cubicBezTo>
                  <a:pt x="2469" y="4485"/>
                  <a:pt x="2470" y="4487"/>
                  <a:pt x="2471" y="4489"/>
                </a:cubicBezTo>
                <a:cubicBezTo>
                  <a:pt x="2472" y="4489"/>
                  <a:pt x="2473" y="4490"/>
                  <a:pt x="2474" y="4490"/>
                </a:cubicBezTo>
                <a:cubicBezTo>
                  <a:pt x="2477" y="4494"/>
                  <a:pt x="2486" y="4518"/>
                  <a:pt x="2489" y="4542"/>
                </a:cubicBezTo>
                <a:lnTo>
                  <a:pt x="2490" y="4553"/>
                </a:lnTo>
                <a:lnTo>
                  <a:pt x="2489" y="4551"/>
                </a:lnTo>
                <a:cubicBezTo>
                  <a:pt x="2458" y="4511"/>
                  <a:pt x="2420" y="4477"/>
                  <a:pt x="2370" y="4444"/>
                </a:cubicBezTo>
                <a:cubicBezTo>
                  <a:pt x="2325" y="4415"/>
                  <a:pt x="2306" y="4406"/>
                  <a:pt x="2258" y="4390"/>
                </a:cubicBezTo>
                <a:cubicBezTo>
                  <a:pt x="2242" y="4385"/>
                  <a:pt x="2219" y="4377"/>
                  <a:pt x="2206" y="4372"/>
                </a:cubicBezTo>
                <a:cubicBezTo>
                  <a:pt x="2193" y="4367"/>
                  <a:pt x="2173" y="4361"/>
                  <a:pt x="2161" y="4358"/>
                </a:cubicBezTo>
                <a:cubicBezTo>
                  <a:pt x="2149" y="4356"/>
                  <a:pt x="2130" y="4351"/>
                  <a:pt x="2117" y="4348"/>
                </a:cubicBezTo>
                <a:moveTo>
                  <a:pt x="1858" y="4046"/>
                </a:moveTo>
                <a:cubicBezTo>
                  <a:pt x="1858" y="4049"/>
                  <a:pt x="1849" y="4058"/>
                  <a:pt x="1827" y="4065"/>
                </a:cubicBezTo>
                <a:cubicBezTo>
                  <a:pt x="1825" y="4066"/>
                  <a:pt x="1823" y="4067"/>
                  <a:pt x="1820" y="4068"/>
                </a:cubicBezTo>
                <a:cubicBezTo>
                  <a:pt x="1823" y="4065"/>
                  <a:pt x="1825" y="4063"/>
                  <a:pt x="1829" y="4060"/>
                </a:cubicBezTo>
                <a:cubicBezTo>
                  <a:pt x="1841" y="4049"/>
                  <a:pt x="1851" y="4044"/>
                  <a:pt x="1856" y="4044"/>
                </a:cubicBezTo>
                <a:lnTo>
                  <a:pt x="1857" y="4045"/>
                </a:lnTo>
                <a:cubicBezTo>
                  <a:pt x="1857" y="4045"/>
                  <a:pt x="1858" y="4045"/>
                  <a:pt x="1858" y="4046"/>
                </a:cubicBezTo>
                <a:moveTo>
                  <a:pt x="2699" y="2816"/>
                </a:moveTo>
                <a:cubicBezTo>
                  <a:pt x="2696" y="2814"/>
                  <a:pt x="2688" y="2809"/>
                  <a:pt x="2683" y="2805"/>
                </a:cubicBezTo>
                <a:cubicBezTo>
                  <a:pt x="2682" y="2804"/>
                  <a:pt x="2679" y="2802"/>
                  <a:pt x="2677" y="2805"/>
                </a:cubicBezTo>
                <a:cubicBezTo>
                  <a:pt x="2674" y="2808"/>
                  <a:pt x="2677" y="2810"/>
                  <a:pt x="2681" y="2815"/>
                </a:cubicBezTo>
                <a:cubicBezTo>
                  <a:pt x="2684" y="2819"/>
                  <a:pt x="2689" y="2823"/>
                  <a:pt x="2694" y="2829"/>
                </a:cubicBezTo>
                <a:cubicBezTo>
                  <a:pt x="2707" y="2842"/>
                  <a:pt x="2724" y="2862"/>
                  <a:pt x="2730" y="2871"/>
                </a:cubicBezTo>
                <a:cubicBezTo>
                  <a:pt x="2743" y="2890"/>
                  <a:pt x="2780" y="2936"/>
                  <a:pt x="2795" y="2951"/>
                </a:cubicBezTo>
                <a:cubicBezTo>
                  <a:pt x="2800" y="2956"/>
                  <a:pt x="2808" y="2964"/>
                  <a:pt x="2813" y="2970"/>
                </a:cubicBezTo>
                <a:cubicBezTo>
                  <a:pt x="2817" y="2975"/>
                  <a:pt x="2824" y="2983"/>
                  <a:pt x="2828" y="2987"/>
                </a:cubicBezTo>
                <a:cubicBezTo>
                  <a:pt x="2832" y="2991"/>
                  <a:pt x="2844" y="3004"/>
                  <a:pt x="2854" y="3016"/>
                </a:cubicBezTo>
                <a:cubicBezTo>
                  <a:pt x="2859" y="3022"/>
                  <a:pt x="2863" y="3026"/>
                  <a:pt x="2865" y="3029"/>
                </a:cubicBezTo>
                <a:cubicBezTo>
                  <a:pt x="2857" y="3028"/>
                  <a:pt x="2842" y="3025"/>
                  <a:pt x="2829" y="3024"/>
                </a:cubicBezTo>
                <a:cubicBezTo>
                  <a:pt x="2764" y="3014"/>
                  <a:pt x="2739" y="3004"/>
                  <a:pt x="2674" y="2958"/>
                </a:cubicBezTo>
                <a:cubicBezTo>
                  <a:pt x="2629" y="2926"/>
                  <a:pt x="2601" y="2901"/>
                  <a:pt x="2562" y="2860"/>
                </a:cubicBezTo>
                <a:cubicBezTo>
                  <a:pt x="2529" y="2823"/>
                  <a:pt x="2491" y="2787"/>
                  <a:pt x="2457" y="2760"/>
                </a:cubicBezTo>
                <a:cubicBezTo>
                  <a:pt x="2413" y="2725"/>
                  <a:pt x="2394" y="2718"/>
                  <a:pt x="2386" y="2718"/>
                </a:cubicBezTo>
                <a:cubicBezTo>
                  <a:pt x="2396" y="2714"/>
                  <a:pt x="2418" y="2706"/>
                  <a:pt x="2468" y="2691"/>
                </a:cubicBezTo>
                <a:cubicBezTo>
                  <a:pt x="2470" y="2690"/>
                  <a:pt x="2489" y="2689"/>
                  <a:pt x="2518" y="2688"/>
                </a:cubicBezTo>
                <a:cubicBezTo>
                  <a:pt x="2550" y="2687"/>
                  <a:pt x="2569" y="2688"/>
                  <a:pt x="2586" y="2691"/>
                </a:cubicBezTo>
                <a:cubicBezTo>
                  <a:pt x="2639" y="2701"/>
                  <a:pt x="2716" y="2750"/>
                  <a:pt x="2758" y="2799"/>
                </a:cubicBezTo>
                <a:cubicBezTo>
                  <a:pt x="2771" y="2814"/>
                  <a:pt x="2788" y="2837"/>
                  <a:pt x="2796" y="2849"/>
                </a:cubicBezTo>
                <a:cubicBezTo>
                  <a:pt x="2804" y="2862"/>
                  <a:pt x="2821" y="2887"/>
                  <a:pt x="2833" y="2906"/>
                </a:cubicBezTo>
                <a:cubicBezTo>
                  <a:pt x="2845" y="2924"/>
                  <a:pt x="2860" y="2951"/>
                  <a:pt x="2867" y="2966"/>
                </a:cubicBezTo>
                <a:cubicBezTo>
                  <a:pt x="2879" y="2992"/>
                  <a:pt x="2888" y="3015"/>
                  <a:pt x="2893" y="3028"/>
                </a:cubicBezTo>
                <a:cubicBezTo>
                  <a:pt x="2892" y="3028"/>
                  <a:pt x="2892" y="3027"/>
                  <a:pt x="2891" y="3027"/>
                </a:cubicBezTo>
                <a:cubicBezTo>
                  <a:pt x="2879" y="3012"/>
                  <a:pt x="2829" y="2955"/>
                  <a:pt x="2815" y="2940"/>
                </a:cubicBezTo>
                <a:cubicBezTo>
                  <a:pt x="2809" y="2934"/>
                  <a:pt x="2800" y="2925"/>
                  <a:pt x="2794" y="2919"/>
                </a:cubicBezTo>
                <a:cubicBezTo>
                  <a:pt x="2789" y="2914"/>
                  <a:pt x="2778" y="2900"/>
                  <a:pt x="2769" y="2890"/>
                </a:cubicBezTo>
                <a:cubicBezTo>
                  <a:pt x="2747" y="2863"/>
                  <a:pt x="2708" y="2821"/>
                  <a:pt x="2699" y="2816"/>
                </a:cubicBezTo>
                <a:moveTo>
                  <a:pt x="2080" y="2827"/>
                </a:moveTo>
                <a:cubicBezTo>
                  <a:pt x="2081" y="2826"/>
                  <a:pt x="2084" y="2824"/>
                  <a:pt x="2103" y="2812"/>
                </a:cubicBezTo>
                <a:cubicBezTo>
                  <a:pt x="2154" y="2778"/>
                  <a:pt x="2174" y="2770"/>
                  <a:pt x="2255" y="2750"/>
                </a:cubicBezTo>
                <a:cubicBezTo>
                  <a:pt x="2283" y="2743"/>
                  <a:pt x="2308" y="2737"/>
                  <a:pt x="2310" y="2737"/>
                </a:cubicBezTo>
                <a:cubicBezTo>
                  <a:pt x="2326" y="2732"/>
                  <a:pt x="2355" y="2733"/>
                  <a:pt x="2377" y="2738"/>
                </a:cubicBezTo>
                <a:cubicBezTo>
                  <a:pt x="2402" y="2744"/>
                  <a:pt x="2405" y="2746"/>
                  <a:pt x="2443" y="2777"/>
                </a:cubicBezTo>
                <a:cubicBezTo>
                  <a:pt x="2451" y="2784"/>
                  <a:pt x="2464" y="2795"/>
                  <a:pt x="2471" y="2800"/>
                </a:cubicBezTo>
                <a:lnTo>
                  <a:pt x="2477" y="2805"/>
                </a:lnTo>
                <a:lnTo>
                  <a:pt x="2469" y="2805"/>
                </a:lnTo>
                <a:cubicBezTo>
                  <a:pt x="2448" y="2807"/>
                  <a:pt x="2392" y="2829"/>
                  <a:pt x="2365" y="2847"/>
                </a:cubicBezTo>
                <a:cubicBezTo>
                  <a:pt x="2354" y="2854"/>
                  <a:pt x="2337" y="2867"/>
                  <a:pt x="2328" y="2877"/>
                </a:cubicBezTo>
                <a:cubicBezTo>
                  <a:pt x="2290" y="2918"/>
                  <a:pt x="2270" y="2933"/>
                  <a:pt x="2236" y="2944"/>
                </a:cubicBezTo>
                <a:cubicBezTo>
                  <a:pt x="2210" y="2953"/>
                  <a:pt x="2172" y="2964"/>
                  <a:pt x="2145" y="2969"/>
                </a:cubicBezTo>
                <a:cubicBezTo>
                  <a:pt x="2109" y="2975"/>
                  <a:pt x="2058" y="2988"/>
                  <a:pt x="2032" y="2997"/>
                </a:cubicBezTo>
                <a:cubicBezTo>
                  <a:pt x="2021" y="3001"/>
                  <a:pt x="2007" y="3005"/>
                  <a:pt x="2001" y="3006"/>
                </a:cubicBezTo>
                <a:cubicBezTo>
                  <a:pt x="1980" y="3011"/>
                  <a:pt x="1939" y="3029"/>
                  <a:pt x="1910" y="3046"/>
                </a:cubicBezTo>
                <a:cubicBezTo>
                  <a:pt x="1918" y="3038"/>
                  <a:pt x="1929" y="3029"/>
                  <a:pt x="1939" y="3023"/>
                </a:cubicBezTo>
                <a:cubicBezTo>
                  <a:pt x="1952" y="3013"/>
                  <a:pt x="1969" y="3001"/>
                  <a:pt x="1976" y="2995"/>
                </a:cubicBezTo>
                <a:cubicBezTo>
                  <a:pt x="1996" y="2980"/>
                  <a:pt x="2045" y="2947"/>
                  <a:pt x="2065" y="2937"/>
                </a:cubicBezTo>
                <a:cubicBezTo>
                  <a:pt x="2075" y="2932"/>
                  <a:pt x="2105" y="2915"/>
                  <a:pt x="2132" y="2899"/>
                </a:cubicBezTo>
                <a:cubicBezTo>
                  <a:pt x="2158" y="2884"/>
                  <a:pt x="2195" y="2865"/>
                  <a:pt x="2213" y="2856"/>
                </a:cubicBezTo>
                <a:cubicBezTo>
                  <a:pt x="2239" y="2844"/>
                  <a:pt x="2259" y="2834"/>
                  <a:pt x="2272" y="2827"/>
                </a:cubicBezTo>
                <a:cubicBezTo>
                  <a:pt x="2279" y="2823"/>
                  <a:pt x="2284" y="2821"/>
                  <a:pt x="2288" y="2819"/>
                </a:cubicBezTo>
                <a:cubicBezTo>
                  <a:pt x="2292" y="2816"/>
                  <a:pt x="2295" y="2814"/>
                  <a:pt x="2294" y="2811"/>
                </a:cubicBezTo>
                <a:cubicBezTo>
                  <a:pt x="2294" y="2809"/>
                  <a:pt x="2292" y="2808"/>
                  <a:pt x="2291" y="2808"/>
                </a:cubicBezTo>
                <a:cubicBezTo>
                  <a:pt x="2289" y="2808"/>
                  <a:pt x="2288" y="2809"/>
                  <a:pt x="2288" y="2809"/>
                </a:cubicBezTo>
                <a:cubicBezTo>
                  <a:pt x="2216" y="2828"/>
                  <a:pt x="2062" y="2906"/>
                  <a:pt x="1983" y="2963"/>
                </a:cubicBezTo>
                <a:cubicBezTo>
                  <a:pt x="1968" y="2974"/>
                  <a:pt x="1945" y="2991"/>
                  <a:pt x="1930" y="3001"/>
                </a:cubicBezTo>
                <a:cubicBezTo>
                  <a:pt x="1922" y="3007"/>
                  <a:pt x="1913" y="3014"/>
                  <a:pt x="1906" y="3019"/>
                </a:cubicBezTo>
                <a:cubicBezTo>
                  <a:pt x="1910" y="3013"/>
                  <a:pt x="1915" y="3006"/>
                  <a:pt x="1917" y="3004"/>
                </a:cubicBezTo>
                <a:cubicBezTo>
                  <a:pt x="1918" y="3002"/>
                  <a:pt x="1926" y="2991"/>
                  <a:pt x="1931" y="2984"/>
                </a:cubicBezTo>
                <a:cubicBezTo>
                  <a:pt x="1953" y="2954"/>
                  <a:pt x="2006" y="2893"/>
                  <a:pt x="2039" y="2861"/>
                </a:cubicBezTo>
                <a:cubicBezTo>
                  <a:pt x="2050" y="2850"/>
                  <a:pt x="2077" y="2828"/>
                  <a:pt x="2080" y="2827"/>
                </a:cubicBezTo>
                <a:moveTo>
                  <a:pt x="1709" y="2894"/>
                </a:moveTo>
                <a:cubicBezTo>
                  <a:pt x="1711" y="2886"/>
                  <a:pt x="1720" y="2864"/>
                  <a:pt x="1727" y="2857"/>
                </a:cubicBezTo>
                <a:cubicBezTo>
                  <a:pt x="1732" y="2850"/>
                  <a:pt x="1737" y="2848"/>
                  <a:pt x="1739" y="2848"/>
                </a:cubicBezTo>
                <a:cubicBezTo>
                  <a:pt x="1740" y="2848"/>
                  <a:pt x="1740" y="2848"/>
                  <a:pt x="1740" y="2848"/>
                </a:cubicBezTo>
                <a:cubicBezTo>
                  <a:pt x="1742" y="2849"/>
                  <a:pt x="1743" y="2851"/>
                  <a:pt x="1743" y="2853"/>
                </a:cubicBezTo>
                <a:lnTo>
                  <a:pt x="1743" y="2853"/>
                </a:lnTo>
                <a:cubicBezTo>
                  <a:pt x="1744" y="2856"/>
                  <a:pt x="1743" y="2862"/>
                  <a:pt x="1741" y="2865"/>
                </a:cubicBezTo>
                <a:cubicBezTo>
                  <a:pt x="1739" y="2871"/>
                  <a:pt x="1718" y="2889"/>
                  <a:pt x="1709" y="2894"/>
                </a:cubicBezTo>
                <a:moveTo>
                  <a:pt x="2161" y="1552"/>
                </a:moveTo>
                <a:lnTo>
                  <a:pt x="2161" y="1552"/>
                </a:lnTo>
                <a:cubicBezTo>
                  <a:pt x="2132" y="1575"/>
                  <a:pt x="2110" y="1614"/>
                  <a:pt x="2099" y="1664"/>
                </a:cubicBezTo>
                <a:cubicBezTo>
                  <a:pt x="2092" y="1694"/>
                  <a:pt x="2086" y="1715"/>
                  <a:pt x="2083" y="1724"/>
                </a:cubicBezTo>
                <a:cubicBezTo>
                  <a:pt x="2076" y="1744"/>
                  <a:pt x="2059" y="1803"/>
                  <a:pt x="2057" y="1816"/>
                </a:cubicBezTo>
                <a:cubicBezTo>
                  <a:pt x="2056" y="1819"/>
                  <a:pt x="2055" y="1830"/>
                  <a:pt x="2053" y="1840"/>
                </a:cubicBezTo>
                <a:cubicBezTo>
                  <a:pt x="2051" y="1850"/>
                  <a:pt x="2049" y="1863"/>
                  <a:pt x="2049" y="1869"/>
                </a:cubicBezTo>
                <a:cubicBezTo>
                  <a:pt x="2047" y="1884"/>
                  <a:pt x="2043" y="1906"/>
                  <a:pt x="2040" y="1915"/>
                </a:cubicBezTo>
                <a:cubicBezTo>
                  <a:pt x="2039" y="1919"/>
                  <a:pt x="2022" y="1951"/>
                  <a:pt x="1999" y="1990"/>
                </a:cubicBezTo>
                <a:cubicBezTo>
                  <a:pt x="1978" y="2027"/>
                  <a:pt x="1954" y="2069"/>
                  <a:pt x="1946" y="2084"/>
                </a:cubicBezTo>
                <a:cubicBezTo>
                  <a:pt x="1933" y="2106"/>
                  <a:pt x="1921" y="2125"/>
                  <a:pt x="1898" y="2160"/>
                </a:cubicBezTo>
                <a:cubicBezTo>
                  <a:pt x="1896" y="2164"/>
                  <a:pt x="1891" y="2171"/>
                  <a:pt x="1888" y="2174"/>
                </a:cubicBezTo>
                <a:cubicBezTo>
                  <a:pt x="1885" y="2178"/>
                  <a:pt x="1879" y="2186"/>
                  <a:pt x="1875" y="2191"/>
                </a:cubicBezTo>
                <a:cubicBezTo>
                  <a:pt x="1865" y="2204"/>
                  <a:pt x="1829" y="2239"/>
                  <a:pt x="1824" y="2242"/>
                </a:cubicBezTo>
                <a:cubicBezTo>
                  <a:pt x="1821" y="2242"/>
                  <a:pt x="1818" y="2245"/>
                  <a:pt x="1818" y="2247"/>
                </a:cubicBezTo>
                <a:cubicBezTo>
                  <a:pt x="1817" y="2248"/>
                  <a:pt x="1816" y="2249"/>
                  <a:pt x="1813" y="2251"/>
                </a:cubicBezTo>
                <a:cubicBezTo>
                  <a:pt x="1809" y="2253"/>
                  <a:pt x="1800" y="2259"/>
                  <a:pt x="1792" y="2265"/>
                </a:cubicBezTo>
                <a:lnTo>
                  <a:pt x="1752" y="2292"/>
                </a:lnTo>
                <a:cubicBezTo>
                  <a:pt x="1726" y="2310"/>
                  <a:pt x="1705" y="2325"/>
                  <a:pt x="1696" y="2332"/>
                </a:cubicBezTo>
                <a:cubicBezTo>
                  <a:pt x="1703" y="2321"/>
                  <a:pt x="1716" y="2300"/>
                  <a:pt x="1735" y="2273"/>
                </a:cubicBezTo>
                <a:cubicBezTo>
                  <a:pt x="1756" y="2240"/>
                  <a:pt x="1798" y="2159"/>
                  <a:pt x="1811" y="2126"/>
                </a:cubicBezTo>
                <a:cubicBezTo>
                  <a:pt x="1827" y="2085"/>
                  <a:pt x="1839" y="2048"/>
                  <a:pt x="1848" y="2006"/>
                </a:cubicBezTo>
                <a:cubicBezTo>
                  <a:pt x="1856" y="1966"/>
                  <a:pt x="1866" y="1941"/>
                  <a:pt x="1892" y="1896"/>
                </a:cubicBezTo>
                <a:cubicBezTo>
                  <a:pt x="1900" y="1882"/>
                  <a:pt x="1912" y="1858"/>
                  <a:pt x="1919" y="1842"/>
                </a:cubicBezTo>
                <a:cubicBezTo>
                  <a:pt x="1931" y="1813"/>
                  <a:pt x="1964" y="1746"/>
                  <a:pt x="1979" y="1718"/>
                </a:cubicBezTo>
                <a:cubicBezTo>
                  <a:pt x="1984" y="1709"/>
                  <a:pt x="1987" y="1704"/>
                  <a:pt x="1988" y="1701"/>
                </a:cubicBezTo>
                <a:cubicBezTo>
                  <a:pt x="1991" y="1696"/>
                  <a:pt x="1993" y="1693"/>
                  <a:pt x="1990" y="1691"/>
                </a:cubicBezTo>
                <a:cubicBezTo>
                  <a:pt x="1989" y="1690"/>
                  <a:pt x="1988" y="1690"/>
                  <a:pt x="1988" y="1690"/>
                </a:cubicBezTo>
                <a:cubicBezTo>
                  <a:pt x="1986" y="1690"/>
                  <a:pt x="1984" y="1692"/>
                  <a:pt x="1983" y="1694"/>
                </a:cubicBezTo>
                <a:cubicBezTo>
                  <a:pt x="1957" y="1724"/>
                  <a:pt x="1934" y="1761"/>
                  <a:pt x="1910" y="1813"/>
                </a:cubicBezTo>
                <a:cubicBezTo>
                  <a:pt x="1898" y="1838"/>
                  <a:pt x="1883" y="1867"/>
                  <a:pt x="1876" y="1878"/>
                </a:cubicBezTo>
                <a:cubicBezTo>
                  <a:pt x="1848" y="1924"/>
                  <a:pt x="1834" y="1960"/>
                  <a:pt x="1824" y="2005"/>
                </a:cubicBezTo>
                <a:cubicBezTo>
                  <a:pt x="1812" y="2063"/>
                  <a:pt x="1793" y="2117"/>
                  <a:pt x="1765" y="2171"/>
                </a:cubicBezTo>
                <a:cubicBezTo>
                  <a:pt x="1757" y="2186"/>
                  <a:pt x="1749" y="2202"/>
                  <a:pt x="1748" y="2207"/>
                </a:cubicBezTo>
                <a:cubicBezTo>
                  <a:pt x="1746" y="2211"/>
                  <a:pt x="1724" y="2246"/>
                  <a:pt x="1705" y="2277"/>
                </a:cubicBezTo>
                <a:cubicBezTo>
                  <a:pt x="1734" y="2221"/>
                  <a:pt x="1744" y="2182"/>
                  <a:pt x="1744" y="2128"/>
                </a:cubicBezTo>
                <a:cubicBezTo>
                  <a:pt x="1744" y="2066"/>
                  <a:pt x="1750" y="2025"/>
                  <a:pt x="1766" y="1972"/>
                </a:cubicBezTo>
                <a:cubicBezTo>
                  <a:pt x="1769" y="1959"/>
                  <a:pt x="1774" y="1944"/>
                  <a:pt x="1774" y="1942"/>
                </a:cubicBezTo>
                <a:cubicBezTo>
                  <a:pt x="1774" y="1941"/>
                  <a:pt x="1776" y="1938"/>
                  <a:pt x="1777" y="1934"/>
                </a:cubicBezTo>
                <a:cubicBezTo>
                  <a:pt x="1779" y="1930"/>
                  <a:pt x="1784" y="1914"/>
                  <a:pt x="1787" y="1901"/>
                </a:cubicBezTo>
                <a:cubicBezTo>
                  <a:pt x="1797" y="1861"/>
                  <a:pt x="1801" y="1847"/>
                  <a:pt x="1823" y="1791"/>
                </a:cubicBezTo>
                <a:cubicBezTo>
                  <a:pt x="1844" y="1736"/>
                  <a:pt x="1898" y="1672"/>
                  <a:pt x="1954" y="1636"/>
                </a:cubicBezTo>
                <a:cubicBezTo>
                  <a:pt x="1969" y="1626"/>
                  <a:pt x="1991" y="1611"/>
                  <a:pt x="2004" y="1602"/>
                </a:cubicBezTo>
                <a:cubicBezTo>
                  <a:pt x="2039" y="1578"/>
                  <a:pt x="2058" y="1567"/>
                  <a:pt x="2073" y="1562"/>
                </a:cubicBezTo>
                <a:cubicBezTo>
                  <a:pt x="2089" y="1558"/>
                  <a:pt x="2128" y="1551"/>
                  <a:pt x="2157" y="1549"/>
                </a:cubicBezTo>
                <a:lnTo>
                  <a:pt x="2165" y="1548"/>
                </a:lnTo>
                <a:lnTo>
                  <a:pt x="2161" y="1552"/>
                </a:lnTo>
                <a:moveTo>
                  <a:pt x="2239" y="1562"/>
                </a:moveTo>
                <a:cubicBezTo>
                  <a:pt x="2248" y="1571"/>
                  <a:pt x="2258" y="1599"/>
                  <a:pt x="2259" y="1619"/>
                </a:cubicBezTo>
                <a:cubicBezTo>
                  <a:pt x="2260" y="1623"/>
                  <a:pt x="2260" y="1626"/>
                  <a:pt x="2260" y="1628"/>
                </a:cubicBezTo>
                <a:cubicBezTo>
                  <a:pt x="2247" y="1614"/>
                  <a:pt x="2223" y="1598"/>
                  <a:pt x="2199" y="1591"/>
                </a:cubicBezTo>
                <a:cubicBezTo>
                  <a:pt x="2191" y="1589"/>
                  <a:pt x="2181" y="1588"/>
                  <a:pt x="2172" y="1588"/>
                </a:cubicBezTo>
                <a:cubicBezTo>
                  <a:pt x="2166" y="1588"/>
                  <a:pt x="2159" y="1588"/>
                  <a:pt x="2155" y="1590"/>
                </a:cubicBezTo>
                <a:cubicBezTo>
                  <a:pt x="2164" y="1580"/>
                  <a:pt x="2185" y="1562"/>
                  <a:pt x="2196" y="1557"/>
                </a:cubicBezTo>
                <a:cubicBezTo>
                  <a:pt x="2213" y="1550"/>
                  <a:pt x="2214" y="1550"/>
                  <a:pt x="2225" y="1554"/>
                </a:cubicBezTo>
                <a:lnTo>
                  <a:pt x="2225" y="1554"/>
                </a:lnTo>
                <a:cubicBezTo>
                  <a:pt x="2230" y="1556"/>
                  <a:pt x="2237" y="1560"/>
                  <a:pt x="2239" y="1562"/>
                </a:cubicBezTo>
                <a:moveTo>
                  <a:pt x="1463" y="1806"/>
                </a:moveTo>
                <a:cubicBezTo>
                  <a:pt x="1464" y="1776"/>
                  <a:pt x="1464" y="1772"/>
                  <a:pt x="1468" y="1748"/>
                </a:cubicBezTo>
                <a:cubicBezTo>
                  <a:pt x="1469" y="1739"/>
                  <a:pt x="1470" y="1727"/>
                  <a:pt x="1471" y="1721"/>
                </a:cubicBezTo>
                <a:cubicBezTo>
                  <a:pt x="1471" y="1714"/>
                  <a:pt x="1472" y="1709"/>
                  <a:pt x="1472" y="1708"/>
                </a:cubicBezTo>
                <a:cubicBezTo>
                  <a:pt x="1474" y="1706"/>
                  <a:pt x="1475" y="1682"/>
                  <a:pt x="1475" y="1672"/>
                </a:cubicBezTo>
                <a:cubicBezTo>
                  <a:pt x="1476" y="1654"/>
                  <a:pt x="1477" y="1633"/>
                  <a:pt x="1479" y="1625"/>
                </a:cubicBezTo>
                <a:cubicBezTo>
                  <a:pt x="1496" y="1542"/>
                  <a:pt x="1497" y="1535"/>
                  <a:pt x="1497" y="1461"/>
                </a:cubicBezTo>
                <a:cubicBezTo>
                  <a:pt x="1497" y="1443"/>
                  <a:pt x="1497" y="1421"/>
                  <a:pt x="1497" y="1412"/>
                </a:cubicBezTo>
                <a:cubicBezTo>
                  <a:pt x="1497" y="1402"/>
                  <a:pt x="1495" y="1360"/>
                  <a:pt x="1493" y="1318"/>
                </a:cubicBezTo>
                <a:cubicBezTo>
                  <a:pt x="1491" y="1277"/>
                  <a:pt x="1490" y="1234"/>
                  <a:pt x="1490" y="1224"/>
                </a:cubicBezTo>
                <a:cubicBezTo>
                  <a:pt x="1491" y="1215"/>
                  <a:pt x="1493" y="1194"/>
                  <a:pt x="1495" y="1178"/>
                </a:cubicBezTo>
                <a:cubicBezTo>
                  <a:pt x="1496" y="1162"/>
                  <a:pt x="1498" y="1135"/>
                  <a:pt x="1499" y="1118"/>
                </a:cubicBezTo>
                <a:cubicBezTo>
                  <a:pt x="1499" y="1100"/>
                  <a:pt x="1501" y="1084"/>
                  <a:pt x="1502" y="1081"/>
                </a:cubicBezTo>
                <a:cubicBezTo>
                  <a:pt x="1503" y="1079"/>
                  <a:pt x="1505" y="1073"/>
                  <a:pt x="1504" y="1069"/>
                </a:cubicBezTo>
                <a:cubicBezTo>
                  <a:pt x="1504" y="1065"/>
                  <a:pt x="1510" y="1033"/>
                  <a:pt x="1522" y="981"/>
                </a:cubicBezTo>
                <a:cubicBezTo>
                  <a:pt x="1525" y="966"/>
                  <a:pt x="1529" y="946"/>
                  <a:pt x="1531" y="937"/>
                </a:cubicBezTo>
                <a:cubicBezTo>
                  <a:pt x="1533" y="928"/>
                  <a:pt x="1538" y="908"/>
                  <a:pt x="1542" y="893"/>
                </a:cubicBezTo>
                <a:cubicBezTo>
                  <a:pt x="1550" y="864"/>
                  <a:pt x="1548" y="862"/>
                  <a:pt x="1547" y="861"/>
                </a:cubicBezTo>
                <a:cubicBezTo>
                  <a:pt x="1546" y="860"/>
                  <a:pt x="1544" y="860"/>
                  <a:pt x="1543" y="860"/>
                </a:cubicBezTo>
                <a:cubicBezTo>
                  <a:pt x="1541" y="861"/>
                  <a:pt x="1538" y="862"/>
                  <a:pt x="1520" y="916"/>
                </a:cubicBezTo>
                <a:cubicBezTo>
                  <a:pt x="1511" y="940"/>
                  <a:pt x="1501" y="972"/>
                  <a:pt x="1500" y="982"/>
                </a:cubicBezTo>
                <a:cubicBezTo>
                  <a:pt x="1499" y="988"/>
                  <a:pt x="1498" y="991"/>
                  <a:pt x="1497" y="992"/>
                </a:cubicBezTo>
                <a:cubicBezTo>
                  <a:pt x="1496" y="993"/>
                  <a:pt x="1495" y="997"/>
                  <a:pt x="1488" y="1030"/>
                </a:cubicBezTo>
                <a:cubicBezTo>
                  <a:pt x="1484" y="1047"/>
                  <a:pt x="1480" y="1069"/>
                  <a:pt x="1479" y="1078"/>
                </a:cubicBezTo>
                <a:cubicBezTo>
                  <a:pt x="1479" y="1083"/>
                  <a:pt x="1478" y="1094"/>
                  <a:pt x="1477" y="1101"/>
                </a:cubicBezTo>
                <a:cubicBezTo>
                  <a:pt x="1476" y="1118"/>
                  <a:pt x="1470" y="1200"/>
                  <a:pt x="1468" y="1222"/>
                </a:cubicBezTo>
                <a:cubicBezTo>
                  <a:pt x="1467" y="1232"/>
                  <a:pt x="1469" y="1276"/>
                  <a:pt x="1471" y="1319"/>
                </a:cubicBezTo>
                <a:cubicBezTo>
                  <a:pt x="1474" y="1365"/>
                  <a:pt x="1475" y="1399"/>
                  <a:pt x="1475" y="1402"/>
                </a:cubicBezTo>
                <a:cubicBezTo>
                  <a:pt x="1474" y="1406"/>
                  <a:pt x="1474" y="1427"/>
                  <a:pt x="1474" y="1446"/>
                </a:cubicBezTo>
                <a:cubicBezTo>
                  <a:pt x="1475" y="1532"/>
                  <a:pt x="1472" y="1569"/>
                  <a:pt x="1461" y="1600"/>
                </a:cubicBezTo>
                <a:cubicBezTo>
                  <a:pt x="1457" y="1613"/>
                  <a:pt x="1452" y="1647"/>
                  <a:pt x="1453" y="1661"/>
                </a:cubicBezTo>
                <a:cubicBezTo>
                  <a:pt x="1453" y="1669"/>
                  <a:pt x="1452" y="1687"/>
                  <a:pt x="1451" y="1700"/>
                </a:cubicBezTo>
                <a:lnTo>
                  <a:pt x="1449" y="1710"/>
                </a:lnTo>
                <a:cubicBezTo>
                  <a:pt x="1442" y="1776"/>
                  <a:pt x="1439" y="1832"/>
                  <a:pt x="1442" y="1878"/>
                </a:cubicBezTo>
                <a:lnTo>
                  <a:pt x="1442" y="1885"/>
                </a:lnTo>
                <a:cubicBezTo>
                  <a:pt x="1443" y="1892"/>
                  <a:pt x="1443" y="1899"/>
                  <a:pt x="1443" y="1905"/>
                </a:cubicBezTo>
                <a:cubicBezTo>
                  <a:pt x="1441" y="1892"/>
                  <a:pt x="1438" y="1877"/>
                  <a:pt x="1437" y="1864"/>
                </a:cubicBezTo>
                <a:cubicBezTo>
                  <a:pt x="1432" y="1832"/>
                  <a:pt x="1424" y="1702"/>
                  <a:pt x="1424" y="1663"/>
                </a:cubicBezTo>
                <a:cubicBezTo>
                  <a:pt x="1425" y="1570"/>
                  <a:pt x="1425" y="1566"/>
                  <a:pt x="1419" y="1550"/>
                </a:cubicBezTo>
                <a:cubicBezTo>
                  <a:pt x="1416" y="1541"/>
                  <a:pt x="1408" y="1519"/>
                  <a:pt x="1402" y="1502"/>
                </a:cubicBezTo>
                <a:cubicBezTo>
                  <a:pt x="1396" y="1484"/>
                  <a:pt x="1387" y="1460"/>
                  <a:pt x="1383" y="1449"/>
                </a:cubicBezTo>
                <a:cubicBezTo>
                  <a:pt x="1379" y="1437"/>
                  <a:pt x="1375" y="1427"/>
                  <a:pt x="1375" y="1426"/>
                </a:cubicBezTo>
                <a:cubicBezTo>
                  <a:pt x="1374" y="1423"/>
                  <a:pt x="1366" y="1404"/>
                  <a:pt x="1361" y="1392"/>
                </a:cubicBezTo>
                <a:cubicBezTo>
                  <a:pt x="1335" y="1326"/>
                  <a:pt x="1333" y="1317"/>
                  <a:pt x="1323" y="1266"/>
                </a:cubicBezTo>
                <a:cubicBezTo>
                  <a:pt x="1318" y="1236"/>
                  <a:pt x="1311" y="1127"/>
                  <a:pt x="1313" y="1087"/>
                </a:cubicBezTo>
                <a:cubicBezTo>
                  <a:pt x="1315" y="1014"/>
                  <a:pt x="1340" y="937"/>
                  <a:pt x="1403" y="813"/>
                </a:cubicBezTo>
                <a:cubicBezTo>
                  <a:pt x="1462" y="698"/>
                  <a:pt x="1481" y="662"/>
                  <a:pt x="1512" y="608"/>
                </a:cubicBezTo>
                <a:cubicBezTo>
                  <a:pt x="1563" y="522"/>
                  <a:pt x="1572" y="504"/>
                  <a:pt x="1608" y="422"/>
                </a:cubicBezTo>
                <a:cubicBezTo>
                  <a:pt x="1642" y="345"/>
                  <a:pt x="1659" y="302"/>
                  <a:pt x="1667" y="275"/>
                </a:cubicBezTo>
                <a:cubicBezTo>
                  <a:pt x="1681" y="226"/>
                  <a:pt x="1702" y="119"/>
                  <a:pt x="1706" y="80"/>
                </a:cubicBezTo>
                <a:cubicBezTo>
                  <a:pt x="1706" y="76"/>
                  <a:pt x="1706" y="73"/>
                  <a:pt x="1707" y="70"/>
                </a:cubicBezTo>
                <a:cubicBezTo>
                  <a:pt x="1708" y="75"/>
                  <a:pt x="1709" y="82"/>
                  <a:pt x="1709" y="90"/>
                </a:cubicBezTo>
                <a:cubicBezTo>
                  <a:pt x="1712" y="108"/>
                  <a:pt x="1715" y="133"/>
                  <a:pt x="1718" y="146"/>
                </a:cubicBezTo>
                <a:cubicBezTo>
                  <a:pt x="1720" y="158"/>
                  <a:pt x="1723" y="175"/>
                  <a:pt x="1724" y="183"/>
                </a:cubicBezTo>
                <a:cubicBezTo>
                  <a:pt x="1726" y="191"/>
                  <a:pt x="1731" y="220"/>
                  <a:pt x="1736" y="245"/>
                </a:cubicBezTo>
                <a:cubicBezTo>
                  <a:pt x="1760" y="376"/>
                  <a:pt x="1771" y="495"/>
                  <a:pt x="1767" y="563"/>
                </a:cubicBezTo>
                <a:cubicBezTo>
                  <a:pt x="1764" y="621"/>
                  <a:pt x="1751" y="686"/>
                  <a:pt x="1730" y="753"/>
                </a:cubicBezTo>
                <a:cubicBezTo>
                  <a:pt x="1716" y="796"/>
                  <a:pt x="1685" y="915"/>
                  <a:pt x="1677" y="952"/>
                </a:cubicBezTo>
                <a:cubicBezTo>
                  <a:pt x="1663" y="1019"/>
                  <a:pt x="1661" y="1048"/>
                  <a:pt x="1667" y="1158"/>
                </a:cubicBezTo>
                <a:cubicBezTo>
                  <a:pt x="1670" y="1217"/>
                  <a:pt x="1671" y="1262"/>
                  <a:pt x="1671" y="1265"/>
                </a:cubicBezTo>
                <a:cubicBezTo>
                  <a:pt x="1670" y="1270"/>
                  <a:pt x="1669" y="1284"/>
                  <a:pt x="1669" y="1297"/>
                </a:cubicBezTo>
                <a:cubicBezTo>
                  <a:pt x="1668" y="1349"/>
                  <a:pt x="1649" y="1443"/>
                  <a:pt x="1630" y="1484"/>
                </a:cubicBezTo>
                <a:cubicBezTo>
                  <a:pt x="1626" y="1494"/>
                  <a:pt x="1616" y="1512"/>
                  <a:pt x="1609" y="1524"/>
                </a:cubicBezTo>
                <a:cubicBezTo>
                  <a:pt x="1605" y="1533"/>
                  <a:pt x="1597" y="1547"/>
                  <a:pt x="1596" y="1549"/>
                </a:cubicBezTo>
                <a:cubicBezTo>
                  <a:pt x="1595" y="1551"/>
                  <a:pt x="1587" y="1565"/>
                  <a:pt x="1577" y="1583"/>
                </a:cubicBezTo>
                <a:cubicBezTo>
                  <a:pt x="1551" y="1628"/>
                  <a:pt x="1539" y="1656"/>
                  <a:pt x="1523" y="1704"/>
                </a:cubicBezTo>
                <a:cubicBezTo>
                  <a:pt x="1507" y="1754"/>
                  <a:pt x="1504" y="1771"/>
                  <a:pt x="1499" y="1820"/>
                </a:cubicBezTo>
                <a:cubicBezTo>
                  <a:pt x="1496" y="1853"/>
                  <a:pt x="1494" y="1859"/>
                  <a:pt x="1478" y="1895"/>
                </a:cubicBezTo>
                <a:lnTo>
                  <a:pt x="1466" y="1922"/>
                </a:lnTo>
                <a:lnTo>
                  <a:pt x="1466" y="1911"/>
                </a:lnTo>
                <a:cubicBezTo>
                  <a:pt x="1462" y="1864"/>
                  <a:pt x="1461" y="1835"/>
                  <a:pt x="1463" y="1806"/>
                </a:cubicBezTo>
                <a:moveTo>
                  <a:pt x="374" y="2704"/>
                </a:moveTo>
                <a:cubicBezTo>
                  <a:pt x="374" y="2708"/>
                  <a:pt x="373" y="2721"/>
                  <a:pt x="370" y="2734"/>
                </a:cubicBezTo>
                <a:cubicBezTo>
                  <a:pt x="368" y="2746"/>
                  <a:pt x="365" y="2768"/>
                  <a:pt x="364" y="2783"/>
                </a:cubicBezTo>
                <a:cubicBezTo>
                  <a:pt x="362" y="2817"/>
                  <a:pt x="361" y="2825"/>
                  <a:pt x="359" y="2834"/>
                </a:cubicBezTo>
                <a:cubicBezTo>
                  <a:pt x="357" y="2838"/>
                  <a:pt x="354" y="2852"/>
                  <a:pt x="351" y="2864"/>
                </a:cubicBezTo>
                <a:cubicBezTo>
                  <a:pt x="348" y="2876"/>
                  <a:pt x="344" y="2893"/>
                  <a:pt x="343" y="2899"/>
                </a:cubicBezTo>
                <a:cubicBezTo>
                  <a:pt x="339" y="2912"/>
                  <a:pt x="331" y="2946"/>
                  <a:pt x="330" y="2951"/>
                </a:cubicBezTo>
                <a:cubicBezTo>
                  <a:pt x="322" y="3000"/>
                  <a:pt x="306" y="3073"/>
                  <a:pt x="296" y="3111"/>
                </a:cubicBezTo>
                <a:cubicBezTo>
                  <a:pt x="289" y="3135"/>
                  <a:pt x="282" y="3164"/>
                  <a:pt x="281" y="3169"/>
                </a:cubicBezTo>
                <a:cubicBezTo>
                  <a:pt x="281" y="3174"/>
                  <a:pt x="280" y="3178"/>
                  <a:pt x="280" y="3179"/>
                </a:cubicBezTo>
                <a:cubicBezTo>
                  <a:pt x="278" y="3182"/>
                  <a:pt x="276" y="3204"/>
                  <a:pt x="276" y="3206"/>
                </a:cubicBezTo>
                <a:cubicBezTo>
                  <a:pt x="275" y="3219"/>
                  <a:pt x="274" y="3234"/>
                  <a:pt x="273" y="3238"/>
                </a:cubicBezTo>
                <a:cubicBezTo>
                  <a:pt x="269" y="3284"/>
                  <a:pt x="269" y="3308"/>
                  <a:pt x="272" y="3364"/>
                </a:cubicBezTo>
                <a:cubicBezTo>
                  <a:pt x="275" y="3426"/>
                  <a:pt x="277" y="3442"/>
                  <a:pt x="289" y="3521"/>
                </a:cubicBezTo>
                <a:cubicBezTo>
                  <a:pt x="294" y="3552"/>
                  <a:pt x="305" y="3603"/>
                  <a:pt x="312" y="3626"/>
                </a:cubicBezTo>
                <a:cubicBezTo>
                  <a:pt x="320" y="3653"/>
                  <a:pt x="326" y="3688"/>
                  <a:pt x="328" y="3714"/>
                </a:cubicBezTo>
                <a:cubicBezTo>
                  <a:pt x="329" y="3722"/>
                  <a:pt x="329" y="3729"/>
                  <a:pt x="330" y="3734"/>
                </a:cubicBezTo>
                <a:cubicBezTo>
                  <a:pt x="310" y="3705"/>
                  <a:pt x="246" y="3595"/>
                  <a:pt x="232" y="3564"/>
                </a:cubicBezTo>
                <a:cubicBezTo>
                  <a:pt x="218" y="3531"/>
                  <a:pt x="188" y="3451"/>
                  <a:pt x="175" y="3408"/>
                </a:cubicBezTo>
                <a:lnTo>
                  <a:pt x="164" y="3375"/>
                </a:lnTo>
                <a:lnTo>
                  <a:pt x="159" y="3263"/>
                </a:lnTo>
                <a:cubicBezTo>
                  <a:pt x="156" y="3198"/>
                  <a:pt x="154" y="3150"/>
                  <a:pt x="154" y="3147"/>
                </a:cubicBezTo>
                <a:cubicBezTo>
                  <a:pt x="155" y="3142"/>
                  <a:pt x="154" y="3140"/>
                  <a:pt x="152" y="3139"/>
                </a:cubicBezTo>
                <a:cubicBezTo>
                  <a:pt x="153" y="3139"/>
                  <a:pt x="154" y="3138"/>
                  <a:pt x="154" y="3137"/>
                </a:cubicBezTo>
                <a:cubicBezTo>
                  <a:pt x="155" y="3134"/>
                  <a:pt x="155" y="3129"/>
                  <a:pt x="154" y="3127"/>
                </a:cubicBezTo>
                <a:cubicBezTo>
                  <a:pt x="152" y="3123"/>
                  <a:pt x="150" y="3124"/>
                  <a:pt x="149" y="3124"/>
                </a:cubicBezTo>
                <a:cubicBezTo>
                  <a:pt x="145" y="3125"/>
                  <a:pt x="146" y="3129"/>
                  <a:pt x="146" y="3132"/>
                </a:cubicBezTo>
                <a:cubicBezTo>
                  <a:pt x="146" y="3134"/>
                  <a:pt x="146" y="3138"/>
                  <a:pt x="148" y="3139"/>
                </a:cubicBezTo>
                <a:lnTo>
                  <a:pt x="148" y="3140"/>
                </a:lnTo>
                <a:cubicBezTo>
                  <a:pt x="146" y="3141"/>
                  <a:pt x="142" y="3144"/>
                  <a:pt x="139" y="3219"/>
                </a:cubicBezTo>
                <a:cubicBezTo>
                  <a:pt x="138" y="3265"/>
                  <a:pt x="138" y="3312"/>
                  <a:pt x="140" y="3342"/>
                </a:cubicBezTo>
                <a:cubicBezTo>
                  <a:pt x="143" y="3385"/>
                  <a:pt x="144" y="3390"/>
                  <a:pt x="169" y="3461"/>
                </a:cubicBezTo>
                <a:cubicBezTo>
                  <a:pt x="181" y="3498"/>
                  <a:pt x="193" y="3528"/>
                  <a:pt x="205" y="3556"/>
                </a:cubicBezTo>
                <a:cubicBezTo>
                  <a:pt x="187" y="3520"/>
                  <a:pt x="167" y="3484"/>
                  <a:pt x="136" y="3434"/>
                </a:cubicBezTo>
                <a:cubicBezTo>
                  <a:pt x="80" y="3341"/>
                  <a:pt x="72" y="3305"/>
                  <a:pt x="85" y="3190"/>
                </a:cubicBezTo>
                <a:cubicBezTo>
                  <a:pt x="86" y="3186"/>
                  <a:pt x="87" y="3167"/>
                  <a:pt x="89" y="3147"/>
                </a:cubicBezTo>
                <a:cubicBezTo>
                  <a:pt x="92" y="3102"/>
                  <a:pt x="99" y="3053"/>
                  <a:pt x="103" y="3043"/>
                </a:cubicBezTo>
                <a:cubicBezTo>
                  <a:pt x="105" y="3039"/>
                  <a:pt x="107" y="3033"/>
                  <a:pt x="107" y="3030"/>
                </a:cubicBezTo>
                <a:cubicBezTo>
                  <a:pt x="107" y="3025"/>
                  <a:pt x="125" y="2980"/>
                  <a:pt x="138" y="2954"/>
                </a:cubicBezTo>
                <a:cubicBezTo>
                  <a:pt x="170" y="2891"/>
                  <a:pt x="197" y="2856"/>
                  <a:pt x="285" y="2764"/>
                </a:cubicBezTo>
                <a:cubicBezTo>
                  <a:pt x="315" y="2733"/>
                  <a:pt x="354" y="2691"/>
                  <a:pt x="372" y="2672"/>
                </a:cubicBezTo>
                <a:cubicBezTo>
                  <a:pt x="378" y="2665"/>
                  <a:pt x="383" y="2660"/>
                  <a:pt x="387" y="2656"/>
                </a:cubicBezTo>
                <a:cubicBezTo>
                  <a:pt x="382" y="2666"/>
                  <a:pt x="379" y="2678"/>
                  <a:pt x="379" y="2687"/>
                </a:cubicBezTo>
                <a:cubicBezTo>
                  <a:pt x="379" y="2689"/>
                  <a:pt x="378" y="2691"/>
                  <a:pt x="378" y="2691"/>
                </a:cubicBezTo>
                <a:cubicBezTo>
                  <a:pt x="375" y="2693"/>
                  <a:pt x="374" y="2700"/>
                  <a:pt x="374" y="2704"/>
                </a:cubicBezTo>
                <a:moveTo>
                  <a:pt x="384" y="2825"/>
                </a:moveTo>
                <a:cubicBezTo>
                  <a:pt x="385" y="2814"/>
                  <a:pt x="387" y="2796"/>
                  <a:pt x="387" y="2785"/>
                </a:cubicBezTo>
                <a:cubicBezTo>
                  <a:pt x="387" y="2775"/>
                  <a:pt x="390" y="2755"/>
                  <a:pt x="392" y="2741"/>
                </a:cubicBezTo>
                <a:cubicBezTo>
                  <a:pt x="395" y="2726"/>
                  <a:pt x="397" y="2711"/>
                  <a:pt x="398" y="2707"/>
                </a:cubicBezTo>
                <a:cubicBezTo>
                  <a:pt x="400" y="2692"/>
                  <a:pt x="403" y="2679"/>
                  <a:pt x="405" y="2676"/>
                </a:cubicBezTo>
                <a:cubicBezTo>
                  <a:pt x="407" y="2675"/>
                  <a:pt x="409" y="2672"/>
                  <a:pt x="409" y="2669"/>
                </a:cubicBezTo>
                <a:cubicBezTo>
                  <a:pt x="409" y="2667"/>
                  <a:pt x="411" y="2662"/>
                  <a:pt x="415" y="2656"/>
                </a:cubicBezTo>
                <a:cubicBezTo>
                  <a:pt x="419" y="2650"/>
                  <a:pt x="428" y="2635"/>
                  <a:pt x="435" y="2622"/>
                </a:cubicBezTo>
                <a:cubicBezTo>
                  <a:pt x="442" y="2608"/>
                  <a:pt x="449" y="2598"/>
                  <a:pt x="450" y="2596"/>
                </a:cubicBezTo>
                <a:cubicBezTo>
                  <a:pt x="456" y="2590"/>
                  <a:pt x="481" y="2555"/>
                  <a:pt x="489" y="2542"/>
                </a:cubicBezTo>
                <a:cubicBezTo>
                  <a:pt x="505" y="2515"/>
                  <a:pt x="553" y="2477"/>
                  <a:pt x="594" y="2460"/>
                </a:cubicBezTo>
                <a:cubicBezTo>
                  <a:pt x="658" y="2433"/>
                  <a:pt x="774" y="2419"/>
                  <a:pt x="859" y="2429"/>
                </a:cubicBezTo>
                <a:cubicBezTo>
                  <a:pt x="896" y="2433"/>
                  <a:pt x="939" y="2443"/>
                  <a:pt x="985" y="2457"/>
                </a:cubicBezTo>
                <a:cubicBezTo>
                  <a:pt x="1005" y="2464"/>
                  <a:pt x="1030" y="2473"/>
                  <a:pt x="1051" y="2482"/>
                </a:cubicBezTo>
                <a:cubicBezTo>
                  <a:pt x="988" y="2463"/>
                  <a:pt x="933" y="2458"/>
                  <a:pt x="853" y="2462"/>
                </a:cubicBezTo>
                <a:cubicBezTo>
                  <a:pt x="794" y="2465"/>
                  <a:pt x="776" y="2468"/>
                  <a:pt x="731" y="2483"/>
                </a:cubicBezTo>
                <a:cubicBezTo>
                  <a:pt x="697" y="2494"/>
                  <a:pt x="682" y="2501"/>
                  <a:pt x="636" y="2528"/>
                </a:cubicBezTo>
                <a:cubicBezTo>
                  <a:pt x="626" y="2533"/>
                  <a:pt x="618" y="2538"/>
                  <a:pt x="612" y="2542"/>
                </a:cubicBezTo>
                <a:cubicBezTo>
                  <a:pt x="605" y="2546"/>
                  <a:pt x="602" y="2549"/>
                  <a:pt x="603" y="2552"/>
                </a:cubicBezTo>
                <a:cubicBezTo>
                  <a:pt x="605" y="2556"/>
                  <a:pt x="607" y="2555"/>
                  <a:pt x="628" y="2545"/>
                </a:cubicBezTo>
                <a:cubicBezTo>
                  <a:pt x="654" y="2531"/>
                  <a:pt x="723" y="2503"/>
                  <a:pt x="756" y="2494"/>
                </a:cubicBezTo>
                <a:cubicBezTo>
                  <a:pt x="798" y="2482"/>
                  <a:pt x="914" y="2479"/>
                  <a:pt x="970" y="2488"/>
                </a:cubicBezTo>
                <a:cubicBezTo>
                  <a:pt x="1007" y="2494"/>
                  <a:pt x="1007" y="2494"/>
                  <a:pt x="1014" y="2496"/>
                </a:cubicBezTo>
                <a:cubicBezTo>
                  <a:pt x="1016" y="2497"/>
                  <a:pt x="1030" y="2501"/>
                  <a:pt x="1043" y="2504"/>
                </a:cubicBezTo>
                <a:cubicBezTo>
                  <a:pt x="1083" y="2515"/>
                  <a:pt x="1132" y="2532"/>
                  <a:pt x="1155" y="2541"/>
                </a:cubicBezTo>
                <a:cubicBezTo>
                  <a:pt x="1151" y="2541"/>
                  <a:pt x="1146" y="2540"/>
                  <a:pt x="1140" y="2540"/>
                </a:cubicBezTo>
                <a:cubicBezTo>
                  <a:pt x="1099" y="2536"/>
                  <a:pt x="1067" y="2536"/>
                  <a:pt x="1045" y="2541"/>
                </a:cubicBezTo>
                <a:cubicBezTo>
                  <a:pt x="1009" y="2548"/>
                  <a:pt x="1001" y="2550"/>
                  <a:pt x="996" y="2552"/>
                </a:cubicBezTo>
                <a:cubicBezTo>
                  <a:pt x="993" y="2553"/>
                  <a:pt x="987" y="2555"/>
                  <a:pt x="983" y="2555"/>
                </a:cubicBezTo>
                <a:cubicBezTo>
                  <a:pt x="973" y="2557"/>
                  <a:pt x="936" y="2570"/>
                  <a:pt x="912" y="2579"/>
                </a:cubicBezTo>
                <a:cubicBezTo>
                  <a:pt x="894" y="2586"/>
                  <a:pt x="887" y="2586"/>
                  <a:pt x="840" y="2583"/>
                </a:cubicBezTo>
                <a:cubicBezTo>
                  <a:pt x="805" y="2581"/>
                  <a:pt x="752" y="2588"/>
                  <a:pt x="692" y="2603"/>
                </a:cubicBezTo>
                <a:cubicBezTo>
                  <a:pt x="602" y="2625"/>
                  <a:pt x="502" y="2682"/>
                  <a:pt x="449" y="2743"/>
                </a:cubicBezTo>
                <a:cubicBezTo>
                  <a:pt x="418" y="2778"/>
                  <a:pt x="395" y="2810"/>
                  <a:pt x="385" y="2829"/>
                </a:cubicBezTo>
                <a:cubicBezTo>
                  <a:pt x="384" y="2830"/>
                  <a:pt x="383" y="2831"/>
                  <a:pt x="383" y="2833"/>
                </a:cubicBezTo>
                <a:cubicBezTo>
                  <a:pt x="383" y="2830"/>
                  <a:pt x="383" y="2828"/>
                  <a:pt x="384" y="2825"/>
                </a:cubicBezTo>
                <a:moveTo>
                  <a:pt x="1225" y="3657"/>
                </a:moveTo>
                <a:cubicBezTo>
                  <a:pt x="1216" y="3641"/>
                  <a:pt x="1202" y="3602"/>
                  <a:pt x="1193" y="3571"/>
                </a:cubicBezTo>
                <a:cubicBezTo>
                  <a:pt x="1188" y="3551"/>
                  <a:pt x="1180" y="3531"/>
                  <a:pt x="1173" y="3517"/>
                </a:cubicBezTo>
                <a:cubicBezTo>
                  <a:pt x="1172" y="3513"/>
                  <a:pt x="1165" y="3499"/>
                  <a:pt x="1157" y="3485"/>
                </a:cubicBezTo>
                <a:cubicBezTo>
                  <a:pt x="1139" y="3448"/>
                  <a:pt x="1121" y="3422"/>
                  <a:pt x="1103" y="3404"/>
                </a:cubicBezTo>
                <a:cubicBezTo>
                  <a:pt x="1092" y="3394"/>
                  <a:pt x="1089" y="3393"/>
                  <a:pt x="1087" y="3395"/>
                </a:cubicBezTo>
                <a:cubicBezTo>
                  <a:pt x="1084" y="3397"/>
                  <a:pt x="1086" y="3400"/>
                  <a:pt x="1088" y="3402"/>
                </a:cubicBezTo>
                <a:cubicBezTo>
                  <a:pt x="1128" y="3458"/>
                  <a:pt x="1163" y="3529"/>
                  <a:pt x="1171" y="3571"/>
                </a:cubicBezTo>
                <a:cubicBezTo>
                  <a:pt x="1174" y="3589"/>
                  <a:pt x="1186" y="3626"/>
                  <a:pt x="1194" y="3641"/>
                </a:cubicBezTo>
                <a:cubicBezTo>
                  <a:pt x="1196" y="3646"/>
                  <a:pt x="1201" y="3657"/>
                  <a:pt x="1206" y="3665"/>
                </a:cubicBezTo>
                <a:cubicBezTo>
                  <a:pt x="1217" y="3690"/>
                  <a:pt x="1304" y="3813"/>
                  <a:pt x="1326" y="3836"/>
                </a:cubicBezTo>
                <a:cubicBezTo>
                  <a:pt x="1336" y="3846"/>
                  <a:pt x="1399" y="3891"/>
                  <a:pt x="1423" y="3905"/>
                </a:cubicBezTo>
                <a:cubicBezTo>
                  <a:pt x="1425" y="3906"/>
                  <a:pt x="1426" y="3907"/>
                  <a:pt x="1427" y="3908"/>
                </a:cubicBezTo>
                <a:cubicBezTo>
                  <a:pt x="1394" y="3898"/>
                  <a:pt x="1362" y="3890"/>
                  <a:pt x="1336" y="3885"/>
                </a:cubicBezTo>
                <a:cubicBezTo>
                  <a:pt x="1301" y="3879"/>
                  <a:pt x="1287" y="3874"/>
                  <a:pt x="1271" y="3863"/>
                </a:cubicBezTo>
                <a:cubicBezTo>
                  <a:pt x="1263" y="3857"/>
                  <a:pt x="1239" y="3827"/>
                  <a:pt x="1216" y="3794"/>
                </a:cubicBezTo>
                <a:cubicBezTo>
                  <a:pt x="1211" y="3787"/>
                  <a:pt x="1196" y="3766"/>
                  <a:pt x="1181" y="3747"/>
                </a:cubicBezTo>
                <a:cubicBezTo>
                  <a:pt x="1155" y="3713"/>
                  <a:pt x="1129" y="3669"/>
                  <a:pt x="1106" y="3623"/>
                </a:cubicBezTo>
                <a:cubicBezTo>
                  <a:pt x="1077" y="3563"/>
                  <a:pt x="1037" y="3497"/>
                  <a:pt x="1013" y="3469"/>
                </a:cubicBezTo>
                <a:cubicBezTo>
                  <a:pt x="990" y="3442"/>
                  <a:pt x="956" y="3419"/>
                  <a:pt x="937" y="3417"/>
                </a:cubicBezTo>
                <a:cubicBezTo>
                  <a:pt x="933" y="3417"/>
                  <a:pt x="930" y="3417"/>
                  <a:pt x="929" y="3416"/>
                </a:cubicBezTo>
                <a:cubicBezTo>
                  <a:pt x="928" y="3415"/>
                  <a:pt x="927" y="3410"/>
                  <a:pt x="926" y="3405"/>
                </a:cubicBezTo>
                <a:cubicBezTo>
                  <a:pt x="921" y="3376"/>
                  <a:pt x="937" y="3326"/>
                  <a:pt x="962" y="3297"/>
                </a:cubicBezTo>
                <a:cubicBezTo>
                  <a:pt x="965" y="3293"/>
                  <a:pt x="970" y="3287"/>
                  <a:pt x="972" y="3282"/>
                </a:cubicBezTo>
                <a:cubicBezTo>
                  <a:pt x="976" y="3275"/>
                  <a:pt x="1003" y="3253"/>
                  <a:pt x="1018" y="3246"/>
                </a:cubicBezTo>
                <a:cubicBezTo>
                  <a:pt x="1023" y="3243"/>
                  <a:pt x="1036" y="3241"/>
                  <a:pt x="1048" y="3240"/>
                </a:cubicBezTo>
                <a:cubicBezTo>
                  <a:pt x="1053" y="3240"/>
                  <a:pt x="1057" y="3239"/>
                  <a:pt x="1060" y="3239"/>
                </a:cubicBezTo>
                <a:cubicBezTo>
                  <a:pt x="1070" y="3239"/>
                  <a:pt x="1076" y="3241"/>
                  <a:pt x="1085" y="3245"/>
                </a:cubicBezTo>
                <a:cubicBezTo>
                  <a:pt x="1110" y="3255"/>
                  <a:pt x="1148" y="3289"/>
                  <a:pt x="1169" y="3319"/>
                </a:cubicBezTo>
                <a:cubicBezTo>
                  <a:pt x="1204" y="3368"/>
                  <a:pt x="1235" y="3437"/>
                  <a:pt x="1253" y="3509"/>
                </a:cubicBezTo>
                <a:cubicBezTo>
                  <a:pt x="1255" y="3516"/>
                  <a:pt x="1262" y="3541"/>
                  <a:pt x="1263" y="3543"/>
                </a:cubicBezTo>
                <a:lnTo>
                  <a:pt x="1263" y="3542"/>
                </a:lnTo>
                <a:cubicBezTo>
                  <a:pt x="1264" y="3544"/>
                  <a:pt x="1268" y="3559"/>
                  <a:pt x="1274" y="3582"/>
                </a:cubicBezTo>
                <a:cubicBezTo>
                  <a:pt x="1287" y="3633"/>
                  <a:pt x="1294" y="3654"/>
                  <a:pt x="1305" y="3680"/>
                </a:cubicBezTo>
                <a:cubicBezTo>
                  <a:pt x="1311" y="3692"/>
                  <a:pt x="1319" y="3712"/>
                  <a:pt x="1325" y="3724"/>
                </a:cubicBezTo>
                <a:cubicBezTo>
                  <a:pt x="1343" y="3765"/>
                  <a:pt x="1386" y="3833"/>
                  <a:pt x="1397" y="3841"/>
                </a:cubicBezTo>
                <a:cubicBezTo>
                  <a:pt x="1398" y="3842"/>
                  <a:pt x="1405" y="3851"/>
                  <a:pt x="1416" y="3863"/>
                </a:cubicBezTo>
                <a:cubicBezTo>
                  <a:pt x="1421" y="3870"/>
                  <a:pt x="1427" y="3878"/>
                  <a:pt x="1433" y="3884"/>
                </a:cubicBezTo>
                <a:cubicBezTo>
                  <a:pt x="1428" y="3881"/>
                  <a:pt x="1423" y="3878"/>
                  <a:pt x="1418" y="3875"/>
                </a:cubicBezTo>
                <a:cubicBezTo>
                  <a:pt x="1397" y="3862"/>
                  <a:pt x="1355" y="3831"/>
                  <a:pt x="1342" y="3818"/>
                </a:cubicBezTo>
                <a:cubicBezTo>
                  <a:pt x="1325" y="3803"/>
                  <a:pt x="1248" y="3695"/>
                  <a:pt x="1225" y="3657"/>
                </a:cubicBezTo>
                <a:moveTo>
                  <a:pt x="798" y="3660"/>
                </a:moveTo>
                <a:cubicBezTo>
                  <a:pt x="799" y="3649"/>
                  <a:pt x="800" y="3614"/>
                  <a:pt x="801" y="3581"/>
                </a:cubicBezTo>
                <a:cubicBezTo>
                  <a:pt x="802" y="3492"/>
                  <a:pt x="807" y="3459"/>
                  <a:pt x="828" y="3403"/>
                </a:cubicBezTo>
                <a:cubicBezTo>
                  <a:pt x="838" y="3376"/>
                  <a:pt x="837" y="3375"/>
                  <a:pt x="836" y="3373"/>
                </a:cubicBezTo>
                <a:lnTo>
                  <a:pt x="835" y="3372"/>
                </a:lnTo>
                <a:lnTo>
                  <a:pt x="833" y="3372"/>
                </a:lnTo>
                <a:cubicBezTo>
                  <a:pt x="831" y="3372"/>
                  <a:pt x="829" y="3372"/>
                  <a:pt x="815" y="3400"/>
                </a:cubicBezTo>
                <a:cubicBezTo>
                  <a:pt x="807" y="3416"/>
                  <a:pt x="800" y="3432"/>
                  <a:pt x="797" y="3441"/>
                </a:cubicBezTo>
                <a:cubicBezTo>
                  <a:pt x="783" y="3481"/>
                  <a:pt x="779" y="3516"/>
                  <a:pt x="778" y="3587"/>
                </a:cubicBezTo>
                <a:cubicBezTo>
                  <a:pt x="778" y="3611"/>
                  <a:pt x="777" y="3640"/>
                  <a:pt x="776" y="3649"/>
                </a:cubicBezTo>
                <a:cubicBezTo>
                  <a:pt x="775" y="3659"/>
                  <a:pt x="775" y="3697"/>
                  <a:pt x="776" y="3732"/>
                </a:cubicBezTo>
                <a:lnTo>
                  <a:pt x="777" y="3777"/>
                </a:lnTo>
                <a:lnTo>
                  <a:pt x="769" y="3756"/>
                </a:lnTo>
                <a:cubicBezTo>
                  <a:pt x="737" y="3674"/>
                  <a:pt x="720" y="3616"/>
                  <a:pt x="721" y="3593"/>
                </a:cubicBezTo>
                <a:cubicBezTo>
                  <a:pt x="721" y="3587"/>
                  <a:pt x="722" y="3572"/>
                  <a:pt x="722" y="3561"/>
                </a:cubicBezTo>
                <a:cubicBezTo>
                  <a:pt x="722" y="3549"/>
                  <a:pt x="723" y="3538"/>
                  <a:pt x="724" y="3535"/>
                </a:cubicBezTo>
                <a:cubicBezTo>
                  <a:pt x="726" y="3531"/>
                  <a:pt x="727" y="3522"/>
                  <a:pt x="728" y="3514"/>
                </a:cubicBezTo>
                <a:cubicBezTo>
                  <a:pt x="729" y="3496"/>
                  <a:pt x="740" y="3452"/>
                  <a:pt x="747" y="3436"/>
                </a:cubicBezTo>
                <a:cubicBezTo>
                  <a:pt x="761" y="3404"/>
                  <a:pt x="823" y="3323"/>
                  <a:pt x="849" y="3304"/>
                </a:cubicBezTo>
                <a:cubicBezTo>
                  <a:pt x="869" y="3289"/>
                  <a:pt x="925" y="3257"/>
                  <a:pt x="938" y="3253"/>
                </a:cubicBezTo>
                <a:cubicBezTo>
                  <a:pt x="944" y="3251"/>
                  <a:pt x="956" y="3249"/>
                  <a:pt x="965" y="3248"/>
                </a:cubicBezTo>
                <a:lnTo>
                  <a:pt x="974" y="3247"/>
                </a:lnTo>
                <a:lnTo>
                  <a:pt x="960" y="3263"/>
                </a:lnTo>
                <a:cubicBezTo>
                  <a:pt x="930" y="3298"/>
                  <a:pt x="912" y="3334"/>
                  <a:pt x="905" y="3367"/>
                </a:cubicBezTo>
                <a:cubicBezTo>
                  <a:pt x="902" y="3387"/>
                  <a:pt x="904" y="3421"/>
                  <a:pt x="911" y="3449"/>
                </a:cubicBezTo>
                <a:cubicBezTo>
                  <a:pt x="920" y="3482"/>
                  <a:pt x="920" y="3514"/>
                  <a:pt x="911" y="3545"/>
                </a:cubicBezTo>
                <a:cubicBezTo>
                  <a:pt x="903" y="3573"/>
                  <a:pt x="877" y="3636"/>
                  <a:pt x="866" y="3654"/>
                </a:cubicBezTo>
                <a:cubicBezTo>
                  <a:pt x="855" y="3671"/>
                  <a:pt x="849" y="3686"/>
                  <a:pt x="832" y="3729"/>
                </a:cubicBezTo>
                <a:cubicBezTo>
                  <a:pt x="823" y="3751"/>
                  <a:pt x="809" y="3802"/>
                  <a:pt x="805" y="3827"/>
                </a:cubicBezTo>
                <a:cubicBezTo>
                  <a:pt x="801" y="3790"/>
                  <a:pt x="796" y="3680"/>
                  <a:pt x="798" y="3660"/>
                </a:cubicBezTo>
                <a:moveTo>
                  <a:pt x="1213" y="4363"/>
                </a:moveTo>
                <a:cubicBezTo>
                  <a:pt x="1204" y="4350"/>
                  <a:pt x="1201" y="4336"/>
                  <a:pt x="1202" y="4330"/>
                </a:cubicBezTo>
                <a:cubicBezTo>
                  <a:pt x="1202" y="4329"/>
                  <a:pt x="1202" y="4329"/>
                  <a:pt x="1203" y="4329"/>
                </a:cubicBezTo>
                <a:cubicBezTo>
                  <a:pt x="1204" y="4330"/>
                  <a:pt x="1205" y="4333"/>
                  <a:pt x="1207" y="4339"/>
                </a:cubicBezTo>
                <a:lnTo>
                  <a:pt x="1207" y="4339"/>
                </a:lnTo>
                <a:cubicBezTo>
                  <a:pt x="1209" y="4344"/>
                  <a:pt x="1211" y="4355"/>
                  <a:pt x="1213" y="4363"/>
                </a:cubicBezTo>
                <a:moveTo>
                  <a:pt x="959" y="5108"/>
                </a:moveTo>
                <a:cubicBezTo>
                  <a:pt x="972" y="5037"/>
                  <a:pt x="980" y="4985"/>
                  <a:pt x="984" y="4949"/>
                </a:cubicBezTo>
                <a:cubicBezTo>
                  <a:pt x="990" y="4895"/>
                  <a:pt x="998" y="4856"/>
                  <a:pt x="1013" y="4797"/>
                </a:cubicBezTo>
                <a:cubicBezTo>
                  <a:pt x="1020" y="4769"/>
                  <a:pt x="1027" y="4736"/>
                  <a:pt x="1028" y="4723"/>
                </a:cubicBezTo>
                <a:cubicBezTo>
                  <a:pt x="1029" y="4711"/>
                  <a:pt x="1028" y="4687"/>
                  <a:pt x="1026" y="4670"/>
                </a:cubicBezTo>
                <a:cubicBezTo>
                  <a:pt x="1024" y="4633"/>
                  <a:pt x="1021" y="4631"/>
                  <a:pt x="1020" y="4630"/>
                </a:cubicBezTo>
                <a:lnTo>
                  <a:pt x="1018" y="4629"/>
                </a:lnTo>
                <a:lnTo>
                  <a:pt x="1016" y="4629"/>
                </a:lnTo>
                <a:cubicBezTo>
                  <a:pt x="1014" y="4630"/>
                  <a:pt x="1013" y="4631"/>
                  <a:pt x="1012" y="4652"/>
                </a:cubicBezTo>
                <a:cubicBezTo>
                  <a:pt x="1010" y="4718"/>
                  <a:pt x="1009" y="4724"/>
                  <a:pt x="992" y="4788"/>
                </a:cubicBezTo>
                <a:cubicBezTo>
                  <a:pt x="975" y="4851"/>
                  <a:pt x="969" y="4881"/>
                  <a:pt x="963" y="4932"/>
                </a:cubicBezTo>
                <a:cubicBezTo>
                  <a:pt x="960" y="4961"/>
                  <a:pt x="959" y="4972"/>
                  <a:pt x="957" y="4981"/>
                </a:cubicBezTo>
                <a:cubicBezTo>
                  <a:pt x="953" y="5005"/>
                  <a:pt x="938" y="5097"/>
                  <a:pt x="937" y="5102"/>
                </a:cubicBezTo>
                <a:cubicBezTo>
                  <a:pt x="936" y="5105"/>
                  <a:pt x="935" y="5113"/>
                  <a:pt x="934" y="5120"/>
                </a:cubicBezTo>
                <a:cubicBezTo>
                  <a:pt x="933" y="5126"/>
                  <a:pt x="931" y="5135"/>
                  <a:pt x="930" y="5139"/>
                </a:cubicBezTo>
                <a:cubicBezTo>
                  <a:pt x="929" y="5142"/>
                  <a:pt x="928" y="5148"/>
                  <a:pt x="927" y="5154"/>
                </a:cubicBezTo>
                <a:cubicBezTo>
                  <a:pt x="927" y="5152"/>
                  <a:pt x="926" y="5148"/>
                  <a:pt x="926" y="5145"/>
                </a:cubicBezTo>
                <a:cubicBezTo>
                  <a:pt x="924" y="5127"/>
                  <a:pt x="921" y="5104"/>
                  <a:pt x="919" y="5094"/>
                </a:cubicBezTo>
                <a:cubicBezTo>
                  <a:pt x="916" y="5071"/>
                  <a:pt x="920" y="5029"/>
                  <a:pt x="933" y="4968"/>
                </a:cubicBezTo>
                <a:cubicBezTo>
                  <a:pt x="939" y="4940"/>
                  <a:pt x="946" y="4897"/>
                  <a:pt x="948" y="4873"/>
                </a:cubicBezTo>
                <a:cubicBezTo>
                  <a:pt x="954" y="4824"/>
                  <a:pt x="955" y="4739"/>
                  <a:pt x="950" y="4712"/>
                </a:cubicBezTo>
                <a:cubicBezTo>
                  <a:pt x="944" y="4675"/>
                  <a:pt x="928" y="4630"/>
                  <a:pt x="901" y="4577"/>
                </a:cubicBezTo>
                <a:cubicBezTo>
                  <a:pt x="892" y="4560"/>
                  <a:pt x="879" y="4534"/>
                  <a:pt x="871" y="4518"/>
                </a:cubicBezTo>
                <a:cubicBezTo>
                  <a:pt x="856" y="4487"/>
                  <a:pt x="843" y="4466"/>
                  <a:pt x="816" y="4426"/>
                </a:cubicBezTo>
                <a:cubicBezTo>
                  <a:pt x="801" y="4405"/>
                  <a:pt x="800" y="4402"/>
                  <a:pt x="798" y="4381"/>
                </a:cubicBezTo>
                <a:cubicBezTo>
                  <a:pt x="794" y="4349"/>
                  <a:pt x="797" y="4315"/>
                  <a:pt x="809" y="4274"/>
                </a:cubicBezTo>
                <a:cubicBezTo>
                  <a:pt x="822" y="4225"/>
                  <a:pt x="826" y="4200"/>
                  <a:pt x="823" y="4172"/>
                </a:cubicBezTo>
                <a:cubicBezTo>
                  <a:pt x="823" y="4168"/>
                  <a:pt x="823" y="4162"/>
                  <a:pt x="822" y="4157"/>
                </a:cubicBezTo>
                <a:cubicBezTo>
                  <a:pt x="828" y="4168"/>
                  <a:pt x="839" y="4187"/>
                  <a:pt x="849" y="4204"/>
                </a:cubicBezTo>
                <a:cubicBezTo>
                  <a:pt x="865" y="4233"/>
                  <a:pt x="885" y="4265"/>
                  <a:pt x="893" y="4275"/>
                </a:cubicBezTo>
                <a:cubicBezTo>
                  <a:pt x="911" y="4299"/>
                  <a:pt x="947" y="4337"/>
                  <a:pt x="976" y="4363"/>
                </a:cubicBezTo>
                <a:cubicBezTo>
                  <a:pt x="1001" y="4384"/>
                  <a:pt x="1001" y="4384"/>
                  <a:pt x="1014" y="4400"/>
                </a:cubicBezTo>
                <a:cubicBezTo>
                  <a:pt x="1041" y="4432"/>
                  <a:pt x="1069" y="4492"/>
                  <a:pt x="1077" y="4534"/>
                </a:cubicBezTo>
                <a:cubicBezTo>
                  <a:pt x="1078" y="4540"/>
                  <a:pt x="1082" y="4560"/>
                  <a:pt x="1086" y="4577"/>
                </a:cubicBezTo>
                <a:cubicBezTo>
                  <a:pt x="1093" y="4613"/>
                  <a:pt x="1095" y="4645"/>
                  <a:pt x="1092" y="4666"/>
                </a:cubicBezTo>
                <a:cubicBezTo>
                  <a:pt x="1090" y="4680"/>
                  <a:pt x="1084" y="4707"/>
                  <a:pt x="1071" y="4765"/>
                </a:cubicBezTo>
                <a:cubicBezTo>
                  <a:pt x="1066" y="4787"/>
                  <a:pt x="1040" y="4882"/>
                  <a:pt x="1026" y="4927"/>
                </a:cubicBezTo>
                <a:cubicBezTo>
                  <a:pt x="1021" y="4943"/>
                  <a:pt x="1013" y="4973"/>
                  <a:pt x="1006" y="4994"/>
                </a:cubicBezTo>
                <a:cubicBezTo>
                  <a:pt x="1000" y="5015"/>
                  <a:pt x="987" y="5055"/>
                  <a:pt x="977" y="5084"/>
                </a:cubicBezTo>
                <a:cubicBezTo>
                  <a:pt x="967" y="5112"/>
                  <a:pt x="954" y="5150"/>
                  <a:pt x="949" y="5171"/>
                </a:cubicBezTo>
                <a:cubicBezTo>
                  <a:pt x="951" y="5157"/>
                  <a:pt x="954" y="5138"/>
                  <a:pt x="959" y="5108"/>
                </a:cubicBezTo>
                <a:moveTo>
                  <a:pt x="595" y="5898"/>
                </a:moveTo>
                <a:cubicBezTo>
                  <a:pt x="592" y="5871"/>
                  <a:pt x="590" y="5824"/>
                  <a:pt x="588" y="5753"/>
                </a:cubicBezTo>
                <a:lnTo>
                  <a:pt x="587" y="5734"/>
                </a:lnTo>
                <a:cubicBezTo>
                  <a:pt x="585" y="5673"/>
                  <a:pt x="582" y="5620"/>
                  <a:pt x="578" y="5575"/>
                </a:cubicBezTo>
                <a:lnTo>
                  <a:pt x="577" y="5562"/>
                </a:lnTo>
                <a:cubicBezTo>
                  <a:pt x="571" y="5495"/>
                  <a:pt x="562" y="5440"/>
                  <a:pt x="550" y="5402"/>
                </a:cubicBezTo>
                <a:cubicBezTo>
                  <a:pt x="545" y="5383"/>
                  <a:pt x="527" y="5344"/>
                  <a:pt x="520" y="5336"/>
                </a:cubicBezTo>
                <a:lnTo>
                  <a:pt x="519" y="5335"/>
                </a:lnTo>
                <a:cubicBezTo>
                  <a:pt x="516" y="5332"/>
                  <a:pt x="515" y="5329"/>
                  <a:pt x="512" y="5331"/>
                </a:cubicBezTo>
                <a:cubicBezTo>
                  <a:pt x="509" y="5333"/>
                  <a:pt x="510" y="5336"/>
                  <a:pt x="512" y="5343"/>
                </a:cubicBezTo>
                <a:cubicBezTo>
                  <a:pt x="514" y="5348"/>
                  <a:pt x="517" y="5356"/>
                  <a:pt x="522" y="5369"/>
                </a:cubicBezTo>
                <a:lnTo>
                  <a:pt x="524" y="5375"/>
                </a:lnTo>
                <a:cubicBezTo>
                  <a:pt x="540" y="5419"/>
                  <a:pt x="541" y="5423"/>
                  <a:pt x="545" y="5460"/>
                </a:cubicBezTo>
                <a:cubicBezTo>
                  <a:pt x="549" y="5493"/>
                  <a:pt x="562" y="5640"/>
                  <a:pt x="562" y="5646"/>
                </a:cubicBezTo>
                <a:cubicBezTo>
                  <a:pt x="562" y="5648"/>
                  <a:pt x="563" y="5685"/>
                  <a:pt x="564" y="5720"/>
                </a:cubicBezTo>
                <a:cubicBezTo>
                  <a:pt x="566" y="5758"/>
                  <a:pt x="567" y="5804"/>
                  <a:pt x="567" y="5823"/>
                </a:cubicBezTo>
                <a:cubicBezTo>
                  <a:pt x="567" y="5853"/>
                  <a:pt x="569" y="5887"/>
                  <a:pt x="571" y="5908"/>
                </a:cubicBezTo>
                <a:cubicBezTo>
                  <a:pt x="561" y="5886"/>
                  <a:pt x="548" y="5852"/>
                  <a:pt x="544" y="5834"/>
                </a:cubicBezTo>
                <a:cubicBezTo>
                  <a:pt x="541" y="5821"/>
                  <a:pt x="541" y="5806"/>
                  <a:pt x="538" y="5727"/>
                </a:cubicBezTo>
                <a:cubicBezTo>
                  <a:pt x="537" y="5710"/>
                  <a:pt x="535" y="5690"/>
                  <a:pt x="532" y="5683"/>
                </a:cubicBezTo>
                <a:cubicBezTo>
                  <a:pt x="530" y="5677"/>
                  <a:pt x="525" y="5662"/>
                  <a:pt x="522" y="5651"/>
                </a:cubicBezTo>
                <a:cubicBezTo>
                  <a:pt x="518" y="5640"/>
                  <a:pt x="513" y="5624"/>
                  <a:pt x="510" y="5616"/>
                </a:cubicBezTo>
                <a:cubicBezTo>
                  <a:pt x="507" y="5608"/>
                  <a:pt x="504" y="5599"/>
                  <a:pt x="504" y="5595"/>
                </a:cubicBezTo>
                <a:cubicBezTo>
                  <a:pt x="503" y="5592"/>
                  <a:pt x="501" y="5586"/>
                  <a:pt x="500" y="5582"/>
                </a:cubicBezTo>
                <a:cubicBezTo>
                  <a:pt x="499" y="5578"/>
                  <a:pt x="495" y="5558"/>
                  <a:pt x="491" y="5538"/>
                </a:cubicBezTo>
                <a:cubicBezTo>
                  <a:pt x="481" y="5487"/>
                  <a:pt x="468" y="5443"/>
                  <a:pt x="458" y="5431"/>
                </a:cubicBezTo>
                <a:cubicBezTo>
                  <a:pt x="441" y="5412"/>
                  <a:pt x="420" y="5372"/>
                  <a:pt x="410" y="5340"/>
                </a:cubicBezTo>
                <a:cubicBezTo>
                  <a:pt x="394" y="5286"/>
                  <a:pt x="380" y="5261"/>
                  <a:pt x="354" y="5236"/>
                </a:cubicBezTo>
                <a:cubicBezTo>
                  <a:pt x="342" y="5224"/>
                  <a:pt x="309" y="5207"/>
                  <a:pt x="285" y="5202"/>
                </a:cubicBezTo>
                <a:lnTo>
                  <a:pt x="282" y="5201"/>
                </a:lnTo>
                <a:lnTo>
                  <a:pt x="288" y="5198"/>
                </a:lnTo>
                <a:cubicBezTo>
                  <a:pt x="295" y="5194"/>
                  <a:pt x="309" y="5188"/>
                  <a:pt x="319" y="5185"/>
                </a:cubicBezTo>
                <a:cubicBezTo>
                  <a:pt x="338" y="5180"/>
                  <a:pt x="386" y="5176"/>
                  <a:pt x="404" y="5179"/>
                </a:cubicBezTo>
                <a:cubicBezTo>
                  <a:pt x="409" y="5180"/>
                  <a:pt x="418" y="5181"/>
                  <a:pt x="422" y="5181"/>
                </a:cubicBezTo>
                <a:cubicBezTo>
                  <a:pt x="460" y="5186"/>
                  <a:pt x="515" y="5214"/>
                  <a:pt x="562" y="5251"/>
                </a:cubicBezTo>
                <a:cubicBezTo>
                  <a:pt x="597" y="5279"/>
                  <a:pt x="632" y="5326"/>
                  <a:pt x="651" y="5372"/>
                </a:cubicBezTo>
                <a:cubicBezTo>
                  <a:pt x="675" y="5431"/>
                  <a:pt x="673" y="5511"/>
                  <a:pt x="646" y="5611"/>
                </a:cubicBezTo>
                <a:cubicBezTo>
                  <a:pt x="603" y="5766"/>
                  <a:pt x="593" y="5819"/>
                  <a:pt x="595" y="5898"/>
                </a:cubicBezTo>
                <a:moveTo>
                  <a:pt x="160" y="5400"/>
                </a:moveTo>
                <a:cubicBezTo>
                  <a:pt x="160" y="5404"/>
                  <a:pt x="160" y="5407"/>
                  <a:pt x="160" y="5410"/>
                </a:cubicBezTo>
                <a:cubicBezTo>
                  <a:pt x="156" y="5407"/>
                  <a:pt x="150" y="5399"/>
                  <a:pt x="145" y="5388"/>
                </a:cubicBezTo>
                <a:cubicBezTo>
                  <a:pt x="133" y="5363"/>
                  <a:pt x="133" y="5304"/>
                  <a:pt x="145" y="5271"/>
                </a:cubicBezTo>
                <a:cubicBezTo>
                  <a:pt x="148" y="5264"/>
                  <a:pt x="148" y="5260"/>
                  <a:pt x="146" y="5259"/>
                </a:cubicBezTo>
                <a:cubicBezTo>
                  <a:pt x="145" y="5258"/>
                  <a:pt x="143" y="5257"/>
                  <a:pt x="141" y="5259"/>
                </a:cubicBezTo>
                <a:cubicBezTo>
                  <a:pt x="130" y="5266"/>
                  <a:pt x="117" y="5326"/>
                  <a:pt x="118" y="5350"/>
                </a:cubicBezTo>
                <a:cubicBezTo>
                  <a:pt x="119" y="5368"/>
                  <a:pt x="127" y="5394"/>
                  <a:pt x="136" y="5411"/>
                </a:cubicBezTo>
                <a:lnTo>
                  <a:pt x="130" y="5406"/>
                </a:lnTo>
                <a:cubicBezTo>
                  <a:pt x="107" y="5390"/>
                  <a:pt x="102" y="5384"/>
                  <a:pt x="92" y="5361"/>
                </a:cubicBezTo>
                <a:cubicBezTo>
                  <a:pt x="81" y="5334"/>
                  <a:pt x="79" y="5304"/>
                  <a:pt x="88" y="5284"/>
                </a:cubicBezTo>
                <a:cubicBezTo>
                  <a:pt x="96" y="5266"/>
                  <a:pt x="108" y="5252"/>
                  <a:pt x="126" y="5241"/>
                </a:cubicBezTo>
                <a:cubicBezTo>
                  <a:pt x="138" y="5233"/>
                  <a:pt x="140" y="5230"/>
                  <a:pt x="141" y="5228"/>
                </a:cubicBezTo>
                <a:cubicBezTo>
                  <a:pt x="144" y="5226"/>
                  <a:pt x="158" y="5219"/>
                  <a:pt x="177" y="5213"/>
                </a:cubicBezTo>
                <a:cubicBezTo>
                  <a:pt x="193" y="5207"/>
                  <a:pt x="195" y="5207"/>
                  <a:pt x="201" y="5205"/>
                </a:cubicBezTo>
                <a:cubicBezTo>
                  <a:pt x="214" y="5201"/>
                  <a:pt x="226" y="5198"/>
                  <a:pt x="233" y="5194"/>
                </a:cubicBezTo>
                <a:cubicBezTo>
                  <a:pt x="237" y="5193"/>
                  <a:pt x="250" y="5189"/>
                  <a:pt x="262" y="5186"/>
                </a:cubicBezTo>
                <a:lnTo>
                  <a:pt x="263" y="5186"/>
                </a:lnTo>
                <a:cubicBezTo>
                  <a:pt x="246" y="5196"/>
                  <a:pt x="218" y="5228"/>
                  <a:pt x="202" y="5256"/>
                </a:cubicBezTo>
                <a:cubicBezTo>
                  <a:pt x="191" y="5275"/>
                  <a:pt x="178" y="5305"/>
                  <a:pt x="170" y="5329"/>
                </a:cubicBezTo>
                <a:cubicBezTo>
                  <a:pt x="165" y="5345"/>
                  <a:pt x="159" y="5385"/>
                  <a:pt x="160" y="5400"/>
                </a:cubicBezTo>
                <a:moveTo>
                  <a:pt x="1157" y="5713"/>
                </a:moveTo>
                <a:cubicBezTo>
                  <a:pt x="1166" y="5707"/>
                  <a:pt x="1198" y="5691"/>
                  <a:pt x="1201" y="5691"/>
                </a:cubicBezTo>
                <a:lnTo>
                  <a:pt x="1201" y="5691"/>
                </a:lnTo>
                <a:cubicBezTo>
                  <a:pt x="1203" y="5690"/>
                  <a:pt x="1215" y="5684"/>
                  <a:pt x="1238" y="5671"/>
                </a:cubicBezTo>
                <a:cubicBezTo>
                  <a:pt x="1257" y="5661"/>
                  <a:pt x="1284" y="5647"/>
                  <a:pt x="1298" y="5640"/>
                </a:cubicBezTo>
                <a:cubicBezTo>
                  <a:pt x="1354" y="5615"/>
                  <a:pt x="1463" y="5554"/>
                  <a:pt x="1490" y="5533"/>
                </a:cubicBezTo>
                <a:cubicBezTo>
                  <a:pt x="1513" y="5515"/>
                  <a:pt x="1548" y="5482"/>
                  <a:pt x="1551" y="5473"/>
                </a:cubicBezTo>
                <a:cubicBezTo>
                  <a:pt x="1551" y="5471"/>
                  <a:pt x="1550" y="5469"/>
                  <a:pt x="1549" y="5468"/>
                </a:cubicBezTo>
                <a:cubicBezTo>
                  <a:pt x="1547" y="5467"/>
                  <a:pt x="1545" y="5466"/>
                  <a:pt x="1533" y="5479"/>
                </a:cubicBezTo>
                <a:cubicBezTo>
                  <a:pt x="1526" y="5487"/>
                  <a:pt x="1514" y="5498"/>
                  <a:pt x="1507" y="5503"/>
                </a:cubicBezTo>
                <a:cubicBezTo>
                  <a:pt x="1487" y="5518"/>
                  <a:pt x="1419" y="5558"/>
                  <a:pt x="1393" y="5571"/>
                </a:cubicBezTo>
                <a:cubicBezTo>
                  <a:pt x="1381" y="5577"/>
                  <a:pt x="1366" y="5584"/>
                  <a:pt x="1361" y="5586"/>
                </a:cubicBezTo>
                <a:cubicBezTo>
                  <a:pt x="1357" y="5589"/>
                  <a:pt x="1333" y="5600"/>
                  <a:pt x="1309" y="5610"/>
                </a:cubicBezTo>
                <a:cubicBezTo>
                  <a:pt x="1285" y="5621"/>
                  <a:pt x="1248" y="5639"/>
                  <a:pt x="1227" y="5651"/>
                </a:cubicBezTo>
                <a:cubicBezTo>
                  <a:pt x="1207" y="5662"/>
                  <a:pt x="1184" y="5674"/>
                  <a:pt x="1178" y="5676"/>
                </a:cubicBezTo>
                <a:cubicBezTo>
                  <a:pt x="1172" y="5679"/>
                  <a:pt x="1159" y="5685"/>
                  <a:pt x="1150" y="5690"/>
                </a:cubicBezTo>
                <a:cubicBezTo>
                  <a:pt x="1141" y="5695"/>
                  <a:pt x="1123" y="5705"/>
                  <a:pt x="1109" y="5712"/>
                </a:cubicBezTo>
                <a:lnTo>
                  <a:pt x="1096" y="5718"/>
                </a:lnTo>
                <a:lnTo>
                  <a:pt x="1099" y="5713"/>
                </a:lnTo>
                <a:cubicBezTo>
                  <a:pt x="1111" y="5698"/>
                  <a:pt x="1128" y="5682"/>
                  <a:pt x="1155" y="5663"/>
                </a:cubicBezTo>
                <a:cubicBezTo>
                  <a:pt x="1182" y="5643"/>
                  <a:pt x="1193" y="5635"/>
                  <a:pt x="1195" y="5634"/>
                </a:cubicBezTo>
                <a:cubicBezTo>
                  <a:pt x="1196" y="5634"/>
                  <a:pt x="1200" y="5632"/>
                  <a:pt x="1227" y="5613"/>
                </a:cubicBezTo>
                <a:cubicBezTo>
                  <a:pt x="1293" y="5568"/>
                  <a:pt x="1357" y="5506"/>
                  <a:pt x="1391" y="5454"/>
                </a:cubicBezTo>
                <a:cubicBezTo>
                  <a:pt x="1400" y="5440"/>
                  <a:pt x="1413" y="5421"/>
                  <a:pt x="1417" y="5416"/>
                </a:cubicBezTo>
                <a:cubicBezTo>
                  <a:pt x="1462" y="5356"/>
                  <a:pt x="1511" y="5309"/>
                  <a:pt x="1557" y="5280"/>
                </a:cubicBezTo>
                <a:cubicBezTo>
                  <a:pt x="1587" y="5261"/>
                  <a:pt x="1623" y="5246"/>
                  <a:pt x="1649" y="5239"/>
                </a:cubicBezTo>
                <a:cubicBezTo>
                  <a:pt x="1662" y="5236"/>
                  <a:pt x="1696" y="5232"/>
                  <a:pt x="1727" y="5229"/>
                </a:cubicBezTo>
                <a:cubicBezTo>
                  <a:pt x="1842" y="5218"/>
                  <a:pt x="1863" y="5216"/>
                  <a:pt x="1899" y="5208"/>
                </a:cubicBezTo>
                <a:cubicBezTo>
                  <a:pt x="1915" y="5204"/>
                  <a:pt x="1925" y="5202"/>
                  <a:pt x="1930" y="5200"/>
                </a:cubicBezTo>
                <a:cubicBezTo>
                  <a:pt x="1929" y="5201"/>
                  <a:pt x="1927" y="5202"/>
                  <a:pt x="1925" y="5203"/>
                </a:cubicBezTo>
                <a:cubicBezTo>
                  <a:pt x="1892" y="5221"/>
                  <a:pt x="1845" y="5258"/>
                  <a:pt x="1817" y="5288"/>
                </a:cubicBezTo>
                <a:cubicBezTo>
                  <a:pt x="1808" y="5298"/>
                  <a:pt x="1783" y="5331"/>
                  <a:pt x="1783" y="5337"/>
                </a:cubicBezTo>
                <a:lnTo>
                  <a:pt x="1783" y="5337"/>
                </a:lnTo>
                <a:cubicBezTo>
                  <a:pt x="1782" y="5337"/>
                  <a:pt x="1778" y="5340"/>
                  <a:pt x="1774" y="5351"/>
                </a:cubicBezTo>
                <a:cubicBezTo>
                  <a:pt x="1771" y="5357"/>
                  <a:pt x="1763" y="5372"/>
                  <a:pt x="1757" y="5385"/>
                </a:cubicBezTo>
                <a:cubicBezTo>
                  <a:pt x="1748" y="5404"/>
                  <a:pt x="1746" y="5408"/>
                  <a:pt x="1746" y="5410"/>
                </a:cubicBezTo>
                <a:cubicBezTo>
                  <a:pt x="1746" y="5409"/>
                  <a:pt x="1746" y="5409"/>
                  <a:pt x="1746" y="5409"/>
                </a:cubicBezTo>
                <a:cubicBezTo>
                  <a:pt x="1746" y="5410"/>
                  <a:pt x="1744" y="5413"/>
                  <a:pt x="1741" y="5416"/>
                </a:cubicBezTo>
                <a:cubicBezTo>
                  <a:pt x="1738" y="5420"/>
                  <a:pt x="1729" y="5433"/>
                  <a:pt x="1720" y="5445"/>
                </a:cubicBezTo>
                <a:cubicBezTo>
                  <a:pt x="1675" y="5507"/>
                  <a:pt x="1604" y="5590"/>
                  <a:pt x="1589" y="5599"/>
                </a:cubicBezTo>
                <a:cubicBezTo>
                  <a:pt x="1535" y="5632"/>
                  <a:pt x="1516" y="5641"/>
                  <a:pt x="1455" y="5663"/>
                </a:cubicBezTo>
                <a:cubicBezTo>
                  <a:pt x="1443" y="5667"/>
                  <a:pt x="1429" y="5672"/>
                  <a:pt x="1425" y="5673"/>
                </a:cubicBezTo>
                <a:cubicBezTo>
                  <a:pt x="1421" y="5675"/>
                  <a:pt x="1407" y="5680"/>
                  <a:pt x="1393" y="5684"/>
                </a:cubicBezTo>
                <a:cubicBezTo>
                  <a:pt x="1379" y="5689"/>
                  <a:pt x="1363" y="5694"/>
                  <a:pt x="1356" y="5697"/>
                </a:cubicBezTo>
                <a:cubicBezTo>
                  <a:pt x="1343" y="5703"/>
                  <a:pt x="1276" y="5718"/>
                  <a:pt x="1253" y="5721"/>
                </a:cubicBezTo>
                <a:cubicBezTo>
                  <a:pt x="1245" y="5722"/>
                  <a:pt x="1219" y="5725"/>
                  <a:pt x="1195" y="5727"/>
                </a:cubicBezTo>
                <a:cubicBezTo>
                  <a:pt x="1172" y="5730"/>
                  <a:pt x="1138" y="5733"/>
                  <a:pt x="1121" y="5735"/>
                </a:cubicBezTo>
                <a:lnTo>
                  <a:pt x="1110" y="5736"/>
                </a:lnTo>
                <a:lnTo>
                  <a:pt x="1120" y="5732"/>
                </a:lnTo>
                <a:cubicBezTo>
                  <a:pt x="1135" y="5724"/>
                  <a:pt x="1152" y="5716"/>
                  <a:pt x="1157" y="5713"/>
                </a:cubicBezTo>
                <a:moveTo>
                  <a:pt x="1535" y="5267"/>
                </a:moveTo>
                <a:lnTo>
                  <a:pt x="1538" y="5263"/>
                </a:lnTo>
                <a:cubicBezTo>
                  <a:pt x="1548" y="5253"/>
                  <a:pt x="1559" y="5240"/>
                  <a:pt x="1563" y="5235"/>
                </a:cubicBezTo>
                <a:cubicBezTo>
                  <a:pt x="1589" y="5203"/>
                  <a:pt x="1625" y="5177"/>
                  <a:pt x="1658" y="5164"/>
                </a:cubicBezTo>
                <a:cubicBezTo>
                  <a:pt x="1666" y="5161"/>
                  <a:pt x="1676" y="5157"/>
                  <a:pt x="1679" y="5155"/>
                </a:cubicBezTo>
                <a:cubicBezTo>
                  <a:pt x="1682" y="5154"/>
                  <a:pt x="1691" y="5152"/>
                  <a:pt x="1700" y="5151"/>
                </a:cubicBezTo>
                <a:cubicBezTo>
                  <a:pt x="1714" y="5150"/>
                  <a:pt x="1718" y="5149"/>
                  <a:pt x="1719" y="5148"/>
                </a:cubicBezTo>
                <a:cubicBezTo>
                  <a:pt x="1724" y="5147"/>
                  <a:pt x="1754" y="5148"/>
                  <a:pt x="1782" y="5151"/>
                </a:cubicBezTo>
                <a:cubicBezTo>
                  <a:pt x="1795" y="5152"/>
                  <a:pt x="1832" y="5156"/>
                  <a:pt x="1864" y="5160"/>
                </a:cubicBezTo>
                <a:cubicBezTo>
                  <a:pt x="1895" y="5164"/>
                  <a:pt x="1929" y="5168"/>
                  <a:pt x="1939" y="5168"/>
                </a:cubicBezTo>
                <a:cubicBezTo>
                  <a:pt x="1945" y="5168"/>
                  <a:pt x="1952" y="5169"/>
                  <a:pt x="1957" y="5169"/>
                </a:cubicBezTo>
                <a:cubicBezTo>
                  <a:pt x="1866" y="5192"/>
                  <a:pt x="1852" y="5194"/>
                  <a:pt x="1772" y="5201"/>
                </a:cubicBezTo>
                <a:cubicBezTo>
                  <a:pt x="1642" y="5213"/>
                  <a:pt x="1622" y="5218"/>
                  <a:pt x="1559" y="5254"/>
                </a:cubicBezTo>
                <a:lnTo>
                  <a:pt x="1535" y="5267"/>
                </a:lnTo>
                <a:moveTo>
                  <a:pt x="1763" y="4116"/>
                </a:moveTo>
                <a:lnTo>
                  <a:pt x="1763" y="4116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0000" tIns="45000" rIns="90000" bIns="45000" anchor="ctr" anchorCtr="1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3;p25">
            <a:extLst>
              <a:ext uri="{FF2B5EF4-FFF2-40B4-BE49-F238E27FC236}">
                <a16:creationId xmlns:a16="http://schemas.microsoft.com/office/drawing/2014/main" id="{E01681AA-19CC-B8FB-23E6-44198DFDD39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381647" y="136629"/>
            <a:ext cx="6645441" cy="59689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HVAC design</a:t>
            </a:r>
          </a:p>
        </p:txBody>
      </p:sp>
      <p:sp>
        <p:nvSpPr>
          <p:cNvPr id="6" name="Google Shape;213;p25">
            <a:extLst>
              <a:ext uri="{FF2B5EF4-FFF2-40B4-BE49-F238E27FC236}">
                <a16:creationId xmlns:a16="http://schemas.microsoft.com/office/drawing/2014/main" id="{AC1C43C4-3693-DC7B-CE62-244675A9A375}"/>
              </a:ext>
            </a:extLst>
          </p:cNvPr>
          <p:cNvSpPr txBox="1">
            <a:spLocks/>
          </p:cNvSpPr>
          <p:nvPr/>
        </p:nvSpPr>
        <p:spPr>
          <a:xfrm>
            <a:off x="-698361" y="733528"/>
            <a:ext cx="3351125" cy="596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9pPr>
          </a:lstStyle>
          <a:p>
            <a:r>
              <a:rPr lang="en-US" sz="2000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Fan coil unit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87E7B1B-381A-6BFD-4683-FCB6F47C28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58065"/>
            <a:ext cx="7057030" cy="379123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ADFFE63-F935-26AB-23CF-C1C8104EC5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14279" y="2424826"/>
            <a:ext cx="1923690" cy="1266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5119614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5">
          <a:extLst>
            <a:ext uri="{FF2B5EF4-FFF2-40B4-BE49-F238E27FC236}">
              <a16:creationId xmlns:a16="http://schemas.microsoft.com/office/drawing/2014/main" id="{1031B64F-E323-D873-DA66-A3780BA190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32">
            <a:extLst>
              <a:ext uri="{FF2B5EF4-FFF2-40B4-BE49-F238E27FC236}">
                <a16:creationId xmlns:a16="http://schemas.microsoft.com/office/drawing/2014/main" id="{219C22BD-7ECE-0445-B759-0AF590FF0496}"/>
              </a:ext>
            </a:extLst>
          </p:cNvPr>
          <p:cNvSpPr/>
          <p:nvPr/>
        </p:nvSpPr>
        <p:spPr>
          <a:xfrm rot="-439947" flipH="1">
            <a:off x="-136520" y="3139396"/>
            <a:ext cx="1477129" cy="3223944"/>
          </a:xfrm>
          <a:custGeom>
            <a:avLst/>
            <a:gdLst/>
            <a:ahLst/>
            <a:cxnLst/>
            <a:rect l="l" t="t" r="r" b="b"/>
            <a:pathLst>
              <a:path w="2936" h="6408" extrusionOk="0">
                <a:moveTo>
                  <a:pt x="2511" y="4617"/>
                </a:moveTo>
                <a:lnTo>
                  <a:pt x="2511" y="4617"/>
                </a:lnTo>
                <a:cubicBezTo>
                  <a:pt x="2512" y="4617"/>
                  <a:pt x="2514" y="4616"/>
                  <a:pt x="2514" y="4615"/>
                </a:cubicBezTo>
                <a:cubicBezTo>
                  <a:pt x="2517" y="4609"/>
                  <a:pt x="2512" y="4533"/>
                  <a:pt x="2510" y="4524"/>
                </a:cubicBezTo>
                <a:cubicBezTo>
                  <a:pt x="2508" y="4519"/>
                  <a:pt x="2506" y="4511"/>
                  <a:pt x="2505" y="4506"/>
                </a:cubicBezTo>
                <a:cubicBezTo>
                  <a:pt x="2499" y="4478"/>
                  <a:pt x="2459" y="4432"/>
                  <a:pt x="2415" y="4401"/>
                </a:cubicBezTo>
                <a:cubicBezTo>
                  <a:pt x="2408" y="4395"/>
                  <a:pt x="2400" y="4390"/>
                  <a:pt x="2398" y="4388"/>
                </a:cubicBezTo>
                <a:cubicBezTo>
                  <a:pt x="2388" y="4379"/>
                  <a:pt x="2348" y="4357"/>
                  <a:pt x="2324" y="4348"/>
                </a:cubicBezTo>
                <a:cubicBezTo>
                  <a:pt x="2236" y="4313"/>
                  <a:pt x="2159" y="4300"/>
                  <a:pt x="2067" y="4306"/>
                </a:cubicBezTo>
                <a:cubicBezTo>
                  <a:pt x="2023" y="4308"/>
                  <a:pt x="1962" y="4317"/>
                  <a:pt x="1950" y="4323"/>
                </a:cubicBezTo>
                <a:cubicBezTo>
                  <a:pt x="1947" y="4325"/>
                  <a:pt x="1937" y="4329"/>
                  <a:pt x="1928" y="4332"/>
                </a:cubicBezTo>
                <a:cubicBezTo>
                  <a:pt x="1906" y="4341"/>
                  <a:pt x="1866" y="4366"/>
                  <a:pt x="1845" y="4385"/>
                </a:cubicBezTo>
                <a:cubicBezTo>
                  <a:pt x="1835" y="4393"/>
                  <a:pt x="1819" y="4411"/>
                  <a:pt x="1808" y="4425"/>
                </a:cubicBezTo>
                <a:cubicBezTo>
                  <a:pt x="1799" y="4438"/>
                  <a:pt x="1788" y="4451"/>
                  <a:pt x="1786" y="4454"/>
                </a:cubicBezTo>
                <a:cubicBezTo>
                  <a:pt x="1784" y="4457"/>
                  <a:pt x="1781" y="4462"/>
                  <a:pt x="1781" y="4465"/>
                </a:cubicBezTo>
                <a:cubicBezTo>
                  <a:pt x="1781" y="4465"/>
                  <a:pt x="1780" y="4467"/>
                  <a:pt x="1779" y="4468"/>
                </a:cubicBezTo>
                <a:cubicBezTo>
                  <a:pt x="1776" y="4470"/>
                  <a:pt x="1768" y="4480"/>
                  <a:pt x="1734" y="4531"/>
                </a:cubicBezTo>
                <a:cubicBezTo>
                  <a:pt x="1726" y="4543"/>
                  <a:pt x="1716" y="4555"/>
                  <a:pt x="1701" y="4574"/>
                </a:cubicBezTo>
                <a:cubicBezTo>
                  <a:pt x="1658" y="4631"/>
                  <a:pt x="1656" y="4633"/>
                  <a:pt x="1625" y="4654"/>
                </a:cubicBezTo>
                <a:cubicBezTo>
                  <a:pt x="1578" y="4686"/>
                  <a:pt x="1485" y="4746"/>
                  <a:pt x="1459" y="4761"/>
                </a:cubicBezTo>
                <a:cubicBezTo>
                  <a:pt x="1389" y="4801"/>
                  <a:pt x="1358" y="4836"/>
                  <a:pt x="1326" y="4908"/>
                </a:cubicBezTo>
                <a:cubicBezTo>
                  <a:pt x="1319" y="4924"/>
                  <a:pt x="1300" y="4949"/>
                  <a:pt x="1247" y="5018"/>
                </a:cubicBezTo>
                <a:cubicBezTo>
                  <a:pt x="1244" y="5022"/>
                  <a:pt x="1241" y="5025"/>
                  <a:pt x="1240" y="5025"/>
                </a:cubicBezTo>
                <a:cubicBezTo>
                  <a:pt x="1231" y="5027"/>
                  <a:pt x="1188" y="5067"/>
                  <a:pt x="1174" y="5083"/>
                </a:cubicBezTo>
                <a:cubicBezTo>
                  <a:pt x="1160" y="5100"/>
                  <a:pt x="1105" y="5177"/>
                  <a:pt x="1106" y="5186"/>
                </a:cubicBezTo>
                <a:cubicBezTo>
                  <a:pt x="1106" y="5185"/>
                  <a:pt x="1106" y="5185"/>
                  <a:pt x="1106" y="5185"/>
                </a:cubicBezTo>
                <a:cubicBezTo>
                  <a:pt x="1105" y="5186"/>
                  <a:pt x="1102" y="5191"/>
                  <a:pt x="1099" y="5197"/>
                </a:cubicBezTo>
                <a:cubicBezTo>
                  <a:pt x="1100" y="5191"/>
                  <a:pt x="1100" y="5190"/>
                  <a:pt x="1100" y="5189"/>
                </a:cubicBezTo>
                <a:cubicBezTo>
                  <a:pt x="1100" y="5184"/>
                  <a:pt x="1109" y="5148"/>
                  <a:pt x="1126" y="5088"/>
                </a:cubicBezTo>
                <a:cubicBezTo>
                  <a:pt x="1138" y="5042"/>
                  <a:pt x="1154" y="4987"/>
                  <a:pt x="1161" y="4970"/>
                </a:cubicBezTo>
                <a:cubicBezTo>
                  <a:pt x="1163" y="4966"/>
                  <a:pt x="1167" y="4954"/>
                  <a:pt x="1167" y="4950"/>
                </a:cubicBezTo>
                <a:cubicBezTo>
                  <a:pt x="1168" y="4947"/>
                  <a:pt x="1181" y="4916"/>
                  <a:pt x="1195" y="4886"/>
                </a:cubicBezTo>
                <a:cubicBezTo>
                  <a:pt x="1203" y="4868"/>
                  <a:pt x="1227" y="4827"/>
                  <a:pt x="1279" y="4739"/>
                </a:cubicBezTo>
                <a:cubicBezTo>
                  <a:pt x="1288" y="4725"/>
                  <a:pt x="1296" y="4710"/>
                  <a:pt x="1303" y="4699"/>
                </a:cubicBezTo>
                <a:cubicBezTo>
                  <a:pt x="1311" y="4684"/>
                  <a:pt x="1313" y="4681"/>
                  <a:pt x="1313" y="4680"/>
                </a:cubicBezTo>
                <a:cubicBezTo>
                  <a:pt x="1314" y="4679"/>
                  <a:pt x="1317" y="4677"/>
                  <a:pt x="1322" y="4668"/>
                </a:cubicBezTo>
                <a:cubicBezTo>
                  <a:pt x="1325" y="4662"/>
                  <a:pt x="1328" y="4658"/>
                  <a:pt x="1330" y="4657"/>
                </a:cubicBezTo>
                <a:cubicBezTo>
                  <a:pt x="1332" y="4655"/>
                  <a:pt x="1335" y="4652"/>
                  <a:pt x="1335" y="4649"/>
                </a:cubicBezTo>
                <a:cubicBezTo>
                  <a:pt x="1336" y="4646"/>
                  <a:pt x="1344" y="4631"/>
                  <a:pt x="1357" y="4608"/>
                </a:cubicBezTo>
                <a:cubicBezTo>
                  <a:pt x="1376" y="4574"/>
                  <a:pt x="1408" y="4518"/>
                  <a:pt x="1407" y="4513"/>
                </a:cubicBezTo>
                <a:cubicBezTo>
                  <a:pt x="1407" y="4514"/>
                  <a:pt x="1407" y="4514"/>
                  <a:pt x="1407" y="4514"/>
                </a:cubicBezTo>
                <a:cubicBezTo>
                  <a:pt x="1408" y="4513"/>
                  <a:pt x="1411" y="4505"/>
                  <a:pt x="1417" y="4494"/>
                </a:cubicBezTo>
                <a:cubicBezTo>
                  <a:pt x="1427" y="4476"/>
                  <a:pt x="1443" y="4443"/>
                  <a:pt x="1465" y="4392"/>
                </a:cubicBezTo>
                <a:cubicBezTo>
                  <a:pt x="1482" y="4354"/>
                  <a:pt x="1512" y="4318"/>
                  <a:pt x="1568" y="4269"/>
                </a:cubicBezTo>
                <a:cubicBezTo>
                  <a:pt x="1576" y="4262"/>
                  <a:pt x="1590" y="4250"/>
                  <a:pt x="1591" y="4247"/>
                </a:cubicBezTo>
                <a:lnTo>
                  <a:pt x="1592" y="4247"/>
                </a:lnTo>
                <a:cubicBezTo>
                  <a:pt x="1597" y="4246"/>
                  <a:pt x="1629" y="4219"/>
                  <a:pt x="1631" y="4216"/>
                </a:cubicBezTo>
                <a:cubicBezTo>
                  <a:pt x="1632" y="4216"/>
                  <a:pt x="1634" y="4214"/>
                  <a:pt x="1637" y="4212"/>
                </a:cubicBezTo>
                <a:cubicBezTo>
                  <a:pt x="1640" y="4210"/>
                  <a:pt x="1650" y="4202"/>
                  <a:pt x="1660" y="4194"/>
                </a:cubicBezTo>
                <a:cubicBezTo>
                  <a:pt x="1699" y="4163"/>
                  <a:pt x="1758" y="4119"/>
                  <a:pt x="1763" y="4116"/>
                </a:cubicBezTo>
                <a:cubicBezTo>
                  <a:pt x="1765" y="4116"/>
                  <a:pt x="1770" y="4113"/>
                  <a:pt x="1778" y="4109"/>
                </a:cubicBezTo>
                <a:cubicBezTo>
                  <a:pt x="1794" y="4101"/>
                  <a:pt x="1814" y="4093"/>
                  <a:pt x="1819" y="4092"/>
                </a:cubicBezTo>
                <a:cubicBezTo>
                  <a:pt x="1822" y="4092"/>
                  <a:pt x="1828" y="4089"/>
                  <a:pt x="1833" y="4087"/>
                </a:cubicBezTo>
                <a:cubicBezTo>
                  <a:pt x="1838" y="4084"/>
                  <a:pt x="1847" y="4080"/>
                  <a:pt x="1853" y="4078"/>
                </a:cubicBezTo>
                <a:cubicBezTo>
                  <a:pt x="1866" y="4073"/>
                  <a:pt x="1877" y="4061"/>
                  <a:pt x="1879" y="4048"/>
                </a:cubicBezTo>
                <a:cubicBezTo>
                  <a:pt x="1880" y="4040"/>
                  <a:pt x="1877" y="4032"/>
                  <a:pt x="1871" y="4028"/>
                </a:cubicBezTo>
                <a:cubicBezTo>
                  <a:pt x="1855" y="4014"/>
                  <a:pt x="1831" y="4025"/>
                  <a:pt x="1800" y="4059"/>
                </a:cubicBezTo>
                <a:cubicBezTo>
                  <a:pt x="1790" y="4069"/>
                  <a:pt x="1776" y="4082"/>
                  <a:pt x="1769" y="4086"/>
                </a:cubicBezTo>
                <a:cubicBezTo>
                  <a:pt x="1762" y="4091"/>
                  <a:pt x="1751" y="4098"/>
                  <a:pt x="1744" y="4102"/>
                </a:cubicBezTo>
                <a:cubicBezTo>
                  <a:pt x="1724" y="4115"/>
                  <a:pt x="1679" y="4148"/>
                  <a:pt x="1657" y="4166"/>
                </a:cubicBezTo>
                <a:cubicBezTo>
                  <a:pt x="1645" y="4176"/>
                  <a:pt x="1630" y="4188"/>
                  <a:pt x="1624" y="4193"/>
                </a:cubicBezTo>
                <a:cubicBezTo>
                  <a:pt x="1595" y="4215"/>
                  <a:pt x="1535" y="4267"/>
                  <a:pt x="1521" y="4281"/>
                </a:cubicBezTo>
                <a:cubicBezTo>
                  <a:pt x="1519" y="4284"/>
                  <a:pt x="1517" y="4286"/>
                  <a:pt x="1515" y="4288"/>
                </a:cubicBezTo>
                <a:cubicBezTo>
                  <a:pt x="1516" y="4287"/>
                  <a:pt x="1516" y="4286"/>
                  <a:pt x="1516" y="4285"/>
                </a:cubicBezTo>
                <a:cubicBezTo>
                  <a:pt x="1527" y="4263"/>
                  <a:pt x="1567" y="4171"/>
                  <a:pt x="1580" y="4136"/>
                </a:cubicBezTo>
                <a:cubicBezTo>
                  <a:pt x="1594" y="4097"/>
                  <a:pt x="1620" y="4009"/>
                  <a:pt x="1632" y="3954"/>
                </a:cubicBezTo>
                <a:cubicBezTo>
                  <a:pt x="1656" y="3849"/>
                  <a:pt x="1658" y="3751"/>
                  <a:pt x="1641" y="3594"/>
                </a:cubicBezTo>
                <a:cubicBezTo>
                  <a:pt x="1636" y="3549"/>
                  <a:pt x="1636" y="3545"/>
                  <a:pt x="1642" y="3508"/>
                </a:cubicBezTo>
                <a:cubicBezTo>
                  <a:pt x="1648" y="3468"/>
                  <a:pt x="1658" y="3434"/>
                  <a:pt x="1676" y="3397"/>
                </a:cubicBezTo>
                <a:cubicBezTo>
                  <a:pt x="1682" y="3384"/>
                  <a:pt x="1692" y="3362"/>
                  <a:pt x="1699" y="3347"/>
                </a:cubicBezTo>
                <a:cubicBezTo>
                  <a:pt x="1706" y="3332"/>
                  <a:pt x="1717" y="3310"/>
                  <a:pt x="1724" y="3298"/>
                </a:cubicBezTo>
                <a:cubicBezTo>
                  <a:pt x="1734" y="3281"/>
                  <a:pt x="1737" y="3276"/>
                  <a:pt x="1737" y="3275"/>
                </a:cubicBezTo>
                <a:cubicBezTo>
                  <a:pt x="1738" y="3272"/>
                  <a:pt x="1753" y="3251"/>
                  <a:pt x="1797" y="3186"/>
                </a:cubicBezTo>
                <a:cubicBezTo>
                  <a:pt x="1808" y="3170"/>
                  <a:pt x="1820" y="3152"/>
                  <a:pt x="1824" y="3146"/>
                </a:cubicBezTo>
                <a:cubicBezTo>
                  <a:pt x="1838" y="3126"/>
                  <a:pt x="1843" y="3122"/>
                  <a:pt x="1888" y="3089"/>
                </a:cubicBezTo>
                <a:cubicBezTo>
                  <a:pt x="1919" y="3066"/>
                  <a:pt x="1932" y="3058"/>
                  <a:pt x="1956" y="3047"/>
                </a:cubicBezTo>
                <a:cubicBezTo>
                  <a:pt x="2002" y="3027"/>
                  <a:pt x="2070" y="3007"/>
                  <a:pt x="2153" y="2990"/>
                </a:cubicBezTo>
                <a:cubicBezTo>
                  <a:pt x="2218" y="2977"/>
                  <a:pt x="2279" y="2955"/>
                  <a:pt x="2300" y="2936"/>
                </a:cubicBezTo>
                <a:cubicBezTo>
                  <a:pt x="2305" y="2932"/>
                  <a:pt x="2338" y="2898"/>
                  <a:pt x="2348" y="2888"/>
                </a:cubicBezTo>
                <a:cubicBezTo>
                  <a:pt x="2377" y="2858"/>
                  <a:pt x="2461" y="2822"/>
                  <a:pt x="2493" y="2827"/>
                </a:cubicBezTo>
                <a:cubicBezTo>
                  <a:pt x="2504" y="2829"/>
                  <a:pt x="2511" y="2835"/>
                  <a:pt x="2549" y="2876"/>
                </a:cubicBezTo>
                <a:cubicBezTo>
                  <a:pt x="2597" y="2929"/>
                  <a:pt x="2663" y="2982"/>
                  <a:pt x="2722" y="3014"/>
                </a:cubicBezTo>
                <a:cubicBezTo>
                  <a:pt x="2755" y="3032"/>
                  <a:pt x="2771" y="3037"/>
                  <a:pt x="2819" y="3044"/>
                </a:cubicBezTo>
                <a:cubicBezTo>
                  <a:pt x="2872" y="3052"/>
                  <a:pt x="2882" y="3055"/>
                  <a:pt x="2905" y="3071"/>
                </a:cubicBezTo>
                <a:lnTo>
                  <a:pt x="2936" y="3093"/>
                </a:lnTo>
                <a:lnTo>
                  <a:pt x="2927" y="3070"/>
                </a:lnTo>
                <a:cubicBezTo>
                  <a:pt x="2924" y="3063"/>
                  <a:pt x="2919" y="3046"/>
                  <a:pt x="2915" y="3031"/>
                </a:cubicBezTo>
                <a:cubicBezTo>
                  <a:pt x="2901" y="2981"/>
                  <a:pt x="2874" y="2926"/>
                  <a:pt x="2837" y="2872"/>
                </a:cubicBezTo>
                <a:cubicBezTo>
                  <a:pt x="2833" y="2866"/>
                  <a:pt x="2825" y="2853"/>
                  <a:pt x="2818" y="2842"/>
                </a:cubicBezTo>
                <a:cubicBezTo>
                  <a:pt x="2791" y="2798"/>
                  <a:pt x="2757" y="2761"/>
                  <a:pt x="2719" y="2733"/>
                </a:cubicBezTo>
                <a:cubicBezTo>
                  <a:pt x="2656" y="2685"/>
                  <a:pt x="2608" y="2666"/>
                  <a:pt x="2547" y="2664"/>
                </a:cubicBezTo>
                <a:cubicBezTo>
                  <a:pt x="2495" y="2662"/>
                  <a:pt x="2473" y="2666"/>
                  <a:pt x="2400" y="2688"/>
                </a:cubicBezTo>
                <a:cubicBezTo>
                  <a:pt x="2363" y="2699"/>
                  <a:pt x="2324" y="2710"/>
                  <a:pt x="2313" y="2713"/>
                </a:cubicBezTo>
                <a:cubicBezTo>
                  <a:pt x="2161" y="2749"/>
                  <a:pt x="2159" y="2749"/>
                  <a:pt x="2102" y="2785"/>
                </a:cubicBezTo>
                <a:cubicBezTo>
                  <a:pt x="2065" y="2809"/>
                  <a:pt x="2059" y="2813"/>
                  <a:pt x="2053" y="2819"/>
                </a:cubicBezTo>
                <a:cubicBezTo>
                  <a:pt x="2050" y="2822"/>
                  <a:pt x="2041" y="2829"/>
                  <a:pt x="2034" y="2835"/>
                </a:cubicBezTo>
                <a:cubicBezTo>
                  <a:pt x="2017" y="2848"/>
                  <a:pt x="1940" y="2935"/>
                  <a:pt x="1919" y="2964"/>
                </a:cubicBezTo>
                <a:cubicBezTo>
                  <a:pt x="1910" y="2976"/>
                  <a:pt x="1902" y="2988"/>
                  <a:pt x="1900" y="2991"/>
                </a:cubicBezTo>
                <a:cubicBezTo>
                  <a:pt x="1897" y="2994"/>
                  <a:pt x="1892" y="3002"/>
                  <a:pt x="1887" y="3008"/>
                </a:cubicBezTo>
                <a:cubicBezTo>
                  <a:pt x="1883" y="3015"/>
                  <a:pt x="1878" y="3021"/>
                  <a:pt x="1876" y="3023"/>
                </a:cubicBezTo>
                <a:cubicBezTo>
                  <a:pt x="1870" y="3031"/>
                  <a:pt x="1839" y="3078"/>
                  <a:pt x="1835" y="3087"/>
                </a:cubicBezTo>
                <a:cubicBezTo>
                  <a:pt x="1833" y="3092"/>
                  <a:pt x="1827" y="3101"/>
                  <a:pt x="1822" y="3108"/>
                </a:cubicBezTo>
                <a:cubicBezTo>
                  <a:pt x="1818" y="3115"/>
                  <a:pt x="1812" y="3124"/>
                  <a:pt x="1810" y="3128"/>
                </a:cubicBezTo>
                <a:cubicBezTo>
                  <a:pt x="1807" y="3132"/>
                  <a:pt x="1803" y="3138"/>
                  <a:pt x="1802" y="3140"/>
                </a:cubicBezTo>
                <a:cubicBezTo>
                  <a:pt x="1799" y="3143"/>
                  <a:pt x="1793" y="3153"/>
                  <a:pt x="1786" y="3162"/>
                </a:cubicBezTo>
                <a:cubicBezTo>
                  <a:pt x="1780" y="3172"/>
                  <a:pt x="1773" y="3182"/>
                  <a:pt x="1770" y="3186"/>
                </a:cubicBezTo>
                <a:cubicBezTo>
                  <a:pt x="1748" y="3216"/>
                  <a:pt x="1726" y="3249"/>
                  <a:pt x="1714" y="3270"/>
                </a:cubicBezTo>
                <a:cubicBezTo>
                  <a:pt x="1688" y="3316"/>
                  <a:pt x="1687" y="3319"/>
                  <a:pt x="1649" y="3401"/>
                </a:cubicBezTo>
                <a:cubicBezTo>
                  <a:pt x="1634" y="3435"/>
                  <a:pt x="1622" y="3475"/>
                  <a:pt x="1619" y="3500"/>
                </a:cubicBezTo>
                <a:cubicBezTo>
                  <a:pt x="1618" y="3508"/>
                  <a:pt x="1617" y="3515"/>
                  <a:pt x="1617" y="3517"/>
                </a:cubicBezTo>
                <a:cubicBezTo>
                  <a:pt x="1617" y="3517"/>
                  <a:pt x="1617" y="3519"/>
                  <a:pt x="1617" y="3520"/>
                </a:cubicBezTo>
                <a:cubicBezTo>
                  <a:pt x="1616" y="3519"/>
                  <a:pt x="1616" y="3517"/>
                  <a:pt x="1616" y="3516"/>
                </a:cubicBezTo>
                <a:cubicBezTo>
                  <a:pt x="1613" y="3505"/>
                  <a:pt x="1596" y="3454"/>
                  <a:pt x="1587" y="3430"/>
                </a:cubicBezTo>
                <a:cubicBezTo>
                  <a:pt x="1580" y="3412"/>
                  <a:pt x="1573" y="3389"/>
                  <a:pt x="1565" y="3359"/>
                </a:cubicBezTo>
                <a:cubicBezTo>
                  <a:pt x="1559" y="3335"/>
                  <a:pt x="1547" y="3252"/>
                  <a:pt x="1545" y="3218"/>
                </a:cubicBezTo>
                <a:lnTo>
                  <a:pt x="1543" y="3188"/>
                </a:lnTo>
                <a:lnTo>
                  <a:pt x="1557" y="3159"/>
                </a:lnTo>
                <a:cubicBezTo>
                  <a:pt x="1580" y="3110"/>
                  <a:pt x="1582" y="3107"/>
                  <a:pt x="1608" y="3064"/>
                </a:cubicBezTo>
                <a:cubicBezTo>
                  <a:pt x="1644" y="3004"/>
                  <a:pt x="1683" y="2946"/>
                  <a:pt x="1699" y="2929"/>
                </a:cubicBezTo>
                <a:cubicBezTo>
                  <a:pt x="1703" y="2925"/>
                  <a:pt x="1715" y="2916"/>
                  <a:pt x="1725" y="2911"/>
                </a:cubicBezTo>
                <a:cubicBezTo>
                  <a:pt x="1759" y="2891"/>
                  <a:pt x="1775" y="2863"/>
                  <a:pt x="1764" y="2840"/>
                </a:cubicBezTo>
                <a:cubicBezTo>
                  <a:pt x="1757" y="2826"/>
                  <a:pt x="1747" y="2822"/>
                  <a:pt x="1732" y="2826"/>
                </a:cubicBezTo>
                <a:cubicBezTo>
                  <a:pt x="1714" y="2831"/>
                  <a:pt x="1702" y="2847"/>
                  <a:pt x="1689" y="2885"/>
                </a:cubicBezTo>
                <a:cubicBezTo>
                  <a:pt x="1681" y="2909"/>
                  <a:pt x="1674" y="2922"/>
                  <a:pt x="1660" y="2941"/>
                </a:cubicBezTo>
                <a:cubicBezTo>
                  <a:pt x="1625" y="2988"/>
                  <a:pt x="1570" y="3076"/>
                  <a:pt x="1553" y="3113"/>
                </a:cubicBezTo>
                <a:cubicBezTo>
                  <a:pt x="1550" y="3120"/>
                  <a:pt x="1544" y="3131"/>
                  <a:pt x="1541" y="3137"/>
                </a:cubicBezTo>
                <a:lnTo>
                  <a:pt x="1540" y="3139"/>
                </a:lnTo>
                <a:lnTo>
                  <a:pt x="1539" y="3123"/>
                </a:lnTo>
                <a:cubicBezTo>
                  <a:pt x="1537" y="3107"/>
                  <a:pt x="1536" y="3091"/>
                  <a:pt x="1535" y="3087"/>
                </a:cubicBezTo>
                <a:cubicBezTo>
                  <a:pt x="1535" y="3083"/>
                  <a:pt x="1532" y="3050"/>
                  <a:pt x="1528" y="3015"/>
                </a:cubicBezTo>
                <a:cubicBezTo>
                  <a:pt x="1525" y="2980"/>
                  <a:pt x="1521" y="2945"/>
                  <a:pt x="1519" y="2938"/>
                </a:cubicBezTo>
                <a:cubicBezTo>
                  <a:pt x="1517" y="2931"/>
                  <a:pt x="1516" y="2922"/>
                  <a:pt x="1516" y="2917"/>
                </a:cubicBezTo>
                <a:cubicBezTo>
                  <a:pt x="1516" y="2912"/>
                  <a:pt x="1517" y="2895"/>
                  <a:pt x="1517" y="2882"/>
                </a:cubicBezTo>
                <a:cubicBezTo>
                  <a:pt x="1517" y="2868"/>
                  <a:pt x="1518" y="2847"/>
                  <a:pt x="1519" y="2835"/>
                </a:cubicBezTo>
                <a:cubicBezTo>
                  <a:pt x="1520" y="2824"/>
                  <a:pt x="1520" y="2806"/>
                  <a:pt x="1521" y="2798"/>
                </a:cubicBezTo>
                <a:cubicBezTo>
                  <a:pt x="1521" y="2789"/>
                  <a:pt x="1522" y="2768"/>
                  <a:pt x="1524" y="2753"/>
                </a:cubicBezTo>
                <a:cubicBezTo>
                  <a:pt x="1528" y="2706"/>
                  <a:pt x="1529" y="2697"/>
                  <a:pt x="1529" y="2691"/>
                </a:cubicBezTo>
                <a:cubicBezTo>
                  <a:pt x="1529" y="2688"/>
                  <a:pt x="1530" y="2683"/>
                  <a:pt x="1531" y="2681"/>
                </a:cubicBezTo>
                <a:cubicBezTo>
                  <a:pt x="1532" y="2678"/>
                  <a:pt x="1533" y="2670"/>
                  <a:pt x="1533" y="2664"/>
                </a:cubicBezTo>
                <a:cubicBezTo>
                  <a:pt x="1535" y="2634"/>
                  <a:pt x="1539" y="2617"/>
                  <a:pt x="1540" y="2614"/>
                </a:cubicBezTo>
                <a:cubicBezTo>
                  <a:pt x="1542" y="2611"/>
                  <a:pt x="1544" y="2602"/>
                  <a:pt x="1545" y="2597"/>
                </a:cubicBezTo>
                <a:cubicBezTo>
                  <a:pt x="1546" y="2582"/>
                  <a:pt x="1562" y="2531"/>
                  <a:pt x="1570" y="2515"/>
                </a:cubicBezTo>
                <a:cubicBezTo>
                  <a:pt x="1580" y="2494"/>
                  <a:pt x="1584" y="2486"/>
                  <a:pt x="1602" y="2460"/>
                </a:cubicBezTo>
                <a:cubicBezTo>
                  <a:pt x="1641" y="2404"/>
                  <a:pt x="1682" y="2367"/>
                  <a:pt x="1783" y="2299"/>
                </a:cubicBezTo>
                <a:cubicBezTo>
                  <a:pt x="1819" y="2274"/>
                  <a:pt x="1849" y="2251"/>
                  <a:pt x="1858" y="2242"/>
                </a:cubicBezTo>
                <a:cubicBezTo>
                  <a:pt x="1860" y="2240"/>
                  <a:pt x="1867" y="2232"/>
                  <a:pt x="1873" y="2225"/>
                </a:cubicBezTo>
                <a:cubicBezTo>
                  <a:pt x="1889" y="2209"/>
                  <a:pt x="1898" y="2197"/>
                  <a:pt x="1919" y="2168"/>
                </a:cubicBezTo>
                <a:cubicBezTo>
                  <a:pt x="1927" y="2157"/>
                  <a:pt x="1942" y="2132"/>
                  <a:pt x="1953" y="2115"/>
                </a:cubicBezTo>
                <a:cubicBezTo>
                  <a:pt x="1975" y="2079"/>
                  <a:pt x="1976" y="2075"/>
                  <a:pt x="1976" y="2073"/>
                </a:cubicBezTo>
                <a:cubicBezTo>
                  <a:pt x="1976" y="2073"/>
                  <a:pt x="1977" y="2071"/>
                  <a:pt x="1978" y="2070"/>
                </a:cubicBezTo>
                <a:cubicBezTo>
                  <a:pt x="1980" y="2067"/>
                  <a:pt x="1993" y="2045"/>
                  <a:pt x="2005" y="2025"/>
                </a:cubicBezTo>
                <a:cubicBezTo>
                  <a:pt x="2018" y="2003"/>
                  <a:pt x="2035" y="1974"/>
                  <a:pt x="2042" y="1961"/>
                </a:cubicBezTo>
                <a:cubicBezTo>
                  <a:pt x="2061" y="1929"/>
                  <a:pt x="2065" y="1917"/>
                  <a:pt x="2072" y="1870"/>
                </a:cubicBezTo>
                <a:cubicBezTo>
                  <a:pt x="2077" y="1829"/>
                  <a:pt x="2086" y="1791"/>
                  <a:pt x="2102" y="1738"/>
                </a:cubicBezTo>
                <a:cubicBezTo>
                  <a:pt x="2107" y="1724"/>
                  <a:pt x="2112" y="1705"/>
                  <a:pt x="2114" y="1695"/>
                </a:cubicBezTo>
                <a:cubicBezTo>
                  <a:pt x="2115" y="1686"/>
                  <a:pt x="2120" y="1667"/>
                  <a:pt x="2125" y="1652"/>
                </a:cubicBezTo>
                <a:cubicBezTo>
                  <a:pt x="2133" y="1624"/>
                  <a:pt x="2139" y="1617"/>
                  <a:pt x="2165" y="1610"/>
                </a:cubicBezTo>
                <a:cubicBezTo>
                  <a:pt x="2178" y="1607"/>
                  <a:pt x="2180" y="1607"/>
                  <a:pt x="2199" y="1614"/>
                </a:cubicBezTo>
                <a:cubicBezTo>
                  <a:pt x="2211" y="1619"/>
                  <a:pt x="2220" y="1624"/>
                  <a:pt x="2222" y="1626"/>
                </a:cubicBezTo>
                <a:cubicBezTo>
                  <a:pt x="2224" y="1628"/>
                  <a:pt x="2228" y="1631"/>
                  <a:pt x="2231" y="1631"/>
                </a:cubicBezTo>
                <a:cubicBezTo>
                  <a:pt x="2233" y="1632"/>
                  <a:pt x="2238" y="1637"/>
                  <a:pt x="2245" y="1645"/>
                </a:cubicBezTo>
                <a:cubicBezTo>
                  <a:pt x="2259" y="1665"/>
                  <a:pt x="2265" y="1665"/>
                  <a:pt x="2267" y="1665"/>
                </a:cubicBezTo>
                <a:cubicBezTo>
                  <a:pt x="2269" y="1665"/>
                  <a:pt x="2271" y="1664"/>
                  <a:pt x="2272" y="1663"/>
                </a:cubicBezTo>
                <a:cubicBezTo>
                  <a:pt x="2277" y="1658"/>
                  <a:pt x="2281" y="1622"/>
                  <a:pt x="2280" y="1609"/>
                </a:cubicBezTo>
                <a:cubicBezTo>
                  <a:pt x="2279" y="1585"/>
                  <a:pt x="2266" y="1553"/>
                  <a:pt x="2252" y="1541"/>
                </a:cubicBezTo>
                <a:cubicBezTo>
                  <a:pt x="2236" y="1527"/>
                  <a:pt x="2217" y="1525"/>
                  <a:pt x="2160" y="1528"/>
                </a:cubicBezTo>
                <a:cubicBezTo>
                  <a:pt x="2067" y="1534"/>
                  <a:pt x="2052" y="1540"/>
                  <a:pt x="1972" y="1597"/>
                </a:cubicBezTo>
                <a:cubicBezTo>
                  <a:pt x="1966" y="1601"/>
                  <a:pt x="1951" y="1611"/>
                  <a:pt x="1937" y="1620"/>
                </a:cubicBezTo>
                <a:cubicBezTo>
                  <a:pt x="1909" y="1638"/>
                  <a:pt x="1893" y="1652"/>
                  <a:pt x="1860" y="1689"/>
                </a:cubicBezTo>
                <a:cubicBezTo>
                  <a:pt x="1824" y="1732"/>
                  <a:pt x="1803" y="1770"/>
                  <a:pt x="1784" y="1830"/>
                </a:cubicBezTo>
                <a:cubicBezTo>
                  <a:pt x="1780" y="1844"/>
                  <a:pt x="1775" y="1859"/>
                  <a:pt x="1774" y="1862"/>
                </a:cubicBezTo>
                <a:cubicBezTo>
                  <a:pt x="1772" y="1865"/>
                  <a:pt x="1768" y="1882"/>
                  <a:pt x="1763" y="1899"/>
                </a:cubicBezTo>
                <a:cubicBezTo>
                  <a:pt x="1758" y="1916"/>
                  <a:pt x="1751" y="1940"/>
                  <a:pt x="1746" y="1952"/>
                </a:cubicBezTo>
                <a:cubicBezTo>
                  <a:pt x="1733" y="1991"/>
                  <a:pt x="1722" y="2058"/>
                  <a:pt x="1721" y="2111"/>
                </a:cubicBezTo>
                <a:cubicBezTo>
                  <a:pt x="1720" y="2156"/>
                  <a:pt x="1719" y="2169"/>
                  <a:pt x="1714" y="2191"/>
                </a:cubicBezTo>
                <a:cubicBezTo>
                  <a:pt x="1707" y="2221"/>
                  <a:pt x="1705" y="2227"/>
                  <a:pt x="1689" y="2256"/>
                </a:cubicBezTo>
                <a:cubicBezTo>
                  <a:pt x="1681" y="2270"/>
                  <a:pt x="1667" y="2297"/>
                  <a:pt x="1657" y="2317"/>
                </a:cubicBezTo>
                <a:cubicBezTo>
                  <a:pt x="1647" y="2336"/>
                  <a:pt x="1636" y="2358"/>
                  <a:pt x="1631" y="2366"/>
                </a:cubicBezTo>
                <a:cubicBezTo>
                  <a:pt x="1626" y="2374"/>
                  <a:pt x="1615" y="2394"/>
                  <a:pt x="1605" y="2411"/>
                </a:cubicBezTo>
                <a:cubicBezTo>
                  <a:pt x="1595" y="2428"/>
                  <a:pt x="1582" y="2448"/>
                  <a:pt x="1577" y="2455"/>
                </a:cubicBezTo>
                <a:cubicBezTo>
                  <a:pt x="1567" y="2471"/>
                  <a:pt x="1552" y="2497"/>
                  <a:pt x="1547" y="2511"/>
                </a:cubicBezTo>
                <a:cubicBezTo>
                  <a:pt x="1550" y="2479"/>
                  <a:pt x="1544" y="2361"/>
                  <a:pt x="1539" y="2334"/>
                </a:cubicBezTo>
                <a:cubicBezTo>
                  <a:pt x="1537" y="2324"/>
                  <a:pt x="1534" y="2306"/>
                  <a:pt x="1532" y="2296"/>
                </a:cubicBezTo>
                <a:cubicBezTo>
                  <a:pt x="1531" y="2285"/>
                  <a:pt x="1529" y="2272"/>
                  <a:pt x="1528" y="2266"/>
                </a:cubicBezTo>
                <a:cubicBezTo>
                  <a:pt x="1526" y="2260"/>
                  <a:pt x="1524" y="2249"/>
                  <a:pt x="1523" y="2241"/>
                </a:cubicBezTo>
                <a:cubicBezTo>
                  <a:pt x="1522" y="2233"/>
                  <a:pt x="1519" y="2219"/>
                  <a:pt x="1518" y="2211"/>
                </a:cubicBezTo>
                <a:cubicBezTo>
                  <a:pt x="1514" y="2188"/>
                  <a:pt x="1500" y="2130"/>
                  <a:pt x="1494" y="2112"/>
                </a:cubicBezTo>
                <a:cubicBezTo>
                  <a:pt x="1486" y="2084"/>
                  <a:pt x="1476" y="2044"/>
                  <a:pt x="1475" y="2031"/>
                </a:cubicBezTo>
                <a:cubicBezTo>
                  <a:pt x="1472" y="1982"/>
                  <a:pt x="1479" y="1950"/>
                  <a:pt x="1502" y="1899"/>
                </a:cubicBezTo>
                <a:cubicBezTo>
                  <a:pt x="1516" y="1870"/>
                  <a:pt x="1520" y="1853"/>
                  <a:pt x="1522" y="1827"/>
                </a:cubicBezTo>
                <a:cubicBezTo>
                  <a:pt x="1526" y="1753"/>
                  <a:pt x="1557" y="1664"/>
                  <a:pt x="1607" y="1578"/>
                </a:cubicBezTo>
                <a:cubicBezTo>
                  <a:pt x="1612" y="1570"/>
                  <a:pt x="1621" y="1554"/>
                  <a:pt x="1621" y="1551"/>
                </a:cubicBezTo>
                <a:lnTo>
                  <a:pt x="1621" y="1550"/>
                </a:lnTo>
                <a:cubicBezTo>
                  <a:pt x="1629" y="1547"/>
                  <a:pt x="1657" y="1484"/>
                  <a:pt x="1664" y="1461"/>
                </a:cubicBezTo>
                <a:cubicBezTo>
                  <a:pt x="1677" y="1420"/>
                  <a:pt x="1692" y="1341"/>
                  <a:pt x="1693" y="1303"/>
                </a:cubicBezTo>
                <a:cubicBezTo>
                  <a:pt x="1693" y="1284"/>
                  <a:pt x="1693" y="1239"/>
                  <a:pt x="1691" y="1202"/>
                </a:cubicBezTo>
                <a:cubicBezTo>
                  <a:pt x="1685" y="1052"/>
                  <a:pt x="1685" y="1047"/>
                  <a:pt x="1691" y="1006"/>
                </a:cubicBezTo>
                <a:cubicBezTo>
                  <a:pt x="1698" y="954"/>
                  <a:pt x="1712" y="898"/>
                  <a:pt x="1756" y="745"/>
                </a:cubicBezTo>
                <a:cubicBezTo>
                  <a:pt x="1789" y="632"/>
                  <a:pt x="1794" y="585"/>
                  <a:pt x="1788" y="478"/>
                </a:cubicBezTo>
                <a:cubicBezTo>
                  <a:pt x="1784" y="414"/>
                  <a:pt x="1778" y="351"/>
                  <a:pt x="1773" y="326"/>
                </a:cubicBezTo>
                <a:cubicBezTo>
                  <a:pt x="1772" y="321"/>
                  <a:pt x="1769" y="301"/>
                  <a:pt x="1765" y="282"/>
                </a:cubicBezTo>
                <a:cubicBezTo>
                  <a:pt x="1763" y="264"/>
                  <a:pt x="1759" y="244"/>
                  <a:pt x="1759" y="241"/>
                </a:cubicBezTo>
                <a:cubicBezTo>
                  <a:pt x="1758" y="238"/>
                  <a:pt x="1756" y="227"/>
                  <a:pt x="1754" y="216"/>
                </a:cubicBezTo>
                <a:cubicBezTo>
                  <a:pt x="1753" y="208"/>
                  <a:pt x="1751" y="195"/>
                  <a:pt x="1749" y="193"/>
                </a:cubicBezTo>
                <a:cubicBezTo>
                  <a:pt x="1750" y="193"/>
                  <a:pt x="1750" y="193"/>
                  <a:pt x="1750" y="193"/>
                </a:cubicBezTo>
                <a:cubicBezTo>
                  <a:pt x="1749" y="192"/>
                  <a:pt x="1747" y="182"/>
                  <a:pt x="1745" y="167"/>
                </a:cubicBezTo>
                <a:cubicBezTo>
                  <a:pt x="1744" y="155"/>
                  <a:pt x="1741" y="140"/>
                  <a:pt x="1740" y="137"/>
                </a:cubicBezTo>
                <a:cubicBezTo>
                  <a:pt x="1739" y="134"/>
                  <a:pt x="1732" y="92"/>
                  <a:pt x="1726" y="44"/>
                </a:cubicBezTo>
                <a:cubicBezTo>
                  <a:pt x="1720" y="7"/>
                  <a:pt x="1717" y="2"/>
                  <a:pt x="1714" y="0"/>
                </a:cubicBezTo>
                <a:cubicBezTo>
                  <a:pt x="1713" y="0"/>
                  <a:pt x="1712" y="0"/>
                  <a:pt x="1711" y="0"/>
                </a:cubicBezTo>
                <a:cubicBezTo>
                  <a:pt x="1708" y="2"/>
                  <a:pt x="1702" y="14"/>
                  <a:pt x="1695" y="37"/>
                </a:cubicBezTo>
                <a:cubicBezTo>
                  <a:pt x="1689" y="57"/>
                  <a:pt x="1682" y="86"/>
                  <a:pt x="1680" y="101"/>
                </a:cubicBezTo>
                <a:cubicBezTo>
                  <a:pt x="1679" y="116"/>
                  <a:pt x="1676" y="135"/>
                  <a:pt x="1674" y="143"/>
                </a:cubicBezTo>
                <a:cubicBezTo>
                  <a:pt x="1672" y="151"/>
                  <a:pt x="1670" y="161"/>
                  <a:pt x="1669" y="164"/>
                </a:cubicBezTo>
                <a:cubicBezTo>
                  <a:pt x="1669" y="168"/>
                  <a:pt x="1664" y="190"/>
                  <a:pt x="1659" y="213"/>
                </a:cubicBezTo>
                <a:cubicBezTo>
                  <a:pt x="1643" y="285"/>
                  <a:pt x="1642" y="289"/>
                  <a:pt x="1594" y="396"/>
                </a:cubicBezTo>
                <a:cubicBezTo>
                  <a:pt x="1576" y="435"/>
                  <a:pt x="1554" y="483"/>
                  <a:pt x="1549" y="493"/>
                </a:cubicBezTo>
                <a:cubicBezTo>
                  <a:pt x="1547" y="496"/>
                  <a:pt x="1544" y="502"/>
                  <a:pt x="1541" y="508"/>
                </a:cubicBezTo>
                <a:cubicBezTo>
                  <a:pt x="1538" y="514"/>
                  <a:pt x="1518" y="550"/>
                  <a:pt x="1495" y="588"/>
                </a:cubicBezTo>
                <a:cubicBezTo>
                  <a:pt x="1473" y="627"/>
                  <a:pt x="1448" y="671"/>
                  <a:pt x="1441" y="686"/>
                </a:cubicBezTo>
                <a:cubicBezTo>
                  <a:pt x="1433" y="702"/>
                  <a:pt x="1417" y="733"/>
                  <a:pt x="1405" y="756"/>
                </a:cubicBezTo>
                <a:cubicBezTo>
                  <a:pt x="1394" y="778"/>
                  <a:pt x="1381" y="805"/>
                  <a:pt x="1376" y="813"/>
                </a:cubicBezTo>
                <a:cubicBezTo>
                  <a:pt x="1372" y="822"/>
                  <a:pt x="1366" y="833"/>
                  <a:pt x="1364" y="838"/>
                </a:cubicBezTo>
                <a:cubicBezTo>
                  <a:pt x="1350" y="864"/>
                  <a:pt x="1319" y="941"/>
                  <a:pt x="1311" y="966"/>
                </a:cubicBezTo>
                <a:cubicBezTo>
                  <a:pt x="1294" y="1023"/>
                  <a:pt x="1289" y="1056"/>
                  <a:pt x="1289" y="1107"/>
                </a:cubicBezTo>
                <a:cubicBezTo>
                  <a:pt x="1289" y="1156"/>
                  <a:pt x="1295" y="1250"/>
                  <a:pt x="1300" y="1272"/>
                </a:cubicBezTo>
                <a:cubicBezTo>
                  <a:pt x="1303" y="1284"/>
                  <a:pt x="1306" y="1298"/>
                  <a:pt x="1307" y="1305"/>
                </a:cubicBezTo>
                <a:cubicBezTo>
                  <a:pt x="1308" y="1311"/>
                  <a:pt x="1310" y="1319"/>
                  <a:pt x="1311" y="1322"/>
                </a:cubicBezTo>
                <a:cubicBezTo>
                  <a:pt x="1312" y="1324"/>
                  <a:pt x="1314" y="1329"/>
                  <a:pt x="1315" y="1333"/>
                </a:cubicBezTo>
                <a:cubicBezTo>
                  <a:pt x="1317" y="1343"/>
                  <a:pt x="1334" y="1386"/>
                  <a:pt x="1338" y="1394"/>
                </a:cubicBezTo>
                <a:cubicBezTo>
                  <a:pt x="1339" y="1396"/>
                  <a:pt x="1344" y="1408"/>
                  <a:pt x="1349" y="1421"/>
                </a:cubicBezTo>
                <a:cubicBezTo>
                  <a:pt x="1353" y="1433"/>
                  <a:pt x="1360" y="1454"/>
                  <a:pt x="1365" y="1465"/>
                </a:cubicBezTo>
                <a:cubicBezTo>
                  <a:pt x="1393" y="1541"/>
                  <a:pt x="1401" y="1566"/>
                  <a:pt x="1402" y="1592"/>
                </a:cubicBezTo>
                <a:cubicBezTo>
                  <a:pt x="1403" y="1624"/>
                  <a:pt x="1403" y="1677"/>
                  <a:pt x="1402" y="1682"/>
                </a:cubicBezTo>
                <a:cubicBezTo>
                  <a:pt x="1399" y="1692"/>
                  <a:pt x="1410" y="1846"/>
                  <a:pt x="1415" y="1879"/>
                </a:cubicBezTo>
                <a:cubicBezTo>
                  <a:pt x="1421" y="1916"/>
                  <a:pt x="1436" y="1996"/>
                  <a:pt x="1440" y="2003"/>
                </a:cubicBezTo>
                <a:cubicBezTo>
                  <a:pt x="1441" y="2005"/>
                  <a:pt x="1441" y="2008"/>
                  <a:pt x="1441" y="2008"/>
                </a:cubicBezTo>
                <a:cubicBezTo>
                  <a:pt x="1441" y="2011"/>
                  <a:pt x="1446" y="2027"/>
                  <a:pt x="1448" y="2036"/>
                </a:cubicBezTo>
                <a:cubicBezTo>
                  <a:pt x="1452" y="2049"/>
                  <a:pt x="1457" y="2065"/>
                  <a:pt x="1458" y="2071"/>
                </a:cubicBezTo>
                <a:cubicBezTo>
                  <a:pt x="1461" y="2087"/>
                  <a:pt x="1471" y="2124"/>
                  <a:pt x="1479" y="2152"/>
                </a:cubicBezTo>
                <a:cubicBezTo>
                  <a:pt x="1487" y="2177"/>
                  <a:pt x="1494" y="2210"/>
                  <a:pt x="1504" y="2274"/>
                </a:cubicBezTo>
                <a:cubicBezTo>
                  <a:pt x="1505" y="2285"/>
                  <a:pt x="1508" y="2302"/>
                  <a:pt x="1511" y="2311"/>
                </a:cubicBezTo>
                <a:cubicBezTo>
                  <a:pt x="1516" y="2335"/>
                  <a:pt x="1526" y="2466"/>
                  <a:pt x="1524" y="2495"/>
                </a:cubicBezTo>
                <a:cubicBezTo>
                  <a:pt x="1521" y="2562"/>
                  <a:pt x="1518" y="2599"/>
                  <a:pt x="1516" y="2608"/>
                </a:cubicBezTo>
                <a:cubicBezTo>
                  <a:pt x="1515" y="2614"/>
                  <a:pt x="1514" y="2624"/>
                  <a:pt x="1513" y="2629"/>
                </a:cubicBezTo>
                <a:cubicBezTo>
                  <a:pt x="1513" y="2635"/>
                  <a:pt x="1511" y="2647"/>
                  <a:pt x="1510" y="2656"/>
                </a:cubicBezTo>
                <a:cubicBezTo>
                  <a:pt x="1502" y="2720"/>
                  <a:pt x="1500" y="2745"/>
                  <a:pt x="1498" y="2783"/>
                </a:cubicBezTo>
                <a:cubicBezTo>
                  <a:pt x="1497" y="2813"/>
                  <a:pt x="1496" y="2841"/>
                  <a:pt x="1495" y="2854"/>
                </a:cubicBezTo>
                <a:cubicBezTo>
                  <a:pt x="1491" y="2848"/>
                  <a:pt x="1484" y="2838"/>
                  <a:pt x="1476" y="2824"/>
                </a:cubicBezTo>
                <a:cubicBezTo>
                  <a:pt x="1438" y="2760"/>
                  <a:pt x="1401" y="2715"/>
                  <a:pt x="1317" y="2632"/>
                </a:cubicBezTo>
                <a:cubicBezTo>
                  <a:pt x="1307" y="2622"/>
                  <a:pt x="1294" y="2609"/>
                  <a:pt x="1288" y="2602"/>
                </a:cubicBezTo>
                <a:cubicBezTo>
                  <a:pt x="1276" y="2589"/>
                  <a:pt x="1235" y="2559"/>
                  <a:pt x="1204" y="2538"/>
                </a:cubicBezTo>
                <a:cubicBezTo>
                  <a:pt x="1183" y="2524"/>
                  <a:pt x="1135" y="2491"/>
                  <a:pt x="1126" y="2491"/>
                </a:cubicBezTo>
                <a:lnTo>
                  <a:pt x="1126" y="2491"/>
                </a:lnTo>
                <a:cubicBezTo>
                  <a:pt x="1126" y="2488"/>
                  <a:pt x="1120" y="2484"/>
                  <a:pt x="1067" y="2462"/>
                </a:cubicBezTo>
                <a:cubicBezTo>
                  <a:pt x="1031" y="2448"/>
                  <a:pt x="996" y="2435"/>
                  <a:pt x="977" y="2429"/>
                </a:cubicBezTo>
                <a:cubicBezTo>
                  <a:pt x="934" y="2416"/>
                  <a:pt x="905" y="2410"/>
                  <a:pt x="856" y="2404"/>
                </a:cubicBezTo>
                <a:cubicBezTo>
                  <a:pt x="812" y="2398"/>
                  <a:pt x="700" y="2405"/>
                  <a:pt x="652" y="2417"/>
                </a:cubicBezTo>
                <a:cubicBezTo>
                  <a:pt x="569" y="2437"/>
                  <a:pt x="518" y="2468"/>
                  <a:pt x="476" y="2522"/>
                </a:cubicBezTo>
                <a:cubicBezTo>
                  <a:pt x="451" y="2554"/>
                  <a:pt x="405" y="2605"/>
                  <a:pt x="384" y="2625"/>
                </a:cubicBezTo>
                <a:cubicBezTo>
                  <a:pt x="375" y="2634"/>
                  <a:pt x="348" y="2662"/>
                  <a:pt x="325" y="2687"/>
                </a:cubicBezTo>
                <a:cubicBezTo>
                  <a:pt x="301" y="2713"/>
                  <a:pt x="268" y="2748"/>
                  <a:pt x="250" y="2767"/>
                </a:cubicBezTo>
                <a:cubicBezTo>
                  <a:pt x="188" y="2831"/>
                  <a:pt x="147" y="2885"/>
                  <a:pt x="122" y="2936"/>
                </a:cubicBezTo>
                <a:cubicBezTo>
                  <a:pt x="88" y="3003"/>
                  <a:pt x="72" y="3059"/>
                  <a:pt x="68" y="3117"/>
                </a:cubicBezTo>
                <a:cubicBezTo>
                  <a:pt x="67" y="3129"/>
                  <a:pt x="62" y="3192"/>
                  <a:pt x="58" y="3242"/>
                </a:cubicBezTo>
                <a:cubicBezTo>
                  <a:pt x="55" y="3276"/>
                  <a:pt x="58" y="3311"/>
                  <a:pt x="67" y="3337"/>
                </a:cubicBezTo>
                <a:cubicBezTo>
                  <a:pt x="77" y="3368"/>
                  <a:pt x="87" y="3394"/>
                  <a:pt x="96" y="3409"/>
                </a:cubicBezTo>
                <a:cubicBezTo>
                  <a:pt x="100" y="3415"/>
                  <a:pt x="108" y="3430"/>
                  <a:pt x="115" y="3441"/>
                </a:cubicBezTo>
                <a:cubicBezTo>
                  <a:pt x="122" y="3453"/>
                  <a:pt x="138" y="3482"/>
                  <a:pt x="152" y="3505"/>
                </a:cubicBezTo>
                <a:cubicBezTo>
                  <a:pt x="165" y="3528"/>
                  <a:pt x="183" y="3562"/>
                  <a:pt x="192" y="3582"/>
                </a:cubicBezTo>
                <a:cubicBezTo>
                  <a:pt x="209" y="3618"/>
                  <a:pt x="210" y="3620"/>
                  <a:pt x="226" y="3647"/>
                </a:cubicBezTo>
                <a:cubicBezTo>
                  <a:pt x="245" y="3678"/>
                  <a:pt x="247" y="3681"/>
                  <a:pt x="251" y="3685"/>
                </a:cubicBezTo>
                <a:cubicBezTo>
                  <a:pt x="253" y="3686"/>
                  <a:pt x="255" y="3690"/>
                  <a:pt x="256" y="3693"/>
                </a:cubicBezTo>
                <a:cubicBezTo>
                  <a:pt x="257" y="3696"/>
                  <a:pt x="260" y="3701"/>
                  <a:pt x="264" y="3701"/>
                </a:cubicBezTo>
                <a:lnTo>
                  <a:pt x="264" y="3701"/>
                </a:lnTo>
                <a:cubicBezTo>
                  <a:pt x="264" y="3706"/>
                  <a:pt x="290" y="3737"/>
                  <a:pt x="294" y="3740"/>
                </a:cubicBezTo>
                <a:cubicBezTo>
                  <a:pt x="295" y="3741"/>
                  <a:pt x="300" y="3746"/>
                  <a:pt x="306" y="3754"/>
                </a:cubicBezTo>
                <a:cubicBezTo>
                  <a:pt x="315" y="3764"/>
                  <a:pt x="340" y="3791"/>
                  <a:pt x="348" y="3791"/>
                </a:cubicBezTo>
                <a:cubicBezTo>
                  <a:pt x="350" y="3791"/>
                  <a:pt x="351" y="3790"/>
                  <a:pt x="352" y="3789"/>
                </a:cubicBezTo>
                <a:cubicBezTo>
                  <a:pt x="353" y="3788"/>
                  <a:pt x="354" y="3787"/>
                  <a:pt x="353" y="3767"/>
                </a:cubicBezTo>
                <a:cubicBezTo>
                  <a:pt x="353" y="3755"/>
                  <a:pt x="352" y="3739"/>
                  <a:pt x="351" y="3723"/>
                </a:cubicBezTo>
                <a:cubicBezTo>
                  <a:pt x="347" y="3667"/>
                  <a:pt x="346" y="3657"/>
                  <a:pt x="337" y="3628"/>
                </a:cubicBezTo>
                <a:cubicBezTo>
                  <a:pt x="332" y="3610"/>
                  <a:pt x="325" y="3588"/>
                  <a:pt x="323" y="3578"/>
                </a:cubicBezTo>
                <a:cubicBezTo>
                  <a:pt x="304" y="3499"/>
                  <a:pt x="289" y="3313"/>
                  <a:pt x="296" y="3253"/>
                </a:cubicBezTo>
                <a:cubicBezTo>
                  <a:pt x="296" y="3248"/>
                  <a:pt x="297" y="3240"/>
                  <a:pt x="298" y="3234"/>
                </a:cubicBezTo>
                <a:cubicBezTo>
                  <a:pt x="301" y="3200"/>
                  <a:pt x="303" y="3186"/>
                  <a:pt x="305" y="3176"/>
                </a:cubicBezTo>
                <a:cubicBezTo>
                  <a:pt x="310" y="3152"/>
                  <a:pt x="317" y="3124"/>
                  <a:pt x="319" y="3118"/>
                </a:cubicBezTo>
                <a:cubicBezTo>
                  <a:pt x="323" y="3107"/>
                  <a:pt x="335" y="3055"/>
                  <a:pt x="340" y="3027"/>
                </a:cubicBezTo>
                <a:cubicBezTo>
                  <a:pt x="343" y="3012"/>
                  <a:pt x="346" y="2995"/>
                  <a:pt x="347" y="2991"/>
                </a:cubicBezTo>
                <a:cubicBezTo>
                  <a:pt x="348" y="2986"/>
                  <a:pt x="351" y="2972"/>
                  <a:pt x="353" y="2962"/>
                </a:cubicBezTo>
                <a:cubicBezTo>
                  <a:pt x="362" y="2910"/>
                  <a:pt x="366" y="2898"/>
                  <a:pt x="386" y="2868"/>
                </a:cubicBezTo>
                <a:cubicBezTo>
                  <a:pt x="396" y="2852"/>
                  <a:pt x="407" y="2835"/>
                  <a:pt x="409" y="2832"/>
                </a:cubicBezTo>
                <a:cubicBezTo>
                  <a:pt x="414" y="2824"/>
                  <a:pt x="431" y="2801"/>
                  <a:pt x="447" y="2780"/>
                </a:cubicBezTo>
                <a:cubicBezTo>
                  <a:pt x="454" y="2772"/>
                  <a:pt x="461" y="2762"/>
                  <a:pt x="464" y="2758"/>
                </a:cubicBezTo>
                <a:cubicBezTo>
                  <a:pt x="467" y="2754"/>
                  <a:pt x="477" y="2744"/>
                  <a:pt x="485" y="2736"/>
                </a:cubicBezTo>
                <a:cubicBezTo>
                  <a:pt x="492" y="2731"/>
                  <a:pt x="503" y="2721"/>
                  <a:pt x="504" y="2719"/>
                </a:cubicBezTo>
                <a:cubicBezTo>
                  <a:pt x="504" y="2718"/>
                  <a:pt x="504" y="2718"/>
                  <a:pt x="505" y="2718"/>
                </a:cubicBezTo>
                <a:cubicBezTo>
                  <a:pt x="509" y="2718"/>
                  <a:pt x="518" y="2710"/>
                  <a:pt x="519" y="2710"/>
                </a:cubicBezTo>
                <a:cubicBezTo>
                  <a:pt x="527" y="2703"/>
                  <a:pt x="573" y="2675"/>
                  <a:pt x="595" y="2664"/>
                </a:cubicBezTo>
                <a:cubicBezTo>
                  <a:pt x="629" y="2647"/>
                  <a:pt x="665" y="2633"/>
                  <a:pt x="713" y="2620"/>
                </a:cubicBezTo>
                <a:cubicBezTo>
                  <a:pt x="747" y="2611"/>
                  <a:pt x="841" y="2603"/>
                  <a:pt x="863" y="2606"/>
                </a:cubicBezTo>
                <a:cubicBezTo>
                  <a:pt x="883" y="2610"/>
                  <a:pt x="908" y="2605"/>
                  <a:pt x="938" y="2593"/>
                </a:cubicBezTo>
                <a:cubicBezTo>
                  <a:pt x="975" y="2578"/>
                  <a:pt x="1043" y="2562"/>
                  <a:pt x="1079" y="2560"/>
                </a:cubicBezTo>
                <a:cubicBezTo>
                  <a:pt x="1102" y="2559"/>
                  <a:pt x="1145" y="2562"/>
                  <a:pt x="1179" y="2568"/>
                </a:cubicBezTo>
                <a:cubicBezTo>
                  <a:pt x="1193" y="2570"/>
                  <a:pt x="1217" y="2579"/>
                  <a:pt x="1227" y="2586"/>
                </a:cubicBezTo>
                <a:cubicBezTo>
                  <a:pt x="1240" y="2594"/>
                  <a:pt x="1269" y="2620"/>
                  <a:pt x="1308" y="2658"/>
                </a:cubicBezTo>
                <a:cubicBezTo>
                  <a:pt x="1402" y="2748"/>
                  <a:pt x="1459" y="2824"/>
                  <a:pt x="1482" y="2890"/>
                </a:cubicBezTo>
                <a:cubicBezTo>
                  <a:pt x="1490" y="2913"/>
                  <a:pt x="1492" y="2924"/>
                  <a:pt x="1494" y="2952"/>
                </a:cubicBezTo>
                <a:cubicBezTo>
                  <a:pt x="1497" y="2984"/>
                  <a:pt x="1501" y="3016"/>
                  <a:pt x="1505" y="3033"/>
                </a:cubicBezTo>
                <a:cubicBezTo>
                  <a:pt x="1505" y="3036"/>
                  <a:pt x="1509" y="3076"/>
                  <a:pt x="1513" y="3130"/>
                </a:cubicBezTo>
                <a:cubicBezTo>
                  <a:pt x="1520" y="3216"/>
                  <a:pt x="1523" y="3246"/>
                  <a:pt x="1529" y="3290"/>
                </a:cubicBezTo>
                <a:cubicBezTo>
                  <a:pt x="1533" y="3313"/>
                  <a:pt x="1539" y="3350"/>
                  <a:pt x="1542" y="3360"/>
                </a:cubicBezTo>
                <a:cubicBezTo>
                  <a:pt x="1543" y="3364"/>
                  <a:pt x="1546" y="3375"/>
                  <a:pt x="1548" y="3384"/>
                </a:cubicBezTo>
                <a:cubicBezTo>
                  <a:pt x="1551" y="3394"/>
                  <a:pt x="1557" y="3414"/>
                  <a:pt x="1563" y="3430"/>
                </a:cubicBezTo>
                <a:cubicBezTo>
                  <a:pt x="1576" y="3467"/>
                  <a:pt x="1592" y="3513"/>
                  <a:pt x="1597" y="3531"/>
                </a:cubicBezTo>
                <a:cubicBezTo>
                  <a:pt x="1599" y="3538"/>
                  <a:pt x="1602" y="3549"/>
                  <a:pt x="1604" y="3556"/>
                </a:cubicBezTo>
                <a:cubicBezTo>
                  <a:pt x="1606" y="3562"/>
                  <a:pt x="1608" y="3571"/>
                  <a:pt x="1609" y="3576"/>
                </a:cubicBezTo>
                <a:cubicBezTo>
                  <a:pt x="1610" y="3581"/>
                  <a:pt x="1613" y="3592"/>
                  <a:pt x="1615" y="3600"/>
                </a:cubicBezTo>
                <a:cubicBezTo>
                  <a:pt x="1624" y="3633"/>
                  <a:pt x="1631" y="3716"/>
                  <a:pt x="1630" y="3772"/>
                </a:cubicBezTo>
                <a:cubicBezTo>
                  <a:pt x="1630" y="3787"/>
                  <a:pt x="1629" y="3803"/>
                  <a:pt x="1629" y="3809"/>
                </a:cubicBezTo>
                <a:cubicBezTo>
                  <a:pt x="1628" y="3854"/>
                  <a:pt x="1613" y="3940"/>
                  <a:pt x="1592" y="4014"/>
                </a:cubicBezTo>
                <a:cubicBezTo>
                  <a:pt x="1590" y="4021"/>
                  <a:pt x="1584" y="4041"/>
                  <a:pt x="1581" y="4049"/>
                </a:cubicBezTo>
                <a:cubicBezTo>
                  <a:pt x="1580" y="4047"/>
                  <a:pt x="1580" y="4043"/>
                  <a:pt x="1579" y="4038"/>
                </a:cubicBezTo>
                <a:cubicBezTo>
                  <a:pt x="1578" y="4019"/>
                  <a:pt x="1564" y="3988"/>
                  <a:pt x="1547" y="3967"/>
                </a:cubicBezTo>
                <a:cubicBezTo>
                  <a:pt x="1542" y="3960"/>
                  <a:pt x="1523" y="3940"/>
                  <a:pt x="1503" y="3922"/>
                </a:cubicBezTo>
                <a:cubicBezTo>
                  <a:pt x="1469" y="3890"/>
                  <a:pt x="1414" y="3828"/>
                  <a:pt x="1388" y="3791"/>
                </a:cubicBezTo>
                <a:cubicBezTo>
                  <a:pt x="1354" y="3743"/>
                  <a:pt x="1310" y="3639"/>
                  <a:pt x="1299" y="3582"/>
                </a:cubicBezTo>
                <a:cubicBezTo>
                  <a:pt x="1296" y="3570"/>
                  <a:pt x="1268" y="3474"/>
                  <a:pt x="1256" y="3440"/>
                </a:cubicBezTo>
                <a:cubicBezTo>
                  <a:pt x="1239" y="3389"/>
                  <a:pt x="1202" y="3319"/>
                  <a:pt x="1174" y="3285"/>
                </a:cubicBezTo>
                <a:cubicBezTo>
                  <a:pt x="1156" y="3264"/>
                  <a:pt x="1117" y="3233"/>
                  <a:pt x="1095" y="3222"/>
                </a:cubicBezTo>
                <a:cubicBezTo>
                  <a:pt x="1081" y="3215"/>
                  <a:pt x="1076" y="3215"/>
                  <a:pt x="1050" y="3217"/>
                </a:cubicBezTo>
                <a:cubicBezTo>
                  <a:pt x="1002" y="3220"/>
                  <a:pt x="945" y="3227"/>
                  <a:pt x="930" y="3232"/>
                </a:cubicBezTo>
                <a:cubicBezTo>
                  <a:pt x="911" y="3238"/>
                  <a:pt x="850" y="3274"/>
                  <a:pt x="831" y="3290"/>
                </a:cubicBezTo>
                <a:cubicBezTo>
                  <a:pt x="814" y="3305"/>
                  <a:pt x="777" y="3347"/>
                  <a:pt x="760" y="3371"/>
                </a:cubicBezTo>
                <a:cubicBezTo>
                  <a:pt x="721" y="3426"/>
                  <a:pt x="712" y="3455"/>
                  <a:pt x="701" y="3550"/>
                </a:cubicBezTo>
                <a:cubicBezTo>
                  <a:pt x="697" y="3587"/>
                  <a:pt x="700" y="3632"/>
                  <a:pt x="707" y="3649"/>
                </a:cubicBezTo>
                <a:cubicBezTo>
                  <a:pt x="708" y="3651"/>
                  <a:pt x="709" y="3653"/>
                  <a:pt x="709" y="3654"/>
                </a:cubicBezTo>
                <a:cubicBezTo>
                  <a:pt x="709" y="3655"/>
                  <a:pt x="708" y="3657"/>
                  <a:pt x="712" y="3665"/>
                </a:cubicBezTo>
                <a:cubicBezTo>
                  <a:pt x="714" y="3669"/>
                  <a:pt x="716" y="3675"/>
                  <a:pt x="716" y="3678"/>
                </a:cubicBezTo>
                <a:cubicBezTo>
                  <a:pt x="718" y="3686"/>
                  <a:pt x="732" y="3725"/>
                  <a:pt x="754" y="3781"/>
                </a:cubicBezTo>
                <a:cubicBezTo>
                  <a:pt x="764" y="3804"/>
                  <a:pt x="774" y="3835"/>
                  <a:pt x="777" y="3849"/>
                </a:cubicBezTo>
                <a:cubicBezTo>
                  <a:pt x="781" y="3863"/>
                  <a:pt x="787" y="3885"/>
                  <a:pt x="792" y="3897"/>
                </a:cubicBezTo>
                <a:cubicBezTo>
                  <a:pt x="799" y="3914"/>
                  <a:pt x="800" y="3918"/>
                  <a:pt x="804" y="3918"/>
                </a:cubicBezTo>
                <a:cubicBezTo>
                  <a:pt x="808" y="3917"/>
                  <a:pt x="809" y="3914"/>
                  <a:pt x="810" y="3910"/>
                </a:cubicBezTo>
                <a:cubicBezTo>
                  <a:pt x="816" y="3892"/>
                  <a:pt x="823" y="3864"/>
                  <a:pt x="822" y="3857"/>
                </a:cubicBezTo>
                <a:cubicBezTo>
                  <a:pt x="821" y="3839"/>
                  <a:pt x="848" y="3745"/>
                  <a:pt x="863" y="3710"/>
                </a:cubicBezTo>
                <a:cubicBezTo>
                  <a:pt x="874" y="3686"/>
                  <a:pt x="881" y="3672"/>
                  <a:pt x="888" y="3660"/>
                </a:cubicBezTo>
                <a:cubicBezTo>
                  <a:pt x="905" y="3631"/>
                  <a:pt x="928" y="3570"/>
                  <a:pt x="936" y="3535"/>
                </a:cubicBezTo>
                <a:cubicBezTo>
                  <a:pt x="942" y="3508"/>
                  <a:pt x="941" y="3482"/>
                  <a:pt x="933" y="3447"/>
                </a:cubicBezTo>
                <a:lnTo>
                  <a:pt x="932" y="3439"/>
                </a:lnTo>
                <a:lnTo>
                  <a:pt x="936" y="3439"/>
                </a:lnTo>
                <a:cubicBezTo>
                  <a:pt x="954" y="3443"/>
                  <a:pt x="980" y="3463"/>
                  <a:pt x="1005" y="3494"/>
                </a:cubicBezTo>
                <a:cubicBezTo>
                  <a:pt x="1024" y="3518"/>
                  <a:pt x="1066" y="3588"/>
                  <a:pt x="1089" y="3636"/>
                </a:cubicBezTo>
                <a:cubicBezTo>
                  <a:pt x="1110" y="3679"/>
                  <a:pt x="1132" y="3718"/>
                  <a:pt x="1154" y="3747"/>
                </a:cubicBezTo>
                <a:cubicBezTo>
                  <a:pt x="1189" y="3794"/>
                  <a:pt x="1192" y="3798"/>
                  <a:pt x="1195" y="3799"/>
                </a:cubicBezTo>
                <a:cubicBezTo>
                  <a:pt x="1195" y="3799"/>
                  <a:pt x="1196" y="3800"/>
                  <a:pt x="1196" y="3801"/>
                </a:cubicBezTo>
                <a:cubicBezTo>
                  <a:pt x="1196" y="3804"/>
                  <a:pt x="1199" y="3809"/>
                  <a:pt x="1202" y="3812"/>
                </a:cubicBezTo>
                <a:cubicBezTo>
                  <a:pt x="1204" y="3815"/>
                  <a:pt x="1212" y="3826"/>
                  <a:pt x="1220" y="3837"/>
                </a:cubicBezTo>
                <a:cubicBezTo>
                  <a:pt x="1252" y="3884"/>
                  <a:pt x="1271" y="3896"/>
                  <a:pt x="1335" y="3909"/>
                </a:cubicBezTo>
                <a:cubicBezTo>
                  <a:pt x="1355" y="3912"/>
                  <a:pt x="1376" y="3916"/>
                  <a:pt x="1380" y="3917"/>
                </a:cubicBezTo>
                <a:cubicBezTo>
                  <a:pt x="1393" y="3920"/>
                  <a:pt x="1477" y="3949"/>
                  <a:pt x="1496" y="3957"/>
                </a:cubicBezTo>
                <a:cubicBezTo>
                  <a:pt x="1523" y="3968"/>
                  <a:pt x="1540" y="3990"/>
                  <a:pt x="1555" y="4028"/>
                </a:cubicBezTo>
                <a:cubicBezTo>
                  <a:pt x="1561" y="4046"/>
                  <a:pt x="1562" y="4053"/>
                  <a:pt x="1562" y="4082"/>
                </a:cubicBezTo>
                <a:lnTo>
                  <a:pt x="1563" y="4115"/>
                </a:lnTo>
                <a:lnTo>
                  <a:pt x="1539" y="4171"/>
                </a:lnTo>
                <a:cubicBezTo>
                  <a:pt x="1510" y="4240"/>
                  <a:pt x="1489" y="4288"/>
                  <a:pt x="1474" y="4317"/>
                </a:cubicBezTo>
                <a:cubicBezTo>
                  <a:pt x="1468" y="4327"/>
                  <a:pt x="1462" y="4339"/>
                  <a:pt x="1462" y="4343"/>
                </a:cubicBezTo>
                <a:cubicBezTo>
                  <a:pt x="1462" y="4343"/>
                  <a:pt x="1461" y="4345"/>
                  <a:pt x="1459" y="4348"/>
                </a:cubicBezTo>
                <a:cubicBezTo>
                  <a:pt x="1456" y="4352"/>
                  <a:pt x="1449" y="4366"/>
                  <a:pt x="1416" y="4439"/>
                </a:cubicBezTo>
                <a:cubicBezTo>
                  <a:pt x="1406" y="4461"/>
                  <a:pt x="1377" y="4519"/>
                  <a:pt x="1364" y="4544"/>
                </a:cubicBezTo>
                <a:cubicBezTo>
                  <a:pt x="1361" y="4550"/>
                  <a:pt x="1358" y="4556"/>
                  <a:pt x="1357" y="4559"/>
                </a:cubicBezTo>
                <a:cubicBezTo>
                  <a:pt x="1352" y="4571"/>
                  <a:pt x="1332" y="4602"/>
                  <a:pt x="1324" y="4613"/>
                </a:cubicBezTo>
                <a:cubicBezTo>
                  <a:pt x="1322" y="4608"/>
                  <a:pt x="1320" y="4602"/>
                  <a:pt x="1318" y="4594"/>
                </a:cubicBezTo>
                <a:cubicBezTo>
                  <a:pt x="1310" y="4570"/>
                  <a:pt x="1303" y="4552"/>
                  <a:pt x="1271" y="4473"/>
                </a:cubicBezTo>
                <a:cubicBezTo>
                  <a:pt x="1249" y="4416"/>
                  <a:pt x="1241" y="4391"/>
                  <a:pt x="1231" y="4345"/>
                </a:cubicBezTo>
                <a:cubicBezTo>
                  <a:pt x="1227" y="4326"/>
                  <a:pt x="1221" y="4314"/>
                  <a:pt x="1212" y="4309"/>
                </a:cubicBezTo>
                <a:cubicBezTo>
                  <a:pt x="1207" y="4306"/>
                  <a:pt x="1202" y="4305"/>
                  <a:pt x="1196" y="4307"/>
                </a:cubicBezTo>
                <a:cubicBezTo>
                  <a:pt x="1189" y="4309"/>
                  <a:pt x="1184" y="4314"/>
                  <a:pt x="1181" y="4321"/>
                </a:cubicBezTo>
                <a:cubicBezTo>
                  <a:pt x="1176" y="4335"/>
                  <a:pt x="1183" y="4357"/>
                  <a:pt x="1201" y="4383"/>
                </a:cubicBezTo>
                <a:cubicBezTo>
                  <a:pt x="1221" y="4413"/>
                  <a:pt x="1230" y="4431"/>
                  <a:pt x="1256" y="4497"/>
                </a:cubicBezTo>
                <a:cubicBezTo>
                  <a:pt x="1277" y="4548"/>
                  <a:pt x="1289" y="4583"/>
                  <a:pt x="1302" y="4623"/>
                </a:cubicBezTo>
                <a:lnTo>
                  <a:pt x="1308" y="4643"/>
                </a:lnTo>
                <a:lnTo>
                  <a:pt x="1288" y="4677"/>
                </a:lnTo>
                <a:cubicBezTo>
                  <a:pt x="1265" y="4715"/>
                  <a:pt x="1196" y="4833"/>
                  <a:pt x="1191" y="4843"/>
                </a:cubicBezTo>
                <a:cubicBezTo>
                  <a:pt x="1167" y="4888"/>
                  <a:pt x="1143" y="4944"/>
                  <a:pt x="1127" y="4998"/>
                </a:cubicBezTo>
                <a:cubicBezTo>
                  <a:pt x="1117" y="5031"/>
                  <a:pt x="1110" y="5058"/>
                  <a:pt x="1109" y="5063"/>
                </a:cubicBezTo>
                <a:cubicBezTo>
                  <a:pt x="1108" y="5065"/>
                  <a:pt x="1106" y="5074"/>
                  <a:pt x="1103" y="5084"/>
                </a:cubicBezTo>
                <a:cubicBezTo>
                  <a:pt x="1096" y="5107"/>
                  <a:pt x="1076" y="5188"/>
                  <a:pt x="1075" y="5197"/>
                </a:cubicBezTo>
                <a:cubicBezTo>
                  <a:pt x="1075" y="5201"/>
                  <a:pt x="1073" y="5207"/>
                  <a:pt x="1072" y="5211"/>
                </a:cubicBezTo>
                <a:cubicBezTo>
                  <a:pt x="1070" y="5218"/>
                  <a:pt x="1053" y="5295"/>
                  <a:pt x="1049" y="5315"/>
                </a:cubicBezTo>
                <a:cubicBezTo>
                  <a:pt x="1048" y="5317"/>
                  <a:pt x="1041" y="5354"/>
                  <a:pt x="1033" y="5395"/>
                </a:cubicBezTo>
                <a:cubicBezTo>
                  <a:pt x="1026" y="5429"/>
                  <a:pt x="1020" y="5460"/>
                  <a:pt x="1018" y="5472"/>
                </a:cubicBezTo>
                <a:cubicBezTo>
                  <a:pt x="1018" y="5470"/>
                  <a:pt x="1017" y="5468"/>
                  <a:pt x="1017" y="5465"/>
                </a:cubicBezTo>
                <a:cubicBezTo>
                  <a:pt x="1015" y="5452"/>
                  <a:pt x="1006" y="5421"/>
                  <a:pt x="995" y="5392"/>
                </a:cubicBezTo>
                <a:cubicBezTo>
                  <a:pt x="985" y="5364"/>
                  <a:pt x="975" y="5334"/>
                  <a:pt x="972" y="5325"/>
                </a:cubicBezTo>
                <a:cubicBezTo>
                  <a:pt x="965" y="5302"/>
                  <a:pt x="959" y="5257"/>
                  <a:pt x="960" y="5238"/>
                </a:cubicBezTo>
                <a:cubicBezTo>
                  <a:pt x="962" y="5209"/>
                  <a:pt x="979" y="5153"/>
                  <a:pt x="1010" y="5066"/>
                </a:cubicBezTo>
                <a:cubicBezTo>
                  <a:pt x="1016" y="5051"/>
                  <a:pt x="1029" y="5008"/>
                  <a:pt x="1043" y="4959"/>
                </a:cubicBezTo>
                <a:cubicBezTo>
                  <a:pt x="1050" y="4934"/>
                  <a:pt x="1061" y="4896"/>
                  <a:pt x="1068" y="4874"/>
                </a:cubicBezTo>
                <a:cubicBezTo>
                  <a:pt x="1085" y="4814"/>
                  <a:pt x="1101" y="4751"/>
                  <a:pt x="1113" y="4691"/>
                </a:cubicBezTo>
                <a:cubicBezTo>
                  <a:pt x="1117" y="4668"/>
                  <a:pt x="1118" y="4656"/>
                  <a:pt x="1116" y="4621"/>
                </a:cubicBezTo>
                <a:cubicBezTo>
                  <a:pt x="1109" y="4519"/>
                  <a:pt x="1076" y="4429"/>
                  <a:pt x="1025" y="4374"/>
                </a:cubicBezTo>
                <a:cubicBezTo>
                  <a:pt x="1022" y="4370"/>
                  <a:pt x="1003" y="4353"/>
                  <a:pt x="983" y="4335"/>
                </a:cubicBezTo>
                <a:cubicBezTo>
                  <a:pt x="945" y="4299"/>
                  <a:pt x="925" y="4279"/>
                  <a:pt x="910" y="4259"/>
                </a:cubicBezTo>
                <a:cubicBezTo>
                  <a:pt x="901" y="4245"/>
                  <a:pt x="832" y="4128"/>
                  <a:pt x="829" y="4119"/>
                </a:cubicBezTo>
                <a:cubicBezTo>
                  <a:pt x="828" y="4114"/>
                  <a:pt x="819" y="4103"/>
                  <a:pt x="814" y="4102"/>
                </a:cubicBezTo>
                <a:cubicBezTo>
                  <a:pt x="812" y="4101"/>
                  <a:pt x="810" y="4101"/>
                  <a:pt x="809" y="4103"/>
                </a:cubicBezTo>
                <a:cubicBezTo>
                  <a:pt x="803" y="4110"/>
                  <a:pt x="798" y="4156"/>
                  <a:pt x="799" y="4175"/>
                </a:cubicBezTo>
                <a:cubicBezTo>
                  <a:pt x="800" y="4201"/>
                  <a:pt x="796" y="4233"/>
                  <a:pt x="788" y="4259"/>
                </a:cubicBezTo>
                <a:cubicBezTo>
                  <a:pt x="772" y="4307"/>
                  <a:pt x="767" y="4378"/>
                  <a:pt x="777" y="4408"/>
                </a:cubicBezTo>
                <a:cubicBezTo>
                  <a:pt x="779" y="4414"/>
                  <a:pt x="788" y="4428"/>
                  <a:pt x="796" y="4439"/>
                </a:cubicBezTo>
                <a:cubicBezTo>
                  <a:pt x="812" y="4459"/>
                  <a:pt x="843" y="4514"/>
                  <a:pt x="861" y="4552"/>
                </a:cubicBezTo>
                <a:lnTo>
                  <a:pt x="866" y="4562"/>
                </a:lnTo>
                <a:cubicBezTo>
                  <a:pt x="870" y="4570"/>
                  <a:pt x="873" y="4578"/>
                  <a:pt x="874" y="4580"/>
                </a:cubicBezTo>
                <a:cubicBezTo>
                  <a:pt x="876" y="4583"/>
                  <a:pt x="882" y="4595"/>
                  <a:pt x="888" y="4606"/>
                </a:cubicBezTo>
                <a:cubicBezTo>
                  <a:pt x="900" y="4627"/>
                  <a:pt x="912" y="4659"/>
                  <a:pt x="922" y="4697"/>
                </a:cubicBezTo>
                <a:cubicBezTo>
                  <a:pt x="927" y="4716"/>
                  <a:pt x="928" y="4726"/>
                  <a:pt x="928" y="4774"/>
                </a:cubicBezTo>
                <a:cubicBezTo>
                  <a:pt x="928" y="4831"/>
                  <a:pt x="924" y="4894"/>
                  <a:pt x="918" y="4924"/>
                </a:cubicBezTo>
                <a:cubicBezTo>
                  <a:pt x="895" y="5035"/>
                  <a:pt x="894" y="5040"/>
                  <a:pt x="897" y="5088"/>
                </a:cubicBezTo>
                <a:cubicBezTo>
                  <a:pt x="904" y="5198"/>
                  <a:pt x="913" y="5237"/>
                  <a:pt x="962" y="5367"/>
                </a:cubicBezTo>
                <a:lnTo>
                  <a:pt x="991" y="5444"/>
                </a:lnTo>
                <a:lnTo>
                  <a:pt x="994" y="5503"/>
                </a:lnTo>
                <a:cubicBezTo>
                  <a:pt x="998" y="5558"/>
                  <a:pt x="998" y="5564"/>
                  <a:pt x="992" y="5586"/>
                </a:cubicBezTo>
                <a:cubicBezTo>
                  <a:pt x="987" y="5611"/>
                  <a:pt x="962" y="5706"/>
                  <a:pt x="958" y="5717"/>
                </a:cubicBezTo>
                <a:cubicBezTo>
                  <a:pt x="956" y="5723"/>
                  <a:pt x="953" y="5734"/>
                  <a:pt x="952" y="5737"/>
                </a:cubicBezTo>
                <a:cubicBezTo>
                  <a:pt x="951" y="5740"/>
                  <a:pt x="939" y="5772"/>
                  <a:pt x="931" y="5794"/>
                </a:cubicBezTo>
                <a:cubicBezTo>
                  <a:pt x="928" y="5802"/>
                  <a:pt x="925" y="5809"/>
                  <a:pt x="925" y="5811"/>
                </a:cubicBezTo>
                <a:cubicBezTo>
                  <a:pt x="922" y="5820"/>
                  <a:pt x="893" y="5878"/>
                  <a:pt x="882" y="5897"/>
                </a:cubicBezTo>
                <a:cubicBezTo>
                  <a:pt x="839" y="5972"/>
                  <a:pt x="767" y="6043"/>
                  <a:pt x="662" y="6117"/>
                </a:cubicBezTo>
                <a:cubicBezTo>
                  <a:pt x="633" y="6136"/>
                  <a:pt x="566" y="6177"/>
                  <a:pt x="545" y="6188"/>
                </a:cubicBezTo>
                <a:cubicBezTo>
                  <a:pt x="546" y="6186"/>
                  <a:pt x="547" y="6183"/>
                  <a:pt x="548" y="6181"/>
                </a:cubicBezTo>
                <a:cubicBezTo>
                  <a:pt x="569" y="6139"/>
                  <a:pt x="590" y="6081"/>
                  <a:pt x="601" y="6029"/>
                </a:cubicBezTo>
                <a:cubicBezTo>
                  <a:pt x="614" y="5975"/>
                  <a:pt x="618" y="5939"/>
                  <a:pt x="617" y="5894"/>
                </a:cubicBezTo>
                <a:cubicBezTo>
                  <a:pt x="617" y="5861"/>
                  <a:pt x="618" y="5837"/>
                  <a:pt x="621" y="5810"/>
                </a:cubicBezTo>
                <a:cubicBezTo>
                  <a:pt x="624" y="5785"/>
                  <a:pt x="636" y="5730"/>
                  <a:pt x="650" y="5681"/>
                </a:cubicBezTo>
                <a:cubicBezTo>
                  <a:pt x="676" y="5588"/>
                  <a:pt x="678" y="5580"/>
                  <a:pt x="685" y="5538"/>
                </a:cubicBezTo>
                <a:cubicBezTo>
                  <a:pt x="697" y="5462"/>
                  <a:pt x="689" y="5394"/>
                  <a:pt x="661" y="5341"/>
                </a:cubicBezTo>
                <a:cubicBezTo>
                  <a:pt x="657" y="5333"/>
                  <a:pt x="654" y="5326"/>
                  <a:pt x="653" y="5325"/>
                </a:cubicBezTo>
                <a:lnTo>
                  <a:pt x="653" y="5325"/>
                </a:lnTo>
                <a:cubicBezTo>
                  <a:pt x="653" y="5323"/>
                  <a:pt x="647" y="5314"/>
                  <a:pt x="642" y="5307"/>
                </a:cubicBezTo>
                <a:cubicBezTo>
                  <a:pt x="636" y="5299"/>
                  <a:pt x="629" y="5289"/>
                  <a:pt x="627" y="5284"/>
                </a:cubicBezTo>
                <a:cubicBezTo>
                  <a:pt x="618" y="5270"/>
                  <a:pt x="564" y="5223"/>
                  <a:pt x="534" y="5204"/>
                </a:cubicBezTo>
                <a:cubicBezTo>
                  <a:pt x="500" y="5183"/>
                  <a:pt x="469" y="5170"/>
                  <a:pt x="436" y="5163"/>
                </a:cubicBezTo>
                <a:cubicBezTo>
                  <a:pt x="398" y="5155"/>
                  <a:pt x="385" y="5154"/>
                  <a:pt x="317" y="5158"/>
                </a:cubicBezTo>
                <a:cubicBezTo>
                  <a:pt x="258" y="5162"/>
                  <a:pt x="247" y="5164"/>
                  <a:pt x="215" y="5176"/>
                </a:cubicBezTo>
                <a:cubicBezTo>
                  <a:pt x="206" y="5179"/>
                  <a:pt x="194" y="5182"/>
                  <a:pt x="188" y="5184"/>
                </a:cubicBezTo>
                <a:cubicBezTo>
                  <a:pt x="188" y="5184"/>
                  <a:pt x="178" y="5186"/>
                  <a:pt x="175" y="5188"/>
                </a:cubicBezTo>
                <a:cubicBezTo>
                  <a:pt x="174" y="5188"/>
                  <a:pt x="171" y="5190"/>
                  <a:pt x="166" y="5191"/>
                </a:cubicBezTo>
                <a:cubicBezTo>
                  <a:pt x="154" y="5194"/>
                  <a:pt x="128" y="5208"/>
                  <a:pt x="112" y="5220"/>
                </a:cubicBezTo>
                <a:cubicBezTo>
                  <a:pt x="62" y="5259"/>
                  <a:pt x="49" y="5305"/>
                  <a:pt x="70" y="5364"/>
                </a:cubicBezTo>
                <a:cubicBezTo>
                  <a:pt x="79" y="5389"/>
                  <a:pt x="96" y="5411"/>
                  <a:pt x="116" y="5423"/>
                </a:cubicBezTo>
                <a:cubicBezTo>
                  <a:pt x="120" y="5425"/>
                  <a:pt x="129" y="5431"/>
                  <a:pt x="136" y="5435"/>
                </a:cubicBezTo>
                <a:cubicBezTo>
                  <a:pt x="143" y="5439"/>
                  <a:pt x="153" y="5448"/>
                  <a:pt x="158" y="5456"/>
                </a:cubicBezTo>
                <a:cubicBezTo>
                  <a:pt x="169" y="5470"/>
                  <a:pt x="170" y="5470"/>
                  <a:pt x="172" y="5470"/>
                </a:cubicBezTo>
                <a:lnTo>
                  <a:pt x="174" y="5470"/>
                </a:lnTo>
                <a:lnTo>
                  <a:pt x="175" y="5469"/>
                </a:lnTo>
                <a:cubicBezTo>
                  <a:pt x="175" y="5468"/>
                  <a:pt x="176" y="5467"/>
                  <a:pt x="180" y="5418"/>
                </a:cubicBezTo>
                <a:cubicBezTo>
                  <a:pt x="184" y="5361"/>
                  <a:pt x="185" y="5354"/>
                  <a:pt x="197" y="5321"/>
                </a:cubicBezTo>
                <a:cubicBezTo>
                  <a:pt x="214" y="5272"/>
                  <a:pt x="243" y="5229"/>
                  <a:pt x="257" y="5223"/>
                </a:cubicBezTo>
                <a:cubicBezTo>
                  <a:pt x="269" y="5218"/>
                  <a:pt x="279" y="5220"/>
                  <a:pt x="306" y="5231"/>
                </a:cubicBezTo>
                <a:cubicBezTo>
                  <a:pt x="324" y="5238"/>
                  <a:pt x="350" y="5256"/>
                  <a:pt x="352" y="5261"/>
                </a:cubicBezTo>
                <a:cubicBezTo>
                  <a:pt x="353" y="5264"/>
                  <a:pt x="357" y="5269"/>
                  <a:pt x="359" y="5272"/>
                </a:cubicBezTo>
                <a:cubicBezTo>
                  <a:pt x="367" y="5282"/>
                  <a:pt x="385" y="5325"/>
                  <a:pt x="393" y="5355"/>
                </a:cubicBezTo>
                <a:cubicBezTo>
                  <a:pt x="400" y="5383"/>
                  <a:pt x="409" y="5399"/>
                  <a:pt x="433" y="5433"/>
                </a:cubicBezTo>
                <a:cubicBezTo>
                  <a:pt x="443" y="5448"/>
                  <a:pt x="450" y="5459"/>
                  <a:pt x="451" y="5461"/>
                </a:cubicBezTo>
                <a:cubicBezTo>
                  <a:pt x="451" y="5464"/>
                  <a:pt x="455" y="5479"/>
                  <a:pt x="459" y="5492"/>
                </a:cubicBezTo>
                <a:cubicBezTo>
                  <a:pt x="463" y="5506"/>
                  <a:pt x="467" y="5528"/>
                  <a:pt x="469" y="5540"/>
                </a:cubicBezTo>
                <a:cubicBezTo>
                  <a:pt x="471" y="5552"/>
                  <a:pt x="473" y="5565"/>
                  <a:pt x="474" y="5568"/>
                </a:cubicBezTo>
                <a:cubicBezTo>
                  <a:pt x="475" y="5572"/>
                  <a:pt x="478" y="5582"/>
                  <a:pt x="480" y="5592"/>
                </a:cubicBezTo>
                <a:cubicBezTo>
                  <a:pt x="483" y="5602"/>
                  <a:pt x="490" y="5624"/>
                  <a:pt x="496" y="5641"/>
                </a:cubicBezTo>
                <a:cubicBezTo>
                  <a:pt x="516" y="5698"/>
                  <a:pt x="518" y="5713"/>
                  <a:pt x="517" y="5774"/>
                </a:cubicBezTo>
                <a:cubicBezTo>
                  <a:pt x="516" y="5788"/>
                  <a:pt x="518" y="5812"/>
                  <a:pt x="521" y="5828"/>
                </a:cubicBezTo>
                <a:cubicBezTo>
                  <a:pt x="527" y="5858"/>
                  <a:pt x="548" y="5916"/>
                  <a:pt x="563" y="5941"/>
                </a:cubicBezTo>
                <a:cubicBezTo>
                  <a:pt x="574" y="5960"/>
                  <a:pt x="582" y="5983"/>
                  <a:pt x="583" y="5998"/>
                </a:cubicBezTo>
                <a:cubicBezTo>
                  <a:pt x="583" y="6005"/>
                  <a:pt x="581" y="6019"/>
                  <a:pt x="577" y="6029"/>
                </a:cubicBezTo>
                <a:cubicBezTo>
                  <a:pt x="574" y="6039"/>
                  <a:pt x="570" y="6053"/>
                  <a:pt x="570" y="6059"/>
                </a:cubicBezTo>
                <a:cubicBezTo>
                  <a:pt x="566" y="6084"/>
                  <a:pt x="535" y="6164"/>
                  <a:pt x="518" y="6191"/>
                </a:cubicBezTo>
                <a:cubicBezTo>
                  <a:pt x="508" y="6207"/>
                  <a:pt x="501" y="6211"/>
                  <a:pt x="451" y="6234"/>
                </a:cubicBezTo>
                <a:cubicBezTo>
                  <a:pt x="373" y="6269"/>
                  <a:pt x="270" y="6308"/>
                  <a:pt x="195" y="6331"/>
                </a:cubicBezTo>
                <a:cubicBezTo>
                  <a:pt x="144" y="6346"/>
                  <a:pt x="131" y="6349"/>
                  <a:pt x="76" y="6361"/>
                </a:cubicBezTo>
                <a:cubicBezTo>
                  <a:pt x="27" y="6371"/>
                  <a:pt x="6" y="6379"/>
                  <a:pt x="1" y="6390"/>
                </a:cubicBezTo>
                <a:cubicBezTo>
                  <a:pt x="-1" y="6394"/>
                  <a:pt x="0" y="6398"/>
                  <a:pt x="2" y="6402"/>
                </a:cubicBezTo>
                <a:cubicBezTo>
                  <a:pt x="4" y="6405"/>
                  <a:pt x="7" y="6408"/>
                  <a:pt x="11" y="6408"/>
                </a:cubicBezTo>
                <a:lnTo>
                  <a:pt x="11" y="6408"/>
                </a:lnTo>
                <a:cubicBezTo>
                  <a:pt x="15" y="6408"/>
                  <a:pt x="19" y="6405"/>
                  <a:pt x="22" y="6402"/>
                </a:cubicBezTo>
                <a:cubicBezTo>
                  <a:pt x="27" y="6395"/>
                  <a:pt x="43" y="6390"/>
                  <a:pt x="95" y="6380"/>
                </a:cubicBezTo>
                <a:cubicBezTo>
                  <a:pt x="201" y="6358"/>
                  <a:pt x="337" y="6310"/>
                  <a:pt x="469" y="6250"/>
                </a:cubicBezTo>
                <a:cubicBezTo>
                  <a:pt x="492" y="6239"/>
                  <a:pt x="510" y="6231"/>
                  <a:pt x="512" y="6231"/>
                </a:cubicBezTo>
                <a:cubicBezTo>
                  <a:pt x="514" y="6230"/>
                  <a:pt x="517" y="6229"/>
                  <a:pt x="518" y="6227"/>
                </a:cubicBezTo>
                <a:cubicBezTo>
                  <a:pt x="519" y="6226"/>
                  <a:pt x="526" y="6223"/>
                  <a:pt x="534" y="6219"/>
                </a:cubicBezTo>
                <a:cubicBezTo>
                  <a:pt x="667" y="6152"/>
                  <a:pt x="801" y="6048"/>
                  <a:pt x="868" y="5959"/>
                </a:cubicBezTo>
                <a:cubicBezTo>
                  <a:pt x="883" y="5938"/>
                  <a:pt x="896" y="5917"/>
                  <a:pt x="916" y="5882"/>
                </a:cubicBezTo>
                <a:cubicBezTo>
                  <a:pt x="937" y="5844"/>
                  <a:pt x="943" y="5836"/>
                  <a:pt x="972" y="5811"/>
                </a:cubicBezTo>
                <a:cubicBezTo>
                  <a:pt x="1000" y="5787"/>
                  <a:pt x="1014" y="5779"/>
                  <a:pt x="1039" y="5772"/>
                </a:cubicBezTo>
                <a:cubicBezTo>
                  <a:pt x="1082" y="5762"/>
                  <a:pt x="1106" y="5759"/>
                  <a:pt x="1211" y="5748"/>
                </a:cubicBezTo>
                <a:cubicBezTo>
                  <a:pt x="1265" y="5743"/>
                  <a:pt x="1298" y="5737"/>
                  <a:pt x="1336" y="5726"/>
                </a:cubicBezTo>
                <a:cubicBezTo>
                  <a:pt x="1339" y="5725"/>
                  <a:pt x="1351" y="5721"/>
                  <a:pt x="1362" y="5718"/>
                </a:cubicBezTo>
                <a:cubicBezTo>
                  <a:pt x="1381" y="5713"/>
                  <a:pt x="1408" y="5704"/>
                  <a:pt x="1420" y="5699"/>
                </a:cubicBezTo>
                <a:cubicBezTo>
                  <a:pt x="1426" y="5696"/>
                  <a:pt x="1429" y="5695"/>
                  <a:pt x="1438" y="5693"/>
                </a:cubicBezTo>
                <a:cubicBezTo>
                  <a:pt x="1442" y="5692"/>
                  <a:pt x="1450" y="5689"/>
                  <a:pt x="1454" y="5687"/>
                </a:cubicBezTo>
                <a:cubicBezTo>
                  <a:pt x="1459" y="5685"/>
                  <a:pt x="1465" y="5682"/>
                  <a:pt x="1467" y="5682"/>
                </a:cubicBezTo>
                <a:cubicBezTo>
                  <a:pt x="1483" y="5678"/>
                  <a:pt x="1546" y="5650"/>
                  <a:pt x="1567" y="5638"/>
                </a:cubicBezTo>
                <a:cubicBezTo>
                  <a:pt x="1606" y="5616"/>
                  <a:pt x="1624" y="5600"/>
                  <a:pt x="1676" y="5538"/>
                </a:cubicBezTo>
                <a:cubicBezTo>
                  <a:pt x="1744" y="5455"/>
                  <a:pt x="1766" y="5424"/>
                  <a:pt x="1785" y="5382"/>
                </a:cubicBezTo>
                <a:cubicBezTo>
                  <a:pt x="1803" y="5344"/>
                  <a:pt x="1810" y="5332"/>
                  <a:pt x="1835" y="5304"/>
                </a:cubicBezTo>
                <a:cubicBezTo>
                  <a:pt x="1881" y="5252"/>
                  <a:pt x="1928" y="5221"/>
                  <a:pt x="2008" y="5187"/>
                </a:cubicBezTo>
                <a:cubicBezTo>
                  <a:pt x="2061" y="5165"/>
                  <a:pt x="2065" y="5159"/>
                  <a:pt x="2064" y="5153"/>
                </a:cubicBezTo>
                <a:cubicBezTo>
                  <a:pt x="2063" y="5150"/>
                  <a:pt x="2059" y="5148"/>
                  <a:pt x="2055" y="5148"/>
                </a:cubicBezTo>
                <a:cubicBezTo>
                  <a:pt x="2052" y="5148"/>
                  <a:pt x="2036" y="5148"/>
                  <a:pt x="2018" y="5148"/>
                </a:cubicBezTo>
                <a:cubicBezTo>
                  <a:pt x="2001" y="5148"/>
                  <a:pt x="1983" y="5147"/>
                  <a:pt x="1979" y="5147"/>
                </a:cubicBezTo>
                <a:cubicBezTo>
                  <a:pt x="1975" y="5146"/>
                  <a:pt x="1963" y="5146"/>
                  <a:pt x="1952" y="5145"/>
                </a:cubicBezTo>
                <a:cubicBezTo>
                  <a:pt x="1942" y="5145"/>
                  <a:pt x="1927" y="5144"/>
                  <a:pt x="1919" y="5143"/>
                </a:cubicBezTo>
                <a:cubicBezTo>
                  <a:pt x="1912" y="5142"/>
                  <a:pt x="1891" y="5140"/>
                  <a:pt x="1874" y="5138"/>
                </a:cubicBezTo>
                <a:cubicBezTo>
                  <a:pt x="1857" y="5136"/>
                  <a:pt x="1834" y="5134"/>
                  <a:pt x="1824" y="5132"/>
                </a:cubicBezTo>
                <a:cubicBezTo>
                  <a:pt x="1793" y="5127"/>
                  <a:pt x="1725" y="5124"/>
                  <a:pt x="1704" y="5127"/>
                </a:cubicBezTo>
                <a:cubicBezTo>
                  <a:pt x="1645" y="5136"/>
                  <a:pt x="1593" y="5167"/>
                  <a:pt x="1542" y="5225"/>
                </a:cubicBezTo>
                <a:cubicBezTo>
                  <a:pt x="1516" y="5255"/>
                  <a:pt x="1482" y="5296"/>
                  <a:pt x="1468" y="5314"/>
                </a:cubicBezTo>
                <a:cubicBezTo>
                  <a:pt x="1463" y="5321"/>
                  <a:pt x="1451" y="5335"/>
                  <a:pt x="1442" y="5346"/>
                </a:cubicBezTo>
                <a:cubicBezTo>
                  <a:pt x="1417" y="5376"/>
                  <a:pt x="1398" y="5402"/>
                  <a:pt x="1380" y="5428"/>
                </a:cubicBezTo>
                <a:cubicBezTo>
                  <a:pt x="1359" y="5460"/>
                  <a:pt x="1341" y="5483"/>
                  <a:pt x="1327" y="5499"/>
                </a:cubicBezTo>
                <a:cubicBezTo>
                  <a:pt x="1320" y="5506"/>
                  <a:pt x="1313" y="5513"/>
                  <a:pt x="1311" y="5515"/>
                </a:cubicBezTo>
                <a:cubicBezTo>
                  <a:pt x="1309" y="5517"/>
                  <a:pt x="1282" y="5542"/>
                  <a:pt x="1264" y="5558"/>
                </a:cubicBezTo>
                <a:cubicBezTo>
                  <a:pt x="1258" y="5564"/>
                  <a:pt x="1162" y="5631"/>
                  <a:pt x="1148" y="5639"/>
                </a:cubicBezTo>
                <a:cubicBezTo>
                  <a:pt x="1144" y="5641"/>
                  <a:pt x="1140" y="5645"/>
                  <a:pt x="1137" y="5647"/>
                </a:cubicBezTo>
                <a:cubicBezTo>
                  <a:pt x="1136" y="5649"/>
                  <a:pt x="1129" y="5655"/>
                  <a:pt x="1121" y="5660"/>
                </a:cubicBezTo>
                <a:cubicBezTo>
                  <a:pt x="1114" y="5666"/>
                  <a:pt x="1095" y="5684"/>
                  <a:pt x="1080" y="5701"/>
                </a:cubicBezTo>
                <a:cubicBezTo>
                  <a:pt x="1065" y="5719"/>
                  <a:pt x="1054" y="5730"/>
                  <a:pt x="1052" y="5732"/>
                </a:cubicBezTo>
                <a:cubicBezTo>
                  <a:pt x="1048" y="5733"/>
                  <a:pt x="1038" y="5741"/>
                  <a:pt x="1035" y="5744"/>
                </a:cubicBezTo>
                <a:cubicBezTo>
                  <a:pt x="1029" y="5750"/>
                  <a:pt x="1017" y="5757"/>
                  <a:pt x="1010" y="5760"/>
                </a:cubicBezTo>
                <a:cubicBezTo>
                  <a:pt x="992" y="5766"/>
                  <a:pt x="978" y="5775"/>
                  <a:pt x="962" y="5789"/>
                </a:cubicBezTo>
                <a:cubicBezTo>
                  <a:pt x="958" y="5793"/>
                  <a:pt x="955" y="5796"/>
                  <a:pt x="952" y="5798"/>
                </a:cubicBezTo>
                <a:cubicBezTo>
                  <a:pt x="953" y="5796"/>
                  <a:pt x="954" y="5794"/>
                  <a:pt x="956" y="5791"/>
                </a:cubicBezTo>
                <a:cubicBezTo>
                  <a:pt x="965" y="5774"/>
                  <a:pt x="1020" y="5580"/>
                  <a:pt x="1025" y="5546"/>
                </a:cubicBezTo>
                <a:cubicBezTo>
                  <a:pt x="1025" y="5544"/>
                  <a:pt x="1028" y="5530"/>
                  <a:pt x="1032" y="5514"/>
                </a:cubicBezTo>
                <a:cubicBezTo>
                  <a:pt x="1040" y="5478"/>
                  <a:pt x="1041" y="5470"/>
                  <a:pt x="1047" y="5441"/>
                </a:cubicBezTo>
                <a:cubicBezTo>
                  <a:pt x="1049" y="5428"/>
                  <a:pt x="1055" y="5399"/>
                  <a:pt x="1060" y="5376"/>
                </a:cubicBezTo>
                <a:lnTo>
                  <a:pt x="1061" y="5371"/>
                </a:lnTo>
                <a:cubicBezTo>
                  <a:pt x="1066" y="5342"/>
                  <a:pt x="1070" y="5324"/>
                  <a:pt x="1072" y="5315"/>
                </a:cubicBezTo>
                <a:lnTo>
                  <a:pt x="1072" y="5313"/>
                </a:lnTo>
                <a:cubicBezTo>
                  <a:pt x="1080" y="5267"/>
                  <a:pt x="1145" y="5153"/>
                  <a:pt x="1196" y="5096"/>
                </a:cubicBezTo>
                <a:cubicBezTo>
                  <a:pt x="1248" y="5037"/>
                  <a:pt x="1312" y="5005"/>
                  <a:pt x="1450" y="4968"/>
                </a:cubicBezTo>
                <a:cubicBezTo>
                  <a:pt x="1526" y="4947"/>
                  <a:pt x="1543" y="4941"/>
                  <a:pt x="1676" y="4889"/>
                </a:cubicBezTo>
                <a:cubicBezTo>
                  <a:pt x="1759" y="4856"/>
                  <a:pt x="1807" y="4823"/>
                  <a:pt x="1836" y="4780"/>
                </a:cubicBezTo>
                <a:cubicBezTo>
                  <a:pt x="1874" y="4726"/>
                  <a:pt x="1909" y="4681"/>
                  <a:pt x="1949" y="4636"/>
                </a:cubicBezTo>
                <a:cubicBezTo>
                  <a:pt x="2014" y="4561"/>
                  <a:pt x="2042" y="4536"/>
                  <a:pt x="2097" y="4501"/>
                </a:cubicBezTo>
                <a:cubicBezTo>
                  <a:pt x="2135" y="4476"/>
                  <a:pt x="2180" y="4460"/>
                  <a:pt x="2226" y="4456"/>
                </a:cubicBezTo>
                <a:cubicBezTo>
                  <a:pt x="2273" y="4452"/>
                  <a:pt x="2319" y="4458"/>
                  <a:pt x="2359" y="4476"/>
                </a:cubicBezTo>
                <a:cubicBezTo>
                  <a:pt x="2396" y="4491"/>
                  <a:pt x="2453" y="4541"/>
                  <a:pt x="2473" y="4575"/>
                </a:cubicBezTo>
                <a:cubicBezTo>
                  <a:pt x="2480" y="4586"/>
                  <a:pt x="2504" y="4617"/>
                  <a:pt x="2511" y="4617"/>
                </a:cubicBezTo>
                <a:moveTo>
                  <a:pt x="1387" y="4927"/>
                </a:moveTo>
                <a:cubicBezTo>
                  <a:pt x="1389" y="4925"/>
                  <a:pt x="1395" y="4922"/>
                  <a:pt x="1396" y="4918"/>
                </a:cubicBezTo>
                <a:lnTo>
                  <a:pt x="1396" y="4918"/>
                </a:lnTo>
                <a:cubicBezTo>
                  <a:pt x="1401" y="4917"/>
                  <a:pt x="1409" y="4909"/>
                  <a:pt x="1411" y="4907"/>
                </a:cubicBezTo>
                <a:cubicBezTo>
                  <a:pt x="1428" y="4890"/>
                  <a:pt x="1474" y="4852"/>
                  <a:pt x="1503" y="4833"/>
                </a:cubicBezTo>
                <a:cubicBezTo>
                  <a:pt x="1518" y="4823"/>
                  <a:pt x="1553" y="4807"/>
                  <a:pt x="1591" y="4793"/>
                </a:cubicBezTo>
                <a:cubicBezTo>
                  <a:pt x="1601" y="4790"/>
                  <a:pt x="1611" y="4786"/>
                  <a:pt x="1615" y="4784"/>
                </a:cubicBezTo>
                <a:cubicBezTo>
                  <a:pt x="1650" y="4768"/>
                  <a:pt x="1679" y="4754"/>
                  <a:pt x="1692" y="4747"/>
                </a:cubicBezTo>
                <a:cubicBezTo>
                  <a:pt x="1729" y="4728"/>
                  <a:pt x="1756" y="4704"/>
                  <a:pt x="1797" y="4652"/>
                </a:cubicBezTo>
                <a:cubicBezTo>
                  <a:pt x="1808" y="4638"/>
                  <a:pt x="1820" y="4622"/>
                  <a:pt x="1825" y="4617"/>
                </a:cubicBezTo>
                <a:cubicBezTo>
                  <a:pt x="1829" y="4611"/>
                  <a:pt x="1844" y="4593"/>
                  <a:pt x="1857" y="4577"/>
                </a:cubicBezTo>
                <a:cubicBezTo>
                  <a:pt x="1874" y="4556"/>
                  <a:pt x="1887" y="4540"/>
                  <a:pt x="1896" y="4529"/>
                </a:cubicBezTo>
                <a:cubicBezTo>
                  <a:pt x="1909" y="4512"/>
                  <a:pt x="1910" y="4510"/>
                  <a:pt x="1907" y="4507"/>
                </a:cubicBezTo>
                <a:cubicBezTo>
                  <a:pt x="1905" y="4505"/>
                  <a:pt x="1901" y="4507"/>
                  <a:pt x="1898" y="4511"/>
                </a:cubicBezTo>
                <a:cubicBezTo>
                  <a:pt x="1895" y="4513"/>
                  <a:pt x="1892" y="4518"/>
                  <a:pt x="1887" y="4523"/>
                </a:cubicBezTo>
                <a:cubicBezTo>
                  <a:pt x="1877" y="4534"/>
                  <a:pt x="1863" y="4550"/>
                  <a:pt x="1844" y="4572"/>
                </a:cubicBezTo>
                <a:cubicBezTo>
                  <a:pt x="1810" y="4610"/>
                  <a:pt x="1772" y="4651"/>
                  <a:pt x="1760" y="4664"/>
                </a:cubicBezTo>
                <a:cubicBezTo>
                  <a:pt x="1749" y="4674"/>
                  <a:pt x="1736" y="4687"/>
                  <a:pt x="1734" y="4690"/>
                </a:cubicBezTo>
                <a:cubicBezTo>
                  <a:pt x="1722" y="4706"/>
                  <a:pt x="1641" y="4749"/>
                  <a:pt x="1576" y="4774"/>
                </a:cubicBezTo>
                <a:cubicBezTo>
                  <a:pt x="1550" y="4784"/>
                  <a:pt x="1507" y="4805"/>
                  <a:pt x="1490" y="4815"/>
                </a:cubicBezTo>
                <a:cubicBezTo>
                  <a:pt x="1471" y="4827"/>
                  <a:pt x="1436" y="4854"/>
                  <a:pt x="1419" y="4870"/>
                </a:cubicBezTo>
                <a:cubicBezTo>
                  <a:pt x="1411" y="4877"/>
                  <a:pt x="1395" y="4891"/>
                  <a:pt x="1382" y="4900"/>
                </a:cubicBezTo>
                <a:cubicBezTo>
                  <a:pt x="1370" y="4910"/>
                  <a:pt x="1354" y="4922"/>
                  <a:pt x="1348" y="4926"/>
                </a:cubicBezTo>
                <a:cubicBezTo>
                  <a:pt x="1345" y="4929"/>
                  <a:pt x="1342" y="4931"/>
                  <a:pt x="1339" y="4933"/>
                </a:cubicBezTo>
                <a:cubicBezTo>
                  <a:pt x="1342" y="4927"/>
                  <a:pt x="1344" y="4924"/>
                  <a:pt x="1344" y="4923"/>
                </a:cubicBezTo>
                <a:cubicBezTo>
                  <a:pt x="1347" y="4921"/>
                  <a:pt x="1353" y="4906"/>
                  <a:pt x="1355" y="4902"/>
                </a:cubicBezTo>
                <a:cubicBezTo>
                  <a:pt x="1363" y="4883"/>
                  <a:pt x="1390" y="4842"/>
                  <a:pt x="1402" y="4831"/>
                </a:cubicBezTo>
                <a:cubicBezTo>
                  <a:pt x="1418" y="4816"/>
                  <a:pt x="1444" y="4797"/>
                  <a:pt x="1467" y="4784"/>
                </a:cubicBezTo>
                <a:cubicBezTo>
                  <a:pt x="1529" y="4748"/>
                  <a:pt x="1661" y="4660"/>
                  <a:pt x="1676" y="4643"/>
                </a:cubicBezTo>
                <a:cubicBezTo>
                  <a:pt x="1701" y="4617"/>
                  <a:pt x="1758" y="4540"/>
                  <a:pt x="1797" y="4479"/>
                </a:cubicBezTo>
                <a:cubicBezTo>
                  <a:pt x="1811" y="4457"/>
                  <a:pt x="1853" y="4407"/>
                  <a:pt x="1866" y="4397"/>
                </a:cubicBezTo>
                <a:cubicBezTo>
                  <a:pt x="1889" y="4378"/>
                  <a:pt x="1912" y="4364"/>
                  <a:pt x="1938" y="4354"/>
                </a:cubicBezTo>
                <a:cubicBezTo>
                  <a:pt x="1966" y="4343"/>
                  <a:pt x="1986" y="4341"/>
                  <a:pt x="2024" y="4349"/>
                </a:cubicBezTo>
                <a:lnTo>
                  <a:pt x="2024" y="4349"/>
                </a:lnTo>
                <a:cubicBezTo>
                  <a:pt x="2035" y="4351"/>
                  <a:pt x="2054" y="4356"/>
                  <a:pt x="2065" y="4358"/>
                </a:cubicBezTo>
                <a:cubicBezTo>
                  <a:pt x="2076" y="4361"/>
                  <a:pt x="2103" y="4368"/>
                  <a:pt x="2126" y="4373"/>
                </a:cubicBezTo>
                <a:lnTo>
                  <a:pt x="2127" y="4374"/>
                </a:lnTo>
                <a:cubicBezTo>
                  <a:pt x="2164" y="4382"/>
                  <a:pt x="2192" y="4391"/>
                  <a:pt x="2213" y="4398"/>
                </a:cubicBezTo>
                <a:lnTo>
                  <a:pt x="2214" y="4399"/>
                </a:lnTo>
                <a:cubicBezTo>
                  <a:pt x="2224" y="4402"/>
                  <a:pt x="2243" y="4409"/>
                  <a:pt x="2257" y="4413"/>
                </a:cubicBezTo>
                <a:cubicBezTo>
                  <a:pt x="2282" y="4421"/>
                  <a:pt x="2299" y="4428"/>
                  <a:pt x="2319" y="4438"/>
                </a:cubicBezTo>
                <a:cubicBezTo>
                  <a:pt x="2298" y="4433"/>
                  <a:pt x="2276" y="4430"/>
                  <a:pt x="2242" y="4430"/>
                </a:cubicBezTo>
                <a:cubicBezTo>
                  <a:pt x="2203" y="4430"/>
                  <a:pt x="2140" y="4447"/>
                  <a:pt x="2100" y="4470"/>
                </a:cubicBezTo>
                <a:cubicBezTo>
                  <a:pt x="2078" y="4482"/>
                  <a:pt x="2032" y="4515"/>
                  <a:pt x="2014" y="4532"/>
                </a:cubicBezTo>
                <a:cubicBezTo>
                  <a:pt x="1989" y="4555"/>
                  <a:pt x="1956" y="4590"/>
                  <a:pt x="1922" y="4630"/>
                </a:cubicBezTo>
                <a:cubicBezTo>
                  <a:pt x="1883" y="4675"/>
                  <a:pt x="1865" y="4698"/>
                  <a:pt x="1821" y="4761"/>
                </a:cubicBezTo>
                <a:cubicBezTo>
                  <a:pt x="1792" y="4802"/>
                  <a:pt x="1758" y="4829"/>
                  <a:pt x="1707" y="4851"/>
                </a:cubicBezTo>
                <a:cubicBezTo>
                  <a:pt x="1611" y="4892"/>
                  <a:pt x="1527" y="4923"/>
                  <a:pt x="1462" y="4940"/>
                </a:cubicBezTo>
                <a:cubicBezTo>
                  <a:pt x="1393" y="4958"/>
                  <a:pt x="1361" y="4969"/>
                  <a:pt x="1322" y="4984"/>
                </a:cubicBezTo>
                <a:cubicBezTo>
                  <a:pt x="1316" y="4986"/>
                  <a:pt x="1311" y="4988"/>
                  <a:pt x="1307" y="4990"/>
                </a:cubicBezTo>
                <a:cubicBezTo>
                  <a:pt x="1311" y="4987"/>
                  <a:pt x="1315" y="4983"/>
                  <a:pt x="1320" y="4979"/>
                </a:cubicBezTo>
                <a:cubicBezTo>
                  <a:pt x="1334" y="4968"/>
                  <a:pt x="1353" y="4953"/>
                  <a:pt x="1362" y="4945"/>
                </a:cubicBezTo>
                <a:cubicBezTo>
                  <a:pt x="1372" y="4937"/>
                  <a:pt x="1383" y="4929"/>
                  <a:pt x="1387" y="4927"/>
                </a:cubicBezTo>
                <a:moveTo>
                  <a:pt x="2117" y="4348"/>
                </a:moveTo>
                <a:cubicBezTo>
                  <a:pt x="2105" y="4345"/>
                  <a:pt x="2080" y="4339"/>
                  <a:pt x="2062" y="4335"/>
                </a:cubicBezTo>
                <a:cubicBezTo>
                  <a:pt x="2056" y="4333"/>
                  <a:pt x="2050" y="4332"/>
                  <a:pt x="2045" y="4330"/>
                </a:cubicBezTo>
                <a:cubicBezTo>
                  <a:pt x="2067" y="4329"/>
                  <a:pt x="2105" y="4328"/>
                  <a:pt x="2123" y="4328"/>
                </a:cubicBezTo>
                <a:cubicBezTo>
                  <a:pt x="2181" y="4331"/>
                  <a:pt x="2226" y="4339"/>
                  <a:pt x="2273" y="4355"/>
                </a:cubicBezTo>
                <a:cubicBezTo>
                  <a:pt x="2338" y="4377"/>
                  <a:pt x="2373" y="4395"/>
                  <a:pt x="2416" y="4431"/>
                </a:cubicBezTo>
                <a:cubicBezTo>
                  <a:pt x="2443" y="4453"/>
                  <a:pt x="2467" y="4478"/>
                  <a:pt x="2469" y="4483"/>
                </a:cubicBezTo>
                <a:cubicBezTo>
                  <a:pt x="2469" y="4485"/>
                  <a:pt x="2470" y="4487"/>
                  <a:pt x="2471" y="4489"/>
                </a:cubicBezTo>
                <a:cubicBezTo>
                  <a:pt x="2472" y="4489"/>
                  <a:pt x="2473" y="4490"/>
                  <a:pt x="2474" y="4490"/>
                </a:cubicBezTo>
                <a:cubicBezTo>
                  <a:pt x="2477" y="4494"/>
                  <a:pt x="2486" y="4518"/>
                  <a:pt x="2489" y="4542"/>
                </a:cubicBezTo>
                <a:lnTo>
                  <a:pt x="2490" y="4553"/>
                </a:lnTo>
                <a:lnTo>
                  <a:pt x="2489" y="4551"/>
                </a:lnTo>
                <a:cubicBezTo>
                  <a:pt x="2458" y="4511"/>
                  <a:pt x="2420" y="4477"/>
                  <a:pt x="2370" y="4444"/>
                </a:cubicBezTo>
                <a:cubicBezTo>
                  <a:pt x="2325" y="4415"/>
                  <a:pt x="2306" y="4406"/>
                  <a:pt x="2258" y="4390"/>
                </a:cubicBezTo>
                <a:cubicBezTo>
                  <a:pt x="2242" y="4385"/>
                  <a:pt x="2219" y="4377"/>
                  <a:pt x="2206" y="4372"/>
                </a:cubicBezTo>
                <a:cubicBezTo>
                  <a:pt x="2193" y="4367"/>
                  <a:pt x="2173" y="4361"/>
                  <a:pt x="2161" y="4358"/>
                </a:cubicBezTo>
                <a:cubicBezTo>
                  <a:pt x="2149" y="4356"/>
                  <a:pt x="2130" y="4351"/>
                  <a:pt x="2117" y="4348"/>
                </a:cubicBezTo>
                <a:moveTo>
                  <a:pt x="1858" y="4046"/>
                </a:moveTo>
                <a:cubicBezTo>
                  <a:pt x="1858" y="4049"/>
                  <a:pt x="1849" y="4058"/>
                  <a:pt x="1827" y="4065"/>
                </a:cubicBezTo>
                <a:cubicBezTo>
                  <a:pt x="1825" y="4066"/>
                  <a:pt x="1823" y="4067"/>
                  <a:pt x="1820" y="4068"/>
                </a:cubicBezTo>
                <a:cubicBezTo>
                  <a:pt x="1823" y="4065"/>
                  <a:pt x="1825" y="4063"/>
                  <a:pt x="1829" y="4060"/>
                </a:cubicBezTo>
                <a:cubicBezTo>
                  <a:pt x="1841" y="4049"/>
                  <a:pt x="1851" y="4044"/>
                  <a:pt x="1856" y="4044"/>
                </a:cubicBezTo>
                <a:lnTo>
                  <a:pt x="1857" y="4045"/>
                </a:lnTo>
                <a:cubicBezTo>
                  <a:pt x="1857" y="4045"/>
                  <a:pt x="1858" y="4045"/>
                  <a:pt x="1858" y="4046"/>
                </a:cubicBezTo>
                <a:moveTo>
                  <a:pt x="2699" y="2816"/>
                </a:moveTo>
                <a:cubicBezTo>
                  <a:pt x="2696" y="2814"/>
                  <a:pt x="2688" y="2809"/>
                  <a:pt x="2683" y="2805"/>
                </a:cubicBezTo>
                <a:cubicBezTo>
                  <a:pt x="2682" y="2804"/>
                  <a:pt x="2679" y="2802"/>
                  <a:pt x="2677" y="2805"/>
                </a:cubicBezTo>
                <a:cubicBezTo>
                  <a:pt x="2674" y="2808"/>
                  <a:pt x="2677" y="2810"/>
                  <a:pt x="2681" y="2815"/>
                </a:cubicBezTo>
                <a:cubicBezTo>
                  <a:pt x="2684" y="2819"/>
                  <a:pt x="2689" y="2823"/>
                  <a:pt x="2694" y="2829"/>
                </a:cubicBezTo>
                <a:cubicBezTo>
                  <a:pt x="2707" y="2842"/>
                  <a:pt x="2724" y="2862"/>
                  <a:pt x="2730" y="2871"/>
                </a:cubicBezTo>
                <a:cubicBezTo>
                  <a:pt x="2743" y="2890"/>
                  <a:pt x="2780" y="2936"/>
                  <a:pt x="2795" y="2951"/>
                </a:cubicBezTo>
                <a:cubicBezTo>
                  <a:pt x="2800" y="2956"/>
                  <a:pt x="2808" y="2964"/>
                  <a:pt x="2813" y="2970"/>
                </a:cubicBezTo>
                <a:cubicBezTo>
                  <a:pt x="2817" y="2975"/>
                  <a:pt x="2824" y="2983"/>
                  <a:pt x="2828" y="2987"/>
                </a:cubicBezTo>
                <a:cubicBezTo>
                  <a:pt x="2832" y="2991"/>
                  <a:pt x="2844" y="3004"/>
                  <a:pt x="2854" y="3016"/>
                </a:cubicBezTo>
                <a:cubicBezTo>
                  <a:pt x="2859" y="3022"/>
                  <a:pt x="2863" y="3026"/>
                  <a:pt x="2865" y="3029"/>
                </a:cubicBezTo>
                <a:cubicBezTo>
                  <a:pt x="2857" y="3028"/>
                  <a:pt x="2842" y="3025"/>
                  <a:pt x="2829" y="3024"/>
                </a:cubicBezTo>
                <a:cubicBezTo>
                  <a:pt x="2764" y="3014"/>
                  <a:pt x="2739" y="3004"/>
                  <a:pt x="2674" y="2958"/>
                </a:cubicBezTo>
                <a:cubicBezTo>
                  <a:pt x="2629" y="2926"/>
                  <a:pt x="2601" y="2901"/>
                  <a:pt x="2562" y="2860"/>
                </a:cubicBezTo>
                <a:cubicBezTo>
                  <a:pt x="2529" y="2823"/>
                  <a:pt x="2491" y="2787"/>
                  <a:pt x="2457" y="2760"/>
                </a:cubicBezTo>
                <a:cubicBezTo>
                  <a:pt x="2413" y="2725"/>
                  <a:pt x="2394" y="2718"/>
                  <a:pt x="2386" y="2718"/>
                </a:cubicBezTo>
                <a:cubicBezTo>
                  <a:pt x="2396" y="2714"/>
                  <a:pt x="2418" y="2706"/>
                  <a:pt x="2468" y="2691"/>
                </a:cubicBezTo>
                <a:cubicBezTo>
                  <a:pt x="2470" y="2690"/>
                  <a:pt x="2489" y="2689"/>
                  <a:pt x="2518" y="2688"/>
                </a:cubicBezTo>
                <a:cubicBezTo>
                  <a:pt x="2550" y="2687"/>
                  <a:pt x="2569" y="2688"/>
                  <a:pt x="2586" y="2691"/>
                </a:cubicBezTo>
                <a:cubicBezTo>
                  <a:pt x="2639" y="2701"/>
                  <a:pt x="2716" y="2750"/>
                  <a:pt x="2758" y="2799"/>
                </a:cubicBezTo>
                <a:cubicBezTo>
                  <a:pt x="2771" y="2814"/>
                  <a:pt x="2788" y="2837"/>
                  <a:pt x="2796" y="2849"/>
                </a:cubicBezTo>
                <a:cubicBezTo>
                  <a:pt x="2804" y="2862"/>
                  <a:pt x="2821" y="2887"/>
                  <a:pt x="2833" y="2906"/>
                </a:cubicBezTo>
                <a:cubicBezTo>
                  <a:pt x="2845" y="2924"/>
                  <a:pt x="2860" y="2951"/>
                  <a:pt x="2867" y="2966"/>
                </a:cubicBezTo>
                <a:cubicBezTo>
                  <a:pt x="2879" y="2992"/>
                  <a:pt x="2888" y="3015"/>
                  <a:pt x="2893" y="3028"/>
                </a:cubicBezTo>
                <a:cubicBezTo>
                  <a:pt x="2892" y="3028"/>
                  <a:pt x="2892" y="3027"/>
                  <a:pt x="2891" y="3027"/>
                </a:cubicBezTo>
                <a:cubicBezTo>
                  <a:pt x="2879" y="3012"/>
                  <a:pt x="2829" y="2955"/>
                  <a:pt x="2815" y="2940"/>
                </a:cubicBezTo>
                <a:cubicBezTo>
                  <a:pt x="2809" y="2934"/>
                  <a:pt x="2800" y="2925"/>
                  <a:pt x="2794" y="2919"/>
                </a:cubicBezTo>
                <a:cubicBezTo>
                  <a:pt x="2789" y="2914"/>
                  <a:pt x="2778" y="2900"/>
                  <a:pt x="2769" y="2890"/>
                </a:cubicBezTo>
                <a:cubicBezTo>
                  <a:pt x="2747" y="2863"/>
                  <a:pt x="2708" y="2821"/>
                  <a:pt x="2699" y="2816"/>
                </a:cubicBezTo>
                <a:moveTo>
                  <a:pt x="2080" y="2827"/>
                </a:moveTo>
                <a:cubicBezTo>
                  <a:pt x="2081" y="2826"/>
                  <a:pt x="2084" y="2824"/>
                  <a:pt x="2103" y="2812"/>
                </a:cubicBezTo>
                <a:cubicBezTo>
                  <a:pt x="2154" y="2778"/>
                  <a:pt x="2174" y="2770"/>
                  <a:pt x="2255" y="2750"/>
                </a:cubicBezTo>
                <a:cubicBezTo>
                  <a:pt x="2283" y="2743"/>
                  <a:pt x="2308" y="2737"/>
                  <a:pt x="2310" y="2737"/>
                </a:cubicBezTo>
                <a:cubicBezTo>
                  <a:pt x="2326" y="2732"/>
                  <a:pt x="2355" y="2733"/>
                  <a:pt x="2377" y="2738"/>
                </a:cubicBezTo>
                <a:cubicBezTo>
                  <a:pt x="2402" y="2744"/>
                  <a:pt x="2405" y="2746"/>
                  <a:pt x="2443" y="2777"/>
                </a:cubicBezTo>
                <a:cubicBezTo>
                  <a:pt x="2451" y="2784"/>
                  <a:pt x="2464" y="2795"/>
                  <a:pt x="2471" y="2800"/>
                </a:cubicBezTo>
                <a:lnTo>
                  <a:pt x="2477" y="2805"/>
                </a:lnTo>
                <a:lnTo>
                  <a:pt x="2469" y="2805"/>
                </a:lnTo>
                <a:cubicBezTo>
                  <a:pt x="2448" y="2807"/>
                  <a:pt x="2392" y="2829"/>
                  <a:pt x="2365" y="2847"/>
                </a:cubicBezTo>
                <a:cubicBezTo>
                  <a:pt x="2354" y="2854"/>
                  <a:pt x="2337" y="2867"/>
                  <a:pt x="2328" y="2877"/>
                </a:cubicBezTo>
                <a:cubicBezTo>
                  <a:pt x="2290" y="2918"/>
                  <a:pt x="2270" y="2933"/>
                  <a:pt x="2236" y="2944"/>
                </a:cubicBezTo>
                <a:cubicBezTo>
                  <a:pt x="2210" y="2953"/>
                  <a:pt x="2172" y="2964"/>
                  <a:pt x="2145" y="2969"/>
                </a:cubicBezTo>
                <a:cubicBezTo>
                  <a:pt x="2109" y="2975"/>
                  <a:pt x="2058" y="2988"/>
                  <a:pt x="2032" y="2997"/>
                </a:cubicBezTo>
                <a:cubicBezTo>
                  <a:pt x="2021" y="3001"/>
                  <a:pt x="2007" y="3005"/>
                  <a:pt x="2001" y="3006"/>
                </a:cubicBezTo>
                <a:cubicBezTo>
                  <a:pt x="1980" y="3011"/>
                  <a:pt x="1939" y="3029"/>
                  <a:pt x="1910" y="3046"/>
                </a:cubicBezTo>
                <a:cubicBezTo>
                  <a:pt x="1918" y="3038"/>
                  <a:pt x="1929" y="3029"/>
                  <a:pt x="1939" y="3023"/>
                </a:cubicBezTo>
                <a:cubicBezTo>
                  <a:pt x="1952" y="3013"/>
                  <a:pt x="1969" y="3001"/>
                  <a:pt x="1976" y="2995"/>
                </a:cubicBezTo>
                <a:cubicBezTo>
                  <a:pt x="1996" y="2980"/>
                  <a:pt x="2045" y="2947"/>
                  <a:pt x="2065" y="2937"/>
                </a:cubicBezTo>
                <a:cubicBezTo>
                  <a:pt x="2075" y="2932"/>
                  <a:pt x="2105" y="2915"/>
                  <a:pt x="2132" y="2899"/>
                </a:cubicBezTo>
                <a:cubicBezTo>
                  <a:pt x="2158" y="2884"/>
                  <a:pt x="2195" y="2865"/>
                  <a:pt x="2213" y="2856"/>
                </a:cubicBezTo>
                <a:cubicBezTo>
                  <a:pt x="2239" y="2844"/>
                  <a:pt x="2259" y="2834"/>
                  <a:pt x="2272" y="2827"/>
                </a:cubicBezTo>
                <a:cubicBezTo>
                  <a:pt x="2279" y="2823"/>
                  <a:pt x="2284" y="2821"/>
                  <a:pt x="2288" y="2819"/>
                </a:cubicBezTo>
                <a:cubicBezTo>
                  <a:pt x="2292" y="2816"/>
                  <a:pt x="2295" y="2814"/>
                  <a:pt x="2294" y="2811"/>
                </a:cubicBezTo>
                <a:cubicBezTo>
                  <a:pt x="2294" y="2809"/>
                  <a:pt x="2292" y="2808"/>
                  <a:pt x="2291" y="2808"/>
                </a:cubicBezTo>
                <a:cubicBezTo>
                  <a:pt x="2289" y="2808"/>
                  <a:pt x="2288" y="2809"/>
                  <a:pt x="2288" y="2809"/>
                </a:cubicBezTo>
                <a:cubicBezTo>
                  <a:pt x="2216" y="2828"/>
                  <a:pt x="2062" y="2906"/>
                  <a:pt x="1983" y="2963"/>
                </a:cubicBezTo>
                <a:cubicBezTo>
                  <a:pt x="1968" y="2974"/>
                  <a:pt x="1945" y="2991"/>
                  <a:pt x="1930" y="3001"/>
                </a:cubicBezTo>
                <a:cubicBezTo>
                  <a:pt x="1922" y="3007"/>
                  <a:pt x="1913" y="3014"/>
                  <a:pt x="1906" y="3019"/>
                </a:cubicBezTo>
                <a:cubicBezTo>
                  <a:pt x="1910" y="3013"/>
                  <a:pt x="1915" y="3006"/>
                  <a:pt x="1917" y="3004"/>
                </a:cubicBezTo>
                <a:cubicBezTo>
                  <a:pt x="1918" y="3002"/>
                  <a:pt x="1926" y="2991"/>
                  <a:pt x="1931" y="2984"/>
                </a:cubicBezTo>
                <a:cubicBezTo>
                  <a:pt x="1953" y="2954"/>
                  <a:pt x="2006" y="2893"/>
                  <a:pt x="2039" y="2861"/>
                </a:cubicBezTo>
                <a:cubicBezTo>
                  <a:pt x="2050" y="2850"/>
                  <a:pt x="2077" y="2828"/>
                  <a:pt x="2080" y="2827"/>
                </a:cubicBezTo>
                <a:moveTo>
                  <a:pt x="1709" y="2894"/>
                </a:moveTo>
                <a:cubicBezTo>
                  <a:pt x="1711" y="2886"/>
                  <a:pt x="1720" y="2864"/>
                  <a:pt x="1727" y="2857"/>
                </a:cubicBezTo>
                <a:cubicBezTo>
                  <a:pt x="1732" y="2850"/>
                  <a:pt x="1737" y="2848"/>
                  <a:pt x="1739" y="2848"/>
                </a:cubicBezTo>
                <a:cubicBezTo>
                  <a:pt x="1740" y="2848"/>
                  <a:pt x="1740" y="2848"/>
                  <a:pt x="1740" y="2848"/>
                </a:cubicBezTo>
                <a:cubicBezTo>
                  <a:pt x="1742" y="2849"/>
                  <a:pt x="1743" y="2851"/>
                  <a:pt x="1743" y="2853"/>
                </a:cubicBezTo>
                <a:lnTo>
                  <a:pt x="1743" y="2853"/>
                </a:lnTo>
                <a:cubicBezTo>
                  <a:pt x="1744" y="2856"/>
                  <a:pt x="1743" y="2862"/>
                  <a:pt x="1741" y="2865"/>
                </a:cubicBezTo>
                <a:cubicBezTo>
                  <a:pt x="1739" y="2871"/>
                  <a:pt x="1718" y="2889"/>
                  <a:pt x="1709" y="2894"/>
                </a:cubicBezTo>
                <a:moveTo>
                  <a:pt x="2161" y="1552"/>
                </a:moveTo>
                <a:lnTo>
                  <a:pt x="2161" y="1552"/>
                </a:lnTo>
                <a:cubicBezTo>
                  <a:pt x="2132" y="1575"/>
                  <a:pt x="2110" y="1614"/>
                  <a:pt x="2099" y="1664"/>
                </a:cubicBezTo>
                <a:cubicBezTo>
                  <a:pt x="2092" y="1694"/>
                  <a:pt x="2086" y="1715"/>
                  <a:pt x="2083" y="1724"/>
                </a:cubicBezTo>
                <a:cubicBezTo>
                  <a:pt x="2076" y="1744"/>
                  <a:pt x="2059" y="1803"/>
                  <a:pt x="2057" y="1816"/>
                </a:cubicBezTo>
                <a:cubicBezTo>
                  <a:pt x="2056" y="1819"/>
                  <a:pt x="2055" y="1830"/>
                  <a:pt x="2053" y="1840"/>
                </a:cubicBezTo>
                <a:cubicBezTo>
                  <a:pt x="2051" y="1850"/>
                  <a:pt x="2049" y="1863"/>
                  <a:pt x="2049" y="1869"/>
                </a:cubicBezTo>
                <a:cubicBezTo>
                  <a:pt x="2047" y="1884"/>
                  <a:pt x="2043" y="1906"/>
                  <a:pt x="2040" y="1915"/>
                </a:cubicBezTo>
                <a:cubicBezTo>
                  <a:pt x="2039" y="1919"/>
                  <a:pt x="2022" y="1951"/>
                  <a:pt x="1999" y="1990"/>
                </a:cubicBezTo>
                <a:cubicBezTo>
                  <a:pt x="1978" y="2027"/>
                  <a:pt x="1954" y="2069"/>
                  <a:pt x="1946" y="2084"/>
                </a:cubicBezTo>
                <a:cubicBezTo>
                  <a:pt x="1933" y="2106"/>
                  <a:pt x="1921" y="2125"/>
                  <a:pt x="1898" y="2160"/>
                </a:cubicBezTo>
                <a:cubicBezTo>
                  <a:pt x="1896" y="2164"/>
                  <a:pt x="1891" y="2171"/>
                  <a:pt x="1888" y="2174"/>
                </a:cubicBezTo>
                <a:cubicBezTo>
                  <a:pt x="1885" y="2178"/>
                  <a:pt x="1879" y="2186"/>
                  <a:pt x="1875" y="2191"/>
                </a:cubicBezTo>
                <a:cubicBezTo>
                  <a:pt x="1865" y="2204"/>
                  <a:pt x="1829" y="2239"/>
                  <a:pt x="1824" y="2242"/>
                </a:cubicBezTo>
                <a:cubicBezTo>
                  <a:pt x="1821" y="2242"/>
                  <a:pt x="1818" y="2245"/>
                  <a:pt x="1818" y="2247"/>
                </a:cubicBezTo>
                <a:cubicBezTo>
                  <a:pt x="1817" y="2248"/>
                  <a:pt x="1816" y="2249"/>
                  <a:pt x="1813" y="2251"/>
                </a:cubicBezTo>
                <a:cubicBezTo>
                  <a:pt x="1809" y="2253"/>
                  <a:pt x="1800" y="2259"/>
                  <a:pt x="1792" y="2265"/>
                </a:cubicBezTo>
                <a:lnTo>
                  <a:pt x="1752" y="2292"/>
                </a:lnTo>
                <a:cubicBezTo>
                  <a:pt x="1726" y="2310"/>
                  <a:pt x="1705" y="2325"/>
                  <a:pt x="1696" y="2332"/>
                </a:cubicBezTo>
                <a:cubicBezTo>
                  <a:pt x="1703" y="2321"/>
                  <a:pt x="1716" y="2300"/>
                  <a:pt x="1735" y="2273"/>
                </a:cubicBezTo>
                <a:cubicBezTo>
                  <a:pt x="1756" y="2240"/>
                  <a:pt x="1798" y="2159"/>
                  <a:pt x="1811" y="2126"/>
                </a:cubicBezTo>
                <a:cubicBezTo>
                  <a:pt x="1827" y="2085"/>
                  <a:pt x="1839" y="2048"/>
                  <a:pt x="1848" y="2006"/>
                </a:cubicBezTo>
                <a:cubicBezTo>
                  <a:pt x="1856" y="1966"/>
                  <a:pt x="1866" y="1941"/>
                  <a:pt x="1892" y="1896"/>
                </a:cubicBezTo>
                <a:cubicBezTo>
                  <a:pt x="1900" y="1882"/>
                  <a:pt x="1912" y="1858"/>
                  <a:pt x="1919" y="1842"/>
                </a:cubicBezTo>
                <a:cubicBezTo>
                  <a:pt x="1931" y="1813"/>
                  <a:pt x="1964" y="1746"/>
                  <a:pt x="1979" y="1718"/>
                </a:cubicBezTo>
                <a:cubicBezTo>
                  <a:pt x="1984" y="1709"/>
                  <a:pt x="1987" y="1704"/>
                  <a:pt x="1988" y="1701"/>
                </a:cubicBezTo>
                <a:cubicBezTo>
                  <a:pt x="1991" y="1696"/>
                  <a:pt x="1993" y="1693"/>
                  <a:pt x="1990" y="1691"/>
                </a:cubicBezTo>
                <a:cubicBezTo>
                  <a:pt x="1989" y="1690"/>
                  <a:pt x="1988" y="1690"/>
                  <a:pt x="1988" y="1690"/>
                </a:cubicBezTo>
                <a:cubicBezTo>
                  <a:pt x="1986" y="1690"/>
                  <a:pt x="1984" y="1692"/>
                  <a:pt x="1983" y="1694"/>
                </a:cubicBezTo>
                <a:cubicBezTo>
                  <a:pt x="1957" y="1724"/>
                  <a:pt x="1934" y="1761"/>
                  <a:pt x="1910" y="1813"/>
                </a:cubicBezTo>
                <a:cubicBezTo>
                  <a:pt x="1898" y="1838"/>
                  <a:pt x="1883" y="1867"/>
                  <a:pt x="1876" y="1878"/>
                </a:cubicBezTo>
                <a:cubicBezTo>
                  <a:pt x="1848" y="1924"/>
                  <a:pt x="1834" y="1960"/>
                  <a:pt x="1824" y="2005"/>
                </a:cubicBezTo>
                <a:cubicBezTo>
                  <a:pt x="1812" y="2063"/>
                  <a:pt x="1793" y="2117"/>
                  <a:pt x="1765" y="2171"/>
                </a:cubicBezTo>
                <a:cubicBezTo>
                  <a:pt x="1757" y="2186"/>
                  <a:pt x="1749" y="2202"/>
                  <a:pt x="1748" y="2207"/>
                </a:cubicBezTo>
                <a:cubicBezTo>
                  <a:pt x="1746" y="2211"/>
                  <a:pt x="1724" y="2246"/>
                  <a:pt x="1705" y="2277"/>
                </a:cubicBezTo>
                <a:cubicBezTo>
                  <a:pt x="1734" y="2221"/>
                  <a:pt x="1744" y="2182"/>
                  <a:pt x="1744" y="2128"/>
                </a:cubicBezTo>
                <a:cubicBezTo>
                  <a:pt x="1744" y="2066"/>
                  <a:pt x="1750" y="2025"/>
                  <a:pt x="1766" y="1972"/>
                </a:cubicBezTo>
                <a:cubicBezTo>
                  <a:pt x="1769" y="1959"/>
                  <a:pt x="1774" y="1944"/>
                  <a:pt x="1774" y="1942"/>
                </a:cubicBezTo>
                <a:cubicBezTo>
                  <a:pt x="1774" y="1941"/>
                  <a:pt x="1776" y="1938"/>
                  <a:pt x="1777" y="1934"/>
                </a:cubicBezTo>
                <a:cubicBezTo>
                  <a:pt x="1779" y="1930"/>
                  <a:pt x="1784" y="1914"/>
                  <a:pt x="1787" y="1901"/>
                </a:cubicBezTo>
                <a:cubicBezTo>
                  <a:pt x="1797" y="1861"/>
                  <a:pt x="1801" y="1847"/>
                  <a:pt x="1823" y="1791"/>
                </a:cubicBezTo>
                <a:cubicBezTo>
                  <a:pt x="1844" y="1736"/>
                  <a:pt x="1898" y="1672"/>
                  <a:pt x="1954" y="1636"/>
                </a:cubicBezTo>
                <a:cubicBezTo>
                  <a:pt x="1969" y="1626"/>
                  <a:pt x="1991" y="1611"/>
                  <a:pt x="2004" y="1602"/>
                </a:cubicBezTo>
                <a:cubicBezTo>
                  <a:pt x="2039" y="1578"/>
                  <a:pt x="2058" y="1567"/>
                  <a:pt x="2073" y="1562"/>
                </a:cubicBezTo>
                <a:cubicBezTo>
                  <a:pt x="2089" y="1558"/>
                  <a:pt x="2128" y="1551"/>
                  <a:pt x="2157" y="1549"/>
                </a:cubicBezTo>
                <a:lnTo>
                  <a:pt x="2165" y="1548"/>
                </a:lnTo>
                <a:lnTo>
                  <a:pt x="2161" y="1552"/>
                </a:lnTo>
                <a:moveTo>
                  <a:pt x="2239" y="1562"/>
                </a:moveTo>
                <a:cubicBezTo>
                  <a:pt x="2248" y="1571"/>
                  <a:pt x="2258" y="1599"/>
                  <a:pt x="2259" y="1619"/>
                </a:cubicBezTo>
                <a:cubicBezTo>
                  <a:pt x="2260" y="1623"/>
                  <a:pt x="2260" y="1626"/>
                  <a:pt x="2260" y="1628"/>
                </a:cubicBezTo>
                <a:cubicBezTo>
                  <a:pt x="2247" y="1614"/>
                  <a:pt x="2223" y="1598"/>
                  <a:pt x="2199" y="1591"/>
                </a:cubicBezTo>
                <a:cubicBezTo>
                  <a:pt x="2191" y="1589"/>
                  <a:pt x="2181" y="1588"/>
                  <a:pt x="2172" y="1588"/>
                </a:cubicBezTo>
                <a:cubicBezTo>
                  <a:pt x="2166" y="1588"/>
                  <a:pt x="2159" y="1588"/>
                  <a:pt x="2155" y="1590"/>
                </a:cubicBezTo>
                <a:cubicBezTo>
                  <a:pt x="2164" y="1580"/>
                  <a:pt x="2185" y="1562"/>
                  <a:pt x="2196" y="1557"/>
                </a:cubicBezTo>
                <a:cubicBezTo>
                  <a:pt x="2213" y="1550"/>
                  <a:pt x="2214" y="1550"/>
                  <a:pt x="2225" y="1554"/>
                </a:cubicBezTo>
                <a:lnTo>
                  <a:pt x="2225" y="1554"/>
                </a:lnTo>
                <a:cubicBezTo>
                  <a:pt x="2230" y="1556"/>
                  <a:pt x="2237" y="1560"/>
                  <a:pt x="2239" y="1562"/>
                </a:cubicBezTo>
                <a:moveTo>
                  <a:pt x="1463" y="1806"/>
                </a:moveTo>
                <a:cubicBezTo>
                  <a:pt x="1464" y="1776"/>
                  <a:pt x="1464" y="1772"/>
                  <a:pt x="1468" y="1748"/>
                </a:cubicBezTo>
                <a:cubicBezTo>
                  <a:pt x="1469" y="1739"/>
                  <a:pt x="1470" y="1727"/>
                  <a:pt x="1471" y="1721"/>
                </a:cubicBezTo>
                <a:cubicBezTo>
                  <a:pt x="1471" y="1714"/>
                  <a:pt x="1472" y="1709"/>
                  <a:pt x="1472" y="1708"/>
                </a:cubicBezTo>
                <a:cubicBezTo>
                  <a:pt x="1474" y="1706"/>
                  <a:pt x="1475" y="1682"/>
                  <a:pt x="1475" y="1672"/>
                </a:cubicBezTo>
                <a:cubicBezTo>
                  <a:pt x="1476" y="1654"/>
                  <a:pt x="1477" y="1633"/>
                  <a:pt x="1479" y="1625"/>
                </a:cubicBezTo>
                <a:cubicBezTo>
                  <a:pt x="1496" y="1542"/>
                  <a:pt x="1497" y="1535"/>
                  <a:pt x="1497" y="1461"/>
                </a:cubicBezTo>
                <a:cubicBezTo>
                  <a:pt x="1497" y="1443"/>
                  <a:pt x="1497" y="1421"/>
                  <a:pt x="1497" y="1412"/>
                </a:cubicBezTo>
                <a:cubicBezTo>
                  <a:pt x="1497" y="1402"/>
                  <a:pt x="1495" y="1360"/>
                  <a:pt x="1493" y="1318"/>
                </a:cubicBezTo>
                <a:cubicBezTo>
                  <a:pt x="1491" y="1277"/>
                  <a:pt x="1490" y="1234"/>
                  <a:pt x="1490" y="1224"/>
                </a:cubicBezTo>
                <a:cubicBezTo>
                  <a:pt x="1491" y="1215"/>
                  <a:pt x="1493" y="1194"/>
                  <a:pt x="1495" y="1178"/>
                </a:cubicBezTo>
                <a:cubicBezTo>
                  <a:pt x="1496" y="1162"/>
                  <a:pt x="1498" y="1135"/>
                  <a:pt x="1499" y="1118"/>
                </a:cubicBezTo>
                <a:cubicBezTo>
                  <a:pt x="1499" y="1100"/>
                  <a:pt x="1501" y="1084"/>
                  <a:pt x="1502" y="1081"/>
                </a:cubicBezTo>
                <a:cubicBezTo>
                  <a:pt x="1503" y="1079"/>
                  <a:pt x="1505" y="1073"/>
                  <a:pt x="1504" y="1069"/>
                </a:cubicBezTo>
                <a:cubicBezTo>
                  <a:pt x="1504" y="1065"/>
                  <a:pt x="1510" y="1033"/>
                  <a:pt x="1522" y="981"/>
                </a:cubicBezTo>
                <a:cubicBezTo>
                  <a:pt x="1525" y="966"/>
                  <a:pt x="1529" y="946"/>
                  <a:pt x="1531" y="937"/>
                </a:cubicBezTo>
                <a:cubicBezTo>
                  <a:pt x="1533" y="928"/>
                  <a:pt x="1538" y="908"/>
                  <a:pt x="1542" y="893"/>
                </a:cubicBezTo>
                <a:cubicBezTo>
                  <a:pt x="1550" y="864"/>
                  <a:pt x="1548" y="862"/>
                  <a:pt x="1547" y="861"/>
                </a:cubicBezTo>
                <a:cubicBezTo>
                  <a:pt x="1546" y="860"/>
                  <a:pt x="1544" y="860"/>
                  <a:pt x="1543" y="860"/>
                </a:cubicBezTo>
                <a:cubicBezTo>
                  <a:pt x="1541" y="861"/>
                  <a:pt x="1538" y="862"/>
                  <a:pt x="1520" y="916"/>
                </a:cubicBezTo>
                <a:cubicBezTo>
                  <a:pt x="1511" y="940"/>
                  <a:pt x="1501" y="972"/>
                  <a:pt x="1500" y="982"/>
                </a:cubicBezTo>
                <a:cubicBezTo>
                  <a:pt x="1499" y="988"/>
                  <a:pt x="1498" y="991"/>
                  <a:pt x="1497" y="992"/>
                </a:cubicBezTo>
                <a:cubicBezTo>
                  <a:pt x="1496" y="993"/>
                  <a:pt x="1495" y="997"/>
                  <a:pt x="1488" y="1030"/>
                </a:cubicBezTo>
                <a:cubicBezTo>
                  <a:pt x="1484" y="1047"/>
                  <a:pt x="1480" y="1069"/>
                  <a:pt x="1479" y="1078"/>
                </a:cubicBezTo>
                <a:cubicBezTo>
                  <a:pt x="1479" y="1083"/>
                  <a:pt x="1478" y="1094"/>
                  <a:pt x="1477" y="1101"/>
                </a:cubicBezTo>
                <a:cubicBezTo>
                  <a:pt x="1476" y="1118"/>
                  <a:pt x="1470" y="1200"/>
                  <a:pt x="1468" y="1222"/>
                </a:cubicBezTo>
                <a:cubicBezTo>
                  <a:pt x="1467" y="1232"/>
                  <a:pt x="1469" y="1276"/>
                  <a:pt x="1471" y="1319"/>
                </a:cubicBezTo>
                <a:cubicBezTo>
                  <a:pt x="1474" y="1365"/>
                  <a:pt x="1475" y="1399"/>
                  <a:pt x="1475" y="1402"/>
                </a:cubicBezTo>
                <a:cubicBezTo>
                  <a:pt x="1474" y="1406"/>
                  <a:pt x="1474" y="1427"/>
                  <a:pt x="1474" y="1446"/>
                </a:cubicBezTo>
                <a:cubicBezTo>
                  <a:pt x="1475" y="1532"/>
                  <a:pt x="1472" y="1569"/>
                  <a:pt x="1461" y="1600"/>
                </a:cubicBezTo>
                <a:cubicBezTo>
                  <a:pt x="1457" y="1613"/>
                  <a:pt x="1452" y="1647"/>
                  <a:pt x="1453" y="1661"/>
                </a:cubicBezTo>
                <a:cubicBezTo>
                  <a:pt x="1453" y="1669"/>
                  <a:pt x="1452" y="1687"/>
                  <a:pt x="1451" y="1700"/>
                </a:cubicBezTo>
                <a:lnTo>
                  <a:pt x="1449" y="1710"/>
                </a:lnTo>
                <a:cubicBezTo>
                  <a:pt x="1442" y="1776"/>
                  <a:pt x="1439" y="1832"/>
                  <a:pt x="1442" y="1878"/>
                </a:cubicBezTo>
                <a:lnTo>
                  <a:pt x="1442" y="1885"/>
                </a:lnTo>
                <a:cubicBezTo>
                  <a:pt x="1443" y="1892"/>
                  <a:pt x="1443" y="1899"/>
                  <a:pt x="1443" y="1905"/>
                </a:cubicBezTo>
                <a:cubicBezTo>
                  <a:pt x="1441" y="1892"/>
                  <a:pt x="1438" y="1877"/>
                  <a:pt x="1437" y="1864"/>
                </a:cubicBezTo>
                <a:cubicBezTo>
                  <a:pt x="1432" y="1832"/>
                  <a:pt x="1424" y="1702"/>
                  <a:pt x="1424" y="1663"/>
                </a:cubicBezTo>
                <a:cubicBezTo>
                  <a:pt x="1425" y="1570"/>
                  <a:pt x="1425" y="1566"/>
                  <a:pt x="1419" y="1550"/>
                </a:cubicBezTo>
                <a:cubicBezTo>
                  <a:pt x="1416" y="1541"/>
                  <a:pt x="1408" y="1519"/>
                  <a:pt x="1402" y="1502"/>
                </a:cubicBezTo>
                <a:cubicBezTo>
                  <a:pt x="1396" y="1484"/>
                  <a:pt x="1387" y="1460"/>
                  <a:pt x="1383" y="1449"/>
                </a:cubicBezTo>
                <a:cubicBezTo>
                  <a:pt x="1379" y="1437"/>
                  <a:pt x="1375" y="1427"/>
                  <a:pt x="1375" y="1426"/>
                </a:cubicBezTo>
                <a:cubicBezTo>
                  <a:pt x="1374" y="1423"/>
                  <a:pt x="1366" y="1404"/>
                  <a:pt x="1361" y="1392"/>
                </a:cubicBezTo>
                <a:cubicBezTo>
                  <a:pt x="1335" y="1326"/>
                  <a:pt x="1333" y="1317"/>
                  <a:pt x="1323" y="1266"/>
                </a:cubicBezTo>
                <a:cubicBezTo>
                  <a:pt x="1318" y="1236"/>
                  <a:pt x="1311" y="1127"/>
                  <a:pt x="1313" y="1087"/>
                </a:cubicBezTo>
                <a:cubicBezTo>
                  <a:pt x="1315" y="1014"/>
                  <a:pt x="1340" y="937"/>
                  <a:pt x="1403" y="813"/>
                </a:cubicBezTo>
                <a:cubicBezTo>
                  <a:pt x="1462" y="698"/>
                  <a:pt x="1481" y="662"/>
                  <a:pt x="1512" y="608"/>
                </a:cubicBezTo>
                <a:cubicBezTo>
                  <a:pt x="1563" y="522"/>
                  <a:pt x="1572" y="504"/>
                  <a:pt x="1608" y="422"/>
                </a:cubicBezTo>
                <a:cubicBezTo>
                  <a:pt x="1642" y="345"/>
                  <a:pt x="1659" y="302"/>
                  <a:pt x="1667" y="275"/>
                </a:cubicBezTo>
                <a:cubicBezTo>
                  <a:pt x="1681" y="226"/>
                  <a:pt x="1702" y="119"/>
                  <a:pt x="1706" y="80"/>
                </a:cubicBezTo>
                <a:cubicBezTo>
                  <a:pt x="1706" y="76"/>
                  <a:pt x="1706" y="73"/>
                  <a:pt x="1707" y="70"/>
                </a:cubicBezTo>
                <a:cubicBezTo>
                  <a:pt x="1708" y="75"/>
                  <a:pt x="1709" y="82"/>
                  <a:pt x="1709" y="90"/>
                </a:cubicBezTo>
                <a:cubicBezTo>
                  <a:pt x="1712" y="108"/>
                  <a:pt x="1715" y="133"/>
                  <a:pt x="1718" y="146"/>
                </a:cubicBezTo>
                <a:cubicBezTo>
                  <a:pt x="1720" y="158"/>
                  <a:pt x="1723" y="175"/>
                  <a:pt x="1724" y="183"/>
                </a:cubicBezTo>
                <a:cubicBezTo>
                  <a:pt x="1726" y="191"/>
                  <a:pt x="1731" y="220"/>
                  <a:pt x="1736" y="245"/>
                </a:cubicBezTo>
                <a:cubicBezTo>
                  <a:pt x="1760" y="376"/>
                  <a:pt x="1771" y="495"/>
                  <a:pt x="1767" y="563"/>
                </a:cubicBezTo>
                <a:cubicBezTo>
                  <a:pt x="1764" y="621"/>
                  <a:pt x="1751" y="686"/>
                  <a:pt x="1730" y="753"/>
                </a:cubicBezTo>
                <a:cubicBezTo>
                  <a:pt x="1716" y="796"/>
                  <a:pt x="1685" y="915"/>
                  <a:pt x="1677" y="952"/>
                </a:cubicBezTo>
                <a:cubicBezTo>
                  <a:pt x="1663" y="1019"/>
                  <a:pt x="1661" y="1048"/>
                  <a:pt x="1667" y="1158"/>
                </a:cubicBezTo>
                <a:cubicBezTo>
                  <a:pt x="1670" y="1217"/>
                  <a:pt x="1671" y="1262"/>
                  <a:pt x="1671" y="1265"/>
                </a:cubicBezTo>
                <a:cubicBezTo>
                  <a:pt x="1670" y="1270"/>
                  <a:pt x="1669" y="1284"/>
                  <a:pt x="1669" y="1297"/>
                </a:cubicBezTo>
                <a:cubicBezTo>
                  <a:pt x="1668" y="1349"/>
                  <a:pt x="1649" y="1443"/>
                  <a:pt x="1630" y="1484"/>
                </a:cubicBezTo>
                <a:cubicBezTo>
                  <a:pt x="1626" y="1494"/>
                  <a:pt x="1616" y="1512"/>
                  <a:pt x="1609" y="1524"/>
                </a:cubicBezTo>
                <a:cubicBezTo>
                  <a:pt x="1605" y="1533"/>
                  <a:pt x="1597" y="1547"/>
                  <a:pt x="1596" y="1549"/>
                </a:cubicBezTo>
                <a:cubicBezTo>
                  <a:pt x="1595" y="1551"/>
                  <a:pt x="1587" y="1565"/>
                  <a:pt x="1577" y="1583"/>
                </a:cubicBezTo>
                <a:cubicBezTo>
                  <a:pt x="1551" y="1628"/>
                  <a:pt x="1539" y="1656"/>
                  <a:pt x="1523" y="1704"/>
                </a:cubicBezTo>
                <a:cubicBezTo>
                  <a:pt x="1507" y="1754"/>
                  <a:pt x="1504" y="1771"/>
                  <a:pt x="1499" y="1820"/>
                </a:cubicBezTo>
                <a:cubicBezTo>
                  <a:pt x="1496" y="1853"/>
                  <a:pt x="1494" y="1859"/>
                  <a:pt x="1478" y="1895"/>
                </a:cubicBezTo>
                <a:lnTo>
                  <a:pt x="1466" y="1922"/>
                </a:lnTo>
                <a:lnTo>
                  <a:pt x="1466" y="1911"/>
                </a:lnTo>
                <a:cubicBezTo>
                  <a:pt x="1462" y="1864"/>
                  <a:pt x="1461" y="1835"/>
                  <a:pt x="1463" y="1806"/>
                </a:cubicBezTo>
                <a:moveTo>
                  <a:pt x="374" y="2704"/>
                </a:moveTo>
                <a:cubicBezTo>
                  <a:pt x="374" y="2708"/>
                  <a:pt x="373" y="2721"/>
                  <a:pt x="370" y="2734"/>
                </a:cubicBezTo>
                <a:cubicBezTo>
                  <a:pt x="368" y="2746"/>
                  <a:pt x="365" y="2768"/>
                  <a:pt x="364" y="2783"/>
                </a:cubicBezTo>
                <a:cubicBezTo>
                  <a:pt x="362" y="2817"/>
                  <a:pt x="361" y="2825"/>
                  <a:pt x="359" y="2834"/>
                </a:cubicBezTo>
                <a:cubicBezTo>
                  <a:pt x="357" y="2838"/>
                  <a:pt x="354" y="2852"/>
                  <a:pt x="351" y="2864"/>
                </a:cubicBezTo>
                <a:cubicBezTo>
                  <a:pt x="348" y="2876"/>
                  <a:pt x="344" y="2893"/>
                  <a:pt x="343" y="2899"/>
                </a:cubicBezTo>
                <a:cubicBezTo>
                  <a:pt x="339" y="2912"/>
                  <a:pt x="331" y="2946"/>
                  <a:pt x="330" y="2951"/>
                </a:cubicBezTo>
                <a:cubicBezTo>
                  <a:pt x="322" y="3000"/>
                  <a:pt x="306" y="3073"/>
                  <a:pt x="296" y="3111"/>
                </a:cubicBezTo>
                <a:cubicBezTo>
                  <a:pt x="289" y="3135"/>
                  <a:pt x="282" y="3164"/>
                  <a:pt x="281" y="3169"/>
                </a:cubicBezTo>
                <a:cubicBezTo>
                  <a:pt x="281" y="3174"/>
                  <a:pt x="280" y="3178"/>
                  <a:pt x="280" y="3179"/>
                </a:cubicBezTo>
                <a:cubicBezTo>
                  <a:pt x="278" y="3182"/>
                  <a:pt x="276" y="3204"/>
                  <a:pt x="276" y="3206"/>
                </a:cubicBezTo>
                <a:cubicBezTo>
                  <a:pt x="275" y="3219"/>
                  <a:pt x="274" y="3234"/>
                  <a:pt x="273" y="3238"/>
                </a:cubicBezTo>
                <a:cubicBezTo>
                  <a:pt x="269" y="3284"/>
                  <a:pt x="269" y="3308"/>
                  <a:pt x="272" y="3364"/>
                </a:cubicBezTo>
                <a:cubicBezTo>
                  <a:pt x="275" y="3426"/>
                  <a:pt x="277" y="3442"/>
                  <a:pt x="289" y="3521"/>
                </a:cubicBezTo>
                <a:cubicBezTo>
                  <a:pt x="294" y="3552"/>
                  <a:pt x="305" y="3603"/>
                  <a:pt x="312" y="3626"/>
                </a:cubicBezTo>
                <a:cubicBezTo>
                  <a:pt x="320" y="3653"/>
                  <a:pt x="326" y="3688"/>
                  <a:pt x="328" y="3714"/>
                </a:cubicBezTo>
                <a:cubicBezTo>
                  <a:pt x="329" y="3722"/>
                  <a:pt x="329" y="3729"/>
                  <a:pt x="330" y="3734"/>
                </a:cubicBezTo>
                <a:cubicBezTo>
                  <a:pt x="310" y="3705"/>
                  <a:pt x="246" y="3595"/>
                  <a:pt x="232" y="3564"/>
                </a:cubicBezTo>
                <a:cubicBezTo>
                  <a:pt x="218" y="3531"/>
                  <a:pt x="188" y="3451"/>
                  <a:pt x="175" y="3408"/>
                </a:cubicBezTo>
                <a:lnTo>
                  <a:pt x="164" y="3375"/>
                </a:lnTo>
                <a:lnTo>
                  <a:pt x="159" y="3263"/>
                </a:lnTo>
                <a:cubicBezTo>
                  <a:pt x="156" y="3198"/>
                  <a:pt x="154" y="3150"/>
                  <a:pt x="154" y="3147"/>
                </a:cubicBezTo>
                <a:cubicBezTo>
                  <a:pt x="155" y="3142"/>
                  <a:pt x="154" y="3140"/>
                  <a:pt x="152" y="3139"/>
                </a:cubicBezTo>
                <a:cubicBezTo>
                  <a:pt x="153" y="3139"/>
                  <a:pt x="154" y="3138"/>
                  <a:pt x="154" y="3137"/>
                </a:cubicBezTo>
                <a:cubicBezTo>
                  <a:pt x="155" y="3134"/>
                  <a:pt x="155" y="3129"/>
                  <a:pt x="154" y="3127"/>
                </a:cubicBezTo>
                <a:cubicBezTo>
                  <a:pt x="152" y="3123"/>
                  <a:pt x="150" y="3124"/>
                  <a:pt x="149" y="3124"/>
                </a:cubicBezTo>
                <a:cubicBezTo>
                  <a:pt x="145" y="3125"/>
                  <a:pt x="146" y="3129"/>
                  <a:pt x="146" y="3132"/>
                </a:cubicBezTo>
                <a:cubicBezTo>
                  <a:pt x="146" y="3134"/>
                  <a:pt x="146" y="3138"/>
                  <a:pt x="148" y="3139"/>
                </a:cubicBezTo>
                <a:lnTo>
                  <a:pt x="148" y="3140"/>
                </a:lnTo>
                <a:cubicBezTo>
                  <a:pt x="146" y="3141"/>
                  <a:pt x="142" y="3144"/>
                  <a:pt x="139" y="3219"/>
                </a:cubicBezTo>
                <a:cubicBezTo>
                  <a:pt x="138" y="3265"/>
                  <a:pt x="138" y="3312"/>
                  <a:pt x="140" y="3342"/>
                </a:cubicBezTo>
                <a:cubicBezTo>
                  <a:pt x="143" y="3385"/>
                  <a:pt x="144" y="3390"/>
                  <a:pt x="169" y="3461"/>
                </a:cubicBezTo>
                <a:cubicBezTo>
                  <a:pt x="181" y="3498"/>
                  <a:pt x="193" y="3528"/>
                  <a:pt x="205" y="3556"/>
                </a:cubicBezTo>
                <a:cubicBezTo>
                  <a:pt x="187" y="3520"/>
                  <a:pt x="167" y="3484"/>
                  <a:pt x="136" y="3434"/>
                </a:cubicBezTo>
                <a:cubicBezTo>
                  <a:pt x="80" y="3341"/>
                  <a:pt x="72" y="3305"/>
                  <a:pt x="85" y="3190"/>
                </a:cubicBezTo>
                <a:cubicBezTo>
                  <a:pt x="86" y="3186"/>
                  <a:pt x="87" y="3167"/>
                  <a:pt x="89" y="3147"/>
                </a:cubicBezTo>
                <a:cubicBezTo>
                  <a:pt x="92" y="3102"/>
                  <a:pt x="99" y="3053"/>
                  <a:pt x="103" y="3043"/>
                </a:cubicBezTo>
                <a:cubicBezTo>
                  <a:pt x="105" y="3039"/>
                  <a:pt x="107" y="3033"/>
                  <a:pt x="107" y="3030"/>
                </a:cubicBezTo>
                <a:cubicBezTo>
                  <a:pt x="107" y="3025"/>
                  <a:pt x="125" y="2980"/>
                  <a:pt x="138" y="2954"/>
                </a:cubicBezTo>
                <a:cubicBezTo>
                  <a:pt x="170" y="2891"/>
                  <a:pt x="197" y="2856"/>
                  <a:pt x="285" y="2764"/>
                </a:cubicBezTo>
                <a:cubicBezTo>
                  <a:pt x="315" y="2733"/>
                  <a:pt x="354" y="2691"/>
                  <a:pt x="372" y="2672"/>
                </a:cubicBezTo>
                <a:cubicBezTo>
                  <a:pt x="378" y="2665"/>
                  <a:pt x="383" y="2660"/>
                  <a:pt x="387" y="2656"/>
                </a:cubicBezTo>
                <a:cubicBezTo>
                  <a:pt x="382" y="2666"/>
                  <a:pt x="379" y="2678"/>
                  <a:pt x="379" y="2687"/>
                </a:cubicBezTo>
                <a:cubicBezTo>
                  <a:pt x="379" y="2689"/>
                  <a:pt x="378" y="2691"/>
                  <a:pt x="378" y="2691"/>
                </a:cubicBezTo>
                <a:cubicBezTo>
                  <a:pt x="375" y="2693"/>
                  <a:pt x="374" y="2700"/>
                  <a:pt x="374" y="2704"/>
                </a:cubicBezTo>
                <a:moveTo>
                  <a:pt x="384" y="2825"/>
                </a:moveTo>
                <a:cubicBezTo>
                  <a:pt x="385" y="2814"/>
                  <a:pt x="387" y="2796"/>
                  <a:pt x="387" y="2785"/>
                </a:cubicBezTo>
                <a:cubicBezTo>
                  <a:pt x="387" y="2775"/>
                  <a:pt x="390" y="2755"/>
                  <a:pt x="392" y="2741"/>
                </a:cubicBezTo>
                <a:cubicBezTo>
                  <a:pt x="395" y="2726"/>
                  <a:pt x="397" y="2711"/>
                  <a:pt x="398" y="2707"/>
                </a:cubicBezTo>
                <a:cubicBezTo>
                  <a:pt x="400" y="2692"/>
                  <a:pt x="403" y="2679"/>
                  <a:pt x="405" y="2676"/>
                </a:cubicBezTo>
                <a:cubicBezTo>
                  <a:pt x="407" y="2675"/>
                  <a:pt x="409" y="2672"/>
                  <a:pt x="409" y="2669"/>
                </a:cubicBezTo>
                <a:cubicBezTo>
                  <a:pt x="409" y="2667"/>
                  <a:pt x="411" y="2662"/>
                  <a:pt x="415" y="2656"/>
                </a:cubicBezTo>
                <a:cubicBezTo>
                  <a:pt x="419" y="2650"/>
                  <a:pt x="428" y="2635"/>
                  <a:pt x="435" y="2622"/>
                </a:cubicBezTo>
                <a:cubicBezTo>
                  <a:pt x="442" y="2608"/>
                  <a:pt x="449" y="2598"/>
                  <a:pt x="450" y="2596"/>
                </a:cubicBezTo>
                <a:cubicBezTo>
                  <a:pt x="456" y="2590"/>
                  <a:pt x="481" y="2555"/>
                  <a:pt x="489" y="2542"/>
                </a:cubicBezTo>
                <a:cubicBezTo>
                  <a:pt x="505" y="2515"/>
                  <a:pt x="553" y="2477"/>
                  <a:pt x="594" y="2460"/>
                </a:cubicBezTo>
                <a:cubicBezTo>
                  <a:pt x="658" y="2433"/>
                  <a:pt x="774" y="2419"/>
                  <a:pt x="859" y="2429"/>
                </a:cubicBezTo>
                <a:cubicBezTo>
                  <a:pt x="896" y="2433"/>
                  <a:pt x="939" y="2443"/>
                  <a:pt x="985" y="2457"/>
                </a:cubicBezTo>
                <a:cubicBezTo>
                  <a:pt x="1005" y="2464"/>
                  <a:pt x="1030" y="2473"/>
                  <a:pt x="1051" y="2482"/>
                </a:cubicBezTo>
                <a:cubicBezTo>
                  <a:pt x="988" y="2463"/>
                  <a:pt x="933" y="2458"/>
                  <a:pt x="853" y="2462"/>
                </a:cubicBezTo>
                <a:cubicBezTo>
                  <a:pt x="794" y="2465"/>
                  <a:pt x="776" y="2468"/>
                  <a:pt x="731" y="2483"/>
                </a:cubicBezTo>
                <a:cubicBezTo>
                  <a:pt x="697" y="2494"/>
                  <a:pt x="682" y="2501"/>
                  <a:pt x="636" y="2528"/>
                </a:cubicBezTo>
                <a:cubicBezTo>
                  <a:pt x="626" y="2533"/>
                  <a:pt x="618" y="2538"/>
                  <a:pt x="612" y="2542"/>
                </a:cubicBezTo>
                <a:cubicBezTo>
                  <a:pt x="605" y="2546"/>
                  <a:pt x="602" y="2549"/>
                  <a:pt x="603" y="2552"/>
                </a:cubicBezTo>
                <a:cubicBezTo>
                  <a:pt x="605" y="2556"/>
                  <a:pt x="607" y="2555"/>
                  <a:pt x="628" y="2545"/>
                </a:cubicBezTo>
                <a:cubicBezTo>
                  <a:pt x="654" y="2531"/>
                  <a:pt x="723" y="2503"/>
                  <a:pt x="756" y="2494"/>
                </a:cubicBezTo>
                <a:cubicBezTo>
                  <a:pt x="798" y="2482"/>
                  <a:pt x="914" y="2479"/>
                  <a:pt x="970" y="2488"/>
                </a:cubicBezTo>
                <a:cubicBezTo>
                  <a:pt x="1007" y="2494"/>
                  <a:pt x="1007" y="2494"/>
                  <a:pt x="1014" y="2496"/>
                </a:cubicBezTo>
                <a:cubicBezTo>
                  <a:pt x="1016" y="2497"/>
                  <a:pt x="1030" y="2501"/>
                  <a:pt x="1043" y="2504"/>
                </a:cubicBezTo>
                <a:cubicBezTo>
                  <a:pt x="1083" y="2515"/>
                  <a:pt x="1132" y="2532"/>
                  <a:pt x="1155" y="2541"/>
                </a:cubicBezTo>
                <a:cubicBezTo>
                  <a:pt x="1151" y="2541"/>
                  <a:pt x="1146" y="2540"/>
                  <a:pt x="1140" y="2540"/>
                </a:cubicBezTo>
                <a:cubicBezTo>
                  <a:pt x="1099" y="2536"/>
                  <a:pt x="1067" y="2536"/>
                  <a:pt x="1045" y="2541"/>
                </a:cubicBezTo>
                <a:cubicBezTo>
                  <a:pt x="1009" y="2548"/>
                  <a:pt x="1001" y="2550"/>
                  <a:pt x="996" y="2552"/>
                </a:cubicBezTo>
                <a:cubicBezTo>
                  <a:pt x="993" y="2553"/>
                  <a:pt x="987" y="2555"/>
                  <a:pt x="983" y="2555"/>
                </a:cubicBezTo>
                <a:cubicBezTo>
                  <a:pt x="973" y="2557"/>
                  <a:pt x="936" y="2570"/>
                  <a:pt x="912" y="2579"/>
                </a:cubicBezTo>
                <a:cubicBezTo>
                  <a:pt x="894" y="2586"/>
                  <a:pt x="887" y="2586"/>
                  <a:pt x="840" y="2583"/>
                </a:cubicBezTo>
                <a:cubicBezTo>
                  <a:pt x="805" y="2581"/>
                  <a:pt x="752" y="2588"/>
                  <a:pt x="692" y="2603"/>
                </a:cubicBezTo>
                <a:cubicBezTo>
                  <a:pt x="602" y="2625"/>
                  <a:pt x="502" y="2682"/>
                  <a:pt x="449" y="2743"/>
                </a:cubicBezTo>
                <a:cubicBezTo>
                  <a:pt x="418" y="2778"/>
                  <a:pt x="395" y="2810"/>
                  <a:pt x="385" y="2829"/>
                </a:cubicBezTo>
                <a:cubicBezTo>
                  <a:pt x="384" y="2830"/>
                  <a:pt x="383" y="2831"/>
                  <a:pt x="383" y="2833"/>
                </a:cubicBezTo>
                <a:cubicBezTo>
                  <a:pt x="383" y="2830"/>
                  <a:pt x="383" y="2828"/>
                  <a:pt x="384" y="2825"/>
                </a:cubicBezTo>
                <a:moveTo>
                  <a:pt x="1225" y="3657"/>
                </a:moveTo>
                <a:cubicBezTo>
                  <a:pt x="1216" y="3641"/>
                  <a:pt x="1202" y="3602"/>
                  <a:pt x="1193" y="3571"/>
                </a:cubicBezTo>
                <a:cubicBezTo>
                  <a:pt x="1188" y="3551"/>
                  <a:pt x="1180" y="3531"/>
                  <a:pt x="1173" y="3517"/>
                </a:cubicBezTo>
                <a:cubicBezTo>
                  <a:pt x="1172" y="3513"/>
                  <a:pt x="1165" y="3499"/>
                  <a:pt x="1157" y="3485"/>
                </a:cubicBezTo>
                <a:cubicBezTo>
                  <a:pt x="1139" y="3448"/>
                  <a:pt x="1121" y="3422"/>
                  <a:pt x="1103" y="3404"/>
                </a:cubicBezTo>
                <a:cubicBezTo>
                  <a:pt x="1092" y="3394"/>
                  <a:pt x="1089" y="3393"/>
                  <a:pt x="1087" y="3395"/>
                </a:cubicBezTo>
                <a:cubicBezTo>
                  <a:pt x="1084" y="3397"/>
                  <a:pt x="1086" y="3400"/>
                  <a:pt x="1088" y="3402"/>
                </a:cubicBezTo>
                <a:cubicBezTo>
                  <a:pt x="1128" y="3458"/>
                  <a:pt x="1163" y="3529"/>
                  <a:pt x="1171" y="3571"/>
                </a:cubicBezTo>
                <a:cubicBezTo>
                  <a:pt x="1174" y="3589"/>
                  <a:pt x="1186" y="3626"/>
                  <a:pt x="1194" y="3641"/>
                </a:cubicBezTo>
                <a:cubicBezTo>
                  <a:pt x="1196" y="3646"/>
                  <a:pt x="1201" y="3657"/>
                  <a:pt x="1206" y="3665"/>
                </a:cubicBezTo>
                <a:cubicBezTo>
                  <a:pt x="1217" y="3690"/>
                  <a:pt x="1304" y="3813"/>
                  <a:pt x="1326" y="3836"/>
                </a:cubicBezTo>
                <a:cubicBezTo>
                  <a:pt x="1336" y="3846"/>
                  <a:pt x="1399" y="3891"/>
                  <a:pt x="1423" y="3905"/>
                </a:cubicBezTo>
                <a:cubicBezTo>
                  <a:pt x="1425" y="3906"/>
                  <a:pt x="1426" y="3907"/>
                  <a:pt x="1427" y="3908"/>
                </a:cubicBezTo>
                <a:cubicBezTo>
                  <a:pt x="1394" y="3898"/>
                  <a:pt x="1362" y="3890"/>
                  <a:pt x="1336" y="3885"/>
                </a:cubicBezTo>
                <a:cubicBezTo>
                  <a:pt x="1301" y="3879"/>
                  <a:pt x="1287" y="3874"/>
                  <a:pt x="1271" y="3863"/>
                </a:cubicBezTo>
                <a:cubicBezTo>
                  <a:pt x="1263" y="3857"/>
                  <a:pt x="1239" y="3827"/>
                  <a:pt x="1216" y="3794"/>
                </a:cubicBezTo>
                <a:cubicBezTo>
                  <a:pt x="1211" y="3787"/>
                  <a:pt x="1196" y="3766"/>
                  <a:pt x="1181" y="3747"/>
                </a:cubicBezTo>
                <a:cubicBezTo>
                  <a:pt x="1155" y="3713"/>
                  <a:pt x="1129" y="3669"/>
                  <a:pt x="1106" y="3623"/>
                </a:cubicBezTo>
                <a:cubicBezTo>
                  <a:pt x="1077" y="3563"/>
                  <a:pt x="1037" y="3497"/>
                  <a:pt x="1013" y="3469"/>
                </a:cubicBezTo>
                <a:cubicBezTo>
                  <a:pt x="990" y="3442"/>
                  <a:pt x="956" y="3419"/>
                  <a:pt x="937" y="3417"/>
                </a:cubicBezTo>
                <a:cubicBezTo>
                  <a:pt x="933" y="3417"/>
                  <a:pt x="930" y="3417"/>
                  <a:pt x="929" y="3416"/>
                </a:cubicBezTo>
                <a:cubicBezTo>
                  <a:pt x="928" y="3415"/>
                  <a:pt x="927" y="3410"/>
                  <a:pt x="926" y="3405"/>
                </a:cubicBezTo>
                <a:cubicBezTo>
                  <a:pt x="921" y="3376"/>
                  <a:pt x="937" y="3326"/>
                  <a:pt x="962" y="3297"/>
                </a:cubicBezTo>
                <a:cubicBezTo>
                  <a:pt x="965" y="3293"/>
                  <a:pt x="970" y="3287"/>
                  <a:pt x="972" y="3282"/>
                </a:cubicBezTo>
                <a:cubicBezTo>
                  <a:pt x="976" y="3275"/>
                  <a:pt x="1003" y="3253"/>
                  <a:pt x="1018" y="3246"/>
                </a:cubicBezTo>
                <a:cubicBezTo>
                  <a:pt x="1023" y="3243"/>
                  <a:pt x="1036" y="3241"/>
                  <a:pt x="1048" y="3240"/>
                </a:cubicBezTo>
                <a:cubicBezTo>
                  <a:pt x="1053" y="3240"/>
                  <a:pt x="1057" y="3239"/>
                  <a:pt x="1060" y="3239"/>
                </a:cubicBezTo>
                <a:cubicBezTo>
                  <a:pt x="1070" y="3239"/>
                  <a:pt x="1076" y="3241"/>
                  <a:pt x="1085" y="3245"/>
                </a:cubicBezTo>
                <a:cubicBezTo>
                  <a:pt x="1110" y="3255"/>
                  <a:pt x="1148" y="3289"/>
                  <a:pt x="1169" y="3319"/>
                </a:cubicBezTo>
                <a:cubicBezTo>
                  <a:pt x="1204" y="3368"/>
                  <a:pt x="1235" y="3437"/>
                  <a:pt x="1253" y="3509"/>
                </a:cubicBezTo>
                <a:cubicBezTo>
                  <a:pt x="1255" y="3516"/>
                  <a:pt x="1262" y="3541"/>
                  <a:pt x="1263" y="3543"/>
                </a:cubicBezTo>
                <a:lnTo>
                  <a:pt x="1263" y="3542"/>
                </a:lnTo>
                <a:cubicBezTo>
                  <a:pt x="1264" y="3544"/>
                  <a:pt x="1268" y="3559"/>
                  <a:pt x="1274" y="3582"/>
                </a:cubicBezTo>
                <a:cubicBezTo>
                  <a:pt x="1287" y="3633"/>
                  <a:pt x="1294" y="3654"/>
                  <a:pt x="1305" y="3680"/>
                </a:cubicBezTo>
                <a:cubicBezTo>
                  <a:pt x="1311" y="3692"/>
                  <a:pt x="1319" y="3712"/>
                  <a:pt x="1325" y="3724"/>
                </a:cubicBezTo>
                <a:cubicBezTo>
                  <a:pt x="1343" y="3765"/>
                  <a:pt x="1386" y="3833"/>
                  <a:pt x="1397" y="3841"/>
                </a:cubicBezTo>
                <a:cubicBezTo>
                  <a:pt x="1398" y="3842"/>
                  <a:pt x="1405" y="3851"/>
                  <a:pt x="1416" y="3863"/>
                </a:cubicBezTo>
                <a:cubicBezTo>
                  <a:pt x="1421" y="3870"/>
                  <a:pt x="1427" y="3878"/>
                  <a:pt x="1433" y="3884"/>
                </a:cubicBezTo>
                <a:cubicBezTo>
                  <a:pt x="1428" y="3881"/>
                  <a:pt x="1423" y="3878"/>
                  <a:pt x="1418" y="3875"/>
                </a:cubicBezTo>
                <a:cubicBezTo>
                  <a:pt x="1397" y="3862"/>
                  <a:pt x="1355" y="3831"/>
                  <a:pt x="1342" y="3818"/>
                </a:cubicBezTo>
                <a:cubicBezTo>
                  <a:pt x="1325" y="3803"/>
                  <a:pt x="1248" y="3695"/>
                  <a:pt x="1225" y="3657"/>
                </a:cubicBezTo>
                <a:moveTo>
                  <a:pt x="798" y="3660"/>
                </a:moveTo>
                <a:cubicBezTo>
                  <a:pt x="799" y="3649"/>
                  <a:pt x="800" y="3614"/>
                  <a:pt x="801" y="3581"/>
                </a:cubicBezTo>
                <a:cubicBezTo>
                  <a:pt x="802" y="3492"/>
                  <a:pt x="807" y="3459"/>
                  <a:pt x="828" y="3403"/>
                </a:cubicBezTo>
                <a:cubicBezTo>
                  <a:pt x="838" y="3376"/>
                  <a:pt x="837" y="3375"/>
                  <a:pt x="836" y="3373"/>
                </a:cubicBezTo>
                <a:lnTo>
                  <a:pt x="835" y="3372"/>
                </a:lnTo>
                <a:lnTo>
                  <a:pt x="833" y="3372"/>
                </a:lnTo>
                <a:cubicBezTo>
                  <a:pt x="831" y="3372"/>
                  <a:pt x="829" y="3372"/>
                  <a:pt x="815" y="3400"/>
                </a:cubicBezTo>
                <a:cubicBezTo>
                  <a:pt x="807" y="3416"/>
                  <a:pt x="800" y="3432"/>
                  <a:pt x="797" y="3441"/>
                </a:cubicBezTo>
                <a:cubicBezTo>
                  <a:pt x="783" y="3481"/>
                  <a:pt x="779" y="3516"/>
                  <a:pt x="778" y="3587"/>
                </a:cubicBezTo>
                <a:cubicBezTo>
                  <a:pt x="778" y="3611"/>
                  <a:pt x="777" y="3640"/>
                  <a:pt x="776" y="3649"/>
                </a:cubicBezTo>
                <a:cubicBezTo>
                  <a:pt x="775" y="3659"/>
                  <a:pt x="775" y="3697"/>
                  <a:pt x="776" y="3732"/>
                </a:cubicBezTo>
                <a:lnTo>
                  <a:pt x="777" y="3777"/>
                </a:lnTo>
                <a:lnTo>
                  <a:pt x="769" y="3756"/>
                </a:lnTo>
                <a:cubicBezTo>
                  <a:pt x="737" y="3674"/>
                  <a:pt x="720" y="3616"/>
                  <a:pt x="721" y="3593"/>
                </a:cubicBezTo>
                <a:cubicBezTo>
                  <a:pt x="721" y="3587"/>
                  <a:pt x="722" y="3572"/>
                  <a:pt x="722" y="3561"/>
                </a:cubicBezTo>
                <a:cubicBezTo>
                  <a:pt x="722" y="3549"/>
                  <a:pt x="723" y="3538"/>
                  <a:pt x="724" y="3535"/>
                </a:cubicBezTo>
                <a:cubicBezTo>
                  <a:pt x="726" y="3531"/>
                  <a:pt x="727" y="3522"/>
                  <a:pt x="728" y="3514"/>
                </a:cubicBezTo>
                <a:cubicBezTo>
                  <a:pt x="729" y="3496"/>
                  <a:pt x="740" y="3452"/>
                  <a:pt x="747" y="3436"/>
                </a:cubicBezTo>
                <a:cubicBezTo>
                  <a:pt x="761" y="3404"/>
                  <a:pt x="823" y="3323"/>
                  <a:pt x="849" y="3304"/>
                </a:cubicBezTo>
                <a:cubicBezTo>
                  <a:pt x="869" y="3289"/>
                  <a:pt x="925" y="3257"/>
                  <a:pt x="938" y="3253"/>
                </a:cubicBezTo>
                <a:cubicBezTo>
                  <a:pt x="944" y="3251"/>
                  <a:pt x="956" y="3249"/>
                  <a:pt x="965" y="3248"/>
                </a:cubicBezTo>
                <a:lnTo>
                  <a:pt x="974" y="3247"/>
                </a:lnTo>
                <a:lnTo>
                  <a:pt x="960" y="3263"/>
                </a:lnTo>
                <a:cubicBezTo>
                  <a:pt x="930" y="3298"/>
                  <a:pt x="912" y="3334"/>
                  <a:pt x="905" y="3367"/>
                </a:cubicBezTo>
                <a:cubicBezTo>
                  <a:pt x="902" y="3387"/>
                  <a:pt x="904" y="3421"/>
                  <a:pt x="911" y="3449"/>
                </a:cubicBezTo>
                <a:cubicBezTo>
                  <a:pt x="920" y="3482"/>
                  <a:pt x="920" y="3514"/>
                  <a:pt x="911" y="3545"/>
                </a:cubicBezTo>
                <a:cubicBezTo>
                  <a:pt x="903" y="3573"/>
                  <a:pt x="877" y="3636"/>
                  <a:pt x="866" y="3654"/>
                </a:cubicBezTo>
                <a:cubicBezTo>
                  <a:pt x="855" y="3671"/>
                  <a:pt x="849" y="3686"/>
                  <a:pt x="832" y="3729"/>
                </a:cubicBezTo>
                <a:cubicBezTo>
                  <a:pt x="823" y="3751"/>
                  <a:pt x="809" y="3802"/>
                  <a:pt x="805" y="3827"/>
                </a:cubicBezTo>
                <a:cubicBezTo>
                  <a:pt x="801" y="3790"/>
                  <a:pt x="796" y="3680"/>
                  <a:pt x="798" y="3660"/>
                </a:cubicBezTo>
                <a:moveTo>
                  <a:pt x="1213" y="4363"/>
                </a:moveTo>
                <a:cubicBezTo>
                  <a:pt x="1204" y="4350"/>
                  <a:pt x="1201" y="4336"/>
                  <a:pt x="1202" y="4330"/>
                </a:cubicBezTo>
                <a:cubicBezTo>
                  <a:pt x="1202" y="4329"/>
                  <a:pt x="1202" y="4329"/>
                  <a:pt x="1203" y="4329"/>
                </a:cubicBezTo>
                <a:cubicBezTo>
                  <a:pt x="1204" y="4330"/>
                  <a:pt x="1205" y="4333"/>
                  <a:pt x="1207" y="4339"/>
                </a:cubicBezTo>
                <a:lnTo>
                  <a:pt x="1207" y="4339"/>
                </a:lnTo>
                <a:cubicBezTo>
                  <a:pt x="1209" y="4344"/>
                  <a:pt x="1211" y="4355"/>
                  <a:pt x="1213" y="4363"/>
                </a:cubicBezTo>
                <a:moveTo>
                  <a:pt x="959" y="5108"/>
                </a:moveTo>
                <a:cubicBezTo>
                  <a:pt x="972" y="5037"/>
                  <a:pt x="980" y="4985"/>
                  <a:pt x="984" y="4949"/>
                </a:cubicBezTo>
                <a:cubicBezTo>
                  <a:pt x="990" y="4895"/>
                  <a:pt x="998" y="4856"/>
                  <a:pt x="1013" y="4797"/>
                </a:cubicBezTo>
                <a:cubicBezTo>
                  <a:pt x="1020" y="4769"/>
                  <a:pt x="1027" y="4736"/>
                  <a:pt x="1028" y="4723"/>
                </a:cubicBezTo>
                <a:cubicBezTo>
                  <a:pt x="1029" y="4711"/>
                  <a:pt x="1028" y="4687"/>
                  <a:pt x="1026" y="4670"/>
                </a:cubicBezTo>
                <a:cubicBezTo>
                  <a:pt x="1024" y="4633"/>
                  <a:pt x="1021" y="4631"/>
                  <a:pt x="1020" y="4630"/>
                </a:cubicBezTo>
                <a:lnTo>
                  <a:pt x="1018" y="4629"/>
                </a:lnTo>
                <a:lnTo>
                  <a:pt x="1016" y="4629"/>
                </a:lnTo>
                <a:cubicBezTo>
                  <a:pt x="1014" y="4630"/>
                  <a:pt x="1013" y="4631"/>
                  <a:pt x="1012" y="4652"/>
                </a:cubicBezTo>
                <a:cubicBezTo>
                  <a:pt x="1010" y="4718"/>
                  <a:pt x="1009" y="4724"/>
                  <a:pt x="992" y="4788"/>
                </a:cubicBezTo>
                <a:cubicBezTo>
                  <a:pt x="975" y="4851"/>
                  <a:pt x="969" y="4881"/>
                  <a:pt x="963" y="4932"/>
                </a:cubicBezTo>
                <a:cubicBezTo>
                  <a:pt x="960" y="4961"/>
                  <a:pt x="959" y="4972"/>
                  <a:pt x="957" y="4981"/>
                </a:cubicBezTo>
                <a:cubicBezTo>
                  <a:pt x="953" y="5005"/>
                  <a:pt x="938" y="5097"/>
                  <a:pt x="937" y="5102"/>
                </a:cubicBezTo>
                <a:cubicBezTo>
                  <a:pt x="936" y="5105"/>
                  <a:pt x="935" y="5113"/>
                  <a:pt x="934" y="5120"/>
                </a:cubicBezTo>
                <a:cubicBezTo>
                  <a:pt x="933" y="5126"/>
                  <a:pt x="931" y="5135"/>
                  <a:pt x="930" y="5139"/>
                </a:cubicBezTo>
                <a:cubicBezTo>
                  <a:pt x="929" y="5142"/>
                  <a:pt x="928" y="5148"/>
                  <a:pt x="927" y="5154"/>
                </a:cubicBezTo>
                <a:cubicBezTo>
                  <a:pt x="927" y="5152"/>
                  <a:pt x="926" y="5148"/>
                  <a:pt x="926" y="5145"/>
                </a:cubicBezTo>
                <a:cubicBezTo>
                  <a:pt x="924" y="5127"/>
                  <a:pt x="921" y="5104"/>
                  <a:pt x="919" y="5094"/>
                </a:cubicBezTo>
                <a:cubicBezTo>
                  <a:pt x="916" y="5071"/>
                  <a:pt x="920" y="5029"/>
                  <a:pt x="933" y="4968"/>
                </a:cubicBezTo>
                <a:cubicBezTo>
                  <a:pt x="939" y="4940"/>
                  <a:pt x="946" y="4897"/>
                  <a:pt x="948" y="4873"/>
                </a:cubicBezTo>
                <a:cubicBezTo>
                  <a:pt x="954" y="4824"/>
                  <a:pt x="955" y="4739"/>
                  <a:pt x="950" y="4712"/>
                </a:cubicBezTo>
                <a:cubicBezTo>
                  <a:pt x="944" y="4675"/>
                  <a:pt x="928" y="4630"/>
                  <a:pt x="901" y="4577"/>
                </a:cubicBezTo>
                <a:cubicBezTo>
                  <a:pt x="892" y="4560"/>
                  <a:pt x="879" y="4534"/>
                  <a:pt x="871" y="4518"/>
                </a:cubicBezTo>
                <a:cubicBezTo>
                  <a:pt x="856" y="4487"/>
                  <a:pt x="843" y="4466"/>
                  <a:pt x="816" y="4426"/>
                </a:cubicBezTo>
                <a:cubicBezTo>
                  <a:pt x="801" y="4405"/>
                  <a:pt x="800" y="4402"/>
                  <a:pt x="798" y="4381"/>
                </a:cubicBezTo>
                <a:cubicBezTo>
                  <a:pt x="794" y="4349"/>
                  <a:pt x="797" y="4315"/>
                  <a:pt x="809" y="4274"/>
                </a:cubicBezTo>
                <a:cubicBezTo>
                  <a:pt x="822" y="4225"/>
                  <a:pt x="826" y="4200"/>
                  <a:pt x="823" y="4172"/>
                </a:cubicBezTo>
                <a:cubicBezTo>
                  <a:pt x="823" y="4168"/>
                  <a:pt x="823" y="4162"/>
                  <a:pt x="822" y="4157"/>
                </a:cubicBezTo>
                <a:cubicBezTo>
                  <a:pt x="828" y="4168"/>
                  <a:pt x="839" y="4187"/>
                  <a:pt x="849" y="4204"/>
                </a:cubicBezTo>
                <a:cubicBezTo>
                  <a:pt x="865" y="4233"/>
                  <a:pt x="885" y="4265"/>
                  <a:pt x="893" y="4275"/>
                </a:cubicBezTo>
                <a:cubicBezTo>
                  <a:pt x="911" y="4299"/>
                  <a:pt x="947" y="4337"/>
                  <a:pt x="976" y="4363"/>
                </a:cubicBezTo>
                <a:cubicBezTo>
                  <a:pt x="1001" y="4384"/>
                  <a:pt x="1001" y="4384"/>
                  <a:pt x="1014" y="4400"/>
                </a:cubicBezTo>
                <a:cubicBezTo>
                  <a:pt x="1041" y="4432"/>
                  <a:pt x="1069" y="4492"/>
                  <a:pt x="1077" y="4534"/>
                </a:cubicBezTo>
                <a:cubicBezTo>
                  <a:pt x="1078" y="4540"/>
                  <a:pt x="1082" y="4560"/>
                  <a:pt x="1086" y="4577"/>
                </a:cubicBezTo>
                <a:cubicBezTo>
                  <a:pt x="1093" y="4613"/>
                  <a:pt x="1095" y="4645"/>
                  <a:pt x="1092" y="4666"/>
                </a:cubicBezTo>
                <a:cubicBezTo>
                  <a:pt x="1090" y="4680"/>
                  <a:pt x="1084" y="4707"/>
                  <a:pt x="1071" y="4765"/>
                </a:cubicBezTo>
                <a:cubicBezTo>
                  <a:pt x="1066" y="4787"/>
                  <a:pt x="1040" y="4882"/>
                  <a:pt x="1026" y="4927"/>
                </a:cubicBezTo>
                <a:cubicBezTo>
                  <a:pt x="1021" y="4943"/>
                  <a:pt x="1013" y="4973"/>
                  <a:pt x="1006" y="4994"/>
                </a:cubicBezTo>
                <a:cubicBezTo>
                  <a:pt x="1000" y="5015"/>
                  <a:pt x="987" y="5055"/>
                  <a:pt x="977" y="5084"/>
                </a:cubicBezTo>
                <a:cubicBezTo>
                  <a:pt x="967" y="5112"/>
                  <a:pt x="954" y="5150"/>
                  <a:pt x="949" y="5171"/>
                </a:cubicBezTo>
                <a:cubicBezTo>
                  <a:pt x="951" y="5157"/>
                  <a:pt x="954" y="5138"/>
                  <a:pt x="959" y="5108"/>
                </a:cubicBezTo>
                <a:moveTo>
                  <a:pt x="595" y="5898"/>
                </a:moveTo>
                <a:cubicBezTo>
                  <a:pt x="592" y="5871"/>
                  <a:pt x="590" y="5824"/>
                  <a:pt x="588" y="5753"/>
                </a:cubicBezTo>
                <a:lnTo>
                  <a:pt x="587" y="5734"/>
                </a:lnTo>
                <a:cubicBezTo>
                  <a:pt x="585" y="5673"/>
                  <a:pt x="582" y="5620"/>
                  <a:pt x="578" y="5575"/>
                </a:cubicBezTo>
                <a:lnTo>
                  <a:pt x="577" y="5562"/>
                </a:lnTo>
                <a:cubicBezTo>
                  <a:pt x="571" y="5495"/>
                  <a:pt x="562" y="5440"/>
                  <a:pt x="550" y="5402"/>
                </a:cubicBezTo>
                <a:cubicBezTo>
                  <a:pt x="545" y="5383"/>
                  <a:pt x="527" y="5344"/>
                  <a:pt x="520" y="5336"/>
                </a:cubicBezTo>
                <a:lnTo>
                  <a:pt x="519" y="5335"/>
                </a:lnTo>
                <a:cubicBezTo>
                  <a:pt x="516" y="5332"/>
                  <a:pt x="515" y="5329"/>
                  <a:pt x="512" y="5331"/>
                </a:cubicBezTo>
                <a:cubicBezTo>
                  <a:pt x="509" y="5333"/>
                  <a:pt x="510" y="5336"/>
                  <a:pt x="512" y="5343"/>
                </a:cubicBezTo>
                <a:cubicBezTo>
                  <a:pt x="514" y="5348"/>
                  <a:pt x="517" y="5356"/>
                  <a:pt x="522" y="5369"/>
                </a:cubicBezTo>
                <a:lnTo>
                  <a:pt x="524" y="5375"/>
                </a:lnTo>
                <a:cubicBezTo>
                  <a:pt x="540" y="5419"/>
                  <a:pt x="541" y="5423"/>
                  <a:pt x="545" y="5460"/>
                </a:cubicBezTo>
                <a:cubicBezTo>
                  <a:pt x="549" y="5493"/>
                  <a:pt x="562" y="5640"/>
                  <a:pt x="562" y="5646"/>
                </a:cubicBezTo>
                <a:cubicBezTo>
                  <a:pt x="562" y="5648"/>
                  <a:pt x="563" y="5685"/>
                  <a:pt x="564" y="5720"/>
                </a:cubicBezTo>
                <a:cubicBezTo>
                  <a:pt x="566" y="5758"/>
                  <a:pt x="567" y="5804"/>
                  <a:pt x="567" y="5823"/>
                </a:cubicBezTo>
                <a:cubicBezTo>
                  <a:pt x="567" y="5853"/>
                  <a:pt x="569" y="5887"/>
                  <a:pt x="571" y="5908"/>
                </a:cubicBezTo>
                <a:cubicBezTo>
                  <a:pt x="561" y="5886"/>
                  <a:pt x="548" y="5852"/>
                  <a:pt x="544" y="5834"/>
                </a:cubicBezTo>
                <a:cubicBezTo>
                  <a:pt x="541" y="5821"/>
                  <a:pt x="541" y="5806"/>
                  <a:pt x="538" y="5727"/>
                </a:cubicBezTo>
                <a:cubicBezTo>
                  <a:pt x="537" y="5710"/>
                  <a:pt x="535" y="5690"/>
                  <a:pt x="532" y="5683"/>
                </a:cubicBezTo>
                <a:cubicBezTo>
                  <a:pt x="530" y="5677"/>
                  <a:pt x="525" y="5662"/>
                  <a:pt x="522" y="5651"/>
                </a:cubicBezTo>
                <a:cubicBezTo>
                  <a:pt x="518" y="5640"/>
                  <a:pt x="513" y="5624"/>
                  <a:pt x="510" y="5616"/>
                </a:cubicBezTo>
                <a:cubicBezTo>
                  <a:pt x="507" y="5608"/>
                  <a:pt x="504" y="5599"/>
                  <a:pt x="504" y="5595"/>
                </a:cubicBezTo>
                <a:cubicBezTo>
                  <a:pt x="503" y="5592"/>
                  <a:pt x="501" y="5586"/>
                  <a:pt x="500" y="5582"/>
                </a:cubicBezTo>
                <a:cubicBezTo>
                  <a:pt x="499" y="5578"/>
                  <a:pt x="495" y="5558"/>
                  <a:pt x="491" y="5538"/>
                </a:cubicBezTo>
                <a:cubicBezTo>
                  <a:pt x="481" y="5487"/>
                  <a:pt x="468" y="5443"/>
                  <a:pt x="458" y="5431"/>
                </a:cubicBezTo>
                <a:cubicBezTo>
                  <a:pt x="441" y="5412"/>
                  <a:pt x="420" y="5372"/>
                  <a:pt x="410" y="5340"/>
                </a:cubicBezTo>
                <a:cubicBezTo>
                  <a:pt x="394" y="5286"/>
                  <a:pt x="380" y="5261"/>
                  <a:pt x="354" y="5236"/>
                </a:cubicBezTo>
                <a:cubicBezTo>
                  <a:pt x="342" y="5224"/>
                  <a:pt x="309" y="5207"/>
                  <a:pt x="285" y="5202"/>
                </a:cubicBezTo>
                <a:lnTo>
                  <a:pt x="282" y="5201"/>
                </a:lnTo>
                <a:lnTo>
                  <a:pt x="288" y="5198"/>
                </a:lnTo>
                <a:cubicBezTo>
                  <a:pt x="295" y="5194"/>
                  <a:pt x="309" y="5188"/>
                  <a:pt x="319" y="5185"/>
                </a:cubicBezTo>
                <a:cubicBezTo>
                  <a:pt x="338" y="5180"/>
                  <a:pt x="386" y="5176"/>
                  <a:pt x="404" y="5179"/>
                </a:cubicBezTo>
                <a:cubicBezTo>
                  <a:pt x="409" y="5180"/>
                  <a:pt x="418" y="5181"/>
                  <a:pt x="422" y="5181"/>
                </a:cubicBezTo>
                <a:cubicBezTo>
                  <a:pt x="460" y="5186"/>
                  <a:pt x="515" y="5214"/>
                  <a:pt x="562" y="5251"/>
                </a:cubicBezTo>
                <a:cubicBezTo>
                  <a:pt x="597" y="5279"/>
                  <a:pt x="632" y="5326"/>
                  <a:pt x="651" y="5372"/>
                </a:cubicBezTo>
                <a:cubicBezTo>
                  <a:pt x="675" y="5431"/>
                  <a:pt x="673" y="5511"/>
                  <a:pt x="646" y="5611"/>
                </a:cubicBezTo>
                <a:cubicBezTo>
                  <a:pt x="603" y="5766"/>
                  <a:pt x="593" y="5819"/>
                  <a:pt x="595" y="5898"/>
                </a:cubicBezTo>
                <a:moveTo>
                  <a:pt x="160" y="5400"/>
                </a:moveTo>
                <a:cubicBezTo>
                  <a:pt x="160" y="5404"/>
                  <a:pt x="160" y="5407"/>
                  <a:pt x="160" y="5410"/>
                </a:cubicBezTo>
                <a:cubicBezTo>
                  <a:pt x="156" y="5407"/>
                  <a:pt x="150" y="5399"/>
                  <a:pt x="145" y="5388"/>
                </a:cubicBezTo>
                <a:cubicBezTo>
                  <a:pt x="133" y="5363"/>
                  <a:pt x="133" y="5304"/>
                  <a:pt x="145" y="5271"/>
                </a:cubicBezTo>
                <a:cubicBezTo>
                  <a:pt x="148" y="5264"/>
                  <a:pt x="148" y="5260"/>
                  <a:pt x="146" y="5259"/>
                </a:cubicBezTo>
                <a:cubicBezTo>
                  <a:pt x="145" y="5258"/>
                  <a:pt x="143" y="5257"/>
                  <a:pt x="141" y="5259"/>
                </a:cubicBezTo>
                <a:cubicBezTo>
                  <a:pt x="130" y="5266"/>
                  <a:pt x="117" y="5326"/>
                  <a:pt x="118" y="5350"/>
                </a:cubicBezTo>
                <a:cubicBezTo>
                  <a:pt x="119" y="5368"/>
                  <a:pt x="127" y="5394"/>
                  <a:pt x="136" y="5411"/>
                </a:cubicBezTo>
                <a:lnTo>
                  <a:pt x="130" y="5406"/>
                </a:lnTo>
                <a:cubicBezTo>
                  <a:pt x="107" y="5390"/>
                  <a:pt x="102" y="5384"/>
                  <a:pt x="92" y="5361"/>
                </a:cubicBezTo>
                <a:cubicBezTo>
                  <a:pt x="81" y="5334"/>
                  <a:pt x="79" y="5304"/>
                  <a:pt x="88" y="5284"/>
                </a:cubicBezTo>
                <a:cubicBezTo>
                  <a:pt x="96" y="5266"/>
                  <a:pt x="108" y="5252"/>
                  <a:pt x="126" y="5241"/>
                </a:cubicBezTo>
                <a:cubicBezTo>
                  <a:pt x="138" y="5233"/>
                  <a:pt x="140" y="5230"/>
                  <a:pt x="141" y="5228"/>
                </a:cubicBezTo>
                <a:cubicBezTo>
                  <a:pt x="144" y="5226"/>
                  <a:pt x="158" y="5219"/>
                  <a:pt x="177" y="5213"/>
                </a:cubicBezTo>
                <a:cubicBezTo>
                  <a:pt x="193" y="5207"/>
                  <a:pt x="195" y="5207"/>
                  <a:pt x="201" y="5205"/>
                </a:cubicBezTo>
                <a:cubicBezTo>
                  <a:pt x="214" y="5201"/>
                  <a:pt x="226" y="5198"/>
                  <a:pt x="233" y="5194"/>
                </a:cubicBezTo>
                <a:cubicBezTo>
                  <a:pt x="237" y="5193"/>
                  <a:pt x="250" y="5189"/>
                  <a:pt x="262" y="5186"/>
                </a:cubicBezTo>
                <a:lnTo>
                  <a:pt x="263" y="5186"/>
                </a:lnTo>
                <a:cubicBezTo>
                  <a:pt x="246" y="5196"/>
                  <a:pt x="218" y="5228"/>
                  <a:pt x="202" y="5256"/>
                </a:cubicBezTo>
                <a:cubicBezTo>
                  <a:pt x="191" y="5275"/>
                  <a:pt x="178" y="5305"/>
                  <a:pt x="170" y="5329"/>
                </a:cubicBezTo>
                <a:cubicBezTo>
                  <a:pt x="165" y="5345"/>
                  <a:pt x="159" y="5385"/>
                  <a:pt x="160" y="5400"/>
                </a:cubicBezTo>
                <a:moveTo>
                  <a:pt x="1157" y="5713"/>
                </a:moveTo>
                <a:cubicBezTo>
                  <a:pt x="1166" y="5707"/>
                  <a:pt x="1198" y="5691"/>
                  <a:pt x="1201" y="5691"/>
                </a:cubicBezTo>
                <a:lnTo>
                  <a:pt x="1201" y="5691"/>
                </a:lnTo>
                <a:cubicBezTo>
                  <a:pt x="1203" y="5690"/>
                  <a:pt x="1215" y="5684"/>
                  <a:pt x="1238" y="5671"/>
                </a:cubicBezTo>
                <a:cubicBezTo>
                  <a:pt x="1257" y="5661"/>
                  <a:pt x="1284" y="5647"/>
                  <a:pt x="1298" y="5640"/>
                </a:cubicBezTo>
                <a:cubicBezTo>
                  <a:pt x="1354" y="5615"/>
                  <a:pt x="1463" y="5554"/>
                  <a:pt x="1490" y="5533"/>
                </a:cubicBezTo>
                <a:cubicBezTo>
                  <a:pt x="1513" y="5515"/>
                  <a:pt x="1548" y="5482"/>
                  <a:pt x="1551" y="5473"/>
                </a:cubicBezTo>
                <a:cubicBezTo>
                  <a:pt x="1551" y="5471"/>
                  <a:pt x="1550" y="5469"/>
                  <a:pt x="1549" y="5468"/>
                </a:cubicBezTo>
                <a:cubicBezTo>
                  <a:pt x="1547" y="5467"/>
                  <a:pt x="1545" y="5466"/>
                  <a:pt x="1533" y="5479"/>
                </a:cubicBezTo>
                <a:cubicBezTo>
                  <a:pt x="1526" y="5487"/>
                  <a:pt x="1514" y="5498"/>
                  <a:pt x="1507" y="5503"/>
                </a:cubicBezTo>
                <a:cubicBezTo>
                  <a:pt x="1487" y="5518"/>
                  <a:pt x="1419" y="5558"/>
                  <a:pt x="1393" y="5571"/>
                </a:cubicBezTo>
                <a:cubicBezTo>
                  <a:pt x="1381" y="5577"/>
                  <a:pt x="1366" y="5584"/>
                  <a:pt x="1361" y="5586"/>
                </a:cubicBezTo>
                <a:cubicBezTo>
                  <a:pt x="1357" y="5589"/>
                  <a:pt x="1333" y="5600"/>
                  <a:pt x="1309" y="5610"/>
                </a:cubicBezTo>
                <a:cubicBezTo>
                  <a:pt x="1285" y="5621"/>
                  <a:pt x="1248" y="5639"/>
                  <a:pt x="1227" y="5651"/>
                </a:cubicBezTo>
                <a:cubicBezTo>
                  <a:pt x="1207" y="5662"/>
                  <a:pt x="1184" y="5674"/>
                  <a:pt x="1178" y="5676"/>
                </a:cubicBezTo>
                <a:cubicBezTo>
                  <a:pt x="1172" y="5679"/>
                  <a:pt x="1159" y="5685"/>
                  <a:pt x="1150" y="5690"/>
                </a:cubicBezTo>
                <a:cubicBezTo>
                  <a:pt x="1141" y="5695"/>
                  <a:pt x="1123" y="5705"/>
                  <a:pt x="1109" y="5712"/>
                </a:cubicBezTo>
                <a:lnTo>
                  <a:pt x="1096" y="5718"/>
                </a:lnTo>
                <a:lnTo>
                  <a:pt x="1099" y="5713"/>
                </a:lnTo>
                <a:cubicBezTo>
                  <a:pt x="1111" y="5698"/>
                  <a:pt x="1128" y="5682"/>
                  <a:pt x="1155" y="5663"/>
                </a:cubicBezTo>
                <a:cubicBezTo>
                  <a:pt x="1182" y="5643"/>
                  <a:pt x="1193" y="5635"/>
                  <a:pt x="1195" y="5634"/>
                </a:cubicBezTo>
                <a:cubicBezTo>
                  <a:pt x="1196" y="5634"/>
                  <a:pt x="1200" y="5632"/>
                  <a:pt x="1227" y="5613"/>
                </a:cubicBezTo>
                <a:cubicBezTo>
                  <a:pt x="1293" y="5568"/>
                  <a:pt x="1357" y="5506"/>
                  <a:pt x="1391" y="5454"/>
                </a:cubicBezTo>
                <a:cubicBezTo>
                  <a:pt x="1400" y="5440"/>
                  <a:pt x="1413" y="5421"/>
                  <a:pt x="1417" y="5416"/>
                </a:cubicBezTo>
                <a:cubicBezTo>
                  <a:pt x="1462" y="5356"/>
                  <a:pt x="1511" y="5309"/>
                  <a:pt x="1557" y="5280"/>
                </a:cubicBezTo>
                <a:cubicBezTo>
                  <a:pt x="1587" y="5261"/>
                  <a:pt x="1623" y="5246"/>
                  <a:pt x="1649" y="5239"/>
                </a:cubicBezTo>
                <a:cubicBezTo>
                  <a:pt x="1662" y="5236"/>
                  <a:pt x="1696" y="5232"/>
                  <a:pt x="1727" y="5229"/>
                </a:cubicBezTo>
                <a:cubicBezTo>
                  <a:pt x="1842" y="5218"/>
                  <a:pt x="1863" y="5216"/>
                  <a:pt x="1899" y="5208"/>
                </a:cubicBezTo>
                <a:cubicBezTo>
                  <a:pt x="1915" y="5204"/>
                  <a:pt x="1925" y="5202"/>
                  <a:pt x="1930" y="5200"/>
                </a:cubicBezTo>
                <a:cubicBezTo>
                  <a:pt x="1929" y="5201"/>
                  <a:pt x="1927" y="5202"/>
                  <a:pt x="1925" y="5203"/>
                </a:cubicBezTo>
                <a:cubicBezTo>
                  <a:pt x="1892" y="5221"/>
                  <a:pt x="1845" y="5258"/>
                  <a:pt x="1817" y="5288"/>
                </a:cubicBezTo>
                <a:cubicBezTo>
                  <a:pt x="1808" y="5298"/>
                  <a:pt x="1783" y="5331"/>
                  <a:pt x="1783" y="5337"/>
                </a:cubicBezTo>
                <a:lnTo>
                  <a:pt x="1783" y="5337"/>
                </a:lnTo>
                <a:cubicBezTo>
                  <a:pt x="1782" y="5337"/>
                  <a:pt x="1778" y="5340"/>
                  <a:pt x="1774" y="5351"/>
                </a:cubicBezTo>
                <a:cubicBezTo>
                  <a:pt x="1771" y="5357"/>
                  <a:pt x="1763" y="5372"/>
                  <a:pt x="1757" y="5385"/>
                </a:cubicBezTo>
                <a:cubicBezTo>
                  <a:pt x="1748" y="5404"/>
                  <a:pt x="1746" y="5408"/>
                  <a:pt x="1746" y="5410"/>
                </a:cubicBezTo>
                <a:cubicBezTo>
                  <a:pt x="1746" y="5409"/>
                  <a:pt x="1746" y="5409"/>
                  <a:pt x="1746" y="5409"/>
                </a:cubicBezTo>
                <a:cubicBezTo>
                  <a:pt x="1746" y="5410"/>
                  <a:pt x="1744" y="5413"/>
                  <a:pt x="1741" y="5416"/>
                </a:cubicBezTo>
                <a:cubicBezTo>
                  <a:pt x="1738" y="5420"/>
                  <a:pt x="1729" y="5433"/>
                  <a:pt x="1720" y="5445"/>
                </a:cubicBezTo>
                <a:cubicBezTo>
                  <a:pt x="1675" y="5507"/>
                  <a:pt x="1604" y="5590"/>
                  <a:pt x="1589" y="5599"/>
                </a:cubicBezTo>
                <a:cubicBezTo>
                  <a:pt x="1535" y="5632"/>
                  <a:pt x="1516" y="5641"/>
                  <a:pt x="1455" y="5663"/>
                </a:cubicBezTo>
                <a:cubicBezTo>
                  <a:pt x="1443" y="5667"/>
                  <a:pt x="1429" y="5672"/>
                  <a:pt x="1425" y="5673"/>
                </a:cubicBezTo>
                <a:cubicBezTo>
                  <a:pt x="1421" y="5675"/>
                  <a:pt x="1407" y="5680"/>
                  <a:pt x="1393" y="5684"/>
                </a:cubicBezTo>
                <a:cubicBezTo>
                  <a:pt x="1379" y="5689"/>
                  <a:pt x="1363" y="5694"/>
                  <a:pt x="1356" y="5697"/>
                </a:cubicBezTo>
                <a:cubicBezTo>
                  <a:pt x="1343" y="5703"/>
                  <a:pt x="1276" y="5718"/>
                  <a:pt x="1253" y="5721"/>
                </a:cubicBezTo>
                <a:cubicBezTo>
                  <a:pt x="1245" y="5722"/>
                  <a:pt x="1219" y="5725"/>
                  <a:pt x="1195" y="5727"/>
                </a:cubicBezTo>
                <a:cubicBezTo>
                  <a:pt x="1172" y="5730"/>
                  <a:pt x="1138" y="5733"/>
                  <a:pt x="1121" y="5735"/>
                </a:cubicBezTo>
                <a:lnTo>
                  <a:pt x="1110" y="5736"/>
                </a:lnTo>
                <a:lnTo>
                  <a:pt x="1120" y="5732"/>
                </a:lnTo>
                <a:cubicBezTo>
                  <a:pt x="1135" y="5724"/>
                  <a:pt x="1152" y="5716"/>
                  <a:pt x="1157" y="5713"/>
                </a:cubicBezTo>
                <a:moveTo>
                  <a:pt x="1535" y="5267"/>
                </a:moveTo>
                <a:lnTo>
                  <a:pt x="1538" y="5263"/>
                </a:lnTo>
                <a:cubicBezTo>
                  <a:pt x="1548" y="5253"/>
                  <a:pt x="1559" y="5240"/>
                  <a:pt x="1563" y="5235"/>
                </a:cubicBezTo>
                <a:cubicBezTo>
                  <a:pt x="1589" y="5203"/>
                  <a:pt x="1625" y="5177"/>
                  <a:pt x="1658" y="5164"/>
                </a:cubicBezTo>
                <a:cubicBezTo>
                  <a:pt x="1666" y="5161"/>
                  <a:pt x="1676" y="5157"/>
                  <a:pt x="1679" y="5155"/>
                </a:cubicBezTo>
                <a:cubicBezTo>
                  <a:pt x="1682" y="5154"/>
                  <a:pt x="1691" y="5152"/>
                  <a:pt x="1700" y="5151"/>
                </a:cubicBezTo>
                <a:cubicBezTo>
                  <a:pt x="1714" y="5150"/>
                  <a:pt x="1718" y="5149"/>
                  <a:pt x="1719" y="5148"/>
                </a:cubicBezTo>
                <a:cubicBezTo>
                  <a:pt x="1724" y="5147"/>
                  <a:pt x="1754" y="5148"/>
                  <a:pt x="1782" y="5151"/>
                </a:cubicBezTo>
                <a:cubicBezTo>
                  <a:pt x="1795" y="5152"/>
                  <a:pt x="1832" y="5156"/>
                  <a:pt x="1864" y="5160"/>
                </a:cubicBezTo>
                <a:cubicBezTo>
                  <a:pt x="1895" y="5164"/>
                  <a:pt x="1929" y="5168"/>
                  <a:pt x="1939" y="5168"/>
                </a:cubicBezTo>
                <a:cubicBezTo>
                  <a:pt x="1945" y="5168"/>
                  <a:pt x="1952" y="5169"/>
                  <a:pt x="1957" y="5169"/>
                </a:cubicBezTo>
                <a:cubicBezTo>
                  <a:pt x="1866" y="5192"/>
                  <a:pt x="1852" y="5194"/>
                  <a:pt x="1772" y="5201"/>
                </a:cubicBezTo>
                <a:cubicBezTo>
                  <a:pt x="1642" y="5213"/>
                  <a:pt x="1622" y="5218"/>
                  <a:pt x="1559" y="5254"/>
                </a:cubicBezTo>
                <a:lnTo>
                  <a:pt x="1535" y="5267"/>
                </a:lnTo>
                <a:moveTo>
                  <a:pt x="1763" y="4116"/>
                </a:moveTo>
                <a:lnTo>
                  <a:pt x="1763" y="4116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0000" tIns="45000" rIns="90000" bIns="45000" anchor="ctr" anchorCtr="1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3;p25">
            <a:extLst>
              <a:ext uri="{FF2B5EF4-FFF2-40B4-BE49-F238E27FC236}">
                <a16:creationId xmlns:a16="http://schemas.microsoft.com/office/drawing/2014/main" id="{98F777A9-1115-3E87-A91F-D1BA18803AB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381647" y="136629"/>
            <a:ext cx="6645441" cy="59689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HVAC design</a:t>
            </a:r>
          </a:p>
        </p:txBody>
      </p:sp>
      <p:sp>
        <p:nvSpPr>
          <p:cNvPr id="6" name="Google Shape;213;p25">
            <a:extLst>
              <a:ext uri="{FF2B5EF4-FFF2-40B4-BE49-F238E27FC236}">
                <a16:creationId xmlns:a16="http://schemas.microsoft.com/office/drawing/2014/main" id="{AF2F2C32-E2C0-A177-7F68-A0073C80645B}"/>
              </a:ext>
            </a:extLst>
          </p:cNvPr>
          <p:cNvSpPr txBox="1">
            <a:spLocks/>
          </p:cNvSpPr>
          <p:nvPr/>
        </p:nvSpPr>
        <p:spPr>
          <a:xfrm>
            <a:off x="-401935" y="733528"/>
            <a:ext cx="3351125" cy="596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9pPr>
          </a:lstStyle>
          <a:p>
            <a:r>
              <a:rPr lang="en-US" sz="2000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Diffuser selection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9010DF6-F112-8F6E-F1CB-B7723488AF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0830" y="1147845"/>
            <a:ext cx="4642339" cy="3859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3001314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5">
          <a:extLst>
            <a:ext uri="{FF2B5EF4-FFF2-40B4-BE49-F238E27FC236}">
              <a16:creationId xmlns:a16="http://schemas.microsoft.com/office/drawing/2014/main" id="{26899C3A-0B69-9687-E5A7-07AED70846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32">
            <a:extLst>
              <a:ext uri="{FF2B5EF4-FFF2-40B4-BE49-F238E27FC236}">
                <a16:creationId xmlns:a16="http://schemas.microsoft.com/office/drawing/2014/main" id="{84615300-E10D-DFCD-41A9-CDD335BD884E}"/>
              </a:ext>
            </a:extLst>
          </p:cNvPr>
          <p:cNvSpPr/>
          <p:nvPr/>
        </p:nvSpPr>
        <p:spPr>
          <a:xfrm rot="-439947" flipH="1">
            <a:off x="-136520" y="3139396"/>
            <a:ext cx="1477129" cy="3223944"/>
          </a:xfrm>
          <a:custGeom>
            <a:avLst/>
            <a:gdLst/>
            <a:ahLst/>
            <a:cxnLst/>
            <a:rect l="l" t="t" r="r" b="b"/>
            <a:pathLst>
              <a:path w="2936" h="6408" extrusionOk="0">
                <a:moveTo>
                  <a:pt x="2511" y="4617"/>
                </a:moveTo>
                <a:lnTo>
                  <a:pt x="2511" y="4617"/>
                </a:lnTo>
                <a:cubicBezTo>
                  <a:pt x="2512" y="4617"/>
                  <a:pt x="2514" y="4616"/>
                  <a:pt x="2514" y="4615"/>
                </a:cubicBezTo>
                <a:cubicBezTo>
                  <a:pt x="2517" y="4609"/>
                  <a:pt x="2512" y="4533"/>
                  <a:pt x="2510" y="4524"/>
                </a:cubicBezTo>
                <a:cubicBezTo>
                  <a:pt x="2508" y="4519"/>
                  <a:pt x="2506" y="4511"/>
                  <a:pt x="2505" y="4506"/>
                </a:cubicBezTo>
                <a:cubicBezTo>
                  <a:pt x="2499" y="4478"/>
                  <a:pt x="2459" y="4432"/>
                  <a:pt x="2415" y="4401"/>
                </a:cubicBezTo>
                <a:cubicBezTo>
                  <a:pt x="2408" y="4395"/>
                  <a:pt x="2400" y="4390"/>
                  <a:pt x="2398" y="4388"/>
                </a:cubicBezTo>
                <a:cubicBezTo>
                  <a:pt x="2388" y="4379"/>
                  <a:pt x="2348" y="4357"/>
                  <a:pt x="2324" y="4348"/>
                </a:cubicBezTo>
                <a:cubicBezTo>
                  <a:pt x="2236" y="4313"/>
                  <a:pt x="2159" y="4300"/>
                  <a:pt x="2067" y="4306"/>
                </a:cubicBezTo>
                <a:cubicBezTo>
                  <a:pt x="2023" y="4308"/>
                  <a:pt x="1962" y="4317"/>
                  <a:pt x="1950" y="4323"/>
                </a:cubicBezTo>
                <a:cubicBezTo>
                  <a:pt x="1947" y="4325"/>
                  <a:pt x="1937" y="4329"/>
                  <a:pt x="1928" y="4332"/>
                </a:cubicBezTo>
                <a:cubicBezTo>
                  <a:pt x="1906" y="4341"/>
                  <a:pt x="1866" y="4366"/>
                  <a:pt x="1845" y="4385"/>
                </a:cubicBezTo>
                <a:cubicBezTo>
                  <a:pt x="1835" y="4393"/>
                  <a:pt x="1819" y="4411"/>
                  <a:pt x="1808" y="4425"/>
                </a:cubicBezTo>
                <a:cubicBezTo>
                  <a:pt x="1799" y="4438"/>
                  <a:pt x="1788" y="4451"/>
                  <a:pt x="1786" y="4454"/>
                </a:cubicBezTo>
                <a:cubicBezTo>
                  <a:pt x="1784" y="4457"/>
                  <a:pt x="1781" y="4462"/>
                  <a:pt x="1781" y="4465"/>
                </a:cubicBezTo>
                <a:cubicBezTo>
                  <a:pt x="1781" y="4465"/>
                  <a:pt x="1780" y="4467"/>
                  <a:pt x="1779" y="4468"/>
                </a:cubicBezTo>
                <a:cubicBezTo>
                  <a:pt x="1776" y="4470"/>
                  <a:pt x="1768" y="4480"/>
                  <a:pt x="1734" y="4531"/>
                </a:cubicBezTo>
                <a:cubicBezTo>
                  <a:pt x="1726" y="4543"/>
                  <a:pt x="1716" y="4555"/>
                  <a:pt x="1701" y="4574"/>
                </a:cubicBezTo>
                <a:cubicBezTo>
                  <a:pt x="1658" y="4631"/>
                  <a:pt x="1656" y="4633"/>
                  <a:pt x="1625" y="4654"/>
                </a:cubicBezTo>
                <a:cubicBezTo>
                  <a:pt x="1578" y="4686"/>
                  <a:pt x="1485" y="4746"/>
                  <a:pt x="1459" y="4761"/>
                </a:cubicBezTo>
                <a:cubicBezTo>
                  <a:pt x="1389" y="4801"/>
                  <a:pt x="1358" y="4836"/>
                  <a:pt x="1326" y="4908"/>
                </a:cubicBezTo>
                <a:cubicBezTo>
                  <a:pt x="1319" y="4924"/>
                  <a:pt x="1300" y="4949"/>
                  <a:pt x="1247" y="5018"/>
                </a:cubicBezTo>
                <a:cubicBezTo>
                  <a:pt x="1244" y="5022"/>
                  <a:pt x="1241" y="5025"/>
                  <a:pt x="1240" y="5025"/>
                </a:cubicBezTo>
                <a:cubicBezTo>
                  <a:pt x="1231" y="5027"/>
                  <a:pt x="1188" y="5067"/>
                  <a:pt x="1174" y="5083"/>
                </a:cubicBezTo>
                <a:cubicBezTo>
                  <a:pt x="1160" y="5100"/>
                  <a:pt x="1105" y="5177"/>
                  <a:pt x="1106" y="5186"/>
                </a:cubicBezTo>
                <a:cubicBezTo>
                  <a:pt x="1106" y="5185"/>
                  <a:pt x="1106" y="5185"/>
                  <a:pt x="1106" y="5185"/>
                </a:cubicBezTo>
                <a:cubicBezTo>
                  <a:pt x="1105" y="5186"/>
                  <a:pt x="1102" y="5191"/>
                  <a:pt x="1099" y="5197"/>
                </a:cubicBezTo>
                <a:cubicBezTo>
                  <a:pt x="1100" y="5191"/>
                  <a:pt x="1100" y="5190"/>
                  <a:pt x="1100" y="5189"/>
                </a:cubicBezTo>
                <a:cubicBezTo>
                  <a:pt x="1100" y="5184"/>
                  <a:pt x="1109" y="5148"/>
                  <a:pt x="1126" y="5088"/>
                </a:cubicBezTo>
                <a:cubicBezTo>
                  <a:pt x="1138" y="5042"/>
                  <a:pt x="1154" y="4987"/>
                  <a:pt x="1161" y="4970"/>
                </a:cubicBezTo>
                <a:cubicBezTo>
                  <a:pt x="1163" y="4966"/>
                  <a:pt x="1167" y="4954"/>
                  <a:pt x="1167" y="4950"/>
                </a:cubicBezTo>
                <a:cubicBezTo>
                  <a:pt x="1168" y="4947"/>
                  <a:pt x="1181" y="4916"/>
                  <a:pt x="1195" y="4886"/>
                </a:cubicBezTo>
                <a:cubicBezTo>
                  <a:pt x="1203" y="4868"/>
                  <a:pt x="1227" y="4827"/>
                  <a:pt x="1279" y="4739"/>
                </a:cubicBezTo>
                <a:cubicBezTo>
                  <a:pt x="1288" y="4725"/>
                  <a:pt x="1296" y="4710"/>
                  <a:pt x="1303" y="4699"/>
                </a:cubicBezTo>
                <a:cubicBezTo>
                  <a:pt x="1311" y="4684"/>
                  <a:pt x="1313" y="4681"/>
                  <a:pt x="1313" y="4680"/>
                </a:cubicBezTo>
                <a:cubicBezTo>
                  <a:pt x="1314" y="4679"/>
                  <a:pt x="1317" y="4677"/>
                  <a:pt x="1322" y="4668"/>
                </a:cubicBezTo>
                <a:cubicBezTo>
                  <a:pt x="1325" y="4662"/>
                  <a:pt x="1328" y="4658"/>
                  <a:pt x="1330" y="4657"/>
                </a:cubicBezTo>
                <a:cubicBezTo>
                  <a:pt x="1332" y="4655"/>
                  <a:pt x="1335" y="4652"/>
                  <a:pt x="1335" y="4649"/>
                </a:cubicBezTo>
                <a:cubicBezTo>
                  <a:pt x="1336" y="4646"/>
                  <a:pt x="1344" y="4631"/>
                  <a:pt x="1357" y="4608"/>
                </a:cubicBezTo>
                <a:cubicBezTo>
                  <a:pt x="1376" y="4574"/>
                  <a:pt x="1408" y="4518"/>
                  <a:pt x="1407" y="4513"/>
                </a:cubicBezTo>
                <a:cubicBezTo>
                  <a:pt x="1407" y="4514"/>
                  <a:pt x="1407" y="4514"/>
                  <a:pt x="1407" y="4514"/>
                </a:cubicBezTo>
                <a:cubicBezTo>
                  <a:pt x="1408" y="4513"/>
                  <a:pt x="1411" y="4505"/>
                  <a:pt x="1417" y="4494"/>
                </a:cubicBezTo>
                <a:cubicBezTo>
                  <a:pt x="1427" y="4476"/>
                  <a:pt x="1443" y="4443"/>
                  <a:pt x="1465" y="4392"/>
                </a:cubicBezTo>
                <a:cubicBezTo>
                  <a:pt x="1482" y="4354"/>
                  <a:pt x="1512" y="4318"/>
                  <a:pt x="1568" y="4269"/>
                </a:cubicBezTo>
                <a:cubicBezTo>
                  <a:pt x="1576" y="4262"/>
                  <a:pt x="1590" y="4250"/>
                  <a:pt x="1591" y="4247"/>
                </a:cubicBezTo>
                <a:lnTo>
                  <a:pt x="1592" y="4247"/>
                </a:lnTo>
                <a:cubicBezTo>
                  <a:pt x="1597" y="4246"/>
                  <a:pt x="1629" y="4219"/>
                  <a:pt x="1631" y="4216"/>
                </a:cubicBezTo>
                <a:cubicBezTo>
                  <a:pt x="1632" y="4216"/>
                  <a:pt x="1634" y="4214"/>
                  <a:pt x="1637" y="4212"/>
                </a:cubicBezTo>
                <a:cubicBezTo>
                  <a:pt x="1640" y="4210"/>
                  <a:pt x="1650" y="4202"/>
                  <a:pt x="1660" y="4194"/>
                </a:cubicBezTo>
                <a:cubicBezTo>
                  <a:pt x="1699" y="4163"/>
                  <a:pt x="1758" y="4119"/>
                  <a:pt x="1763" y="4116"/>
                </a:cubicBezTo>
                <a:cubicBezTo>
                  <a:pt x="1765" y="4116"/>
                  <a:pt x="1770" y="4113"/>
                  <a:pt x="1778" y="4109"/>
                </a:cubicBezTo>
                <a:cubicBezTo>
                  <a:pt x="1794" y="4101"/>
                  <a:pt x="1814" y="4093"/>
                  <a:pt x="1819" y="4092"/>
                </a:cubicBezTo>
                <a:cubicBezTo>
                  <a:pt x="1822" y="4092"/>
                  <a:pt x="1828" y="4089"/>
                  <a:pt x="1833" y="4087"/>
                </a:cubicBezTo>
                <a:cubicBezTo>
                  <a:pt x="1838" y="4084"/>
                  <a:pt x="1847" y="4080"/>
                  <a:pt x="1853" y="4078"/>
                </a:cubicBezTo>
                <a:cubicBezTo>
                  <a:pt x="1866" y="4073"/>
                  <a:pt x="1877" y="4061"/>
                  <a:pt x="1879" y="4048"/>
                </a:cubicBezTo>
                <a:cubicBezTo>
                  <a:pt x="1880" y="4040"/>
                  <a:pt x="1877" y="4032"/>
                  <a:pt x="1871" y="4028"/>
                </a:cubicBezTo>
                <a:cubicBezTo>
                  <a:pt x="1855" y="4014"/>
                  <a:pt x="1831" y="4025"/>
                  <a:pt x="1800" y="4059"/>
                </a:cubicBezTo>
                <a:cubicBezTo>
                  <a:pt x="1790" y="4069"/>
                  <a:pt x="1776" y="4082"/>
                  <a:pt x="1769" y="4086"/>
                </a:cubicBezTo>
                <a:cubicBezTo>
                  <a:pt x="1762" y="4091"/>
                  <a:pt x="1751" y="4098"/>
                  <a:pt x="1744" y="4102"/>
                </a:cubicBezTo>
                <a:cubicBezTo>
                  <a:pt x="1724" y="4115"/>
                  <a:pt x="1679" y="4148"/>
                  <a:pt x="1657" y="4166"/>
                </a:cubicBezTo>
                <a:cubicBezTo>
                  <a:pt x="1645" y="4176"/>
                  <a:pt x="1630" y="4188"/>
                  <a:pt x="1624" y="4193"/>
                </a:cubicBezTo>
                <a:cubicBezTo>
                  <a:pt x="1595" y="4215"/>
                  <a:pt x="1535" y="4267"/>
                  <a:pt x="1521" y="4281"/>
                </a:cubicBezTo>
                <a:cubicBezTo>
                  <a:pt x="1519" y="4284"/>
                  <a:pt x="1517" y="4286"/>
                  <a:pt x="1515" y="4288"/>
                </a:cubicBezTo>
                <a:cubicBezTo>
                  <a:pt x="1516" y="4287"/>
                  <a:pt x="1516" y="4286"/>
                  <a:pt x="1516" y="4285"/>
                </a:cubicBezTo>
                <a:cubicBezTo>
                  <a:pt x="1527" y="4263"/>
                  <a:pt x="1567" y="4171"/>
                  <a:pt x="1580" y="4136"/>
                </a:cubicBezTo>
                <a:cubicBezTo>
                  <a:pt x="1594" y="4097"/>
                  <a:pt x="1620" y="4009"/>
                  <a:pt x="1632" y="3954"/>
                </a:cubicBezTo>
                <a:cubicBezTo>
                  <a:pt x="1656" y="3849"/>
                  <a:pt x="1658" y="3751"/>
                  <a:pt x="1641" y="3594"/>
                </a:cubicBezTo>
                <a:cubicBezTo>
                  <a:pt x="1636" y="3549"/>
                  <a:pt x="1636" y="3545"/>
                  <a:pt x="1642" y="3508"/>
                </a:cubicBezTo>
                <a:cubicBezTo>
                  <a:pt x="1648" y="3468"/>
                  <a:pt x="1658" y="3434"/>
                  <a:pt x="1676" y="3397"/>
                </a:cubicBezTo>
                <a:cubicBezTo>
                  <a:pt x="1682" y="3384"/>
                  <a:pt x="1692" y="3362"/>
                  <a:pt x="1699" y="3347"/>
                </a:cubicBezTo>
                <a:cubicBezTo>
                  <a:pt x="1706" y="3332"/>
                  <a:pt x="1717" y="3310"/>
                  <a:pt x="1724" y="3298"/>
                </a:cubicBezTo>
                <a:cubicBezTo>
                  <a:pt x="1734" y="3281"/>
                  <a:pt x="1737" y="3276"/>
                  <a:pt x="1737" y="3275"/>
                </a:cubicBezTo>
                <a:cubicBezTo>
                  <a:pt x="1738" y="3272"/>
                  <a:pt x="1753" y="3251"/>
                  <a:pt x="1797" y="3186"/>
                </a:cubicBezTo>
                <a:cubicBezTo>
                  <a:pt x="1808" y="3170"/>
                  <a:pt x="1820" y="3152"/>
                  <a:pt x="1824" y="3146"/>
                </a:cubicBezTo>
                <a:cubicBezTo>
                  <a:pt x="1838" y="3126"/>
                  <a:pt x="1843" y="3122"/>
                  <a:pt x="1888" y="3089"/>
                </a:cubicBezTo>
                <a:cubicBezTo>
                  <a:pt x="1919" y="3066"/>
                  <a:pt x="1932" y="3058"/>
                  <a:pt x="1956" y="3047"/>
                </a:cubicBezTo>
                <a:cubicBezTo>
                  <a:pt x="2002" y="3027"/>
                  <a:pt x="2070" y="3007"/>
                  <a:pt x="2153" y="2990"/>
                </a:cubicBezTo>
                <a:cubicBezTo>
                  <a:pt x="2218" y="2977"/>
                  <a:pt x="2279" y="2955"/>
                  <a:pt x="2300" y="2936"/>
                </a:cubicBezTo>
                <a:cubicBezTo>
                  <a:pt x="2305" y="2932"/>
                  <a:pt x="2338" y="2898"/>
                  <a:pt x="2348" y="2888"/>
                </a:cubicBezTo>
                <a:cubicBezTo>
                  <a:pt x="2377" y="2858"/>
                  <a:pt x="2461" y="2822"/>
                  <a:pt x="2493" y="2827"/>
                </a:cubicBezTo>
                <a:cubicBezTo>
                  <a:pt x="2504" y="2829"/>
                  <a:pt x="2511" y="2835"/>
                  <a:pt x="2549" y="2876"/>
                </a:cubicBezTo>
                <a:cubicBezTo>
                  <a:pt x="2597" y="2929"/>
                  <a:pt x="2663" y="2982"/>
                  <a:pt x="2722" y="3014"/>
                </a:cubicBezTo>
                <a:cubicBezTo>
                  <a:pt x="2755" y="3032"/>
                  <a:pt x="2771" y="3037"/>
                  <a:pt x="2819" y="3044"/>
                </a:cubicBezTo>
                <a:cubicBezTo>
                  <a:pt x="2872" y="3052"/>
                  <a:pt x="2882" y="3055"/>
                  <a:pt x="2905" y="3071"/>
                </a:cubicBezTo>
                <a:lnTo>
                  <a:pt x="2936" y="3093"/>
                </a:lnTo>
                <a:lnTo>
                  <a:pt x="2927" y="3070"/>
                </a:lnTo>
                <a:cubicBezTo>
                  <a:pt x="2924" y="3063"/>
                  <a:pt x="2919" y="3046"/>
                  <a:pt x="2915" y="3031"/>
                </a:cubicBezTo>
                <a:cubicBezTo>
                  <a:pt x="2901" y="2981"/>
                  <a:pt x="2874" y="2926"/>
                  <a:pt x="2837" y="2872"/>
                </a:cubicBezTo>
                <a:cubicBezTo>
                  <a:pt x="2833" y="2866"/>
                  <a:pt x="2825" y="2853"/>
                  <a:pt x="2818" y="2842"/>
                </a:cubicBezTo>
                <a:cubicBezTo>
                  <a:pt x="2791" y="2798"/>
                  <a:pt x="2757" y="2761"/>
                  <a:pt x="2719" y="2733"/>
                </a:cubicBezTo>
                <a:cubicBezTo>
                  <a:pt x="2656" y="2685"/>
                  <a:pt x="2608" y="2666"/>
                  <a:pt x="2547" y="2664"/>
                </a:cubicBezTo>
                <a:cubicBezTo>
                  <a:pt x="2495" y="2662"/>
                  <a:pt x="2473" y="2666"/>
                  <a:pt x="2400" y="2688"/>
                </a:cubicBezTo>
                <a:cubicBezTo>
                  <a:pt x="2363" y="2699"/>
                  <a:pt x="2324" y="2710"/>
                  <a:pt x="2313" y="2713"/>
                </a:cubicBezTo>
                <a:cubicBezTo>
                  <a:pt x="2161" y="2749"/>
                  <a:pt x="2159" y="2749"/>
                  <a:pt x="2102" y="2785"/>
                </a:cubicBezTo>
                <a:cubicBezTo>
                  <a:pt x="2065" y="2809"/>
                  <a:pt x="2059" y="2813"/>
                  <a:pt x="2053" y="2819"/>
                </a:cubicBezTo>
                <a:cubicBezTo>
                  <a:pt x="2050" y="2822"/>
                  <a:pt x="2041" y="2829"/>
                  <a:pt x="2034" y="2835"/>
                </a:cubicBezTo>
                <a:cubicBezTo>
                  <a:pt x="2017" y="2848"/>
                  <a:pt x="1940" y="2935"/>
                  <a:pt x="1919" y="2964"/>
                </a:cubicBezTo>
                <a:cubicBezTo>
                  <a:pt x="1910" y="2976"/>
                  <a:pt x="1902" y="2988"/>
                  <a:pt x="1900" y="2991"/>
                </a:cubicBezTo>
                <a:cubicBezTo>
                  <a:pt x="1897" y="2994"/>
                  <a:pt x="1892" y="3002"/>
                  <a:pt x="1887" y="3008"/>
                </a:cubicBezTo>
                <a:cubicBezTo>
                  <a:pt x="1883" y="3015"/>
                  <a:pt x="1878" y="3021"/>
                  <a:pt x="1876" y="3023"/>
                </a:cubicBezTo>
                <a:cubicBezTo>
                  <a:pt x="1870" y="3031"/>
                  <a:pt x="1839" y="3078"/>
                  <a:pt x="1835" y="3087"/>
                </a:cubicBezTo>
                <a:cubicBezTo>
                  <a:pt x="1833" y="3092"/>
                  <a:pt x="1827" y="3101"/>
                  <a:pt x="1822" y="3108"/>
                </a:cubicBezTo>
                <a:cubicBezTo>
                  <a:pt x="1818" y="3115"/>
                  <a:pt x="1812" y="3124"/>
                  <a:pt x="1810" y="3128"/>
                </a:cubicBezTo>
                <a:cubicBezTo>
                  <a:pt x="1807" y="3132"/>
                  <a:pt x="1803" y="3138"/>
                  <a:pt x="1802" y="3140"/>
                </a:cubicBezTo>
                <a:cubicBezTo>
                  <a:pt x="1799" y="3143"/>
                  <a:pt x="1793" y="3153"/>
                  <a:pt x="1786" y="3162"/>
                </a:cubicBezTo>
                <a:cubicBezTo>
                  <a:pt x="1780" y="3172"/>
                  <a:pt x="1773" y="3182"/>
                  <a:pt x="1770" y="3186"/>
                </a:cubicBezTo>
                <a:cubicBezTo>
                  <a:pt x="1748" y="3216"/>
                  <a:pt x="1726" y="3249"/>
                  <a:pt x="1714" y="3270"/>
                </a:cubicBezTo>
                <a:cubicBezTo>
                  <a:pt x="1688" y="3316"/>
                  <a:pt x="1687" y="3319"/>
                  <a:pt x="1649" y="3401"/>
                </a:cubicBezTo>
                <a:cubicBezTo>
                  <a:pt x="1634" y="3435"/>
                  <a:pt x="1622" y="3475"/>
                  <a:pt x="1619" y="3500"/>
                </a:cubicBezTo>
                <a:cubicBezTo>
                  <a:pt x="1618" y="3508"/>
                  <a:pt x="1617" y="3515"/>
                  <a:pt x="1617" y="3517"/>
                </a:cubicBezTo>
                <a:cubicBezTo>
                  <a:pt x="1617" y="3517"/>
                  <a:pt x="1617" y="3519"/>
                  <a:pt x="1617" y="3520"/>
                </a:cubicBezTo>
                <a:cubicBezTo>
                  <a:pt x="1616" y="3519"/>
                  <a:pt x="1616" y="3517"/>
                  <a:pt x="1616" y="3516"/>
                </a:cubicBezTo>
                <a:cubicBezTo>
                  <a:pt x="1613" y="3505"/>
                  <a:pt x="1596" y="3454"/>
                  <a:pt x="1587" y="3430"/>
                </a:cubicBezTo>
                <a:cubicBezTo>
                  <a:pt x="1580" y="3412"/>
                  <a:pt x="1573" y="3389"/>
                  <a:pt x="1565" y="3359"/>
                </a:cubicBezTo>
                <a:cubicBezTo>
                  <a:pt x="1559" y="3335"/>
                  <a:pt x="1547" y="3252"/>
                  <a:pt x="1545" y="3218"/>
                </a:cubicBezTo>
                <a:lnTo>
                  <a:pt x="1543" y="3188"/>
                </a:lnTo>
                <a:lnTo>
                  <a:pt x="1557" y="3159"/>
                </a:lnTo>
                <a:cubicBezTo>
                  <a:pt x="1580" y="3110"/>
                  <a:pt x="1582" y="3107"/>
                  <a:pt x="1608" y="3064"/>
                </a:cubicBezTo>
                <a:cubicBezTo>
                  <a:pt x="1644" y="3004"/>
                  <a:pt x="1683" y="2946"/>
                  <a:pt x="1699" y="2929"/>
                </a:cubicBezTo>
                <a:cubicBezTo>
                  <a:pt x="1703" y="2925"/>
                  <a:pt x="1715" y="2916"/>
                  <a:pt x="1725" y="2911"/>
                </a:cubicBezTo>
                <a:cubicBezTo>
                  <a:pt x="1759" y="2891"/>
                  <a:pt x="1775" y="2863"/>
                  <a:pt x="1764" y="2840"/>
                </a:cubicBezTo>
                <a:cubicBezTo>
                  <a:pt x="1757" y="2826"/>
                  <a:pt x="1747" y="2822"/>
                  <a:pt x="1732" y="2826"/>
                </a:cubicBezTo>
                <a:cubicBezTo>
                  <a:pt x="1714" y="2831"/>
                  <a:pt x="1702" y="2847"/>
                  <a:pt x="1689" y="2885"/>
                </a:cubicBezTo>
                <a:cubicBezTo>
                  <a:pt x="1681" y="2909"/>
                  <a:pt x="1674" y="2922"/>
                  <a:pt x="1660" y="2941"/>
                </a:cubicBezTo>
                <a:cubicBezTo>
                  <a:pt x="1625" y="2988"/>
                  <a:pt x="1570" y="3076"/>
                  <a:pt x="1553" y="3113"/>
                </a:cubicBezTo>
                <a:cubicBezTo>
                  <a:pt x="1550" y="3120"/>
                  <a:pt x="1544" y="3131"/>
                  <a:pt x="1541" y="3137"/>
                </a:cubicBezTo>
                <a:lnTo>
                  <a:pt x="1540" y="3139"/>
                </a:lnTo>
                <a:lnTo>
                  <a:pt x="1539" y="3123"/>
                </a:lnTo>
                <a:cubicBezTo>
                  <a:pt x="1537" y="3107"/>
                  <a:pt x="1536" y="3091"/>
                  <a:pt x="1535" y="3087"/>
                </a:cubicBezTo>
                <a:cubicBezTo>
                  <a:pt x="1535" y="3083"/>
                  <a:pt x="1532" y="3050"/>
                  <a:pt x="1528" y="3015"/>
                </a:cubicBezTo>
                <a:cubicBezTo>
                  <a:pt x="1525" y="2980"/>
                  <a:pt x="1521" y="2945"/>
                  <a:pt x="1519" y="2938"/>
                </a:cubicBezTo>
                <a:cubicBezTo>
                  <a:pt x="1517" y="2931"/>
                  <a:pt x="1516" y="2922"/>
                  <a:pt x="1516" y="2917"/>
                </a:cubicBezTo>
                <a:cubicBezTo>
                  <a:pt x="1516" y="2912"/>
                  <a:pt x="1517" y="2895"/>
                  <a:pt x="1517" y="2882"/>
                </a:cubicBezTo>
                <a:cubicBezTo>
                  <a:pt x="1517" y="2868"/>
                  <a:pt x="1518" y="2847"/>
                  <a:pt x="1519" y="2835"/>
                </a:cubicBezTo>
                <a:cubicBezTo>
                  <a:pt x="1520" y="2824"/>
                  <a:pt x="1520" y="2806"/>
                  <a:pt x="1521" y="2798"/>
                </a:cubicBezTo>
                <a:cubicBezTo>
                  <a:pt x="1521" y="2789"/>
                  <a:pt x="1522" y="2768"/>
                  <a:pt x="1524" y="2753"/>
                </a:cubicBezTo>
                <a:cubicBezTo>
                  <a:pt x="1528" y="2706"/>
                  <a:pt x="1529" y="2697"/>
                  <a:pt x="1529" y="2691"/>
                </a:cubicBezTo>
                <a:cubicBezTo>
                  <a:pt x="1529" y="2688"/>
                  <a:pt x="1530" y="2683"/>
                  <a:pt x="1531" y="2681"/>
                </a:cubicBezTo>
                <a:cubicBezTo>
                  <a:pt x="1532" y="2678"/>
                  <a:pt x="1533" y="2670"/>
                  <a:pt x="1533" y="2664"/>
                </a:cubicBezTo>
                <a:cubicBezTo>
                  <a:pt x="1535" y="2634"/>
                  <a:pt x="1539" y="2617"/>
                  <a:pt x="1540" y="2614"/>
                </a:cubicBezTo>
                <a:cubicBezTo>
                  <a:pt x="1542" y="2611"/>
                  <a:pt x="1544" y="2602"/>
                  <a:pt x="1545" y="2597"/>
                </a:cubicBezTo>
                <a:cubicBezTo>
                  <a:pt x="1546" y="2582"/>
                  <a:pt x="1562" y="2531"/>
                  <a:pt x="1570" y="2515"/>
                </a:cubicBezTo>
                <a:cubicBezTo>
                  <a:pt x="1580" y="2494"/>
                  <a:pt x="1584" y="2486"/>
                  <a:pt x="1602" y="2460"/>
                </a:cubicBezTo>
                <a:cubicBezTo>
                  <a:pt x="1641" y="2404"/>
                  <a:pt x="1682" y="2367"/>
                  <a:pt x="1783" y="2299"/>
                </a:cubicBezTo>
                <a:cubicBezTo>
                  <a:pt x="1819" y="2274"/>
                  <a:pt x="1849" y="2251"/>
                  <a:pt x="1858" y="2242"/>
                </a:cubicBezTo>
                <a:cubicBezTo>
                  <a:pt x="1860" y="2240"/>
                  <a:pt x="1867" y="2232"/>
                  <a:pt x="1873" y="2225"/>
                </a:cubicBezTo>
                <a:cubicBezTo>
                  <a:pt x="1889" y="2209"/>
                  <a:pt x="1898" y="2197"/>
                  <a:pt x="1919" y="2168"/>
                </a:cubicBezTo>
                <a:cubicBezTo>
                  <a:pt x="1927" y="2157"/>
                  <a:pt x="1942" y="2132"/>
                  <a:pt x="1953" y="2115"/>
                </a:cubicBezTo>
                <a:cubicBezTo>
                  <a:pt x="1975" y="2079"/>
                  <a:pt x="1976" y="2075"/>
                  <a:pt x="1976" y="2073"/>
                </a:cubicBezTo>
                <a:cubicBezTo>
                  <a:pt x="1976" y="2073"/>
                  <a:pt x="1977" y="2071"/>
                  <a:pt x="1978" y="2070"/>
                </a:cubicBezTo>
                <a:cubicBezTo>
                  <a:pt x="1980" y="2067"/>
                  <a:pt x="1993" y="2045"/>
                  <a:pt x="2005" y="2025"/>
                </a:cubicBezTo>
                <a:cubicBezTo>
                  <a:pt x="2018" y="2003"/>
                  <a:pt x="2035" y="1974"/>
                  <a:pt x="2042" y="1961"/>
                </a:cubicBezTo>
                <a:cubicBezTo>
                  <a:pt x="2061" y="1929"/>
                  <a:pt x="2065" y="1917"/>
                  <a:pt x="2072" y="1870"/>
                </a:cubicBezTo>
                <a:cubicBezTo>
                  <a:pt x="2077" y="1829"/>
                  <a:pt x="2086" y="1791"/>
                  <a:pt x="2102" y="1738"/>
                </a:cubicBezTo>
                <a:cubicBezTo>
                  <a:pt x="2107" y="1724"/>
                  <a:pt x="2112" y="1705"/>
                  <a:pt x="2114" y="1695"/>
                </a:cubicBezTo>
                <a:cubicBezTo>
                  <a:pt x="2115" y="1686"/>
                  <a:pt x="2120" y="1667"/>
                  <a:pt x="2125" y="1652"/>
                </a:cubicBezTo>
                <a:cubicBezTo>
                  <a:pt x="2133" y="1624"/>
                  <a:pt x="2139" y="1617"/>
                  <a:pt x="2165" y="1610"/>
                </a:cubicBezTo>
                <a:cubicBezTo>
                  <a:pt x="2178" y="1607"/>
                  <a:pt x="2180" y="1607"/>
                  <a:pt x="2199" y="1614"/>
                </a:cubicBezTo>
                <a:cubicBezTo>
                  <a:pt x="2211" y="1619"/>
                  <a:pt x="2220" y="1624"/>
                  <a:pt x="2222" y="1626"/>
                </a:cubicBezTo>
                <a:cubicBezTo>
                  <a:pt x="2224" y="1628"/>
                  <a:pt x="2228" y="1631"/>
                  <a:pt x="2231" y="1631"/>
                </a:cubicBezTo>
                <a:cubicBezTo>
                  <a:pt x="2233" y="1632"/>
                  <a:pt x="2238" y="1637"/>
                  <a:pt x="2245" y="1645"/>
                </a:cubicBezTo>
                <a:cubicBezTo>
                  <a:pt x="2259" y="1665"/>
                  <a:pt x="2265" y="1665"/>
                  <a:pt x="2267" y="1665"/>
                </a:cubicBezTo>
                <a:cubicBezTo>
                  <a:pt x="2269" y="1665"/>
                  <a:pt x="2271" y="1664"/>
                  <a:pt x="2272" y="1663"/>
                </a:cubicBezTo>
                <a:cubicBezTo>
                  <a:pt x="2277" y="1658"/>
                  <a:pt x="2281" y="1622"/>
                  <a:pt x="2280" y="1609"/>
                </a:cubicBezTo>
                <a:cubicBezTo>
                  <a:pt x="2279" y="1585"/>
                  <a:pt x="2266" y="1553"/>
                  <a:pt x="2252" y="1541"/>
                </a:cubicBezTo>
                <a:cubicBezTo>
                  <a:pt x="2236" y="1527"/>
                  <a:pt x="2217" y="1525"/>
                  <a:pt x="2160" y="1528"/>
                </a:cubicBezTo>
                <a:cubicBezTo>
                  <a:pt x="2067" y="1534"/>
                  <a:pt x="2052" y="1540"/>
                  <a:pt x="1972" y="1597"/>
                </a:cubicBezTo>
                <a:cubicBezTo>
                  <a:pt x="1966" y="1601"/>
                  <a:pt x="1951" y="1611"/>
                  <a:pt x="1937" y="1620"/>
                </a:cubicBezTo>
                <a:cubicBezTo>
                  <a:pt x="1909" y="1638"/>
                  <a:pt x="1893" y="1652"/>
                  <a:pt x="1860" y="1689"/>
                </a:cubicBezTo>
                <a:cubicBezTo>
                  <a:pt x="1824" y="1732"/>
                  <a:pt x="1803" y="1770"/>
                  <a:pt x="1784" y="1830"/>
                </a:cubicBezTo>
                <a:cubicBezTo>
                  <a:pt x="1780" y="1844"/>
                  <a:pt x="1775" y="1859"/>
                  <a:pt x="1774" y="1862"/>
                </a:cubicBezTo>
                <a:cubicBezTo>
                  <a:pt x="1772" y="1865"/>
                  <a:pt x="1768" y="1882"/>
                  <a:pt x="1763" y="1899"/>
                </a:cubicBezTo>
                <a:cubicBezTo>
                  <a:pt x="1758" y="1916"/>
                  <a:pt x="1751" y="1940"/>
                  <a:pt x="1746" y="1952"/>
                </a:cubicBezTo>
                <a:cubicBezTo>
                  <a:pt x="1733" y="1991"/>
                  <a:pt x="1722" y="2058"/>
                  <a:pt x="1721" y="2111"/>
                </a:cubicBezTo>
                <a:cubicBezTo>
                  <a:pt x="1720" y="2156"/>
                  <a:pt x="1719" y="2169"/>
                  <a:pt x="1714" y="2191"/>
                </a:cubicBezTo>
                <a:cubicBezTo>
                  <a:pt x="1707" y="2221"/>
                  <a:pt x="1705" y="2227"/>
                  <a:pt x="1689" y="2256"/>
                </a:cubicBezTo>
                <a:cubicBezTo>
                  <a:pt x="1681" y="2270"/>
                  <a:pt x="1667" y="2297"/>
                  <a:pt x="1657" y="2317"/>
                </a:cubicBezTo>
                <a:cubicBezTo>
                  <a:pt x="1647" y="2336"/>
                  <a:pt x="1636" y="2358"/>
                  <a:pt x="1631" y="2366"/>
                </a:cubicBezTo>
                <a:cubicBezTo>
                  <a:pt x="1626" y="2374"/>
                  <a:pt x="1615" y="2394"/>
                  <a:pt x="1605" y="2411"/>
                </a:cubicBezTo>
                <a:cubicBezTo>
                  <a:pt x="1595" y="2428"/>
                  <a:pt x="1582" y="2448"/>
                  <a:pt x="1577" y="2455"/>
                </a:cubicBezTo>
                <a:cubicBezTo>
                  <a:pt x="1567" y="2471"/>
                  <a:pt x="1552" y="2497"/>
                  <a:pt x="1547" y="2511"/>
                </a:cubicBezTo>
                <a:cubicBezTo>
                  <a:pt x="1550" y="2479"/>
                  <a:pt x="1544" y="2361"/>
                  <a:pt x="1539" y="2334"/>
                </a:cubicBezTo>
                <a:cubicBezTo>
                  <a:pt x="1537" y="2324"/>
                  <a:pt x="1534" y="2306"/>
                  <a:pt x="1532" y="2296"/>
                </a:cubicBezTo>
                <a:cubicBezTo>
                  <a:pt x="1531" y="2285"/>
                  <a:pt x="1529" y="2272"/>
                  <a:pt x="1528" y="2266"/>
                </a:cubicBezTo>
                <a:cubicBezTo>
                  <a:pt x="1526" y="2260"/>
                  <a:pt x="1524" y="2249"/>
                  <a:pt x="1523" y="2241"/>
                </a:cubicBezTo>
                <a:cubicBezTo>
                  <a:pt x="1522" y="2233"/>
                  <a:pt x="1519" y="2219"/>
                  <a:pt x="1518" y="2211"/>
                </a:cubicBezTo>
                <a:cubicBezTo>
                  <a:pt x="1514" y="2188"/>
                  <a:pt x="1500" y="2130"/>
                  <a:pt x="1494" y="2112"/>
                </a:cubicBezTo>
                <a:cubicBezTo>
                  <a:pt x="1486" y="2084"/>
                  <a:pt x="1476" y="2044"/>
                  <a:pt x="1475" y="2031"/>
                </a:cubicBezTo>
                <a:cubicBezTo>
                  <a:pt x="1472" y="1982"/>
                  <a:pt x="1479" y="1950"/>
                  <a:pt x="1502" y="1899"/>
                </a:cubicBezTo>
                <a:cubicBezTo>
                  <a:pt x="1516" y="1870"/>
                  <a:pt x="1520" y="1853"/>
                  <a:pt x="1522" y="1827"/>
                </a:cubicBezTo>
                <a:cubicBezTo>
                  <a:pt x="1526" y="1753"/>
                  <a:pt x="1557" y="1664"/>
                  <a:pt x="1607" y="1578"/>
                </a:cubicBezTo>
                <a:cubicBezTo>
                  <a:pt x="1612" y="1570"/>
                  <a:pt x="1621" y="1554"/>
                  <a:pt x="1621" y="1551"/>
                </a:cubicBezTo>
                <a:lnTo>
                  <a:pt x="1621" y="1550"/>
                </a:lnTo>
                <a:cubicBezTo>
                  <a:pt x="1629" y="1547"/>
                  <a:pt x="1657" y="1484"/>
                  <a:pt x="1664" y="1461"/>
                </a:cubicBezTo>
                <a:cubicBezTo>
                  <a:pt x="1677" y="1420"/>
                  <a:pt x="1692" y="1341"/>
                  <a:pt x="1693" y="1303"/>
                </a:cubicBezTo>
                <a:cubicBezTo>
                  <a:pt x="1693" y="1284"/>
                  <a:pt x="1693" y="1239"/>
                  <a:pt x="1691" y="1202"/>
                </a:cubicBezTo>
                <a:cubicBezTo>
                  <a:pt x="1685" y="1052"/>
                  <a:pt x="1685" y="1047"/>
                  <a:pt x="1691" y="1006"/>
                </a:cubicBezTo>
                <a:cubicBezTo>
                  <a:pt x="1698" y="954"/>
                  <a:pt x="1712" y="898"/>
                  <a:pt x="1756" y="745"/>
                </a:cubicBezTo>
                <a:cubicBezTo>
                  <a:pt x="1789" y="632"/>
                  <a:pt x="1794" y="585"/>
                  <a:pt x="1788" y="478"/>
                </a:cubicBezTo>
                <a:cubicBezTo>
                  <a:pt x="1784" y="414"/>
                  <a:pt x="1778" y="351"/>
                  <a:pt x="1773" y="326"/>
                </a:cubicBezTo>
                <a:cubicBezTo>
                  <a:pt x="1772" y="321"/>
                  <a:pt x="1769" y="301"/>
                  <a:pt x="1765" y="282"/>
                </a:cubicBezTo>
                <a:cubicBezTo>
                  <a:pt x="1763" y="264"/>
                  <a:pt x="1759" y="244"/>
                  <a:pt x="1759" y="241"/>
                </a:cubicBezTo>
                <a:cubicBezTo>
                  <a:pt x="1758" y="238"/>
                  <a:pt x="1756" y="227"/>
                  <a:pt x="1754" y="216"/>
                </a:cubicBezTo>
                <a:cubicBezTo>
                  <a:pt x="1753" y="208"/>
                  <a:pt x="1751" y="195"/>
                  <a:pt x="1749" y="193"/>
                </a:cubicBezTo>
                <a:cubicBezTo>
                  <a:pt x="1750" y="193"/>
                  <a:pt x="1750" y="193"/>
                  <a:pt x="1750" y="193"/>
                </a:cubicBezTo>
                <a:cubicBezTo>
                  <a:pt x="1749" y="192"/>
                  <a:pt x="1747" y="182"/>
                  <a:pt x="1745" y="167"/>
                </a:cubicBezTo>
                <a:cubicBezTo>
                  <a:pt x="1744" y="155"/>
                  <a:pt x="1741" y="140"/>
                  <a:pt x="1740" y="137"/>
                </a:cubicBezTo>
                <a:cubicBezTo>
                  <a:pt x="1739" y="134"/>
                  <a:pt x="1732" y="92"/>
                  <a:pt x="1726" y="44"/>
                </a:cubicBezTo>
                <a:cubicBezTo>
                  <a:pt x="1720" y="7"/>
                  <a:pt x="1717" y="2"/>
                  <a:pt x="1714" y="0"/>
                </a:cubicBezTo>
                <a:cubicBezTo>
                  <a:pt x="1713" y="0"/>
                  <a:pt x="1712" y="0"/>
                  <a:pt x="1711" y="0"/>
                </a:cubicBezTo>
                <a:cubicBezTo>
                  <a:pt x="1708" y="2"/>
                  <a:pt x="1702" y="14"/>
                  <a:pt x="1695" y="37"/>
                </a:cubicBezTo>
                <a:cubicBezTo>
                  <a:pt x="1689" y="57"/>
                  <a:pt x="1682" y="86"/>
                  <a:pt x="1680" y="101"/>
                </a:cubicBezTo>
                <a:cubicBezTo>
                  <a:pt x="1679" y="116"/>
                  <a:pt x="1676" y="135"/>
                  <a:pt x="1674" y="143"/>
                </a:cubicBezTo>
                <a:cubicBezTo>
                  <a:pt x="1672" y="151"/>
                  <a:pt x="1670" y="161"/>
                  <a:pt x="1669" y="164"/>
                </a:cubicBezTo>
                <a:cubicBezTo>
                  <a:pt x="1669" y="168"/>
                  <a:pt x="1664" y="190"/>
                  <a:pt x="1659" y="213"/>
                </a:cubicBezTo>
                <a:cubicBezTo>
                  <a:pt x="1643" y="285"/>
                  <a:pt x="1642" y="289"/>
                  <a:pt x="1594" y="396"/>
                </a:cubicBezTo>
                <a:cubicBezTo>
                  <a:pt x="1576" y="435"/>
                  <a:pt x="1554" y="483"/>
                  <a:pt x="1549" y="493"/>
                </a:cubicBezTo>
                <a:cubicBezTo>
                  <a:pt x="1547" y="496"/>
                  <a:pt x="1544" y="502"/>
                  <a:pt x="1541" y="508"/>
                </a:cubicBezTo>
                <a:cubicBezTo>
                  <a:pt x="1538" y="514"/>
                  <a:pt x="1518" y="550"/>
                  <a:pt x="1495" y="588"/>
                </a:cubicBezTo>
                <a:cubicBezTo>
                  <a:pt x="1473" y="627"/>
                  <a:pt x="1448" y="671"/>
                  <a:pt x="1441" y="686"/>
                </a:cubicBezTo>
                <a:cubicBezTo>
                  <a:pt x="1433" y="702"/>
                  <a:pt x="1417" y="733"/>
                  <a:pt x="1405" y="756"/>
                </a:cubicBezTo>
                <a:cubicBezTo>
                  <a:pt x="1394" y="778"/>
                  <a:pt x="1381" y="805"/>
                  <a:pt x="1376" y="813"/>
                </a:cubicBezTo>
                <a:cubicBezTo>
                  <a:pt x="1372" y="822"/>
                  <a:pt x="1366" y="833"/>
                  <a:pt x="1364" y="838"/>
                </a:cubicBezTo>
                <a:cubicBezTo>
                  <a:pt x="1350" y="864"/>
                  <a:pt x="1319" y="941"/>
                  <a:pt x="1311" y="966"/>
                </a:cubicBezTo>
                <a:cubicBezTo>
                  <a:pt x="1294" y="1023"/>
                  <a:pt x="1289" y="1056"/>
                  <a:pt x="1289" y="1107"/>
                </a:cubicBezTo>
                <a:cubicBezTo>
                  <a:pt x="1289" y="1156"/>
                  <a:pt x="1295" y="1250"/>
                  <a:pt x="1300" y="1272"/>
                </a:cubicBezTo>
                <a:cubicBezTo>
                  <a:pt x="1303" y="1284"/>
                  <a:pt x="1306" y="1298"/>
                  <a:pt x="1307" y="1305"/>
                </a:cubicBezTo>
                <a:cubicBezTo>
                  <a:pt x="1308" y="1311"/>
                  <a:pt x="1310" y="1319"/>
                  <a:pt x="1311" y="1322"/>
                </a:cubicBezTo>
                <a:cubicBezTo>
                  <a:pt x="1312" y="1324"/>
                  <a:pt x="1314" y="1329"/>
                  <a:pt x="1315" y="1333"/>
                </a:cubicBezTo>
                <a:cubicBezTo>
                  <a:pt x="1317" y="1343"/>
                  <a:pt x="1334" y="1386"/>
                  <a:pt x="1338" y="1394"/>
                </a:cubicBezTo>
                <a:cubicBezTo>
                  <a:pt x="1339" y="1396"/>
                  <a:pt x="1344" y="1408"/>
                  <a:pt x="1349" y="1421"/>
                </a:cubicBezTo>
                <a:cubicBezTo>
                  <a:pt x="1353" y="1433"/>
                  <a:pt x="1360" y="1454"/>
                  <a:pt x="1365" y="1465"/>
                </a:cubicBezTo>
                <a:cubicBezTo>
                  <a:pt x="1393" y="1541"/>
                  <a:pt x="1401" y="1566"/>
                  <a:pt x="1402" y="1592"/>
                </a:cubicBezTo>
                <a:cubicBezTo>
                  <a:pt x="1403" y="1624"/>
                  <a:pt x="1403" y="1677"/>
                  <a:pt x="1402" y="1682"/>
                </a:cubicBezTo>
                <a:cubicBezTo>
                  <a:pt x="1399" y="1692"/>
                  <a:pt x="1410" y="1846"/>
                  <a:pt x="1415" y="1879"/>
                </a:cubicBezTo>
                <a:cubicBezTo>
                  <a:pt x="1421" y="1916"/>
                  <a:pt x="1436" y="1996"/>
                  <a:pt x="1440" y="2003"/>
                </a:cubicBezTo>
                <a:cubicBezTo>
                  <a:pt x="1441" y="2005"/>
                  <a:pt x="1441" y="2008"/>
                  <a:pt x="1441" y="2008"/>
                </a:cubicBezTo>
                <a:cubicBezTo>
                  <a:pt x="1441" y="2011"/>
                  <a:pt x="1446" y="2027"/>
                  <a:pt x="1448" y="2036"/>
                </a:cubicBezTo>
                <a:cubicBezTo>
                  <a:pt x="1452" y="2049"/>
                  <a:pt x="1457" y="2065"/>
                  <a:pt x="1458" y="2071"/>
                </a:cubicBezTo>
                <a:cubicBezTo>
                  <a:pt x="1461" y="2087"/>
                  <a:pt x="1471" y="2124"/>
                  <a:pt x="1479" y="2152"/>
                </a:cubicBezTo>
                <a:cubicBezTo>
                  <a:pt x="1487" y="2177"/>
                  <a:pt x="1494" y="2210"/>
                  <a:pt x="1504" y="2274"/>
                </a:cubicBezTo>
                <a:cubicBezTo>
                  <a:pt x="1505" y="2285"/>
                  <a:pt x="1508" y="2302"/>
                  <a:pt x="1511" y="2311"/>
                </a:cubicBezTo>
                <a:cubicBezTo>
                  <a:pt x="1516" y="2335"/>
                  <a:pt x="1526" y="2466"/>
                  <a:pt x="1524" y="2495"/>
                </a:cubicBezTo>
                <a:cubicBezTo>
                  <a:pt x="1521" y="2562"/>
                  <a:pt x="1518" y="2599"/>
                  <a:pt x="1516" y="2608"/>
                </a:cubicBezTo>
                <a:cubicBezTo>
                  <a:pt x="1515" y="2614"/>
                  <a:pt x="1514" y="2624"/>
                  <a:pt x="1513" y="2629"/>
                </a:cubicBezTo>
                <a:cubicBezTo>
                  <a:pt x="1513" y="2635"/>
                  <a:pt x="1511" y="2647"/>
                  <a:pt x="1510" y="2656"/>
                </a:cubicBezTo>
                <a:cubicBezTo>
                  <a:pt x="1502" y="2720"/>
                  <a:pt x="1500" y="2745"/>
                  <a:pt x="1498" y="2783"/>
                </a:cubicBezTo>
                <a:cubicBezTo>
                  <a:pt x="1497" y="2813"/>
                  <a:pt x="1496" y="2841"/>
                  <a:pt x="1495" y="2854"/>
                </a:cubicBezTo>
                <a:cubicBezTo>
                  <a:pt x="1491" y="2848"/>
                  <a:pt x="1484" y="2838"/>
                  <a:pt x="1476" y="2824"/>
                </a:cubicBezTo>
                <a:cubicBezTo>
                  <a:pt x="1438" y="2760"/>
                  <a:pt x="1401" y="2715"/>
                  <a:pt x="1317" y="2632"/>
                </a:cubicBezTo>
                <a:cubicBezTo>
                  <a:pt x="1307" y="2622"/>
                  <a:pt x="1294" y="2609"/>
                  <a:pt x="1288" y="2602"/>
                </a:cubicBezTo>
                <a:cubicBezTo>
                  <a:pt x="1276" y="2589"/>
                  <a:pt x="1235" y="2559"/>
                  <a:pt x="1204" y="2538"/>
                </a:cubicBezTo>
                <a:cubicBezTo>
                  <a:pt x="1183" y="2524"/>
                  <a:pt x="1135" y="2491"/>
                  <a:pt x="1126" y="2491"/>
                </a:cubicBezTo>
                <a:lnTo>
                  <a:pt x="1126" y="2491"/>
                </a:lnTo>
                <a:cubicBezTo>
                  <a:pt x="1126" y="2488"/>
                  <a:pt x="1120" y="2484"/>
                  <a:pt x="1067" y="2462"/>
                </a:cubicBezTo>
                <a:cubicBezTo>
                  <a:pt x="1031" y="2448"/>
                  <a:pt x="996" y="2435"/>
                  <a:pt x="977" y="2429"/>
                </a:cubicBezTo>
                <a:cubicBezTo>
                  <a:pt x="934" y="2416"/>
                  <a:pt x="905" y="2410"/>
                  <a:pt x="856" y="2404"/>
                </a:cubicBezTo>
                <a:cubicBezTo>
                  <a:pt x="812" y="2398"/>
                  <a:pt x="700" y="2405"/>
                  <a:pt x="652" y="2417"/>
                </a:cubicBezTo>
                <a:cubicBezTo>
                  <a:pt x="569" y="2437"/>
                  <a:pt x="518" y="2468"/>
                  <a:pt x="476" y="2522"/>
                </a:cubicBezTo>
                <a:cubicBezTo>
                  <a:pt x="451" y="2554"/>
                  <a:pt x="405" y="2605"/>
                  <a:pt x="384" y="2625"/>
                </a:cubicBezTo>
                <a:cubicBezTo>
                  <a:pt x="375" y="2634"/>
                  <a:pt x="348" y="2662"/>
                  <a:pt x="325" y="2687"/>
                </a:cubicBezTo>
                <a:cubicBezTo>
                  <a:pt x="301" y="2713"/>
                  <a:pt x="268" y="2748"/>
                  <a:pt x="250" y="2767"/>
                </a:cubicBezTo>
                <a:cubicBezTo>
                  <a:pt x="188" y="2831"/>
                  <a:pt x="147" y="2885"/>
                  <a:pt x="122" y="2936"/>
                </a:cubicBezTo>
                <a:cubicBezTo>
                  <a:pt x="88" y="3003"/>
                  <a:pt x="72" y="3059"/>
                  <a:pt x="68" y="3117"/>
                </a:cubicBezTo>
                <a:cubicBezTo>
                  <a:pt x="67" y="3129"/>
                  <a:pt x="62" y="3192"/>
                  <a:pt x="58" y="3242"/>
                </a:cubicBezTo>
                <a:cubicBezTo>
                  <a:pt x="55" y="3276"/>
                  <a:pt x="58" y="3311"/>
                  <a:pt x="67" y="3337"/>
                </a:cubicBezTo>
                <a:cubicBezTo>
                  <a:pt x="77" y="3368"/>
                  <a:pt x="87" y="3394"/>
                  <a:pt x="96" y="3409"/>
                </a:cubicBezTo>
                <a:cubicBezTo>
                  <a:pt x="100" y="3415"/>
                  <a:pt x="108" y="3430"/>
                  <a:pt x="115" y="3441"/>
                </a:cubicBezTo>
                <a:cubicBezTo>
                  <a:pt x="122" y="3453"/>
                  <a:pt x="138" y="3482"/>
                  <a:pt x="152" y="3505"/>
                </a:cubicBezTo>
                <a:cubicBezTo>
                  <a:pt x="165" y="3528"/>
                  <a:pt x="183" y="3562"/>
                  <a:pt x="192" y="3582"/>
                </a:cubicBezTo>
                <a:cubicBezTo>
                  <a:pt x="209" y="3618"/>
                  <a:pt x="210" y="3620"/>
                  <a:pt x="226" y="3647"/>
                </a:cubicBezTo>
                <a:cubicBezTo>
                  <a:pt x="245" y="3678"/>
                  <a:pt x="247" y="3681"/>
                  <a:pt x="251" y="3685"/>
                </a:cubicBezTo>
                <a:cubicBezTo>
                  <a:pt x="253" y="3686"/>
                  <a:pt x="255" y="3690"/>
                  <a:pt x="256" y="3693"/>
                </a:cubicBezTo>
                <a:cubicBezTo>
                  <a:pt x="257" y="3696"/>
                  <a:pt x="260" y="3701"/>
                  <a:pt x="264" y="3701"/>
                </a:cubicBezTo>
                <a:lnTo>
                  <a:pt x="264" y="3701"/>
                </a:lnTo>
                <a:cubicBezTo>
                  <a:pt x="264" y="3706"/>
                  <a:pt x="290" y="3737"/>
                  <a:pt x="294" y="3740"/>
                </a:cubicBezTo>
                <a:cubicBezTo>
                  <a:pt x="295" y="3741"/>
                  <a:pt x="300" y="3746"/>
                  <a:pt x="306" y="3754"/>
                </a:cubicBezTo>
                <a:cubicBezTo>
                  <a:pt x="315" y="3764"/>
                  <a:pt x="340" y="3791"/>
                  <a:pt x="348" y="3791"/>
                </a:cubicBezTo>
                <a:cubicBezTo>
                  <a:pt x="350" y="3791"/>
                  <a:pt x="351" y="3790"/>
                  <a:pt x="352" y="3789"/>
                </a:cubicBezTo>
                <a:cubicBezTo>
                  <a:pt x="353" y="3788"/>
                  <a:pt x="354" y="3787"/>
                  <a:pt x="353" y="3767"/>
                </a:cubicBezTo>
                <a:cubicBezTo>
                  <a:pt x="353" y="3755"/>
                  <a:pt x="352" y="3739"/>
                  <a:pt x="351" y="3723"/>
                </a:cubicBezTo>
                <a:cubicBezTo>
                  <a:pt x="347" y="3667"/>
                  <a:pt x="346" y="3657"/>
                  <a:pt x="337" y="3628"/>
                </a:cubicBezTo>
                <a:cubicBezTo>
                  <a:pt x="332" y="3610"/>
                  <a:pt x="325" y="3588"/>
                  <a:pt x="323" y="3578"/>
                </a:cubicBezTo>
                <a:cubicBezTo>
                  <a:pt x="304" y="3499"/>
                  <a:pt x="289" y="3313"/>
                  <a:pt x="296" y="3253"/>
                </a:cubicBezTo>
                <a:cubicBezTo>
                  <a:pt x="296" y="3248"/>
                  <a:pt x="297" y="3240"/>
                  <a:pt x="298" y="3234"/>
                </a:cubicBezTo>
                <a:cubicBezTo>
                  <a:pt x="301" y="3200"/>
                  <a:pt x="303" y="3186"/>
                  <a:pt x="305" y="3176"/>
                </a:cubicBezTo>
                <a:cubicBezTo>
                  <a:pt x="310" y="3152"/>
                  <a:pt x="317" y="3124"/>
                  <a:pt x="319" y="3118"/>
                </a:cubicBezTo>
                <a:cubicBezTo>
                  <a:pt x="323" y="3107"/>
                  <a:pt x="335" y="3055"/>
                  <a:pt x="340" y="3027"/>
                </a:cubicBezTo>
                <a:cubicBezTo>
                  <a:pt x="343" y="3012"/>
                  <a:pt x="346" y="2995"/>
                  <a:pt x="347" y="2991"/>
                </a:cubicBezTo>
                <a:cubicBezTo>
                  <a:pt x="348" y="2986"/>
                  <a:pt x="351" y="2972"/>
                  <a:pt x="353" y="2962"/>
                </a:cubicBezTo>
                <a:cubicBezTo>
                  <a:pt x="362" y="2910"/>
                  <a:pt x="366" y="2898"/>
                  <a:pt x="386" y="2868"/>
                </a:cubicBezTo>
                <a:cubicBezTo>
                  <a:pt x="396" y="2852"/>
                  <a:pt x="407" y="2835"/>
                  <a:pt x="409" y="2832"/>
                </a:cubicBezTo>
                <a:cubicBezTo>
                  <a:pt x="414" y="2824"/>
                  <a:pt x="431" y="2801"/>
                  <a:pt x="447" y="2780"/>
                </a:cubicBezTo>
                <a:cubicBezTo>
                  <a:pt x="454" y="2772"/>
                  <a:pt x="461" y="2762"/>
                  <a:pt x="464" y="2758"/>
                </a:cubicBezTo>
                <a:cubicBezTo>
                  <a:pt x="467" y="2754"/>
                  <a:pt x="477" y="2744"/>
                  <a:pt x="485" y="2736"/>
                </a:cubicBezTo>
                <a:cubicBezTo>
                  <a:pt x="492" y="2731"/>
                  <a:pt x="503" y="2721"/>
                  <a:pt x="504" y="2719"/>
                </a:cubicBezTo>
                <a:cubicBezTo>
                  <a:pt x="504" y="2718"/>
                  <a:pt x="504" y="2718"/>
                  <a:pt x="505" y="2718"/>
                </a:cubicBezTo>
                <a:cubicBezTo>
                  <a:pt x="509" y="2718"/>
                  <a:pt x="518" y="2710"/>
                  <a:pt x="519" y="2710"/>
                </a:cubicBezTo>
                <a:cubicBezTo>
                  <a:pt x="527" y="2703"/>
                  <a:pt x="573" y="2675"/>
                  <a:pt x="595" y="2664"/>
                </a:cubicBezTo>
                <a:cubicBezTo>
                  <a:pt x="629" y="2647"/>
                  <a:pt x="665" y="2633"/>
                  <a:pt x="713" y="2620"/>
                </a:cubicBezTo>
                <a:cubicBezTo>
                  <a:pt x="747" y="2611"/>
                  <a:pt x="841" y="2603"/>
                  <a:pt x="863" y="2606"/>
                </a:cubicBezTo>
                <a:cubicBezTo>
                  <a:pt x="883" y="2610"/>
                  <a:pt x="908" y="2605"/>
                  <a:pt x="938" y="2593"/>
                </a:cubicBezTo>
                <a:cubicBezTo>
                  <a:pt x="975" y="2578"/>
                  <a:pt x="1043" y="2562"/>
                  <a:pt x="1079" y="2560"/>
                </a:cubicBezTo>
                <a:cubicBezTo>
                  <a:pt x="1102" y="2559"/>
                  <a:pt x="1145" y="2562"/>
                  <a:pt x="1179" y="2568"/>
                </a:cubicBezTo>
                <a:cubicBezTo>
                  <a:pt x="1193" y="2570"/>
                  <a:pt x="1217" y="2579"/>
                  <a:pt x="1227" y="2586"/>
                </a:cubicBezTo>
                <a:cubicBezTo>
                  <a:pt x="1240" y="2594"/>
                  <a:pt x="1269" y="2620"/>
                  <a:pt x="1308" y="2658"/>
                </a:cubicBezTo>
                <a:cubicBezTo>
                  <a:pt x="1402" y="2748"/>
                  <a:pt x="1459" y="2824"/>
                  <a:pt x="1482" y="2890"/>
                </a:cubicBezTo>
                <a:cubicBezTo>
                  <a:pt x="1490" y="2913"/>
                  <a:pt x="1492" y="2924"/>
                  <a:pt x="1494" y="2952"/>
                </a:cubicBezTo>
                <a:cubicBezTo>
                  <a:pt x="1497" y="2984"/>
                  <a:pt x="1501" y="3016"/>
                  <a:pt x="1505" y="3033"/>
                </a:cubicBezTo>
                <a:cubicBezTo>
                  <a:pt x="1505" y="3036"/>
                  <a:pt x="1509" y="3076"/>
                  <a:pt x="1513" y="3130"/>
                </a:cubicBezTo>
                <a:cubicBezTo>
                  <a:pt x="1520" y="3216"/>
                  <a:pt x="1523" y="3246"/>
                  <a:pt x="1529" y="3290"/>
                </a:cubicBezTo>
                <a:cubicBezTo>
                  <a:pt x="1533" y="3313"/>
                  <a:pt x="1539" y="3350"/>
                  <a:pt x="1542" y="3360"/>
                </a:cubicBezTo>
                <a:cubicBezTo>
                  <a:pt x="1543" y="3364"/>
                  <a:pt x="1546" y="3375"/>
                  <a:pt x="1548" y="3384"/>
                </a:cubicBezTo>
                <a:cubicBezTo>
                  <a:pt x="1551" y="3394"/>
                  <a:pt x="1557" y="3414"/>
                  <a:pt x="1563" y="3430"/>
                </a:cubicBezTo>
                <a:cubicBezTo>
                  <a:pt x="1576" y="3467"/>
                  <a:pt x="1592" y="3513"/>
                  <a:pt x="1597" y="3531"/>
                </a:cubicBezTo>
                <a:cubicBezTo>
                  <a:pt x="1599" y="3538"/>
                  <a:pt x="1602" y="3549"/>
                  <a:pt x="1604" y="3556"/>
                </a:cubicBezTo>
                <a:cubicBezTo>
                  <a:pt x="1606" y="3562"/>
                  <a:pt x="1608" y="3571"/>
                  <a:pt x="1609" y="3576"/>
                </a:cubicBezTo>
                <a:cubicBezTo>
                  <a:pt x="1610" y="3581"/>
                  <a:pt x="1613" y="3592"/>
                  <a:pt x="1615" y="3600"/>
                </a:cubicBezTo>
                <a:cubicBezTo>
                  <a:pt x="1624" y="3633"/>
                  <a:pt x="1631" y="3716"/>
                  <a:pt x="1630" y="3772"/>
                </a:cubicBezTo>
                <a:cubicBezTo>
                  <a:pt x="1630" y="3787"/>
                  <a:pt x="1629" y="3803"/>
                  <a:pt x="1629" y="3809"/>
                </a:cubicBezTo>
                <a:cubicBezTo>
                  <a:pt x="1628" y="3854"/>
                  <a:pt x="1613" y="3940"/>
                  <a:pt x="1592" y="4014"/>
                </a:cubicBezTo>
                <a:cubicBezTo>
                  <a:pt x="1590" y="4021"/>
                  <a:pt x="1584" y="4041"/>
                  <a:pt x="1581" y="4049"/>
                </a:cubicBezTo>
                <a:cubicBezTo>
                  <a:pt x="1580" y="4047"/>
                  <a:pt x="1580" y="4043"/>
                  <a:pt x="1579" y="4038"/>
                </a:cubicBezTo>
                <a:cubicBezTo>
                  <a:pt x="1578" y="4019"/>
                  <a:pt x="1564" y="3988"/>
                  <a:pt x="1547" y="3967"/>
                </a:cubicBezTo>
                <a:cubicBezTo>
                  <a:pt x="1542" y="3960"/>
                  <a:pt x="1523" y="3940"/>
                  <a:pt x="1503" y="3922"/>
                </a:cubicBezTo>
                <a:cubicBezTo>
                  <a:pt x="1469" y="3890"/>
                  <a:pt x="1414" y="3828"/>
                  <a:pt x="1388" y="3791"/>
                </a:cubicBezTo>
                <a:cubicBezTo>
                  <a:pt x="1354" y="3743"/>
                  <a:pt x="1310" y="3639"/>
                  <a:pt x="1299" y="3582"/>
                </a:cubicBezTo>
                <a:cubicBezTo>
                  <a:pt x="1296" y="3570"/>
                  <a:pt x="1268" y="3474"/>
                  <a:pt x="1256" y="3440"/>
                </a:cubicBezTo>
                <a:cubicBezTo>
                  <a:pt x="1239" y="3389"/>
                  <a:pt x="1202" y="3319"/>
                  <a:pt x="1174" y="3285"/>
                </a:cubicBezTo>
                <a:cubicBezTo>
                  <a:pt x="1156" y="3264"/>
                  <a:pt x="1117" y="3233"/>
                  <a:pt x="1095" y="3222"/>
                </a:cubicBezTo>
                <a:cubicBezTo>
                  <a:pt x="1081" y="3215"/>
                  <a:pt x="1076" y="3215"/>
                  <a:pt x="1050" y="3217"/>
                </a:cubicBezTo>
                <a:cubicBezTo>
                  <a:pt x="1002" y="3220"/>
                  <a:pt x="945" y="3227"/>
                  <a:pt x="930" y="3232"/>
                </a:cubicBezTo>
                <a:cubicBezTo>
                  <a:pt x="911" y="3238"/>
                  <a:pt x="850" y="3274"/>
                  <a:pt x="831" y="3290"/>
                </a:cubicBezTo>
                <a:cubicBezTo>
                  <a:pt x="814" y="3305"/>
                  <a:pt x="777" y="3347"/>
                  <a:pt x="760" y="3371"/>
                </a:cubicBezTo>
                <a:cubicBezTo>
                  <a:pt x="721" y="3426"/>
                  <a:pt x="712" y="3455"/>
                  <a:pt x="701" y="3550"/>
                </a:cubicBezTo>
                <a:cubicBezTo>
                  <a:pt x="697" y="3587"/>
                  <a:pt x="700" y="3632"/>
                  <a:pt x="707" y="3649"/>
                </a:cubicBezTo>
                <a:cubicBezTo>
                  <a:pt x="708" y="3651"/>
                  <a:pt x="709" y="3653"/>
                  <a:pt x="709" y="3654"/>
                </a:cubicBezTo>
                <a:cubicBezTo>
                  <a:pt x="709" y="3655"/>
                  <a:pt x="708" y="3657"/>
                  <a:pt x="712" y="3665"/>
                </a:cubicBezTo>
                <a:cubicBezTo>
                  <a:pt x="714" y="3669"/>
                  <a:pt x="716" y="3675"/>
                  <a:pt x="716" y="3678"/>
                </a:cubicBezTo>
                <a:cubicBezTo>
                  <a:pt x="718" y="3686"/>
                  <a:pt x="732" y="3725"/>
                  <a:pt x="754" y="3781"/>
                </a:cubicBezTo>
                <a:cubicBezTo>
                  <a:pt x="764" y="3804"/>
                  <a:pt x="774" y="3835"/>
                  <a:pt x="777" y="3849"/>
                </a:cubicBezTo>
                <a:cubicBezTo>
                  <a:pt x="781" y="3863"/>
                  <a:pt x="787" y="3885"/>
                  <a:pt x="792" y="3897"/>
                </a:cubicBezTo>
                <a:cubicBezTo>
                  <a:pt x="799" y="3914"/>
                  <a:pt x="800" y="3918"/>
                  <a:pt x="804" y="3918"/>
                </a:cubicBezTo>
                <a:cubicBezTo>
                  <a:pt x="808" y="3917"/>
                  <a:pt x="809" y="3914"/>
                  <a:pt x="810" y="3910"/>
                </a:cubicBezTo>
                <a:cubicBezTo>
                  <a:pt x="816" y="3892"/>
                  <a:pt x="823" y="3864"/>
                  <a:pt x="822" y="3857"/>
                </a:cubicBezTo>
                <a:cubicBezTo>
                  <a:pt x="821" y="3839"/>
                  <a:pt x="848" y="3745"/>
                  <a:pt x="863" y="3710"/>
                </a:cubicBezTo>
                <a:cubicBezTo>
                  <a:pt x="874" y="3686"/>
                  <a:pt x="881" y="3672"/>
                  <a:pt x="888" y="3660"/>
                </a:cubicBezTo>
                <a:cubicBezTo>
                  <a:pt x="905" y="3631"/>
                  <a:pt x="928" y="3570"/>
                  <a:pt x="936" y="3535"/>
                </a:cubicBezTo>
                <a:cubicBezTo>
                  <a:pt x="942" y="3508"/>
                  <a:pt x="941" y="3482"/>
                  <a:pt x="933" y="3447"/>
                </a:cubicBezTo>
                <a:lnTo>
                  <a:pt x="932" y="3439"/>
                </a:lnTo>
                <a:lnTo>
                  <a:pt x="936" y="3439"/>
                </a:lnTo>
                <a:cubicBezTo>
                  <a:pt x="954" y="3443"/>
                  <a:pt x="980" y="3463"/>
                  <a:pt x="1005" y="3494"/>
                </a:cubicBezTo>
                <a:cubicBezTo>
                  <a:pt x="1024" y="3518"/>
                  <a:pt x="1066" y="3588"/>
                  <a:pt x="1089" y="3636"/>
                </a:cubicBezTo>
                <a:cubicBezTo>
                  <a:pt x="1110" y="3679"/>
                  <a:pt x="1132" y="3718"/>
                  <a:pt x="1154" y="3747"/>
                </a:cubicBezTo>
                <a:cubicBezTo>
                  <a:pt x="1189" y="3794"/>
                  <a:pt x="1192" y="3798"/>
                  <a:pt x="1195" y="3799"/>
                </a:cubicBezTo>
                <a:cubicBezTo>
                  <a:pt x="1195" y="3799"/>
                  <a:pt x="1196" y="3800"/>
                  <a:pt x="1196" y="3801"/>
                </a:cubicBezTo>
                <a:cubicBezTo>
                  <a:pt x="1196" y="3804"/>
                  <a:pt x="1199" y="3809"/>
                  <a:pt x="1202" y="3812"/>
                </a:cubicBezTo>
                <a:cubicBezTo>
                  <a:pt x="1204" y="3815"/>
                  <a:pt x="1212" y="3826"/>
                  <a:pt x="1220" y="3837"/>
                </a:cubicBezTo>
                <a:cubicBezTo>
                  <a:pt x="1252" y="3884"/>
                  <a:pt x="1271" y="3896"/>
                  <a:pt x="1335" y="3909"/>
                </a:cubicBezTo>
                <a:cubicBezTo>
                  <a:pt x="1355" y="3912"/>
                  <a:pt x="1376" y="3916"/>
                  <a:pt x="1380" y="3917"/>
                </a:cubicBezTo>
                <a:cubicBezTo>
                  <a:pt x="1393" y="3920"/>
                  <a:pt x="1477" y="3949"/>
                  <a:pt x="1496" y="3957"/>
                </a:cubicBezTo>
                <a:cubicBezTo>
                  <a:pt x="1523" y="3968"/>
                  <a:pt x="1540" y="3990"/>
                  <a:pt x="1555" y="4028"/>
                </a:cubicBezTo>
                <a:cubicBezTo>
                  <a:pt x="1561" y="4046"/>
                  <a:pt x="1562" y="4053"/>
                  <a:pt x="1562" y="4082"/>
                </a:cubicBezTo>
                <a:lnTo>
                  <a:pt x="1563" y="4115"/>
                </a:lnTo>
                <a:lnTo>
                  <a:pt x="1539" y="4171"/>
                </a:lnTo>
                <a:cubicBezTo>
                  <a:pt x="1510" y="4240"/>
                  <a:pt x="1489" y="4288"/>
                  <a:pt x="1474" y="4317"/>
                </a:cubicBezTo>
                <a:cubicBezTo>
                  <a:pt x="1468" y="4327"/>
                  <a:pt x="1462" y="4339"/>
                  <a:pt x="1462" y="4343"/>
                </a:cubicBezTo>
                <a:cubicBezTo>
                  <a:pt x="1462" y="4343"/>
                  <a:pt x="1461" y="4345"/>
                  <a:pt x="1459" y="4348"/>
                </a:cubicBezTo>
                <a:cubicBezTo>
                  <a:pt x="1456" y="4352"/>
                  <a:pt x="1449" y="4366"/>
                  <a:pt x="1416" y="4439"/>
                </a:cubicBezTo>
                <a:cubicBezTo>
                  <a:pt x="1406" y="4461"/>
                  <a:pt x="1377" y="4519"/>
                  <a:pt x="1364" y="4544"/>
                </a:cubicBezTo>
                <a:cubicBezTo>
                  <a:pt x="1361" y="4550"/>
                  <a:pt x="1358" y="4556"/>
                  <a:pt x="1357" y="4559"/>
                </a:cubicBezTo>
                <a:cubicBezTo>
                  <a:pt x="1352" y="4571"/>
                  <a:pt x="1332" y="4602"/>
                  <a:pt x="1324" y="4613"/>
                </a:cubicBezTo>
                <a:cubicBezTo>
                  <a:pt x="1322" y="4608"/>
                  <a:pt x="1320" y="4602"/>
                  <a:pt x="1318" y="4594"/>
                </a:cubicBezTo>
                <a:cubicBezTo>
                  <a:pt x="1310" y="4570"/>
                  <a:pt x="1303" y="4552"/>
                  <a:pt x="1271" y="4473"/>
                </a:cubicBezTo>
                <a:cubicBezTo>
                  <a:pt x="1249" y="4416"/>
                  <a:pt x="1241" y="4391"/>
                  <a:pt x="1231" y="4345"/>
                </a:cubicBezTo>
                <a:cubicBezTo>
                  <a:pt x="1227" y="4326"/>
                  <a:pt x="1221" y="4314"/>
                  <a:pt x="1212" y="4309"/>
                </a:cubicBezTo>
                <a:cubicBezTo>
                  <a:pt x="1207" y="4306"/>
                  <a:pt x="1202" y="4305"/>
                  <a:pt x="1196" y="4307"/>
                </a:cubicBezTo>
                <a:cubicBezTo>
                  <a:pt x="1189" y="4309"/>
                  <a:pt x="1184" y="4314"/>
                  <a:pt x="1181" y="4321"/>
                </a:cubicBezTo>
                <a:cubicBezTo>
                  <a:pt x="1176" y="4335"/>
                  <a:pt x="1183" y="4357"/>
                  <a:pt x="1201" y="4383"/>
                </a:cubicBezTo>
                <a:cubicBezTo>
                  <a:pt x="1221" y="4413"/>
                  <a:pt x="1230" y="4431"/>
                  <a:pt x="1256" y="4497"/>
                </a:cubicBezTo>
                <a:cubicBezTo>
                  <a:pt x="1277" y="4548"/>
                  <a:pt x="1289" y="4583"/>
                  <a:pt x="1302" y="4623"/>
                </a:cubicBezTo>
                <a:lnTo>
                  <a:pt x="1308" y="4643"/>
                </a:lnTo>
                <a:lnTo>
                  <a:pt x="1288" y="4677"/>
                </a:lnTo>
                <a:cubicBezTo>
                  <a:pt x="1265" y="4715"/>
                  <a:pt x="1196" y="4833"/>
                  <a:pt x="1191" y="4843"/>
                </a:cubicBezTo>
                <a:cubicBezTo>
                  <a:pt x="1167" y="4888"/>
                  <a:pt x="1143" y="4944"/>
                  <a:pt x="1127" y="4998"/>
                </a:cubicBezTo>
                <a:cubicBezTo>
                  <a:pt x="1117" y="5031"/>
                  <a:pt x="1110" y="5058"/>
                  <a:pt x="1109" y="5063"/>
                </a:cubicBezTo>
                <a:cubicBezTo>
                  <a:pt x="1108" y="5065"/>
                  <a:pt x="1106" y="5074"/>
                  <a:pt x="1103" y="5084"/>
                </a:cubicBezTo>
                <a:cubicBezTo>
                  <a:pt x="1096" y="5107"/>
                  <a:pt x="1076" y="5188"/>
                  <a:pt x="1075" y="5197"/>
                </a:cubicBezTo>
                <a:cubicBezTo>
                  <a:pt x="1075" y="5201"/>
                  <a:pt x="1073" y="5207"/>
                  <a:pt x="1072" y="5211"/>
                </a:cubicBezTo>
                <a:cubicBezTo>
                  <a:pt x="1070" y="5218"/>
                  <a:pt x="1053" y="5295"/>
                  <a:pt x="1049" y="5315"/>
                </a:cubicBezTo>
                <a:cubicBezTo>
                  <a:pt x="1048" y="5317"/>
                  <a:pt x="1041" y="5354"/>
                  <a:pt x="1033" y="5395"/>
                </a:cubicBezTo>
                <a:cubicBezTo>
                  <a:pt x="1026" y="5429"/>
                  <a:pt x="1020" y="5460"/>
                  <a:pt x="1018" y="5472"/>
                </a:cubicBezTo>
                <a:cubicBezTo>
                  <a:pt x="1018" y="5470"/>
                  <a:pt x="1017" y="5468"/>
                  <a:pt x="1017" y="5465"/>
                </a:cubicBezTo>
                <a:cubicBezTo>
                  <a:pt x="1015" y="5452"/>
                  <a:pt x="1006" y="5421"/>
                  <a:pt x="995" y="5392"/>
                </a:cubicBezTo>
                <a:cubicBezTo>
                  <a:pt x="985" y="5364"/>
                  <a:pt x="975" y="5334"/>
                  <a:pt x="972" y="5325"/>
                </a:cubicBezTo>
                <a:cubicBezTo>
                  <a:pt x="965" y="5302"/>
                  <a:pt x="959" y="5257"/>
                  <a:pt x="960" y="5238"/>
                </a:cubicBezTo>
                <a:cubicBezTo>
                  <a:pt x="962" y="5209"/>
                  <a:pt x="979" y="5153"/>
                  <a:pt x="1010" y="5066"/>
                </a:cubicBezTo>
                <a:cubicBezTo>
                  <a:pt x="1016" y="5051"/>
                  <a:pt x="1029" y="5008"/>
                  <a:pt x="1043" y="4959"/>
                </a:cubicBezTo>
                <a:cubicBezTo>
                  <a:pt x="1050" y="4934"/>
                  <a:pt x="1061" y="4896"/>
                  <a:pt x="1068" y="4874"/>
                </a:cubicBezTo>
                <a:cubicBezTo>
                  <a:pt x="1085" y="4814"/>
                  <a:pt x="1101" y="4751"/>
                  <a:pt x="1113" y="4691"/>
                </a:cubicBezTo>
                <a:cubicBezTo>
                  <a:pt x="1117" y="4668"/>
                  <a:pt x="1118" y="4656"/>
                  <a:pt x="1116" y="4621"/>
                </a:cubicBezTo>
                <a:cubicBezTo>
                  <a:pt x="1109" y="4519"/>
                  <a:pt x="1076" y="4429"/>
                  <a:pt x="1025" y="4374"/>
                </a:cubicBezTo>
                <a:cubicBezTo>
                  <a:pt x="1022" y="4370"/>
                  <a:pt x="1003" y="4353"/>
                  <a:pt x="983" y="4335"/>
                </a:cubicBezTo>
                <a:cubicBezTo>
                  <a:pt x="945" y="4299"/>
                  <a:pt x="925" y="4279"/>
                  <a:pt x="910" y="4259"/>
                </a:cubicBezTo>
                <a:cubicBezTo>
                  <a:pt x="901" y="4245"/>
                  <a:pt x="832" y="4128"/>
                  <a:pt x="829" y="4119"/>
                </a:cubicBezTo>
                <a:cubicBezTo>
                  <a:pt x="828" y="4114"/>
                  <a:pt x="819" y="4103"/>
                  <a:pt x="814" y="4102"/>
                </a:cubicBezTo>
                <a:cubicBezTo>
                  <a:pt x="812" y="4101"/>
                  <a:pt x="810" y="4101"/>
                  <a:pt x="809" y="4103"/>
                </a:cubicBezTo>
                <a:cubicBezTo>
                  <a:pt x="803" y="4110"/>
                  <a:pt x="798" y="4156"/>
                  <a:pt x="799" y="4175"/>
                </a:cubicBezTo>
                <a:cubicBezTo>
                  <a:pt x="800" y="4201"/>
                  <a:pt x="796" y="4233"/>
                  <a:pt x="788" y="4259"/>
                </a:cubicBezTo>
                <a:cubicBezTo>
                  <a:pt x="772" y="4307"/>
                  <a:pt x="767" y="4378"/>
                  <a:pt x="777" y="4408"/>
                </a:cubicBezTo>
                <a:cubicBezTo>
                  <a:pt x="779" y="4414"/>
                  <a:pt x="788" y="4428"/>
                  <a:pt x="796" y="4439"/>
                </a:cubicBezTo>
                <a:cubicBezTo>
                  <a:pt x="812" y="4459"/>
                  <a:pt x="843" y="4514"/>
                  <a:pt x="861" y="4552"/>
                </a:cubicBezTo>
                <a:lnTo>
                  <a:pt x="866" y="4562"/>
                </a:lnTo>
                <a:cubicBezTo>
                  <a:pt x="870" y="4570"/>
                  <a:pt x="873" y="4578"/>
                  <a:pt x="874" y="4580"/>
                </a:cubicBezTo>
                <a:cubicBezTo>
                  <a:pt x="876" y="4583"/>
                  <a:pt x="882" y="4595"/>
                  <a:pt x="888" y="4606"/>
                </a:cubicBezTo>
                <a:cubicBezTo>
                  <a:pt x="900" y="4627"/>
                  <a:pt x="912" y="4659"/>
                  <a:pt x="922" y="4697"/>
                </a:cubicBezTo>
                <a:cubicBezTo>
                  <a:pt x="927" y="4716"/>
                  <a:pt x="928" y="4726"/>
                  <a:pt x="928" y="4774"/>
                </a:cubicBezTo>
                <a:cubicBezTo>
                  <a:pt x="928" y="4831"/>
                  <a:pt x="924" y="4894"/>
                  <a:pt x="918" y="4924"/>
                </a:cubicBezTo>
                <a:cubicBezTo>
                  <a:pt x="895" y="5035"/>
                  <a:pt x="894" y="5040"/>
                  <a:pt x="897" y="5088"/>
                </a:cubicBezTo>
                <a:cubicBezTo>
                  <a:pt x="904" y="5198"/>
                  <a:pt x="913" y="5237"/>
                  <a:pt x="962" y="5367"/>
                </a:cubicBezTo>
                <a:lnTo>
                  <a:pt x="991" y="5444"/>
                </a:lnTo>
                <a:lnTo>
                  <a:pt x="994" y="5503"/>
                </a:lnTo>
                <a:cubicBezTo>
                  <a:pt x="998" y="5558"/>
                  <a:pt x="998" y="5564"/>
                  <a:pt x="992" y="5586"/>
                </a:cubicBezTo>
                <a:cubicBezTo>
                  <a:pt x="987" y="5611"/>
                  <a:pt x="962" y="5706"/>
                  <a:pt x="958" y="5717"/>
                </a:cubicBezTo>
                <a:cubicBezTo>
                  <a:pt x="956" y="5723"/>
                  <a:pt x="953" y="5734"/>
                  <a:pt x="952" y="5737"/>
                </a:cubicBezTo>
                <a:cubicBezTo>
                  <a:pt x="951" y="5740"/>
                  <a:pt x="939" y="5772"/>
                  <a:pt x="931" y="5794"/>
                </a:cubicBezTo>
                <a:cubicBezTo>
                  <a:pt x="928" y="5802"/>
                  <a:pt x="925" y="5809"/>
                  <a:pt x="925" y="5811"/>
                </a:cubicBezTo>
                <a:cubicBezTo>
                  <a:pt x="922" y="5820"/>
                  <a:pt x="893" y="5878"/>
                  <a:pt x="882" y="5897"/>
                </a:cubicBezTo>
                <a:cubicBezTo>
                  <a:pt x="839" y="5972"/>
                  <a:pt x="767" y="6043"/>
                  <a:pt x="662" y="6117"/>
                </a:cubicBezTo>
                <a:cubicBezTo>
                  <a:pt x="633" y="6136"/>
                  <a:pt x="566" y="6177"/>
                  <a:pt x="545" y="6188"/>
                </a:cubicBezTo>
                <a:cubicBezTo>
                  <a:pt x="546" y="6186"/>
                  <a:pt x="547" y="6183"/>
                  <a:pt x="548" y="6181"/>
                </a:cubicBezTo>
                <a:cubicBezTo>
                  <a:pt x="569" y="6139"/>
                  <a:pt x="590" y="6081"/>
                  <a:pt x="601" y="6029"/>
                </a:cubicBezTo>
                <a:cubicBezTo>
                  <a:pt x="614" y="5975"/>
                  <a:pt x="618" y="5939"/>
                  <a:pt x="617" y="5894"/>
                </a:cubicBezTo>
                <a:cubicBezTo>
                  <a:pt x="617" y="5861"/>
                  <a:pt x="618" y="5837"/>
                  <a:pt x="621" y="5810"/>
                </a:cubicBezTo>
                <a:cubicBezTo>
                  <a:pt x="624" y="5785"/>
                  <a:pt x="636" y="5730"/>
                  <a:pt x="650" y="5681"/>
                </a:cubicBezTo>
                <a:cubicBezTo>
                  <a:pt x="676" y="5588"/>
                  <a:pt x="678" y="5580"/>
                  <a:pt x="685" y="5538"/>
                </a:cubicBezTo>
                <a:cubicBezTo>
                  <a:pt x="697" y="5462"/>
                  <a:pt x="689" y="5394"/>
                  <a:pt x="661" y="5341"/>
                </a:cubicBezTo>
                <a:cubicBezTo>
                  <a:pt x="657" y="5333"/>
                  <a:pt x="654" y="5326"/>
                  <a:pt x="653" y="5325"/>
                </a:cubicBezTo>
                <a:lnTo>
                  <a:pt x="653" y="5325"/>
                </a:lnTo>
                <a:cubicBezTo>
                  <a:pt x="653" y="5323"/>
                  <a:pt x="647" y="5314"/>
                  <a:pt x="642" y="5307"/>
                </a:cubicBezTo>
                <a:cubicBezTo>
                  <a:pt x="636" y="5299"/>
                  <a:pt x="629" y="5289"/>
                  <a:pt x="627" y="5284"/>
                </a:cubicBezTo>
                <a:cubicBezTo>
                  <a:pt x="618" y="5270"/>
                  <a:pt x="564" y="5223"/>
                  <a:pt x="534" y="5204"/>
                </a:cubicBezTo>
                <a:cubicBezTo>
                  <a:pt x="500" y="5183"/>
                  <a:pt x="469" y="5170"/>
                  <a:pt x="436" y="5163"/>
                </a:cubicBezTo>
                <a:cubicBezTo>
                  <a:pt x="398" y="5155"/>
                  <a:pt x="385" y="5154"/>
                  <a:pt x="317" y="5158"/>
                </a:cubicBezTo>
                <a:cubicBezTo>
                  <a:pt x="258" y="5162"/>
                  <a:pt x="247" y="5164"/>
                  <a:pt x="215" y="5176"/>
                </a:cubicBezTo>
                <a:cubicBezTo>
                  <a:pt x="206" y="5179"/>
                  <a:pt x="194" y="5182"/>
                  <a:pt x="188" y="5184"/>
                </a:cubicBezTo>
                <a:cubicBezTo>
                  <a:pt x="188" y="5184"/>
                  <a:pt x="178" y="5186"/>
                  <a:pt x="175" y="5188"/>
                </a:cubicBezTo>
                <a:cubicBezTo>
                  <a:pt x="174" y="5188"/>
                  <a:pt x="171" y="5190"/>
                  <a:pt x="166" y="5191"/>
                </a:cubicBezTo>
                <a:cubicBezTo>
                  <a:pt x="154" y="5194"/>
                  <a:pt x="128" y="5208"/>
                  <a:pt x="112" y="5220"/>
                </a:cubicBezTo>
                <a:cubicBezTo>
                  <a:pt x="62" y="5259"/>
                  <a:pt x="49" y="5305"/>
                  <a:pt x="70" y="5364"/>
                </a:cubicBezTo>
                <a:cubicBezTo>
                  <a:pt x="79" y="5389"/>
                  <a:pt x="96" y="5411"/>
                  <a:pt x="116" y="5423"/>
                </a:cubicBezTo>
                <a:cubicBezTo>
                  <a:pt x="120" y="5425"/>
                  <a:pt x="129" y="5431"/>
                  <a:pt x="136" y="5435"/>
                </a:cubicBezTo>
                <a:cubicBezTo>
                  <a:pt x="143" y="5439"/>
                  <a:pt x="153" y="5448"/>
                  <a:pt x="158" y="5456"/>
                </a:cubicBezTo>
                <a:cubicBezTo>
                  <a:pt x="169" y="5470"/>
                  <a:pt x="170" y="5470"/>
                  <a:pt x="172" y="5470"/>
                </a:cubicBezTo>
                <a:lnTo>
                  <a:pt x="174" y="5470"/>
                </a:lnTo>
                <a:lnTo>
                  <a:pt x="175" y="5469"/>
                </a:lnTo>
                <a:cubicBezTo>
                  <a:pt x="175" y="5468"/>
                  <a:pt x="176" y="5467"/>
                  <a:pt x="180" y="5418"/>
                </a:cubicBezTo>
                <a:cubicBezTo>
                  <a:pt x="184" y="5361"/>
                  <a:pt x="185" y="5354"/>
                  <a:pt x="197" y="5321"/>
                </a:cubicBezTo>
                <a:cubicBezTo>
                  <a:pt x="214" y="5272"/>
                  <a:pt x="243" y="5229"/>
                  <a:pt x="257" y="5223"/>
                </a:cubicBezTo>
                <a:cubicBezTo>
                  <a:pt x="269" y="5218"/>
                  <a:pt x="279" y="5220"/>
                  <a:pt x="306" y="5231"/>
                </a:cubicBezTo>
                <a:cubicBezTo>
                  <a:pt x="324" y="5238"/>
                  <a:pt x="350" y="5256"/>
                  <a:pt x="352" y="5261"/>
                </a:cubicBezTo>
                <a:cubicBezTo>
                  <a:pt x="353" y="5264"/>
                  <a:pt x="357" y="5269"/>
                  <a:pt x="359" y="5272"/>
                </a:cubicBezTo>
                <a:cubicBezTo>
                  <a:pt x="367" y="5282"/>
                  <a:pt x="385" y="5325"/>
                  <a:pt x="393" y="5355"/>
                </a:cubicBezTo>
                <a:cubicBezTo>
                  <a:pt x="400" y="5383"/>
                  <a:pt x="409" y="5399"/>
                  <a:pt x="433" y="5433"/>
                </a:cubicBezTo>
                <a:cubicBezTo>
                  <a:pt x="443" y="5448"/>
                  <a:pt x="450" y="5459"/>
                  <a:pt x="451" y="5461"/>
                </a:cubicBezTo>
                <a:cubicBezTo>
                  <a:pt x="451" y="5464"/>
                  <a:pt x="455" y="5479"/>
                  <a:pt x="459" y="5492"/>
                </a:cubicBezTo>
                <a:cubicBezTo>
                  <a:pt x="463" y="5506"/>
                  <a:pt x="467" y="5528"/>
                  <a:pt x="469" y="5540"/>
                </a:cubicBezTo>
                <a:cubicBezTo>
                  <a:pt x="471" y="5552"/>
                  <a:pt x="473" y="5565"/>
                  <a:pt x="474" y="5568"/>
                </a:cubicBezTo>
                <a:cubicBezTo>
                  <a:pt x="475" y="5572"/>
                  <a:pt x="478" y="5582"/>
                  <a:pt x="480" y="5592"/>
                </a:cubicBezTo>
                <a:cubicBezTo>
                  <a:pt x="483" y="5602"/>
                  <a:pt x="490" y="5624"/>
                  <a:pt x="496" y="5641"/>
                </a:cubicBezTo>
                <a:cubicBezTo>
                  <a:pt x="516" y="5698"/>
                  <a:pt x="518" y="5713"/>
                  <a:pt x="517" y="5774"/>
                </a:cubicBezTo>
                <a:cubicBezTo>
                  <a:pt x="516" y="5788"/>
                  <a:pt x="518" y="5812"/>
                  <a:pt x="521" y="5828"/>
                </a:cubicBezTo>
                <a:cubicBezTo>
                  <a:pt x="527" y="5858"/>
                  <a:pt x="548" y="5916"/>
                  <a:pt x="563" y="5941"/>
                </a:cubicBezTo>
                <a:cubicBezTo>
                  <a:pt x="574" y="5960"/>
                  <a:pt x="582" y="5983"/>
                  <a:pt x="583" y="5998"/>
                </a:cubicBezTo>
                <a:cubicBezTo>
                  <a:pt x="583" y="6005"/>
                  <a:pt x="581" y="6019"/>
                  <a:pt x="577" y="6029"/>
                </a:cubicBezTo>
                <a:cubicBezTo>
                  <a:pt x="574" y="6039"/>
                  <a:pt x="570" y="6053"/>
                  <a:pt x="570" y="6059"/>
                </a:cubicBezTo>
                <a:cubicBezTo>
                  <a:pt x="566" y="6084"/>
                  <a:pt x="535" y="6164"/>
                  <a:pt x="518" y="6191"/>
                </a:cubicBezTo>
                <a:cubicBezTo>
                  <a:pt x="508" y="6207"/>
                  <a:pt x="501" y="6211"/>
                  <a:pt x="451" y="6234"/>
                </a:cubicBezTo>
                <a:cubicBezTo>
                  <a:pt x="373" y="6269"/>
                  <a:pt x="270" y="6308"/>
                  <a:pt x="195" y="6331"/>
                </a:cubicBezTo>
                <a:cubicBezTo>
                  <a:pt x="144" y="6346"/>
                  <a:pt x="131" y="6349"/>
                  <a:pt x="76" y="6361"/>
                </a:cubicBezTo>
                <a:cubicBezTo>
                  <a:pt x="27" y="6371"/>
                  <a:pt x="6" y="6379"/>
                  <a:pt x="1" y="6390"/>
                </a:cubicBezTo>
                <a:cubicBezTo>
                  <a:pt x="-1" y="6394"/>
                  <a:pt x="0" y="6398"/>
                  <a:pt x="2" y="6402"/>
                </a:cubicBezTo>
                <a:cubicBezTo>
                  <a:pt x="4" y="6405"/>
                  <a:pt x="7" y="6408"/>
                  <a:pt x="11" y="6408"/>
                </a:cubicBezTo>
                <a:lnTo>
                  <a:pt x="11" y="6408"/>
                </a:lnTo>
                <a:cubicBezTo>
                  <a:pt x="15" y="6408"/>
                  <a:pt x="19" y="6405"/>
                  <a:pt x="22" y="6402"/>
                </a:cubicBezTo>
                <a:cubicBezTo>
                  <a:pt x="27" y="6395"/>
                  <a:pt x="43" y="6390"/>
                  <a:pt x="95" y="6380"/>
                </a:cubicBezTo>
                <a:cubicBezTo>
                  <a:pt x="201" y="6358"/>
                  <a:pt x="337" y="6310"/>
                  <a:pt x="469" y="6250"/>
                </a:cubicBezTo>
                <a:cubicBezTo>
                  <a:pt x="492" y="6239"/>
                  <a:pt x="510" y="6231"/>
                  <a:pt x="512" y="6231"/>
                </a:cubicBezTo>
                <a:cubicBezTo>
                  <a:pt x="514" y="6230"/>
                  <a:pt x="517" y="6229"/>
                  <a:pt x="518" y="6227"/>
                </a:cubicBezTo>
                <a:cubicBezTo>
                  <a:pt x="519" y="6226"/>
                  <a:pt x="526" y="6223"/>
                  <a:pt x="534" y="6219"/>
                </a:cubicBezTo>
                <a:cubicBezTo>
                  <a:pt x="667" y="6152"/>
                  <a:pt x="801" y="6048"/>
                  <a:pt x="868" y="5959"/>
                </a:cubicBezTo>
                <a:cubicBezTo>
                  <a:pt x="883" y="5938"/>
                  <a:pt x="896" y="5917"/>
                  <a:pt x="916" y="5882"/>
                </a:cubicBezTo>
                <a:cubicBezTo>
                  <a:pt x="937" y="5844"/>
                  <a:pt x="943" y="5836"/>
                  <a:pt x="972" y="5811"/>
                </a:cubicBezTo>
                <a:cubicBezTo>
                  <a:pt x="1000" y="5787"/>
                  <a:pt x="1014" y="5779"/>
                  <a:pt x="1039" y="5772"/>
                </a:cubicBezTo>
                <a:cubicBezTo>
                  <a:pt x="1082" y="5762"/>
                  <a:pt x="1106" y="5759"/>
                  <a:pt x="1211" y="5748"/>
                </a:cubicBezTo>
                <a:cubicBezTo>
                  <a:pt x="1265" y="5743"/>
                  <a:pt x="1298" y="5737"/>
                  <a:pt x="1336" y="5726"/>
                </a:cubicBezTo>
                <a:cubicBezTo>
                  <a:pt x="1339" y="5725"/>
                  <a:pt x="1351" y="5721"/>
                  <a:pt x="1362" y="5718"/>
                </a:cubicBezTo>
                <a:cubicBezTo>
                  <a:pt x="1381" y="5713"/>
                  <a:pt x="1408" y="5704"/>
                  <a:pt x="1420" y="5699"/>
                </a:cubicBezTo>
                <a:cubicBezTo>
                  <a:pt x="1426" y="5696"/>
                  <a:pt x="1429" y="5695"/>
                  <a:pt x="1438" y="5693"/>
                </a:cubicBezTo>
                <a:cubicBezTo>
                  <a:pt x="1442" y="5692"/>
                  <a:pt x="1450" y="5689"/>
                  <a:pt x="1454" y="5687"/>
                </a:cubicBezTo>
                <a:cubicBezTo>
                  <a:pt x="1459" y="5685"/>
                  <a:pt x="1465" y="5682"/>
                  <a:pt x="1467" y="5682"/>
                </a:cubicBezTo>
                <a:cubicBezTo>
                  <a:pt x="1483" y="5678"/>
                  <a:pt x="1546" y="5650"/>
                  <a:pt x="1567" y="5638"/>
                </a:cubicBezTo>
                <a:cubicBezTo>
                  <a:pt x="1606" y="5616"/>
                  <a:pt x="1624" y="5600"/>
                  <a:pt x="1676" y="5538"/>
                </a:cubicBezTo>
                <a:cubicBezTo>
                  <a:pt x="1744" y="5455"/>
                  <a:pt x="1766" y="5424"/>
                  <a:pt x="1785" y="5382"/>
                </a:cubicBezTo>
                <a:cubicBezTo>
                  <a:pt x="1803" y="5344"/>
                  <a:pt x="1810" y="5332"/>
                  <a:pt x="1835" y="5304"/>
                </a:cubicBezTo>
                <a:cubicBezTo>
                  <a:pt x="1881" y="5252"/>
                  <a:pt x="1928" y="5221"/>
                  <a:pt x="2008" y="5187"/>
                </a:cubicBezTo>
                <a:cubicBezTo>
                  <a:pt x="2061" y="5165"/>
                  <a:pt x="2065" y="5159"/>
                  <a:pt x="2064" y="5153"/>
                </a:cubicBezTo>
                <a:cubicBezTo>
                  <a:pt x="2063" y="5150"/>
                  <a:pt x="2059" y="5148"/>
                  <a:pt x="2055" y="5148"/>
                </a:cubicBezTo>
                <a:cubicBezTo>
                  <a:pt x="2052" y="5148"/>
                  <a:pt x="2036" y="5148"/>
                  <a:pt x="2018" y="5148"/>
                </a:cubicBezTo>
                <a:cubicBezTo>
                  <a:pt x="2001" y="5148"/>
                  <a:pt x="1983" y="5147"/>
                  <a:pt x="1979" y="5147"/>
                </a:cubicBezTo>
                <a:cubicBezTo>
                  <a:pt x="1975" y="5146"/>
                  <a:pt x="1963" y="5146"/>
                  <a:pt x="1952" y="5145"/>
                </a:cubicBezTo>
                <a:cubicBezTo>
                  <a:pt x="1942" y="5145"/>
                  <a:pt x="1927" y="5144"/>
                  <a:pt x="1919" y="5143"/>
                </a:cubicBezTo>
                <a:cubicBezTo>
                  <a:pt x="1912" y="5142"/>
                  <a:pt x="1891" y="5140"/>
                  <a:pt x="1874" y="5138"/>
                </a:cubicBezTo>
                <a:cubicBezTo>
                  <a:pt x="1857" y="5136"/>
                  <a:pt x="1834" y="5134"/>
                  <a:pt x="1824" y="5132"/>
                </a:cubicBezTo>
                <a:cubicBezTo>
                  <a:pt x="1793" y="5127"/>
                  <a:pt x="1725" y="5124"/>
                  <a:pt x="1704" y="5127"/>
                </a:cubicBezTo>
                <a:cubicBezTo>
                  <a:pt x="1645" y="5136"/>
                  <a:pt x="1593" y="5167"/>
                  <a:pt x="1542" y="5225"/>
                </a:cubicBezTo>
                <a:cubicBezTo>
                  <a:pt x="1516" y="5255"/>
                  <a:pt x="1482" y="5296"/>
                  <a:pt x="1468" y="5314"/>
                </a:cubicBezTo>
                <a:cubicBezTo>
                  <a:pt x="1463" y="5321"/>
                  <a:pt x="1451" y="5335"/>
                  <a:pt x="1442" y="5346"/>
                </a:cubicBezTo>
                <a:cubicBezTo>
                  <a:pt x="1417" y="5376"/>
                  <a:pt x="1398" y="5402"/>
                  <a:pt x="1380" y="5428"/>
                </a:cubicBezTo>
                <a:cubicBezTo>
                  <a:pt x="1359" y="5460"/>
                  <a:pt x="1341" y="5483"/>
                  <a:pt x="1327" y="5499"/>
                </a:cubicBezTo>
                <a:cubicBezTo>
                  <a:pt x="1320" y="5506"/>
                  <a:pt x="1313" y="5513"/>
                  <a:pt x="1311" y="5515"/>
                </a:cubicBezTo>
                <a:cubicBezTo>
                  <a:pt x="1309" y="5517"/>
                  <a:pt x="1282" y="5542"/>
                  <a:pt x="1264" y="5558"/>
                </a:cubicBezTo>
                <a:cubicBezTo>
                  <a:pt x="1258" y="5564"/>
                  <a:pt x="1162" y="5631"/>
                  <a:pt x="1148" y="5639"/>
                </a:cubicBezTo>
                <a:cubicBezTo>
                  <a:pt x="1144" y="5641"/>
                  <a:pt x="1140" y="5645"/>
                  <a:pt x="1137" y="5647"/>
                </a:cubicBezTo>
                <a:cubicBezTo>
                  <a:pt x="1136" y="5649"/>
                  <a:pt x="1129" y="5655"/>
                  <a:pt x="1121" y="5660"/>
                </a:cubicBezTo>
                <a:cubicBezTo>
                  <a:pt x="1114" y="5666"/>
                  <a:pt x="1095" y="5684"/>
                  <a:pt x="1080" y="5701"/>
                </a:cubicBezTo>
                <a:cubicBezTo>
                  <a:pt x="1065" y="5719"/>
                  <a:pt x="1054" y="5730"/>
                  <a:pt x="1052" y="5732"/>
                </a:cubicBezTo>
                <a:cubicBezTo>
                  <a:pt x="1048" y="5733"/>
                  <a:pt x="1038" y="5741"/>
                  <a:pt x="1035" y="5744"/>
                </a:cubicBezTo>
                <a:cubicBezTo>
                  <a:pt x="1029" y="5750"/>
                  <a:pt x="1017" y="5757"/>
                  <a:pt x="1010" y="5760"/>
                </a:cubicBezTo>
                <a:cubicBezTo>
                  <a:pt x="992" y="5766"/>
                  <a:pt x="978" y="5775"/>
                  <a:pt x="962" y="5789"/>
                </a:cubicBezTo>
                <a:cubicBezTo>
                  <a:pt x="958" y="5793"/>
                  <a:pt x="955" y="5796"/>
                  <a:pt x="952" y="5798"/>
                </a:cubicBezTo>
                <a:cubicBezTo>
                  <a:pt x="953" y="5796"/>
                  <a:pt x="954" y="5794"/>
                  <a:pt x="956" y="5791"/>
                </a:cubicBezTo>
                <a:cubicBezTo>
                  <a:pt x="965" y="5774"/>
                  <a:pt x="1020" y="5580"/>
                  <a:pt x="1025" y="5546"/>
                </a:cubicBezTo>
                <a:cubicBezTo>
                  <a:pt x="1025" y="5544"/>
                  <a:pt x="1028" y="5530"/>
                  <a:pt x="1032" y="5514"/>
                </a:cubicBezTo>
                <a:cubicBezTo>
                  <a:pt x="1040" y="5478"/>
                  <a:pt x="1041" y="5470"/>
                  <a:pt x="1047" y="5441"/>
                </a:cubicBezTo>
                <a:cubicBezTo>
                  <a:pt x="1049" y="5428"/>
                  <a:pt x="1055" y="5399"/>
                  <a:pt x="1060" y="5376"/>
                </a:cubicBezTo>
                <a:lnTo>
                  <a:pt x="1061" y="5371"/>
                </a:lnTo>
                <a:cubicBezTo>
                  <a:pt x="1066" y="5342"/>
                  <a:pt x="1070" y="5324"/>
                  <a:pt x="1072" y="5315"/>
                </a:cubicBezTo>
                <a:lnTo>
                  <a:pt x="1072" y="5313"/>
                </a:lnTo>
                <a:cubicBezTo>
                  <a:pt x="1080" y="5267"/>
                  <a:pt x="1145" y="5153"/>
                  <a:pt x="1196" y="5096"/>
                </a:cubicBezTo>
                <a:cubicBezTo>
                  <a:pt x="1248" y="5037"/>
                  <a:pt x="1312" y="5005"/>
                  <a:pt x="1450" y="4968"/>
                </a:cubicBezTo>
                <a:cubicBezTo>
                  <a:pt x="1526" y="4947"/>
                  <a:pt x="1543" y="4941"/>
                  <a:pt x="1676" y="4889"/>
                </a:cubicBezTo>
                <a:cubicBezTo>
                  <a:pt x="1759" y="4856"/>
                  <a:pt x="1807" y="4823"/>
                  <a:pt x="1836" y="4780"/>
                </a:cubicBezTo>
                <a:cubicBezTo>
                  <a:pt x="1874" y="4726"/>
                  <a:pt x="1909" y="4681"/>
                  <a:pt x="1949" y="4636"/>
                </a:cubicBezTo>
                <a:cubicBezTo>
                  <a:pt x="2014" y="4561"/>
                  <a:pt x="2042" y="4536"/>
                  <a:pt x="2097" y="4501"/>
                </a:cubicBezTo>
                <a:cubicBezTo>
                  <a:pt x="2135" y="4476"/>
                  <a:pt x="2180" y="4460"/>
                  <a:pt x="2226" y="4456"/>
                </a:cubicBezTo>
                <a:cubicBezTo>
                  <a:pt x="2273" y="4452"/>
                  <a:pt x="2319" y="4458"/>
                  <a:pt x="2359" y="4476"/>
                </a:cubicBezTo>
                <a:cubicBezTo>
                  <a:pt x="2396" y="4491"/>
                  <a:pt x="2453" y="4541"/>
                  <a:pt x="2473" y="4575"/>
                </a:cubicBezTo>
                <a:cubicBezTo>
                  <a:pt x="2480" y="4586"/>
                  <a:pt x="2504" y="4617"/>
                  <a:pt x="2511" y="4617"/>
                </a:cubicBezTo>
                <a:moveTo>
                  <a:pt x="1387" y="4927"/>
                </a:moveTo>
                <a:cubicBezTo>
                  <a:pt x="1389" y="4925"/>
                  <a:pt x="1395" y="4922"/>
                  <a:pt x="1396" y="4918"/>
                </a:cubicBezTo>
                <a:lnTo>
                  <a:pt x="1396" y="4918"/>
                </a:lnTo>
                <a:cubicBezTo>
                  <a:pt x="1401" y="4917"/>
                  <a:pt x="1409" y="4909"/>
                  <a:pt x="1411" y="4907"/>
                </a:cubicBezTo>
                <a:cubicBezTo>
                  <a:pt x="1428" y="4890"/>
                  <a:pt x="1474" y="4852"/>
                  <a:pt x="1503" y="4833"/>
                </a:cubicBezTo>
                <a:cubicBezTo>
                  <a:pt x="1518" y="4823"/>
                  <a:pt x="1553" y="4807"/>
                  <a:pt x="1591" y="4793"/>
                </a:cubicBezTo>
                <a:cubicBezTo>
                  <a:pt x="1601" y="4790"/>
                  <a:pt x="1611" y="4786"/>
                  <a:pt x="1615" y="4784"/>
                </a:cubicBezTo>
                <a:cubicBezTo>
                  <a:pt x="1650" y="4768"/>
                  <a:pt x="1679" y="4754"/>
                  <a:pt x="1692" y="4747"/>
                </a:cubicBezTo>
                <a:cubicBezTo>
                  <a:pt x="1729" y="4728"/>
                  <a:pt x="1756" y="4704"/>
                  <a:pt x="1797" y="4652"/>
                </a:cubicBezTo>
                <a:cubicBezTo>
                  <a:pt x="1808" y="4638"/>
                  <a:pt x="1820" y="4622"/>
                  <a:pt x="1825" y="4617"/>
                </a:cubicBezTo>
                <a:cubicBezTo>
                  <a:pt x="1829" y="4611"/>
                  <a:pt x="1844" y="4593"/>
                  <a:pt x="1857" y="4577"/>
                </a:cubicBezTo>
                <a:cubicBezTo>
                  <a:pt x="1874" y="4556"/>
                  <a:pt x="1887" y="4540"/>
                  <a:pt x="1896" y="4529"/>
                </a:cubicBezTo>
                <a:cubicBezTo>
                  <a:pt x="1909" y="4512"/>
                  <a:pt x="1910" y="4510"/>
                  <a:pt x="1907" y="4507"/>
                </a:cubicBezTo>
                <a:cubicBezTo>
                  <a:pt x="1905" y="4505"/>
                  <a:pt x="1901" y="4507"/>
                  <a:pt x="1898" y="4511"/>
                </a:cubicBezTo>
                <a:cubicBezTo>
                  <a:pt x="1895" y="4513"/>
                  <a:pt x="1892" y="4518"/>
                  <a:pt x="1887" y="4523"/>
                </a:cubicBezTo>
                <a:cubicBezTo>
                  <a:pt x="1877" y="4534"/>
                  <a:pt x="1863" y="4550"/>
                  <a:pt x="1844" y="4572"/>
                </a:cubicBezTo>
                <a:cubicBezTo>
                  <a:pt x="1810" y="4610"/>
                  <a:pt x="1772" y="4651"/>
                  <a:pt x="1760" y="4664"/>
                </a:cubicBezTo>
                <a:cubicBezTo>
                  <a:pt x="1749" y="4674"/>
                  <a:pt x="1736" y="4687"/>
                  <a:pt x="1734" y="4690"/>
                </a:cubicBezTo>
                <a:cubicBezTo>
                  <a:pt x="1722" y="4706"/>
                  <a:pt x="1641" y="4749"/>
                  <a:pt x="1576" y="4774"/>
                </a:cubicBezTo>
                <a:cubicBezTo>
                  <a:pt x="1550" y="4784"/>
                  <a:pt x="1507" y="4805"/>
                  <a:pt x="1490" y="4815"/>
                </a:cubicBezTo>
                <a:cubicBezTo>
                  <a:pt x="1471" y="4827"/>
                  <a:pt x="1436" y="4854"/>
                  <a:pt x="1419" y="4870"/>
                </a:cubicBezTo>
                <a:cubicBezTo>
                  <a:pt x="1411" y="4877"/>
                  <a:pt x="1395" y="4891"/>
                  <a:pt x="1382" y="4900"/>
                </a:cubicBezTo>
                <a:cubicBezTo>
                  <a:pt x="1370" y="4910"/>
                  <a:pt x="1354" y="4922"/>
                  <a:pt x="1348" y="4926"/>
                </a:cubicBezTo>
                <a:cubicBezTo>
                  <a:pt x="1345" y="4929"/>
                  <a:pt x="1342" y="4931"/>
                  <a:pt x="1339" y="4933"/>
                </a:cubicBezTo>
                <a:cubicBezTo>
                  <a:pt x="1342" y="4927"/>
                  <a:pt x="1344" y="4924"/>
                  <a:pt x="1344" y="4923"/>
                </a:cubicBezTo>
                <a:cubicBezTo>
                  <a:pt x="1347" y="4921"/>
                  <a:pt x="1353" y="4906"/>
                  <a:pt x="1355" y="4902"/>
                </a:cubicBezTo>
                <a:cubicBezTo>
                  <a:pt x="1363" y="4883"/>
                  <a:pt x="1390" y="4842"/>
                  <a:pt x="1402" y="4831"/>
                </a:cubicBezTo>
                <a:cubicBezTo>
                  <a:pt x="1418" y="4816"/>
                  <a:pt x="1444" y="4797"/>
                  <a:pt x="1467" y="4784"/>
                </a:cubicBezTo>
                <a:cubicBezTo>
                  <a:pt x="1529" y="4748"/>
                  <a:pt x="1661" y="4660"/>
                  <a:pt x="1676" y="4643"/>
                </a:cubicBezTo>
                <a:cubicBezTo>
                  <a:pt x="1701" y="4617"/>
                  <a:pt x="1758" y="4540"/>
                  <a:pt x="1797" y="4479"/>
                </a:cubicBezTo>
                <a:cubicBezTo>
                  <a:pt x="1811" y="4457"/>
                  <a:pt x="1853" y="4407"/>
                  <a:pt x="1866" y="4397"/>
                </a:cubicBezTo>
                <a:cubicBezTo>
                  <a:pt x="1889" y="4378"/>
                  <a:pt x="1912" y="4364"/>
                  <a:pt x="1938" y="4354"/>
                </a:cubicBezTo>
                <a:cubicBezTo>
                  <a:pt x="1966" y="4343"/>
                  <a:pt x="1986" y="4341"/>
                  <a:pt x="2024" y="4349"/>
                </a:cubicBezTo>
                <a:lnTo>
                  <a:pt x="2024" y="4349"/>
                </a:lnTo>
                <a:cubicBezTo>
                  <a:pt x="2035" y="4351"/>
                  <a:pt x="2054" y="4356"/>
                  <a:pt x="2065" y="4358"/>
                </a:cubicBezTo>
                <a:cubicBezTo>
                  <a:pt x="2076" y="4361"/>
                  <a:pt x="2103" y="4368"/>
                  <a:pt x="2126" y="4373"/>
                </a:cubicBezTo>
                <a:lnTo>
                  <a:pt x="2127" y="4374"/>
                </a:lnTo>
                <a:cubicBezTo>
                  <a:pt x="2164" y="4382"/>
                  <a:pt x="2192" y="4391"/>
                  <a:pt x="2213" y="4398"/>
                </a:cubicBezTo>
                <a:lnTo>
                  <a:pt x="2214" y="4399"/>
                </a:lnTo>
                <a:cubicBezTo>
                  <a:pt x="2224" y="4402"/>
                  <a:pt x="2243" y="4409"/>
                  <a:pt x="2257" y="4413"/>
                </a:cubicBezTo>
                <a:cubicBezTo>
                  <a:pt x="2282" y="4421"/>
                  <a:pt x="2299" y="4428"/>
                  <a:pt x="2319" y="4438"/>
                </a:cubicBezTo>
                <a:cubicBezTo>
                  <a:pt x="2298" y="4433"/>
                  <a:pt x="2276" y="4430"/>
                  <a:pt x="2242" y="4430"/>
                </a:cubicBezTo>
                <a:cubicBezTo>
                  <a:pt x="2203" y="4430"/>
                  <a:pt x="2140" y="4447"/>
                  <a:pt x="2100" y="4470"/>
                </a:cubicBezTo>
                <a:cubicBezTo>
                  <a:pt x="2078" y="4482"/>
                  <a:pt x="2032" y="4515"/>
                  <a:pt x="2014" y="4532"/>
                </a:cubicBezTo>
                <a:cubicBezTo>
                  <a:pt x="1989" y="4555"/>
                  <a:pt x="1956" y="4590"/>
                  <a:pt x="1922" y="4630"/>
                </a:cubicBezTo>
                <a:cubicBezTo>
                  <a:pt x="1883" y="4675"/>
                  <a:pt x="1865" y="4698"/>
                  <a:pt x="1821" y="4761"/>
                </a:cubicBezTo>
                <a:cubicBezTo>
                  <a:pt x="1792" y="4802"/>
                  <a:pt x="1758" y="4829"/>
                  <a:pt x="1707" y="4851"/>
                </a:cubicBezTo>
                <a:cubicBezTo>
                  <a:pt x="1611" y="4892"/>
                  <a:pt x="1527" y="4923"/>
                  <a:pt x="1462" y="4940"/>
                </a:cubicBezTo>
                <a:cubicBezTo>
                  <a:pt x="1393" y="4958"/>
                  <a:pt x="1361" y="4969"/>
                  <a:pt x="1322" y="4984"/>
                </a:cubicBezTo>
                <a:cubicBezTo>
                  <a:pt x="1316" y="4986"/>
                  <a:pt x="1311" y="4988"/>
                  <a:pt x="1307" y="4990"/>
                </a:cubicBezTo>
                <a:cubicBezTo>
                  <a:pt x="1311" y="4987"/>
                  <a:pt x="1315" y="4983"/>
                  <a:pt x="1320" y="4979"/>
                </a:cubicBezTo>
                <a:cubicBezTo>
                  <a:pt x="1334" y="4968"/>
                  <a:pt x="1353" y="4953"/>
                  <a:pt x="1362" y="4945"/>
                </a:cubicBezTo>
                <a:cubicBezTo>
                  <a:pt x="1372" y="4937"/>
                  <a:pt x="1383" y="4929"/>
                  <a:pt x="1387" y="4927"/>
                </a:cubicBezTo>
                <a:moveTo>
                  <a:pt x="2117" y="4348"/>
                </a:moveTo>
                <a:cubicBezTo>
                  <a:pt x="2105" y="4345"/>
                  <a:pt x="2080" y="4339"/>
                  <a:pt x="2062" y="4335"/>
                </a:cubicBezTo>
                <a:cubicBezTo>
                  <a:pt x="2056" y="4333"/>
                  <a:pt x="2050" y="4332"/>
                  <a:pt x="2045" y="4330"/>
                </a:cubicBezTo>
                <a:cubicBezTo>
                  <a:pt x="2067" y="4329"/>
                  <a:pt x="2105" y="4328"/>
                  <a:pt x="2123" y="4328"/>
                </a:cubicBezTo>
                <a:cubicBezTo>
                  <a:pt x="2181" y="4331"/>
                  <a:pt x="2226" y="4339"/>
                  <a:pt x="2273" y="4355"/>
                </a:cubicBezTo>
                <a:cubicBezTo>
                  <a:pt x="2338" y="4377"/>
                  <a:pt x="2373" y="4395"/>
                  <a:pt x="2416" y="4431"/>
                </a:cubicBezTo>
                <a:cubicBezTo>
                  <a:pt x="2443" y="4453"/>
                  <a:pt x="2467" y="4478"/>
                  <a:pt x="2469" y="4483"/>
                </a:cubicBezTo>
                <a:cubicBezTo>
                  <a:pt x="2469" y="4485"/>
                  <a:pt x="2470" y="4487"/>
                  <a:pt x="2471" y="4489"/>
                </a:cubicBezTo>
                <a:cubicBezTo>
                  <a:pt x="2472" y="4489"/>
                  <a:pt x="2473" y="4490"/>
                  <a:pt x="2474" y="4490"/>
                </a:cubicBezTo>
                <a:cubicBezTo>
                  <a:pt x="2477" y="4494"/>
                  <a:pt x="2486" y="4518"/>
                  <a:pt x="2489" y="4542"/>
                </a:cubicBezTo>
                <a:lnTo>
                  <a:pt x="2490" y="4553"/>
                </a:lnTo>
                <a:lnTo>
                  <a:pt x="2489" y="4551"/>
                </a:lnTo>
                <a:cubicBezTo>
                  <a:pt x="2458" y="4511"/>
                  <a:pt x="2420" y="4477"/>
                  <a:pt x="2370" y="4444"/>
                </a:cubicBezTo>
                <a:cubicBezTo>
                  <a:pt x="2325" y="4415"/>
                  <a:pt x="2306" y="4406"/>
                  <a:pt x="2258" y="4390"/>
                </a:cubicBezTo>
                <a:cubicBezTo>
                  <a:pt x="2242" y="4385"/>
                  <a:pt x="2219" y="4377"/>
                  <a:pt x="2206" y="4372"/>
                </a:cubicBezTo>
                <a:cubicBezTo>
                  <a:pt x="2193" y="4367"/>
                  <a:pt x="2173" y="4361"/>
                  <a:pt x="2161" y="4358"/>
                </a:cubicBezTo>
                <a:cubicBezTo>
                  <a:pt x="2149" y="4356"/>
                  <a:pt x="2130" y="4351"/>
                  <a:pt x="2117" y="4348"/>
                </a:cubicBezTo>
                <a:moveTo>
                  <a:pt x="1858" y="4046"/>
                </a:moveTo>
                <a:cubicBezTo>
                  <a:pt x="1858" y="4049"/>
                  <a:pt x="1849" y="4058"/>
                  <a:pt x="1827" y="4065"/>
                </a:cubicBezTo>
                <a:cubicBezTo>
                  <a:pt x="1825" y="4066"/>
                  <a:pt x="1823" y="4067"/>
                  <a:pt x="1820" y="4068"/>
                </a:cubicBezTo>
                <a:cubicBezTo>
                  <a:pt x="1823" y="4065"/>
                  <a:pt x="1825" y="4063"/>
                  <a:pt x="1829" y="4060"/>
                </a:cubicBezTo>
                <a:cubicBezTo>
                  <a:pt x="1841" y="4049"/>
                  <a:pt x="1851" y="4044"/>
                  <a:pt x="1856" y="4044"/>
                </a:cubicBezTo>
                <a:lnTo>
                  <a:pt x="1857" y="4045"/>
                </a:lnTo>
                <a:cubicBezTo>
                  <a:pt x="1857" y="4045"/>
                  <a:pt x="1858" y="4045"/>
                  <a:pt x="1858" y="4046"/>
                </a:cubicBezTo>
                <a:moveTo>
                  <a:pt x="2699" y="2816"/>
                </a:moveTo>
                <a:cubicBezTo>
                  <a:pt x="2696" y="2814"/>
                  <a:pt x="2688" y="2809"/>
                  <a:pt x="2683" y="2805"/>
                </a:cubicBezTo>
                <a:cubicBezTo>
                  <a:pt x="2682" y="2804"/>
                  <a:pt x="2679" y="2802"/>
                  <a:pt x="2677" y="2805"/>
                </a:cubicBezTo>
                <a:cubicBezTo>
                  <a:pt x="2674" y="2808"/>
                  <a:pt x="2677" y="2810"/>
                  <a:pt x="2681" y="2815"/>
                </a:cubicBezTo>
                <a:cubicBezTo>
                  <a:pt x="2684" y="2819"/>
                  <a:pt x="2689" y="2823"/>
                  <a:pt x="2694" y="2829"/>
                </a:cubicBezTo>
                <a:cubicBezTo>
                  <a:pt x="2707" y="2842"/>
                  <a:pt x="2724" y="2862"/>
                  <a:pt x="2730" y="2871"/>
                </a:cubicBezTo>
                <a:cubicBezTo>
                  <a:pt x="2743" y="2890"/>
                  <a:pt x="2780" y="2936"/>
                  <a:pt x="2795" y="2951"/>
                </a:cubicBezTo>
                <a:cubicBezTo>
                  <a:pt x="2800" y="2956"/>
                  <a:pt x="2808" y="2964"/>
                  <a:pt x="2813" y="2970"/>
                </a:cubicBezTo>
                <a:cubicBezTo>
                  <a:pt x="2817" y="2975"/>
                  <a:pt x="2824" y="2983"/>
                  <a:pt x="2828" y="2987"/>
                </a:cubicBezTo>
                <a:cubicBezTo>
                  <a:pt x="2832" y="2991"/>
                  <a:pt x="2844" y="3004"/>
                  <a:pt x="2854" y="3016"/>
                </a:cubicBezTo>
                <a:cubicBezTo>
                  <a:pt x="2859" y="3022"/>
                  <a:pt x="2863" y="3026"/>
                  <a:pt x="2865" y="3029"/>
                </a:cubicBezTo>
                <a:cubicBezTo>
                  <a:pt x="2857" y="3028"/>
                  <a:pt x="2842" y="3025"/>
                  <a:pt x="2829" y="3024"/>
                </a:cubicBezTo>
                <a:cubicBezTo>
                  <a:pt x="2764" y="3014"/>
                  <a:pt x="2739" y="3004"/>
                  <a:pt x="2674" y="2958"/>
                </a:cubicBezTo>
                <a:cubicBezTo>
                  <a:pt x="2629" y="2926"/>
                  <a:pt x="2601" y="2901"/>
                  <a:pt x="2562" y="2860"/>
                </a:cubicBezTo>
                <a:cubicBezTo>
                  <a:pt x="2529" y="2823"/>
                  <a:pt x="2491" y="2787"/>
                  <a:pt x="2457" y="2760"/>
                </a:cubicBezTo>
                <a:cubicBezTo>
                  <a:pt x="2413" y="2725"/>
                  <a:pt x="2394" y="2718"/>
                  <a:pt x="2386" y="2718"/>
                </a:cubicBezTo>
                <a:cubicBezTo>
                  <a:pt x="2396" y="2714"/>
                  <a:pt x="2418" y="2706"/>
                  <a:pt x="2468" y="2691"/>
                </a:cubicBezTo>
                <a:cubicBezTo>
                  <a:pt x="2470" y="2690"/>
                  <a:pt x="2489" y="2689"/>
                  <a:pt x="2518" y="2688"/>
                </a:cubicBezTo>
                <a:cubicBezTo>
                  <a:pt x="2550" y="2687"/>
                  <a:pt x="2569" y="2688"/>
                  <a:pt x="2586" y="2691"/>
                </a:cubicBezTo>
                <a:cubicBezTo>
                  <a:pt x="2639" y="2701"/>
                  <a:pt x="2716" y="2750"/>
                  <a:pt x="2758" y="2799"/>
                </a:cubicBezTo>
                <a:cubicBezTo>
                  <a:pt x="2771" y="2814"/>
                  <a:pt x="2788" y="2837"/>
                  <a:pt x="2796" y="2849"/>
                </a:cubicBezTo>
                <a:cubicBezTo>
                  <a:pt x="2804" y="2862"/>
                  <a:pt x="2821" y="2887"/>
                  <a:pt x="2833" y="2906"/>
                </a:cubicBezTo>
                <a:cubicBezTo>
                  <a:pt x="2845" y="2924"/>
                  <a:pt x="2860" y="2951"/>
                  <a:pt x="2867" y="2966"/>
                </a:cubicBezTo>
                <a:cubicBezTo>
                  <a:pt x="2879" y="2992"/>
                  <a:pt x="2888" y="3015"/>
                  <a:pt x="2893" y="3028"/>
                </a:cubicBezTo>
                <a:cubicBezTo>
                  <a:pt x="2892" y="3028"/>
                  <a:pt x="2892" y="3027"/>
                  <a:pt x="2891" y="3027"/>
                </a:cubicBezTo>
                <a:cubicBezTo>
                  <a:pt x="2879" y="3012"/>
                  <a:pt x="2829" y="2955"/>
                  <a:pt x="2815" y="2940"/>
                </a:cubicBezTo>
                <a:cubicBezTo>
                  <a:pt x="2809" y="2934"/>
                  <a:pt x="2800" y="2925"/>
                  <a:pt x="2794" y="2919"/>
                </a:cubicBezTo>
                <a:cubicBezTo>
                  <a:pt x="2789" y="2914"/>
                  <a:pt x="2778" y="2900"/>
                  <a:pt x="2769" y="2890"/>
                </a:cubicBezTo>
                <a:cubicBezTo>
                  <a:pt x="2747" y="2863"/>
                  <a:pt x="2708" y="2821"/>
                  <a:pt x="2699" y="2816"/>
                </a:cubicBezTo>
                <a:moveTo>
                  <a:pt x="2080" y="2827"/>
                </a:moveTo>
                <a:cubicBezTo>
                  <a:pt x="2081" y="2826"/>
                  <a:pt x="2084" y="2824"/>
                  <a:pt x="2103" y="2812"/>
                </a:cubicBezTo>
                <a:cubicBezTo>
                  <a:pt x="2154" y="2778"/>
                  <a:pt x="2174" y="2770"/>
                  <a:pt x="2255" y="2750"/>
                </a:cubicBezTo>
                <a:cubicBezTo>
                  <a:pt x="2283" y="2743"/>
                  <a:pt x="2308" y="2737"/>
                  <a:pt x="2310" y="2737"/>
                </a:cubicBezTo>
                <a:cubicBezTo>
                  <a:pt x="2326" y="2732"/>
                  <a:pt x="2355" y="2733"/>
                  <a:pt x="2377" y="2738"/>
                </a:cubicBezTo>
                <a:cubicBezTo>
                  <a:pt x="2402" y="2744"/>
                  <a:pt x="2405" y="2746"/>
                  <a:pt x="2443" y="2777"/>
                </a:cubicBezTo>
                <a:cubicBezTo>
                  <a:pt x="2451" y="2784"/>
                  <a:pt x="2464" y="2795"/>
                  <a:pt x="2471" y="2800"/>
                </a:cubicBezTo>
                <a:lnTo>
                  <a:pt x="2477" y="2805"/>
                </a:lnTo>
                <a:lnTo>
                  <a:pt x="2469" y="2805"/>
                </a:lnTo>
                <a:cubicBezTo>
                  <a:pt x="2448" y="2807"/>
                  <a:pt x="2392" y="2829"/>
                  <a:pt x="2365" y="2847"/>
                </a:cubicBezTo>
                <a:cubicBezTo>
                  <a:pt x="2354" y="2854"/>
                  <a:pt x="2337" y="2867"/>
                  <a:pt x="2328" y="2877"/>
                </a:cubicBezTo>
                <a:cubicBezTo>
                  <a:pt x="2290" y="2918"/>
                  <a:pt x="2270" y="2933"/>
                  <a:pt x="2236" y="2944"/>
                </a:cubicBezTo>
                <a:cubicBezTo>
                  <a:pt x="2210" y="2953"/>
                  <a:pt x="2172" y="2964"/>
                  <a:pt x="2145" y="2969"/>
                </a:cubicBezTo>
                <a:cubicBezTo>
                  <a:pt x="2109" y="2975"/>
                  <a:pt x="2058" y="2988"/>
                  <a:pt x="2032" y="2997"/>
                </a:cubicBezTo>
                <a:cubicBezTo>
                  <a:pt x="2021" y="3001"/>
                  <a:pt x="2007" y="3005"/>
                  <a:pt x="2001" y="3006"/>
                </a:cubicBezTo>
                <a:cubicBezTo>
                  <a:pt x="1980" y="3011"/>
                  <a:pt x="1939" y="3029"/>
                  <a:pt x="1910" y="3046"/>
                </a:cubicBezTo>
                <a:cubicBezTo>
                  <a:pt x="1918" y="3038"/>
                  <a:pt x="1929" y="3029"/>
                  <a:pt x="1939" y="3023"/>
                </a:cubicBezTo>
                <a:cubicBezTo>
                  <a:pt x="1952" y="3013"/>
                  <a:pt x="1969" y="3001"/>
                  <a:pt x="1976" y="2995"/>
                </a:cubicBezTo>
                <a:cubicBezTo>
                  <a:pt x="1996" y="2980"/>
                  <a:pt x="2045" y="2947"/>
                  <a:pt x="2065" y="2937"/>
                </a:cubicBezTo>
                <a:cubicBezTo>
                  <a:pt x="2075" y="2932"/>
                  <a:pt x="2105" y="2915"/>
                  <a:pt x="2132" y="2899"/>
                </a:cubicBezTo>
                <a:cubicBezTo>
                  <a:pt x="2158" y="2884"/>
                  <a:pt x="2195" y="2865"/>
                  <a:pt x="2213" y="2856"/>
                </a:cubicBezTo>
                <a:cubicBezTo>
                  <a:pt x="2239" y="2844"/>
                  <a:pt x="2259" y="2834"/>
                  <a:pt x="2272" y="2827"/>
                </a:cubicBezTo>
                <a:cubicBezTo>
                  <a:pt x="2279" y="2823"/>
                  <a:pt x="2284" y="2821"/>
                  <a:pt x="2288" y="2819"/>
                </a:cubicBezTo>
                <a:cubicBezTo>
                  <a:pt x="2292" y="2816"/>
                  <a:pt x="2295" y="2814"/>
                  <a:pt x="2294" y="2811"/>
                </a:cubicBezTo>
                <a:cubicBezTo>
                  <a:pt x="2294" y="2809"/>
                  <a:pt x="2292" y="2808"/>
                  <a:pt x="2291" y="2808"/>
                </a:cubicBezTo>
                <a:cubicBezTo>
                  <a:pt x="2289" y="2808"/>
                  <a:pt x="2288" y="2809"/>
                  <a:pt x="2288" y="2809"/>
                </a:cubicBezTo>
                <a:cubicBezTo>
                  <a:pt x="2216" y="2828"/>
                  <a:pt x="2062" y="2906"/>
                  <a:pt x="1983" y="2963"/>
                </a:cubicBezTo>
                <a:cubicBezTo>
                  <a:pt x="1968" y="2974"/>
                  <a:pt x="1945" y="2991"/>
                  <a:pt x="1930" y="3001"/>
                </a:cubicBezTo>
                <a:cubicBezTo>
                  <a:pt x="1922" y="3007"/>
                  <a:pt x="1913" y="3014"/>
                  <a:pt x="1906" y="3019"/>
                </a:cubicBezTo>
                <a:cubicBezTo>
                  <a:pt x="1910" y="3013"/>
                  <a:pt x="1915" y="3006"/>
                  <a:pt x="1917" y="3004"/>
                </a:cubicBezTo>
                <a:cubicBezTo>
                  <a:pt x="1918" y="3002"/>
                  <a:pt x="1926" y="2991"/>
                  <a:pt x="1931" y="2984"/>
                </a:cubicBezTo>
                <a:cubicBezTo>
                  <a:pt x="1953" y="2954"/>
                  <a:pt x="2006" y="2893"/>
                  <a:pt x="2039" y="2861"/>
                </a:cubicBezTo>
                <a:cubicBezTo>
                  <a:pt x="2050" y="2850"/>
                  <a:pt x="2077" y="2828"/>
                  <a:pt x="2080" y="2827"/>
                </a:cubicBezTo>
                <a:moveTo>
                  <a:pt x="1709" y="2894"/>
                </a:moveTo>
                <a:cubicBezTo>
                  <a:pt x="1711" y="2886"/>
                  <a:pt x="1720" y="2864"/>
                  <a:pt x="1727" y="2857"/>
                </a:cubicBezTo>
                <a:cubicBezTo>
                  <a:pt x="1732" y="2850"/>
                  <a:pt x="1737" y="2848"/>
                  <a:pt x="1739" y="2848"/>
                </a:cubicBezTo>
                <a:cubicBezTo>
                  <a:pt x="1740" y="2848"/>
                  <a:pt x="1740" y="2848"/>
                  <a:pt x="1740" y="2848"/>
                </a:cubicBezTo>
                <a:cubicBezTo>
                  <a:pt x="1742" y="2849"/>
                  <a:pt x="1743" y="2851"/>
                  <a:pt x="1743" y="2853"/>
                </a:cubicBezTo>
                <a:lnTo>
                  <a:pt x="1743" y="2853"/>
                </a:lnTo>
                <a:cubicBezTo>
                  <a:pt x="1744" y="2856"/>
                  <a:pt x="1743" y="2862"/>
                  <a:pt x="1741" y="2865"/>
                </a:cubicBezTo>
                <a:cubicBezTo>
                  <a:pt x="1739" y="2871"/>
                  <a:pt x="1718" y="2889"/>
                  <a:pt x="1709" y="2894"/>
                </a:cubicBezTo>
                <a:moveTo>
                  <a:pt x="2161" y="1552"/>
                </a:moveTo>
                <a:lnTo>
                  <a:pt x="2161" y="1552"/>
                </a:lnTo>
                <a:cubicBezTo>
                  <a:pt x="2132" y="1575"/>
                  <a:pt x="2110" y="1614"/>
                  <a:pt x="2099" y="1664"/>
                </a:cubicBezTo>
                <a:cubicBezTo>
                  <a:pt x="2092" y="1694"/>
                  <a:pt x="2086" y="1715"/>
                  <a:pt x="2083" y="1724"/>
                </a:cubicBezTo>
                <a:cubicBezTo>
                  <a:pt x="2076" y="1744"/>
                  <a:pt x="2059" y="1803"/>
                  <a:pt x="2057" y="1816"/>
                </a:cubicBezTo>
                <a:cubicBezTo>
                  <a:pt x="2056" y="1819"/>
                  <a:pt x="2055" y="1830"/>
                  <a:pt x="2053" y="1840"/>
                </a:cubicBezTo>
                <a:cubicBezTo>
                  <a:pt x="2051" y="1850"/>
                  <a:pt x="2049" y="1863"/>
                  <a:pt x="2049" y="1869"/>
                </a:cubicBezTo>
                <a:cubicBezTo>
                  <a:pt x="2047" y="1884"/>
                  <a:pt x="2043" y="1906"/>
                  <a:pt x="2040" y="1915"/>
                </a:cubicBezTo>
                <a:cubicBezTo>
                  <a:pt x="2039" y="1919"/>
                  <a:pt x="2022" y="1951"/>
                  <a:pt x="1999" y="1990"/>
                </a:cubicBezTo>
                <a:cubicBezTo>
                  <a:pt x="1978" y="2027"/>
                  <a:pt x="1954" y="2069"/>
                  <a:pt x="1946" y="2084"/>
                </a:cubicBezTo>
                <a:cubicBezTo>
                  <a:pt x="1933" y="2106"/>
                  <a:pt x="1921" y="2125"/>
                  <a:pt x="1898" y="2160"/>
                </a:cubicBezTo>
                <a:cubicBezTo>
                  <a:pt x="1896" y="2164"/>
                  <a:pt x="1891" y="2171"/>
                  <a:pt x="1888" y="2174"/>
                </a:cubicBezTo>
                <a:cubicBezTo>
                  <a:pt x="1885" y="2178"/>
                  <a:pt x="1879" y="2186"/>
                  <a:pt x="1875" y="2191"/>
                </a:cubicBezTo>
                <a:cubicBezTo>
                  <a:pt x="1865" y="2204"/>
                  <a:pt x="1829" y="2239"/>
                  <a:pt x="1824" y="2242"/>
                </a:cubicBezTo>
                <a:cubicBezTo>
                  <a:pt x="1821" y="2242"/>
                  <a:pt x="1818" y="2245"/>
                  <a:pt x="1818" y="2247"/>
                </a:cubicBezTo>
                <a:cubicBezTo>
                  <a:pt x="1817" y="2248"/>
                  <a:pt x="1816" y="2249"/>
                  <a:pt x="1813" y="2251"/>
                </a:cubicBezTo>
                <a:cubicBezTo>
                  <a:pt x="1809" y="2253"/>
                  <a:pt x="1800" y="2259"/>
                  <a:pt x="1792" y="2265"/>
                </a:cubicBezTo>
                <a:lnTo>
                  <a:pt x="1752" y="2292"/>
                </a:lnTo>
                <a:cubicBezTo>
                  <a:pt x="1726" y="2310"/>
                  <a:pt x="1705" y="2325"/>
                  <a:pt x="1696" y="2332"/>
                </a:cubicBezTo>
                <a:cubicBezTo>
                  <a:pt x="1703" y="2321"/>
                  <a:pt x="1716" y="2300"/>
                  <a:pt x="1735" y="2273"/>
                </a:cubicBezTo>
                <a:cubicBezTo>
                  <a:pt x="1756" y="2240"/>
                  <a:pt x="1798" y="2159"/>
                  <a:pt x="1811" y="2126"/>
                </a:cubicBezTo>
                <a:cubicBezTo>
                  <a:pt x="1827" y="2085"/>
                  <a:pt x="1839" y="2048"/>
                  <a:pt x="1848" y="2006"/>
                </a:cubicBezTo>
                <a:cubicBezTo>
                  <a:pt x="1856" y="1966"/>
                  <a:pt x="1866" y="1941"/>
                  <a:pt x="1892" y="1896"/>
                </a:cubicBezTo>
                <a:cubicBezTo>
                  <a:pt x="1900" y="1882"/>
                  <a:pt x="1912" y="1858"/>
                  <a:pt x="1919" y="1842"/>
                </a:cubicBezTo>
                <a:cubicBezTo>
                  <a:pt x="1931" y="1813"/>
                  <a:pt x="1964" y="1746"/>
                  <a:pt x="1979" y="1718"/>
                </a:cubicBezTo>
                <a:cubicBezTo>
                  <a:pt x="1984" y="1709"/>
                  <a:pt x="1987" y="1704"/>
                  <a:pt x="1988" y="1701"/>
                </a:cubicBezTo>
                <a:cubicBezTo>
                  <a:pt x="1991" y="1696"/>
                  <a:pt x="1993" y="1693"/>
                  <a:pt x="1990" y="1691"/>
                </a:cubicBezTo>
                <a:cubicBezTo>
                  <a:pt x="1989" y="1690"/>
                  <a:pt x="1988" y="1690"/>
                  <a:pt x="1988" y="1690"/>
                </a:cubicBezTo>
                <a:cubicBezTo>
                  <a:pt x="1986" y="1690"/>
                  <a:pt x="1984" y="1692"/>
                  <a:pt x="1983" y="1694"/>
                </a:cubicBezTo>
                <a:cubicBezTo>
                  <a:pt x="1957" y="1724"/>
                  <a:pt x="1934" y="1761"/>
                  <a:pt x="1910" y="1813"/>
                </a:cubicBezTo>
                <a:cubicBezTo>
                  <a:pt x="1898" y="1838"/>
                  <a:pt x="1883" y="1867"/>
                  <a:pt x="1876" y="1878"/>
                </a:cubicBezTo>
                <a:cubicBezTo>
                  <a:pt x="1848" y="1924"/>
                  <a:pt x="1834" y="1960"/>
                  <a:pt x="1824" y="2005"/>
                </a:cubicBezTo>
                <a:cubicBezTo>
                  <a:pt x="1812" y="2063"/>
                  <a:pt x="1793" y="2117"/>
                  <a:pt x="1765" y="2171"/>
                </a:cubicBezTo>
                <a:cubicBezTo>
                  <a:pt x="1757" y="2186"/>
                  <a:pt x="1749" y="2202"/>
                  <a:pt x="1748" y="2207"/>
                </a:cubicBezTo>
                <a:cubicBezTo>
                  <a:pt x="1746" y="2211"/>
                  <a:pt x="1724" y="2246"/>
                  <a:pt x="1705" y="2277"/>
                </a:cubicBezTo>
                <a:cubicBezTo>
                  <a:pt x="1734" y="2221"/>
                  <a:pt x="1744" y="2182"/>
                  <a:pt x="1744" y="2128"/>
                </a:cubicBezTo>
                <a:cubicBezTo>
                  <a:pt x="1744" y="2066"/>
                  <a:pt x="1750" y="2025"/>
                  <a:pt x="1766" y="1972"/>
                </a:cubicBezTo>
                <a:cubicBezTo>
                  <a:pt x="1769" y="1959"/>
                  <a:pt x="1774" y="1944"/>
                  <a:pt x="1774" y="1942"/>
                </a:cubicBezTo>
                <a:cubicBezTo>
                  <a:pt x="1774" y="1941"/>
                  <a:pt x="1776" y="1938"/>
                  <a:pt x="1777" y="1934"/>
                </a:cubicBezTo>
                <a:cubicBezTo>
                  <a:pt x="1779" y="1930"/>
                  <a:pt x="1784" y="1914"/>
                  <a:pt x="1787" y="1901"/>
                </a:cubicBezTo>
                <a:cubicBezTo>
                  <a:pt x="1797" y="1861"/>
                  <a:pt x="1801" y="1847"/>
                  <a:pt x="1823" y="1791"/>
                </a:cubicBezTo>
                <a:cubicBezTo>
                  <a:pt x="1844" y="1736"/>
                  <a:pt x="1898" y="1672"/>
                  <a:pt x="1954" y="1636"/>
                </a:cubicBezTo>
                <a:cubicBezTo>
                  <a:pt x="1969" y="1626"/>
                  <a:pt x="1991" y="1611"/>
                  <a:pt x="2004" y="1602"/>
                </a:cubicBezTo>
                <a:cubicBezTo>
                  <a:pt x="2039" y="1578"/>
                  <a:pt x="2058" y="1567"/>
                  <a:pt x="2073" y="1562"/>
                </a:cubicBezTo>
                <a:cubicBezTo>
                  <a:pt x="2089" y="1558"/>
                  <a:pt x="2128" y="1551"/>
                  <a:pt x="2157" y="1549"/>
                </a:cubicBezTo>
                <a:lnTo>
                  <a:pt x="2165" y="1548"/>
                </a:lnTo>
                <a:lnTo>
                  <a:pt x="2161" y="1552"/>
                </a:lnTo>
                <a:moveTo>
                  <a:pt x="2239" y="1562"/>
                </a:moveTo>
                <a:cubicBezTo>
                  <a:pt x="2248" y="1571"/>
                  <a:pt x="2258" y="1599"/>
                  <a:pt x="2259" y="1619"/>
                </a:cubicBezTo>
                <a:cubicBezTo>
                  <a:pt x="2260" y="1623"/>
                  <a:pt x="2260" y="1626"/>
                  <a:pt x="2260" y="1628"/>
                </a:cubicBezTo>
                <a:cubicBezTo>
                  <a:pt x="2247" y="1614"/>
                  <a:pt x="2223" y="1598"/>
                  <a:pt x="2199" y="1591"/>
                </a:cubicBezTo>
                <a:cubicBezTo>
                  <a:pt x="2191" y="1589"/>
                  <a:pt x="2181" y="1588"/>
                  <a:pt x="2172" y="1588"/>
                </a:cubicBezTo>
                <a:cubicBezTo>
                  <a:pt x="2166" y="1588"/>
                  <a:pt x="2159" y="1588"/>
                  <a:pt x="2155" y="1590"/>
                </a:cubicBezTo>
                <a:cubicBezTo>
                  <a:pt x="2164" y="1580"/>
                  <a:pt x="2185" y="1562"/>
                  <a:pt x="2196" y="1557"/>
                </a:cubicBezTo>
                <a:cubicBezTo>
                  <a:pt x="2213" y="1550"/>
                  <a:pt x="2214" y="1550"/>
                  <a:pt x="2225" y="1554"/>
                </a:cubicBezTo>
                <a:lnTo>
                  <a:pt x="2225" y="1554"/>
                </a:lnTo>
                <a:cubicBezTo>
                  <a:pt x="2230" y="1556"/>
                  <a:pt x="2237" y="1560"/>
                  <a:pt x="2239" y="1562"/>
                </a:cubicBezTo>
                <a:moveTo>
                  <a:pt x="1463" y="1806"/>
                </a:moveTo>
                <a:cubicBezTo>
                  <a:pt x="1464" y="1776"/>
                  <a:pt x="1464" y="1772"/>
                  <a:pt x="1468" y="1748"/>
                </a:cubicBezTo>
                <a:cubicBezTo>
                  <a:pt x="1469" y="1739"/>
                  <a:pt x="1470" y="1727"/>
                  <a:pt x="1471" y="1721"/>
                </a:cubicBezTo>
                <a:cubicBezTo>
                  <a:pt x="1471" y="1714"/>
                  <a:pt x="1472" y="1709"/>
                  <a:pt x="1472" y="1708"/>
                </a:cubicBezTo>
                <a:cubicBezTo>
                  <a:pt x="1474" y="1706"/>
                  <a:pt x="1475" y="1682"/>
                  <a:pt x="1475" y="1672"/>
                </a:cubicBezTo>
                <a:cubicBezTo>
                  <a:pt x="1476" y="1654"/>
                  <a:pt x="1477" y="1633"/>
                  <a:pt x="1479" y="1625"/>
                </a:cubicBezTo>
                <a:cubicBezTo>
                  <a:pt x="1496" y="1542"/>
                  <a:pt x="1497" y="1535"/>
                  <a:pt x="1497" y="1461"/>
                </a:cubicBezTo>
                <a:cubicBezTo>
                  <a:pt x="1497" y="1443"/>
                  <a:pt x="1497" y="1421"/>
                  <a:pt x="1497" y="1412"/>
                </a:cubicBezTo>
                <a:cubicBezTo>
                  <a:pt x="1497" y="1402"/>
                  <a:pt x="1495" y="1360"/>
                  <a:pt x="1493" y="1318"/>
                </a:cubicBezTo>
                <a:cubicBezTo>
                  <a:pt x="1491" y="1277"/>
                  <a:pt x="1490" y="1234"/>
                  <a:pt x="1490" y="1224"/>
                </a:cubicBezTo>
                <a:cubicBezTo>
                  <a:pt x="1491" y="1215"/>
                  <a:pt x="1493" y="1194"/>
                  <a:pt x="1495" y="1178"/>
                </a:cubicBezTo>
                <a:cubicBezTo>
                  <a:pt x="1496" y="1162"/>
                  <a:pt x="1498" y="1135"/>
                  <a:pt x="1499" y="1118"/>
                </a:cubicBezTo>
                <a:cubicBezTo>
                  <a:pt x="1499" y="1100"/>
                  <a:pt x="1501" y="1084"/>
                  <a:pt x="1502" y="1081"/>
                </a:cubicBezTo>
                <a:cubicBezTo>
                  <a:pt x="1503" y="1079"/>
                  <a:pt x="1505" y="1073"/>
                  <a:pt x="1504" y="1069"/>
                </a:cubicBezTo>
                <a:cubicBezTo>
                  <a:pt x="1504" y="1065"/>
                  <a:pt x="1510" y="1033"/>
                  <a:pt x="1522" y="981"/>
                </a:cubicBezTo>
                <a:cubicBezTo>
                  <a:pt x="1525" y="966"/>
                  <a:pt x="1529" y="946"/>
                  <a:pt x="1531" y="937"/>
                </a:cubicBezTo>
                <a:cubicBezTo>
                  <a:pt x="1533" y="928"/>
                  <a:pt x="1538" y="908"/>
                  <a:pt x="1542" y="893"/>
                </a:cubicBezTo>
                <a:cubicBezTo>
                  <a:pt x="1550" y="864"/>
                  <a:pt x="1548" y="862"/>
                  <a:pt x="1547" y="861"/>
                </a:cubicBezTo>
                <a:cubicBezTo>
                  <a:pt x="1546" y="860"/>
                  <a:pt x="1544" y="860"/>
                  <a:pt x="1543" y="860"/>
                </a:cubicBezTo>
                <a:cubicBezTo>
                  <a:pt x="1541" y="861"/>
                  <a:pt x="1538" y="862"/>
                  <a:pt x="1520" y="916"/>
                </a:cubicBezTo>
                <a:cubicBezTo>
                  <a:pt x="1511" y="940"/>
                  <a:pt x="1501" y="972"/>
                  <a:pt x="1500" y="982"/>
                </a:cubicBezTo>
                <a:cubicBezTo>
                  <a:pt x="1499" y="988"/>
                  <a:pt x="1498" y="991"/>
                  <a:pt x="1497" y="992"/>
                </a:cubicBezTo>
                <a:cubicBezTo>
                  <a:pt x="1496" y="993"/>
                  <a:pt x="1495" y="997"/>
                  <a:pt x="1488" y="1030"/>
                </a:cubicBezTo>
                <a:cubicBezTo>
                  <a:pt x="1484" y="1047"/>
                  <a:pt x="1480" y="1069"/>
                  <a:pt x="1479" y="1078"/>
                </a:cubicBezTo>
                <a:cubicBezTo>
                  <a:pt x="1479" y="1083"/>
                  <a:pt x="1478" y="1094"/>
                  <a:pt x="1477" y="1101"/>
                </a:cubicBezTo>
                <a:cubicBezTo>
                  <a:pt x="1476" y="1118"/>
                  <a:pt x="1470" y="1200"/>
                  <a:pt x="1468" y="1222"/>
                </a:cubicBezTo>
                <a:cubicBezTo>
                  <a:pt x="1467" y="1232"/>
                  <a:pt x="1469" y="1276"/>
                  <a:pt x="1471" y="1319"/>
                </a:cubicBezTo>
                <a:cubicBezTo>
                  <a:pt x="1474" y="1365"/>
                  <a:pt x="1475" y="1399"/>
                  <a:pt x="1475" y="1402"/>
                </a:cubicBezTo>
                <a:cubicBezTo>
                  <a:pt x="1474" y="1406"/>
                  <a:pt x="1474" y="1427"/>
                  <a:pt x="1474" y="1446"/>
                </a:cubicBezTo>
                <a:cubicBezTo>
                  <a:pt x="1475" y="1532"/>
                  <a:pt x="1472" y="1569"/>
                  <a:pt x="1461" y="1600"/>
                </a:cubicBezTo>
                <a:cubicBezTo>
                  <a:pt x="1457" y="1613"/>
                  <a:pt x="1452" y="1647"/>
                  <a:pt x="1453" y="1661"/>
                </a:cubicBezTo>
                <a:cubicBezTo>
                  <a:pt x="1453" y="1669"/>
                  <a:pt x="1452" y="1687"/>
                  <a:pt x="1451" y="1700"/>
                </a:cubicBezTo>
                <a:lnTo>
                  <a:pt x="1449" y="1710"/>
                </a:lnTo>
                <a:cubicBezTo>
                  <a:pt x="1442" y="1776"/>
                  <a:pt x="1439" y="1832"/>
                  <a:pt x="1442" y="1878"/>
                </a:cubicBezTo>
                <a:lnTo>
                  <a:pt x="1442" y="1885"/>
                </a:lnTo>
                <a:cubicBezTo>
                  <a:pt x="1443" y="1892"/>
                  <a:pt x="1443" y="1899"/>
                  <a:pt x="1443" y="1905"/>
                </a:cubicBezTo>
                <a:cubicBezTo>
                  <a:pt x="1441" y="1892"/>
                  <a:pt x="1438" y="1877"/>
                  <a:pt x="1437" y="1864"/>
                </a:cubicBezTo>
                <a:cubicBezTo>
                  <a:pt x="1432" y="1832"/>
                  <a:pt x="1424" y="1702"/>
                  <a:pt x="1424" y="1663"/>
                </a:cubicBezTo>
                <a:cubicBezTo>
                  <a:pt x="1425" y="1570"/>
                  <a:pt x="1425" y="1566"/>
                  <a:pt x="1419" y="1550"/>
                </a:cubicBezTo>
                <a:cubicBezTo>
                  <a:pt x="1416" y="1541"/>
                  <a:pt x="1408" y="1519"/>
                  <a:pt x="1402" y="1502"/>
                </a:cubicBezTo>
                <a:cubicBezTo>
                  <a:pt x="1396" y="1484"/>
                  <a:pt x="1387" y="1460"/>
                  <a:pt x="1383" y="1449"/>
                </a:cubicBezTo>
                <a:cubicBezTo>
                  <a:pt x="1379" y="1437"/>
                  <a:pt x="1375" y="1427"/>
                  <a:pt x="1375" y="1426"/>
                </a:cubicBezTo>
                <a:cubicBezTo>
                  <a:pt x="1374" y="1423"/>
                  <a:pt x="1366" y="1404"/>
                  <a:pt x="1361" y="1392"/>
                </a:cubicBezTo>
                <a:cubicBezTo>
                  <a:pt x="1335" y="1326"/>
                  <a:pt x="1333" y="1317"/>
                  <a:pt x="1323" y="1266"/>
                </a:cubicBezTo>
                <a:cubicBezTo>
                  <a:pt x="1318" y="1236"/>
                  <a:pt x="1311" y="1127"/>
                  <a:pt x="1313" y="1087"/>
                </a:cubicBezTo>
                <a:cubicBezTo>
                  <a:pt x="1315" y="1014"/>
                  <a:pt x="1340" y="937"/>
                  <a:pt x="1403" y="813"/>
                </a:cubicBezTo>
                <a:cubicBezTo>
                  <a:pt x="1462" y="698"/>
                  <a:pt x="1481" y="662"/>
                  <a:pt x="1512" y="608"/>
                </a:cubicBezTo>
                <a:cubicBezTo>
                  <a:pt x="1563" y="522"/>
                  <a:pt x="1572" y="504"/>
                  <a:pt x="1608" y="422"/>
                </a:cubicBezTo>
                <a:cubicBezTo>
                  <a:pt x="1642" y="345"/>
                  <a:pt x="1659" y="302"/>
                  <a:pt x="1667" y="275"/>
                </a:cubicBezTo>
                <a:cubicBezTo>
                  <a:pt x="1681" y="226"/>
                  <a:pt x="1702" y="119"/>
                  <a:pt x="1706" y="80"/>
                </a:cubicBezTo>
                <a:cubicBezTo>
                  <a:pt x="1706" y="76"/>
                  <a:pt x="1706" y="73"/>
                  <a:pt x="1707" y="70"/>
                </a:cubicBezTo>
                <a:cubicBezTo>
                  <a:pt x="1708" y="75"/>
                  <a:pt x="1709" y="82"/>
                  <a:pt x="1709" y="90"/>
                </a:cubicBezTo>
                <a:cubicBezTo>
                  <a:pt x="1712" y="108"/>
                  <a:pt x="1715" y="133"/>
                  <a:pt x="1718" y="146"/>
                </a:cubicBezTo>
                <a:cubicBezTo>
                  <a:pt x="1720" y="158"/>
                  <a:pt x="1723" y="175"/>
                  <a:pt x="1724" y="183"/>
                </a:cubicBezTo>
                <a:cubicBezTo>
                  <a:pt x="1726" y="191"/>
                  <a:pt x="1731" y="220"/>
                  <a:pt x="1736" y="245"/>
                </a:cubicBezTo>
                <a:cubicBezTo>
                  <a:pt x="1760" y="376"/>
                  <a:pt x="1771" y="495"/>
                  <a:pt x="1767" y="563"/>
                </a:cubicBezTo>
                <a:cubicBezTo>
                  <a:pt x="1764" y="621"/>
                  <a:pt x="1751" y="686"/>
                  <a:pt x="1730" y="753"/>
                </a:cubicBezTo>
                <a:cubicBezTo>
                  <a:pt x="1716" y="796"/>
                  <a:pt x="1685" y="915"/>
                  <a:pt x="1677" y="952"/>
                </a:cubicBezTo>
                <a:cubicBezTo>
                  <a:pt x="1663" y="1019"/>
                  <a:pt x="1661" y="1048"/>
                  <a:pt x="1667" y="1158"/>
                </a:cubicBezTo>
                <a:cubicBezTo>
                  <a:pt x="1670" y="1217"/>
                  <a:pt x="1671" y="1262"/>
                  <a:pt x="1671" y="1265"/>
                </a:cubicBezTo>
                <a:cubicBezTo>
                  <a:pt x="1670" y="1270"/>
                  <a:pt x="1669" y="1284"/>
                  <a:pt x="1669" y="1297"/>
                </a:cubicBezTo>
                <a:cubicBezTo>
                  <a:pt x="1668" y="1349"/>
                  <a:pt x="1649" y="1443"/>
                  <a:pt x="1630" y="1484"/>
                </a:cubicBezTo>
                <a:cubicBezTo>
                  <a:pt x="1626" y="1494"/>
                  <a:pt x="1616" y="1512"/>
                  <a:pt x="1609" y="1524"/>
                </a:cubicBezTo>
                <a:cubicBezTo>
                  <a:pt x="1605" y="1533"/>
                  <a:pt x="1597" y="1547"/>
                  <a:pt x="1596" y="1549"/>
                </a:cubicBezTo>
                <a:cubicBezTo>
                  <a:pt x="1595" y="1551"/>
                  <a:pt x="1587" y="1565"/>
                  <a:pt x="1577" y="1583"/>
                </a:cubicBezTo>
                <a:cubicBezTo>
                  <a:pt x="1551" y="1628"/>
                  <a:pt x="1539" y="1656"/>
                  <a:pt x="1523" y="1704"/>
                </a:cubicBezTo>
                <a:cubicBezTo>
                  <a:pt x="1507" y="1754"/>
                  <a:pt x="1504" y="1771"/>
                  <a:pt x="1499" y="1820"/>
                </a:cubicBezTo>
                <a:cubicBezTo>
                  <a:pt x="1496" y="1853"/>
                  <a:pt x="1494" y="1859"/>
                  <a:pt x="1478" y="1895"/>
                </a:cubicBezTo>
                <a:lnTo>
                  <a:pt x="1466" y="1922"/>
                </a:lnTo>
                <a:lnTo>
                  <a:pt x="1466" y="1911"/>
                </a:lnTo>
                <a:cubicBezTo>
                  <a:pt x="1462" y="1864"/>
                  <a:pt x="1461" y="1835"/>
                  <a:pt x="1463" y="1806"/>
                </a:cubicBezTo>
                <a:moveTo>
                  <a:pt x="374" y="2704"/>
                </a:moveTo>
                <a:cubicBezTo>
                  <a:pt x="374" y="2708"/>
                  <a:pt x="373" y="2721"/>
                  <a:pt x="370" y="2734"/>
                </a:cubicBezTo>
                <a:cubicBezTo>
                  <a:pt x="368" y="2746"/>
                  <a:pt x="365" y="2768"/>
                  <a:pt x="364" y="2783"/>
                </a:cubicBezTo>
                <a:cubicBezTo>
                  <a:pt x="362" y="2817"/>
                  <a:pt x="361" y="2825"/>
                  <a:pt x="359" y="2834"/>
                </a:cubicBezTo>
                <a:cubicBezTo>
                  <a:pt x="357" y="2838"/>
                  <a:pt x="354" y="2852"/>
                  <a:pt x="351" y="2864"/>
                </a:cubicBezTo>
                <a:cubicBezTo>
                  <a:pt x="348" y="2876"/>
                  <a:pt x="344" y="2893"/>
                  <a:pt x="343" y="2899"/>
                </a:cubicBezTo>
                <a:cubicBezTo>
                  <a:pt x="339" y="2912"/>
                  <a:pt x="331" y="2946"/>
                  <a:pt x="330" y="2951"/>
                </a:cubicBezTo>
                <a:cubicBezTo>
                  <a:pt x="322" y="3000"/>
                  <a:pt x="306" y="3073"/>
                  <a:pt x="296" y="3111"/>
                </a:cubicBezTo>
                <a:cubicBezTo>
                  <a:pt x="289" y="3135"/>
                  <a:pt x="282" y="3164"/>
                  <a:pt x="281" y="3169"/>
                </a:cubicBezTo>
                <a:cubicBezTo>
                  <a:pt x="281" y="3174"/>
                  <a:pt x="280" y="3178"/>
                  <a:pt x="280" y="3179"/>
                </a:cubicBezTo>
                <a:cubicBezTo>
                  <a:pt x="278" y="3182"/>
                  <a:pt x="276" y="3204"/>
                  <a:pt x="276" y="3206"/>
                </a:cubicBezTo>
                <a:cubicBezTo>
                  <a:pt x="275" y="3219"/>
                  <a:pt x="274" y="3234"/>
                  <a:pt x="273" y="3238"/>
                </a:cubicBezTo>
                <a:cubicBezTo>
                  <a:pt x="269" y="3284"/>
                  <a:pt x="269" y="3308"/>
                  <a:pt x="272" y="3364"/>
                </a:cubicBezTo>
                <a:cubicBezTo>
                  <a:pt x="275" y="3426"/>
                  <a:pt x="277" y="3442"/>
                  <a:pt x="289" y="3521"/>
                </a:cubicBezTo>
                <a:cubicBezTo>
                  <a:pt x="294" y="3552"/>
                  <a:pt x="305" y="3603"/>
                  <a:pt x="312" y="3626"/>
                </a:cubicBezTo>
                <a:cubicBezTo>
                  <a:pt x="320" y="3653"/>
                  <a:pt x="326" y="3688"/>
                  <a:pt x="328" y="3714"/>
                </a:cubicBezTo>
                <a:cubicBezTo>
                  <a:pt x="329" y="3722"/>
                  <a:pt x="329" y="3729"/>
                  <a:pt x="330" y="3734"/>
                </a:cubicBezTo>
                <a:cubicBezTo>
                  <a:pt x="310" y="3705"/>
                  <a:pt x="246" y="3595"/>
                  <a:pt x="232" y="3564"/>
                </a:cubicBezTo>
                <a:cubicBezTo>
                  <a:pt x="218" y="3531"/>
                  <a:pt x="188" y="3451"/>
                  <a:pt x="175" y="3408"/>
                </a:cubicBezTo>
                <a:lnTo>
                  <a:pt x="164" y="3375"/>
                </a:lnTo>
                <a:lnTo>
                  <a:pt x="159" y="3263"/>
                </a:lnTo>
                <a:cubicBezTo>
                  <a:pt x="156" y="3198"/>
                  <a:pt x="154" y="3150"/>
                  <a:pt x="154" y="3147"/>
                </a:cubicBezTo>
                <a:cubicBezTo>
                  <a:pt x="155" y="3142"/>
                  <a:pt x="154" y="3140"/>
                  <a:pt x="152" y="3139"/>
                </a:cubicBezTo>
                <a:cubicBezTo>
                  <a:pt x="153" y="3139"/>
                  <a:pt x="154" y="3138"/>
                  <a:pt x="154" y="3137"/>
                </a:cubicBezTo>
                <a:cubicBezTo>
                  <a:pt x="155" y="3134"/>
                  <a:pt x="155" y="3129"/>
                  <a:pt x="154" y="3127"/>
                </a:cubicBezTo>
                <a:cubicBezTo>
                  <a:pt x="152" y="3123"/>
                  <a:pt x="150" y="3124"/>
                  <a:pt x="149" y="3124"/>
                </a:cubicBezTo>
                <a:cubicBezTo>
                  <a:pt x="145" y="3125"/>
                  <a:pt x="146" y="3129"/>
                  <a:pt x="146" y="3132"/>
                </a:cubicBezTo>
                <a:cubicBezTo>
                  <a:pt x="146" y="3134"/>
                  <a:pt x="146" y="3138"/>
                  <a:pt x="148" y="3139"/>
                </a:cubicBezTo>
                <a:lnTo>
                  <a:pt x="148" y="3140"/>
                </a:lnTo>
                <a:cubicBezTo>
                  <a:pt x="146" y="3141"/>
                  <a:pt x="142" y="3144"/>
                  <a:pt x="139" y="3219"/>
                </a:cubicBezTo>
                <a:cubicBezTo>
                  <a:pt x="138" y="3265"/>
                  <a:pt x="138" y="3312"/>
                  <a:pt x="140" y="3342"/>
                </a:cubicBezTo>
                <a:cubicBezTo>
                  <a:pt x="143" y="3385"/>
                  <a:pt x="144" y="3390"/>
                  <a:pt x="169" y="3461"/>
                </a:cubicBezTo>
                <a:cubicBezTo>
                  <a:pt x="181" y="3498"/>
                  <a:pt x="193" y="3528"/>
                  <a:pt x="205" y="3556"/>
                </a:cubicBezTo>
                <a:cubicBezTo>
                  <a:pt x="187" y="3520"/>
                  <a:pt x="167" y="3484"/>
                  <a:pt x="136" y="3434"/>
                </a:cubicBezTo>
                <a:cubicBezTo>
                  <a:pt x="80" y="3341"/>
                  <a:pt x="72" y="3305"/>
                  <a:pt x="85" y="3190"/>
                </a:cubicBezTo>
                <a:cubicBezTo>
                  <a:pt x="86" y="3186"/>
                  <a:pt x="87" y="3167"/>
                  <a:pt x="89" y="3147"/>
                </a:cubicBezTo>
                <a:cubicBezTo>
                  <a:pt x="92" y="3102"/>
                  <a:pt x="99" y="3053"/>
                  <a:pt x="103" y="3043"/>
                </a:cubicBezTo>
                <a:cubicBezTo>
                  <a:pt x="105" y="3039"/>
                  <a:pt x="107" y="3033"/>
                  <a:pt x="107" y="3030"/>
                </a:cubicBezTo>
                <a:cubicBezTo>
                  <a:pt x="107" y="3025"/>
                  <a:pt x="125" y="2980"/>
                  <a:pt x="138" y="2954"/>
                </a:cubicBezTo>
                <a:cubicBezTo>
                  <a:pt x="170" y="2891"/>
                  <a:pt x="197" y="2856"/>
                  <a:pt x="285" y="2764"/>
                </a:cubicBezTo>
                <a:cubicBezTo>
                  <a:pt x="315" y="2733"/>
                  <a:pt x="354" y="2691"/>
                  <a:pt x="372" y="2672"/>
                </a:cubicBezTo>
                <a:cubicBezTo>
                  <a:pt x="378" y="2665"/>
                  <a:pt x="383" y="2660"/>
                  <a:pt x="387" y="2656"/>
                </a:cubicBezTo>
                <a:cubicBezTo>
                  <a:pt x="382" y="2666"/>
                  <a:pt x="379" y="2678"/>
                  <a:pt x="379" y="2687"/>
                </a:cubicBezTo>
                <a:cubicBezTo>
                  <a:pt x="379" y="2689"/>
                  <a:pt x="378" y="2691"/>
                  <a:pt x="378" y="2691"/>
                </a:cubicBezTo>
                <a:cubicBezTo>
                  <a:pt x="375" y="2693"/>
                  <a:pt x="374" y="2700"/>
                  <a:pt x="374" y="2704"/>
                </a:cubicBezTo>
                <a:moveTo>
                  <a:pt x="384" y="2825"/>
                </a:moveTo>
                <a:cubicBezTo>
                  <a:pt x="385" y="2814"/>
                  <a:pt x="387" y="2796"/>
                  <a:pt x="387" y="2785"/>
                </a:cubicBezTo>
                <a:cubicBezTo>
                  <a:pt x="387" y="2775"/>
                  <a:pt x="390" y="2755"/>
                  <a:pt x="392" y="2741"/>
                </a:cubicBezTo>
                <a:cubicBezTo>
                  <a:pt x="395" y="2726"/>
                  <a:pt x="397" y="2711"/>
                  <a:pt x="398" y="2707"/>
                </a:cubicBezTo>
                <a:cubicBezTo>
                  <a:pt x="400" y="2692"/>
                  <a:pt x="403" y="2679"/>
                  <a:pt x="405" y="2676"/>
                </a:cubicBezTo>
                <a:cubicBezTo>
                  <a:pt x="407" y="2675"/>
                  <a:pt x="409" y="2672"/>
                  <a:pt x="409" y="2669"/>
                </a:cubicBezTo>
                <a:cubicBezTo>
                  <a:pt x="409" y="2667"/>
                  <a:pt x="411" y="2662"/>
                  <a:pt x="415" y="2656"/>
                </a:cubicBezTo>
                <a:cubicBezTo>
                  <a:pt x="419" y="2650"/>
                  <a:pt x="428" y="2635"/>
                  <a:pt x="435" y="2622"/>
                </a:cubicBezTo>
                <a:cubicBezTo>
                  <a:pt x="442" y="2608"/>
                  <a:pt x="449" y="2598"/>
                  <a:pt x="450" y="2596"/>
                </a:cubicBezTo>
                <a:cubicBezTo>
                  <a:pt x="456" y="2590"/>
                  <a:pt x="481" y="2555"/>
                  <a:pt x="489" y="2542"/>
                </a:cubicBezTo>
                <a:cubicBezTo>
                  <a:pt x="505" y="2515"/>
                  <a:pt x="553" y="2477"/>
                  <a:pt x="594" y="2460"/>
                </a:cubicBezTo>
                <a:cubicBezTo>
                  <a:pt x="658" y="2433"/>
                  <a:pt x="774" y="2419"/>
                  <a:pt x="859" y="2429"/>
                </a:cubicBezTo>
                <a:cubicBezTo>
                  <a:pt x="896" y="2433"/>
                  <a:pt x="939" y="2443"/>
                  <a:pt x="985" y="2457"/>
                </a:cubicBezTo>
                <a:cubicBezTo>
                  <a:pt x="1005" y="2464"/>
                  <a:pt x="1030" y="2473"/>
                  <a:pt x="1051" y="2482"/>
                </a:cubicBezTo>
                <a:cubicBezTo>
                  <a:pt x="988" y="2463"/>
                  <a:pt x="933" y="2458"/>
                  <a:pt x="853" y="2462"/>
                </a:cubicBezTo>
                <a:cubicBezTo>
                  <a:pt x="794" y="2465"/>
                  <a:pt x="776" y="2468"/>
                  <a:pt x="731" y="2483"/>
                </a:cubicBezTo>
                <a:cubicBezTo>
                  <a:pt x="697" y="2494"/>
                  <a:pt x="682" y="2501"/>
                  <a:pt x="636" y="2528"/>
                </a:cubicBezTo>
                <a:cubicBezTo>
                  <a:pt x="626" y="2533"/>
                  <a:pt x="618" y="2538"/>
                  <a:pt x="612" y="2542"/>
                </a:cubicBezTo>
                <a:cubicBezTo>
                  <a:pt x="605" y="2546"/>
                  <a:pt x="602" y="2549"/>
                  <a:pt x="603" y="2552"/>
                </a:cubicBezTo>
                <a:cubicBezTo>
                  <a:pt x="605" y="2556"/>
                  <a:pt x="607" y="2555"/>
                  <a:pt x="628" y="2545"/>
                </a:cubicBezTo>
                <a:cubicBezTo>
                  <a:pt x="654" y="2531"/>
                  <a:pt x="723" y="2503"/>
                  <a:pt x="756" y="2494"/>
                </a:cubicBezTo>
                <a:cubicBezTo>
                  <a:pt x="798" y="2482"/>
                  <a:pt x="914" y="2479"/>
                  <a:pt x="970" y="2488"/>
                </a:cubicBezTo>
                <a:cubicBezTo>
                  <a:pt x="1007" y="2494"/>
                  <a:pt x="1007" y="2494"/>
                  <a:pt x="1014" y="2496"/>
                </a:cubicBezTo>
                <a:cubicBezTo>
                  <a:pt x="1016" y="2497"/>
                  <a:pt x="1030" y="2501"/>
                  <a:pt x="1043" y="2504"/>
                </a:cubicBezTo>
                <a:cubicBezTo>
                  <a:pt x="1083" y="2515"/>
                  <a:pt x="1132" y="2532"/>
                  <a:pt x="1155" y="2541"/>
                </a:cubicBezTo>
                <a:cubicBezTo>
                  <a:pt x="1151" y="2541"/>
                  <a:pt x="1146" y="2540"/>
                  <a:pt x="1140" y="2540"/>
                </a:cubicBezTo>
                <a:cubicBezTo>
                  <a:pt x="1099" y="2536"/>
                  <a:pt x="1067" y="2536"/>
                  <a:pt x="1045" y="2541"/>
                </a:cubicBezTo>
                <a:cubicBezTo>
                  <a:pt x="1009" y="2548"/>
                  <a:pt x="1001" y="2550"/>
                  <a:pt x="996" y="2552"/>
                </a:cubicBezTo>
                <a:cubicBezTo>
                  <a:pt x="993" y="2553"/>
                  <a:pt x="987" y="2555"/>
                  <a:pt x="983" y="2555"/>
                </a:cubicBezTo>
                <a:cubicBezTo>
                  <a:pt x="973" y="2557"/>
                  <a:pt x="936" y="2570"/>
                  <a:pt x="912" y="2579"/>
                </a:cubicBezTo>
                <a:cubicBezTo>
                  <a:pt x="894" y="2586"/>
                  <a:pt x="887" y="2586"/>
                  <a:pt x="840" y="2583"/>
                </a:cubicBezTo>
                <a:cubicBezTo>
                  <a:pt x="805" y="2581"/>
                  <a:pt x="752" y="2588"/>
                  <a:pt x="692" y="2603"/>
                </a:cubicBezTo>
                <a:cubicBezTo>
                  <a:pt x="602" y="2625"/>
                  <a:pt x="502" y="2682"/>
                  <a:pt x="449" y="2743"/>
                </a:cubicBezTo>
                <a:cubicBezTo>
                  <a:pt x="418" y="2778"/>
                  <a:pt x="395" y="2810"/>
                  <a:pt x="385" y="2829"/>
                </a:cubicBezTo>
                <a:cubicBezTo>
                  <a:pt x="384" y="2830"/>
                  <a:pt x="383" y="2831"/>
                  <a:pt x="383" y="2833"/>
                </a:cubicBezTo>
                <a:cubicBezTo>
                  <a:pt x="383" y="2830"/>
                  <a:pt x="383" y="2828"/>
                  <a:pt x="384" y="2825"/>
                </a:cubicBezTo>
                <a:moveTo>
                  <a:pt x="1225" y="3657"/>
                </a:moveTo>
                <a:cubicBezTo>
                  <a:pt x="1216" y="3641"/>
                  <a:pt x="1202" y="3602"/>
                  <a:pt x="1193" y="3571"/>
                </a:cubicBezTo>
                <a:cubicBezTo>
                  <a:pt x="1188" y="3551"/>
                  <a:pt x="1180" y="3531"/>
                  <a:pt x="1173" y="3517"/>
                </a:cubicBezTo>
                <a:cubicBezTo>
                  <a:pt x="1172" y="3513"/>
                  <a:pt x="1165" y="3499"/>
                  <a:pt x="1157" y="3485"/>
                </a:cubicBezTo>
                <a:cubicBezTo>
                  <a:pt x="1139" y="3448"/>
                  <a:pt x="1121" y="3422"/>
                  <a:pt x="1103" y="3404"/>
                </a:cubicBezTo>
                <a:cubicBezTo>
                  <a:pt x="1092" y="3394"/>
                  <a:pt x="1089" y="3393"/>
                  <a:pt x="1087" y="3395"/>
                </a:cubicBezTo>
                <a:cubicBezTo>
                  <a:pt x="1084" y="3397"/>
                  <a:pt x="1086" y="3400"/>
                  <a:pt x="1088" y="3402"/>
                </a:cubicBezTo>
                <a:cubicBezTo>
                  <a:pt x="1128" y="3458"/>
                  <a:pt x="1163" y="3529"/>
                  <a:pt x="1171" y="3571"/>
                </a:cubicBezTo>
                <a:cubicBezTo>
                  <a:pt x="1174" y="3589"/>
                  <a:pt x="1186" y="3626"/>
                  <a:pt x="1194" y="3641"/>
                </a:cubicBezTo>
                <a:cubicBezTo>
                  <a:pt x="1196" y="3646"/>
                  <a:pt x="1201" y="3657"/>
                  <a:pt x="1206" y="3665"/>
                </a:cubicBezTo>
                <a:cubicBezTo>
                  <a:pt x="1217" y="3690"/>
                  <a:pt x="1304" y="3813"/>
                  <a:pt x="1326" y="3836"/>
                </a:cubicBezTo>
                <a:cubicBezTo>
                  <a:pt x="1336" y="3846"/>
                  <a:pt x="1399" y="3891"/>
                  <a:pt x="1423" y="3905"/>
                </a:cubicBezTo>
                <a:cubicBezTo>
                  <a:pt x="1425" y="3906"/>
                  <a:pt x="1426" y="3907"/>
                  <a:pt x="1427" y="3908"/>
                </a:cubicBezTo>
                <a:cubicBezTo>
                  <a:pt x="1394" y="3898"/>
                  <a:pt x="1362" y="3890"/>
                  <a:pt x="1336" y="3885"/>
                </a:cubicBezTo>
                <a:cubicBezTo>
                  <a:pt x="1301" y="3879"/>
                  <a:pt x="1287" y="3874"/>
                  <a:pt x="1271" y="3863"/>
                </a:cubicBezTo>
                <a:cubicBezTo>
                  <a:pt x="1263" y="3857"/>
                  <a:pt x="1239" y="3827"/>
                  <a:pt x="1216" y="3794"/>
                </a:cubicBezTo>
                <a:cubicBezTo>
                  <a:pt x="1211" y="3787"/>
                  <a:pt x="1196" y="3766"/>
                  <a:pt x="1181" y="3747"/>
                </a:cubicBezTo>
                <a:cubicBezTo>
                  <a:pt x="1155" y="3713"/>
                  <a:pt x="1129" y="3669"/>
                  <a:pt x="1106" y="3623"/>
                </a:cubicBezTo>
                <a:cubicBezTo>
                  <a:pt x="1077" y="3563"/>
                  <a:pt x="1037" y="3497"/>
                  <a:pt x="1013" y="3469"/>
                </a:cubicBezTo>
                <a:cubicBezTo>
                  <a:pt x="990" y="3442"/>
                  <a:pt x="956" y="3419"/>
                  <a:pt x="937" y="3417"/>
                </a:cubicBezTo>
                <a:cubicBezTo>
                  <a:pt x="933" y="3417"/>
                  <a:pt x="930" y="3417"/>
                  <a:pt x="929" y="3416"/>
                </a:cubicBezTo>
                <a:cubicBezTo>
                  <a:pt x="928" y="3415"/>
                  <a:pt x="927" y="3410"/>
                  <a:pt x="926" y="3405"/>
                </a:cubicBezTo>
                <a:cubicBezTo>
                  <a:pt x="921" y="3376"/>
                  <a:pt x="937" y="3326"/>
                  <a:pt x="962" y="3297"/>
                </a:cubicBezTo>
                <a:cubicBezTo>
                  <a:pt x="965" y="3293"/>
                  <a:pt x="970" y="3287"/>
                  <a:pt x="972" y="3282"/>
                </a:cubicBezTo>
                <a:cubicBezTo>
                  <a:pt x="976" y="3275"/>
                  <a:pt x="1003" y="3253"/>
                  <a:pt x="1018" y="3246"/>
                </a:cubicBezTo>
                <a:cubicBezTo>
                  <a:pt x="1023" y="3243"/>
                  <a:pt x="1036" y="3241"/>
                  <a:pt x="1048" y="3240"/>
                </a:cubicBezTo>
                <a:cubicBezTo>
                  <a:pt x="1053" y="3240"/>
                  <a:pt x="1057" y="3239"/>
                  <a:pt x="1060" y="3239"/>
                </a:cubicBezTo>
                <a:cubicBezTo>
                  <a:pt x="1070" y="3239"/>
                  <a:pt x="1076" y="3241"/>
                  <a:pt x="1085" y="3245"/>
                </a:cubicBezTo>
                <a:cubicBezTo>
                  <a:pt x="1110" y="3255"/>
                  <a:pt x="1148" y="3289"/>
                  <a:pt x="1169" y="3319"/>
                </a:cubicBezTo>
                <a:cubicBezTo>
                  <a:pt x="1204" y="3368"/>
                  <a:pt x="1235" y="3437"/>
                  <a:pt x="1253" y="3509"/>
                </a:cubicBezTo>
                <a:cubicBezTo>
                  <a:pt x="1255" y="3516"/>
                  <a:pt x="1262" y="3541"/>
                  <a:pt x="1263" y="3543"/>
                </a:cubicBezTo>
                <a:lnTo>
                  <a:pt x="1263" y="3542"/>
                </a:lnTo>
                <a:cubicBezTo>
                  <a:pt x="1264" y="3544"/>
                  <a:pt x="1268" y="3559"/>
                  <a:pt x="1274" y="3582"/>
                </a:cubicBezTo>
                <a:cubicBezTo>
                  <a:pt x="1287" y="3633"/>
                  <a:pt x="1294" y="3654"/>
                  <a:pt x="1305" y="3680"/>
                </a:cubicBezTo>
                <a:cubicBezTo>
                  <a:pt x="1311" y="3692"/>
                  <a:pt x="1319" y="3712"/>
                  <a:pt x="1325" y="3724"/>
                </a:cubicBezTo>
                <a:cubicBezTo>
                  <a:pt x="1343" y="3765"/>
                  <a:pt x="1386" y="3833"/>
                  <a:pt x="1397" y="3841"/>
                </a:cubicBezTo>
                <a:cubicBezTo>
                  <a:pt x="1398" y="3842"/>
                  <a:pt x="1405" y="3851"/>
                  <a:pt x="1416" y="3863"/>
                </a:cubicBezTo>
                <a:cubicBezTo>
                  <a:pt x="1421" y="3870"/>
                  <a:pt x="1427" y="3878"/>
                  <a:pt x="1433" y="3884"/>
                </a:cubicBezTo>
                <a:cubicBezTo>
                  <a:pt x="1428" y="3881"/>
                  <a:pt x="1423" y="3878"/>
                  <a:pt x="1418" y="3875"/>
                </a:cubicBezTo>
                <a:cubicBezTo>
                  <a:pt x="1397" y="3862"/>
                  <a:pt x="1355" y="3831"/>
                  <a:pt x="1342" y="3818"/>
                </a:cubicBezTo>
                <a:cubicBezTo>
                  <a:pt x="1325" y="3803"/>
                  <a:pt x="1248" y="3695"/>
                  <a:pt x="1225" y="3657"/>
                </a:cubicBezTo>
                <a:moveTo>
                  <a:pt x="798" y="3660"/>
                </a:moveTo>
                <a:cubicBezTo>
                  <a:pt x="799" y="3649"/>
                  <a:pt x="800" y="3614"/>
                  <a:pt x="801" y="3581"/>
                </a:cubicBezTo>
                <a:cubicBezTo>
                  <a:pt x="802" y="3492"/>
                  <a:pt x="807" y="3459"/>
                  <a:pt x="828" y="3403"/>
                </a:cubicBezTo>
                <a:cubicBezTo>
                  <a:pt x="838" y="3376"/>
                  <a:pt x="837" y="3375"/>
                  <a:pt x="836" y="3373"/>
                </a:cubicBezTo>
                <a:lnTo>
                  <a:pt x="835" y="3372"/>
                </a:lnTo>
                <a:lnTo>
                  <a:pt x="833" y="3372"/>
                </a:lnTo>
                <a:cubicBezTo>
                  <a:pt x="831" y="3372"/>
                  <a:pt x="829" y="3372"/>
                  <a:pt x="815" y="3400"/>
                </a:cubicBezTo>
                <a:cubicBezTo>
                  <a:pt x="807" y="3416"/>
                  <a:pt x="800" y="3432"/>
                  <a:pt x="797" y="3441"/>
                </a:cubicBezTo>
                <a:cubicBezTo>
                  <a:pt x="783" y="3481"/>
                  <a:pt x="779" y="3516"/>
                  <a:pt x="778" y="3587"/>
                </a:cubicBezTo>
                <a:cubicBezTo>
                  <a:pt x="778" y="3611"/>
                  <a:pt x="777" y="3640"/>
                  <a:pt x="776" y="3649"/>
                </a:cubicBezTo>
                <a:cubicBezTo>
                  <a:pt x="775" y="3659"/>
                  <a:pt x="775" y="3697"/>
                  <a:pt x="776" y="3732"/>
                </a:cubicBezTo>
                <a:lnTo>
                  <a:pt x="777" y="3777"/>
                </a:lnTo>
                <a:lnTo>
                  <a:pt x="769" y="3756"/>
                </a:lnTo>
                <a:cubicBezTo>
                  <a:pt x="737" y="3674"/>
                  <a:pt x="720" y="3616"/>
                  <a:pt x="721" y="3593"/>
                </a:cubicBezTo>
                <a:cubicBezTo>
                  <a:pt x="721" y="3587"/>
                  <a:pt x="722" y="3572"/>
                  <a:pt x="722" y="3561"/>
                </a:cubicBezTo>
                <a:cubicBezTo>
                  <a:pt x="722" y="3549"/>
                  <a:pt x="723" y="3538"/>
                  <a:pt x="724" y="3535"/>
                </a:cubicBezTo>
                <a:cubicBezTo>
                  <a:pt x="726" y="3531"/>
                  <a:pt x="727" y="3522"/>
                  <a:pt x="728" y="3514"/>
                </a:cubicBezTo>
                <a:cubicBezTo>
                  <a:pt x="729" y="3496"/>
                  <a:pt x="740" y="3452"/>
                  <a:pt x="747" y="3436"/>
                </a:cubicBezTo>
                <a:cubicBezTo>
                  <a:pt x="761" y="3404"/>
                  <a:pt x="823" y="3323"/>
                  <a:pt x="849" y="3304"/>
                </a:cubicBezTo>
                <a:cubicBezTo>
                  <a:pt x="869" y="3289"/>
                  <a:pt x="925" y="3257"/>
                  <a:pt x="938" y="3253"/>
                </a:cubicBezTo>
                <a:cubicBezTo>
                  <a:pt x="944" y="3251"/>
                  <a:pt x="956" y="3249"/>
                  <a:pt x="965" y="3248"/>
                </a:cubicBezTo>
                <a:lnTo>
                  <a:pt x="974" y="3247"/>
                </a:lnTo>
                <a:lnTo>
                  <a:pt x="960" y="3263"/>
                </a:lnTo>
                <a:cubicBezTo>
                  <a:pt x="930" y="3298"/>
                  <a:pt x="912" y="3334"/>
                  <a:pt x="905" y="3367"/>
                </a:cubicBezTo>
                <a:cubicBezTo>
                  <a:pt x="902" y="3387"/>
                  <a:pt x="904" y="3421"/>
                  <a:pt x="911" y="3449"/>
                </a:cubicBezTo>
                <a:cubicBezTo>
                  <a:pt x="920" y="3482"/>
                  <a:pt x="920" y="3514"/>
                  <a:pt x="911" y="3545"/>
                </a:cubicBezTo>
                <a:cubicBezTo>
                  <a:pt x="903" y="3573"/>
                  <a:pt x="877" y="3636"/>
                  <a:pt x="866" y="3654"/>
                </a:cubicBezTo>
                <a:cubicBezTo>
                  <a:pt x="855" y="3671"/>
                  <a:pt x="849" y="3686"/>
                  <a:pt x="832" y="3729"/>
                </a:cubicBezTo>
                <a:cubicBezTo>
                  <a:pt x="823" y="3751"/>
                  <a:pt x="809" y="3802"/>
                  <a:pt x="805" y="3827"/>
                </a:cubicBezTo>
                <a:cubicBezTo>
                  <a:pt x="801" y="3790"/>
                  <a:pt x="796" y="3680"/>
                  <a:pt x="798" y="3660"/>
                </a:cubicBezTo>
                <a:moveTo>
                  <a:pt x="1213" y="4363"/>
                </a:moveTo>
                <a:cubicBezTo>
                  <a:pt x="1204" y="4350"/>
                  <a:pt x="1201" y="4336"/>
                  <a:pt x="1202" y="4330"/>
                </a:cubicBezTo>
                <a:cubicBezTo>
                  <a:pt x="1202" y="4329"/>
                  <a:pt x="1202" y="4329"/>
                  <a:pt x="1203" y="4329"/>
                </a:cubicBezTo>
                <a:cubicBezTo>
                  <a:pt x="1204" y="4330"/>
                  <a:pt x="1205" y="4333"/>
                  <a:pt x="1207" y="4339"/>
                </a:cubicBezTo>
                <a:lnTo>
                  <a:pt x="1207" y="4339"/>
                </a:lnTo>
                <a:cubicBezTo>
                  <a:pt x="1209" y="4344"/>
                  <a:pt x="1211" y="4355"/>
                  <a:pt x="1213" y="4363"/>
                </a:cubicBezTo>
                <a:moveTo>
                  <a:pt x="959" y="5108"/>
                </a:moveTo>
                <a:cubicBezTo>
                  <a:pt x="972" y="5037"/>
                  <a:pt x="980" y="4985"/>
                  <a:pt x="984" y="4949"/>
                </a:cubicBezTo>
                <a:cubicBezTo>
                  <a:pt x="990" y="4895"/>
                  <a:pt x="998" y="4856"/>
                  <a:pt x="1013" y="4797"/>
                </a:cubicBezTo>
                <a:cubicBezTo>
                  <a:pt x="1020" y="4769"/>
                  <a:pt x="1027" y="4736"/>
                  <a:pt x="1028" y="4723"/>
                </a:cubicBezTo>
                <a:cubicBezTo>
                  <a:pt x="1029" y="4711"/>
                  <a:pt x="1028" y="4687"/>
                  <a:pt x="1026" y="4670"/>
                </a:cubicBezTo>
                <a:cubicBezTo>
                  <a:pt x="1024" y="4633"/>
                  <a:pt x="1021" y="4631"/>
                  <a:pt x="1020" y="4630"/>
                </a:cubicBezTo>
                <a:lnTo>
                  <a:pt x="1018" y="4629"/>
                </a:lnTo>
                <a:lnTo>
                  <a:pt x="1016" y="4629"/>
                </a:lnTo>
                <a:cubicBezTo>
                  <a:pt x="1014" y="4630"/>
                  <a:pt x="1013" y="4631"/>
                  <a:pt x="1012" y="4652"/>
                </a:cubicBezTo>
                <a:cubicBezTo>
                  <a:pt x="1010" y="4718"/>
                  <a:pt x="1009" y="4724"/>
                  <a:pt x="992" y="4788"/>
                </a:cubicBezTo>
                <a:cubicBezTo>
                  <a:pt x="975" y="4851"/>
                  <a:pt x="969" y="4881"/>
                  <a:pt x="963" y="4932"/>
                </a:cubicBezTo>
                <a:cubicBezTo>
                  <a:pt x="960" y="4961"/>
                  <a:pt x="959" y="4972"/>
                  <a:pt x="957" y="4981"/>
                </a:cubicBezTo>
                <a:cubicBezTo>
                  <a:pt x="953" y="5005"/>
                  <a:pt x="938" y="5097"/>
                  <a:pt x="937" y="5102"/>
                </a:cubicBezTo>
                <a:cubicBezTo>
                  <a:pt x="936" y="5105"/>
                  <a:pt x="935" y="5113"/>
                  <a:pt x="934" y="5120"/>
                </a:cubicBezTo>
                <a:cubicBezTo>
                  <a:pt x="933" y="5126"/>
                  <a:pt x="931" y="5135"/>
                  <a:pt x="930" y="5139"/>
                </a:cubicBezTo>
                <a:cubicBezTo>
                  <a:pt x="929" y="5142"/>
                  <a:pt x="928" y="5148"/>
                  <a:pt x="927" y="5154"/>
                </a:cubicBezTo>
                <a:cubicBezTo>
                  <a:pt x="927" y="5152"/>
                  <a:pt x="926" y="5148"/>
                  <a:pt x="926" y="5145"/>
                </a:cubicBezTo>
                <a:cubicBezTo>
                  <a:pt x="924" y="5127"/>
                  <a:pt x="921" y="5104"/>
                  <a:pt x="919" y="5094"/>
                </a:cubicBezTo>
                <a:cubicBezTo>
                  <a:pt x="916" y="5071"/>
                  <a:pt x="920" y="5029"/>
                  <a:pt x="933" y="4968"/>
                </a:cubicBezTo>
                <a:cubicBezTo>
                  <a:pt x="939" y="4940"/>
                  <a:pt x="946" y="4897"/>
                  <a:pt x="948" y="4873"/>
                </a:cubicBezTo>
                <a:cubicBezTo>
                  <a:pt x="954" y="4824"/>
                  <a:pt x="955" y="4739"/>
                  <a:pt x="950" y="4712"/>
                </a:cubicBezTo>
                <a:cubicBezTo>
                  <a:pt x="944" y="4675"/>
                  <a:pt x="928" y="4630"/>
                  <a:pt x="901" y="4577"/>
                </a:cubicBezTo>
                <a:cubicBezTo>
                  <a:pt x="892" y="4560"/>
                  <a:pt x="879" y="4534"/>
                  <a:pt x="871" y="4518"/>
                </a:cubicBezTo>
                <a:cubicBezTo>
                  <a:pt x="856" y="4487"/>
                  <a:pt x="843" y="4466"/>
                  <a:pt x="816" y="4426"/>
                </a:cubicBezTo>
                <a:cubicBezTo>
                  <a:pt x="801" y="4405"/>
                  <a:pt x="800" y="4402"/>
                  <a:pt x="798" y="4381"/>
                </a:cubicBezTo>
                <a:cubicBezTo>
                  <a:pt x="794" y="4349"/>
                  <a:pt x="797" y="4315"/>
                  <a:pt x="809" y="4274"/>
                </a:cubicBezTo>
                <a:cubicBezTo>
                  <a:pt x="822" y="4225"/>
                  <a:pt x="826" y="4200"/>
                  <a:pt x="823" y="4172"/>
                </a:cubicBezTo>
                <a:cubicBezTo>
                  <a:pt x="823" y="4168"/>
                  <a:pt x="823" y="4162"/>
                  <a:pt x="822" y="4157"/>
                </a:cubicBezTo>
                <a:cubicBezTo>
                  <a:pt x="828" y="4168"/>
                  <a:pt x="839" y="4187"/>
                  <a:pt x="849" y="4204"/>
                </a:cubicBezTo>
                <a:cubicBezTo>
                  <a:pt x="865" y="4233"/>
                  <a:pt x="885" y="4265"/>
                  <a:pt x="893" y="4275"/>
                </a:cubicBezTo>
                <a:cubicBezTo>
                  <a:pt x="911" y="4299"/>
                  <a:pt x="947" y="4337"/>
                  <a:pt x="976" y="4363"/>
                </a:cubicBezTo>
                <a:cubicBezTo>
                  <a:pt x="1001" y="4384"/>
                  <a:pt x="1001" y="4384"/>
                  <a:pt x="1014" y="4400"/>
                </a:cubicBezTo>
                <a:cubicBezTo>
                  <a:pt x="1041" y="4432"/>
                  <a:pt x="1069" y="4492"/>
                  <a:pt x="1077" y="4534"/>
                </a:cubicBezTo>
                <a:cubicBezTo>
                  <a:pt x="1078" y="4540"/>
                  <a:pt x="1082" y="4560"/>
                  <a:pt x="1086" y="4577"/>
                </a:cubicBezTo>
                <a:cubicBezTo>
                  <a:pt x="1093" y="4613"/>
                  <a:pt x="1095" y="4645"/>
                  <a:pt x="1092" y="4666"/>
                </a:cubicBezTo>
                <a:cubicBezTo>
                  <a:pt x="1090" y="4680"/>
                  <a:pt x="1084" y="4707"/>
                  <a:pt x="1071" y="4765"/>
                </a:cubicBezTo>
                <a:cubicBezTo>
                  <a:pt x="1066" y="4787"/>
                  <a:pt x="1040" y="4882"/>
                  <a:pt x="1026" y="4927"/>
                </a:cubicBezTo>
                <a:cubicBezTo>
                  <a:pt x="1021" y="4943"/>
                  <a:pt x="1013" y="4973"/>
                  <a:pt x="1006" y="4994"/>
                </a:cubicBezTo>
                <a:cubicBezTo>
                  <a:pt x="1000" y="5015"/>
                  <a:pt x="987" y="5055"/>
                  <a:pt x="977" y="5084"/>
                </a:cubicBezTo>
                <a:cubicBezTo>
                  <a:pt x="967" y="5112"/>
                  <a:pt x="954" y="5150"/>
                  <a:pt x="949" y="5171"/>
                </a:cubicBezTo>
                <a:cubicBezTo>
                  <a:pt x="951" y="5157"/>
                  <a:pt x="954" y="5138"/>
                  <a:pt x="959" y="5108"/>
                </a:cubicBezTo>
                <a:moveTo>
                  <a:pt x="595" y="5898"/>
                </a:moveTo>
                <a:cubicBezTo>
                  <a:pt x="592" y="5871"/>
                  <a:pt x="590" y="5824"/>
                  <a:pt x="588" y="5753"/>
                </a:cubicBezTo>
                <a:lnTo>
                  <a:pt x="587" y="5734"/>
                </a:lnTo>
                <a:cubicBezTo>
                  <a:pt x="585" y="5673"/>
                  <a:pt x="582" y="5620"/>
                  <a:pt x="578" y="5575"/>
                </a:cubicBezTo>
                <a:lnTo>
                  <a:pt x="577" y="5562"/>
                </a:lnTo>
                <a:cubicBezTo>
                  <a:pt x="571" y="5495"/>
                  <a:pt x="562" y="5440"/>
                  <a:pt x="550" y="5402"/>
                </a:cubicBezTo>
                <a:cubicBezTo>
                  <a:pt x="545" y="5383"/>
                  <a:pt x="527" y="5344"/>
                  <a:pt x="520" y="5336"/>
                </a:cubicBezTo>
                <a:lnTo>
                  <a:pt x="519" y="5335"/>
                </a:lnTo>
                <a:cubicBezTo>
                  <a:pt x="516" y="5332"/>
                  <a:pt x="515" y="5329"/>
                  <a:pt x="512" y="5331"/>
                </a:cubicBezTo>
                <a:cubicBezTo>
                  <a:pt x="509" y="5333"/>
                  <a:pt x="510" y="5336"/>
                  <a:pt x="512" y="5343"/>
                </a:cubicBezTo>
                <a:cubicBezTo>
                  <a:pt x="514" y="5348"/>
                  <a:pt x="517" y="5356"/>
                  <a:pt x="522" y="5369"/>
                </a:cubicBezTo>
                <a:lnTo>
                  <a:pt x="524" y="5375"/>
                </a:lnTo>
                <a:cubicBezTo>
                  <a:pt x="540" y="5419"/>
                  <a:pt x="541" y="5423"/>
                  <a:pt x="545" y="5460"/>
                </a:cubicBezTo>
                <a:cubicBezTo>
                  <a:pt x="549" y="5493"/>
                  <a:pt x="562" y="5640"/>
                  <a:pt x="562" y="5646"/>
                </a:cubicBezTo>
                <a:cubicBezTo>
                  <a:pt x="562" y="5648"/>
                  <a:pt x="563" y="5685"/>
                  <a:pt x="564" y="5720"/>
                </a:cubicBezTo>
                <a:cubicBezTo>
                  <a:pt x="566" y="5758"/>
                  <a:pt x="567" y="5804"/>
                  <a:pt x="567" y="5823"/>
                </a:cubicBezTo>
                <a:cubicBezTo>
                  <a:pt x="567" y="5853"/>
                  <a:pt x="569" y="5887"/>
                  <a:pt x="571" y="5908"/>
                </a:cubicBezTo>
                <a:cubicBezTo>
                  <a:pt x="561" y="5886"/>
                  <a:pt x="548" y="5852"/>
                  <a:pt x="544" y="5834"/>
                </a:cubicBezTo>
                <a:cubicBezTo>
                  <a:pt x="541" y="5821"/>
                  <a:pt x="541" y="5806"/>
                  <a:pt x="538" y="5727"/>
                </a:cubicBezTo>
                <a:cubicBezTo>
                  <a:pt x="537" y="5710"/>
                  <a:pt x="535" y="5690"/>
                  <a:pt x="532" y="5683"/>
                </a:cubicBezTo>
                <a:cubicBezTo>
                  <a:pt x="530" y="5677"/>
                  <a:pt x="525" y="5662"/>
                  <a:pt x="522" y="5651"/>
                </a:cubicBezTo>
                <a:cubicBezTo>
                  <a:pt x="518" y="5640"/>
                  <a:pt x="513" y="5624"/>
                  <a:pt x="510" y="5616"/>
                </a:cubicBezTo>
                <a:cubicBezTo>
                  <a:pt x="507" y="5608"/>
                  <a:pt x="504" y="5599"/>
                  <a:pt x="504" y="5595"/>
                </a:cubicBezTo>
                <a:cubicBezTo>
                  <a:pt x="503" y="5592"/>
                  <a:pt x="501" y="5586"/>
                  <a:pt x="500" y="5582"/>
                </a:cubicBezTo>
                <a:cubicBezTo>
                  <a:pt x="499" y="5578"/>
                  <a:pt x="495" y="5558"/>
                  <a:pt x="491" y="5538"/>
                </a:cubicBezTo>
                <a:cubicBezTo>
                  <a:pt x="481" y="5487"/>
                  <a:pt x="468" y="5443"/>
                  <a:pt x="458" y="5431"/>
                </a:cubicBezTo>
                <a:cubicBezTo>
                  <a:pt x="441" y="5412"/>
                  <a:pt x="420" y="5372"/>
                  <a:pt x="410" y="5340"/>
                </a:cubicBezTo>
                <a:cubicBezTo>
                  <a:pt x="394" y="5286"/>
                  <a:pt x="380" y="5261"/>
                  <a:pt x="354" y="5236"/>
                </a:cubicBezTo>
                <a:cubicBezTo>
                  <a:pt x="342" y="5224"/>
                  <a:pt x="309" y="5207"/>
                  <a:pt x="285" y="5202"/>
                </a:cubicBezTo>
                <a:lnTo>
                  <a:pt x="282" y="5201"/>
                </a:lnTo>
                <a:lnTo>
                  <a:pt x="288" y="5198"/>
                </a:lnTo>
                <a:cubicBezTo>
                  <a:pt x="295" y="5194"/>
                  <a:pt x="309" y="5188"/>
                  <a:pt x="319" y="5185"/>
                </a:cubicBezTo>
                <a:cubicBezTo>
                  <a:pt x="338" y="5180"/>
                  <a:pt x="386" y="5176"/>
                  <a:pt x="404" y="5179"/>
                </a:cubicBezTo>
                <a:cubicBezTo>
                  <a:pt x="409" y="5180"/>
                  <a:pt x="418" y="5181"/>
                  <a:pt x="422" y="5181"/>
                </a:cubicBezTo>
                <a:cubicBezTo>
                  <a:pt x="460" y="5186"/>
                  <a:pt x="515" y="5214"/>
                  <a:pt x="562" y="5251"/>
                </a:cubicBezTo>
                <a:cubicBezTo>
                  <a:pt x="597" y="5279"/>
                  <a:pt x="632" y="5326"/>
                  <a:pt x="651" y="5372"/>
                </a:cubicBezTo>
                <a:cubicBezTo>
                  <a:pt x="675" y="5431"/>
                  <a:pt x="673" y="5511"/>
                  <a:pt x="646" y="5611"/>
                </a:cubicBezTo>
                <a:cubicBezTo>
                  <a:pt x="603" y="5766"/>
                  <a:pt x="593" y="5819"/>
                  <a:pt x="595" y="5898"/>
                </a:cubicBezTo>
                <a:moveTo>
                  <a:pt x="160" y="5400"/>
                </a:moveTo>
                <a:cubicBezTo>
                  <a:pt x="160" y="5404"/>
                  <a:pt x="160" y="5407"/>
                  <a:pt x="160" y="5410"/>
                </a:cubicBezTo>
                <a:cubicBezTo>
                  <a:pt x="156" y="5407"/>
                  <a:pt x="150" y="5399"/>
                  <a:pt x="145" y="5388"/>
                </a:cubicBezTo>
                <a:cubicBezTo>
                  <a:pt x="133" y="5363"/>
                  <a:pt x="133" y="5304"/>
                  <a:pt x="145" y="5271"/>
                </a:cubicBezTo>
                <a:cubicBezTo>
                  <a:pt x="148" y="5264"/>
                  <a:pt x="148" y="5260"/>
                  <a:pt x="146" y="5259"/>
                </a:cubicBezTo>
                <a:cubicBezTo>
                  <a:pt x="145" y="5258"/>
                  <a:pt x="143" y="5257"/>
                  <a:pt x="141" y="5259"/>
                </a:cubicBezTo>
                <a:cubicBezTo>
                  <a:pt x="130" y="5266"/>
                  <a:pt x="117" y="5326"/>
                  <a:pt x="118" y="5350"/>
                </a:cubicBezTo>
                <a:cubicBezTo>
                  <a:pt x="119" y="5368"/>
                  <a:pt x="127" y="5394"/>
                  <a:pt x="136" y="5411"/>
                </a:cubicBezTo>
                <a:lnTo>
                  <a:pt x="130" y="5406"/>
                </a:lnTo>
                <a:cubicBezTo>
                  <a:pt x="107" y="5390"/>
                  <a:pt x="102" y="5384"/>
                  <a:pt x="92" y="5361"/>
                </a:cubicBezTo>
                <a:cubicBezTo>
                  <a:pt x="81" y="5334"/>
                  <a:pt x="79" y="5304"/>
                  <a:pt x="88" y="5284"/>
                </a:cubicBezTo>
                <a:cubicBezTo>
                  <a:pt x="96" y="5266"/>
                  <a:pt x="108" y="5252"/>
                  <a:pt x="126" y="5241"/>
                </a:cubicBezTo>
                <a:cubicBezTo>
                  <a:pt x="138" y="5233"/>
                  <a:pt x="140" y="5230"/>
                  <a:pt x="141" y="5228"/>
                </a:cubicBezTo>
                <a:cubicBezTo>
                  <a:pt x="144" y="5226"/>
                  <a:pt x="158" y="5219"/>
                  <a:pt x="177" y="5213"/>
                </a:cubicBezTo>
                <a:cubicBezTo>
                  <a:pt x="193" y="5207"/>
                  <a:pt x="195" y="5207"/>
                  <a:pt x="201" y="5205"/>
                </a:cubicBezTo>
                <a:cubicBezTo>
                  <a:pt x="214" y="5201"/>
                  <a:pt x="226" y="5198"/>
                  <a:pt x="233" y="5194"/>
                </a:cubicBezTo>
                <a:cubicBezTo>
                  <a:pt x="237" y="5193"/>
                  <a:pt x="250" y="5189"/>
                  <a:pt x="262" y="5186"/>
                </a:cubicBezTo>
                <a:lnTo>
                  <a:pt x="263" y="5186"/>
                </a:lnTo>
                <a:cubicBezTo>
                  <a:pt x="246" y="5196"/>
                  <a:pt x="218" y="5228"/>
                  <a:pt x="202" y="5256"/>
                </a:cubicBezTo>
                <a:cubicBezTo>
                  <a:pt x="191" y="5275"/>
                  <a:pt x="178" y="5305"/>
                  <a:pt x="170" y="5329"/>
                </a:cubicBezTo>
                <a:cubicBezTo>
                  <a:pt x="165" y="5345"/>
                  <a:pt x="159" y="5385"/>
                  <a:pt x="160" y="5400"/>
                </a:cubicBezTo>
                <a:moveTo>
                  <a:pt x="1157" y="5713"/>
                </a:moveTo>
                <a:cubicBezTo>
                  <a:pt x="1166" y="5707"/>
                  <a:pt x="1198" y="5691"/>
                  <a:pt x="1201" y="5691"/>
                </a:cubicBezTo>
                <a:lnTo>
                  <a:pt x="1201" y="5691"/>
                </a:lnTo>
                <a:cubicBezTo>
                  <a:pt x="1203" y="5690"/>
                  <a:pt x="1215" y="5684"/>
                  <a:pt x="1238" y="5671"/>
                </a:cubicBezTo>
                <a:cubicBezTo>
                  <a:pt x="1257" y="5661"/>
                  <a:pt x="1284" y="5647"/>
                  <a:pt x="1298" y="5640"/>
                </a:cubicBezTo>
                <a:cubicBezTo>
                  <a:pt x="1354" y="5615"/>
                  <a:pt x="1463" y="5554"/>
                  <a:pt x="1490" y="5533"/>
                </a:cubicBezTo>
                <a:cubicBezTo>
                  <a:pt x="1513" y="5515"/>
                  <a:pt x="1548" y="5482"/>
                  <a:pt x="1551" y="5473"/>
                </a:cubicBezTo>
                <a:cubicBezTo>
                  <a:pt x="1551" y="5471"/>
                  <a:pt x="1550" y="5469"/>
                  <a:pt x="1549" y="5468"/>
                </a:cubicBezTo>
                <a:cubicBezTo>
                  <a:pt x="1547" y="5467"/>
                  <a:pt x="1545" y="5466"/>
                  <a:pt x="1533" y="5479"/>
                </a:cubicBezTo>
                <a:cubicBezTo>
                  <a:pt x="1526" y="5487"/>
                  <a:pt x="1514" y="5498"/>
                  <a:pt x="1507" y="5503"/>
                </a:cubicBezTo>
                <a:cubicBezTo>
                  <a:pt x="1487" y="5518"/>
                  <a:pt x="1419" y="5558"/>
                  <a:pt x="1393" y="5571"/>
                </a:cubicBezTo>
                <a:cubicBezTo>
                  <a:pt x="1381" y="5577"/>
                  <a:pt x="1366" y="5584"/>
                  <a:pt x="1361" y="5586"/>
                </a:cubicBezTo>
                <a:cubicBezTo>
                  <a:pt x="1357" y="5589"/>
                  <a:pt x="1333" y="5600"/>
                  <a:pt x="1309" y="5610"/>
                </a:cubicBezTo>
                <a:cubicBezTo>
                  <a:pt x="1285" y="5621"/>
                  <a:pt x="1248" y="5639"/>
                  <a:pt x="1227" y="5651"/>
                </a:cubicBezTo>
                <a:cubicBezTo>
                  <a:pt x="1207" y="5662"/>
                  <a:pt x="1184" y="5674"/>
                  <a:pt x="1178" y="5676"/>
                </a:cubicBezTo>
                <a:cubicBezTo>
                  <a:pt x="1172" y="5679"/>
                  <a:pt x="1159" y="5685"/>
                  <a:pt x="1150" y="5690"/>
                </a:cubicBezTo>
                <a:cubicBezTo>
                  <a:pt x="1141" y="5695"/>
                  <a:pt x="1123" y="5705"/>
                  <a:pt x="1109" y="5712"/>
                </a:cubicBezTo>
                <a:lnTo>
                  <a:pt x="1096" y="5718"/>
                </a:lnTo>
                <a:lnTo>
                  <a:pt x="1099" y="5713"/>
                </a:lnTo>
                <a:cubicBezTo>
                  <a:pt x="1111" y="5698"/>
                  <a:pt x="1128" y="5682"/>
                  <a:pt x="1155" y="5663"/>
                </a:cubicBezTo>
                <a:cubicBezTo>
                  <a:pt x="1182" y="5643"/>
                  <a:pt x="1193" y="5635"/>
                  <a:pt x="1195" y="5634"/>
                </a:cubicBezTo>
                <a:cubicBezTo>
                  <a:pt x="1196" y="5634"/>
                  <a:pt x="1200" y="5632"/>
                  <a:pt x="1227" y="5613"/>
                </a:cubicBezTo>
                <a:cubicBezTo>
                  <a:pt x="1293" y="5568"/>
                  <a:pt x="1357" y="5506"/>
                  <a:pt x="1391" y="5454"/>
                </a:cubicBezTo>
                <a:cubicBezTo>
                  <a:pt x="1400" y="5440"/>
                  <a:pt x="1413" y="5421"/>
                  <a:pt x="1417" y="5416"/>
                </a:cubicBezTo>
                <a:cubicBezTo>
                  <a:pt x="1462" y="5356"/>
                  <a:pt x="1511" y="5309"/>
                  <a:pt x="1557" y="5280"/>
                </a:cubicBezTo>
                <a:cubicBezTo>
                  <a:pt x="1587" y="5261"/>
                  <a:pt x="1623" y="5246"/>
                  <a:pt x="1649" y="5239"/>
                </a:cubicBezTo>
                <a:cubicBezTo>
                  <a:pt x="1662" y="5236"/>
                  <a:pt x="1696" y="5232"/>
                  <a:pt x="1727" y="5229"/>
                </a:cubicBezTo>
                <a:cubicBezTo>
                  <a:pt x="1842" y="5218"/>
                  <a:pt x="1863" y="5216"/>
                  <a:pt x="1899" y="5208"/>
                </a:cubicBezTo>
                <a:cubicBezTo>
                  <a:pt x="1915" y="5204"/>
                  <a:pt x="1925" y="5202"/>
                  <a:pt x="1930" y="5200"/>
                </a:cubicBezTo>
                <a:cubicBezTo>
                  <a:pt x="1929" y="5201"/>
                  <a:pt x="1927" y="5202"/>
                  <a:pt x="1925" y="5203"/>
                </a:cubicBezTo>
                <a:cubicBezTo>
                  <a:pt x="1892" y="5221"/>
                  <a:pt x="1845" y="5258"/>
                  <a:pt x="1817" y="5288"/>
                </a:cubicBezTo>
                <a:cubicBezTo>
                  <a:pt x="1808" y="5298"/>
                  <a:pt x="1783" y="5331"/>
                  <a:pt x="1783" y="5337"/>
                </a:cubicBezTo>
                <a:lnTo>
                  <a:pt x="1783" y="5337"/>
                </a:lnTo>
                <a:cubicBezTo>
                  <a:pt x="1782" y="5337"/>
                  <a:pt x="1778" y="5340"/>
                  <a:pt x="1774" y="5351"/>
                </a:cubicBezTo>
                <a:cubicBezTo>
                  <a:pt x="1771" y="5357"/>
                  <a:pt x="1763" y="5372"/>
                  <a:pt x="1757" y="5385"/>
                </a:cubicBezTo>
                <a:cubicBezTo>
                  <a:pt x="1748" y="5404"/>
                  <a:pt x="1746" y="5408"/>
                  <a:pt x="1746" y="5410"/>
                </a:cubicBezTo>
                <a:cubicBezTo>
                  <a:pt x="1746" y="5409"/>
                  <a:pt x="1746" y="5409"/>
                  <a:pt x="1746" y="5409"/>
                </a:cubicBezTo>
                <a:cubicBezTo>
                  <a:pt x="1746" y="5410"/>
                  <a:pt x="1744" y="5413"/>
                  <a:pt x="1741" y="5416"/>
                </a:cubicBezTo>
                <a:cubicBezTo>
                  <a:pt x="1738" y="5420"/>
                  <a:pt x="1729" y="5433"/>
                  <a:pt x="1720" y="5445"/>
                </a:cubicBezTo>
                <a:cubicBezTo>
                  <a:pt x="1675" y="5507"/>
                  <a:pt x="1604" y="5590"/>
                  <a:pt x="1589" y="5599"/>
                </a:cubicBezTo>
                <a:cubicBezTo>
                  <a:pt x="1535" y="5632"/>
                  <a:pt x="1516" y="5641"/>
                  <a:pt x="1455" y="5663"/>
                </a:cubicBezTo>
                <a:cubicBezTo>
                  <a:pt x="1443" y="5667"/>
                  <a:pt x="1429" y="5672"/>
                  <a:pt x="1425" y="5673"/>
                </a:cubicBezTo>
                <a:cubicBezTo>
                  <a:pt x="1421" y="5675"/>
                  <a:pt x="1407" y="5680"/>
                  <a:pt x="1393" y="5684"/>
                </a:cubicBezTo>
                <a:cubicBezTo>
                  <a:pt x="1379" y="5689"/>
                  <a:pt x="1363" y="5694"/>
                  <a:pt x="1356" y="5697"/>
                </a:cubicBezTo>
                <a:cubicBezTo>
                  <a:pt x="1343" y="5703"/>
                  <a:pt x="1276" y="5718"/>
                  <a:pt x="1253" y="5721"/>
                </a:cubicBezTo>
                <a:cubicBezTo>
                  <a:pt x="1245" y="5722"/>
                  <a:pt x="1219" y="5725"/>
                  <a:pt x="1195" y="5727"/>
                </a:cubicBezTo>
                <a:cubicBezTo>
                  <a:pt x="1172" y="5730"/>
                  <a:pt x="1138" y="5733"/>
                  <a:pt x="1121" y="5735"/>
                </a:cubicBezTo>
                <a:lnTo>
                  <a:pt x="1110" y="5736"/>
                </a:lnTo>
                <a:lnTo>
                  <a:pt x="1120" y="5732"/>
                </a:lnTo>
                <a:cubicBezTo>
                  <a:pt x="1135" y="5724"/>
                  <a:pt x="1152" y="5716"/>
                  <a:pt x="1157" y="5713"/>
                </a:cubicBezTo>
                <a:moveTo>
                  <a:pt x="1535" y="5267"/>
                </a:moveTo>
                <a:lnTo>
                  <a:pt x="1538" y="5263"/>
                </a:lnTo>
                <a:cubicBezTo>
                  <a:pt x="1548" y="5253"/>
                  <a:pt x="1559" y="5240"/>
                  <a:pt x="1563" y="5235"/>
                </a:cubicBezTo>
                <a:cubicBezTo>
                  <a:pt x="1589" y="5203"/>
                  <a:pt x="1625" y="5177"/>
                  <a:pt x="1658" y="5164"/>
                </a:cubicBezTo>
                <a:cubicBezTo>
                  <a:pt x="1666" y="5161"/>
                  <a:pt x="1676" y="5157"/>
                  <a:pt x="1679" y="5155"/>
                </a:cubicBezTo>
                <a:cubicBezTo>
                  <a:pt x="1682" y="5154"/>
                  <a:pt x="1691" y="5152"/>
                  <a:pt x="1700" y="5151"/>
                </a:cubicBezTo>
                <a:cubicBezTo>
                  <a:pt x="1714" y="5150"/>
                  <a:pt x="1718" y="5149"/>
                  <a:pt x="1719" y="5148"/>
                </a:cubicBezTo>
                <a:cubicBezTo>
                  <a:pt x="1724" y="5147"/>
                  <a:pt x="1754" y="5148"/>
                  <a:pt x="1782" y="5151"/>
                </a:cubicBezTo>
                <a:cubicBezTo>
                  <a:pt x="1795" y="5152"/>
                  <a:pt x="1832" y="5156"/>
                  <a:pt x="1864" y="5160"/>
                </a:cubicBezTo>
                <a:cubicBezTo>
                  <a:pt x="1895" y="5164"/>
                  <a:pt x="1929" y="5168"/>
                  <a:pt x="1939" y="5168"/>
                </a:cubicBezTo>
                <a:cubicBezTo>
                  <a:pt x="1945" y="5168"/>
                  <a:pt x="1952" y="5169"/>
                  <a:pt x="1957" y="5169"/>
                </a:cubicBezTo>
                <a:cubicBezTo>
                  <a:pt x="1866" y="5192"/>
                  <a:pt x="1852" y="5194"/>
                  <a:pt x="1772" y="5201"/>
                </a:cubicBezTo>
                <a:cubicBezTo>
                  <a:pt x="1642" y="5213"/>
                  <a:pt x="1622" y="5218"/>
                  <a:pt x="1559" y="5254"/>
                </a:cubicBezTo>
                <a:lnTo>
                  <a:pt x="1535" y="5267"/>
                </a:lnTo>
                <a:moveTo>
                  <a:pt x="1763" y="4116"/>
                </a:moveTo>
                <a:lnTo>
                  <a:pt x="1763" y="4116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0000" tIns="45000" rIns="90000" bIns="45000" anchor="ctr" anchorCtr="1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3;p25">
            <a:extLst>
              <a:ext uri="{FF2B5EF4-FFF2-40B4-BE49-F238E27FC236}">
                <a16:creationId xmlns:a16="http://schemas.microsoft.com/office/drawing/2014/main" id="{DCAF0014-8859-C60B-B0B5-A4802FA6748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249279" y="0"/>
            <a:ext cx="6645441" cy="59689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HVAC</a:t>
            </a:r>
          </a:p>
        </p:txBody>
      </p:sp>
      <p:sp>
        <p:nvSpPr>
          <p:cNvPr id="2" name="Google Shape;213;p25">
            <a:extLst>
              <a:ext uri="{FF2B5EF4-FFF2-40B4-BE49-F238E27FC236}">
                <a16:creationId xmlns:a16="http://schemas.microsoft.com/office/drawing/2014/main" id="{BC7F70A2-9E49-6A13-0E16-B4DA7568D5D2}"/>
              </a:ext>
            </a:extLst>
          </p:cNvPr>
          <p:cNvSpPr txBox="1">
            <a:spLocks/>
          </p:cNvSpPr>
          <p:nvPr/>
        </p:nvSpPr>
        <p:spPr>
          <a:xfrm>
            <a:off x="-1247940" y="435078"/>
            <a:ext cx="5168742" cy="596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9pPr>
          </a:lstStyle>
          <a:p>
            <a:r>
              <a:rPr lang="en-US" sz="2000" b="1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ground floor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F36D18E-69AC-95DD-F145-28F3644B15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2115" y="870857"/>
            <a:ext cx="6399769" cy="4272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89124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9">
          <a:extLst>
            <a:ext uri="{FF2B5EF4-FFF2-40B4-BE49-F238E27FC236}">
              <a16:creationId xmlns:a16="http://schemas.microsoft.com/office/drawing/2014/main" id="{57BFA99E-B15C-ED8E-66F4-AFEA46E636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28">
            <a:extLst>
              <a:ext uri="{FF2B5EF4-FFF2-40B4-BE49-F238E27FC236}">
                <a16:creationId xmlns:a16="http://schemas.microsoft.com/office/drawing/2014/main" id="{7702C6F9-E417-A845-974D-DF93D3BD8BF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02044" y="111871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Ground floor </a:t>
            </a:r>
            <a:endParaRPr lang="en-US" sz="2600" dirty="0"/>
          </a:p>
        </p:txBody>
      </p:sp>
      <p:sp>
        <p:nvSpPr>
          <p:cNvPr id="242" name="Google Shape;242;p28">
            <a:extLst>
              <a:ext uri="{FF2B5EF4-FFF2-40B4-BE49-F238E27FC236}">
                <a16:creationId xmlns:a16="http://schemas.microsoft.com/office/drawing/2014/main" id="{9F545CCD-9BBC-1EA3-35FF-FA479D81B864}"/>
              </a:ext>
            </a:extLst>
          </p:cNvPr>
          <p:cNvSpPr/>
          <p:nvPr/>
        </p:nvSpPr>
        <p:spPr>
          <a:xfrm rot="-439947" flipH="1">
            <a:off x="-476684" y="3330588"/>
            <a:ext cx="1412928" cy="2539896"/>
          </a:xfrm>
          <a:custGeom>
            <a:avLst/>
            <a:gdLst/>
            <a:ahLst/>
            <a:cxnLst/>
            <a:rect l="l" t="t" r="r" b="b"/>
            <a:pathLst>
              <a:path w="2936" h="6408" extrusionOk="0">
                <a:moveTo>
                  <a:pt x="2511" y="4617"/>
                </a:moveTo>
                <a:lnTo>
                  <a:pt x="2511" y="4617"/>
                </a:lnTo>
                <a:cubicBezTo>
                  <a:pt x="2512" y="4617"/>
                  <a:pt x="2514" y="4616"/>
                  <a:pt x="2514" y="4615"/>
                </a:cubicBezTo>
                <a:cubicBezTo>
                  <a:pt x="2517" y="4609"/>
                  <a:pt x="2512" y="4533"/>
                  <a:pt x="2510" y="4524"/>
                </a:cubicBezTo>
                <a:cubicBezTo>
                  <a:pt x="2508" y="4519"/>
                  <a:pt x="2506" y="4511"/>
                  <a:pt x="2505" y="4506"/>
                </a:cubicBezTo>
                <a:cubicBezTo>
                  <a:pt x="2499" y="4478"/>
                  <a:pt x="2459" y="4432"/>
                  <a:pt x="2415" y="4401"/>
                </a:cubicBezTo>
                <a:cubicBezTo>
                  <a:pt x="2408" y="4395"/>
                  <a:pt x="2400" y="4390"/>
                  <a:pt x="2398" y="4388"/>
                </a:cubicBezTo>
                <a:cubicBezTo>
                  <a:pt x="2388" y="4379"/>
                  <a:pt x="2348" y="4357"/>
                  <a:pt x="2324" y="4348"/>
                </a:cubicBezTo>
                <a:cubicBezTo>
                  <a:pt x="2236" y="4313"/>
                  <a:pt x="2159" y="4300"/>
                  <a:pt x="2067" y="4306"/>
                </a:cubicBezTo>
                <a:cubicBezTo>
                  <a:pt x="2023" y="4308"/>
                  <a:pt x="1962" y="4317"/>
                  <a:pt x="1950" y="4323"/>
                </a:cubicBezTo>
                <a:cubicBezTo>
                  <a:pt x="1947" y="4325"/>
                  <a:pt x="1937" y="4329"/>
                  <a:pt x="1928" y="4332"/>
                </a:cubicBezTo>
                <a:cubicBezTo>
                  <a:pt x="1906" y="4341"/>
                  <a:pt x="1866" y="4366"/>
                  <a:pt x="1845" y="4385"/>
                </a:cubicBezTo>
                <a:cubicBezTo>
                  <a:pt x="1835" y="4393"/>
                  <a:pt x="1819" y="4411"/>
                  <a:pt x="1808" y="4425"/>
                </a:cubicBezTo>
                <a:cubicBezTo>
                  <a:pt x="1799" y="4438"/>
                  <a:pt x="1788" y="4451"/>
                  <a:pt x="1786" y="4454"/>
                </a:cubicBezTo>
                <a:cubicBezTo>
                  <a:pt x="1784" y="4457"/>
                  <a:pt x="1781" y="4462"/>
                  <a:pt x="1781" y="4465"/>
                </a:cubicBezTo>
                <a:cubicBezTo>
                  <a:pt x="1781" y="4465"/>
                  <a:pt x="1780" y="4467"/>
                  <a:pt x="1779" y="4468"/>
                </a:cubicBezTo>
                <a:cubicBezTo>
                  <a:pt x="1776" y="4470"/>
                  <a:pt x="1768" y="4480"/>
                  <a:pt x="1734" y="4531"/>
                </a:cubicBezTo>
                <a:cubicBezTo>
                  <a:pt x="1726" y="4543"/>
                  <a:pt x="1716" y="4555"/>
                  <a:pt x="1701" y="4574"/>
                </a:cubicBezTo>
                <a:cubicBezTo>
                  <a:pt x="1658" y="4631"/>
                  <a:pt x="1656" y="4633"/>
                  <a:pt x="1625" y="4654"/>
                </a:cubicBezTo>
                <a:cubicBezTo>
                  <a:pt x="1578" y="4686"/>
                  <a:pt x="1485" y="4746"/>
                  <a:pt x="1459" y="4761"/>
                </a:cubicBezTo>
                <a:cubicBezTo>
                  <a:pt x="1389" y="4801"/>
                  <a:pt x="1358" y="4836"/>
                  <a:pt x="1326" y="4908"/>
                </a:cubicBezTo>
                <a:cubicBezTo>
                  <a:pt x="1319" y="4924"/>
                  <a:pt x="1300" y="4949"/>
                  <a:pt x="1247" y="5018"/>
                </a:cubicBezTo>
                <a:cubicBezTo>
                  <a:pt x="1244" y="5022"/>
                  <a:pt x="1241" y="5025"/>
                  <a:pt x="1240" y="5025"/>
                </a:cubicBezTo>
                <a:cubicBezTo>
                  <a:pt x="1231" y="5027"/>
                  <a:pt x="1188" y="5067"/>
                  <a:pt x="1174" y="5083"/>
                </a:cubicBezTo>
                <a:cubicBezTo>
                  <a:pt x="1160" y="5100"/>
                  <a:pt x="1105" y="5177"/>
                  <a:pt x="1106" y="5186"/>
                </a:cubicBezTo>
                <a:cubicBezTo>
                  <a:pt x="1106" y="5185"/>
                  <a:pt x="1106" y="5185"/>
                  <a:pt x="1106" y="5185"/>
                </a:cubicBezTo>
                <a:cubicBezTo>
                  <a:pt x="1105" y="5186"/>
                  <a:pt x="1102" y="5191"/>
                  <a:pt x="1099" y="5197"/>
                </a:cubicBezTo>
                <a:cubicBezTo>
                  <a:pt x="1100" y="5191"/>
                  <a:pt x="1100" y="5190"/>
                  <a:pt x="1100" y="5189"/>
                </a:cubicBezTo>
                <a:cubicBezTo>
                  <a:pt x="1100" y="5184"/>
                  <a:pt x="1109" y="5148"/>
                  <a:pt x="1126" y="5088"/>
                </a:cubicBezTo>
                <a:cubicBezTo>
                  <a:pt x="1138" y="5042"/>
                  <a:pt x="1154" y="4987"/>
                  <a:pt x="1161" y="4970"/>
                </a:cubicBezTo>
                <a:cubicBezTo>
                  <a:pt x="1163" y="4966"/>
                  <a:pt x="1167" y="4954"/>
                  <a:pt x="1167" y="4950"/>
                </a:cubicBezTo>
                <a:cubicBezTo>
                  <a:pt x="1168" y="4947"/>
                  <a:pt x="1181" y="4916"/>
                  <a:pt x="1195" y="4886"/>
                </a:cubicBezTo>
                <a:cubicBezTo>
                  <a:pt x="1203" y="4868"/>
                  <a:pt x="1227" y="4827"/>
                  <a:pt x="1279" y="4739"/>
                </a:cubicBezTo>
                <a:cubicBezTo>
                  <a:pt x="1288" y="4725"/>
                  <a:pt x="1296" y="4710"/>
                  <a:pt x="1303" y="4699"/>
                </a:cubicBezTo>
                <a:cubicBezTo>
                  <a:pt x="1311" y="4684"/>
                  <a:pt x="1313" y="4681"/>
                  <a:pt x="1313" y="4680"/>
                </a:cubicBezTo>
                <a:cubicBezTo>
                  <a:pt x="1314" y="4679"/>
                  <a:pt x="1317" y="4677"/>
                  <a:pt x="1322" y="4668"/>
                </a:cubicBezTo>
                <a:cubicBezTo>
                  <a:pt x="1325" y="4662"/>
                  <a:pt x="1328" y="4658"/>
                  <a:pt x="1330" y="4657"/>
                </a:cubicBezTo>
                <a:cubicBezTo>
                  <a:pt x="1332" y="4655"/>
                  <a:pt x="1335" y="4652"/>
                  <a:pt x="1335" y="4649"/>
                </a:cubicBezTo>
                <a:cubicBezTo>
                  <a:pt x="1336" y="4646"/>
                  <a:pt x="1344" y="4631"/>
                  <a:pt x="1357" y="4608"/>
                </a:cubicBezTo>
                <a:cubicBezTo>
                  <a:pt x="1376" y="4574"/>
                  <a:pt x="1408" y="4518"/>
                  <a:pt x="1407" y="4513"/>
                </a:cubicBezTo>
                <a:cubicBezTo>
                  <a:pt x="1407" y="4514"/>
                  <a:pt x="1407" y="4514"/>
                  <a:pt x="1407" y="4514"/>
                </a:cubicBezTo>
                <a:cubicBezTo>
                  <a:pt x="1408" y="4513"/>
                  <a:pt x="1411" y="4505"/>
                  <a:pt x="1417" y="4494"/>
                </a:cubicBezTo>
                <a:cubicBezTo>
                  <a:pt x="1427" y="4476"/>
                  <a:pt x="1443" y="4443"/>
                  <a:pt x="1465" y="4392"/>
                </a:cubicBezTo>
                <a:cubicBezTo>
                  <a:pt x="1482" y="4354"/>
                  <a:pt x="1512" y="4318"/>
                  <a:pt x="1568" y="4269"/>
                </a:cubicBezTo>
                <a:cubicBezTo>
                  <a:pt x="1576" y="4262"/>
                  <a:pt x="1590" y="4250"/>
                  <a:pt x="1591" y="4247"/>
                </a:cubicBezTo>
                <a:lnTo>
                  <a:pt x="1592" y="4247"/>
                </a:lnTo>
                <a:cubicBezTo>
                  <a:pt x="1597" y="4246"/>
                  <a:pt x="1629" y="4219"/>
                  <a:pt x="1631" y="4216"/>
                </a:cubicBezTo>
                <a:cubicBezTo>
                  <a:pt x="1632" y="4216"/>
                  <a:pt x="1634" y="4214"/>
                  <a:pt x="1637" y="4212"/>
                </a:cubicBezTo>
                <a:cubicBezTo>
                  <a:pt x="1640" y="4210"/>
                  <a:pt x="1650" y="4202"/>
                  <a:pt x="1660" y="4194"/>
                </a:cubicBezTo>
                <a:cubicBezTo>
                  <a:pt x="1699" y="4163"/>
                  <a:pt x="1758" y="4119"/>
                  <a:pt x="1763" y="4116"/>
                </a:cubicBezTo>
                <a:cubicBezTo>
                  <a:pt x="1765" y="4116"/>
                  <a:pt x="1770" y="4113"/>
                  <a:pt x="1778" y="4109"/>
                </a:cubicBezTo>
                <a:cubicBezTo>
                  <a:pt x="1794" y="4101"/>
                  <a:pt x="1814" y="4093"/>
                  <a:pt x="1819" y="4092"/>
                </a:cubicBezTo>
                <a:cubicBezTo>
                  <a:pt x="1822" y="4092"/>
                  <a:pt x="1828" y="4089"/>
                  <a:pt x="1833" y="4087"/>
                </a:cubicBezTo>
                <a:cubicBezTo>
                  <a:pt x="1838" y="4084"/>
                  <a:pt x="1847" y="4080"/>
                  <a:pt x="1853" y="4078"/>
                </a:cubicBezTo>
                <a:cubicBezTo>
                  <a:pt x="1866" y="4073"/>
                  <a:pt x="1877" y="4061"/>
                  <a:pt x="1879" y="4048"/>
                </a:cubicBezTo>
                <a:cubicBezTo>
                  <a:pt x="1880" y="4040"/>
                  <a:pt x="1877" y="4032"/>
                  <a:pt x="1871" y="4028"/>
                </a:cubicBezTo>
                <a:cubicBezTo>
                  <a:pt x="1855" y="4014"/>
                  <a:pt x="1831" y="4025"/>
                  <a:pt x="1800" y="4059"/>
                </a:cubicBezTo>
                <a:cubicBezTo>
                  <a:pt x="1790" y="4069"/>
                  <a:pt x="1776" y="4082"/>
                  <a:pt x="1769" y="4086"/>
                </a:cubicBezTo>
                <a:cubicBezTo>
                  <a:pt x="1762" y="4091"/>
                  <a:pt x="1751" y="4098"/>
                  <a:pt x="1744" y="4102"/>
                </a:cubicBezTo>
                <a:cubicBezTo>
                  <a:pt x="1724" y="4115"/>
                  <a:pt x="1679" y="4148"/>
                  <a:pt x="1657" y="4166"/>
                </a:cubicBezTo>
                <a:cubicBezTo>
                  <a:pt x="1645" y="4176"/>
                  <a:pt x="1630" y="4188"/>
                  <a:pt x="1624" y="4193"/>
                </a:cubicBezTo>
                <a:cubicBezTo>
                  <a:pt x="1595" y="4215"/>
                  <a:pt x="1535" y="4267"/>
                  <a:pt x="1521" y="4281"/>
                </a:cubicBezTo>
                <a:cubicBezTo>
                  <a:pt x="1519" y="4284"/>
                  <a:pt x="1517" y="4286"/>
                  <a:pt x="1515" y="4288"/>
                </a:cubicBezTo>
                <a:cubicBezTo>
                  <a:pt x="1516" y="4287"/>
                  <a:pt x="1516" y="4286"/>
                  <a:pt x="1516" y="4285"/>
                </a:cubicBezTo>
                <a:cubicBezTo>
                  <a:pt x="1527" y="4263"/>
                  <a:pt x="1567" y="4171"/>
                  <a:pt x="1580" y="4136"/>
                </a:cubicBezTo>
                <a:cubicBezTo>
                  <a:pt x="1594" y="4097"/>
                  <a:pt x="1620" y="4009"/>
                  <a:pt x="1632" y="3954"/>
                </a:cubicBezTo>
                <a:cubicBezTo>
                  <a:pt x="1656" y="3849"/>
                  <a:pt x="1658" y="3751"/>
                  <a:pt x="1641" y="3594"/>
                </a:cubicBezTo>
                <a:cubicBezTo>
                  <a:pt x="1636" y="3549"/>
                  <a:pt x="1636" y="3545"/>
                  <a:pt x="1642" y="3508"/>
                </a:cubicBezTo>
                <a:cubicBezTo>
                  <a:pt x="1648" y="3468"/>
                  <a:pt x="1658" y="3434"/>
                  <a:pt x="1676" y="3397"/>
                </a:cubicBezTo>
                <a:cubicBezTo>
                  <a:pt x="1682" y="3384"/>
                  <a:pt x="1692" y="3362"/>
                  <a:pt x="1699" y="3347"/>
                </a:cubicBezTo>
                <a:cubicBezTo>
                  <a:pt x="1706" y="3332"/>
                  <a:pt x="1717" y="3310"/>
                  <a:pt x="1724" y="3298"/>
                </a:cubicBezTo>
                <a:cubicBezTo>
                  <a:pt x="1734" y="3281"/>
                  <a:pt x="1737" y="3276"/>
                  <a:pt x="1737" y="3275"/>
                </a:cubicBezTo>
                <a:cubicBezTo>
                  <a:pt x="1738" y="3272"/>
                  <a:pt x="1753" y="3251"/>
                  <a:pt x="1797" y="3186"/>
                </a:cubicBezTo>
                <a:cubicBezTo>
                  <a:pt x="1808" y="3170"/>
                  <a:pt x="1820" y="3152"/>
                  <a:pt x="1824" y="3146"/>
                </a:cubicBezTo>
                <a:cubicBezTo>
                  <a:pt x="1838" y="3126"/>
                  <a:pt x="1843" y="3122"/>
                  <a:pt x="1888" y="3089"/>
                </a:cubicBezTo>
                <a:cubicBezTo>
                  <a:pt x="1919" y="3066"/>
                  <a:pt x="1932" y="3058"/>
                  <a:pt x="1956" y="3047"/>
                </a:cubicBezTo>
                <a:cubicBezTo>
                  <a:pt x="2002" y="3027"/>
                  <a:pt x="2070" y="3007"/>
                  <a:pt x="2153" y="2990"/>
                </a:cubicBezTo>
                <a:cubicBezTo>
                  <a:pt x="2218" y="2977"/>
                  <a:pt x="2279" y="2955"/>
                  <a:pt x="2300" y="2936"/>
                </a:cubicBezTo>
                <a:cubicBezTo>
                  <a:pt x="2305" y="2932"/>
                  <a:pt x="2338" y="2898"/>
                  <a:pt x="2348" y="2888"/>
                </a:cubicBezTo>
                <a:cubicBezTo>
                  <a:pt x="2377" y="2858"/>
                  <a:pt x="2461" y="2822"/>
                  <a:pt x="2493" y="2827"/>
                </a:cubicBezTo>
                <a:cubicBezTo>
                  <a:pt x="2504" y="2829"/>
                  <a:pt x="2511" y="2835"/>
                  <a:pt x="2549" y="2876"/>
                </a:cubicBezTo>
                <a:cubicBezTo>
                  <a:pt x="2597" y="2929"/>
                  <a:pt x="2663" y="2982"/>
                  <a:pt x="2722" y="3014"/>
                </a:cubicBezTo>
                <a:cubicBezTo>
                  <a:pt x="2755" y="3032"/>
                  <a:pt x="2771" y="3037"/>
                  <a:pt x="2819" y="3044"/>
                </a:cubicBezTo>
                <a:cubicBezTo>
                  <a:pt x="2872" y="3052"/>
                  <a:pt x="2882" y="3055"/>
                  <a:pt x="2905" y="3071"/>
                </a:cubicBezTo>
                <a:lnTo>
                  <a:pt x="2936" y="3093"/>
                </a:lnTo>
                <a:lnTo>
                  <a:pt x="2927" y="3070"/>
                </a:lnTo>
                <a:cubicBezTo>
                  <a:pt x="2924" y="3063"/>
                  <a:pt x="2919" y="3046"/>
                  <a:pt x="2915" y="3031"/>
                </a:cubicBezTo>
                <a:cubicBezTo>
                  <a:pt x="2901" y="2981"/>
                  <a:pt x="2874" y="2926"/>
                  <a:pt x="2837" y="2872"/>
                </a:cubicBezTo>
                <a:cubicBezTo>
                  <a:pt x="2833" y="2866"/>
                  <a:pt x="2825" y="2853"/>
                  <a:pt x="2818" y="2842"/>
                </a:cubicBezTo>
                <a:cubicBezTo>
                  <a:pt x="2791" y="2798"/>
                  <a:pt x="2757" y="2761"/>
                  <a:pt x="2719" y="2733"/>
                </a:cubicBezTo>
                <a:cubicBezTo>
                  <a:pt x="2656" y="2685"/>
                  <a:pt x="2608" y="2666"/>
                  <a:pt x="2547" y="2664"/>
                </a:cubicBezTo>
                <a:cubicBezTo>
                  <a:pt x="2495" y="2662"/>
                  <a:pt x="2473" y="2666"/>
                  <a:pt x="2400" y="2688"/>
                </a:cubicBezTo>
                <a:cubicBezTo>
                  <a:pt x="2363" y="2699"/>
                  <a:pt x="2324" y="2710"/>
                  <a:pt x="2313" y="2713"/>
                </a:cubicBezTo>
                <a:cubicBezTo>
                  <a:pt x="2161" y="2749"/>
                  <a:pt x="2159" y="2749"/>
                  <a:pt x="2102" y="2785"/>
                </a:cubicBezTo>
                <a:cubicBezTo>
                  <a:pt x="2065" y="2809"/>
                  <a:pt x="2059" y="2813"/>
                  <a:pt x="2053" y="2819"/>
                </a:cubicBezTo>
                <a:cubicBezTo>
                  <a:pt x="2050" y="2822"/>
                  <a:pt x="2041" y="2829"/>
                  <a:pt x="2034" y="2835"/>
                </a:cubicBezTo>
                <a:cubicBezTo>
                  <a:pt x="2017" y="2848"/>
                  <a:pt x="1940" y="2935"/>
                  <a:pt x="1919" y="2964"/>
                </a:cubicBezTo>
                <a:cubicBezTo>
                  <a:pt x="1910" y="2976"/>
                  <a:pt x="1902" y="2988"/>
                  <a:pt x="1900" y="2991"/>
                </a:cubicBezTo>
                <a:cubicBezTo>
                  <a:pt x="1897" y="2994"/>
                  <a:pt x="1892" y="3002"/>
                  <a:pt x="1887" y="3008"/>
                </a:cubicBezTo>
                <a:cubicBezTo>
                  <a:pt x="1883" y="3015"/>
                  <a:pt x="1878" y="3021"/>
                  <a:pt x="1876" y="3023"/>
                </a:cubicBezTo>
                <a:cubicBezTo>
                  <a:pt x="1870" y="3031"/>
                  <a:pt x="1839" y="3078"/>
                  <a:pt x="1835" y="3087"/>
                </a:cubicBezTo>
                <a:cubicBezTo>
                  <a:pt x="1833" y="3092"/>
                  <a:pt x="1827" y="3101"/>
                  <a:pt x="1822" y="3108"/>
                </a:cubicBezTo>
                <a:cubicBezTo>
                  <a:pt x="1818" y="3115"/>
                  <a:pt x="1812" y="3124"/>
                  <a:pt x="1810" y="3128"/>
                </a:cubicBezTo>
                <a:cubicBezTo>
                  <a:pt x="1807" y="3132"/>
                  <a:pt x="1803" y="3138"/>
                  <a:pt x="1802" y="3140"/>
                </a:cubicBezTo>
                <a:cubicBezTo>
                  <a:pt x="1799" y="3143"/>
                  <a:pt x="1793" y="3153"/>
                  <a:pt x="1786" y="3162"/>
                </a:cubicBezTo>
                <a:cubicBezTo>
                  <a:pt x="1780" y="3172"/>
                  <a:pt x="1773" y="3182"/>
                  <a:pt x="1770" y="3186"/>
                </a:cubicBezTo>
                <a:cubicBezTo>
                  <a:pt x="1748" y="3216"/>
                  <a:pt x="1726" y="3249"/>
                  <a:pt x="1714" y="3270"/>
                </a:cubicBezTo>
                <a:cubicBezTo>
                  <a:pt x="1688" y="3316"/>
                  <a:pt x="1687" y="3319"/>
                  <a:pt x="1649" y="3401"/>
                </a:cubicBezTo>
                <a:cubicBezTo>
                  <a:pt x="1634" y="3435"/>
                  <a:pt x="1622" y="3475"/>
                  <a:pt x="1619" y="3500"/>
                </a:cubicBezTo>
                <a:cubicBezTo>
                  <a:pt x="1618" y="3508"/>
                  <a:pt x="1617" y="3515"/>
                  <a:pt x="1617" y="3517"/>
                </a:cubicBezTo>
                <a:cubicBezTo>
                  <a:pt x="1617" y="3517"/>
                  <a:pt x="1617" y="3519"/>
                  <a:pt x="1617" y="3520"/>
                </a:cubicBezTo>
                <a:cubicBezTo>
                  <a:pt x="1616" y="3519"/>
                  <a:pt x="1616" y="3517"/>
                  <a:pt x="1616" y="3516"/>
                </a:cubicBezTo>
                <a:cubicBezTo>
                  <a:pt x="1613" y="3505"/>
                  <a:pt x="1596" y="3454"/>
                  <a:pt x="1587" y="3430"/>
                </a:cubicBezTo>
                <a:cubicBezTo>
                  <a:pt x="1580" y="3412"/>
                  <a:pt x="1573" y="3389"/>
                  <a:pt x="1565" y="3359"/>
                </a:cubicBezTo>
                <a:cubicBezTo>
                  <a:pt x="1559" y="3335"/>
                  <a:pt x="1547" y="3252"/>
                  <a:pt x="1545" y="3218"/>
                </a:cubicBezTo>
                <a:lnTo>
                  <a:pt x="1543" y="3188"/>
                </a:lnTo>
                <a:lnTo>
                  <a:pt x="1557" y="3159"/>
                </a:lnTo>
                <a:cubicBezTo>
                  <a:pt x="1580" y="3110"/>
                  <a:pt x="1582" y="3107"/>
                  <a:pt x="1608" y="3064"/>
                </a:cubicBezTo>
                <a:cubicBezTo>
                  <a:pt x="1644" y="3004"/>
                  <a:pt x="1683" y="2946"/>
                  <a:pt x="1699" y="2929"/>
                </a:cubicBezTo>
                <a:cubicBezTo>
                  <a:pt x="1703" y="2925"/>
                  <a:pt x="1715" y="2916"/>
                  <a:pt x="1725" y="2911"/>
                </a:cubicBezTo>
                <a:cubicBezTo>
                  <a:pt x="1759" y="2891"/>
                  <a:pt x="1775" y="2863"/>
                  <a:pt x="1764" y="2840"/>
                </a:cubicBezTo>
                <a:cubicBezTo>
                  <a:pt x="1757" y="2826"/>
                  <a:pt x="1747" y="2822"/>
                  <a:pt x="1732" y="2826"/>
                </a:cubicBezTo>
                <a:cubicBezTo>
                  <a:pt x="1714" y="2831"/>
                  <a:pt x="1702" y="2847"/>
                  <a:pt x="1689" y="2885"/>
                </a:cubicBezTo>
                <a:cubicBezTo>
                  <a:pt x="1681" y="2909"/>
                  <a:pt x="1674" y="2922"/>
                  <a:pt x="1660" y="2941"/>
                </a:cubicBezTo>
                <a:cubicBezTo>
                  <a:pt x="1625" y="2988"/>
                  <a:pt x="1570" y="3076"/>
                  <a:pt x="1553" y="3113"/>
                </a:cubicBezTo>
                <a:cubicBezTo>
                  <a:pt x="1550" y="3120"/>
                  <a:pt x="1544" y="3131"/>
                  <a:pt x="1541" y="3137"/>
                </a:cubicBezTo>
                <a:lnTo>
                  <a:pt x="1540" y="3139"/>
                </a:lnTo>
                <a:lnTo>
                  <a:pt x="1539" y="3123"/>
                </a:lnTo>
                <a:cubicBezTo>
                  <a:pt x="1537" y="3107"/>
                  <a:pt x="1536" y="3091"/>
                  <a:pt x="1535" y="3087"/>
                </a:cubicBezTo>
                <a:cubicBezTo>
                  <a:pt x="1535" y="3083"/>
                  <a:pt x="1532" y="3050"/>
                  <a:pt x="1528" y="3015"/>
                </a:cubicBezTo>
                <a:cubicBezTo>
                  <a:pt x="1525" y="2980"/>
                  <a:pt x="1521" y="2945"/>
                  <a:pt x="1519" y="2938"/>
                </a:cubicBezTo>
                <a:cubicBezTo>
                  <a:pt x="1517" y="2931"/>
                  <a:pt x="1516" y="2922"/>
                  <a:pt x="1516" y="2917"/>
                </a:cubicBezTo>
                <a:cubicBezTo>
                  <a:pt x="1516" y="2912"/>
                  <a:pt x="1517" y="2895"/>
                  <a:pt x="1517" y="2882"/>
                </a:cubicBezTo>
                <a:cubicBezTo>
                  <a:pt x="1517" y="2868"/>
                  <a:pt x="1518" y="2847"/>
                  <a:pt x="1519" y="2835"/>
                </a:cubicBezTo>
                <a:cubicBezTo>
                  <a:pt x="1520" y="2824"/>
                  <a:pt x="1520" y="2806"/>
                  <a:pt x="1521" y="2798"/>
                </a:cubicBezTo>
                <a:cubicBezTo>
                  <a:pt x="1521" y="2789"/>
                  <a:pt x="1522" y="2768"/>
                  <a:pt x="1524" y="2753"/>
                </a:cubicBezTo>
                <a:cubicBezTo>
                  <a:pt x="1528" y="2706"/>
                  <a:pt x="1529" y="2697"/>
                  <a:pt x="1529" y="2691"/>
                </a:cubicBezTo>
                <a:cubicBezTo>
                  <a:pt x="1529" y="2688"/>
                  <a:pt x="1530" y="2683"/>
                  <a:pt x="1531" y="2681"/>
                </a:cubicBezTo>
                <a:cubicBezTo>
                  <a:pt x="1532" y="2678"/>
                  <a:pt x="1533" y="2670"/>
                  <a:pt x="1533" y="2664"/>
                </a:cubicBezTo>
                <a:cubicBezTo>
                  <a:pt x="1535" y="2634"/>
                  <a:pt x="1539" y="2617"/>
                  <a:pt x="1540" y="2614"/>
                </a:cubicBezTo>
                <a:cubicBezTo>
                  <a:pt x="1542" y="2611"/>
                  <a:pt x="1544" y="2602"/>
                  <a:pt x="1545" y="2597"/>
                </a:cubicBezTo>
                <a:cubicBezTo>
                  <a:pt x="1546" y="2582"/>
                  <a:pt x="1562" y="2531"/>
                  <a:pt x="1570" y="2515"/>
                </a:cubicBezTo>
                <a:cubicBezTo>
                  <a:pt x="1580" y="2494"/>
                  <a:pt x="1584" y="2486"/>
                  <a:pt x="1602" y="2460"/>
                </a:cubicBezTo>
                <a:cubicBezTo>
                  <a:pt x="1641" y="2404"/>
                  <a:pt x="1682" y="2367"/>
                  <a:pt x="1783" y="2299"/>
                </a:cubicBezTo>
                <a:cubicBezTo>
                  <a:pt x="1819" y="2274"/>
                  <a:pt x="1849" y="2251"/>
                  <a:pt x="1858" y="2242"/>
                </a:cubicBezTo>
                <a:cubicBezTo>
                  <a:pt x="1860" y="2240"/>
                  <a:pt x="1867" y="2232"/>
                  <a:pt x="1873" y="2225"/>
                </a:cubicBezTo>
                <a:cubicBezTo>
                  <a:pt x="1889" y="2209"/>
                  <a:pt x="1898" y="2197"/>
                  <a:pt x="1919" y="2168"/>
                </a:cubicBezTo>
                <a:cubicBezTo>
                  <a:pt x="1927" y="2157"/>
                  <a:pt x="1942" y="2132"/>
                  <a:pt x="1953" y="2115"/>
                </a:cubicBezTo>
                <a:cubicBezTo>
                  <a:pt x="1975" y="2079"/>
                  <a:pt x="1976" y="2075"/>
                  <a:pt x="1976" y="2073"/>
                </a:cubicBezTo>
                <a:cubicBezTo>
                  <a:pt x="1976" y="2073"/>
                  <a:pt x="1977" y="2071"/>
                  <a:pt x="1978" y="2070"/>
                </a:cubicBezTo>
                <a:cubicBezTo>
                  <a:pt x="1980" y="2067"/>
                  <a:pt x="1993" y="2045"/>
                  <a:pt x="2005" y="2025"/>
                </a:cubicBezTo>
                <a:cubicBezTo>
                  <a:pt x="2018" y="2003"/>
                  <a:pt x="2035" y="1974"/>
                  <a:pt x="2042" y="1961"/>
                </a:cubicBezTo>
                <a:cubicBezTo>
                  <a:pt x="2061" y="1929"/>
                  <a:pt x="2065" y="1917"/>
                  <a:pt x="2072" y="1870"/>
                </a:cubicBezTo>
                <a:cubicBezTo>
                  <a:pt x="2077" y="1829"/>
                  <a:pt x="2086" y="1791"/>
                  <a:pt x="2102" y="1738"/>
                </a:cubicBezTo>
                <a:cubicBezTo>
                  <a:pt x="2107" y="1724"/>
                  <a:pt x="2112" y="1705"/>
                  <a:pt x="2114" y="1695"/>
                </a:cubicBezTo>
                <a:cubicBezTo>
                  <a:pt x="2115" y="1686"/>
                  <a:pt x="2120" y="1667"/>
                  <a:pt x="2125" y="1652"/>
                </a:cubicBezTo>
                <a:cubicBezTo>
                  <a:pt x="2133" y="1624"/>
                  <a:pt x="2139" y="1617"/>
                  <a:pt x="2165" y="1610"/>
                </a:cubicBezTo>
                <a:cubicBezTo>
                  <a:pt x="2178" y="1607"/>
                  <a:pt x="2180" y="1607"/>
                  <a:pt x="2199" y="1614"/>
                </a:cubicBezTo>
                <a:cubicBezTo>
                  <a:pt x="2211" y="1619"/>
                  <a:pt x="2220" y="1624"/>
                  <a:pt x="2222" y="1626"/>
                </a:cubicBezTo>
                <a:cubicBezTo>
                  <a:pt x="2224" y="1628"/>
                  <a:pt x="2228" y="1631"/>
                  <a:pt x="2231" y="1631"/>
                </a:cubicBezTo>
                <a:cubicBezTo>
                  <a:pt x="2233" y="1632"/>
                  <a:pt x="2238" y="1637"/>
                  <a:pt x="2245" y="1645"/>
                </a:cubicBezTo>
                <a:cubicBezTo>
                  <a:pt x="2259" y="1665"/>
                  <a:pt x="2265" y="1665"/>
                  <a:pt x="2267" y="1665"/>
                </a:cubicBezTo>
                <a:cubicBezTo>
                  <a:pt x="2269" y="1665"/>
                  <a:pt x="2271" y="1664"/>
                  <a:pt x="2272" y="1663"/>
                </a:cubicBezTo>
                <a:cubicBezTo>
                  <a:pt x="2277" y="1658"/>
                  <a:pt x="2281" y="1622"/>
                  <a:pt x="2280" y="1609"/>
                </a:cubicBezTo>
                <a:cubicBezTo>
                  <a:pt x="2279" y="1585"/>
                  <a:pt x="2266" y="1553"/>
                  <a:pt x="2252" y="1541"/>
                </a:cubicBezTo>
                <a:cubicBezTo>
                  <a:pt x="2236" y="1527"/>
                  <a:pt x="2217" y="1525"/>
                  <a:pt x="2160" y="1528"/>
                </a:cubicBezTo>
                <a:cubicBezTo>
                  <a:pt x="2067" y="1534"/>
                  <a:pt x="2052" y="1540"/>
                  <a:pt x="1972" y="1597"/>
                </a:cubicBezTo>
                <a:cubicBezTo>
                  <a:pt x="1966" y="1601"/>
                  <a:pt x="1951" y="1611"/>
                  <a:pt x="1937" y="1620"/>
                </a:cubicBezTo>
                <a:cubicBezTo>
                  <a:pt x="1909" y="1638"/>
                  <a:pt x="1893" y="1652"/>
                  <a:pt x="1860" y="1689"/>
                </a:cubicBezTo>
                <a:cubicBezTo>
                  <a:pt x="1824" y="1732"/>
                  <a:pt x="1803" y="1770"/>
                  <a:pt x="1784" y="1830"/>
                </a:cubicBezTo>
                <a:cubicBezTo>
                  <a:pt x="1780" y="1844"/>
                  <a:pt x="1775" y="1859"/>
                  <a:pt x="1774" y="1862"/>
                </a:cubicBezTo>
                <a:cubicBezTo>
                  <a:pt x="1772" y="1865"/>
                  <a:pt x="1768" y="1882"/>
                  <a:pt x="1763" y="1899"/>
                </a:cubicBezTo>
                <a:cubicBezTo>
                  <a:pt x="1758" y="1916"/>
                  <a:pt x="1751" y="1940"/>
                  <a:pt x="1746" y="1952"/>
                </a:cubicBezTo>
                <a:cubicBezTo>
                  <a:pt x="1733" y="1991"/>
                  <a:pt x="1722" y="2058"/>
                  <a:pt x="1721" y="2111"/>
                </a:cubicBezTo>
                <a:cubicBezTo>
                  <a:pt x="1720" y="2156"/>
                  <a:pt x="1719" y="2169"/>
                  <a:pt x="1714" y="2191"/>
                </a:cubicBezTo>
                <a:cubicBezTo>
                  <a:pt x="1707" y="2221"/>
                  <a:pt x="1705" y="2227"/>
                  <a:pt x="1689" y="2256"/>
                </a:cubicBezTo>
                <a:cubicBezTo>
                  <a:pt x="1681" y="2270"/>
                  <a:pt x="1667" y="2297"/>
                  <a:pt x="1657" y="2317"/>
                </a:cubicBezTo>
                <a:cubicBezTo>
                  <a:pt x="1647" y="2336"/>
                  <a:pt x="1636" y="2358"/>
                  <a:pt x="1631" y="2366"/>
                </a:cubicBezTo>
                <a:cubicBezTo>
                  <a:pt x="1626" y="2374"/>
                  <a:pt x="1615" y="2394"/>
                  <a:pt x="1605" y="2411"/>
                </a:cubicBezTo>
                <a:cubicBezTo>
                  <a:pt x="1595" y="2428"/>
                  <a:pt x="1582" y="2448"/>
                  <a:pt x="1577" y="2455"/>
                </a:cubicBezTo>
                <a:cubicBezTo>
                  <a:pt x="1567" y="2471"/>
                  <a:pt x="1552" y="2497"/>
                  <a:pt x="1547" y="2511"/>
                </a:cubicBezTo>
                <a:cubicBezTo>
                  <a:pt x="1550" y="2479"/>
                  <a:pt x="1544" y="2361"/>
                  <a:pt x="1539" y="2334"/>
                </a:cubicBezTo>
                <a:cubicBezTo>
                  <a:pt x="1537" y="2324"/>
                  <a:pt x="1534" y="2306"/>
                  <a:pt x="1532" y="2296"/>
                </a:cubicBezTo>
                <a:cubicBezTo>
                  <a:pt x="1531" y="2285"/>
                  <a:pt x="1529" y="2272"/>
                  <a:pt x="1528" y="2266"/>
                </a:cubicBezTo>
                <a:cubicBezTo>
                  <a:pt x="1526" y="2260"/>
                  <a:pt x="1524" y="2249"/>
                  <a:pt x="1523" y="2241"/>
                </a:cubicBezTo>
                <a:cubicBezTo>
                  <a:pt x="1522" y="2233"/>
                  <a:pt x="1519" y="2219"/>
                  <a:pt x="1518" y="2211"/>
                </a:cubicBezTo>
                <a:cubicBezTo>
                  <a:pt x="1514" y="2188"/>
                  <a:pt x="1500" y="2130"/>
                  <a:pt x="1494" y="2112"/>
                </a:cubicBezTo>
                <a:cubicBezTo>
                  <a:pt x="1486" y="2084"/>
                  <a:pt x="1476" y="2044"/>
                  <a:pt x="1475" y="2031"/>
                </a:cubicBezTo>
                <a:cubicBezTo>
                  <a:pt x="1472" y="1982"/>
                  <a:pt x="1479" y="1950"/>
                  <a:pt x="1502" y="1899"/>
                </a:cubicBezTo>
                <a:cubicBezTo>
                  <a:pt x="1516" y="1870"/>
                  <a:pt x="1520" y="1853"/>
                  <a:pt x="1522" y="1827"/>
                </a:cubicBezTo>
                <a:cubicBezTo>
                  <a:pt x="1526" y="1753"/>
                  <a:pt x="1557" y="1664"/>
                  <a:pt x="1607" y="1578"/>
                </a:cubicBezTo>
                <a:cubicBezTo>
                  <a:pt x="1612" y="1570"/>
                  <a:pt x="1621" y="1554"/>
                  <a:pt x="1621" y="1551"/>
                </a:cubicBezTo>
                <a:lnTo>
                  <a:pt x="1621" y="1550"/>
                </a:lnTo>
                <a:cubicBezTo>
                  <a:pt x="1629" y="1547"/>
                  <a:pt x="1657" y="1484"/>
                  <a:pt x="1664" y="1461"/>
                </a:cubicBezTo>
                <a:cubicBezTo>
                  <a:pt x="1677" y="1420"/>
                  <a:pt x="1692" y="1341"/>
                  <a:pt x="1693" y="1303"/>
                </a:cubicBezTo>
                <a:cubicBezTo>
                  <a:pt x="1693" y="1284"/>
                  <a:pt x="1693" y="1239"/>
                  <a:pt x="1691" y="1202"/>
                </a:cubicBezTo>
                <a:cubicBezTo>
                  <a:pt x="1685" y="1052"/>
                  <a:pt x="1685" y="1047"/>
                  <a:pt x="1691" y="1006"/>
                </a:cubicBezTo>
                <a:cubicBezTo>
                  <a:pt x="1698" y="954"/>
                  <a:pt x="1712" y="898"/>
                  <a:pt x="1756" y="745"/>
                </a:cubicBezTo>
                <a:cubicBezTo>
                  <a:pt x="1789" y="632"/>
                  <a:pt x="1794" y="585"/>
                  <a:pt x="1788" y="478"/>
                </a:cubicBezTo>
                <a:cubicBezTo>
                  <a:pt x="1784" y="414"/>
                  <a:pt x="1778" y="351"/>
                  <a:pt x="1773" y="326"/>
                </a:cubicBezTo>
                <a:cubicBezTo>
                  <a:pt x="1772" y="321"/>
                  <a:pt x="1769" y="301"/>
                  <a:pt x="1765" y="282"/>
                </a:cubicBezTo>
                <a:cubicBezTo>
                  <a:pt x="1763" y="264"/>
                  <a:pt x="1759" y="244"/>
                  <a:pt x="1759" y="241"/>
                </a:cubicBezTo>
                <a:cubicBezTo>
                  <a:pt x="1758" y="238"/>
                  <a:pt x="1756" y="227"/>
                  <a:pt x="1754" y="216"/>
                </a:cubicBezTo>
                <a:cubicBezTo>
                  <a:pt x="1753" y="208"/>
                  <a:pt x="1751" y="195"/>
                  <a:pt x="1749" y="193"/>
                </a:cubicBezTo>
                <a:cubicBezTo>
                  <a:pt x="1750" y="193"/>
                  <a:pt x="1750" y="193"/>
                  <a:pt x="1750" y="193"/>
                </a:cubicBezTo>
                <a:cubicBezTo>
                  <a:pt x="1749" y="192"/>
                  <a:pt x="1747" y="182"/>
                  <a:pt x="1745" y="167"/>
                </a:cubicBezTo>
                <a:cubicBezTo>
                  <a:pt x="1744" y="155"/>
                  <a:pt x="1741" y="140"/>
                  <a:pt x="1740" y="137"/>
                </a:cubicBezTo>
                <a:cubicBezTo>
                  <a:pt x="1739" y="134"/>
                  <a:pt x="1732" y="92"/>
                  <a:pt x="1726" y="44"/>
                </a:cubicBezTo>
                <a:cubicBezTo>
                  <a:pt x="1720" y="7"/>
                  <a:pt x="1717" y="2"/>
                  <a:pt x="1714" y="0"/>
                </a:cubicBezTo>
                <a:cubicBezTo>
                  <a:pt x="1713" y="0"/>
                  <a:pt x="1712" y="0"/>
                  <a:pt x="1711" y="0"/>
                </a:cubicBezTo>
                <a:cubicBezTo>
                  <a:pt x="1708" y="2"/>
                  <a:pt x="1702" y="14"/>
                  <a:pt x="1695" y="37"/>
                </a:cubicBezTo>
                <a:cubicBezTo>
                  <a:pt x="1689" y="57"/>
                  <a:pt x="1682" y="86"/>
                  <a:pt x="1680" y="101"/>
                </a:cubicBezTo>
                <a:cubicBezTo>
                  <a:pt x="1679" y="116"/>
                  <a:pt x="1676" y="135"/>
                  <a:pt x="1674" y="143"/>
                </a:cubicBezTo>
                <a:cubicBezTo>
                  <a:pt x="1672" y="151"/>
                  <a:pt x="1670" y="161"/>
                  <a:pt x="1669" y="164"/>
                </a:cubicBezTo>
                <a:cubicBezTo>
                  <a:pt x="1669" y="168"/>
                  <a:pt x="1664" y="190"/>
                  <a:pt x="1659" y="213"/>
                </a:cubicBezTo>
                <a:cubicBezTo>
                  <a:pt x="1643" y="285"/>
                  <a:pt x="1642" y="289"/>
                  <a:pt x="1594" y="396"/>
                </a:cubicBezTo>
                <a:cubicBezTo>
                  <a:pt x="1576" y="435"/>
                  <a:pt x="1554" y="483"/>
                  <a:pt x="1549" y="493"/>
                </a:cubicBezTo>
                <a:cubicBezTo>
                  <a:pt x="1547" y="496"/>
                  <a:pt x="1544" y="502"/>
                  <a:pt x="1541" y="508"/>
                </a:cubicBezTo>
                <a:cubicBezTo>
                  <a:pt x="1538" y="514"/>
                  <a:pt x="1518" y="550"/>
                  <a:pt x="1495" y="588"/>
                </a:cubicBezTo>
                <a:cubicBezTo>
                  <a:pt x="1473" y="627"/>
                  <a:pt x="1448" y="671"/>
                  <a:pt x="1441" y="686"/>
                </a:cubicBezTo>
                <a:cubicBezTo>
                  <a:pt x="1433" y="702"/>
                  <a:pt x="1417" y="733"/>
                  <a:pt x="1405" y="756"/>
                </a:cubicBezTo>
                <a:cubicBezTo>
                  <a:pt x="1394" y="778"/>
                  <a:pt x="1381" y="805"/>
                  <a:pt x="1376" y="813"/>
                </a:cubicBezTo>
                <a:cubicBezTo>
                  <a:pt x="1372" y="822"/>
                  <a:pt x="1366" y="833"/>
                  <a:pt x="1364" y="838"/>
                </a:cubicBezTo>
                <a:cubicBezTo>
                  <a:pt x="1350" y="864"/>
                  <a:pt x="1319" y="941"/>
                  <a:pt x="1311" y="966"/>
                </a:cubicBezTo>
                <a:cubicBezTo>
                  <a:pt x="1294" y="1023"/>
                  <a:pt x="1289" y="1056"/>
                  <a:pt x="1289" y="1107"/>
                </a:cubicBezTo>
                <a:cubicBezTo>
                  <a:pt x="1289" y="1156"/>
                  <a:pt x="1295" y="1250"/>
                  <a:pt x="1300" y="1272"/>
                </a:cubicBezTo>
                <a:cubicBezTo>
                  <a:pt x="1303" y="1284"/>
                  <a:pt x="1306" y="1298"/>
                  <a:pt x="1307" y="1305"/>
                </a:cubicBezTo>
                <a:cubicBezTo>
                  <a:pt x="1308" y="1311"/>
                  <a:pt x="1310" y="1319"/>
                  <a:pt x="1311" y="1322"/>
                </a:cubicBezTo>
                <a:cubicBezTo>
                  <a:pt x="1312" y="1324"/>
                  <a:pt x="1314" y="1329"/>
                  <a:pt x="1315" y="1333"/>
                </a:cubicBezTo>
                <a:cubicBezTo>
                  <a:pt x="1317" y="1343"/>
                  <a:pt x="1334" y="1386"/>
                  <a:pt x="1338" y="1394"/>
                </a:cubicBezTo>
                <a:cubicBezTo>
                  <a:pt x="1339" y="1396"/>
                  <a:pt x="1344" y="1408"/>
                  <a:pt x="1349" y="1421"/>
                </a:cubicBezTo>
                <a:cubicBezTo>
                  <a:pt x="1353" y="1433"/>
                  <a:pt x="1360" y="1454"/>
                  <a:pt x="1365" y="1465"/>
                </a:cubicBezTo>
                <a:cubicBezTo>
                  <a:pt x="1393" y="1541"/>
                  <a:pt x="1401" y="1566"/>
                  <a:pt x="1402" y="1592"/>
                </a:cubicBezTo>
                <a:cubicBezTo>
                  <a:pt x="1403" y="1624"/>
                  <a:pt x="1403" y="1677"/>
                  <a:pt x="1402" y="1682"/>
                </a:cubicBezTo>
                <a:cubicBezTo>
                  <a:pt x="1399" y="1692"/>
                  <a:pt x="1410" y="1846"/>
                  <a:pt x="1415" y="1879"/>
                </a:cubicBezTo>
                <a:cubicBezTo>
                  <a:pt x="1421" y="1916"/>
                  <a:pt x="1436" y="1996"/>
                  <a:pt x="1440" y="2003"/>
                </a:cubicBezTo>
                <a:cubicBezTo>
                  <a:pt x="1441" y="2005"/>
                  <a:pt x="1441" y="2008"/>
                  <a:pt x="1441" y="2008"/>
                </a:cubicBezTo>
                <a:cubicBezTo>
                  <a:pt x="1441" y="2011"/>
                  <a:pt x="1446" y="2027"/>
                  <a:pt x="1448" y="2036"/>
                </a:cubicBezTo>
                <a:cubicBezTo>
                  <a:pt x="1452" y="2049"/>
                  <a:pt x="1457" y="2065"/>
                  <a:pt x="1458" y="2071"/>
                </a:cubicBezTo>
                <a:cubicBezTo>
                  <a:pt x="1461" y="2087"/>
                  <a:pt x="1471" y="2124"/>
                  <a:pt x="1479" y="2152"/>
                </a:cubicBezTo>
                <a:cubicBezTo>
                  <a:pt x="1487" y="2177"/>
                  <a:pt x="1494" y="2210"/>
                  <a:pt x="1504" y="2274"/>
                </a:cubicBezTo>
                <a:cubicBezTo>
                  <a:pt x="1505" y="2285"/>
                  <a:pt x="1508" y="2302"/>
                  <a:pt x="1511" y="2311"/>
                </a:cubicBezTo>
                <a:cubicBezTo>
                  <a:pt x="1516" y="2335"/>
                  <a:pt x="1526" y="2466"/>
                  <a:pt x="1524" y="2495"/>
                </a:cubicBezTo>
                <a:cubicBezTo>
                  <a:pt x="1521" y="2562"/>
                  <a:pt x="1518" y="2599"/>
                  <a:pt x="1516" y="2608"/>
                </a:cubicBezTo>
                <a:cubicBezTo>
                  <a:pt x="1515" y="2614"/>
                  <a:pt x="1514" y="2624"/>
                  <a:pt x="1513" y="2629"/>
                </a:cubicBezTo>
                <a:cubicBezTo>
                  <a:pt x="1513" y="2635"/>
                  <a:pt x="1511" y="2647"/>
                  <a:pt x="1510" y="2656"/>
                </a:cubicBezTo>
                <a:cubicBezTo>
                  <a:pt x="1502" y="2720"/>
                  <a:pt x="1500" y="2745"/>
                  <a:pt x="1498" y="2783"/>
                </a:cubicBezTo>
                <a:cubicBezTo>
                  <a:pt x="1497" y="2813"/>
                  <a:pt x="1496" y="2841"/>
                  <a:pt x="1495" y="2854"/>
                </a:cubicBezTo>
                <a:cubicBezTo>
                  <a:pt x="1491" y="2848"/>
                  <a:pt x="1484" y="2838"/>
                  <a:pt x="1476" y="2824"/>
                </a:cubicBezTo>
                <a:cubicBezTo>
                  <a:pt x="1438" y="2760"/>
                  <a:pt x="1401" y="2715"/>
                  <a:pt x="1317" y="2632"/>
                </a:cubicBezTo>
                <a:cubicBezTo>
                  <a:pt x="1307" y="2622"/>
                  <a:pt x="1294" y="2609"/>
                  <a:pt x="1288" y="2602"/>
                </a:cubicBezTo>
                <a:cubicBezTo>
                  <a:pt x="1276" y="2589"/>
                  <a:pt x="1235" y="2559"/>
                  <a:pt x="1204" y="2538"/>
                </a:cubicBezTo>
                <a:cubicBezTo>
                  <a:pt x="1183" y="2524"/>
                  <a:pt x="1135" y="2491"/>
                  <a:pt x="1126" y="2491"/>
                </a:cubicBezTo>
                <a:lnTo>
                  <a:pt x="1126" y="2491"/>
                </a:lnTo>
                <a:cubicBezTo>
                  <a:pt x="1126" y="2488"/>
                  <a:pt x="1120" y="2484"/>
                  <a:pt x="1067" y="2462"/>
                </a:cubicBezTo>
                <a:cubicBezTo>
                  <a:pt x="1031" y="2448"/>
                  <a:pt x="996" y="2435"/>
                  <a:pt x="977" y="2429"/>
                </a:cubicBezTo>
                <a:cubicBezTo>
                  <a:pt x="934" y="2416"/>
                  <a:pt x="905" y="2410"/>
                  <a:pt x="856" y="2404"/>
                </a:cubicBezTo>
                <a:cubicBezTo>
                  <a:pt x="812" y="2398"/>
                  <a:pt x="700" y="2405"/>
                  <a:pt x="652" y="2417"/>
                </a:cubicBezTo>
                <a:cubicBezTo>
                  <a:pt x="569" y="2437"/>
                  <a:pt x="518" y="2468"/>
                  <a:pt x="476" y="2522"/>
                </a:cubicBezTo>
                <a:cubicBezTo>
                  <a:pt x="451" y="2554"/>
                  <a:pt x="405" y="2605"/>
                  <a:pt x="384" y="2625"/>
                </a:cubicBezTo>
                <a:cubicBezTo>
                  <a:pt x="375" y="2634"/>
                  <a:pt x="348" y="2662"/>
                  <a:pt x="325" y="2687"/>
                </a:cubicBezTo>
                <a:cubicBezTo>
                  <a:pt x="301" y="2713"/>
                  <a:pt x="268" y="2748"/>
                  <a:pt x="250" y="2767"/>
                </a:cubicBezTo>
                <a:cubicBezTo>
                  <a:pt x="188" y="2831"/>
                  <a:pt x="147" y="2885"/>
                  <a:pt x="122" y="2936"/>
                </a:cubicBezTo>
                <a:cubicBezTo>
                  <a:pt x="88" y="3003"/>
                  <a:pt x="72" y="3059"/>
                  <a:pt x="68" y="3117"/>
                </a:cubicBezTo>
                <a:cubicBezTo>
                  <a:pt x="67" y="3129"/>
                  <a:pt x="62" y="3192"/>
                  <a:pt x="58" y="3242"/>
                </a:cubicBezTo>
                <a:cubicBezTo>
                  <a:pt x="55" y="3276"/>
                  <a:pt x="58" y="3311"/>
                  <a:pt x="67" y="3337"/>
                </a:cubicBezTo>
                <a:cubicBezTo>
                  <a:pt x="77" y="3368"/>
                  <a:pt x="87" y="3394"/>
                  <a:pt x="96" y="3409"/>
                </a:cubicBezTo>
                <a:cubicBezTo>
                  <a:pt x="100" y="3415"/>
                  <a:pt x="108" y="3430"/>
                  <a:pt x="115" y="3441"/>
                </a:cubicBezTo>
                <a:cubicBezTo>
                  <a:pt x="122" y="3453"/>
                  <a:pt x="138" y="3482"/>
                  <a:pt x="152" y="3505"/>
                </a:cubicBezTo>
                <a:cubicBezTo>
                  <a:pt x="165" y="3528"/>
                  <a:pt x="183" y="3562"/>
                  <a:pt x="192" y="3582"/>
                </a:cubicBezTo>
                <a:cubicBezTo>
                  <a:pt x="209" y="3618"/>
                  <a:pt x="210" y="3620"/>
                  <a:pt x="226" y="3647"/>
                </a:cubicBezTo>
                <a:cubicBezTo>
                  <a:pt x="245" y="3678"/>
                  <a:pt x="247" y="3681"/>
                  <a:pt x="251" y="3685"/>
                </a:cubicBezTo>
                <a:cubicBezTo>
                  <a:pt x="253" y="3686"/>
                  <a:pt x="255" y="3690"/>
                  <a:pt x="256" y="3693"/>
                </a:cubicBezTo>
                <a:cubicBezTo>
                  <a:pt x="257" y="3696"/>
                  <a:pt x="260" y="3701"/>
                  <a:pt x="264" y="3701"/>
                </a:cubicBezTo>
                <a:lnTo>
                  <a:pt x="264" y="3701"/>
                </a:lnTo>
                <a:cubicBezTo>
                  <a:pt x="264" y="3706"/>
                  <a:pt x="290" y="3737"/>
                  <a:pt x="294" y="3740"/>
                </a:cubicBezTo>
                <a:cubicBezTo>
                  <a:pt x="295" y="3741"/>
                  <a:pt x="300" y="3746"/>
                  <a:pt x="306" y="3754"/>
                </a:cubicBezTo>
                <a:cubicBezTo>
                  <a:pt x="315" y="3764"/>
                  <a:pt x="340" y="3791"/>
                  <a:pt x="348" y="3791"/>
                </a:cubicBezTo>
                <a:cubicBezTo>
                  <a:pt x="350" y="3791"/>
                  <a:pt x="351" y="3790"/>
                  <a:pt x="352" y="3789"/>
                </a:cubicBezTo>
                <a:cubicBezTo>
                  <a:pt x="353" y="3788"/>
                  <a:pt x="354" y="3787"/>
                  <a:pt x="353" y="3767"/>
                </a:cubicBezTo>
                <a:cubicBezTo>
                  <a:pt x="353" y="3755"/>
                  <a:pt x="352" y="3739"/>
                  <a:pt x="351" y="3723"/>
                </a:cubicBezTo>
                <a:cubicBezTo>
                  <a:pt x="347" y="3667"/>
                  <a:pt x="346" y="3657"/>
                  <a:pt x="337" y="3628"/>
                </a:cubicBezTo>
                <a:cubicBezTo>
                  <a:pt x="332" y="3610"/>
                  <a:pt x="325" y="3588"/>
                  <a:pt x="323" y="3578"/>
                </a:cubicBezTo>
                <a:cubicBezTo>
                  <a:pt x="304" y="3499"/>
                  <a:pt x="289" y="3313"/>
                  <a:pt x="296" y="3253"/>
                </a:cubicBezTo>
                <a:cubicBezTo>
                  <a:pt x="296" y="3248"/>
                  <a:pt x="297" y="3240"/>
                  <a:pt x="298" y="3234"/>
                </a:cubicBezTo>
                <a:cubicBezTo>
                  <a:pt x="301" y="3200"/>
                  <a:pt x="303" y="3186"/>
                  <a:pt x="305" y="3176"/>
                </a:cubicBezTo>
                <a:cubicBezTo>
                  <a:pt x="310" y="3152"/>
                  <a:pt x="317" y="3124"/>
                  <a:pt x="319" y="3118"/>
                </a:cubicBezTo>
                <a:cubicBezTo>
                  <a:pt x="323" y="3107"/>
                  <a:pt x="335" y="3055"/>
                  <a:pt x="340" y="3027"/>
                </a:cubicBezTo>
                <a:cubicBezTo>
                  <a:pt x="343" y="3012"/>
                  <a:pt x="346" y="2995"/>
                  <a:pt x="347" y="2991"/>
                </a:cubicBezTo>
                <a:cubicBezTo>
                  <a:pt x="348" y="2986"/>
                  <a:pt x="351" y="2972"/>
                  <a:pt x="353" y="2962"/>
                </a:cubicBezTo>
                <a:cubicBezTo>
                  <a:pt x="362" y="2910"/>
                  <a:pt x="366" y="2898"/>
                  <a:pt x="386" y="2868"/>
                </a:cubicBezTo>
                <a:cubicBezTo>
                  <a:pt x="396" y="2852"/>
                  <a:pt x="407" y="2835"/>
                  <a:pt x="409" y="2832"/>
                </a:cubicBezTo>
                <a:cubicBezTo>
                  <a:pt x="414" y="2824"/>
                  <a:pt x="431" y="2801"/>
                  <a:pt x="447" y="2780"/>
                </a:cubicBezTo>
                <a:cubicBezTo>
                  <a:pt x="454" y="2772"/>
                  <a:pt x="461" y="2762"/>
                  <a:pt x="464" y="2758"/>
                </a:cubicBezTo>
                <a:cubicBezTo>
                  <a:pt x="467" y="2754"/>
                  <a:pt x="477" y="2744"/>
                  <a:pt x="485" y="2736"/>
                </a:cubicBezTo>
                <a:cubicBezTo>
                  <a:pt x="492" y="2731"/>
                  <a:pt x="503" y="2721"/>
                  <a:pt x="504" y="2719"/>
                </a:cubicBezTo>
                <a:cubicBezTo>
                  <a:pt x="504" y="2718"/>
                  <a:pt x="504" y="2718"/>
                  <a:pt x="505" y="2718"/>
                </a:cubicBezTo>
                <a:cubicBezTo>
                  <a:pt x="509" y="2718"/>
                  <a:pt x="518" y="2710"/>
                  <a:pt x="519" y="2710"/>
                </a:cubicBezTo>
                <a:cubicBezTo>
                  <a:pt x="527" y="2703"/>
                  <a:pt x="573" y="2675"/>
                  <a:pt x="595" y="2664"/>
                </a:cubicBezTo>
                <a:cubicBezTo>
                  <a:pt x="629" y="2647"/>
                  <a:pt x="665" y="2633"/>
                  <a:pt x="713" y="2620"/>
                </a:cubicBezTo>
                <a:cubicBezTo>
                  <a:pt x="747" y="2611"/>
                  <a:pt x="841" y="2603"/>
                  <a:pt x="863" y="2606"/>
                </a:cubicBezTo>
                <a:cubicBezTo>
                  <a:pt x="883" y="2610"/>
                  <a:pt x="908" y="2605"/>
                  <a:pt x="938" y="2593"/>
                </a:cubicBezTo>
                <a:cubicBezTo>
                  <a:pt x="975" y="2578"/>
                  <a:pt x="1043" y="2562"/>
                  <a:pt x="1079" y="2560"/>
                </a:cubicBezTo>
                <a:cubicBezTo>
                  <a:pt x="1102" y="2559"/>
                  <a:pt x="1145" y="2562"/>
                  <a:pt x="1179" y="2568"/>
                </a:cubicBezTo>
                <a:cubicBezTo>
                  <a:pt x="1193" y="2570"/>
                  <a:pt x="1217" y="2579"/>
                  <a:pt x="1227" y="2586"/>
                </a:cubicBezTo>
                <a:cubicBezTo>
                  <a:pt x="1240" y="2594"/>
                  <a:pt x="1269" y="2620"/>
                  <a:pt x="1308" y="2658"/>
                </a:cubicBezTo>
                <a:cubicBezTo>
                  <a:pt x="1402" y="2748"/>
                  <a:pt x="1459" y="2824"/>
                  <a:pt x="1482" y="2890"/>
                </a:cubicBezTo>
                <a:cubicBezTo>
                  <a:pt x="1490" y="2913"/>
                  <a:pt x="1492" y="2924"/>
                  <a:pt x="1494" y="2952"/>
                </a:cubicBezTo>
                <a:cubicBezTo>
                  <a:pt x="1497" y="2984"/>
                  <a:pt x="1501" y="3016"/>
                  <a:pt x="1505" y="3033"/>
                </a:cubicBezTo>
                <a:cubicBezTo>
                  <a:pt x="1505" y="3036"/>
                  <a:pt x="1509" y="3076"/>
                  <a:pt x="1513" y="3130"/>
                </a:cubicBezTo>
                <a:cubicBezTo>
                  <a:pt x="1520" y="3216"/>
                  <a:pt x="1523" y="3246"/>
                  <a:pt x="1529" y="3290"/>
                </a:cubicBezTo>
                <a:cubicBezTo>
                  <a:pt x="1533" y="3313"/>
                  <a:pt x="1539" y="3350"/>
                  <a:pt x="1542" y="3360"/>
                </a:cubicBezTo>
                <a:cubicBezTo>
                  <a:pt x="1543" y="3364"/>
                  <a:pt x="1546" y="3375"/>
                  <a:pt x="1548" y="3384"/>
                </a:cubicBezTo>
                <a:cubicBezTo>
                  <a:pt x="1551" y="3394"/>
                  <a:pt x="1557" y="3414"/>
                  <a:pt x="1563" y="3430"/>
                </a:cubicBezTo>
                <a:cubicBezTo>
                  <a:pt x="1576" y="3467"/>
                  <a:pt x="1592" y="3513"/>
                  <a:pt x="1597" y="3531"/>
                </a:cubicBezTo>
                <a:cubicBezTo>
                  <a:pt x="1599" y="3538"/>
                  <a:pt x="1602" y="3549"/>
                  <a:pt x="1604" y="3556"/>
                </a:cubicBezTo>
                <a:cubicBezTo>
                  <a:pt x="1606" y="3562"/>
                  <a:pt x="1608" y="3571"/>
                  <a:pt x="1609" y="3576"/>
                </a:cubicBezTo>
                <a:cubicBezTo>
                  <a:pt x="1610" y="3581"/>
                  <a:pt x="1613" y="3592"/>
                  <a:pt x="1615" y="3600"/>
                </a:cubicBezTo>
                <a:cubicBezTo>
                  <a:pt x="1624" y="3633"/>
                  <a:pt x="1631" y="3716"/>
                  <a:pt x="1630" y="3772"/>
                </a:cubicBezTo>
                <a:cubicBezTo>
                  <a:pt x="1630" y="3787"/>
                  <a:pt x="1629" y="3803"/>
                  <a:pt x="1629" y="3809"/>
                </a:cubicBezTo>
                <a:cubicBezTo>
                  <a:pt x="1628" y="3854"/>
                  <a:pt x="1613" y="3940"/>
                  <a:pt x="1592" y="4014"/>
                </a:cubicBezTo>
                <a:cubicBezTo>
                  <a:pt x="1590" y="4021"/>
                  <a:pt x="1584" y="4041"/>
                  <a:pt x="1581" y="4049"/>
                </a:cubicBezTo>
                <a:cubicBezTo>
                  <a:pt x="1580" y="4047"/>
                  <a:pt x="1580" y="4043"/>
                  <a:pt x="1579" y="4038"/>
                </a:cubicBezTo>
                <a:cubicBezTo>
                  <a:pt x="1578" y="4019"/>
                  <a:pt x="1564" y="3988"/>
                  <a:pt x="1547" y="3967"/>
                </a:cubicBezTo>
                <a:cubicBezTo>
                  <a:pt x="1542" y="3960"/>
                  <a:pt x="1523" y="3940"/>
                  <a:pt x="1503" y="3922"/>
                </a:cubicBezTo>
                <a:cubicBezTo>
                  <a:pt x="1469" y="3890"/>
                  <a:pt x="1414" y="3828"/>
                  <a:pt x="1388" y="3791"/>
                </a:cubicBezTo>
                <a:cubicBezTo>
                  <a:pt x="1354" y="3743"/>
                  <a:pt x="1310" y="3639"/>
                  <a:pt x="1299" y="3582"/>
                </a:cubicBezTo>
                <a:cubicBezTo>
                  <a:pt x="1296" y="3570"/>
                  <a:pt x="1268" y="3474"/>
                  <a:pt x="1256" y="3440"/>
                </a:cubicBezTo>
                <a:cubicBezTo>
                  <a:pt x="1239" y="3389"/>
                  <a:pt x="1202" y="3319"/>
                  <a:pt x="1174" y="3285"/>
                </a:cubicBezTo>
                <a:cubicBezTo>
                  <a:pt x="1156" y="3264"/>
                  <a:pt x="1117" y="3233"/>
                  <a:pt x="1095" y="3222"/>
                </a:cubicBezTo>
                <a:cubicBezTo>
                  <a:pt x="1081" y="3215"/>
                  <a:pt x="1076" y="3215"/>
                  <a:pt x="1050" y="3217"/>
                </a:cubicBezTo>
                <a:cubicBezTo>
                  <a:pt x="1002" y="3220"/>
                  <a:pt x="945" y="3227"/>
                  <a:pt x="930" y="3232"/>
                </a:cubicBezTo>
                <a:cubicBezTo>
                  <a:pt x="911" y="3238"/>
                  <a:pt x="850" y="3274"/>
                  <a:pt x="831" y="3290"/>
                </a:cubicBezTo>
                <a:cubicBezTo>
                  <a:pt x="814" y="3305"/>
                  <a:pt x="777" y="3347"/>
                  <a:pt x="760" y="3371"/>
                </a:cubicBezTo>
                <a:cubicBezTo>
                  <a:pt x="721" y="3426"/>
                  <a:pt x="712" y="3455"/>
                  <a:pt x="701" y="3550"/>
                </a:cubicBezTo>
                <a:cubicBezTo>
                  <a:pt x="697" y="3587"/>
                  <a:pt x="700" y="3632"/>
                  <a:pt x="707" y="3649"/>
                </a:cubicBezTo>
                <a:cubicBezTo>
                  <a:pt x="708" y="3651"/>
                  <a:pt x="709" y="3653"/>
                  <a:pt x="709" y="3654"/>
                </a:cubicBezTo>
                <a:cubicBezTo>
                  <a:pt x="709" y="3655"/>
                  <a:pt x="708" y="3657"/>
                  <a:pt x="712" y="3665"/>
                </a:cubicBezTo>
                <a:cubicBezTo>
                  <a:pt x="714" y="3669"/>
                  <a:pt x="716" y="3675"/>
                  <a:pt x="716" y="3678"/>
                </a:cubicBezTo>
                <a:cubicBezTo>
                  <a:pt x="718" y="3686"/>
                  <a:pt x="732" y="3725"/>
                  <a:pt x="754" y="3781"/>
                </a:cubicBezTo>
                <a:cubicBezTo>
                  <a:pt x="764" y="3804"/>
                  <a:pt x="774" y="3835"/>
                  <a:pt x="777" y="3849"/>
                </a:cubicBezTo>
                <a:cubicBezTo>
                  <a:pt x="781" y="3863"/>
                  <a:pt x="787" y="3885"/>
                  <a:pt x="792" y="3897"/>
                </a:cubicBezTo>
                <a:cubicBezTo>
                  <a:pt x="799" y="3914"/>
                  <a:pt x="800" y="3918"/>
                  <a:pt x="804" y="3918"/>
                </a:cubicBezTo>
                <a:cubicBezTo>
                  <a:pt x="808" y="3917"/>
                  <a:pt x="809" y="3914"/>
                  <a:pt x="810" y="3910"/>
                </a:cubicBezTo>
                <a:cubicBezTo>
                  <a:pt x="816" y="3892"/>
                  <a:pt x="823" y="3864"/>
                  <a:pt x="822" y="3857"/>
                </a:cubicBezTo>
                <a:cubicBezTo>
                  <a:pt x="821" y="3839"/>
                  <a:pt x="848" y="3745"/>
                  <a:pt x="863" y="3710"/>
                </a:cubicBezTo>
                <a:cubicBezTo>
                  <a:pt x="874" y="3686"/>
                  <a:pt x="881" y="3672"/>
                  <a:pt x="888" y="3660"/>
                </a:cubicBezTo>
                <a:cubicBezTo>
                  <a:pt x="905" y="3631"/>
                  <a:pt x="928" y="3570"/>
                  <a:pt x="936" y="3535"/>
                </a:cubicBezTo>
                <a:cubicBezTo>
                  <a:pt x="942" y="3508"/>
                  <a:pt x="941" y="3482"/>
                  <a:pt x="933" y="3447"/>
                </a:cubicBezTo>
                <a:lnTo>
                  <a:pt x="932" y="3439"/>
                </a:lnTo>
                <a:lnTo>
                  <a:pt x="936" y="3439"/>
                </a:lnTo>
                <a:cubicBezTo>
                  <a:pt x="954" y="3443"/>
                  <a:pt x="980" y="3463"/>
                  <a:pt x="1005" y="3494"/>
                </a:cubicBezTo>
                <a:cubicBezTo>
                  <a:pt x="1024" y="3518"/>
                  <a:pt x="1066" y="3588"/>
                  <a:pt x="1089" y="3636"/>
                </a:cubicBezTo>
                <a:cubicBezTo>
                  <a:pt x="1110" y="3679"/>
                  <a:pt x="1132" y="3718"/>
                  <a:pt x="1154" y="3747"/>
                </a:cubicBezTo>
                <a:cubicBezTo>
                  <a:pt x="1189" y="3794"/>
                  <a:pt x="1192" y="3798"/>
                  <a:pt x="1195" y="3799"/>
                </a:cubicBezTo>
                <a:cubicBezTo>
                  <a:pt x="1195" y="3799"/>
                  <a:pt x="1196" y="3800"/>
                  <a:pt x="1196" y="3801"/>
                </a:cubicBezTo>
                <a:cubicBezTo>
                  <a:pt x="1196" y="3804"/>
                  <a:pt x="1199" y="3809"/>
                  <a:pt x="1202" y="3812"/>
                </a:cubicBezTo>
                <a:cubicBezTo>
                  <a:pt x="1204" y="3815"/>
                  <a:pt x="1212" y="3826"/>
                  <a:pt x="1220" y="3837"/>
                </a:cubicBezTo>
                <a:cubicBezTo>
                  <a:pt x="1252" y="3884"/>
                  <a:pt x="1271" y="3896"/>
                  <a:pt x="1335" y="3909"/>
                </a:cubicBezTo>
                <a:cubicBezTo>
                  <a:pt x="1355" y="3912"/>
                  <a:pt x="1376" y="3916"/>
                  <a:pt x="1380" y="3917"/>
                </a:cubicBezTo>
                <a:cubicBezTo>
                  <a:pt x="1393" y="3920"/>
                  <a:pt x="1477" y="3949"/>
                  <a:pt x="1496" y="3957"/>
                </a:cubicBezTo>
                <a:cubicBezTo>
                  <a:pt x="1523" y="3968"/>
                  <a:pt x="1540" y="3990"/>
                  <a:pt x="1555" y="4028"/>
                </a:cubicBezTo>
                <a:cubicBezTo>
                  <a:pt x="1561" y="4046"/>
                  <a:pt x="1562" y="4053"/>
                  <a:pt x="1562" y="4082"/>
                </a:cubicBezTo>
                <a:lnTo>
                  <a:pt x="1563" y="4115"/>
                </a:lnTo>
                <a:lnTo>
                  <a:pt x="1539" y="4171"/>
                </a:lnTo>
                <a:cubicBezTo>
                  <a:pt x="1510" y="4240"/>
                  <a:pt x="1489" y="4288"/>
                  <a:pt x="1474" y="4317"/>
                </a:cubicBezTo>
                <a:cubicBezTo>
                  <a:pt x="1468" y="4327"/>
                  <a:pt x="1462" y="4339"/>
                  <a:pt x="1462" y="4343"/>
                </a:cubicBezTo>
                <a:cubicBezTo>
                  <a:pt x="1462" y="4343"/>
                  <a:pt x="1461" y="4345"/>
                  <a:pt x="1459" y="4348"/>
                </a:cubicBezTo>
                <a:cubicBezTo>
                  <a:pt x="1456" y="4352"/>
                  <a:pt x="1449" y="4366"/>
                  <a:pt x="1416" y="4439"/>
                </a:cubicBezTo>
                <a:cubicBezTo>
                  <a:pt x="1406" y="4461"/>
                  <a:pt x="1377" y="4519"/>
                  <a:pt x="1364" y="4544"/>
                </a:cubicBezTo>
                <a:cubicBezTo>
                  <a:pt x="1361" y="4550"/>
                  <a:pt x="1358" y="4556"/>
                  <a:pt x="1357" y="4559"/>
                </a:cubicBezTo>
                <a:cubicBezTo>
                  <a:pt x="1352" y="4571"/>
                  <a:pt x="1332" y="4602"/>
                  <a:pt x="1324" y="4613"/>
                </a:cubicBezTo>
                <a:cubicBezTo>
                  <a:pt x="1322" y="4608"/>
                  <a:pt x="1320" y="4602"/>
                  <a:pt x="1318" y="4594"/>
                </a:cubicBezTo>
                <a:cubicBezTo>
                  <a:pt x="1310" y="4570"/>
                  <a:pt x="1303" y="4552"/>
                  <a:pt x="1271" y="4473"/>
                </a:cubicBezTo>
                <a:cubicBezTo>
                  <a:pt x="1249" y="4416"/>
                  <a:pt x="1241" y="4391"/>
                  <a:pt x="1231" y="4345"/>
                </a:cubicBezTo>
                <a:cubicBezTo>
                  <a:pt x="1227" y="4326"/>
                  <a:pt x="1221" y="4314"/>
                  <a:pt x="1212" y="4309"/>
                </a:cubicBezTo>
                <a:cubicBezTo>
                  <a:pt x="1207" y="4306"/>
                  <a:pt x="1202" y="4305"/>
                  <a:pt x="1196" y="4307"/>
                </a:cubicBezTo>
                <a:cubicBezTo>
                  <a:pt x="1189" y="4309"/>
                  <a:pt x="1184" y="4314"/>
                  <a:pt x="1181" y="4321"/>
                </a:cubicBezTo>
                <a:cubicBezTo>
                  <a:pt x="1176" y="4335"/>
                  <a:pt x="1183" y="4357"/>
                  <a:pt x="1201" y="4383"/>
                </a:cubicBezTo>
                <a:cubicBezTo>
                  <a:pt x="1221" y="4413"/>
                  <a:pt x="1230" y="4431"/>
                  <a:pt x="1256" y="4497"/>
                </a:cubicBezTo>
                <a:cubicBezTo>
                  <a:pt x="1277" y="4548"/>
                  <a:pt x="1289" y="4583"/>
                  <a:pt x="1302" y="4623"/>
                </a:cubicBezTo>
                <a:lnTo>
                  <a:pt x="1308" y="4643"/>
                </a:lnTo>
                <a:lnTo>
                  <a:pt x="1288" y="4677"/>
                </a:lnTo>
                <a:cubicBezTo>
                  <a:pt x="1265" y="4715"/>
                  <a:pt x="1196" y="4833"/>
                  <a:pt x="1191" y="4843"/>
                </a:cubicBezTo>
                <a:cubicBezTo>
                  <a:pt x="1167" y="4888"/>
                  <a:pt x="1143" y="4944"/>
                  <a:pt x="1127" y="4998"/>
                </a:cubicBezTo>
                <a:cubicBezTo>
                  <a:pt x="1117" y="5031"/>
                  <a:pt x="1110" y="5058"/>
                  <a:pt x="1109" y="5063"/>
                </a:cubicBezTo>
                <a:cubicBezTo>
                  <a:pt x="1108" y="5065"/>
                  <a:pt x="1106" y="5074"/>
                  <a:pt x="1103" y="5084"/>
                </a:cubicBezTo>
                <a:cubicBezTo>
                  <a:pt x="1096" y="5107"/>
                  <a:pt x="1076" y="5188"/>
                  <a:pt x="1075" y="5197"/>
                </a:cubicBezTo>
                <a:cubicBezTo>
                  <a:pt x="1075" y="5201"/>
                  <a:pt x="1073" y="5207"/>
                  <a:pt x="1072" y="5211"/>
                </a:cubicBezTo>
                <a:cubicBezTo>
                  <a:pt x="1070" y="5218"/>
                  <a:pt x="1053" y="5295"/>
                  <a:pt x="1049" y="5315"/>
                </a:cubicBezTo>
                <a:cubicBezTo>
                  <a:pt x="1048" y="5317"/>
                  <a:pt x="1041" y="5354"/>
                  <a:pt x="1033" y="5395"/>
                </a:cubicBezTo>
                <a:cubicBezTo>
                  <a:pt x="1026" y="5429"/>
                  <a:pt x="1020" y="5460"/>
                  <a:pt x="1018" y="5472"/>
                </a:cubicBezTo>
                <a:cubicBezTo>
                  <a:pt x="1018" y="5470"/>
                  <a:pt x="1017" y="5468"/>
                  <a:pt x="1017" y="5465"/>
                </a:cubicBezTo>
                <a:cubicBezTo>
                  <a:pt x="1015" y="5452"/>
                  <a:pt x="1006" y="5421"/>
                  <a:pt x="995" y="5392"/>
                </a:cubicBezTo>
                <a:cubicBezTo>
                  <a:pt x="985" y="5364"/>
                  <a:pt x="975" y="5334"/>
                  <a:pt x="972" y="5325"/>
                </a:cubicBezTo>
                <a:cubicBezTo>
                  <a:pt x="965" y="5302"/>
                  <a:pt x="959" y="5257"/>
                  <a:pt x="960" y="5238"/>
                </a:cubicBezTo>
                <a:cubicBezTo>
                  <a:pt x="962" y="5209"/>
                  <a:pt x="979" y="5153"/>
                  <a:pt x="1010" y="5066"/>
                </a:cubicBezTo>
                <a:cubicBezTo>
                  <a:pt x="1016" y="5051"/>
                  <a:pt x="1029" y="5008"/>
                  <a:pt x="1043" y="4959"/>
                </a:cubicBezTo>
                <a:cubicBezTo>
                  <a:pt x="1050" y="4934"/>
                  <a:pt x="1061" y="4896"/>
                  <a:pt x="1068" y="4874"/>
                </a:cubicBezTo>
                <a:cubicBezTo>
                  <a:pt x="1085" y="4814"/>
                  <a:pt x="1101" y="4751"/>
                  <a:pt x="1113" y="4691"/>
                </a:cubicBezTo>
                <a:cubicBezTo>
                  <a:pt x="1117" y="4668"/>
                  <a:pt x="1118" y="4656"/>
                  <a:pt x="1116" y="4621"/>
                </a:cubicBezTo>
                <a:cubicBezTo>
                  <a:pt x="1109" y="4519"/>
                  <a:pt x="1076" y="4429"/>
                  <a:pt x="1025" y="4374"/>
                </a:cubicBezTo>
                <a:cubicBezTo>
                  <a:pt x="1022" y="4370"/>
                  <a:pt x="1003" y="4353"/>
                  <a:pt x="983" y="4335"/>
                </a:cubicBezTo>
                <a:cubicBezTo>
                  <a:pt x="945" y="4299"/>
                  <a:pt x="925" y="4279"/>
                  <a:pt x="910" y="4259"/>
                </a:cubicBezTo>
                <a:cubicBezTo>
                  <a:pt x="901" y="4245"/>
                  <a:pt x="832" y="4128"/>
                  <a:pt x="829" y="4119"/>
                </a:cubicBezTo>
                <a:cubicBezTo>
                  <a:pt x="828" y="4114"/>
                  <a:pt x="819" y="4103"/>
                  <a:pt x="814" y="4102"/>
                </a:cubicBezTo>
                <a:cubicBezTo>
                  <a:pt x="812" y="4101"/>
                  <a:pt x="810" y="4101"/>
                  <a:pt x="809" y="4103"/>
                </a:cubicBezTo>
                <a:cubicBezTo>
                  <a:pt x="803" y="4110"/>
                  <a:pt x="798" y="4156"/>
                  <a:pt x="799" y="4175"/>
                </a:cubicBezTo>
                <a:cubicBezTo>
                  <a:pt x="800" y="4201"/>
                  <a:pt x="796" y="4233"/>
                  <a:pt x="788" y="4259"/>
                </a:cubicBezTo>
                <a:cubicBezTo>
                  <a:pt x="772" y="4307"/>
                  <a:pt x="767" y="4378"/>
                  <a:pt x="777" y="4408"/>
                </a:cubicBezTo>
                <a:cubicBezTo>
                  <a:pt x="779" y="4414"/>
                  <a:pt x="788" y="4428"/>
                  <a:pt x="796" y="4439"/>
                </a:cubicBezTo>
                <a:cubicBezTo>
                  <a:pt x="812" y="4459"/>
                  <a:pt x="843" y="4514"/>
                  <a:pt x="861" y="4552"/>
                </a:cubicBezTo>
                <a:lnTo>
                  <a:pt x="866" y="4562"/>
                </a:lnTo>
                <a:cubicBezTo>
                  <a:pt x="870" y="4570"/>
                  <a:pt x="873" y="4578"/>
                  <a:pt x="874" y="4580"/>
                </a:cubicBezTo>
                <a:cubicBezTo>
                  <a:pt x="876" y="4583"/>
                  <a:pt x="882" y="4595"/>
                  <a:pt x="888" y="4606"/>
                </a:cubicBezTo>
                <a:cubicBezTo>
                  <a:pt x="900" y="4627"/>
                  <a:pt x="912" y="4659"/>
                  <a:pt x="922" y="4697"/>
                </a:cubicBezTo>
                <a:cubicBezTo>
                  <a:pt x="927" y="4716"/>
                  <a:pt x="928" y="4726"/>
                  <a:pt x="928" y="4774"/>
                </a:cubicBezTo>
                <a:cubicBezTo>
                  <a:pt x="928" y="4831"/>
                  <a:pt x="924" y="4894"/>
                  <a:pt x="918" y="4924"/>
                </a:cubicBezTo>
                <a:cubicBezTo>
                  <a:pt x="895" y="5035"/>
                  <a:pt x="894" y="5040"/>
                  <a:pt x="897" y="5088"/>
                </a:cubicBezTo>
                <a:cubicBezTo>
                  <a:pt x="904" y="5198"/>
                  <a:pt x="913" y="5237"/>
                  <a:pt x="962" y="5367"/>
                </a:cubicBezTo>
                <a:lnTo>
                  <a:pt x="991" y="5444"/>
                </a:lnTo>
                <a:lnTo>
                  <a:pt x="994" y="5503"/>
                </a:lnTo>
                <a:cubicBezTo>
                  <a:pt x="998" y="5558"/>
                  <a:pt x="998" y="5564"/>
                  <a:pt x="992" y="5586"/>
                </a:cubicBezTo>
                <a:cubicBezTo>
                  <a:pt x="987" y="5611"/>
                  <a:pt x="962" y="5706"/>
                  <a:pt x="958" y="5717"/>
                </a:cubicBezTo>
                <a:cubicBezTo>
                  <a:pt x="956" y="5723"/>
                  <a:pt x="953" y="5734"/>
                  <a:pt x="952" y="5737"/>
                </a:cubicBezTo>
                <a:cubicBezTo>
                  <a:pt x="951" y="5740"/>
                  <a:pt x="939" y="5772"/>
                  <a:pt x="931" y="5794"/>
                </a:cubicBezTo>
                <a:cubicBezTo>
                  <a:pt x="928" y="5802"/>
                  <a:pt x="925" y="5809"/>
                  <a:pt x="925" y="5811"/>
                </a:cubicBezTo>
                <a:cubicBezTo>
                  <a:pt x="922" y="5820"/>
                  <a:pt x="893" y="5878"/>
                  <a:pt x="882" y="5897"/>
                </a:cubicBezTo>
                <a:cubicBezTo>
                  <a:pt x="839" y="5972"/>
                  <a:pt x="767" y="6043"/>
                  <a:pt x="662" y="6117"/>
                </a:cubicBezTo>
                <a:cubicBezTo>
                  <a:pt x="633" y="6136"/>
                  <a:pt x="566" y="6177"/>
                  <a:pt x="545" y="6188"/>
                </a:cubicBezTo>
                <a:cubicBezTo>
                  <a:pt x="546" y="6186"/>
                  <a:pt x="547" y="6183"/>
                  <a:pt x="548" y="6181"/>
                </a:cubicBezTo>
                <a:cubicBezTo>
                  <a:pt x="569" y="6139"/>
                  <a:pt x="590" y="6081"/>
                  <a:pt x="601" y="6029"/>
                </a:cubicBezTo>
                <a:cubicBezTo>
                  <a:pt x="614" y="5975"/>
                  <a:pt x="618" y="5939"/>
                  <a:pt x="617" y="5894"/>
                </a:cubicBezTo>
                <a:cubicBezTo>
                  <a:pt x="617" y="5861"/>
                  <a:pt x="618" y="5837"/>
                  <a:pt x="621" y="5810"/>
                </a:cubicBezTo>
                <a:cubicBezTo>
                  <a:pt x="624" y="5785"/>
                  <a:pt x="636" y="5730"/>
                  <a:pt x="650" y="5681"/>
                </a:cubicBezTo>
                <a:cubicBezTo>
                  <a:pt x="676" y="5588"/>
                  <a:pt x="678" y="5580"/>
                  <a:pt x="685" y="5538"/>
                </a:cubicBezTo>
                <a:cubicBezTo>
                  <a:pt x="697" y="5462"/>
                  <a:pt x="689" y="5394"/>
                  <a:pt x="661" y="5341"/>
                </a:cubicBezTo>
                <a:cubicBezTo>
                  <a:pt x="657" y="5333"/>
                  <a:pt x="654" y="5326"/>
                  <a:pt x="653" y="5325"/>
                </a:cubicBezTo>
                <a:lnTo>
                  <a:pt x="653" y="5325"/>
                </a:lnTo>
                <a:cubicBezTo>
                  <a:pt x="653" y="5323"/>
                  <a:pt x="647" y="5314"/>
                  <a:pt x="642" y="5307"/>
                </a:cubicBezTo>
                <a:cubicBezTo>
                  <a:pt x="636" y="5299"/>
                  <a:pt x="629" y="5289"/>
                  <a:pt x="627" y="5284"/>
                </a:cubicBezTo>
                <a:cubicBezTo>
                  <a:pt x="618" y="5270"/>
                  <a:pt x="564" y="5223"/>
                  <a:pt x="534" y="5204"/>
                </a:cubicBezTo>
                <a:cubicBezTo>
                  <a:pt x="500" y="5183"/>
                  <a:pt x="469" y="5170"/>
                  <a:pt x="436" y="5163"/>
                </a:cubicBezTo>
                <a:cubicBezTo>
                  <a:pt x="398" y="5155"/>
                  <a:pt x="385" y="5154"/>
                  <a:pt x="317" y="5158"/>
                </a:cubicBezTo>
                <a:cubicBezTo>
                  <a:pt x="258" y="5162"/>
                  <a:pt x="247" y="5164"/>
                  <a:pt x="215" y="5176"/>
                </a:cubicBezTo>
                <a:cubicBezTo>
                  <a:pt x="206" y="5179"/>
                  <a:pt x="194" y="5182"/>
                  <a:pt x="188" y="5184"/>
                </a:cubicBezTo>
                <a:cubicBezTo>
                  <a:pt x="188" y="5184"/>
                  <a:pt x="178" y="5186"/>
                  <a:pt x="175" y="5188"/>
                </a:cubicBezTo>
                <a:cubicBezTo>
                  <a:pt x="174" y="5188"/>
                  <a:pt x="171" y="5190"/>
                  <a:pt x="166" y="5191"/>
                </a:cubicBezTo>
                <a:cubicBezTo>
                  <a:pt x="154" y="5194"/>
                  <a:pt x="128" y="5208"/>
                  <a:pt x="112" y="5220"/>
                </a:cubicBezTo>
                <a:cubicBezTo>
                  <a:pt x="62" y="5259"/>
                  <a:pt x="49" y="5305"/>
                  <a:pt x="70" y="5364"/>
                </a:cubicBezTo>
                <a:cubicBezTo>
                  <a:pt x="79" y="5389"/>
                  <a:pt x="96" y="5411"/>
                  <a:pt x="116" y="5423"/>
                </a:cubicBezTo>
                <a:cubicBezTo>
                  <a:pt x="120" y="5425"/>
                  <a:pt x="129" y="5431"/>
                  <a:pt x="136" y="5435"/>
                </a:cubicBezTo>
                <a:cubicBezTo>
                  <a:pt x="143" y="5439"/>
                  <a:pt x="153" y="5448"/>
                  <a:pt x="158" y="5456"/>
                </a:cubicBezTo>
                <a:cubicBezTo>
                  <a:pt x="169" y="5470"/>
                  <a:pt x="170" y="5470"/>
                  <a:pt x="172" y="5470"/>
                </a:cubicBezTo>
                <a:lnTo>
                  <a:pt x="174" y="5470"/>
                </a:lnTo>
                <a:lnTo>
                  <a:pt x="175" y="5469"/>
                </a:lnTo>
                <a:cubicBezTo>
                  <a:pt x="175" y="5468"/>
                  <a:pt x="176" y="5467"/>
                  <a:pt x="180" y="5418"/>
                </a:cubicBezTo>
                <a:cubicBezTo>
                  <a:pt x="184" y="5361"/>
                  <a:pt x="185" y="5354"/>
                  <a:pt x="197" y="5321"/>
                </a:cubicBezTo>
                <a:cubicBezTo>
                  <a:pt x="214" y="5272"/>
                  <a:pt x="243" y="5229"/>
                  <a:pt x="257" y="5223"/>
                </a:cubicBezTo>
                <a:cubicBezTo>
                  <a:pt x="269" y="5218"/>
                  <a:pt x="279" y="5220"/>
                  <a:pt x="306" y="5231"/>
                </a:cubicBezTo>
                <a:cubicBezTo>
                  <a:pt x="324" y="5238"/>
                  <a:pt x="350" y="5256"/>
                  <a:pt x="352" y="5261"/>
                </a:cubicBezTo>
                <a:cubicBezTo>
                  <a:pt x="353" y="5264"/>
                  <a:pt x="357" y="5269"/>
                  <a:pt x="359" y="5272"/>
                </a:cubicBezTo>
                <a:cubicBezTo>
                  <a:pt x="367" y="5282"/>
                  <a:pt x="385" y="5325"/>
                  <a:pt x="393" y="5355"/>
                </a:cubicBezTo>
                <a:cubicBezTo>
                  <a:pt x="400" y="5383"/>
                  <a:pt x="409" y="5399"/>
                  <a:pt x="433" y="5433"/>
                </a:cubicBezTo>
                <a:cubicBezTo>
                  <a:pt x="443" y="5448"/>
                  <a:pt x="450" y="5459"/>
                  <a:pt x="451" y="5461"/>
                </a:cubicBezTo>
                <a:cubicBezTo>
                  <a:pt x="451" y="5464"/>
                  <a:pt x="455" y="5479"/>
                  <a:pt x="459" y="5492"/>
                </a:cubicBezTo>
                <a:cubicBezTo>
                  <a:pt x="463" y="5506"/>
                  <a:pt x="467" y="5528"/>
                  <a:pt x="469" y="5540"/>
                </a:cubicBezTo>
                <a:cubicBezTo>
                  <a:pt x="471" y="5552"/>
                  <a:pt x="473" y="5565"/>
                  <a:pt x="474" y="5568"/>
                </a:cubicBezTo>
                <a:cubicBezTo>
                  <a:pt x="475" y="5572"/>
                  <a:pt x="478" y="5582"/>
                  <a:pt x="480" y="5592"/>
                </a:cubicBezTo>
                <a:cubicBezTo>
                  <a:pt x="483" y="5602"/>
                  <a:pt x="490" y="5624"/>
                  <a:pt x="496" y="5641"/>
                </a:cubicBezTo>
                <a:cubicBezTo>
                  <a:pt x="516" y="5698"/>
                  <a:pt x="518" y="5713"/>
                  <a:pt x="517" y="5774"/>
                </a:cubicBezTo>
                <a:cubicBezTo>
                  <a:pt x="516" y="5788"/>
                  <a:pt x="518" y="5812"/>
                  <a:pt x="521" y="5828"/>
                </a:cubicBezTo>
                <a:cubicBezTo>
                  <a:pt x="527" y="5858"/>
                  <a:pt x="548" y="5916"/>
                  <a:pt x="563" y="5941"/>
                </a:cubicBezTo>
                <a:cubicBezTo>
                  <a:pt x="574" y="5960"/>
                  <a:pt x="582" y="5983"/>
                  <a:pt x="583" y="5998"/>
                </a:cubicBezTo>
                <a:cubicBezTo>
                  <a:pt x="583" y="6005"/>
                  <a:pt x="581" y="6019"/>
                  <a:pt x="577" y="6029"/>
                </a:cubicBezTo>
                <a:cubicBezTo>
                  <a:pt x="574" y="6039"/>
                  <a:pt x="570" y="6053"/>
                  <a:pt x="570" y="6059"/>
                </a:cubicBezTo>
                <a:cubicBezTo>
                  <a:pt x="566" y="6084"/>
                  <a:pt x="535" y="6164"/>
                  <a:pt x="518" y="6191"/>
                </a:cubicBezTo>
                <a:cubicBezTo>
                  <a:pt x="508" y="6207"/>
                  <a:pt x="501" y="6211"/>
                  <a:pt x="451" y="6234"/>
                </a:cubicBezTo>
                <a:cubicBezTo>
                  <a:pt x="373" y="6269"/>
                  <a:pt x="270" y="6308"/>
                  <a:pt x="195" y="6331"/>
                </a:cubicBezTo>
                <a:cubicBezTo>
                  <a:pt x="144" y="6346"/>
                  <a:pt x="131" y="6349"/>
                  <a:pt x="76" y="6361"/>
                </a:cubicBezTo>
                <a:cubicBezTo>
                  <a:pt x="27" y="6371"/>
                  <a:pt x="6" y="6379"/>
                  <a:pt x="1" y="6390"/>
                </a:cubicBezTo>
                <a:cubicBezTo>
                  <a:pt x="-1" y="6394"/>
                  <a:pt x="0" y="6398"/>
                  <a:pt x="2" y="6402"/>
                </a:cubicBezTo>
                <a:cubicBezTo>
                  <a:pt x="4" y="6405"/>
                  <a:pt x="7" y="6408"/>
                  <a:pt x="11" y="6408"/>
                </a:cubicBezTo>
                <a:lnTo>
                  <a:pt x="11" y="6408"/>
                </a:lnTo>
                <a:cubicBezTo>
                  <a:pt x="15" y="6408"/>
                  <a:pt x="19" y="6405"/>
                  <a:pt x="22" y="6402"/>
                </a:cubicBezTo>
                <a:cubicBezTo>
                  <a:pt x="27" y="6395"/>
                  <a:pt x="43" y="6390"/>
                  <a:pt x="95" y="6380"/>
                </a:cubicBezTo>
                <a:cubicBezTo>
                  <a:pt x="201" y="6358"/>
                  <a:pt x="337" y="6310"/>
                  <a:pt x="469" y="6250"/>
                </a:cubicBezTo>
                <a:cubicBezTo>
                  <a:pt x="492" y="6239"/>
                  <a:pt x="510" y="6231"/>
                  <a:pt x="512" y="6231"/>
                </a:cubicBezTo>
                <a:cubicBezTo>
                  <a:pt x="514" y="6230"/>
                  <a:pt x="517" y="6229"/>
                  <a:pt x="518" y="6227"/>
                </a:cubicBezTo>
                <a:cubicBezTo>
                  <a:pt x="519" y="6226"/>
                  <a:pt x="526" y="6223"/>
                  <a:pt x="534" y="6219"/>
                </a:cubicBezTo>
                <a:cubicBezTo>
                  <a:pt x="667" y="6152"/>
                  <a:pt x="801" y="6048"/>
                  <a:pt x="868" y="5959"/>
                </a:cubicBezTo>
                <a:cubicBezTo>
                  <a:pt x="883" y="5938"/>
                  <a:pt x="896" y="5917"/>
                  <a:pt x="916" y="5882"/>
                </a:cubicBezTo>
                <a:cubicBezTo>
                  <a:pt x="937" y="5844"/>
                  <a:pt x="943" y="5836"/>
                  <a:pt x="972" y="5811"/>
                </a:cubicBezTo>
                <a:cubicBezTo>
                  <a:pt x="1000" y="5787"/>
                  <a:pt x="1014" y="5779"/>
                  <a:pt x="1039" y="5772"/>
                </a:cubicBezTo>
                <a:cubicBezTo>
                  <a:pt x="1082" y="5762"/>
                  <a:pt x="1106" y="5759"/>
                  <a:pt x="1211" y="5748"/>
                </a:cubicBezTo>
                <a:cubicBezTo>
                  <a:pt x="1265" y="5743"/>
                  <a:pt x="1298" y="5737"/>
                  <a:pt x="1336" y="5726"/>
                </a:cubicBezTo>
                <a:cubicBezTo>
                  <a:pt x="1339" y="5725"/>
                  <a:pt x="1351" y="5721"/>
                  <a:pt x="1362" y="5718"/>
                </a:cubicBezTo>
                <a:cubicBezTo>
                  <a:pt x="1381" y="5713"/>
                  <a:pt x="1408" y="5704"/>
                  <a:pt x="1420" y="5699"/>
                </a:cubicBezTo>
                <a:cubicBezTo>
                  <a:pt x="1426" y="5696"/>
                  <a:pt x="1429" y="5695"/>
                  <a:pt x="1438" y="5693"/>
                </a:cubicBezTo>
                <a:cubicBezTo>
                  <a:pt x="1442" y="5692"/>
                  <a:pt x="1450" y="5689"/>
                  <a:pt x="1454" y="5687"/>
                </a:cubicBezTo>
                <a:cubicBezTo>
                  <a:pt x="1459" y="5685"/>
                  <a:pt x="1465" y="5682"/>
                  <a:pt x="1467" y="5682"/>
                </a:cubicBezTo>
                <a:cubicBezTo>
                  <a:pt x="1483" y="5678"/>
                  <a:pt x="1546" y="5650"/>
                  <a:pt x="1567" y="5638"/>
                </a:cubicBezTo>
                <a:cubicBezTo>
                  <a:pt x="1606" y="5616"/>
                  <a:pt x="1624" y="5600"/>
                  <a:pt x="1676" y="5538"/>
                </a:cubicBezTo>
                <a:cubicBezTo>
                  <a:pt x="1744" y="5455"/>
                  <a:pt x="1766" y="5424"/>
                  <a:pt x="1785" y="5382"/>
                </a:cubicBezTo>
                <a:cubicBezTo>
                  <a:pt x="1803" y="5344"/>
                  <a:pt x="1810" y="5332"/>
                  <a:pt x="1835" y="5304"/>
                </a:cubicBezTo>
                <a:cubicBezTo>
                  <a:pt x="1881" y="5252"/>
                  <a:pt x="1928" y="5221"/>
                  <a:pt x="2008" y="5187"/>
                </a:cubicBezTo>
                <a:cubicBezTo>
                  <a:pt x="2061" y="5165"/>
                  <a:pt x="2065" y="5159"/>
                  <a:pt x="2064" y="5153"/>
                </a:cubicBezTo>
                <a:cubicBezTo>
                  <a:pt x="2063" y="5150"/>
                  <a:pt x="2059" y="5148"/>
                  <a:pt x="2055" y="5148"/>
                </a:cubicBezTo>
                <a:cubicBezTo>
                  <a:pt x="2052" y="5148"/>
                  <a:pt x="2036" y="5148"/>
                  <a:pt x="2018" y="5148"/>
                </a:cubicBezTo>
                <a:cubicBezTo>
                  <a:pt x="2001" y="5148"/>
                  <a:pt x="1983" y="5147"/>
                  <a:pt x="1979" y="5147"/>
                </a:cubicBezTo>
                <a:cubicBezTo>
                  <a:pt x="1975" y="5146"/>
                  <a:pt x="1963" y="5146"/>
                  <a:pt x="1952" y="5145"/>
                </a:cubicBezTo>
                <a:cubicBezTo>
                  <a:pt x="1942" y="5145"/>
                  <a:pt x="1927" y="5144"/>
                  <a:pt x="1919" y="5143"/>
                </a:cubicBezTo>
                <a:cubicBezTo>
                  <a:pt x="1912" y="5142"/>
                  <a:pt x="1891" y="5140"/>
                  <a:pt x="1874" y="5138"/>
                </a:cubicBezTo>
                <a:cubicBezTo>
                  <a:pt x="1857" y="5136"/>
                  <a:pt x="1834" y="5134"/>
                  <a:pt x="1824" y="5132"/>
                </a:cubicBezTo>
                <a:cubicBezTo>
                  <a:pt x="1793" y="5127"/>
                  <a:pt x="1725" y="5124"/>
                  <a:pt x="1704" y="5127"/>
                </a:cubicBezTo>
                <a:cubicBezTo>
                  <a:pt x="1645" y="5136"/>
                  <a:pt x="1593" y="5167"/>
                  <a:pt x="1542" y="5225"/>
                </a:cubicBezTo>
                <a:cubicBezTo>
                  <a:pt x="1516" y="5255"/>
                  <a:pt x="1482" y="5296"/>
                  <a:pt x="1468" y="5314"/>
                </a:cubicBezTo>
                <a:cubicBezTo>
                  <a:pt x="1463" y="5321"/>
                  <a:pt x="1451" y="5335"/>
                  <a:pt x="1442" y="5346"/>
                </a:cubicBezTo>
                <a:cubicBezTo>
                  <a:pt x="1417" y="5376"/>
                  <a:pt x="1398" y="5402"/>
                  <a:pt x="1380" y="5428"/>
                </a:cubicBezTo>
                <a:cubicBezTo>
                  <a:pt x="1359" y="5460"/>
                  <a:pt x="1341" y="5483"/>
                  <a:pt x="1327" y="5499"/>
                </a:cubicBezTo>
                <a:cubicBezTo>
                  <a:pt x="1320" y="5506"/>
                  <a:pt x="1313" y="5513"/>
                  <a:pt x="1311" y="5515"/>
                </a:cubicBezTo>
                <a:cubicBezTo>
                  <a:pt x="1309" y="5517"/>
                  <a:pt x="1282" y="5542"/>
                  <a:pt x="1264" y="5558"/>
                </a:cubicBezTo>
                <a:cubicBezTo>
                  <a:pt x="1258" y="5564"/>
                  <a:pt x="1162" y="5631"/>
                  <a:pt x="1148" y="5639"/>
                </a:cubicBezTo>
                <a:cubicBezTo>
                  <a:pt x="1144" y="5641"/>
                  <a:pt x="1140" y="5645"/>
                  <a:pt x="1137" y="5647"/>
                </a:cubicBezTo>
                <a:cubicBezTo>
                  <a:pt x="1136" y="5649"/>
                  <a:pt x="1129" y="5655"/>
                  <a:pt x="1121" y="5660"/>
                </a:cubicBezTo>
                <a:cubicBezTo>
                  <a:pt x="1114" y="5666"/>
                  <a:pt x="1095" y="5684"/>
                  <a:pt x="1080" y="5701"/>
                </a:cubicBezTo>
                <a:cubicBezTo>
                  <a:pt x="1065" y="5719"/>
                  <a:pt x="1054" y="5730"/>
                  <a:pt x="1052" y="5732"/>
                </a:cubicBezTo>
                <a:cubicBezTo>
                  <a:pt x="1048" y="5733"/>
                  <a:pt x="1038" y="5741"/>
                  <a:pt x="1035" y="5744"/>
                </a:cubicBezTo>
                <a:cubicBezTo>
                  <a:pt x="1029" y="5750"/>
                  <a:pt x="1017" y="5757"/>
                  <a:pt x="1010" y="5760"/>
                </a:cubicBezTo>
                <a:cubicBezTo>
                  <a:pt x="992" y="5766"/>
                  <a:pt x="978" y="5775"/>
                  <a:pt x="962" y="5789"/>
                </a:cubicBezTo>
                <a:cubicBezTo>
                  <a:pt x="958" y="5793"/>
                  <a:pt x="955" y="5796"/>
                  <a:pt x="952" y="5798"/>
                </a:cubicBezTo>
                <a:cubicBezTo>
                  <a:pt x="953" y="5796"/>
                  <a:pt x="954" y="5794"/>
                  <a:pt x="956" y="5791"/>
                </a:cubicBezTo>
                <a:cubicBezTo>
                  <a:pt x="965" y="5774"/>
                  <a:pt x="1020" y="5580"/>
                  <a:pt x="1025" y="5546"/>
                </a:cubicBezTo>
                <a:cubicBezTo>
                  <a:pt x="1025" y="5544"/>
                  <a:pt x="1028" y="5530"/>
                  <a:pt x="1032" y="5514"/>
                </a:cubicBezTo>
                <a:cubicBezTo>
                  <a:pt x="1040" y="5478"/>
                  <a:pt x="1041" y="5470"/>
                  <a:pt x="1047" y="5441"/>
                </a:cubicBezTo>
                <a:cubicBezTo>
                  <a:pt x="1049" y="5428"/>
                  <a:pt x="1055" y="5399"/>
                  <a:pt x="1060" y="5376"/>
                </a:cubicBezTo>
                <a:lnTo>
                  <a:pt x="1061" y="5371"/>
                </a:lnTo>
                <a:cubicBezTo>
                  <a:pt x="1066" y="5342"/>
                  <a:pt x="1070" y="5324"/>
                  <a:pt x="1072" y="5315"/>
                </a:cubicBezTo>
                <a:lnTo>
                  <a:pt x="1072" y="5313"/>
                </a:lnTo>
                <a:cubicBezTo>
                  <a:pt x="1080" y="5267"/>
                  <a:pt x="1145" y="5153"/>
                  <a:pt x="1196" y="5096"/>
                </a:cubicBezTo>
                <a:cubicBezTo>
                  <a:pt x="1248" y="5037"/>
                  <a:pt x="1312" y="5005"/>
                  <a:pt x="1450" y="4968"/>
                </a:cubicBezTo>
                <a:cubicBezTo>
                  <a:pt x="1526" y="4947"/>
                  <a:pt x="1543" y="4941"/>
                  <a:pt x="1676" y="4889"/>
                </a:cubicBezTo>
                <a:cubicBezTo>
                  <a:pt x="1759" y="4856"/>
                  <a:pt x="1807" y="4823"/>
                  <a:pt x="1836" y="4780"/>
                </a:cubicBezTo>
                <a:cubicBezTo>
                  <a:pt x="1874" y="4726"/>
                  <a:pt x="1909" y="4681"/>
                  <a:pt x="1949" y="4636"/>
                </a:cubicBezTo>
                <a:cubicBezTo>
                  <a:pt x="2014" y="4561"/>
                  <a:pt x="2042" y="4536"/>
                  <a:pt x="2097" y="4501"/>
                </a:cubicBezTo>
                <a:cubicBezTo>
                  <a:pt x="2135" y="4476"/>
                  <a:pt x="2180" y="4460"/>
                  <a:pt x="2226" y="4456"/>
                </a:cubicBezTo>
                <a:cubicBezTo>
                  <a:pt x="2273" y="4452"/>
                  <a:pt x="2319" y="4458"/>
                  <a:pt x="2359" y="4476"/>
                </a:cubicBezTo>
                <a:cubicBezTo>
                  <a:pt x="2396" y="4491"/>
                  <a:pt x="2453" y="4541"/>
                  <a:pt x="2473" y="4575"/>
                </a:cubicBezTo>
                <a:cubicBezTo>
                  <a:pt x="2480" y="4586"/>
                  <a:pt x="2504" y="4617"/>
                  <a:pt x="2511" y="4617"/>
                </a:cubicBezTo>
                <a:moveTo>
                  <a:pt x="1387" y="4927"/>
                </a:moveTo>
                <a:cubicBezTo>
                  <a:pt x="1389" y="4925"/>
                  <a:pt x="1395" y="4922"/>
                  <a:pt x="1396" y="4918"/>
                </a:cubicBezTo>
                <a:lnTo>
                  <a:pt x="1396" y="4918"/>
                </a:lnTo>
                <a:cubicBezTo>
                  <a:pt x="1401" y="4917"/>
                  <a:pt x="1409" y="4909"/>
                  <a:pt x="1411" y="4907"/>
                </a:cubicBezTo>
                <a:cubicBezTo>
                  <a:pt x="1428" y="4890"/>
                  <a:pt x="1474" y="4852"/>
                  <a:pt x="1503" y="4833"/>
                </a:cubicBezTo>
                <a:cubicBezTo>
                  <a:pt x="1518" y="4823"/>
                  <a:pt x="1553" y="4807"/>
                  <a:pt x="1591" y="4793"/>
                </a:cubicBezTo>
                <a:cubicBezTo>
                  <a:pt x="1601" y="4790"/>
                  <a:pt x="1611" y="4786"/>
                  <a:pt x="1615" y="4784"/>
                </a:cubicBezTo>
                <a:cubicBezTo>
                  <a:pt x="1650" y="4768"/>
                  <a:pt x="1679" y="4754"/>
                  <a:pt x="1692" y="4747"/>
                </a:cubicBezTo>
                <a:cubicBezTo>
                  <a:pt x="1729" y="4728"/>
                  <a:pt x="1756" y="4704"/>
                  <a:pt x="1797" y="4652"/>
                </a:cubicBezTo>
                <a:cubicBezTo>
                  <a:pt x="1808" y="4638"/>
                  <a:pt x="1820" y="4622"/>
                  <a:pt x="1825" y="4617"/>
                </a:cubicBezTo>
                <a:cubicBezTo>
                  <a:pt x="1829" y="4611"/>
                  <a:pt x="1844" y="4593"/>
                  <a:pt x="1857" y="4577"/>
                </a:cubicBezTo>
                <a:cubicBezTo>
                  <a:pt x="1874" y="4556"/>
                  <a:pt x="1887" y="4540"/>
                  <a:pt x="1896" y="4529"/>
                </a:cubicBezTo>
                <a:cubicBezTo>
                  <a:pt x="1909" y="4512"/>
                  <a:pt x="1910" y="4510"/>
                  <a:pt x="1907" y="4507"/>
                </a:cubicBezTo>
                <a:cubicBezTo>
                  <a:pt x="1905" y="4505"/>
                  <a:pt x="1901" y="4507"/>
                  <a:pt x="1898" y="4511"/>
                </a:cubicBezTo>
                <a:cubicBezTo>
                  <a:pt x="1895" y="4513"/>
                  <a:pt x="1892" y="4518"/>
                  <a:pt x="1887" y="4523"/>
                </a:cubicBezTo>
                <a:cubicBezTo>
                  <a:pt x="1877" y="4534"/>
                  <a:pt x="1863" y="4550"/>
                  <a:pt x="1844" y="4572"/>
                </a:cubicBezTo>
                <a:cubicBezTo>
                  <a:pt x="1810" y="4610"/>
                  <a:pt x="1772" y="4651"/>
                  <a:pt x="1760" y="4664"/>
                </a:cubicBezTo>
                <a:cubicBezTo>
                  <a:pt x="1749" y="4674"/>
                  <a:pt x="1736" y="4687"/>
                  <a:pt x="1734" y="4690"/>
                </a:cubicBezTo>
                <a:cubicBezTo>
                  <a:pt x="1722" y="4706"/>
                  <a:pt x="1641" y="4749"/>
                  <a:pt x="1576" y="4774"/>
                </a:cubicBezTo>
                <a:cubicBezTo>
                  <a:pt x="1550" y="4784"/>
                  <a:pt x="1507" y="4805"/>
                  <a:pt x="1490" y="4815"/>
                </a:cubicBezTo>
                <a:cubicBezTo>
                  <a:pt x="1471" y="4827"/>
                  <a:pt x="1436" y="4854"/>
                  <a:pt x="1419" y="4870"/>
                </a:cubicBezTo>
                <a:cubicBezTo>
                  <a:pt x="1411" y="4877"/>
                  <a:pt x="1395" y="4891"/>
                  <a:pt x="1382" y="4900"/>
                </a:cubicBezTo>
                <a:cubicBezTo>
                  <a:pt x="1370" y="4910"/>
                  <a:pt x="1354" y="4922"/>
                  <a:pt x="1348" y="4926"/>
                </a:cubicBezTo>
                <a:cubicBezTo>
                  <a:pt x="1345" y="4929"/>
                  <a:pt x="1342" y="4931"/>
                  <a:pt x="1339" y="4933"/>
                </a:cubicBezTo>
                <a:cubicBezTo>
                  <a:pt x="1342" y="4927"/>
                  <a:pt x="1344" y="4924"/>
                  <a:pt x="1344" y="4923"/>
                </a:cubicBezTo>
                <a:cubicBezTo>
                  <a:pt x="1347" y="4921"/>
                  <a:pt x="1353" y="4906"/>
                  <a:pt x="1355" y="4902"/>
                </a:cubicBezTo>
                <a:cubicBezTo>
                  <a:pt x="1363" y="4883"/>
                  <a:pt x="1390" y="4842"/>
                  <a:pt x="1402" y="4831"/>
                </a:cubicBezTo>
                <a:cubicBezTo>
                  <a:pt x="1418" y="4816"/>
                  <a:pt x="1444" y="4797"/>
                  <a:pt x="1467" y="4784"/>
                </a:cubicBezTo>
                <a:cubicBezTo>
                  <a:pt x="1529" y="4748"/>
                  <a:pt x="1661" y="4660"/>
                  <a:pt x="1676" y="4643"/>
                </a:cubicBezTo>
                <a:cubicBezTo>
                  <a:pt x="1701" y="4617"/>
                  <a:pt x="1758" y="4540"/>
                  <a:pt x="1797" y="4479"/>
                </a:cubicBezTo>
                <a:cubicBezTo>
                  <a:pt x="1811" y="4457"/>
                  <a:pt x="1853" y="4407"/>
                  <a:pt x="1866" y="4397"/>
                </a:cubicBezTo>
                <a:cubicBezTo>
                  <a:pt x="1889" y="4378"/>
                  <a:pt x="1912" y="4364"/>
                  <a:pt x="1938" y="4354"/>
                </a:cubicBezTo>
                <a:cubicBezTo>
                  <a:pt x="1966" y="4343"/>
                  <a:pt x="1986" y="4341"/>
                  <a:pt x="2024" y="4349"/>
                </a:cubicBezTo>
                <a:lnTo>
                  <a:pt x="2024" y="4349"/>
                </a:lnTo>
                <a:cubicBezTo>
                  <a:pt x="2035" y="4351"/>
                  <a:pt x="2054" y="4356"/>
                  <a:pt x="2065" y="4358"/>
                </a:cubicBezTo>
                <a:cubicBezTo>
                  <a:pt x="2076" y="4361"/>
                  <a:pt x="2103" y="4368"/>
                  <a:pt x="2126" y="4373"/>
                </a:cubicBezTo>
                <a:lnTo>
                  <a:pt x="2127" y="4374"/>
                </a:lnTo>
                <a:cubicBezTo>
                  <a:pt x="2164" y="4382"/>
                  <a:pt x="2192" y="4391"/>
                  <a:pt x="2213" y="4398"/>
                </a:cubicBezTo>
                <a:lnTo>
                  <a:pt x="2214" y="4399"/>
                </a:lnTo>
                <a:cubicBezTo>
                  <a:pt x="2224" y="4402"/>
                  <a:pt x="2243" y="4409"/>
                  <a:pt x="2257" y="4413"/>
                </a:cubicBezTo>
                <a:cubicBezTo>
                  <a:pt x="2282" y="4421"/>
                  <a:pt x="2299" y="4428"/>
                  <a:pt x="2319" y="4438"/>
                </a:cubicBezTo>
                <a:cubicBezTo>
                  <a:pt x="2298" y="4433"/>
                  <a:pt x="2276" y="4430"/>
                  <a:pt x="2242" y="4430"/>
                </a:cubicBezTo>
                <a:cubicBezTo>
                  <a:pt x="2203" y="4430"/>
                  <a:pt x="2140" y="4447"/>
                  <a:pt x="2100" y="4470"/>
                </a:cubicBezTo>
                <a:cubicBezTo>
                  <a:pt x="2078" y="4482"/>
                  <a:pt x="2032" y="4515"/>
                  <a:pt x="2014" y="4532"/>
                </a:cubicBezTo>
                <a:cubicBezTo>
                  <a:pt x="1989" y="4555"/>
                  <a:pt x="1956" y="4590"/>
                  <a:pt x="1922" y="4630"/>
                </a:cubicBezTo>
                <a:cubicBezTo>
                  <a:pt x="1883" y="4675"/>
                  <a:pt x="1865" y="4698"/>
                  <a:pt x="1821" y="4761"/>
                </a:cubicBezTo>
                <a:cubicBezTo>
                  <a:pt x="1792" y="4802"/>
                  <a:pt x="1758" y="4829"/>
                  <a:pt x="1707" y="4851"/>
                </a:cubicBezTo>
                <a:cubicBezTo>
                  <a:pt x="1611" y="4892"/>
                  <a:pt x="1527" y="4923"/>
                  <a:pt x="1462" y="4940"/>
                </a:cubicBezTo>
                <a:cubicBezTo>
                  <a:pt x="1393" y="4958"/>
                  <a:pt x="1361" y="4969"/>
                  <a:pt x="1322" y="4984"/>
                </a:cubicBezTo>
                <a:cubicBezTo>
                  <a:pt x="1316" y="4986"/>
                  <a:pt x="1311" y="4988"/>
                  <a:pt x="1307" y="4990"/>
                </a:cubicBezTo>
                <a:cubicBezTo>
                  <a:pt x="1311" y="4987"/>
                  <a:pt x="1315" y="4983"/>
                  <a:pt x="1320" y="4979"/>
                </a:cubicBezTo>
                <a:cubicBezTo>
                  <a:pt x="1334" y="4968"/>
                  <a:pt x="1353" y="4953"/>
                  <a:pt x="1362" y="4945"/>
                </a:cubicBezTo>
                <a:cubicBezTo>
                  <a:pt x="1372" y="4937"/>
                  <a:pt x="1383" y="4929"/>
                  <a:pt x="1387" y="4927"/>
                </a:cubicBezTo>
                <a:moveTo>
                  <a:pt x="2117" y="4348"/>
                </a:moveTo>
                <a:cubicBezTo>
                  <a:pt x="2105" y="4345"/>
                  <a:pt x="2080" y="4339"/>
                  <a:pt x="2062" y="4335"/>
                </a:cubicBezTo>
                <a:cubicBezTo>
                  <a:pt x="2056" y="4333"/>
                  <a:pt x="2050" y="4332"/>
                  <a:pt x="2045" y="4330"/>
                </a:cubicBezTo>
                <a:cubicBezTo>
                  <a:pt x="2067" y="4329"/>
                  <a:pt x="2105" y="4328"/>
                  <a:pt x="2123" y="4328"/>
                </a:cubicBezTo>
                <a:cubicBezTo>
                  <a:pt x="2181" y="4331"/>
                  <a:pt x="2226" y="4339"/>
                  <a:pt x="2273" y="4355"/>
                </a:cubicBezTo>
                <a:cubicBezTo>
                  <a:pt x="2338" y="4377"/>
                  <a:pt x="2373" y="4395"/>
                  <a:pt x="2416" y="4431"/>
                </a:cubicBezTo>
                <a:cubicBezTo>
                  <a:pt x="2443" y="4453"/>
                  <a:pt x="2467" y="4478"/>
                  <a:pt x="2469" y="4483"/>
                </a:cubicBezTo>
                <a:cubicBezTo>
                  <a:pt x="2469" y="4485"/>
                  <a:pt x="2470" y="4487"/>
                  <a:pt x="2471" y="4489"/>
                </a:cubicBezTo>
                <a:cubicBezTo>
                  <a:pt x="2472" y="4489"/>
                  <a:pt x="2473" y="4490"/>
                  <a:pt x="2474" y="4490"/>
                </a:cubicBezTo>
                <a:cubicBezTo>
                  <a:pt x="2477" y="4494"/>
                  <a:pt x="2486" y="4518"/>
                  <a:pt x="2489" y="4542"/>
                </a:cubicBezTo>
                <a:lnTo>
                  <a:pt x="2490" y="4553"/>
                </a:lnTo>
                <a:lnTo>
                  <a:pt x="2489" y="4551"/>
                </a:lnTo>
                <a:cubicBezTo>
                  <a:pt x="2458" y="4511"/>
                  <a:pt x="2420" y="4477"/>
                  <a:pt x="2370" y="4444"/>
                </a:cubicBezTo>
                <a:cubicBezTo>
                  <a:pt x="2325" y="4415"/>
                  <a:pt x="2306" y="4406"/>
                  <a:pt x="2258" y="4390"/>
                </a:cubicBezTo>
                <a:cubicBezTo>
                  <a:pt x="2242" y="4385"/>
                  <a:pt x="2219" y="4377"/>
                  <a:pt x="2206" y="4372"/>
                </a:cubicBezTo>
                <a:cubicBezTo>
                  <a:pt x="2193" y="4367"/>
                  <a:pt x="2173" y="4361"/>
                  <a:pt x="2161" y="4358"/>
                </a:cubicBezTo>
                <a:cubicBezTo>
                  <a:pt x="2149" y="4356"/>
                  <a:pt x="2130" y="4351"/>
                  <a:pt x="2117" y="4348"/>
                </a:cubicBezTo>
                <a:moveTo>
                  <a:pt x="1858" y="4046"/>
                </a:moveTo>
                <a:cubicBezTo>
                  <a:pt x="1858" y="4049"/>
                  <a:pt x="1849" y="4058"/>
                  <a:pt x="1827" y="4065"/>
                </a:cubicBezTo>
                <a:cubicBezTo>
                  <a:pt x="1825" y="4066"/>
                  <a:pt x="1823" y="4067"/>
                  <a:pt x="1820" y="4068"/>
                </a:cubicBezTo>
                <a:cubicBezTo>
                  <a:pt x="1823" y="4065"/>
                  <a:pt x="1825" y="4063"/>
                  <a:pt x="1829" y="4060"/>
                </a:cubicBezTo>
                <a:cubicBezTo>
                  <a:pt x="1841" y="4049"/>
                  <a:pt x="1851" y="4044"/>
                  <a:pt x="1856" y="4044"/>
                </a:cubicBezTo>
                <a:lnTo>
                  <a:pt x="1857" y="4045"/>
                </a:lnTo>
                <a:cubicBezTo>
                  <a:pt x="1857" y="4045"/>
                  <a:pt x="1858" y="4045"/>
                  <a:pt x="1858" y="4046"/>
                </a:cubicBezTo>
                <a:moveTo>
                  <a:pt x="2699" y="2816"/>
                </a:moveTo>
                <a:cubicBezTo>
                  <a:pt x="2696" y="2814"/>
                  <a:pt x="2688" y="2809"/>
                  <a:pt x="2683" y="2805"/>
                </a:cubicBezTo>
                <a:cubicBezTo>
                  <a:pt x="2682" y="2804"/>
                  <a:pt x="2679" y="2802"/>
                  <a:pt x="2677" y="2805"/>
                </a:cubicBezTo>
                <a:cubicBezTo>
                  <a:pt x="2674" y="2808"/>
                  <a:pt x="2677" y="2810"/>
                  <a:pt x="2681" y="2815"/>
                </a:cubicBezTo>
                <a:cubicBezTo>
                  <a:pt x="2684" y="2819"/>
                  <a:pt x="2689" y="2823"/>
                  <a:pt x="2694" y="2829"/>
                </a:cubicBezTo>
                <a:cubicBezTo>
                  <a:pt x="2707" y="2842"/>
                  <a:pt x="2724" y="2862"/>
                  <a:pt x="2730" y="2871"/>
                </a:cubicBezTo>
                <a:cubicBezTo>
                  <a:pt x="2743" y="2890"/>
                  <a:pt x="2780" y="2936"/>
                  <a:pt x="2795" y="2951"/>
                </a:cubicBezTo>
                <a:cubicBezTo>
                  <a:pt x="2800" y="2956"/>
                  <a:pt x="2808" y="2964"/>
                  <a:pt x="2813" y="2970"/>
                </a:cubicBezTo>
                <a:cubicBezTo>
                  <a:pt x="2817" y="2975"/>
                  <a:pt x="2824" y="2983"/>
                  <a:pt x="2828" y="2987"/>
                </a:cubicBezTo>
                <a:cubicBezTo>
                  <a:pt x="2832" y="2991"/>
                  <a:pt x="2844" y="3004"/>
                  <a:pt x="2854" y="3016"/>
                </a:cubicBezTo>
                <a:cubicBezTo>
                  <a:pt x="2859" y="3022"/>
                  <a:pt x="2863" y="3026"/>
                  <a:pt x="2865" y="3029"/>
                </a:cubicBezTo>
                <a:cubicBezTo>
                  <a:pt x="2857" y="3028"/>
                  <a:pt x="2842" y="3025"/>
                  <a:pt x="2829" y="3024"/>
                </a:cubicBezTo>
                <a:cubicBezTo>
                  <a:pt x="2764" y="3014"/>
                  <a:pt x="2739" y="3004"/>
                  <a:pt x="2674" y="2958"/>
                </a:cubicBezTo>
                <a:cubicBezTo>
                  <a:pt x="2629" y="2926"/>
                  <a:pt x="2601" y="2901"/>
                  <a:pt x="2562" y="2860"/>
                </a:cubicBezTo>
                <a:cubicBezTo>
                  <a:pt x="2529" y="2823"/>
                  <a:pt x="2491" y="2787"/>
                  <a:pt x="2457" y="2760"/>
                </a:cubicBezTo>
                <a:cubicBezTo>
                  <a:pt x="2413" y="2725"/>
                  <a:pt x="2394" y="2718"/>
                  <a:pt x="2386" y="2718"/>
                </a:cubicBezTo>
                <a:cubicBezTo>
                  <a:pt x="2396" y="2714"/>
                  <a:pt x="2418" y="2706"/>
                  <a:pt x="2468" y="2691"/>
                </a:cubicBezTo>
                <a:cubicBezTo>
                  <a:pt x="2470" y="2690"/>
                  <a:pt x="2489" y="2689"/>
                  <a:pt x="2518" y="2688"/>
                </a:cubicBezTo>
                <a:cubicBezTo>
                  <a:pt x="2550" y="2687"/>
                  <a:pt x="2569" y="2688"/>
                  <a:pt x="2586" y="2691"/>
                </a:cubicBezTo>
                <a:cubicBezTo>
                  <a:pt x="2639" y="2701"/>
                  <a:pt x="2716" y="2750"/>
                  <a:pt x="2758" y="2799"/>
                </a:cubicBezTo>
                <a:cubicBezTo>
                  <a:pt x="2771" y="2814"/>
                  <a:pt x="2788" y="2837"/>
                  <a:pt x="2796" y="2849"/>
                </a:cubicBezTo>
                <a:cubicBezTo>
                  <a:pt x="2804" y="2862"/>
                  <a:pt x="2821" y="2887"/>
                  <a:pt x="2833" y="2906"/>
                </a:cubicBezTo>
                <a:cubicBezTo>
                  <a:pt x="2845" y="2924"/>
                  <a:pt x="2860" y="2951"/>
                  <a:pt x="2867" y="2966"/>
                </a:cubicBezTo>
                <a:cubicBezTo>
                  <a:pt x="2879" y="2992"/>
                  <a:pt x="2888" y="3015"/>
                  <a:pt x="2893" y="3028"/>
                </a:cubicBezTo>
                <a:cubicBezTo>
                  <a:pt x="2892" y="3028"/>
                  <a:pt x="2892" y="3027"/>
                  <a:pt x="2891" y="3027"/>
                </a:cubicBezTo>
                <a:cubicBezTo>
                  <a:pt x="2879" y="3012"/>
                  <a:pt x="2829" y="2955"/>
                  <a:pt x="2815" y="2940"/>
                </a:cubicBezTo>
                <a:cubicBezTo>
                  <a:pt x="2809" y="2934"/>
                  <a:pt x="2800" y="2925"/>
                  <a:pt x="2794" y="2919"/>
                </a:cubicBezTo>
                <a:cubicBezTo>
                  <a:pt x="2789" y="2914"/>
                  <a:pt x="2778" y="2900"/>
                  <a:pt x="2769" y="2890"/>
                </a:cubicBezTo>
                <a:cubicBezTo>
                  <a:pt x="2747" y="2863"/>
                  <a:pt x="2708" y="2821"/>
                  <a:pt x="2699" y="2816"/>
                </a:cubicBezTo>
                <a:moveTo>
                  <a:pt x="2080" y="2827"/>
                </a:moveTo>
                <a:cubicBezTo>
                  <a:pt x="2081" y="2826"/>
                  <a:pt x="2084" y="2824"/>
                  <a:pt x="2103" y="2812"/>
                </a:cubicBezTo>
                <a:cubicBezTo>
                  <a:pt x="2154" y="2778"/>
                  <a:pt x="2174" y="2770"/>
                  <a:pt x="2255" y="2750"/>
                </a:cubicBezTo>
                <a:cubicBezTo>
                  <a:pt x="2283" y="2743"/>
                  <a:pt x="2308" y="2737"/>
                  <a:pt x="2310" y="2737"/>
                </a:cubicBezTo>
                <a:cubicBezTo>
                  <a:pt x="2326" y="2732"/>
                  <a:pt x="2355" y="2733"/>
                  <a:pt x="2377" y="2738"/>
                </a:cubicBezTo>
                <a:cubicBezTo>
                  <a:pt x="2402" y="2744"/>
                  <a:pt x="2405" y="2746"/>
                  <a:pt x="2443" y="2777"/>
                </a:cubicBezTo>
                <a:cubicBezTo>
                  <a:pt x="2451" y="2784"/>
                  <a:pt x="2464" y="2795"/>
                  <a:pt x="2471" y="2800"/>
                </a:cubicBezTo>
                <a:lnTo>
                  <a:pt x="2477" y="2805"/>
                </a:lnTo>
                <a:lnTo>
                  <a:pt x="2469" y="2805"/>
                </a:lnTo>
                <a:cubicBezTo>
                  <a:pt x="2448" y="2807"/>
                  <a:pt x="2392" y="2829"/>
                  <a:pt x="2365" y="2847"/>
                </a:cubicBezTo>
                <a:cubicBezTo>
                  <a:pt x="2354" y="2854"/>
                  <a:pt x="2337" y="2867"/>
                  <a:pt x="2328" y="2877"/>
                </a:cubicBezTo>
                <a:cubicBezTo>
                  <a:pt x="2290" y="2918"/>
                  <a:pt x="2270" y="2933"/>
                  <a:pt x="2236" y="2944"/>
                </a:cubicBezTo>
                <a:cubicBezTo>
                  <a:pt x="2210" y="2953"/>
                  <a:pt x="2172" y="2964"/>
                  <a:pt x="2145" y="2969"/>
                </a:cubicBezTo>
                <a:cubicBezTo>
                  <a:pt x="2109" y="2975"/>
                  <a:pt x="2058" y="2988"/>
                  <a:pt x="2032" y="2997"/>
                </a:cubicBezTo>
                <a:cubicBezTo>
                  <a:pt x="2021" y="3001"/>
                  <a:pt x="2007" y="3005"/>
                  <a:pt x="2001" y="3006"/>
                </a:cubicBezTo>
                <a:cubicBezTo>
                  <a:pt x="1980" y="3011"/>
                  <a:pt x="1939" y="3029"/>
                  <a:pt x="1910" y="3046"/>
                </a:cubicBezTo>
                <a:cubicBezTo>
                  <a:pt x="1918" y="3038"/>
                  <a:pt x="1929" y="3029"/>
                  <a:pt x="1939" y="3023"/>
                </a:cubicBezTo>
                <a:cubicBezTo>
                  <a:pt x="1952" y="3013"/>
                  <a:pt x="1969" y="3001"/>
                  <a:pt x="1976" y="2995"/>
                </a:cubicBezTo>
                <a:cubicBezTo>
                  <a:pt x="1996" y="2980"/>
                  <a:pt x="2045" y="2947"/>
                  <a:pt x="2065" y="2937"/>
                </a:cubicBezTo>
                <a:cubicBezTo>
                  <a:pt x="2075" y="2932"/>
                  <a:pt x="2105" y="2915"/>
                  <a:pt x="2132" y="2899"/>
                </a:cubicBezTo>
                <a:cubicBezTo>
                  <a:pt x="2158" y="2884"/>
                  <a:pt x="2195" y="2865"/>
                  <a:pt x="2213" y="2856"/>
                </a:cubicBezTo>
                <a:cubicBezTo>
                  <a:pt x="2239" y="2844"/>
                  <a:pt x="2259" y="2834"/>
                  <a:pt x="2272" y="2827"/>
                </a:cubicBezTo>
                <a:cubicBezTo>
                  <a:pt x="2279" y="2823"/>
                  <a:pt x="2284" y="2821"/>
                  <a:pt x="2288" y="2819"/>
                </a:cubicBezTo>
                <a:cubicBezTo>
                  <a:pt x="2292" y="2816"/>
                  <a:pt x="2295" y="2814"/>
                  <a:pt x="2294" y="2811"/>
                </a:cubicBezTo>
                <a:cubicBezTo>
                  <a:pt x="2294" y="2809"/>
                  <a:pt x="2292" y="2808"/>
                  <a:pt x="2291" y="2808"/>
                </a:cubicBezTo>
                <a:cubicBezTo>
                  <a:pt x="2289" y="2808"/>
                  <a:pt x="2288" y="2809"/>
                  <a:pt x="2288" y="2809"/>
                </a:cubicBezTo>
                <a:cubicBezTo>
                  <a:pt x="2216" y="2828"/>
                  <a:pt x="2062" y="2906"/>
                  <a:pt x="1983" y="2963"/>
                </a:cubicBezTo>
                <a:cubicBezTo>
                  <a:pt x="1968" y="2974"/>
                  <a:pt x="1945" y="2991"/>
                  <a:pt x="1930" y="3001"/>
                </a:cubicBezTo>
                <a:cubicBezTo>
                  <a:pt x="1922" y="3007"/>
                  <a:pt x="1913" y="3014"/>
                  <a:pt x="1906" y="3019"/>
                </a:cubicBezTo>
                <a:cubicBezTo>
                  <a:pt x="1910" y="3013"/>
                  <a:pt x="1915" y="3006"/>
                  <a:pt x="1917" y="3004"/>
                </a:cubicBezTo>
                <a:cubicBezTo>
                  <a:pt x="1918" y="3002"/>
                  <a:pt x="1926" y="2991"/>
                  <a:pt x="1931" y="2984"/>
                </a:cubicBezTo>
                <a:cubicBezTo>
                  <a:pt x="1953" y="2954"/>
                  <a:pt x="2006" y="2893"/>
                  <a:pt x="2039" y="2861"/>
                </a:cubicBezTo>
                <a:cubicBezTo>
                  <a:pt x="2050" y="2850"/>
                  <a:pt x="2077" y="2828"/>
                  <a:pt x="2080" y="2827"/>
                </a:cubicBezTo>
                <a:moveTo>
                  <a:pt x="1709" y="2894"/>
                </a:moveTo>
                <a:cubicBezTo>
                  <a:pt x="1711" y="2886"/>
                  <a:pt x="1720" y="2864"/>
                  <a:pt x="1727" y="2857"/>
                </a:cubicBezTo>
                <a:cubicBezTo>
                  <a:pt x="1732" y="2850"/>
                  <a:pt x="1737" y="2848"/>
                  <a:pt x="1739" y="2848"/>
                </a:cubicBezTo>
                <a:cubicBezTo>
                  <a:pt x="1740" y="2848"/>
                  <a:pt x="1740" y="2848"/>
                  <a:pt x="1740" y="2848"/>
                </a:cubicBezTo>
                <a:cubicBezTo>
                  <a:pt x="1742" y="2849"/>
                  <a:pt x="1743" y="2851"/>
                  <a:pt x="1743" y="2853"/>
                </a:cubicBezTo>
                <a:lnTo>
                  <a:pt x="1743" y="2853"/>
                </a:lnTo>
                <a:cubicBezTo>
                  <a:pt x="1744" y="2856"/>
                  <a:pt x="1743" y="2862"/>
                  <a:pt x="1741" y="2865"/>
                </a:cubicBezTo>
                <a:cubicBezTo>
                  <a:pt x="1739" y="2871"/>
                  <a:pt x="1718" y="2889"/>
                  <a:pt x="1709" y="2894"/>
                </a:cubicBezTo>
                <a:moveTo>
                  <a:pt x="2161" y="1552"/>
                </a:moveTo>
                <a:lnTo>
                  <a:pt x="2161" y="1552"/>
                </a:lnTo>
                <a:cubicBezTo>
                  <a:pt x="2132" y="1575"/>
                  <a:pt x="2110" y="1614"/>
                  <a:pt x="2099" y="1664"/>
                </a:cubicBezTo>
                <a:cubicBezTo>
                  <a:pt x="2092" y="1694"/>
                  <a:pt x="2086" y="1715"/>
                  <a:pt x="2083" y="1724"/>
                </a:cubicBezTo>
                <a:cubicBezTo>
                  <a:pt x="2076" y="1744"/>
                  <a:pt x="2059" y="1803"/>
                  <a:pt x="2057" y="1816"/>
                </a:cubicBezTo>
                <a:cubicBezTo>
                  <a:pt x="2056" y="1819"/>
                  <a:pt x="2055" y="1830"/>
                  <a:pt x="2053" y="1840"/>
                </a:cubicBezTo>
                <a:cubicBezTo>
                  <a:pt x="2051" y="1850"/>
                  <a:pt x="2049" y="1863"/>
                  <a:pt x="2049" y="1869"/>
                </a:cubicBezTo>
                <a:cubicBezTo>
                  <a:pt x="2047" y="1884"/>
                  <a:pt x="2043" y="1906"/>
                  <a:pt x="2040" y="1915"/>
                </a:cubicBezTo>
                <a:cubicBezTo>
                  <a:pt x="2039" y="1919"/>
                  <a:pt x="2022" y="1951"/>
                  <a:pt x="1999" y="1990"/>
                </a:cubicBezTo>
                <a:cubicBezTo>
                  <a:pt x="1978" y="2027"/>
                  <a:pt x="1954" y="2069"/>
                  <a:pt x="1946" y="2084"/>
                </a:cubicBezTo>
                <a:cubicBezTo>
                  <a:pt x="1933" y="2106"/>
                  <a:pt x="1921" y="2125"/>
                  <a:pt x="1898" y="2160"/>
                </a:cubicBezTo>
                <a:cubicBezTo>
                  <a:pt x="1896" y="2164"/>
                  <a:pt x="1891" y="2171"/>
                  <a:pt x="1888" y="2174"/>
                </a:cubicBezTo>
                <a:cubicBezTo>
                  <a:pt x="1885" y="2178"/>
                  <a:pt x="1879" y="2186"/>
                  <a:pt x="1875" y="2191"/>
                </a:cubicBezTo>
                <a:cubicBezTo>
                  <a:pt x="1865" y="2204"/>
                  <a:pt x="1829" y="2239"/>
                  <a:pt x="1824" y="2242"/>
                </a:cubicBezTo>
                <a:cubicBezTo>
                  <a:pt x="1821" y="2242"/>
                  <a:pt x="1818" y="2245"/>
                  <a:pt x="1818" y="2247"/>
                </a:cubicBezTo>
                <a:cubicBezTo>
                  <a:pt x="1817" y="2248"/>
                  <a:pt x="1816" y="2249"/>
                  <a:pt x="1813" y="2251"/>
                </a:cubicBezTo>
                <a:cubicBezTo>
                  <a:pt x="1809" y="2253"/>
                  <a:pt x="1800" y="2259"/>
                  <a:pt x="1792" y="2265"/>
                </a:cubicBezTo>
                <a:lnTo>
                  <a:pt x="1752" y="2292"/>
                </a:lnTo>
                <a:cubicBezTo>
                  <a:pt x="1726" y="2310"/>
                  <a:pt x="1705" y="2325"/>
                  <a:pt x="1696" y="2332"/>
                </a:cubicBezTo>
                <a:cubicBezTo>
                  <a:pt x="1703" y="2321"/>
                  <a:pt x="1716" y="2300"/>
                  <a:pt x="1735" y="2273"/>
                </a:cubicBezTo>
                <a:cubicBezTo>
                  <a:pt x="1756" y="2240"/>
                  <a:pt x="1798" y="2159"/>
                  <a:pt x="1811" y="2126"/>
                </a:cubicBezTo>
                <a:cubicBezTo>
                  <a:pt x="1827" y="2085"/>
                  <a:pt x="1839" y="2048"/>
                  <a:pt x="1848" y="2006"/>
                </a:cubicBezTo>
                <a:cubicBezTo>
                  <a:pt x="1856" y="1966"/>
                  <a:pt x="1866" y="1941"/>
                  <a:pt x="1892" y="1896"/>
                </a:cubicBezTo>
                <a:cubicBezTo>
                  <a:pt x="1900" y="1882"/>
                  <a:pt x="1912" y="1858"/>
                  <a:pt x="1919" y="1842"/>
                </a:cubicBezTo>
                <a:cubicBezTo>
                  <a:pt x="1931" y="1813"/>
                  <a:pt x="1964" y="1746"/>
                  <a:pt x="1979" y="1718"/>
                </a:cubicBezTo>
                <a:cubicBezTo>
                  <a:pt x="1984" y="1709"/>
                  <a:pt x="1987" y="1704"/>
                  <a:pt x="1988" y="1701"/>
                </a:cubicBezTo>
                <a:cubicBezTo>
                  <a:pt x="1991" y="1696"/>
                  <a:pt x="1993" y="1693"/>
                  <a:pt x="1990" y="1691"/>
                </a:cubicBezTo>
                <a:cubicBezTo>
                  <a:pt x="1989" y="1690"/>
                  <a:pt x="1988" y="1690"/>
                  <a:pt x="1988" y="1690"/>
                </a:cubicBezTo>
                <a:cubicBezTo>
                  <a:pt x="1986" y="1690"/>
                  <a:pt x="1984" y="1692"/>
                  <a:pt x="1983" y="1694"/>
                </a:cubicBezTo>
                <a:cubicBezTo>
                  <a:pt x="1957" y="1724"/>
                  <a:pt x="1934" y="1761"/>
                  <a:pt x="1910" y="1813"/>
                </a:cubicBezTo>
                <a:cubicBezTo>
                  <a:pt x="1898" y="1838"/>
                  <a:pt x="1883" y="1867"/>
                  <a:pt x="1876" y="1878"/>
                </a:cubicBezTo>
                <a:cubicBezTo>
                  <a:pt x="1848" y="1924"/>
                  <a:pt x="1834" y="1960"/>
                  <a:pt x="1824" y="2005"/>
                </a:cubicBezTo>
                <a:cubicBezTo>
                  <a:pt x="1812" y="2063"/>
                  <a:pt x="1793" y="2117"/>
                  <a:pt x="1765" y="2171"/>
                </a:cubicBezTo>
                <a:cubicBezTo>
                  <a:pt x="1757" y="2186"/>
                  <a:pt x="1749" y="2202"/>
                  <a:pt x="1748" y="2207"/>
                </a:cubicBezTo>
                <a:cubicBezTo>
                  <a:pt x="1746" y="2211"/>
                  <a:pt x="1724" y="2246"/>
                  <a:pt x="1705" y="2277"/>
                </a:cubicBezTo>
                <a:cubicBezTo>
                  <a:pt x="1734" y="2221"/>
                  <a:pt x="1744" y="2182"/>
                  <a:pt x="1744" y="2128"/>
                </a:cubicBezTo>
                <a:cubicBezTo>
                  <a:pt x="1744" y="2066"/>
                  <a:pt x="1750" y="2025"/>
                  <a:pt x="1766" y="1972"/>
                </a:cubicBezTo>
                <a:cubicBezTo>
                  <a:pt x="1769" y="1959"/>
                  <a:pt x="1774" y="1944"/>
                  <a:pt x="1774" y="1942"/>
                </a:cubicBezTo>
                <a:cubicBezTo>
                  <a:pt x="1774" y="1941"/>
                  <a:pt x="1776" y="1938"/>
                  <a:pt x="1777" y="1934"/>
                </a:cubicBezTo>
                <a:cubicBezTo>
                  <a:pt x="1779" y="1930"/>
                  <a:pt x="1784" y="1914"/>
                  <a:pt x="1787" y="1901"/>
                </a:cubicBezTo>
                <a:cubicBezTo>
                  <a:pt x="1797" y="1861"/>
                  <a:pt x="1801" y="1847"/>
                  <a:pt x="1823" y="1791"/>
                </a:cubicBezTo>
                <a:cubicBezTo>
                  <a:pt x="1844" y="1736"/>
                  <a:pt x="1898" y="1672"/>
                  <a:pt x="1954" y="1636"/>
                </a:cubicBezTo>
                <a:cubicBezTo>
                  <a:pt x="1969" y="1626"/>
                  <a:pt x="1991" y="1611"/>
                  <a:pt x="2004" y="1602"/>
                </a:cubicBezTo>
                <a:cubicBezTo>
                  <a:pt x="2039" y="1578"/>
                  <a:pt x="2058" y="1567"/>
                  <a:pt x="2073" y="1562"/>
                </a:cubicBezTo>
                <a:cubicBezTo>
                  <a:pt x="2089" y="1558"/>
                  <a:pt x="2128" y="1551"/>
                  <a:pt x="2157" y="1549"/>
                </a:cubicBezTo>
                <a:lnTo>
                  <a:pt x="2165" y="1548"/>
                </a:lnTo>
                <a:lnTo>
                  <a:pt x="2161" y="1552"/>
                </a:lnTo>
                <a:moveTo>
                  <a:pt x="2239" y="1562"/>
                </a:moveTo>
                <a:cubicBezTo>
                  <a:pt x="2248" y="1571"/>
                  <a:pt x="2258" y="1599"/>
                  <a:pt x="2259" y="1619"/>
                </a:cubicBezTo>
                <a:cubicBezTo>
                  <a:pt x="2260" y="1623"/>
                  <a:pt x="2260" y="1626"/>
                  <a:pt x="2260" y="1628"/>
                </a:cubicBezTo>
                <a:cubicBezTo>
                  <a:pt x="2247" y="1614"/>
                  <a:pt x="2223" y="1598"/>
                  <a:pt x="2199" y="1591"/>
                </a:cubicBezTo>
                <a:cubicBezTo>
                  <a:pt x="2191" y="1589"/>
                  <a:pt x="2181" y="1588"/>
                  <a:pt x="2172" y="1588"/>
                </a:cubicBezTo>
                <a:cubicBezTo>
                  <a:pt x="2166" y="1588"/>
                  <a:pt x="2159" y="1588"/>
                  <a:pt x="2155" y="1590"/>
                </a:cubicBezTo>
                <a:cubicBezTo>
                  <a:pt x="2164" y="1580"/>
                  <a:pt x="2185" y="1562"/>
                  <a:pt x="2196" y="1557"/>
                </a:cubicBezTo>
                <a:cubicBezTo>
                  <a:pt x="2213" y="1550"/>
                  <a:pt x="2214" y="1550"/>
                  <a:pt x="2225" y="1554"/>
                </a:cubicBezTo>
                <a:lnTo>
                  <a:pt x="2225" y="1554"/>
                </a:lnTo>
                <a:cubicBezTo>
                  <a:pt x="2230" y="1556"/>
                  <a:pt x="2237" y="1560"/>
                  <a:pt x="2239" y="1562"/>
                </a:cubicBezTo>
                <a:moveTo>
                  <a:pt x="1463" y="1806"/>
                </a:moveTo>
                <a:cubicBezTo>
                  <a:pt x="1464" y="1776"/>
                  <a:pt x="1464" y="1772"/>
                  <a:pt x="1468" y="1748"/>
                </a:cubicBezTo>
                <a:cubicBezTo>
                  <a:pt x="1469" y="1739"/>
                  <a:pt x="1470" y="1727"/>
                  <a:pt x="1471" y="1721"/>
                </a:cubicBezTo>
                <a:cubicBezTo>
                  <a:pt x="1471" y="1714"/>
                  <a:pt x="1472" y="1709"/>
                  <a:pt x="1472" y="1708"/>
                </a:cubicBezTo>
                <a:cubicBezTo>
                  <a:pt x="1474" y="1706"/>
                  <a:pt x="1475" y="1682"/>
                  <a:pt x="1475" y="1672"/>
                </a:cubicBezTo>
                <a:cubicBezTo>
                  <a:pt x="1476" y="1654"/>
                  <a:pt x="1477" y="1633"/>
                  <a:pt x="1479" y="1625"/>
                </a:cubicBezTo>
                <a:cubicBezTo>
                  <a:pt x="1496" y="1542"/>
                  <a:pt x="1497" y="1535"/>
                  <a:pt x="1497" y="1461"/>
                </a:cubicBezTo>
                <a:cubicBezTo>
                  <a:pt x="1497" y="1443"/>
                  <a:pt x="1497" y="1421"/>
                  <a:pt x="1497" y="1412"/>
                </a:cubicBezTo>
                <a:cubicBezTo>
                  <a:pt x="1497" y="1402"/>
                  <a:pt x="1495" y="1360"/>
                  <a:pt x="1493" y="1318"/>
                </a:cubicBezTo>
                <a:cubicBezTo>
                  <a:pt x="1491" y="1277"/>
                  <a:pt x="1490" y="1234"/>
                  <a:pt x="1490" y="1224"/>
                </a:cubicBezTo>
                <a:cubicBezTo>
                  <a:pt x="1491" y="1215"/>
                  <a:pt x="1493" y="1194"/>
                  <a:pt x="1495" y="1178"/>
                </a:cubicBezTo>
                <a:cubicBezTo>
                  <a:pt x="1496" y="1162"/>
                  <a:pt x="1498" y="1135"/>
                  <a:pt x="1499" y="1118"/>
                </a:cubicBezTo>
                <a:cubicBezTo>
                  <a:pt x="1499" y="1100"/>
                  <a:pt x="1501" y="1084"/>
                  <a:pt x="1502" y="1081"/>
                </a:cubicBezTo>
                <a:cubicBezTo>
                  <a:pt x="1503" y="1079"/>
                  <a:pt x="1505" y="1073"/>
                  <a:pt x="1504" y="1069"/>
                </a:cubicBezTo>
                <a:cubicBezTo>
                  <a:pt x="1504" y="1065"/>
                  <a:pt x="1510" y="1033"/>
                  <a:pt x="1522" y="981"/>
                </a:cubicBezTo>
                <a:cubicBezTo>
                  <a:pt x="1525" y="966"/>
                  <a:pt x="1529" y="946"/>
                  <a:pt x="1531" y="937"/>
                </a:cubicBezTo>
                <a:cubicBezTo>
                  <a:pt x="1533" y="928"/>
                  <a:pt x="1538" y="908"/>
                  <a:pt x="1542" y="893"/>
                </a:cubicBezTo>
                <a:cubicBezTo>
                  <a:pt x="1550" y="864"/>
                  <a:pt x="1548" y="862"/>
                  <a:pt x="1547" y="861"/>
                </a:cubicBezTo>
                <a:cubicBezTo>
                  <a:pt x="1546" y="860"/>
                  <a:pt x="1544" y="860"/>
                  <a:pt x="1543" y="860"/>
                </a:cubicBezTo>
                <a:cubicBezTo>
                  <a:pt x="1541" y="861"/>
                  <a:pt x="1538" y="862"/>
                  <a:pt x="1520" y="916"/>
                </a:cubicBezTo>
                <a:cubicBezTo>
                  <a:pt x="1511" y="940"/>
                  <a:pt x="1501" y="972"/>
                  <a:pt x="1500" y="982"/>
                </a:cubicBezTo>
                <a:cubicBezTo>
                  <a:pt x="1499" y="988"/>
                  <a:pt x="1498" y="991"/>
                  <a:pt x="1497" y="992"/>
                </a:cubicBezTo>
                <a:cubicBezTo>
                  <a:pt x="1496" y="993"/>
                  <a:pt x="1495" y="997"/>
                  <a:pt x="1488" y="1030"/>
                </a:cubicBezTo>
                <a:cubicBezTo>
                  <a:pt x="1484" y="1047"/>
                  <a:pt x="1480" y="1069"/>
                  <a:pt x="1479" y="1078"/>
                </a:cubicBezTo>
                <a:cubicBezTo>
                  <a:pt x="1479" y="1083"/>
                  <a:pt x="1478" y="1094"/>
                  <a:pt x="1477" y="1101"/>
                </a:cubicBezTo>
                <a:cubicBezTo>
                  <a:pt x="1476" y="1118"/>
                  <a:pt x="1470" y="1200"/>
                  <a:pt x="1468" y="1222"/>
                </a:cubicBezTo>
                <a:cubicBezTo>
                  <a:pt x="1467" y="1232"/>
                  <a:pt x="1469" y="1276"/>
                  <a:pt x="1471" y="1319"/>
                </a:cubicBezTo>
                <a:cubicBezTo>
                  <a:pt x="1474" y="1365"/>
                  <a:pt x="1475" y="1399"/>
                  <a:pt x="1475" y="1402"/>
                </a:cubicBezTo>
                <a:cubicBezTo>
                  <a:pt x="1474" y="1406"/>
                  <a:pt x="1474" y="1427"/>
                  <a:pt x="1474" y="1446"/>
                </a:cubicBezTo>
                <a:cubicBezTo>
                  <a:pt x="1475" y="1532"/>
                  <a:pt x="1472" y="1569"/>
                  <a:pt x="1461" y="1600"/>
                </a:cubicBezTo>
                <a:cubicBezTo>
                  <a:pt x="1457" y="1613"/>
                  <a:pt x="1452" y="1647"/>
                  <a:pt x="1453" y="1661"/>
                </a:cubicBezTo>
                <a:cubicBezTo>
                  <a:pt x="1453" y="1669"/>
                  <a:pt x="1452" y="1687"/>
                  <a:pt x="1451" y="1700"/>
                </a:cubicBezTo>
                <a:lnTo>
                  <a:pt x="1449" y="1710"/>
                </a:lnTo>
                <a:cubicBezTo>
                  <a:pt x="1442" y="1776"/>
                  <a:pt x="1439" y="1832"/>
                  <a:pt x="1442" y="1878"/>
                </a:cubicBezTo>
                <a:lnTo>
                  <a:pt x="1442" y="1885"/>
                </a:lnTo>
                <a:cubicBezTo>
                  <a:pt x="1443" y="1892"/>
                  <a:pt x="1443" y="1899"/>
                  <a:pt x="1443" y="1905"/>
                </a:cubicBezTo>
                <a:cubicBezTo>
                  <a:pt x="1441" y="1892"/>
                  <a:pt x="1438" y="1877"/>
                  <a:pt x="1437" y="1864"/>
                </a:cubicBezTo>
                <a:cubicBezTo>
                  <a:pt x="1432" y="1832"/>
                  <a:pt x="1424" y="1702"/>
                  <a:pt x="1424" y="1663"/>
                </a:cubicBezTo>
                <a:cubicBezTo>
                  <a:pt x="1425" y="1570"/>
                  <a:pt x="1425" y="1566"/>
                  <a:pt x="1419" y="1550"/>
                </a:cubicBezTo>
                <a:cubicBezTo>
                  <a:pt x="1416" y="1541"/>
                  <a:pt x="1408" y="1519"/>
                  <a:pt x="1402" y="1502"/>
                </a:cubicBezTo>
                <a:cubicBezTo>
                  <a:pt x="1396" y="1484"/>
                  <a:pt x="1387" y="1460"/>
                  <a:pt x="1383" y="1449"/>
                </a:cubicBezTo>
                <a:cubicBezTo>
                  <a:pt x="1379" y="1437"/>
                  <a:pt x="1375" y="1427"/>
                  <a:pt x="1375" y="1426"/>
                </a:cubicBezTo>
                <a:cubicBezTo>
                  <a:pt x="1374" y="1423"/>
                  <a:pt x="1366" y="1404"/>
                  <a:pt x="1361" y="1392"/>
                </a:cubicBezTo>
                <a:cubicBezTo>
                  <a:pt x="1335" y="1326"/>
                  <a:pt x="1333" y="1317"/>
                  <a:pt x="1323" y="1266"/>
                </a:cubicBezTo>
                <a:cubicBezTo>
                  <a:pt x="1318" y="1236"/>
                  <a:pt x="1311" y="1127"/>
                  <a:pt x="1313" y="1087"/>
                </a:cubicBezTo>
                <a:cubicBezTo>
                  <a:pt x="1315" y="1014"/>
                  <a:pt x="1340" y="937"/>
                  <a:pt x="1403" y="813"/>
                </a:cubicBezTo>
                <a:cubicBezTo>
                  <a:pt x="1462" y="698"/>
                  <a:pt x="1481" y="662"/>
                  <a:pt x="1512" y="608"/>
                </a:cubicBezTo>
                <a:cubicBezTo>
                  <a:pt x="1563" y="522"/>
                  <a:pt x="1572" y="504"/>
                  <a:pt x="1608" y="422"/>
                </a:cubicBezTo>
                <a:cubicBezTo>
                  <a:pt x="1642" y="345"/>
                  <a:pt x="1659" y="302"/>
                  <a:pt x="1667" y="275"/>
                </a:cubicBezTo>
                <a:cubicBezTo>
                  <a:pt x="1681" y="226"/>
                  <a:pt x="1702" y="119"/>
                  <a:pt x="1706" y="80"/>
                </a:cubicBezTo>
                <a:cubicBezTo>
                  <a:pt x="1706" y="76"/>
                  <a:pt x="1706" y="73"/>
                  <a:pt x="1707" y="70"/>
                </a:cubicBezTo>
                <a:cubicBezTo>
                  <a:pt x="1708" y="75"/>
                  <a:pt x="1709" y="82"/>
                  <a:pt x="1709" y="90"/>
                </a:cubicBezTo>
                <a:cubicBezTo>
                  <a:pt x="1712" y="108"/>
                  <a:pt x="1715" y="133"/>
                  <a:pt x="1718" y="146"/>
                </a:cubicBezTo>
                <a:cubicBezTo>
                  <a:pt x="1720" y="158"/>
                  <a:pt x="1723" y="175"/>
                  <a:pt x="1724" y="183"/>
                </a:cubicBezTo>
                <a:cubicBezTo>
                  <a:pt x="1726" y="191"/>
                  <a:pt x="1731" y="220"/>
                  <a:pt x="1736" y="245"/>
                </a:cubicBezTo>
                <a:cubicBezTo>
                  <a:pt x="1760" y="376"/>
                  <a:pt x="1771" y="495"/>
                  <a:pt x="1767" y="563"/>
                </a:cubicBezTo>
                <a:cubicBezTo>
                  <a:pt x="1764" y="621"/>
                  <a:pt x="1751" y="686"/>
                  <a:pt x="1730" y="753"/>
                </a:cubicBezTo>
                <a:cubicBezTo>
                  <a:pt x="1716" y="796"/>
                  <a:pt x="1685" y="915"/>
                  <a:pt x="1677" y="952"/>
                </a:cubicBezTo>
                <a:cubicBezTo>
                  <a:pt x="1663" y="1019"/>
                  <a:pt x="1661" y="1048"/>
                  <a:pt x="1667" y="1158"/>
                </a:cubicBezTo>
                <a:cubicBezTo>
                  <a:pt x="1670" y="1217"/>
                  <a:pt x="1671" y="1262"/>
                  <a:pt x="1671" y="1265"/>
                </a:cubicBezTo>
                <a:cubicBezTo>
                  <a:pt x="1670" y="1270"/>
                  <a:pt x="1669" y="1284"/>
                  <a:pt x="1669" y="1297"/>
                </a:cubicBezTo>
                <a:cubicBezTo>
                  <a:pt x="1668" y="1349"/>
                  <a:pt x="1649" y="1443"/>
                  <a:pt x="1630" y="1484"/>
                </a:cubicBezTo>
                <a:cubicBezTo>
                  <a:pt x="1626" y="1494"/>
                  <a:pt x="1616" y="1512"/>
                  <a:pt x="1609" y="1524"/>
                </a:cubicBezTo>
                <a:cubicBezTo>
                  <a:pt x="1605" y="1533"/>
                  <a:pt x="1597" y="1547"/>
                  <a:pt x="1596" y="1549"/>
                </a:cubicBezTo>
                <a:cubicBezTo>
                  <a:pt x="1595" y="1551"/>
                  <a:pt x="1587" y="1565"/>
                  <a:pt x="1577" y="1583"/>
                </a:cubicBezTo>
                <a:cubicBezTo>
                  <a:pt x="1551" y="1628"/>
                  <a:pt x="1539" y="1656"/>
                  <a:pt x="1523" y="1704"/>
                </a:cubicBezTo>
                <a:cubicBezTo>
                  <a:pt x="1507" y="1754"/>
                  <a:pt x="1504" y="1771"/>
                  <a:pt x="1499" y="1820"/>
                </a:cubicBezTo>
                <a:cubicBezTo>
                  <a:pt x="1496" y="1853"/>
                  <a:pt x="1494" y="1859"/>
                  <a:pt x="1478" y="1895"/>
                </a:cubicBezTo>
                <a:lnTo>
                  <a:pt x="1466" y="1922"/>
                </a:lnTo>
                <a:lnTo>
                  <a:pt x="1466" y="1911"/>
                </a:lnTo>
                <a:cubicBezTo>
                  <a:pt x="1462" y="1864"/>
                  <a:pt x="1461" y="1835"/>
                  <a:pt x="1463" y="1806"/>
                </a:cubicBezTo>
                <a:moveTo>
                  <a:pt x="374" y="2704"/>
                </a:moveTo>
                <a:cubicBezTo>
                  <a:pt x="374" y="2708"/>
                  <a:pt x="373" y="2721"/>
                  <a:pt x="370" y="2734"/>
                </a:cubicBezTo>
                <a:cubicBezTo>
                  <a:pt x="368" y="2746"/>
                  <a:pt x="365" y="2768"/>
                  <a:pt x="364" y="2783"/>
                </a:cubicBezTo>
                <a:cubicBezTo>
                  <a:pt x="362" y="2817"/>
                  <a:pt x="361" y="2825"/>
                  <a:pt x="359" y="2834"/>
                </a:cubicBezTo>
                <a:cubicBezTo>
                  <a:pt x="357" y="2838"/>
                  <a:pt x="354" y="2852"/>
                  <a:pt x="351" y="2864"/>
                </a:cubicBezTo>
                <a:cubicBezTo>
                  <a:pt x="348" y="2876"/>
                  <a:pt x="344" y="2893"/>
                  <a:pt x="343" y="2899"/>
                </a:cubicBezTo>
                <a:cubicBezTo>
                  <a:pt x="339" y="2912"/>
                  <a:pt x="331" y="2946"/>
                  <a:pt x="330" y="2951"/>
                </a:cubicBezTo>
                <a:cubicBezTo>
                  <a:pt x="322" y="3000"/>
                  <a:pt x="306" y="3073"/>
                  <a:pt x="296" y="3111"/>
                </a:cubicBezTo>
                <a:cubicBezTo>
                  <a:pt x="289" y="3135"/>
                  <a:pt x="282" y="3164"/>
                  <a:pt x="281" y="3169"/>
                </a:cubicBezTo>
                <a:cubicBezTo>
                  <a:pt x="281" y="3174"/>
                  <a:pt x="280" y="3178"/>
                  <a:pt x="280" y="3179"/>
                </a:cubicBezTo>
                <a:cubicBezTo>
                  <a:pt x="278" y="3182"/>
                  <a:pt x="276" y="3204"/>
                  <a:pt x="276" y="3206"/>
                </a:cubicBezTo>
                <a:cubicBezTo>
                  <a:pt x="275" y="3219"/>
                  <a:pt x="274" y="3234"/>
                  <a:pt x="273" y="3238"/>
                </a:cubicBezTo>
                <a:cubicBezTo>
                  <a:pt x="269" y="3284"/>
                  <a:pt x="269" y="3308"/>
                  <a:pt x="272" y="3364"/>
                </a:cubicBezTo>
                <a:cubicBezTo>
                  <a:pt x="275" y="3426"/>
                  <a:pt x="277" y="3442"/>
                  <a:pt x="289" y="3521"/>
                </a:cubicBezTo>
                <a:cubicBezTo>
                  <a:pt x="294" y="3552"/>
                  <a:pt x="305" y="3603"/>
                  <a:pt x="312" y="3626"/>
                </a:cubicBezTo>
                <a:cubicBezTo>
                  <a:pt x="320" y="3653"/>
                  <a:pt x="326" y="3688"/>
                  <a:pt x="328" y="3714"/>
                </a:cubicBezTo>
                <a:cubicBezTo>
                  <a:pt x="329" y="3722"/>
                  <a:pt x="329" y="3729"/>
                  <a:pt x="330" y="3734"/>
                </a:cubicBezTo>
                <a:cubicBezTo>
                  <a:pt x="310" y="3705"/>
                  <a:pt x="246" y="3595"/>
                  <a:pt x="232" y="3564"/>
                </a:cubicBezTo>
                <a:cubicBezTo>
                  <a:pt x="218" y="3531"/>
                  <a:pt x="188" y="3451"/>
                  <a:pt x="175" y="3408"/>
                </a:cubicBezTo>
                <a:lnTo>
                  <a:pt x="164" y="3375"/>
                </a:lnTo>
                <a:lnTo>
                  <a:pt x="159" y="3263"/>
                </a:lnTo>
                <a:cubicBezTo>
                  <a:pt x="156" y="3198"/>
                  <a:pt x="154" y="3150"/>
                  <a:pt x="154" y="3147"/>
                </a:cubicBezTo>
                <a:cubicBezTo>
                  <a:pt x="155" y="3142"/>
                  <a:pt x="154" y="3140"/>
                  <a:pt x="152" y="3139"/>
                </a:cubicBezTo>
                <a:cubicBezTo>
                  <a:pt x="153" y="3139"/>
                  <a:pt x="154" y="3138"/>
                  <a:pt x="154" y="3137"/>
                </a:cubicBezTo>
                <a:cubicBezTo>
                  <a:pt x="155" y="3134"/>
                  <a:pt x="155" y="3129"/>
                  <a:pt x="154" y="3127"/>
                </a:cubicBezTo>
                <a:cubicBezTo>
                  <a:pt x="152" y="3123"/>
                  <a:pt x="150" y="3124"/>
                  <a:pt x="149" y="3124"/>
                </a:cubicBezTo>
                <a:cubicBezTo>
                  <a:pt x="145" y="3125"/>
                  <a:pt x="146" y="3129"/>
                  <a:pt x="146" y="3132"/>
                </a:cubicBezTo>
                <a:cubicBezTo>
                  <a:pt x="146" y="3134"/>
                  <a:pt x="146" y="3138"/>
                  <a:pt x="148" y="3139"/>
                </a:cubicBezTo>
                <a:lnTo>
                  <a:pt x="148" y="3140"/>
                </a:lnTo>
                <a:cubicBezTo>
                  <a:pt x="146" y="3141"/>
                  <a:pt x="142" y="3144"/>
                  <a:pt x="139" y="3219"/>
                </a:cubicBezTo>
                <a:cubicBezTo>
                  <a:pt x="138" y="3265"/>
                  <a:pt x="138" y="3312"/>
                  <a:pt x="140" y="3342"/>
                </a:cubicBezTo>
                <a:cubicBezTo>
                  <a:pt x="143" y="3385"/>
                  <a:pt x="144" y="3390"/>
                  <a:pt x="169" y="3461"/>
                </a:cubicBezTo>
                <a:cubicBezTo>
                  <a:pt x="181" y="3498"/>
                  <a:pt x="193" y="3528"/>
                  <a:pt x="205" y="3556"/>
                </a:cubicBezTo>
                <a:cubicBezTo>
                  <a:pt x="187" y="3520"/>
                  <a:pt x="167" y="3484"/>
                  <a:pt x="136" y="3434"/>
                </a:cubicBezTo>
                <a:cubicBezTo>
                  <a:pt x="80" y="3341"/>
                  <a:pt x="72" y="3305"/>
                  <a:pt x="85" y="3190"/>
                </a:cubicBezTo>
                <a:cubicBezTo>
                  <a:pt x="86" y="3186"/>
                  <a:pt x="87" y="3167"/>
                  <a:pt x="89" y="3147"/>
                </a:cubicBezTo>
                <a:cubicBezTo>
                  <a:pt x="92" y="3102"/>
                  <a:pt x="99" y="3053"/>
                  <a:pt x="103" y="3043"/>
                </a:cubicBezTo>
                <a:cubicBezTo>
                  <a:pt x="105" y="3039"/>
                  <a:pt x="107" y="3033"/>
                  <a:pt x="107" y="3030"/>
                </a:cubicBezTo>
                <a:cubicBezTo>
                  <a:pt x="107" y="3025"/>
                  <a:pt x="125" y="2980"/>
                  <a:pt x="138" y="2954"/>
                </a:cubicBezTo>
                <a:cubicBezTo>
                  <a:pt x="170" y="2891"/>
                  <a:pt x="197" y="2856"/>
                  <a:pt x="285" y="2764"/>
                </a:cubicBezTo>
                <a:cubicBezTo>
                  <a:pt x="315" y="2733"/>
                  <a:pt x="354" y="2691"/>
                  <a:pt x="372" y="2672"/>
                </a:cubicBezTo>
                <a:cubicBezTo>
                  <a:pt x="378" y="2665"/>
                  <a:pt x="383" y="2660"/>
                  <a:pt x="387" y="2656"/>
                </a:cubicBezTo>
                <a:cubicBezTo>
                  <a:pt x="382" y="2666"/>
                  <a:pt x="379" y="2678"/>
                  <a:pt x="379" y="2687"/>
                </a:cubicBezTo>
                <a:cubicBezTo>
                  <a:pt x="379" y="2689"/>
                  <a:pt x="378" y="2691"/>
                  <a:pt x="378" y="2691"/>
                </a:cubicBezTo>
                <a:cubicBezTo>
                  <a:pt x="375" y="2693"/>
                  <a:pt x="374" y="2700"/>
                  <a:pt x="374" y="2704"/>
                </a:cubicBezTo>
                <a:moveTo>
                  <a:pt x="384" y="2825"/>
                </a:moveTo>
                <a:cubicBezTo>
                  <a:pt x="385" y="2814"/>
                  <a:pt x="387" y="2796"/>
                  <a:pt x="387" y="2785"/>
                </a:cubicBezTo>
                <a:cubicBezTo>
                  <a:pt x="387" y="2775"/>
                  <a:pt x="390" y="2755"/>
                  <a:pt x="392" y="2741"/>
                </a:cubicBezTo>
                <a:cubicBezTo>
                  <a:pt x="395" y="2726"/>
                  <a:pt x="397" y="2711"/>
                  <a:pt x="398" y="2707"/>
                </a:cubicBezTo>
                <a:cubicBezTo>
                  <a:pt x="400" y="2692"/>
                  <a:pt x="403" y="2679"/>
                  <a:pt x="405" y="2676"/>
                </a:cubicBezTo>
                <a:cubicBezTo>
                  <a:pt x="407" y="2675"/>
                  <a:pt x="409" y="2672"/>
                  <a:pt x="409" y="2669"/>
                </a:cubicBezTo>
                <a:cubicBezTo>
                  <a:pt x="409" y="2667"/>
                  <a:pt x="411" y="2662"/>
                  <a:pt x="415" y="2656"/>
                </a:cubicBezTo>
                <a:cubicBezTo>
                  <a:pt x="419" y="2650"/>
                  <a:pt x="428" y="2635"/>
                  <a:pt x="435" y="2622"/>
                </a:cubicBezTo>
                <a:cubicBezTo>
                  <a:pt x="442" y="2608"/>
                  <a:pt x="449" y="2598"/>
                  <a:pt x="450" y="2596"/>
                </a:cubicBezTo>
                <a:cubicBezTo>
                  <a:pt x="456" y="2590"/>
                  <a:pt x="481" y="2555"/>
                  <a:pt x="489" y="2542"/>
                </a:cubicBezTo>
                <a:cubicBezTo>
                  <a:pt x="505" y="2515"/>
                  <a:pt x="553" y="2477"/>
                  <a:pt x="594" y="2460"/>
                </a:cubicBezTo>
                <a:cubicBezTo>
                  <a:pt x="658" y="2433"/>
                  <a:pt x="774" y="2419"/>
                  <a:pt x="859" y="2429"/>
                </a:cubicBezTo>
                <a:cubicBezTo>
                  <a:pt x="896" y="2433"/>
                  <a:pt x="939" y="2443"/>
                  <a:pt x="985" y="2457"/>
                </a:cubicBezTo>
                <a:cubicBezTo>
                  <a:pt x="1005" y="2464"/>
                  <a:pt x="1030" y="2473"/>
                  <a:pt x="1051" y="2482"/>
                </a:cubicBezTo>
                <a:cubicBezTo>
                  <a:pt x="988" y="2463"/>
                  <a:pt x="933" y="2458"/>
                  <a:pt x="853" y="2462"/>
                </a:cubicBezTo>
                <a:cubicBezTo>
                  <a:pt x="794" y="2465"/>
                  <a:pt x="776" y="2468"/>
                  <a:pt x="731" y="2483"/>
                </a:cubicBezTo>
                <a:cubicBezTo>
                  <a:pt x="697" y="2494"/>
                  <a:pt x="682" y="2501"/>
                  <a:pt x="636" y="2528"/>
                </a:cubicBezTo>
                <a:cubicBezTo>
                  <a:pt x="626" y="2533"/>
                  <a:pt x="618" y="2538"/>
                  <a:pt x="612" y="2542"/>
                </a:cubicBezTo>
                <a:cubicBezTo>
                  <a:pt x="605" y="2546"/>
                  <a:pt x="602" y="2549"/>
                  <a:pt x="603" y="2552"/>
                </a:cubicBezTo>
                <a:cubicBezTo>
                  <a:pt x="605" y="2556"/>
                  <a:pt x="607" y="2555"/>
                  <a:pt x="628" y="2545"/>
                </a:cubicBezTo>
                <a:cubicBezTo>
                  <a:pt x="654" y="2531"/>
                  <a:pt x="723" y="2503"/>
                  <a:pt x="756" y="2494"/>
                </a:cubicBezTo>
                <a:cubicBezTo>
                  <a:pt x="798" y="2482"/>
                  <a:pt x="914" y="2479"/>
                  <a:pt x="970" y="2488"/>
                </a:cubicBezTo>
                <a:cubicBezTo>
                  <a:pt x="1007" y="2494"/>
                  <a:pt x="1007" y="2494"/>
                  <a:pt x="1014" y="2496"/>
                </a:cubicBezTo>
                <a:cubicBezTo>
                  <a:pt x="1016" y="2497"/>
                  <a:pt x="1030" y="2501"/>
                  <a:pt x="1043" y="2504"/>
                </a:cubicBezTo>
                <a:cubicBezTo>
                  <a:pt x="1083" y="2515"/>
                  <a:pt x="1132" y="2532"/>
                  <a:pt x="1155" y="2541"/>
                </a:cubicBezTo>
                <a:cubicBezTo>
                  <a:pt x="1151" y="2541"/>
                  <a:pt x="1146" y="2540"/>
                  <a:pt x="1140" y="2540"/>
                </a:cubicBezTo>
                <a:cubicBezTo>
                  <a:pt x="1099" y="2536"/>
                  <a:pt x="1067" y="2536"/>
                  <a:pt x="1045" y="2541"/>
                </a:cubicBezTo>
                <a:cubicBezTo>
                  <a:pt x="1009" y="2548"/>
                  <a:pt x="1001" y="2550"/>
                  <a:pt x="996" y="2552"/>
                </a:cubicBezTo>
                <a:cubicBezTo>
                  <a:pt x="993" y="2553"/>
                  <a:pt x="987" y="2555"/>
                  <a:pt x="983" y="2555"/>
                </a:cubicBezTo>
                <a:cubicBezTo>
                  <a:pt x="973" y="2557"/>
                  <a:pt x="936" y="2570"/>
                  <a:pt x="912" y="2579"/>
                </a:cubicBezTo>
                <a:cubicBezTo>
                  <a:pt x="894" y="2586"/>
                  <a:pt x="887" y="2586"/>
                  <a:pt x="840" y="2583"/>
                </a:cubicBezTo>
                <a:cubicBezTo>
                  <a:pt x="805" y="2581"/>
                  <a:pt x="752" y="2588"/>
                  <a:pt x="692" y="2603"/>
                </a:cubicBezTo>
                <a:cubicBezTo>
                  <a:pt x="602" y="2625"/>
                  <a:pt x="502" y="2682"/>
                  <a:pt x="449" y="2743"/>
                </a:cubicBezTo>
                <a:cubicBezTo>
                  <a:pt x="418" y="2778"/>
                  <a:pt x="395" y="2810"/>
                  <a:pt x="385" y="2829"/>
                </a:cubicBezTo>
                <a:cubicBezTo>
                  <a:pt x="384" y="2830"/>
                  <a:pt x="383" y="2831"/>
                  <a:pt x="383" y="2833"/>
                </a:cubicBezTo>
                <a:cubicBezTo>
                  <a:pt x="383" y="2830"/>
                  <a:pt x="383" y="2828"/>
                  <a:pt x="384" y="2825"/>
                </a:cubicBezTo>
                <a:moveTo>
                  <a:pt x="1225" y="3657"/>
                </a:moveTo>
                <a:cubicBezTo>
                  <a:pt x="1216" y="3641"/>
                  <a:pt x="1202" y="3602"/>
                  <a:pt x="1193" y="3571"/>
                </a:cubicBezTo>
                <a:cubicBezTo>
                  <a:pt x="1188" y="3551"/>
                  <a:pt x="1180" y="3531"/>
                  <a:pt x="1173" y="3517"/>
                </a:cubicBezTo>
                <a:cubicBezTo>
                  <a:pt x="1172" y="3513"/>
                  <a:pt x="1165" y="3499"/>
                  <a:pt x="1157" y="3485"/>
                </a:cubicBezTo>
                <a:cubicBezTo>
                  <a:pt x="1139" y="3448"/>
                  <a:pt x="1121" y="3422"/>
                  <a:pt x="1103" y="3404"/>
                </a:cubicBezTo>
                <a:cubicBezTo>
                  <a:pt x="1092" y="3394"/>
                  <a:pt x="1089" y="3393"/>
                  <a:pt x="1087" y="3395"/>
                </a:cubicBezTo>
                <a:cubicBezTo>
                  <a:pt x="1084" y="3397"/>
                  <a:pt x="1086" y="3400"/>
                  <a:pt x="1088" y="3402"/>
                </a:cubicBezTo>
                <a:cubicBezTo>
                  <a:pt x="1128" y="3458"/>
                  <a:pt x="1163" y="3529"/>
                  <a:pt x="1171" y="3571"/>
                </a:cubicBezTo>
                <a:cubicBezTo>
                  <a:pt x="1174" y="3589"/>
                  <a:pt x="1186" y="3626"/>
                  <a:pt x="1194" y="3641"/>
                </a:cubicBezTo>
                <a:cubicBezTo>
                  <a:pt x="1196" y="3646"/>
                  <a:pt x="1201" y="3657"/>
                  <a:pt x="1206" y="3665"/>
                </a:cubicBezTo>
                <a:cubicBezTo>
                  <a:pt x="1217" y="3690"/>
                  <a:pt x="1304" y="3813"/>
                  <a:pt x="1326" y="3836"/>
                </a:cubicBezTo>
                <a:cubicBezTo>
                  <a:pt x="1336" y="3846"/>
                  <a:pt x="1399" y="3891"/>
                  <a:pt x="1423" y="3905"/>
                </a:cubicBezTo>
                <a:cubicBezTo>
                  <a:pt x="1425" y="3906"/>
                  <a:pt x="1426" y="3907"/>
                  <a:pt x="1427" y="3908"/>
                </a:cubicBezTo>
                <a:cubicBezTo>
                  <a:pt x="1394" y="3898"/>
                  <a:pt x="1362" y="3890"/>
                  <a:pt x="1336" y="3885"/>
                </a:cubicBezTo>
                <a:cubicBezTo>
                  <a:pt x="1301" y="3879"/>
                  <a:pt x="1287" y="3874"/>
                  <a:pt x="1271" y="3863"/>
                </a:cubicBezTo>
                <a:cubicBezTo>
                  <a:pt x="1263" y="3857"/>
                  <a:pt x="1239" y="3827"/>
                  <a:pt x="1216" y="3794"/>
                </a:cubicBezTo>
                <a:cubicBezTo>
                  <a:pt x="1211" y="3787"/>
                  <a:pt x="1196" y="3766"/>
                  <a:pt x="1181" y="3747"/>
                </a:cubicBezTo>
                <a:cubicBezTo>
                  <a:pt x="1155" y="3713"/>
                  <a:pt x="1129" y="3669"/>
                  <a:pt x="1106" y="3623"/>
                </a:cubicBezTo>
                <a:cubicBezTo>
                  <a:pt x="1077" y="3563"/>
                  <a:pt x="1037" y="3497"/>
                  <a:pt x="1013" y="3469"/>
                </a:cubicBezTo>
                <a:cubicBezTo>
                  <a:pt x="990" y="3442"/>
                  <a:pt x="956" y="3419"/>
                  <a:pt x="937" y="3417"/>
                </a:cubicBezTo>
                <a:cubicBezTo>
                  <a:pt x="933" y="3417"/>
                  <a:pt x="930" y="3417"/>
                  <a:pt x="929" y="3416"/>
                </a:cubicBezTo>
                <a:cubicBezTo>
                  <a:pt x="928" y="3415"/>
                  <a:pt x="927" y="3410"/>
                  <a:pt x="926" y="3405"/>
                </a:cubicBezTo>
                <a:cubicBezTo>
                  <a:pt x="921" y="3376"/>
                  <a:pt x="937" y="3326"/>
                  <a:pt x="962" y="3297"/>
                </a:cubicBezTo>
                <a:cubicBezTo>
                  <a:pt x="965" y="3293"/>
                  <a:pt x="970" y="3287"/>
                  <a:pt x="972" y="3282"/>
                </a:cubicBezTo>
                <a:cubicBezTo>
                  <a:pt x="976" y="3275"/>
                  <a:pt x="1003" y="3253"/>
                  <a:pt x="1018" y="3246"/>
                </a:cubicBezTo>
                <a:cubicBezTo>
                  <a:pt x="1023" y="3243"/>
                  <a:pt x="1036" y="3241"/>
                  <a:pt x="1048" y="3240"/>
                </a:cubicBezTo>
                <a:cubicBezTo>
                  <a:pt x="1053" y="3240"/>
                  <a:pt x="1057" y="3239"/>
                  <a:pt x="1060" y="3239"/>
                </a:cubicBezTo>
                <a:cubicBezTo>
                  <a:pt x="1070" y="3239"/>
                  <a:pt x="1076" y="3241"/>
                  <a:pt x="1085" y="3245"/>
                </a:cubicBezTo>
                <a:cubicBezTo>
                  <a:pt x="1110" y="3255"/>
                  <a:pt x="1148" y="3289"/>
                  <a:pt x="1169" y="3319"/>
                </a:cubicBezTo>
                <a:cubicBezTo>
                  <a:pt x="1204" y="3368"/>
                  <a:pt x="1235" y="3437"/>
                  <a:pt x="1253" y="3509"/>
                </a:cubicBezTo>
                <a:cubicBezTo>
                  <a:pt x="1255" y="3516"/>
                  <a:pt x="1262" y="3541"/>
                  <a:pt x="1263" y="3543"/>
                </a:cubicBezTo>
                <a:lnTo>
                  <a:pt x="1263" y="3542"/>
                </a:lnTo>
                <a:cubicBezTo>
                  <a:pt x="1264" y="3544"/>
                  <a:pt x="1268" y="3559"/>
                  <a:pt x="1274" y="3582"/>
                </a:cubicBezTo>
                <a:cubicBezTo>
                  <a:pt x="1287" y="3633"/>
                  <a:pt x="1294" y="3654"/>
                  <a:pt x="1305" y="3680"/>
                </a:cubicBezTo>
                <a:cubicBezTo>
                  <a:pt x="1311" y="3692"/>
                  <a:pt x="1319" y="3712"/>
                  <a:pt x="1325" y="3724"/>
                </a:cubicBezTo>
                <a:cubicBezTo>
                  <a:pt x="1343" y="3765"/>
                  <a:pt x="1386" y="3833"/>
                  <a:pt x="1397" y="3841"/>
                </a:cubicBezTo>
                <a:cubicBezTo>
                  <a:pt x="1398" y="3842"/>
                  <a:pt x="1405" y="3851"/>
                  <a:pt x="1416" y="3863"/>
                </a:cubicBezTo>
                <a:cubicBezTo>
                  <a:pt x="1421" y="3870"/>
                  <a:pt x="1427" y="3878"/>
                  <a:pt x="1433" y="3884"/>
                </a:cubicBezTo>
                <a:cubicBezTo>
                  <a:pt x="1428" y="3881"/>
                  <a:pt x="1423" y="3878"/>
                  <a:pt x="1418" y="3875"/>
                </a:cubicBezTo>
                <a:cubicBezTo>
                  <a:pt x="1397" y="3862"/>
                  <a:pt x="1355" y="3831"/>
                  <a:pt x="1342" y="3818"/>
                </a:cubicBezTo>
                <a:cubicBezTo>
                  <a:pt x="1325" y="3803"/>
                  <a:pt x="1248" y="3695"/>
                  <a:pt x="1225" y="3657"/>
                </a:cubicBezTo>
                <a:moveTo>
                  <a:pt x="798" y="3660"/>
                </a:moveTo>
                <a:cubicBezTo>
                  <a:pt x="799" y="3649"/>
                  <a:pt x="800" y="3614"/>
                  <a:pt x="801" y="3581"/>
                </a:cubicBezTo>
                <a:cubicBezTo>
                  <a:pt x="802" y="3492"/>
                  <a:pt x="807" y="3459"/>
                  <a:pt x="828" y="3403"/>
                </a:cubicBezTo>
                <a:cubicBezTo>
                  <a:pt x="838" y="3376"/>
                  <a:pt x="837" y="3375"/>
                  <a:pt x="836" y="3373"/>
                </a:cubicBezTo>
                <a:lnTo>
                  <a:pt x="835" y="3372"/>
                </a:lnTo>
                <a:lnTo>
                  <a:pt x="833" y="3372"/>
                </a:lnTo>
                <a:cubicBezTo>
                  <a:pt x="831" y="3372"/>
                  <a:pt x="829" y="3372"/>
                  <a:pt x="815" y="3400"/>
                </a:cubicBezTo>
                <a:cubicBezTo>
                  <a:pt x="807" y="3416"/>
                  <a:pt x="800" y="3432"/>
                  <a:pt x="797" y="3441"/>
                </a:cubicBezTo>
                <a:cubicBezTo>
                  <a:pt x="783" y="3481"/>
                  <a:pt x="779" y="3516"/>
                  <a:pt x="778" y="3587"/>
                </a:cubicBezTo>
                <a:cubicBezTo>
                  <a:pt x="778" y="3611"/>
                  <a:pt x="777" y="3640"/>
                  <a:pt x="776" y="3649"/>
                </a:cubicBezTo>
                <a:cubicBezTo>
                  <a:pt x="775" y="3659"/>
                  <a:pt x="775" y="3697"/>
                  <a:pt x="776" y="3732"/>
                </a:cubicBezTo>
                <a:lnTo>
                  <a:pt x="777" y="3777"/>
                </a:lnTo>
                <a:lnTo>
                  <a:pt x="769" y="3756"/>
                </a:lnTo>
                <a:cubicBezTo>
                  <a:pt x="737" y="3674"/>
                  <a:pt x="720" y="3616"/>
                  <a:pt x="721" y="3593"/>
                </a:cubicBezTo>
                <a:cubicBezTo>
                  <a:pt x="721" y="3587"/>
                  <a:pt x="722" y="3572"/>
                  <a:pt x="722" y="3561"/>
                </a:cubicBezTo>
                <a:cubicBezTo>
                  <a:pt x="722" y="3549"/>
                  <a:pt x="723" y="3538"/>
                  <a:pt x="724" y="3535"/>
                </a:cubicBezTo>
                <a:cubicBezTo>
                  <a:pt x="726" y="3531"/>
                  <a:pt x="727" y="3522"/>
                  <a:pt x="728" y="3514"/>
                </a:cubicBezTo>
                <a:cubicBezTo>
                  <a:pt x="729" y="3496"/>
                  <a:pt x="740" y="3452"/>
                  <a:pt x="747" y="3436"/>
                </a:cubicBezTo>
                <a:cubicBezTo>
                  <a:pt x="761" y="3404"/>
                  <a:pt x="823" y="3323"/>
                  <a:pt x="849" y="3304"/>
                </a:cubicBezTo>
                <a:cubicBezTo>
                  <a:pt x="869" y="3289"/>
                  <a:pt x="925" y="3257"/>
                  <a:pt x="938" y="3253"/>
                </a:cubicBezTo>
                <a:cubicBezTo>
                  <a:pt x="944" y="3251"/>
                  <a:pt x="956" y="3249"/>
                  <a:pt x="965" y="3248"/>
                </a:cubicBezTo>
                <a:lnTo>
                  <a:pt x="974" y="3247"/>
                </a:lnTo>
                <a:lnTo>
                  <a:pt x="960" y="3263"/>
                </a:lnTo>
                <a:cubicBezTo>
                  <a:pt x="930" y="3298"/>
                  <a:pt x="912" y="3334"/>
                  <a:pt x="905" y="3367"/>
                </a:cubicBezTo>
                <a:cubicBezTo>
                  <a:pt x="902" y="3387"/>
                  <a:pt x="904" y="3421"/>
                  <a:pt x="911" y="3449"/>
                </a:cubicBezTo>
                <a:cubicBezTo>
                  <a:pt x="920" y="3482"/>
                  <a:pt x="920" y="3514"/>
                  <a:pt x="911" y="3545"/>
                </a:cubicBezTo>
                <a:cubicBezTo>
                  <a:pt x="903" y="3573"/>
                  <a:pt x="877" y="3636"/>
                  <a:pt x="866" y="3654"/>
                </a:cubicBezTo>
                <a:cubicBezTo>
                  <a:pt x="855" y="3671"/>
                  <a:pt x="849" y="3686"/>
                  <a:pt x="832" y="3729"/>
                </a:cubicBezTo>
                <a:cubicBezTo>
                  <a:pt x="823" y="3751"/>
                  <a:pt x="809" y="3802"/>
                  <a:pt x="805" y="3827"/>
                </a:cubicBezTo>
                <a:cubicBezTo>
                  <a:pt x="801" y="3790"/>
                  <a:pt x="796" y="3680"/>
                  <a:pt x="798" y="3660"/>
                </a:cubicBezTo>
                <a:moveTo>
                  <a:pt x="1213" y="4363"/>
                </a:moveTo>
                <a:cubicBezTo>
                  <a:pt x="1204" y="4350"/>
                  <a:pt x="1201" y="4336"/>
                  <a:pt x="1202" y="4330"/>
                </a:cubicBezTo>
                <a:cubicBezTo>
                  <a:pt x="1202" y="4329"/>
                  <a:pt x="1202" y="4329"/>
                  <a:pt x="1203" y="4329"/>
                </a:cubicBezTo>
                <a:cubicBezTo>
                  <a:pt x="1204" y="4330"/>
                  <a:pt x="1205" y="4333"/>
                  <a:pt x="1207" y="4339"/>
                </a:cubicBezTo>
                <a:lnTo>
                  <a:pt x="1207" y="4339"/>
                </a:lnTo>
                <a:cubicBezTo>
                  <a:pt x="1209" y="4344"/>
                  <a:pt x="1211" y="4355"/>
                  <a:pt x="1213" y="4363"/>
                </a:cubicBezTo>
                <a:moveTo>
                  <a:pt x="959" y="5108"/>
                </a:moveTo>
                <a:cubicBezTo>
                  <a:pt x="972" y="5037"/>
                  <a:pt x="980" y="4985"/>
                  <a:pt x="984" y="4949"/>
                </a:cubicBezTo>
                <a:cubicBezTo>
                  <a:pt x="990" y="4895"/>
                  <a:pt x="998" y="4856"/>
                  <a:pt x="1013" y="4797"/>
                </a:cubicBezTo>
                <a:cubicBezTo>
                  <a:pt x="1020" y="4769"/>
                  <a:pt x="1027" y="4736"/>
                  <a:pt x="1028" y="4723"/>
                </a:cubicBezTo>
                <a:cubicBezTo>
                  <a:pt x="1029" y="4711"/>
                  <a:pt x="1028" y="4687"/>
                  <a:pt x="1026" y="4670"/>
                </a:cubicBezTo>
                <a:cubicBezTo>
                  <a:pt x="1024" y="4633"/>
                  <a:pt x="1021" y="4631"/>
                  <a:pt x="1020" y="4630"/>
                </a:cubicBezTo>
                <a:lnTo>
                  <a:pt x="1018" y="4629"/>
                </a:lnTo>
                <a:lnTo>
                  <a:pt x="1016" y="4629"/>
                </a:lnTo>
                <a:cubicBezTo>
                  <a:pt x="1014" y="4630"/>
                  <a:pt x="1013" y="4631"/>
                  <a:pt x="1012" y="4652"/>
                </a:cubicBezTo>
                <a:cubicBezTo>
                  <a:pt x="1010" y="4718"/>
                  <a:pt x="1009" y="4724"/>
                  <a:pt x="992" y="4788"/>
                </a:cubicBezTo>
                <a:cubicBezTo>
                  <a:pt x="975" y="4851"/>
                  <a:pt x="969" y="4881"/>
                  <a:pt x="963" y="4932"/>
                </a:cubicBezTo>
                <a:cubicBezTo>
                  <a:pt x="960" y="4961"/>
                  <a:pt x="959" y="4972"/>
                  <a:pt x="957" y="4981"/>
                </a:cubicBezTo>
                <a:cubicBezTo>
                  <a:pt x="953" y="5005"/>
                  <a:pt x="938" y="5097"/>
                  <a:pt x="937" y="5102"/>
                </a:cubicBezTo>
                <a:cubicBezTo>
                  <a:pt x="936" y="5105"/>
                  <a:pt x="935" y="5113"/>
                  <a:pt x="934" y="5120"/>
                </a:cubicBezTo>
                <a:cubicBezTo>
                  <a:pt x="933" y="5126"/>
                  <a:pt x="931" y="5135"/>
                  <a:pt x="930" y="5139"/>
                </a:cubicBezTo>
                <a:cubicBezTo>
                  <a:pt x="929" y="5142"/>
                  <a:pt x="928" y="5148"/>
                  <a:pt x="927" y="5154"/>
                </a:cubicBezTo>
                <a:cubicBezTo>
                  <a:pt x="927" y="5152"/>
                  <a:pt x="926" y="5148"/>
                  <a:pt x="926" y="5145"/>
                </a:cubicBezTo>
                <a:cubicBezTo>
                  <a:pt x="924" y="5127"/>
                  <a:pt x="921" y="5104"/>
                  <a:pt x="919" y="5094"/>
                </a:cubicBezTo>
                <a:cubicBezTo>
                  <a:pt x="916" y="5071"/>
                  <a:pt x="920" y="5029"/>
                  <a:pt x="933" y="4968"/>
                </a:cubicBezTo>
                <a:cubicBezTo>
                  <a:pt x="939" y="4940"/>
                  <a:pt x="946" y="4897"/>
                  <a:pt x="948" y="4873"/>
                </a:cubicBezTo>
                <a:cubicBezTo>
                  <a:pt x="954" y="4824"/>
                  <a:pt x="955" y="4739"/>
                  <a:pt x="950" y="4712"/>
                </a:cubicBezTo>
                <a:cubicBezTo>
                  <a:pt x="944" y="4675"/>
                  <a:pt x="928" y="4630"/>
                  <a:pt x="901" y="4577"/>
                </a:cubicBezTo>
                <a:cubicBezTo>
                  <a:pt x="892" y="4560"/>
                  <a:pt x="879" y="4534"/>
                  <a:pt x="871" y="4518"/>
                </a:cubicBezTo>
                <a:cubicBezTo>
                  <a:pt x="856" y="4487"/>
                  <a:pt x="843" y="4466"/>
                  <a:pt x="816" y="4426"/>
                </a:cubicBezTo>
                <a:cubicBezTo>
                  <a:pt x="801" y="4405"/>
                  <a:pt x="800" y="4402"/>
                  <a:pt x="798" y="4381"/>
                </a:cubicBezTo>
                <a:cubicBezTo>
                  <a:pt x="794" y="4349"/>
                  <a:pt x="797" y="4315"/>
                  <a:pt x="809" y="4274"/>
                </a:cubicBezTo>
                <a:cubicBezTo>
                  <a:pt x="822" y="4225"/>
                  <a:pt x="826" y="4200"/>
                  <a:pt x="823" y="4172"/>
                </a:cubicBezTo>
                <a:cubicBezTo>
                  <a:pt x="823" y="4168"/>
                  <a:pt x="823" y="4162"/>
                  <a:pt x="822" y="4157"/>
                </a:cubicBezTo>
                <a:cubicBezTo>
                  <a:pt x="828" y="4168"/>
                  <a:pt x="839" y="4187"/>
                  <a:pt x="849" y="4204"/>
                </a:cubicBezTo>
                <a:cubicBezTo>
                  <a:pt x="865" y="4233"/>
                  <a:pt x="885" y="4265"/>
                  <a:pt x="893" y="4275"/>
                </a:cubicBezTo>
                <a:cubicBezTo>
                  <a:pt x="911" y="4299"/>
                  <a:pt x="947" y="4337"/>
                  <a:pt x="976" y="4363"/>
                </a:cubicBezTo>
                <a:cubicBezTo>
                  <a:pt x="1001" y="4384"/>
                  <a:pt x="1001" y="4384"/>
                  <a:pt x="1014" y="4400"/>
                </a:cubicBezTo>
                <a:cubicBezTo>
                  <a:pt x="1041" y="4432"/>
                  <a:pt x="1069" y="4492"/>
                  <a:pt x="1077" y="4534"/>
                </a:cubicBezTo>
                <a:cubicBezTo>
                  <a:pt x="1078" y="4540"/>
                  <a:pt x="1082" y="4560"/>
                  <a:pt x="1086" y="4577"/>
                </a:cubicBezTo>
                <a:cubicBezTo>
                  <a:pt x="1093" y="4613"/>
                  <a:pt x="1095" y="4645"/>
                  <a:pt x="1092" y="4666"/>
                </a:cubicBezTo>
                <a:cubicBezTo>
                  <a:pt x="1090" y="4680"/>
                  <a:pt x="1084" y="4707"/>
                  <a:pt x="1071" y="4765"/>
                </a:cubicBezTo>
                <a:cubicBezTo>
                  <a:pt x="1066" y="4787"/>
                  <a:pt x="1040" y="4882"/>
                  <a:pt x="1026" y="4927"/>
                </a:cubicBezTo>
                <a:cubicBezTo>
                  <a:pt x="1021" y="4943"/>
                  <a:pt x="1013" y="4973"/>
                  <a:pt x="1006" y="4994"/>
                </a:cubicBezTo>
                <a:cubicBezTo>
                  <a:pt x="1000" y="5015"/>
                  <a:pt x="987" y="5055"/>
                  <a:pt x="977" y="5084"/>
                </a:cubicBezTo>
                <a:cubicBezTo>
                  <a:pt x="967" y="5112"/>
                  <a:pt x="954" y="5150"/>
                  <a:pt x="949" y="5171"/>
                </a:cubicBezTo>
                <a:cubicBezTo>
                  <a:pt x="951" y="5157"/>
                  <a:pt x="954" y="5138"/>
                  <a:pt x="959" y="5108"/>
                </a:cubicBezTo>
                <a:moveTo>
                  <a:pt x="595" y="5898"/>
                </a:moveTo>
                <a:cubicBezTo>
                  <a:pt x="592" y="5871"/>
                  <a:pt x="590" y="5824"/>
                  <a:pt x="588" y="5753"/>
                </a:cubicBezTo>
                <a:lnTo>
                  <a:pt x="587" y="5734"/>
                </a:lnTo>
                <a:cubicBezTo>
                  <a:pt x="585" y="5673"/>
                  <a:pt x="582" y="5620"/>
                  <a:pt x="578" y="5575"/>
                </a:cubicBezTo>
                <a:lnTo>
                  <a:pt x="577" y="5562"/>
                </a:lnTo>
                <a:cubicBezTo>
                  <a:pt x="571" y="5495"/>
                  <a:pt x="562" y="5440"/>
                  <a:pt x="550" y="5402"/>
                </a:cubicBezTo>
                <a:cubicBezTo>
                  <a:pt x="545" y="5383"/>
                  <a:pt x="527" y="5344"/>
                  <a:pt x="520" y="5336"/>
                </a:cubicBezTo>
                <a:lnTo>
                  <a:pt x="519" y="5335"/>
                </a:lnTo>
                <a:cubicBezTo>
                  <a:pt x="516" y="5332"/>
                  <a:pt x="515" y="5329"/>
                  <a:pt x="512" y="5331"/>
                </a:cubicBezTo>
                <a:cubicBezTo>
                  <a:pt x="509" y="5333"/>
                  <a:pt x="510" y="5336"/>
                  <a:pt x="512" y="5343"/>
                </a:cubicBezTo>
                <a:cubicBezTo>
                  <a:pt x="514" y="5348"/>
                  <a:pt x="517" y="5356"/>
                  <a:pt x="522" y="5369"/>
                </a:cubicBezTo>
                <a:lnTo>
                  <a:pt x="524" y="5375"/>
                </a:lnTo>
                <a:cubicBezTo>
                  <a:pt x="540" y="5419"/>
                  <a:pt x="541" y="5423"/>
                  <a:pt x="545" y="5460"/>
                </a:cubicBezTo>
                <a:cubicBezTo>
                  <a:pt x="549" y="5493"/>
                  <a:pt x="562" y="5640"/>
                  <a:pt x="562" y="5646"/>
                </a:cubicBezTo>
                <a:cubicBezTo>
                  <a:pt x="562" y="5648"/>
                  <a:pt x="563" y="5685"/>
                  <a:pt x="564" y="5720"/>
                </a:cubicBezTo>
                <a:cubicBezTo>
                  <a:pt x="566" y="5758"/>
                  <a:pt x="567" y="5804"/>
                  <a:pt x="567" y="5823"/>
                </a:cubicBezTo>
                <a:cubicBezTo>
                  <a:pt x="567" y="5853"/>
                  <a:pt x="569" y="5887"/>
                  <a:pt x="571" y="5908"/>
                </a:cubicBezTo>
                <a:cubicBezTo>
                  <a:pt x="561" y="5886"/>
                  <a:pt x="548" y="5852"/>
                  <a:pt x="544" y="5834"/>
                </a:cubicBezTo>
                <a:cubicBezTo>
                  <a:pt x="541" y="5821"/>
                  <a:pt x="541" y="5806"/>
                  <a:pt x="538" y="5727"/>
                </a:cubicBezTo>
                <a:cubicBezTo>
                  <a:pt x="537" y="5710"/>
                  <a:pt x="535" y="5690"/>
                  <a:pt x="532" y="5683"/>
                </a:cubicBezTo>
                <a:cubicBezTo>
                  <a:pt x="530" y="5677"/>
                  <a:pt x="525" y="5662"/>
                  <a:pt x="522" y="5651"/>
                </a:cubicBezTo>
                <a:cubicBezTo>
                  <a:pt x="518" y="5640"/>
                  <a:pt x="513" y="5624"/>
                  <a:pt x="510" y="5616"/>
                </a:cubicBezTo>
                <a:cubicBezTo>
                  <a:pt x="507" y="5608"/>
                  <a:pt x="504" y="5599"/>
                  <a:pt x="504" y="5595"/>
                </a:cubicBezTo>
                <a:cubicBezTo>
                  <a:pt x="503" y="5592"/>
                  <a:pt x="501" y="5586"/>
                  <a:pt x="500" y="5582"/>
                </a:cubicBezTo>
                <a:cubicBezTo>
                  <a:pt x="499" y="5578"/>
                  <a:pt x="495" y="5558"/>
                  <a:pt x="491" y="5538"/>
                </a:cubicBezTo>
                <a:cubicBezTo>
                  <a:pt x="481" y="5487"/>
                  <a:pt x="468" y="5443"/>
                  <a:pt x="458" y="5431"/>
                </a:cubicBezTo>
                <a:cubicBezTo>
                  <a:pt x="441" y="5412"/>
                  <a:pt x="420" y="5372"/>
                  <a:pt x="410" y="5340"/>
                </a:cubicBezTo>
                <a:cubicBezTo>
                  <a:pt x="394" y="5286"/>
                  <a:pt x="380" y="5261"/>
                  <a:pt x="354" y="5236"/>
                </a:cubicBezTo>
                <a:cubicBezTo>
                  <a:pt x="342" y="5224"/>
                  <a:pt x="309" y="5207"/>
                  <a:pt x="285" y="5202"/>
                </a:cubicBezTo>
                <a:lnTo>
                  <a:pt x="282" y="5201"/>
                </a:lnTo>
                <a:lnTo>
                  <a:pt x="288" y="5198"/>
                </a:lnTo>
                <a:cubicBezTo>
                  <a:pt x="295" y="5194"/>
                  <a:pt x="309" y="5188"/>
                  <a:pt x="319" y="5185"/>
                </a:cubicBezTo>
                <a:cubicBezTo>
                  <a:pt x="338" y="5180"/>
                  <a:pt x="386" y="5176"/>
                  <a:pt x="404" y="5179"/>
                </a:cubicBezTo>
                <a:cubicBezTo>
                  <a:pt x="409" y="5180"/>
                  <a:pt x="418" y="5181"/>
                  <a:pt x="422" y="5181"/>
                </a:cubicBezTo>
                <a:cubicBezTo>
                  <a:pt x="460" y="5186"/>
                  <a:pt x="515" y="5214"/>
                  <a:pt x="562" y="5251"/>
                </a:cubicBezTo>
                <a:cubicBezTo>
                  <a:pt x="597" y="5279"/>
                  <a:pt x="632" y="5326"/>
                  <a:pt x="651" y="5372"/>
                </a:cubicBezTo>
                <a:cubicBezTo>
                  <a:pt x="675" y="5431"/>
                  <a:pt x="673" y="5511"/>
                  <a:pt x="646" y="5611"/>
                </a:cubicBezTo>
                <a:cubicBezTo>
                  <a:pt x="603" y="5766"/>
                  <a:pt x="593" y="5819"/>
                  <a:pt x="595" y="5898"/>
                </a:cubicBezTo>
                <a:moveTo>
                  <a:pt x="160" y="5400"/>
                </a:moveTo>
                <a:cubicBezTo>
                  <a:pt x="160" y="5404"/>
                  <a:pt x="160" y="5407"/>
                  <a:pt x="160" y="5410"/>
                </a:cubicBezTo>
                <a:cubicBezTo>
                  <a:pt x="156" y="5407"/>
                  <a:pt x="150" y="5399"/>
                  <a:pt x="145" y="5388"/>
                </a:cubicBezTo>
                <a:cubicBezTo>
                  <a:pt x="133" y="5363"/>
                  <a:pt x="133" y="5304"/>
                  <a:pt x="145" y="5271"/>
                </a:cubicBezTo>
                <a:cubicBezTo>
                  <a:pt x="148" y="5264"/>
                  <a:pt x="148" y="5260"/>
                  <a:pt x="146" y="5259"/>
                </a:cubicBezTo>
                <a:cubicBezTo>
                  <a:pt x="145" y="5258"/>
                  <a:pt x="143" y="5257"/>
                  <a:pt x="141" y="5259"/>
                </a:cubicBezTo>
                <a:cubicBezTo>
                  <a:pt x="130" y="5266"/>
                  <a:pt x="117" y="5326"/>
                  <a:pt x="118" y="5350"/>
                </a:cubicBezTo>
                <a:cubicBezTo>
                  <a:pt x="119" y="5368"/>
                  <a:pt x="127" y="5394"/>
                  <a:pt x="136" y="5411"/>
                </a:cubicBezTo>
                <a:lnTo>
                  <a:pt x="130" y="5406"/>
                </a:lnTo>
                <a:cubicBezTo>
                  <a:pt x="107" y="5390"/>
                  <a:pt x="102" y="5384"/>
                  <a:pt x="92" y="5361"/>
                </a:cubicBezTo>
                <a:cubicBezTo>
                  <a:pt x="81" y="5334"/>
                  <a:pt x="79" y="5304"/>
                  <a:pt x="88" y="5284"/>
                </a:cubicBezTo>
                <a:cubicBezTo>
                  <a:pt x="96" y="5266"/>
                  <a:pt x="108" y="5252"/>
                  <a:pt x="126" y="5241"/>
                </a:cubicBezTo>
                <a:cubicBezTo>
                  <a:pt x="138" y="5233"/>
                  <a:pt x="140" y="5230"/>
                  <a:pt x="141" y="5228"/>
                </a:cubicBezTo>
                <a:cubicBezTo>
                  <a:pt x="144" y="5226"/>
                  <a:pt x="158" y="5219"/>
                  <a:pt x="177" y="5213"/>
                </a:cubicBezTo>
                <a:cubicBezTo>
                  <a:pt x="193" y="5207"/>
                  <a:pt x="195" y="5207"/>
                  <a:pt x="201" y="5205"/>
                </a:cubicBezTo>
                <a:cubicBezTo>
                  <a:pt x="214" y="5201"/>
                  <a:pt x="226" y="5198"/>
                  <a:pt x="233" y="5194"/>
                </a:cubicBezTo>
                <a:cubicBezTo>
                  <a:pt x="237" y="5193"/>
                  <a:pt x="250" y="5189"/>
                  <a:pt x="262" y="5186"/>
                </a:cubicBezTo>
                <a:lnTo>
                  <a:pt x="263" y="5186"/>
                </a:lnTo>
                <a:cubicBezTo>
                  <a:pt x="246" y="5196"/>
                  <a:pt x="218" y="5228"/>
                  <a:pt x="202" y="5256"/>
                </a:cubicBezTo>
                <a:cubicBezTo>
                  <a:pt x="191" y="5275"/>
                  <a:pt x="178" y="5305"/>
                  <a:pt x="170" y="5329"/>
                </a:cubicBezTo>
                <a:cubicBezTo>
                  <a:pt x="165" y="5345"/>
                  <a:pt x="159" y="5385"/>
                  <a:pt x="160" y="5400"/>
                </a:cubicBezTo>
                <a:moveTo>
                  <a:pt x="1157" y="5713"/>
                </a:moveTo>
                <a:cubicBezTo>
                  <a:pt x="1166" y="5707"/>
                  <a:pt x="1198" y="5691"/>
                  <a:pt x="1201" y="5691"/>
                </a:cubicBezTo>
                <a:lnTo>
                  <a:pt x="1201" y="5691"/>
                </a:lnTo>
                <a:cubicBezTo>
                  <a:pt x="1203" y="5690"/>
                  <a:pt x="1215" y="5684"/>
                  <a:pt x="1238" y="5671"/>
                </a:cubicBezTo>
                <a:cubicBezTo>
                  <a:pt x="1257" y="5661"/>
                  <a:pt x="1284" y="5647"/>
                  <a:pt x="1298" y="5640"/>
                </a:cubicBezTo>
                <a:cubicBezTo>
                  <a:pt x="1354" y="5615"/>
                  <a:pt x="1463" y="5554"/>
                  <a:pt x="1490" y="5533"/>
                </a:cubicBezTo>
                <a:cubicBezTo>
                  <a:pt x="1513" y="5515"/>
                  <a:pt x="1548" y="5482"/>
                  <a:pt x="1551" y="5473"/>
                </a:cubicBezTo>
                <a:cubicBezTo>
                  <a:pt x="1551" y="5471"/>
                  <a:pt x="1550" y="5469"/>
                  <a:pt x="1549" y="5468"/>
                </a:cubicBezTo>
                <a:cubicBezTo>
                  <a:pt x="1547" y="5467"/>
                  <a:pt x="1545" y="5466"/>
                  <a:pt x="1533" y="5479"/>
                </a:cubicBezTo>
                <a:cubicBezTo>
                  <a:pt x="1526" y="5487"/>
                  <a:pt x="1514" y="5498"/>
                  <a:pt x="1507" y="5503"/>
                </a:cubicBezTo>
                <a:cubicBezTo>
                  <a:pt x="1487" y="5518"/>
                  <a:pt x="1419" y="5558"/>
                  <a:pt x="1393" y="5571"/>
                </a:cubicBezTo>
                <a:cubicBezTo>
                  <a:pt x="1381" y="5577"/>
                  <a:pt x="1366" y="5584"/>
                  <a:pt x="1361" y="5586"/>
                </a:cubicBezTo>
                <a:cubicBezTo>
                  <a:pt x="1357" y="5589"/>
                  <a:pt x="1333" y="5600"/>
                  <a:pt x="1309" y="5610"/>
                </a:cubicBezTo>
                <a:cubicBezTo>
                  <a:pt x="1285" y="5621"/>
                  <a:pt x="1248" y="5639"/>
                  <a:pt x="1227" y="5651"/>
                </a:cubicBezTo>
                <a:cubicBezTo>
                  <a:pt x="1207" y="5662"/>
                  <a:pt x="1184" y="5674"/>
                  <a:pt x="1178" y="5676"/>
                </a:cubicBezTo>
                <a:cubicBezTo>
                  <a:pt x="1172" y="5679"/>
                  <a:pt x="1159" y="5685"/>
                  <a:pt x="1150" y="5690"/>
                </a:cubicBezTo>
                <a:cubicBezTo>
                  <a:pt x="1141" y="5695"/>
                  <a:pt x="1123" y="5705"/>
                  <a:pt x="1109" y="5712"/>
                </a:cubicBezTo>
                <a:lnTo>
                  <a:pt x="1096" y="5718"/>
                </a:lnTo>
                <a:lnTo>
                  <a:pt x="1099" y="5713"/>
                </a:lnTo>
                <a:cubicBezTo>
                  <a:pt x="1111" y="5698"/>
                  <a:pt x="1128" y="5682"/>
                  <a:pt x="1155" y="5663"/>
                </a:cubicBezTo>
                <a:cubicBezTo>
                  <a:pt x="1182" y="5643"/>
                  <a:pt x="1193" y="5635"/>
                  <a:pt x="1195" y="5634"/>
                </a:cubicBezTo>
                <a:cubicBezTo>
                  <a:pt x="1196" y="5634"/>
                  <a:pt x="1200" y="5632"/>
                  <a:pt x="1227" y="5613"/>
                </a:cubicBezTo>
                <a:cubicBezTo>
                  <a:pt x="1293" y="5568"/>
                  <a:pt x="1357" y="5506"/>
                  <a:pt x="1391" y="5454"/>
                </a:cubicBezTo>
                <a:cubicBezTo>
                  <a:pt x="1400" y="5440"/>
                  <a:pt x="1413" y="5421"/>
                  <a:pt x="1417" y="5416"/>
                </a:cubicBezTo>
                <a:cubicBezTo>
                  <a:pt x="1462" y="5356"/>
                  <a:pt x="1511" y="5309"/>
                  <a:pt x="1557" y="5280"/>
                </a:cubicBezTo>
                <a:cubicBezTo>
                  <a:pt x="1587" y="5261"/>
                  <a:pt x="1623" y="5246"/>
                  <a:pt x="1649" y="5239"/>
                </a:cubicBezTo>
                <a:cubicBezTo>
                  <a:pt x="1662" y="5236"/>
                  <a:pt x="1696" y="5232"/>
                  <a:pt x="1727" y="5229"/>
                </a:cubicBezTo>
                <a:cubicBezTo>
                  <a:pt x="1842" y="5218"/>
                  <a:pt x="1863" y="5216"/>
                  <a:pt x="1899" y="5208"/>
                </a:cubicBezTo>
                <a:cubicBezTo>
                  <a:pt x="1915" y="5204"/>
                  <a:pt x="1925" y="5202"/>
                  <a:pt x="1930" y="5200"/>
                </a:cubicBezTo>
                <a:cubicBezTo>
                  <a:pt x="1929" y="5201"/>
                  <a:pt x="1927" y="5202"/>
                  <a:pt x="1925" y="5203"/>
                </a:cubicBezTo>
                <a:cubicBezTo>
                  <a:pt x="1892" y="5221"/>
                  <a:pt x="1845" y="5258"/>
                  <a:pt x="1817" y="5288"/>
                </a:cubicBezTo>
                <a:cubicBezTo>
                  <a:pt x="1808" y="5298"/>
                  <a:pt x="1783" y="5331"/>
                  <a:pt x="1783" y="5337"/>
                </a:cubicBezTo>
                <a:lnTo>
                  <a:pt x="1783" y="5337"/>
                </a:lnTo>
                <a:cubicBezTo>
                  <a:pt x="1782" y="5337"/>
                  <a:pt x="1778" y="5340"/>
                  <a:pt x="1774" y="5351"/>
                </a:cubicBezTo>
                <a:cubicBezTo>
                  <a:pt x="1771" y="5357"/>
                  <a:pt x="1763" y="5372"/>
                  <a:pt x="1757" y="5385"/>
                </a:cubicBezTo>
                <a:cubicBezTo>
                  <a:pt x="1748" y="5404"/>
                  <a:pt x="1746" y="5408"/>
                  <a:pt x="1746" y="5410"/>
                </a:cubicBezTo>
                <a:cubicBezTo>
                  <a:pt x="1746" y="5409"/>
                  <a:pt x="1746" y="5409"/>
                  <a:pt x="1746" y="5409"/>
                </a:cubicBezTo>
                <a:cubicBezTo>
                  <a:pt x="1746" y="5410"/>
                  <a:pt x="1744" y="5413"/>
                  <a:pt x="1741" y="5416"/>
                </a:cubicBezTo>
                <a:cubicBezTo>
                  <a:pt x="1738" y="5420"/>
                  <a:pt x="1729" y="5433"/>
                  <a:pt x="1720" y="5445"/>
                </a:cubicBezTo>
                <a:cubicBezTo>
                  <a:pt x="1675" y="5507"/>
                  <a:pt x="1604" y="5590"/>
                  <a:pt x="1589" y="5599"/>
                </a:cubicBezTo>
                <a:cubicBezTo>
                  <a:pt x="1535" y="5632"/>
                  <a:pt x="1516" y="5641"/>
                  <a:pt x="1455" y="5663"/>
                </a:cubicBezTo>
                <a:cubicBezTo>
                  <a:pt x="1443" y="5667"/>
                  <a:pt x="1429" y="5672"/>
                  <a:pt x="1425" y="5673"/>
                </a:cubicBezTo>
                <a:cubicBezTo>
                  <a:pt x="1421" y="5675"/>
                  <a:pt x="1407" y="5680"/>
                  <a:pt x="1393" y="5684"/>
                </a:cubicBezTo>
                <a:cubicBezTo>
                  <a:pt x="1379" y="5689"/>
                  <a:pt x="1363" y="5694"/>
                  <a:pt x="1356" y="5697"/>
                </a:cubicBezTo>
                <a:cubicBezTo>
                  <a:pt x="1343" y="5703"/>
                  <a:pt x="1276" y="5718"/>
                  <a:pt x="1253" y="5721"/>
                </a:cubicBezTo>
                <a:cubicBezTo>
                  <a:pt x="1245" y="5722"/>
                  <a:pt x="1219" y="5725"/>
                  <a:pt x="1195" y="5727"/>
                </a:cubicBezTo>
                <a:cubicBezTo>
                  <a:pt x="1172" y="5730"/>
                  <a:pt x="1138" y="5733"/>
                  <a:pt x="1121" y="5735"/>
                </a:cubicBezTo>
                <a:lnTo>
                  <a:pt x="1110" y="5736"/>
                </a:lnTo>
                <a:lnTo>
                  <a:pt x="1120" y="5732"/>
                </a:lnTo>
                <a:cubicBezTo>
                  <a:pt x="1135" y="5724"/>
                  <a:pt x="1152" y="5716"/>
                  <a:pt x="1157" y="5713"/>
                </a:cubicBezTo>
                <a:moveTo>
                  <a:pt x="1535" y="5267"/>
                </a:moveTo>
                <a:lnTo>
                  <a:pt x="1538" y="5263"/>
                </a:lnTo>
                <a:cubicBezTo>
                  <a:pt x="1548" y="5253"/>
                  <a:pt x="1559" y="5240"/>
                  <a:pt x="1563" y="5235"/>
                </a:cubicBezTo>
                <a:cubicBezTo>
                  <a:pt x="1589" y="5203"/>
                  <a:pt x="1625" y="5177"/>
                  <a:pt x="1658" y="5164"/>
                </a:cubicBezTo>
                <a:cubicBezTo>
                  <a:pt x="1666" y="5161"/>
                  <a:pt x="1676" y="5157"/>
                  <a:pt x="1679" y="5155"/>
                </a:cubicBezTo>
                <a:cubicBezTo>
                  <a:pt x="1682" y="5154"/>
                  <a:pt x="1691" y="5152"/>
                  <a:pt x="1700" y="5151"/>
                </a:cubicBezTo>
                <a:cubicBezTo>
                  <a:pt x="1714" y="5150"/>
                  <a:pt x="1718" y="5149"/>
                  <a:pt x="1719" y="5148"/>
                </a:cubicBezTo>
                <a:cubicBezTo>
                  <a:pt x="1724" y="5147"/>
                  <a:pt x="1754" y="5148"/>
                  <a:pt x="1782" y="5151"/>
                </a:cubicBezTo>
                <a:cubicBezTo>
                  <a:pt x="1795" y="5152"/>
                  <a:pt x="1832" y="5156"/>
                  <a:pt x="1864" y="5160"/>
                </a:cubicBezTo>
                <a:cubicBezTo>
                  <a:pt x="1895" y="5164"/>
                  <a:pt x="1929" y="5168"/>
                  <a:pt x="1939" y="5168"/>
                </a:cubicBezTo>
                <a:cubicBezTo>
                  <a:pt x="1945" y="5168"/>
                  <a:pt x="1952" y="5169"/>
                  <a:pt x="1957" y="5169"/>
                </a:cubicBezTo>
                <a:cubicBezTo>
                  <a:pt x="1866" y="5192"/>
                  <a:pt x="1852" y="5194"/>
                  <a:pt x="1772" y="5201"/>
                </a:cubicBezTo>
                <a:cubicBezTo>
                  <a:pt x="1642" y="5213"/>
                  <a:pt x="1622" y="5218"/>
                  <a:pt x="1559" y="5254"/>
                </a:cubicBezTo>
                <a:lnTo>
                  <a:pt x="1535" y="5267"/>
                </a:lnTo>
                <a:moveTo>
                  <a:pt x="1763" y="4116"/>
                </a:moveTo>
                <a:lnTo>
                  <a:pt x="1763" y="4116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0000" tIns="45000" rIns="90000" bIns="45000" anchor="ctr" anchorCtr="1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Picture 3">
            <a:extLst>
              <a:ext uri="{FF2B5EF4-FFF2-40B4-BE49-F238E27FC236}">
                <a16:creationId xmlns:a16="http://schemas.microsoft.com/office/drawing/2014/main" id="{A53C10CC-7528-2BED-00ED-3B530E4642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781" y="875601"/>
            <a:ext cx="4342219" cy="33861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4F259F9-6683-FDC0-4E2A-75540FAA46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61793" y="875601"/>
            <a:ext cx="4427855" cy="3386102"/>
          </a:xfrm>
          <a:prstGeom prst="rect">
            <a:avLst/>
          </a:prstGeom>
        </p:spPr>
      </p:pic>
      <p:sp>
        <p:nvSpPr>
          <p:cNvPr id="5" name="Google Shape;240;p28">
            <a:extLst>
              <a:ext uri="{FF2B5EF4-FFF2-40B4-BE49-F238E27FC236}">
                <a16:creationId xmlns:a16="http://schemas.microsoft.com/office/drawing/2014/main" id="{C69295C6-7602-B6A1-C6EB-26063F32B246}"/>
              </a:ext>
            </a:extLst>
          </p:cNvPr>
          <p:cNvSpPr txBox="1">
            <a:spLocks/>
          </p:cNvSpPr>
          <p:nvPr/>
        </p:nvSpPr>
        <p:spPr>
          <a:xfrm>
            <a:off x="-1236882" y="4416276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9pPr>
          </a:lstStyle>
          <a:p>
            <a:r>
              <a:rPr lang="en-US" sz="2000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Before</a:t>
            </a:r>
            <a:endParaRPr lang="en-US" sz="2000" dirty="0"/>
          </a:p>
        </p:txBody>
      </p:sp>
      <p:sp>
        <p:nvSpPr>
          <p:cNvPr id="6" name="Google Shape;240;p28">
            <a:extLst>
              <a:ext uri="{FF2B5EF4-FFF2-40B4-BE49-F238E27FC236}">
                <a16:creationId xmlns:a16="http://schemas.microsoft.com/office/drawing/2014/main" id="{C775EC81-6C08-FF2A-41E6-45ECF53FDABF}"/>
              </a:ext>
            </a:extLst>
          </p:cNvPr>
          <p:cNvSpPr txBox="1">
            <a:spLocks/>
          </p:cNvSpPr>
          <p:nvPr/>
        </p:nvSpPr>
        <p:spPr>
          <a:xfrm>
            <a:off x="3023720" y="4416276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9pPr>
          </a:lstStyle>
          <a:p>
            <a:r>
              <a:rPr lang="en-US" sz="2000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After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247579663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5">
          <a:extLst>
            <a:ext uri="{FF2B5EF4-FFF2-40B4-BE49-F238E27FC236}">
              <a16:creationId xmlns:a16="http://schemas.microsoft.com/office/drawing/2014/main" id="{74BD5A90-CF0B-2078-447A-B815EBB26D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32">
            <a:extLst>
              <a:ext uri="{FF2B5EF4-FFF2-40B4-BE49-F238E27FC236}">
                <a16:creationId xmlns:a16="http://schemas.microsoft.com/office/drawing/2014/main" id="{0C6FB186-A2E2-B2CA-1257-3B11161A3432}"/>
              </a:ext>
            </a:extLst>
          </p:cNvPr>
          <p:cNvSpPr/>
          <p:nvPr/>
        </p:nvSpPr>
        <p:spPr>
          <a:xfrm rot="-439947" flipH="1">
            <a:off x="-136520" y="3139396"/>
            <a:ext cx="1477129" cy="3223944"/>
          </a:xfrm>
          <a:custGeom>
            <a:avLst/>
            <a:gdLst/>
            <a:ahLst/>
            <a:cxnLst/>
            <a:rect l="l" t="t" r="r" b="b"/>
            <a:pathLst>
              <a:path w="2936" h="6408" extrusionOk="0">
                <a:moveTo>
                  <a:pt x="2511" y="4617"/>
                </a:moveTo>
                <a:lnTo>
                  <a:pt x="2511" y="4617"/>
                </a:lnTo>
                <a:cubicBezTo>
                  <a:pt x="2512" y="4617"/>
                  <a:pt x="2514" y="4616"/>
                  <a:pt x="2514" y="4615"/>
                </a:cubicBezTo>
                <a:cubicBezTo>
                  <a:pt x="2517" y="4609"/>
                  <a:pt x="2512" y="4533"/>
                  <a:pt x="2510" y="4524"/>
                </a:cubicBezTo>
                <a:cubicBezTo>
                  <a:pt x="2508" y="4519"/>
                  <a:pt x="2506" y="4511"/>
                  <a:pt x="2505" y="4506"/>
                </a:cubicBezTo>
                <a:cubicBezTo>
                  <a:pt x="2499" y="4478"/>
                  <a:pt x="2459" y="4432"/>
                  <a:pt x="2415" y="4401"/>
                </a:cubicBezTo>
                <a:cubicBezTo>
                  <a:pt x="2408" y="4395"/>
                  <a:pt x="2400" y="4390"/>
                  <a:pt x="2398" y="4388"/>
                </a:cubicBezTo>
                <a:cubicBezTo>
                  <a:pt x="2388" y="4379"/>
                  <a:pt x="2348" y="4357"/>
                  <a:pt x="2324" y="4348"/>
                </a:cubicBezTo>
                <a:cubicBezTo>
                  <a:pt x="2236" y="4313"/>
                  <a:pt x="2159" y="4300"/>
                  <a:pt x="2067" y="4306"/>
                </a:cubicBezTo>
                <a:cubicBezTo>
                  <a:pt x="2023" y="4308"/>
                  <a:pt x="1962" y="4317"/>
                  <a:pt x="1950" y="4323"/>
                </a:cubicBezTo>
                <a:cubicBezTo>
                  <a:pt x="1947" y="4325"/>
                  <a:pt x="1937" y="4329"/>
                  <a:pt x="1928" y="4332"/>
                </a:cubicBezTo>
                <a:cubicBezTo>
                  <a:pt x="1906" y="4341"/>
                  <a:pt x="1866" y="4366"/>
                  <a:pt x="1845" y="4385"/>
                </a:cubicBezTo>
                <a:cubicBezTo>
                  <a:pt x="1835" y="4393"/>
                  <a:pt x="1819" y="4411"/>
                  <a:pt x="1808" y="4425"/>
                </a:cubicBezTo>
                <a:cubicBezTo>
                  <a:pt x="1799" y="4438"/>
                  <a:pt x="1788" y="4451"/>
                  <a:pt x="1786" y="4454"/>
                </a:cubicBezTo>
                <a:cubicBezTo>
                  <a:pt x="1784" y="4457"/>
                  <a:pt x="1781" y="4462"/>
                  <a:pt x="1781" y="4465"/>
                </a:cubicBezTo>
                <a:cubicBezTo>
                  <a:pt x="1781" y="4465"/>
                  <a:pt x="1780" y="4467"/>
                  <a:pt x="1779" y="4468"/>
                </a:cubicBezTo>
                <a:cubicBezTo>
                  <a:pt x="1776" y="4470"/>
                  <a:pt x="1768" y="4480"/>
                  <a:pt x="1734" y="4531"/>
                </a:cubicBezTo>
                <a:cubicBezTo>
                  <a:pt x="1726" y="4543"/>
                  <a:pt x="1716" y="4555"/>
                  <a:pt x="1701" y="4574"/>
                </a:cubicBezTo>
                <a:cubicBezTo>
                  <a:pt x="1658" y="4631"/>
                  <a:pt x="1656" y="4633"/>
                  <a:pt x="1625" y="4654"/>
                </a:cubicBezTo>
                <a:cubicBezTo>
                  <a:pt x="1578" y="4686"/>
                  <a:pt x="1485" y="4746"/>
                  <a:pt x="1459" y="4761"/>
                </a:cubicBezTo>
                <a:cubicBezTo>
                  <a:pt x="1389" y="4801"/>
                  <a:pt x="1358" y="4836"/>
                  <a:pt x="1326" y="4908"/>
                </a:cubicBezTo>
                <a:cubicBezTo>
                  <a:pt x="1319" y="4924"/>
                  <a:pt x="1300" y="4949"/>
                  <a:pt x="1247" y="5018"/>
                </a:cubicBezTo>
                <a:cubicBezTo>
                  <a:pt x="1244" y="5022"/>
                  <a:pt x="1241" y="5025"/>
                  <a:pt x="1240" y="5025"/>
                </a:cubicBezTo>
                <a:cubicBezTo>
                  <a:pt x="1231" y="5027"/>
                  <a:pt x="1188" y="5067"/>
                  <a:pt x="1174" y="5083"/>
                </a:cubicBezTo>
                <a:cubicBezTo>
                  <a:pt x="1160" y="5100"/>
                  <a:pt x="1105" y="5177"/>
                  <a:pt x="1106" y="5186"/>
                </a:cubicBezTo>
                <a:cubicBezTo>
                  <a:pt x="1106" y="5185"/>
                  <a:pt x="1106" y="5185"/>
                  <a:pt x="1106" y="5185"/>
                </a:cubicBezTo>
                <a:cubicBezTo>
                  <a:pt x="1105" y="5186"/>
                  <a:pt x="1102" y="5191"/>
                  <a:pt x="1099" y="5197"/>
                </a:cubicBezTo>
                <a:cubicBezTo>
                  <a:pt x="1100" y="5191"/>
                  <a:pt x="1100" y="5190"/>
                  <a:pt x="1100" y="5189"/>
                </a:cubicBezTo>
                <a:cubicBezTo>
                  <a:pt x="1100" y="5184"/>
                  <a:pt x="1109" y="5148"/>
                  <a:pt x="1126" y="5088"/>
                </a:cubicBezTo>
                <a:cubicBezTo>
                  <a:pt x="1138" y="5042"/>
                  <a:pt x="1154" y="4987"/>
                  <a:pt x="1161" y="4970"/>
                </a:cubicBezTo>
                <a:cubicBezTo>
                  <a:pt x="1163" y="4966"/>
                  <a:pt x="1167" y="4954"/>
                  <a:pt x="1167" y="4950"/>
                </a:cubicBezTo>
                <a:cubicBezTo>
                  <a:pt x="1168" y="4947"/>
                  <a:pt x="1181" y="4916"/>
                  <a:pt x="1195" y="4886"/>
                </a:cubicBezTo>
                <a:cubicBezTo>
                  <a:pt x="1203" y="4868"/>
                  <a:pt x="1227" y="4827"/>
                  <a:pt x="1279" y="4739"/>
                </a:cubicBezTo>
                <a:cubicBezTo>
                  <a:pt x="1288" y="4725"/>
                  <a:pt x="1296" y="4710"/>
                  <a:pt x="1303" y="4699"/>
                </a:cubicBezTo>
                <a:cubicBezTo>
                  <a:pt x="1311" y="4684"/>
                  <a:pt x="1313" y="4681"/>
                  <a:pt x="1313" y="4680"/>
                </a:cubicBezTo>
                <a:cubicBezTo>
                  <a:pt x="1314" y="4679"/>
                  <a:pt x="1317" y="4677"/>
                  <a:pt x="1322" y="4668"/>
                </a:cubicBezTo>
                <a:cubicBezTo>
                  <a:pt x="1325" y="4662"/>
                  <a:pt x="1328" y="4658"/>
                  <a:pt x="1330" y="4657"/>
                </a:cubicBezTo>
                <a:cubicBezTo>
                  <a:pt x="1332" y="4655"/>
                  <a:pt x="1335" y="4652"/>
                  <a:pt x="1335" y="4649"/>
                </a:cubicBezTo>
                <a:cubicBezTo>
                  <a:pt x="1336" y="4646"/>
                  <a:pt x="1344" y="4631"/>
                  <a:pt x="1357" y="4608"/>
                </a:cubicBezTo>
                <a:cubicBezTo>
                  <a:pt x="1376" y="4574"/>
                  <a:pt x="1408" y="4518"/>
                  <a:pt x="1407" y="4513"/>
                </a:cubicBezTo>
                <a:cubicBezTo>
                  <a:pt x="1407" y="4514"/>
                  <a:pt x="1407" y="4514"/>
                  <a:pt x="1407" y="4514"/>
                </a:cubicBezTo>
                <a:cubicBezTo>
                  <a:pt x="1408" y="4513"/>
                  <a:pt x="1411" y="4505"/>
                  <a:pt x="1417" y="4494"/>
                </a:cubicBezTo>
                <a:cubicBezTo>
                  <a:pt x="1427" y="4476"/>
                  <a:pt x="1443" y="4443"/>
                  <a:pt x="1465" y="4392"/>
                </a:cubicBezTo>
                <a:cubicBezTo>
                  <a:pt x="1482" y="4354"/>
                  <a:pt x="1512" y="4318"/>
                  <a:pt x="1568" y="4269"/>
                </a:cubicBezTo>
                <a:cubicBezTo>
                  <a:pt x="1576" y="4262"/>
                  <a:pt x="1590" y="4250"/>
                  <a:pt x="1591" y="4247"/>
                </a:cubicBezTo>
                <a:lnTo>
                  <a:pt x="1592" y="4247"/>
                </a:lnTo>
                <a:cubicBezTo>
                  <a:pt x="1597" y="4246"/>
                  <a:pt x="1629" y="4219"/>
                  <a:pt x="1631" y="4216"/>
                </a:cubicBezTo>
                <a:cubicBezTo>
                  <a:pt x="1632" y="4216"/>
                  <a:pt x="1634" y="4214"/>
                  <a:pt x="1637" y="4212"/>
                </a:cubicBezTo>
                <a:cubicBezTo>
                  <a:pt x="1640" y="4210"/>
                  <a:pt x="1650" y="4202"/>
                  <a:pt x="1660" y="4194"/>
                </a:cubicBezTo>
                <a:cubicBezTo>
                  <a:pt x="1699" y="4163"/>
                  <a:pt x="1758" y="4119"/>
                  <a:pt x="1763" y="4116"/>
                </a:cubicBezTo>
                <a:cubicBezTo>
                  <a:pt x="1765" y="4116"/>
                  <a:pt x="1770" y="4113"/>
                  <a:pt x="1778" y="4109"/>
                </a:cubicBezTo>
                <a:cubicBezTo>
                  <a:pt x="1794" y="4101"/>
                  <a:pt x="1814" y="4093"/>
                  <a:pt x="1819" y="4092"/>
                </a:cubicBezTo>
                <a:cubicBezTo>
                  <a:pt x="1822" y="4092"/>
                  <a:pt x="1828" y="4089"/>
                  <a:pt x="1833" y="4087"/>
                </a:cubicBezTo>
                <a:cubicBezTo>
                  <a:pt x="1838" y="4084"/>
                  <a:pt x="1847" y="4080"/>
                  <a:pt x="1853" y="4078"/>
                </a:cubicBezTo>
                <a:cubicBezTo>
                  <a:pt x="1866" y="4073"/>
                  <a:pt x="1877" y="4061"/>
                  <a:pt x="1879" y="4048"/>
                </a:cubicBezTo>
                <a:cubicBezTo>
                  <a:pt x="1880" y="4040"/>
                  <a:pt x="1877" y="4032"/>
                  <a:pt x="1871" y="4028"/>
                </a:cubicBezTo>
                <a:cubicBezTo>
                  <a:pt x="1855" y="4014"/>
                  <a:pt x="1831" y="4025"/>
                  <a:pt x="1800" y="4059"/>
                </a:cubicBezTo>
                <a:cubicBezTo>
                  <a:pt x="1790" y="4069"/>
                  <a:pt x="1776" y="4082"/>
                  <a:pt x="1769" y="4086"/>
                </a:cubicBezTo>
                <a:cubicBezTo>
                  <a:pt x="1762" y="4091"/>
                  <a:pt x="1751" y="4098"/>
                  <a:pt x="1744" y="4102"/>
                </a:cubicBezTo>
                <a:cubicBezTo>
                  <a:pt x="1724" y="4115"/>
                  <a:pt x="1679" y="4148"/>
                  <a:pt x="1657" y="4166"/>
                </a:cubicBezTo>
                <a:cubicBezTo>
                  <a:pt x="1645" y="4176"/>
                  <a:pt x="1630" y="4188"/>
                  <a:pt x="1624" y="4193"/>
                </a:cubicBezTo>
                <a:cubicBezTo>
                  <a:pt x="1595" y="4215"/>
                  <a:pt x="1535" y="4267"/>
                  <a:pt x="1521" y="4281"/>
                </a:cubicBezTo>
                <a:cubicBezTo>
                  <a:pt x="1519" y="4284"/>
                  <a:pt x="1517" y="4286"/>
                  <a:pt x="1515" y="4288"/>
                </a:cubicBezTo>
                <a:cubicBezTo>
                  <a:pt x="1516" y="4287"/>
                  <a:pt x="1516" y="4286"/>
                  <a:pt x="1516" y="4285"/>
                </a:cubicBezTo>
                <a:cubicBezTo>
                  <a:pt x="1527" y="4263"/>
                  <a:pt x="1567" y="4171"/>
                  <a:pt x="1580" y="4136"/>
                </a:cubicBezTo>
                <a:cubicBezTo>
                  <a:pt x="1594" y="4097"/>
                  <a:pt x="1620" y="4009"/>
                  <a:pt x="1632" y="3954"/>
                </a:cubicBezTo>
                <a:cubicBezTo>
                  <a:pt x="1656" y="3849"/>
                  <a:pt x="1658" y="3751"/>
                  <a:pt x="1641" y="3594"/>
                </a:cubicBezTo>
                <a:cubicBezTo>
                  <a:pt x="1636" y="3549"/>
                  <a:pt x="1636" y="3545"/>
                  <a:pt x="1642" y="3508"/>
                </a:cubicBezTo>
                <a:cubicBezTo>
                  <a:pt x="1648" y="3468"/>
                  <a:pt x="1658" y="3434"/>
                  <a:pt x="1676" y="3397"/>
                </a:cubicBezTo>
                <a:cubicBezTo>
                  <a:pt x="1682" y="3384"/>
                  <a:pt x="1692" y="3362"/>
                  <a:pt x="1699" y="3347"/>
                </a:cubicBezTo>
                <a:cubicBezTo>
                  <a:pt x="1706" y="3332"/>
                  <a:pt x="1717" y="3310"/>
                  <a:pt x="1724" y="3298"/>
                </a:cubicBezTo>
                <a:cubicBezTo>
                  <a:pt x="1734" y="3281"/>
                  <a:pt x="1737" y="3276"/>
                  <a:pt x="1737" y="3275"/>
                </a:cubicBezTo>
                <a:cubicBezTo>
                  <a:pt x="1738" y="3272"/>
                  <a:pt x="1753" y="3251"/>
                  <a:pt x="1797" y="3186"/>
                </a:cubicBezTo>
                <a:cubicBezTo>
                  <a:pt x="1808" y="3170"/>
                  <a:pt x="1820" y="3152"/>
                  <a:pt x="1824" y="3146"/>
                </a:cubicBezTo>
                <a:cubicBezTo>
                  <a:pt x="1838" y="3126"/>
                  <a:pt x="1843" y="3122"/>
                  <a:pt x="1888" y="3089"/>
                </a:cubicBezTo>
                <a:cubicBezTo>
                  <a:pt x="1919" y="3066"/>
                  <a:pt x="1932" y="3058"/>
                  <a:pt x="1956" y="3047"/>
                </a:cubicBezTo>
                <a:cubicBezTo>
                  <a:pt x="2002" y="3027"/>
                  <a:pt x="2070" y="3007"/>
                  <a:pt x="2153" y="2990"/>
                </a:cubicBezTo>
                <a:cubicBezTo>
                  <a:pt x="2218" y="2977"/>
                  <a:pt x="2279" y="2955"/>
                  <a:pt x="2300" y="2936"/>
                </a:cubicBezTo>
                <a:cubicBezTo>
                  <a:pt x="2305" y="2932"/>
                  <a:pt x="2338" y="2898"/>
                  <a:pt x="2348" y="2888"/>
                </a:cubicBezTo>
                <a:cubicBezTo>
                  <a:pt x="2377" y="2858"/>
                  <a:pt x="2461" y="2822"/>
                  <a:pt x="2493" y="2827"/>
                </a:cubicBezTo>
                <a:cubicBezTo>
                  <a:pt x="2504" y="2829"/>
                  <a:pt x="2511" y="2835"/>
                  <a:pt x="2549" y="2876"/>
                </a:cubicBezTo>
                <a:cubicBezTo>
                  <a:pt x="2597" y="2929"/>
                  <a:pt x="2663" y="2982"/>
                  <a:pt x="2722" y="3014"/>
                </a:cubicBezTo>
                <a:cubicBezTo>
                  <a:pt x="2755" y="3032"/>
                  <a:pt x="2771" y="3037"/>
                  <a:pt x="2819" y="3044"/>
                </a:cubicBezTo>
                <a:cubicBezTo>
                  <a:pt x="2872" y="3052"/>
                  <a:pt x="2882" y="3055"/>
                  <a:pt x="2905" y="3071"/>
                </a:cubicBezTo>
                <a:lnTo>
                  <a:pt x="2936" y="3093"/>
                </a:lnTo>
                <a:lnTo>
                  <a:pt x="2927" y="3070"/>
                </a:lnTo>
                <a:cubicBezTo>
                  <a:pt x="2924" y="3063"/>
                  <a:pt x="2919" y="3046"/>
                  <a:pt x="2915" y="3031"/>
                </a:cubicBezTo>
                <a:cubicBezTo>
                  <a:pt x="2901" y="2981"/>
                  <a:pt x="2874" y="2926"/>
                  <a:pt x="2837" y="2872"/>
                </a:cubicBezTo>
                <a:cubicBezTo>
                  <a:pt x="2833" y="2866"/>
                  <a:pt x="2825" y="2853"/>
                  <a:pt x="2818" y="2842"/>
                </a:cubicBezTo>
                <a:cubicBezTo>
                  <a:pt x="2791" y="2798"/>
                  <a:pt x="2757" y="2761"/>
                  <a:pt x="2719" y="2733"/>
                </a:cubicBezTo>
                <a:cubicBezTo>
                  <a:pt x="2656" y="2685"/>
                  <a:pt x="2608" y="2666"/>
                  <a:pt x="2547" y="2664"/>
                </a:cubicBezTo>
                <a:cubicBezTo>
                  <a:pt x="2495" y="2662"/>
                  <a:pt x="2473" y="2666"/>
                  <a:pt x="2400" y="2688"/>
                </a:cubicBezTo>
                <a:cubicBezTo>
                  <a:pt x="2363" y="2699"/>
                  <a:pt x="2324" y="2710"/>
                  <a:pt x="2313" y="2713"/>
                </a:cubicBezTo>
                <a:cubicBezTo>
                  <a:pt x="2161" y="2749"/>
                  <a:pt x="2159" y="2749"/>
                  <a:pt x="2102" y="2785"/>
                </a:cubicBezTo>
                <a:cubicBezTo>
                  <a:pt x="2065" y="2809"/>
                  <a:pt x="2059" y="2813"/>
                  <a:pt x="2053" y="2819"/>
                </a:cubicBezTo>
                <a:cubicBezTo>
                  <a:pt x="2050" y="2822"/>
                  <a:pt x="2041" y="2829"/>
                  <a:pt x="2034" y="2835"/>
                </a:cubicBezTo>
                <a:cubicBezTo>
                  <a:pt x="2017" y="2848"/>
                  <a:pt x="1940" y="2935"/>
                  <a:pt x="1919" y="2964"/>
                </a:cubicBezTo>
                <a:cubicBezTo>
                  <a:pt x="1910" y="2976"/>
                  <a:pt x="1902" y="2988"/>
                  <a:pt x="1900" y="2991"/>
                </a:cubicBezTo>
                <a:cubicBezTo>
                  <a:pt x="1897" y="2994"/>
                  <a:pt x="1892" y="3002"/>
                  <a:pt x="1887" y="3008"/>
                </a:cubicBezTo>
                <a:cubicBezTo>
                  <a:pt x="1883" y="3015"/>
                  <a:pt x="1878" y="3021"/>
                  <a:pt x="1876" y="3023"/>
                </a:cubicBezTo>
                <a:cubicBezTo>
                  <a:pt x="1870" y="3031"/>
                  <a:pt x="1839" y="3078"/>
                  <a:pt x="1835" y="3087"/>
                </a:cubicBezTo>
                <a:cubicBezTo>
                  <a:pt x="1833" y="3092"/>
                  <a:pt x="1827" y="3101"/>
                  <a:pt x="1822" y="3108"/>
                </a:cubicBezTo>
                <a:cubicBezTo>
                  <a:pt x="1818" y="3115"/>
                  <a:pt x="1812" y="3124"/>
                  <a:pt x="1810" y="3128"/>
                </a:cubicBezTo>
                <a:cubicBezTo>
                  <a:pt x="1807" y="3132"/>
                  <a:pt x="1803" y="3138"/>
                  <a:pt x="1802" y="3140"/>
                </a:cubicBezTo>
                <a:cubicBezTo>
                  <a:pt x="1799" y="3143"/>
                  <a:pt x="1793" y="3153"/>
                  <a:pt x="1786" y="3162"/>
                </a:cubicBezTo>
                <a:cubicBezTo>
                  <a:pt x="1780" y="3172"/>
                  <a:pt x="1773" y="3182"/>
                  <a:pt x="1770" y="3186"/>
                </a:cubicBezTo>
                <a:cubicBezTo>
                  <a:pt x="1748" y="3216"/>
                  <a:pt x="1726" y="3249"/>
                  <a:pt x="1714" y="3270"/>
                </a:cubicBezTo>
                <a:cubicBezTo>
                  <a:pt x="1688" y="3316"/>
                  <a:pt x="1687" y="3319"/>
                  <a:pt x="1649" y="3401"/>
                </a:cubicBezTo>
                <a:cubicBezTo>
                  <a:pt x="1634" y="3435"/>
                  <a:pt x="1622" y="3475"/>
                  <a:pt x="1619" y="3500"/>
                </a:cubicBezTo>
                <a:cubicBezTo>
                  <a:pt x="1618" y="3508"/>
                  <a:pt x="1617" y="3515"/>
                  <a:pt x="1617" y="3517"/>
                </a:cubicBezTo>
                <a:cubicBezTo>
                  <a:pt x="1617" y="3517"/>
                  <a:pt x="1617" y="3519"/>
                  <a:pt x="1617" y="3520"/>
                </a:cubicBezTo>
                <a:cubicBezTo>
                  <a:pt x="1616" y="3519"/>
                  <a:pt x="1616" y="3517"/>
                  <a:pt x="1616" y="3516"/>
                </a:cubicBezTo>
                <a:cubicBezTo>
                  <a:pt x="1613" y="3505"/>
                  <a:pt x="1596" y="3454"/>
                  <a:pt x="1587" y="3430"/>
                </a:cubicBezTo>
                <a:cubicBezTo>
                  <a:pt x="1580" y="3412"/>
                  <a:pt x="1573" y="3389"/>
                  <a:pt x="1565" y="3359"/>
                </a:cubicBezTo>
                <a:cubicBezTo>
                  <a:pt x="1559" y="3335"/>
                  <a:pt x="1547" y="3252"/>
                  <a:pt x="1545" y="3218"/>
                </a:cubicBezTo>
                <a:lnTo>
                  <a:pt x="1543" y="3188"/>
                </a:lnTo>
                <a:lnTo>
                  <a:pt x="1557" y="3159"/>
                </a:lnTo>
                <a:cubicBezTo>
                  <a:pt x="1580" y="3110"/>
                  <a:pt x="1582" y="3107"/>
                  <a:pt x="1608" y="3064"/>
                </a:cubicBezTo>
                <a:cubicBezTo>
                  <a:pt x="1644" y="3004"/>
                  <a:pt x="1683" y="2946"/>
                  <a:pt x="1699" y="2929"/>
                </a:cubicBezTo>
                <a:cubicBezTo>
                  <a:pt x="1703" y="2925"/>
                  <a:pt x="1715" y="2916"/>
                  <a:pt x="1725" y="2911"/>
                </a:cubicBezTo>
                <a:cubicBezTo>
                  <a:pt x="1759" y="2891"/>
                  <a:pt x="1775" y="2863"/>
                  <a:pt x="1764" y="2840"/>
                </a:cubicBezTo>
                <a:cubicBezTo>
                  <a:pt x="1757" y="2826"/>
                  <a:pt x="1747" y="2822"/>
                  <a:pt x="1732" y="2826"/>
                </a:cubicBezTo>
                <a:cubicBezTo>
                  <a:pt x="1714" y="2831"/>
                  <a:pt x="1702" y="2847"/>
                  <a:pt x="1689" y="2885"/>
                </a:cubicBezTo>
                <a:cubicBezTo>
                  <a:pt x="1681" y="2909"/>
                  <a:pt x="1674" y="2922"/>
                  <a:pt x="1660" y="2941"/>
                </a:cubicBezTo>
                <a:cubicBezTo>
                  <a:pt x="1625" y="2988"/>
                  <a:pt x="1570" y="3076"/>
                  <a:pt x="1553" y="3113"/>
                </a:cubicBezTo>
                <a:cubicBezTo>
                  <a:pt x="1550" y="3120"/>
                  <a:pt x="1544" y="3131"/>
                  <a:pt x="1541" y="3137"/>
                </a:cubicBezTo>
                <a:lnTo>
                  <a:pt x="1540" y="3139"/>
                </a:lnTo>
                <a:lnTo>
                  <a:pt x="1539" y="3123"/>
                </a:lnTo>
                <a:cubicBezTo>
                  <a:pt x="1537" y="3107"/>
                  <a:pt x="1536" y="3091"/>
                  <a:pt x="1535" y="3087"/>
                </a:cubicBezTo>
                <a:cubicBezTo>
                  <a:pt x="1535" y="3083"/>
                  <a:pt x="1532" y="3050"/>
                  <a:pt x="1528" y="3015"/>
                </a:cubicBezTo>
                <a:cubicBezTo>
                  <a:pt x="1525" y="2980"/>
                  <a:pt x="1521" y="2945"/>
                  <a:pt x="1519" y="2938"/>
                </a:cubicBezTo>
                <a:cubicBezTo>
                  <a:pt x="1517" y="2931"/>
                  <a:pt x="1516" y="2922"/>
                  <a:pt x="1516" y="2917"/>
                </a:cubicBezTo>
                <a:cubicBezTo>
                  <a:pt x="1516" y="2912"/>
                  <a:pt x="1517" y="2895"/>
                  <a:pt x="1517" y="2882"/>
                </a:cubicBezTo>
                <a:cubicBezTo>
                  <a:pt x="1517" y="2868"/>
                  <a:pt x="1518" y="2847"/>
                  <a:pt x="1519" y="2835"/>
                </a:cubicBezTo>
                <a:cubicBezTo>
                  <a:pt x="1520" y="2824"/>
                  <a:pt x="1520" y="2806"/>
                  <a:pt x="1521" y="2798"/>
                </a:cubicBezTo>
                <a:cubicBezTo>
                  <a:pt x="1521" y="2789"/>
                  <a:pt x="1522" y="2768"/>
                  <a:pt x="1524" y="2753"/>
                </a:cubicBezTo>
                <a:cubicBezTo>
                  <a:pt x="1528" y="2706"/>
                  <a:pt x="1529" y="2697"/>
                  <a:pt x="1529" y="2691"/>
                </a:cubicBezTo>
                <a:cubicBezTo>
                  <a:pt x="1529" y="2688"/>
                  <a:pt x="1530" y="2683"/>
                  <a:pt x="1531" y="2681"/>
                </a:cubicBezTo>
                <a:cubicBezTo>
                  <a:pt x="1532" y="2678"/>
                  <a:pt x="1533" y="2670"/>
                  <a:pt x="1533" y="2664"/>
                </a:cubicBezTo>
                <a:cubicBezTo>
                  <a:pt x="1535" y="2634"/>
                  <a:pt x="1539" y="2617"/>
                  <a:pt x="1540" y="2614"/>
                </a:cubicBezTo>
                <a:cubicBezTo>
                  <a:pt x="1542" y="2611"/>
                  <a:pt x="1544" y="2602"/>
                  <a:pt x="1545" y="2597"/>
                </a:cubicBezTo>
                <a:cubicBezTo>
                  <a:pt x="1546" y="2582"/>
                  <a:pt x="1562" y="2531"/>
                  <a:pt x="1570" y="2515"/>
                </a:cubicBezTo>
                <a:cubicBezTo>
                  <a:pt x="1580" y="2494"/>
                  <a:pt x="1584" y="2486"/>
                  <a:pt x="1602" y="2460"/>
                </a:cubicBezTo>
                <a:cubicBezTo>
                  <a:pt x="1641" y="2404"/>
                  <a:pt x="1682" y="2367"/>
                  <a:pt x="1783" y="2299"/>
                </a:cubicBezTo>
                <a:cubicBezTo>
                  <a:pt x="1819" y="2274"/>
                  <a:pt x="1849" y="2251"/>
                  <a:pt x="1858" y="2242"/>
                </a:cubicBezTo>
                <a:cubicBezTo>
                  <a:pt x="1860" y="2240"/>
                  <a:pt x="1867" y="2232"/>
                  <a:pt x="1873" y="2225"/>
                </a:cubicBezTo>
                <a:cubicBezTo>
                  <a:pt x="1889" y="2209"/>
                  <a:pt x="1898" y="2197"/>
                  <a:pt x="1919" y="2168"/>
                </a:cubicBezTo>
                <a:cubicBezTo>
                  <a:pt x="1927" y="2157"/>
                  <a:pt x="1942" y="2132"/>
                  <a:pt x="1953" y="2115"/>
                </a:cubicBezTo>
                <a:cubicBezTo>
                  <a:pt x="1975" y="2079"/>
                  <a:pt x="1976" y="2075"/>
                  <a:pt x="1976" y="2073"/>
                </a:cubicBezTo>
                <a:cubicBezTo>
                  <a:pt x="1976" y="2073"/>
                  <a:pt x="1977" y="2071"/>
                  <a:pt x="1978" y="2070"/>
                </a:cubicBezTo>
                <a:cubicBezTo>
                  <a:pt x="1980" y="2067"/>
                  <a:pt x="1993" y="2045"/>
                  <a:pt x="2005" y="2025"/>
                </a:cubicBezTo>
                <a:cubicBezTo>
                  <a:pt x="2018" y="2003"/>
                  <a:pt x="2035" y="1974"/>
                  <a:pt x="2042" y="1961"/>
                </a:cubicBezTo>
                <a:cubicBezTo>
                  <a:pt x="2061" y="1929"/>
                  <a:pt x="2065" y="1917"/>
                  <a:pt x="2072" y="1870"/>
                </a:cubicBezTo>
                <a:cubicBezTo>
                  <a:pt x="2077" y="1829"/>
                  <a:pt x="2086" y="1791"/>
                  <a:pt x="2102" y="1738"/>
                </a:cubicBezTo>
                <a:cubicBezTo>
                  <a:pt x="2107" y="1724"/>
                  <a:pt x="2112" y="1705"/>
                  <a:pt x="2114" y="1695"/>
                </a:cubicBezTo>
                <a:cubicBezTo>
                  <a:pt x="2115" y="1686"/>
                  <a:pt x="2120" y="1667"/>
                  <a:pt x="2125" y="1652"/>
                </a:cubicBezTo>
                <a:cubicBezTo>
                  <a:pt x="2133" y="1624"/>
                  <a:pt x="2139" y="1617"/>
                  <a:pt x="2165" y="1610"/>
                </a:cubicBezTo>
                <a:cubicBezTo>
                  <a:pt x="2178" y="1607"/>
                  <a:pt x="2180" y="1607"/>
                  <a:pt x="2199" y="1614"/>
                </a:cubicBezTo>
                <a:cubicBezTo>
                  <a:pt x="2211" y="1619"/>
                  <a:pt x="2220" y="1624"/>
                  <a:pt x="2222" y="1626"/>
                </a:cubicBezTo>
                <a:cubicBezTo>
                  <a:pt x="2224" y="1628"/>
                  <a:pt x="2228" y="1631"/>
                  <a:pt x="2231" y="1631"/>
                </a:cubicBezTo>
                <a:cubicBezTo>
                  <a:pt x="2233" y="1632"/>
                  <a:pt x="2238" y="1637"/>
                  <a:pt x="2245" y="1645"/>
                </a:cubicBezTo>
                <a:cubicBezTo>
                  <a:pt x="2259" y="1665"/>
                  <a:pt x="2265" y="1665"/>
                  <a:pt x="2267" y="1665"/>
                </a:cubicBezTo>
                <a:cubicBezTo>
                  <a:pt x="2269" y="1665"/>
                  <a:pt x="2271" y="1664"/>
                  <a:pt x="2272" y="1663"/>
                </a:cubicBezTo>
                <a:cubicBezTo>
                  <a:pt x="2277" y="1658"/>
                  <a:pt x="2281" y="1622"/>
                  <a:pt x="2280" y="1609"/>
                </a:cubicBezTo>
                <a:cubicBezTo>
                  <a:pt x="2279" y="1585"/>
                  <a:pt x="2266" y="1553"/>
                  <a:pt x="2252" y="1541"/>
                </a:cubicBezTo>
                <a:cubicBezTo>
                  <a:pt x="2236" y="1527"/>
                  <a:pt x="2217" y="1525"/>
                  <a:pt x="2160" y="1528"/>
                </a:cubicBezTo>
                <a:cubicBezTo>
                  <a:pt x="2067" y="1534"/>
                  <a:pt x="2052" y="1540"/>
                  <a:pt x="1972" y="1597"/>
                </a:cubicBezTo>
                <a:cubicBezTo>
                  <a:pt x="1966" y="1601"/>
                  <a:pt x="1951" y="1611"/>
                  <a:pt x="1937" y="1620"/>
                </a:cubicBezTo>
                <a:cubicBezTo>
                  <a:pt x="1909" y="1638"/>
                  <a:pt x="1893" y="1652"/>
                  <a:pt x="1860" y="1689"/>
                </a:cubicBezTo>
                <a:cubicBezTo>
                  <a:pt x="1824" y="1732"/>
                  <a:pt x="1803" y="1770"/>
                  <a:pt x="1784" y="1830"/>
                </a:cubicBezTo>
                <a:cubicBezTo>
                  <a:pt x="1780" y="1844"/>
                  <a:pt x="1775" y="1859"/>
                  <a:pt x="1774" y="1862"/>
                </a:cubicBezTo>
                <a:cubicBezTo>
                  <a:pt x="1772" y="1865"/>
                  <a:pt x="1768" y="1882"/>
                  <a:pt x="1763" y="1899"/>
                </a:cubicBezTo>
                <a:cubicBezTo>
                  <a:pt x="1758" y="1916"/>
                  <a:pt x="1751" y="1940"/>
                  <a:pt x="1746" y="1952"/>
                </a:cubicBezTo>
                <a:cubicBezTo>
                  <a:pt x="1733" y="1991"/>
                  <a:pt x="1722" y="2058"/>
                  <a:pt x="1721" y="2111"/>
                </a:cubicBezTo>
                <a:cubicBezTo>
                  <a:pt x="1720" y="2156"/>
                  <a:pt x="1719" y="2169"/>
                  <a:pt x="1714" y="2191"/>
                </a:cubicBezTo>
                <a:cubicBezTo>
                  <a:pt x="1707" y="2221"/>
                  <a:pt x="1705" y="2227"/>
                  <a:pt x="1689" y="2256"/>
                </a:cubicBezTo>
                <a:cubicBezTo>
                  <a:pt x="1681" y="2270"/>
                  <a:pt x="1667" y="2297"/>
                  <a:pt x="1657" y="2317"/>
                </a:cubicBezTo>
                <a:cubicBezTo>
                  <a:pt x="1647" y="2336"/>
                  <a:pt x="1636" y="2358"/>
                  <a:pt x="1631" y="2366"/>
                </a:cubicBezTo>
                <a:cubicBezTo>
                  <a:pt x="1626" y="2374"/>
                  <a:pt x="1615" y="2394"/>
                  <a:pt x="1605" y="2411"/>
                </a:cubicBezTo>
                <a:cubicBezTo>
                  <a:pt x="1595" y="2428"/>
                  <a:pt x="1582" y="2448"/>
                  <a:pt x="1577" y="2455"/>
                </a:cubicBezTo>
                <a:cubicBezTo>
                  <a:pt x="1567" y="2471"/>
                  <a:pt x="1552" y="2497"/>
                  <a:pt x="1547" y="2511"/>
                </a:cubicBezTo>
                <a:cubicBezTo>
                  <a:pt x="1550" y="2479"/>
                  <a:pt x="1544" y="2361"/>
                  <a:pt x="1539" y="2334"/>
                </a:cubicBezTo>
                <a:cubicBezTo>
                  <a:pt x="1537" y="2324"/>
                  <a:pt x="1534" y="2306"/>
                  <a:pt x="1532" y="2296"/>
                </a:cubicBezTo>
                <a:cubicBezTo>
                  <a:pt x="1531" y="2285"/>
                  <a:pt x="1529" y="2272"/>
                  <a:pt x="1528" y="2266"/>
                </a:cubicBezTo>
                <a:cubicBezTo>
                  <a:pt x="1526" y="2260"/>
                  <a:pt x="1524" y="2249"/>
                  <a:pt x="1523" y="2241"/>
                </a:cubicBezTo>
                <a:cubicBezTo>
                  <a:pt x="1522" y="2233"/>
                  <a:pt x="1519" y="2219"/>
                  <a:pt x="1518" y="2211"/>
                </a:cubicBezTo>
                <a:cubicBezTo>
                  <a:pt x="1514" y="2188"/>
                  <a:pt x="1500" y="2130"/>
                  <a:pt x="1494" y="2112"/>
                </a:cubicBezTo>
                <a:cubicBezTo>
                  <a:pt x="1486" y="2084"/>
                  <a:pt x="1476" y="2044"/>
                  <a:pt x="1475" y="2031"/>
                </a:cubicBezTo>
                <a:cubicBezTo>
                  <a:pt x="1472" y="1982"/>
                  <a:pt x="1479" y="1950"/>
                  <a:pt x="1502" y="1899"/>
                </a:cubicBezTo>
                <a:cubicBezTo>
                  <a:pt x="1516" y="1870"/>
                  <a:pt x="1520" y="1853"/>
                  <a:pt x="1522" y="1827"/>
                </a:cubicBezTo>
                <a:cubicBezTo>
                  <a:pt x="1526" y="1753"/>
                  <a:pt x="1557" y="1664"/>
                  <a:pt x="1607" y="1578"/>
                </a:cubicBezTo>
                <a:cubicBezTo>
                  <a:pt x="1612" y="1570"/>
                  <a:pt x="1621" y="1554"/>
                  <a:pt x="1621" y="1551"/>
                </a:cubicBezTo>
                <a:lnTo>
                  <a:pt x="1621" y="1550"/>
                </a:lnTo>
                <a:cubicBezTo>
                  <a:pt x="1629" y="1547"/>
                  <a:pt x="1657" y="1484"/>
                  <a:pt x="1664" y="1461"/>
                </a:cubicBezTo>
                <a:cubicBezTo>
                  <a:pt x="1677" y="1420"/>
                  <a:pt x="1692" y="1341"/>
                  <a:pt x="1693" y="1303"/>
                </a:cubicBezTo>
                <a:cubicBezTo>
                  <a:pt x="1693" y="1284"/>
                  <a:pt x="1693" y="1239"/>
                  <a:pt x="1691" y="1202"/>
                </a:cubicBezTo>
                <a:cubicBezTo>
                  <a:pt x="1685" y="1052"/>
                  <a:pt x="1685" y="1047"/>
                  <a:pt x="1691" y="1006"/>
                </a:cubicBezTo>
                <a:cubicBezTo>
                  <a:pt x="1698" y="954"/>
                  <a:pt x="1712" y="898"/>
                  <a:pt x="1756" y="745"/>
                </a:cubicBezTo>
                <a:cubicBezTo>
                  <a:pt x="1789" y="632"/>
                  <a:pt x="1794" y="585"/>
                  <a:pt x="1788" y="478"/>
                </a:cubicBezTo>
                <a:cubicBezTo>
                  <a:pt x="1784" y="414"/>
                  <a:pt x="1778" y="351"/>
                  <a:pt x="1773" y="326"/>
                </a:cubicBezTo>
                <a:cubicBezTo>
                  <a:pt x="1772" y="321"/>
                  <a:pt x="1769" y="301"/>
                  <a:pt x="1765" y="282"/>
                </a:cubicBezTo>
                <a:cubicBezTo>
                  <a:pt x="1763" y="264"/>
                  <a:pt x="1759" y="244"/>
                  <a:pt x="1759" y="241"/>
                </a:cubicBezTo>
                <a:cubicBezTo>
                  <a:pt x="1758" y="238"/>
                  <a:pt x="1756" y="227"/>
                  <a:pt x="1754" y="216"/>
                </a:cubicBezTo>
                <a:cubicBezTo>
                  <a:pt x="1753" y="208"/>
                  <a:pt x="1751" y="195"/>
                  <a:pt x="1749" y="193"/>
                </a:cubicBezTo>
                <a:cubicBezTo>
                  <a:pt x="1750" y="193"/>
                  <a:pt x="1750" y="193"/>
                  <a:pt x="1750" y="193"/>
                </a:cubicBezTo>
                <a:cubicBezTo>
                  <a:pt x="1749" y="192"/>
                  <a:pt x="1747" y="182"/>
                  <a:pt x="1745" y="167"/>
                </a:cubicBezTo>
                <a:cubicBezTo>
                  <a:pt x="1744" y="155"/>
                  <a:pt x="1741" y="140"/>
                  <a:pt x="1740" y="137"/>
                </a:cubicBezTo>
                <a:cubicBezTo>
                  <a:pt x="1739" y="134"/>
                  <a:pt x="1732" y="92"/>
                  <a:pt x="1726" y="44"/>
                </a:cubicBezTo>
                <a:cubicBezTo>
                  <a:pt x="1720" y="7"/>
                  <a:pt x="1717" y="2"/>
                  <a:pt x="1714" y="0"/>
                </a:cubicBezTo>
                <a:cubicBezTo>
                  <a:pt x="1713" y="0"/>
                  <a:pt x="1712" y="0"/>
                  <a:pt x="1711" y="0"/>
                </a:cubicBezTo>
                <a:cubicBezTo>
                  <a:pt x="1708" y="2"/>
                  <a:pt x="1702" y="14"/>
                  <a:pt x="1695" y="37"/>
                </a:cubicBezTo>
                <a:cubicBezTo>
                  <a:pt x="1689" y="57"/>
                  <a:pt x="1682" y="86"/>
                  <a:pt x="1680" y="101"/>
                </a:cubicBezTo>
                <a:cubicBezTo>
                  <a:pt x="1679" y="116"/>
                  <a:pt x="1676" y="135"/>
                  <a:pt x="1674" y="143"/>
                </a:cubicBezTo>
                <a:cubicBezTo>
                  <a:pt x="1672" y="151"/>
                  <a:pt x="1670" y="161"/>
                  <a:pt x="1669" y="164"/>
                </a:cubicBezTo>
                <a:cubicBezTo>
                  <a:pt x="1669" y="168"/>
                  <a:pt x="1664" y="190"/>
                  <a:pt x="1659" y="213"/>
                </a:cubicBezTo>
                <a:cubicBezTo>
                  <a:pt x="1643" y="285"/>
                  <a:pt x="1642" y="289"/>
                  <a:pt x="1594" y="396"/>
                </a:cubicBezTo>
                <a:cubicBezTo>
                  <a:pt x="1576" y="435"/>
                  <a:pt x="1554" y="483"/>
                  <a:pt x="1549" y="493"/>
                </a:cubicBezTo>
                <a:cubicBezTo>
                  <a:pt x="1547" y="496"/>
                  <a:pt x="1544" y="502"/>
                  <a:pt x="1541" y="508"/>
                </a:cubicBezTo>
                <a:cubicBezTo>
                  <a:pt x="1538" y="514"/>
                  <a:pt x="1518" y="550"/>
                  <a:pt x="1495" y="588"/>
                </a:cubicBezTo>
                <a:cubicBezTo>
                  <a:pt x="1473" y="627"/>
                  <a:pt x="1448" y="671"/>
                  <a:pt x="1441" y="686"/>
                </a:cubicBezTo>
                <a:cubicBezTo>
                  <a:pt x="1433" y="702"/>
                  <a:pt x="1417" y="733"/>
                  <a:pt x="1405" y="756"/>
                </a:cubicBezTo>
                <a:cubicBezTo>
                  <a:pt x="1394" y="778"/>
                  <a:pt x="1381" y="805"/>
                  <a:pt x="1376" y="813"/>
                </a:cubicBezTo>
                <a:cubicBezTo>
                  <a:pt x="1372" y="822"/>
                  <a:pt x="1366" y="833"/>
                  <a:pt x="1364" y="838"/>
                </a:cubicBezTo>
                <a:cubicBezTo>
                  <a:pt x="1350" y="864"/>
                  <a:pt x="1319" y="941"/>
                  <a:pt x="1311" y="966"/>
                </a:cubicBezTo>
                <a:cubicBezTo>
                  <a:pt x="1294" y="1023"/>
                  <a:pt x="1289" y="1056"/>
                  <a:pt x="1289" y="1107"/>
                </a:cubicBezTo>
                <a:cubicBezTo>
                  <a:pt x="1289" y="1156"/>
                  <a:pt x="1295" y="1250"/>
                  <a:pt x="1300" y="1272"/>
                </a:cubicBezTo>
                <a:cubicBezTo>
                  <a:pt x="1303" y="1284"/>
                  <a:pt x="1306" y="1298"/>
                  <a:pt x="1307" y="1305"/>
                </a:cubicBezTo>
                <a:cubicBezTo>
                  <a:pt x="1308" y="1311"/>
                  <a:pt x="1310" y="1319"/>
                  <a:pt x="1311" y="1322"/>
                </a:cubicBezTo>
                <a:cubicBezTo>
                  <a:pt x="1312" y="1324"/>
                  <a:pt x="1314" y="1329"/>
                  <a:pt x="1315" y="1333"/>
                </a:cubicBezTo>
                <a:cubicBezTo>
                  <a:pt x="1317" y="1343"/>
                  <a:pt x="1334" y="1386"/>
                  <a:pt x="1338" y="1394"/>
                </a:cubicBezTo>
                <a:cubicBezTo>
                  <a:pt x="1339" y="1396"/>
                  <a:pt x="1344" y="1408"/>
                  <a:pt x="1349" y="1421"/>
                </a:cubicBezTo>
                <a:cubicBezTo>
                  <a:pt x="1353" y="1433"/>
                  <a:pt x="1360" y="1454"/>
                  <a:pt x="1365" y="1465"/>
                </a:cubicBezTo>
                <a:cubicBezTo>
                  <a:pt x="1393" y="1541"/>
                  <a:pt x="1401" y="1566"/>
                  <a:pt x="1402" y="1592"/>
                </a:cubicBezTo>
                <a:cubicBezTo>
                  <a:pt x="1403" y="1624"/>
                  <a:pt x="1403" y="1677"/>
                  <a:pt x="1402" y="1682"/>
                </a:cubicBezTo>
                <a:cubicBezTo>
                  <a:pt x="1399" y="1692"/>
                  <a:pt x="1410" y="1846"/>
                  <a:pt x="1415" y="1879"/>
                </a:cubicBezTo>
                <a:cubicBezTo>
                  <a:pt x="1421" y="1916"/>
                  <a:pt x="1436" y="1996"/>
                  <a:pt x="1440" y="2003"/>
                </a:cubicBezTo>
                <a:cubicBezTo>
                  <a:pt x="1441" y="2005"/>
                  <a:pt x="1441" y="2008"/>
                  <a:pt x="1441" y="2008"/>
                </a:cubicBezTo>
                <a:cubicBezTo>
                  <a:pt x="1441" y="2011"/>
                  <a:pt x="1446" y="2027"/>
                  <a:pt x="1448" y="2036"/>
                </a:cubicBezTo>
                <a:cubicBezTo>
                  <a:pt x="1452" y="2049"/>
                  <a:pt x="1457" y="2065"/>
                  <a:pt x="1458" y="2071"/>
                </a:cubicBezTo>
                <a:cubicBezTo>
                  <a:pt x="1461" y="2087"/>
                  <a:pt x="1471" y="2124"/>
                  <a:pt x="1479" y="2152"/>
                </a:cubicBezTo>
                <a:cubicBezTo>
                  <a:pt x="1487" y="2177"/>
                  <a:pt x="1494" y="2210"/>
                  <a:pt x="1504" y="2274"/>
                </a:cubicBezTo>
                <a:cubicBezTo>
                  <a:pt x="1505" y="2285"/>
                  <a:pt x="1508" y="2302"/>
                  <a:pt x="1511" y="2311"/>
                </a:cubicBezTo>
                <a:cubicBezTo>
                  <a:pt x="1516" y="2335"/>
                  <a:pt x="1526" y="2466"/>
                  <a:pt x="1524" y="2495"/>
                </a:cubicBezTo>
                <a:cubicBezTo>
                  <a:pt x="1521" y="2562"/>
                  <a:pt x="1518" y="2599"/>
                  <a:pt x="1516" y="2608"/>
                </a:cubicBezTo>
                <a:cubicBezTo>
                  <a:pt x="1515" y="2614"/>
                  <a:pt x="1514" y="2624"/>
                  <a:pt x="1513" y="2629"/>
                </a:cubicBezTo>
                <a:cubicBezTo>
                  <a:pt x="1513" y="2635"/>
                  <a:pt x="1511" y="2647"/>
                  <a:pt x="1510" y="2656"/>
                </a:cubicBezTo>
                <a:cubicBezTo>
                  <a:pt x="1502" y="2720"/>
                  <a:pt x="1500" y="2745"/>
                  <a:pt x="1498" y="2783"/>
                </a:cubicBezTo>
                <a:cubicBezTo>
                  <a:pt x="1497" y="2813"/>
                  <a:pt x="1496" y="2841"/>
                  <a:pt x="1495" y="2854"/>
                </a:cubicBezTo>
                <a:cubicBezTo>
                  <a:pt x="1491" y="2848"/>
                  <a:pt x="1484" y="2838"/>
                  <a:pt x="1476" y="2824"/>
                </a:cubicBezTo>
                <a:cubicBezTo>
                  <a:pt x="1438" y="2760"/>
                  <a:pt x="1401" y="2715"/>
                  <a:pt x="1317" y="2632"/>
                </a:cubicBezTo>
                <a:cubicBezTo>
                  <a:pt x="1307" y="2622"/>
                  <a:pt x="1294" y="2609"/>
                  <a:pt x="1288" y="2602"/>
                </a:cubicBezTo>
                <a:cubicBezTo>
                  <a:pt x="1276" y="2589"/>
                  <a:pt x="1235" y="2559"/>
                  <a:pt x="1204" y="2538"/>
                </a:cubicBezTo>
                <a:cubicBezTo>
                  <a:pt x="1183" y="2524"/>
                  <a:pt x="1135" y="2491"/>
                  <a:pt x="1126" y="2491"/>
                </a:cubicBezTo>
                <a:lnTo>
                  <a:pt x="1126" y="2491"/>
                </a:lnTo>
                <a:cubicBezTo>
                  <a:pt x="1126" y="2488"/>
                  <a:pt x="1120" y="2484"/>
                  <a:pt x="1067" y="2462"/>
                </a:cubicBezTo>
                <a:cubicBezTo>
                  <a:pt x="1031" y="2448"/>
                  <a:pt x="996" y="2435"/>
                  <a:pt x="977" y="2429"/>
                </a:cubicBezTo>
                <a:cubicBezTo>
                  <a:pt x="934" y="2416"/>
                  <a:pt x="905" y="2410"/>
                  <a:pt x="856" y="2404"/>
                </a:cubicBezTo>
                <a:cubicBezTo>
                  <a:pt x="812" y="2398"/>
                  <a:pt x="700" y="2405"/>
                  <a:pt x="652" y="2417"/>
                </a:cubicBezTo>
                <a:cubicBezTo>
                  <a:pt x="569" y="2437"/>
                  <a:pt x="518" y="2468"/>
                  <a:pt x="476" y="2522"/>
                </a:cubicBezTo>
                <a:cubicBezTo>
                  <a:pt x="451" y="2554"/>
                  <a:pt x="405" y="2605"/>
                  <a:pt x="384" y="2625"/>
                </a:cubicBezTo>
                <a:cubicBezTo>
                  <a:pt x="375" y="2634"/>
                  <a:pt x="348" y="2662"/>
                  <a:pt x="325" y="2687"/>
                </a:cubicBezTo>
                <a:cubicBezTo>
                  <a:pt x="301" y="2713"/>
                  <a:pt x="268" y="2748"/>
                  <a:pt x="250" y="2767"/>
                </a:cubicBezTo>
                <a:cubicBezTo>
                  <a:pt x="188" y="2831"/>
                  <a:pt x="147" y="2885"/>
                  <a:pt x="122" y="2936"/>
                </a:cubicBezTo>
                <a:cubicBezTo>
                  <a:pt x="88" y="3003"/>
                  <a:pt x="72" y="3059"/>
                  <a:pt x="68" y="3117"/>
                </a:cubicBezTo>
                <a:cubicBezTo>
                  <a:pt x="67" y="3129"/>
                  <a:pt x="62" y="3192"/>
                  <a:pt x="58" y="3242"/>
                </a:cubicBezTo>
                <a:cubicBezTo>
                  <a:pt x="55" y="3276"/>
                  <a:pt x="58" y="3311"/>
                  <a:pt x="67" y="3337"/>
                </a:cubicBezTo>
                <a:cubicBezTo>
                  <a:pt x="77" y="3368"/>
                  <a:pt x="87" y="3394"/>
                  <a:pt x="96" y="3409"/>
                </a:cubicBezTo>
                <a:cubicBezTo>
                  <a:pt x="100" y="3415"/>
                  <a:pt x="108" y="3430"/>
                  <a:pt x="115" y="3441"/>
                </a:cubicBezTo>
                <a:cubicBezTo>
                  <a:pt x="122" y="3453"/>
                  <a:pt x="138" y="3482"/>
                  <a:pt x="152" y="3505"/>
                </a:cubicBezTo>
                <a:cubicBezTo>
                  <a:pt x="165" y="3528"/>
                  <a:pt x="183" y="3562"/>
                  <a:pt x="192" y="3582"/>
                </a:cubicBezTo>
                <a:cubicBezTo>
                  <a:pt x="209" y="3618"/>
                  <a:pt x="210" y="3620"/>
                  <a:pt x="226" y="3647"/>
                </a:cubicBezTo>
                <a:cubicBezTo>
                  <a:pt x="245" y="3678"/>
                  <a:pt x="247" y="3681"/>
                  <a:pt x="251" y="3685"/>
                </a:cubicBezTo>
                <a:cubicBezTo>
                  <a:pt x="253" y="3686"/>
                  <a:pt x="255" y="3690"/>
                  <a:pt x="256" y="3693"/>
                </a:cubicBezTo>
                <a:cubicBezTo>
                  <a:pt x="257" y="3696"/>
                  <a:pt x="260" y="3701"/>
                  <a:pt x="264" y="3701"/>
                </a:cubicBezTo>
                <a:lnTo>
                  <a:pt x="264" y="3701"/>
                </a:lnTo>
                <a:cubicBezTo>
                  <a:pt x="264" y="3706"/>
                  <a:pt x="290" y="3737"/>
                  <a:pt x="294" y="3740"/>
                </a:cubicBezTo>
                <a:cubicBezTo>
                  <a:pt x="295" y="3741"/>
                  <a:pt x="300" y="3746"/>
                  <a:pt x="306" y="3754"/>
                </a:cubicBezTo>
                <a:cubicBezTo>
                  <a:pt x="315" y="3764"/>
                  <a:pt x="340" y="3791"/>
                  <a:pt x="348" y="3791"/>
                </a:cubicBezTo>
                <a:cubicBezTo>
                  <a:pt x="350" y="3791"/>
                  <a:pt x="351" y="3790"/>
                  <a:pt x="352" y="3789"/>
                </a:cubicBezTo>
                <a:cubicBezTo>
                  <a:pt x="353" y="3788"/>
                  <a:pt x="354" y="3787"/>
                  <a:pt x="353" y="3767"/>
                </a:cubicBezTo>
                <a:cubicBezTo>
                  <a:pt x="353" y="3755"/>
                  <a:pt x="352" y="3739"/>
                  <a:pt x="351" y="3723"/>
                </a:cubicBezTo>
                <a:cubicBezTo>
                  <a:pt x="347" y="3667"/>
                  <a:pt x="346" y="3657"/>
                  <a:pt x="337" y="3628"/>
                </a:cubicBezTo>
                <a:cubicBezTo>
                  <a:pt x="332" y="3610"/>
                  <a:pt x="325" y="3588"/>
                  <a:pt x="323" y="3578"/>
                </a:cubicBezTo>
                <a:cubicBezTo>
                  <a:pt x="304" y="3499"/>
                  <a:pt x="289" y="3313"/>
                  <a:pt x="296" y="3253"/>
                </a:cubicBezTo>
                <a:cubicBezTo>
                  <a:pt x="296" y="3248"/>
                  <a:pt x="297" y="3240"/>
                  <a:pt x="298" y="3234"/>
                </a:cubicBezTo>
                <a:cubicBezTo>
                  <a:pt x="301" y="3200"/>
                  <a:pt x="303" y="3186"/>
                  <a:pt x="305" y="3176"/>
                </a:cubicBezTo>
                <a:cubicBezTo>
                  <a:pt x="310" y="3152"/>
                  <a:pt x="317" y="3124"/>
                  <a:pt x="319" y="3118"/>
                </a:cubicBezTo>
                <a:cubicBezTo>
                  <a:pt x="323" y="3107"/>
                  <a:pt x="335" y="3055"/>
                  <a:pt x="340" y="3027"/>
                </a:cubicBezTo>
                <a:cubicBezTo>
                  <a:pt x="343" y="3012"/>
                  <a:pt x="346" y="2995"/>
                  <a:pt x="347" y="2991"/>
                </a:cubicBezTo>
                <a:cubicBezTo>
                  <a:pt x="348" y="2986"/>
                  <a:pt x="351" y="2972"/>
                  <a:pt x="353" y="2962"/>
                </a:cubicBezTo>
                <a:cubicBezTo>
                  <a:pt x="362" y="2910"/>
                  <a:pt x="366" y="2898"/>
                  <a:pt x="386" y="2868"/>
                </a:cubicBezTo>
                <a:cubicBezTo>
                  <a:pt x="396" y="2852"/>
                  <a:pt x="407" y="2835"/>
                  <a:pt x="409" y="2832"/>
                </a:cubicBezTo>
                <a:cubicBezTo>
                  <a:pt x="414" y="2824"/>
                  <a:pt x="431" y="2801"/>
                  <a:pt x="447" y="2780"/>
                </a:cubicBezTo>
                <a:cubicBezTo>
                  <a:pt x="454" y="2772"/>
                  <a:pt x="461" y="2762"/>
                  <a:pt x="464" y="2758"/>
                </a:cubicBezTo>
                <a:cubicBezTo>
                  <a:pt x="467" y="2754"/>
                  <a:pt x="477" y="2744"/>
                  <a:pt x="485" y="2736"/>
                </a:cubicBezTo>
                <a:cubicBezTo>
                  <a:pt x="492" y="2731"/>
                  <a:pt x="503" y="2721"/>
                  <a:pt x="504" y="2719"/>
                </a:cubicBezTo>
                <a:cubicBezTo>
                  <a:pt x="504" y="2718"/>
                  <a:pt x="504" y="2718"/>
                  <a:pt x="505" y="2718"/>
                </a:cubicBezTo>
                <a:cubicBezTo>
                  <a:pt x="509" y="2718"/>
                  <a:pt x="518" y="2710"/>
                  <a:pt x="519" y="2710"/>
                </a:cubicBezTo>
                <a:cubicBezTo>
                  <a:pt x="527" y="2703"/>
                  <a:pt x="573" y="2675"/>
                  <a:pt x="595" y="2664"/>
                </a:cubicBezTo>
                <a:cubicBezTo>
                  <a:pt x="629" y="2647"/>
                  <a:pt x="665" y="2633"/>
                  <a:pt x="713" y="2620"/>
                </a:cubicBezTo>
                <a:cubicBezTo>
                  <a:pt x="747" y="2611"/>
                  <a:pt x="841" y="2603"/>
                  <a:pt x="863" y="2606"/>
                </a:cubicBezTo>
                <a:cubicBezTo>
                  <a:pt x="883" y="2610"/>
                  <a:pt x="908" y="2605"/>
                  <a:pt x="938" y="2593"/>
                </a:cubicBezTo>
                <a:cubicBezTo>
                  <a:pt x="975" y="2578"/>
                  <a:pt x="1043" y="2562"/>
                  <a:pt x="1079" y="2560"/>
                </a:cubicBezTo>
                <a:cubicBezTo>
                  <a:pt x="1102" y="2559"/>
                  <a:pt x="1145" y="2562"/>
                  <a:pt x="1179" y="2568"/>
                </a:cubicBezTo>
                <a:cubicBezTo>
                  <a:pt x="1193" y="2570"/>
                  <a:pt x="1217" y="2579"/>
                  <a:pt x="1227" y="2586"/>
                </a:cubicBezTo>
                <a:cubicBezTo>
                  <a:pt x="1240" y="2594"/>
                  <a:pt x="1269" y="2620"/>
                  <a:pt x="1308" y="2658"/>
                </a:cubicBezTo>
                <a:cubicBezTo>
                  <a:pt x="1402" y="2748"/>
                  <a:pt x="1459" y="2824"/>
                  <a:pt x="1482" y="2890"/>
                </a:cubicBezTo>
                <a:cubicBezTo>
                  <a:pt x="1490" y="2913"/>
                  <a:pt x="1492" y="2924"/>
                  <a:pt x="1494" y="2952"/>
                </a:cubicBezTo>
                <a:cubicBezTo>
                  <a:pt x="1497" y="2984"/>
                  <a:pt x="1501" y="3016"/>
                  <a:pt x="1505" y="3033"/>
                </a:cubicBezTo>
                <a:cubicBezTo>
                  <a:pt x="1505" y="3036"/>
                  <a:pt x="1509" y="3076"/>
                  <a:pt x="1513" y="3130"/>
                </a:cubicBezTo>
                <a:cubicBezTo>
                  <a:pt x="1520" y="3216"/>
                  <a:pt x="1523" y="3246"/>
                  <a:pt x="1529" y="3290"/>
                </a:cubicBezTo>
                <a:cubicBezTo>
                  <a:pt x="1533" y="3313"/>
                  <a:pt x="1539" y="3350"/>
                  <a:pt x="1542" y="3360"/>
                </a:cubicBezTo>
                <a:cubicBezTo>
                  <a:pt x="1543" y="3364"/>
                  <a:pt x="1546" y="3375"/>
                  <a:pt x="1548" y="3384"/>
                </a:cubicBezTo>
                <a:cubicBezTo>
                  <a:pt x="1551" y="3394"/>
                  <a:pt x="1557" y="3414"/>
                  <a:pt x="1563" y="3430"/>
                </a:cubicBezTo>
                <a:cubicBezTo>
                  <a:pt x="1576" y="3467"/>
                  <a:pt x="1592" y="3513"/>
                  <a:pt x="1597" y="3531"/>
                </a:cubicBezTo>
                <a:cubicBezTo>
                  <a:pt x="1599" y="3538"/>
                  <a:pt x="1602" y="3549"/>
                  <a:pt x="1604" y="3556"/>
                </a:cubicBezTo>
                <a:cubicBezTo>
                  <a:pt x="1606" y="3562"/>
                  <a:pt x="1608" y="3571"/>
                  <a:pt x="1609" y="3576"/>
                </a:cubicBezTo>
                <a:cubicBezTo>
                  <a:pt x="1610" y="3581"/>
                  <a:pt x="1613" y="3592"/>
                  <a:pt x="1615" y="3600"/>
                </a:cubicBezTo>
                <a:cubicBezTo>
                  <a:pt x="1624" y="3633"/>
                  <a:pt x="1631" y="3716"/>
                  <a:pt x="1630" y="3772"/>
                </a:cubicBezTo>
                <a:cubicBezTo>
                  <a:pt x="1630" y="3787"/>
                  <a:pt x="1629" y="3803"/>
                  <a:pt x="1629" y="3809"/>
                </a:cubicBezTo>
                <a:cubicBezTo>
                  <a:pt x="1628" y="3854"/>
                  <a:pt x="1613" y="3940"/>
                  <a:pt x="1592" y="4014"/>
                </a:cubicBezTo>
                <a:cubicBezTo>
                  <a:pt x="1590" y="4021"/>
                  <a:pt x="1584" y="4041"/>
                  <a:pt x="1581" y="4049"/>
                </a:cubicBezTo>
                <a:cubicBezTo>
                  <a:pt x="1580" y="4047"/>
                  <a:pt x="1580" y="4043"/>
                  <a:pt x="1579" y="4038"/>
                </a:cubicBezTo>
                <a:cubicBezTo>
                  <a:pt x="1578" y="4019"/>
                  <a:pt x="1564" y="3988"/>
                  <a:pt x="1547" y="3967"/>
                </a:cubicBezTo>
                <a:cubicBezTo>
                  <a:pt x="1542" y="3960"/>
                  <a:pt x="1523" y="3940"/>
                  <a:pt x="1503" y="3922"/>
                </a:cubicBezTo>
                <a:cubicBezTo>
                  <a:pt x="1469" y="3890"/>
                  <a:pt x="1414" y="3828"/>
                  <a:pt x="1388" y="3791"/>
                </a:cubicBezTo>
                <a:cubicBezTo>
                  <a:pt x="1354" y="3743"/>
                  <a:pt x="1310" y="3639"/>
                  <a:pt x="1299" y="3582"/>
                </a:cubicBezTo>
                <a:cubicBezTo>
                  <a:pt x="1296" y="3570"/>
                  <a:pt x="1268" y="3474"/>
                  <a:pt x="1256" y="3440"/>
                </a:cubicBezTo>
                <a:cubicBezTo>
                  <a:pt x="1239" y="3389"/>
                  <a:pt x="1202" y="3319"/>
                  <a:pt x="1174" y="3285"/>
                </a:cubicBezTo>
                <a:cubicBezTo>
                  <a:pt x="1156" y="3264"/>
                  <a:pt x="1117" y="3233"/>
                  <a:pt x="1095" y="3222"/>
                </a:cubicBezTo>
                <a:cubicBezTo>
                  <a:pt x="1081" y="3215"/>
                  <a:pt x="1076" y="3215"/>
                  <a:pt x="1050" y="3217"/>
                </a:cubicBezTo>
                <a:cubicBezTo>
                  <a:pt x="1002" y="3220"/>
                  <a:pt x="945" y="3227"/>
                  <a:pt x="930" y="3232"/>
                </a:cubicBezTo>
                <a:cubicBezTo>
                  <a:pt x="911" y="3238"/>
                  <a:pt x="850" y="3274"/>
                  <a:pt x="831" y="3290"/>
                </a:cubicBezTo>
                <a:cubicBezTo>
                  <a:pt x="814" y="3305"/>
                  <a:pt x="777" y="3347"/>
                  <a:pt x="760" y="3371"/>
                </a:cubicBezTo>
                <a:cubicBezTo>
                  <a:pt x="721" y="3426"/>
                  <a:pt x="712" y="3455"/>
                  <a:pt x="701" y="3550"/>
                </a:cubicBezTo>
                <a:cubicBezTo>
                  <a:pt x="697" y="3587"/>
                  <a:pt x="700" y="3632"/>
                  <a:pt x="707" y="3649"/>
                </a:cubicBezTo>
                <a:cubicBezTo>
                  <a:pt x="708" y="3651"/>
                  <a:pt x="709" y="3653"/>
                  <a:pt x="709" y="3654"/>
                </a:cubicBezTo>
                <a:cubicBezTo>
                  <a:pt x="709" y="3655"/>
                  <a:pt x="708" y="3657"/>
                  <a:pt x="712" y="3665"/>
                </a:cubicBezTo>
                <a:cubicBezTo>
                  <a:pt x="714" y="3669"/>
                  <a:pt x="716" y="3675"/>
                  <a:pt x="716" y="3678"/>
                </a:cubicBezTo>
                <a:cubicBezTo>
                  <a:pt x="718" y="3686"/>
                  <a:pt x="732" y="3725"/>
                  <a:pt x="754" y="3781"/>
                </a:cubicBezTo>
                <a:cubicBezTo>
                  <a:pt x="764" y="3804"/>
                  <a:pt x="774" y="3835"/>
                  <a:pt x="777" y="3849"/>
                </a:cubicBezTo>
                <a:cubicBezTo>
                  <a:pt x="781" y="3863"/>
                  <a:pt x="787" y="3885"/>
                  <a:pt x="792" y="3897"/>
                </a:cubicBezTo>
                <a:cubicBezTo>
                  <a:pt x="799" y="3914"/>
                  <a:pt x="800" y="3918"/>
                  <a:pt x="804" y="3918"/>
                </a:cubicBezTo>
                <a:cubicBezTo>
                  <a:pt x="808" y="3917"/>
                  <a:pt x="809" y="3914"/>
                  <a:pt x="810" y="3910"/>
                </a:cubicBezTo>
                <a:cubicBezTo>
                  <a:pt x="816" y="3892"/>
                  <a:pt x="823" y="3864"/>
                  <a:pt x="822" y="3857"/>
                </a:cubicBezTo>
                <a:cubicBezTo>
                  <a:pt x="821" y="3839"/>
                  <a:pt x="848" y="3745"/>
                  <a:pt x="863" y="3710"/>
                </a:cubicBezTo>
                <a:cubicBezTo>
                  <a:pt x="874" y="3686"/>
                  <a:pt x="881" y="3672"/>
                  <a:pt x="888" y="3660"/>
                </a:cubicBezTo>
                <a:cubicBezTo>
                  <a:pt x="905" y="3631"/>
                  <a:pt x="928" y="3570"/>
                  <a:pt x="936" y="3535"/>
                </a:cubicBezTo>
                <a:cubicBezTo>
                  <a:pt x="942" y="3508"/>
                  <a:pt x="941" y="3482"/>
                  <a:pt x="933" y="3447"/>
                </a:cubicBezTo>
                <a:lnTo>
                  <a:pt x="932" y="3439"/>
                </a:lnTo>
                <a:lnTo>
                  <a:pt x="936" y="3439"/>
                </a:lnTo>
                <a:cubicBezTo>
                  <a:pt x="954" y="3443"/>
                  <a:pt x="980" y="3463"/>
                  <a:pt x="1005" y="3494"/>
                </a:cubicBezTo>
                <a:cubicBezTo>
                  <a:pt x="1024" y="3518"/>
                  <a:pt x="1066" y="3588"/>
                  <a:pt x="1089" y="3636"/>
                </a:cubicBezTo>
                <a:cubicBezTo>
                  <a:pt x="1110" y="3679"/>
                  <a:pt x="1132" y="3718"/>
                  <a:pt x="1154" y="3747"/>
                </a:cubicBezTo>
                <a:cubicBezTo>
                  <a:pt x="1189" y="3794"/>
                  <a:pt x="1192" y="3798"/>
                  <a:pt x="1195" y="3799"/>
                </a:cubicBezTo>
                <a:cubicBezTo>
                  <a:pt x="1195" y="3799"/>
                  <a:pt x="1196" y="3800"/>
                  <a:pt x="1196" y="3801"/>
                </a:cubicBezTo>
                <a:cubicBezTo>
                  <a:pt x="1196" y="3804"/>
                  <a:pt x="1199" y="3809"/>
                  <a:pt x="1202" y="3812"/>
                </a:cubicBezTo>
                <a:cubicBezTo>
                  <a:pt x="1204" y="3815"/>
                  <a:pt x="1212" y="3826"/>
                  <a:pt x="1220" y="3837"/>
                </a:cubicBezTo>
                <a:cubicBezTo>
                  <a:pt x="1252" y="3884"/>
                  <a:pt x="1271" y="3896"/>
                  <a:pt x="1335" y="3909"/>
                </a:cubicBezTo>
                <a:cubicBezTo>
                  <a:pt x="1355" y="3912"/>
                  <a:pt x="1376" y="3916"/>
                  <a:pt x="1380" y="3917"/>
                </a:cubicBezTo>
                <a:cubicBezTo>
                  <a:pt x="1393" y="3920"/>
                  <a:pt x="1477" y="3949"/>
                  <a:pt x="1496" y="3957"/>
                </a:cubicBezTo>
                <a:cubicBezTo>
                  <a:pt x="1523" y="3968"/>
                  <a:pt x="1540" y="3990"/>
                  <a:pt x="1555" y="4028"/>
                </a:cubicBezTo>
                <a:cubicBezTo>
                  <a:pt x="1561" y="4046"/>
                  <a:pt x="1562" y="4053"/>
                  <a:pt x="1562" y="4082"/>
                </a:cubicBezTo>
                <a:lnTo>
                  <a:pt x="1563" y="4115"/>
                </a:lnTo>
                <a:lnTo>
                  <a:pt x="1539" y="4171"/>
                </a:lnTo>
                <a:cubicBezTo>
                  <a:pt x="1510" y="4240"/>
                  <a:pt x="1489" y="4288"/>
                  <a:pt x="1474" y="4317"/>
                </a:cubicBezTo>
                <a:cubicBezTo>
                  <a:pt x="1468" y="4327"/>
                  <a:pt x="1462" y="4339"/>
                  <a:pt x="1462" y="4343"/>
                </a:cubicBezTo>
                <a:cubicBezTo>
                  <a:pt x="1462" y="4343"/>
                  <a:pt x="1461" y="4345"/>
                  <a:pt x="1459" y="4348"/>
                </a:cubicBezTo>
                <a:cubicBezTo>
                  <a:pt x="1456" y="4352"/>
                  <a:pt x="1449" y="4366"/>
                  <a:pt x="1416" y="4439"/>
                </a:cubicBezTo>
                <a:cubicBezTo>
                  <a:pt x="1406" y="4461"/>
                  <a:pt x="1377" y="4519"/>
                  <a:pt x="1364" y="4544"/>
                </a:cubicBezTo>
                <a:cubicBezTo>
                  <a:pt x="1361" y="4550"/>
                  <a:pt x="1358" y="4556"/>
                  <a:pt x="1357" y="4559"/>
                </a:cubicBezTo>
                <a:cubicBezTo>
                  <a:pt x="1352" y="4571"/>
                  <a:pt x="1332" y="4602"/>
                  <a:pt x="1324" y="4613"/>
                </a:cubicBezTo>
                <a:cubicBezTo>
                  <a:pt x="1322" y="4608"/>
                  <a:pt x="1320" y="4602"/>
                  <a:pt x="1318" y="4594"/>
                </a:cubicBezTo>
                <a:cubicBezTo>
                  <a:pt x="1310" y="4570"/>
                  <a:pt x="1303" y="4552"/>
                  <a:pt x="1271" y="4473"/>
                </a:cubicBezTo>
                <a:cubicBezTo>
                  <a:pt x="1249" y="4416"/>
                  <a:pt x="1241" y="4391"/>
                  <a:pt x="1231" y="4345"/>
                </a:cubicBezTo>
                <a:cubicBezTo>
                  <a:pt x="1227" y="4326"/>
                  <a:pt x="1221" y="4314"/>
                  <a:pt x="1212" y="4309"/>
                </a:cubicBezTo>
                <a:cubicBezTo>
                  <a:pt x="1207" y="4306"/>
                  <a:pt x="1202" y="4305"/>
                  <a:pt x="1196" y="4307"/>
                </a:cubicBezTo>
                <a:cubicBezTo>
                  <a:pt x="1189" y="4309"/>
                  <a:pt x="1184" y="4314"/>
                  <a:pt x="1181" y="4321"/>
                </a:cubicBezTo>
                <a:cubicBezTo>
                  <a:pt x="1176" y="4335"/>
                  <a:pt x="1183" y="4357"/>
                  <a:pt x="1201" y="4383"/>
                </a:cubicBezTo>
                <a:cubicBezTo>
                  <a:pt x="1221" y="4413"/>
                  <a:pt x="1230" y="4431"/>
                  <a:pt x="1256" y="4497"/>
                </a:cubicBezTo>
                <a:cubicBezTo>
                  <a:pt x="1277" y="4548"/>
                  <a:pt x="1289" y="4583"/>
                  <a:pt x="1302" y="4623"/>
                </a:cubicBezTo>
                <a:lnTo>
                  <a:pt x="1308" y="4643"/>
                </a:lnTo>
                <a:lnTo>
                  <a:pt x="1288" y="4677"/>
                </a:lnTo>
                <a:cubicBezTo>
                  <a:pt x="1265" y="4715"/>
                  <a:pt x="1196" y="4833"/>
                  <a:pt x="1191" y="4843"/>
                </a:cubicBezTo>
                <a:cubicBezTo>
                  <a:pt x="1167" y="4888"/>
                  <a:pt x="1143" y="4944"/>
                  <a:pt x="1127" y="4998"/>
                </a:cubicBezTo>
                <a:cubicBezTo>
                  <a:pt x="1117" y="5031"/>
                  <a:pt x="1110" y="5058"/>
                  <a:pt x="1109" y="5063"/>
                </a:cubicBezTo>
                <a:cubicBezTo>
                  <a:pt x="1108" y="5065"/>
                  <a:pt x="1106" y="5074"/>
                  <a:pt x="1103" y="5084"/>
                </a:cubicBezTo>
                <a:cubicBezTo>
                  <a:pt x="1096" y="5107"/>
                  <a:pt x="1076" y="5188"/>
                  <a:pt x="1075" y="5197"/>
                </a:cubicBezTo>
                <a:cubicBezTo>
                  <a:pt x="1075" y="5201"/>
                  <a:pt x="1073" y="5207"/>
                  <a:pt x="1072" y="5211"/>
                </a:cubicBezTo>
                <a:cubicBezTo>
                  <a:pt x="1070" y="5218"/>
                  <a:pt x="1053" y="5295"/>
                  <a:pt x="1049" y="5315"/>
                </a:cubicBezTo>
                <a:cubicBezTo>
                  <a:pt x="1048" y="5317"/>
                  <a:pt x="1041" y="5354"/>
                  <a:pt x="1033" y="5395"/>
                </a:cubicBezTo>
                <a:cubicBezTo>
                  <a:pt x="1026" y="5429"/>
                  <a:pt x="1020" y="5460"/>
                  <a:pt x="1018" y="5472"/>
                </a:cubicBezTo>
                <a:cubicBezTo>
                  <a:pt x="1018" y="5470"/>
                  <a:pt x="1017" y="5468"/>
                  <a:pt x="1017" y="5465"/>
                </a:cubicBezTo>
                <a:cubicBezTo>
                  <a:pt x="1015" y="5452"/>
                  <a:pt x="1006" y="5421"/>
                  <a:pt x="995" y="5392"/>
                </a:cubicBezTo>
                <a:cubicBezTo>
                  <a:pt x="985" y="5364"/>
                  <a:pt x="975" y="5334"/>
                  <a:pt x="972" y="5325"/>
                </a:cubicBezTo>
                <a:cubicBezTo>
                  <a:pt x="965" y="5302"/>
                  <a:pt x="959" y="5257"/>
                  <a:pt x="960" y="5238"/>
                </a:cubicBezTo>
                <a:cubicBezTo>
                  <a:pt x="962" y="5209"/>
                  <a:pt x="979" y="5153"/>
                  <a:pt x="1010" y="5066"/>
                </a:cubicBezTo>
                <a:cubicBezTo>
                  <a:pt x="1016" y="5051"/>
                  <a:pt x="1029" y="5008"/>
                  <a:pt x="1043" y="4959"/>
                </a:cubicBezTo>
                <a:cubicBezTo>
                  <a:pt x="1050" y="4934"/>
                  <a:pt x="1061" y="4896"/>
                  <a:pt x="1068" y="4874"/>
                </a:cubicBezTo>
                <a:cubicBezTo>
                  <a:pt x="1085" y="4814"/>
                  <a:pt x="1101" y="4751"/>
                  <a:pt x="1113" y="4691"/>
                </a:cubicBezTo>
                <a:cubicBezTo>
                  <a:pt x="1117" y="4668"/>
                  <a:pt x="1118" y="4656"/>
                  <a:pt x="1116" y="4621"/>
                </a:cubicBezTo>
                <a:cubicBezTo>
                  <a:pt x="1109" y="4519"/>
                  <a:pt x="1076" y="4429"/>
                  <a:pt x="1025" y="4374"/>
                </a:cubicBezTo>
                <a:cubicBezTo>
                  <a:pt x="1022" y="4370"/>
                  <a:pt x="1003" y="4353"/>
                  <a:pt x="983" y="4335"/>
                </a:cubicBezTo>
                <a:cubicBezTo>
                  <a:pt x="945" y="4299"/>
                  <a:pt x="925" y="4279"/>
                  <a:pt x="910" y="4259"/>
                </a:cubicBezTo>
                <a:cubicBezTo>
                  <a:pt x="901" y="4245"/>
                  <a:pt x="832" y="4128"/>
                  <a:pt x="829" y="4119"/>
                </a:cubicBezTo>
                <a:cubicBezTo>
                  <a:pt x="828" y="4114"/>
                  <a:pt x="819" y="4103"/>
                  <a:pt x="814" y="4102"/>
                </a:cubicBezTo>
                <a:cubicBezTo>
                  <a:pt x="812" y="4101"/>
                  <a:pt x="810" y="4101"/>
                  <a:pt x="809" y="4103"/>
                </a:cubicBezTo>
                <a:cubicBezTo>
                  <a:pt x="803" y="4110"/>
                  <a:pt x="798" y="4156"/>
                  <a:pt x="799" y="4175"/>
                </a:cubicBezTo>
                <a:cubicBezTo>
                  <a:pt x="800" y="4201"/>
                  <a:pt x="796" y="4233"/>
                  <a:pt x="788" y="4259"/>
                </a:cubicBezTo>
                <a:cubicBezTo>
                  <a:pt x="772" y="4307"/>
                  <a:pt x="767" y="4378"/>
                  <a:pt x="777" y="4408"/>
                </a:cubicBezTo>
                <a:cubicBezTo>
                  <a:pt x="779" y="4414"/>
                  <a:pt x="788" y="4428"/>
                  <a:pt x="796" y="4439"/>
                </a:cubicBezTo>
                <a:cubicBezTo>
                  <a:pt x="812" y="4459"/>
                  <a:pt x="843" y="4514"/>
                  <a:pt x="861" y="4552"/>
                </a:cubicBezTo>
                <a:lnTo>
                  <a:pt x="866" y="4562"/>
                </a:lnTo>
                <a:cubicBezTo>
                  <a:pt x="870" y="4570"/>
                  <a:pt x="873" y="4578"/>
                  <a:pt x="874" y="4580"/>
                </a:cubicBezTo>
                <a:cubicBezTo>
                  <a:pt x="876" y="4583"/>
                  <a:pt x="882" y="4595"/>
                  <a:pt x="888" y="4606"/>
                </a:cubicBezTo>
                <a:cubicBezTo>
                  <a:pt x="900" y="4627"/>
                  <a:pt x="912" y="4659"/>
                  <a:pt x="922" y="4697"/>
                </a:cubicBezTo>
                <a:cubicBezTo>
                  <a:pt x="927" y="4716"/>
                  <a:pt x="928" y="4726"/>
                  <a:pt x="928" y="4774"/>
                </a:cubicBezTo>
                <a:cubicBezTo>
                  <a:pt x="928" y="4831"/>
                  <a:pt x="924" y="4894"/>
                  <a:pt x="918" y="4924"/>
                </a:cubicBezTo>
                <a:cubicBezTo>
                  <a:pt x="895" y="5035"/>
                  <a:pt x="894" y="5040"/>
                  <a:pt x="897" y="5088"/>
                </a:cubicBezTo>
                <a:cubicBezTo>
                  <a:pt x="904" y="5198"/>
                  <a:pt x="913" y="5237"/>
                  <a:pt x="962" y="5367"/>
                </a:cubicBezTo>
                <a:lnTo>
                  <a:pt x="991" y="5444"/>
                </a:lnTo>
                <a:lnTo>
                  <a:pt x="994" y="5503"/>
                </a:lnTo>
                <a:cubicBezTo>
                  <a:pt x="998" y="5558"/>
                  <a:pt x="998" y="5564"/>
                  <a:pt x="992" y="5586"/>
                </a:cubicBezTo>
                <a:cubicBezTo>
                  <a:pt x="987" y="5611"/>
                  <a:pt x="962" y="5706"/>
                  <a:pt x="958" y="5717"/>
                </a:cubicBezTo>
                <a:cubicBezTo>
                  <a:pt x="956" y="5723"/>
                  <a:pt x="953" y="5734"/>
                  <a:pt x="952" y="5737"/>
                </a:cubicBezTo>
                <a:cubicBezTo>
                  <a:pt x="951" y="5740"/>
                  <a:pt x="939" y="5772"/>
                  <a:pt x="931" y="5794"/>
                </a:cubicBezTo>
                <a:cubicBezTo>
                  <a:pt x="928" y="5802"/>
                  <a:pt x="925" y="5809"/>
                  <a:pt x="925" y="5811"/>
                </a:cubicBezTo>
                <a:cubicBezTo>
                  <a:pt x="922" y="5820"/>
                  <a:pt x="893" y="5878"/>
                  <a:pt x="882" y="5897"/>
                </a:cubicBezTo>
                <a:cubicBezTo>
                  <a:pt x="839" y="5972"/>
                  <a:pt x="767" y="6043"/>
                  <a:pt x="662" y="6117"/>
                </a:cubicBezTo>
                <a:cubicBezTo>
                  <a:pt x="633" y="6136"/>
                  <a:pt x="566" y="6177"/>
                  <a:pt x="545" y="6188"/>
                </a:cubicBezTo>
                <a:cubicBezTo>
                  <a:pt x="546" y="6186"/>
                  <a:pt x="547" y="6183"/>
                  <a:pt x="548" y="6181"/>
                </a:cubicBezTo>
                <a:cubicBezTo>
                  <a:pt x="569" y="6139"/>
                  <a:pt x="590" y="6081"/>
                  <a:pt x="601" y="6029"/>
                </a:cubicBezTo>
                <a:cubicBezTo>
                  <a:pt x="614" y="5975"/>
                  <a:pt x="618" y="5939"/>
                  <a:pt x="617" y="5894"/>
                </a:cubicBezTo>
                <a:cubicBezTo>
                  <a:pt x="617" y="5861"/>
                  <a:pt x="618" y="5837"/>
                  <a:pt x="621" y="5810"/>
                </a:cubicBezTo>
                <a:cubicBezTo>
                  <a:pt x="624" y="5785"/>
                  <a:pt x="636" y="5730"/>
                  <a:pt x="650" y="5681"/>
                </a:cubicBezTo>
                <a:cubicBezTo>
                  <a:pt x="676" y="5588"/>
                  <a:pt x="678" y="5580"/>
                  <a:pt x="685" y="5538"/>
                </a:cubicBezTo>
                <a:cubicBezTo>
                  <a:pt x="697" y="5462"/>
                  <a:pt x="689" y="5394"/>
                  <a:pt x="661" y="5341"/>
                </a:cubicBezTo>
                <a:cubicBezTo>
                  <a:pt x="657" y="5333"/>
                  <a:pt x="654" y="5326"/>
                  <a:pt x="653" y="5325"/>
                </a:cubicBezTo>
                <a:lnTo>
                  <a:pt x="653" y="5325"/>
                </a:lnTo>
                <a:cubicBezTo>
                  <a:pt x="653" y="5323"/>
                  <a:pt x="647" y="5314"/>
                  <a:pt x="642" y="5307"/>
                </a:cubicBezTo>
                <a:cubicBezTo>
                  <a:pt x="636" y="5299"/>
                  <a:pt x="629" y="5289"/>
                  <a:pt x="627" y="5284"/>
                </a:cubicBezTo>
                <a:cubicBezTo>
                  <a:pt x="618" y="5270"/>
                  <a:pt x="564" y="5223"/>
                  <a:pt x="534" y="5204"/>
                </a:cubicBezTo>
                <a:cubicBezTo>
                  <a:pt x="500" y="5183"/>
                  <a:pt x="469" y="5170"/>
                  <a:pt x="436" y="5163"/>
                </a:cubicBezTo>
                <a:cubicBezTo>
                  <a:pt x="398" y="5155"/>
                  <a:pt x="385" y="5154"/>
                  <a:pt x="317" y="5158"/>
                </a:cubicBezTo>
                <a:cubicBezTo>
                  <a:pt x="258" y="5162"/>
                  <a:pt x="247" y="5164"/>
                  <a:pt x="215" y="5176"/>
                </a:cubicBezTo>
                <a:cubicBezTo>
                  <a:pt x="206" y="5179"/>
                  <a:pt x="194" y="5182"/>
                  <a:pt x="188" y="5184"/>
                </a:cubicBezTo>
                <a:cubicBezTo>
                  <a:pt x="188" y="5184"/>
                  <a:pt x="178" y="5186"/>
                  <a:pt x="175" y="5188"/>
                </a:cubicBezTo>
                <a:cubicBezTo>
                  <a:pt x="174" y="5188"/>
                  <a:pt x="171" y="5190"/>
                  <a:pt x="166" y="5191"/>
                </a:cubicBezTo>
                <a:cubicBezTo>
                  <a:pt x="154" y="5194"/>
                  <a:pt x="128" y="5208"/>
                  <a:pt x="112" y="5220"/>
                </a:cubicBezTo>
                <a:cubicBezTo>
                  <a:pt x="62" y="5259"/>
                  <a:pt x="49" y="5305"/>
                  <a:pt x="70" y="5364"/>
                </a:cubicBezTo>
                <a:cubicBezTo>
                  <a:pt x="79" y="5389"/>
                  <a:pt x="96" y="5411"/>
                  <a:pt x="116" y="5423"/>
                </a:cubicBezTo>
                <a:cubicBezTo>
                  <a:pt x="120" y="5425"/>
                  <a:pt x="129" y="5431"/>
                  <a:pt x="136" y="5435"/>
                </a:cubicBezTo>
                <a:cubicBezTo>
                  <a:pt x="143" y="5439"/>
                  <a:pt x="153" y="5448"/>
                  <a:pt x="158" y="5456"/>
                </a:cubicBezTo>
                <a:cubicBezTo>
                  <a:pt x="169" y="5470"/>
                  <a:pt x="170" y="5470"/>
                  <a:pt x="172" y="5470"/>
                </a:cubicBezTo>
                <a:lnTo>
                  <a:pt x="174" y="5470"/>
                </a:lnTo>
                <a:lnTo>
                  <a:pt x="175" y="5469"/>
                </a:lnTo>
                <a:cubicBezTo>
                  <a:pt x="175" y="5468"/>
                  <a:pt x="176" y="5467"/>
                  <a:pt x="180" y="5418"/>
                </a:cubicBezTo>
                <a:cubicBezTo>
                  <a:pt x="184" y="5361"/>
                  <a:pt x="185" y="5354"/>
                  <a:pt x="197" y="5321"/>
                </a:cubicBezTo>
                <a:cubicBezTo>
                  <a:pt x="214" y="5272"/>
                  <a:pt x="243" y="5229"/>
                  <a:pt x="257" y="5223"/>
                </a:cubicBezTo>
                <a:cubicBezTo>
                  <a:pt x="269" y="5218"/>
                  <a:pt x="279" y="5220"/>
                  <a:pt x="306" y="5231"/>
                </a:cubicBezTo>
                <a:cubicBezTo>
                  <a:pt x="324" y="5238"/>
                  <a:pt x="350" y="5256"/>
                  <a:pt x="352" y="5261"/>
                </a:cubicBezTo>
                <a:cubicBezTo>
                  <a:pt x="353" y="5264"/>
                  <a:pt x="357" y="5269"/>
                  <a:pt x="359" y="5272"/>
                </a:cubicBezTo>
                <a:cubicBezTo>
                  <a:pt x="367" y="5282"/>
                  <a:pt x="385" y="5325"/>
                  <a:pt x="393" y="5355"/>
                </a:cubicBezTo>
                <a:cubicBezTo>
                  <a:pt x="400" y="5383"/>
                  <a:pt x="409" y="5399"/>
                  <a:pt x="433" y="5433"/>
                </a:cubicBezTo>
                <a:cubicBezTo>
                  <a:pt x="443" y="5448"/>
                  <a:pt x="450" y="5459"/>
                  <a:pt x="451" y="5461"/>
                </a:cubicBezTo>
                <a:cubicBezTo>
                  <a:pt x="451" y="5464"/>
                  <a:pt x="455" y="5479"/>
                  <a:pt x="459" y="5492"/>
                </a:cubicBezTo>
                <a:cubicBezTo>
                  <a:pt x="463" y="5506"/>
                  <a:pt x="467" y="5528"/>
                  <a:pt x="469" y="5540"/>
                </a:cubicBezTo>
                <a:cubicBezTo>
                  <a:pt x="471" y="5552"/>
                  <a:pt x="473" y="5565"/>
                  <a:pt x="474" y="5568"/>
                </a:cubicBezTo>
                <a:cubicBezTo>
                  <a:pt x="475" y="5572"/>
                  <a:pt x="478" y="5582"/>
                  <a:pt x="480" y="5592"/>
                </a:cubicBezTo>
                <a:cubicBezTo>
                  <a:pt x="483" y="5602"/>
                  <a:pt x="490" y="5624"/>
                  <a:pt x="496" y="5641"/>
                </a:cubicBezTo>
                <a:cubicBezTo>
                  <a:pt x="516" y="5698"/>
                  <a:pt x="518" y="5713"/>
                  <a:pt x="517" y="5774"/>
                </a:cubicBezTo>
                <a:cubicBezTo>
                  <a:pt x="516" y="5788"/>
                  <a:pt x="518" y="5812"/>
                  <a:pt x="521" y="5828"/>
                </a:cubicBezTo>
                <a:cubicBezTo>
                  <a:pt x="527" y="5858"/>
                  <a:pt x="548" y="5916"/>
                  <a:pt x="563" y="5941"/>
                </a:cubicBezTo>
                <a:cubicBezTo>
                  <a:pt x="574" y="5960"/>
                  <a:pt x="582" y="5983"/>
                  <a:pt x="583" y="5998"/>
                </a:cubicBezTo>
                <a:cubicBezTo>
                  <a:pt x="583" y="6005"/>
                  <a:pt x="581" y="6019"/>
                  <a:pt x="577" y="6029"/>
                </a:cubicBezTo>
                <a:cubicBezTo>
                  <a:pt x="574" y="6039"/>
                  <a:pt x="570" y="6053"/>
                  <a:pt x="570" y="6059"/>
                </a:cubicBezTo>
                <a:cubicBezTo>
                  <a:pt x="566" y="6084"/>
                  <a:pt x="535" y="6164"/>
                  <a:pt x="518" y="6191"/>
                </a:cubicBezTo>
                <a:cubicBezTo>
                  <a:pt x="508" y="6207"/>
                  <a:pt x="501" y="6211"/>
                  <a:pt x="451" y="6234"/>
                </a:cubicBezTo>
                <a:cubicBezTo>
                  <a:pt x="373" y="6269"/>
                  <a:pt x="270" y="6308"/>
                  <a:pt x="195" y="6331"/>
                </a:cubicBezTo>
                <a:cubicBezTo>
                  <a:pt x="144" y="6346"/>
                  <a:pt x="131" y="6349"/>
                  <a:pt x="76" y="6361"/>
                </a:cubicBezTo>
                <a:cubicBezTo>
                  <a:pt x="27" y="6371"/>
                  <a:pt x="6" y="6379"/>
                  <a:pt x="1" y="6390"/>
                </a:cubicBezTo>
                <a:cubicBezTo>
                  <a:pt x="-1" y="6394"/>
                  <a:pt x="0" y="6398"/>
                  <a:pt x="2" y="6402"/>
                </a:cubicBezTo>
                <a:cubicBezTo>
                  <a:pt x="4" y="6405"/>
                  <a:pt x="7" y="6408"/>
                  <a:pt x="11" y="6408"/>
                </a:cubicBezTo>
                <a:lnTo>
                  <a:pt x="11" y="6408"/>
                </a:lnTo>
                <a:cubicBezTo>
                  <a:pt x="15" y="6408"/>
                  <a:pt x="19" y="6405"/>
                  <a:pt x="22" y="6402"/>
                </a:cubicBezTo>
                <a:cubicBezTo>
                  <a:pt x="27" y="6395"/>
                  <a:pt x="43" y="6390"/>
                  <a:pt x="95" y="6380"/>
                </a:cubicBezTo>
                <a:cubicBezTo>
                  <a:pt x="201" y="6358"/>
                  <a:pt x="337" y="6310"/>
                  <a:pt x="469" y="6250"/>
                </a:cubicBezTo>
                <a:cubicBezTo>
                  <a:pt x="492" y="6239"/>
                  <a:pt x="510" y="6231"/>
                  <a:pt x="512" y="6231"/>
                </a:cubicBezTo>
                <a:cubicBezTo>
                  <a:pt x="514" y="6230"/>
                  <a:pt x="517" y="6229"/>
                  <a:pt x="518" y="6227"/>
                </a:cubicBezTo>
                <a:cubicBezTo>
                  <a:pt x="519" y="6226"/>
                  <a:pt x="526" y="6223"/>
                  <a:pt x="534" y="6219"/>
                </a:cubicBezTo>
                <a:cubicBezTo>
                  <a:pt x="667" y="6152"/>
                  <a:pt x="801" y="6048"/>
                  <a:pt x="868" y="5959"/>
                </a:cubicBezTo>
                <a:cubicBezTo>
                  <a:pt x="883" y="5938"/>
                  <a:pt x="896" y="5917"/>
                  <a:pt x="916" y="5882"/>
                </a:cubicBezTo>
                <a:cubicBezTo>
                  <a:pt x="937" y="5844"/>
                  <a:pt x="943" y="5836"/>
                  <a:pt x="972" y="5811"/>
                </a:cubicBezTo>
                <a:cubicBezTo>
                  <a:pt x="1000" y="5787"/>
                  <a:pt x="1014" y="5779"/>
                  <a:pt x="1039" y="5772"/>
                </a:cubicBezTo>
                <a:cubicBezTo>
                  <a:pt x="1082" y="5762"/>
                  <a:pt x="1106" y="5759"/>
                  <a:pt x="1211" y="5748"/>
                </a:cubicBezTo>
                <a:cubicBezTo>
                  <a:pt x="1265" y="5743"/>
                  <a:pt x="1298" y="5737"/>
                  <a:pt x="1336" y="5726"/>
                </a:cubicBezTo>
                <a:cubicBezTo>
                  <a:pt x="1339" y="5725"/>
                  <a:pt x="1351" y="5721"/>
                  <a:pt x="1362" y="5718"/>
                </a:cubicBezTo>
                <a:cubicBezTo>
                  <a:pt x="1381" y="5713"/>
                  <a:pt x="1408" y="5704"/>
                  <a:pt x="1420" y="5699"/>
                </a:cubicBezTo>
                <a:cubicBezTo>
                  <a:pt x="1426" y="5696"/>
                  <a:pt x="1429" y="5695"/>
                  <a:pt x="1438" y="5693"/>
                </a:cubicBezTo>
                <a:cubicBezTo>
                  <a:pt x="1442" y="5692"/>
                  <a:pt x="1450" y="5689"/>
                  <a:pt x="1454" y="5687"/>
                </a:cubicBezTo>
                <a:cubicBezTo>
                  <a:pt x="1459" y="5685"/>
                  <a:pt x="1465" y="5682"/>
                  <a:pt x="1467" y="5682"/>
                </a:cubicBezTo>
                <a:cubicBezTo>
                  <a:pt x="1483" y="5678"/>
                  <a:pt x="1546" y="5650"/>
                  <a:pt x="1567" y="5638"/>
                </a:cubicBezTo>
                <a:cubicBezTo>
                  <a:pt x="1606" y="5616"/>
                  <a:pt x="1624" y="5600"/>
                  <a:pt x="1676" y="5538"/>
                </a:cubicBezTo>
                <a:cubicBezTo>
                  <a:pt x="1744" y="5455"/>
                  <a:pt x="1766" y="5424"/>
                  <a:pt x="1785" y="5382"/>
                </a:cubicBezTo>
                <a:cubicBezTo>
                  <a:pt x="1803" y="5344"/>
                  <a:pt x="1810" y="5332"/>
                  <a:pt x="1835" y="5304"/>
                </a:cubicBezTo>
                <a:cubicBezTo>
                  <a:pt x="1881" y="5252"/>
                  <a:pt x="1928" y="5221"/>
                  <a:pt x="2008" y="5187"/>
                </a:cubicBezTo>
                <a:cubicBezTo>
                  <a:pt x="2061" y="5165"/>
                  <a:pt x="2065" y="5159"/>
                  <a:pt x="2064" y="5153"/>
                </a:cubicBezTo>
                <a:cubicBezTo>
                  <a:pt x="2063" y="5150"/>
                  <a:pt x="2059" y="5148"/>
                  <a:pt x="2055" y="5148"/>
                </a:cubicBezTo>
                <a:cubicBezTo>
                  <a:pt x="2052" y="5148"/>
                  <a:pt x="2036" y="5148"/>
                  <a:pt x="2018" y="5148"/>
                </a:cubicBezTo>
                <a:cubicBezTo>
                  <a:pt x="2001" y="5148"/>
                  <a:pt x="1983" y="5147"/>
                  <a:pt x="1979" y="5147"/>
                </a:cubicBezTo>
                <a:cubicBezTo>
                  <a:pt x="1975" y="5146"/>
                  <a:pt x="1963" y="5146"/>
                  <a:pt x="1952" y="5145"/>
                </a:cubicBezTo>
                <a:cubicBezTo>
                  <a:pt x="1942" y="5145"/>
                  <a:pt x="1927" y="5144"/>
                  <a:pt x="1919" y="5143"/>
                </a:cubicBezTo>
                <a:cubicBezTo>
                  <a:pt x="1912" y="5142"/>
                  <a:pt x="1891" y="5140"/>
                  <a:pt x="1874" y="5138"/>
                </a:cubicBezTo>
                <a:cubicBezTo>
                  <a:pt x="1857" y="5136"/>
                  <a:pt x="1834" y="5134"/>
                  <a:pt x="1824" y="5132"/>
                </a:cubicBezTo>
                <a:cubicBezTo>
                  <a:pt x="1793" y="5127"/>
                  <a:pt x="1725" y="5124"/>
                  <a:pt x="1704" y="5127"/>
                </a:cubicBezTo>
                <a:cubicBezTo>
                  <a:pt x="1645" y="5136"/>
                  <a:pt x="1593" y="5167"/>
                  <a:pt x="1542" y="5225"/>
                </a:cubicBezTo>
                <a:cubicBezTo>
                  <a:pt x="1516" y="5255"/>
                  <a:pt x="1482" y="5296"/>
                  <a:pt x="1468" y="5314"/>
                </a:cubicBezTo>
                <a:cubicBezTo>
                  <a:pt x="1463" y="5321"/>
                  <a:pt x="1451" y="5335"/>
                  <a:pt x="1442" y="5346"/>
                </a:cubicBezTo>
                <a:cubicBezTo>
                  <a:pt x="1417" y="5376"/>
                  <a:pt x="1398" y="5402"/>
                  <a:pt x="1380" y="5428"/>
                </a:cubicBezTo>
                <a:cubicBezTo>
                  <a:pt x="1359" y="5460"/>
                  <a:pt x="1341" y="5483"/>
                  <a:pt x="1327" y="5499"/>
                </a:cubicBezTo>
                <a:cubicBezTo>
                  <a:pt x="1320" y="5506"/>
                  <a:pt x="1313" y="5513"/>
                  <a:pt x="1311" y="5515"/>
                </a:cubicBezTo>
                <a:cubicBezTo>
                  <a:pt x="1309" y="5517"/>
                  <a:pt x="1282" y="5542"/>
                  <a:pt x="1264" y="5558"/>
                </a:cubicBezTo>
                <a:cubicBezTo>
                  <a:pt x="1258" y="5564"/>
                  <a:pt x="1162" y="5631"/>
                  <a:pt x="1148" y="5639"/>
                </a:cubicBezTo>
                <a:cubicBezTo>
                  <a:pt x="1144" y="5641"/>
                  <a:pt x="1140" y="5645"/>
                  <a:pt x="1137" y="5647"/>
                </a:cubicBezTo>
                <a:cubicBezTo>
                  <a:pt x="1136" y="5649"/>
                  <a:pt x="1129" y="5655"/>
                  <a:pt x="1121" y="5660"/>
                </a:cubicBezTo>
                <a:cubicBezTo>
                  <a:pt x="1114" y="5666"/>
                  <a:pt x="1095" y="5684"/>
                  <a:pt x="1080" y="5701"/>
                </a:cubicBezTo>
                <a:cubicBezTo>
                  <a:pt x="1065" y="5719"/>
                  <a:pt x="1054" y="5730"/>
                  <a:pt x="1052" y="5732"/>
                </a:cubicBezTo>
                <a:cubicBezTo>
                  <a:pt x="1048" y="5733"/>
                  <a:pt x="1038" y="5741"/>
                  <a:pt x="1035" y="5744"/>
                </a:cubicBezTo>
                <a:cubicBezTo>
                  <a:pt x="1029" y="5750"/>
                  <a:pt x="1017" y="5757"/>
                  <a:pt x="1010" y="5760"/>
                </a:cubicBezTo>
                <a:cubicBezTo>
                  <a:pt x="992" y="5766"/>
                  <a:pt x="978" y="5775"/>
                  <a:pt x="962" y="5789"/>
                </a:cubicBezTo>
                <a:cubicBezTo>
                  <a:pt x="958" y="5793"/>
                  <a:pt x="955" y="5796"/>
                  <a:pt x="952" y="5798"/>
                </a:cubicBezTo>
                <a:cubicBezTo>
                  <a:pt x="953" y="5796"/>
                  <a:pt x="954" y="5794"/>
                  <a:pt x="956" y="5791"/>
                </a:cubicBezTo>
                <a:cubicBezTo>
                  <a:pt x="965" y="5774"/>
                  <a:pt x="1020" y="5580"/>
                  <a:pt x="1025" y="5546"/>
                </a:cubicBezTo>
                <a:cubicBezTo>
                  <a:pt x="1025" y="5544"/>
                  <a:pt x="1028" y="5530"/>
                  <a:pt x="1032" y="5514"/>
                </a:cubicBezTo>
                <a:cubicBezTo>
                  <a:pt x="1040" y="5478"/>
                  <a:pt x="1041" y="5470"/>
                  <a:pt x="1047" y="5441"/>
                </a:cubicBezTo>
                <a:cubicBezTo>
                  <a:pt x="1049" y="5428"/>
                  <a:pt x="1055" y="5399"/>
                  <a:pt x="1060" y="5376"/>
                </a:cubicBezTo>
                <a:lnTo>
                  <a:pt x="1061" y="5371"/>
                </a:lnTo>
                <a:cubicBezTo>
                  <a:pt x="1066" y="5342"/>
                  <a:pt x="1070" y="5324"/>
                  <a:pt x="1072" y="5315"/>
                </a:cubicBezTo>
                <a:lnTo>
                  <a:pt x="1072" y="5313"/>
                </a:lnTo>
                <a:cubicBezTo>
                  <a:pt x="1080" y="5267"/>
                  <a:pt x="1145" y="5153"/>
                  <a:pt x="1196" y="5096"/>
                </a:cubicBezTo>
                <a:cubicBezTo>
                  <a:pt x="1248" y="5037"/>
                  <a:pt x="1312" y="5005"/>
                  <a:pt x="1450" y="4968"/>
                </a:cubicBezTo>
                <a:cubicBezTo>
                  <a:pt x="1526" y="4947"/>
                  <a:pt x="1543" y="4941"/>
                  <a:pt x="1676" y="4889"/>
                </a:cubicBezTo>
                <a:cubicBezTo>
                  <a:pt x="1759" y="4856"/>
                  <a:pt x="1807" y="4823"/>
                  <a:pt x="1836" y="4780"/>
                </a:cubicBezTo>
                <a:cubicBezTo>
                  <a:pt x="1874" y="4726"/>
                  <a:pt x="1909" y="4681"/>
                  <a:pt x="1949" y="4636"/>
                </a:cubicBezTo>
                <a:cubicBezTo>
                  <a:pt x="2014" y="4561"/>
                  <a:pt x="2042" y="4536"/>
                  <a:pt x="2097" y="4501"/>
                </a:cubicBezTo>
                <a:cubicBezTo>
                  <a:pt x="2135" y="4476"/>
                  <a:pt x="2180" y="4460"/>
                  <a:pt x="2226" y="4456"/>
                </a:cubicBezTo>
                <a:cubicBezTo>
                  <a:pt x="2273" y="4452"/>
                  <a:pt x="2319" y="4458"/>
                  <a:pt x="2359" y="4476"/>
                </a:cubicBezTo>
                <a:cubicBezTo>
                  <a:pt x="2396" y="4491"/>
                  <a:pt x="2453" y="4541"/>
                  <a:pt x="2473" y="4575"/>
                </a:cubicBezTo>
                <a:cubicBezTo>
                  <a:pt x="2480" y="4586"/>
                  <a:pt x="2504" y="4617"/>
                  <a:pt x="2511" y="4617"/>
                </a:cubicBezTo>
                <a:moveTo>
                  <a:pt x="1387" y="4927"/>
                </a:moveTo>
                <a:cubicBezTo>
                  <a:pt x="1389" y="4925"/>
                  <a:pt x="1395" y="4922"/>
                  <a:pt x="1396" y="4918"/>
                </a:cubicBezTo>
                <a:lnTo>
                  <a:pt x="1396" y="4918"/>
                </a:lnTo>
                <a:cubicBezTo>
                  <a:pt x="1401" y="4917"/>
                  <a:pt x="1409" y="4909"/>
                  <a:pt x="1411" y="4907"/>
                </a:cubicBezTo>
                <a:cubicBezTo>
                  <a:pt x="1428" y="4890"/>
                  <a:pt x="1474" y="4852"/>
                  <a:pt x="1503" y="4833"/>
                </a:cubicBezTo>
                <a:cubicBezTo>
                  <a:pt x="1518" y="4823"/>
                  <a:pt x="1553" y="4807"/>
                  <a:pt x="1591" y="4793"/>
                </a:cubicBezTo>
                <a:cubicBezTo>
                  <a:pt x="1601" y="4790"/>
                  <a:pt x="1611" y="4786"/>
                  <a:pt x="1615" y="4784"/>
                </a:cubicBezTo>
                <a:cubicBezTo>
                  <a:pt x="1650" y="4768"/>
                  <a:pt x="1679" y="4754"/>
                  <a:pt x="1692" y="4747"/>
                </a:cubicBezTo>
                <a:cubicBezTo>
                  <a:pt x="1729" y="4728"/>
                  <a:pt x="1756" y="4704"/>
                  <a:pt x="1797" y="4652"/>
                </a:cubicBezTo>
                <a:cubicBezTo>
                  <a:pt x="1808" y="4638"/>
                  <a:pt x="1820" y="4622"/>
                  <a:pt x="1825" y="4617"/>
                </a:cubicBezTo>
                <a:cubicBezTo>
                  <a:pt x="1829" y="4611"/>
                  <a:pt x="1844" y="4593"/>
                  <a:pt x="1857" y="4577"/>
                </a:cubicBezTo>
                <a:cubicBezTo>
                  <a:pt x="1874" y="4556"/>
                  <a:pt x="1887" y="4540"/>
                  <a:pt x="1896" y="4529"/>
                </a:cubicBezTo>
                <a:cubicBezTo>
                  <a:pt x="1909" y="4512"/>
                  <a:pt x="1910" y="4510"/>
                  <a:pt x="1907" y="4507"/>
                </a:cubicBezTo>
                <a:cubicBezTo>
                  <a:pt x="1905" y="4505"/>
                  <a:pt x="1901" y="4507"/>
                  <a:pt x="1898" y="4511"/>
                </a:cubicBezTo>
                <a:cubicBezTo>
                  <a:pt x="1895" y="4513"/>
                  <a:pt x="1892" y="4518"/>
                  <a:pt x="1887" y="4523"/>
                </a:cubicBezTo>
                <a:cubicBezTo>
                  <a:pt x="1877" y="4534"/>
                  <a:pt x="1863" y="4550"/>
                  <a:pt x="1844" y="4572"/>
                </a:cubicBezTo>
                <a:cubicBezTo>
                  <a:pt x="1810" y="4610"/>
                  <a:pt x="1772" y="4651"/>
                  <a:pt x="1760" y="4664"/>
                </a:cubicBezTo>
                <a:cubicBezTo>
                  <a:pt x="1749" y="4674"/>
                  <a:pt x="1736" y="4687"/>
                  <a:pt x="1734" y="4690"/>
                </a:cubicBezTo>
                <a:cubicBezTo>
                  <a:pt x="1722" y="4706"/>
                  <a:pt x="1641" y="4749"/>
                  <a:pt x="1576" y="4774"/>
                </a:cubicBezTo>
                <a:cubicBezTo>
                  <a:pt x="1550" y="4784"/>
                  <a:pt x="1507" y="4805"/>
                  <a:pt x="1490" y="4815"/>
                </a:cubicBezTo>
                <a:cubicBezTo>
                  <a:pt x="1471" y="4827"/>
                  <a:pt x="1436" y="4854"/>
                  <a:pt x="1419" y="4870"/>
                </a:cubicBezTo>
                <a:cubicBezTo>
                  <a:pt x="1411" y="4877"/>
                  <a:pt x="1395" y="4891"/>
                  <a:pt x="1382" y="4900"/>
                </a:cubicBezTo>
                <a:cubicBezTo>
                  <a:pt x="1370" y="4910"/>
                  <a:pt x="1354" y="4922"/>
                  <a:pt x="1348" y="4926"/>
                </a:cubicBezTo>
                <a:cubicBezTo>
                  <a:pt x="1345" y="4929"/>
                  <a:pt x="1342" y="4931"/>
                  <a:pt x="1339" y="4933"/>
                </a:cubicBezTo>
                <a:cubicBezTo>
                  <a:pt x="1342" y="4927"/>
                  <a:pt x="1344" y="4924"/>
                  <a:pt x="1344" y="4923"/>
                </a:cubicBezTo>
                <a:cubicBezTo>
                  <a:pt x="1347" y="4921"/>
                  <a:pt x="1353" y="4906"/>
                  <a:pt x="1355" y="4902"/>
                </a:cubicBezTo>
                <a:cubicBezTo>
                  <a:pt x="1363" y="4883"/>
                  <a:pt x="1390" y="4842"/>
                  <a:pt x="1402" y="4831"/>
                </a:cubicBezTo>
                <a:cubicBezTo>
                  <a:pt x="1418" y="4816"/>
                  <a:pt x="1444" y="4797"/>
                  <a:pt x="1467" y="4784"/>
                </a:cubicBezTo>
                <a:cubicBezTo>
                  <a:pt x="1529" y="4748"/>
                  <a:pt x="1661" y="4660"/>
                  <a:pt x="1676" y="4643"/>
                </a:cubicBezTo>
                <a:cubicBezTo>
                  <a:pt x="1701" y="4617"/>
                  <a:pt x="1758" y="4540"/>
                  <a:pt x="1797" y="4479"/>
                </a:cubicBezTo>
                <a:cubicBezTo>
                  <a:pt x="1811" y="4457"/>
                  <a:pt x="1853" y="4407"/>
                  <a:pt x="1866" y="4397"/>
                </a:cubicBezTo>
                <a:cubicBezTo>
                  <a:pt x="1889" y="4378"/>
                  <a:pt x="1912" y="4364"/>
                  <a:pt x="1938" y="4354"/>
                </a:cubicBezTo>
                <a:cubicBezTo>
                  <a:pt x="1966" y="4343"/>
                  <a:pt x="1986" y="4341"/>
                  <a:pt x="2024" y="4349"/>
                </a:cubicBezTo>
                <a:lnTo>
                  <a:pt x="2024" y="4349"/>
                </a:lnTo>
                <a:cubicBezTo>
                  <a:pt x="2035" y="4351"/>
                  <a:pt x="2054" y="4356"/>
                  <a:pt x="2065" y="4358"/>
                </a:cubicBezTo>
                <a:cubicBezTo>
                  <a:pt x="2076" y="4361"/>
                  <a:pt x="2103" y="4368"/>
                  <a:pt x="2126" y="4373"/>
                </a:cubicBezTo>
                <a:lnTo>
                  <a:pt x="2127" y="4374"/>
                </a:lnTo>
                <a:cubicBezTo>
                  <a:pt x="2164" y="4382"/>
                  <a:pt x="2192" y="4391"/>
                  <a:pt x="2213" y="4398"/>
                </a:cubicBezTo>
                <a:lnTo>
                  <a:pt x="2214" y="4399"/>
                </a:lnTo>
                <a:cubicBezTo>
                  <a:pt x="2224" y="4402"/>
                  <a:pt x="2243" y="4409"/>
                  <a:pt x="2257" y="4413"/>
                </a:cubicBezTo>
                <a:cubicBezTo>
                  <a:pt x="2282" y="4421"/>
                  <a:pt x="2299" y="4428"/>
                  <a:pt x="2319" y="4438"/>
                </a:cubicBezTo>
                <a:cubicBezTo>
                  <a:pt x="2298" y="4433"/>
                  <a:pt x="2276" y="4430"/>
                  <a:pt x="2242" y="4430"/>
                </a:cubicBezTo>
                <a:cubicBezTo>
                  <a:pt x="2203" y="4430"/>
                  <a:pt x="2140" y="4447"/>
                  <a:pt x="2100" y="4470"/>
                </a:cubicBezTo>
                <a:cubicBezTo>
                  <a:pt x="2078" y="4482"/>
                  <a:pt x="2032" y="4515"/>
                  <a:pt x="2014" y="4532"/>
                </a:cubicBezTo>
                <a:cubicBezTo>
                  <a:pt x="1989" y="4555"/>
                  <a:pt x="1956" y="4590"/>
                  <a:pt x="1922" y="4630"/>
                </a:cubicBezTo>
                <a:cubicBezTo>
                  <a:pt x="1883" y="4675"/>
                  <a:pt x="1865" y="4698"/>
                  <a:pt x="1821" y="4761"/>
                </a:cubicBezTo>
                <a:cubicBezTo>
                  <a:pt x="1792" y="4802"/>
                  <a:pt x="1758" y="4829"/>
                  <a:pt x="1707" y="4851"/>
                </a:cubicBezTo>
                <a:cubicBezTo>
                  <a:pt x="1611" y="4892"/>
                  <a:pt x="1527" y="4923"/>
                  <a:pt x="1462" y="4940"/>
                </a:cubicBezTo>
                <a:cubicBezTo>
                  <a:pt x="1393" y="4958"/>
                  <a:pt x="1361" y="4969"/>
                  <a:pt x="1322" y="4984"/>
                </a:cubicBezTo>
                <a:cubicBezTo>
                  <a:pt x="1316" y="4986"/>
                  <a:pt x="1311" y="4988"/>
                  <a:pt x="1307" y="4990"/>
                </a:cubicBezTo>
                <a:cubicBezTo>
                  <a:pt x="1311" y="4987"/>
                  <a:pt x="1315" y="4983"/>
                  <a:pt x="1320" y="4979"/>
                </a:cubicBezTo>
                <a:cubicBezTo>
                  <a:pt x="1334" y="4968"/>
                  <a:pt x="1353" y="4953"/>
                  <a:pt x="1362" y="4945"/>
                </a:cubicBezTo>
                <a:cubicBezTo>
                  <a:pt x="1372" y="4937"/>
                  <a:pt x="1383" y="4929"/>
                  <a:pt x="1387" y="4927"/>
                </a:cubicBezTo>
                <a:moveTo>
                  <a:pt x="2117" y="4348"/>
                </a:moveTo>
                <a:cubicBezTo>
                  <a:pt x="2105" y="4345"/>
                  <a:pt x="2080" y="4339"/>
                  <a:pt x="2062" y="4335"/>
                </a:cubicBezTo>
                <a:cubicBezTo>
                  <a:pt x="2056" y="4333"/>
                  <a:pt x="2050" y="4332"/>
                  <a:pt x="2045" y="4330"/>
                </a:cubicBezTo>
                <a:cubicBezTo>
                  <a:pt x="2067" y="4329"/>
                  <a:pt x="2105" y="4328"/>
                  <a:pt x="2123" y="4328"/>
                </a:cubicBezTo>
                <a:cubicBezTo>
                  <a:pt x="2181" y="4331"/>
                  <a:pt x="2226" y="4339"/>
                  <a:pt x="2273" y="4355"/>
                </a:cubicBezTo>
                <a:cubicBezTo>
                  <a:pt x="2338" y="4377"/>
                  <a:pt x="2373" y="4395"/>
                  <a:pt x="2416" y="4431"/>
                </a:cubicBezTo>
                <a:cubicBezTo>
                  <a:pt x="2443" y="4453"/>
                  <a:pt x="2467" y="4478"/>
                  <a:pt x="2469" y="4483"/>
                </a:cubicBezTo>
                <a:cubicBezTo>
                  <a:pt x="2469" y="4485"/>
                  <a:pt x="2470" y="4487"/>
                  <a:pt x="2471" y="4489"/>
                </a:cubicBezTo>
                <a:cubicBezTo>
                  <a:pt x="2472" y="4489"/>
                  <a:pt x="2473" y="4490"/>
                  <a:pt x="2474" y="4490"/>
                </a:cubicBezTo>
                <a:cubicBezTo>
                  <a:pt x="2477" y="4494"/>
                  <a:pt x="2486" y="4518"/>
                  <a:pt x="2489" y="4542"/>
                </a:cubicBezTo>
                <a:lnTo>
                  <a:pt x="2490" y="4553"/>
                </a:lnTo>
                <a:lnTo>
                  <a:pt x="2489" y="4551"/>
                </a:lnTo>
                <a:cubicBezTo>
                  <a:pt x="2458" y="4511"/>
                  <a:pt x="2420" y="4477"/>
                  <a:pt x="2370" y="4444"/>
                </a:cubicBezTo>
                <a:cubicBezTo>
                  <a:pt x="2325" y="4415"/>
                  <a:pt x="2306" y="4406"/>
                  <a:pt x="2258" y="4390"/>
                </a:cubicBezTo>
                <a:cubicBezTo>
                  <a:pt x="2242" y="4385"/>
                  <a:pt x="2219" y="4377"/>
                  <a:pt x="2206" y="4372"/>
                </a:cubicBezTo>
                <a:cubicBezTo>
                  <a:pt x="2193" y="4367"/>
                  <a:pt x="2173" y="4361"/>
                  <a:pt x="2161" y="4358"/>
                </a:cubicBezTo>
                <a:cubicBezTo>
                  <a:pt x="2149" y="4356"/>
                  <a:pt x="2130" y="4351"/>
                  <a:pt x="2117" y="4348"/>
                </a:cubicBezTo>
                <a:moveTo>
                  <a:pt x="1858" y="4046"/>
                </a:moveTo>
                <a:cubicBezTo>
                  <a:pt x="1858" y="4049"/>
                  <a:pt x="1849" y="4058"/>
                  <a:pt x="1827" y="4065"/>
                </a:cubicBezTo>
                <a:cubicBezTo>
                  <a:pt x="1825" y="4066"/>
                  <a:pt x="1823" y="4067"/>
                  <a:pt x="1820" y="4068"/>
                </a:cubicBezTo>
                <a:cubicBezTo>
                  <a:pt x="1823" y="4065"/>
                  <a:pt x="1825" y="4063"/>
                  <a:pt x="1829" y="4060"/>
                </a:cubicBezTo>
                <a:cubicBezTo>
                  <a:pt x="1841" y="4049"/>
                  <a:pt x="1851" y="4044"/>
                  <a:pt x="1856" y="4044"/>
                </a:cubicBezTo>
                <a:lnTo>
                  <a:pt x="1857" y="4045"/>
                </a:lnTo>
                <a:cubicBezTo>
                  <a:pt x="1857" y="4045"/>
                  <a:pt x="1858" y="4045"/>
                  <a:pt x="1858" y="4046"/>
                </a:cubicBezTo>
                <a:moveTo>
                  <a:pt x="2699" y="2816"/>
                </a:moveTo>
                <a:cubicBezTo>
                  <a:pt x="2696" y="2814"/>
                  <a:pt x="2688" y="2809"/>
                  <a:pt x="2683" y="2805"/>
                </a:cubicBezTo>
                <a:cubicBezTo>
                  <a:pt x="2682" y="2804"/>
                  <a:pt x="2679" y="2802"/>
                  <a:pt x="2677" y="2805"/>
                </a:cubicBezTo>
                <a:cubicBezTo>
                  <a:pt x="2674" y="2808"/>
                  <a:pt x="2677" y="2810"/>
                  <a:pt x="2681" y="2815"/>
                </a:cubicBezTo>
                <a:cubicBezTo>
                  <a:pt x="2684" y="2819"/>
                  <a:pt x="2689" y="2823"/>
                  <a:pt x="2694" y="2829"/>
                </a:cubicBezTo>
                <a:cubicBezTo>
                  <a:pt x="2707" y="2842"/>
                  <a:pt x="2724" y="2862"/>
                  <a:pt x="2730" y="2871"/>
                </a:cubicBezTo>
                <a:cubicBezTo>
                  <a:pt x="2743" y="2890"/>
                  <a:pt x="2780" y="2936"/>
                  <a:pt x="2795" y="2951"/>
                </a:cubicBezTo>
                <a:cubicBezTo>
                  <a:pt x="2800" y="2956"/>
                  <a:pt x="2808" y="2964"/>
                  <a:pt x="2813" y="2970"/>
                </a:cubicBezTo>
                <a:cubicBezTo>
                  <a:pt x="2817" y="2975"/>
                  <a:pt x="2824" y="2983"/>
                  <a:pt x="2828" y="2987"/>
                </a:cubicBezTo>
                <a:cubicBezTo>
                  <a:pt x="2832" y="2991"/>
                  <a:pt x="2844" y="3004"/>
                  <a:pt x="2854" y="3016"/>
                </a:cubicBezTo>
                <a:cubicBezTo>
                  <a:pt x="2859" y="3022"/>
                  <a:pt x="2863" y="3026"/>
                  <a:pt x="2865" y="3029"/>
                </a:cubicBezTo>
                <a:cubicBezTo>
                  <a:pt x="2857" y="3028"/>
                  <a:pt x="2842" y="3025"/>
                  <a:pt x="2829" y="3024"/>
                </a:cubicBezTo>
                <a:cubicBezTo>
                  <a:pt x="2764" y="3014"/>
                  <a:pt x="2739" y="3004"/>
                  <a:pt x="2674" y="2958"/>
                </a:cubicBezTo>
                <a:cubicBezTo>
                  <a:pt x="2629" y="2926"/>
                  <a:pt x="2601" y="2901"/>
                  <a:pt x="2562" y="2860"/>
                </a:cubicBezTo>
                <a:cubicBezTo>
                  <a:pt x="2529" y="2823"/>
                  <a:pt x="2491" y="2787"/>
                  <a:pt x="2457" y="2760"/>
                </a:cubicBezTo>
                <a:cubicBezTo>
                  <a:pt x="2413" y="2725"/>
                  <a:pt x="2394" y="2718"/>
                  <a:pt x="2386" y="2718"/>
                </a:cubicBezTo>
                <a:cubicBezTo>
                  <a:pt x="2396" y="2714"/>
                  <a:pt x="2418" y="2706"/>
                  <a:pt x="2468" y="2691"/>
                </a:cubicBezTo>
                <a:cubicBezTo>
                  <a:pt x="2470" y="2690"/>
                  <a:pt x="2489" y="2689"/>
                  <a:pt x="2518" y="2688"/>
                </a:cubicBezTo>
                <a:cubicBezTo>
                  <a:pt x="2550" y="2687"/>
                  <a:pt x="2569" y="2688"/>
                  <a:pt x="2586" y="2691"/>
                </a:cubicBezTo>
                <a:cubicBezTo>
                  <a:pt x="2639" y="2701"/>
                  <a:pt x="2716" y="2750"/>
                  <a:pt x="2758" y="2799"/>
                </a:cubicBezTo>
                <a:cubicBezTo>
                  <a:pt x="2771" y="2814"/>
                  <a:pt x="2788" y="2837"/>
                  <a:pt x="2796" y="2849"/>
                </a:cubicBezTo>
                <a:cubicBezTo>
                  <a:pt x="2804" y="2862"/>
                  <a:pt x="2821" y="2887"/>
                  <a:pt x="2833" y="2906"/>
                </a:cubicBezTo>
                <a:cubicBezTo>
                  <a:pt x="2845" y="2924"/>
                  <a:pt x="2860" y="2951"/>
                  <a:pt x="2867" y="2966"/>
                </a:cubicBezTo>
                <a:cubicBezTo>
                  <a:pt x="2879" y="2992"/>
                  <a:pt x="2888" y="3015"/>
                  <a:pt x="2893" y="3028"/>
                </a:cubicBezTo>
                <a:cubicBezTo>
                  <a:pt x="2892" y="3028"/>
                  <a:pt x="2892" y="3027"/>
                  <a:pt x="2891" y="3027"/>
                </a:cubicBezTo>
                <a:cubicBezTo>
                  <a:pt x="2879" y="3012"/>
                  <a:pt x="2829" y="2955"/>
                  <a:pt x="2815" y="2940"/>
                </a:cubicBezTo>
                <a:cubicBezTo>
                  <a:pt x="2809" y="2934"/>
                  <a:pt x="2800" y="2925"/>
                  <a:pt x="2794" y="2919"/>
                </a:cubicBezTo>
                <a:cubicBezTo>
                  <a:pt x="2789" y="2914"/>
                  <a:pt x="2778" y="2900"/>
                  <a:pt x="2769" y="2890"/>
                </a:cubicBezTo>
                <a:cubicBezTo>
                  <a:pt x="2747" y="2863"/>
                  <a:pt x="2708" y="2821"/>
                  <a:pt x="2699" y="2816"/>
                </a:cubicBezTo>
                <a:moveTo>
                  <a:pt x="2080" y="2827"/>
                </a:moveTo>
                <a:cubicBezTo>
                  <a:pt x="2081" y="2826"/>
                  <a:pt x="2084" y="2824"/>
                  <a:pt x="2103" y="2812"/>
                </a:cubicBezTo>
                <a:cubicBezTo>
                  <a:pt x="2154" y="2778"/>
                  <a:pt x="2174" y="2770"/>
                  <a:pt x="2255" y="2750"/>
                </a:cubicBezTo>
                <a:cubicBezTo>
                  <a:pt x="2283" y="2743"/>
                  <a:pt x="2308" y="2737"/>
                  <a:pt x="2310" y="2737"/>
                </a:cubicBezTo>
                <a:cubicBezTo>
                  <a:pt x="2326" y="2732"/>
                  <a:pt x="2355" y="2733"/>
                  <a:pt x="2377" y="2738"/>
                </a:cubicBezTo>
                <a:cubicBezTo>
                  <a:pt x="2402" y="2744"/>
                  <a:pt x="2405" y="2746"/>
                  <a:pt x="2443" y="2777"/>
                </a:cubicBezTo>
                <a:cubicBezTo>
                  <a:pt x="2451" y="2784"/>
                  <a:pt x="2464" y="2795"/>
                  <a:pt x="2471" y="2800"/>
                </a:cubicBezTo>
                <a:lnTo>
                  <a:pt x="2477" y="2805"/>
                </a:lnTo>
                <a:lnTo>
                  <a:pt x="2469" y="2805"/>
                </a:lnTo>
                <a:cubicBezTo>
                  <a:pt x="2448" y="2807"/>
                  <a:pt x="2392" y="2829"/>
                  <a:pt x="2365" y="2847"/>
                </a:cubicBezTo>
                <a:cubicBezTo>
                  <a:pt x="2354" y="2854"/>
                  <a:pt x="2337" y="2867"/>
                  <a:pt x="2328" y="2877"/>
                </a:cubicBezTo>
                <a:cubicBezTo>
                  <a:pt x="2290" y="2918"/>
                  <a:pt x="2270" y="2933"/>
                  <a:pt x="2236" y="2944"/>
                </a:cubicBezTo>
                <a:cubicBezTo>
                  <a:pt x="2210" y="2953"/>
                  <a:pt x="2172" y="2964"/>
                  <a:pt x="2145" y="2969"/>
                </a:cubicBezTo>
                <a:cubicBezTo>
                  <a:pt x="2109" y="2975"/>
                  <a:pt x="2058" y="2988"/>
                  <a:pt x="2032" y="2997"/>
                </a:cubicBezTo>
                <a:cubicBezTo>
                  <a:pt x="2021" y="3001"/>
                  <a:pt x="2007" y="3005"/>
                  <a:pt x="2001" y="3006"/>
                </a:cubicBezTo>
                <a:cubicBezTo>
                  <a:pt x="1980" y="3011"/>
                  <a:pt x="1939" y="3029"/>
                  <a:pt x="1910" y="3046"/>
                </a:cubicBezTo>
                <a:cubicBezTo>
                  <a:pt x="1918" y="3038"/>
                  <a:pt x="1929" y="3029"/>
                  <a:pt x="1939" y="3023"/>
                </a:cubicBezTo>
                <a:cubicBezTo>
                  <a:pt x="1952" y="3013"/>
                  <a:pt x="1969" y="3001"/>
                  <a:pt x="1976" y="2995"/>
                </a:cubicBezTo>
                <a:cubicBezTo>
                  <a:pt x="1996" y="2980"/>
                  <a:pt x="2045" y="2947"/>
                  <a:pt x="2065" y="2937"/>
                </a:cubicBezTo>
                <a:cubicBezTo>
                  <a:pt x="2075" y="2932"/>
                  <a:pt x="2105" y="2915"/>
                  <a:pt x="2132" y="2899"/>
                </a:cubicBezTo>
                <a:cubicBezTo>
                  <a:pt x="2158" y="2884"/>
                  <a:pt x="2195" y="2865"/>
                  <a:pt x="2213" y="2856"/>
                </a:cubicBezTo>
                <a:cubicBezTo>
                  <a:pt x="2239" y="2844"/>
                  <a:pt x="2259" y="2834"/>
                  <a:pt x="2272" y="2827"/>
                </a:cubicBezTo>
                <a:cubicBezTo>
                  <a:pt x="2279" y="2823"/>
                  <a:pt x="2284" y="2821"/>
                  <a:pt x="2288" y="2819"/>
                </a:cubicBezTo>
                <a:cubicBezTo>
                  <a:pt x="2292" y="2816"/>
                  <a:pt x="2295" y="2814"/>
                  <a:pt x="2294" y="2811"/>
                </a:cubicBezTo>
                <a:cubicBezTo>
                  <a:pt x="2294" y="2809"/>
                  <a:pt x="2292" y="2808"/>
                  <a:pt x="2291" y="2808"/>
                </a:cubicBezTo>
                <a:cubicBezTo>
                  <a:pt x="2289" y="2808"/>
                  <a:pt x="2288" y="2809"/>
                  <a:pt x="2288" y="2809"/>
                </a:cubicBezTo>
                <a:cubicBezTo>
                  <a:pt x="2216" y="2828"/>
                  <a:pt x="2062" y="2906"/>
                  <a:pt x="1983" y="2963"/>
                </a:cubicBezTo>
                <a:cubicBezTo>
                  <a:pt x="1968" y="2974"/>
                  <a:pt x="1945" y="2991"/>
                  <a:pt x="1930" y="3001"/>
                </a:cubicBezTo>
                <a:cubicBezTo>
                  <a:pt x="1922" y="3007"/>
                  <a:pt x="1913" y="3014"/>
                  <a:pt x="1906" y="3019"/>
                </a:cubicBezTo>
                <a:cubicBezTo>
                  <a:pt x="1910" y="3013"/>
                  <a:pt x="1915" y="3006"/>
                  <a:pt x="1917" y="3004"/>
                </a:cubicBezTo>
                <a:cubicBezTo>
                  <a:pt x="1918" y="3002"/>
                  <a:pt x="1926" y="2991"/>
                  <a:pt x="1931" y="2984"/>
                </a:cubicBezTo>
                <a:cubicBezTo>
                  <a:pt x="1953" y="2954"/>
                  <a:pt x="2006" y="2893"/>
                  <a:pt x="2039" y="2861"/>
                </a:cubicBezTo>
                <a:cubicBezTo>
                  <a:pt x="2050" y="2850"/>
                  <a:pt x="2077" y="2828"/>
                  <a:pt x="2080" y="2827"/>
                </a:cubicBezTo>
                <a:moveTo>
                  <a:pt x="1709" y="2894"/>
                </a:moveTo>
                <a:cubicBezTo>
                  <a:pt x="1711" y="2886"/>
                  <a:pt x="1720" y="2864"/>
                  <a:pt x="1727" y="2857"/>
                </a:cubicBezTo>
                <a:cubicBezTo>
                  <a:pt x="1732" y="2850"/>
                  <a:pt x="1737" y="2848"/>
                  <a:pt x="1739" y="2848"/>
                </a:cubicBezTo>
                <a:cubicBezTo>
                  <a:pt x="1740" y="2848"/>
                  <a:pt x="1740" y="2848"/>
                  <a:pt x="1740" y="2848"/>
                </a:cubicBezTo>
                <a:cubicBezTo>
                  <a:pt x="1742" y="2849"/>
                  <a:pt x="1743" y="2851"/>
                  <a:pt x="1743" y="2853"/>
                </a:cubicBezTo>
                <a:lnTo>
                  <a:pt x="1743" y="2853"/>
                </a:lnTo>
                <a:cubicBezTo>
                  <a:pt x="1744" y="2856"/>
                  <a:pt x="1743" y="2862"/>
                  <a:pt x="1741" y="2865"/>
                </a:cubicBezTo>
                <a:cubicBezTo>
                  <a:pt x="1739" y="2871"/>
                  <a:pt x="1718" y="2889"/>
                  <a:pt x="1709" y="2894"/>
                </a:cubicBezTo>
                <a:moveTo>
                  <a:pt x="2161" y="1552"/>
                </a:moveTo>
                <a:lnTo>
                  <a:pt x="2161" y="1552"/>
                </a:lnTo>
                <a:cubicBezTo>
                  <a:pt x="2132" y="1575"/>
                  <a:pt x="2110" y="1614"/>
                  <a:pt x="2099" y="1664"/>
                </a:cubicBezTo>
                <a:cubicBezTo>
                  <a:pt x="2092" y="1694"/>
                  <a:pt x="2086" y="1715"/>
                  <a:pt x="2083" y="1724"/>
                </a:cubicBezTo>
                <a:cubicBezTo>
                  <a:pt x="2076" y="1744"/>
                  <a:pt x="2059" y="1803"/>
                  <a:pt x="2057" y="1816"/>
                </a:cubicBezTo>
                <a:cubicBezTo>
                  <a:pt x="2056" y="1819"/>
                  <a:pt x="2055" y="1830"/>
                  <a:pt x="2053" y="1840"/>
                </a:cubicBezTo>
                <a:cubicBezTo>
                  <a:pt x="2051" y="1850"/>
                  <a:pt x="2049" y="1863"/>
                  <a:pt x="2049" y="1869"/>
                </a:cubicBezTo>
                <a:cubicBezTo>
                  <a:pt x="2047" y="1884"/>
                  <a:pt x="2043" y="1906"/>
                  <a:pt x="2040" y="1915"/>
                </a:cubicBezTo>
                <a:cubicBezTo>
                  <a:pt x="2039" y="1919"/>
                  <a:pt x="2022" y="1951"/>
                  <a:pt x="1999" y="1990"/>
                </a:cubicBezTo>
                <a:cubicBezTo>
                  <a:pt x="1978" y="2027"/>
                  <a:pt x="1954" y="2069"/>
                  <a:pt x="1946" y="2084"/>
                </a:cubicBezTo>
                <a:cubicBezTo>
                  <a:pt x="1933" y="2106"/>
                  <a:pt x="1921" y="2125"/>
                  <a:pt x="1898" y="2160"/>
                </a:cubicBezTo>
                <a:cubicBezTo>
                  <a:pt x="1896" y="2164"/>
                  <a:pt x="1891" y="2171"/>
                  <a:pt x="1888" y="2174"/>
                </a:cubicBezTo>
                <a:cubicBezTo>
                  <a:pt x="1885" y="2178"/>
                  <a:pt x="1879" y="2186"/>
                  <a:pt x="1875" y="2191"/>
                </a:cubicBezTo>
                <a:cubicBezTo>
                  <a:pt x="1865" y="2204"/>
                  <a:pt x="1829" y="2239"/>
                  <a:pt x="1824" y="2242"/>
                </a:cubicBezTo>
                <a:cubicBezTo>
                  <a:pt x="1821" y="2242"/>
                  <a:pt x="1818" y="2245"/>
                  <a:pt x="1818" y="2247"/>
                </a:cubicBezTo>
                <a:cubicBezTo>
                  <a:pt x="1817" y="2248"/>
                  <a:pt x="1816" y="2249"/>
                  <a:pt x="1813" y="2251"/>
                </a:cubicBezTo>
                <a:cubicBezTo>
                  <a:pt x="1809" y="2253"/>
                  <a:pt x="1800" y="2259"/>
                  <a:pt x="1792" y="2265"/>
                </a:cubicBezTo>
                <a:lnTo>
                  <a:pt x="1752" y="2292"/>
                </a:lnTo>
                <a:cubicBezTo>
                  <a:pt x="1726" y="2310"/>
                  <a:pt x="1705" y="2325"/>
                  <a:pt x="1696" y="2332"/>
                </a:cubicBezTo>
                <a:cubicBezTo>
                  <a:pt x="1703" y="2321"/>
                  <a:pt x="1716" y="2300"/>
                  <a:pt x="1735" y="2273"/>
                </a:cubicBezTo>
                <a:cubicBezTo>
                  <a:pt x="1756" y="2240"/>
                  <a:pt x="1798" y="2159"/>
                  <a:pt x="1811" y="2126"/>
                </a:cubicBezTo>
                <a:cubicBezTo>
                  <a:pt x="1827" y="2085"/>
                  <a:pt x="1839" y="2048"/>
                  <a:pt x="1848" y="2006"/>
                </a:cubicBezTo>
                <a:cubicBezTo>
                  <a:pt x="1856" y="1966"/>
                  <a:pt x="1866" y="1941"/>
                  <a:pt x="1892" y="1896"/>
                </a:cubicBezTo>
                <a:cubicBezTo>
                  <a:pt x="1900" y="1882"/>
                  <a:pt x="1912" y="1858"/>
                  <a:pt x="1919" y="1842"/>
                </a:cubicBezTo>
                <a:cubicBezTo>
                  <a:pt x="1931" y="1813"/>
                  <a:pt x="1964" y="1746"/>
                  <a:pt x="1979" y="1718"/>
                </a:cubicBezTo>
                <a:cubicBezTo>
                  <a:pt x="1984" y="1709"/>
                  <a:pt x="1987" y="1704"/>
                  <a:pt x="1988" y="1701"/>
                </a:cubicBezTo>
                <a:cubicBezTo>
                  <a:pt x="1991" y="1696"/>
                  <a:pt x="1993" y="1693"/>
                  <a:pt x="1990" y="1691"/>
                </a:cubicBezTo>
                <a:cubicBezTo>
                  <a:pt x="1989" y="1690"/>
                  <a:pt x="1988" y="1690"/>
                  <a:pt x="1988" y="1690"/>
                </a:cubicBezTo>
                <a:cubicBezTo>
                  <a:pt x="1986" y="1690"/>
                  <a:pt x="1984" y="1692"/>
                  <a:pt x="1983" y="1694"/>
                </a:cubicBezTo>
                <a:cubicBezTo>
                  <a:pt x="1957" y="1724"/>
                  <a:pt x="1934" y="1761"/>
                  <a:pt x="1910" y="1813"/>
                </a:cubicBezTo>
                <a:cubicBezTo>
                  <a:pt x="1898" y="1838"/>
                  <a:pt x="1883" y="1867"/>
                  <a:pt x="1876" y="1878"/>
                </a:cubicBezTo>
                <a:cubicBezTo>
                  <a:pt x="1848" y="1924"/>
                  <a:pt x="1834" y="1960"/>
                  <a:pt x="1824" y="2005"/>
                </a:cubicBezTo>
                <a:cubicBezTo>
                  <a:pt x="1812" y="2063"/>
                  <a:pt x="1793" y="2117"/>
                  <a:pt x="1765" y="2171"/>
                </a:cubicBezTo>
                <a:cubicBezTo>
                  <a:pt x="1757" y="2186"/>
                  <a:pt x="1749" y="2202"/>
                  <a:pt x="1748" y="2207"/>
                </a:cubicBezTo>
                <a:cubicBezTo>
                  <a:pt x="1746" y="2211"/>
                  <a:pt x="1724" y="2246"/>
                  <a:pt x="1705" y="2277"/>
                </a:cubicBezTo>
                <a:cubicBezTo>
                  <a:pt x="1734" y="2221"/>
                  <a:pt x="1744" y="2182"/>
                  <a:pt x="1744" y="2128"/>
                </a:cubicBezTo>
                <a:cubicBezTo>
                  <a:pt x="1744" y="2066"/>
                  <a:pt x="1750" y="2025"/>
                  <a:pt x="1766" y="1972"/>
                </a:cubicBezTo>
                <a:cubicBezTo>
                  <a:pt x="1769" y="1959"/>
                  <a:pt x="1774" y="1944"/>
                  <a:pt x="1774" y="1942"/>
                </a:cubicBezTo>
                <a:cubicBezTo>
                  <a:pt x="1774" y="1941"/>
                  <a:pt x="1776" y="1938"/>
                  <a:pt x="1777" y="1934"/>
                </a:cubicBezTo>
                <a:cubicBezTo>
                  <a:pt x="1779" y="1930"/>
                  <a:pt x="1784" y="1914"/>
                  <a:pt x="1787" y="1901"/>
                </a:cubicBezTo>
                <a:cubicBezTo>
                  <a:pt x="1797" y="1861"/>
                  <a:pt x="1801" y="1847"/>
                  <a:pt x="1823" y="1791"/>
                </a:cubicBezTo>
                <a:cubicBezTo>
                  <a:pt x="1844" y="1736"/>
                  <a:pt x="1898" y="1672"/>
                  <a:pt x="1954" y="1636"/>
                </a:cubicBezTo>
                <a:cubicBezTo>
                  <a:pt x="1969" y="1626"/>
                  <a:pt x="1991" y="1611"/>
                  <a:pt x="2004" y="1602"/>
                </a:cubicBezTo>
                <a:cubicBezTo>
                  <a:pt x="2039" y="1578"/>
                  <a:pt x="2058" y="1567"/>
                  <a:pt x="2073" y="1562"/>
                </a:cubicBezTo>
                <a:cubicBezTo>
                  <a:pt x="2089" y="1558"/>
                  <a:pt x="2128" y="1551"/>
                  <a:pt x="2157" y="1549"/>
                </a:cubicBezTo>
                <a:lnTo>
                  <a:pt x="2165" y="1548"/>
                </a:lnTo>
                <a:lnTo>
                  <a:pt x="2161" y="1552"/>
                </a:lnTo>
                <a:moveTo>
                  <a:pt x="2239" y="1562"/>
                </a:moveTo>
                <a:cubicBezTo>
                  <a:pt x="2248" y="1571"/>
                  <a:pt x="2258" y="1599"/>
                  <a:pt x="2259" y="1619"/>
                </a:cubicBezTo>
                <a:cubicBezTo>
                  <a:pt x="2260" y="1623"/>
                  <a:pt x="2260" y="1626"/>
                  <a:pt x="2260" y="1628"/>
                </a:cubicBezTo>
                <a:cubicBezTo>
                  <a:pt x="2247" y="1614"/>
                  <a:pt x="2223" y="1598"/>
                  <a:pt x="2199" y="1591"/>
                </a:cubicBezTo>
                <a:cubicBezTo>
                  <a:pt x="2191" y="1589"/>
                  <a:pt x="2181" y="1588"/>
                  <a:pt x="2172" y="1588"/>
                </a:cubicBezTo>
                <a:cubicBezTo>
                  <a:pt x="2166" y="1588"/>
                  <a:pt x="2159" y="1588"/>
                  <a:pt x="2155" y="1590"/>
                </a:cubicBezTo>
                <a:cubicBezTo>
                  <a:pt x="2164" y="1580"/>
                  <a:pt x="2185" y="1562"/>
                  <a:pt x="2196" y="1557"/>
                </a:cubicBezTo>
                <a:cubicBezTo>
                  <a:pt x="2213" y="1550"/>
                  <a:pt x="2214" y="1550"/>
                  <a:pt x="2225" y="1554"/>
                </a:cubicBezTo>
                <a:lnTo>
                  <a:pt x="2225" y="1554"/>
                </a:lnTo>
                <a:cubicBezTo>
                  <a:pt x="2230" y="1556"/>
                  <a:pt x="2237" y="1560"/>
                  <a:pt x="2239" y="1562"/>
                </a:cubicBezTo>
                <a:moveTo>
                  <a:pt x="1463" y="1806"/>
                </a:moveTo>
                <a:cubicBezTo>
                  <a:pt x="1464" y="1776"/>
                  <a:pt x="1464" y="1772"/>
                  <a:pt x="1468" y="1748"/>
                </a:cubicBezTo>
                <a:cubicBezTo>
                  <a:pt x="1469" y="1739"/>
                  <a:pt x="1470" y="1727"/>
                  <a:pt x="1471" y="1721"/>
                </a:cubicBezTo>
                <a:cubicBezTo>
                  <a:pt x="1471" y="1714"/>
                  <a:pt x="1472" y="1709"/>
                  <a:pt x="1472" y="1708"/>
                </a:cubicBezTo>
                <a:cubicBezTo>
                  <a:pt x="1474" y="1706"/>
                  <a:pt x="1475" y="1682"/>
                  <a:pt x="1475" y="1672"/>
                </a:cubicBezTo>
                <a:cubicBezTo>
                  <a:pt x="1476" y="1654"/>
                  <a:pt x="1477" y="1633"/>
                  <a:pt x="1479" y="1625"/>
                </a:cubicBezTo>
                <a:cubicBezTo>
                  <a:pt x="1496" y="1542"/>
                  <a:pt x="1497" y="1535"/>
                  <a:pt x="1497" y="1461"/>
                </a:cubicBezTo>
                <a:cubicBezTo>
                  <a:pt x="1497" y="1443"/>
                  <a:pt x="1497" y="1421"/>
                  <a:pt x="1497" y="1412"/>
                </a:cubicBezTo>
                <a:cubicBezTo>
                  <a:pt x="1497" y="1402"/>
                  <a:pt x="1495" y="1360"/>
                  <a:pt x="1493" y="1318"/>
                </a:cubicBezTo>
                <a:cubicBezTo>
                  <a:pt x="1491" y="1277"/>
                  <a:pt x="1490" y="1234"/>
                  <a:pt x="1490" y="1224"/>
                </a:cubicBezTo>
                <a:cubicBezTo>
                  <a:pt x="1491" y="1215"/>
                  <a:pt x="1493" y="1194"/>
                  <a:pt x="1495" y="1178"/>
                </a:cubicBezTo>
                <a:cubicBezTo>
                  <a:pt x="1496" y="1162"/>
                  <a:pt x="1498" y="1135"/>
                  <a:pt x="1499" y="1118"/>
                </a:cubicBezTo>
                <a:cubicBezTo>
                  <a:pt x="1499" y="1100"/>
                  <a:pt x="1501" y="1084"/>
                  <a:pt x="1502" y="1081"/>
                </a:cubicBezTo>
                <a:cubicBezTo>
                  <a:pt x="1503" y="1079"/>
                  <a:pt x="1505" y="1073"/>
                  <a:pt x="1504" y="1069"/>
                </a:cubicBezTo>
                <a:cubicBezTo>
                  <a:pt x="1504" y="1065"/>
                  <a:pt x="1510" y="1033"/>
                  <a:pt x="1522" y="981"/>
                </a:cubicBezTo>
                <a:cubicBezTo>
                  <a:pt x="1525" y="966"/>
                  <a:pt x="1529" y="946"/>
                  <a:pt x="1531" y="937"/>
                </a:cubicBezTo>
                <a:cubicBezTo>
                  <a:pt x="1533" y="928"/>
                  <a:pt x="1538" y="908"/>
                  <a:pt x="1542" y="893"/>
                </a:cubicBezTo>
                <a:cubicBezTo>
                  <a:pt x="1550" y="864"/>
                  <a:pt x="1548" y="862"/>
                  <a:pt x="1547" y="861"/>
                </a:cubicBezTo>
                <a:cubicBezTo>
                  <a:pt x="1546" y="860"/>
                  <a:pt x="1544" y="860"/>
                  <a:pt x="1543" y="860"/>
                </a:cubicBezTo>
                <a:cubicBezTo>
                  <a:pt x="1541" y="861"/>
                  <a:pt x="1538" y="862"/>
                  <a:pt x="1520" y="916"/>
                </a:cubicBezTo>
                <a:cubicBezTo>
                  <a:pt x="1511" y="940"/>
                  <a:pt x="1501" y="972"/>
                  <a:pt x="1500" y="982"/>
                </a:cubicBezTo>
                <a:cubicBezTo>
                  <a:pt x="1499" y="988"/>
                  <a:pt x="1498" y="991"/>
                  <a:pt x="1497" y="992"/>
                </a:cubicBezTo>
                <a:cubicBezTo>
                  <a:pt x="1496" y="993"/>
                  <a:pt x="1495" y="997"/>
                  <a:pt x="1488" y="1030"/>
                </a:cubicBezTo>
                <a:cubicBezTo>
                  <a:pt x="1484" y="1047"/>
                  <a:pt x="1480" y="1069"/>
                  <a:pt x="1479" y="1078"/>
                </a:cubicBezTo>
                <a:cubicBezTo>
                  <a:pt x="1479" y="1083"/>
                  <a:pt x="1478" y="1094"/>
                  <a:pt x="1477" y="1101"/>
                </a:cubicBezTo>
                <a:cubicBezTo>
                  <a:pt x="1476" y="1118"/>
                  <a:pt x="1470" y="1200"/>
                  <a:pt x="1468" y="1222"/>
                </a:cubicBezTo>
                <a:cubicBezTo>
                  <a:pt x="1467" y="1232"/>
                  <a:pt x="1469" y="1276"/>
                  <a:pt x="1471" y="1319"/>
                </a:cubicBezTo>
                <a:cubicBezTo>
                  <a:pt x="1474" y="1365"/>
                  <a:pt x="1475" y="1399"/>
                  <a:pt x="1475" y="1402"/>
                </a:cubicBezTo>
                <a:cubicBezTo>
                  <a:pt x="1474" y="1406"/>
                  <a:pt x="1474" y="1427"/>
                  <a:pt x="1474" y="1446"/>
                </a:cubicBezTo>
                <a:cubicBezTo>
                  <a:pt x="1475" y="1532"/>
                  <a:pt x="1472" y="1569"/>
                  <a:pt x="1461" y="1600"/>
                </a:cubicBezTo>
                <a:cubicBezTo>
                  <a:pt x="1457" y="1613"/>
                  <a:pt x="1452" y="1647"/>
                  <a:pt x="1453" y="1661"/>
                </a:cubicBezTo>
                <a:cubicBezTo>
                  <a:pt x="1453" y="1669"/>
                  <a:pt x="1452" y="1687"/>
                  <a:pt x="1451" y="1700"/>
                </a:cubicBezTo>
                <a:lnTo>
                  <a:pt x="1449" y="1710"/>
                </a:lnTo>
                <a:cubicBezTo>
                  <a:pt x="1442" y="1776"/>
                  <a:pt x="1439" y="1832"/>
                  <a:pt x="1442" y="1878"/>
                </a:cubicBezTo>
                <a:lnTo>
                  <a:pt x="1442" y="1885"/>
                </a:lnTo>
                <a:cubicBezTo>
                  <a:pt x="1443" y="1892"/>
                  <a:pt x="1443" y="1899"/>
                  <a:pt x="1443" y="1905"/>
                </a:cubicBezTo>
                <a:cubicBezTo>
                  <a:pt x="1441" y="1892"/>
                  <a:pt x="1438" y="1877"/>
                  <a:pt x="1437" y="1864"/>
                </a:cubicBezTo>
                <a:cubicBezTo>
                  <a:pt x="1432" y="1832"/>
                  <a:pt x="1424" y="1702"/>
                  <a:pt x="1424" y="1663"/>
                </a:cubicBezTo>
                <a:cubicBezTo>
                  <a:pt x="1425" y="1570"/>
                  <a:pt x="1425" y="1566"/>
                  <a:pt x="1419" y="1550"/>
                </a:cubicBezTo>
                <a:cubicBezTo>
                  <a:pt x="1416" y="1541"/>
                  <a:pt x="1408" y="1519"/>
                  <a:pt x="1402" y="1502"/>
                </a:cubicBezTo>
                <a:cubicBezTo>
                  <a:pt x="1396" y="1484"/>
                  <a:pt x="1387" y="1460"/>
                  <a:pt x="1383" y="1449"/>
                </a:cubicBezTo>
                <a:cubicBezTo>
                  <a:pt x="1379" y="1437"/>
                  <a:pt x="1375" y="1427"/>
                  <a:pt x="1375" y="1426"/>
                </a:cubicBezTo>
                <a:cubicBezTo>
                  <a:pt x="1374" y="1423"/>
                  <a:pt x="1366" y="1404"/>
                  <a:pt x="1361" y="1392"/>
                </a:cubicBezTo>
                <a:cubicBezTo>
                  <a:pt x="1335" y="1326"/>
                  <a:pt x="1333" y="1317"/>
                  <a:pt x="1323" y="1266"/>
                </a:cubicBezTo>
                <a:cubicBezTo>
                  <a:pt x="1318" y="1236"/>
                  <a:pt x="1311" y="1127"/>
                  <a:pt x="1313" y="1087"/>
                </a:cubicBezTo>
                <a:cubicBezTo>
                  <a:pt x="1315" y="1014"/>
                  <a:pt x="1340" y="937"/>
                  <a:pt x="1403" y="813"/>
                </a:cubicBezTo>
                <a:cubicBezTo>
                  <a:pt x="1462" y="698"/>
                  <a:pt x="1481" y="662"/>
                  <a:pt x="1512" y="608"/>
                </a:cubicBezTo>
                <a:cubicBezTo>
                  <a:pt x="1563" y="522"/>
                  <a:pt x="1572" y="504"/>
                  <a:pt x="1608" y="422"/>
                </a:cubicBezTo>
                <a:cubicBezTo>
                  <a:pt x="1642" y="345"/>
                  <a:pt x="1659" y="302"/>
                  <a:pt x="1667" y="275"/>
                </a:cubicBezTo>
                <a:cubicBezTo>
                  <a:pt x="1681" y="226"/>
                  <a:pt x="1702" y="119"/>
                  <a:pt x="1706" y="80"/>
                </a:cubicBezTo>
                <a:cubicBezTo>
                  <a:pt x="1706" y="76"/>
                  <a:pt x="1706" y="73"/>
                  <a:pt x="1707" y="70"/>
                </a:cubicBezTo>
                <a:cubicBezTo>
                  <a:pt x="1708" y="75"/>
                  <a:pt x="1709" y="82"/>
                  <a:pt x="1709" y="90"/>
                </a:cubicBezTo>
                <a:cubicBezTo>
                  <a:pt x="1712" y="108"/>
                  <a:pt x="1715" y="133"/>
                  <a:pt x="1718" y="146"/>
                </a:cubicBezTo>
                <a:cubicBezTo>
                  <a:pt x="1720" y="158"/>
                  <a:pt x="1723" y="175"/>
                  <a:pt x="1724" y="183"/>
                </a:cubicBezTo>
                <a:cubicBezTo>
                  <a:pt x="1726" y="191"/>
                  <a:pt x="1731" y="220"/>
                  <a:pt x="1736" y="245"/>
                </a:cubicBezTo>
                <a:cubicBezTo>
                  <a:pt x="1760" y="376"/>
                  <a:pt x="1771" y="495"/>
                  <a:pt x="1767" y="563"/>
                </a:cubicBezTo>
                <a:cubicBezTo>
                  <a:pt x="1764" y="621"/>
                  <a:pt x="1751" y="686"/>
                  <a:pt x="1730" y="753"/>
                </a:cubicBezTo>
                <a:cubicBezTo>
                  <a:pt x="1716" y="796"/>
                  <a:pt x="1685" y="915"/>
                  <a:pt x="1677" y="952"/>
                </a:cubicBezTo>
                <a:cubicBezTo>
                  <a:pt x="1663" y="1019"/>
                  <a:pt x="1661" y="1048"/>
                  <a:pt x="1667" y="1158"/>
                </a:cubicBezTo>
                <a:cubicBezTo>
                  <a:pt x="1670" y="1217"/>
                  <a:pt x="1671" y="1262"/>
                  <a:pt x="1671" y="1265"/>
                </a:cubicBezTo>
                <a:cubicBezTo>
                  <a:pt x="1670" y="1270"/>
                  <a:pt x="1669" y="1284"/>
                  <a:pt x="1669" y="1297"/>
                </a:cubicBezTo>
                <a:cubicBezTo>
                  <a:pt x="1668" y="1349"/>
                  <a:pt x="1649" y="1443"/>
                  <a:pt x="1630" y="1484"/>
                </a:cubicBezTo>
                <a:cubicBezTo>
                  <a:pt x="1626" y="1494"/>
                  <a:pt x="1616" y="1512"/>
                  <a:pt x="1609" y="1524"/>
                </a:cubicBezTo>
                <a:cubicBezTo>
                  <a:pt x="1605" y="1533"/>
                  <a:pt x="1597" y="1547"/>
                  <a:pt x="1596" y="1549"/>
                </a:cubicBezTo>
                <a:cubicBezTo>
                  <a:pt x="1595" y="1551"/>
                  <a:pt x="1587" y="1565"/>
                  <a:pt x="1577" y="1583"/>
                </a:cubicBezTo>
                <a:cubicBezTo>
                  <a:pt x="1551" y="1628"/>
                  <a:pt x="1539" y="1656"/>
                  <a:pt x="1523" y="1704"/>
                </a:cubicBezTo>
                <a:cubicBezTo>
                  <a:pt x="1507" y="1754"/>
                  <a:pt x="1504" y="1771"/>
                  <a:pt x="1499" y="1820"/>
                </a:cubicBezTo>
                <a:cubicBezTo>
                  <a:pt x="1496" y="1853"/>
                  <a:pt x="1494" y="1859"/>
                  <a:pt x="1478" y="1895"/>
                </a:cubicBezTo>
                <a:lnTo>
                  <a:pt x="1466" y="1922"/>
                </a:lnTo>
                <a:lnTo>
                  <a:pt x="1466" y="1911"/>
                </a:lnTo>
                <a:cubicBezTo>
                  <a:pt x="1462" y="1864"/>
                  <a:pt x="1461" y="1835"/>
                  <a:pt x="1463" y="1806"/>
                </a:cubicBezTo>
                <a:moveTo>
                  <a:pt x="374" y="2704"/>
                </a:moveTo>
                <a:cubicBezTo>
                  <a:pt x="374" y="2708"/>
                  <a:pt x="373" y="2721"/>
                  <a:pt x="370" y="2734"/>
                </a:cubicBezTo>
                <a:cubicBezTo>
                  <a:pt x="368" y="2746"/>
                  <a:pt x="365" y="2768"/>
                  <a:pt x="364" y="2783"/>
                </a:cubicBezTo>
                <a:cubicBezTo>
                  <a:pt x="362" y="2817"/>
                  <a:pt x="361" y="2825"/>
                  <a:pt x="359" y="2834"/>
                </a:cubicBezTo>
                <a:cubicBezTo>
                  <a:pt x="357" y="2838"/>
                  <a:pt x="354" y="2852"/>
                  <a:pt x="351" y="2864"/>
                </a:cubicBezTo>
                <a:cubicBezTo>
                  <a:pt x="348" y="2876"/>
                  <a:pt x="344" y="2893"/>
                  <a:pt x="343" y="2899"/>
                </a:cubicBezTo>
                <a:cubicBezTo>
                  <a:pt x="339" y="2912"/>
                  <a:pt x="331" y="2946"/>
                  <a:pt x="330" y="2951"/>
                </a:cubicBezTo>
                <a:cubicBezTo>
                  <a:pt x="322" y="3000"/>
                  <a:pt x="306" y="3073"/>
                  <a:pt x="296" y="3111"/>
                </a:cubicBezTo>
                <a:cubicBezTo>
                  <a:pt x="289" y="3135"/>
                  <a:pt x="282" y="3164"/>
                  <a:pt x="281" y="3169"/>
                </a:cubicBezTo>
                <a:cubicBezTo>
                  <a:pt x="281" y="3174"/>
                  <a:pt x="280" y="3178"/>
                  <a:pt x="280" y="3179"/>
                </a:cubicBezTo>
                <a:cubicBezTo>
                  <a:pt x="278" y="3182"/>
                  <a:pt x="276" y="3204"/>
                  <a:pt x="276" y="3206"/>
                </a:cubicBezTo>
                <a:cubicBezTo>
                  <a:pt x="275" y="3219"/>
                  <a:pt x="274" y="3234"/>
                  <a:pt x="273" y="3238"/>
                </a:cubicBezTo>
                <a:cubicBezTo>
                  <a:pt x="269" y="3284"/>
                  <a:pt x="269" y="3308"/>
                  <a:pt x="272" y="3364"/>
                </a:cubicBezTo>
                <a:cubicBezTo>
                  <a:pt x="275" y="3426"/>
                  <a:pt x="277" y="3442"/>
                  <a:pt x="289" y="3521"/>
                </a:cubicBezTo>
                <a:cubicBezTo>
                  <a:pt x="294" y="3552"/>
                  <a:pt x="305" y="3603"/>
                  <a:pt x="312" y="3626"/>
                </a:cubicBezTo>
                <a:cubicBezTo>
                  <a:pt x="320" y="3653"/>
                  <a:pt x="326" y="3688"/>
                  <a:pt x="328" y="3714"/>
                </a:cubicBezTo>
                <a:cubicBezTo>
                  <a:pt x="329" y="3722"/>
                  <a:pt x="329" y="3729"/>
                  <a:pt x="330" y="3734"/>
                </a:cubicBezTo>
                <a:cubicBezTo>
                  <a:pt x="310" y="3705"/>
                  <a:pt x="246" y="3595"/>
                  <a:pt x="232" y="3564"/>
                </a:cubicBezTo>
                <a:cubicBezTo>
                  <a:pt x="218" y="3531"/>
                  <a:pt x="188" y="3451"/>
                  <a:pt x="175" y="3408"/>
                </a:cubicBezTo>
                <a:lnTo>
                  <a:pt x="164" y="3375"/>
                </a:lnTo>
                <a:lnTo>
                  <a:pt x="159" y="3263"/>
                </a:lnTo>
                <a:cubicBezTo>
                  <a:pt x="156" y="3198"/>
                  <a:pt x="154" y="3150"/>
                  <a:pt x="154" y="3147"/>
                </a:cubicBezTo>
                <a:cubicBezTo>
                  <a:pt x="155" y="3142"/>
                  <a:pt x="154" y="3140"/>
                  <a:pt x="152" y="3139"/>
                </a:cubicBezTo>
                <a:cubicBezTo>
                  <a:pt x="153" y="3139"/>
                  <a:pt x="154" y="3138"/>
                  <a:pt x="154" y="3137"/>
                </a:cubicBezTo>
                <a:cubicBezTo>
                  <a:pt x="155" y="3134"/>
                  <a:pt x="155" y="3129"/>
                  <a:pt x="154" y="3127"/>
                </a:cubicBezTo>
                <a:cubicBezTo>
                  <a:pt x="152" y="3123"/>
                  <a:pt x="150" y="3124"/>
                  <a:pt x="149" y="3124"/>
                </a:cubicBezTo>
                <a:cubicBezTo>
                  <a:pt x="145" y="3125"/>
                  <a:pt x="146" y="3129"/>
                  <a:pt x="146" y="3132"/>
                </a:cubicBezTo>
                <a:cubicBezTo>
                  <a:pt x="146" y="3134"/>
                  <a:pt x="146" y="3138"/>
                  <a:pt x="148" y="3139"/>
                </a:cubicBezTo>
                <a:lnTo>
                  <a:pt x="148" y="3140"/>
                </a:lnTo>
                <a:cubicBezTo>
                  <a:pt x="146" y="3141"/>
                  <a:pt x="142" y="3144"/>
                  <a:pt x="139" y="3219"/>
                </a:cubicBezTo>
                <a:cubicBezTo>
                  <a:pt x="138" y="3265"/>
                  <a:pt x="138" y="3312"/>
                  <a:pt x="140" y="3342"/>
                </a:cubicBezTo>
                <a:cubicBezTo>
                  <a:pt x="143" y="3385"/>
                  <a:pt x="144" y="3390"/>
                  <a:pt x="169" y="3461"/>
                </a:cubicBezTo>
                <a:cubicBezTo>
                  <a:pt x="181" y="3498"/>
                  <a:pt x="193" y="3528"/>
                  <a:pt x="205" y="3556"/>
                </a:cubicBezTo>
                <a:cubicBezTo>
                  <a:pt x="187" y="3520"/>
                  <a:pt x="167" y="3484"/>
                  <a:pt x="136" y="3434"/>
                </a:cubicBezTo>
                <a:cubicBezTo>
                  <a:pt x="80" y="3341"/>
                  <a:pt x="72" y="3305"/>
                  <a:pt x="85" y="3190"/>
                </a:cubicBezTo>
                <a:cubicBezTo>
                  <a:pt x="86" y="3186"/>
                  <a:pt x="87" y="3167"/>
                  <a:pt x="89" y="3147"/>
                </a:cubicBezTo>
                <a:cubicBezTo>
                  <a:pt x="92" y="3102"/>
                  <a:pt x="99" y="3053"/>
                  <a:pt x="103" y="3043"/>
                </a:cubicBezTo>
                <a:cubicBezTo>
                  <a:pt x="105" y="3039"/>
                  <a:pt x="107" y="3033"/>
                  <a:pt x="107" y="3030"/>
                </a:cubicBezTo>
                <a:cubicBezTo>
                  <a:pt x="107" y="3025"/>
                  <a:pt x="125" y="2980"/>
                  <a:pt x="138" y="2954"/>
                </a:cubicBezTo>
                <a:cubicBezTo>
                  <a:pt x="170" y="2891"/>
                  <a:pt x="197" y="2856"/>
                  <a:pt x="285" y="2764"/>
                </a:cubicBezTo>
                <a:cubicBezTo>
                  <a:pt x="315" y="2733"/>
                  <a:pt x="354" y="2691"/>
                  <a:pt x="372" y="2672"/>
                </a:cubicBezTo>
                <a:cubicBezTo>
                  <a:pt x="378" y="2665"/>
                  <a:pt x="383" y="2660"/>
                  <a:pt x="387" y="2656"/>
                </a:cubicBezTo>
                <a:cubicBezTo>
                  <a:pt x="382" y="2666"/>
                  <a:pt x="379" y="2678"/>
                  <a:pt x="379" y="2687"/>
                </a:cubicBezTo>
                <a:cubicBezTo>
                  <a:pt x="379" y="2689"/>
                  <a:pt x="378" y="2691"/>
                  <a:pt x="378" y="2691"/>
                </a:cubicBezTo>
                <a:cubicBezTo>
                  <a:pt x="375" y="2693"/>
                  <a:pt x="374" y="2700"/>
                  <a:pt x="374" y="2704"/>
                </a:cubicBezTo>
                <a:moveTo>
                  <a:pt x="384" y="2825"/>
                </a:moveTo>
                <a:cubicBezTo>
                  <a:pt x="385" y="2814"/>
                  <a:pt x="387" y="2796"/>
                  <a:pt x="387" y="2785"/>
                </a:cubicBezTo>
                <a:cubicBezTo>
                  <a:pt x="387" y="2775"/>
                  <a:pt x="390" y="2755"/>
                  <a:pt x="392" y="2741"/>
                </a:cubicBezTo>
                <a:cubicBezTo>
                  <a:pt x="395" y="2726"/>
                  <a:pt x="397" y="2711"/>
                  <a:pt x="398" y="2707"/>
                </a:cubicBezTo>
                <a:cubicBezTo>
                  <a:pt x="400" y="2692"/>
                  <a:pt x="403" y="2679"/>
                  <a:pt x="405" y="2676"/>
                </a:cubicBezTo>
                <a:cubicBezTo>
                  <a:pt x="407" y="2675"/>
                  <a:pt x="409" y="2672"/>
                  <a:pt x="409" y="2669"/>
                </a:cubicBezTo>
                <a:cubicBezTo>
                  <a:pt x="409" y="2667"/>
                  <a:pt x="411" y="2662"/>
                  <a:pt x="415" y="2656"/>
                </a:cubicBezTo>
                <a:cubicBezTo>
                  <a:pt x="419" y="2650"/>
                  <a:pt x="428" y="2635"/>
                  <a:pt x="435" y="2622"/>
                </a:cubicBezTo>
                <a:cubicBezTo>
                  <a:pt x="442" y="2608"/>
                  <a:pt x="449" y="2598"/>
                  <a:pt x="450" y="2596"/>
                </a:cubicBezTo>
                <a:cubicBezTo>
                  <a:pt x="456" y="2590"/>
                  <a:pt x="481" y="2555"/>
                  <a:pt x="489" y="2542"/>
                </a:cubicBezTo>
                <a:cubicBezTo>
                  <a:pt x="505" y="2515"/>
                  <a:pt x="553" y="2477"/>
                  <a:pt x="594" y="2460"/>
                </a:cubicBezTo>
                <a:cubicBezTo>
                  <a:pt x="658" y="2433"/>
                  <a:pt x="774" y="2419"/>
                  <a:pt x="859" y="2429"/>
                </a:cubicBezTo>
                <a:cubicBezTo>
                  <a:pt x="896" y="2433"/>
                  <a:pt x="939" y="2443"/>
                  <a:pt x="985" y="2457"/>
                </a:cubicBezTo>
                <a:cubicBezTo>
                  <a:pt x="1005" y="2464"/>
                  <a:pt x="1030" y="2473"/>
                  <a:pt x="1051" y="2482"/>
                </a:cubicBezTo>
                <a:cubicBezTo>
                  <a:pt x="988" y="2463"/>
                  <a:pt x="933" y="2458"/>
                  <a:pt x="853" y="2462"/>
                </a:cubicBezTo>
                <a:cubicBezTo>
                  <a:pt x="794" y="2465"/>
                  <a:pt x="776" y="2468"/>
                  <a:pt x="731" y="2483"/>
                </a:cubicBezTo>
                <a:cubicBezTo>
                  <a:pt x="697" y="2494"/>
                  <a:pt x="682" y="2501"/>
                  <a:pt x="636" y="2528"/>
                </a:cubicBezTo>
                <a:cubicBezTo>
                  <a:pt x="626" y="2533"/>
                  <a:pt x="618" y="2538"/>
                  <a:pt x="612" y="2542"/>
                </a:cubicBezTo>
                <a:cubicBezTo>
                  <a:pt x="605" y="2546"/>
                  <a:pt x="602" y="2549"/>
                  <a:pt x="603" y="2552"/>
                </a:cubicBezTo>
                <a:cubicBezTo>
                  <a:pt x="605" y="2556"/>
                  <a:pt x="607" y="2555"/>
                  <a:pt x="628" y="2545"/>
                </a:cubicBezTo>
                <a:cubicBezTo>
                  <a:pt x="654" y="2531"/>
                  <a:pt x="723" y="2503"/>
                  <a:pt x="756" y="2494"/>
                </a:cubicBezTo>
                <a:cubicBezTo>
                  <a:pt x="798" y="2482"/>
                  <a:pt x="914" y="2479"/>
                  <a:pt x="970" y="2488"/>
                </a:cubicBezTo>
                <a:cubicBezTo>
                  <a:pt x="1007" y="2494"/>
                  <a:pt x="1007" y="2494"/>
                  <a:pt x="1014" y="2496"/>
                </a:cubicBezTo>
                <a:cubicBezTo>
                  <a:pt x="1016" y="2497"/>
                  <a:pt x="1030" y="2501"/>
                  <a:pt x="1043" y="2504"/>
                </a:cubicBezTo>
                <a:cubicBezTo>
                  <a:pt x="1083" y="2515"/>
                  <a:pt x="1132" y="2532"/>
                  <a:pt x="1155" y="2541"/>
                </a:cubicBezTo>
                <a:cubicBezTo>
                  <a:pt x="1151" y="2541"/>
                  <a:pt x="1146" y="2540"/>
                  <a:pt x="1140" y="2540"/>
                </a:cubicBezTo>
                <a:cubicBezTo>
                  <a:pt x="1099" y="2536"/>
                  <a:pt x="1067" y="2536"/>
                  <a:pt x="1045" y="2541"/>
                </a:cubicBezTo>
                <a:cubicBezTo>
                  <a:pt x="1009" y="2548"/>
                  <a:pt x="1001" y="2550"/>
                  <a:pt x="996" y="2552"/>
                </a:cubicBezTo>
                <a:cubicBezTo>
                  <a:pt x="993" y="2553"/>
                  <a:pt x="987" y="2555"/>
                  <a:pt x="983" y="2555"/>
                </a:cubicBezTo>
                <a:cubicBezTo>
                  <a:pt x="973" y="2557"/>
                  <a:pt x="936" y="2570"/>
                  <a:pt x="912" y="2579"/>
                </a:cubicBezTo>
                <a:cubicBezTo>
                  <a:pt x="894" y="2586"/>
                  <a:pt x="887" y="2586"/>
                  <a:pt x="840" y="2583"/>
                </a:cubicBezTo>
                <a:cubicBezTo>
                  <a:pt x="805" y="2581"/>
                  <a:pt x="752" y="2588"/>
                  <a:pt x="692" y="2603"/>
                </a:cubicBezTo>
                <a:cubicBezTo>
                  <a:pt x="602" y="2625"/>
                  <a:pt x="502" y="2682"/>
                  <a:pt x="449" y="2743"/>
                </a:cubicBezTo>
                <a:cubicBezTo>
                  <a:pt x="418" y="2778"/>
                  <a:pt x="395" y="2810"/>
                  <a:pt x="385" y="2829"/>
                </a:cubicBezTo>
                <a:cubicBezTo>
                  <a:pt x="384" y="2830"/>
                  <a:pt x="383" y="2831"/>
                  <a:pt x="383" y="2833"/>
                </a:cubicBezTo>
                <a:cubicBezTo>
                  <a:pt x="383" y="2830"/>
                  <a:pt x="383" y="2828"/>
                  <a:pt x="384" y="2825"/>
                </a:cubicBezTo>
                <a:moveTo>
                  <a:pt x="1225" y="3657"/>
                </a:moveTo>
                <a:cubicBezTo>
                  <a:pt x="1216" y="3641"/>
                  <a:pt x="1202" y="3602"/>
                  <a:pt x="1193" y="3571"/>
                </a:cubicBezTo>
                <a:cubicBezTo>
                  <a:pt x="1188" y="3551"/>
                  <a:pt x="1180" y="3531"/>
                  <a:pt x="1173" y="3517"/>
                </a:cubicBezTo>
                <a:cubicBezTo>
                  <a:pt x="1172" y="3513"/>
                  <a:pt x="1165" y="3499"/>
                  <a:pt x="1157" y="3485"/>
                </a:cubicBezTo>
                <a:cubicBezTo>
                  <a:pt x="1139" y="3448"/>
                  <a:pt x="1121" y="3422"/>
                  <a:pt x="1103" y="3404"/>
                </a:cubicBezTo>
                <a:cubicBezTo>
                  <a:pt x="1092" y="3394"/>
                  <a:pt x="1089" y="3393"/>
                  <a:pt x="1087" y="3395"/>
                </a:cubicBezTo>
                <a:cubicBezTo>
                  <a:pt x="1084" y="3397"/>
                  <a:pt x="1086" y="3400"/>
                  <a:pt x="1088" y="3402"/>
                </a:cubicBezTo>
                <a:cubicBezTo>
                  <a:pt x="1128" y="3458"/>
                  <a:pt x="1163" y="3529"/>
                  <a:pt x="1171" y="3571"/>
                </a:cubicBezTo>
                <a:cubicBezTo>
                  <a:pt x="1174" y="3589"/>
                  <a:pt x="1186" y="3626"/>
                  <a:pt x="1194" y="3641"/>
                </a:cubicBezTo>
                <a:cubicBezTo>
                  <a:pt x="1196" y="3646"/>
                  <a:pt x="1201" y="3657"/>
                  <a:pt x="1206" y="3665"/>
                </a:cubicBezTo>
                <a:cubicBezTo>
                  <a:pt x="1217" y="3690"/>
                  <a:pt x="1304" y="3813"/>
                  <a:pt x="1326" y="3836"/>
                </a:cubicBezTo>
                <a:cubicBezTo>
                  <a:pt x="1336" y="3846"/>
                  <a:pt x="1399" y="3891"/>
                  <a:pt x="1423" y="3905"/>
                </a:cubicBezTo>
                <a:cubicBezTo>
                  <a:pt x="1425" y="3906"/>
                  <a:pt x="1426" y="3907"/>
                  <a:pt x="1427" y="3908"/>
                </a:cubicBezTo>
                <a:cubicBezTo>
                  <a:pt x="1394" y="3898"/>
                  <a:pt x="1362" y="3890"/>
                  <a:pt x="1336" y="3885"/>
                </a:cubicBezTo>
                <a:cubicBezTo>
                  <a:pt x="1301" y="3879"/>
                  <a:pt x="1287" y="3874"/>
                  <a:pt x="1271" y="3863"/>
                </a:cubicBezTo>
                <a:cubicBezTo>
                  <a:pt x="1263" y="3857"/>
                  <a:pt x="1239" y="3827"/>
                  <a:pt x="1216" y="3794"/>
                </a:cubicBezTo>
                <a:cubicBezTo>
                  <a:pt x="1211" y="3787"/>
                  <a:pt x="1196" y="3766"/>
                  <a:pt x="1181" y="3747"/>
                </a:cubicBezTo>
                <a:cubicBezTo>
                  <a:pt x="1155" y="3713"/>
                  <a:pt x="1129" y="3669"/>
                  <a:pt x="1106" y="3623"/>
                </a:cubicBezTo>
                <a:cubicBezTo>
                  <a:pt x="1077" y="3563"/>
                  <a:pt x="1037" y="3497"/>
                  <a:pt x="1013" y="3469"/>
                </a:cubicBezTo>
                <a:cubicBezTo>
                  <a:pt x="990" y="3442"/>
                  <a:pt x="956" y="3419"/>
                  <a:pt x="937" y="3417"/>
                </a:cubicBezTo>
                <a:cubicBezTo>
                  <a:pt x="933" y="3417"/>
                  <a:pt x="930" y="3417"/>
                  <a:pt x="929" y="3416"/>
                </a:cubicBezTo>
                <a:cubicBezTo>
                  <a:pt x="928" y="3415"/>
                  <a:pt x="927" y="3410"/>
                  <a:pt x="926" y="3405"/>
                </a:cubicBezTo>
                <a:cubicBezTo>
                  <a:pt x="921" y="3376"/>
                  <a:pt x="937" y="3326"/>
                  <a:pt x="962" y="3297"/>
                </a:cubicBezTo>
                <a:cubicBezTo>
                  <a:pt x="965" y="3293"/>
                  <a:pt x="970" y="3287"/>
                  <a:pt x="972" y="3282"/>
                </a:cubicBezTo>
                <a:cubicBezTo>
                  <a:pt x="976" y="3275"/>
                  <a:pt x="1003" y="3253"/>
                  <a:pt x="1018" y="3246"/>
                </a:cubicBezTo>
                <a:cubicBezTo>
                  <a:pt x="1023" y="3243"/>
                  <a:pt x="1036" y="3241"/>
                  <a:pt x="1048" y="3240"/>
                </a:cubicBezTo>
                <a:cubicBezTo>
                  <a:pt x="1053" y="3240"/>
                  <a:pt x="1057" y="3239"/>
                  <a:pt x="1060" y="3239"/>
                </a:cubicBezTo>
                <a:cubicBezTo>
                  <a:pt x="1070" y="3239"/>
                  <a:pt x="1076" y="3241"/>
                  <a:pt x="1085" y="3245"/>
                </a:cubicBezTo>
                <a:cubicBezTo>
                  <a:pt x="1110" y="3255"/>
                  <a:pt x="1148" y="3289"/>
                  <a:pt x="1169" y="3319"/>
                </a:cubicBezTo>
                <a:cubicBezTo>
                  <a:pt x="1204" y="3368"/>
                  <a:pt x="1235" y="3437"/>
                  <a:pt x="1253" y="3509"/>
                </a:cubicBezTo>
                <a:cubicBezTo>
                  <a:pt x="1255" y="3516"/>
                  <a:pt x="1262" y="3541"/>
                  <a:pt x="1263" y="3543"/>
                </a:cubicBezTo>
                <a:lnTo>
                  <a:pt x="1263" y="3542"/>
                </a:lnTo>
                <a:cubicBezTo>
                  <a:pt x="1264" y="3544"/>
                  <a:pt x="1268" y="3559"/>
                  <a:pt x="1274" y="3582"/>
                </a:cubicBezTo>
                <a:cubicBezTo>
                  <a:pt x="1287" y="3633"/>
                  <a:pt x="1294" y="3654"/>
                  <a:pt x="1305" y="3680"/>
                </a:cubicBezTo>
                <a:cubicBezTo>
                  <a:pt x="1311" y="3692"/>
                  <a:pt x="1319" y="3712"/>
                  <a:pt x="1325" y="3724"/>
                </a:cubicBezTo>
                <a:cubicBezTo>
                  <a:pt x="1343" y="3765"/>
                  <a:pt x="1386" y="3833"/>
                  <a:pt x="1397" y="3841"/>
                </a:cubicBezTo>
                <a:cubicBezTo>
                  <a:pt x="1398" y="3842"/>
                  <a:pt x="1405" y="3851"/>
                  <a:pt x="1416" y="3863"/>
                </a:cubicBezTo>
                <a:cubicBezTo>
                  <a:pt x="1421" y="3870"/>
                  <a:pt x="1427" y="3878"/>
                  <a:pt x="1433" y="3884"/>
                </a:cubicBezTo>
                <a:cubicBezTo>
                  <a:pt x="1428" y="3881"/>
                  <a:pt x="1423" y="3878"/>
                  <a:pt x="1418" y="3875"/>
                </a:cubicBezTo>
                <a:cubicBezTo>
                  <a:pt x="1397" y="3862"/>
                  <a:pt x="1355" y="3831"/>
                  <a:pt x="1342" y="3818"/>
                </a:cubicBezTo>
                <a:cubicBezTo>
                  <a:pt x="1325" y="3803"/>
                  <a:pt x="1248" y="3695"/>
                  <a:pt x="1225" y="3657"/>
                </a:cubicBezTo>
                <a:moveTo>
                  <a:pt x="798" y="3660"/>
                </a:moveTo>
                <a:cubicBezTo>
                  <a:pt x="799" y="3649"/>
                  <a:pt x="800" y="3614"/>
                  <a:pt x="801" y="3581"/>
                </a:cubicBezTo>
                <a:cubicBezTo>
                  <a:pt x="802" y="3492"/>
                  <a:pt x="807" y="3459"/>
                  <a:pt x="828" y="3403"/>
                </a:cubicBezTo>
                <a:cubicBezTo>
                  <a:pt x="838" y="3376"/>
                  <a:pt x="837" y="3375"/>
                  <a:pt x="836" y="3373"/>
                </a:cubicBezTo>
                <a:lnTo>
                  <a:pt x="835" y="3372"/>
                </a:lnTo>
                <a:lnTo>
                  <a:pt x="833" y="3372"/>
                </a:lnTo>
                <a:cubicBezTo>
                  <a:pt x="831" y="3372"/>
                  <a:pt x="829" y="3372"/>
                  <a:pt x="815" y="3400"/>
                </a:cubicBezTo>
                <a:cubicBezTo>
                  <a:pt x="807" y="3416"/>
                  <a:pt x="800" y="3432"/>
                  <a:pt x="797" y="3441"/>
                </a:cubicBezTo>
                <a:cubicBezTo>
                  <a:pt x="783" y="3481"/>
                  <a:pt x="779" y="3516"/>
                  <a:pt x="778" y="3587"/>
                </a:cubicBezTo>
                <a:cubicBezTo>
                  <a:pt x="778" y="3611"/>
                  <a:pt x="777" y="3640"/>
                  <a:pt x="776" y="3649"/>
                </a:cubicBezTo>
                <a:cubicBezTo>
                  <a:pt x="775" y="3659"/>
                  <a:pt x="775" y="3697"/>
                  <a:pt x="776" y="3732"/>
                </a:cubicBezTo>
                <a:lnTo>
                  <a:pt x="777" y="3777"/>
                </a:lnTo>
                <a:lnTo>
                  <a:pt x="769" y="3756"/>
                </a:lnTo>
                <a:cubicBezTo>
                  <a:pt x="737" y="3674"/>
                  <a:pt x="720" y="3616"/>
                  <a:pt x="721" y="3593"/>
                </a:cubicBezTo>
                <a:cubicBezTo>
                  <a:pt x="721" y="3587"/>
                  <a:pt x="722" y="3572"/>
                  <a:pt x="722" y="3561"/>
                </a:cubicBezTo>
                <a:cubicBezTo>
                  <a:pt x="722" y="3549"/>
                  <a:pt x="723" y="3538"/>
                  <a:pt x="724" y="3535"/>
                </a:cubicBezTo>
                <a:cubicBezTo>
                  <a:pt x="726" y="3531"/>
                  <a:pt x="727" y="3522"/>
                  <a:pt x="728" y="3514"/>
                </a:cubicBezTo>
                <a:cubicBezTo>
                  <a:pt x="729" y="3496"/>
                  <a:pt x="740" y="3452"/>
                  <a:pt x="747" y="3436"/>
                </a:cubicBezTo>
                <a:cubicBezTo>
                  <a:pt x="761" y="3404"/>
                  <a:pt x="823" y="3323"/>
                  <a:pt x="849" y="3304"/>
                </a:cubicBezTo>
                <a:cubicBezTo>
                  <a:pt x="869" y="3289"/>
                  <a:pt x="925" y="3257"/>
                  <a:pt x="938" y="3253"/>
                </a:cubicBezTo>
                <a:cubicBezTo>
                  <a:pt x="944" y="3251"/>
                  <a:pt x="956" y="3249"/>
                  <a:pt x="965" y="3248"/>
                </a:cubicBezTo>
                <a:lnTo>
                  <a:pt x="974" y="3247"/>
                </a:lnTo>
                <a:lnTo>
                  <a:pt x="960" y="3263"/>
                </a:lnTo>
                <a:cubicBezTo>
                  <a:pt x="930" y="3298"/>
                  <a:pt x="912" y="3334"/>
                  <a:pt x="905" y="3367"/>
                </a:cubicBezTo>
                <a:cubicBezTo>
                  <a:pt x="902" y="3387"/>
                  <a:pt x="904" y="3421"/>
                  <a:pt x="911" y="3449"/>
                </a:cubicBezTo>
                <a:cubicBezTo>
                  <a:pt x="920" y="3482"/>
                  <a:pt x="920" y="3514"/>
                  <a:pt x="911" y="3545"/>
                </a:cubicBezTo>
                <a:cubicBezTo>
                  <a:pt x="903" y="3573"/>
                  <a:pt x="877" y="3636"/>
                  <a:pt x="866" y="3654"/>
                </a:cubicBezTo>
                <a:cubicBezTo>
                  <a:pt x="855" y="3671"/>
                  <a:pt x="849" y="3686"/>
                  <a:pt x="832" y="3729"/>
                </a:cubicBezTo>
                <a:cubicBezTo>
                  <a:pt x="823" y="3751"/>
                  <a:pt x="809" y="3802"/>
                  <a:pt x="805" y="3827"/>
                </a:cubicBezTo>
                <a:cubicBezTo>
                  <a:pt x="801" y="3790"/>
                  <a:pt x="796" y="3680"/>
                  <a:pt x="798" y="3660"/>
                </a:cubicBezTo>
                <a:moveTo>
                  <a:pt x="1213" y="4363"/>
                </a:moveTo>
                <a:cubicBezTo>
                  <a:pt x="1204" y="4350"/>
                  <a:pt x="1201" y="4336"/>
                  <a:pt x="1202" y="4330"/>
                </a:cubicBezTo>
                <a:cubicBezTo>
                  <a:pt x="1202" y="4329"/>
                  <a:pt x="1202" y="4329"/>
                  <a:pt x="1203" y="4329"/>
                </a:cubicBezTo>
                <a:cubicBezTo>
                  <a:pt x="1204" y="4330"/>
                  <a:pt x="1205" y="4333"/>
                  <a:pt x="1207" y="4339"/>
                </a:cubicBezTo>
                <a:lnTo>
                  <a:pt x="1207" y="4339"/>
                </a:lnTo>
                <a:cubicBezTo>
                  <a:pt x="1209" y="4344"/>
                  <a:pt x="1211" y="4355"/>
                  <a:pt x="1213" y="4363"/>
                </a:cubicBezTo>
                <a:moveTo>
                  <a:pt x="959" y="5108"/>
                </a:moveTo>
                <a:cubicBezTo>
                  <a:pt x="972" y="5037"/>
                  <a:pt x="980" y="4985"/>
                  <a:pt x="984" y="4949"/>
                </a:cubicBezTo>
                <a:cubicBezTo>
                  <a:pt x="990" y="4895"/>
                  <a:pt x="998" y="4856"/>
                  <a:pt x="1013" y="4797"/>
                </a:cubicBezTo>
                <a:cubicBezTo>
                  <a:pt x="1020" y="4769"/>
                  <a:pt x="1027" y="4736"/>
                  <a:pt x="1028" y="4723"/>
                </a:cubicBezTo>
                <a:cubicBezTo>
                  <a:pt x="1029" y="4711"/>
                  <a:pt x="1028" y="4687"/>
                  <a:pt x="1026" y="4670"/>
                </a:cubicBezTo>
                <a:cubicBezTo>
                  <a:pt x="1024" y="4633"/>
                  <a:pt x="1021" y="4631"/>
                  <a:pt x="1020" y="4630"/>
                </a:cubicBezTo>
                <a:lnTo>
                  <a:pt x="1018" y="4629"/>
                </a:lnTo>
                <a:lnTo>
                  <a:pt x="1016" y="4629"/>
                </a:lnTo>
                <a:cubicBezTo>
                  <a:pt x="1014" y="4630"/>
                  <a:pt x="1013" y="4631"/>
                  <a:pt x="1012" y="4652"/>
                </a:cubicBezTo>
                <a:cubicBezTo>
                  <a:pt x="1010" y="4718"/>
                  <a:pt x="1009" y="4724"/>
                  <a:pt x="992" y="4788"/>
                </a:cubicBezTo>
                <a:cubicBezTo>
                  <a:pt x="975" y="4851"/>
                  <a:pt x="969" y="4881"/>
                  <a:pt x="963" y="4932"/>
                </a:cubicBezTo>
                <a:cubicBezTo>
                  <a:pt x="960" y="4961"/>
                  <a:pt x="959" y="4972"/>
                  <a:pt x="957" y="4981"/>
                </a:cubicBezTo>
                <a:cubicBezTo>
                  <a:pt x="953" y="5005"/>
                  <a:pt x="938" y="5097"/>
                  <a:pt x="937" y="5102"/>
                </a:cubicBezTo>
                <a:cubicBezTo>
                  <a:pt x="936" y="5105"/>
                  <a:pt x="935" y="5113"/>
                  <a:pt x="934" y="5120"/>
                </a:cubicBezTo>
                <a:cubicBezTo>
                  <a:pt x="933" y="5126"/>
                  <a:pt x="931" y="5135"/>
                  <a:pt x="930" y="5139"/>
                </a:cubicBezTo>
                <a:cubicBezTo>
                  <a:pt x="929" y="5142"/>
                  <a:pt x="928" y="5148"/>
                  <a:pt x="927" y="5154"/>
                </a:cubicBezTo>
                <a:cubicBezTo>
                  <a:pt x="927" y="5152"/>
                  <a:pt x="926" y="5148"/>
                  <a:pt x="926" y="5145"/>
                </a:cubicBezTo>
                <a:cubicBezTo>
                  <a:pt x="924" y="5127"/>
                  <a:pt x="921" y="5104"/>
                  <a:pt x="919" y="5094"/>
                </a:cubicBezTo>
                <a:cubicBezTo>
                  <a:pt x="916" y="5071"/>
                  <a:pt x="920" y="5029"/>
                  <a:pt x="933" y="4968"/>
                </a:cubicBezTo>
                <a:cubicBezTo>
                  <a:pt x="939" y="4940"/>
                  <a:pt x="946" y="4897"/>
                  <a:pt x="948" y="4873"/>
                </a:cubicBezTo>
                <a:cubicBezTo>
                  <a:pt x="954" y="4824"/>
                  <a:pt x="955" y="4739"/>
                  <a:pt x="950" y="4712"/>
                </a:cubicBezTo>
                <a:cubicBezTo>
                  <a:pt x="944" y="4675"/>
                  <a:pt x="928" y="4630"/>
                  <a:pt x="901" y="4577"/>
                </a:cubicBezTo>
                <a:cubicBezTo>
                  <a:pt x="892" y="4560"/>
                  <a:pt x="879" y="4534"/>
                  <a:pt x="871" y="4518"/>
                </a:cubicBezTo>
                <a:cubicBezTo>
                  <a:pt x="856" y="4487"/>
                  <a:pt x="843" y="4466"/>
                  <a:pt x="816" y="4426"/>
                </a:cubicBezTo>
                <a:cubicBezTo>
                  <a:pt x="801" y="4405"/>
                  <a:pt x="800" y="4402"/>
                  <a:pt x="798" y="4381"/>
                </a:cubicBezTo>
                <a:cubicBezTo>
                  <a:pt x="794" y="4349"/>
                  <a:pt x="797" y="4315"/>
                  <a:pt x="809" y="4274"/>
                </a:cubicBezTo>
                <a:cubicBezTo>
                  <a:pt x="822" y="4225"/>
                  <a:pt x="826" y="4200"/>
                  <a:pt x="823" y="4172"/>
                </a:cubicBezTo>
                <a:cubicBezTo>
                  <a:pt x="823" y="4168"/>
                  <a:pt x="823" y="4162"/>
                  <a:pt x="822" y="4157"/>
                </a:cubicBezTo>
                <a:cubicBezTo>
                  <a:pt x="828" y="4168"/>
                  <a:pt x="839" y="4187"/>
                  <a:pt x="849" y="4204"/>
                </a:cubicBezTo>
                <a:cubicBezTo>
                  <a:pt x="865" y="4233"/>
                  <a:pt x="885" y="4265"/>
                  <a:pt x="893" y="4275"/>
                </a:cubicBezTo>
                <a:cubicBezTo>
                  <a:pt x="911" y="4299"/>
                  <a:pt x="947" y="4337"/>
                  <a:pt x="976" y="4363"/>
                </a:cubicBezTo>
                <a:cubicBezTo>
                  <a:pt x="1001" y="4384"/>
                  <a:pt x="1001" y="4384"/>
                  <a:pt x="1014" y="4400"/>
                </a:cubicBezTo>
                <a:cubicBezTo>
                  <a:pt x="1041" y="4432"/>
                  <a:pt x="1069" y="4492"/>
                  <a:pt x="1077" y="4534"/>
                </a:cubicBezTo>
                <a:cubicBezTo>
                  <a:pt x="1078" y="4540"/>
                  <a:pt x="1082" y="4560"/>
                  <a:pt x="1086" y="4577"/>
                </a:cubicBezTo>
                <a:cubicBezTo>
                  <a:pt x="1093" y="4613"/>
                  <a:pt x="1095" y="4645"/>
                  <a:pt x="1092" y="4666"/>
                </a:cubicBezTo>
                <a:cubicBezTo>
                  <a:pt x="1090" y="4680"/>
                  <a:pt x="1084" y="4707"/>
                  <a:pt x="1071" y="4765"/>
                </a:cubicBezTo>
                <a:cubicBezTo>
                  <a:pt x="1066" y="4787"/>
                  <a:pt x="1040" y="4882"/>
                  <a:pt x="1026" y="4927"/>
                </a:cubicBezTo>
                <a:cubicBezTo>
                  <a:pt x="1021" y="4943"/>
                  <a:pt x="1013" y="4973"/>
                  <a:pt x="1006" y="4994"/>
                </a:cubicBezTo>
                <a:cubicBezTo>
                  <a:pt x="1000" y="5015"/>
                  <a:pt x="987" y="5055"/>
                  <a:pt x="977" y="5084"/>
                </a:cubicBezTo>
                <a:cubicBezTo>
                  <a:pt x="967" y="5112"/>
                  <a:pt x="954" y="5150"/>
                  <a:pt x="949" y="5171"/>
                </a:cubicBezTo>
                <a:cubicBezTo>
                  <a:pt x="951" y="5157"/>
                  <a:pt x="954" y="5138"/>
                  <a:pt x="959" y="5108"/>
                </a:cubicBezTo>
                <a:moveTo>
                  <a:pt x="595" y="5898"/>
                </a:moveTo>
                <a:cubicBezTo>
                  <a:pt x="592" y="5871"/>
                  <a:pt x="590" y="5824"/>
                  <a:pt x="588" y="5753"/>
                </a:cubicBezTo>
                <a:lnTo>
                  <a:pt x="587" y="5734"/>
                </a:lnTo>
                <a:cubicBezTo>
                  <a:pt x="585" y="5673"/>
                  <a:pt x="582" y="5620"/>
                  <a:pt x="578" y="5575"/>
                </a:cubicBezTo>
                <a:lnTo>
                  <a:pt x="577" y="5562"/>
                </a:lnTo>
                <a:cubicBezTo>
                  <a:pt x="571" y="5495"/>
                  <a:pt x="562" y="5440"/>
                  <a:pt x="550" y="5402"/>
                </a:cubicBezTo>
                <a:cubicBezTo>
                  <a:pt x="545" y="5383"/>
                  <a:pt x="527" y="5344"/>
                  <a:pt x="520" y="5336"/>
                </a:cubicBezTo>
                <a:lnTo>
                  <a:pt x="519" y="5335"/>
                </a:lnTo>
                <a:cubicBezTo>
                  <a:pt x="516" y="5332"/>
                  <a:pt x="515" y="5329"/>
                  <a:pt x="512" y="5331"/>
                </a:cubicBezTo>
                <a:cubicBezTo>
                  <a:pt x="509" y="5333"/>
                  <a:pt x="510" y="5336"/>
                  <a:pt x="512" y="5343"/>
                </a:cubicBezTo>
                <a:cubicBezTo>
                  <a:pt x="514" y="5348"/>
                  <a:pt x="517" y="5356"/>
                  <a:pt x="522" y="5369"/>
                </a:cubicBezTo>
                <a:lnTo>
                  <a:pt x="524" y="5375"/>
                </a:lnTo>
                <a:cubicBezTo>
                  <a:pt x="540" y="5419"/>
                  <a:pt x="541" y="5423"/>
                  <a:pt x="545" y="5460"/>
                </a:cubicBezTo>
                <a:cubicBezTo>
                  <a:pt x="549" y="5493"/>
                  <a:pt x="562" y="5640"/>
                  <a:pt x="562" y="5646"/>
                </a:cubicBezTo>
                <a:cubicBezTo>
                  <a:pt x="562" y="5648"/>
                  <a:pt x="563" y="5685"/>
                  <a:pt x="564" y="5720"/>
                </a:cubicBezTo>
                <a:cubicBezTo>
                  <a:pt x="566" y="5758"/>
                  <a:pt x="567" y="5804"/>
                  <a:pt x="567" y="5823"/>
                </a:cubicBezTo>
                <a:cubicBezTo>
                  <a:pt x="567" y="5853"/>
                  <a:pt x="569" y="5887"/>
                  <a:pt x="571" y="5908"/>
                </a:cubicBezTo>
                <a:cubicBezTo>
                  <a:pt x="561" y="5886"/>
                  <a:pt x="548" y="5852"/>
                  <a:pt x="544" y="5834"/>
                </a:cubicBezTo>
                <a:cubicBezTo>
                  <a:pt x="541" y="5821"/>
                  <a:pt x="541" y="5806"/>
                  <a:pt x="538" y="5727"/>
                </a:cubicBezTo>
                <a:cubicBezTo>
                  <a:pt x="537" y="5710"/>
                  <a:pt x="535" y="5690"/>
                  <a:pt x="532" y="5683"/>
                </a:cubicBezTo>
                <a:cubicBezTo>
                  <a:pt x="530" y="5677"/>
                  <a:pt x="525" y="5662"/>
                  <a:pt x="522" y="5651"/>
                </a:cubicBezTo>
                <a:cubicBezTo>
                  <a:pt x="518" y="5640"/>
                  <a:pt x="513" y="5624"/>
                  <a:pt x="510" y="5616"/>
                </a:cubicBezTo>
                <a:cubicBezTo>
                  <a:pt x="507" y="5608"/>
                  <a:pt x="504" y="5599"/>
                  <a:pt x="504" y="5595"/>
                </a:cubicBezTo>
                <a:cubicBezTo>
                  <a:pt x="503" y="5592"/>
                  <a:pt x="501" y="5586"/>
                  <a:pt x="500" y="5582"/>
                </a:cubicBezTo>
                <a:cubicBezTo>
                  <a:pt x="499" y="5578"/>
                  <a:pt x="495" y="5558"/>
                  <a:pt x="491" y="5538"/>
                </a:cubicBezTo>
                <a:cubicBezTo>
                  <a:pt x="481" y="5487"/>
                  <a:pt x="468" y="5443"/>
                  <a:pt x="458" y="5431"/>
                </a:cubicBezTo>
                <a:cubicBezTo>
                  <a:pt x="441" y="5412"/>
                  <a:pt x="420" y="5372"/>
                  <a:pt x="410" y="5340"/>
                </a:cubicBezTo>
                <a:cubicBezTo>
                  <a:pt x="394" y="5286"/>
                  <a:pt x="380" y="5261"/>
                  <a:pt x="354" y="5236"/>
                </a:cubicBezTo>
                <a:cubicBezTo>
                  <a:pt x="342" y="5224"/>
                  <a:pt x="309" y="5207"/>
                  <a:pt x="285" y="5202"/>
                </a:cubicBezTo>
                <a:lnTo>
                  <a:pt x="282" y="5201"/>
                </a:lnTo>
                <a:lnTo>
                  <a:pt x="288" y="5198"/>
                </a:lnTo>
                <a:cubicBezTo>
                  <a:pt x="295" y="5194"/>
                  <a:pt x="309" y="5188"/>
                  <a:pt x="319" y="5185"/>
                </a:cubicBezTo>
                <a:cubicBezTo>
                  <a:pt x="338" y="5180"/>
                  <a:pt x="386" y="5176"/>
                  <a:pt x="404" y="5179"/>
                </a:cubicBezTo>
                <a:cubicBezTo>
                  <a:pt x="409" y="5180"/>
                  <a:pt x="418" y="5181"/>
                  <a:pt x="422" y="5181"/>
                </a:cubicBezTo>
                <a:cubicBezTo>
                  <a:pt x="460" y="5186"/>
                  <a:pt x="515" y="5214"/>
                  <a:pt x="562" y="5251"/>
                </a:cubicBezTo>
                <a:cubicBezTo>
                  <a:pt x="597" y="5279"/>
                  <a:pt x="632" y="5326"/>
                  <a:pt x="651" y="5372"/>
                </a:cubicBezTo>
                <a:cubicBezTo>
                  <a:pt x="675" y="5431"/>
                  <a:pt x="673" y="5511"/>
                  <a:pt x="646" y="5611"/>
                </a:cubicBezTo>
                <a:cubicBezTo>
                  <a:pt x="603" y="5766"/>
                  <a:pt x="593" y="5819"/>
                  <a:pt x="595" y="5898"/>
                </a:cubicBezTo>
                <a:moveTo>
                  <a:pt x="160" y="5400"/>
                </a:moveTo>
                <a:cubicBezTo>
                  <a:pt x="160" y="5404"/>
                  <a:pt x="160" y="5407"/>
                  <a:pt x="160" y="5410"/>
                </a:cubicBezTo>
                <a:cubicBezTo>
                  <a:pt x="156" y="5407"/>
                  <a:pt x="150" y="5399"/>
                  <a:pt x="145" y="5388"/>
                </a:cubicBezTo>
                <a:cubicBezTo>
                  <a:pt x="133" y="5363"/>
                  <a:pt x="133" y="5304"/>
                  <a:pt x="145" y="5271"/>
                </a:cubicBezTo>
                <a:cubicBezTo>
                  <a:pt x="148" y="5264"/>
                  <a:pt x="148" y="5260"/>
                  <a:pt x="146" y="5259"/>
                </a:cubicBezTo>
                <a:cubicBezTo>
                  <a:pt x="145" y="5258"/>
                  <a:pt x="143" y="5257"/>
                  <a:pt x="141" y="5259"/>
                </a:cubicBezTo>
                <a:cubicBezTo>
                  <a:pt x="130" y="5266"/>
                  <a:pt x="117" y="5326"/>
                  <a:pt x="118" y="5350"/>
                </a:cubicBezTo>
                <a:cubicBezTo>
                  <a:pt x="119" y="5368"/>
                  <a:pt x="127" y="5394"/>
                  <a:pt x="136" y="5411"/>
                </a:cubicBezTo>
                <a:lnTo>
                  <a:pt x="130" y="5406"/>
                </a:lnTo>
                <a:cubicBezTo>
                  <a:pt x="107" y="5390"/>
                  <a:pt x="102" y="5384"/>
                  <a:pt x="92" y="5361"/>
                </a:cubicBezTo>
                <a:cubicBezTo>
                  <a:pt x="81" y="5334"/>
                  <a:pt x="79" y="5304"/>
                  <a:pt x="88" y="5284"/>
                </a:cubicBezTo>
                <a:cubicBezTo>
                  <a:pt x="96" y="5266"/>
                  <a:pt x="108" y="5252"/>
                  <a:pt x="126" y="5241"/>
                </a:cubicBezTo>
                <a:cubicBezTo>
                  <a:pt x="138" y="5233"/>
                  <a:pt x="140" y="5230"/>
                  <a:pt x="141" y="5228"/>
                </a:cubicBezTo>
                <a:cubicBezTo>
                  <a:pt x="144" y="5226"/>
                  <a:pt x="158" y="5219"/>
                  <a:pt x="177" y="5213"/>
                </a:cubicBezTo>
                <a:cubicBezTo>
                  <a:pt x="193" y="5207"/>
                  <a:pt x="195" y="5207"/>
                  <a:pt x="201" y="5205"/>
                </a:cubicBezTo>
                <a:cubicBezTo>
                  <a:pt x="214" y="5201"/>
                  <a:pt x="226" y="5198"/>
                  <a:pt x="233" y="5194"/>
                </a:cubicBezTo>
                <a:cubicBezTo>
                  <a:pt x="237" y="5193"/>
                  <a:pt x="250" y="5189"/>
                  <a:pt x="262" y="5186"/>
                </a:cubicBezTo>
                <a:lnTo>
                  <a:pt x="263" y="5186"/>
                </a:lnTo>
                <a:cubicBezTo>
                  <a:pt x="246" y="5196"/>
                  <a:pt x="218" y="5228"/>
                  <a:pt x="202" y="5256"/>
                </a:cubicBezTo>
                <a:cubicBezTo>
                  <a:pt x="191" y="5275"/>
                  <a:pt x="178" y="5305"/>
                  <a:pt x="170" y="5329"/>
                </a:cubicBezTo>
                <a:cubicBezTo>
                  <a:pt x="165" y="5345"/>
                  <a:pt x="159" y="5385"/>
                  <a:pt x="160" y="5400"/>
                </a:cubicBezTo>
                <a:moveTo>
                  <a:pt x="1157" y="5713"/>
                </a:moveTo>
                <a:cubicBezTo>
                  <a:pt x="1166" y="5707"/>
                  <a:pt x="1198" y="5691"/>
                  <a:pt x="1201" y="5691"/>
                </a:cubicBezTo>
                <a:lnTo>
                  <a:pt x="1201" y="5691"/>
                </a:lnTo>
                <a:cubicBezTo>
                  <a:pt x="1203" y="5690"/>
                  <a:pt x="1215" y="5684"/>
                  <a:pt x="1238" y="5671"/>
                </a:cubicBezTo>
                <a:cubicBezTo>
                  <a:pt x="1257" y="5661"/>
                  <a:pt x="1284" y="5647"/>
                  <a:pt x="1298" y="5640"/>
                </a:cubicBezTo>
                <a:cubicBezTo>
                  <a:pt x="1354" y="5615"/>
                  <a:pt x="1463" y="5554"/>
                  <a:pt x="1490" y="5533"/>
                </a:cubicBezTo>
                <a:cubicBezTo>
                  <a:pt x="1513" y="5515"/>
                  <a:pt x="1548" y="5482"/>
                  <a:pt x="1551" y="5473"/>
                </a:cubicBezTo>
                <a:cubicBezTo>
                  <a:pt x="1551" y="5471"/>
                  <a:pt x="1550" y="5469"/>
                  <a:pt x="1549" y="5468"/>
                </a:cubicBezTo>
                <a:cubicBezTo>
                  <a:pt x="1547" y="5467"/>
                  <a:pt x="1545" y="5466"/>
                  <a:pt x="1533" y="5479"/>
                </a:cubicBezTo>
                <a:cubicBezTo>
                  <a:pt x="1526" y="5487"/>
                  <a:pt x="1514" y="5498"/>
                  <a:pt x="1507" y="5503"/>
                </a:cubicBezTo>
                <a:cubicBezTo>
                  <a:pt x="1487" y="5518"/>
                  <a:pt x="1419" y="5558"/>
                  <a:pt x="1393" y="5571"/>
                </a:cubicBezTo>
                <a:cubicBezTo>
                  <a:pt x="1381" y="5577"/>
                  <a:pt x="1366" y="5584"/>
                  <a:pt x="1361" y="5586"/>
                </a:cubicBezTo>
                <a:cubicBezTo>
                  <a:pt x="1357" y="5589"/>
                  <a:pt x="1333" y="5600"/>
                  <a:pt x="1309" y="5610"/>
                </a:cubicBezTo>
                <a:cubicBezTo>
                  <a:pt x="1285" y="5621"/>
                  <a:pt x="1248" y="5639"/>
                  <a:pt x="1227" y="5651"/>
                </a:cubicBezTo>
                <a:cubicBezTo>
                  <a:pt x="1207" y="5662"/>
                  <a:pt x="1184" y="5674"/>
                  <a:pt x="1178" y="5676"/>
                </a:cubicBezTo>
                <a:cubicBezTo>
                  <a:pt x="1172" y="5679"/>
                  <a:pt x="1159" y="5685"/>
                  <a:pt x="1150" y="5690"/>
                </a:cubicBezTo>
                <a:cubicBezTo>
                  <a:pt x="1141" y="5695"/>
                  <a:pt x="1123" y="5705"/>
                  <a:pt x="1109" y="5712"/>
                </a:cubicBezTo>
                <a:lnTo>
                  <a:pt x="1096" y="5718"/>
                </a:lnTo>
                <a:lnTo>
                  <a:pt x="1099" y="5713"/>
                </a:lnTo>
                <a:cubicBezTo>
                  <a:pt x="1111" y="5698"/>
                  <a:pt x="1128" y="5682"/>
                  <a:pt x="1155" y="5663"/>
                </a:cubicBezTo>
                <a:cubicBezTo>
                  <a:pt x="1182" y="5643"/>
                  <a:pt x="1193" y="5635"/>
                  <a:pt x="1195" y="5634"/>
                </a:cubicBezTo>
                <a:cubicBezTo>
                  <a:pt x="1196" y="5634"/>
                  <a:pt x="1200" y="5632"/>
                  <a:pt x="1227" y="5613"/>
                </a:cubicBezTo>
                <a:cubicBezTo>
                  <a:pt x="1293" y="5568"/>
                  <a:pt x="1357" y="5506"/>
                  <a:pt x="1391" y="5454"/>
                </a:cubicBezTo>
                <a:cubicBezTo>
                  <a:pt x="1400" y="5440"/>
                  <a:pt x="1413" y="5421"/>
                  <a:pt x="1417" y="5416"/>
                </a:cubicBezTo>
                <a:cubicBezTo>
                  <a:pt x="1462" y="5356"/>
                  <a:pt x="1511" y="5309"/>
                  <a:pt x="1557" y="5280"/>
                </a:cubicBezTo>
                <a:cubicBezTo>
                  <a:pt x="1587" y="5261"/>
                  <a:pt x="1623" y="5246"/>
                  <a:pt x="1649" y="5239"/>
                </a:cubicBezTo>
                <a:cubicBezTo>
                  <a:pt x="1662" y="5236"/>
                  <a:pt x="1696" y="5232"/>
                  <a:pt x="1727" y="5229"/>
                </a:cubicBezTo>
                <a:cubicBezTo>
                  <a:pt x="1842" y="5218"/>
                  <a:pt x="1863" y="5216"/>
                  <a:pt x="1899" y="5208"/>
                </a:cubicBezTo>
                <a:cubicBezTo>
                  <a:pt x="1915" y="5204"/>
                  <a:pt x="1925" y="5202"/>
                  <a:pt x="1930" y="5200"/>
                </a:cubicBezTo>
                <a:cubicBezTo>
                  <a:pt x="1929" y="5201"/>
                  <a:pt x="1927" y="5202"/>
                  <a:pt x="1925" y="5203"/>
                </a:cubicBezTo>
                <a:cubicBezTo>
                  <a:pt x="1892" y="5221"/>
                  <a:pt x="1845" y="5258"/>
                  <a:pt x="1817" y="5288"/>
                </a:cubicBezTo>
                <a:cubicBezTo>
                  <a:pt x="1808" y="5298"/>
                  <a:pt x="1783" y="5331"/>
                  <a:pt x="1783" y="5337"/>
                </a:cubicBezTo>
                <a:lnTo>
                  <a:pt x="1783" y="5337"/>
                </a:lnTo>
                <a:cubicBezTo>
                  <a:pt x="1782" y="5337"/>
                  <a:pt x="1778" y="5340"/>
                  <a:pt x="1774" y="5351"/>
                </a:cubicBezTo>
                <a:cubicBezTo>
                  <a:pt x="1771" y="5357"/>
                  <a:pt x="1763" y="5372"/>
                  <a:pt x="1757" y="5385"/>
                </a:cubicBezTo>
                <a:cubicBezTo>
                  <a:pt x="1748" y="5404"/>
                  <a:pt x="1746" y="5408"/>
                  <a:pt x="1746" y="5410"/>
                </a:cubicBezTo>
                <a:cubicBezTo>
                  <a:pt x="1746" y="5409"/>
                  <a:pt x="1746" y="5409"/>
                  <a:pt x="1746" y="5409"/>
                </a:cubicBezTo>
                <a:cubicBezTo>
                  <a:pt x="1746" y="5410"/>
                  <a:pt x="1744" y="5413"/>
                  <a:pt x="1741" y="5416"/>
                </a:cubicBezTo>
                <a:cubicBezTo>
                  <a:pt x="1738" y="5420"/>
                  <a:pt x="1729" y="5433"/>
                  <a:pt x="1720" y="5445"/>
                </a:cubicBezTo>
                <a:cubicBezTo>
                  <a:pt x="1675" y="5507"/>
                  <a:pt x="1604" y="5590"/>
                  <a:pt x="1589" y="5599"/>
                </a:cubicBezTo>
                <a:cubicBezTo>
                  <a:pt x="1535" y="5632"/>
                  <a:pt x="1516" y="5641"/>
                  <a:pt x="1455" y="5663"/>
                </a:cubicBezTo>
                <a:cubicBezTo>
                  <a:pt x="1443" y="5667"/>
                  <a:pt x="1429" y="5672"/>
                  <a:pt x="1425" y="5673"/>
                </a:cubicBezTo>
                <a:cubicBezTo>
                  <a:pt x="1421" y="5675"/>
                  <a:pt x="1407" y="5680"/>
                  <a:pt x="1393" y="5684"/>
                </a:cubicBezTo>
                <a:cubicBezTo>
                  <a:pt x="1379" y="5689"/>
                  <a:pt x="1363" y="5694"/>
                  <a:pt x="1356" y="5697"/>
                </a:cubicBezTo>
                <a:cubicBezTo>
                  <a:pt x="1343" y="5703"/>
                  <a:pt x="1276" y="5718"/>
                  <a:pt x="1253" y="5721"/>
                </a:cubicBezTo>
                <a:cubicBezTo>
                  <a:pt x="1245" y="5722"/>
                  <a:pt x="1219" y="5725"/>
                  <a:pt x="1195" y="5727"/>
                </a:cubicBezTo>
                <a:cubicBezTo>
                  <a:pt x="1172" y="5730"/>
                  <a:pt x="1138" y="5733"/>
                  <a:pt x="1121" y="5735"/>
                </a:cubicBezTo>
                <a:lnTo>
                  <a:pt x="1110" y="5736"/>
                </a:lnTo>
                <a:lnTo>
                  <a:pt x="1120" y="5732"/>
                </a:lnTo>
                <a:cubicBezTo>
                  <a:pt x="1135" y="5724"/>
                  <a:pt x="1152" y="5716"/>
                  <a:pt x="1157" y="5713"/>
                </a:cubicBezTo>
                <a:moveTo>
                  <a:pt x="1535" y="5267"/>
                </a:moveTo>
                <a:lnTo>
                  <a:pt x="1538" y="5263"/>
                </a:lnTo>
                <a:cubicBezTo>
                  <a:pt x="1548" y="5253"/>
                  <a:pt x="1559" y="5240"/>
                  <a:pt x="1563" y="5235"/>
                </a:cubicBezTo>
                <a:cubicBezTo>
                  <a:pt x="1589" y="5203"/>
                  <a:pt x="1625" y="5177"/>
                  <a:pt x="1658" y="5164"/>
                </a:cubicBezTo>
                <a:cubicBezTo>
                  <a:pt x="1666" y="5161"/>
                  <a:pt x="1676" y="5157"/>
                  <a:pt x="1679" y="5155"/>
                </a:cubicBezTo>
                <a:cubicBezTo>
                  <a:pt x="1682" y="5154"/>
                  <a:pt x="1691" y="5152"/>
                  <a:pt x="1700" y="5151"/>
                </a:cubicBezTo>
                <a:cubicBezTo>
                  <a:pt x="1714" y="5150"/>
                  <a:pt x="1718" y="5149"/>
                  <a:pt x="1719" y="5148"/>
                </a:cubicBezTo>
                <a:cubicBezTo>
                  <a:pt x="1724" y="5147"/>
                  <a:pt x="1754" y="5148"/>
                  <a:pt x="1782" y="5151"/>
                </a:cubicBezTo>
                <a:cubicBezTo>
                  <a:pt x="1795" y="5152"/>
                  <a:pt x="1832" y="5156"/>
                  <a:pt x="1864" y="5160"/>
                </a:cubicBezTo>
                <a:cubicBezTo>
                  <a:pt x="1895" y="5164"/>
                  <a:pt x="1929" y="5168"/>
                  <a:pt x="1939" y="5168"/>
                </a:cubicBezTo>
                <a:cubicBezTo>
                  <a:pt x="1945" y="5168"/>
                  <a:pt x="1952" y="5169"/>
                  <a:pt x="1957" y="5169"/>
                </a:cubicBezTo>
                <a:cubicBezTo>
                  <a:pt x="1866" y="5192"/>
                  <a:pt x="1852" y="5194"/>
                  <a:pt x="1772" y="5201"/>
                </a:cubicBezTo>
                <a:cubicBezTo>
                  <a:pt x="1642" y="5213"/>
                  <a:pt x="1622" y="5218"/>
                  <a:pt x="1559" y="5254"/>
                </a:cubicBezTo>
                <a:lnTo>
                  <a:pt x="1535" y="5267"/>
                </a:lnTo>
                <a:moveTo>
                  <a:pt x="1763" y="4116"/>
                </a:moveTo>
                <a:lnTo>
                  <a:pt x="1763" y="4116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0000" tIns="45000" rIns="90000" bIns="45000" anchor="ctr" anchorCtr="1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3;p25">
            <a:extLst>
              <a:ext uri="{FF2B5EF4-FFF2-40B4-BE49-F238E27FC236}">
                <a16:creationId xmlns:a16="http://schemas.microsoft.com/office/drawing/2014/main" id="{2D4779BA-1609-1010-D758-A7E83CD81DF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381647" y="136629"/>
            <a:ext cx="6645441" cy="59689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HVAC</a:t>
            </a:r>
          </a:p>
        </p:txBody>
      </p:sp>
      <p:sp>
        <p:nvSpPr>
          <p:cNvPr id="2" name="Google Shape;213;p25">
            <a:extLst>
              <a:ext uri="{FF2B5EF4-FFF2-40B4-BE49-F238E27FC236}">
                <a16:creationId xmlns:a16="http://schemas.microsoft.com/office/drawing/2014/main" id="{08A70759-AA97-BDD7-C141-DE2483922C3B}"/>
              </a:ext>
            </a:extLst>
          </p:cNvPr>
          <p:cNvSpPr txBox="1">
            <a:spLocks/>
          </p:cNvSpPr>
          <p:nvPr/>
        </p:nvSpPr>
        <p:spPr>
          <a:xfrm>
            <a:off x="-1467459" y="637892"/>
            <a:ext cx="5168742" cy="596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9pPr>
          </a:lstStyle>
          <a:p>
            <a:r>
              <a:rPr lang="en-US" sz="2000" b="1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first floor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76F3748-33F9-F8EC-D86C-FB3B88F56A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0943" y="1110343"/>
            <a:ext cx="6249049" cy="4033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0360626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5">
          <a:extLst>
            <a:ext uri="{FF2B5EF4-FFF2-40B4-BE49-F238E27FC236}">
              <a16:creationId xmlns:a16="http://schemas.microsoft.com/office/drawing/2014/main" id="{AE3854B8-0473-20A3-C9FC-3E4B8E9AF5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32">
            <a:extLst>
              <a:ext uri="{FF2B5EF4-FFF2-40B4-BE49-F238E27FC236}">
                <a16:creationId xmlns:a16="http://schemas.microsoft.com/office/drawing/2014/main" id="{CFDF1AC6-83E9-F2E8-CD42-0D39C8E9C861}"/>
              </a:ext>
            </a:extLst>
          </p:cNvPr>
          <p:cNvSpPr/>
          <p:nvPr/>
        </p:nvSpPr>
        <p:spPr>
          <a:xfrm rot="-439947" flipH="1">
            <a:off x="-136520" y="3139396"/>
            <a:ext cx="1477129" cy="3223944"/>
          </a:xfrm>
          <a:custGeom>
            <a:avLst/>
            <a:gdLst/>
            <a:ahLst/>
            <a:cxnLst/>
            <a:rect l="l" t="t" r="r" b="b"/>
            <a:pathLst>
              <a:path w="2936" h="6408" extrusionOk="0">
                <a:moveTo>
                  <a:pt x="2511" y="4617"/>
                </a:moveTo>
                <a:lnTo>
                  <a:pt x="2511" y="4617"/>
                </a:lnTo>
                <a:cubicBezTo>
                  <a:pt x="2512" y="4617"/>
                  <a:pt x="2514" y="4616"/>
                  <a:pt x="2514" y="4615"/>
                </a:cubicBezTo>
                <a:cubicBezTo>
                  <a:pt x="2517" y="4609"/>
                  <a:pt x="2512" y="4533"/>
                  <a:pt x="2510" y="4524"/>
                </a:cubicBezTo>
                <a:cubicBezTo>
                  <a:pt x="2508" y="4519"/>
                  <a:pt x="2506" y="4511"/>
                  <a:pt x="2505" y="4506"/>
                </a:cubicBezTo>
                <a:cubicBezTo>
                  <a:pt x="2499" y="4478"/>
                  <a:pt x="2459" y="4432"/>
                  <a:pt x="2415" y="4401"/>
                </a:cubicBezTo>
                <a:cubicBezTo>
                  <a:pt x="2408" y="4395"/>
                  <a:pt x="2400" y="4390"/>
                  <a:pt x="2398" y="4388"/>
                </a:cubicBezTo>
                <a:cubicBezTo>
                  <a:pt x="2388" y="4379"/>
                  <a:pt x="2348" y="4357"/>
                  <a:pt x="2324" y="4348"/>
                </a:cubicBezTo>
                <a:cubicBezTo>
                  <a:pt x="2236" y="4313"/>
                  <a:pt x="2159" y="4300"/>
                  <a:pt x="2067" y="4306"/>
                </a:cubicBezTo>
                <a:cubicBezTo>
                  <a:pt x="2023" y="4308"/>
                  <a:pt x="1962" y="4317"/>
                  <a:pt x="1950" y="4323"/>
                </a:cubicBezTo>
                <a:cubicBezTo>
                  <a:pt x="1947" y="4325"/>
                  <a:pt x="1937" y="4329"/>
                  <a:pt x="1928" y="4332"/>
                </a:cubicBezTo>
                <a:cubicBezTo>
                  <a:pt x="1906" y="4341"/>
                  <a:pt x="1866" y="4366"/>
                  <a:pt x="1845" y="4385"/>
                </a:cubicBezTo>
                <a:cubicBezTo>
                  <a:pt x="1835" y="4393"/>
                  <a:pt x="1819" y="4411"/>
                  <a:pt x="1808" y="4425"/>
                </a:cubicBezTo>
                <a:cubicBezTo>
                  <a:pt x="1799" y="4438"/>
                  <a:pt x="1788" y="4451"/>
                  <a:pt x="1786" y="4454"/>
                </a:cubicBezTo>
                <a:cubicBezTo>
                  <a:pt x="1784" y="4457"/>
                  <a:pt x="1781" y="4462"/>
                  <a:pt x="1781" y="4465"/>
                </a:cubicBezTo>
                <a:cubicBezTo>
                  <a:pt x="1781" y="4465"/>
                  <a:pt x="1780" y="4467"/>
                  <a:pt x="1779" y="4468"/>
                </a:cubicBezTo>
                <a:cubicBezTo>
                  <a:pt x="1776" y="4470"/>
                  <a:pt x="1768" y="4480"/>
                  <a:pt x="1734" y="4531"/>
                </a:cubicBezTo>
                <a:cubicBezTo>
                  <a:pt x="1726" y="4543"/>
                  <a:pt x="1716" y="4555"/>
                  <a:pt x="1701" y="4574"/>
                </a:cubicBezTo>
                <a:cubicBezTo>
                  <a:pt x="1658" y="4631"/>
                  <a:pt x="1656" y="4633"/>
                  <a:pt x="1625" y="4654"/>
                </a:cubicBezTo>
                <a:cubicBezTo>
                  <a:pt x="1578" y="4686"/>
                  <a:pt x="1485" y="4746"/>
                  <a:pt x="1459" y="4761"/>
                </a:cubicBezTo>
                <a:cubicBezTo>
                  <a:pt x="1389" y="4801"/>
                  <a:pt x="1358" y="4836"/>
                  <a:pt x="1326" y="4908"/>
                </a:cubicBezTo>
                <a:cubicBezTo>
                  <a:pt x="1319" y="4924"/>
                  <a:pt x="1300" y="4949"/>
                  <a:pt x="1247" y="5018"/>
                </a:cubicBezTo>
                <a:cubicBezTo>
                  <a:pt x="1244" y="5022"/>
                  <a:pt x="1241" y="5025"/>
                  <a:pt x="1240" y="5025"/>
                </a:cubicBezTo>
                <a:cubicBezTo>
                  <a:pt x="1231" y="5027"/>
                  <a:pt x="1188" y="5067"/>
                  <a:pt x="1174" y="5083"/>
                </a:cubicBezTo>
                <a:cubicBezTo>
                  <a:pt x="1160" y="5100"/>
                  <a:pt x="1105" y="5177"/>
                  <a:pt x="1106" y="5186"/>
                </a:cubicBezTo>
                <a:cubicBezTo>
                  <a:pt x="1106" y="5185"/>
                  <a:pt x="1106" y="5185"/>
                  <a:pt x="1106" y="5185"/>
                </a:cubicBezTo>
                <a:cubicBezTo>
                  <a:pt x="1105" y="5186"/>
                  <a:pt x="1102" y="5191"/>
                  <a:pt x="1099" y="5197"/>
                </a:cubicBezTo>
                <a:cubicBezTo>
                  <a:pt x="1100" y="5191"/>
                  <a:pt x="1100" y="5190"/>
                  <a:pt x="1100" y="5189"/>
                </a:cubicBezTo>
                <a:cubicBezTo>
                  <a:pt x="1100" y="5184"/>
                  <a:pt x="1109" y="5148"/>
                  <a:pt x="1126" y="5088"/>
                </a:cubicBezTo>
                <a:cubicBezTo>
                  <a:pt x="1138" y="5042"/>
                  <a:pt x="1154" y="4987"/>
                  <a:pt x="1161" y="4970"/>
                </a:cubicBezTo>
                <a:cubicBezTo>
                  <a:pt x="1163" y="4966"/>
                  <a:pt x="1167" y="4954"/>
                  <a:pt x="1167" y="4950"/>
                </a:cubicBezTo>
                <a:cubicBezTo>
                  <a:pt x="1168" y="4947"/>
                  <a:pt x="1181" y="4916"/>
                  <a:pt x="1195" y="4886"/>
                </a:cubicBezTo>
                <a:cubicBezTo>
                  <a:pt x="1203" y="4868"/>
                  <a:pt x="1227" y="4827"/>
                  <a:pt x="1279" y="4739"/>
                </a:cubicBezTo>
                <a:cubicBezTo>
                  <a:pt x="1288" y="4725"/>
                  <a:pt x="1296" y="4710"/>
                  <a:pt x="1303" y="4699"/>
                </a:cubicBezTo>
                <a:cubicBezTo>
                  <a:pt x="1311" y="4684"/>
                  <a:pt x="1313" y="4681"/>
                  <a:pt x="1313" y="4680"/>
                </a:cubicBezTo>
                <a:cubicBezTo>
                  <a:pt x="1314" y="4679"/>
                  <a:pt x="1317" y="4677"/>
                  <a:pt x="1322" y="4668"/>
                </a:cubicBezTo>
                <a:cubicBezTo>
                  <a:pt x="1325" y="4662"/>
                  <a:pt x="1328" y="4658"/>
                  <a:pt x="1330" y="4657"/>
                </a:cubicBezTo>
                <a:cubicBezTo>
                  <a:pt x="1332" y="4655"/>
                  <a:pt x="1335" y="4652"/>
                  <a:pt x="1335" y="4649"/>
                </a:cubicBezTo>
                <a:cubicBezTo>
                  <a:pt x="1336" y="4646"/>
                  <a:pt x="1344" y="4631"/>
                  <a:pt x="1357" y="4608"/>
                </a:cubicBezTo>
                <a:cubicBezTo>
                  <a:pt x="1376" y="4574"/>
                  <a:pt x="1408" y="4518"/>
                  <a:pt x="1407" y="4513"/>
                </a:cubicBezTo>
                <a:cubicBezTo>
                  <a:pt x="1407" y="4514"/>
                  <a:pt x="1407" y="4514"/>
                  <a:pt x="1407" y="4514"/>
                </a:cubicBezTo>
                <a:cubicBezTo>
                  <a:pt x="1408" y="4513"/>
                  <a:pt x="1411" y="4505"/>
                  <a:pt x="1417" y="4494"/>
                </a:cubicBezTo>
                <a:cubicBezTo>
                  <a:pt x="1427" y="4476"/>
                  <a:pt x="1443" y="4443"/>
                  <a:pt x="1465" y="4392"/>
                </a:cubicBezTo>
                <a:cubicBezTo>
                  <a:pt x="1482" y="4354"/>
                  <a:pt x="1512" y="4318"/>
                  <a:pt x="1568" y="4269"/>
                </a:cubicBezTo>
                <a:cubicBezTo>
                  <a:pt x="1576" y="4262"/>
                  <a:pt x="1590" y="4250"/>
                  <a:pt x="1591" y="4247"/>
                </a:cubicBezTo>
                <a:lnTo>
                  <a:pt x="1592" y="4247"/>
                </a:lnTo>
                <a:cubicBezTo>
                  <a:pt x="1597" y="4246"/>
                  <a:pt x="1629" y="4219"/>
                  <a:pt x="1631" y="4216"/>
                </a:cubicBezTo>
                <a:cubicBezTo>
                  <a:pt x="1632" y="4216"/>
                  <a:pt x="1634" y="4214"/>
                  <a:pt x="1637" y="4212"/>
                </a:cubicBezTo>
                <a:cubicBezTo>
                  <a:pt x="1640" y="4210"/>
                  <a:pt x="1650" y="4202"/>
                  <a:pt x="1660" y="4194"/>
                </a:cubicBezTo>
                <a:cubicBezTo>
                  <a:pt x="1699" y="4163"/>
                  <a:pt x="1758" y="4119"/>
                  <a:pt x="1763" y="4116"/>
                </a:cubicBezTo>
                <a:cubicBezTo>
                  <a:pt x="1765" y="4116"/>
                  <a:pt x="1770" y="4113"/>
                  <a:pt x="1778" y="4109"/>
                </a:cubicBezTo>
                <a:cubicBezTo>
                  <a:pt x="1794" y="4101"/>
                  <a:pt x="1814" y="4093"/>
                  <a:pt x="1819" y="4092"/>
                </a:cubicBezTo>
                <a:cubicBezTo>
                  <a:pt x="1822" y="4092"/>
                  <a:pt x="1828" y="4089"/>
                  <a:pt x="1833" y="4087"/>
                </a:cubicBezTo>
                <a:cubicBezTo>
                  <a:pt x="1838" y="4084"/>
                  <a:pt x="1847" y="4080"/>
                  <a:pt x="1853" y="4078"/>
                </a:cubicBezTo>
                <a:cubicBezTo>
                  <a:pt x="1866" y="4073"/>
                  <a:pt x="1877" y="4061"/>
                  <a:pt x="1879" y="4048"/>
                </a:cubicBezTo>
                <a:cubicBezTo>
                  <a:pt x="1880" y="4040"/>
                  <a:pt x="1877" y="4032"/>
                  <a:pt x="1871" y="4028"/>
                </a:cubicBezTo>
                <a:cubicBezTo>
                  <a:pt x="1855" y="4014"/>
                  <a:pt x="1831" y="4025"/>
                  <a:pt x="1800" y="4059"/>
                </a:cubicBezTo>
                <a:cubicBezTo>
                  <a:pt x="1790" y="4069"/>
                  <a:pt x="1776" y="4082"/>
                  <a:pt x="1769" y="4086"/>
                </a:cubicBezTo>
                <a:cubicBezTo>
                  <a:pt x="1762" y="4091"/>
                  <a:pt x="1751" y="4098"/>
                  <a:pt x="1744" y="4102"/>
                </a:cubicBezTo>
                <a:cubicBezTo>
                  <a:pt x="1724" y="4115"/>
                  <a:pt x="1679" y="4148"/>
                  <a:pt x="1657" y="4166"/>
                </a:cubicBezTo>
                <a:cubicBezTo>
                  <a:pt x="1645" y="4176"/>
                  <a:pt x="1630" y="4188"/>
                  <a:pt x="1624" y="4193"/>
                </a:cubicBezTo>
                <a:cubicBezTo>
                  <a:pt x="1595" y="4215"/>
                  <a:pt x="1535" y="4267"/>
                  <a:pt x="1521" y="4281"/>
                </a:cubicBezTo>
                <a:cubicBezTo>
                  <a:pt x="1519" y="4284"/>
                  <a:pt x="1517" y="4286"/>
                  <a:pt x="1515" y="4288"/>
                </a:cubicBezTo>
                <a:cubicBezTo>
                  <a:pt x="1516" y="4287"/>
                  <a:pt x="1516" y="4286"/>
                  <a:pt x="1516" y="4285"/>
                </a:cubicBezTo>
                <a:cubicBezTo>
                  <a:pt x="1527" y="4263"/>
                  <a:pt x="1567" y="4171"/>
                  <a:pt x="1580" y="4136"/>
                </a:cubicBezTo>
                <a:cubicBezTo>
                  <a:pt x="1594" y="4097"/>
                  <a:pt x="1620" y="4009"/>
                  <a:pt x="1632" y="3954"/>
                </a:cubicBezTo>
                <a:cubicBezTo>
                  <a:pt x="1656" y="3849"/>
                  <a:pt x="1658" y="3751"/>
                  <a:pt x="1641" y="3594"/>
                </a:cubicBezTo>
                <a:cubicBezTo>
                  <a:pt x="1636" y="3549"/>
                  <a:pt x="1636" y="3545"/>
                  <a:pt x="1642" y="3508"/>
                </a:cubicBezTo>
                <a:cubicBezTo>
                  <a:pt x="1648" y="3468"/>
                  <a:pt x="1658" y="3434"/>
                  <a:pt x="1676" y="3397"/>
                </a:cubicBezTo>
                <a:cubicBezTo>
                  <a:pt x="1682" y="3384"/>
                  <a:pt x="1692" y="3362"/>
                  <a:pt x="1699" y="3347"/>
                </a:cubicBezTo>
                <a:cubicBezTo>
                  <a:pt x="1706" y="3332"/>
                  <a:pt x="1717" y="3310"/>
                  <a:pt x="1724" y="3298"/>
                </a:cubicBezTo>
                <a:cubicBezTo>
                  <a:pt x="1734" y="3281"/>
                  <a:pt x="1737" y="3276"/>
                  <a:pt x="1737" y="3275"/>
                </a:cubicBezTo>
                <a:cubicBezTo>
                  <a:pt x="1738" y="3272"/>
                  <a:pt x="1753" y="3251"/>
                  <a:pt x="1797" y="3186"/>
                </a:cubicBezTo>
                <a:cubicBezTo>
                  <a:pt x="1808" y="3170"/>
                  <a:pt x="1820" y="3152"/>
                  <a:pt x="1824" y="3146"/>
                </a:cubicBezTo>
                <a:cubicBezTo>
                  <a:pt x="1838" y="3126"/>
                  <a:pt x="1843" y="3122"/>
                  <a:pt x="1888" y="3089"/>
                </a:cubicBezTo>
                <a:cubicBezTo>
                  <a:pt x="1919" y="3066"/>
                  <a:pt x="1932" y="3058"/>
                  <a:pt x="1956" y="3047"/>
                </a:cubicBezTo>
                <a:cubicBezTo>
                  <a:pt x="2002" y="3027"/>
                  <a:pt x="2070" y="3007"/>
                  <a:pt x="2153" y="2990"/>
                </a:cubicBezTo>
                <a:cubicBezTo>
                  <a:pt x="2218" y="2977"/>
                  <a:pt x="2279" y="2955"/>
                  <a:pt x="2300" y="2936"/>
                </a:cubicBezTo>
                <a:cubicBezTo>
                  <a:pt x="2305" y="2932"/>
                  <a:pt x="2338" y="2898"/>
                  <a:pt x="2348" y="2888"/>
                </a:cubicBezTo>
                <a:cubicBezTo>
                  <a:pt x="2377" y="2858"/>
                  <a:pt x="2461" y="2822"/>
                  <a:pt x="2493" y="2827"/>
                </a:cubicBezTo>
                <a:cubicBezTo>
                  <a:pt x="2504" y="2829"/>
                  <a:pt x="2511" y="2835"/>
                  <a:pt x="2549" y="2876"/>
                </a:cubicBezTo>
                <a:cubicBezTo>
                  <a:pt x="2597" y="2929"/>
                  <a:pt x="2663" y="2982"/>
                  <a:pt x="2722" y="3014"/>
                </a:cubicBezTo>
                <a:cubicBezTo>
                  <a:pt x="2755" y="3032"/>
                  <a:pt x="2771" y="3037"/>
                  <a:pt x="2819" y="3044"/>
                </a:cubicBezTo>
                <a:cubicBezTo>
                  <a:pt x="2872" y="3052"/>
                  <a:pt x="2882" y="3055"/>
                  <a:pt x="2905" y="3071"/>
                </a:cubicBezTo>
                <a:lnTo>
                  <a:pt x="2936" y="3093"/>
                </a:lnTo>
                <a:lnTo>
                  <a:pt x="2927" y="3070"/>
                </a:lnTo>
                <a:cubicBezTo>
                  <a:pt x="2924" y="3063"/>
                  <a:pt x="2919" y="3046"/>
                  <a:pt x="2915" y="3031"/>
                </a:cubicBezTo>
                <a:cubicBezTo>
                  <a:pt x="2901" y="2981"/>
                  <a:pt x="2874" y="2926"/>
                  <a:pt x="2837" y="2872"/>
                </a:cubicBezTo>
                <a:cubicBezTo>
                  <a:pt x="2833" y="2866"/>
                  <a:pt x="2825" y="2853"/>
                  <a:pt x="2818" y="2842"/>
                </a:cubicBezTo>
                <a:cubicBezTo>
                  <a:pt x="2791" y="2798"/>
                  <a:pt x="2757" y="2761"/>
                  <a:pt x="2719" y="2733"/>
                </a:cubicBezTo>
                <a:cubicBezTo>
                  <a:pt x="2656" y="2685"/>
                  <a:pt x="2608" y="2666"/>
                  <a:pt x="2547" y="2664"/>
                </a:cubicBezTo>
                <a:cubicBezTo>
                  <a:pt x="2495" y="2662"/>
                  <a:pt x="2473" y="2666"/>
                  <a:pt x="2400" y="2688"/>
                </a:cubicBezTo>
                <a:cubicBezTo>
                  <a:pt x="2363" y="2699"/>
                  <a:pt x="2324" y="2710"/>
                  <a:pt x="2313" y="2713"/>
                </a:cubicBezTo>
                <a:cubicBezTo>
                  <a:pt x="2161" y="2749"/>
                  <a:pt x="2159" y="2749"/>
                  <a:pt x="2102" y="2785"/>
                </a:cubicBezTo>
                <a:cubicBezTo>
                  <a:pt x="2065" y="2809"/>
                  <a:pt x="2059" y="2813"/>
                  <a:pt x="2053" y="2819"/>
                </a:cubicBezTo>
                <a:cubicBezTo>
                  <a:pt x="2050" y="2822"/>
                  <a:pt x="2041" y="2829"/>
                  <a:pt x="2034" y="2835"/>
                </a:cubicBezTo>
                <a:cubicBezTo>
                  <a:pt x="2017" y="2848"/>
                  <a:pt x="1940" y="2935"/>
                  <a:pt x="1919" y="2964"/>
                </a:cubicBezTo>
                <a:cubicBezTo>
                  <a:pt x="1910" y="2976"/>
                  <a:pt x="1902" y="2988"/>
                  <a:pt x="1900" y="2991"/>
                </a:cubicBezTo>
                <a:cubicBezTo>
                  <a:pt x="1897" y="2994"/>
                  <a:pt x="1892" y="3002"/>
                  <a:pt x="1887" y="3008"/>
                </a:cubicBezTo>
                <a:cubicBezTo>
                  <a:pt x="1883" y="3015"/>
                  <a:pt x="1878" y="3021"/>
                  <a:pt x="1876" y="3023"/>
                </a:cubicBezTo>
                <a:cubicBezTo>
                  <a:pt x="1870" y="3031"/>
                  <a:pt x="1839" y="3078"/>
                  <a:pt x="1835" y="3087"/>
                </a:cubicBezTo>
                <a:cubicBezTo>
                  <a:pt x="1833" y="3092"/>
                  <a:pt x="1827" y="3101"/>
                  <a:pt x="1822" y="3108"/>
                </a:cubicBezTo>
                <a:cubicBezTo>
                  <a:pt x="1818" y="3115"/>
                  <a:pt x="1812" y="3124"/>
                  <a:pt x="1810" y="3128"/>
                </a:cubicBezTo>
                <a:cubicBezTo>
                  <a:pt x="1807" y="3132"/>
                  <a:pt x="1803" y="3138"/>
                  <a:pt x="1802" y="3140"/>
                </a:cubicBezTo>
                <a:cubicBezTo>
                  <a:pt x="1799" y="3143"/>
                  <a:pt x="1793" y="3153"/>
                  <a:pt x="1786" y="3162"/>
                </a:cubicBezTo>
                <a:cubicBezTo>
                  <a:pt x="1780" y="3172"/>
                  <a:pt x="1773" y="3182"/>
                  <a:pt x="1770" y="3186"/>
                </a:cubicBezTo>
                <a:cubicBezTo>
                  <a:pt x="1748" y="3216"/>
                  <a:pt x="1726" y="3249"/>
                  <a:pt x="1714" y="3270"/>
                </a:cubicBezTo>
                <a:cubicBezTo>
                  <a:pt x="1688" y="3316"/>
                  <a:pt x="1687" y="3319"/>
                  <a:pt x="1649" y="3401"/>
                </a:cubicBezTo>
                <a:cubicBezTo>
                  <a:pt x="1634" y="3435"/>
                  <a:pt x="1622" y="3475"/>
                  <a:pt x="1619" y="3500"/>
                </a:cubicBezTo>
                <a:cubicBezTo>
                  <a:pt x="1618" y="3508"/>
                  <a:pt x="1617" y="3515"/>
                  <a:pt x="1617" y="3517"/>
                </a:cubicBezTo>
                <a:cubicBezTo>
                  <a:pt x="1617" y="3517"/>
                  <a:pt x="1617" y="3519"/>
                  <a:pt x="1617" y="3520"/>
                </a:cubicBezTo>
                <a:cubicBezTo>
                  <a:pt x="1616" y="3519"/>
                  <a:pt x="1616" y="3517"/>
                  <a:pt x="1616" y="3516"/>
                </a:cubicBezTo>
                <a:cubicBezTo>
                  <a:pt x="1613" y="3505"/>
                  <a:pt x="1596" y="3454"/>
                  <a:pt x="1587" y="3430"/>
                </a:cubicBezTo>
                <a:cubicBezTo>
                  <a:pt x="1580" y="3412"/>
                  <a:pt x="1573" y="3389"/>
                  <a:pt x="1565" y="3359"/>
                </a:cubicBezTo>
                <a:cubicBezTo>
                  <a:pt x="1559" y="3335"/>
                  <a:pt x="1547" y="3252"/>
                  <a:pt x="1545" y="3218"/>
                </a:cubicBezTo>
                <a:lnTo>
                  <a:pt x="1543" y="3188"/>
                </a:lnTo>
                <a:lnTo>
                  <a:pt x="1557" y="3159"/>
                </a:lnTo>
                <a:cubicBezTo>
                  <a:pt x="1580" y="3110"/>
                  <a:pt x="1582" y="3107"/>
                  <a:pt x="1608" y="3064"/>
                </a:cubicBezTo>
                <a:cubicBezTo>
                  <a:pt x="1644" y="3004"/>
                  <a:pt x="1683" y="2946"/>
                  <a:pt x="1699" y="2929"/>
                </a:cubicBezTo>
                <a:cubicBezTo>
                  <a:pt x="1703" y="2925"/>
                  <a:pt x="1715" y="2916"/>
                  <a:pt x="1725" y="2911"/>
                </a:cubicBezTo>
                <a:cubicBezTo>
                  <a:pt x="1759" y="2891"/>
                  <a:pt x="1775" y="2863"/>
                  <a:pt x="1764" y="2840"/>
                </a:cubicBezTo>
                <a:cubicBezTo>
                  <a:pt x="1757" y="2826"/>
                  <a:pt x="1747" y="2822"/>
                  <a:pt x="1732" y="2826"/>
                </a:cubicBezTo>
                <a:cubicBezTo>
                  <a:pt x="1714" y="2831"/>
                  <a:pt x="1702" y="2847"/>
                  <a:pt x="1689" y="2885"/>
                </a:cubicBezTo>
                <a:cubicBezTo>
                  <a:pt x="1681" y="2909"/>
                  <a:pt x="1674" y="2922"/>
                  <a:pt x="1660" y="2941"/>
                </a:cubicBezTo>
                <a:cubicBezTo>
                  <a:pt x="1625" y="2988"/>
                  <a:pt x="1570" y="3076"/>
                  <a:pt x="1553" y="3113"/>
                </a:cubicBezTo>
                <a:cubicBezTo>
                  <a:pt x="1550" y="3120"/>
                  <a:pt x="1544" y="3131"/>
                  <a:pt x="1541" y="3137"/>
                </a:cubicBezTo>
                <a:lnTo>
                  <a:pt x="1540" y="3139"/>
                </a:lnTo>
                <a:lnTo>
                  <a:pt x="1539" y="3123"/>
                </a:lnTo>
                <a:cubicBezTo>
                  <a:pt x="1537" y="3107"/>
                  <a:pt x="1536" y="3091"/>
                  <a:pt x="1535" y="3087"/>
                </a:cubicBezTo>
                <a:cubicBezTo>
                  <a:pt x="1535" y="3083"/>
                  <a:pt x="1532" y="3050"/>
                  <a:pt x="1528" y="3015"/>
                </a:cubicBezTo>
                <a:cubicBezTo>
                  <a:pt x="1525" y="2980"/>
                  <a:pt x="1521" y="2945"/>
                  <a:pt x="1519" y="2938"/>
                </a:cubicBezTo>
                <a:cubicBezTo>
                  <a:pt x="1517" y="2931"/>
                  <a:pt x="1516" y="2922"/>
                  <a:pt x="1516" y="2917"/>
                </a:cubicBezTo>
                <a:cubicBezTo>
                  <a:pt x="1516" y="2912"/>
                  <a:pt x="1517" y="2895"/>
                  <a:pt x="1517" y="2882"/>
                </a:cubicBezTo>
                <a:cubicBezTo>
                  <a:pt x="1517" y="2868"/>
                  <a:pt x="1518" y="2847"/>
                  <a:pt x="1519" y="2835"/>
                </a:cubicBezTo>
                <a:cubicBezTo>
                  <a:pt x="1520" y="2824"/>
                  <a:pt x="1520" y="2806"/>
                  <a:pt x="1521" y="2798"/>
                </a:cubicBezTo>
                <a:cubicBezTo>
                  <a:pt x="1521" y="2789"/>
                  <a:pt x="1522" y="2768"/>
                  <a:pt x="1524" y="2753"/>
                </a:cubicBezTo>
                <a:cubicBezTo>
                  <a:pt x="1528" y="2706"/>
                  <a:pt x="1529" y="2697"/>
                  <a:pt x="1529" y="2691"/>
                </a:cubicBezTo>
                <a:cubicBezTo>
                  <a:pt x="1529" y="2688"/>
                  <a:pt x="1530" y="2683"/>
                  <a:pt x="1531" y="2681"/>
                </a:cubicBezTo>
                <a:cubicBezTo>
                  <a:pt x="1532" y="2678"/>
                  <a:pt x="1533" y="2670"/>
                  <a:pt x="1533" y="2664"/>
                </a:cubicBezTo>
                <a:cubicBezTo>
                  <a:pt x="1535" y="2634"/>
                  <a:pt x="1539" y="2617"/>
                  <a:pt x="1540" y="2614"/>
                </a:cubicBezTo>
                <a:cubicBezTo>
                  <a:pt x="1542" y="2611"/>
                  <a:pt x="1544" y="2602"/>
                  <a:pt x="1545" y="2597"/>
                </a:cubicBezTo>
                <a:cubicBezTo>
                  <a:pt x="1546" y="2582"/>
                  <a:pt x="1562" y="2531"/>
                  <a:pt x="1570" y="2515"/>
                </a:cubicBezTo>
                <a:cubicBezTo>
                  <a:pt x="1580" y="2494"/>
                  <a:pt x="1584" y="2486"/>
                  <a:pt x="1602" y="2460"/>
                </a:cubicBezTo>
                <a:cubicBezTo>
                  <a:pt x="1641" y="2404"/>
                  <a:pt x="1682" y="2367"/>
                  <a:pt x="1783" y="2299"/>
                </a:cubicBezTo>
                <a:cubicBezTo>
                  <a:pt x="1819" y="2274"/>
                  <a:pt x="1849" y="2251"/>
                  <a:pt x="1858" y="2242"/>
                </a:cubicBezTo>
                <a:cubicBezTo>
                  <a:pt x="1860" y="2240"/>
                  <a:pt x="1867" y="2232"/>
                  <a:pt x="1873" y="2225"/>
                </a:cubicBezTo>
                <a:cubicBezTo>
                  <a:pt x="1889" y="2209"/>
                  <a:pt x="1898" y="2197"/>
                  <a:pt x="1919" y="2168"/>
                </a:cubicBezTo>
                <a:cubicBezTo>
                  <a:pt x="1927" y="2157"/>
                  <a:pt x="1942" y="2132"/>
                  <a:pt x="1953" y="2115"/>
                </a:cubicBezTo>
                <a:cubicBezTo>
                  <a:pt x="1975" y="2079"/>
                  <a:pt x="1976" y="2075"/>
                  <a:pt x="1976" y="2073"/>
                </a:cubicBezTo>
                <a:cubicBezTo>
                  <a:pt x="1976" y="2073"/>
                  <a:pt x="1977" y="2071"/>
                  <a:pt x="1978" y="2070"/>
                </a:cubicBezTo>
                <a:cubicBezTo>
                  <a:pt x="1980" y="2067"/>
                  <a:pt x="1993" y="2045"/>
                  <a:pt x="2005" y="2025"/>
                </a:cubicBezTo>
                <a:cubicBezTo>
                  <a:pt x="2018" y="2003"/>
                  <a:pt x="2035" y="1974"/>
                  <a:pt x="2042" y="1961"/>
                </a:cubicBezTo>
                <a:cubicBezTo>
                  <a:pt x="2061" y="1929"/>
                  <a:pt x="2065" y="1917"/>
                  <a:pt x="2072" y="1870"/>
                </a:cubicBezTo>
                <a:cubicBezTo>
                  <a:pt x="2077" y="1829"/>
                  <a:pt x="2086" y="1791"/>
                  <a:pt x="2102" y="1738"/>
                </a:cubicBezTo>
                <a:cubicBezTo>
                  <a:pt x="2107" y="1724"/>
                  <a:pt x="2112" y="1705"/>
                  <a:pt x="2114" y="1695"/>
                </a:cubicBezTo>
                <a:cubicBezTo>
                  <a:pt x="2115" y="1686"/>
                  <a:pt x="2120" y="1667"/>
                  <a:pt x="2125" y="1652"/>
                </a:cubicBezTo>
                <a:cubicBezTo>
                  <a:pt x="2133" y="1624"/>
                  <a:pt x="2139" y="1617"/>
                  <a:pt x="2165" y="1610"/>
                </a:cubicBezTo>
                <a:cubicBezTo>
                  <a:pt x="2178" y="1607"/>
                  <a:pt x="2180" y="1607"/>
                  <a:pt x="2199" y="1614"/>
                </a:cubicBezTo>
                <a:cubicBezTo>
                  <a:pt x="2211" y="1619"/>
                  <a:pt x="2220" y="1624"/>
                  <a:pt x="2222" y="1626"/>
                </a:cubicBezTo>
                <a:cubicBezTo>
                  <a:pt x="2224" y="1628"/>
                  <a:pt x="2228" y="1631"/>
                  <a:pt x="2231" y="1631"/>
                </a:cubicBezTo>
                <a:cubicBezTo>
                  <a:pt x="2233" y="1632"/>
                  <a:pt x="2238" y="1637"/>
                  <a:pt x="2245" y="1645"/>
                </a:cubicBezTo>
                <a:cubicBezTo>
                  <a:pt x="2259" y="1665"/>
                  <a:pt x="2265" y="1665"/>
                  <a:pt x="2267" y="1665"/>
                </a:cubicBezTo>
                <a:cubicBezTo>
                  <a:pt x="2269" y="1665"/>
                  <a:pt x="2271" y="1664"/>
                  <a:pt x="2272" y="1663"/>
                </a:cubicBezTo>
                <a:cubicBezTo>
                  <a:pt x="2277" y="1658"/>
                  <a:pt x="2281" y="1622"/>
                  <a:pt x="2280" y="1609"/>
                </a:cubicBezTo>
                <a:cubicBezTo>
                  <a:pt x="2279" y="1585"/>
                  <a:pt x="2266" y="1553"/>
                  <a:pt x="2252" y="1541"/>
                </a:cubicBezTo>
                <a:cubicBezTo>
                  <a:pt x="2236" y="1527"/>
                  <a:pt x="2217" y="1525"/>
                  <a:pt x="2160" y="1528"/>
                </a:cubicBezTo>
                <a:cubicBezTo>
                  <a:pt x="2067" y="1534"/>
                  <a:pt x="2052" y="1540"/>
                  <a:pt x="1972" y="1597"/>
                </a:cubicBezTo>
                <a:cubicBezTo>
                  <a:pt x="1966" y="1601"/>
                  <a:pt x="1951" y="1611"/>
                  <a:pt x="1937" y="1620"/>
                </a:cubicBezTo>
                <a:cubicBezTo>
                  <a:pt x="1909" y="1638"/>
                  <a:pt x="1893" y="1652"/>
                  <a:pt x="1860" y="1689"/>
                </a:cubicBezTo>
                <a:cubicBezTo>
                  <a:pt x="1824" y="1732"/>
                  <a:pt x="1803" y="1770"/>
                  <a:pt x="1784" y="1830"/>
                </a:cubicBezTo>
                <a:cubicBezTo>
                  <a:pt x="1780" y="1844"/>
                  <a:pt x="1775" y="1859"/>
                  <a:pt x="1774" y="1862"/>
                </a:cubicBezTo>
                <a:cubicBezTo>
                  <a:pt x="1772" y="1865"/>
                  <a:pt x="1768" y="1882"/>
                  <a:pt x="1763" y="1899"/>
                </a:cubicBezTo>
                <a:cubicBezTo>
                  <a:pt x="1758" y="1916"/>
                  <a:pt x="1751" y="1940"/>
                  <a:pt x="1746" y="1952"/>
                </a:cubicBezTo>
                <a:cubicBezTo>
                  <a:pt x="1733" y="1991"/>
                  <a:pt x="1722" y="2058"/>
                  <a:pt x="1721" y="2111"/>
                </a:cubicBezTo>
                <a:cubicBezTo>
                  <a:pt x="1720" y="2156"/>
                  <a:pt x="1719" y="2169"/>
                  <a:pt x="1714" y="2191"/>
                </a:cubicBezTo>
                <a:cubicBezTo>
                  <a:pt x="1707" y="2221"/>
                  <a:pt x="1705" y="2227"/>
                  <a:pt x="1689" y="2256"/>
                </a:cubicBezTo>
                <a:cubicBezTo>
                  <a:pt x="1681" y="2270"/>
                  <a:pt x="1667" y="2297"/>
                  <a:pt x="1657" y="2317"/>
                </a:cubicBezTo>
                <a:cubicBezTo>
                  <a:pt x="1647" y="2336"/>
                  <a:pt x="1636" y="2358"/>
                  <a:pt x="1631" y="2366"/>
                </a:cubicBezTo>
                <a:cubicBezTo>
                  <a:pt x="1626" y="2374"/>
                  <a:pt x="1615" y="2394"/>
                  <a:pt x="1605" y="2411"/>
                </a:cubicBezTo>
                <a:cubicBezTo>
                  <a:pt x="1595" y="2428"/>
                  <a:pt x="1582" y="2448"/>
                  <a:pt x="1577" y="2455"/>
                </a:cubicBezTo>
                <a:cubicBezTo>
                  <a:pt x="1567" y="2471"/>
                  <a:pt x="1552" y="2497"/>
                  <a:pt x="1547" y="2511"/>
                </a:cubicBezTo>
                <a:cubicBezTo>
                  <a:pt x="1550" y="2479"/>
                  <a:pt x="1544" y="2361"/>
                  <a:pt x="1539" y="2334"/>
                </a:cubicBezTo>
                <a:cubicBezTo>
                  <a:pt x="1537" y="2324"/>
                  <a:pt x="1534" y="2306"/>
                  <a:pt x="1532" y="2296"/>
                </a:cubicBezTo>
                <a:cubicBezTo>
                  <a:pt x="1531" y="2285"/>
                  <a:pt x="1529" y="2272"/>
                  <a:pt x="1528" y="2266"/>
                </a:cubicBezTo>
                <a:cubicBezTo>
                  <a:pt x="1526" y="2260"/>
                  <a:pt x="1524" y="2249"/>
                  <a:pt x="1523" y="2241"/>
                </a:cubicBezTo>
                <a:cubicBezTo>
                  <a:pt x="1522" y="2233"/>
                  <a:pt x="1519" y="2219"/>
                  <a:pt x="1518" y="2211"/>
                </a:cubicBezTo>
                <a:cubicBezTo>
                  <a:pt x="1514" y="2188"/>
                  <a:pt x="1500" y="2130"/>
                  <a:pt x="1494" y="2112"/>
                </a:cubicBezTo>
                <a:cubicBezTo>
                  <a:pt x="1486" y="2084"/>
                  <a:pt x="1476" y="2044"/>
                  <a:pt x="1475" y="2031"/>
                </a:cubicBezTo>
                <a:cubicBezTo>
                  <a:pt x="1472" y="1982"/>
                  <a:pt x="1479" y="1950"/>
                  <a:pt x="1502" y="1899"/>
                </a:cubicBezTo>
                <a:cubicBezTo>
                  <a:pt x="1516" y="1870"/>
                  <a:pt x="1520" y="1853"/>
                  <a:pt x="1522" y="1827"/>
                </a:cubicBezTo>
                <a:cubicBezTo>
                  <a:pt x="1526" y="1753"/>
                  <a:pt x="1557" y="1664"/>
                  <a:pt x="1607" y="1578"/>
                </a:cubicBezTo>
                <a:cubicBezTo>
                  <a:pt x="1612" y="1570"/>
                  <a:pt x="1621" y="1554"/>
                  <a:pt x="1621" y="1551"/>
                </a:cubicBezTo>
                <a:lnTo>
                  <a:pt x="1621" y="1550"/>
                </a:lnTo>
                <a:cubicBezTo>
                  <a:pt x="1629" y="1547"/>
                  <a:pt x="1657" y="1484"/>
                  <a:pt x="1664" y="1461"/>
                </a:cubicBezTo>
                <a:cubicBezTo>
                  <a:pt x="1677" y="1420"/>
                  <a:pt x="1692" y="1341"/>
                  <a:pt x="1693" y="1303"/>
                </a:cubicBezTo>
                <a:cubicBezTo>
                  <a:pt x="1693" y="1284"/>
                  <a:pt x="1693" y="1239"/>
                  <a:pt x="1691" y="1202"/>
                </a:cubicBezTo>
                <a:cubicBezTo>
                  <a:pt x="1685" y="1052"/>
                  <a:pt x="1685" y="1047"/>
                  <a:pt x="1691" y="1006"/>
                </a:cubicBezTo>
                <a:cubicBezTo>
                  <a:pt x="1698" y="954"/>
                  <a:pt x="1712" y="898"/>
                  <a:pt x="1756" y="745"/>
                </a:cubicBezTo>
                <a:cubicBezTo>
                  <a:pt x="1789" y="632"/>
                  <a:pt x="1794" y="585"/>
                  <a:pt x="1788" y="478"/>
                </a:cubicBezTo>
                <a:cubicBezTo>
                  <a:pt x="1784" y="414"/>
                  <a:pt x="1778" y="351"/>
                  <a:pt x="1773" y="326"/>
                </a:cubicBezTo>
                <a:cubicBezTo>
                  <a:pt x="1772" y="321"/>
                  <a:pt x="1769" y="301"/>
                  <a:pt x="1765" y="282"/>
                </a:cubicBezTo>
                <a:cubicBezTo>
                  <a:pt x="1763" y="264"/>
                  <a:pt x="1759" y="244"/>
                  <a:pt x="1759" y="241"/>
                </a:cubicBezTo>
                <a:cubicBezTo>
                  <a:pt x="1758" y="238"/>
                  <a:pt x="1756" y="227"/>
                  <a:pt x="1754" y="216"/>
                </a:cubicBezTo>
                <a:cubicBezTo>
                  <a:pt x="1753" y="208"/>
                  <a:pt x="1751" y="195"/>
                  <a:pt x="1749" y="193"/>
                </a:cubicBezTo>
                <a:cubicBezTo>
                  <a:pt x="1750" y="193"/>
                  <a:pt x="1750" y="193"/>
                  <a:pt x="1750" y="193"/>
                </a:cubicBezTo>
                <a:cubicBezTo>
                  <a:pt x="1749" y="192"/>
                  <a:pt x="1747" y="182"/>
                  <a:pt x="1745" y="167"/>
                </a:cubicBezTo>
                <a:cubicBezTo>
                  <a:pt x="1744" y="155"/>
                  <a:pt x="1741" y="140"/>
                  <a:pt x="1740" y="137"/>
                </a:cubicBezTo>
                <a:cubicBezTo>
                  <a:pt x="1739" y="134"/>
                  <a:pt x="1732" y="92"/>
                  <a:pt x="1726" y="44"/>
                </a:cubicBezTo>
                <a:cubicBezTo>
                  <a:pt x="1720" y="7"/>
                  <a:pt x="1717" y="2"/>
                  <a:pt x="1714" y="0"/>
                </a:cubicBezTo>
                <a:cubicBezTo>
                  <a:pt x="1713" y="0"/>
                  <a:pt x="1712" y="0"/>
                  <a:pt x="1711" y="0"/>
                </a:cubicBezTo>
                <a:cubicBezTo>
                  <a:pt x="1708" y="2"/>
                  <a:pt x="1702" y="14"/>
                  <a:pt x="1695" y="37"/>
                </a:cubicBezTo>
                <a:cubicBezTo>
                  <a:pt x="1689" y="57"/>
                  <a:pt x="1682" y="86"/>
                  <a:pt x="1680" y="101"/>
                </a:cubicBezTo>
                <a:cubicBezTo>
                  <a:pt x="1679" y="116"/>
                  <a:pt x="1676" y="135"/>
                  <a:pt x="1674" y="143"/>
                </a:cubicBezTo>
                <a:cubicBezTo>
                  <a:pt x="1672" y="151"/>
                  <a:pt x="1670" y="161"/>
                  <a:pt x="1669" y="164"/>
                </a:cubicBezTo>
                <a:cubicBezTo>
                  <a:pt x="1669" y="168"/>
                  <a:pt x="1664" y="190"/>
                  <a:pt x="1659" y="213"/>
                </a:cubicBezTo>
                <a:cubicBezTo>
                  <a:pt x="1643" y="285"/>
                  <a:pt x="1642" y="289"/>
                  <a:pt x="1594" y="396"/>
                </a:cubicBezTo>
                <a:cubicBezTo>
                  <a:pt x="1576" y="435"/>
                  <a:pt x="1554" y="483"/>
                  <a:pt x="1549" y="493"/>
                </a:cubicBezTo>
                <a:cubicBezTo>
                  <a:pt x="1547" y="496"/>
                  <a:pt x="1544" y="502"/>
                  <a:pt x="1541" y="508"/>
                </a:cubicBezTo>
                <a:cubicBezTo>
                  <a:pt x="1538" y="514"/>
                  <a:pt x="1518" y="550"/>
                  <a:pt x="1495" y="588"/>
                </a:cubicBezTo>
                <a:cubicBezTo>
                  <a:pt x="1473" y="627"/>
                  <a:pt x="1448" y="671"/>
                  <a:pt x="1441" y="686"/>
                </a:cubicBezTo>
                <a:cubicBezTo>
                  <a:pt x="1433" y="702"/>
                  <a:pt x="1417" y="733"/>
                  <a:pt x="1405" y="756"/>
                </a:cubicBezTo>
                <a:cubicBezTo>
                  <a:pt x="1394" y="778"/>
                  <a:pt x="1381" y="805"/>
                  <a:pt x="1376" y="813"/>
                </a:cubicBezTo>
                <a:cubicBezTo>
                  <a:pt x="1372" y="822"/>
                  <a:pt x="1366" y="833"/>
                  <a:pt x="1364" y="838"/>
                </a:cubicBezTo>
                <a:cubicBezTo>
                  <a:pt x="1350" y="864"/>
                  <a:pt x="1319" y="941"/>
                  <a:pt x="1311" y="966"/>
                </a:cubicBezTo>
                <a:cubicBezTo>
                  <a:pt x="1294" y="1023"/>
                  <a:pt x="1289" y="1056"/>
                  <a:pt x="1289" y="1107"/>
                </a:cubicBezTo>
                <a:cubicBezTo>
                  <a:pt x="1289" y="1156"/>
                  <a:pt x="1295" y="1250"/>
                  <a:pt x="1300" y="1272"/>
                </a:cubicBezTo>
                <a:cubicBezTo>
                  <a:pt x="1303" y="1284"/>
                  <a:pt x="1306" y="1298"/>
                  <a:pt x="1307" y="1305"/>
                </a:cubicBezTo>
                <a:cubicBezTo>
                  <a:pt x="1308" y="1311"/>
                  <a:pt x="1310" y="1319"/>
                  <a:pt x="1311" y="1322"/>
                </a:cubicBezTo>
                <a:cubicBezTo>
                  <a:pt x="1312" y="1324"/>
                  <a:pt x="1314" y="1329"/>
                  <a:pt x="1315" y="1333"/>
                </a:cubicBezTo>
                <a:cubicBezTo>
                  <a:pt x="1317" y="1343"/>
                  <a:pt x="1334" y="1386"/>
                  <a:pt x="1338" y="1394"/>
                </a:cubicBezTo>
                <a:cubicBezTo>
                  <a:pt x="1339" y="1396"/>
                  <a:pt x="1344" y="1408"/>
                  <a:pt x="1349" y="1421"/>
                </a:cubicBezTo>
                <a:cubicBezTo>
                  <a:pt x="1353" y="1433"/>
                  <a:pt x="1360" y="1454"/>
                  <a:pt x="1365" y="1465"/>
                </a:cubicBezTo>
                <a:cubicBezTo>
                  <a:pt x="1393" y="1541"/>
                  <a:pt x="1401" y="1566"/>
                  <a:pt x="1402" y="1592"/>
                </a:cubicBezTo>
                <a:cubicBezTo>
                  <a:pt x="1403" y="1624"/>
                  <a:pt x="1403" y="1677"/>
                  <a:pt x="1402" y="1682"/>
                </a:cubicBezTo>
                <a:cubicBezTo>
                  <a:pt x="1399" y="1692"/>
                  <a:pt x="1410" y="1846"/>
                  <a:pt x="1415" y="1879"/>
                </a:cubicBezTo>
                <a:cubicBezTo>
                  <a:pt x="1421" y="1916"/>
                  <a:pt x="1436" y="1996"/>
                  <a:pt x="1440" y="2003"/>
                </a:cubicBezTo>
                <a:cubicBezTo>
                  <a:pt x="1441" y="2005"/>
                  <a:pt x="1441" y="2008"/>
                  <a:pt x="1441" y="2008"/>
                </a:cubicBezTo>
                <a:cubicBezTo>
                  <a:pt x="1441" y="2011"/>
                  <a:pt x="1446" y="2027"/>
                  <a:pt x="1448" y="2036"/>
                </a:cubicBezTo>
                <a:cubicBezTo>
                  <a:pt x="1452" y="2049"/>
                  <a:pt x="1457" y="2065"/>
                  <a:pt x="1458" y="2071"/>
                </a:cubicBezTo>
                <a:cubicBezTo>
                  <a:pt x="1461" y="2087"/>
                  <a:pt x="1471" y="2124"/>
                  <a:pt x="1479" y="2152"/>
                </a:cubicBezTo>
                <a:cubicBezTo>
                  <a:pt x="1487" y="2177"/>
                  <a:pt x="1494" y="2210"/>
                  <a:pt x="1504" y="2274"/>
                </a:cubicBezTo>
                <a:cubicBezTo>
                  <a:pt x="1505" y="2285"/>
                  <a:pt x="1508" y="2302"/>
                  <a:pt x="1511" y="2311"/>
                </a:cubicBezTo>
                <a:cubicBezTo>
                  <a:pt x="1516" y="2335"/>
                  <a:pt x="1526" y="2466"/>
                  <a:pt x="1524" y="2495"/>
                </a:cubicBezTo>
                <a:cubicBezTo>
                  <a:pt x="1521" y="2562"/>
                  <a:pt x="1518" y="2599"/>
                  <a:pt x="1516" y="2608"/>
                </a:cubicBezTo>
                <a:cubicBezTo>
                  <a:pt x="1515" y="2614"/>
                  <a:pt x="1514" y="2624"/>
                  <a:pt x="1513" y="2629"/>
                </a:cubicBezTo>
                <a:cubicBezTo>
                  <a:pt x="1513" y="2635"/>
                  <a:pt x="1511" y="2647"/>
                  <a:pt x="1510" y="2656"/>
                </a:cubicBezTo>
                <a:cubicBezTo>
                  <a:pt x="1502" y="2720"/>
                  <a:pt x="1500" y="2745"/>
                  <a:pt x="1498" y="2783"/>
                </a:cubicBezTo>
                <a:cubicBezTo>
                  <a:pt x="1497" y="2813"/>
                  <a:pt x="1496" y="2841"/>
                  <a:pt x="1495" y="2854"/>
                </a:cubicBezTo>
                <a:cubicBezTo>
                  <a:pt x="1491" y="2848"/>
                  <a:pt x="1484" y="2838"/>
                  <a:pt x="1476" y="2824"/>
                </a:cubicBezTo>
                <a:cubicBezTo>
                  <a:pt x="1438" y="2760"/>
                  <a:pt x="1401" y="2715"/>
                  <a:pt x="1317" y="2632"/>
                </a:cubicBezTo>
                <a:cubicBezTo>
                  <a:pt x="1307" y="2622"/>
                  <a:pt x="1294" y="2609"/>
                  <a:pt x="1288" y="2602"/>
                </a:cubicBezTo>
                <a:cubicBezTo>
                  <a:pt x="1276" y="2589"/>
                  <a:pt x="1235" y="2559"/>
                  <a:pt x="1204" y="2538"/>
                </a:cubicBezTo>
                <a:cubicBezTo>
                  <a:pt x="1183" y="2524"/>
                  <a:pt x="1135" y="2491"/>
                  <a:pt x="1126" y="2491"/>
                </a:cubicBezTo>
                <a:lnTo>
                  <a:pt x="1126" y="2491"/>
                </a:lnTo>
                <a:cubicBezTo>
                  <a:pt x="1126" y="2488"/>
                  <a:pt x="1120" y="2484"/>
                  <a:pt x="1067" y="2462"/>
                </a:cubicBezTo>
                <a:cubicBezTo>
                  <a:pt x="1031" y="2448"/>
                  <a:pt x="996" y="2435"/>
                  <a:pt x="977" y="2429"/>
                </a:cubicBezTo>
                <a:cubicBezTo>
                  <a:pt x="934" y="2416"/>
                  <a:pt x="905" y="2410"/>
                  <a:pt x="856" y="2404"/>
                </a:cubicBezTo>
                <a:cubicBezTo>
                  <a:pt x="812" y="2398"/>
                  <a:pt x="700" y="2405"/>
                  <a:pt x="652" y="2417"/>
                </a:cubicBezTo>
                <a:cubicBezTo>
                  <a:pt x="569" y="2437"/>
                  <a:pt x="518" y="2468"/>
                  <a:pt x="476" y="2522"/>
                </a:cubicBezTo>
                <a:cubicBezTo>
                  <a:pt x="451" y="2554"/>
                  <a:pt x="405" y="2605"/>
                  <a:pt x="384" y="2625"/>
                </a:cubicBezTo>
                <a:cubicBezTo>
                  <a:pt x="375" y="2634"/>
                  <a:pt x="348" y="2662"/>
                  <a:pt x="325" y="2687"/>
                </a:cubicBezTo>
                <a:cubicBezTo>
                  <a:pt x="301" y="2713"/>
                  <a:pt x="268" y="2748"/>
                  <a:pt x="250" y="2767"/>
                </a:cubicBezTo>
                <a:cubicBezTo>
                  <a:pt x="188" y="2831"/>
                  <a:pt x="147" y="2885"/>
                  <a:pt x="122" y="2936"/>
                </a:cubicBezTo>
                <a:cubicBezTo>
                  <a:pt x="88" y="3003"/>
                  <a:pt x="72" y="3059"/>
                  <a:pt x="68" y="3117"/>
                </a:cubicBezTo>
                <a:cubicBezTo>
                  <a:pt x="67" y="3129"/>
                  <a:pt x="62" y="3192"/>
                  <a:pt x="58" y="3242"/>
                </a:cubicBezTo>
                <a:cubicBezTo>
                  <a:pt x="55" y="3276"/>
                  <a:pt x="58" y="3311"/>
                  <a:pt x="67" y="3337"/>
                </a:cubicBezTo>
                <a:cubicBezTo>
                  <a:pt x="77" y="3368"/>
                  <a:pt x="87" y="3394"/>
                  <a:pt x="96" y="3409"/>
                </a:cubicBezTo>
                <a:cubicBezTo>
                  <a:pt x="100" y="3415"/>
                  <a:pt x="108" y="3430"/>
                  <a:pt x="115" y="3441"/>
                </a:cubicBezTo>
                <a:cubicBezTo>
                  <a:pt x="122" y="3453"/>
                  <a:pt x="138" y="3482"/>
                  <a:pt x="152" y="3505"/>
                </a:cubicBezTo>
                <a:cubicBezTo>
                  <a:pt x="165" y="3528"/>
                  <a:pt x="183" y="3562"/>
                  <a:pt x="192" y="3582"/>
                </a:cubicBezTo>
                <a:cubicBezTo>
                  <a:pt x="209" y="3618"/>
                  <a:pt x="210" y="3620"/>
                  <a:pt x="226" y="3647"/>
                </a:cubicBezTo>
                <a:cubicBezTo>
                  <a:pt x="245" y="3678"/>
                  <a:pt x="247" y="3681"/>
                  <a:pt x="251" y="3685"/>
                </a:cubicBezTo>
                <a:cubicBezTo>
                  <a:pt x="253" y="3686"/>
                  <a:pt x="255" y="3690"/>
                  <a:pt x="256" y="3693"/>
                </a:cubicBezTo>
                <a:cubicBezTo>
                  <a:pt x="257" y="3696"/>
                  <a:pt x="260" y="3701"/>
                  <a:pt x="264" y="3701"/>
                </a:cubicBezTo>
                <a:lnTo>
                  <a:pt x="264" y="3701"/>
                </a:lnTo>
                <a:cubicBezTo>
                  <a:pt x="264" y="3706"/>
                  <a:pt x="290" y="3737"/>
                  <a:pt x="294" y="3740"/>
                </a:cubicBezTo>
                <a:cubicBezTo>
                  <a:pt x="295" y="3741"/>
                  <a:pt x="300" y="3746"/>
                  <a:pt x="306" y="3754"/>
                </a:cubicBezTo>
                <a:cubicBezTo>
                  <a:pt x="315" y="3764"/>
                  <a:pt x="340" y="3791"/>
                  <a:pt x="348" y="3791"/>
                </a:cubicBezTo>
                <a:cubicBezTo>
                  <a:pt x="350" y="3791"/>
                  <a:pt x="351" y="3790"/>
                  <a:pt x="352" y="3789"/>
                </a:cubicBezTo>
                <a:cubicBezTo>
                  <a:pt x="353" y="3788"/>
                  <a:pt x="354" y="3787"/>
                  <a:pt x="353" y="3767"/>
                </a:cubicBezTo>
                <a:cubicBezTo>
                  <a:pt x="353" y="3755"/>
                  <a:pt x="352" y="3739"/>
                  <a:pt x="351" y="3723"/>
                </a:cubicBezTo>
                <a:cubicBezTo>
                  <a:pt x="347" y="3667"/>
                  <a:pt x="346" y="3657"/>
                  <a:pt x="337" y="3628"/>
                </a:cubicBezTo>
                <a:cubicBezTo>
                  <a:pt x="332" y="3610"/>
                  <a:pt x="325" y="3588"/>
                  <a:pt x="323" y="3578"/>
                </a:cubicBezTo>
                <a:cubicBezTo>
                  <a:pt x="304" y="3499"/>
                  <a:pt x="289" y="3313"/>
                  <a:pt x="296" y="3253"/>
                </a:cubicBezTo>
                <a:cubicBezTo>
                  <a:pt x="296" y="3248"/>
                  <a:pt x="297" y="3240"/>
                  <a:pt x="298" y="3234"/>
                </a:cubicBezTo>
                <a:cubicBezTo>
                  <a:pt x="301" y="3200"/>
                  <a:pt x="303" y="3186"/>
                  <a:pt x="305" y="3176"/>
                </a:cubicBezTo>
                <a:cubicBezTo>
                  <a:pt x="310" y="3152"/>
                  <a:pt x="317" y="3124"/>
                  <a:pt x="319" y="3118"/>
                </a:cubicBezTo>
                <a:cubicBezTo>
                  <a:pt x="323" y="3107"/>
                  <a:pt x="335" y="3055"/>
                  <a:pt x="340" y="3027"/>
                </a:cubicBezTo>
                <a:cubicBezTo>
                  <a:pt x="343" y="3012"/>
                  <a:pt x="346" y="2995"/>
                  <a:pt x="347" y="2991"/>
                </a:cubicBezTo>
                <a:cubicBezTo>
                  <a:pt x="348" y="2986"/>
                  <a:pt x="351" y="2972"/>
                  <a:pt x="353" y="2962"/>
                </a:cubicBezTo>
                <a:cubicBezTo>
                  <a:pt x="362" y="2910"/>
                  <a:pt x="366" y="2898"/>
                  <a:pt x="386" y="2868"/>
                </a:cubicBezTo>
                <a:cubicBezTo>
                  <a:pt x="396" y="2852"/>
                  <a:pt x="407" y="2835"/>
                  <a:pt x="409" y="2832"/>
                </a:cubicBezTo>
                <a:cubicBezTo>
                  <a:pt x="414" y="2824"/>
                  <a:pt x="431" y="2801"/>
                  <a:pt x="447" y="2780"/>
                </a:cubicBezTo>
                <a:cubicBezTo>
                  <a:pt x="454" y="2772"/>
                  <a:pt x="461" y="2762"/>
                  <a:pt x="464" y="2758"/>
                </a:cubicBezTo>
                <a:cubicBezTo>
                  <a:pt x="467" y="2754"/>
                  <a:pt x="477" y="2744"/>
                  <a:pt x="485" y="2736"/>
                </a:cubicBezTo>
                <a:cubicBezTo>
                  <a:pt x="492" y="2731"/>
                  <a:pt x="503" y="2721"/>
                  <a:pt x="504" y="2719"/>
                </a:cubicBezTo>
                <a:cubicBezTo>
                  <a:pt x="504" y="2718"/>
                  <a:pt x="504" y="2718"/>
                  <a:pt x="505" y="2718"/>
                </a:cubicBezTo>
                <a:cubicBezTo>
                  <a:pt x="509" y="2718"/>
                  <a:pt x="518" y="2710"/>
                  <a:pt x="519" y="2710"/>
                </a:cubicBezTo>
                <a:cubicBezTo>
                  <a:pt x="527" y="2703"/>
                  <a:pt x="573" y="2675"/>
                  <a:pt x="595" y="2664"/>
                </a:cubicBezTo>
                <a:cubicBezTo>
                  <a:pt x="629" y="2647"/>
                  <a:pt x="665" y="2633"/>
                  <a:pt x="713" y="2620"/>
                </a:cubicBezTo>
                <a:cubicBezTo>
                  <a:pt x="747" y="2611"/>
                  <a:pt x="841" y="2603"/>
                  <a:pt x="863" y="2606"/>
                </a:cubicBezTo>
                <a:cubicBezTo>
                  <a:pt x="883" y="2610"/>
                  <a:pt x="908" y="2605"/>
                  <a:pt x="938" y="2593"/>
                </a:cubicBezTo>
                <a:cubicBezTo>
                  <a:pt x="975" y="2578"/>
                  <a:pt x="1043" y="2562"/>
                  <a:pt x="1079" y="2560"/>
                </a:cubicBezTo>
                <a:cubicBezTo>
                  <a:pt x="1102" y="2559"/>
                  <a:pt x="1145" y="2562"/>
                  <a:pt x="1179" y="2568"/>
                </a:cubicBezTo>
                <a:cubicBezTo>
                  <a:pt x="1193" y="2570"/>
                  <a:pt x="1217" y="2579"/>
                  <a:pt x="1227" y="2586"/>
                </a:cubicBezTo>
                <a:cubicBezTo>
                  <a:pt x="1240" y="2594"/>
                  <a:pt x="1269" y="2620"/>
                  <a:pt x="1308" y="2658"/>
                </a:cubicBezTo>
                <a:cubicBezTo>
                  <a:pt x="1402" y="2748"/>
                  <a:pt x="1459" y="2824"/>
                  <a:pt x="1482" y="2890"/>
                </a:cubicBezTo>
                <a:cubicBezTo>
                  <a:pt x="1490" y="2913"/>
                  <a:pt x="1492" y="2924"/>
                  <a:pt x="1494" y="2952"/>
                </a:cubicBezTo>
                <a:cubicBezTo>
                  <a:pt x="1497" y="2984"/>
                  <a:pt x="1501" y="3016"/>
                  <a:pt x="1505" y="3033"/>
                </a:cubicBezTo>
                <a:cubicBezTo>
                  <a:pt x="1505" y="3036"/>
                  <a:pt x="1509" y="3076"/>
                  <a:pt x="1513" y="3130"/>
                </a:cubicBezTo>
                <a:cubicBezTo>
                  <a:pt x="1520" y="3216"/>
                  <a:pt x="1523" y="3246"/>
                  <a:pt x="1529" y="3290"/>
                </a:cubicBezTo>
                <a:cubicBezTo>
                  <a:pt x="1533" y="3313"/>
                  <a:pt x="1539" y="3350"/>
                  <a:pt x="1542" y="3360"/>
                </a:cubicBezTo>
                <a:cubicBezTo>
                  <a:pt x="1543" y="3364"/>
                  <a:pt x="1546" y="3375"/>
                  <a:pt x="1548" y="3384"/>
                </a:cubicBezTo>
                <a:cubicBezTo>
                  <a:pt x="1551" y="3394"/>
                  <a:pt x="1557" y="3414"/>
                  <a:pt x="1563" y="3430"/>
                </a:cubicBezTo>
                <a:cubicBezTo>
                  <a:pt x="1576" y="3467"/>
                  <a:pt x="1592" y="3513"/>
                  <a:pt x="1597" y="3531"/>
                </a:cubicBezTo>
                <a:cubicBezTo>
                  <a:pt x="1599" y="3538"/>
                  <a:pt x="1602" y="3549"/>
                  <a:pt x="1604" y="3556"/>
                </a:cubicBezTo>
                <a:cubicBezTo>
                  <a:pt x="1606" y="3562"/>
                  <a:pt x="1608" y="3571"/>
                  <a:pt x="1609" y="3576"/>
                </a:cubicBezTo>
                <a:cubicBezTo>
                  <a:pt x="1610" y="3581"/>
                  <a:pt x="1613" y="3592"/>
                  <a:pt x="1615" y="3600"/>
                </a:cubicBezTo>
                <a:cubicBezTo>
                  <a:pt x="1624" y="3633"/>
                  <a:pt x="1631" y="3716"/>
                  <a:pt x="1630" y="3772"/>
                </a:cubicBezTo>
                <a:cubicBezTo>
                  <a:pt x="1630" y="3787"/>
                  <a:pt x="1629" y="3803"/>
                  <a:pt x="1629" y="3809"/>
                </a:cubicBezTo>
                <a:cubicBezTo>
                  <a:pt x="1628" y="3854"/>
                  <a:pt x="1613" y="3940"/>
                  <a:pt x="1592" y="4014"/>
                </a:cubicBezTo>
                <a:cubicBezTo>
                  <a:pt x="1590" y="4021"/>
                  <a:pt x="1584" y="4041"/>
                  <a:pt x="1581" y="4049"/>
                </a:cubicBezTo>
                <a:cubicBezTo>
                  <a:pt x="1580" y="4047"/>
                  <a:pt x="1580" y="4043"/>
                  <a:pt x="1579" y="4038"/>
                </a:cubicBezTo>
                <a:cubicBezTo>
                  <a:pt x="1578" y="4019"/>
                  <a:pt x="1564" y="3988"/>
                  <a:pt x="1547" y="3967"/>
                </a:cubicBezTo>
                <a:cubicBezTo>
                  <a:pt x="1542" y="3960"/>
                  <a:pt x="1523" y="3940"/>
                  <a:pt x="1503" y="3922"/>
                </a:cubicBezTo>
                <a:cubicBezTo>
                  <a:pt x="1469" y="3890"/>
                  <a:pt x="1414" y="3828"/>
                  <a:pt x="1388" y="3791"/>
                </a:cubicBezTo>
                <a:cubicBezTo>
                  <a:pt x="1354" y="3743"/>
                  <a:pt x="1310" y="3639"/>
                  <a:pt x="1299" y="3582"/>
                </a:cubicBezTo>
                <a:cubicBezTo>
                  <a:pt x="1296" y="3570"/>
                  <a:pt x="1268" y="3474"/>
                  <a:pt x="1256" y="3440"/>
                </a:cubicBezTo>
                <a:cubicBezTo>
                  <a:pt x="1239" y="3389"/>
                  <a:pt x="1202" y="3319"/>
                  <a:pt x="1174" y="3285"/>
                </a:cubicBezTo>
                <a:cubicBezTo>
                  <a:pt x="1156" y="3264"/>
                  <a:pt x="1117" y="3233"/>
                  <a:pt x="1095" y="3222"/>
                </a:cubicBezTo>
                <a:cubicBezTo>
                  <a:pt x="1081" y="3215"/>
                  <a:pt x="1076" y="3215"/>
                  <a:pt x="1050" y="3217"/>
                </a:cubicBezTo>
                <a:cubicBezTo>
                  <a:pt x="1002" y="3220"/>
                  <a:pt x="945" y="3227"/>
                  <a:pt x="930" y="3232"/>
                </a:cubicBezTo>
                <a:cubicBezTo>
                  <a:pt x="911" y="3238"/>
                  <a:pt x="850" y="3274"/>
                  <a:pt x="831" y="3290"/>
                </a:cubicBezTo>
                <a:cubicBezTo>
                  <a:pt x="814" y="3305"/>
                  <a:pt x="777" y="3347"/>
                  <a:pt x="760" y="3371"/>
                </a:cubicBezTo>
                <a:cubicBezTo>
                  <a:pt x="721" y="3426"/>
                  <a:pt x="712" y="3455"/>
                  <a:pt x="701" y="3550"/>
                </a:cubicBezTo>
                <a:cubicBezTo>
                  <a:pt x="697" y="3587"/>
                  <a:pt x="700" y="3632"/>
                  <a:pt x="707" y="3649"/>
                </a:cubicBezTo>
                <a:cubicBezTo>
                  <a:pt x="708" y="3651"/>
                  <a:pt x="709" y="3653"/>
                  <a:pt x="709" y="3654"/>
                </a:cubicBezTo>
                <a:cubicBezTo>
                  <a:pt x="709" y="3655"/>
                  <a:pt x="708" y="3657"/>
                  <a:pt x="712" y="3665"/>
                </a:cubicBezTo>
                <a:cubicBezTo>
                  <a:pt x="714" y="3669"/>
                  <a:pt x="716" y="3675"/>
                  <a:pt x="716" y="3678"/>
                </a:cubicBezTo>
                <a:cubicBezTo>
                  <a:pt x="718" y="3686"/>
                  <a:pt x="732" y="3725"/>
                  <a:pt x="754" y="3781"/>
                </a:cubicBezTo>
                <a:cubicBezTo>
                  <a:pt x="764" y="3804"/>
                  <a:pt x="774" y="3835"/>
                  <a:pt x="777" y="3849"/>
                </a:cubicBezTo>
                <a:cubicBezTo>
                  <a:pt x="781" y="3863"/>
                  <a:pt x="787" y="3885"/>
                  <a:pt x="792" y="3897"/>
                </a:cubicBezTo>
                <a:cubicBezTo>
                  <a:pt x="799" y="3914"/>
                  <a:pt x="800" y="3918"/>
                  <a:pt x="804" y="3918"/>
                </a:cubicBezTo>
                <a:cubicBezTo>
                  <a:pt x="808" y="3917"/>
                  <a:pt x="809" y="3914"/>
                  <a:pt x="810" y="3910"/>
                </a:cubicBezTo>
                <a:cubicBezTo>
                  <a:pt x="816" y="3892"/>
                  <a:pt x="823" y="3864"/>
                  <a:pt x="822" y="3857"/>
                </a:cubicBezTo>
                <a:cubicBezTo>
                  <a:pt x="821" y="3839"/>
                  <a:pt x="848" y="3745"/>
                  <a:pt x="863" y="3710"/>
                </a:cubicBezTo>
                <a:cubicBezTo>
                  <a:pt x="874" y="3686"/>
                  <a:pt x="881" y="3672"/>
                  <a:pt x="888" y="3660"/>
                </a:cubicBezTo>
                <a:cubicBezTo>
                  <a:pt x="905" y="3631"/>
                  <a:pt x="928" y="3570"/>
                  <a:pt x="936" y="3535"/>
                </a:cubicBezTo>
                <a:cubicBezTo>
                  <a:pt x="942" y="3508"/>
                  <a:pt x="941" y="3482"/>
                  <a:pt x="933" y="3447"/>
                </a:cubicBezTo>
                <a:lnTo>
                  <a:pt x="932" y="3439"/>
                </a:lnTo>
                <a:lnTo>
                  <a:pt x="936" y="3439"/>
                </a:lnTo>
                <a:cubicBezTo>
                  <a:pt x="954" y="3443"/>
                  <a:pt x="980" y="3463"/>
                  <a:pt x="1005" y="3494"/>
                </a:cubicBezTo>
                <a:cubicBezTo>
                  <a:pt x="1024" y="3518"/>
                  <a:pt x="1066" y="3588"/>
                  <a:pt x="1089" y="3636"/>
                </a:cubicBezTo>
                <a:cubicBezTo>
                  <a:pt x="1110" y="3679"/>
                  <a:pt x="1132" y="3718"/>
                  <a:pt x="1154" y="3747"/>
                </a:cubicBezTo>
                <a:cubicBezTo>
                  <a:pt x="1189" y="3794"/>
                  <a:pt x="1192" y="3798"/>
                  <a:pt x="1195" y="3799"/>
                </a:cubicBezTo>
                <a:cubicBezTo>
                  <a:pt x="1195" y="3799"/>
                  <a:pt x="1196" y="3800"/>
                  <a:pt x="1196" y="3801"/>
                </a:cubicBezTo>
                <a:cubicBezTo>
                  <a:pt x="1196" y="3804"/>
                  <a:pt x="1199" y="3809"/>
                  <a:pt x="1202" y="3812"/>
                </a:cubicBezTo>
                <a:cubicBezTo>
                  <a:pt x="1204" y="3815"/>
                  <a:pt x="1212" y="3826"/>
                  <a:pt x="1220" y="3837"/>
                </a:cubicBezTo>
                <a:cubicBezTo>
                  <a:pt x="1252" y="3884"/>
                  <a:pt x="1271" y="3896"/>
                  <a:pt x="1335" y="3909"/>
                </a:cubicBezTo>
                <a:cubicBezTo>
                  <a:pt x="1355" y="3912"/>
                  <a:pt x="1376" y="3916"/>
                  <a:pt x="1380" y="3917"/>
                </a:cubicBezTo>
                <a:cubicBezTo>
                  <a:pt x="1393" y="3920"/>
                  <a:pt x="1477" y="3949"/>
                  <a:pt x="1496" y="3957"/>
                </a:cubicBezTo>
                <a:cubicBezTo>
                  <a:pt x="1523" y="3968"/>
                  <a:pt x="1540" y="3990"/>
                  <a:pt x="1555" y="4028"/>
                </a:cubicBezTo>
                <a:cubicBezTo>
                  <a:pt x="1561" y="4046"/>
                  <a:pt x="1562" y="4053"/>
                  <a:pt x="1562" y="4082"/>
                </a:cubicBezTo>
                <a:lnTo>
                  <a:pt x="1563" y="4115"/>
                </a:lnTo>
                <a:lnTo>
                  <a:pt x="1539" y="4171"/>
                </a:lnTo>
                <a:cubicBezTo>
                  <a:pt x="1510" y="4240"/>
                  <a:pt x="1489" y="4288"/>
                  <a:pt x="1474" y="4317"/>
                </a:cubicBezTo>
                <a:cubicBezTo>
                  <a:pt x="1468" y="4327"/>
                  <a:pt x="1462" y="4339"/>
                  <a:pt x="1462" y="4343"/>
                </a:cubicBezTo>
                <a:cubicBezTo>
                  <a:pt x="1462" y="4343"/>
                  <a:pt x="1461" y="4345"/>
                  <a:pt x="1459" y="4348"/>
                </a:cubicBezTo>
                <a:cubicBezTo>
                  <a:pt x="1456" y="4352"/>
                  <a:pt x="1449" y="4366"/>
                  <a:pt x="1416" y="4439"/>
                </a:cubicBezTo>
                <a:cubicBezTo>
                  <a:pt x="1406" y="4461"/>
                  <a:pt x="1377" y="4519"/>
                  <a:pt x="1364" y="4544"/>
                </a:cubicBezTo>
                <a:cubicBezTo>
                  <a:pt x="1361" y="4550"/>
                  <a:pt x="1358" y="4556"/>
                  <a:pt x="1357" y="4559"/>
                </a:cubicBezTo>
                <a:cubicBezTo>
                  <a:pt x="1352" y="4571"/>
                  <a:pt x="1332" y="4602"/>
                  <a:pt x="1324" y="4613"/>
                </a:cubicBezTo>
                <a:cubicBezTo>
                  <a:pt x="1322" y="4608"/>
                  <a:pt x="1320" y="4602"/>
                  <a:pt x="1318" y="4594"/>
                </a:cubicBezTo>
                <a:cubicBezTo>
                  <a:pt x="1310" y="4570"/>
                  <a:pt x="1303" y="4552"/>
                  <a:pt x="1271" y="4473"/>
                </a:cubicBezTo>
                <a:cubicBezTo>
                  <a:pt x="1249" y="4416"/>
                  <a:pt x="1241" y="4391"/>
                  <a:pt x="1231" y="4345"/>
                </a:cubicBezTo>
                <a:cubicBezTo>
                  <a:pt x="1227" y="4326"/>
                  <a:pt x="1221" y="4314"/>
                  <a:pt x="1212" y="4309"/>
                </a:cubicBezTo>
                <a:cubicBezTo>
                  <a:pt x="1207" y="4306"/>
                  <a:pt x="1202" y="4305"/>
                  <a:pt x="1196" y="4307"/>
                </a:cubicBezTo>
                <a:cubicBezTo>
                  <a:pt x="1189" y="4309"/>
                  <a:pt x="1184" y="4314"/>
                  <a:pt x="1181" y="4321"/>
                </a:cubicBezTo>
                <a:cubicBezTo>
                  <a:pt x="1176" y="4335"/>
                  <a:pt x="1183" y="4357"/>
                  <a:pt x="1201" y="4383"/>
                </a:cubicBezTo>
                <a:cubicBezTo>
                  <a:pt x="1221" y="4413"/>
                  <a:pt x="1230" y="4431"/>
                  <a:pt x="1256" y="4497"/>
                </a:cubicBezTo>
                <a:cubicBezTo>
                  <a:pt x="1277" y="4548"/>
                  <a:pt x="1289" y="4583"/>
                  <a:pt x="1302" y="4623"/>
                </a:cubicBezTo>
                <a:lnTo>
                  <a:pt x="1308" y="4643"/>
                </a:lnTo>
                <a:lnTo>
                  <a:pt x="1288" y="4677"/>
                </a:lnTo>
                <a:cubicBezTo>
                  <a:pt x="1265" y="4715"/>
                  <a:pt x="1196" y="4833"/>
                  <a:pt x="1191" y="4843"/>
                </a:cubicBezTo>
                <a:cubicBezTo>
                  <a:pt x="1167" y="4888"/>
                  <a:pt x="1143" y="4944"/>
                  <a:pt x="1127" y="4998"/>
                </a:cubicBezTo>
                <a:cubicBezTo>
                  <a:pt x="1117" y="5031"/>
                  <a:pt x="1110" y="5058"/>
                  <a:pt x="1109" y="5063"/>
                </a:cubicBezTo>
                <a:cubicBezTo>
                  <a:pt x="1108" y="5065"/>
                  <a:pt x="1106" y="5074"/>
                  <a:pt x="1103" y="5084"/>
                </a:cubicBezTo>
                <a:cubicBezTo>
                  <a:pt x="1096" y="5107"/>
                  <a:pt x="1076" y="5188"/>
                  <a:pt x="1075" y="5197"/>
                </a:cubicBezTo>
                <a:cubicBezTo>
                  <a:pt x="1075" y="5201"/>
                  <a:pt x="1073" y="5207"/>
                  <a:pt x="1072" y="5211"/>
                </a:cubicBezTo>
                <a:cubicBezTo>
                  <a:pt x="1070" y="5218"/>
                  <a:pt x="1053" y="5295"/>
                  <a:pt x="1049" y="5315"/>
                </a:cubicBezTo>
                <a:cubicBezTo>
                  <a:pt x="1048" y="5317"/>
                  <a:pt x="1041" y="5354"/>
                  <a:pt x="1033" y="5395"/>
                </a:cubicBezTo>
                <a:cubicBezTo>
                  <a:pt x="1026" y="5429"/>
                  <a:pt x="1020" y="5460"/>
                  <a:pt x="1018" y="5472"/>
                </a:cubicBezTo>
                <a:cubicBezTo>
                  <a:pt x="1018" y="5470"/>
                  <a:pt x="1017" y="5468"/>
                  <a:pt x="1017" y="5465"/>
                </a:cubicBezTo>
                <a:cubicBezTo>
                  <a:pt x="1015" y="5452"/>
                  <a:pt x="1006" y="5421"/>
                  <a:pt x="995" y="5392"/>
                </a:cubicBezTo>
                <a:cubicBezTo>
                  <a:pt x="985" y="5364"/>
                  <a:pt x="975" y="5334"/>
                  <a:pt x="972" y="5325"/>
                </a:cubicBezTo>
                <a:cubicBezTo>
                  <a:pt x="965" y="5302"/>
                  <a:pt x="959" y="5257"/>
                  <a:pt x="960" y="5238"/>
                </a:cubicBezTo>
                <a:cubicBezTo>
                  <a:pt x="962" y="5209"/>
                  <a:pt x="979" y="5153"/>
                  <a:pt x="1010" y="5066"/>
                </a:cubicBezTo>
                <a:cubicBezTo>
                  <a:pt x="1016" y="5051"/>
                  <a:pt x="1029" y="5008"/>
                  <a:pt x="1043" y="4959"/>
                </a:cubicBezTo>
                <a:cubicBezTo>
                  <a:pt x="1050" y="4934"/>
                  <a:pt x="1061" y="4896"/>
                  <a:pt x="1068" y="4874"/>
                </a:cubicBezTo>
                <a:cubicBezTo>
                  <a:pt x="1085" y="4814"/>
                  <a:pt x="1101" y="4751"/>
                  <a:pt x="1113" y="4691"/>
                </a:cubicBezTo>
                <a:cubicBezTo>
                  <a:pt x="1117" y="4668"/>
                  <a:pt x="1118" y="4656"/>
                  <a:pt x="1116" y="4621"/>
                </a:cubicBezTo>
                <a:cubicBezTo>
                  <a:pt x="1109" y="4519"/>
                  <a:pt x="1076" y="4429"/>
                  <a:pt x="1025" y="4374"/>
                </a:cubicBezTo>
                <a:cubicBezTo>
                  <a:pt x="1022" y="4370"/>
                  <a:pt x="1003" y="4353"/>
                  <a:pt x="983" y="4335"/>
                </a:cubicBezTo>
                <a:cubicBezTo>
                  <a:pt x="945" y="4299"/>
                  <a:pt x="925" y="4279"/>
                  <a:pt x="910" y="4259"/>
                </a:cubicBezTo>
                <a:cubicBezTo>
                  <a:pt x="901" y="4245"/>
                  <a:pt x="832" y="4128"/>
                  <a:pt x="829" y="4119"/>
                </a:cubicBezTo>
                <a:cubicBezTo>
                  <a:pt x="828" y="4114"/>
                  <a:pt x="819" y="4103"/>
                  <a:pt x="814" y="4102"/>
                </a:cubicBezTo>
                <a:cubicBezTo>
                  <a:pt x="812" y="4101"/>
                  <a:pt x="810" y="4101"/>
                  <a:pt x="809" y="4103"/>
                </a:cubicBezTo>
                <a:cubicBezTo>
                  <a:pt x="803" y="4110"/>
                  <a:pt x="798" y="4156"/>
                  <a:pt x="799" y="4175"/>
                </a:cubicBezTo>
                <a:cubicBezTo>
                  <a:pt x="800" y="4201"/>
                  <a:pt x="796" y="4233"/>
                  <a:pt x="788" y="4259"/>
                </a:cubicBezTo>
                <a:cubicBezTo>
                  <a:pt x="772" y="4307"/>
                  <a:pt x="767" y="4378"/>
                  <a:pt x="777" y="4408"/>
                </a:cubicBezTo>
                <a:cubicBezTo>
                  <a:pt x="779" y="4414"/>
                  <a:pt x="788" y="4428"/>
                  <a:pt x="796" y="4439"/>
                </a:cubicBezTo>
                <a:cubicBezTo>
                  <a:pt x="812" y="4459"/>
                  <a:pt x="843" y="4514"/>
                  <a:pt x="861" y="4552"/>
                </a:cubicBezTo>
                <a:lnTo>
                  <a:pt x="866" y="4562"/>
                </a:lnTo>
                <a:cubicBezTo>
                  <a:pt x="870" y="4570"/>
                  <a:pt x="873" y="4578"/>
                  <a:pt x="874" y="4580"/>
                </a:cubicBezTo>
                <a:cubicBezTo>
                  <a:pt x="876" y="4583"/>
                  <a:pt x="882" y="4595"/>
                  <a:pt x="888" y="4606"/>
                </a:cubicBezTo>
                <a:cubicBezTo>
                  <a:pt x="900" y="4627"/>
                  <a:pt x="912" y="4659"/>
                  <a:pt x="922" y="4697"/>
                </a:cubicBezTo>
                <a:cubicBezTo>
                  <a:pt x="927" y="4716"/>
                  <a:pt x="928" y="4726"/>
                  <a:pt x="928" y="4774"/>
                </a:cubicBezTo>
                <a:cubicBezTo>
                  <a:pt x="928" y="4831"/>
                  <a:pt x="924" y="4894"/>
                  <a:pt x="918" y="4924"/>
                </a:cubicBezTo>
                <a:cubicBezTo>
                  <a:pt x="895" y="5035"/>
                  <a:pt x="894" y="5040"/>
                  <a:pt x="897" y="5088"/>
                </a:cubicBezTo>
                <a:cubicBezTo>
                  <a:pt x="904" y="5198"/>
                  <a:pt x="913" y="5237"/>
                  <a:pt x="962" y="5367"/>
                </a:cubicBezTo>
                <a:lnTo>
                  <a:pt x="991" y="5444"/>
                </a:lnTo>
                <a:lnTo>
                  <a:pt x="994" y="5503"/>
                </a:lnTo>
                <a:cubicBezTo>
                  <a:pt x="998" y="5558"/>
                  <a:pt x="998" y="5564"/>
                  <a:pt x="992" y="5586"/>
                </a:cubicBezTo>
                <a:cubicBezTo>
                  <a:pt x="987" y="5611"/>
                  <a:pt x="962" y="5706"/>
                  <a:pt x="958" y="5717"/>
                </a:cubicBezTo>
                <a:cubicBezTo>
                  <a:pt x="956" y="5723"/>
                  <a:pt x="953" y="5734"/>
                  <a:pt x="952" y="5737"/>
                </a:cubicBezTo>
                <a:cubicBezTo>
                  <a:pt x="951" y="5740"/>
                  <a:pt x="939" y="5772"/>
                  <a:pt x="931" y="5794"/>
                </a:cubicBezTo>
                <a:cubicBezTo>
                  <a:pt x="928" y="5802"/>
                  <a:pt x="925" y="5809"/>
                  <a:pt x="925" y="5811"/>
                </a:cubicBezTo>
                <a:cubicBezTo>
                  <a:pt x="922" y="5820"/>
                  <a:pt x="893" y="5878"/>
                  <a:pt x="882" y="5897"/>
                </a:cubicBezTo>
                <a:cubicBezTo>
                  <a:pt x="839" y="5972"/>
                  <a:pt x="767" y="6043"/>
                  <a:pt x="662" y="6117"/>
                </a:cubicBezTo>
                <a:cubicBezTo>
                  <a:pt x="633" y="6136"/>
                  <a:pt x="566" y="6177"/>
                  <a:pt x="545" y="6188"/>
                </a:cubicBezTo>
                <a:cubicBezTo>
                  <a:pt x="546" y="6186"/>
                  <a:pt x="547" y="6183"/>
                  <a:pt x="548" y="6181"/>
                </a:cubicBezTo>
                <a:cubicBezTo>
                  <a:pt x="569" y="6139"/>
                  <a:pt x="590" y="6081"/>
                  <a:pt x="601" y="6029"/>
                </a:cubicBezTo>
                <a:cubicBezTo>
                  <a:pt x="614" y="5975"/>
                  <a:pt x="618" y="5939"/>
                  <a:pt x="617" y="5894"/>
                </a:cubicBezTo>
                <a:cubicBezTo>
                  <a:pt x="617" y="5861"/>
                  <a:pt x="618" y="5837"/>
                  <a:pt x="621" y="5810"/>
                </a:cubicBezTo>
                <a:cubicBezTo>
                  <a:pt x="624" y="5785"/>
                  <a:pt x="636" y="5730"/>
                  <a:pt x="650" y="5681"/>
                </a:cubicBezTo>
                <a:cubicBezTo>
                  <a:pt x="676" y="5588"/>
                  <a:pt x="678" y="5580"/>
                  <a:pt x="685" y="5538"/>
                </a:cubicBezTo>
                <a:cubicBezTo>
                  <a:pt x="697" y="5462"/>
                  <a:pt x="689" y="5394"/>
                  <a:pt x="661" y="5341"/>
                </a:cubicBezTo>
                <a:cubicBezTo>
                  <a:pt x="657" y="5333"/>
                  <a:pt x="654" y="5326"/>
                  <a:pt x="653" y="5325"/>
                </a:cubicBezTo>
                <a:lnTo>
                  <a:pt x="653" y="5325"/>
                </a:lnTo>
                <a:cubicBezTo>
                  <a:pt x="653" y="5323"/>
                  <a:pt x="647" y="5314"/>
                  <a:pt x="642" y="5307"/>
                </a:cubicBezTo>
                <a:cubicBezTo>
                  <a:pt x="636" y="5299"/>
                  <a:pt x="629" y="5289"/>
                  <a:pt x="627" y="5284"/>
                </a:cubicBezTo>
                <a:cubicBezTo>
                  <a:pt x="618" y="5270"/>
                  <a:pt x="564" y="5223"/>
                  <a:pt x="534" y="5204"/>
                </a:cubicBezTo>
                <a:cubicBezTo>
                  <a:pt x="500" y="5183"/>
                  <a:pt x="469" y="5170"/>
                  <a:pt x="436" y="5163"/>
                </a:cubicBezTo>
                <a:cubicBezTo>
                  <a:pt x="398" y="5155"/>
                  <a:pt x="385" y="5154"/>
                  <a:pt x="317" y="5158"/>
                </a:cubicBezTo>
                <a:cubicBezTo>
                  <a:pt x="258" y="5162"/>
                  <a:pt x="247" y="5164"/>
                  <a:pt x="215" y="5176"/>
                </a:cubicBezTo>
                <a:cubicBezTo>
                  <a:pt x="206" y="5179"/>
                  <a:pt x="194" y="5182"/>
                  <a:pt x="188" y="5184"/>
                </a:cubicBezTo>
                <a:cubicBezTo>
                  <a:pt x="188" y="5184"/>
                  <a:pt x="178" y="5186"/>
                  <a:pt x="175" y="5188"/>
                </a:cubicBezTo>
                <a:cubicBezTo>
                  <a:pt x="174" y="5188"/>
                  <a:pt x="171" y="5190"/>
                  <a:pt x="166" y="5191"/>
                </a:cubicBezTo>
                <a:cubicBezTo>
                  <a:pt x="154" y="5194"/>
                  <a:pt x="128" y="5208"/>
                  <a:pt x="112" y="5220"/>
                </a:cubicBezTo>
                <a:cubicBezTo>
                  <a:pt x="62" y="5259"/>
                  <a:pt x="49" y="5305"/>
                  <a:pt x="70" y="5364"/>
                </a:cubicBezTo>
                <a:cubicBezTo>
                  <a:pt x="79" y="5389"/>
                  <a:pt x="96" y="5411"/>
                  <a:pt x="116" y="5423"/>
                </a:cubicBezTo>
                <a:cubicBezTo>
                  <a:pt x="120" y="5425"/>
                  <a:pt x="129" y="5431"/>
                  <a:pt x="136" y="5435"/>
                </a:cubicBezTo>
                <a:cubicBezTo>
                  <a:pt x="143" y="5439"/>
                  <a:pt x="153" y="5448"/>
                  <a:pt x="158" y="5456"/>
                </a:cubicBezTo>
                <a:cubicBezTo>
                  <a:pt x="169" y="5470"/>
                  <a:pt x="170" y="5470"/>
                  <a:pt x="172" y="5470"/>
                </a:cubicBezTo>
                <a:lnTo>
                  <a:pt x="174" y="5470"/>
                </a:lnTo>
                <a:lnTo>
                  <a:pt x="175" y="5469"/>
                </a:lnTo>
                <a:cubicBezTo>
                  <a:pt x="175" y="5468"/>
                  <a:pt x="176" y="5467"/>
                  <a:pt x="180" y="5418"/>
                </a:cubicBezTo>
                <a:cubicBezTo>
                  <a:pt x="184" y="5361"/>
                  <a:pt x="185" y="5354"/>
                  <a:pt x="197" y="5321"/>
                </a:cubicBezTo>
                <a:cubicBezTo>
                  <a:pt x="214" y="5272"/>
                  <a:pt x="243" y="5229"/>
                  <a:pt x="257" y="5223"/>
                </a:cubicBezTo>
                <a:cubicBezTo>
                  <a:pt x="269" y="5218"/>
                  <a:pt x="279" y="5220"/>
                  <a:pt x="306" y="5231"/>
                </a:cubicBezTo>
                <a:cubicBezTo>
                  <a:pt x="324" y="5238"/>
                  <a:pt x="350" y="5256"/>
                  <a:pt x="352" y="5261"/>
                </a:cubicBezTo>
                <a:cubicBezTo>
                  <a:pt x="353" y="5264"/>
                  <a:pt x="357" y="5269"/>
                  <a:pt x="359" y="5272"/>
                </a:cubicBezTo>
                <a:cubicBezTo>
                  <a:pt x="367" y="5282"/>
                  <a:pt x="385" y="5325"/>
                  <a:pt x="393" y="5355"/>
                </a:cubicBezTo>
                <a:cubicBezTo>
                  <a:pt x="400" y="5383"/>
                  <a:pt x="409" y="5399"/>
                  <a:pt x="433" y="5433"/>
                </a:cubicBezTo>
                <a:cubicBezTo>
                  <a:pt x="443" y="5448"/>
                  <a:pt x="450" y="5459"/>
                  <a:pt x="451" y="5461"/>
                </a:cubicBezTo>
                <a:cubicBezTo>
                  <a:pt x="451" y="5464"/>
                  <a:pt x="455" y="5479"/>
                  <a:pt x="459" y="5492"/>
                </a:cubicBezTo>
                <a:cubicBezTo>
                  <a:pt x="463" y="5506"/>
                  <a:pt x="467" y="5528"/>
                  <a:pt x="469" y="5540"/>
                </a:cubicBezTo>
                <a:cubicBezTo>
                  <a:pt x="471" y="5552"/>
                  <a:pt x="473" y="5565"/>
                  <a:pt x="474" y="5568"/>
                </a:cubicBezTo>
                <a:cubicBezTo>
                  <a:pt x="475" y="5572"/>
                  <a:pt x="478" y="5582"/>
                  <a:pt x="480" y="5592"/>
                </a:cubicBezTo>
                <a:cubicBezTo>
                  <a:pt x="483" y="5602"/>
                  <a:pt x="490" y="5624"/>
                  <a:pt x="496" y="5641"/>
                </a:cubicBezTo>
                <a:cubicBezTo>
                  <a:pt x="516" y="5698"/>
                  <a:pt x="518" y="5713"/>
                  <a:pt x="517" y="5774"/>
                </a:cubicBezTo>
                <a:cubicBezTo>
                  <a:pt x="516" y="5788"/>
                  <a:pt x="518" y="5812"/>
                  <a:pt x="521" y="5828"/>
                </a:cubicBezTo>
                <a:cubicBezTo>
                  <a:pt x="527" y="5858"/>
                  <a:pt x="548" y="5916"/>
                  <a:pt x="563" y="5941"/>
                </a:cubicBezTo>
                <a:cubicBezTo>
                  <a:pt x="574" y="5960"/>
                  <a:pt x="582" y="5983"/>
                  <a:pt x="583" y="5998"/>
                </a:cubicBezTo>
                <a:cubicBezTo>
                  <a:pt x="583" y="6005"/>
                  <a:pt x="581" y="6019"/>
                  <a:pt x="577" y="6029"/>
                </a:cubicBezTo>
                <a:cubicBezTo>
                  <a:pt x="574" y="6039"/>
                  <a:pt x="570" y="6053"/>
                  <a:pt x="570" y="6059"/>
                </a:cubicBezTo>
                <a:cubicBezTo>
                  <a:pt x="566" y="6084"/>
                  <a:pt x="535" y="6164"/>
                  <a:pt x="518" y="6191"/>
                </a:cubicBezTo>
                <a:cubicBezTo>
                  <a:pt x="508" y="6207"/>
                  <a:pt x="501" y="6211"/>
                  <a:pt x="451" y="6234"/>
                </a:cubicBezTo>
                <a:cubicBezTo>
                  <a:pt x="373" y="6269"/>
                  <a:pt x="270" y="6308"/>
                  <a:pt x="195" y="6331"/>
                </a:cubicBezTo>
                <a:cubicBezTo>
                  <a:pt x="144" y="6346"/>
                  <a:pt x="131" y="6349"/>
                  <a:pt x="76" y="6361"/>
                </a:cubicBezTo>
                <a:cubicBezTo>
                  <a:pt x="27" y="6371"/>
                  <a:pt x="6" y="6379"/>
                  <a:pt x="1" y="6390"/>
                </a:cubicBezTo>
                <a:cubicBezTo>
                  <a:pt x="-1" y="6394"/>
                  <a:pt x="0" y="6398"/>
                  <a:pt x="2" y="6402"/>
                </a:cubicBezTo>
                <a:cubicBezTo>
                  <a:pt x="4" y="6405"/>
                  <a:pt x="7" y="6408"/>
                  <a:pt x="11" y="6408"/>
                </a:cubicBezTo>
                <a:lnTo>
                  <a:pt x="11" y="6408"/>
                </a:lnTo>
                <a:cubicBezTo>
                  <a:pt x="15" y="6408"/>
                  <a:pt x="19" y="6405"/>
                  <a:pt x="22" y="6402"/>
                </a:cubicBezTo>
                <a:cubicBezTo>
                  <a:pt x="27" y="6395"/>
                  <a:pt x="43" y="6390"/>
                  <a:pt x="95" y="6380"/>
                </a:cubicBezTo>
                <a:cubicBezTo>
                  <a:pt x="201" y="6358"/>
                  <a:pt x="337" y="6310"/>
                  <a:pt x="469" y="6250"/>
                </a:cubicBezTo>
                <a:cubicBezTo>
                  <a:pt x="492" y="6239"/>
                  <a:pt x="510" y="6231"/>
                  <a:pt x="512" y="6231"/>
                </a:cubicBezTo>
                <a:cubicBezTo>
                  <a:pt x="514" y="6230"/>
                  <a:pt x="517" y="6229"/>
                  <a:pt x="518" y="6227"/>
                </a:cubicBezTo>
                <a:cubicBezTo>
                  <a:pt x="519" y="6226"/>
                  <a:pt x="526" y="6223"/>
                  <a:pt x="534" y="6219"/>
                </a:cubicBezTo>
                <a:cubicBezTo>
                  <a:pt x="667" y="6152"/>
                  <a:pt x="801" y="6048"/>
                  <a:pt x="868" y="5959"/>
                </a:cubicBezTo>
                <a:cubicBezTo>
                  <a:pt x="883" y="5938"/>
                  <a:pt x="896" y="5917"/>
                  <a:pt x="916" y="5882"/>
                </a:cubicBezTo>
                <a:cubicBezTo>
                  <a:pt x="937" y="5844"/>
                  <a:pt x="943" y="5836"/>
                  <a:pt x="972" y="5811"/>
                </a:cubicBezTo>
                <a:cubicBezTo>
                  <a:pt x="1000" y="5787"/>
                  <a:pt x="1014" y="5779"/>
                  <a:pt x="1039" y="5772"/>
                </a:cubicBezTo>
                <a:cubicBezTo>
                  <a:pt x="1082" y="5762"/>
                  <a:pt x="1106" y="5759"/>
                  <a:pt x="1211" y="5748"/>
                </a:cubicBezTo>
                <a:cubicBezTo>
                  <a:pt x="1265" y="5743"/>
                  <a:pt x="1298" y="5737"/>
                  <a:pt x="1336" y="5726"/>
                </a:cubicBezTo>
                <a:cubicBezTo>
                  <a:pt x="1339" y="5725"/>
                  <a:pt x="1351" y="5721"/>
                  <a:pt x="1362" y="5718"/>
                </a:cubicBezTo>
                <a:cubicBezTo>
                  <a:pt x="1381" y="5713"/>
                  <a:pt x="1408" y="5704"/>
                  <a:pt x="1420" y="5699"/>
                </a:cubicBezTo>
                <a:cubicBezTo>
                  <a:pt x="1426" y="5696"/>
                  <a:pt x="1429" y="5695"/>
                  <a:pt x="1438" y="5693"/>
                </a:cubicBezTo>
                <a:cubicBezTo>
                  <a:pt x="1442" y="5692"/>
                  <a:pt x="1450" y="5689"/>
                  <a:pt x="1454" y="5687"/>
                </a:cubicBezTo>
                <a:cubicBezTo>
                  <a:pt x="1459" y="5685"/>
                  <a:pt x="1465" y="5682"/>
                  <a:pt x="1467" y="5682"/>
                </a:cubicBezTo>
                <a:cubicBezTo>
                  <a:pt x="1483" y="5678"/>
                  <a:pt x="1546" y="5650"/>
                  <a:pt x="1567" y="5638"/>
                </a:cubicBezTo>
                <a:cubicBezTo>
                  <a:pt x="1606" y="5616"/>
                  <a:pt x="1624" y="5600"/>
                  <a:pt x="1676" y="5538"/>
                </a:cubicBezTo>
                <a:cubicBezTo>
                  <a:pt x="1744" y="5455"/>
                  <a:pt x="1766" y="5424"/>
                  <a:pt x="1785" y="5382"/>
                </a:cubicBezTo>
                <a:cubicBezTo>
                  <a:pt x="1803" y="5344"/>
                  <a:pt x="1810" y="5332"/>
                  <a:pt x="1835" y="5304"/>
                </a:cubicBezTo>
                <a:cubicBezTo>
                  <a:pt x="1881" y="5252"/>
                  <a:pt x="1928" y="5221"/>
                  <a:pt x="2008" y="5187"/>
                </a:cubicBezTo>
                <a:cubicBezTo>
                  <a:pt x="2061" y="5165"/>
                  <a:pt x="2065" y="5159"/>
                  <a:pt x="2064" y="5153"/>
                </a:cubicBezTo>
                <a:cubicBezTo>
                  <a:pt x="2063" y="5150"/>
                  <a:pt x="2059" y="5148"/>
                  <a:pt x="2055" y="5148"/>
                </a:cubicBezTo>
                <a:cubicBezTo>
                  <a:pt x="2052" y="5148"/>
                  <a:pt x="2036" y="5148"/>
                  <a:pt x="2018" y="5148"/>
                </a:cubicBezTo>
                <a:cubicBezTo>
                  <a:pt x="2001" y="5148"/>
                  <a:pt x="1983" y="5147"/>
                  <a:pt x="1979" y="5147"/>
                </a:cubicBezTo>
                <a:cubicBezTo>
                  <a:pt x="1975" y="5146"/>
                  <a:pt x="1963" y="5146"/>
                  <a:pt x="1952" y="5145"/>
                </a:cubicBezTo>
                <a:cubicBezTo>
                  <a:pt x="1942" y="5145"/>
                  <a:pt x="1927" y="5144"/>
                  <a:pt x="1919" y="5143"/>
                </a:cubicBezTo>
                <a:cubicBezTo>
                  <a:pt x="1912" y="5142"/>
                  <a:pt x="1891" y="5140"/>
                  <a:pt x="1874" y="5138"/>
                </a:cubicBezTo>
                <a:cubicBezTo>
                  <a:pt x="1857" y="5136"/>
                  <a:pt x="1834" y="5134"/>
                  <a:pt x="1824" y="5132"/>
                </a:cubicBezTo>
                <a:cubicBezTo>
                  <a:pt x="1793" y="5127"/>
                  <a:pt x="1725" y="5124"/>
                  <a:pt x="1704" y="5127"/>
                </a:cubicBezTo>
                <a:cubicBezTo>
                  <a:pt x="1645" y="5136"/>
                  <a:pt x="1593" y="5167"/>
                  <a:pt x="1542" y="5225"/>
                </a:cubicBezTo>
                <a:cubicBezTo>
                  <a:pt x="1516" y="5255"/>
                  <a:pt x="1482" y="5296"/>
                  <a:pt x="1468" y="5314"/>
                </a:cubicBezTo>
                <a:cubicBezTo>
                  <a:pt x="1463" y="5321"/>
                  <a:pt x="1451" y="5335"/>
                  <a:pt x="1442" y="5346"/>
                </a:cubicBezTo>
                <a:cubicBezTo>
                  <a:pt x="1417" y="5376"/>
                  <a:pt x="1398" y="5402"/>
                  <a:pt x="1380" y="5428"/>
                </a:cubicBezTo>
                <a:cubicBezTo>
                  <a:pt x="1359" y="5460"/>
                  <a:pt x="1341" y="5483"/>
                  <a:pt x="1327" y="5499"/>
                </a:cubicBezTo>
                <a:cubicBezTo>
                  <a:pt x="1320" y="5506"/>
                  <a:pt x="1313" y="5513"/>
                  <a:pt x="1311" y="5515"/>
                </a:cubicBezTo>
                <a:cubicBezTo>
                  <a:pt x="1309" y="5517"/>
                  <a:pt x="1282" y="5542"/>
                  <a:pt x="1264" y="5558"/>
                </a:cubicBezTo>
                <a:cubicBezTo>
                  <a:pt x="1258" y="5564"/>
                  <a:pt x="1162" y="5631"/>
                  <a:pt x="1148" y="5639"/>
                </a:cubicBezTo>
                <a:cubicBezTo>
                  <a:pt x="1144" y="5641"/>
                  <a:pt x="1140" y="5645"/>
                  <a:pt x="1137" y="5647"/>
                </a:cubicBezTo>
                <a:cubicBezTo>
                  <a:pt x="1136" y="5649"/>
                  <a:pt x="1129" y="5655"/>
                  <a:pt x="1121" y="5660"/>
                </a:cubicBezTo>
                <a:cubicBezTo>
                  <a:pt x="1114" y="5666"/>
                  <a:pt x="1095" y="5684"/>
                  <a:pt x="1080" y="5701"/>
                </a:cubicBezTo>
                <a:cubicBezTo>
                  <a:pt x="1065" y="5719"/>
                  <a:pt x="1054" y="5730"/>
                  <a:pt x="1052" y="5732"/>
                </a:cubicBezTo>
                <a:cubicBezTo>
                  <a:pt x="1048" y="5733"/>
                  <a:pt x="1038" y="5741"/>
                  <a:pt x="1035" y="5744"/>
                </a:cubicBezTo>
                <a:cubicBezTo>
                  <a:pt x="1029" y="5750"/>
                  <a:pt x="1017" y="5757"/>
                  <a:pt x="1010" y="5760"/>
                </a:cubicBezTo>
                <a:cubicBezTo>
                  <a:pt x="992" y="5766"/>
                  <a:pt x="978" y="5775"/>
                  <a:pt x="962" y="5789"/>
                </a:cubicBezTo>
                <a:cubicBezTo>
                  <a:pt x="958" y="5793"/>
                  <a:pt x="955" y="5796"/>
                  <a:pt x="952" y="5798"/>
                </a:cubicBezTo>
                <a:cubicBezTo>
                  <a:pt x="953" y="5796"/>
                  <a:pt x="954" y="5794"/>
                  <a:pt x="956" y="5791"/>
                </a:cubicBezTo>
                <a:cubicBezTo>
                  <a:pt x="965" y="5774"/>
                  <a:pt x="1020" y="5580"/>
                  <a:pt x="1025" y="5546"/>
                </a:cubicBezTo>
                <a:cubicBezTo>
                  <a:pt x="1025" y="5544"/>
                  <a:pt x="1028" y="5530"/>
                  <a:pt x="1032" y="5514"/>
                </a:cubicBezTo>
                <a:cubicBezTo>
                  <a:pt x="1040" y="5478"/>
                  <a:pt x="1041" y="5470"/>
                  <a:pt x="1047" y="5441"/>
                </a:cubicBezTo>
                <a:cubicBezTo>
                  <a:pt x="1049" y="5428"/>
                  <a:pt x="1055" y="5399"/>
                  <a:pt x="1060" y="5376"/>
                </a:cubicBezTo>
                <a:lnTo>
                  <a:pt x="1061" y="5371"/>
                </a:lnTo>
                <a:cubicBezTo>
                  <a:pt x="1066" y="5342"/>
                  <a:pt x="1070" y="5324"/>
                  <a:pt x="1072" y="5315"/>
                </a:cubicBezTo>
                <a:lnTo>
                  <a:pt x="1072" y="5313"/>
                </a:lnTo>
                <a:cubicBezTo>
                  <a:pt x="1080" y="5267"/>
                  <a:pt x="1145" y="5153"/>
                  <a:pt x="1196" y="5096"/>
                </a:cubicBezTo>
                <a:cubicBezTo>
                  <a:pt x="1248" y="5037"/>
                  <a:pt x="1312" y="5005"/>
                  <a:pt x="1450" y="4968"/>
                </a:cubicBezTo>
                <a:cubicBezTo>
                  <a:pt x="1526" y="4947"/>
                  <a:pt x="1543" y="4941"/>
                  <a:pt x="1676" y="4889"/>
                </a:cubicBezTo>
                <a:cubicBezTo>
                  <a:pt x="1759" y="4856"/>
                  <a:pt x="1807" y="4823"/>
                  <a:pt x="1836" y="4780"/>
                </a:cubicBezTo>
                <a:cubicBezTo>
                  <a:pt x="1874" y="4726"/>
                  <a:pt x="1909" y="4681"/>
                  <a:pt x="1949" y="4636"/>
                </a:cubicBezTo>
                <a:cubicBezTo>
                  <a:pt x="2014" y="4561"/>
                  <a:pt x="2042" y="4536"/>
                  <a:pt x="2097" y="4501"/>
                </a:cubicBezTo>
                <a:cubicBezTo>
                  <a:pt x="2135" y="4476"/>
                  <a:pt x="2180" y="4460"/>
                  <a:pt x="2226" y="4456"/>
                </a:cubicBezTo>
                <a:cubicBezTo>
                  <a:pt x="2273" y="4452"/>
                  <a:pt x="2319" y="4458"/>
                  <a:pt x="2359" y="4476"/>
                </a:cubicBezTo>
                <a:cubicBezTo>
                  <a:pt x="2396" y="4491"/>
                  <a:pt x="2453" y="4541"/>
                  <a:pt x="2473" y="4575"/>
                </a:cubicBezTo>
                <a:cubicBezTo>
                  <a:pt x="2480" y="4586"/>
                  <a:pt x="2504" y="4617"/>
                  <a:pt x="2511" y="4617"/>
                </a:cubicBezTo>
                <a:moveTo>
                  <a:pt x="1387" y="4927"/>
                </a:moveTo>
                <a:cubicBezTo>
                  <a:pt x="1389" y="4925"/>
                  <a:pt x="1395" y="4922"/>
                  <a:pt x="1396" y="4918"/>
                </a:cubicBezTo>
                <a:lnTo>
                  <a:pt x="1396" y="4918"/>
                </a:lnTo>
                <a:cubicBezTo>
                  <a:pt x="1401" y="4917"/>
                  <a:pt x="1409" y="4909"/>
                  <a:pt x="1411" y="4907"/>
                </a:cubicBezTo>
                <a:cubicBezTo>
                  <a:pt x="1428" y="4890"/>
                  <a:pt x="1474" y="4852"/>
                  <a:pt x="1503" y="4833"/>
                </a:cubicBezTo>
                <a:cubicBezTo>
                  <a:pt x="1518" y="4823"/>
                  <a:pt x="1553" y="4807"/>
                  <a:pt x="1591" y="4793"/>
                </a:cubicBezTo>
                <a:cubicBezTo>
                  <a:pt x="1601" y="4790"/>
                  <a:pt x="1611" y="4786"/>
                  <a:pt x="1615" y="4784"/>
                </a:cubicBezTo>
                <a:cubicBezTo>
                  <a:pt x="1650" y="4768"/>
                  <a:pt x="1679" y="4754"/>
                  <a:pt x="1692" y="4747"/>
                </a:cubicBezTo>
                <a:cubicBezTo>
                  <a:pt x="1729" y="4728"/>
                  <a:pt x="1756" y="4704"/>
                  <a:pt x="1797" y="4652"/>
                </a:cubicBezTo>
                <a:cubicBezTo>
                  <a:pt x="1808" y="4638"/>
                  <a:pt x="1820" y="4622"/>
                  <a:pt x="1825" y="4617"/>
                </a:cubicBezTo>
                <a:cubicBezTo>
                  <a:pt x="1829" y="4611"/>
                  <a:pt x="1844" y="4593"/>
                  <a:pt x="1857" y="4577"/>
                </a:cubicBezTo>
                <a:cubicBezTo>
                  <a:pt x="1874" y="4556"/>
                  <a:pt x="1887" y="4540"/>
                  <a:pt x="1896" y="4529"/>
                </a:cubicBezTo>
                <a:cubicBezTo>
                  <a:pt x="1909" y="4512"/>
                  <a:pt x="1910" y="4510"/>
                  <a:pt x="1907" y="4507"/>
                </a:cubicBezTo>
                <a:cubicBezTo>
                  <a:pt x="1905" y="4505"/>
                  <a:pt x="1901" y="4507"/>
                  <a:pt x="1898" y="4511"/>
                </a:cubicBezTo>
                <a:cubicBezTo>
                  <a:pt x="1895" y="4513"/>
                  <a:pt x="1892" y="4518"/>
                  <a:pt x="1887" y="4523"/>
                </a:cubicBezTo>
                <a:cubicBezTo>
                  <a:pt x="1877" y="4534"/>
                  <a:pt x="1863" y="4550"/>
                  <a:pt x="1844" y="4572"/>
                </a:cubicBezTo>
                <a:cubicBezTo>
                  <a:pt x="1810" y="4610"/>
                  <a:pt x="1772" y="4651"/>
                  <a:pt x="1760" y="4664"/>
                </a:cubicBezTo>
                <a:cubicBezTo>
                  <a:pt x="1749" y="4674"/>
                  <a:pt x="1736" y="4687"/>
                  <a:pt x="1734" y="4690"/>
                </a:cubicBezTo>
                <a:cubicBezTo>
                  <a:pt x="1722" y="4706"/>
                  <a:pt x="1641" y="4749"/>
                  <a:pt x="1576" y="4774"/>
                </a:cubicBezTo>
                <a:cubicBezTo>
                  <a:pt x="1550" y="4784"/>
                  <a:pt x="1507" y="4805"/>
                  <a:pt x="1490" y="4815"/>
                </a:cubicBezTo>
                <a:cubicBezTo>
                  <a:pt x="1471" y="4827"/>
                  <a:pt x="1436" y="4854"/>
                  <a:pt x="1419" y="4870"/>
                </a:cubicBezTo>
                <a:cubicBezTo>
                  <a:pt x="1411" y="4877"/>
                  <a:pt x="1395" y="4891"/>
                  <a:pt x="1382" y="4900"/>
                </a:cubicBezTo>
                <a:cubicBezTo>
                  <a:pt x="1370" y="4910"/>
                  <a:pt x="1354" y="4922"/>
                  <a:pt x="1348" y="4926"/>
                </a:cubicBezTo>
                <a:cubicBezTo>
                  <a:pt x="1345" y="4929"/>
                  <a:pt x="1342" y="4931"/>
                  <a:pt x="1339" y="4933"/>
                </a:cubicBezTo>
                <a:cubicBezTo>
                  <a:pt x="1342" y="4927"/>
                  <a:pt x="1344" y="4924"/>
                  <a:pt x="1344" y="4923"/>
                </a:cubicBezTo>
                <a:cubicBezTo>
                  <a:pt x="1347" y="4921"/>
                  <a:pt x="1353" y="4906"/>
                  <a:pt x="1355" y="4902"/>
                </a:cubicBezTo>
                <a:cubicBezTo>
                  <a:pt x="1363" y="4883"/>
                  <a:pt x="1390" y="4842"/>
                  <a:pt x="1402" y="4831"/>
                </a:cubicBezTo>
                <a:cubicBezTo>
                  <a:pt x="1418" y="4816"/>
                  <a:pt x="1444" y="4797"/>
                  <a:pt x="1467" y="4784"/>
                </a:cubicBezTo>
                <a:cubicBezTo>
                  <a:pt x="1529" y="4748"/>
                  <a:pt x="1661" y="4660"/>
                  <a:pt x="1676" y="4643"/>
                </a:cubicBezTo>
                <a:cubicBezTo>
                  <a:pt x="1701" y="4617"/>
                  <a:pt x="1758" y="4540"/>
                  <a:pt x="1797" y="4479"/>
                </a:cubicBezTo>
                <a:cubicBezTo>
                  <a:pt x="1811" y="4457"/>
                  <a:pt x="1853" y="4407"/>
                  <a:pt x="1866" y="4397"/>
                </a:cubicBezTo>
                <a:cubicBezTo>
                  <a:pt x="1889" y="4378"/>
                  <a:pt x="1912" y="4364"/>
                  <a:pt x="1938" y="4354"/>
                </a:cubicBezTo>
                <a:cubicBezTo>
                  <a:pt x="1966" y="4343"/>
                  <a:pt x="1986" y="4341"/>
                  <a:pt x="2024" y="4349"/>
                </a:cubicBezTo>
                <a:lnTo>
                  <a:pt x="2024" y="4349"/>
                </a:lnTo>
                <a:cubicBezTo>
                  <a:pt x="2035" y="4351"/>
                  <a:pt x="2054" y="4356"/>
                  <a:pt x="2065" y="4358"/>
                </a:cubicBezTo>
                <a:cubicBezTo>
                  <a:pt x="2076" y="4361"/>
                  <a:pt x="2103" y="4368"/>
                  <a:pt x="2126" y="4373"/>
                </a:cubicBezTo>
                <a:lnTo>
                  <a:pt x="2127" y="4374"/>
                </a:lnTo>
                <a:cubicBezTo>
                  <a:pt x="2164" y="4382"/>
                  <a:pt x="2192" y="4391"/>
                  <a:pt x="2213" y="4398"/>
                </a:cubicBezTo>
                <a:lnTo>
                  <a:pt x="2214" y="4399"/>
                </a:lnTo>
                <a:cubicBezTo>
                  <a:pt x="2224" y="4402"/>
                  <a:pt x="2243" y="4409"/>
                  <a:pt x="2257" y="4413"/>
                </a:cubicBezTo>
                <a:cubicBezTo>
                  <a:pt x="2282" y="4421"/>
                  <a:pt x="2299" y="4428"/>
                  <a:pt x="2319" y="4438"/>
                </a:cubicBezTo>
                <a:cubicBezTo>
                  <a:pt x="2298" y="4433"/>
                  <a:pt x="2276" y="4430"/>
                  <a:pt x="2242" y="4430"/>
                </a:cubicBezTo>
                <a:cubicBezTo>
                  <a:pt x="2203" y="4430"/>
                  <a:pt x="2140" y="4447"/>
                  <a:pt x="2100" y="4470"/>
                </a:cubicBezTo>
                <a:cubicBezTo>
                  <a:pt x="2078" y="4482"/>
                  <a:pt x="2032" y="4515"/>
                  <a:pt x="2014" y="4532"/>
                </a:cubicBezTo>
                <a:cubicBezTo>
                  <a:pt x="1989" y="4555"/>
                  <a:pt x="1956" y="4590"/>
                  <a:pt x="1922" y="4630"/>
                </a:cubicBezTo>
                <a:cubicBezTo>
                  <a:pt x="1883" y="4675"/>
                  <a:pt x="1865" y="4698"/>
                  <a:pt x="1821" y="4761"/>
                </a:cubicBezTo>
                <a:cubicBezTo>
                  <a:pt x="1792" y="4802"/>
                  <a:pt x="1758" y="4829"/>
                  <a:pt x="1707" y="4851"/>
                </a:cubicBezTo>
                <a:cubicBezTo>
                  <a:pt x="1611" y="4892"/>
                  <a:pt x="1527" y="4923"/>
                  <a:pt x="1462" y="4940"/>
                </a:cubicBezTo>
                <a:cubicBezTo>
                  <a:pt x="1393" y="4958"/>
                  <a:pt x="1361" y="4969"/>
                  <a:pt x="1322" y="4984"/>
                </a:cubicBezTo>
                <a:cubicBezTo>
                  <a:pt x="1316" y="4986"/>
                  <a:pt x="1311" y="4988"/>
                  <a:pt x="1307" y="4990"/>
                </a:cubicBezTo>
                <a:cubicBezTo>
                  <a:pt x="1311" y="4987"/>
                  <a:pt x="1315" y="4983"/>
                  <a:pt x="1320" y="4979"/>
                </a:cubicBezTo>
                <a:cubicBezTo>
                  <a:pt x="1334" y="4968"/>
                  <a:pt x="1353" y="4953"/>
                  <a:pt x="1362" y="4945"/>
                </a:cubicBezTo>
                <a:cubicBezTo>
                  <a:pt x="1372" y="4937"/>
                  <a:pt x="1383" y="4929"/>
                  <a:pt x="1387" y="4927"/>
                </a:cubicBezTo>
                <a:moveTo>
                  <a:pt x="2117" y="4348"/>
                </a:moveTo>
                <a:cubicBezTo>
                  <a:pt x="2105" y="4345"/>
                  <a:pt x="2080" y="4339"/>
                  <a:pt x="2062" y="4335"/>
                </a:cubicBezTo>
                <a:cubicBezTo>
                  <a:pt x="2056" y="4333"/>
                  <a:pt x="2050" y="4332"/>
                  <a:pt x="2045" y="4330"/>
                </a:cubicBezTo>
                <a:cubicBezTo>
                  <a:pt x="2067" y="4329"/>
                  <a:pt x="2105" y="4328"/>
                  <a:pt x="2123" y="4328"/>
                </a:cubicBezTo>
                <a:cubicBezTo>
                  <a:pt x="2181" y="4331"/>
                  <a:pt x="2226" y="4339"/>
                  <a:pt x="2273" y="4355"/>
                </a:cubicBezTo>
                <a:cubicBezTo>
                  <a:pt x="2338" y="4377"/>
                  <a:pt x="2373" y="4395"/>
                  <a:pt x="2416" y="4431"/>
                </a:cubicBezTo>
                <a:cubicBezTo>
                  <a:pt x="2443" y="4453"/>
                  <a:pt x="2467" y="4478"/>
                  <a:pt x="2469" y="4483"/>
                </a:cubicBezTo>
                <a:cubicBezTo>
                  <a:pt x="2469" y="4485"/>
                  <a:pt x="2470" y="4487"/>
                  <a:pt x="2471" y="4489"/>
                </a:cubicBezTo>
                <a:cubicBezTo>
                  <a:pt x="2472" y="4489"/>
                  <a:pt x="2473" y="4490"/>
                  <a:pt x="2474" y="4490"/>
                </a:cubicBezTo>
                <a:cubicBezTo>
                  <a:pt x="2477" y="4494"/>
                  <a:pt x="2486" y="4518"/>
                  <a:pt x="2489" y="4542"/>
                </a:cubicBezTo>
                <a:lnTo>
                  <a:pt x="2490" y="4553"/>
                </a:lnTo>
                <a:lnTo>
                  <a:pt x="2489" y="4551"/>
                </a:lnTo>
                <a:cubicBezTo>
                  <a:pt x="2458" y="4511"/>
                  <a:pt x="2420" y="4477"/>
                  <a:pt x="2370" y="4444"/>
                </a:cubicBezTo>
                <a:cubicBezTo>
                  <a:pt x="2325" y="4415"/>
                  <a:pt x="2306" y="4406"/>
                  <a:pt x="2258" y="4390"/>
                </a:cubicBezTo>
                <a:cubicBezTo>
                  <a:pt x="2242" y="4385"/>
                  <a:pt x="2219" y="4377"/>
                  <a:pt x="2206" y="4372"/>
                </a:cubicBezTo>
                <a:cubicBezTo>
                  <a:pt x="2193" y="4367"/>
                  <a:pt x="2173" y="4361"/>
                  <a:pt x="2161" y="4358"/>
                </a:cubicBezTo>
                <a:cubicBezTo>
                  <a:pt x="2149" y="4356"/>
                  <a:pt x="2130" y="4351"/>
                  <a:pt x="2117" y="4348"/>
                </a:cubicBezTo>
                <a:moveTo>
                  <a:pt x="1858" y="4046"/>
                </a:moveTo>
                <a:cubicBezTo>
                  <a:pt x="1858" y="4049"/>
                  <a:pt x="1849" y="4058"/>
                  <a:pt x="1827" y="4065"/>
                </a:cubicBezTo>
                <a:cubicBezTo>
                  <a:pt x="1825" y="4066"/>
                  <a:pt x="1823" y="4067"/>
                  <a:pt x="1820" y="4068"/>
                </a:cubicBezTo>
                <a:cubicBezTo>
                  <a:pt x="1823" y="4065"/>
                  <a:pt x="1825" y="4063"/>
                  <a:pt x="1829" y="4060"/>
                </a:cubicBezTo>
                <a:cubicBezTo>
                  <a:pt x="1841" y="4049"/>
                  <a:pt x="1851" y="4044"/>
                  <a:pt x="1856" y="4044"/>
                </a:cubicBezTo>
                <a:lnTo>
                  <a:pt x="1857" y="4045"/>
                </a:lnTo>
                <a:cubicBezTo>
                  <a:pt x="1857" y="4045"/>
                  <a:pt x="1858" y="4045"/>
                  <a:pt x="1858" y="4046"/>
                </a:cubicBezTo>
                <a:moveTo>
                  <a:pt x="2699" y="2816"/>
                </a:moveTo>
                <a:cubicBezTo>
                  <a:pt x="2696" y="2814"/>
                  <a:pt x="2688" y="2809"/>
                  <a:pt x="2683" y="2805"/>
                </a:cubicBezTo>
                <a:cubicBezTo>
                  <a:pt x="2682" y="2804"/>
                  <a:pt x="2679" y="2802"/>
                  <a:pt x="2677" y="2805"/>
                </a:cubicBezTo>
                <a:cubicBezTo>
                  <a:pt x="2674" y="2808"/>
                  <a:pt x="2677" y="2810"/>
                  <a:pt x="2681" y="2815"/>
                </a:cubicBezTo>
                <a:cubicBezTo>
                  <a:pt x="2684" y="2819"/>
                  <a:pt x="2689" y="2823"/>
                  <a:pt x="2694" y="2829"/>
                </a:cubicBezTo>
                <a:cubicBezTo>
                  <a:pt x="2707" y="2842"/>
                  <a:pt x="2724" y="2862"/>
                  <a:pt x="2730" y="2871"/>
                </a:cubicBezTo>
                <a:cubicBezTo>
                  <a:pt x="2743" y="2890"/>
                  <a:pt x="2780" y="2936"/>
                  <a:pt x="2795" y="2951"/>
                </a:cubicBezTo>
                <a:cubicBezTo>
                  <a:pt x="2800" y="2956"/>
                  <a:pt x="2808" y="2964"/>
                  <a:pt x="2813" y="2970"/>
                </a:cubicBezTo>
                <a:cubicBezTo>
                  <a:pt x="2817" y="2975"/>
                  <a:pt x="2824" y="2983"/>
                  <a:pt x="2828" y="2987"/>
                </a:cubicBezTo>
                <a:cubicBezTo>
                  <a:pt x="2832" y="2991"/>
                  <a:pt x="2844" y="3004"/>
                  <a:pt x="2854" y="3016"/>
                </a:cubicBezTo>
                <a:cubicBezTo>
                  <a:pt x="2859" y="3022"/>
                  <a:pt x="2863" y="3026"/>
                  <a:pt x="2865" y="3029"/>
                </a:cubicBezTo>
                <a:cubicBezTo>
                  <a:pt x="2857" y="3028"/>
                  <a:pt x="2842" y="3025"/>
                  <a:pt x="2829" y="3024"/>
                </a:cubicBezTo>
                <a:cubicBezTo>
                  <a:pt x="2764" y="3014"/>
                  <a:pt x="2739" y="3004"/>
                  <a:pt x="2674" y="2958"/>
                </a:cubicBezTo>
                <a:cubicBezTo>
                  <a:pt x="2629" y="2926"/>
                  <a:pt x="2601" y="2901"/>
                  <a:pt x="2562" y="2860"/>
                </a:cubicBezTo>
                <a:cubicBezTo>
                  <a:pt x="2529" y="2823"/>
                  <a:pt x="2491" y="2787"/>
                  <a:pt x="2457" y="2760"/>
                </a:cubicBezTo>
                <a:cubicBezTo>
                  <a:pt x="2413" y="2725"/>
                  <a:pt x="2394" y="2718"/>
                  <a:pt x="2386" y="2718"/>
                </a:cubicBezTo>
                <a:cubicBezTo>
                  <a:pt x="2396" y="2714"/>
                  <a:pt x="2418" y="2706"/>
                  <a:pt x="2468" y="2691"/>
                </a:cubicBezTo>
                <a:cubicBezTo>
                  <a:pt x="2470" y="2690"/>
                  <a:pt x="2489" y="2689"/>
                  <a:pt x="2518" y="2688"/>
                </a:cubicBezTo>
                <a:cubicBezTo>
                  <a:pt x="2550" y="2687"/>
                  <a:pt x="2569" y="2688"/>
                  <a:pt x="2586" y="2691"/>
                </a:cubicBezTo>
                <a:cubicBezTo>
                  <a:pt x="2639" y="2701"/>
                  <a:pt x="2716" y="2750"/>
                  <a:pt x="2758" y="2799"/>
                </a:cubicBezTo>
                <a:cubicBezTo>
                  <a:pt x="2771" y="2814"/>
                  <a:pt x="2788" y="2837"/>
                  <a:pt x="2796" y="2849"/>
                </a:cubicBezTo>
                <a:cubicBezTo>
                  <a:pt x="2804" y="2862"/>
                  <a:pt x="2821" y="2887"/>
                  <a:pt x="2833" y="2906"/>
                </a:cubicBezTo>
                <a:cubicBezTo>
                  <a:pt x="2845" y="2924"/>
                  <a:pt x="2860" y="2951"/>
                  <a:pt x="2867" y="2966"/>
                </a:cubicBezTo>
                <a:cubicBezTo>
                  <a:pt x="2879" y="2992"/>
                  <a:pt x="2888" y="3015"/>
                  <a:pt x="2893" y="3028"/>
                </a:cubicBezTo>
                <a:cubicBezTo>
                  <a:pt x="2892" y="3028"/>
                  <a:pt x="2892" y="3027"/>
                  <a:pt x="2891" y="3027"/>
                </a:cubicBezTo>
                <a:cubicBezTo>
                  <a:pt x="2879" y="3012"/>
                  <a:pt x="2829" y="2955"/>
                  <a:pt x="2815" y="2940"/>
                </a:cubicBezTo>
                <a:cubicBezTo>
                  <a:pt x="2809" y="2934"/>
                  <a:pt x="2800" y="2925"/>
                  <a:pt x="2794" y="2919"/>
                </a:cubicBezTo>
                <a:cubicBezTo>
                  <a:pt x="2789" y="2914"/>
                  <a:pt x="2778" y="2900"/>
                  <a:pt x="2769" y="2890"/>
                </a:cubicBezTo>
                <a:cubicBezTo>
                  <a:pt x="2747" y="2863"/>
                  <a:pt x="2708" y="2821"/>
                  <a:pt x="2699" y="2816"/>
                </a:cubicBezTo>
                <a:moveTo>
                  <a:pt x="2080" y="2827"/>
                </a:moveTo>
                <a:cubicBezTo>
                  <a:pt x="2081" y="2826"/>
                  <a:pt x="2084" y="2824"/>
                  <a:pt x="2103" y="2812"/>
                </a:cubicBezTo>
                <a:cubicBezTo>
                  <a:pt x="2154" y="2778"/>
                  <a:pt x="2174" y="2770"/>
                  <a:pt x="2255" y="2750"/>
                </a:cubicBezTo>
                <a:cubicBezTo>
                  <a:pt x="2283" y="2743"/>
                  <a:pt x="2308" y="2737"/>
                  <a:pt x="2310" y="2737"/>
                </a:cubicBezTo>
                <a:cubicBezTo>
                  <a:pt x="2326" y="2732"/>
                  <a:pt x="2355" y="2733"/>
                  <a:pt x="2377" y="2738"/>
                </a:cubicBezTo>
                <a:cubicBezTo>
                  <a:pt x="2402" y="2744"/>
                  <a:pt x="2405" y="2746"/>
                  <a:pt x="2443" y="2777"/>
                </a:cubicBezTo>
                <a:cubicBezTo>
                  <a:pt x="2451" y="2784"/>
                  <a:pt x="2464" y="2795"/>
                  <a:pt x="2471" y="2800"/>
                </a:cubicBezTo>
                <a:lnTo>
                  <a:pt x="2477" y="2805"/>
                </a:lnTo>
                <a:lnTo>
                  <a:pt x="2469" y="2805"/>
                </a:lnTo>
                <a:cubicBezTo>
                  <a:pt x="2448" y="2807"/>
                  <a:pt x="2392" y="2829"/>
                  <a:pt x="2365" y="2847"/>
                </a:cubicBezTo>
                <a:cubicBezTo>
                  <a:pt x="2354" y="2854"/>
                  <a:pt x="2337" y="2867"/>
                  <a:pt x="2328" y="2877"/>
                </a:cubicBezTo>
                <a:cubicBezTo>
                  <a:pt x="2290" y="2918"/>
                  <a:pt x="2270" y="2933"/>
                  <a:pt x="2236" y="2944"/>
                </a:cubicBezTo>
                <a:cubicBezTo>
                  <a:pt x="2210" y="2953"/>
                  <a:pt x="2172" y="2964"/>
                  <a:pt x="2145" y="2969"/>
                </a:cubicBezTo>
                <a:cubicBezTo>
                  <a:pt x="2109" y="2975"/>
                  <a:pt x="2058" y="2988"/>
                  <a:pt x="2032" y="2997"/>
                </a:cubicBezTo>
                <a:cubicBezTo>
                  <a:pt x="2021" y="3001"/>
                  <a:pt x="2007" y="3005"/>
                  <a:pt x="2001" y="3006"/>
                </a:cubicBezTo>
                <a:cubicBezTo>
                  <a:pt x="1980" y="3011"/>
                  <a:pt x="1939" y="3029"/>
                  <a:pt x="1910" y="3046"/>
                </a:cubicBezTo>
                <a:cubicBezTo>
                  <a:pt x="1918" y="3038"/>
                  <a:pt x="1929" y="3029"/>
                  <a:pt x="1939" y="3023"/>
                </a:cubicBezTo>
                <a:cubicBezTo>
                  <a:pt x="1952" y="3013"/>
                  <a:pt x="1969" y="3001"/>
                  <a:pt x="1976" y="2995"/>
                </a:cubicBezTo>
                <a:cubicBezTo>
                  <a:pt x="1996" y="2980"/>
                  <a:pt x="2045" y="2947"/>
                  <a:pt x="2065" y="2937"/>
                </a:cubicBezTo>
                <a:cubicBezTo>
                  <a:pt x="2075" y="2932"/>
                  <a:pt x="2105" y="2915"/>
                  <a:pt x="2132" y="2899"/>
                </a:cubicBezTo>
                <a:cubicBezTo>
                  <a:pt x="2158" y="2884"/>
                  <a:pt x="2195" y="2865"/>
                  <a:pt x="2213" y="2856"/>
                </a:cubicBezTo>
                <a:cubicBezTo>
                  <a:pt x="2239" y="2844"/>
                  <a:pt x="2259" y="2834"/>
                  <a:pt x="2272" y="2827"/>
                </a:cubicBezTo>
                <a:cubicBezTo>
                  <a:pt x="2279" y="2823"/>
                  <a:pt x="2284" y="2821"/>
                  <a:pt x="2288" y="2819"/>
                </a:cubicBezTo>
                <a:cubicBezTo>
                  <a:pt x="2292" y="2816"/>
                  <a:pt x="2295" y="2814"/>
                  <a:pt x="2294" y="2811"/>
                </a:cubicBezTo>
                <a:cubicBezTo>
                  <a:pt x="2294" y="2809"/>
                  <a:pt x="2292" y="2808"/>
                  <a:pt x="2291" y="2808"/>
                </a:cubicBezTo>
                <a:cubicBezTo>
                  <a:pt x="2289" y="2808"/>
                  <a:pt x="2288" y="2809"/>
                  <a:pt x="2288" y="2809"/>
                </a:cubicBezTo>
                <a:cubicBezTo>
                  <a:pt x="2216" y="2828"/>
                  <a:pt x="2062" y="2906"/>
                  <a:pt x="1983" y="2963"/>
                </a:cubicBezTo>
                <a:cubicBezTo>
                  <a:pt x="1968" y="2974"/>
                  <a:pt x="1945" y="2991"/>
                  <a:pt x="1930" y="3001"/>
                </a:cubicBezTo>
                <a:cubicBezTo>
                  <a:pt x="1922" y="3007"/>
                  <a:pt x="1913" y="3014"/>
                  <a:pt x="1906" y="3019"/>
                </a:cubicBezTo>
                <a:cubicBezTo>
                  <a:pt x="1910" y="3013"/>
                  <a:pt x="1915" y="3006"/>
                  <a:pt x="1917" y="3004"/>
                </a:cubicBezTo>
                <a:cubicBezTo>
                  <a:pt x="1918" y="3002"/>
                  <a:pt x="1926" y="2991"/>
                  <a:pt x="1931" y="2984"/>
                </a:cubicBezTo>
                <a:cubicBezTo>
                  <a:pt x="1953" y="2954"/>
                  <a:pt x="2006" y="2893"/>
                  <a:pt x="2039" y="2861"/>
                </a:cubicBezTo>
                <a:cubicBezTo>
                  <a:pt x="2050" y="2850"/>
                  <a:pt x="2077" y="2828"/>
                  <a:pt x="2080" y="2827"/>
                </a:cubicBezTo>
                <a:moveTo>
                  <a:pt x="1709" y="2894"/>
                </a:moveTo>
                <a:cubicBezTo>
                  <a:pt x="1711" y="2886"/>
                  <a:pt x="1720" y="2864"/>
                  <a:pt x="1727" y="2857"/>
                </a:cubicBezTo>
                <a:cubicBezTo>
                  <a:pt x="1732" y="2850"/>
                  <a:pt x="1737" y="2848"/>
                  <a:pt x="1739" y="2848"/>
                </a:cubicBezTo>
                <a:cubicBezTo>
                  <a:pt x="1740" y="2848"/>
                  <a:pt x="1740" y="2848"/>
                  <a:pt x="1740" y="2848"/>
                </a:cubicBezTo>
                <a:cubicBezTo>
                  <a:pt x="1742" y="2849"/>
                  <a:pt x="1743" y="2851"/>
                  <a:pt x="1743" y="2853"/>
                </a:cubicBezTo>
                <a:lnTo>
                  <a:pt x="1743" y="2853"/>
                </a:lnTo>
                <a:cubicBezTo>
                  <a:pt x="1744" y="2856"/>
                  <a:pt x="1743" y="2862"/>
                  <a:pt x="1741" y="2865"/>
                </a:cubicBezTo>
                <a:cubicBezTo>
                  <a:pt x="1739" y="2871"/>
                  <a:pt x="1718" y="2889"/>
                  <a:pt x="1709" y="2894"/>
                </a:cubicBezTo>
                <a:moveTo>
                  <a:pt x="2161" y="1552"/>
                </a:moveTo>
                <a:lnTo>
                  <a:pt x="2161" y="1552"/>
                </a:lnTo>
                <a:cubicBezTo>
                  <a:pt x="2132" y="1575"/>
                  <a:pt x="2110" y="1614"/>
                  <a:pt x="2099" y="1664"/>
                </a:cubicBezTo>
                <a:cubicBezTo>
                  <a:pt x="2092" y="1694"/>
                  <a:pt x="2086" y="1715"/>
                  <a:pt x="2083" y="1724"/>
                </a:cubicBezTo>
                <a:cubicBezTo>
                  <a:pt x="2076" y="1744"/>
                  <a:pt x="2059" y="1803"/>
                  <a:pt x="2057" y="1816"/>
                </a:cubicBezTo>
                <a:cubicBezTo>
                  <a:pt x="2056" y="1819"/>
                  <a:pt x="2055" y="1830"/>
                  <a:pt x="2053" y="1840"/>
                </a:cubicBezTo>
                <a:cubicBezTo>
                  <a:pt x="2051" y="1850"/>
                  <a:pt x="2049" y="1863"/>
                  <a:pt x="2049" y="1869"/>
                </a:cubicBezTo>
                <a:cubicBezTo>
                  <a:pt x="2047" y="1884"/>
                  <a:pt x="2043" y="1906"/>
                  <a:pt x="2040" y="1915"/>
                </a:cubicBezTo>
                <a:cubicBezTo>
                  <a:pt x="2039" y="1919"/>
                  <a:pt x="2022" y="1951"/>
                  <a:pt x="1999" y="1990"/>
                </a:cubicBezTo>
                <a:cubicBezTo>
                  <a:pt x="1978" y="2027"/>
                  <a:pt x="1954" y="2069"/>
                  <a:pt x="1946" y="2084"/>
                </a:cubicBezTo>
                <a:cubicBezTo>
                  <a:pt x="1933" y="2106"/>
                  <a:pt x="1921" y="2125"/>
                  <a:pt x="1898" y="2160"/>
                </a:cubicBezTo>
                <a:cubicBezTo>
                  <a:pt x="1896" y="2164"/>
                  <a:pt x="1891" y="2171"/>
                  <a:pt x="1888" y="2174"/>
                </a:cubicBezTo>
                <a:cubicBezTo>
                  <a:pt x="1885" y="2178"/>
                  <a:pt x="1879" y="2186"/>
                  <a:pt x="1875" y="2191"/>
                </a:cubicBezTo>
                <a:cubicBezTo>
                  <a:pt x="1865" y="2204"/>
                  <a:pt x="1829" y="2239"/>
                  <a:pt x="1824" y="2242"/>
                </a:cubicBezTo>
                <a:cubicBezTo>
                  <a:pt x="1821" y="2242"/>
                  <a:pt x="1818" y="2245"/>
                  <a:pt x="1818" y="2247"/>
                </a:cubicBezTo>
                <a:cubicBezTo>
                  <a:pt x="1817" y="2248"/>
                  <a:pt x="1816" y="2249"/>
                  <a:pt x="1813" y="2251"/>
                </a:cubicBezTo>
                <a:cubicBezTo>
                  <a:pt x="1809" y="2253"/>
                  <a:pt x="1800" y="2259"/>
                  <a:pt x="1792" y="2265"/>
                </a:cubicBezTo>
                <a:lnTo>
                  <a:pt x="1752" y="2292"/>
                </a:lnTo>
                <a:cubicBezTo>
                  <a:pt x="1726" y="2310"/>
                  <a:pt x="1705" y="2325"/>
                  <a:pt x="1696" y="2332"/>
                </a:cubicBezTo>
                <a:cubicBezTo>
                  <a:pt x="1703" y="2321"/>
                  <a:pt x="1716" y="2300"/>
                  <a:pt x="1735" y="2273"/>
                </a:cubicBezTo>
                <a:cubicBezTo>
                  <a:pt x="1756" y="2240"/>
                  <a:pt x="1798" y="2159"/>
                  <a:pt x="1811" y="2126"/>
                </a:cubicBezTo>
                <a:cubicBezTo>
                  <a:pt x="1827" y="2085"/>
                  <a:pt x="1839" y="2048"/>
                  <a:pt x="1848" y="2006"/>
                </a:cubicBezTo>
                <a:cubicBezTo>
                  <a:pt x="1856" y="1966"/>
                  <a:pt x="1866" y="1941"/>
                  <a:pt x="1892" y="1896"/>
                </a:cubicBezTo>
                <a:cubicBezTo>
                  <a:pt x="1900" y="1882"/>
                  <a:pt x="1912" y="1858"/>
                  <a:pt x="1919" y="1842"/>
                </a:cubicBezTo>
                <a:cubicBezTo>
                  <a:pt x="1931" y="1813"/>
                  <a:pt x="1964" y="1746"/>
                  <a:pt x="1979" y="1718"/>
                </a:cubicBezTo>
                <a:cubicBezTo>
                  <a:pt x="1984" y="1709"/>
                  <a:pt x="1987" y="1704"/>
                  <a:pt x="1988" y="1701"/>
                </a:cubicBezTo>
                <a:cubicBezTo>
                  <a:pt x="1991" y="1696"/>
                  <a:pt x="1993" y="1693"/>
                  <a:pt x="1990" y="1691"/>
                </a:cubicBezTo>
                <a:cubicBezTo>
                  <a:pt x="1989" y="1690"/>
                  <a:pt x="1988" y="1690"/>
                  <a:pt x="1988" y="1690"/>
                </a:cubicBezTo>
                <a:cubicBezTo>
                  <a:pt x="1986" y="1690"/>
                  <a:pt x="1984" y="1692"/>
                  <a:pt x="1983" y="1694"/>
                </a:cubicBezTo>
                <a:cubicBezTo>
                  <a:pt x="1957" y="1724"/>
                  <a:pt x="1934" y="1761"/>
                  <a:pt x="1910" y="1813"/>
                </a:cubicBezTo>
                <a:cubicBezTo>
                  <a:pt x="1898" y="1838"/>
                  <a:pt x="1883" y="1867"/>
                  <a:pt x="1876" y="1878"/>
                </a:cubicBezTo>
                <a:cubicBezTo>
                  <a:pt x="1848" y="1924"/>
                  <a:pt x="1834" y="1960"/>
                  <a:pt x="1824" y="2005"/>
                </a:cubicBezTo>
                <a:cubicBezTo>
                  <a:pt x="1812" y="2063"/>
                  <a:pt x="1793" y="2117"/>
                  <a:pt x="1765" y="2171"/>
                </a:cubicBezTo>
                <a:cubicBezTo>
                  <a:pt x="1757" y="2186"/>
                  <a:pt x="1749" y="2202"/>
                  <a:pt x="1748" y="2207"/>
                </a:cubicBezTo>
                <a:cubicBezTo>
                  <a:pt x="1746" y="2211"/>
                  <a:pt x="1724" y="2246"/>
                  <a:pt x="1705" y="2277"/>
                </a:cubicBezTo>
                <a:cubicBezTo>
                  <a:pt x="1734" y="2221"/>
                  <a:pt x="1744" y="2182"/>
                  <a:pt x="1744" y="2128"/>
                </a:cubicBezTo>
                <a:cubicBezTo>
                  <a:pt x="1744" y="2066"/>
                  <a:pt x="1750" y="2025"/>
                  <a:pt x="1766" y="1972"/>
                </a:cubicBezTo>
                <a:cubicBezTo>
                  <a:pt x="1769" y="1959"/>
                  <a:pt x="1774" y="1944"/>
                  <a:pt x="1774" y="1942"/>
                </a:cubicBezTo>
                <a:cubicBezTo>
                  <a:pt x="1774" y="1941"/>
                  <a:pt x="1776" y="1938"/>
                  <a:pt x="1777" y="1934"/>
                </a:cubicBezTo>
                <a:cubicBezTo>
                  <a:pt x="1779" y="1930"/>
                  <a:pt x="1784" y="1914"/>
                  <a:pt x="1787" y="1901"/>
                </a:cubicBezTo>
                <a:cubicBezTo>
                  <a:pt x="1797" y="1861"/>
                  <a:pt x="1801" y="1847"/>
                  <a:pt x="1823" y="1791"/>
                </a:cubicBezTo>
                <a:cubicBezTo>
                  <a:pt x="1844" y="1736"/>
                  <a:pt x="1898" y="1672"/>
                  <a:pt x="1954" y="1636"/>
                </a:cubicBezTo>
                <a:cubicBezTo>
                  <a:pt x="1969" y="1626"/>
                  <a:pt x="1991" y="1611"/>
                  <a:pt x="2004" y="1602"/>
                </a:cubicBezTo>
                <a:cubicBezTo>
                  <a:pt x="2039" y="1578"/>
                  <a:pt x="2058" y="1567"/>
                  <a:pt x="2073" y="1562"/>
                </a:cubicBezTo>
                <a:cubicBezTo>
                  <a:pt x="2089" y="1558"/>
                  <a:pt x="2128" y="1551"/>
                  <a:pt x="2157" y="1549"/>
                </a:cubicBezTo>
                <a:lnTo>
                  <a:pt x="2165" y="1548"/>
                </a:lnTo>
                <a:lnTo>
                  <a:pt x="2161" y="1552"/>
                </a:lnTo>
                <a:moveTo>
                  <a:pt x="2239" y="1562"/>
                </a:moveTo>
                <a:cubicBezTo>
                  <a:pt x="2248" y="1571"/>
                  <a:pt x="2258" y="1599"/>
                  <a:pt x="2259" y="1619"/>
                </a:cubicBezTo>
                <a:cubicBezTo>
                  <a:pt x="2260" y="1623"/>
                  <a:pt x="2260" y="1626"/>
                  <a:pt x="2260" y="1628"/>
                </a:cubicBezTo>
                <a:cubicBezTo>
                  <a:pt x="2247" y="1614"/>
                  <a:pt x="2223" y="1598"/>
                  <a:pt x="2199" y="1591"/>
                </a:cubicBezTo>
                <a:cubicBezTo>
                  <a:pt x="2191" y="1589"/>
                  <a:pt x="2181" y="1588"/>
                  <a:pt x="2172" y="1588"/>
                </a:cubicBezTo>
                <a:cubicBezTo>
                  <a:pt x="2166" y="1588"/>
                  <a:pt x="2159" y="1588"/>
                  <a:pt x="2155" y="1590"/>
                </a:cubicBezTo>
                <a:cubicBezTo>
                  <a:pt x="2164" y="1580"/>
                  <a:pt x="2185" y="1562"/>
                  <a:pt x="2196" y="1557"/>
                </a:cubicBezTo>
                <a:cubicBezTo>
                  <a:pt x="2213" y="1550"/>
                  <a:pt x="2214" y="1550"/>
                  <a:pt x="2225" y="1554"/>
                </a:cubicBezTo>
                <a:lnTo>
                  <a:pt x="2225" y="1554"/>
                </a:lnTo>
                <a:cubicBezTo>
                  <a:pt x="2230" y="1556"/>
                  <a:pt x="2237" y="1560"/>
                  <a:pt x="2239" y="1562"/>
                </a:cubicBezTo>
                <a:moveTo>
                  <a:pt x="1463" y="1806"/>
                </a:moveTo>
                <a:cubicBezTo>
                  <a:pt x="1464" y="1776"/>
                  <a:pt x="1464" y="1772"/>
                  <a:pt x="1468" y="1748"/>
                </a:cubicBezTo>
                <a:cubicBezTo>
                  <a:pt x="1469" y="1739"/>
                  <a:pt x="1470" y="1727"/>
                  <a:pt x="1471" y="1721"/>
                </a:cubicBezTo>
                <a:cubicBezTo>
                  <a:pt x="1471" y="1714"/>
                  <a:pt x="1472" y="1709"/>
                  <a:pt x="1472" y="1708"/>
                </a:cubicBezTo>
                <a:cubicBezTo>
                  <a:pt x="1474" y="1706"/>
                  <a:pt x="1475" y="1682"/>
                  <a:pt x="1475" y="1672"/>
                </a:cubicBezTo>
                <a:cubicBezTo>
                  <a:pt x="1476" y="1654"/>
                  <a:pt x="1477" y="1633"/>
                  <a:pt x="1479" y="1625"/>
                </a:cubicBezTo>
                <a:cubicBezTo>
                  <a:pt x="1496" y="1542"/>
                  <a:pt x="1497" y="1535"/>
                  <a:pt x="1497" y="1461"/>
                </a:cubicBezTo>
                <a:cubicBezTo>
                  <a:pt x="1497" y="1443"/>
                  <a:pt x="1497" y="1421"/>
                  <a:pt x="1497" y="1412"/>
                </a:cubicBezTo>
                <a:cubicBezTo>
                  <a:pt x="1497" y="1402"/>
                  <a:pt x="1495" y="1360"/>
                  <a:pt x="1493" y="1318"/>
                </a:cubicBezTo>
                <a:cubicBezTo>
                  <a:pt x="1491" y="1277"/>
                  <a:pt x="1490" y="1234"/>
                  <a:pt x="1490" y="1224"/>
                </a:cubicBezTo>
                <a:cubicBezTo>
                  <a:pt x="1491" y="1215"/>
                  <a:pt x="1493" y="1194"/>
                  <a:pt x="1495" y="1178"/>
                </a:cubicBezTo>
                <a:cubicBezTo>
                  <a:pt x="1496" y="1162"/>
                  <a:pt x="1498" y="1135"/>
                  <a:pt x="1499" y="1118"/>
                </a:cubicBezTo>
                <a:cubicBezTo>
                  <a:pt x="1499" y="1100"/>
                  <a:pt x="1501" y="1084"/>
                  <a:pt x="1502" y="1081"/>
                </a:cubicBezTo>
                <a:cubicBezTo>
                  <a:pt x="1503" y="1079"/>
                  <a:pt x="1505" y="1073"/>
                  <a:pt x="1504" y="1069"/>
                </a:cubicBezTo>
                <a:cubicBezTo>
                  <a:pt x="1504" y="1065"/>
                  <a:pt x="1510" y="1033"/>
                  <a:pt x="1522" y="981"/>
                </a:cubicBezTo>
                <a:cubicBezTo>
                  <a:pt x="1525" y="966"/>
                  <a:pt x="1529" y="946"/>
                  <a:pt x="1531" y="937"/>
                </a:cubicBezTo>
                <a:cubicBezTo>
                  <a:pt x="1533" y="928"/>
                  <a:pt x="1538" y="908"/>
                  <a:pt x="1542" y="893"/>
                </a:cubicBezTo>
                <a:cubicBezTo>
                  <a:pt x="1550" y="864"/>
                  <a:pt x="1548" y="862"/>
                  <a:pt x="1547" y="861"/>
                </a:cubicBezTo>
                <a:cubicBezTo>
                  <a:pt x="1546" y="860"/>
                  <a:pt x="1544" y="860"/>
                  <a:pt x="1543" y="860"/>
                </a:cubicBezTo>
                <a:cubicBezTo>
                  <a:pt x="1541" y="861"/>
                  <a:pt x="1538" y="862"/>
                  <a:pt x="1520" y="916"/>
                </a:cubicBezTo>
                <a:cubicBezTo>
                  <a:pt x="1511" y="940"/>
                  <a:pt x="1501" y="972"/>
                  <a:pt x="1500" y="982"/>
                </a:cubicBezTo>
                <a:cubicBezTo>
                  <a:pt x="1499" y="988"/>
                  <a:pt x="1498" y="991"/>
                  <a:pt x="1497" y="992"/>
                </a:cubicBezTo>
                <a:cubicBezTo>
                  <a:pt x="1496" y="993"/>
                  <a:pt x="1495" y="997"/>
                  <a:pt x="1488" y="1030"/>
                </a:cubicBezTo>
                <a:cubicBezTo>
                  <a:pt x="1484" y="1047"/>
                  <a:pt x="1480" y="1069"/>
                  <a:pt x="1479" y="1078"/>
                </a:cubicBezTo>
                <a:cubicBezTo>
                  <a:pt x="1479" y="1083"/>
                  <a:pt x="1478" y="1094"/>
                  <a:pt x="1477" y="1101"/>
                </a:cubicBezTo>
                <a:cubicBezTo>
                  <a:pt x="1476" y="1118"/>
                  <a:pt x="1470" y="1200"/>
                  <a:pt x="1468" y="1222"/>
                </a:cubicBezTo>
                <a:cubicBezTo>
                  <a:pt x="1467" y="1232"/>
                  <a:pt x="1469" y="1276"/>
                  <a:pt x="1471" y="1319"/>
                </a:cubicBezTo>
                <a:cubicBezTo>
                  <a:pt x="1474" y="1365"/>
                  <a:pt x="1475" y="1399"/>
                  <a:pt x="1475" y="1402"/>
                </a:cubicBezTo>
                <a:cubicBezTo>
                  <a:pt x="1474" y="1406"/>
                  <a:pt x="1474" y="1427"/>
                  <a:pt x="1474" y="1446"/>
                </a:cubicBezTo>
                <a:cubicBezTo>
                  <a:pt x="1475" y="1532"/>
                  <a:pt x="1472" y="1569"/>
                  <a:pt x="1461" y="1600"/>
                </a:cubicBezTo>
                <a:cubicBezTo>
                  <a:pt x="1457" y="1613"/>
                  <a:pt x="1452" y="1647"/>
                  <a:pt x="1453" y="1661"/>
                </a:cubicBezTo>
                <a:cubicBezTo>
                  <a:pt x="1453" y="1669"/>
                  <a:pt x="1452" y="1687"/>
                  <a:pt x="1451" y="1700"/>
                </a:cubicBezTo>
                <a:lnTo>
                  <a:pt x="1449" y="1710"/>
                </a:lnTo>
                <a:cubicBezTo>
                  <a:pt x="1442" y="1776"/>
                  <a:pt x="1439" y="1832"/>
                  <a:pt x="1442" y="1878"/>
                </a:cubicBezTo>
                <a:lnTo>
                  <a:pt x="1442" y="1885"/>
                </a:lnTo>
                <a:cubicBezTo>
                  <a:pt x="1443" y="1892"/>
                  <a:pt x="1443" y="1899"/>
                  <a:pt x="1443" y="1905"/>
                </a:cubicBezTo>
                <a:cubicBezTo>
                  <a:pt x="1441" y="1892"/>
                  <a:pt x="1438" y="1877"/>
                  <a:pt x="1437" y="1864"/>
                </a:cubicBezTo>
                <a:cubicBezTo>
                  <a:pt x="1432" y="1832"/>
                  <a:pt x="1424" y="1702"/>
                  <a:pt x="1424" y="1663"/>
                </a:cubicBezTo>
                <a:cubicBezTo>
                  <a:pt x="1425" y="1570"/>
                  <a:pt x="1425" y="1566"/>
                  <a:pt x="1419" y="1550"/>
                </a:cubicBezTo>
                <a:cubicBezTo>
                  <a:pt x="1416" y="1541"/>
                  <a:pt x="1408" y="1519"/>
                  <a:pt x="1402" y="1502"/>
                </a:cubicBezTo>
                <a:cubicBezTo>
                  <a:pt x="1396" y="1484"/>
                  <a:pt x="1387" y="1460"/>
                  <a:pt x="1383" y="1449"/>
                </a:cubicBezTo>
                <a:cubicBezTo>
                  <a:pt x="1379" y="1437"/>
                  <a:pt x="1375" y="1427"/>
                  <a:pt x="1375" y="1426"/>
                </a:cubicBezTo>
                <a:cubicBezTo>
                  <a:pt x="1374" y="1423"/>
                  <a:pt x="1366" y="1404"/>
                  <a:pt x="1361" y="1392"/>
                </a:cubicBezTo>
                <a:cubicBezTo>
                  <a:pt x="1335" y="1326"/>
                  <a:pt x="1333" y="1317"/>
                  <a:pt x="1323" y="1266"/>
                </a:cubicBezTo>
                <a:cubicBezTo>
                  <a:pt x="1318" y="1236"/>
                  <a:pt x="1311" y="1127"/>
                  <a:pt x="1313" y="1087"/>
                </a:cubicBezTo>
                <a:cubicBezTo>
                  <a:pt x="1315" y="1014"/>
                  <a:pt x="1340" y="937"/>
                  <a:pt x="1403" y="813"/>
                </a:cubicBezTo>
                <a:cubicBezTo>
                  <a:pt x="1462" y="698"/>
                  <a:pt x="1481" y="662"/>
                  <a:pt x="1512" y="608"/>
                </a:cubicBezTo>
                <a:cubicBezTo>
                  <a:pt x="1563" y="522"/>
                  <a:pt x="1572" y="504"/>
                  <a:pt x="1608" y="422"/>
                </a:cubicBezTo>
                <a:cubicBezTo>
                  <a:pt x="1642" y="345"/>
                  <a:pt x="1659" y="302"/>
                  <a:pt x="1667" y="275"/>
                </a:cubicBezTo>
                <a:cubicBezTo>
                  <a:pt x="1681" y="226"/>
                  <a:pt x="1702" y="119"/>
                  <a:pt x="1706" y="80"/>
                </a:cubicBezTo>
                <a:cubicBezTo>
                  <a:pt x="1706" y="76"/>
                  <a:pt x="1706" y="73"/>
                  <a:pt x="1707" y="70"/>
                </a:cubicBezTo>
                <a:cubicBezTo>
                  <a:pt x="1708" y="75"/>
                  <a:pt x="1709" y="82"/>
                  <a:pt x="1709" y="90"/>
                </a:cubicBezTo>
                <a:cubicBezTo>
                  <a:pt x="1712" y="108"/>
                  <a:pt x="1715" y="133"/>
                  <a:pt x="1718" y="146"/>
                </a:cubicBezTo>
                <a:cubicBezTo>
                  <a:pt x="1720" y="158"/>
                  <a:pt x="1723" y="175"/>
                  <a:pt x="1724" y="183"/>
                </a:cubicBezTo>
                <a:cubicBezTo>
                  <a:pt x="1726" y="191"/>
                  <a:pt x="1731" y="220"/>
                  <a:pt x="1736" y="245"/>
                </a:cubicBezTo>
                <a:cubicBezTo>
                  <a:pt x="1760" y="376"/>
                  <a:pt x="1771" y="495"/>
                  <a:pt x="1767" y="563"/>
                </a:cubicBezTo>
                <a:cubicBezTo>
                  <a:pt x="1764" y="621"/>
                  <a:pt x="1751" y="686"/>
                  <a:pt x="1730" y="753"/>
                </a:cubicBezTo>
                <a:cubicBezTo>
                  <a:pt x="1716" y="796"/>
                  <a:pt x="1685" y="915"/>
                  <a:pt x="1677" y="952"/>
                </a:cubicBezTo>
                <a:cubicBezTo>
                  <a:pt x="1663" y="1019"/>
                  <a:pt x="1661" y="1048"/>
                  <a:pt x="1667" y="1158"/>
                </a:cubicBezTo>
                <a:cubicBezTo>
                  <a:pt x="1670" y="1217"/>
                  <a:pt x="1671" y="1262"/>
                  <a:pt x="1671" y="1265"/>
                </a:cubicBezTo>
                <a:cubicBezTo>
                  <a:pt x="1670" y="1270"/>
                  <a:pt x="1669" y="1284"/>
                  <a:pt x="1669" y="1297"/>
                </a:cubicBezTo>
                <a:cubicBezTo>
                  <a:pt x="1668" y="1349"/>
                  <a:pt x="1649" y="1443"/>
                  <a:pt x="1630" y="1484"/>
                </a:cubicBezTo>
                <a:cubicBezTo>
                  <a:pt x="1626" y="1494"/>
                  <a:pt x="1616" y="1512"/>
                  <a:pt x="1609" y="1524"/>
                </a:cubicBezTo>
                <a:cubicBezTo>
                  <a:pt x="1605" y="1533"/>
                  <a:pt x="1597" y="1547"/>
                  <a:pt x="1596" y="1549"/>
                </a:cubicBezTo>
                <a:cubicBezTo>
                  <a:pt x="1595" y="1551"/>
                  <a:pt x="1587" y="1565"/>
                  <a:pt x="1577" y="1583"/>
                </a:cubicBezTo>
                <a:cubicBezTo>
                  <a:pt x="1551" y="1628"/>
                  <a:pt x="1539" y="1656"/>
                  <a:pt x="1523" y="1704"/>
                </a:cubicBezTo>
                <a:cubicBezTo>
                  <a:pt x="1507" y="1754"/>
                  <a:pt x="1504" y="1771"/>
                  <a:pt x="1499" y="1820"/>
                </a:cubicBezTo>
                <a:cubicBezTo>
                  <a:pt x="1496" y="1853"/>
                  <a:pt x="1494" y="1859"/>
                  <a:pt x="1478" y="1895"/>
                </a:cubicBezTo>
                <a:lnTo>
                  <a:pt x="1466" y="1922"/>
                </a:lnTo>
                <a:lnTo>
                  <a:pt x="1466" y="1911"/>
                </a:lnTo>
                <a:cubicBezTo>
                  <a:pt x="1462" y="1864"/>
                  <a:pt x="1461" y="1835"/>
                  <a:pt x="1463" y="1806"/>
                </a:cubicBezTo>
                <a:moveTo>
                  <a:pt x="374" y="2704"/>
                </a:moveTo>
                <a:cubicBezTo>
                  <a:pt x="374" y="2708"/>
                  <a:pt x="373" y="2721"/>
                  <a:pt x="370" y="2734"/>
                </a:cubicBezTo>
                <a:cubicBezTo>
                  <a:pt x="368" y="2746"/>
                  <a:pt x="365" y="2768"/>
                  <a:pt x="364" y="2783"/>
                </a:cubicBezTo>
                <a:cubicBezTo>
                  <a:pt x="362" y="2817"/>
                  <a:pt x="361" y="2825"/>
                  <a:pt x="359" y="2834"/>
                </a:cubicBezTo>
                <a:cubicBezTo>
                  <a:pt x="357" y="2838"/>
                  <a:pt x="354" y="2852"/>
                  <a:pt x="351" y="2864"/>
                </a:cubicBezTo>
                <a:cubicBezTo>
                  <a:pt x="348" y="2876"/>
                  <a:pt x="344" y="2893"/>
                  <a:pt x="343" y="2899"/>
                </a:cubicBezTo>
                <a:cubicBezTo>
                  <a:pt x="339" y="2912"/>
                  <a:pt x="331" y="2946"/>
                  <a:pt x="330" y="2951"/>
                </a:cubicBezTo>
                <a:cubicBezTo>
                  <a:pt x="322" y="3000"/>
                  <a:pt x="306" y="3073"/>
                  <a:pt x="296" y="3111"/>
                </a:cubicBezTo>
                <a:cubicBezTo>
                  <a:pt x="289" y="3135"/>
                  <a:pt x="282" y="3164"/>
                  <a:pt x="281" y="3169"/>
                </a:cubicBezTo>
                <a:cubicBezTo>
                  <a:pt x="281" y="3174"/>
                  <a:pt x="280" y="3178"/>
                  <a:pt x="280" y="3179"/>
                </a:cubicBezTo>
                <a:cubicBezTo>
                  <a:pt x="278" y="3182"/>
                  <a:pt x="276" y="3204"/>
                  <a:pt x="276" y="3206"/>
                </a:cubicBezTo>
                <a:cubicBezTo>
                  <a:pt x="275" y="3219"/>
                  <a:pt x="274" y="3234"/>
                  <a:pt x="273" y="3238"/>
                </a:cubicBezTo>
                <a:cubicBezTo>
                  <a:pt x="269" y="3284"/>
                  <a:pt x="269" y="3308"/>
                  <a:pt x="272" y="3364"/>
                </a:cubicBezTo>
                <a:cubicBezTo>
                  <a:pt x="275" y="3426"/>
                  <a:pt x="277" y="3442"/>
                  <a:pt x="289" y="3521"/>
                </a:cubicBezTo>
                <a:cubicBezTo>
                  <a:pt x="294" y="3552"/>
                  <a:pt x="305" y="3603"/>
                  <a:pt x="312" y="3626"/>
                </a:cubicBezTo>
                <a:cubicBezTo>
                  <a:pt x="320" y="3653"/>
                  <a:pt x="326" y="3688"/>
                  <a:pt x="328" y="3714"/>
                </a:cubicBezTo>
                <a:cubicBezTo>
                  <a:pt x="329" y="3722"/>
                  <a:pt x="329" y="3729"/>
                  <a:pt x="330" y="3734"/>
                </a:cubicBezTo>
                <a:cubicBezTo>
                  <a:pt x="310" y="3705"/>
                  <a:pt x="246" y="3595"/>
                  <a:pt x="232" y="3564"/>
                </a:cubicBezTo>
                <a:cubicBezTo>
                  <a:pt x="218" y="3531"/>
                  <a:pt x="188" y="3451"/>
                  <a:pt x="175" y="3408"/>
                </a:cubicBezTo>
                <a:lnTo>
                  <a:pt x="164" y="3375"/>
                </a:lnTo>
                <a:lnTo>
                  <a:pt x="159" y="3263"/>
                </a:lnTo>
                <a:cubicBezTo>
                  <a:pt x="156" y="3198"/>
                  <a:pt x="154" y="3150"/>
                  <a:pt x="154" y="3147"/>
                </a:cubicBezTo>
                <a:cubicBezTo>
                  <a:pt x="155" y="3142"/>
                  <a:pt x="154" y="3140"/>
                  <a:pt x="152" y="3139"/>
                </a:cubicBezTo>
                <a:cubicBezTo>
                  <a:pt x="153" y="3139"/>
                  <a:pt x="154" y="3138"/>
                  <a:pt x="154" y="3137"/>
                </a:cubicBezTo>
                <a:cubicBezTo>
                  <a:pt x="155" y="3134"/>
                  <a:pt x="155" y="3129"/>
                  <a:pt x="154" y="3127"/>
                </a:cubicBezTo>
                <a:cubicBezTo>
                  <a:pt x="152" y="3123"/>
                  <a:pt x="150" y="3124"/>
                  <a:pt x="149" y="3124"/>
                </a:cubicBezTo>
                <a:cubicBezTo>
                  <a:pt x="145" y="3125"/>
                  <a:pt x="146" y="3129"/>
                  <a:pt x="146" y="3132"/>
                </a:cubicBezTo>
                <a:cubicBezTo>
                  <a:pt x="146" y="3134"/>
                  <a:pt x="146" y="3138"/>
                  <a:pt x="148" y="3139"/>
                </a:cubicBezTo>
                <a:lnTo>
                  <a:pt x="148" y="3140"/>
                </a:lnTo>
                <a:cubicBezTo>
                  <a:pt x="146" y="3141"/>
                  <a:pt x="142" y="3144"/>
                  <a:pt x="139" y="3219"/>
                </a:cubicBezTo>
                <a:cubicBezTo>
                  <a:pt x="138" y="3265"/>
                  <a:pt x="138" y="3312"/>
                  <a:pt x="140" y="3342"/>
                </a:cubicBezTo>
                <a:cubicBezTo>
                  <a:pt x="143" y="3385"/>
                  <a:pt x="144" y="3390"/>
                  <a:pt x="169" y="3461"/>
                </a:cubicBezTo>
                <a:cubicBezTo>
                  <a:pt x="181" y="3498"/>
                  <a:pt x="193" y="3528"/>
                  <a:pt x="205" y="3556"/>
                </a:cubicBezTo>
                <a:cubicBezTo>
                  <a:pt x="187" y="3520"/>
                  <a:pt x="167" y="3484"/>
                  <a:pt x="136" y="3434"/>
                </a:cubicBezTo>
                <a:cubicBezTo>
                  <a:pt x="80" y="3341"/>
                  <a:pt x="72" y="3305"/>
                  <a:pt x="85" y="3190"/>
                </a:cubicBezTo>
                <a:cubicBezTo>
                  <a:pt x="86" y="3186"/>
                  <a:pt x="87" y="3167"/>
                  <a:pt x="89" y="3147"/>
                </a:cubicBezTo>
                <a:cubicBezTo>
                  <a:pt x="92" y="3102"/>
                  <a:pt x="99" y="3053"/>
                  <a:pt x="103" y="3043"/>
                </a:cubicBezTo>
                <a:cubicBezTo>
                  <a:pt x="105" y="3039"/>
                  <a:pt x="107" y="3033"/>
                  <a:pt x="107" y="3030"/>
                </a:cubicBezTo>
                <a:cubicBezTo>
                  <a:pt x="107" y="3025"/>
                  <a:pt x="125" y="2980"/>
                  <a:pt x="138" y="2954"/>
                </a:cubicBezTo>
                <a:cubicBezTo>
                  <a:pt x="170" y="2891"/>
                  <a:pt x="197" y="2856"/>
                  <a:pt x="285" y="2764"/>
                </a:cubicBezTo>
                <a:cubicBezTo>
                  <a:pt x="315" y="2733"/>
                  <a:pt x="354" y="2691"/>
                  <a:pt x="372" y="2672"/>
                </a:cubicBezTo>
                <a:cubicBezTo>
                  <a:pt x="378" y="2665"/>
                  <a:pt x="383" y="2660"/>
                  <a:pt x="387" y="2656"/>
                </a:cubicBezTo>
                <a:cubicBezTo>
                  <a:pt x="382" y="2666"/>
                  <a:pt x="379" y="2678"/>
                  <a:pt x="379" y="2687"/>
                </a:cubicBezTo>
                <a:cubicBezTo>
                  <a:pt x="379" y="2689"/>
                  <a:pt x="378" y="2691"/>
                  <a:pt x="378" y="2691"/>
                </a:cubicBezTo>
                <a:cubicBezTo>
                  <a:pt x="375" y="2693"/>
                  <a:pt x="374" y="2700"/>
                  <a:pt x="374" y="2704"/>
                </a:cubicBezTo>
                <a:moveTo>
                  <a:pt x="384" y="2825"/>
                </a:moveTo>
                <a:cubicBezTo>
                  <a:pt x="385" y="2814"/>
                  <a:pt x="387" y="2796"/>
                  <a:pt x="387" y="2785"/>
                </a:cubicBezTo>
                <a:cubicBezTo>
                  <a:pt x="387" y="2775"/>
                  <a:pt x="390" y="2755"/>
                  <a:pt x="392" y="2741"/>
                </a:cubicBezTo>
                <a:cubicBezTo>
                  <a:pt x="395" y="2726"/>
                  <a:pt x="397" y="2711"/>
                  <a:pt x="398" y="2707"/>
                </a:cubicBezTo>
                <a:cubicBezTo>
                  <a:pt x="400" y="2692"/>
                  <a:pt x="403" y="2679"/>
                  <a:pt x="405" y="2676"/>
                </a:cubicBezTo>
                <a:cubicBezTo>
                  <a:pt x="407" y="2675"/>
                  <a:pt x="409" y="2672"/>
                  <a:pt x="409" y="2669"/>
                </a:cubicBezTo>
                <a:cubicBezTo>
                  <a:pt x="409" y="2667"/>
                  <a:pt x="411" y="2662"/>
                  <a:pt x="415" y="2656"/>
                </a:cubicBezTo>
                <a:cubicBezTo>
                  <a:pt x="419" y="2650"/>
                  <a:pt x="428" y="2635"/>
                  <a:pt x="435" y="2622"/>
                </a:cubicBezTo>
                <a:cubicBezTo>
                  <a:pt x="442" y="2608"/>
                  <a:pt x="449" y="2598"/>
                  <a:pt x="450" y="2596"/>
                </a:cubicBezTo>
                <a:cubicBezTo>
                  <a:pt x="456" y="2590"/>
                  <a:pt x="481" y="2555"/>
                  <a:pt x="489" y="2542"/>
                </a:cubicBezTo>
                <a:cubicBezTo>
                  <a:pt x="505" y="2515"/>
                  <a:pt x="553" y="2477"/>
                  <a:pt x="594" y="2460"/>
                </a:cubicBezTo>
                <a:cubicBezTo>
                  <a:pt x="658" y="2433"/>
                  <a:pt x="774" y="2419"/>
                  <a:pt x="859" y="2429"/>
                </a:cubicBezTo>
                <a:cubicBezTo>
                  <a:pt x="896" y="2433"/>
                  <a:pt x="939" y="2443"/>
                  <a:pt x="985" y="2457"/>
                </a:cubicBezTo>
                <a:cubicBezTo>
                  <a:pt x="1005" y="2464"/>
                  <a:pt x="1030" y="2473"/>
                  <a:pt x="1051" y="2482"/>
                </a:cubicBezTo>
                <a:cubicBezTo>
                  <a:pt x="988" y="2463"/>
                  <a:pt x="933" y="2458"/>
                  <a:pt x="853" y="2462"/>
                </a:cubicBezTo>
                <a:cubicBezTo>
                  <a:pt x="794" y="2465"/>
                  <a:pt x="776" y="2468"/>
                  <a:pt x="731" y="2483"/>
                </a:cubicBezTo>
                <a:cubicBezTo>
                  <a:pt x="697" y="2494"/>
                  <a:pt x="682" y="2501"/>
                  <a:pt x="636" y="2528"/>
                </a:cubicBezTo>
                <a:cubicBezTo>
                  <a:pt x="626" y="2533"/>
                  <a:pt x="618" y="2538"/>
                  <a:pt x="612" y="2542"/>
                </a:cubicBezTo>
                <a:cubicBezTo>
                  <a:pt x="605" y="2546"/>
                  <a:pt x="602" y="2549"/>
                  <a:pt x="603" y="2552"/>
                </a:cubicBezTo>
                <a:cubicBezTo>
                  <a:pt x="605" y="2556"/>
                  <a:pt x="607" y="2555"/>
                  <a:pt x="628" y="2545"/>
                </a:cubicBezTo>
                <a:cubicBezTo>
                  <a:pt x="654" y="2531"/>
                  <a:pt x="723" y="2503"/>
                  <a:pt x="756" y="2494"/>
                </a:cubicBezTo>
                <a:cubicBezTo>
                  <a:pt x="798" y="2482"/>
                  <a:pt x="914" y="2479"/>
                  <a:pt x="970" y="2488"/>
                </a:cubicBezTo>
                <a:cubicBezTo>
                  <a:pt x="1007" y="2494"/>
                  <a:pt x="1007" y="2494"/>
                  <a:pt x="1014" y="2496"/>
                </a:cubicBezTo>
                <a:cubicBezTo>
                  <a:pt x="1016" y="2497"/>
                  <a:pt x="1030" y="2501"/>
                  <a:pt x="1043" y="2504"/>
                </a:cubicBezTo>
                <a:cubicBezTo>
                  <a:pt x="1083" y="2515"/>
                  <a:pt x="1132" y="2532"/>
                  <a:pt x="1155" y="2541"/>
                </a:cubicBezTo>
                <a:cubicBezTo>
                  <a:pt x="1151" y="2541"/>
                  <a:pt x="1146" y="2540"/>
                  <a:pt x="1140" y="2540"/>
                </a:cubicBezTo>
                <a:cubicBezTo>
                  <a:pt x="1099" y="2536"/>
                  <a:pt x="1067" y="2536"/>
                  <a:pt x="1045" y="2541"/>
                </a:cubicBezTo>
                <a:cubicBezTo>
                  <a:pt x="1009" y="2548"/>
                  <a:pt x="1001" y="2550"/>
                  <a:pt x="996" y="2552"/>
                </a:cubicBezTo>
                <a:cubicBezTo>
                  <a:pt x="993" y="2553"/>
                  <a:pt x="987" y="2555"/>
                  <a:pt x="983" y="2555"/>
                </a:cubicBezTo>
                <a:cubicBezTo>
                  <a:pt x="973" y="2557"/>
                  <a:pt x="936" y="2570"/>
                  <a:pt x="912" y="2579"/>
                </a:cubicBezTo>
                <a:cubicBezTo>
                  <a:pt x="894" y="2586"/>
                  <a:pt x="887" y="2586"/>
                  <a:pt x="840" y="2583"/>
                </a:cubicBezTo>
                <a:cubicBezTo>
                  <a:pt x="805" y="2581"/>
                  <a:pt x="752" y="2588"/>
                  <a:pt x="692" y="2603"/>
                </a:cubicBezTo>
                <a:cubicBezTo>
                  <a:pt x="602" y="2625"/>
                  <a:pt x="502" y="2682"/>
                  <a:pt x="449" y="2743"/>
                </a:cubicBezTo>
                <a:cubicBezTo>
                  <a:pt x="418" y="2778"/>
                  <a:pt x="395" y="2810"/>
                  <a:pt x="385" y="2829"/>
                </a:cubicBezTo>
                <a:cubicBezTo>
                  <a:pt x="384" y="2830"/>
                  <a:pt x="383" y="2831"/>
                  <a:pt x="383" y="2833"/>
                </a:cubicBezTo>
                <a:cubicBezTo>
                  <a:pt x="383" y="2830"/>
                  <a:pt x="383" y="2828"/>
                  <a:pt x="384" y="2825"/>
                </a:cubicBezTo>
                <a:moveTo>
                  <a:pt x="1225" y="3657"/>
                </a:moveTo>
                <a:cubicBezTo>
                  <a:pt x="1216" y="3641"/>
                  <a:pt x="1202" y="3602"/>
                  <a:pt x="1193" y="3571"/>
                </a:cubicBezTo>
                <a:cubicBezTo>
                  <a:pt x="1188" y="3551"/>
                  <a:pt x="1180" y="3531"/>
                  <a:pt x="1173" y="3517"/>
                </a:cubicBezTo>
                <a:cubicBezTo>
                  <a:pt x="1172" y="3513"/>
                  <a:pt x="1165" y="3499"/>
                  <a:pt x="1157" y="3485"/>
                </a:cubicBezTo>
                <a:cubicBezTo>
                  <a:pt x="1139" y="3448"/>
                  <a:pt x="1121" y="3422"/>
                  <a:pt x="1103" y="3404"/>
                </a:cubicBezTo>
                <a:cubicBezTo>
                  <a:pt x="1092" y="3394"/>
                  <a:pt x="1089" y="3393"/>
                  <a:pt x="1087" y="3395"/>
                </a:cubicBezTo>
                <a:cubicBezTo>
                  <a:pt x="1084" y="3397"/>
                  <a:pt x="1086" y="3400"/>
                  <a:pt x="1088" y="3402"/>
                </a:cubicBezTo>
                <a:cubicBezTo>
                  <a:pt x="1128" y="3458"/>
                  <a:pt x="1163" y="3529"/>
                  <a:pt x="1171" y="3571"/>
                </a:cubicBezTo>
                <a:cubicBezTo>
                  <a:pt x="1174" y="3589"/>
                  <a:pt x="1186" y="3626"/>
                  <a:pt x="1194" y="3641"/>
                </a:cubicBezTo>
                <a:cubicBezTo>
                  <a:pt x="1196" y="3646"/>
                  <a:pt x="1201" y="3657"/>
                  <a:pt x="1206" y="3665"/>
                </a:cubicBezTo>
                <a:cubicBezTo>
                  <a:pt x="1217" y="3690"/>
                  <a:pt x="1304" y="3813"/>
                  <a:pt x="1326" y="3836"/>
                </a:cubicBezTo>
                <a:cubicBezTo>
                  <a:pt x="1336" y="3846"/>
                  <a:pt x="1399" y="3891"/>
                  <a:pt x="1423" y="3905"/>
                </a:cubicBezTo>
                <a:cubicBezTo>
                  <a:pt x="1425" y="3906"/>
                  <a:pt x="1426" y="3907"/>
                  <a:pt x="1427" y="3908"/>
                </a:cubicBezTo>
                <a:cubicBezTo>
                  <a:pt x="1394" y="3898"/>
                  <a:pt x="1362" y="3890"/>
                  <a:pt x="1336" y="3885"/>
                </a:cubicBezTo>
                <a:cubicBezTo>
                  <a:pt x="1301" y="3879"/>
                  <a:pt x="1287" y="3874"/>
                  <a:pt x="1271" y="3863"/>
                </a:cubicBezTo>
                <a:cubicBezTo>
                  <a:pt x="1263" y="3857"/>
                  <a:pt x="1239" y="3827"/>
                  <a:pt x="1216" y="3794"/>
                </a:cubicBezTo>
                <a:cubicBezTo>
                  <a:pt x="1211" y="3787"/>
                  <a:pt x="1196" y="3766"/>
                  <a:pt x="1181" y="3747"/>
                </a:cubicBezTo>
                <a:cubicBezTo>
                  <a:pt x="1155" y="3713"/>
                  <a:pt x="1129" y="3669"/>
                  <a:pt x="1106" y="3623"/>
                </a:cubicBezTo>
                <a:cubicBezTo>
                  <a:pt x="1077" y="3563"/>
                  <a:pt x="1037" y="3497"/>
                  <a:pt x="1013" y="3469"/>
                </a:cubicBezTo>
                <a:cubicBezTo>
                  <a:pt x="990" y="3442"/>
                  <a:pt x="956" y="3419"/>
                  <a:pt x="937" y="3417"/>
                </a:cubicBezTo>
                <a:cubicBezTo>
                  <a:pt x="933" y="3417"/>
                  <a:pt x="930" y="3417"/>
                  <a:pt x="929" y="3416"/>
                </a:cubicBezTo>
                <a:cubicBezTo>
                  <a:pt x="928" y="3415"/>
                  <a:pt x="927" y="3410"/>
                  <a:pt x="926" y="3405"/>
                </a:cubicBezTo>
                <a:cubicBezTo>
                  <a:pt x="921" y="3376"/>
                  <a:pt x="937" y="3326"/>
                  <a:pt x="962" y="3297"/>
                </a:cubicBezTo>
                <a:cubicBezTo>
                  <a:pt x="965" y="3293"/>
                  <a:pt x="970" y="3287"/>
                  <a:pt x="972" y="3282"/>
                </a:cubicBezTo>
                <a:cubicBezTo>
                  <a:pt x="976" y="3275"/>
                  <a:pt x="1003" y="3253"/>
                  <a:pt x="1018" y="3246"/>
                </a:cubicBezTo>
                <a:cubicBezTo>
                  <a:pt x="1023" y="3243"/>
                  <a:pt x="1036" y="3241"/>
                  <a:pt x="1048" y="3240"/>
                </a:cubicBezTo>
                <a:cubicBezTo>
                  <a:pt x="1053" y="3240"/>
                  <a:pt x="1057" y="3239"/>
                  <a:pt x="1060" y="3239"/>
                </a:cubicBezTo>
                <a:cubicBezTo>
                  <a:pt x="1070" y="3239"/>
                  <a:pt x="1076" y="3241"/>
                  <a:pt x="1085" y="3245"/>
                </a:cubicBezTo>
                <a:cubicBezTo>
                  <a:pt x="1110" y="3255"/>
                  <a:pt x="1148" y="3289"/>
                  <a:pt x="1169" y="3319"/>
                </a:cubicBezTo>
                <a:cubicBezTo>
                  <a:pt x="1204" y="3368"/>
                  <a:pt x="1235" y="3437"/>
                  <a:pt x="1253" y="3509"/>
                </a:cubicBezTo>
                <a:cubicBezTo>
                  <a:pt x="1255" y="3516"/>
                  <a:pt x="1262" y="3541"/>
                  <a:pt x="1263" y="3543"/>
                </a:cubicBezTo>
                <a:lnTo>
                  <a:pt x="1263" y="3542"/>
                </a:lnTo>
                <a:cubicBezTo>
                  <a:pt x="1264" y="3544"/>
                  <a:pt x="1268" y="3559"/>
                  <a:pt x="1274" y="3582"/>
                </a:cubicBezTo>
                <a:cubicBezTo>
                  <a:pt x="1287" y="3633"/>
                  <a:pt x="1294" y="3654"/>
                  <a:pt x="1305" y="3680"/>
                </a:cubicBezTo>
                <a:cubicBezTo>
                  <a:pt x="1311" y="3692"/>
                  <a:pt x="1319" y="3712"/>
                  <a:pt x="1325" y="3724"/>
                </a:cubicBezTo>
                <a:cubicBezTo>
                  <a:pt x="1343" y="3765"/>
                  <a:pt x="1386" y="3833"/>
                  <a:pt x="1397" y="3841"/>
                </a:cubicBezTo>
                <a:cubicBezTo>
                  <a:pt x="1398" y="3842"/>
                  <a:pt x="1405" y="3851"/>
                  <a:pt x="1416" y="3863"/>
                </a:cubicBezTo>
                <a:cubicBezTo>
                  <a:pt x="1421" y="3870"/>
                  <a:pt x="1427" y="3878"/>
                  <a:pt x="1433" y="3884"/>
                </a:cubicBezTo>
                <a:cubicBezTo>
                  <a:pt x="1428" y="3881"/>
                  <a:pt x="1423" y="3878"/>
                  <a:pt x="1418" y="3875"/>
                </a:cubicBezTo>
                <a:cubicBezTo>
                  <a:pt x="1397" y="3862"/>
                  <a:pt x="1355" y="3831"/>
                  <a:pt x="1342" y="3818"/>
                </a:cubicBezTo>
                <a:cubicBezTo>
                  <a:pt x="1325" y="3803"/>
                  <a:pt x="1248" y="3695"/>
                  <a:pt x="1225" y="3657"/>
                </a:cubicBezTo>
                <a:moveTo>
                  <a:pt x="798" y="3660"/>
                </a:moveTo>
                <a:cubicBezTo>
                  <a:pt x="799" y="3649"/>
                  <a:pt x="800" y="3614"/>
                  <a:pt x="801" y="3581"/>
                </a:cubicBezTo>
                <a:cubicBezTo>
                  <a:pt x="802" y="3492"/>
                  <a:pt x="807" y="3459"/>
                  <a:pt x="828" y="3403"/>
                </a:cubicBezTo>
                <a:cubicBezTo>
                  <a:pt x="838" y="3376"/>
                  <a:pt x="837" y="3375"/>
                  <a:pt x="836" y="3373"/>
                </a:cubicBezTo>
                <a:lnTo>
                  <a:pt x="835" y="3372"/>
                </a:lnTo>
                <a:lnTo>
                  <a:pt x="833" y="3372"/>
                </a:lnTo>
                <a:cubicBezTo>
                  <a:pt x="831" y="3372"/>
                  <a:pt x="829" y="3372"/>
                  <a:pt x="815" y="3400"/>
                </a:cubicBezTo>
                <a:cubicBezTo>
                  <a:pt x="807" y="3416"/>
                  <a:pt x="800" y="3432"/>
                  <a:pt x="797" y="3441"/>
                </a:cubicBezTo>
                <a:cubicBezTo>
                  <a:pt x="783" y="3481"/>
                  <a:pt x="779" y="3516"/>
                  <a:pt x="778" y="3587"/>
                </a:cubicBezTo>
                <a:cubicBezTo>
                  <a:pt x="778" y="3611"/>
                  <a:pt x="777" y="3640"/>
                  <a:pt x="776" y="3649"/>
                </a:cubicBezTo>
                <a:cubicBezTo>
                  <a:pt x="775" y="3659"/>
                  <a:pt x="775" y="3697"/>
                  <a:pt x="776" y="3732"/>
                </a:cubicBezTo>
                <a:lnTo>
                  <a:pt x="777" y="3777"/>
                </a:lnTo>
                <a:lnTo>
                  <a:pt x="769" y="3756"/>
                </a:lnTo>
                <a:cubicBezTo>
                  <a:pt x="737" y="3674"/>
                  <a:pt x="720" y="3616"/>
                  <a:pt x="721" y="3593"/>
                </a:cubicBezTo>
                <a:cubicBezTo>
                  <a:pt x="721" y="3587"/>
                  <a:pt x="722" y="3572"/>
                  <a:pt x="722" y="3561"/>
                </a:cubicBezTo>
                <a:cubicBezTo>
                  <a:pt x="722" y="3549"/>
                  <a:pt x="723" y="3538"/>
                  <a:pt x="724" y="3535"/>
                </a:cubicBezTo>
                <a:cubicBezTo>
                  <a:pt x="726" y="3531"/>
                  <a:pt x="727" y="3522"/>
                  <a:pt x="728" y="3514"/>
                </a:cubicBezTo>
                <a:cubicBezTo>
                  <a:pt x="729" y="3496"/>
                  <a:pt x="740" y="3452"/>
                  <a:pt x="747" y="3436"/>
                </a:cubicBezTo>
                <a:cubicBezTo>
                  <a:pt x="761" y="3404"/>
                  <a:pt x="823" y="3323"/>
                  <a:pt x="849" y="3304"/>
                </a:cubicBezTo>
                <a:cubicBezTo>
                  <a:pt x="869" y="3289"/>
                  <a:pt x="925" y="3257"/>
                  <a:pt x="938" y="3253"/>
                </a:cubicBezTo>
                <a:cubicBezTo>
                  <a:pt x="944" y="3251"/>
                  <a:pt x="956" y="3249"/>
                  <a:pt x="965" y="3248"/>
                </a:cubicBezTo>
                <a:lnTo>
                  <a:pt x="974" y="3247"/>
                </a:lnTo>
                <a:lnTo>
                  <a:pt x="960" y="3263"/>
                </a:lnTo>
                <a:cubicBezTo>
                  <a:pt x="930" y="3298"/>
                  <a:pt x="912" y="3334"/>
                  <a:pt x="905" y="3367"/>
                </a:cubicBezTo>
                <a:cubicBezTo>
                  <a:pt x="902" y="3387"/>
                  <a:pt x="904" y="3421"/>
                  <a:pt x="911" y="3449"/>
                </a:cubicBezTo>
                <a:cubicBezTo>
                  <a:pt x="920" y="3482"/>
                  <a:pt x="920" y="3514"/>
                  <a:pt x="911" y="3545"/>
                </a:cubicBezTo>
                <a:cubicBezTo>
                  <a:pt x="903" y="3573"/>
                  <a:pt x="877" y="3636"/>
                  <a:pt x="866" y="3654"/>
                </a:cubicBezTo>
                <a:cubicBezTo>
                  <a:pt x="855" y="3671"/>
                  <a:pt x="849" y="3686"/>
                  <a:pt x="832" y="3729"/>
                </a:cubicBezTo>
                <a:cubicBezTo>
                  <a:pt x="823" y="3751"/>
                  <a:pt x="809" y="3802"/>
                  <a:pt x="805" y="3827"/>
                </a:cubicBezTo>
                <a:cubicBezTo>
                  <a:pt x="801" y="3790"/>
                  <a:pt x="796" y="3680"/>
                  <a:pt x="798" y="3660"/>
                </a:cubicBezTo>
                <a:moveTo>
                  <a:pt x="1213" y="4363"/>
                </a:moveTo>
                <a:cubicBezTo>
                  <a:pt x="1204" y="4350"/>
                  <a:pt x="1201" y="4336"/>
                  <a:pt x="1202" y="4330"/>
                </a:cubicBezTo>
                <a:cubicBezTo>
                  <a:pt x="1202" y="4329"/>
                  <a:pt x="1202" y="4329"/>
                  <a:pt x="1203" y="4329"/>
                </a:cubicBezTo>
                <a:cubicBezTo>
                  <a:pt x="1204" y="4330"/>
                  <a:pt x="1205" y="4333"/>
                  <a:pt x="1207" y="4339"/>
                </a:cubicBezTo>
                <a:lnTo>
                  <a:pt x="1207" y="4339"/>
                </a:lnTo>
                <a:cubicBezTo>
                  <a:pt x="1209" y="4344"/>
                  <a:pt x="1211" y="4355"/>
                  <a:pt x="1213" y="4363"/>
                </a:cubicBezTo>
                <a:moveTo>
                  <a:pt x="959" y="5108"/>
                </a:moveTo>
                <a:cubicBezTo>
                  <a:pt x="972" y="5037"/>
                  <a:pt x="980" y="4985"/>
                  <a:pt x="984" y="4949"/>
                </a:cubicBezTo>
                <a:cubicBezTo>
                  <a:pt x="990" y="4895"/>
                  <a:pt x="998" y="4856"/>
                  <a:pt x="1013" y="4797"/>
                </a:cubicBezTo>
                <a:cubicBezTo>
                  <a:pt x="1020" y="4769"/>
                  <a:pt x="1027" y="4736"/>
                  <a:pt x="1028" y="4723"/>
                </a:cubicBezTo>
                <a:cubicBezTo>
                  <a:pt x="1029" y="4711"/>
                  <a:pt x="1028" y="4687"/>
                  <a:pt x="1026" y="4670"/>
                </a:cubicBezTo>
                <a:cubicBezTo>
                  <a:pt x="1024" y="4633"/>
                  <a:pt x="1021" y="4631"/>
                  <a:pt x="1020" y="4630"/>
                </a:cubicBezTo>
                <a:lnTo>
                  <a:pt x="1018" y="4629"/>
                </a:lnTo>
                <a:lnTo>
                  <a:pt x="1016" y="4629"/>
                </a:lnTo>
                <a:cubicBezTo>
                  <a:pt x="1014" y="4630"/>
                  <a:pt x="1013" y="4631"/>
                  <a:pt x="1012" y="4652"/>
                </a:cubicBezTo>
                <a:cubicBezTo>
                  <a:pt x="1010" y="4718"/>
                  <a:pt x="1009" y="4724"/>
                  <a:pt x="992" y="4788"/>
                </a:cubicBezTo>
                <a:cubicBezTo>
                  <a:pt x="975" y="4851"/>
                  <a:pt x="969" y="4881"/>
                  <a:pt x="963" y="4932"/>
                </a:cubicBezTo>
                <a:cubicBezTo>
                  <a:pt x="960" y="4961"/>
                  <a:pt x="959" y="4972"/>
                  <a:pt x="957" y="4981"/>
                </a:cubicBezTo>
                <a:cubicBezTo>
                  <a:pt x="953" y="5005"/>
                  <a:pt x="938" y="5097"/>
                  <a:pt x="937" y="5102"/>
                </a:cubicBezTo>
                <a:cubicBezTo>
                  <a:pt x="936" y="5105"/>
                  <a:pt x="935" y="5113"/>
                  <a:pt x="934" y="5120"/>
                </a:cubicBezTo>
                <a:cubicBezTo>
                  <a:pt x="933" y="5126"/>
                  <a:pt x="931" y="5135"/>
                  <a:pt x="930" y="5139"/>
                </a:cubicBezTo>
                <a:cubicBezTo>
                  <a:pt x="929" y="5142"/>
                  <a:pt x="928" y="5148"/>
                  <a:pt x="927" y="5154"/>
                </a:cubicBezTo>
                <a:cubicBezTo>
                  <a:pt x="927" y="5152"/>
                  <a:pt x="926" y="5148"/>
                  <a:pt x="926" y="5145"/>
                </a:cubicBezTo>
                <a:cubicBezTo>
                  <a:pt x="924" y="5127"/>
                  <a:pt x="921" y="5104"/>
                  <a:pt x="919" y="5094"/>
                </a:cubicBezTo>
                <a:cubicBezTo>
                  <a:pt x="916" y="5071"/>
                  <a:pt x="920" y="5029"/>
                  <a:pt x="933" y="4968"/>
                </a:cubicBezTo>
                <a:cubicBezTo>
                  <a:pt x="939" y="4940"/>
                  <a:pt x="946" y="4897"/>
                  <a:pt x="948" y="4873"/>
                </a:cubicBezTo>
                <a:cubicBezTo>
                  <a:pt x="954" y="4824"/>
                  <a:pt x="955" y="4739"/>
                  <a:pt x="950" y="4712"/>
                </a:cubicBezTo>
                <a:cubicBezTo>
                  <a:pt x="944" y="4675"/>
                  <a:pt x="928" y="4630"/>
                  <a:pt x="901" y="4577"/>
                </a:cubicBezTo>
                <a:cubicBezTo>
                  <a:pt x="892" y="4560"/>
                  <a:pt x="879" y="4534"/>
                  <a:pt x="871" y="4518"/>
                </a:cubicBezTo>
                <a:cubicBezTo>
                  <a:pt x="856" y="4487"/>
                  <a:pt x="843" y="4466"/>
                  <a:pt x="816" y="4426"/>
                </a:cubicBezTo>
                <a:cubicBezTo>
                  <a:pt x="801" y="4405"/>
                  <a:pt x="800" y="4402"/>
                  <a:pt x="798" y="4381"/>
                </a:cubicBezTo>
                <a:cubicBezTo>
                  <a:pt x="794" y="4349"/>
                  <a:pt x="797" y="4315"/>
                  <a:pt x="809" y="4274"/>
                </a:cubicBezTo>
                <a:cubicBezTo>
                  <a:pt x="822" y="4225"/>
                  <a:pt x="826" y="4200"/>
                  <a:pt x="823" y="4172"/>
                </a:cubicBezTo>
                <a:cubicBezTo>
                  <a:pt x="823" y="4168"/>
                  <a:pt x="823" y="4162"/>
                  <a:pt x="822" y="4157"/>
                </a:cubicBezTo>
                <a:cubicBezTo>
                  <a:pt x="828" y="4168"/>
                  <a:pt x="839" y="4187"/>
                  <a:pt x="849" y="4204"/>
                </a:cubicBezTo>
                <a:cubicBezTo>
                  <a:pt x="865" y="4233"/>
                  <a:pt x="885" y="4265"/>
                  <a:pt x="893" y="4275"/>
                </a:cubicBezTo>
                <a:cubicBezTo>
                  <a:pt x="911" y="4299"/>
                  <a:pt x="947" y="4337"/>
                  <a:pt x="976" y="4363"/>
                </a:cubicBezTo>
                <a:cubicBezTo>
                  <a:pt x="1001" y="4384"/>
                  <a:pt x="1001" y="4384"/>
                  <a:pt x="1014" y="4400"/>
                </a:cubicBezTo>
                <a:cubicBezTo>
                  <a:pt x="1041" y="4432"/>
                  <a:pt x="1069" y="4492"/>
                  <a:pt x="1077" y="4534"/>
                </a:cubicBezTo>
                <a:cubicBezTo>
                  <a:pt x="1078" y="4540"/>
                  <a:pt x="1082" y="4560"/>
                  <a:pt x="1086" y="4577"/>
                </a:cubicBezTo>
                <a:cubicBezTo>
                  <a:pt x="1093" y="4613"/>
                  <a:pt x="1095" y="4645"/>
                  <a:pt x="1092" y="4666"/>
                </a:cubicBezTo>
                <a:cubicBezTo>
                  <a:pt x="1090" y="4680"/>
                  <a:pt x="1084" y="4707"/>
                  <a:pt x="1071" y="4765"/>
                </a:cubicBezTo>
                <a:cubicBezTo>
                  <a:pt x="1066" y="4787"/>
                  <a:pt x="1040" y="4882"/>
                  <a:pt x="1026" y="4927"/>
                </a:cubicBezTo>
                <a:cubicBezTo>
                  <a:pt x="1021" y="4943"/>
                  <a:pt x="1013" y="4973"/>
                  <a:pt x="1006" y="4994"/>
                </a:cubicBezTo>
                <a:cubicBezTo>
                  <a:pt x="1000" y="5015"/>
                  <a:pt x="987" y="5055"/>
                  <a:pt x="977" y="5084"/>
                </a:cubicBezTo>
                <a:cubicBezTo>
                  <a:pt x="967" y="5112"/>
                  <a:pt x="954" y="5150"/>
                  <a:pt x="949" y="5171"/>
                </a:cubicBezTo>
                <a:cubicBezTo>
                  <a:pt x="951" y="5157"/>
                  <a:pt x="954" y="5138"/>
                  <a:pt x="959" y="5108"/>
                </a:cubicBezTo>
                <a:moveTo>
                  <a:pt x="595" y="5898"/>
                </a:moveTo>
                <a:cubicBezTo>
                  <a:pt x="592" y="5871"/>
                  <a:pt x="590" y="5824"/>
                  <a:pt x="588" y="5753"/>
                </a:cubicBezTo>
                <a:lnTo>
                  <a:pt x="587" y="5734"/>
                </a:lnTo>
                <a:cubicBezTo>
                  <a:pt x="585" y="5673"/>
                  <a:pt x="582" y="5620"/>
                  <a:pt x="578" y="5575"/>
                </a:cubicBezTo>
                <a:lnTo>
                  <a:pt x="577" y="5562"/>
                </a:lnTo>
                <a:cubicBezTo>
                  <a:pt x="571" y="5495"/>
                  <a:pt x="562" y="5440"/>
                  <a:pt x="550" y="5402"/>
                </a:cubicBezTo>
                <a:cubicBezTo>
                  <a:pt x="545" y="5383"/>
                  <a:pt x="527" y="5344"/>
                  <a:pt x="520" y="5336"/>
                </a:cubicBezTo>
                <a:lnTo>
                  <a:pt x="519" y="5335"/>
                </a:lnTo>
                <a:cubicBezTo>
                  <a:pt x="516" y="5332"/>
                  <a:pt x="515" y="5329"/>
                  <a:pt x="512" y="5331"/>
                </a:cubicBezTo>
                <a:cubicBezTo>
                  <a:pt x="509" y="5333"/>
                  <a:pt x="510" y="5336"/>
                  <a:pt x="512" y="5343"/>
                </a:cubicBezTo>
                <a:cubicBezTo>
                  <a:pt x="514" y="5348"/>
                  <a:pt x="517" y="5356"/>
                  <a:pt x="522" y="5369"/>
                </a:cubicBezTo>
                <a:lnTo>
                  <a:pt x="524" y="5375"/>
                </a:lnTo>
                <a:cubicBezTo>
                  <a:pt x="540" y="5419"/>
                  <a:pt x="541" y="5423"/>
                  <a:pt x="545" y="5460"/>
                </a:cubicBezTo>
                <a:cubicBezTo>
                  <a:pt x="549" y="5493"/>
                  <a:pt x="562" y="5640"/>
                  <a:pt x="562" y="5646"/>
                </a:cubicBezTo>
                <a:cubicBezTo>
                  <a:pt x="562" y="5648"/>
                  <a:pt x="563" y="5685"/>
                  <a:pt x="564" y="5720"/>
                </a:cubicBezTo>
                <a:cubicBezTo>
                  <a:pt x="566" y="5758"/>
                  <a:pt x="567" y="5804"/>
                  <a:pt x="567" y="5823"/>
                </a:cubicBezTo>
                <a:cubicBezTo>
                  <a:pt x="567" y="5853"/>
                  <a:pt x="569" y="5887"/>
                  <a:pt x="571" y="5908"/>
                </a:cubicBezTo>
                <a:cubicBezTo>
                  <a:pt x="561" y="5886"/>
                  <a:pt x="548" y="5852"/>
                  <a:pt x="544" y="5834"/>
                </a:cubicBezTo>
                <a:cubicBezTo>
                  <a:pt x="541" y="5821"/>
                  <a:pt x="541" y="5806"/>
                  <a:pt x="538" y="5727"/>
                </a:cubicBezTo>
                <a:cubicBezTo>
                  <a:pt x="537" y="5710"/>
                  <a:pt x="535" y="5690"/>
                  <a:pt x="532" y="5683"/>
                </a:cubicBezTo>
                <a:cubicBezTo>
                  <a:pt x="530" y="5677"/>
                  <a:pt x="525" y="5662"/>
                  <a:pt x="522" y="5651"/>
                </a:cubicBezTo>
                <a:cubicBezTo>
                  <a:pt x="518" y="5640"/>
                  <a:pt x="513" y="5624"/>
                  <a:pt x="510" y="5616"/>
                </a:cubicBezTo>
                <a:cubicBezTo>
                  <a:pt x="507" y="5608"/>
                  <a:pt x="504" y="5599"/>
                  <a:pt x="504" y="5595"/>
                </a:cubicBezTo>
                <a:cubicBezTo>
                  <a:pt x="503" y="5592"/>
                  <a:pt x="501" y="5586"/>
                  <a:pt x="500" y="5582"/>
                </a:cubicBezTo>
                <a:cubicBezTo>
                  <a:pt x="499" y="5578"/>
                  <a:pt x="495" y="5558"/>
                  <a:pt x="491" y="5538"/>
                </a:cubicBezTo>
                <a:cubicBezTo>
                  <a:pt x="481" y="5487"/>
                  <a:pt x="468" y="5443"/>
                  <a:pt x="458" y="5431"/>
                </a:cubicBezTo>
                <a:cubicBezTo>
                  <a:pt x="441" y="5412"/>
                  <a:pt x="420" y="5372"/>
                  <a:pt x="410" y="5340"/>
                </a:cubicBezTo>
                <a:cubicBezTo>
                  <a:pt x="394" y="5286"/>
                  <a:pt x="380" y="5261"/>
                  <a:pt x="354" y="5236"/>
                </a:cubicBezTo>
                <a:cubicBezTo>
                  <a:pt x="342" y="5224"/>
                  <a:pt x="309" y="5207"/>
                  <a:pt x="285" y="5202"/>
                </a:cubicBezTo>
                <a:lnTo>
                  <a:pt x="282" y="5201"/>
                </a:lnTo>
                <a:lnTo>
                  <a:pt x="288" y="5198"/>
                </a:lnTo>
                <a:cubicBezTo>
                  <a:pt x="295" y="5194"/>
                  <a:pt x="309" y="5188"/>
                  <a:pt x="319" y="5185"/>
                </a:cubicBezTo>
                <a:cubicBezTo>
                  <a:pt x="338" y="5180"/>
                  <a:pt x="386" y="5176"/>
                  <a:pt x="404" y="5179"/>
                </a:cubicBezTo>
                <a:cubicBezTo>
                  <a:pt x="409" y="5180"/>
                  <a:pt x="418" y="5181"/>
                  <a:pt x="422" y="5181"/>
                </a:cubicBezTo>
                <a:cubicBezTo>
                  <a:pt x="460" y="5186"/>
                  <a:pt x="515" y="5214"/>
                  <a:pt x="562" y="5251"/>
                </a:cubicBezTo>
                <a:cubicBezTo>
                  <a:pt x="597" y="5279"/>
                  <a:pt x="632" y="5326"/>
                  <a:pt x="651" y="5372"/>
                </a:cubicBezTo>
                <a:cubicBezTo>
                  <a:pt x="675" y="5431"/>
                  <a:pt x="673" y="5511"/>
                  <a:pt x="646" y="5611"/>
                </a:cubicBezTo>
                <a:cubicBezTo>
                  <a:pt x="603" y="5766"/>
                  <a:pt x="593" y="5819"/>
                  <a:pt x="595" y="5898"/>
                </a:cubicBezTo>
                <a:moveTo>
                  <a:pt x="160" y="5400"/>
                </a:moveTo>
                <a:cubicBezTo>
                  <a:pt x="160" y="5404"/>
                  <a:pt x="160" y="5407"/>
                  <a:pt x="160" y="5410"/>
                </a:cubicBezTo>
                <a:cubicBezTo>
                  <a:pt x="156" y="5407"/>
                  <a:pt x="150" y="5399"/>
                  <a:pt x="145" y="5388"/>
                </a:cubicBezTo>
                <a:cubicBezTo>
                  <a:pt x="133" y="5363"/>
                  <a:pt x="133" y="5304"/>
                  <a:pt x="145" y="5271"/>
                </a:cubicBezTo>
                <a:cubicBezTo>
                  <a:pt x="148" y="5264"/>
                  <a:pt x="148" y="5260"/>
                  <a:pt x="146" y="5259"/>
                </a:cubicBezTo>
                <a:cubicBezTo>
                  <a:pt x="145" y="5258"/>
                  <a:pt x="143" y="5257"/>
                  <a:pt x="141" y="5259"/>
                </a:cubicBezTo>
                <a:cubicBezTo>
                  <a:pt x="130" y="5266"/>
                  <a:pt x="117" y="5326"/>
                  <a:pt x="118" y="5350"/>
                </a:cubicBezTo>
                <a:cubicBezTo>
                  <a:pt x="119" y="5368"/>
                  <a:pt x="127" y="5394"/>
                  <a:pt x="136" y="5411"/>
                </a:cubicBezTo>
                <a:lnTo>
                  <a:pt x="130" y="5406"/>
                </a:lnTo>
                <a:cubicBezTo>
                  <a:pt x="107" y="5390"/>
                  <a:pt x="102" y="5384"/>
                  <a:pt x="92" y="5361"/>
                </a:cubicBezTo>
                <a:cubicBezTo>
                  <a:pt x="81" y="5334"/>
                  <a:pt x="79" y="5304"/>
                  <a:pt x="88" y="5284"/>
                </a:cubicBezTo>
                <a:cubicBezTo>
                  <a:pt x="96" y="5266"/>
                  <a:pt x="108" y="5252"/>
                  <a:pt x="126" y="5241"/>
                </a:cubicBezTo>
                <a:cubicBezTo>
                  <a:pt x="138" y="5233"/>
                  <a:pt x="140" y="5230"/>
                  <a:pt x="141" y="5228"/>
                </a:cubicBezTo>
                <a:cubicBezTo>
                  <a:pt x="144" y="5226"/>
                  <a:pt x="158" y="5219"/>
                  <a:pt x="177" y="5213"/>
                </a:cubicBezTo>
                <a:cubicBezTo>
                  <a:pt x="193" y="5207"/>
                  <a:pt x="195" y="5207"/>
                  <a:pt x="201" y="5205"/>
                </a:cubicBezTo>
                <a:cubicBezTo>
                  <a:pt x="214" y="5201"/>
                  <a:pt x="226" y="5198"/>
                  <a:pt x="233" y="5194"/>
                </a:cubicBezTo>
                <a:cubicBezTo>
                  <a:pt x="237" y="5193"/>
                  <a:pt x="250" y="5189"/>
                  <a:pt x="262" y="5186"/>
                </a:cubicBezTo>
                <a:lnTo>
                  <a:pt x="263" y="5186"/>
                </a:lnTo>
                <a:cubicBezTo>
                  <a:pt x="246" y="5196"/>
                  <a:pt x="218" y="5228"/>
                  <a:pt x="202" y="5256"/>
                </a:cubicBezTo>
                <a:cubicBezTo>
                  <a:pt x="191" y="5275"/>
                  <a:pt x="178" y="5305"/>
                  <a:pt x="170" y="5329"/>
                </a:cubicBezTo>
                <a:cubicBezTo>
                  <a:pt x="165" y="5345"/>
                  <a:pt x="159" y="5385"/>
                  <a:pt x="160" y="5400"/>
                </a:cubicBezTo>
                <a:moveTo>
                  <a:pt x="1157" y="5713"/>
                </a:moveTo>
                <a:cubicBezTo>
                  <a:pt x="1166" y="5707"/>
                  <a:pt x="1198" y="5691"/>
                  <a:pt x="1201" y="5691"/>
                </a:cubicBezTo>
                <a:lnTo>
                  <a:pt x="1201" y="5691"/>
                </a:lnTo>
                <a:cubicBezTo>
                  <a:pt x="1203" y="5690"/>
                  <a:pt x="1215" y="5684"/>
                  <a:pt x="1238" y="5671"/>
                </a:cubicBezTo>
                <a:cubicBezTo>
                  <a:pt x="1257" y="5661"/>
                  <a:pt x="1284" y="5647"/>
                  <a:pt x="1298" y="5640"/>
                </a:cubicBezTo>
                <a:cubicBezTo>
                  <a:pt x="1354" y="5615"/>
                  <a:pt x="1463" y="5554"/>
                  <a:pt x="1490" y="5533"/>
                </a:cubicBezTo>
                <a:cubicBezTo>
                  <a:pt x="1513" y="5515"/>
                  <a:pt x="1548" y="5482"/>
                  <a:pt x="1551" y="5473"/>
                </a:cubicBezTo>
                <a:cubicBezTo>
                  <a:pt x="1551" y="5471"/>
                  <a:pt x="1550" y="5469"/>
                  <a:pt x="1549" y="5468"/>
                </a:cubicBezTo>
                <a:cubicBezTo>
                  <a:pt x="1547" y="5467"/>
                  <a:pt x="1545" y="5466"/>
                  <a:pt x="1533" y="5479"/>
                </a:cubicBezTo>
                <a:cubicBezTo>
                  <a:pt x="1526" y="5487"/>
                  <a:pt x="1514" y="5498"/>
                  <a:pt x="1507" y="5503"/>
                </a:cubicBezTo>
                <a:cubicBezTo>
                  <a:pt x="1487" y="5518"/>
                  <a:pt x="1419" y="5558"/>
                  <a:pt x="1393" y="5571"/>
                </a:cubicBezTo>
                <a:cubicBezTo>
                  <a:pt x="1381" y="5577"/>
                  <a:pt x="1366" y="5584"/>
                  <a:pt x="1361" y="5586"/>
                </a:cubicBezTo>
                <a:cubicBezTo>
                  <a:pt x="1357" y="5589"/>
                  <a:pt x="1333" y="5600"/>
                  <a:pt x="1309" y="5610"/>
                </a:cubicBezTo>
                <a:cubicBezTo>
                  <a:pt x="1285" y="5621"/>
                  <a:pt x="1248" y="5639"/>
                  <a:pt x="1227" y="5651"/>
                </a:cubicBezTo>
                <a:cubicBezTo>
                  <a:pt x="1207" y="5662"/>
                  <a:pt x="1184" y="5674"/>
                  <a:pt x="1178" y="5676"/>
                </a:cubicBezTo>
                <a:cubicBezTo>
                  <a:pt x="1172" y="5679"/>
                  <a:pt x="1159" y="5685"/>
                  <a:pt x="1150" y="5690"/>
                </a:cubicBezTo>
                <a:cubicBezTo>
                  <a:pt x="1141" y="5695"/>
                  <a:pt x="1123" y="5705"/>
                  <a:pt x="1109" y="5712"/>
                </a:cubicBezTo>
                <a:lnTo>
                  <a:pt x="1096" y="5718"/>
                </a:lnTo>
                <a:lnTo>
                  <a:pt x="1099" y="5713"/>
                </a:lnTo>
                <a:cubicBezTo>
                  <a:pt x="1111" y="5698"/>
                  <a:pt x="1128" y="5682"/>
                  <a:pt x="1155" y="5663"/>
                </a:cubicBezTo>
                <a:cubicBezTo>
                  <a:pt x="1182" y="5643"/>
                  <a:pt x="1193" y="5635"/>
                  <a:pt x="1195" y="5634"/>
                </a:cubicBezTo>
                <a:cubicBezTo>
                  <a:pt x="1196" y="5634"/>
                  <a:pt x="1200" y="5632"/>
                  <a:pt x="1227" y="5613"/>
                </a:cubicBezTo>
                <a:cubicBezTo>
                  <a:pt x="1293" y="5568"/>
                  <a:pt x="1357" y="5506"/>
                  <a:pt x="1391" y="5454"/>
                </a:cubicBezTo>
                <a:cubicBezTo>
                  <a:pt x="1400" y="5440"/>
                  <a:pt x="1413" y="5421"/>
                  <a:pt x="1417" y="5416"/>
                </a:cubicBezTo>
                <a:cubicBezTo>
                  <a:pt x="1462" y="5356"/>
                  <a:pt x="1511" y="5309"/>
                  <a:pt x="1557" y="5280"/>
                </a:cubicBezTo>
                <a:cubicBezTo>
                  <a:pt x="1587" y="5261"/>
                  <a:pt x="1623" y="5246"/>
                  <a:pt x="1649" y="5239"/>
                </a:cubicBezTo>
                <a:cubicBezTo>
                  <a:pt x="1662" y="5236"/>
                  <a:pt x="1696" y="5232"/>
                  <a:pt x="1727" y="5229"/>
                </a:cubicBezTo>
                <a:cubicBezTo>
                  <a:pt x="1842" y="5218"/>
                  <a:pt x="1863" y="5216"/>
                  <a:pt x="1899" y="5208"/>
                </a:cubicBezTo>
                <a:cubicBezTo>
                  <a:pt x="1915" y="5204"/>
                  <a:pt x="1925" y="5202"/>
                  <a:pt x="1930" y="5200"/>
                </a:cubicBezTo>
                <a:cubicBezTo>
                  <a:pt x="1929" y="5201"/>
                  <a:pt x="1927" y="5202"/>
                  <a:pt x="1925" y="5203"/>
                </a:cubicBezTo>
                <a:cubicBezTo>
                  <a:pt x="1892" y="5221"/>
                  <a:pt x="1845" y="5258"/>
                  <a:pt x="1817" y="5288"/>
                </a:cubicBezTo>
                <a:cubicBezTo>
                  <a:pt x="1808" y="5298"/>
                  <a:pt x="1783" y="5331"/>
                  <a:pt x="1783" y="5337"/>
                </a:cubicBezTo>
                <a:lnTo>
                  <a:pt x="1783" y="5337"/>
                </a:lnTo>
                <a:cubicBezTo>
                  <a:pt x="1782" y="5337"/>
                  <a:pt x="1778" y="5340"/>
                  <a:pt x="1774" y="5351"/>
                </a:cubicBezTo>
                <a:cubicBezTo>
                  <a:pt x="1771" y="5357"/>
                  <a:pt x="1763" y="5372"/>
                  <a:pt x="1757" y="5385"/>
                </a:cubicBezTo>
                <a:cubicBezTo>
                  <a:pt x="1748" y="5404"/>
                  <a:pt x="1746" y="5408"/>
                  <a:pt x="1746" y="5410"/>
                </a:cubicBezTo>
                <a:cubicBezTo>
                  <a:pt x="1746" y="5409"/>
                  <a:pt x="1746" y="5409"/>
                  <a:pt x="1746" y="5409"/>
                </a:cubicBezTo>
                <a:cubicBezTo>
                  <a:pt x="1746" y="5410"/>
                  <a:pt x="1744" y="5413"/>
                  <a:pt x="1741" y="5416"/>
                </a:cubicBezTo>
                <a:cubicBezTo>
                  <a:pt x="1738" y="5420"/>
                  <a:pt x="1729" y="5433"/>
                  <a:pt x="1720" y="5445"/>
                </a:cubicBezTo>
                <a:cubicBezTo>
                  <a:pt x="1675" y="5507"/>
                  <a:pt x="1604" y="5590"/>
                  <a:pt x="1589" y="5599"/>
                </a:cubicBezTo>
                <a:cubicBezTo>
                  <a:pt x="1535" y="5632"/>
                  <a:pt x="1516" y="5641"/>
                  <a:pt x="1455" y="5663"/>
                </a:cubicBezTo>
                <a:cubicBezTo>
                  <a:pt x="1443" y="5667"/>
                  <a:pt x="1429" y="5672"/>
                  <a:pt x="1425" y="5673"/>
                </a:cubicBezTo>
                <a:cubicBezTo>
                  <a:pt x="1421" y="5675"/>
                  <a:pt x="1407" y="5680"/>
                  <a:pt x="1393" y="5684"/>
                </a:cubicBezTo>
                <a:cubicBezTo>
                  <a:pt x="1379" y="5689"/>
                  <a:pt x="1363" y="5694"/>
                  <a:pt x="1356" y="5697"/>
                </a:cubicBezTo>
                <a:cubicBezTo>
                  <a:pt x="1343" y="5703"/>
                  <a:pt x="1276" y="5718"/>
                  <a:pt x="1253" y="5721"/>
                </a:cubicBezTo>
                <a:cubicBezTo>
                  <a:pt x="1245" y="5722"/>
                  <a:pt x="1219" y="5725"/>
                  <a:pt x="1195" y="5727"/>
                </a:cubicBezTo>
                <a:cubicBezTo>
                  <a:pt x="1172" y="5730"/>
                  <a:pt x="1138" y="5733"/>
                  <a:pt x="1121" y="5735"/>
                </a:cubicBezTo>
                <a:lnTo>
                  <a:pt x="1110" y="5736"/>
                </a:lnTo>
                <a:lnTo>
                  <a:pt x="1120" y="5732"/>
                </a:lnTo>
                <a:cubicBezTo>
                  <a:pt x="1135" y="5724"/>
                  <a:pt x="1152" y="5716"/>
                  <a:pt x="1157" y="5713"/>
                </a:cubicBezTo>
                <a:moveTo>
                  <a:pt x="1535" y="5267"/>
                </a:moveTo>
                <a:lnTo>
                  <a:pt x="1538" y="5263"/>
                </a:lnTo>
                <a:cubicBezTo>
                  <a:pt x="1548" y="5253"/>
                  <a:pt x="1559" y="5240"/>
                  <a:pt x="1563" y="5235"/>
                </a:cubicBezTo>
                <a:cubicBezTo>
                  <a:pt x="1589" y="5203"/>
                  <a:pt x="1625" y="5177"/>
                  <a:pt x="1658" y="5164"/>
                </a:cubicBezTo>
                <a:cubicBezTo>
                  <a:pt x="1666" y="5161"/>
                  <a:pt x="1676" y="5157"/>
                  <a:pt x="1679" y="5155"/>
                </a:cubicBezTo>
                <a:cubicBezTo>
                  <a:pt x="1682" y="5154"/>
                  <a:pt x="1691" y="5152"/>
                  <a:pt x="1700" y="5151"/>
                </a:cubicBezTo>
                <a:cubicBezTo>
                  <a:pt x="1714" y="5150"/>
                  <a:pt x="1718" y="5149"/>
                  <a:pt x="1719" y="5148"/>
                </a:cubicBezTo>
                <a:cubicBezTo>
                  <a:pt x="1724" y="5147"/>
                  <a:pt x="1754" y="5148"/>
                  <a:pt x="1782" y="5151"/>
                </a:cubicBezTo>
                <a:cubicBezTo>
                  <a:pt x="1795" y="5152"/>
                  <a:pt x="1832" y="5156"/>
                  <a:pt x="1864" y="5160"/>
                </a:cubicBezTo>
                <a:cubicBezTo>
                  <a:pt x="1895" y="5164"/>
                  <a:pt x="1929" y="5168"/>
                  <a:pt x="1939" y="5168"/>
                </a:cubicBezTo>
                <a:cubicBezTo>
                  <a:pt x="1945" y="5168"/>
                  <a:pt x="1952" y="5169"/>
                  <a:pt x="1957" y="5169"/>
                </a:cubicBezTo>
                <a:cubicBezTo>
                  <a:pt x="1866" y="5192"/>
                  <a:pt x="1852" y="5194"/>
                  <a:pt x="1772" y="5201"/>
                </a:cubicBezTo>
                <a:cubicBezTo>
                  <a:pt x="1642" y="5213"/>
                  <a:pt x="1622" y="5218"/>
                  <a:pt x="1559" y="5254"/>
                </a:cubicBezTo>
                <a:lnTo>
                  <a:pt x="1535" y="5267"/>
                </a:lnTo>
                <a:moveTo>
                  <a:pt x="1763" y="4116"/>
                </a:moveTo>
                <a:lnTo>
                  <a:pt x="1763" y="4116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0000" tIns="45000" rIns="90000" bIns="45000" anchor="ctr" anchorCtr="1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3;p25">
            <a:extLst>
              <a:ext uri="{FF2B5EF4-FFF2-40B4-BE49-F238E27FC236}">
                <a16:creationId xmlns:a16="http://schemas.microsoft.com/office/drawing/2014/main" id="{465503F1-AF19-97B5-70E4-3378ADAD289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381647" y="136629"/>
            <a:ext cx="6645441" cy="59689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HVAC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06591FD-64C0-BCDA-A423-57931C30AC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3253" y="1034103"/>
            <a:ext cx="6493835" cy="3717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0617038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5">
          <a:extLst>
            <a:ext uri="{FF2B5EF4-FFF2-40B4-BE49-F238E27FC236}">
              <a16:creationId xmlns:a16="http://schemas.microsoft.com/office/drawing/2014/main" id="{781BD11D-3638-59A0-9C72-DA0533B0F3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32">
            <a:extLst>
              <a:ext uri="{FF2B5EF4-FFF2-40B4-BE49-F238E27FC236}">
                <a16:creationId xmlns:a16="http://schemas.microsoft.com/office/drawing/2014/main" id="{CF76507D-B1AA-8B6D-F572-7E49E2E72F29}"/>
              </a:ext>
            </a:extLst>
          </p:cNvPr>
          <p:cNvSpPr/>
          <p:nvPr/>
        </p:nvSpPr>
        <p:spPr>
          <a:xfrm rot="-439947" flipH="1">
            <a:off x="-136520" y="3139396"/>
            <a:ext cx="1477129" cy="3223944"/>
          </a:xfrm>
          <a:custGeom>
            <a:avLst/>
            <a:gdLst/>
            <a:ahLst/>
            <a:cxnLst/>
            <a:rect l="l" t="t" r="r" b="b"/>
            <a:pathLst>
              <a:path w="2936" h="6408" extrusionOk="0">
                <a:moveTo>
                  <a:pt x="2511" y="4617"/>
                </a:moveTo>
                <a:lnTo>
                  <a:pt x="2511" y="4617"/>
                </a:lnTo>
                <a:cubicBezTo>
                  <a:pt x="2512" y="4617"/>
                  <a:pt x="2514" y="4616"/>
                  <a:pt x="2514" y="4615"/>
                </a:cubicBezTo>
                <a:cubicBezTo>
                  <a:pt x="2517" y="4609"/>
                  <a:pt x="2512" y="4533"/>
                  <a:pt x="2510" y="4524"/>
                </a:cubicBezTo>
                <a:cubicBezTo>
                  <a:pt x="2508" y="4519"/>
                  <a:pt x="2506" y="4511"/>
                  <a:pt x="2505" y="4506"/>
                </a:cubicBezTo>
                <a:cubicBezTo>
                  <a:pt x="2499" y="4478"/>
                  <a:pt x="2459" y="4432"/>
                  <a:pt x="2415" y="4401"/>
                </a:cubicBezTo>
                <a:cubicBezTo>
                  <a:pt x="2408" y="4395"/>
                  <a:pt x="2400" y="4390"/>
                  <a:pt x="2398" y="4388"/>
                </a:cubicBezTo>
                <a:cubicBezTo>
                  <a:pt x="2388" y="4379"/>
                  <a:pt x="2348" y="4357"/>
                  <a:pt x="2324" y="4348"/>
                </a:cubicBezTo>
                <a:cubicBezTo>
                  <a:pt x="2236" y="4313"/>
                  <a:pt x="2159" y="4300"/>
                  <a:pt x="2067" y="4306"/>
                </a:cubicBezTo>
                <a:cubicBezTo>
                  <a:pt x="2023" y="4308"/>
                  <a:pt x="1962" y="4317"/>
                  <a:pt x="1950" y="4323"/>
                </a:cubicBezTo>
                <a:cubicBezTo>
                  <a:pt x="1947" y="4325"/>
                  <a:pt x="1937" y="4329"/>
                  <a:pt x="1928" y="4332"/>
                </a:cubicBezTo>
                <a:cubicBezTo>
                  <a:pt x="1906" y="4341"/>
                  <a:pt x="1866" y="4366"/>
                  <a:pt x="1845" y="4385"/>
                </a:cubicBezTo>
                <a:cubicBezTo>
                  <a:pt x="1835" y="4393"/>
                  <a:pt x="1819" y="4411"/>
                  <a:pt x="1808" y="4425"/>
                </a:cubicBezTo>
                <a:cubicBezTo>
                  <a:pt x="1799" y="4438"/>
                  <a:pt x="1788" y="4451"/>
                  <a:pt x="1786" y="4454"/>
                </a:cubicBezTo>
                <a:cubicBezTo>
                  <a:pt x="1784" y="4457"/>
                  <a:pt x="1781" y="4462"/>
                  <a:pt x="1781" y="4465"/>
                </a:cubicBezTo>
                <a:cubicBezTo>
                  <a:pt x="1781" y="4465"/>
                  <a:pt x="1780" y="4467"/>
                  <a:pt x="1779" y="4468"/>
                </a:cubicBezTo>
                <a:cubicBezTo>
                  <a:pt x="1776" y="4470"/>
                  <a:pt x="1768" y="4480"/>
                  <a:pt x="1734" y="4531"/>
                </a:cubicBezTo>
                <a:cubicBezTo>
                  <a:pt x="1726" y="4543"/>
                  <a:pt x="1716" y="4555"/>
                  <a:pt x="1701" y="4574"/>
                </a:cubicBezTo>
                <a:cubicBezTo>
                  <a:pt x="1658" y="4631"/>
                  <a:pt x="1656" y="4633"/>
                  <a:pt x="1625" y="4654"/>
                </a:cubicBezTo>
                <a:cubicBezTo>
                  <a:pt x="1578" y="4686"/>
                  <a:pt x="1485" y="4746"/>
                  <a:pt x="1459" y="4761"/>
                </a:cubicBezTo>
                <a:cubicBezTo>
                  <a:pt x="1389" y="4801"/>
                  <a:pt x="1358" y="4836"/>
                  <a:pt x="1326" y="4908"/>
                </a:cubicBezTo>
                <a:cubicBezTo>
                  <a:pt x="1319" y="4924"/>
                  <a:pt x="1300" y="4949"/>
                  <a:pt x="1247" y="5018"/>
                </a:cubicBezTo>
                <a:cubicBezTo>
                  <a:pt x="1244" y="5022"/>
                  <a:pt x="1241" y="5025"/>
                  <a:pt x="1240" y="5025"/>
                </a:cubicBezTo>
                <a:cubicBezTo>
                  <a:pt x="1231" y="5027"/>
                  <a:pt x="1188" y="5067"/>
                  <a:pt x="1174" y="5083"/>
                </a:cubicBezTo>
                <a:cubicBezTo>
                  <a:pt x="1160" y="5100"/>
                  <a:pt x="1105" y="5177"/>
                  <a:pt x="1106" y="5186"/>
                </a:cubicBezTo>
                <a:cubicBezTo>
                  <a:pt x="1106" y="5185"/>
                  <a:pt x="1106" y="5185"/>
                  <a:pt x="1106" y="5185"/>
                </a:cubicBezTo>
                <a:cubicBezTo>
                  <a:pt x="1105" y="5186"/>
                  <a:pt x="1102" y="5191"/>
                  <a:pt x="1099" y="5197"/>
                </a:cubicBezTo>
                <a:cubicBezTo>
                  <a:pt x="1100" y="5191"/>
                  <a:pt x="1100" y="5190"/>
                  <a:pt x="1100" y="5189"/>
                </a:cubicBezTo>
                <a:cubicBezTo>
                  <a:pt x="1100" y="5184"/>
                  <a:pt x="1109" y="5148"/>
                  <a:pt x="1126" y="5088"/>
                </a:cubicBezTo>
                <a:cubicBezTo>
                  <a:pt x="1138" y="5042"/>
                  <a:pt x="1154" y="4987"/>
                  <a:pt x="1161" y="4970"/>
                </a:cubicBezTo>
                <a:cubicBezTo>
                  <a:pt x="1163" y="4966"/>
                  <a:pt x="1167" y="4954"/>
                  <a:pt x="1167" y="4950"/>
                </a:cubicBezTo>
                <a:cubicBezTo>
                  <a:pt x="1168" y="4947"/>
                  <a:pt x="1181" y="4916"/>
                  <a:pt x="1195" y="4886"/>
                </a:cubicBezTo>
                <a:cubicBezTo>
                  <a:pt x="1203" y="4868"/>
                  <a:pt x="1227" y="4827"/>
                  <a:pt x="1279" y="4739"/>
                </a:cubicBezTo>
                <a:cubicBezTo>
                  <a:pt x="1288" y="4725"/>
                  <a:pt x="1296" y="4710"/>
                  <a:pt x="1303" y="4699"/>
                </a:cubicBezTo>
                <a:cubicBezTo>
                  <a:pt x="1311" y="4684"/>
                  <a:pt x="1313" y="4681"/>
                  <a:pt x="1313" y="4680"/>
                </a:cubicBezTo>
                <a:cubicBezTo>
                  <a:pt x="1314" y="4679"/>
                  <a:pt x="1317" y="4677"/>
                  <a:pt x="1322" y="4668"/>
                </a:cubicBezTo>
                <a:cubicBezTo>
                  <a:pt x="1325" y="4662"/>
                  <a:pt x="1328" y="4658"/>
                  <a:pt x="1330" y="4657"/>
                </a:cubicBezTo>
                <a:cubicBezTo>
                  <a:pt x="1332" y="4655"/>
                  <a:pt x="1335" y="4652"/>
                  <a:pt x="1335" y="4649"/>
                </a:cubicBezTo>
                <a:cubicBezTo>
                  <a:pt x="1336" y="4646"/>
                  <a:pt x="1344" y="4631"/>
                  <a:pt x="1357" y="4608"/>
                </a:cubicBezTo>
                <a:cubicBezTo>
                  <a:pt x="1376" y="4574"/>
                  <a:pt x="1408" y="4518"/>
                  <a:pt x="1407" y="4513"/>
                </a:cubicBezTo>
                <a:cubicBezTo>
                  <a:pt x="1407" y="4514"/>
                  <a:pt x="1407" y="4514"/>
                  <a:pt x="1407" y="4514"/>
                </a:cubicBezTo>
                <a:cubicBezTo>
                  <a:pt x="1408" y="4513"/>
                  <a:pt x="1411" y="4505"/>
                  <a:pt x="1417" y="4494"/>
                </a:cubicBezTo>
                <a:cubicBezTo>
                  <a:pt x="1427" y="4476"/>
                  <a:pt x="1443" y="4443"/>
                  <a:pt x="1465" y="4392"/>
                </a:cubicBezTo>
                <a:cubicBezTo>
                  <a:pt x="1482" y="4354"/>
                  <a:pt x="1512" y="4318"/>
                  <a:pt x="1568" y="4269"/>
                </a:cubicBezTo>
                <a:cubicBezTo>
                  <a:pt x="1576" y="4262"/>
                  <a:pt x="1590" y="4250"/>
                  <a:pt x="1591" y="4247"/>
                </a:cubicBezTo>
                <a:lnTo>
                  <a:pt x="1592" y="4247"/>
                </a:lnTo>
                <a:cubicBezTo>
                  <a:pt x="1597" y="4246"/>
                  <a:pt x="1629" y="4219"/>
                  <a:pt x="1631" y="4216"/>
                </a:cubicBezTo>
                <a:cubicBezTo>
                  <a:pt x="1632" y="4216"/>
                  <a:pt x="1634" y="4214"/>
                  <a:pt x="1637" y="4212"/>
                </a:cubicBezTo>
                <a:cubicBezTo>
                  <a:pt x="1640" y="4210"/>
                  <a:pt x="1650" y="4202"/>
                  <a:pt x="1660" y="4194"/>
                </a:cubicBezTo>
                <a:cubicBezTo>
                  <a:pt x="1699" y="4163"/>
                  <a:pt x="1758" y="4119"/>
                  <a:pt x="1763" y="4116"/>
                </a:cubicBezTo>
                <a:cubicBezTo>
                  <a:pt x="1765" y="4116"/>
                  <a:pt x="1770" y="4113"/>
                  <a:pt x="1778" y="4109"/>
                </a:cubicBezTo>
                <a:cubicBezTo>
                  <a:pt x="1794" y="4101"/>
                  <a:pt x="1814" y="4093"/>
                  <a:pt x="1819" y="4092"/>
                </a:cubicBezTo>
                <a:cubicBezTo>
                  <a:pt x="1822" y="4092"/>
                  <a:pt x="1828" y="4089"/>
                  <a:pt x="1833" y="4087"/>
                </a:cubicBezTo>
                <a:cubicBezTo>
                  <a:pt x="1838" y="4084"/>
                  <a:pt x="1847" y="4080"/>
                  <a:pt x="1853" y="4078"/>
                </a:cubicBezTo>
                <a:cubicBezTo>
                  <a:pt x="1866" y="4073"/>
                  <a:pt x="1877" y="4061"/>
                  <a:pt x="1879" y="4048"/>
                </a:cubicBezTo>
                <a:cubicBezTo>
                  <a:pt x="1880" y="4040"/>
                  <a:pt x="1877" y="4032"/>
                  <a:pt x="1871" y="4028"/>
                </a:cubicBezTo>
                <a:cubicBezTo>
                  <a:pt x="1855" y="4014"/>
                  <a:pt x="1831" y="4025"/>
                  <a:pt x="1800" y="4059"/>
                </a:cubicBezTo>
                <a:cubicBezTo>
                  <a:pt x="1790" y="4069"/>
                  <a:pt x="1776" y="4082"/>
                  <a:pt x="1769" y="4086"/>
                </a:cubicBezTo>
                <a:cubicBezTo>
                  <a:pt x="1762" y="4091"/>
                  <a:pt x="1751" y="4098"/>
                  <a:pt x="1744" y="4102"/>
                </a:cubicBezTo>
                <a:cubicBezTo>
                  <a:pt x="1724" y="4115"/>
                  <a:pt x="1679" y="4148"/>
                  <a:pt x="1657" y="4166"/>
                </a:cubicBezTo>
                <a:cubicBezTo>
                  <a:pt x="1645" y="4176"/>
                  <a:pt x="1630" y="4188"/>
                  <a:pt x="1624" y="4193"/>
                </a:cubicBezTo>
                <a:cubicBezTo>
                  <a:pt x="1595" y="4215"/>
                  <a:pt x="1535" y="4267"/>
                  <a:pt x="1521" y="4281"/>
                </a:cubicBezTo>
                <a:cubicBezTo>
                  <a:pt x="1519" y="4284"/>
                  <a:pt x="1517" y="4286"/>
                  <a:pt x="1515" y="4288"/>
                </a:cubicBezTo>
                <a:cubicBezTo>
                  <a:pt x="1516" y="4287"/>
                  <a:pt x="1516" y="4286"/>
                  <a:pt x="1516" y="4285"/>
                </a:cubicBezTo>
                <a:cubicBezTo>
                  <a:pt x="1527" y="4263"/>
                  <a:pt x="1567" y="4171"/>
                  <a:pt x="1580" y="4136"/>
                </a:cubicBezTo>
                <a:cubicBezTo>
                  <a:pt x="1594" y="4097"/>
                  <a:pt x="1620" y="4009"/>
                  <a:pt x="1632" y="3954"/>
                </a:cubicBezTo>
                <a:cubicBezTo>
                  <a:pt x="1656" y="3849"/>
                  <a:pt x="1658" y="3751"/>
                  <a:pt x="1641" y="3594"/>
                </a:cubicBezTo>
                <a:cubicBezTo>
                  <a:pt x="1636" y="3549"/>
                  <a:pt x="1636" y="3545"/>
                  <a:pt x="1642" y="3508"/>
                </a:cubicBezTo>
                <a:cubicBezTo>
                  <a:pt x="1648" y="3468"/>
                  <a:pt x="1658" y="3434"/>
                  <a:pt x="1676" y="3397"/>
                </a:cubicBezTo>
                <a:cubicBezTo>
                  <a:pt x="1682" y="3384"/>
                  <a:pt x="1692" y="3362"/>
                  <a:pt x="1699" y="3347"/>
                </a:cubicBezTo>
                <a:cubicBezTo>
                  <a:pt x="1706" y="3332"/>
                  <a:pt x="1717" y="3310"/>
                  <a:pt x="1724" y="3298"/>
                </a:cubicBezTo>
                <a:cubicBezTo>
                  <a:pt x="1734" y="3281"/>
                  <a:pt x="1737" y="3276"/>
                  <a:pt x="1737" y="3275"/>
                </a:cubicBezTo>
                <a:cubicBezTo>
                  <a:pt x="1738" y="3272"/>
                  <a:pt x="1753" y="3251"/>
                  <a:pt x="1797" y="3186"/>
                </a:cubicBezTo>
                <a:cubicBezTo>
                  <a:pt x="1808" y="3170"/>
                  <a:pt x="1820" y="3152"/>
                  <a:pt x="1824" y="3146"/>
                </a:cubicBezTo>
                <a:cubicBezTo>
                  <a:pt x="1838" y="3126"/>
                  <a:pt x="1843" y="3122"/>
                  <a:pt x="1888" y="3089"/>
                </a:cubicBezTo>
                <a:cubicBezTo>
                  <a:pt x="1919" y="3066"/>
                  <a:pt x="1932" y="3058"/>
                  <a:pt x="1956" y="3047"/>
                </a:cubicBezTo>
                <a:cubicBezTo>
                  <a:pt x="2002" y="3027"/>
                  <a:pt x="2070" y="3007"/>
                  <a:pt x="2153" y="2990"/>
                </a:cubicBezTo>
                <a:cubicBezTo>
                  <a:pt x="2218" y="2977"/>
                  <a:pt x="2279" y="2955"/>
                  <a:pt x="2300" y="2936"/>
                </a:cubicBezTo>
                <a:cubicBezTo>
                  <a:pt x="2305" y="2932"/>
                  <a:pt x="2338" y="2898"/>
                  <a:pt x="2348" y="2888"/>
                </a:cubicBezTo>
                <a:cubicBezTo>
                  <a:pt x="2377" y="2858"/>
                  <a:pt x="2461" y="2822"/>
                  <a:pt x="2493" y="2827"/>
                </a:cubicBezTo>
                <a:cubicBezTo>
                  <a:pt x="2504" y="2829"/>
                  <a:pt x="2511" y="2835"/>
                  <a:pt x="2549" y="2876"/>
                </a:cubicBezTo>
                <a:cubicBezTo>
                  <a:pt x="2597" y="2929"/>
                  <a:pt x="2663" y="2982"/>
                  <a:pt x="2722" y="3014"/>
                </a:cubicBezTo>
                <a:cubicBezTo>
                  <a:pt x="2755" y="3032"/>
                  <a:pt x="2771" y="3037"/>
                  <a:pt x="2819" y="3044"/>
                </a:cubicBezTo>
                <a:cubicBezTo>
                  <a:pt x="2872" y="3052"/>
                  <a:pt x="2882" y="3055"/>
                  <a:pt x="2905" y="3071"/>
                </a:cubicBezTo>
                <a:lnTo>
                  <a:pt x="2936" y="3093"/>
                </a:lnTo>
                <a:lnTo>
                  <a:pt x="2927" y="3070"/>
                </a:lnTo>
                <a:cubicBezTo>
                  <a:pt x="2924" y="3063"/>
                  <a:pt x="2919" y="3046"/>
                  <a:pt x="2915" y="3031"/>
                </a:cubicBezTo>
                <a:cubicBezTo>
                  <a:pt x="2901" y="2981"/>
                  <a:pt x="2874" y="2926"/>
                  <a:pt x="2837" y="2872"/>
                </a:cubicBezTo>
                <a:cubicBezTo>
                  <a:pt x="2833" y="2866"/>
                  <a:pt x="2825" y="2853"/>
                  <a:pt x="2818" y="2842"/>
                </a:cubicBezTo>
                <a:cubicBezTo>
                  <a:pt x="2791" y="2798"/>
                  <a:pt x="2757" y="2761"/>
                  <a:pt x="2719" y="2733"/>
                </a:cubicBezTo>
                <a:cubicBezTo>
                  <a:pt x="2656" y="2685"/>
                  <a:pt x="2608" y="2666"/>
                  <a:pt x="2547" y="2664"/>
                </a:cubicBezTo>
                <a:cubicBezTo>
                  <a:pt x="2495" y="2662"/>
                  <a:pt x="2473" y="2666"/>
                  <a:pt x="2400" y="2688"/>
                </a:cubicBezTo>
                <a:cubicBezTo>
                  <a:pt x="2363" y="2699"/>
                  <a:pt x="2324" y="2710"/>
                  <a:pt x="2313" y="2713"/>
                </a:cubicBezTo>
                <a:cubicBezTo>
                  <a:pt x="2161" y="2749"/>
                  <a:pt x="2159" y="2749"/>
                  <a:pt x="2102" y="2785"/>
                </a:cubicBezTo>
                <a:cubicBezTo>
                  <a:pt x="2065" y="2809"/>
                  <a:pt x="2059" y="2813"/>
                  <a:pt x="2053" y="2819"/>
                </a:cubicBezTo>
                <a:cubicBezTo>
                  <a:pt x="2050" y="2822"/>
                  <a:pt x="2041" y="2829"/>
                  <a:pt x="2034" y="2835"/>
                </a:cubicBezTo>
                <a:cubicBezTo>
                  <a:pt x="2017" y="2848"/>
                  <a:pt x="1940" y="2935"/>
                  <a:pt x="1919" y="2964"/>
                </a:cubicBezTo>
                <a:cubicBezTo>
                  <a:pt x="1910" y="2976"/>
                  <a:pt x="1902" y="2988"/>
                  <a:pt x="1900" y="2991"/>
                </a:cubicBezTo>
                <a:cubicBezTo>
                  <a:pt x="1897" y="2994"/>
                  <a:pt x="1892" y="3002"/>
                  <a:pt x="1887" y="3008"/>
                </a:cubicBezTo>
                <a:cubicBezTo>
                  <a:pt x="1883" y="3015"/>
                  <a:pt x="1878" y="3021"/>
                  <a:pt x="1876" y="3023"/>
                </a:cubicBezTo>
                <a:cubicBezTo>
                  <a:pt x="1870" y="3031"/>
                  <a:pt x="1839" y="3078"/>
                  <a:pt x="1835" y="3087"/>
                </a:cubicBezTo>
                <a:cubicBezTo>
                  <a:pt x="1833" y="3092"/>
                  <a:pt x="1827" y="3101"/>
                  <a:pt x="1822" y="3108"/>
                </a:cubicBezTo>
                <a:cubicBezTo>
                  <a:pt x="1818" y="3115"/>
                  <a:pt x="1812" y="3124"/>
                  <a:pt x="1810" y="3128"/>
                </a:cubicBezTo>
                <a:cubicBezTo>
                  <a:pt x="1807" y="3132"/>
                  <a:pt x="1803" y="3138"/>
                  <a:pt x="1802" y="3140"/>
                </a:cubicBezTo>
                <a:cubicBezTo>
                  <a:pt x="1799" y="3143"/>
                  <a:pt x="1793" y="3153"/>
                  <a:pt x="1786" y="3162"/>
                </a:cubicBezTo>
                <a:cubicBezTo>
                  <a:pt x="1780" y="3172"/>
                  <a:pt x="1773" y="3182"/>
                  <a:pt x="1770" y="3186"/>
                </a:cubicBezTo>
                <a:cubicBezTo>
                  <a:pt x="1748" y="3216"/>
                  <a:pt x="1726" y="3249"/>
                  <a:pt x="1714" y="3270"/>
                </a:cubicBezTo>
                <a:cubicBezTo>
                  <a:pt x="1688" y="3316"/>
                  <a:pt x="1687" y="3319"/>
                  <a:pt x="1649" y="3401"/>
                </a:cubicBezTo>
                <a:cubicBezTo>
                  <a:pt x="1634" y="3435"/>
                  <a:pt x="1622" y="3475"/>
                  <a:pt x="1619" y="3500"/>
                </a:cubicBezTo>
                <a:cubicBezTo>
                  <a:pt x="1618" y="3508"/>
                  <a:pt x="1617" y="3515"/>
                  <a:pt x="1617" y="3517"/>
                </a:cubicBezTo>
                <a:cubicBezTo>
                  <a:pt x="1617" y="3517"/>
                  <a:pt x="1617" y="3519"/>
                  <a:pt x="1617" y="3520"/>
                </a:cubicBezTo>
                <a:cubicBezTo>
                  <a:pt x="1616" y="3519"/>
                  <a:pt x="1616" y="3517"/>
                  <a:pt x="1616" y="3516"/>
                </a:cubicBezTo>
                <a:cubicBezTo>
                  <a:pt x="1613" y="3505"/>
                  <a:pt x="1596" y="3454"/>
                  <a:pt x="1587" y="3430"/>
                </a:cubicBezTo>
                <a:cubicBezTo>
                  <a:pt x="1580" y="3412"/>
                  <a:pt x="1573" y="3389"/>
                  <a:pt x="1565" y="3359"/>
                </a:cubicBezTo>
                <a:cubicBezTo>
                  <a:pt x="1559" y="3335"/>
                  <a:pt x="1547" y="3252"/>
                  <a:pt x="1545" y="3218"/>
                </a:cubicBezTo>
                <a:lnTo>
                  <a:pt x="1543" y="3188"/>
                </a:lnTo>
                <a:lnTo>
                  <a:pt x="1557" y="3159"/>
                </a:lnTo>
                <a:cubicBezTo>
                  <a:pt x="1580" y="3110"/>
                  <a:pt x="1582" y="3107"/>
                  <a:pt x="1608" y="3064"/>
                </a:cubicBezTo>
                <a:cubicBezTo>
                  <a:pt x="1644" y="3004"/>
                  <a:pt x="1683" y="2946"/>
                  <a:pt x="1699" y="2929"/>
                </a:cubicBezTo>
                <a:cubicBezTo>
                  <a:pt x="1703" y="2925"/>
                  <a:pt x="1715" y="2916"/>
                  <a:pt x="1725" y="2911"/>
                </a:cubicBezTo>
                <a:cubicBezTo>
                  <a:pt x="1759" y="2891"/>
                  <a:pt x="1775" y="2863"/>
                  <a:pt x="1764" y="2840"/>
                </a:cubicBezTo>
                <a:cubicBezTo>
                  <a:pt x="1757" y="2826"/>
                  <a:pt x="1747" y="2822"/>
                  <a:pt x="1732" y="2826"/>
                </a:cubicBezTo>
                <a:cubicBezTo>
                  <a:pt x="1714" y="2831"/>
                  <a:pt x="1702" y="2847"/>
                  <a:pt x="1689" y="2885"/>
                </a:cubicBezTo>
                <a:cubicBezTo>
                  <a:pt x="1681" y="2909"/>
                  <a:pt x="1674" y="2922"/>
                  <a:pt x="1660" y="2941"/>
                </a:cubicBezTo>
                <a:cubicBezTo>
                  <a:pt x="1625" y="2988"/>
                  <a:pt x="1570" y="3076"/>
                  <a:pt x="1553" y="3113"/>
                </a:cubicBezTo>
                <a:cubicBezTo>
                  <a:pt x="1550" y="3120"/>
                  <a:pt x="1544" y="3131"/>
                  <a:pt x="1541" y="3137"/>
                </a:cubicBezTo>
                <a:lnTo>
                  <a:pt x="1540" y="3139"/>
                </a:lnTo>
                <a:lnTo>
                  <a:pt x="1539" y="3123"/>
                </a:lnTo>
                <a:cubicBezTo>
                  <a:pt x="1537" y="3107"/>
                  <a:pt x="1536" y="3091"/>
                  <a:pt x="1535" y="3087"/>
                </a:cubicBezTo>
                <a:cubicBezTo>
                  <a:pt x="1535" y="3083"/>
                  <a:pt x="1532" y="3050"/>
                  <a:pt x="1528" y="3015"/>
                </a:cubicBezTo>
                <a:cubicBezTo>
                  <a:pt x="1525" y="2980"/>
                  <a:pt x="1521" y="2945"/>
                  <a:pt x="1519" y="2938"/>
                </a:cubicBezTo>
                <a:cubicBezTo>
                  <a:pt x="1517" y="2931"/>
                  <a:pt x="1516" y="2922"/>
                  <a:pt x="1516" y="2917"/>
                </a:cubicBezTo>
                <a:cubicBezTo>
                  <a:pt x="1516" y="2912"/>
                  <a:pt x="1517" y="2895"/>
                  <a:pt x="1517" y="2882"/>
                </a:cubicBezTo>
                <a:cubicBezTo>
                  <a:pt x="1517" y="2868"/>
                  <a:pt x="1518" y="2847"/>
                  <a:pt x="1519" y="2835"/>
                </a:cubicBezTo>
                <a:cubicBezTo>
                  <a:pt x="1520" y="2824"/>
                  <a:pt x="1520" y="2806"/>
                  <a:pt x="1521" y="2798"/>
                </a:cubicBezTo>
                <a:cubicBezTo>
                  <a:pt x="1521" y="2789"/>
                  <a:pt x="1522" y="2768"/>
                  <a:pt x="1524" y="2753"/>
                </a:cubicBezTo>
                <a:cubicBezTo>
                  <a:pt x="1528" y="2706"/>
                  <a:pt x="1529" y="2697"/>
                  <a:pt x="1529" y="2691"/>
                </a:cubicBezTo>
                <a:cubicBezTo>
                  <a:pt x="1529" y="2688"/>
                  <a:pt x="1530" y="2683"/>
                  <a:pt x="1531" y="2681"/>
                </a:cubicBezTo>
                <a:cubicBezTo>
                  <a:pt x="1532" y="2678"/>
                  <a:pt x="1533" y="2670"/>
                  <a:pt x="1533" y="2664"/>
                </a:cubicBezTo>
                <a:cubicBezTo>
                  <a:pt x="1535" y="2634"/>
                  <a:pt x="1539" y="2617"/>
                  <a:pt x="1540" y="2614"/>
                </a:cubicBezTo>
                <a:cubicBezTo>
                  <a:pt x="1542" y="2611"/>
                  <a:pt x="1544" y="2602"/>
                  <a:pt x="1545" y="2597"/>
                </a:cubicBezTo>
                <a:cubicBezTo>
                  <a:pt x="1546" y="2582"/>
                  <a:pt x="1562" y="2531"/>
                  <a:pt x="1570" y="2515"/>
                </a:cubicBezTo>
                <a:cubicBezTo>
                  <a:pt x="1580" y="2494"/>
                  <a:pt x="1584" y="2486"/>
                  <a:pt x="1602" y="2460"/>
                </a:cubicBezTo>
                <a:cubicBezTo>
                  <a:pt x="1641" y="2404"/>
                  <a:pt x="1682" y="2367"/>
                  <a:pt x="1783" y="2299"/>
                </a:cubicBezTo>
                <a:cubicBezTo>
                  <a:pt x="1819" y="2274"/>
                  <a:pt x="1849" y="2251"/>
                  <a:pt x="1858" y="2242"/>
                </a:cubicBezTo>
                <a:cubicBezTo>
                  <a:pt x="1860" y="2240"/>
                  <a:pt x="1867" y="2232"/>
                  <a:pt x="1873" y="2225"/>
                </a:cubicBezTo>
                <a:cubicBezTo>
                  <a:pt x="1889" y="2209"/>
                  <a:pt x="1898" y="2197"/>
                  <a:pt x="1919" y="2168"/>
                </a:cubicBezTo>
                <a:cubicBezTo>
                  <a:pt x="1927" y="2157"/>
                  <a:pt x="1942" y="2132"/>
                  <a:pt x="1953" y="2115"/>
                </a:cubicBezTo>
                <a:cubicBezTo>
                  <a:pt x="1975" y="2079"/>
                  <a:pt x="1976" y="2075"/>
                  <a:pt x="1976" y="2073"/>
                </a:cubicBezTo>
                <a:cubicBezTo>
                  <a:pt x="1976" y="2073"/>
                  <a:pt x="1977" y="2071"/>
                  <a:pt x="1978" y="2070"/>
                </a:cubicBezTo>
                <a:cubicBezTo>
                  <a:pt x="1980" y="2067"/>
                  <a:pt x="1993" y="2045"/>
                  <a:pt x="2005" y="2025"/>
                </a:cubicBezTo>
                <a:cubicBezTo>
                  <a:pt x="2018" y="2003"/>
                  <a:pt x="2035" y="1974"/>
                  <a:pt x="2042" y="1961"/>
                </a:cubicBezTo>
                <a:cubicBezTo>
                  <a:pt x="2061" y="1929"/>
                  <a:pt x="2065" y="1917"/>
                  <a:pt x="2072" y="1870"/>
                </a:cubicBezTo>
                <a:cubicBezTo>
                  <a:pt x="2077" y="1829"/>
                  <a:pt x="2086" y="1791"/>
                  <a:pt x="2102" y="1738"/>
                </a:cubicBezTo>
                <a:cubicBezTo>
                  <a:pt x="2107" y="1724"/>
                  <a:pt x="2112" y="1705"/>
                  <a:pt x="2114" y="1695"/>
                </a:cubicBezTo>
                <a:cubicBezTo>
                  <a:pt x="2115" y="1686"/>
                  <a:pt x="2120" y="1667"/>
                  <a:pt x="2125" y="1652"/>
                </a:cubicBezTo>
                <a:cubicBezTo>
                  <a:pt x="2133" y="1624"/>
                  <a:pt x="2139" y="1617"/>
                  <a:pt x="2165" y="1610"/>
                </a:cubicBezTo>
                <a:cubicBezTo>
                  <a:pt x="2178" y="1607"/>
                  <a:pt x="2180" y="1607"/>
                  <a:pt x="2199" y="1614"/>
                </a:cubicBezTo>
                <a:cubicBezTo>
                  <a:pt x="2211" y="1619"/>
                  <a:pt x="2220" y="1624"/>
                  <a:pt x="2222" y="1626"/>
                </a:cubicBezTo>
                <a:cubicBezTo>
                  <a:pt x="2224" y="1628"/>
                  <a:pt x="2228" y="1631"/>
                  <a:pt x="2231" y="1631"/>
                </a:cubicBezTo>
                <a:cubicBezTo>
                  <a:pt x="2233" y="1632"/>
                  <a:pt x="2238" y="1637"/>
                  <a:pt x="2245" y="1645"/>
                </a:cubicBezTo>
                <a:cubicBezTo>
                  <a:pt x="2259" y="1665"/>
                  <a:pt x="2265" y="1665"/>
                  <a:pt x="2267" y="1665"/>
                </a:cubicBezTo>
                <a:cubicBezTo>
                  <a:pt x="2269" y="1665"/>
                  <a:pt x="2271" y="1664"/>
                  <a:pt x="2272" y="1663"/>
                </a:cubicBezTo>
                <a:cubicBezTo>
                  <a:pt x="2277" y="1658"/>
                  <a:pt x="2281" y="1622"/>
                  <a:pt x="2280" y="1609"/>
                </a:cubicBezTo>
                <a:cubicBezTo>
                  <a:pt x="2279" y="1585"/>
                  <a:pt x="2266" y="1553"/>
                  <a:pt x="2252" y="1541"/>
                </a:cubicBezTo>
                <a:cubicBezTo>
                  <a:pt x="2236" y="1527"/>
                  <a:pt x="2217" y="1525"/>
                  <a:pt x="2160" y="1528"/>
                </a:cubicBezTo>
                <a:cubicBezTo>
                  <a:pt x="2067" y="1534"/>
                  <a:pt x="2052" y="1540"/>
                  <a:pt x="1972" y="1597"/>
                </a:cubicBezTo>
                <a:cubicBezTo>
                  <a:pt x="1966" y="1601"/>
                  <a:pt x="1951" y="1611"/>
                  <a:pt x="1937" y="1620"/>
                </a:cubicBezTo>
                <a:cubicBezTo>
                  <a:pt x="1909" y="1638"/>
                  <a:pt x="1893" y="1652"/>
                  <a:pt x="1860" y="1689"/>
                </a:cubicBezTo>
                <a:cubicBezTo>
                  <a:pt x="1824" y="1732"/>
                  <a:pt x="1803" y="1770"/>
                  <a:pt x="1784" y="1830"/>
                </a:cubicBezTo>
                <a:cubicBezTo>
                  <a:pt x="1780" y="1844"/>
                  <a:pt x="1775" y="1859"/>
                  <a:pt x="1774" y="1862"/>
                </a:cubicBezTo>
                <a:cubicBezTo>
                  <a:pt x="1772" y="1865"/>
                  <a:pt x="1768" y="1882"/>
                  <a:pt x="1763" y="1899"/>
                </a:cubicBezTo>
                <a:cubicBezTo>
                  <a:pt x="1758" y="1916"/>
                  <a:pt x="1751" y="1940"/>
                  <a:pt x="1746" y="1952"/>
                </a:cubicBezTo>
                <a:cubicBezTo>
                  <a:pt x="1733" y="1991"/>
                  <a:pt x="1722" y="2058"/>
                  <a:pt x="1721" y="2111"/>
                </a:cubicBezTo>
                <a:cubicBezTo>
                  <a:pt x="1720" y="2156"/>
                  <a:pt x="1719" y="2169"/>
                  <a:pt x="1714" y="2191"/>
                </a:cubicBezTo>
                <a:cubicBezTo>
                  <a:pt x="1707" y="2221"/>
                  <a:pt x="1705" y="2227"/>
                  <a:pt x="1689" y="2256"/>
                </a:cubicBezTo>
                <a:cubicBezTo>
                  <a:pt x="1681" y="2270"/>
                  <a:pt x="1667" y="2297"/>
                  <a:pt x="1657" y="2317"/>
                </a:cubicBezTo>
                <a:cubicBezTo>
                  <a:pt x="1647" y="2336"/>
                  <a:pt x="1636" y="2358"/>
                  <a:pt x="1631" y="2366"/>
                </a:cubicBezTo>
                <a:cubicBezTo>
                  <a:pt x="1626" y="2374"/>
                  <a:pt x="1615" y="2394"/>
                  <a:pt x="1605" y="2411"/>
                </a:cubicBezTo>
                <a:cubicBezTo>
                  <a:pt x="1595" y="2428"/>
                  <a:pt x="1582" y="2448"/>
                  <a:pt x="1577" y="2455"/>
                </a:cubicBezTo>
                <a:cubicBezTo>
                  <a:pt x="1567" y="2471"/>
                  <a:pt x="1552" y="2497"/>
                  <a:pt x="1547" y="2511"/>
                </a:cubicBezTo>
                <a:cubicBezTo>
                  <a:pt x="1550" y="2479"/>
                  <a:pt x="1544" y="2361"/>
                  <a:pt x="1539" y="2334"/>
                </a:cubicBezTo>
                <a:cubicBezTo>
                  <a:pt x="1537" y="2324"/>
                  <a:pt x="1534" y="2306"/>
                  <a:pt x="1532" y="2296"/>
                </a:cubicBezTo>
                <a:cubicBezTo>
                  <a:pt x="1531" y="2285"/>
                  <a:pt x="1529" y="2272"/>
                  <a:pt x="1528" y="2266"/>
                </a:cubicBezTo>
                <a:cubicBezTo>
                  <a:pt x="1526" y="2260"/>
                  <a:pt x="1524" y="2249"/>
                  <a:pt x="1523" y="2241"/>
                </a:cubicBezTo>
                <a:cubicBezTo>
                  <a:pt x="1522" y="2233"/>
                  <a:pt x="1519" y="2219"/>
                  <a:pt x="1518" y="2211"/>
                </a:cubicBezTo>
                <a:cubicBezTo>
                  <a:pt x="1514" y="2188"/>
                  <a:pt x="1500" y="2130"/>
                  <a:pt x="1494" y="2112"/>
                </a:cubicBezTo>
                <a:cubicBezTo>
                  <a:pt x="1486" y="2084"/>
                  <a:pt x="1476" y="2044"/>
                  <a:pt x="1475" y="2031"/>
                </a:cubicBezTo>
                <a:cubicBezTo>
                  <a:pt x="1472" y="1982"/>
                  <a:pt x="1479" y="1950"/>
                  <a:pt x="1502" y="1899"/>
                </a:cubicBezTo>
                <a:cubicBezTo>
                  <a:pt x="1516" y="1870"/>
                  <a:pt x="1520" y="1853"/>
                  <a:pt x="1522" y="1827"/>
                </a:cubicBezTo>
                <a:cubicBezTo>
                  <a:pt x="1526" y="1753"/>
                  <a:pt x="1557" y="1664"/>
                  <a:pt x="1607" y="1578"/>
                </a:cubicBezTo>
                <a:cubicBezTo>
                  <a:pt x="1612" y="1570"/>
                  <a:pt x="1621" y="1554"/>
                  <a:pt x="1621" y="1551"/>
                </a:cubicBezTo>
                <a:lnTo>
                  <a:pt x="1621" y="1550"/>
                </a:lnTo>
                <a:cubicBezTo>
                  <a:pt x="1629" y="1547"/>
                  <a:pt x="1657" y="1484"/>
                  <a:pt x="1664" y="1461"/>
                </a:cubicBezTo>
                <a:cubicBezTo>
                  <a:pt x="1677" y="1420"/>
                  <a:pt x="1692" y="1341"/>
                  <a:pt x="1693" y="1303"/>
                </a:cubicBezTo>
                <a:cubicBezTo>
                  <a:pt x="1693" y="1284"/>
                  <a:pt x="1693" y="1239"/>
                  <a:pt x="1691" y="1202"/>
                </a:cubicBezTo>
                <a:cubicBezTo>
                  <a:pt x="1685" y="1052"/>
                  <a:pt x="1685" y="1047"/>
                  <a:pt x="1691" y="1006"/>
                </a:cubicBezTo>
                <a:cubicBezTo>
                  <a:pt x="1698" y="954"/>
                  <a:pt x="1712" y="898"/>
                  <a:pt x="1756" y="745"/>
                </a:cubicBezTo>
                <a:cubicBezTo>
                  <a:pt x="1789" y="632"/>
                  <a:pt x="1794" y="585"/>
                  <a:pt x="1788" y="478"/>
                </a:cubicBezTo>
                <a:cubicBezTo>
                  <a:pt x="1784" y="414"/>
                  <a:pt x="1778" y="351"/>
                  <a:pt x="1773" y="326"/>
                </a:cubicBezTo>
                <a:cubicBezTo>
                  <a:pt x="1772" y="321"/>
                  <a:pt x="1769" y="301"/>
                  <a:pt x="1765" y="282"/>
                </a:cubicBezTo>
                <a:cubicBezTo>
                  <a:pt x="1763" y="264"/>
                  <a:pt x="1759" y="244"/>
                  <a:pt x="1759" y="241"/>
                </a:cubicBezTo>
                <a:cubicBezTo>
                  <a:pt x="1758" y="238"/>
                  <a:pt x="1756" y="227"/>
                  <a:pt x="1754" y="216"/>
                </a:cubicBezTo>
                <a:cubicBezTo>
                  <a:pt x="1753" y="208"/>
                  <a:pt x="1751" y="195"/>
                  <a:pt x="1749" y="193"/>
                </a:cubicBezTo>
                <a:cubicBezTo>
                  <a:pt x="1750" y="193"/>
                  <a:pt x="1750" y="193"/>
                  <a:pt x="1750" y="193"/>
                </a:cubicBezTo>
                <a:cubicBezTo>
                  <a:pt x="1749" y="192"/>
                  <a:pt x="1747" y="182"/>
                  <a:pt x="1745" y="167"/>
                </a:cubicBezTo>
                <a:cubicBezTo>
                  <a:pt x="1744" y="155"/>
                  <a:pt x="1741" y="140"/>
                  <a:pt x="1740" y="137"/>
                </a:cubicBezTo>
                <a:cubicBezTo>
                  <a:pt x="1739" y="134"/>
                  <a:pt x="1732" y="92"/>
                  <a:pt x="1726" y="44"/>
                </a:cubicBezTo>
                <a:cubicBezTo>
                  <a:pt x="1720" y="7"/>
                  <a:pt x="1717" y="2"/>
                  <a:pt x="1714" y="0"/>
                </a:cubicBezTo>
                <a:cubicBezTo>
                  <a:pt x="1713" y="0"/>
                  <a:pt x="1712" y="0"/>
                  <a:pt x="1711" y="0"/>
                </a:cubicBezTo>
                <a:cubicBezTo>
                  <a:pt x="1708" y="2"/>
                  <a:pt x="1702" y="14"/>
                  <a:pt x="1695" y="37"/>
                </a:cubicBezTo>
                <a:cubicBezTo>
                  <a:pt x="1689" y="57"/>
                  <a:pt x="1682" y="86"/>
                  <a:pt x="1680" y="101"/>
                </a:cubicBezTo>
                <a:cubicBezTo>
                  <a:pt x="1679" y="116"/>
                  <a:pt x="1676" y="135"/>
                  <a:pt x="1674" y="143"/>
                </a:cubicBezTo>
                <a:cubicBezTo>
                  <a:pt x="1672" y="151"/>
                  <a:pt x="1670" y="161"/>
                  <a:pt x="1669" y="164"/>
                </a:cubicBezTo>
                <a:cubicBezTo>
                  <a:pt x="1669" y="168"/>
                  <a:pt x="1664" y="190"/>
                  <a:pt x="1659" y="213"/>
                </a:cubicBezTo>
                <a:cubicBezTo>
                  <a:pt x="1643" y="285"/>
                  <a:pt x="1642" y="289"/>
                  <a:pt x="1594" y="396"/>
                </a:cubicBezTo>
                <a:cubicBezTo>
                  <a:pt x="1576" y="435"/>
                  <a:pt x="1554" y="483"/>
                  <a:pt x="1549" y="493"/>
                </a:cubicBezTo>
                <a:cubicBezTo>
                  <a:pt x="1547" y="496"/>
                  <a:pt x="1544" y="502"/>
                  <a:pt x="1541" y="508"/>
                </a:cubicBezTo>
                <a:cubicBezTo>
                  <a:pt x="1538" y="514"/>
                  <a:pt x="1518" y="550"/>
                  <a:pt x="1495" y="588"/>
                </a:cubicBezTo>
                <a:cubicBezTo>
                  <a:pt x="1473" y="627"/>
                  <a:pt x="1448" y="671"/>
                  <a:pt x="1441" y="686"/>
                </a:cubicBezTo>
                <a:cubicBezTo>
                  <a:pt x="1433" y="702"/>
                  <a:pt x="1417" y="733"/>
                  <a:pt x="1405" y="756"/>
                </a:cubicBezTo>
                <a:cubicBezTo>
                  <a:pt x="1394" y="778"/>
                  <a:pt x="1381" y="805"/>
                  <a:pt x="1376" y="813"/>
                </a:cubicBezTo>
                <a:cubicBezTo>
                  <a:pt x="1372" y="822"/>
                  <a:pt x="1366" y="833"/>
                  <a:pt x="1364" y="838"/>
                </a:cubicBezTo>
                <a:cubicBezTo>
                  <a:pt x="1350" y="864"/>
                  <a:pt x="1319" y="941"/>
                  <a:pt x="1311" y="966"/>
                </a:cubicBezTo>
                <a:cubicBezTo>
                  <a:pt x="1294" y="1023"/>
                  <a:pt x="1289" y="1056"/>
                  <a:pt x="1289" y="1107"/>
                </a:cubicBezTo>
                <a:cubicBezTo>
                  <a:pt x="1289" y="1156"/>
                  <a:pt x="1295" y="1250"/>
                  <a:pt x="1300" y="1272"/>
                </a:cubicBezTo>
                <a:cubicBezTo>
                  <a:pt x="1303" y="1284"/>
                  <a:pt x="1306" y="1298"/>
                  <a:pt x="1307" y="1305"/>
                </a:cubicBezTo>
                <a:cubicBezTo>
                  <a:pt x="1308" y="1311"/>
                  <a:pt x="1310" y="1319"/>
                  <a:pt x="1311" y="1322"/>
                </a:cubicBezTo>
                <a:cubicBezTo>
                  <a:pt x="1312" y="1324"/>
                  <a:pt x="1314" y="1329"/>
                  <a:pt x="1315" y="1333"/>
                </a:cubicBezTo>
                <a:cubicBezTo>
                  <a:pt x="1317" y="1343"/>
                  <a:pt x="1334" y="1386"/>
                  <a:pt x="1338" y="1394"/>
                </a:cubicBezTo>
                <a:cubicBezTo>
                  <a:pt x="1339" y="1396"/>
                  <a:pt x="1344" y="1408"/>
                  <a:pt x="1349" y="1421"/>
                </a:cubicBezTo>
                <a:cubicBezTo>
                  <a:pt x="1353" y="1433"/>
                  <a:pt x="1360" y="1454"/>
                  <a:pt x="1365" y="1465"/>
                </a:cubicBezTo>
                <a:cubicBezTo>
                  <a:pt x="1393" y="1541"/>
                  <a:pt x="1401" y="1566"/>
                  <a:pt x="1402" y="1592"/>
                </a:cubicBezTo>
                <a:cubicBezTo>
                  <a:pt x="1403" y="1624"/>
                  <a:pt x="1403" y="1677"/>
                  <a:pt x="1402" y="1682"/>
                </a:cubicBezTo>
                <a:cubicBezTo>
                  <a:pt x="1399" y="1692"/>
                  <a:pt x="1410" y="1846"/>
                  <a:pt x="1415" y="1879"/>
                </a:cubicBezTo>
                <a:cubicBezTo>
                  <a:pt x="1421" y="1916"/>
                  <a:pt x="1436" y="1996"/>
                  <a:pt x="1440" y="2003"/>
                </a:cubicBezTo>
                <a:cubicBezTo>
                  <a:pt x="1441" y="2005"/>
                  <a:pt x="1441" y="2008"/>
                  <a:pt x="1441" y="2008"/>
                </a:cubicBezTo>
                <a:cubicBezTo>
                  <a:pt x="1441" y="2011"/>
                  <a:pt x="1446" y="2027"/>
                  <a:pt x="1448" y="2036"/>
                </a:cubicBezTo>
                <a:cubicBezTo>
                  <a:pt x="1452" y="2049"/>
                  <a:pt x="1457" y="2065"/>
                  <a:pt x="1458" y="2071"/>
                </a:cubicBezTo>
                <a:cubicBezTo>
                  <a:pt x="1461" y="2087"/>
                  <a:pt x="1471" y="2124"/>
                  <a:pt x="1479" y="2152"/>
                </a:cubicBezTo>
                <a:cubicBezTo>
                  <a:pt x="1487" y="2177"/>
                  <a:pt x="1494" y="2210"/>
                  <a:pt x="1504" y="2274"/>
                </a:cubicBezTo>
                <a:cubicBezTo>
                  <a:pt x="1505" y="2285"/>
                  <a:pt x="1508" y="2302"/>
                  <a:pt x="1511" y="2311"/>
                </a:cubicBezTo>
                <a:cubicBezTo>
                  <a:pt x="1516" y="2335"/>
                  <a:pt x="1526" y="2466"/>
                  <a:pt x="1524" y="2495"/>
                </a:cubicBezTo>
                <a:cubicBezTo>
                  <a:pt x="1521" y="2562"/>
                  <a:pt x="1518" y="2599"/>
                  <a:pt x="1516" y="2608"/>
                </a:cubicBezTo>
                <a:cubicBezTo>
                  <a:pt x="1515" y="2614"/>
                  <a:pt x="1514" y="2624"/>
                  <a:pt x="1513" y="2629"/>
                </a:cubicBezTo>
                <a:cubicBezTo>
                  <a:pt x="1513" y="2635"/>
                  <a:pt x="1511" y="2647"/>
                  <a:pt x="1510" y="2656"/>
                </a:cubicBezTo>
                <a:cubicBezTo>
                  <a:pt x="1502" y="2720"/>
                  <a:pt x="1500" y="2745"/>
                  <a:pt x="1498" y="2783"/>
                </a:cubicBezTo>
                <a:cubicBezTo>
                  <a:pt x="1497" y="2813"/>
                  <a:pt x="1496" y="2841"/>
                  <a:pt x="1495" y="2854"/>
                </a:cubicBezTo>
                <a:cubicBezTo>
                  <a:pt x="1491" y="2848"/>
                  <a:pt x="1484" y="2838"/>
                  <a:pt x="1476" y="2824"/>
                </a:cubicBezTo>
                <a:cubicBezTo>
                  <a:pt x="1438" y="2760"/>
                  <a:pt x="1401" y="2715"/>
                  <a:pt x="1317" y="2632"/>
                </a:cubicBezTo>
                <a:cubicBezTo>
                  <a:pt x="1307" y="2622"/>
                  <a:pt x="1294" y="2609"/>
                  <a:pt x="1288" y="2602"/>
                </a:cubicBezTo>
                <a:cubicBezTo>
                  <a:pt x="1276" y="2589"/>
                  <a:pt x="1235" y="2559"/>
                  <a:pt x="1204" y="2538"/>
                </a:cubicBezTo>
                <a:cubicBezTo>
                  <a:pt x="1183" y="2524"/>
                  <a:pt x="1135" y="2491"/>
                  <a:pt x="1126" y="2491"/>
                </a:cubicBezTo>
                <a:lnTo>
                  <a:pt x="1126" y="2491"/>
                </a:lnTo>
                <a:cubicBezTo>
                  <a:pt x="1126" y="2488"/>
                  <a:pt x="1120" y="2484"/>
                  <a:pt x="1067" y="2462"/>
                </a:cubicBezTo>
                <a:cubicBezTo>
                  <a:pt x="1031" y="2448"/>
                  <a:pt x="996" y="2435"/>
                  <a:pt x="977" y="2429"/>
                </a:cubicBezTo>
                <a:cubicBezTo>
                  <a:pt x="934" y="2416"/>
                  <a:pt x="905" y="2410"/>
                  <a:pt x="856" y="2404"/>
                </a:cubicBezTo>
                <a:cubicBezTo>
                  <a:pt x="812" y="2398"/>
                  <a:pt x="700" y="2405"/>
                  <a:pt x="652" y="2417"/>
                </a:cubicBezTo>
                <a:cubicBezTo>
                  <a:pt x="569" y="2437"/>
                  <a:pt x="518" y="2468"/>
                  <a:pt x="476" y="2522"/>
                </a:cubicBezTo>
                <a:cubicBezTo>
                  <a:pt x="451" y="2554"/>
                  <a:pt x="405" y="2605"/>
                  <a:pt x="384" y="2625"/>
                </a:cubicBezTo>
                <a:cubicBezTo>
                  <a:pt x="375" y="2634"/>
                  <a:pt x="348" y="2662"/>
                  <a:pt x="325" y="2687"/>
                </a:cubicBezTo>
                <a:cubicBezTo>
                  <a:pt x="301" y="2713"/>
                  <a:pt x="268" y="2748"/>
                  <a:pt x="250" y="2767"/>
                </a:cubicBezTo>
                <a:cubicBezTo>
                  <a:pt x="188" y="2831"/>
                  <a:pt x="147" y="2885"/>
                  <a:pt x="122" y="2936"/>
                </a:cubicBezTo>
                <a:cubicBezTo>
                  <a:pt x="88" y="3003"/>
                  <a:pt x="72" y="3059"/>
                  <a:pt x="68" y="3117"/>
                </a:cubicBezTo>
                <a:cubicBezTo>
                  <a:pt x="67" y="3129"/>
                  <a:pt x="62" y="3192"/>
                  <a:pt x="58" y="3242"/>
                </a:cubicBezTo>
                <a:cubicBezTo>
                  <a:pt x="55" y="3276"/>
                  <a:pt x="58" y="3311"/>
                  <a:pt x="67" y="3337"/>
                </a:cubicBezTo>
                <a:cubicBezTo>
                  <a:pt x="77" y="3368"/>
                  <a:pt x="87" y="3394"/>
                  <a:pt x="96" y="3409"/>
                </a:cubicBezTo>
                <a:cubicBezTo>
                  <a:pt x="100" y="3415"/>
                  <a:pt x="108" y="3430"/>
                  <a:pt x="115" y="3441"/>
                </a:cubicBezTo>
                <a:cubicBezTo>
                  <a:pt x="122" y="3453"/>
                  <a:pt x="138" y="3482"/>
                  <a:pt x="152" y="3505"/>
                </a:cubicBezTo>
                <a:cubicBezTo>
                  <a:pt x="165" y="3528"/>
                  <a:pt x="183" y="3562"/>
                  <a:pt x="192" y="3582"/>
                </a:cubicBezTo>
                <a:cubicBezTo>
                  <a:pt x="209" y="3618"/>
                  <a:pt x="210" y="3620"/>
                  <a:pt x="226" y="3647"/>
                </a:cubicBezTo>
                <a:cubicBezTo>
                  <a:pt x="245" y="3678"/>
                  <a:pt x="247" y="3681"/>
                  <a:pt x="251" y="3685"/>
                </a:cubicBezTo>
                <a:cubicBezTo>
                  <a:pt x="253" y="3686"/>
                  <a:pt x="255" y="3690"/>
                  <a:pt x="256" y="3693"/>
                </a:cubicBezTo>
                <a:cubicBezTo>
                  <a:pt x="257" y="3696"/>
                  <a:pt x="260" y="3701"/>
                  <a:pt x="264" y="3701"/>
                </a:cubicBezTo>
                <a:lnTo>
                  <a:pt x="264" y="3701"/>
                </a:lnTo>
                <a:cubicBezTo>
                  <a:pt x="264" y="3706"/>
                  <a:pt x="290" y="3737"/>
                  <a:pt x="294" y="3740"/>
                </a:cubicBezTo>
                <a:cubicBezTo>
                  <a:pt x="295" y="3741"/>
                  <a:pt x="300" y="3746"/>
                  <a:pt x="306" y="3754"/>
                </a:cubicBezTo>
                <a:cubicBezTo>
                  <a:pt x="315" y="3764"/>
                  <a:pt x="340" y="3791"/>
                  <a:pt x="348" y="3791"/>
                </a:cubicBezTo>
                <a:cubicBezTo>
                  <a:pt x="350" y="3791"/>
                  <a:pt x="351" y="3790"/>
                  <a:pt x="352" y="3789"/>
                </a:cubicBezTo>
                <a:cubicBezTo>
                  <a:pt x="353" y="3788"/>
                  <a:pt x="354" y="3787"/>
                  <a:pt x="353" y="3767"/>
                </a:cubicBezTo>
                <a:cubicBezTo>
                  <a:pt x="353" y="3755"/>
                  <a:pt x="352" y="3739"/>
                  <a:pt x="351" y="3723"/>
                </a:cubicBezTo>
                <a:cubicBezTo>
                  <a:pt x="347" y="3667"/>
                  <a:pt x="346" y="3657"/>
                  <a:pt x="337" y="3628"/>
                </a:cubicBezTo>
                <a:cubicBezTo>
                  <a:pt x="332" y="3610"/>
                  <a:pt x="325" y="3588"/>
                  <a:pt x="323" y="3578"/>
                </a:cubicBezTo>
                <a:cubicBezTo>
                  <a:pt x="304" y="3499"/>
                  <a:pt x="289" y="3313"/>
                  <a:pt x="296" y="3253"/>
                </a:cubicBezTo>
                <a:cubicBezTo>
                  <a:pt x="296" y="3248"/>
                  <a:pt x="297" y="3240"/>
                  <a:pt x="298" y="3234"/>
                </a:cubicBezTo>
                <a:cubicBezTo>
                  <a:pt x="301" y="3200"/>
                  <a:pt x="303" y="3186"/>
                  <a:pt x="305" y="3176"/>
                </a:cubicBezTo>
                <a:cubicBezTo>
                  <a:pt x="310" y="3152"/>
                  <a:pt x="317" y="3124"/>
                  <a:pt x="319" y="3118"/>
                </a:cubicBezTo>
                <a:cubicBezTo>
                  <a:pt x="323" y="3107"/>
                  <a:pt x="335" y="3055"/>
                  <a:pt x="340" y="3027"/>
                </a:cubicBezTo>
                <a:cubicBezTo>
                  <a:pt x="343" y="3012"/>
                  <a:pt x="346" y="2995"/>
                  <a:pt x="347" y="2991"/>
                </a:cubicBezTo>
                <a:cubicBezTo>
                  <a:pt x="348" y="2986"/>
                  <a:pt x="351" y="2972"/>
                  <a:pt x="353" y="2962"/>
                </a:cubicBezTo>
                <a:cubicBezTo>
                  <a:pt x="362" y="2910"/>
                  <a:pt x="366" y="2898"/>
                  <a:pt x="386" y="2868"/>
                </a:cubicBezTo>
                <a:cubicBezTo>
                  <a:pt x="396" y="2852"/>
                  <a:pt x="407" y="2835"/>
                  <a:pt x="409" y="2832"/>
                </a:cubicBezTo>
                <a:cubicBezTo>
                  <a:pt x="414" y="2824"/>
                  <a:pt x="431" y="2801"/>
                  <a:pt x="447" y="2780"/>
                </a:cubicBezTo>
                <a:cubicBezTo>
                  <a:pt x="454" y="2772"/>
                  <a:pt x="461" y="2762"/>
                  <a:pt x="464" y="2758"/>
                </a:cubicBezTo>
                <a:cubicBezTo>
                  <a:pt x="467" y="2754"/>
                  <a:pt x="477" y="2744"/>
                  <a:pt x="485" y="2736"/>
                </a:cubicBezTo>
                <a:cubicBezTo>
                  <a:pt x="492" y="2731"/>
                  <a:pt x="503" y="2721"/>
                  <a:pt x="504" y="2719"/>
                </a:cubicBezTo>
                <a:cubicBezTo>
                  <a:pt x="504" y="2718"/>
                  <a:pt x="504" y="2718"/>
                  <a:pt x="505" y="2718"/>
                </a:cubicBezTo>
                <a:cubicBezTo>
                  <a:pt x="509" y="2718"/>
                  <a:pt x="518" y="2710"/>
                  <a:pt x="519" y="2710"/>
                </a:cubicBezTo>
                <a:cubicBezTo>
                  <a:pt x="527" y="2703"/>
                  <a:pt x="573" y="2675"/>
                  <a:pt x="595" y="2664"/>
                </a:cubicBezTo>
                <a:cubicBezTo>
                  <a:pt x="629" y="2647"/>
                  <a:pt x="665" y="2633"/>
                  <a:pt x="713" y="2620"/>
                </a:cubicBezTo>
                <a:cubicBezTo>
                  <a:pt x="747" y="2611"/>
                  <a:pt x="841" y="2603"/>
                  <a:pt x="863" y="2606"/>
                </a:cubicBezTo>
                <a:cubicBezTo>
                  <a:pt x="883" y="2610"/>
                  <a:pt x="908" y="2605"/>
                  <a:pt x="938" y="2593"/>
                </a:cubicBezTo>
                <a:cubicBezTo>
                  <a:pt x="975" y="2578"/>
                  <a:pt x="1043" y="2562"/>
                  <a:pt x="1079" y="2560"/>
                </a:cubicBezTo>
                <a:cubicBezTo>
                  <a:pt x="1102" y="2559"/>
                  <a:pt x="1145" y="2562"/>
                  <a:pt x="1179" y="2568"/>
                </a:cubicBezTo>
                <a:cubicBezTo>
                  <a:pt x="1193" y="2570"/>
                  <a:pt x="1217" y="2579"/>
                  <a:pt x="1227" y="2586"/>
                </a:cubicBezTo>
                <a:cubicBezTo>
                  <a:pt x="1240" y="2594"/>
                  <a:pt x="1269" y="2620"/>
                  <a:pt x="1308" y="2658"/>
                </a:cubicBezTo>
                <a:cubicBezTo>
                  <a:pt x="1402" y="2748"/>
                  <a:pt x="1459" y="2824"/>
                  <a:pt x="1482" y="2890"/>
                </a:cubicBezTo>
                <a:cubicBezTo>
                  <a:pt x="1490" y="2913"/>
                  <a:pt x="1492" y="2924"/>
                  <a:pt x="1494" y="2952"/>
                </a:cubicBezTo>
                <a:cubicBezTo>
                  <a:pt x="1497" y="2984"/>
                  <a:pt x="1501" y="3016"/>
                  <a:pt x="1505" y="3033"/>
                </a:cubicBezTo>
                <a:cubicBezTo>
                  <a:pt x="1505" y="3036"/>
                  <a:pt x="1509" y="3076"/>
                  <a:pt x="1513" y="3130"/>
                </a:cubicBezTo>
                <a:cubicBezTo>
                  <a:pt x="1520" y="3216"/>
                  <a:pt x="1523" y="3246"/>
                  <a:pt x="1529" y="3290"/>
                </a:cubicBezTo>
                <a:cubicBezTo>
                  <a:pt x="1533" y="3313"/>
                  <a:pt x="1539" y="3350"/>
                  <a:pt x="1542" y="3360"/>
                </a:cubicBezTo>
                <a:cubicBezTo>
                  <a:pt x="1543" y="3364"/>
                  <a:pt x="1546" y="3375"/>
                  <a:pt x="1548" y="3384"/>
                </a:cubicBezTo>
                <a:cubicBezTo>
                  <a:pt x="1551" y="3394"/>
                  <a:pt x="1557" y="3414"/>
                  <a:pt x="1563" y="3430"/>
                </a:cubicBezTo>
                <a:cubicBezTo>
                  <a:pt x="1576" y="3467"/>
                  <a:pt x="1592" y="3513"/>
                  <a:pt x="1597" y="3531"/>
                </a:cubicBezTo>
                <a:cubicBezTo>
                  <a:pt x="1599" y="3538"/>
                  <a:pt x="1602" y="3549"/>
                  <a:pt x="1604" y="3556"/>
                </a:cubicBezTo>
                <a:cubicBezTo>
                  <a:pt x="1606" y="3562"/>
                  <a:pt x="1608" y="3571"/>
                  <a:pt x="1609" y="3576"/>
                </a:cubicBezTo>
                <a:cubicBezTo>
                  <a:pt x="1610" y="3581"/>
                  <a:pt x="1613" y="3592"/>
                  <a:pt x="1615" y="3600"/>
                </a:cubicBezTo>
                <a:cubicBezTo>
                  <a:pt x="1624" y="3633"/>
                  <a:pt x="1631" y="3716"/>
                  <a:pt x="1630" y="3772"/>
                </a:cubicBezTo>
                <a:cubicBezTo>
                  <a:pt x="1630" y="3787"/>
                  <a:pt x="1629" y="3803"/>
                  <a:pt x="1629" y="3809"/>
                </a:cubicBezTo>
                <a:cubicBezTo>
                  <a:pt x="1628" y="3854"/>
                  <a:pt x="1613" y="3940"/>
                  <a:pt x="1592" y="4014"/>
                </a:cubicBezTo>
                <a:cubicBezTo>
                  <a:pt x="1590" y="4021"/>
                  <a:pt x="1584" y="4041"/>
                  <a:pt x="1581" y="4049"/>
                </a:cubicBezTo>
                <a:cubicBezTo>
                  <a:pt x="1580" y="4047"/>
                  <a:pt x="1580" y="4043"/>
                  <a:pt x="1579" y="4038"/>
                </a:cubicBezTo>
                <a:cubicBezTo>
                  <a:pt x="1578" y="4019"/>
                  <a:pt x="1564" y="3988"/>
                  <a:pt x="1547" y="3967"/>
                </a:cubicBezTo>
                <a:cubicBezTo>
                  <a:pt x="1542" y="3960"/>
                  <a:pt x="1523" y="3940"/>
                  <a:pt x="1503" y="3922"/>
                </a:cubicBezTo>
                <a:cubicBezTo>
                  <a:pt x="1469" y="3890"/>
                  <a:pt x="1414" y="3828"/>
                  <a:pt x="1388" y="3791"/>
                </a:cubicBezTo>
                <a:cubicBezTo>
                  <a:pt x="1354" y="3743"/>
                  <a:pt x="1310" y="3639"/>
                  <a:pt x="1299" y="3582"/>
                </a:cubicBezTo>
                <a:cubicBezTo>
                  <a:pt x="1296" y="3570"/>
                  <a:pt x="1268" y="3474"/>
                  <a:pt x="1256" y="3440"/>
                </a:cubicBezTo>
                <a:cubicBezTo>
                  <a:pt x="1239" y="3389"/>
                  <a:pt x="1202" y="3319"/>
                  <a:pt x="1174" y="3285"/>
                </a:cubicBezTo>
                <a:cubicBezTo>
                  <a:pt x="1156" y="3264"/>
                  <a:pt x="1117" y="3233"/>
                  <a:pt x="1095" y="3222"/>
                </a:cubicBezTo>
                <a:cubicBezTo>
                  <a:pt x="1081" y="3215"/>
                  <a:pt x="1076" y="3215"/>
                  <a:pt x="1050" y="3217"/>
                </a:cubicBezTo>
                <a:cubicBezTo>
                  <a:pt x="1002" y="3220"/>
                  <a:pt x="945" y="3227"/>
                  <a:pt x="930" y="3232"/>
                </a:cubicBezTo>
                <a:cubicBezTo>
                  <a:pt x="911" y="3238"/>
                  <a:pt x="850" y="3274"/>
                  <a:pt x="831" y="3290"/>
                </a:cubicBezTo>
                <a:cubicBezTo>
                  <a:pt x="814" y="3305"/>
                  <a:pt x="777" y="3347"/>
                  <a:pt x="760" y="3371"/>
                </a:cubicBezTo>
                <a:cubicBezTo>
                  <a:pt x="721" y="3426"/>
                  <a:pt x="712" y="3455"/>
                  <a:pt x="701" y="3550"/>
                </a:cubicBezTo>
                <a:cubicBezTo>
                  <a:pt x="697" y="3587"/>
                  <a:pt x="700" y="3632"/>
                  <a:pt x="707" y="3649"/>
                </a:cubicBezTo>
                <a:cubicBezTo>
                  <a:pt x="708" y="3651"/>
                  <a:pt x="709" y="3653"/>
                  <a:pt x="709" y="3654"/>
                </a:cubicBezTo>
                <a:cubicBezTo>
                  <a:pt x="709" y="3655"/>
                  <a:pt x="708" y="3657"/>
                  <a:pt x="712" y="3665"/>
                </a:cubicBezTo>
                <a:cubicBezTo>
                  <a:pt x="714" y="3669"/>
                  <a:pt x="716" y="3675"/>
                  <a:pt x="716" y="3678"/>
                </a:cubicBezTo>
                <a:cubicBezTo>
                  <a:pt x="718" y="3686"/>
                  <a:pt x="732" y="3725"/>
                  <a:pt x="754" y="3781"/>
                </a:cubicBezTo>
                <a:cubicBezTo>
                  <a:pt x="764" y="3804"/>
                  <a:pt x="774" y="3835"/>
                  <a:pt x="777" y="3849"/>
                </a:cubicBezTo>
                <a:cubicBezTo>
                  <a:pt x="781" y="3863"/>
                  <a:pt x="787" y="3885"/>
                  <a:pt x="792" y="3897"/>
                </a:cubicBezTo>
                <a:cubicBezTo>
                  <a:pt x="799" y="3914"/>
                  <a:pt x="800" y="3918"/>
                  <a:pt x="804" y="3918"/>
                </a:cubicBezTo>
                <a:cubicBezTo>
                  <a:pt x="808" y="3917"/>
                  <a:pt x="809" y="3914"/>
                  <a:pt x="810" y="3910"/>
                </a:cubicBezTo>
                <a:cubicBezTo>
                  <a:pt x="816" y="3892"/>
                  <a:pt x="823" y="3864"/>
                  <a:pt x="822" y="3857"/>
                </a:cubicBezTo>
                <a:cubicBezTo>
                  <a:pt x="821" y="3839"/>
                  <a:pt x="848" y="3745"/>
                  <a:pt x="863" y="3710"/>
                </a:cubicBezTo>
                <a:cubicBezTo>
                  <a:pt x="874" y="3686"/>
                  <a:pt x="881" y="3672"/>
                  <a:pt x="888" y="3660"/>
                </a:cubicBezTo>
                <a:cubicBezTo>
                  <a:pt x="905" y="3631"/>
                  <a:pt x="928" y="3570"/>
                  <a:pt x="936" y="3535"/>
                </a:cubicBezTo>
                <a:cubicBezTo>
                  <a:pt x="942" y="3508"/>
                  <a:pt x="941" y="3482"/>
                  <a:pt x="933" y="3447"/>
                </a:cubicBezTo>
                <a:lnTo>
                  <a:pt x="932" y="3439"/>
                </a:lnTo>
                <a:lnTo>
                  <a:pt x="936" y="3439"/>
                </a:lnTo>
                <a:cubicBezTo>
                  <a:pt x="954" y="3443"/>
                  <a:pt x="980" y="3463"/>
                  <a:pt x="1005" y="3494"/>
                </a:cubicBezTo>
                <a:cubicBezTo>
                  <a:pt x="1024" y="3518"/>
                  <a:pt x="1066" y="3588"/>
                  <a:pt x="1089" y="3636"/>
                </a:cubicBezTo>
                <a:cubicBezTo>
                  <a:pt x="1110" y="3679"/>
                  <a:pt x="1132" y="3718"/>
                  <a:pt x="1154" y="3747"/>
                </a:cubicBezTo>
                <a:cubicBezTo>
                  <a:pt x="1189" y="3794"/>
                  <a:pt x="1192" y="3798"/>
                  <a:pt x="1195" y="3799"/>
                </a:cubicBezTo>
                <a:cubicBezTo>
                  <a:pt x="1195" y="3799"/>
                  <a:pt x="1196" y="3800"/>
                  <a:pt x="1196" y="3801"/>
                </a:cubicBezTo>
                <a:cubicBezTo>
                  <a:pt x="1196" y="3804"/>
                  <a:pt x="1199" y="3809"/>
                  <a:pt x="1202" y="3812"/>
                </a:cubicBezTo>
                <a:cubicBezTo>
                  <a:pt x="1204" y="3815"/>
                  <a:pt x="1212" y="3826"/>
                  <a:pt x="1220" y="3837"/>
                </a:cubicBezTo>
                <a:cubicBezTo>
                  <a:pt x="1252" y="3884"/>
                  <a:pt x="1271" y="3896"/>
                  <a:pt x="1335" y="3909"/>
                </a:cubicBezTo>
                <a:cubicBezTo>
                  <a:pt x="1355" y="3912"/>
                  <a:pt x="1376" y="3916"/>
                  <a:pt x="1380" y="3917"/>
                </a:cubicBezTo>
                <a:cubicBezTo>
                  <a:pt x="1393" y="3920"/>
                  <a:pt x="1477" y="3949"/>
                  <a:pt x="1496" y="3957"/>
                </a:cubicBezTo>
                <a:cubicBezTo>
                  <a:pt x="1523" y="3968"/>
                  <a:pt x="1540" y="3990"/>
                  <a:pt x="1555" y="4028"/>
                </a:cubicBezTo>
                <a:cubicBezTo>
                  <a:pt x="1561" y="4046"/>
                  <a:pt x="1562" y="4053"/>
                  <a:pt x="1562" y="4082"/>
                </a:cubicBezTo>
                <a:lnTo>
                  <a:pt x="1563" y="4115"/>
                </a:lnTo>
                <a:lnTo>
                  <a:pt x="1539" y="4171"/>
                </a:lnTo>
                <a:cubicBezTo>
                  <a:pt x="1510" y="4240"/>
                  <a:pt x="1489" y="4288"/>
                  <a:pt x="1474" y="4317"/>
                </a:cubicBezTo>
                <a:cubicBezTo>
                  <a:pt x="1468" y="4327"/>
                  <a:pt x="1462" y="4339"/>
                  <a:pt x="1462" y="4343"/>
                </a:cubicBezTo>
                <a:cubicBezTo>
                  <a:pt x="1462" y="4343"/>
                  <a:pt x="1461" y="4345"/>
                  <a:pt x="1459" y="4348"/>
                </a:cubicBezTo>
                <a:cubicBezTo>
                  <a:pt x="1456" y="4352"/>
                  <a:pt x="1449" y="4366"/>
                  <a:pt x="1416" y="4439"/>
                </a:cubicBezTo>
                <a:cubicBezTo>
                  <a:pt x="1406" y="4461"/>
                  <a:pt x="1377" y="4519"/>
                  <a:pt x="1364" y="4544"/>
                </a:cubicBezTo>
                <a:cubicBezTo>
                  <a:pt x="1361" y="4550"/>
                  <a:pt x="1358" y="4556"/>
                  <a:pt x="1357" y="4559"/>
                </a:cubicBezTo>
                <a:cubicBezTo>
                  <a:pt x="1352" y="4571"/>
                  <a:pt x="1332" y="4602"/>
                  <a:pt x="1324" y="4613"/>
                </a:cubicBezTo>
                <a:cubicBezTo>
                  <a:pt x="1322" y="4608"/>
                  <a:pt x="1320" y="4602"/>
                  <a:pt x="1318" y="4594"/>
                </a:cubicBezTo>
                <a:cubicBezTo>
                  <a:pt x="1310" y="4570"/>
                  <a:pt x="1303" y="4552"/>
                  <a:pt x="1271" y="4473"/>
                </a:cubicBezTo>
                <a:cubicBezTo>
                  <a:pt x="1249" y="4416"/>
                  <a:pt x="1241" y="4391"/>
                  <a:pt x="1231" y="4345"/>
                </a:cubicBezTo>
                <a:cubicBezTo>
                  <a:pt x="1227" y="4326"/>
                  <a:pt x="1221" y="4314"/>
                  <a:pt x="1212" y="4309"/>
                </a:cubicBezTo>
                <a:cubicBezTo>
                  <a:pt x="1207" y="4306"/>
                  <a:pt x="1202" y="4305"/>
                  <a:pt x="1196" y="4307"/>
                </a:cubicBezTo>
                <a:cubicBezTo>
                  <a:pt x="1189" y="4309"/>
                  <a:pt x="1184" y="4314"/>
                  <a:pt x="1181" y="4321"/>
                </a:cubicBezTo>
                <a:cubicBezTo>
                  <a:pt x="1176" y="4335"/>
                  <a:pt x="1183" y="4357"/>
                  <a:pt x="1201" y="4383"/>
                </a:cubicBezTo>
                <a:cubicBezTo>
                  <a:pt x="1221" y="4413"/>
                  <a:pt x="1230" y="4431"/>
                  <a:pt x="1256" y="4497"/>
                </a:cubicBezTo>
                <a:cubicBezTo>
                  <a:pt x="1277" y="4548"/>
                  <a:pt x="1289" y="4583"/>
                  <a:pt x="1302" y="4623"/>
                </a:cubicBezTo>
                <a:lnTo>
                  <a:pt x="1308" y="4643"/>
                </a:lnTo>
                <a:lnTo>
                  <a:pt x="1288" y="4677"/>
                </a:lnTo>
                <a:cubicBezTo>
                  <a:pt x="1265" y="4715"/>
                  <a:pt x="1196" y="4833"/>
                  <a:pt x="1191" y="4843"/>
                </a:cubicBezTo>
                <a:cubicBezTo>
                  <a:pt x="1167" y="4888"/>
                  <a:pt x="1143" y="4944"/>
                  <a:pt x="1127" y="4998"/>
                </a:cubicBezTo>
                <a:cubicBezTo>
                  <a:pt x="1117" y="5031"/>
                  <a:pt x="1110" y="5058"/>
                  <a:pt x="1109" y="5063"/>
                </a:cubicBezTo>
                <a:cubicBezTo>
                  <a:pt x="1108" y="5065"/>
                  <a:pt x="1106" y="5074"/>
                  <a:pt x="1103" y="5084"/>
                </a:cubicBezTo>
                <a:cubicBezTo>
                  <a:pt x="1096" y="5107"/>
                  <a:pt x="1076" y="5188"/>
                  <a:pt x="1075" y="5197"/>
                </a:cubicBezTo>
                <a:cubicBezTo>
                  <a:pt x="1075" y="5201"/>
                  <a:pt x="1073" y="5207"/>
                  <a:pt x="1072" y="5211"/>
                </a:cubicBezTo>
                <a:cubicBezTo>
                  <a:pt x="1070" y="5218"/>
                  <a:pt x="1053" y="5295"/>
                  <a:pt x="1049" y="5315"/>
                </a:cubicBezTo>
                <a:cubicBezTo>
                  <a:pt x="1048" y="5317"/>
                  <a:pt x="1041" y="5354"/>
                  <a:pt x="1033" y="5395"/>
                </a:cubicBezTo>
                <a:cubicBezTo>
                  <a:pt x="1026" y="5429"/>
                  <a:pt x="1020" y="5460"/>
                  <a:pt x="1018" y="5472"/>
                </a:cubicBezTo>
                <a:cubicBezTo>
                  <a:pt x="1018" y="5470"/>
                  <a:pt x="1017" y="5468"/>
                  <a:pt x="1017" y="5465"/>
                </a:cubicBezTo>
                <a:cubicBezTo>
                  <a:pt x="1015" y="5452"/>
                  <a:pt x="1006" y="5421"/>
                  <a:pt x="995" y="5392"/>
                </a:cubicBezTo>
                <a:cubicBezTo>
                  <a:pt x="985" y="5364"/>
                  <a:pt x="975" y="5334"/>
                  <a:pt x="972" y="5325"/>
                </a:cubicBezTo>
                <a:cubicBezTo>
                  <a:pt x="965" y="5302"/>
                  <a:pt x="959" y="5257"/>
                  <a:pt x="960" y="5238"/>
                </a:cubicBezTo>
                <a:cubicBezTo>
                  <a:pt x="962" y="5209"/>
                  <a:pt x="979" y="5153"/>
                  <a:pt x="1010" y="5066"/>
                </a:cubicBezTo>
                <a:cubicBezTo>
                  <a:pt x="1016" y="5051"/>
                  <a:pt x="1029" y="5008"/>
                  <a:pt x="1043" y="4959"/>
                </a:cubicBezTo>
                <a:cubicBezTo>
                  <a:pt x="1050" y="4934"/>
                  <a:pt x="1061" y="4896"/>
                  <a:pt x="1068" y="4874"/>
                </a:cubicBezTo>
                <a:cubicBezTo>
                  <a:pt x="1085" y="4814"/>
                  <a:pt x="1101" y="4751"/>
                  <a:pt x="1113" y="4691"/>
                </a:cubicBezTo>
                <a:cubicBezTo>
                  <a:pt x="1117" y="4668"/>
                  <a:pt x="1118" y="4656"/>
                  <a:pt x="1116" y="4621"/>
                </a:cubicBezTo>
                <a:cubicBezTo>
                  <a:pt x="1109" y="4519"/>
                  <a:pt x="1076" y="4429"/>
                  <a:pt x="1025" y="4374"/>
                </a:cubicBezTo>
                <a:cubicBezTo>
                  <a:pt x="1022" y="4370"/>
                  <a:pt x="1003" y="4353"/>
                  <a:pt x="983" y="4335"/>
                </a:cubicBezTo>
                <a:cubicBezTo>
                  <a:pt x="945" y="4299"/>
                  <a:pt x="925" y="4279"/>
                  <a:pt x="910" y="4259"/>
                </a:cubicBezTo>
                <a:cubicBezTo>
                  <a:pt x="901" y="4245"/>
                  <a:pt x="832" y="4128"/>
                  <a:pt x="829" y="4119"/>
                </a:cubicBezTo>
                <a:cubicBezTo>
                  <a:pt x="828" y="4114"/>
                  <a:pt x="819" y="4103"/>
                  <a:pt x="814" y="4102"/>
                </a:cubicBezTo>
                <a:cubicBezTo>
                  <a:pt x="812" y="4101"/>
                  <a:pt x="810" y="4101"/>
                  <a:pt x="809" y="4103"/>
                </a:cubicBezTo>
                <a:cubicBezTo>
                  <a:pt x="803" y="4110"/>
                  <a:pt x="798" y="4156"/>
                  <a:pt x="799" y="4175"/>
                </a:cubicBezTo>
                <a:cubicBezTo>
                  <a:pt x="800" y="4201"/>
                  <a:pt x="796" y="4233"/>
                  <a:pt x="788" y="4259"/>
                </a:cubicBezTo>
                <a:cubicBezTo>
                  <a:pt x="772" y="4307"/>
                  <a:pt x="767" y="4378"/>
                  <a:pt x="777" y="4408"/>
                </a:cubicBezTo>
                <a:cubicBezTo>
                  <a:pt x="779" y="4414"/>
                  <a:pt x="788" y="4428"/>
                  <a:pt x="796" y="4439"/>
                </a:cubicBezTo>
                <a:cubicBezTo>
                  <a:pt x="812" y="4459"/>
                  <a:pt x="843" y="4514"/>
                  <a:pt x="861" y="4552"/>
                </a:cubicBezTo>
                <a:lnTo>
                  <a:pt x="866" y="4562"/>
                </a:lnTo>
                <a:cubicBezTo>
                  <a:pt x="870" y="4570"/>
                  <a:pt x="873" y="4578"/>
                  <a:pt x="874" y="4580"/>
                </a:cubicBezTo>
                <a:cubicBezTo>
                  <a:pt x="876" y="4583"/>
                  <a:pt x="882" y="4595"/>
                  <a:pt x="888" y="4606"/>
                </a:cubicBezTo>
                <a:cubicBezTo>
                  <a:pt x="900" y="4627"/>
                  <a:pt x="912" y="4659"/>
                  <a:pt x="922" y="4697"/>
                </a:cubicBezTo>
                <a:cubicBezTo>
                  <a:pt x="927" y="4716"/>
                  <a:pt x="928" y="4726"/>
                  <a:pt x="928" y="4774"/>
                </a:cubicBezTo>
                <a:cubicBezTo>
                  <a:pt x="928" y="4831"/>
                  <a:pt x="924" y="4894"/>
                  <a:pt x="918" y="4924"/>
                </a:cubicBezTo>
                <a:cubicBezTo>
                  <a:pt x="895" y="5035"/>
                  <a:pt x="894" y="5040"/>
                  <a:pt x="897" y="5088"/>
                </a:cubicBezTo>
                <a:cubicBezTo>
                  <a:pt x="904" y="5198"/>
                  <a:pt x="913" y="5237"/>
                  <a:pt x="962" y="5367"/>
                </a:cubicBezTo>
                <a:lnTo>
                  <a:pt x="991" y="5444"/>
                </a:lnTo>
                <a:lnTo>
                  <a:pt x="994" y="5503"/>
                </a:lnTo>
                <a:cubicBezTo>
                  <a:pt x="998" y="5558"/>
                  <a:pt x="998" y="5564"/>
                  <a:pt x="992" y="5586"/>
                </a:cubicBezTo>
                <a:cubicBezTo>
                  <a:pt x="987" y="5611"/>
                  <a:pt x="962" y="5706"/>
                  <a:pt x="958" y="5717"/>
                </a:cubicBezTo>
                <a:cubicBezTo>
                  <a:pt x="956" y="5723"/>
                  <a:pt x="953" y="5734"/>
                  <a:pt x="952" y="5737"/>
                </a:cubicBezTo>
                <a:cubicBezTo>
                  <a:pt x="951" y="5740"/>
                  <a:pt x="939" y="5772"/>
                  <a:pt x="931" y="5794"/>
                </a:cubicBezTo>
                <a:cubicBezTo>
                  <a:pt x="928" y="5802"/>
                  <a:pt x="925" y="5809"/>
                  <a:pt x="925" y="5811"/>
                </a:cubicBezTo>
                <a:cubicBezTo>
                  <a:pt x="922" y="5820"/>
                  <a:pt x="893" y="5878"/>
                  <a:pt x="882" y="5897"/>
                </a:cubicBezTo>
                <a:cubicBezTo>
                  <a:pt x="839" y="5972"/>
                  <a:pt x="767" y="6043"/>
                  <a:pt x="662" y="6117"/>
                </a:cubicBezTo>
                <a:cubicBezTo>
                  <a:pt x="633" y="6136"/>
                  <a:pt x="566" y="6177"/>
                  <a:pt x="545" y="6188"/>
                </a:cubicBezTo>
                <a:cubicBezTo>
                  <a:pt x="546" y="6186"/>
                  <a:pt x="547" y="6183"/>
                  <a:pt x="548" y="6181"/>
                </a:cubicBezTo>
                <a:cubicBezTo>
                  <a:pt x="569" y="6139"/>
                  <a:pt x="590" y="6081"/>
                  <a:pt x="601" y="6029"/>
                </a:cubicBezTo>
                <a:cubicBezTo>
                  <a:pt x="614" y="5975"/>
                  <a:pt x="618" y="5939"/>
                  <a:pt x="617" y="5894"/>
                </a:cubicBezTo>
                <a:cubicBezTo>
                  <a:pt x="617" y="5861"/>
                  <a:pt x="618" y="5837"/>
                  <a:pt x="621" y="5810"/>
                </a:cubicBezTo>
                <a:cubicBezTo>
                  <a:pt x="624" y="5785"/>
                  <a:pt x="636" y="5730"/>
                  <a:pt x="650" y="5681"/>
                </a:cubicBezTo>
                <a:cubicBezTo>
                  <a:pt x="676" y="5588"/>
                  <a:pt x="678" y="5580"/>
                  <a:pt x="685" y="5538"/>
                </a:cubicBezTo>
                <a:cubicBezTo>
                  <a:pt x="697" y="5462"/>
                  <a:pt x="689" y="5394"/>
                  <a:pt x="661" y="5341"/>
                </a:cubicBezTo>
                <a:cubicBezTo>
                  <a:pt x="657" y="5333"/>
                  <a:pt x="654" y="5326"/>
                  <a:pt x="653" y="5325"/>
                </a:cubicBezTo>
                <a:lnTo>
                  <a:pt x="653" y="5325"/>
                </a:lnTo>
                <a:cubicBezTo>
                  <a:pt x="653" y="5323"/>
                  <a:pt x="647" y="5314"/>
                  <a:pt x="642" y="5307"/>
                </a:cubicBezTo>
                <a:cubicBezTo>
                  <a:pt x="636" y="5299"/>
                  <a:pt x="629" y="5289"/>
                  <a:pt x="627" y="5284"/>
                </a:cubicBezTo>
                <a:cubicBezTo>
                  <a:pt x="618" y="5270"/>
                  <a:pt x="564" y="5223"/>
                  <a:pt x="534" y="5204"/>
                </a:cubicBezTo>
                <a:cubicBezTo>
                  <a:pt x="500" y="5183"/>
                  <a:pt x="469" y="5170"/>
                  <a:pt x="436" y="5163"/>
                </a:cubicBezTo>
                <a:cubicBezTo>
                  <a:pt x="398" y="5155"/>
                  <a:pt x="385" y="5154"/>
                  <a:pt x="317" y="5158"/>
                </a:cubicBezTo>
                <a:cubicBezTo>
                  <a:pt x="258" y="5162"/>
                  <a:pt x="247" y="5164"/>
                  <a:pt x="215" y="5176"/>
                </a:cubicBezTo>
                <a:cubicBezTo>
                  <a:pt x="206" y="5179"/>
                  <a:pt x="194" y="5182"/>
                  <a:pt x="188" y="5184"/>
                </a:cubicBezTo>
                <a:cubicBezTo>
                  <a:pt x="188" y="5184"/>
                  <a:pt x="178" y="5186"/>
                  <a:pt x="175" y="5188"/>
                </a:cubicBezTo>
                <a:cubicBezTo>
                  <a:pt x="174" y="5188"/>
                  <a:pt x="171" y="5190"/>
                  <a:pt x="166" y="5191"/>
                </a:cubicBezTo>
                <a:cubicBezTo>
                  <a:pt x="154" y="5194"/>
                  <a:pt x="128" y="5208"/>
                  <a:pt x="112" y="5220"/>
                </a:cubicBezTo>
                <a:cubicBezTo>
                  <a:pt x="62" y="5259"/>
                  <a:pt x="49" y="5305"/>
                  <a:pt x="70" y="5364"/>
                </a:cubicBezTo>
                <a:cubicBezTo>
                  <a:pt x="79" y="5389"/>
                  <a:pt x="96" y="5411"/>
                  <a:pt x="116" y="5423"/>
                </a:cubicBezTo>
                <a:cubicBezTo>
                  <a:pt x="120" y="5425"/>
                  <a:pt x="129" y="5431"/>
                  <a:pt x="136" y="5435"/>
                </a:cubicBezTo>
                <a:cubicBezTo>
                  <a:pt x="143" y="5439"/>
                  <a:pt x="153" y="5448"/>
                  <a:pt x="158" y="5456"/>
                </a:cubicBezTo>
                <a:cubicBezTo>
                  <a:pt x="169" y="5470"/>
                  <a:pt x="170" y="5470"/>
                  <a:pt x="172" y="5470"/>
                </a:cubicBezTo>
                <a:lnTo>
                  <a:pt x="174" y="5470"/>
                </a:lnTo>
                <a:lnTo>
                  <a:pt x="175" y="5469"/>
                </a:lnTo>
                <a:cubicBezTo>
                  <a:pt x="175" y="5468"/>
                  <a:pt x="176" y="5467"/>
                  <a:pt x="180" y="5418"/>
                </a:cubicBezTo>
                <a:cubicBezTo>
                  <a:pt x="184" y="5361"/>
                  <a:pt x="185" y="5354"/>
                  <a:pt x="197" y="5321"/>
                </a:cubicBezTo>
                <a:cubicBezTo>
                  <a:pt x="214" y="5272"/>
                  <a:pt x="243" y="5229"/>
                  <a:pt x="257" y="5223"/>
                </a:cubicBezTo>
                <a:cubicBezTo>
                  <a:pt x="269" y="5218"/>
                  <a:pt x="279" y="5220"/>
                  <a:pt x="306" y="5231"/>
                </a:cubicBezTo>
                <a:cubicBezTo>
                  <a:pt x="324" y="5238"/>
                  <a:pt x="350" y="5256"/>
                  <a:pt x="352" y="5261"/>
                </a:cubicBezTo>
                <a:cubicBezTo>
                  <a:pt x="353" y="5264"/>
                  <a:pt x="357" y="5269"/>
                  <a:pt x="359" y="5272"/>
                </a:cubicBezTo>
                <a:cubicBezTo>
                  <a:pt x="367" y="5282"/>
                  <a:pt x="385" y="5325"/>
                  <a:pt x="393" y="5355"/>
                </a:cubicBezTo>
                <a:cubicBezTo>
                  <a:pt x="400" y="5383"/>
                  <a:pt x="409" y="5399"/>
                  <a:pt x="433" y="5433"/>
                </a:cubicBezTo>
                <a:cubicBezTo>
                  <a:pt x="443" y="5448"/>
                  <a:pt x="450" y="5459"/>
                  <a:pt x="451" y="5461"/>
                </a:cubicBezTo>
                <a:cubicBezTo>
                  <a:pt x="451" y="5464"/>
                  <a:pt x="455" y="5479"/>
                  <a:pt x="459" y="5492"/>
                </a:cubicBezTo>
                <a:cubicBezTo>
                  <a:pt x="463" y="5506"/>
                  <a:pt x="467" y="5528"/>
                  <a:pt x="469" y="5540"/>
                </a:cubicBezTo>
                <a:cubicBezTo>
                  <a:pt x="471" y="5552"/>
                  <a:pt x="473" y="5565"/>
                  <a:pt x="474" y="5568"/>
                </a:cubicBezTo>
                <a:cubicBezTo>
                  <a:pt x="475" y="5572"/>
                  <a:pt x="478" y="5582"/>
                  <a:pt x="480" y="5592"/>
                </a:cubicBezTo>
                <a:cubicBezTo>
                  <a:pt x="483" y="5602"/>
                  <a:pt x="490" y="5624"/>
                  <a:pt x="496" y="5641"/>
                </a:cubicBezTo>
                <a:cubicBezTo>
                  <a:pt x="516" y="5698"/>
                  <a:pt x="518" y="5713"/>
                  <a:pt x="517" y="5774"/>
                </a:cubicBezTo>
                <a:cubicBezTo>
                  <a:pt x="516" y="5788"/>
                  <a:pt x="518" y="5812"/>
                  <a:pt x="521" y="5828"/>
                </a:cubicBezTo>
                <a:cubicBezTo>
                  <a:pt x="527" y="5858"/>
                  <a:pt x="548" y="5916"/>
                  <a:pt x="563" y="5941"/>
                </a:cubicBezTo>
                <a:cubicBezTo>
                  <a:pt x="574" y="5960"/>
                  <a:pt x="582" y="5983"/>
                  <a:pt x="583" y="5998"/>
                </a:cubicBezTo>
                <a:cubicBezTo>
                  <a:pt x="583" y="6005"/>
                  <a:pt x="581" y="6019"/>
                  <a:pt x="577" y="6029"/>
                </a:cubicBezTo>
                <a:cubicBezTo>
                  <a:pt x="574" y="6039"/>
                  <a:pt x="570" y="6053"/>
                  <a:pt x="570" y="6059"/>
                </a:cubicBezTo>
                <a:cubicBezTo>
                  <a:pt x="566" y="6084"/>
                  <a:pt x="535" y="6164"/>
                  <a:pt x="518" y="6191"/>
                </a:cubicBezTo>
                <a:cubicBezTo>
                  <a:pt x="508" y="6207"/>
                  <a:pt x="501" y="6211"/>
                  <a:pt x="451" y="6234"/>
                </a:cubicBezTo>
                <a:cubicBezTo>
                  <a:pt x="373" y="6269"/>
                  <a:pt x="270" y="6308"/>
                  <a:pt x="195" y="6331"/>
                </a:cubicBezTo>
                <a:cubicBezTo>
                  <a:pt x="144" y="6346"/>
                  <a:pt x="131" y="6349"/>
                  <a:pt x="76" y="6361"/>
                </a:cubicBezTo>
                <a:cubicBezTo>
                  <a:pt x="27" y="6371"/>
                  <a:pt x="6" y="6379"/>
                  <a:pt x="1" y="6390"/>
                </a:cubicBezTo>
                <a:cubicBezTo>
                  <a:pt x="-1" y="6394"/>
                  <a:pt x="0" y="6398"/>
                  <a:pt x="2" y="6402"/>
                </a:cubicBezTo>
                <a:cubicBezTo>
                  <a:pt x="4" y="6405"/>
                  <a:pt x="7" y="6408"/>
                  <a:pt x="11" y="6408"/>
                </a:cubicBezTo>
                <a:lnTo>
                  <a:pt x="11" y="6408"/>
                </a:lnTo>
                <a:cubicBezTo>
                  <a:pt x="15" y="6408"/>
                  <a:pt x="19" y="6405"/>
                  <a:pt x="22" y="6402"/>
                </a:cubicBezTo>
                <a:cubicBezTo>
                  <a:pt x="27" y="6395"/>
                  <a:pt x="43" y="6390"/>
                  <a:pt x="95" y="6380"/>
                </a:cubicBezTo>
                <a:cubicBezTo>
                  <a:pt x="201" y="6358"/>
                  <a:pt x="337" y="6310"/>
                  <a:pt x="469" y="6250"/>
                </a:cubicBezTo>
                <a:cubicBezTo>
                  <a:pt x="492" y="6239"/>
                  <a:pt x="510" y="6231"/>
                  <a:pt x="512" y="6231"/>
                </a:cubicBezTo>
                <a:cubicBezTo>
                  <a:pt x="514" y="6230"/>
                  <a:pt x="517" y="6229"/>
                  <a:pt x="518" y="6227"/>
                </a:cubicBezTo>
                <a:cubicBezTo>
                  <a:pt x="519" y="6226"/>
                  <a:pt x="526" y="6223"/>
                  <a:pt x="534" y="6219"/>
                </a:cubicBezTo>
                <a:cubicBezTo>
                  <a:pt x="667" y="6152"/>
                  <a:pt x="801" y="6048"/>
                  <a:pt x="868" y="5959"/>
                </a:cubicBezTo>
                <a:cubicBezTo>
                  <a:pt x="883" y="5938"/>
                  <a:pt x="896" y="5917"/>
                  <a:pt x="916" y="5882"/>
                </a:cubicBezTo>
                <a:cubicBezTo>
                  <a:pt x="937" y="5844"/>
                  <a:pt x="943" y="5836"/>
                  <a:pt x="972" y="5811"/>
                </a:cubicBezTo>
                <a:cubicBezTo>
                  <a:pt x="1000" y="5787"/>
                  <a:pt x="1014" y="5779"/>
                  <a:pt x="1039" y="5772"/>
                </a:cubicBezTo>
                <a:cubicBezTo>
                  <a:pt x="1082" y="5762"/>
                  <a:pt x="1106" y="5759"/>
                  <a:pt x="1211" y="5748"/>
                </a:cubicBezTo>
                <a:cubicBezTo>
                  <a:pt x="1265" y="5743"/>
                  <a:pt x="1298" y="5737"/>
                  <a:pt x="1336" y="5726"/>
                </a:cubicBezTo>
                <a:cubicBezTo>
                  <a:pt x="1339" y="5725"/>
                  <a:pt x="1351" y="5721"/>
                  <a:pt x="1362" y="5718"/>
                </a:cubicBezTo>
                <a:cubicBezTo>
                  <a:pt x="1381" y="5713"/>
                  <a:pt x="1408" y="5704"/>
                  <a:pt x="1420" y="5699"/>
                </a:cubicBezTo>
                <a:cubicBezTo>
                  <a:pt x="1426" y="5696"/>
                  <a:pt x="1429" y="5695"/>
                  <a:pt x="1438" y="5693"/>
                </a:cubicBezTo>
                <a:cubicBezTo>
                  <a:pt x="1442" y="5692"/>
                  <a:pt x="1450" y="5689"/>
                  <a:pt x="1454" y="5687"/>
                </a:cubicBezTo>
                <a:cubicBezTo>
                  <a:pt x="1459" y="5685"/>
                  <a:pt x="1465" y="5682"/>
                  <a:pt x="1467" y="5682"/>
                </a:cubicBezTo>
                <a:cubicBezTo>
                  <a:pt x="1483" y="5678"/>
                  <a:pt x="1546" y="5650"/>
                  <a:pt x="1567" y="5638"/>
                </a:cubicBezTo>
                <a:cubicBezTo>
                  <a:pt x="1606" y="5616"/>
                  <a:pt x="1624" y="5600"/>
                  <a:pt x="1676" y="5538"/>
                </a:cubicBezTo>
                <a:cubicBezTo>
                  <a:pt x="1744" y="5455"/>
                  <a:pt x="1766" y="5424"/>
                  <a:pt x="1785" y="5382"/>
                </a:cubicBezTo>
                <a:cubicBezTo>
                  <a:pt x="1803" y="5344"/>
                  <a:pt x="1810" y="5332"/>
                  <a:pt x="1835" y="5304"/>
                </a:cubicBezTo>
                <a:cubicBezTo>
                  <a:pt x="1881" y="5252"/>
                  <a:pt x="1928" y="5221"/>
                  <a:pt x="2008" y="5187"/>
                </a:cubicBezTo>
                <a:cubicBezTo>
                  <a:pt x="2061" y="5165"/>
                  <a:pt x="2065" y="5159"/>
                  <a:pt x="2064" y="5153"/>
                </a:cubicBezTo>
                <a:cubicBezTo>
                  <a:pt x="2063" y="5150"/>
                  <a:pt x="2059" y="5148"/>
                  <a:pt x="2055" y="5148"/>
                </a:cubicBezTo>
                <a:cubicBezTo>
                  <a:pt x="2052" y="5148"/>
                  <a:pt x="2036" y="5148"/>
                  <a:pt x="2018" y="5148"/>
                </a:cubicBezTo>
                <a:cubicBezTo>
                  <a:pt x="2001" y="5148"/>
                  <a:pt x="1983" y="5147"/>
                  <a:pt x="1979" y="5147"/>
                </a:cubicBezTo>
                <a:cubicBezTo>
                  <a:pt x="1975" y="5146"/>
                  <a:pt x="1963" y="5146"/>
                  <a:pt x="1952" y="5145"/>
                </a:cubicBezTo>
                <a:cubicBezTo>
                  <a:pt x="1942" y="5145"/>
                  <a:pt x="1927" y="5144"/>
                  <a:pt x="1919" y="5143"/>
                </a:cubicBezTo>
                <a:cubicBezTo>
                  <a:pt x="1912" y="5142"/>
                  <a:pt x="1891" y="5140"/>
                  <a:pt x="1874" y="5138"/>
                </a:cubicBezTo>
                <a:cubicBezTo>
                  <a:pt x="1857" y="5136"/>
                  <a:pt x="1834" y="5134"/>
                  <a:pt x="1824" y="5132"/>
                </a:cubicBezTo>
                <a:cubicBezTo>
                  <a:pt x="1793" y="5127"/>
                  <a:pt x="1725" y="5124"/>
                  <a:pt x="1704" y="5127"/>
                </a:cubicBezTo>
                <a:cubicBezTo>
                  <a:pt x="1645" y="5136"/>
                  <a:pt x="1593" y="5167"/>
                  <a:pt x="1542" y="5225"/>
                </a:cubicBezTo>
                <a:cubicBezTo>
                  <a:pt x="1516" y="5255"/>
                  <a:pt x="1482" y="5296"/>
                  <a:pt x="1468" y="5314"/>
                </a:cubicBezTo>
                <a:cubicBezTo>
                  <a:pt x="1463" y="5321"/>
                  <a:pt x="1451" y="5335"/>
                  <a:pt x="1442" y="5346"/>
                </a:cubicBezTo>
                <a:cubicBezTo>
                  <a:pt x="1417" y="5376"/>
                  <a:pt x="1398" y="5402"/>
                  <a:pt x="1380" y="5428"/>
                </a:cubicBezTo>
                <a:cubicBezTo>
                  <a:pt x="1359" y="5460"/>
                  <a:pt x="1341" y="5483"/>
                  <a:pt x="1327" y="5499"/>
                </a:cubicBezTo>
                <a:cubicBezTo>
                  <a:pt x="1320" y="5506"/>
                  <a:pt x="1313" y="5513"/>
                  <a:pt x="1311" y="5515"/>
                </a:cubicBezTo>
                <a:cubicBezTo>
                  <a:pt x="1309" y="5517"/>
                  <a:pt x="1282" y="5542"/>
                  <a:pt x="1264" y="5558"/>
                </a:cubicBezTo>
                <a:cubicBezTo>
                  <a:pt x="1258" y="5564"/>
                  <a:pt x="1162" y="5631"/>
                  <a:pt x="1148" y="5639"/>
                </a:cubicBezTo>
                <a:cubicBezTo>
                  <a:pt x="1144" y="5641"/>
                  <a:pt x="1140" y="5645"/>
                  <a:pt x="1137" y="5647"/>
                </a:cubicBezTo>
                <a:cubicBezTo>
                  <a:pt x="1136" y="5649"/>
                  <a:pt x="1129" y="5655"/>
                  <a:pt x="1121" y="5660"/>
                </a:cubicBezTo>
                <a:cubicBezTo>
                  <a:pt x="1114" y="5666"/>
                  <a:pt x="1095" y="5684"/>
                  <a:pt x="1080" y="5701"/>
                </a:cubicBezTo>
                <a:cubicBezTo>
                  <a:pt x="1065" y="5719"/>
                  <a:pt x="1054" y="5730"/>
                  <a:pt x="1052" y="5732"/>
                </a:cubicBezTo>
                <a:cubicBezTo>
                  <a:pt x="1048" y="5733"/>
                  <a:pt x="1038" y="5741"/>
                  <a:pt x="1035" y="5744"/>
                </a:cubicBezTo>
                <a:cubicBezTo>
                  <a:pt x="1029" y="5750"/>
                  <a:pt x="1017" y="5757"/>
                  <a:pt x="1010" y="5760"/>
                </a:cubicBezTo>
                <a:cubicBezTo>
                  <a:pt x="992" y="5766"/>
                  <a:pt x="978" y="5775"/>
                  <a:pt x="962" y="5789"/>
                </a:cubicBezTo>
                <a:cubicBezTo>
                  <a:pt x="958" y="5793"/>
                  <a:pt x="955" y="5796"/>
                  <a:pt x="952" y="5798"/>
                </a:cubicBezTo>
                <a:cubicBezTo>
                  <a:pt x="953" y="5796"/>
                  <a:pt x="954" y="5794"/>
                  <a:pt x="956" y="5791"/>
                </a:cubicBezTo>
                <a:cubicBezTo>
                  <a:pt x="965" y="5774"/>
                  <a:pt x="1020" y="5580"/>
                  <a:pt x="1025" y="5546"/>
                </a:cubicBezTo>
                <a:cubicBezTo>
                  <a:pt x="1025" y="5544"/>
                  <a:pt x="1028" y="5530"/>
                  <a:pt x="1032" y="5514"/>
                </a:cubicBezTo>
                <a:cubicBezTo>
                  <a:pt x="1040" y="5478"/>
                  <a:pt x="1041" y="5470"/>
                  <a:pt x="1047" y="5441"/>
                </a:cubicBezTo>
                <a:cubicBezTo>
                  <a:pt x="1049" y="5428"/>
                  <a:pt x="1055" y="5399"/>
                  <a:pt x="1060" y="5376"/>
                </a:cubicBezTo>
                <a:lnTo>
                  <a:pt x="1061" y="5371"/>
                </a:lnTo>
                <a:cubicBezTo>
                  <a:pt x="1066" y="5342"/>
                  <a:pt x="1070" y="5324"/>
                  <a:pt x="1072" y="5315"/>
                </a:cubicBezTo>
                <a:lnTo>
                  <a:pt x="1072" y="5313"/>
                </a:lnTo>
                <a:cubicBezTo>
                  <a:pt x="1080" y="5267"/>
                  <a:pt x="1145" y="5153"/>
                  <a:pt x="1196" y="5096"/>
                </a:cubicBezTo>
                <a:cubicBezTo>
                  <a:pt x="1248" y="5037"/>
                  <a:pt x="1312" y="5005"/>
                  <a:pt x="1450" y="4968"/>
                </a:cubicBezTo>
                <a:cubicBezTo>
                  <a:pt x="1526" y="4947"/>
                  <a:pt x="1543" y="4941"/>
                  <a:pt x="1676" y="4889"/>
                </a:cubicBezTo>
                <a:cubicBezTo>
                  <a:pt x="1759" y="4856"/>
                  <a:pt x="1807" y="4823"/>
                  <a:pt x="1836" y="4780"/>
                </a:cubicBezTo>
                <a:cubicBezTo>
                  <a:pt x="1874" y="4726"/>
                  <a:pt x="1909" y="4681"/>
                  <a:pt x="1949" y="4636"/>
                </a:cubicBezTo>
                <a:cubicBezTo>
                  <a:pt x="2014" y="4561"/>
                  <a:pt x="2042" y="4536"/>
                  <a:pt x="2097" y="4501"/>
                </a:cubicBezTo>
                <a:cubicBezTo>
                  <a:pt x="2135" y="4476"/>
                  <a:pt x="2180" y="4460"/>
                  <a:pt x="2226" y="4456"/>
                </a:cubicBezTo>
                <a:cubicBezTo>
                  <a:pt x="2273" y="4452"/>
                  <a:pt x="2319" y="4458"/>
                  <a:pt x="2359" y="4476"/>
                </a:cubicBezTo>
                <a:cubicBezTo>
                  <a:pt x="2396" y="4491"/>
                  <a:pt x="2453" y="4541"/>
                  <a:pt x="2473" y="4575"/>
                </a:cubicBezTo>
                <a:cubicBezTo>
                  <a:pt x="2480" y="4586"/>
                  <a:pt x="2504" y="4617"/>
                  <a:pt x="2511" y="4617"/>
                </a:cubicBezTo>
                <a:moveTo>
                  <a:pt x="1387" y="4927"/>
                </a:moveTo>
                <a:cubicBezTo>
                  <a:pt x="1389" y="4925"/>
                  <a:pt x="1395" y="4922"/>
                  <a:pt x="1396" y="4918"/>
                </a:cubicBezTo>
                <a:lnTo>
                  <a:pt x="1396" y="4918"/>
                </a:lnTo>
                <a:cubicBezTo>
                  <a:pt x="1401" y="4917"/>
                  <a:pt x="1409" y="4909"/>
                  <a:pt x="1411" y="4907"/>
                </a:cubicBezTo>
                <a:cubicBezTo>
                  <a:pt x="1428" y="4890"/>
                  <a:pt x="1474" y="4852"/>
                  <a:pt x="1503" y="4833"/>
                </a:cubicBezTo>
                <a:cubicBezTo>
                  <a:pt x="1518" y="4823"/>
                  <a:pt x="1553" y="4807"/>
                  <a:pt x="1591" y="4793"/>
                </a:cubicBezTo>
                <a:cubicBezTo>
                  <a:pt x="1601" y="4790"/>
                  <a:pt x="1611" y="4786"/>
                  <a:pt x="1615" y="4784"/>
                </a:cubicBezTo>
                <a:cubicBezTo>
                  <a:pt x="1650" y="4768"/>
                  <a:pt x="1679" y="4754"/>
                  <a:pt x="1692" y="4747"/>
                </a:cubicBezTo>
                <a:cubicBezTo>
                  <a:pt x="1729" y="4728"/>
                  <a:pt x="1756" y="4704"/>
                  <a:pt x="1797" y="4652"/>
                </a:cubicBezTo>
                <a:cubicBezTo>
                  <a:pt x="1808" y="4638"/>
                  <a:pt x="1820" y="4622"/>
                  <a:pt x="1825" y="4617"/>
                </a:cubicBezTo>
                <a:cubicBezTo>
                  <a:pt x="1829" y="4611"/>
                  <a:pt x="1844" y="4593"/>
                  <a:pt x="1857" y="4577"/>
                </a:cubicBezTo>
                <a:cubicBezTo>
                  <a:pt x="1874" y="4556"/>
                  <a:pt x="1887" y="4540"/>
                  <a:pt x="1896" y="4529"/>
                </a:cubicBezTo>
                <a:cubicBezTo>
                  <a:pt x="1909" y="4512"/>
                  <a:pt x="1910" y="4510"/>
                  <a:pt x="1907" y="4507"/>
                </a:cubicBezTo>
                <a:cubicBezTo>
                  <a:pt x="1905" y="4505"/>
                  <a:pt x="1901" y="4507"/>
                  <a:pt x="1898" y="4511"/>
                </a:cubicBezTo>
                <a:cubicBezTo>
                  <a:pt x="1895" y="4513"/>
                  <a:pt x="1892" y="4518"/>
                  <a:pt x="1887" y="4523"/>
                </a:cubicBezTo>
                <a:cubicBezTo>
                  <a:pt x="1877" y="4534"/>
                  <a:pt x="1863" y="4550"/>
                  <a:pt x="1844" y="4572"/>
                </a:cubicBezTo>
                <a:cubicBezTo>
                  <a:pt x="1810" y="4610"/>
                  <a:pt x="1772" y="4651"/>
                  <a:pt x="1760" y="4664"/>
                </a:cubicBezTo>
                <a:cubicBezTo>
                  <a:pt x="1749" y="4674"/>
                  <a:pt x="1736" y="4687"/>
                  <a:pt x="1734" y="4690"/>
                </a:cubicBezTo>
                <a:cubicBezTo>
                  <a:pt x="1722" y="4706"/>
                  <a:pt x="1641" y="4749"/>
                  <a:pt x="1576" y="4774"/>
                </a:cubicBezTo>
                <a:cubicBezTo>
                  <a:pt x="1550" y="4784"/>
                  <a:pt x="1507" y="4805"/>
                  <a:pt x="1490" y="4815"/>
                </a:cubicBezTo>
                <a:cubicBezTo>
                  <a:pt x="1471" y="4827"/>
                  <a:pt x="1436" y="4854"/>
                  <a:pt x="1419" y="4870"/>
                </a:cubicBezTo>
                <a:cubicBezTo>
                  <a:pt x="1411" y="4877"/>
                  <a:pt x="1395" y="4891"/>
                  <a:pt x="1382" y="4900"/>
                </a:cubicBezTo>
                <a:cubicBezTo>
                  <a:pt x="1370" y="4910"/>
                  <a:pt x="1354" y="4922"/>
                  <a:pt x="1348" y="4926"/>
                </a:cubicBezTo>
                <a:cubicBezTo>
                  <a:pt x="1345" y="4929"/>
                  <a:pt x="1342" y="4931"/>
                  <a:pt x="1339" y="4933"/>
                </a:cubicBezTo>
                <a:cubicBezTo>
                  <a:pt x="1342" y="4927"/>
                  <a:pt x="1344" y="4924"/>
                  <a:pt x="1344" y="4923"/>
                </a:cubicBezTo>
                <a:cubicBezTo>
                  <a:pt x="1347" y="4921"/>
                  <a:pt x="1353" y="4906"/>
                  <a:pt x="1355" y="4902"/>
                </a:cubicBezTo>
                <a:cubicBezTo>
                  <a:pt x="1363" y="4883"/>
                  <a:pt x="1390" y="4842"/>
                  <a:pt x="1402" y="4831"/>
                </a:cubicBezTo>
                <a:cubicBezTo>
                  <a:pt x="1418" y="4816"/>
                  <a:pt x="1444" y="4797"/>
                  <a:pt x="1467" y="4784"/>
                </a:cubicBezTo>
                <a:cubicBezTo>
                  <a:pt x="1529" y="4748"/>
                  <a:pt x="1661" y="4660"/>
                  <a:pt x="1676" y="4643"/>
                </a:cubicBezTo>
                <a:cubicBezTo>
                  <a:pt x="1701" y="4617"/>
                  <a:pt x="1758" y="4540"/>
                  <a:pt x="1797" y="4479"/>
                </a:cubicBezTo>
                <a:cubicBezTo>
                  <a:pt x="1811" y="4457"/>
                  <a:pt x="1853" y="4407"/>
                  <a:pt x="1866" y="4397"/>
                </a:cubicBezTo>
                <a:cubicBezTo>
                  <a:pt x="1889" y="4378"/>
                  <a:pt x="1912" y="4364"/>
                  <a:pt x="1938" y="4354"/>
                </a:cubicBezTo>
                <a:cubicBezTo>
                  <a:pt x="1966" y="4343"/>
                  <a:pt x="1986" y="4341"/>
                  <a:pt x="2024" y="4349"/>
                </a:cubicBezTo>
                <a:lnTo>
                  <a:pt x="2024" y="4349"/>
                </a:lnTo>
                <a:cubicBezTo>
                  <a:pt x="2035" y="4351"/>
                  <a:pt x="2054" y="4356"/>
                  <a:pt x="2065" y="4358"/>
                </a:cubicBezTo>
                <a:cubicBezTo>
                  <a:pt x="2076" y="4361"/>
                  <a:pt x="2103" y="4368"/>
                  <a:pt x="2126" y="4373"/>
                </a:cubicBezTo>
                <a:lnTo>
                  <a:pt x="2127" y="4374"/>
                </a:lnTo>
                <a:cubicBezTo>
                  <a:pt x="2164" y="4382"/>
                  <a:pt x="2192" y="4391"/>
                  <a:pt x="2213" y="4398"/>
                </a:cubicBezTo>
                <a:lnTo>
                  <a:pt x="2214" y="4399"/>
                </a:lnTo>
                <a:cubicBezTo>
                  <a:pt x="2224" y="4402"/>
                  <a:pt x="2243" y="4409"/>
                  <a:pt x="2257" y="4413"/>
                </a:cubicBezTo>
                <a:cubicBezTo>
                  <a:pt x="2282" y="4421"/>
                  <a:pt x="2299" y="4428"/>
                  <a:pt x="2319" y="4438"/>
                </a:cubicBezTo>
                <a:cubicBezTo>
                  <a:pt x="2298" y="4433"/>
                  <a:pt x="2276" y="4430"/>
                  <a:pt x="2242" y="4430"/>
                </a:cubicBezTo>
                <a:cubicBezTo>
                  <a:pt x="2203" y="4430"/>
                  <a:pt x="2140" y="4447"/>
                  <a:pt x="2100" y="4470"/>
                </a:cubicBezTo>
                <a:cubicBezTo>
                  <a:pt x="2078" y="4482"/>
                  <a:pt x="2032" y="4515"/>
                  <a:pt x="2014" y="4532"/>
                </a:cubicBezTo>
                <a:cubicBezTo>
                  <a:pt x="1989" y="4555"/>
                  <a:pt x="1956" y="4590"/>
                  <a:pt x="1922" y="4630"/>
                </a:cubicBezTo>
                <a:cubicBezTo>
                  <a:pt x="1883" y="4675"/>
                  <a:pt x="1865" y="4698"/>
                  <a:pt x="1821" y="4761"/>
                </a:cubicBezTo>
                <a:cubicBezTo>
                  <a:pt x="1792" y="4802"/>
                  <a:pt x="1758" y="4829"/>
                  <a:pt x="1707" y="4851"/>
                </a:cubicBezTo>
                <a:cubicBezTo>
                  <a:pt x="1611" y="4892"/>
                  <a:pt x="1527" y="4923"/>
                  <a:pt x="1462" y="4940"/>
                </a:cubicBezTo>
                <a:cubicBezTo>
                  <a:pt x="1393" y="4958"/>
                  <a:pt x="1361" y="4969"/>
                  <a:pt x="1322" y="4984"/>
                </a:cubicBezTo>
                <a:cubicBezTo>
                  <a:pt x="1316" y="4986"/>
                  <a:pt x="1311" y="4988"/>
                  <a:pt x="1307" y="4990"/>
                </a:cubicBezTo>
                <a:cubicBezTo>
                  <a:pt x="1311" y="4987"/>
                  <a:pt x="1315" y="4983"/>
                  <a:pt x="1320" y="4979"/>
                </a:cubicBezTo>
                <a:cubicBezTo>
                  <a:pt x="1334" y="4968"/>
                  <a:pt x="1353" y="4953"/>
                  <a:pt x="1362" y="4945"/>
                </a:cubicBezTo>
                <a:cubicBezTo>
                  <a:pt x="1372" y="4937"/>
                  <a:pt x="1383" y="4929"/>
                  <a:pt x="1387" y="4927"/>
                </a:cubicBezTo>
                <a:moveTo>
                  <a:pt x="2117" y="4348"/>
                </a:moveTo>
                <a:cubicBezTo>
                  <a:pt x="2105" y="4345"/>
                  <a:pt x="2080" y="4339"/>
                  <a:pt x="2062" y="4335"/>
                </a:cubicBezTo>
                <a:cubicBezTo>
                  <a:pt x="2056" y="4333"/>
                  <a:pt x="2050" y="4332"/>
                  <a:pt x="2045" y="4330"/>
                </a:cubicBezTo>
                <a:cubicBezTo>
                  <a:pt x="2067" y="4329"/>
                  <a:pt x="2105" y="4328"/>
                  <a:pt x="2123" y="4328"/>
                </a:cubicBezTo>
                <a:cubicBezTo>
                  <a:pt x="2181" y="4331"/>
                  <a:pt x="2226" y="4339"/>
                  <a:pt x="2273" y="4355"/>
                </a:cubicBezTo>
                <a:cubicBezTo>
                  <a:pt x="2338" y="4377"/>
                  <a:pt x="2373" y="4395"/>
                  <a:pt x="2416" y="4431"/>
                </a:cubicBezTo>
                <a:cubicBezTo>
                  <a:pt x="2443" y="4453"/>
                  <a:pt x="2467" y="4478"/>
                  <a:pt x="2469" y="4483"/>
                </a:cubicBezTo>
                <a:cubicBezTo>
                  <a:pt x="2469" y="4485"/>
                  <a:pt x="2470" y="4487"/>
                  <a:pt x="2471" y="4489"/>
                </a:cubicBezTo>
                <a:cubicBezTo>
                  <a:pt x="2472" y="4489"/>
                  <a:pt x="2473" y="4490"/>
                  <a:pt x="2474" y="4490"/>
                </a:cubicBezTo>
                <a:cubicBezTo>
                  <a:pt x="2477" y="4494"/>
                  <a:pt x="2486" y="4518"/>
                  <a:pt x="2489" y="4542"/>
                </a:cubicBezTo>
                <a:lnTo>
                  <a:pt x="2490" y="4553"/>
                </a:lnTo>
                <a:lnTo>
                  <a:pt x="2489" y="4551"/>
                </a:lnTo>
                <a:cubicBezTo>
                  <a:pt x="2458" y="4511"/>
                  <a:pt x="2420" y="4477"/>
                  <a:pt x="2370" y="4444"/>
                </a:cubicBezTo>
                <a:cubicBezTo>
                  <a:pt x="2325" y="4415"/>
                  <a:pt x="2306" y="4406"/>
                  <a:pt x="2258" y="4390"/>
                </a:cubicBezTo>
                <a:cubicBezTo>
                  <a:pt x="2242" y="4385"/>
                  <a:pt x="2219" y="4377"/>
                  <a:pt x="2206" y="4372"/>
                </a:cubicBezTo>
                <a:cubicBezTo>
                  <a:pt x="2193" y="4367"/>
                  <a:pt x="2173" y="4361"/>
                  <a:pt x="2161" y="4358"/>
                </a:cubicBezTo>
                <a:cubicBezTo>
                  <a:pt x="2149" y="4356"/>
                  <a:pt x="2130" y="4351"/>
                  <a:pt x="2117" y="4348"/>
                </a:cubicBezTo>
                <a:moveTo>
                  <a:pt x="1858" y="4046"/>
                </a:moveTo>
                <a:cubicBezTo>
                  <a:pt x="1858" y="4049"/>
                  <a:pt x="1849" y="4058"/>
                  <a:pt x="1827" y="4065"/>
                </a:cubicBezTo>
                <a:cubicBezTo>
                  <a:pt x="1825" y="4066"/>
                  <a:pt x="1823" y="4067"/>
                  <a:pt x="1820" y="4068"/>
                </a:cubicBezTo>
                <a:cubicBezTo>
                  <a:pt x="1823" y="4065"/>
                  <a:pt x="1825" y="4063"/>
                  <a:pt x="1829" y="4060"/>
                </a:cubicBezTo>
                <a:cubicBezTo>
                  <a:pt x="1841" y="4049"/>
                  <a:pt x="1851" y="4044"/>
                  <a:pt x="1856" y="4044"/>
                </a:cubicBezTo>
                <a:lnTo>
                  <a:pt x="1857" y="4045"/>
                </a:lnTo>
                <a:cubicBezTo>
                  <a:pt x="1857" y="4045"/>
                  <a:pt x="1858" y="4045"/>
                  <a:pt x="1858" y="4046"/>
                </a:cubicBezTo>
                <a:moveTo>
                  <a:pt x="2699" y="2816"/>
                </a:moveTo>
                <a:cubicBezTo>
                  <a:pt x="2696" y="2814"/>
                  <a:pt x="2688" y="2809"/>
                  <a:pt x="2683" y="2805"/>
                </a:cubicBezTo>
                <a:cubicBezTo>
                  <a:pt x="2682" y="2804"/>
                  <a:pt x="2679" y="2802"/>
                  <a:pt x="2677" y="2805"/>
                </a:cubicBezTo>
                <a:cubicBezTo>
                  <a:pt x="2674" y="2808"/>
                  <a:pt x="2677" y="2810"/>
                  <a:pt x="2681" y="2815"/>
                </a:cubicBezTo>
                <a:cubicBezTo>
                  <a:pt x="2684" y="2819"/>
                  <a:pt x="2689" y="2823"/>
                  <a:pt x="2694" y="2829"/>
                </a:cubicBezTo>
                <a:cubicBezTo>
                  <a:pt x="2707" y="2842"/>
                  <a:pt x="2724" y="2862"/>
                  <a:pt x="2730" y="2871"/>
                </a:cubicBezTo>
                <a:cubicBezTo>
                  <a:pt x="2743" y="2890"/>
                  <a:pt x="2780" y="2936"/>
                  <a:pt x="2795" y="2951"/>
                </a:cubicBezTo>
                <a:cubicBezTo>
                  <a:pt x="2800" y="2956"/>
                  <a:pt x="2808" y="2964"/>
                  <a:pt x="2813" y="2970"/>
                </a:cubicBezTo>
                <a:cubicBezTo>
                  <a:pt x="2817" y="2975"/>
                  <a:pt x="2824" y="2983"/>
                  <a:pt x="2828" y="2987"/>
                </a:cubicBezTo>
                <a:cubicBezTo>
                  <a:pt x="2832" y="2991"/>
                  <a:pt x="2844" y="3004"/>
                  <a:pt x="2854" y="3016"/>
                </a:cubicBezTo>
                <a:cubicBezTo>
                  <a:pt x="2859" y="3022"/>
                  <a:pt x="2863" y="3026"/>
                  <a:pt x="2865" y="3029"/>
                </a:cubicBezTo>
                <a:cubicBezTo>
                  <a:pt x="2857" y="3028"/>
                  <a:pt x="2842" y="3025"/>
                  <a:pt x="2829" y="3024"/>
                </a:cubicBezTo>
                <a:cubicBezTo>
                  <a:pt x="2764" y="3014"/>
                  <a:pt x="2739" y="3004"/>
                  <a:pt x="2674" y="2958"/>
                </a:cubicBezTo>
                <a:cubicBezTo>
                  <a:pt x="2629" y="2926"/>
                  <a:pt x="2601" y="2901"/>
                  <a:pt x="2562" y="2860"/>
                </a:cubicBezTo>
                <a:cubicBezTo>
                  <a:pt x="2529" y="2823"/>
                  <a:pt x="2491" y="2787"/>
                  <a:pt x="2457" y="2760"/>
                </a:cubicBezTo>
                <a:cubicBezTo>
                  <a:pt x="2413" y="2725"/>
                  <a:pt x="2394" y="2718"/>
                  <a:pt x="2386" y="2718"/>
                </a:cubicBezTo>
                <a:cubicBezTo>
                  <a:pt x="2396" y="2714"/>
                  <a:pt x="2418" y="2706"/>
                  <a:pt x="2468" y="2691"/>
                </a:cubicBezTo>
                <a:cubicBezTo>
                  <a:pt x="2470" y="2690"/>
                  <a:pt x="2489" y="2689"/>
                  <a:pt x="2518" y="2688"/>
                </a:cubicBezTo>
                <a:cubicBezTo>
                  <a:pt x="2550" y="2687"/>
                  <a:pt x="2569" y="2688"/>
                  <a:pt x="2586" y="2691"/>
                </a:cubicBezTo>
                <a:cubicBezTo>
                  <a:pt x="2639" y="2701"/>
                  <a:pt x="2716" y="2750"/>
                  <a:pt x="2758" y="2799"/>
                </a:cubicBezTo>
                <a:cubicBezTo>
                  <a:pt x="2771" y="2814"/>
                  <a:pt x="2788" y="2837"/>
                  <a:pt x="2796" y="2849"/>
                </a:cubicBezTo>
                <a:cubicBezTo>
                  <a:pt x="2804" y="2862"/>
                  <a:pt x="2821" y="2887"/>
                  <a:pt x="2833" y="2906"/>
                </a:cubicBezTo>
                <a:cubicBezTo>
                  <a:pt x="2845" y="2924"/>
                  <a:pt x="2860" y="2951"/>
                  <a:pt x="2867" y="2966"/>
                </a:cubicBezTo>
                <a:cubicBezTo>
                  <a:pt x="2879" y="2992"/>
                  <a:pt x="2888" y="3015"/>
                  <a:pt x="2893" y="3028"/>
                </a:cubicBezTo>
                <a:cubicBezTo>
                  <a:pt x="2892" y="3028"/>
                  <a:pt x="2892" y="3027"/>
                  <a:pt x="2891" y="3027"/>
                </a:cubicBezTo>
                <a:cubicBezTo>
                  <a:pt x="2879" y="3012"/>
                  <a:pt x="2829" y="2955"/>
                  <a:pt x="2815" y="2940"/>
                </a:cubicBezTo>
                <a:cubicBezTo>
                  <a:pt x="2809" y="2934"/>
                  <a:pt x="2800" y="2925"/>
                  <a:pt x="2794" y="2919"/>
                </a:cubicBezTo>
                <a:cubicBezTo>
                  <a:pt x="2789" y="2914"/>
                  <a:pt x="2778" y="2900"/>
                  <a:pt x="2769" y="2890"/>
                </a:cubicBezTo>
                <a:cubicBezTo>
                  <a:pt x="2747" y="2863"/>
                  <a:pt x="2708" y="2821"/>
                  <a:pt x="2699" y="2816"/>
                </a:cubicBezTo>
                <a:moveTo>
                  <a:pt x="2080" y="2827"/>
                </a:moveTo>
                <a:cubicBezTo>
                  <a:pt x="2081" y="2826"/>
                  <a:pt x="2084" y="2824"/>
                  <a:pt x="2103" y="2812"/>
                </a:cubicBezTo>
                <a:cubicBezTo>
                  <a:pt x="2154" y="2778"/>
                  <a:pt x="2174" y="2770"/>
                  <a:pt x="2255" y="2750"/>
                </a:cubicBezTo>
                <a:cubicBezTo>
                  <a:pt x="2283" y="2743"/>
                  <a:pt x="2308" y="2737"/>
                  <a:pt x="2310" y="2737"/>
                </a:cubicBezTo>
                <a:cubicBezTo>
                  <a:pt x="2326" y="2732"/>
                  <a:pt x="2355" y="2733"/>
                  <a:pt x="2377" y="2738"/>
                </a:cubicBezTo>
                <a:cubicBezTo>
                  <a:pt x="2402" y="2744"/>
                  <a:pt x="2405" y="2746"/>
                  <a:pt x="2443" y="2777"/>
                </a:cubicBezTo>
                <a:cubicBezTo>
                  <a:pt x="2451" y="2784"/>
                  <a:pt x="2464" y="2795"/>
                  <a:pt x="2471" y="2800"/>
                </a:cubicBezTo>
                <a:lnTo>
                  <a:pt x="2477" y="2805"/>
                </a:lnTo>
                <a:lnTo>
                  <a:pt x="2469" y="2805"/>
                </a:lnTo>
                <a:cubicBezTo>
                  <a:pt x="2448" y="2807"/>
                  <a:pt x="2392" y="2829"/>
                  <a:pt x="2365" y="2847"/>
                </a:cubicBezTo>
                <a:cubicBezTo>
                  <a:pt x="2354" y="2854"/>
                  <a:pt x="2337" y="2867"/>
                  <a:pt x="2328" y="2877"/>
                </a:cubicBezTo>
                <a:cubicBezTo>
                  <a:pt x="2290" y="2918"/>
                  <a:pt x="2270" y="2933"/>
                  <a:pt x="2236" y="2944"/>
                </a:cubicBezTo>
                <a:cubicBezTo>
                  <a:pt x="2210" y="2953"/>
                  <a:pt x="2172" y="2964"/>
                  <a:pt x="2145" y="2969"/>
                </a:cubicBezTo>
                <a:cubicBezTo>
                  <a:pt x="2109" y="2975"/>
                  <a:pt x="2058" y="2988"/>
                  <a:pt x="2032" y="2997"/>
                </a:cubicBezTo>
                <a:cubicBezTo>
                  <a:pt x="2021" y="3001"/>
                  <a:pt x="2007" y="3005"/>
                  <a:pt x="2001" y="3006"/>
                </a:cubicBezTo>
                <a:cubicBezTo>
                  <a:pt x="1980" y="3011"/>
                  <a:pt x="1939" y="3029"/>
                  <a:pt x="1910" y="3046"/>
                </a:cubicBezTo>
                <a:cubicBezTo>
                  <a:pt x="1918" y="3038"/>
                  <a:pt x="1929" y="3029"/>
                  <a:pt x="1939" y="3023"/>
                </a:cubicBezTo>
                <a:cubicBezTo>
                  <a:pt x="1952" y="3013"/>
                  <a:pt x="1969" y="3001"/>
                  <a:pt x="1976" y="2995"/>
                </a:cubicBezTo>
                <a:cubicBezTo>
                  <a:pt x="1996" y="2980"/>
                  <a:pt x="2045" y="2947"/>
                  <a:pt x="2065" y="2937"/>
                </a:cubicBezTo>
                <a:cubicBezTo>
                  <a:pt x="2075" y="2932"/>
                  <a:pt x="2105" y="2915"/>
                  <a:pt x="2132" y="2899"/>
                </a:cubicBezTo>
                <a:cubicBezTo>
                  <a:pt x="2158" y="2884"/>
                  <a:pt x="2195" y="2865"/>
                  <a:pt x="2213" y="2856"/>
                </a:cubicBezTo>
                <a:cubicBezTo>
                  <a:pt x="2239" y="2844"/>
                  <a:pt x="2259" y="2834"/>
                  <a:pt x="2272" y="2827"/>
                </a:cubicBezTo>
                <a:cubicBezTo>
                  <a:pt x="2279" y="2823"/>
                  <a:pt x="2284" y="2821"/>
                  <a:pt x="2288" y="2819"/>
                </a:cubicBezTo>
                <a:cubicBezTo>
                  <a:pt x="2292" y="2816"/>
                  <a:pt x="2295" y="2814"/>
                  <a:pt x="2294" y="2811"/>
                </a:cubicBezTo>
                <a:cubicBezTo>
                  <a:pt x="2294" y="2809"/>
                  <a:pt x="2292" y="2808"/>
                  <a:pt x="2291" y="2808"/>
                </a:cubicBezTo>
                <a:cubicBezTo>
                  <a:pt x="2289" y="2808"/>
                  <a:pt x="2288" y="2809"/>
                  <a:pt x="2288" y="2809"/>
                </a:cubicBezTo>
                <a:cubicBezTo>
                  <a:pt x="2216" y="2828"/>
                  <a:pt x="2062" y="2906"/>
                  <a:pt x="1983" y="2963"/>
                </a:cubicBezTo>
                <a:cubicBezTo>
                  <a:pt x="1968" y="2974"/>
                  <a:pt x="1945" y="2991"/>
                  <a:pt x="1930" y="3001"/>
                </a:cubicBezTo>
                <a:cubicBezTo>
                  <a:pt x="1922" y="3007"/>
                  <a:pt x="1913" y="3014"/>
                  <a:pt x="1906" y="3019"/>
                </a:cubicBezTo>
                <a:cubicBezTo>
                  <a:pt x="1910" y="3013"/>
                  <a:pt x="1915" y="3006"/>
                  <a:pt x="1917" y="3004"/>
                </a:cubicBezTo>
                <a:cubicBezTo>
                  <a:pt x="1918" y="3002"/>
                  <a:pt x="1926" y="2991"/>
                  <a:pt x="1931" y="2984"/>
                </a:cubicBezTo>
                <a:cubicBezTo>
                  <a:pt x="1953" y="2954"/>
                  <a:pt x="2006" y="2893"/>
                  <a:pt x="2039" y="2861"/>
                </a:cubicBezTo>
                <a:cubicBezTo>
                  <a:pt x="2050" y="2850"/>
                  <a:pt x="2077" y="2828"/>
                  <a:pt x="2080" y="2827"/>
                </a:cubicBezTo>
                <a:moveTo>
                  <a:pt x="1709" y="2894"/>
                </a:moveTo>
                <a:cubicBezTo>
                  <a:pt x="1711" y="2886"/>
                  <a:pt x="1720" y="2864"/>
                  <a:pt x="1727" y="2857"/>
                </a:cubicBezTo>
                <a:cubicBezTo>
                  <a:pt x="1732" y="2850"/>
                  <a:pt x="1737" y="2848"/>
                  <a:pt x="1739" y="2848"/>
                </a:cubicBezTo>
                <a:cubicBezTo>
                  <a:pt x="1740" y="2848"/>
                  <a:pt x="1740" y="2848"/>
                  <a:pt x="1740" y="2848"/>
                </a:cubicBezTo>
                <a:cubicBezTo>
                  <a:pt x="1742" y="2849"/>
                  <a:pt x="1743" y="2851"/>
                  <a:pt x="1743" y="2853"/>
                </a:cubicBezTo>
                <a:lnTo>
                  <a:pt x="1743" y="2853"/>
                </a:lnTo>
                <a:cubicBezTo>
                  <a:pt x="1744" y="2856"/>
                  <a:pt x="1743" y="2862"/>
                  <a:pt x="1741" y="2865"/>
                </a:cubicBezTo>
                <a:cubicBezTo>
                  <a:pt x="1739" y="2871"/>
                  <a:pt x="1718" y="2889"/>
                  <a:pt x="1709" y="2894"/>
                </a:cubicBezTo>
                <a:moveTo>
                  <a:pt x="2161" y="1552"/>
                </a:moveTo>
                <a:lnTo>
                  <a:pt x="2161" y="1552"/>
                </a:lnTo>
                <a:cubicBezTo>
                  <a:pt x="2132" y="1575"/>
                  <a:pt x="2110" y="1614"/>
                  <a:pt x="2099" y="1664"/>
                </a:cubicBezTo>
                <a:cubicBezTo>
                  <a:pt x="2092" y="1694"/>
                  <a:pt x="2086" y="1715"/>
                  <a:pt x="2083" y="1724"/>
                </a:cubicBezTo>
                <a:cubicBezTo>
                  <a:pt x="2076" y="1744"/>
                  <a:pt x="2059" y="1803"/>
                  <a:pt x="2057" y="1816"/>
                </a:cubicBezTo>
                <a:cubicBezTo>
                  <a:pt x="2056" y="1819"/>
                  <a:pt x="2055" y="1830"/>
                  <a:pt x="2053" y="1840"/>
                </a:cubicBezTo>
                <a:cubicBezTo>
                  <a:pt x="2051" y="1850"/>
                  <a:pt x="2049" y="1863"/>
                  <a:pt x="2049" y="1869"/>
                </a:cubicBezTo>
                <a:cubicBezTo>
                  <a:pt x="2047" y="1884"/>
                  <a:pt x="2043" y="1906"/>
                  <a:pt x="2040" y="1915"/>
                </a:cubicBezTo>
                <a:cubicBezTo>
                  <a:pt x="2039" y="1919"/>
                  <a:pt x="2022" y="1951"/>
                  <a:pt x="1999" y="1990"/>
                </a:cubicBezTo>
                <a:cubicBezTo>
                  <a:pt x="1978" y="2027"/>
                  <a:pt x="1954" y="2069"/>
                  <a:pt x="1946" y="2084"/>
                </a:cubicBezTo>
                <a:cubicBezTo>
                  <a:pt x="1933" y="2106"/>
                  <a:pt x="1921" y="2125"/>
                  <a:pt x="1898" y="2160"/>
                </a:cubicBezTo>
                <a:cubicBezTo>
                  <a:pt x="1896" y="2164"/>
                  <a:pt x="1891" y="2171"/>
                  <a:pt x="1888" y="2174"/>
                </a:cubicBezTo>
                <a:cubicBezTo>
                  <a:pt x="1885" y="2178"/>
                  <a:pt x="1879" y="2186"/>
                  <a:pt x="1875" y="2191"/>
                </a:cubicBezTo>
                <a:cubicBezTo>
                  <a:pt x="1865" y="2204"/>
                  <a:pt x="1829" y="2239"/>
                  <a:pt x="1824" y="2242"/>
                </a:cubicBezTo>
                <a:cubicBezTo>
                  <a:pt x="1821" y="2242"/>
                  <a:pt x="1818" y="2245"/>
                  <a:pt x="1818" y="2247"/>
                </a:cubicBezTo>
                <a:cubicBezTo>
                  <a:pt x="1817" y="2248"/>
                  <a:pt x="1816" y="2249"/>
                  <a:pt x="1813" y="2251"/>
                </a:cubicBezTo>
                <a:cubicBezTo>
                  <a:pt x="1809" y="2253"/>
                  <a:pt x="1800" y="2259"/>
                  <a:pt x="1792" y="2265"/>
                </a:cubicBezTo>
                <a:lnTo>
                  <a:pt x="1752" y="2292"/>
                </a:lnTo>
                <a:cubicBezTo>
                  <a:pt x="1726" y="2310"/>
                  <a:pt x="1705" y="2325"/>
                  <a:pt x="1696" y="2332"/>
                </a:cubicBezTo>
                <a:cubicBezTo>
                  <a:pt x="1703" y="2321"/>
                  <a:pt x="1716" y="2300"/>
                  <a:pt x="1735" y="2273"/>
                </a:cubicBezTo>
                <a:cubicBezTo>
                  <a:pt x="1756" y="2240"/>
                  <a:pt x="1798" y="2159"/>
                  <a:pt x="1811" y="2126"/>
                </a:cubicBezTo>
                <a:cubicBezTo>
                  <a:pt x="1827" y="2085"/>
                  <a:pt x="1839" y="2048"/>
                  <a:pt x="1848" y="2006"/>
                </a:cubicBezTo>
                <a:cubicBezTo>
                  <a:pt x="1856" y="1966"/>
                  <a:pt x="1866" y="1941"/>
                  <a:pt x="1892" y="1896"/>
                </a:cubicBezTo>
                <a:cubicBezTo>
                  <a:pt x="1900" y="1882"/>
                  <a:pt x="1912" y="1858"/>
                  <a:pt x="1919" y="1842"/>
                </a:cubicBezTo>
                <a:cubicBezTo>
                  <a:pt x="1931" y="1813"/>
                  <a:pt x="1964" y="1746"/>
                  <a:pt x="1979" y="1718"/>
                </a:cubicBezTo>
                <a:cubicBezTo>
                  <a:pt x="1984" y="1709"/>
                  <a:pt x="1987" y="1704"/>
                  <a:pt x="1988" y="1701"/>
                </a:cubicBezTo>
                <a:cubicBezTo>
                  <a:pt x="1991" y="1696"/>
                  <a:pt x="1993" y="1693"/>
                  <a:pt x="1990" y="1691"/>
                </a:cubicBezTo>
                <a:cubicBezTo>
                  <a:pt x="1989" y="1690"/>
                  <a:pt x="1988" y="1690"/>
                  <a:pt x="1988" y="1690"/>
                </a:cubicBezTo>
                <a:cubicBezTo>
                  <a:pt x="1986" y="1690"/>
                  <a:pt x="1984" y="1692"/>
                  <a:pt x="1983" y="1694"/>
                </a:cubicBezTo>
                <a:cubicBezTo>
                  <a:pt x="1957" y="1724"/>
                  <a:pt x="1934" y="1761"/>
                  <a:pt x="1910" y="1813"/>
                </a:cubicBezTo>
                <a:cubicBezTo>
                  <a:pt x="1898" y="1838"/>
                  <a:pt x="1883" y="1867"/>
                  <a:pt x="1876" y="1878"/>
                </a:cubicBezTo>
                <a:cubicBezTo>
                  <a:pt x="1848" y="1924"/>
                  <a:pt x="1834" y="1960"/>
                  <a:pt x="1824" y="2005"/>
                </a:cubicBezTo>
                <a:cubicBezTo>
                  <a:pt x="1812" y="2063"/>
                  <a:pt x="1793" y="2117"/>
                  <a:pt x="1765" y="2171"/>
                </a:cubicBezTo>
                <a:cubicBezTo>
                  <a:pt x="1757" y="2186"/>
                  <a:pt x="1749" y="2202"/>
                  <a:pt x="1748" y="2207"/>
                </a:cubicBezTo>
                <a:cubicBezTo>
                  <a:pt x="1746" y="2211"/>
                  <a:pt x="1724" y="2246"/>
                  <a:pt x="1705" y="2277"/>
                </a:cubicBezTo>
                <a:cubicBezTo>
                  <a:pt x="1734" y="2221"/>
                  <a:pt x="1744" y="2182"/>
                  <a:pt x="1744" y="2128"/>
                </a:cubicBezTo>
                <a:cubicBezTo>
                  <a:pt x="1744" y="2066"/>
                  <a:pt x="1750" y="2025"/>
                  <a:pt x="1766" y="1972"/>
                </a:cubicBezTo>
                <a:cubicBezTo>
                  <a:pt x="1769" y="1959"/>
                  <a:pt x="1774" y="1944"/>
                  <a:pt x="1774" y="1942"/>
                </a:cubicBezTo>
                <a:cubicBezTo>
                  <a:pt x="1774" y="1941"/>
                  <a:pt x="1776" y="1938"/>
                  <a:pt x="1777" y="1934"/>
                </a:cubicBezTo>
                <a:cubicBezTo>
                  <a:pt x="1779" y="1930"/>
                  <a:pt x="1784" y="1914"/>
                  <a:pt x="1787" y="1901"/>
                </a:cubicBezTo>
                <a:cubicBezTo>
                  <a:pt x="1797" y="1861"/>
                  <a:pt x="1801" y="1847"/>
                  <a:pt x="1823" y="1791"/>
                </a:cubicBezTo>
                <a:cubicBezTo>
                  <a:pt x="1844" y="1736"/>
                  <a:pt x="1898" y="1672"/>
                  <a:pt x="1954" y="1636"/>
                </a:cubicBezTo>
                <a:cubicBezTo>
                  <a:pt x="1969" y="1626"/>
                  <a:pt x="1991" y="1611"/>
                  <a:pt x="2004" y="1602"/>
                </a:cubicBezTo>
                <a:cubicBezTo>
                  <a:pt x="2039" y="1578"/>
                  <a:pt x="2058" y="1567"/>
                  <a:pt x="2073" y="1562"/>
                </a:cubicBezTo>
                <a:cubicBezTo>
                  <a:pt x="2089" y="1558"/>
                  <a:pt x="2128" y="1551"/>
                  <a:pt x="2157" y="1549"/>
                </a:cubicBezTo>
                <a:lnTo>
                  <a:pt x="2165" y="1548"/>
                </a:lnTo>
                <a:lnTo>
                  <a:pt x="2161" y="1552"/>
                </a:lnTo>
                <a:moveTo>
                  <a:pt x="2239" y="1562"/>
                </a:moveTo>
                <a:cubicBezTo>
                  <a:pt x="2248" y="1571"/>
                  <a:pt x="2258" y="1599"/>
                  <a:pt x="2259" y="1619"/>
                </a:cubicBezTo>
                <a:cubicBezTo>
                  <a:pt x="2260" y="1623"/>
                  <a:pt x="2260" y="1626"/>
                  <a:pt x="2260" y="1628"/>
                </a:cubicBezTo>
                <a:cubicBezTo>
                  <a:pt x="2247" y="1614"/>
                  <a:pt x="2223" y="1598"/>
                  <a:pt x="2199" y="1591"/>
                </a:cubicBezTo>
                <a:cubicBezTo>
                  <a:pt x="2191" y="1589"/>
                  <a:pt x="2181" y="1588"/>
                  <a:pt x="2172" y="1588"/>
                </a:cubicBezTo>
                <a:cubicBezTo>
                  <a:pt x="2166" y="1588"/>
                  <a:pt x="2159" y="1588"/>
                  <a:pt x="2155" y="1590"/>
                </a:cubicBezTo>
                <a:cubicBezTo>
                  <a:pt x="2164" y="1580"/>
                  <a:pt x="2185" y="1562"/>
                  <a:pt x="2196" y="1557"/>
                </a:cubicBezTo>
                <a:cubicBezTo>
                  <a:pt x="2213" y="1550"/>
                  <a:pt x="2214" y="1550"/>
                  <a:pt x="2225" y="1554"/>
                </a:cubicBezTo>
                <a:lnTo>
                  <a:pt x="2225" y="1554"/>
                </a:lnTo>
                <a:cubicBezTo>
                  <a:pt x="2230" y="1556"/>
                  <a:pt x="2237" y="1560"/>
                  <a:pt x="2239" y="1562"/>
                </a:cubicBezTo>
                <a:moveTo>
                  <a:pt x="1463" y="1806"/>
                </a:moveTo>
                <a:cubicBezTo>
                  <a:pt x="1464" y="1776"/>
                  <a:pt x="1464" y="1772"/>
                  <a:pt x="1468" y="1748"/>
                </a:cubicBezTo>
                <a:cubicBezTo>
                  <a:pt x="1469" y="1739"/>
                  <a:pt x="1470" y="1727"/>
                  <a:pt x="1471" y="1721"/>
                </a:cubicBezTo>
                <a:cubicBezTo>
                  <a:pt x="1471" y="1714"/>
                  <a:pt x="1472" y="1709"/>
                  <a:pt x="1472" y="1708"/>
                </a:cubicBezTo>
                <a:cubicBezTo>
                  <a:pt x="1474" y="1706"/>
                  <a:pt x="1475" y="1682"/>
                  <a:pt x="1475" y="1672"/>
                </a:cubicBezTo>
                <a:cubicBezTo>
                  <a:pt x="1476" y="1654"/>
                  <a:pt x="1477" y="1633"/>
                  <a:pt x="1479" y="1625"/>
                </a:cubicBezTo>
                <a:cubicBezTo>
                  <a:pt x="1496" y="1542"/>
                  <a:pt x="1497" y="1535"/>
                  <a:pt x="1497" y="1461"/>
                </a:cubicBezTo>
                <a:cubicBezTo>
                  <a:pt x="1497" y="1443"/>
                  <a:pt x="1497" y="1421"/>
                  <a:pt x="1497" y="1412"/>
                </a:cubicBezTo>
                <a:cubicBezTo>
                  <a:pt x="1497" y="1402"/>
                  <a:pt x="1495" y="1360"/>
                  <a:pt x="1493" y="1318"/>
                </a:cubicBezTo>
                <a:cubicBezTo>
                  <a:pt x="1491" y="1277"/>
                  <a:pt x="1490" y="1234"/>
                  <a:pt x="1490" y="1224"/>
                </a:cubicBezTo>
                <a:cubicBezTo>
                  <a:pt x="1491" y="1215"/>
                  <a:pt x="1493" y="1194"/>
                  <a:pt x="1495" y="1178"/>
                </a:cubicBezTo>
                <a:cubicBezTo>
                  <a:pt x="1496" y="1162"/>
                  <a:pt x="1498" y="1135"/>
                  <a:pt x="1499" y="1118"/>
                </a:cubicBezTo>
                <a:cubicBezTo>
                  <a:pt x="1499" y="1100"/>
                  <a:pt x="1501" y="1084"/>
                  <a:pt x="1502" y="1081"/>
                </a:cubicBezTo>
                <a:cubicBezTo>
                  <a:pt x="1503" y="1079"/>
                  <a:pt x="1505" y="1073"/>
                  <a:pt x="1504" y="1069"/>
                </a:cubicBezTo>
                <a:cubicBezTo>
                  <a:pt x="1504" y="1065"/>
                  <a:pt x="1510" y="1033"/>
                  <a:pt x="1522" y="981"/>
                </a:cubicBezTo>
                <a:cubicBezTo>
                  <a:pt x="1525" y="966"/>
                  <a:pt x="1529" y="946"/>
                  <a:pt x="1531" y="937"/>
                </a:cubicBezTo>
                <a:cubicBezTo>
                  <a:pt x="1533" y="928"/>
                  <a:pt x="1538" y="908"/>
                  <a:pt x="1542" y="893"/>
                </a:cubicBezTo>
                <a:cubicBezTo>
                  <a:pt x="1550" y="864"/>
                  <a:pt x="1548" y="862"/>
                  <a:pt x="1547" y="861"/>
                </a:cubicBezTo>
                <a:cubicBezTo>
                  <a:pt x="1546" y="860"/>
                  <a:pt x="1544" y="860"/>
                  <a:pt x="1543" y="860"/>
                </a:cubicBezTo>
                <a:cubicBezTo>
                  <a:pt x="1541" y="861"/>
                  <a:pt x="1538" y="862"/>
                  <a:pt x="1520" y="916"/>
                </a:cubicBezTo>
                <a:cubicBezTo>
                  <a:pt x="1511" y="940"/>
                  <a:pt x="1501" y="972"/>
                  <a:pt x="1500" y="982"/>
                </a:cubicBezTo>
                <a:cubicBezTo>
                  <a:pt x="1499" y="988"/>
                  <a:pt x="1498" y="991"/>
                  <a:pt x="1497" y="992"/>
                </a:cubicBezTo>
                <a:cubicBezTo>
                  <a:pt x="1496" y="993"/>
                  <a:pt x="1495" y="997"/>
                  <a:pt x="1488" y="1030"/>
                </a:cubicBezTo>
                <a:cubicBezTo>
                  <a:pt x="1484" y="1047"/>
                  <a:pt x="1480" y="1069"/>
                  <a:pt x="1479" y="1078"/>
                </a:cubicBezTo>
                <a:cubicBezTo>
                  <a:pt x="1479" y="1083"/>
                  <a:pt x="1478" y="1094"/>
                  <a:pt x="1477" y="1101"/>
                </a:cubicBezTo>
                <a:cubicBezTo>
                  <a:pt x="1476" y="1118"/>
                  <a:pt x="1470" y="1200"/>
                  <a:pt x="1468" y="1222"/>
                </a:cubicBezTo>
                <a:cubicBezTo>
                  <a:pt x="1467" y="1232"/>
                  <a:pt x="1469" y="1276"/>
                  <a:pt x="1471" y="1319"/>
                </a:cubicBezTo>
                <a:cubicBezTo>
                  <a:pt x="1474" y="1365"/>
                  <a:pt x="1475" y="1399"/>
                  <a:pt x="1475" y="1402"/>
                </a:cubicBezTo>
                <a:cubicBezTo>
                  <a:pt x="1474" y="1406"/>
                  <a:pt x="1474" y="1427"/>
                  <a:pt x="1474" y="1446"/>
                </a:cubicBezTo>
                <a:cubicBezTo>
                  <a:pt x="1475" y="1532"/>
                  <a:pt x="1472" y="1569"/>
                  <a:pt x="1461" y="1600"/>
                </a:cubicBezTo>
                <a:cubicBezTo>
                  <a:pt x="1457" y="1613"/>
                  <a:pt x="1452" y="1647"/>
                  <a:pt x="1453" y="1661"/>
                </a:cubicBezTo>
                <a:cubicBezTo>
                  <a:pt x="1453" y="1669"/>
                  <a:pt x="1452" y="1687"/>
                  <a:pt x="1451" y="1700"/>
                </a:cubicBezTo>
                <a:lnTo>
                  <a:pt x="1449" y="1710"/>
                </a:lnTo>
                <a:cubicBezTo>
                  <a:pt x="1442" y="1776"/>
                  <a:pt x="1439" y="1832"/>
                  <a:pt x="1442" y="1878"/>
                </a:cubicBezTo>
                <a:lnTo>
                  <a:pt x="1442" y="1885"/>
                </a:lnTo>
                <a:cubicBezTo>
                  <a:pt x="1443" y="1892"/>
                  <a:pt x="1443" y="1899"/>
                  <a:pt x="1443" y="1905"/>
                </a:cubicBezTo>
                <a:cubicBezTo>
                  <a:pt x="1441" y="1892"/>
                  <a:pt x="1438" y="1877"/>
                  <a:pt x="1437" y="1864"/>
                </a:cubicBezTo>
                <a:cubicBezTo>
                  <a:pt x="1432" y="1832"/>
                  <a:pt x="1424" y="1702"/>
                  <a:pt x="1424" y="1663"/>
                </a:cubicBezTo>
                <a:cubicBezTo>
                  <a:pt x="1425" y="1570"/>
                  <a:pt x="1425" y="1566"/>
                  <a:pt x="1419" y="1550"/>
                </a:cubicBezTo>
                <a:cubicBezTo>
                  <a:pt x="1416" y="1541"/>
                  <a:pt x="1408" y="1519"/>
                  <a:pt x="1402" y="1502"/>
                </a:cubicBezTo>
                <a:cubicBezTo>
                  <a:pt x="1396" y="1484"/>
                  <a:pt x="1387" y="1460"/>
                  <a:pt x="1383" y="1449"/>
                </a:cubicBezTo>
                <a:cubicBezTo>
                  <a:pt x="1379" y="1437"/>
                  <a:pt x="1375" y="1427"/>
                  <a:pt x="1375" y="1426"/>
                </a:cubicBezTo>
                <a:cubicBezTo>
                  <a:pt x="1374" y="1423"/>
                  <a:pt x="1366" y="1404"/>
                  <a:pt x="1361" y="1392"/>
                </a:cubicBezTo>
                <a:cubicBezTo>
                  <a:pt x="1335" y="1326"/>
                  <a:pt x="1333" y="1317"/>
                  <a:pt x="1323" y="1266"/>
                </a:cubicBezTo>
                <a:cubicBezTo>
                  <a:pt x="1318" y="1236"/>
                  <a:pt x="1311" y="1127"/>
                  <a:pt x="1313" y="1087"/>
                </a:cubicBezTo>
                <a:cubicBezTo>
                  <a:pt x="1315" y="1014"/>
                  <a:pt x="1340" y="937"/>
                  <a:pt x="1403" y="813"/>
                </a:cubicBezTo>
                <a:cubicBezTo>
                  <a:pt x="1462" y="698"/>
                  <a:pt x="1481" y="662"/>
                  <a:pt x="1512" y="608"/>
                </a:cubicBezTo>
                <a:cubicBezTo>
                  <a:pt x="1563" y="522"/>
                  <a:pt x="1572" y="504"/>
                  <a:pt x="1608" y="422"/>
                </a:cubicBezTo>
                <a:cubicBezTo>
                  <a:pt x="1642" y="345"/>
                  <a:pt x="1659" y="302"/>
                  <a:pt x="1667" y="275"/>
                </a:cubicBezTo>
                <a:cubicBezTo>
                  <a:pt x="1681" y="226"/>
                  <a:pt x="1702" y="119"/>
                  <a:pt x="1706" y="80"/>
                </a:cubicBezTo>
                <a:cubicBezTo>
                  <a:pt x="1706" y="76"/>
                  <a:pt x="1706" y="73"/>
                  <a:pt x="1707" y="70"/>
                </a:cubicBezTo>
                <a:cubicBezTo>
                  <a:pt x="1708" y="75"/>
                  <a:pt x="1709" y="82"/>
                  <a:pt x="1709" y="90"/>
                </a:cubicBezTo>
                <a:cubicBezTo>
                  <a:pt x="1712" y="108"/>
                  <a:pt x="1715" y="133"/>
                  <a:pt x="1718" y="146"/>
                </a:cubicBezTo>
                <a:cubicBezTo>
                  <a:pt x="1720" y="158"/>
                  <a:pt x="1723" y="175"/>
                  <a:pt x="1724" y="183"/>
                </a:cubicBezTo>
                <a:cubicBezTo>
                  <a:pt x="1726" y="191"/>
                  <a:pt x="1731" y="220"/>
                  <a:pt x="1736" y="245"/>
                </a:cubicBezTo>
                <a:cubicBezTo>
                  <a:pt x="1760" y="376"/>
                  <a:pt x="1771" y="495"/>
                  <a:pt x="1767" y="563"/>
                </a:cubicBezTo>
                <a:cubicBezTo>
                  <a:pt x="1764" y="621"/>
                  <a:pt x="1751" y="686"/>
                  <a:pt x="1730" y="753"/>
                </a:cubicBezTo>
                <a:cubicBezTo>
                  <a:pt x="1716" y="796"/>
                  <a:pt x="1685" y="915"/>
                  <a:pt x="1677" y="952"/>
                </a:cubicBezTo>
                <a:cubicBezTo>
                  <a:pt x="1663" y="1019"/>
                  <a:pt x="1661" y="1048"/>
                  <a:pt x="1667" y="1158"/>
                </a:cubicBezTo>
                <a:cubicBezTo>
                  <a:pt x="1670" y="1217"/>
                  <a:pt x="1671" y="1262"/>
                  <a:pt x="1671" y="1265"/>
                </a:cubicBezTo>
                <a:cubicBezTo>
                  <a:pt x="1670" y="1270"/>
                  <a:pt x="1669" y="1284"/>
                  <a:pt x="1669" y="1297"/>
                </a:cubicBezTo>
                <a:cubicBezTo>
                  <a:pt x="1668" y="1349"/>
                  <a:pt x="1649" y="1443"/>
                  <a:pt x="1630" y="1484"/>
                </a:cubicBezTo>
                <a:cubicBezTo>
                  <a:pt x="1626" y="1494"/>
                  <a:pt x="1616" y="1512"/>
                  <a:pt x="1609" y="1524"/>
                </a:cubicBezTo>
                <a:cubicBezTo>
                  <a:pt x="1605" y="1533"/>
                  <a:pt x="1597" y="1547"/>
                  <a:pt x="1596" y="1549"/>
                </a:cubicBezTo>
                <a:cubicBezTo>
                  <a:pt x="1595" y="1551"/>
                  <a:pt x="1587" y="1565"/>
                  <a:pt x="1577" y="1583"/>
                </a:cubicBezTo>
                <a:cubicBezTo>
                  <a:pt x="1551" y="1628"/>
                  <a:pt x="1539" y="1656"/>
                  <a:pt x="1523" y="1704"/>
                </a:cubicBezTo>
                <a:cubicBezTo>
                  <a:pt x="1507" y="1754"/>
                  <a:pt x="1504" y="1771"/>
                  <a:pt x="1499" y="1820"/>
                </a:cubicBezTo>
                <a:cubicBezTo>
                  <a:pt x="1496" y="1853"/>
                  <a:pt x="1494" y="1859"/>
                  <a:pt x="1478" y="1895"/>
                </a:cubicBezTo>
                <a:lnTo>
                  <a:pt x="1466" y="1922"/>
                </a:lnTo>
                <a:lnTo>
                  <a:pt x="1466" y="1911"/>
                </a:lnTo>
                <a:cubicBezTo>
                  <a:pt x="1462" y="1864"/>
                  <a:pt x="1461" y="1835"/>
                  <a:pt x="1463" y="1806"/>
                </a:cubicBezTo>
                <a:moveTo>
                  <a:pt x="374" y="2704"/>
                </a:moveTo>
                <a:cubicBezTo>
                  <a:pt x="374" y="2708"/>
                  <a:pt x="373" y="2721"/>
                  <a:pt x="370" y="2734"/>
                </a:cubicBezTo>
                <a:cubicBezTo>
                  <a:pt x="368" y="2746"/>
                  <a:pt x="365" y="2768"/>
                  <a:pt x="364" y="2783"/>
                </a:cubicBezTo>
                <a:cubicBezTo>
                  <a:pt x="362" y="2817"/>
                  <a:pt x="361" y="2825"/>
                  <a:pt x="359" y="2834"/>
                </a:cubicBezTo>
                <a:cubicBezTo>
                  <a:pt x="357" y="2838"/>
                  <a:pt x="354" y="2852"/>
                  <a:pt x="351" y="2864"/>
                </a:cubicBezTo>
                <a:cubicBezTo>
                  <a:pt x="348" y="2876"/>
                  <a:pt x="344" y="2893"/>
                  <a:pt x="343" y="2899"/>
                </a:cubicBezTo>
                <a:cubicBezTo>
                  <a:pt x="339" y="2912"/>
                  <a:pt x="331" y="2946"/>
                  <a:pt x="330" y="2951"/>
                </a:cubicBezTo>
                <a:cubicBezTo>
                  <a:pt x="322" y="3000"/>
                  <a:pt x="306" y="3073"/>
                  <a:pt x="296" y="3111"/>
                </a:cubicBezTo>
                <a:cubicBezTo>
                  <a:pt x="289" y="3135"/>
                  <a:pt x="282" y="3164"/>
                  <a:pt x="281" y="3169"/>
                </a:cubicBezTo>
                <a:cubicBezTo>
                  <a:pt x="281" y="3174"/>
                  <a:pt x="280" y="3178"/>
                  <a:pt x="280" y="3179"/>
                </a:cubicBezTo>
                <a:cubicBezTo>
                  <a:pt x="278" y="3182"/>
                  <a:pt x="276" y="3204"/>
                  <a:pt x="276" y="3206"/>
                </a:cubicBezTo>
                <a:cubicBezTo>
                  <a:pt x="275" y="3219"/>
                  <a:pt x="274" y="3234"/>
                  <a:pt x="273" y="3238"/>
                </a:cubicBezTo>
                <a:cubicBezTo>
                  <a:pt x="269" y="3284"/>
                  <a:pt x="269" y="3308"/>
                  <a:pt x="272" y="3364"/>
                </a:cubicBezTo>
                <a:cubicBezTo>
                  <a:pt x="275" y="3426"/>
                  <a:pt x="277" y="3442"/>
                  <a:pt x="289" y="3521"/>
                </a:cubicBezTo>
                <a:cubicBezTo>
                  <a:pt x="294" y="3552"/>
                  <a:pt x="305" y="3603"/>
                  <a:pt x="312" y="3626"/>
                </a:cubicBezTo>
                <a:cubicBezTo>
                  <a:pt x="320" y="3653"/>
                  <a:pt x="326" y="3688"/>
                  <a:pt x="328" y="3714"/>
                </a:cubicBezTo>
                <a:cubicBezTo>
                  <a:pt x="329" y="3722"/>
                  <a:pt x="329" y="3729"/>
                  <a:pt x="330" y="3734"/>
                </a:cubicBezTo>
                <a:cubicBezTo>
                  <a:pt x="310" y="3705"/>
                  <a:pt x="246" y="3595"/>
                  <a:pt x="232" y="3564"/>
                </a:cubicBezTo>
                <a:cubicBezTo>
                  <a:pt x="218" y="3531"/>
                  <a:pt x="188" y="3451"/>
                  <a:pt x="175" y="3408"/>
                </a:cubicBezTo>
                <a:lnTo>
                  <a:pt x="164" y="3375"/>
                </a:lnTo>
                <a:lnTo>
                  <a:pt x="159" y="3263"/>
                </a:lnTo>
                <a:cubicBezTo>
                  <a:pt x="156" y="3198"/>
                  <a:pt x="154" y="3150"/>
                  <a:pt x="154" y="3147"/>
                </a:cubicBezTo>
                <a:cubicBezTo>
                  <a:pt x="155" y="3142"/>
                  <a:pt x="154" y="3140"/>
                  <a:pt x="152" y="3139"/>
                </a:cubicBezTo>
                <a:cubicBezTo>
                  <a:pt x="153" y="3139"/>
                  <a:pt x="154" y="3138"/>
                  <a:pt x="154" y="3137"/>
                </a:cubicBezTo>
                <a:cubicBezTo>
                  <a:pt x="155" y="3134"/>
                  <a:pt x="155" y="3129"/>
                  <a:pt x="154" y="3127"/>
                </a:cubicBezTo>
                <a:cubicBezTo>
                  <a:pt x="152" y="3123"/>
                  <a:pt x="150" y="3124"/>
                  <a:pt x="149" y="3124"/>
                </a:cubicBezTo>
                <a:cubicBezTo>
                  <a:pt x="145" y="3125"/>
                  <a:pt x="146" y="3129"/>
                  <a:pt x="146" y="3132"/>
                </a:cubicBezTo>
                <a:cubicBezTo>
                  <a:pt x="146" y="3134"/>
                  <a:pt x="146" y="3138"/>
                  <a:pt x="148" y="3139"/>
                </a:cubicBezTo>
                <a:lnTo>
                  <a:pt x="148" y="3140"/>
                </a:lnTo>
                <a:cubicBezTo>
                  <a:pt x="146" y="3141"/>
                  <a:pt x="142" y="3144"/>
                  <a:pt x="139" y="3219"/>
                </a:cubicBezTo>
                <a:cubicBezTo>
                  <a:pt x="138" y="3265"/>
                  <a:pt x="138" y="3312"/>
                  <a:pt x="140" y="3342"/>
                </a:cubicBezTo>
                <a:cubicBezTo>
                  <a:pt x="143" y="3385"/>
                  <a:pt x="144" y="3390"/>
                  <a:pt x="169" y="3461"/>
                </a:cubicBezTo>
                <a:cubicBezTo>
                  <a:pt x="181" y="3498"/>
                  <a:pt x="193" y="3528"/>
                  <a:pt x="205" y="3556"/>
                </a:cubicBezTo>
                <a:cubicBezTo>
                  <a:pt x="187" y="3520"/>
                  <a:pt x="167" y="3484"/>
                  <a:pt x="136" y="3434"/>
                </a:cubicBezTo>
                <a:cubicBezTo>
                  <a:pt x="80" y="3341"/>
                  <a:pt x="72" y="3305"/>
                  <a:pt x="85" y="3190"/>
                </a:cubicBezTo>
                <a:cubicBezTo>
                  <a:pt x="86" y="3186"/>
                  <a:pt x="87" y="3167"/>
                  <a:pt x="89" y="3147"/>
                </a:cubicBezTo>
                <a:cubicBezTo>
                  <a:pt x="92" y="3102"/>
                  <a:pt x="99" y="3053"/>
                  <a:pt x="103" y="3043"/>
                </a:cubicBezTo>
                <a:cubicBezTo>
                  <a:pt x="105" y="3039"/>
                  <a:pt x="107" y="3033"/>
                  <a:pt x="107" y="3030"/>
                </a:cubicBezTo>
                <a:cubicBezTo>
                  <a:pt x="107" y="3025"/>
                  <a:pt x="125" y="2980"/>
                  <a:pt x="138" y="2954"/>
                </a:cubicBezTo>
                <a:cubicBezTo>
                  <a:pt x="170" y="2891"/>
                  <a:pt x="197" y="2856"/>
                  <a:pt x="285" y="2764"/>
                </a:cubicBezTo>
                <a:cubicBezTo>
                  <a:pt x="315" y="2733"/>
                  <a:pt x="354" y="2691"/>
                  <a:pt x="372" y="2672"/>
                </a:cubicBezTo>
                <a:cubicBezTo>
                  <a:pt x="378" y="2665"/>
                  <a:pt x="383" y="2660"/>
                  <a:pt x="387" y="2656"/>
                </a:cubicBezTo>
                <a:cubicBezTo>
                  <a:pt x="382" y="2666"/>
                  <a:pt x="379" y="2678"/>
                  <a:pt x="379" y="2687"/>
                </a:cubicBezTo>
                <a:cubicBezTo>
                  <a:pt x="379" y="2689"/>
                  <a:pt x="378" y="2691"/>
                  <a:pt x="378" y="2691"/>
                </a:cubicBezTo>
                <a:cubicBezTo>
                  <a:pt x="375" y="2693"/>
                  <a:pt x="374" y="2700"/>
                  <a:pt x="374" y="2704"/>
                </a:cubicBezTo>
                <a:moveTo>
                  <a:pt x="384" y="2825"/>
                </a:moveTo>
                <a:cubicBezTo>
                  <a:pt x="385" y="2814"/>
                  <a:pt x="387" y="2796"/>
                  <a:pt x="387" y="2785"/>
                </a:cubicBezTo>
                <a:cubicBezTo>
                  <a:pt x="387" y="2775"/>
                  <a:pt x="390" y="2755"/>
                  <a:pt x="392" y="2741"/>
                </a:cubicBezTo>
                <a:cubicBezTo>
                  <a:pt x="395" y="2726"/>
                  <a:pt x="397" y="2711"/>
                  <a:pt x="398" y="2707"/>
                </a:cubicBezTo>
                <a:cubicBezTo>
                  <a:pt x="400" y="2692"/>
                  <a:pt x="403" y="2679"/>
                  <a:pt x="405" y="2676"/>
                </a:cubicBezTo>
                <a:cubicBezTo>
                  <a:pt x="407" y="2675"/>
                  <a:pt x="409" y="2672"/>
                  <a:pt x="409" y="2669"/>
                </a:cubicBezTo>
                <a:cubicBezTo>
                  <a:pt x="409" y="2667"/>
                  <a:pt x="411" y="2662"/>
                  <a:pt x="415" y="2656"/>
                </a:cubicBezTo>
                <a:cubicBezTo>
                  <a:pt x="419" y="2650"/>
                  <a:pt x="428" y="2635"/>
                  <a:pt x="435" y="2622"/>
                </a:cubicBezTo>
                <a:cubicBezTo>
                  <a:pt x="442" y="2608"/>
                  <a:pt x="449" y="2598"/>
                  <a:pt x="450" y="2596"/>
                </a:cubicBezTo>
                <a:cubicBezTo>
                  <a:pt x="456" y="2590"/>
                  <a:pt x="481" y="2555"/>
                  <a:pt x="489" y="2542"/>
                </a:cubicBezTo>
                <a:cubicBezTo>
                  <a:pt x="505" y="2515"/>
                  <a:pt x="553" y="2477"/>
                  <a:pt x="594" y="2460"/>
                </a:cubicBezTo>
                <a:cubicBezTo>
                  <a:pt x="658" y="2433"/>
                  <a:pt x="774" y="2419"/>
                  <a:pt x="859" y="2429"/>
                </a:cubicBezTo>
                <a:cubicBezTo>
                  <a:pt x="896" y="2433"/>
                  <a:pt x="939" y="2443"/>
                  <a:pt x="985" y="2457"/>
                </a:cubicBezTo>
                <a:cubicBezTo>
                  <a:pt x="1005" y="2464"/>
                  <a:pt x="1030" y="2473"/>
                  <a:pt x="1051" y="2482"/>
                </a:cubicBezTo>
                <a:cubicBezTo>
                  <a:pt x="988" y="2463"/>
                  <a:pt x="933" y="2458"/>
                  <a:pt x="853" y="2462"/>
                </a:cubicBezTo>
                <a:cubicBezTo>
                  <a:pt x="794" y="2465"/>
                  <a:pt x="776" y="2468"/>
                  <a:pt x="731" y="2483"/>
                </a:cubicBezTo>
                <a:cubicBezTo>
                  <a:pt x="697" y="2494"/>
                  <a:pt x="682" y="2501"/>
                  <a:pt x="636" y="2528"/>
                </a:cubicBezTo>
                <a:cubicBezTo>
                  <a:pt x="626" y="2533"/>
                  <a:pt x="618" y="2538"/>
                  <a:pt x="612" y="2542"/>
                </a:cubicBezTo>
                <a:cubicBezTo>
                  <a:pt x="605" y="2546"/>
                  <a:pt x="602" y="2549"/>
                  <a:pt x="603" y="2552"/>
                </a:cubicBezTo>
                <a:cubicBezTo>
                  <a:pt x="605" y="2556"/>
                  <a:pt x="607" y="2555"/>
                  <a:pt x="628" y="2545"/>
                </a:cubicBezTo>
                <a:cubicBezTo>
                  <a:pt x="654" y="2531"/>
                  <a:pt x="723" y="2503"/>
                  <a:pt x="756" y="2494"/>
                </a:cubicBezTo>
                <a:cubicBezTo>
                  <a:pt x="798" y="2482"/>
                  <a:pt x="914" y="2479"/>
                  <a:pt x="970" y="2488"/>
                </a:cubicBezTo>
                <a:cubicBezTo>
                  <a:pt x="1007" y="2494"/>
                  <a:pt x="1007" y="2494"/>
                  <a:pt x="1014" y="2496"/>
                </a:cubicBezTo>
                <a:cubicBezTo>
                  <a:pt x="1016" y="2497"/>
                  <a:pt x="1030" y="2501"/>
                  <a:pt x="1043" y="2504"/>
                </a:cubicBezTo>
                <a:cubicBezTo>
                  <a:pt x="1083" y="2515"/>
                  <a:pt x="1132" y="2532"/>
                  <a:pt x="1155" y="2541"/>
                </a:cubicBezTo>
                <a:cubicBezTo>
                  <a:pt x="1151" y="2541"/>
                  <a:pt x="1146" y="2540"/>
                  <a:pt x="1140" y="2540"/>
                </a:cubicBezTo>
                <a:cubicBezTo>
                  <a:pt x="1099" y="2536"/>
                  <a:pt x="1067" y="2536"/>
                  <a:pt x="1045" y="2541"/>
                </a:cubicBezTo>
                <a:cubicBezTo>
                  <a:pt x="1009" y="2548"/>
                  <a:pt x="1001" y="2550"/>
                  <a:pt x="996" y="2552"/>
                </a:cubicBezTo>
                <a:cubicBezTo>
                  <a:pt x="993" y="2553"/>
                  <a:pt x="987" y="2555"/>
                  <a:pt x="983" y="2555"/>
                </a:cubicBezTo>
                <a:cubicBezTo>
                  <a:pt x="973" y="2557"/>
                  <a:pt x="936" y="2570"/>
                  <a:pt x="912" y="2579"/>
                </a:cubicBezTo>
                <a:cubicBezTo>
                  <a:pt x="894" y="2586"/>
                  <a:pt x="887" y="2586"/>
                  <a:pt x="840" y="2583"/>
                </a:cubicBezTo>
                <a:cubicBezTo>
                  <a:pt x="805" y="2581"/>
                  <a:pt x="752" y="2588"/>
                  <a:pt x="692" y="2603"/>
                </a:cubicBezTo>
                <a:cubicBezTo>
                  <a:pt x="602" y="2625"/>
                  <a:pt x="502" y="2682"/>
                  <a:pt x="449" y="2743"/>
                </a:cubicBezTo>
                <a:cubicBezTo>
                  <a:pt x="418" y="2778"/>
                  <a:pt x="395" y="2810"/>
                  <a:pt x="385" y="2829"/>
                </a:cubicBezTo>
                <a:cubicBezTo>
                  <a:pt x="384" y="2830"/>
                  <a:pt x="383" y="2831"/>
                  <a:pt x="383" y="2833"/>
                </a:cubicBezTo>
                <a:cubicBezTo>
                  <a:pt x="383" y="2830"/>
                  <a:pt x="383" y="2828"/>
                  <a:pt x="384" y="2825"/>
                </a:cubicBezTo>
                <a:moveTo>
                  <a:pt x="1225" y="3657"/>
                </a:moveTo>
                <a:cubicBezTo>
                  <a:pt x="1216" y="3641"/>
                  <a:pt x="1202" y="3602"/>
                  <a:pt x="1193" y="3571"/>
                </a:cubicBezTo>
                <a:cubicBezTo>
                  <a:pt x="1188" y="3551"/>
                  <a:pt x="1180" y="3531"/>
                  <a:pt x="1173" y="3517"/>
                </a:cubicBezTo>
                <a:cubicBezTo>
                  <a:pt x="1172" y="3513"/>
                  <a:pt x="1165" y="3499"/>
                  <a:pt x="1157" y="3485"/>
                </a:cubicBezTo>
                <a:cubicBezTo>
                  <a:pt x="1139" y="3448"/>
                  <a:pt x="1121" y="3422"/>
                  <a:pt x="1103" y="3404"/>
                </a:cubicBezTo>
                <a:cubicBezTo>
                  <a:pt x="1092" y="3394"/>
                  <a:pt x="1089" y="3393"/>
                  <a:pt x="1087" y="3395"/>
                </a:cubicBezTo>
                <a:cubicBezTo>
                  <a:pt x="1084" y="3397"/>
                  <a:pt x="1086" y="3400"/>
                  <a:pt x="1088" y="3402"/>
                </a:cubicBezTo>
                <a:cubicBezTo>
                  <a:pt x="1128" y="3458"/>
                  <a:pt x="1163" y="3529"/>
                  <a:pt x="1171" y="3571"/>
                </a:cubicBezTo>
                <a:cubicBezTo>
                  <a:pt x="1174" y="3589"/>
                  <a:pt x="1186" y="3626"/>
                  <a:pt x="1194" y="3641"/>
                </a:cubicBezTo>
                <a:cubicBezTo>
                  <a:pt x="1196" y="3646"/>
                  <a:pt x="1201" y="3657"/>
                  <a:pt x="1206" y="3665"/>
                </a:cubicBezTo>
                <a:cubicBezTo>
                  <a:pt x="1217" y="3690"/>
                  <a:pt x="1304" y="3813"/>
                  <a:pt x="1326" y="3836"/>
                </a:cubicBezTo>
                <a:cubicBezTo>
                  <a:pt x="1336" y="3846"/>
                  <a:pt x="1399" y="3891"/>
                  <a:pt x="1423" y="3905"/>
                </a:cubicBezTo>
                <a:cubicBezTo>
                  <a:pt x="1425" y="3906"/>
                  <a:pt x="1426" y="3907"/>
                  <a:pt x="1427" y="3908"/>
                </a:cubicBezTo>
                <a:cubicBezTo>
                  <a:pt x="1394" y="3898"/>
                  <a:pt x="1362" y="3890"/>
                  <a:pt x="1336" y="3885"/>
                </a:cubicBezTo>
                <a:cubicBezTo>
                  <a:pt x="1301" y="3879"/>
                  <a:pt x="1287" y="3874"/>
                  <a:pt x="1271" y="3863"/>
                </a:cubicBezTo>
                <a:cubicBezTo>
                  <a:pt x="1263" y="3857"/>
                  <a:pt x="1239" y="3827"/>
                  <a:pt x="1216" y="3794"/>
                </a:cubicBezTo>
                <a:cubicBezTo>
                  <a:pt x="1211" y="3787"/>
                  <a:pt x="1196" y="3766"/>
                  <a:pt x="1181" y="3747"/>
                </a:cubicBezTo>
                <a:cubicBezTo>
                  <a:pt x="1155" y="3713"/>
                  <a:pt x="1129" y="3669"/>
                  <a:pt x="1106" y="3623"/>
                </a:cubicBezTo>
                <a:cubicBezTo>
                  <a:pt x="1077" y="3563"/>
                  <a:pt x="1037" y="3497"/>
                  <a:pt x="1013" y="3469"/>
                </a:cubicBezTo>
                <a:cubicBezTo>
                  <a:pt x="990" y="3442"/>
                  <a:pt x="956" y="3419"/>
                  <a:pt x="937" y="3417"/>
                </a:cubicBezTo>
                <a:cubicBezTo>
                  <a:pt x="933" y="3417"/>
                  <a:pt x="930" y="3417"/>
                  <a:pt x="929" y="3416"/>
                </a:cubicBezTo>
                <a:cubicBezTo>
                  <a:pt x="928" y="3415"/>
                  <a:pt x="927" y="3410"/>
                  <a:pt x="926" y="3405"/>
                </a:cubicBezTo>
                <a:cubicBezTo>
                  <a:pt x="921" y="3376"/>
                  <a:pt x="937" y="3326"/>
                  <a:pt x="962" y="3297"/>
                </a:cubicBezTo>
                <a:cubicBezTo>
                  <a:pt x="965" y="3293"/>
                  <a:pt x="970" y="3287"/>
                  <a:pt x="972" y="3282"/>
                </a:cubicBezTo>
                <a:cubicBezTo>
                  <a:pt x="976" y="3275"/>
                  <a:pt x="1003" y="3253"/>
                  <a:pt x="1018" y="3246"/>
                </a:cubicBezTo>
                <a:cubicBezTo>
                  <a:pt x="1023" y="3243"/>
                  <a:pt x="1036" y="3241"/>
                  <a:pt x="1048" y="3240"/>
                </a:cubicBezTo>
                <a:cubicBezTo>
                  <a:pt x="1053" y="3240"/>
                  <a:pt x="1057" y="3239"/>
                  <a:pt x="1060" y="3239"/>
                </a:cubicBezTo>
                <a:cubicBezTo>
                  <a:pt x="1070" y="3239"/>
                  <a:pt x="1076" y="3241"/>
                  <a:pt x="1085" y="3245"/>
                </a:cubicBezTo>
                <a:cubicBezTo>
                  <a:pt x="1110" y="3255"/>
                  <a:pt x="1148" y="3289"/>
                  <a:pt x="1169" y="3319"/>
                </a:cubicBezTo>
                <a:cubicBezTo>
                  <a:pt x="1204" y="3368"/>
                  <a:pt x="1235" y="3437"/>
                  <a:pt x="1253" y="3509"/>
                </a:cubicBezTo>
                <a:cubicBezTo>
                  <a:pt x="1255" y="3516"/>
                  <a:pt x="1262" y="3541"/>
                  <a:pt x="1263" y="3543"/>
                </a:cubicBezTo>
                <a:lnTo>
                  <a:pt x="1263" y="3542"/>
                </a:lnTo>
                <a:cubicBezTo>
                  <a:pt x="1264" y="3544"/>
                  <a:pt x="1268" y="3559"/>
                  <a:pt x="1274" y="3582"/>
                </a:cubicBezTo>
                <a:cubicBezTo>
                  <a:pt x="1287" y="3633"/>
                  <a:pt x="1294" y="3654"/>
                  <a:pt x="1305" y="3680"/>
                </a:cubicBezTo>
                <a:cubicBezTo>
                  <a:pt x="1311" y="3692"/>
                  <a:pt x="1319" y="3712"/>
                  <a:pt x="1325" y="3724"/>
                </a:cubicBezTo>
                <a:cubicBezTo>
                  <a:pt x="1343" y="3765"/>
                  <a:pt x="1386" y="3833"/>
                  <a:pt x="1397" y="3841"/>
                </a:cubicBezTo>
                <a:cubicBezTo>
                  <a:pt x="1398" y="3842"/>
                  <a:pt x="1405" y="3851"/>
                  <a:pt x="1416" y="3863"/>
                </a:cubicBezTo>
                <a:cubicBezTo>
                  <a:pt x="1421" y="3870"/>
                  <a:pt x="1427" y="3878"/>
                  <a:pt x="1433" y="3884"/>
                </a:cubicBezTo>
                <a:cubicBezTo>
                  <a:pt x="1428" y="3881"/>
                  <a:pt x="1423" y="3878"/>
                  <a:pt x="1418" y="3875"/>
                </a:cubicBezTo>
                <a:cubicBezTo>
                  <a:pt x="1397" y="3862"/>
                  <a:pt x="1355" y="3831"/>
                  <a:pt x="1342" y="3818"/>
                </a:cubicBezTo>
                <a:cubicBezTo>
                  <a:pt x="1325" y="3803"/>
                  <a:pt x="1248" y="3695"/>
                  <a:pt x="1225" y="3657"/>
                </a:cubicBezTo>
                <a:moveTo>
                  <a:pt x="798" y="3660"/>
                </a:moveTo>
                <a:cubicBezTo>
                  <a:pt x="799" y="3649"/>
                  <a:pt x="800" y="3614"/>
                  <a:pt x="801" y="3581"/>
                </a:cubicBezTo>
                <a:cubicBezTo>
                  <a:pt x="802" y="3492"/>
                  <a:pt x="807" y="3459"/>
                  <a:pt x="828" y="3403"/>
                </a:cubicBezTo>
                <a:cubicBezTo>
                  <a:pt x="838" y="3376"/>
                  <a:pt x="837" y="3375"/>
                  <a:pt x="836" y="3373"/>
                </a:cubicBezTo>
                <a:lnTo>
                  <a:pt x="835" y="3372"/>
                </a:lnTo>
                <a:lnTo>
                  <a:pt x="833" y="3372"/>
                </a:lnTo>
                <a:cubicBezTo>
                  <a:pt x="831" y="3372"/>
                  <a:pt x="829" y="3372"/>
                  <a:pt x="815" y="3400"/>
                </a:cubicBezTo>
                <a:cubicBezTo>
                  <a:pt x="807" y="3416"/>
                  <a:pt x="800" y="3432"/>
                  <a:pt x="797" y="3441"/>
                </a:cubicBezTo>
                <a:cubicBezTo>
                  <a:pt x="783" y="3481"/>
                  <a:pt x="779" y="3516"/>
                  <a:pt x="778" y="3587"/>
                </a:cubicBezTo>
                <a:cubicBezTo>
                  <a:pt x="778" y="3611"/>
                  <a:pt x="777" y="3640"/>
                  <a:pt x="776" y="3649"/>
                </a:cubicBezTo>
                <a:cubicBezTo>
                  <a:pt x="775" y="3659"/>
                  <a:pt x="775" y="3697"/>
                  <a:pt x="776" y="3732"/>
                </a:cubicBezTo>
                <a:lnTo>
                  <a:pt x="777" y="3777"/>
                </a:lnTo>
                <a:lnTo>
                  <a:pt x="769" y="3756"/>
                </a:lnTo>
                <a:cubicBezTo>
                  <a:pt x="737" y="3674"/>
                  <a:pt x="720" y="3616"/>
                  <a:pt x="721" y="3593"/>
                </a:cubicBezTo>
                <a:cubicBezTo>
                  <a:pt x="721" y="3587"/>
                  <a:pt x="722" y="3572"/>
                  <a:pt x="722" y="3561"/>
                </a:cubicBezTo>
                <a:cubicBezTo>
                  <a:pt x="722" y="3549"/>
                  <a:pt x="723" y="3538"/>
                  <a:pt x="724" y="3535"/>
                </a:cubicBezTo>
                <a:cubicBezTo>
                  <a:pt x="726" y="3531"/>
                  <a:pt x="727" y="3522"/>
                  <a:pt x="728" y="3514"/>
                </a:cubicBezTo>
                <a:cubicBezTo>
                  <a:pt x="729" y="3496"/>
                  <a:pt x="740" y="3452"/>
                  <a:pt x="747" y="3436"/>
                </a:cubicBezTo>
                <a:cubicBezTo>
                  <a:pt x="761" y="3404"/>
                  <a:pt x="823" y="3323"/>
                  <a:pt x="849" y="3304"/>
                </a:cubicBezTo>
                <a:cubicBezTo>
                  <a:pt x="869" y="3289"/>
                  <a:pt x="925" y="3257"/>
                  <a:pt x="938" y="3253"/>
                </a:cubicBezTo>
                <a:cubicBezTo>
                  <a:pt x="944" y="3251"/>
                  <a:pt x="956" y="3249"/>
                  <a:pt x="965" y="3248"/>
                </a:cubicBezTo>
                <a:lnTo>
                  <a:pt x="974" y="3247"/>
                </a:lnTo>
                <a:lnTo>
                  <a:pt x="960" y="3263"/>
                </a:lnTo>
                <a:cubicBezTo>
                  <a:pt x="930" y="3298"/>
                  <a:pt x="912" y="3334"/>
                  <a:pt x="905" y="3367"/>
                </a:cubicBezTo>
                <a:cubicBezTo>
                  <a:pt x="902" y="3387"/>
                  <a:pt x="904" y="3421"/>
                  <a:pt x="911" y="3449"/>
                </a:cubicBezTo>
                <a:cubicBezTo>
                  <a:pt x="920" y="3482"/>
                  <a:pt x="920" y="3514"/>
                  <a:pt x="911" y="3545"/>
                </a:cubicBezTo>
                <a:cubicBezTo>
                  <a:pt x="903" y="3573"/>
                  <a:pt x="877" y="3636"/>
                  <a:pt x="866" y="3654"/>
                </a:cubicBezTo>
                <a:cubicBezTo>
                  <a:pt x="855" y="3671"/>
                  <a:pt x="849" y="3686"/>
                  <a:pt x="832" y="3729"/>
                </a:cubicBezTo>
                <a:cubicBezTo>
                  <a:pt x="823" y="3751"/>
                  <a:pt x="809" y="3802"/>
                  <a:pt x="805" y="3827"/>
                </a:cubicBezTo>
                <a:cubicBezTo>
                  <a:pt x="801" y="3790"/>
                  <a:pt x="796" y="3680"/>
                  <a:pt x="798" y="3660"/>
                </a:cubicBezTo>
                <a:moveTo>
                  <a:pt x="1213" y="4363"/>
                </a:moveTo>
                <a:cubicBezTo>
                  <a:pt x="1204" y="4350"/>
                  <a:pt x="1201" y="4336"/>
                  <a:pt x="1202" y="4330"/>
                </a:cubicBezTo>
                <a:cubicBezTo>
                  <a:pt x="1202" y="4329"/>
                  <a:pt x="1202" y="4329"/>
                  <a:pt x="1203" y="4329"/>
                </a:cubicBezTo>
                <a:cubicBezTo>
                  <a:pt x="1204" y="4330"/>
                  <a:pt x="1205" y="4333"/>
                  <a:pt x="1207" y="4339"/>
                </a:cubicBezTo>
                <a:lnTo>
                  <a:pt x="1207" y="4339"/>
                </a:lnTo>
                <a:cubicBezTo>
                  <a:pt x="1209" y="4344"/>
                  <a:pt x="1211" y="4355"/>
                  <a:pt x="1213" y="4363"/>
                </a:cubicBezTo>
                <a:moveTo>
                  <a:pt x="959" y="5108"/>
                </a:moveTo>
                <a:cubicBezTo>
                  <a:pt x="972" y="5037"/>
                  <a:pt x="980" y="4985"/>
                  <a:pt x="984" y="4949"/>
                </a:cubicBezTo>
                <a:cubicBezTo>
                  <a:pt x="990" y="4895"/>
                  <a:pt x="998" y="4856"/>
                  <a:pt x="1013" y="4797"/>
                </a:cubicBezTo>
                <a:cubicBezTo>
                  <a:pt x="1020" y="4769"/>
                  <a:pt x="1027" y="4736"/>
                  <a:pt x="1028" y="4723"/>
                </a:cubicBezTo>
                <a:cubicBezTo>
                  <a:pt x="1029" y="4711"/>
                  <a:pt x="1028" y="4687"/>
                  <a:pt x="1026" y="4670"/>
                </a:cubicBezTo>
                <a:cubicBezTo>
                  <a:pt x="1024" y="4633"/>
                  <a:pt x="1021" y="4631"/>
                  <a:pt x="1020" y="4630"/>
                </a:cubicBezTo>
                <a:lnTo>
                  <a:pt x="1018" y="4629"/>
                </a:lnTo>
                <a:lnTo>
                  <a:pt x="1016" y="4629"/>
                </a:lnTo>
                <a:cubicBezTo>
                  <a:pt x="1014" y="4630"/>
                  <a:pt x="1013" y="4631"/>
                  <a:pt x="1012" y="4652"/>
                </a:cubicBezTo>
                <a:cubicBezTo>
                  <a:pt x="1010" y="4718"/>
                  <a:pt x="1009" y="4724"/>
                  <a:pt x="992" y="4788"/>
                </a:cubicBezTo>
                <a:cubicBezTo>
                  <a:pt x="975" y="4851"/>
                  <a:pt x="969" y="4881"/>
                  <a:pt x="963" y="4932"/>
                </a:cubicBezTo>
                <a:cubicBezTo>
                  <a:pt x="960" y="4961"/>
                  <a:pt x="959" y="4972"/>
                  <a:pt x="957" y="4981"/>
                </a:cubicBezTo>
                <a:cubicBezTo>
                  <a:pt x="953" y="5005"/>
                  <a:pt x="938" y="5097"/>
                  <a:pt x="937" y="5102"/>
                </a:cubicBezTo>
                <a:cubicBezTo>
                  <a:pt x="936" y="5105"/>
                  <a:pt x="935" y="5113"/>
                  <a:pt x="934" y="5120"/>
                </a:cubicBezTo>
                <a:cubicBezTo>
                  <a:pt x="933" y="5126"/>
                  <a:pt x="931" y="5135"/>
                  <a:pt x="930" y="5139"/>
                </a:cubicBezTo>
                <a:cubicBezTo>
                  <a:pt x="929" y="5142"/>
                  <a:pt x="928" y="5148"/>
                  <a:pt x="927" y="5154"/>
                </a:cubicBezTo>
                <a:cubicBezTo>
                  <a:pt x="927" y="5152"/>
                  <a:pt x="926" y="5148"/>
                  <a:pt x="926" y="5145"/>
                </a:cubicBezTo>
                <a:cubicBezTo>
                  <a:pt x="924" y="5127"/>
                  <a:pt x="921" y="5104"/>
                  <a:pt x="919" y="5094"/>
                </a:cubicBezTo>
                <a:cubicBezTo>
                  <a:pt x="916" y="5071"/>
                  <a:pt x="920" y="5029"/>
                  <a:pt x="933" y="4968"/>
                </a:cubicBezTo>
                <a:cubicBezTo>
                  <a:pt x="939" y="4940"/>
                  <a:pt x="946" y="4897"/>
                  <a:pt x="948" y="4873"/>
                </a:cubicBezTo>
                <a:cubicBezTo>
                  <a:pt x="954" y="4824"/>
                  <a:pt x="955" y="4739"/>
                  <a:pt x="950" y="4712"/>
                </a:cubicBezTo>
                <a:cubicBezTo>
                  <a:pt x="944" y="4675"/>
                  <a:pt x="928" y="4630"/>
                  <a:pt x="901" y="4577"/>
                </a:cubicBezTo>
                <a:cubicBezTo>
                  <a:pt x="892" y="4560"/>
                  <a:pt x="879" y="4534"/>
                  <a:pt x="871" y="4518"/>
                </a:cubicBezTo>
                <a:cubicBezTo>
                  <a:pt x="856" y="4487"/>
                  <a:pt x="843" y="4466"/>
                  <a:pt x="816" y="4426"/>
                </a:cubicBezTo>
                <a:cubicBezTo>
                  <a:pt x="801" y="4405"/>
                  <a:pt x="800" y="4402"/>
                  <a:pt x="798" y="4381"/>
                </a:cubicBezTo>
                <a:cubicBezTo>
                  <a:pt x="794" y="4349"/>
                  <a:pt x="797" y="4315"/>
                  <a:pt x="809" y="4274"/>
                </a:cubicBezTo>
                <a:cubicBezTo>
                  <a:pt x="822" y="4225"/>
                  <a:pt x="826" y="4200"/>
                  <a:pt x="823" y="4172"/>
                </a:cubicBezTo>
                <a:cubicBezTo>
                  <a:pt x="823" y="4168"/>
                  <a:pt x="823" y="4162"/>
                  <a:pt x="822" y="4157"/>
                </a:cubicBezTo>
                <a:cubicBezTo>
                  <a:pt x="828" y="4168"/>
                  <a:pt x="839" y="4187"/>
                  <a:pt x="849" y="4204"/>
                </a:cubicBezTo>
                <a:cubicBezTo>
                  <a:pt x="865" y="4233"/>
                  <a:pt x="885" y="4265"/>
                  <a:pt x="893" y="4275"/>
                </a:cubicBezTo>
                <a:cubicBezTo>
                  <a:pt x="911" y="4299"/>
                  <a:pt x="947" y="4337"/>
                  <a:pt x="976" y="4363"/>
                </a:cubicBezTo>
                <a:cubicBezTo>
                  <a:pt x="1001" y="4384"/>
                  <a:pt x="1001" y="4384"/>
                  <a:pt x="1014" y="4400"/>
                </a:cubicBezTo>
                <a:cubicBezTo>
                  <a:pt x="1041" y="4432"/>
                  <a:pt x="1069" y="4492"/>
                  <a:pt x="1077" y="4534"/>
                </a:cubicBezTo>
                <a:cubicBezTo>
                  <a:pt x="1078" y="4540"/>
                  <a:pt x="1082" y="4560"/>
                  <a:pt x="1086" y="4577"/>
                </a:cubicBezTo>
                <a:cubicBezTo>
                  <a:pt x="1093" y="4613"/>
                  <a:pt x="1095" y="4645"/>
                  <a:pt x="1092" y="4666"/>
                </a:cubicBezTo>
                <a:cubicBezTo>
                  <a:pt x="1090" y="4680"/>
                  <a:pt x="1084" y="4707"/>
                  <a:pt x="1071" y="4765"/>
                </a:cubicBezTo>
                <a:cubicBezTo>
                  <a:pt x="1066" y="4787"/>
                  <a:pt x="1040" y="4882"/>
                  <a:pt x="1026" y="4927"/>
                </a:cubicBezTo>
                <a:cubicBezTo>
                  <a:pt x="1021" y="4943"/>
                  <a:pt x="1013" y="4973"/>
                  <a:pt x="1006" y="4994"/>
                </a:cubicBezTo>
                <a:cubicBezTo>
                  <a:pt x="1000" y="5015"/>
                  <a:pt x="987" y="5055"/>
                  <a:pt x="977" y="5084"/>
                </a:cubicBezTo>
                <a:cubicBezTo>
                  <a:pt x="967" y="5112"/>
                  <a:pt x="954" y="5150"/>
                  <a:pt x="949" y="5171"/>
                </a:cubicBezTo>
                <a:cubicBezTo>
                  <a:pt x="951" y="5157"/>
                  <a:pt x="954" y="5138"/>
                  <a:pt x="959" y="5108"/>
                </a:cubicBezTo>
                <a:moveTo>
                  <a:pt x="595" y="5898"/>
                </a:moveTo>
                <a:cubicBezTo>
                  <a:pt x="592" y="5871"/>
                  <a:pt x="590" y="5824"/>
                  <a:pt x="588" y="5753"/>
                </a:cubicBezTo>
                <a:lnTo>
                  <a:pt x="587" y="5734"/>
                </a:lnTo>
                <a:cubicBezTo>
                  <a:pt x="585" y="5673"/>
                  <a:pt x="582" y="5620"/>
                  <a:pt x="578" y="5575"/>
                </a:cubicBezTo>
                <a:lnTo>
                  <a:pt x="577" y="5562"/>
                </a:lnTo>
                <a:cubicBezTo>
                  <a:pt x="571" y="5495"/>
                  <a:pt x="562" y="5440"/>
                  <a:pt x="550" y="5402"/>
                </a:cubicBezTo>
                <a:cubicBezTo>
                  <a:pt x="545" y="5383"/>
                  <a:pt x="527" y="5344"/>
                  <a:pt x="520" y="5336"/>
                </a:cubicBezTo>
                <a:lnTo>
                  <a:pt x="519" y="5335"/>
                </a:lnTo>
                <a:cubicBezTo>
                  <a:pt x="516" y="5332"/>
                  <a:pt x="515" y="5329"/>
                  <a:pt x="512" y="5331"/>
                </a:cubicBezTo>
                <a:cubicBezTo>
                  <a:pt x="509" y="5333"/>
                  <a:pt x="510" y="5336"/>
                  <a:pt x="512" y="5343"/>
                </a:cubicBezTo>
                <a:cubicBezTo>
                  <a:pt x="514" y="5348"/>
                  <a:pt x="517" y="5356"/>
                  <a:pt x="522" y="5369"/>
                </a:cubicBezTo>
                <a:lnTo>
                  <a:pt x="524" y="5375"/>
                </a:lnTo>
                <a:cubicBezTo>
                  <a:pt x="540" y="5419"/>
                  <a:pt x="541" y="5423"/>
                  <a:pt x="545" y="5460"/>
                </a:cubicBezTo>
                <a:cubicBezTo>
                  <a:pt x="549" y="5493"/>
                  <a:pt x="562" y="5640"/>
                  <a:pt x="562" y="5646"/>
                </a:cubicBezTo>
                <a:cubicBezTo>
                  <a:pt x="562" y="5648"/>
                  <a:pt x="563" y="5685"/>
                  <a:pt x="564" y="5720"/>
                </a:cubicBezTo>
                <a:cubicBezTo>
                  <a:pt x="566" y="5758"/>
                  <a:pt x="567" y="5804"/>
                  <a:pt x="567" y="5823"/>
                </a:cubicBezTo>
                <a:cubicBezTo>
                  <a:pt x="567" y="5853"/>
                  <a:pt x="569" y="5887"/>
                  <a:pt x="571" y="5908"/>
                </a:cubicBezTo>
                <a:cubicBezTo>
                  <a:pt x="561" y="5886"/>
                  <a:pt x="548" y="5852"/>
                  <a:pt x="544" y="5834"/>
                </a:cubicBezTo>
                <a:cubicBezTo>
                  <a:pt x="541" y="5821"/>
                  <a:pt x="541" y="5806"/>
                  <a:pt x="538" y="5727"/>
                </a:cubicBezTo>
                <a:cubicBezTo>
                  <a:pt x="537" y="5710"/>
                  <a:pt x="535" y="5690"/>
                  <a:pt x="532" y="5683"/>
                </a:cubicBezTo>
                <a:cubicBezTo>
                  <a:pt x="530" y="5677"/>
                  <a:pt x="525" y="5662"/>
                  <a:pt x="522" y="5651"/>
                </a:cubicBezTo>
                <a:cubicBezTo>
                  <a:pt x="518" y="5640"/>
                  <a:pt x="513" y="5624"/>
                  <a:pt x="510" y="5616"/>
                </a:cubicBezTo>
                <a:cubicBezTo>
                  <a:pt x="507" y="5608"/>
                  <a:pt x="504" y="5599"/>
                  <a:pt x="504" y="5595"/>
                </a:cubicBezTo>
                <a:cubicBezTo>
                  <a:pt x="503" y="5592"/>
                  <a:pt x="501" y="5586"/>
                  <a:pt x="500" y="5582"/>
                </a:cubicBezTo>
                <a:cubicBezTo>
                  <a:pt x="499" y="5578"/>
                  <a:pt x="495" y="5558"/>
                  <a:pt x="491" y="5538"/>
                </a:cubicBezTo>
                <a:cubicBezTo>
                  <a:pt x="481" y="5487"/>
                  <a:pt x="468" y="5443"/>
                  <a:pt x="458" y="5431"/>
                </a:cubicBezTo>
                <a:cubicBezTo>
                  <a:pt x="441" y="5412"/>
                  <a:pt x="420" y="5372"/>
                  <a:pt x="410" y="5340"/>
                </a:cubicBezTo>
                <a:cubicBezTo>
                  <a:pt x="394" y="5286"/>
                  <a:pt x="380" y="5261"/>
                  <a:pt x="354" y="5236"/>
                </a:cubicBezTo>
                <a:cubicBezTo>
                  <a:pt x="342" y="5224"/>
                  <a:pt x="309" y="5207"/>
                  <a:pt x="285" y="5202"/>
                </a:cubicBezTo>
                <a:lnTo>
                  <a:pt x="282" y="5201"/>
                </a:lnTo>
                <a:lnTo>
                  <a:pt x="288" y="5198"/>
                </a:lnTo>
                <a:cubicBezTo>
                  <a:pt x="295" y="5194"/>
                  <a:pt x="309" y="5188"/>
                  <a:pt x="319" y="5185"/>
                </a:cubicBezTo>
                <a:cubicBezTo>
                  <a:pt x="338" y="5180"/>
                  <a:pt x="386" y="5176"/>
                  <a:pt x="404" y="5179"/>
                </a:cubicBezTo>
                <a:cubicBezTo>
                  <a:pt x="409" y="5180"/>
                  <a:pt x="418" y="5181"/>
                  <a:pt x="422" y="5181"/>
                </a:cubicBezTo>
                <a:cubicBezTo>
                  <a:pt x="460" y="5186"/>
                  <a:pt x="515" y="5214"/>
                  <a:pt x="562" y="5251"/>
                </a:cubicBezTo>
                <a:cubicBezTo>
                  <a:pt x="597" y="5279"/>
                  <a:pt x="632" y="5326"/>
                  <a:pt x="651" y="5372"/>
                </a:cubicBezTo>
                <a:cubicBezTo>
                  <a:pt x="675" y="5431"/>
                  <a:pt x="673" y="5511"/>
                  <a:pt x="646" y="5611"/>
                </a:cubicBezTo>
                <a:cubicBezTo>
                  <a:pt x="603" y="5766"/>
                  <a:pt x="593" y="5819"/>
                  <a:pt x="595" y="5898"/>
                </a:cubicBezTo>
                <a:moveTo>
                  <a:pt x="160" y="5400"/>
                </a:moveTo>
                <a:cubicBezTo>
                  <a:pt x="160" y="5404"/>
                  <a:pt x="160" y="5407"/>
                  <a:pt x="160" y="5410"/>
                </a:cubicBezTo>
                <a:cubicBezTo>
                  <a:pt x="156" y="5407"/>
                  <a:pt x="150" y="5399"/>
                  <a:pt x="145" y="5388"/>
                </a:cubicBezTo>
                <a:cubicBezTo>
                  <a:pt x="133" y="5363"/>
                  <a:pt x="133" y="5304"/>
                  <a:pt x="145" y="5271"/>
                </a:cubicBezTo>
                <a:cubicBezTo>
                  <a:pt x="148" y="5264"/>
                  <a:pt x="148" y="5260"/>
                  <a:pt x="146" y="5259"/>
                </a:cubicBezTo>
                <a:cubicBezTo>
                  <a:pt x="145" y="5258"/>
                  <a:pt x="143" y="5257"/>
                  <a:pt x="141" y="5259"/>
                </a:cubicBezTo>
                <a:cubicBezTo>
                  <a:pt x="130" y="5266"/>
                  <a:pt x="117" y="5326"/>
                  <a:pt x="118" y="5350"/>
                </a:cubicBezTo>
                <a:cubicBezTo>
                  <a:pt x="119" y="5368"/>
                  <a:pt x="127" y="5394"/>
                  <a:pt x="136" y="5411"/>
                </a:cubicBezTo>
                <a:lnTo>
                  <a:pt x="130" y="5406"/>
                </a:lnTo>
                <a:cubicBezTo>
                  <a:pt x="107" y="5390"/>
                  <a:pt x="102" y="5384"/>
                  <a:pt x="92" y="5361"/>
                </a:cubicBezTo>
                <a:cubicBezTo>
                  <a:pt x="81" y="5334"/>
                  <a:pt x="79" y="5304"/>
                  <a:pt x="88" y="5284"/>
                </a:cubicBezTo>
                <a:cubicBezTo>
                  <a:pt x="96" y="5266"/>
                  <a:pt x="108" y="5252"/>
                  <a:pt x="126" y="5241"/>
                </a:cubicBezTo>
                <a:cubicBezTo>
                  <a:pt x="138" y="5233"/>
                  <a:pt x="140" y="5230"/>
                  <a:pt x="141" y="5228"/>
                </a:cubicBezTo>
                <a:cubicBezTo>
                  <a:pt x="144" y="5226"/>
                  <a:pt x="158" y="5219"/>
                  <a:pt x="177" y="5213"/>
                </a:cubicBezTo>
                <a:cubicBezTo>
                  <a:pt x="193" y="5207"/>
                  <a:pt x="195" y="5207"/>
                  <a:pt x="201" y="5205"/>
                </a:cubicBezTo>
                <a:cubicBezTo>
                  <a:pt x="214" y="5201"/>
                  <a:pt x="226" y="5198"/>
                  <a:pt x="233" y="5194"/>
                </a:cubicBezTo>
                <a:cubicBezTo>
                  <a:pt x="237" y="5193"/>
                  <a:pt x="250" y="5189"/>
                  <a:pt x="262" y="5186"/>
                </a:cubicBezTo>
                <a:lnTo>
                  <a:pt x="263" y="5186"/>
                </a:lnTo>
                <a:cubicBezTo>
                  <a:pt x="246" y="5196"/>
                  <a:pt x="218" y="5228"/>
                  <a:pt x="202" y="5256"/>
                </a:cubicBezTo>
                <a:cubicBezTo>
                  <a:pt x="191" y="5275"/>
                  <a:pt x="178" y="5305"/>
                  <a:pt x="170" y="5329"/>
                </a:cubicBezTo>
                <a:cubicBezTo>
                  <a:pt x="165" y="5345"/>
                  <a:pt x="159" y="5385"/>
                  <a:pt x="160" y="5400"/>
                </a:cubicBezTo>
                <a:moveTo>
                  <a:pt x="1157" y="5713"/>
                </a:moveTo>
                <a:cubicBezTo>
                  <a:pt x="1166" y="5707"/>
                  <a:pt x="1198" y="5691"/>
                  <a:pt x="1201" y="5691"/>
                </a:cubicBezTo>
                <a:lnTo>
                  <a:pt x="1201" y="5691"/>
                </a:lnTo>
                <a:cubicBezTo>
                  <a:pt x="1203" y="5690"/>
                  <a:pt x="1215" y="5684"/>
                  <a:pt x="1238" y="5671"/>
                </a:cubicBezTo>
                <a:cubicBezTo>
                  <a:pt x="1257" y="5661"/>
                  <a:pt x="1284" y="5647"/>
                  <a:pt x="1298" y="5640"/>
                </a:cubicBezTo>
                <a:cubicBezTo>
                  <a:pt x="1354" y="5615"/>
                  <a:pt x="1463" y="5554"/>
                  <a:pt x="1490" y="5533"/>
                </a:cubicBezTo>
                <a:cubicBezTo>
                  <a:pt x="1513" y="5515"/>
                  <a:pt x="1548" y="5482"/>
                  <a:pt x="1551" y="5473"/>
                </a:cubicBezTo>
                <a:cubicBezTo>
                  <a:pt x="1551" y="5471"/>
                  <a:pt x="1550" y="5469"/>
                  <a:pt x="1549" y="5468"/>
                </a:cubicBezTo>
                <a:cubicBezTo>
                  <a:pt x="1547" y="5467"/>
                  <a:pt x="1545" y="5466"/>
                  <a:pt x="1533" y="5479"/>
                </a:cubicBezTo>
                <a:cubicBezTo>
                  <a:pt x="1526" y="5487"/>
                  <a:pt x="1514" y="5498"/>
                  <a:pt x="1507" y="5503"/>
                </a:cubicBezTo>
                <a:cubicBezTo>
                  <a:pt x="1487" y="5518"/>
                  <a:pt x="1419" y="5558"/>
                  <a:pt x="1393" y="5571"/>
                </a:cubicBezTo>
                <a:cubicBezTo>
                  <a:pt x="1381" y="5577"/>
                  <a:pt x="1366" y="5584"/>
                  <a:pt x="1361" y="5586"/>
                </a:cubicBezTo>
                <a:cubicBezTo>
                  <a:pt x="1357" y="5589"/>
                  <a:pt x="1333" y="5600"/>
                  <a:pt x="1309" y="5610"/>
                </a:cubicBezTo>
                <a:cubicBezTo>
                  <a:pt x="1285" y="5621"/>
                  <a:pt x="1248" y="5639"/>
                  <a:pt x="1227" y="5651"/>
                </a:cubicBezTo>
                <a:cubicBezTo>
                  <a:pt x="1207" y="5662"/>
                  <a:pt x="1184" y="5674"/>
                  <a:pt x="1178" y="5676"/>
                </a:cubicBezTo>
                <a:cubicBezTo>
                  <a:pt x="1172" y="5679"/>
                  <a:pt x="1159" y="5685"/>
                  <a:pt x="1150" y="5690"/>
                </a:cubicBezTo>
                <a:cubicBezTo>
                  <a:pt x="1141" y="5695"/>
                  <a:pt x="1123" y="5705"/>
                  <a:pt x="1109" y="5712"/>
                </a:cubicBezTo>
                <a:lnTo>
                  <a:pt x="1096" y="5718"/>
                </a:lnTo>
                <a:lnTo>
                  <a:pt x="1099" y="5713"/>
                </a:lnTo>
                <a:cubicBezTo>
                  <a:pt x="1111" y="5698"/>
                  <a:pt x="1128" y="5682"/>
                  <a:pt x="1155" y="5663"/>
                </a:cubicBezTo>
                <a:cubicBezTo>
                  <a:pt x="1182" y="5643"/>
                  <a:pt x="1193" y="5635"/>
                  <a:pt x="1195" y="5634"/>
                </a:cubicBezTo>
                <a:cubicBezTo>
                  <a:pt x="1196" y="5634"/>
                  <a:pt x="1200" y="5632"/>
                  <a:pt x="1227" y="5613"/>
                </a:cubicBezTo>
                <a:cubicBezTo>
                  <a:pt x="1293" y="5568"/>
                  <a:pt x="1357" y="5506"/>
                  <a:pt x="1391" y="5454"/>
                </a:cubicBezTo>
                <a:cubicBezTo>
                  <a:pt x="1400" y="5440"/>
                  <a:pt x="1413" y="5421"/>
                  <a:pt x="1417" y="5416"/>
                </a:cubicBezTo>
                <a:cubicBezTo>
                  <a:pt x="1462" y="5356"/>
                  <a:pt x="1511" y="5309"/>
                  <a:pt x="1557" y="5280"/>
                </a:cubicBezTo>
                <a:cubicBezTo>
                  <a:pt x="1587" y="5261"/>
                  <a:pt x="1623" y="5246"/>
                  <a:pt x="1649" y="5239"/>
                </a:cubicBezTo>
                <a:cubicBezTo>
                  <a:pt x="1662" y="5236"/>
                  <a:pt x="1696" y="5232"/>
                  <a:pt x="1727" y="5229"/>
                </a:cubicBezTo>
                <a:cubicBezTo>
                  <a:pt x="1842" y="5218"/>
                  <a:pt x="1863" y="5216"/>
                  <a:pt x="1899" y="5208"/>
                </a:cubicBezTo>
                <a:cubicBezTo>
                  <a:pt x="1915" y="5204"/>
                  <a:pt x="1925" y="5202"/>
                  <a:pt x="1930" y="5200"/>
                </a:cubicBezTo>
                <a:cubicBezTo>
                  <a:pt x="1929" y="5201"/>
                  <a:pt x="1927" y="5202"/>
                  <a:pt x="1925" y="5203"/>
                </a:cubicBezTo>
                <a:cubicBezTo>
                  <a:pt x="1892" y="5221"/>
                  <a:pt x="1845" y="5258"/>
                  <a:pt x="1817" y="5288"/>
                </a:cubicBezTo>
                <a:cubicBezTo>
                  <a:pt x="1808" y="5298"/>
                  <a:pt x="1783" y="5331"/>
                  <a:pt x="1783" y="5337"/>
                </a:cubicBezTo>
                <a:lnTo>
                  <a:pt x="1783" y="5337"/>
                </a:lnTo>
                <a:cubicBezTo>
                  <a:pt x="1782" y="5337"/>
                  <a:pt x="1778" y="5340"/>
                  <a:pt x="1774" y="5351"/>
                </a:cubicBezTo>
                <a:cubicBezTo>
                  <a:pt x="1771" y="5357"/>
                  <a:pt x="1763" y="5372"/>
                  <a:pt x="1757" y="5385"/>
                </a:cubicBezTo>
                <a:cubicBezTo>
                  <a:pt x="1748" y="5404"/>
                  <a:pt x="1746" y="5408"/>
                  <a:pt x="1746" y="5410"/>
                </a:cubicBezTo>
                <a:cubicBezTo>
                  <a:pt x="1746" y="5409"/>
                  <a:pt x="1746" y="5409"/>
                  <a:pt x="1746" y="5409"/>
                </a:cubicBezTo>
                <a:cubicBezTo>
                  <a:pt x="1746" y="5410"/>
                  <a:pt x="1744" y="5413"/>
                  <a:pt x="1741" y="5416"/>
                </a:cubicBezTo>
                <a:cubicBezTo>
                  <a:pt x="1738" y="5420"/>
                  <a:pt x="1729" y="5433"/>
                  <a:pt x="1720" y="5445"/>
                </a:cubicBezTo>
                <a:cubicBezTo>
                  <a:pt x="1675" y="5507"/>
                  <a:pt x="1604" y="5590"/>
                  <a:pt x="1589" y="5599"/>
                </a:cubicBezTo>
                <a:cubicBezTo>
                  <a:pt x="1535" y="5632"/>
                  <a:pt x="1516" y="5641"/>
                  <a:pt x="1455" y="5663"/>
                </a:cubicBezTo>
                <a:cubicBezTo>
                  <a:pt x="1443" y="5667"/>
                  <a:pt x="1429" y="5672"/>
                  <a:pt x="1425" y="5673"/>
                </a:cubicBezTo>
                <a:cubicBezTo>
                  <a:pt x="1421" y="5675"/>
                  <a:pt x="1407" y="5680"/>
                  <a:pt x="1393" y="5684"/>
                </a:cubicBezTo>
                <a:cubicBezTo>
                  <a:pt x="1379" y="5689"/>
                  <a:pt x="1363" y="5694"/>
                  <a:pt x="1356" y="5697"/>
                </a:cubicBezTo>
                <a:cubicBezTo>
                  <a:pt x="1343" y="5703"/>
                  <a:pt x="1276" y="5718"/>
                  <a:pt x="1253" y="5721"/>
                </a:cubicBezTo>
                <a:cubicBezTo>
                  <a:pt x="1245" y="5722"/>
                  <a:pt x="1219" y="5725"/>
                  <a:pt x="1195" y="5727"/>
                </a:cubicBezTo>
                <a:cubicBezTo>
                  <a:pt x="1172" y="5730"/>
                  <a:pt x="1138" y="5733"/>
                  <a:pt x="1121" y="5735"/>
                </a:cubicBezTo>
                <a:lnTo>
                  <a:pt x="1110" y="5736"/>
                </a:lnTo>
                <a:lnTo>
                  <a:pt x="1120" y="5732"/>
                </a:lnTo>
                <a:cubicBezTo>
                  <a:pt x="1135" y="5724"/>
                  <a:pt x="1152" y="5716"/>
                  <a:pt x="1157" y="5713"/>
                </a:cubicBezTo>
                <a:moveTo>
                  <a:pt x="1535" y="5267"/>
                </a:moveTo>
                <a:lnTo>
                  <a:pt x="1538" y="5263"/>
                </a:lnTo>
                <a:cubicBezTo>
                  <a:pt x="1548" y="5253"/>
                  <a:pt x="1559" y="5240"/>
                  <a:pt x="1563" y="5235"/>
                </a:cubicBezTo>
                <a:cubicBezTo>
                  <a:pt x="1589" y="5203"/>
                  <a:pt x="1625" y="5177"/>
                  <a:pt x="1658" y="5164"/>
                </a:cubicBezTo>
                <a:cubicBezTo>
                  <a:pt x="1666" y="5161"/>
                  <a:pt x="1676" y="5157"/>
                  <a:pt x="1679" y="5155"/>
                </a:cubicBezTo>
                <a:cubicBezTo>
                  <a:pt x="1682" y="5154"/>
                  <a:pt x="1691" y="5152"/>
                  <a:pt x="1700" y="5151"/>
                </a:cubicBezTo>
                <a:cubicBezTo>
                  <a:pt x="1714" y="5150"/>
                  <a:pt x="1718" y="5149"/>
                  <a:pt x="1719" y="5148"/>
                </a:cubicBezTo>
                <a:cubicBezTo>
                  <a:pt x="1724" y="5147"/>
                  <a:pt x="1754" y="5148"/>
                  <a:pt x="1782" y="5151"/>
                </a:cubicBezTo>
                <a:cubicBezTo>
                  <a:pt x="1795" y="5152"/>
                  <a:pt x="1832" y="5156"/>
                  <a:pt x="1864" y="5160"/>
                </a:cubicBezTo>
                <a:cubicBezTo>
                  <a:pt x="1895" y="5164"/>
                  <a:pt x="1929" y="5168"/>
                  <a:pt x="1939" y="5168"/>
                </a:cubicBezTo>
                <a:cubicBezTo>
                  <a:pt x="1945" y="5168"/>
                  <a:pt x="1952" y="5169"/>
                  <a:pt x="1957" y="5169"/>
                </a:cubicBezTo>
                <a:cubicBezTo>
                  <a:pt x="1866" y="5192"/>
                  <a:pt x="1852" y="5194"/>
                  <a:pt x="1772" y="5201"/>
                </a:cubicBezTo>
                <a:cubicBezTo>
                  <a:pt x="1642" y="5213"/>
                  <a:pt x="1622" y="5218"/>
                  <a:pt x="1559" y="5254"/>
                </a:cubicBezTo>
                <a:lnTo>
                  <a:pt x="1535" y="5267"/>
                </a:lnTo>
                <a:moveTo>
                  <a:pt x="1763" y="4116"/>
                </a:moveTo>
                <a:lnTo>
                  <a:pt x="1763" y="4116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0000" tIns="45000" rIns="90000" bIns="45000" anchor="ctr" anchorCtr="1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3;p25">
            <a:extLst>
              <a:ext uri="{FF2B5EF4-FFF2-40B4-BE49-F238E27FC236}">
                <a16:creationId xmlns:a16="http://schemas.microsoft.com/office/drawing/2014/main" id="{A5225CAC-41BA-5EB1-EEF8-F32A17E4441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381647" y="136629"/>
            <a:ext cx="6645441" cy="59689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Fire fighting design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09B4219-D369-0CC0-ED79-F3BF832DD3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2905" y="828002"/>
            <a:ext cx="2091934" cy="194578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DC6F6A8-0CB9-A418-25F6-8080185961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42904" y="2872843"/>
            <a:ext cx="2091935" cy="171409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84FBD87-86F7-B525-4CD7-DB128537A9C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61649" y="2868261"/>
            <a:ext cx="1925157" cy="171409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CB22304-8C54-2094-4E78-F016B0A84BB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61649" y="828002"/>
            <a:ext cx="1925157" cy="1945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4892662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5">
          <a:extLst>
            <a:ext uri="{FF2B5EF4-FFF2-40B4-BE49-F238E27FC236}">
              <a16:creationId xmlns:a16="http://schemas.microsoft.com/office/drawing/2014/main" id="{740A7D40-7974-0F81-65BC-37E57DF54B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32">
            <a:extLst>
              <a:ext uri="{FF2B5EF4-FFF2-40B4-BE49-F238E27FC236}">
                <a16:creationId xmlns:a16="http://schemas.microsoft.com/office/drawing/2014/main" id="{7B028B0B-1B6C-2E57-9F8F-DE7D717DCCDF}"/>
              </a:ext>
            </a:extLst>
          </p:cNvPr>
          <p:cNvSpPr/>
          <p:nvPr/>
        </p:nvSpPr>
        <p:spPr>
          <a:xfrm rot="-439947" flipH="1">
            <a:off x="-136520" y="3139396"/>
            <a:ext cx="1477129" cy="3223944"/>
          </a:xfrm>
          <a:custGeom>
            <a:avLst/>
            <a:gdLst/>
            <a:ahLst/>
            <a:cxnLst/>
            <a:rect l="l" t="t" r="r" b="b"/>
            <a:pathLst>
              <a:path w="2936" h="6408" extrusionOk="0">
                <a:moveTo>
                  <a:pt x="2511" y="4617"/>
                </a:moveTo>
                <a:lnTo>
                  <a:pt x="2511" y="4617"/>
                </a:lnTo>
                <a:cubicBezTo>
                  <a:pt x="2512" y="4617"/>
                  <a:pt x="2514" y="4616"/>
                  <a:pt x="2514" y="4615"/>
                </a:cubicBezTo>
                <a:cubicBezTo>
                  <a:pt x="2517" y="4609"/>
                  <a:pt x="2512" y="4533"/>
                  <a:pt x="2510" y="4524"/>
                </a:cubicBezTo>
                <a:cubicBezTo>
                  <a:pt x="2508" y="4519"/>
                  <a:pt x="2506" y="4511"/>
                  <a:pt x="2505" y="4506"/>
                </a:cubicBezTo>
                <a:cubicBezTo>
                  <a:pt x="2499" y="4478"/>
                  <a:pt x="2459" y="4432"/>
                  <a:pt x="2415" y="4401"/>
                </a:cubicBezTo>
                <a:cubicBezTo>
                  <a:pt x="2408" y="4395"/>
                  <a:pt x="2400" y="4390"/>
                  <a:pt x="2398" y="4388"/>
                </a:cubicBezTo>
                <a:cubicBezTo>
                  <a:pt x="2388" y="4379"/>
                  <a:pt x="2348" y="4357"/>
                  <a:pt x="2324" y="4348"/>
                </a:cubicBezTo>
                <a:cubicBezTo>
                  <a:pt x="2236" y="4313"/>
                  <a:pt x="2159" y="4300"/>
                  <a:pt x="2067" y="4306"/>
                </a:cubicBezTo>
                <a:cubicBezTo>
                  <a:pt x="2023" y="4308"/>
                  <a:pt x="1962" y="4317"/>
                  <a:pt x="1950" y="4323"/>
                </a:cubicBezTo>
                <a:cubicBezTo>
                  <a:pt x="1947" y="4325"/>
                  <a:pt x="1937" y="4329"/>
                  <a:pt x="1928" y="4332"/>
                </a:cubicBezTo>
                <a:cubicBezTo>
                  <a:pt x="1906" y="4341"/>
                  <a:pt x="1866" y="4366"/>
                  <a:pt x="1845" y="4385"/>
                </a:cubicBezTo>
                <a:cubicBezTo>
                  <a:pt x="1835" y="4393"/>
                  <a:pt x="1819" y="4411"/>
                  <a:pt x="1808" y="4425"/>
                </a:cubicBezTo>
                <a:cubicBezTo>
                  <a:pt x="1799" y="4438"/>
                  <a:pt x="1788" y="4451"/>
                  <a:pt x="1786" y="4454"/>
                </a:cubicBezTo>
                <a:cubicBezTo>
                  <a:pt x="1784" y="4457"/>
                  <a:pt x="1781" y="4462"/>
                  <a:pt x="1781" y="4465"/>
                </a:cubicBezTo>
                <a:cubicBezTo>
                  <a:pt x="1781" y="4465"/>
                  <a:pt x="1780" y="4467"/>
                  <a:pt x="1779" y="4468"/>
                </a:cubicBezTo>
                <a:cubicBezTo>
                  <a:pt x="1776" y="4470"/>
                  <a:pt x="1768" y="4480"/>
                  <a:pt x="1734" y="4531"/>
                </a:cubicBezTo>
                <a:cubicBezTo>
                  <a:pt x="1726" y="4543"/>
                  <a:pt x="1716" y="4555"/>
                  <a:pt x="1701" y="4574"/>
                </a:cubicBezTo>
                <a:cubicBezTo>
                  <a:pt x="1658" y="4631"/>
                  <a:pt x="1656" y="4633"/>
                  <a:pt x="1625" y="4654"/>
                </a:cubicBezTo>
                <a:cubicBezTo>
                  <a:pt x="1578" y="4686"/>
                  <a:pt x="1485" y="4746"/>
                  <a:pt x="1459" y="4761"/>
                </a:cubicBezTo>
                <a:cubicBezTo>
                  <a:pt x="1389" y="4801"/>
                  <a:pt x="1358" y="4836"/>
                  <a:pt x="1326" y="4908"/>
                </a:cubicBezTo>
                <a:cubicBezTo>
                  <a:pt x="1319" y="4924"/>
                  <a:pt x="1300" y="4949"/>
                  <a:pt x="1247" y="5018"/>
                </a:cubicBezTo>
                <a:cubicBezTo>
                  <a:pt x="1244" y="5022"/>
                  <a:pt x="1241" y="5025"/>
                  <a:pt x="1240" y="5025"/>
                </a:cubicBezTo>
                <a:cubicBezTo>
                  <a:pt x="1231" y="5027"/>
                  <a:pt x="1188" y="5067"/>
                  <a:pt x="1174" y="5083"/>
                </a:cubicBezTo>
                <a:cubicBezTo>
                  <a:pt x="1160" y="5100"/>
                  <a:pt x="1105" y="5177"/>
                  <a:pt x="1106" y="5186"/>
                </a:cubicBezTo>
                <a:cubicBezTo>
                  <a:pt x="1106" y="5185"/>
                  <a:pt x="1106" y="5185"/>
                  <a:pt x="1106" y="5185"/>
                </a:cubicBezTo>
                <a:cubicBezTo>
                  <a:pt x="1105" y="5186"/>
                  <a:pt x="1102" y="5191"/>
                  <a:pt x="1099" y="5197"/>
                </a:cubicBezTo>
                <a:cubicBezTo>
                  <a:pt x="1100" y="5191"/>
                  <a:pt x="1100" y="5190"/>
                  <a:pt x="1100" y="5189"/>
                </a:cubicBezTo>
                <a:cubicBezTo>
                  <a:pt x="1100" y="5184"/>
                  <a:pt x="1109" y="5148"/>
                  <a:pt x="1126" y="5088"/>
                </a:cubicBezTo>
                <a:cubicBezTo>
                  <a:pt x="1138" y="5042"/>
                  <a:pt x="1154" y="4987"/>
                  <a:pt x="1161" y="4970"/>
                </a:cubicBezTo>
                <a:cubicBezTo>
                  <a:pt x="1163" y="4966"/>
                  <a:pt x="1167" y="4954"/>
                  <a:pt x="1167" y="4950"/>
                </a:cubicBezTo>
                <a:cubicBezTo>
                  <a:pt x="1168" y="4947"/>
                  <a:pt x="1181" y="4916"/>
                  <a:pt x="1195" y="4886"/>
                </a:cubicBezTo>
                <a:cubicBezTo>
                  <a:pt x="1203" y="4868"/>
                  <a:pt x="1227" y="4827"/>
                  <a:pt x="1279" y="4739"/>
                </a:cubicBezTo>
                <a:cubicBezTo>
                  <a:pt x="1288" y="4725"/>
                  <a:pt x="1296" y="4710"/>
                  <a:pt x="1303" y="4699"/>
                </a:cubicBezTo>
                <a:cubicBezTo>
                  <a:pt x="1311" y="4684"/>
                  <a:pt x="1313" y="4681"/>
                  <a:pt x="1313" y="4680"/>
                </a:cubicBezTo>
                <a:cubicBezTo>
                  <a:pt x="1314" y="4679"/>
                  <a:pt x="1317" y="4677"/>
                  <a:pt x="1322" y="4668"/>
                </a:cubicBezTo>
                <a:cubicBezTo>
                  <a:pt x="1325" y="4662"/>
                  <a:pt x="1328" y="4658"/>
                  <a:pt x="1330" y="4657"/>
                </a:cubicBezTo>
                <a:cubicBezTo>
                  <a:pt x="1332" y="4655"/>
                  <a:pt x="1335" y="4652"/>
                  <a:pt x="1335" y="4649"/>
                </a:cubicBezTo>
                <a:cubicBezTo>
                  <a:pt x="1336" y="4646"/>
                  <a:pt x="1344" y="4631"/>
                  <a:pt x="1357" y="4608"/>
                </a:cubicBezTo>
                <a:cubicBezTo>
                  <a:pt x="1376" y="4574"/>
                  <a:pt x="1408" y="4518"/>
                  <a:pt x="1407" y="4513"/>
                </a:cubicBezTo>
                <a:cubicBezTo>
                  <a:pt x="1407" y="4514"/>
                  <a:pt x="1407" y="4514"/>
                  <a:pt x="1407" y="4514"/>
                </a:cubicBezTo>
                <a:cubicBezTo>
                  <a:pt x="1408" y="4513"/>
                  <a:pt x="1411" y="4505"/>
                  <a:pt x="1417" y="4494"/>
                </a:cubicBezTo>
                <a:cubicBezTo>
                  <a:pt x="1427" y="4476"/>
                  <a:pt x="1443" y="4443"/>
                  <a:pt x="1465" y="4392"/>
                </a:cubicBezTo>
                <a:cubicBezTo>
                  <a:pt x="1482" y="4354"/>
                  <a:pt x="1512" y="4318"/>
                  <a:pt x="1568" y="4269"/>
                </a:cubicBezTo>
                <a:cubicBezTo>
                  <a:pt x="1576" y="4262"/>
                  <a:pt x="1590" y="4250"/>
                  <a:pt x="1591" y="4247"/>
                </a:cubicBezTo>
                <a:lnTo>
                  <a:pt x="1592" y="4247"/>
                </a:lnTo>
                <a:cubicBezTo>
                  <a:pt x="1597" y="4246"/>
                  <a:pt x="1629" y="4219"/>
                  <a:pt x="1631" y="4216"/>
                </a:cubicBezTo>
                <a:cubicBezTo>
                  <a:pt x="1632" y="4216"/>
                  <a:pt x="1634" y="4214"/>
                  <a:pt x="1637" y="4212"/>
                </a:cubicBezTo>
                <a:cubicBezTo>
                  <a:pt x="1640" y="4210"/>
                  <a:pt x="1650" y="4202"/>
                  <a:pt x="1660" y="4194"/>
                </a:cubicBezTo>
                <a:cubicBezTo>
                  <a:pt x="1699" y="4163"/>
                  <a:pt x="1758" y="4119"/>
                  <a:pt x="1763" y="4116"/>
                </a:cubicBezTo>
                <a:cubicBezTo>
                  <a:pt x="1765" y="4116"/>
                  <a:pt x="1770" y="4113"/>
                  <a:pt x="1778" y="4109"/>
                </a:cubicBezTo>
                <a:cubicBezTo>
                  <a:pt x="1794" y="4101"/>
                  <a:pt x="1814" y="4093"/>
                  <a:pt x="1819" y="4092"/>
                </a:cubicBezTo>
                <a:cubicBezTo>
                  <a:pt x="1822" y="4092"/>
                  <a:pt x="1828" y="4089"/>
                  <a:pt x="1833" y="4087"/>
                </a:cubicBezTo>
                <a:cubicBezTo>
                  <a:pt x="1838" y="4084"/>
                  <a:pt x="1847" y="4080"/>
                  <a:pt x="1853" y="4078"/>
                </a:cubicBezTo>
                <a:cubicBezTo>
                  <a:pt x="1866" y="4073"/>
                  <a:pt x="1877" y="4061"/>
                  <a:pt x="1879" y="4048"/>
                </a:cubicBezTo>
                <a:cubicBezTo>
                  <a:pt x="1880" y="4040"/>
                  <a:pt x="1877" y="4032"/>
                  <a:pt x="1871" y="4028"/>
                </a:cubicBezTo>
                <a:cubicBezTo>
                  <a:pt x="1855" y="4014"/>
                  <a:pt x="1831" y="4025"/>
                  <a:pt x="1800" y="4059"/>
                </a:cubicBezTo>
                <a:cubicBezTo>
                  <a:pt x="1790" y="4069"/>
                  <a:pt x="1776" y="4082"/>
                  <a:pt x="1769" y="4086"/>
                </a:cubicBezTo>
                <a:cubicBezTo>
                  <a:pt x="1762" y="4091"/>
                  <a:pt x="1751" y="4098"/>
                  <a:pt x="1744" y="4102"/>
                </a:cubicBezTo>
                <a:cubicBezTo>
                  <a:pt x="1724" y="4115"/>
                  <a:pt x="1679" y="4148"/>
                  <a:pt x="1657" y="4166"/>
                </a:cubicBezTo>
                <a:cubicBezTo>
                  <a:pt x="1645" y="4176"/>
                  <a:pt x="1630" y="4188"/>
                  <a:pt x="1624" y="4193"/>
                </a:cubicBezTo>
                <a:cubicBezTo>
                  <a:pt x="1595" y="4215"/>
                  <a:pt x="1535" y="4267"/>
                  <a:pt x="1521" y="4281"/>
                </a:cubicBezTo>
                <a:cubicBezTo>
                  <a:pt x="1519" y="4284"/>
                  <a:pt x="1517" y="4286"/>
                  <a:pt x="1515" y="4288"/>
                </a:cubicBezTo>
                <a:cubicBezTo>
                  <a:pt x="1516" y="4287"/>
                  <a:pt x="1516" y="4286"/>
                  <a:pt x="1516" y="4285"/>
                </a:cubicBezTo>
                <a:cubicBezTo>
                  <a:pt x="1527" y="4263"/>
                  <a:pt x="1567" y="4171"/>
                  <a:pt x="1580" y="4136"/>
                </a:cubicBezTo>
                <a:cubicBezTo>
                  <a:pt x="1594" y="4097"/>
                  <a:pt x="1620" y="4009"/>
                  <a:pt x="1632" y="3954"/>
                </a:cubicBezTo>
                <a:cubicBezTo>
                  <a:pt x="1656" y="3849"/>
                  <a:pt x="1658" y="3751"/>
                  <a:pt x="1641" y="3594"/>
                </a:cubicBezTo>
                <a:cubicBezTo>
                  <a:pt x="1636" y="3549"/>
                  <a:pt x="1636" y="3545"/>
                  <a:pt x="1642" y="3508"/>
                </a:cubicBezTo>
                <a:cubicBezTo>
                  <a:pt x="1648" y="3468"/>
                  <a:pt x="1658" y="3434"/>
                  <a:pt x="1676" y="3397"/>
                </a:cubicBezTo>
                <a:cubicBezTo>
                  <a:pt x="1682" y="3384"/>
                  <a:pt x="1692" y="3362"/>
                  <a:pt x="1699" y="3347"/>
                </a:cubicBezTo>
                <a:cubicBezTo>
                  <a:pt x="1706" y="3332"/>
                  <a:pt x="1717" y="3310"/>
                  <a:pt x="1724" y="3298"/>
                </a:cubicBezTo>
                <a:cubicBezTo>
                  <a:pt x="1734" y="3281"/>
                  <a:pt x="1737" y="3276"/>
                  <a:pt x="1737" y="3275"/>
                </a:cubicBezTo>
                <a:cubicBezTo>
                  <a:pt x="1738" y="3272"/>
                  <a:pt x="1753" y="3251"/>
                  <a:pt x="1797" y="3186"/>
                </a:cubicBezTo>
                <a:cubicBezTo>
                  <a:pt x="1808" y="3170"/>
                  <a:pt x="1820" y="3152"/>
                  <a:pt x="1824" y="3146"/>
                </a:cubicBezTo>
                <a:cubicBezTo>
                  <a:pt x="1838" y="3126"/>
                  <a:pt x="1843" y="3122"/>
                  <a:pt x="1888" y="3089"/>
                </a:cubicBezTo>
                <a:cubicBezTo>
                  <a:pt x="1919" y="3066"/>
                  <a:pt x="1932" y="3058"/>
                  <a:pt x="1956" y="3047"/>
                </a:cubicBezTo>
                <a:cubicBezTo>
                  <a:pt x="2002" y="3027"/>
                  <a:pt x="2070" y="3007"/>
                  <a:pt x="2153" y="2990"/>
                </a:cubicBezTo>
                <a:cubicBezTo>
                  <a:pt x="2218" y="2977"/>
                  <a:pt x="2279" y="2955"/>
                  <a:pt x="2300" y="2936"/>
                </a:cubicBezTo>
                <a:cubicBezTo>
                  <a:pt x="2305" y="2932"/>
                  <a:pt x="2338" y="2898"/>
                  <a:pt x="2348" y="2888"/>
                </a:cubicBezTo>
                <a:cubicBezTo>
                  <a:pt x="2377" y="2858"/>
                  <a:pt x="2461" y="2822"/>
                  <a:pt x="2493" y="2827"/>
                </a:cubicBezTo>
                <a:cubicBezTo>
                  <a:pt x="2504" y="2829"/>
                  <a:pt x="2511" y="2835"/>
                  <a:pt x="2549" y="2876"/>
                </a:cubicBezTo>
                <a:cubicBezTo>
                  <a:pt x="2597" y="2929"/>
                  <a:pt x="2663" y="2982"/>
                  <a:pt x="2722" y="3014"/>
                </a:cubicBezTo>
                <a:cubicBezTo>
                  <a:pt x="2755" y="3032"/>
                  <a:pt x="2771" y="3037"/>
                  <a:pt x="2819" y="3044"/>
                </a:cubicBezTo>
                <a:cubicBezTo>
                  <a:pt x="2872" y="3052"/>
                  <a:pt x="2882" y="3055"/>
                  <a:pt x="2905" y="3071"/>
                </a:cubicBezTo>
                <a:lnTo>
                  <a:pt x="2936" y="3093"/>
                </a:lnTo>
                <a:lnTo>
                  <a:pt x="2927" y="3070"/>
                </a:lnTo>
                <a:cubicBezTo>
                  <a:pt x="2924" y="3063"/>
                  <a:pt x="2919" y="3046"/>
                  <a:pt x="2915" y="3031"/>
                </a:cubicBezTo>
                <a:cubicBezTo>
                  <a:pt x="2901" y="2981"/>
                  <a:pt x="2874" y="2926"/>
                  <a:pt x="2837" y="2872"/>
                </a:cubicBezTo>
                <a:cubicBezTo>
                  <a:pt x="2833" y="2866"/>
                  <a:pt x="2825" y="2853"/>
                  <a:pt x="2818" y="2842"/>
                </a:cubicBezTo>
                <a:cubicBezTo>
                  <a:pt x="2791" y="2798"/>
                  <a:pt x="2757" y="2761"/>
                  <a:pt x="2719" y="2733"/>
                </a:cubicBezTo>
                <a:cubicBezTo>
                  <a:pt x="2656" y="2685"/>
                  <a:pt x="2608" y="2666"/>
                  <a:pt x="2547" y="2664"/>
                </a:cubicBezTo>
                <a:cubicBezTo>
                  <a:pt x="2495" y="2662"/>
                  <a:pt x="2473" y="2666"/>
                  <a:pt x="2400" y="2688"/>
                </a:cubicBezTo>
                <a:cubicBezTo>
                  <a:pt x="2363" y="2699"/>
                  <a:pt x="2324" y="2710"/>
                  <a:pt x="2313" y="2713"/>
                </a:cubicBezTo>
                <a:cubicBezTo>
                  <a:pt x="2161" y="2749"/>
                  <a:pt x="2159" y="2749"/>
                  <a:pt x="2102" y="2785"/>
                </a:cubicBezTo>
                <a:cubicBezTo>
                  <a:pt x="2065" y="2809"/>
                  <a:pt x="2059" y="2813"/>
                  <a:pt x="2053" y="2819"/>
                </a:cubicBezTo>
                <a:cubicBezTo>
                  <a:pt x="2050" y="2822"/>
                  <a:pt x="2041" y="2829"/>
                  <a:pt x="2034" y="2835"/>
                </a:cubicBezTo>
                <a:cubicBezTo>
                  <a:pt x="2017" y="2848"/>
                  <a:pt x="1940" y="2935"/>
                  <a:pt x="1919" y="2964"/>
                </a:cubicBezTo>
                <a:cubicBezTo>
                  <a:pt x="1910" y="2976"/>
                  <a:pt x="1902" y="2988"/>
                  <a:pt x="1900" y="2991"/>
                </a:cubicBezTo>
                <a:cubicBezTo>
                  <a:pt x="1897" y="2994"/>
                  <a:pt x="1892" y="3002"/>
                  <a:pt x="1887" y="3008"/>
                </a:cubicBezTo>
                <a:cubicBezTo>
                  <a:pt x="1883" y="3015"/>
                  <a:pt x="1878" y="3021"/>
                  <a:pt x="1876" y="3023"/>
                </a:cubicBezTo>
                <a:cubicBezTo>
                  <a:pt x="1870" y="3031"/>
                  <a:pt x="1839" y="3078"/>
                  <a:pt x="1835" y="3087"/>
                </a:cubicBezTo>
                <a:cubicBezTo>
                  <a:pt x="1833" y="3092"/>
                  <a:pt x="1827" y="3101"/>
                  <a:pt x="1822" y="3108"/>
                </a:cubicBezTo>
                <a:cubicBezTo>
                  <a:pt x="1818" y="3115"/>
                  <a:pt x="1812" y="3124"/>
                  <a:pt x="1810" y="3128"/>
                </a:cubicBezTo>
                <a:cubicBezTo>
                  <a:pt x="1807" y="3132"/>
                  <a:pt x="1803" y="3138"/>
                  <a:pt x="1802" y="3140"/>
                </a:cubicBezTo>
                <a:cubicBezTo>
                  <a:pt x="1799" y="3143"/>
                  <a:pt x="1793" y="3153"/>
                  <a:pt x="1786" y="3162"/>
                </a:cubicBezTo>
                <a:cubicBezTo>
                  <a:pt x="1780" y="3172"/>
                  <a:pt x="1773" y="3182"/>
                  <a:pt x="1770" y="3186"/>
                </a:cubicBezTo>
                <a:cubicBezTo>
                  <a:pt x="1748" y="3216"/>
                  <a:pt x="1726" y="3249"/>
                  <a:pt x="1714" y="3270"/>
                </a:cubicBezTo>
                <a:cubicBezTo>
                  <a:pt x="1688" y="3316"/>
                  <a:pt x="1687" y="3319"/>
                  <a:pt x="1649" y="3401"/>
                </a:cubicBezTo>
                <a:cubicBezTo>
                  <a:pt x="1634" y="3435"/>
                  <a:pt x="1622" y="3475"/>
                  <a:pt x="1619" y="3500"/>
                </a:cubicBezTo>
                <a:cubicBezTo>
                  <a:pt x="1618" y="3508"/>
                  <a:pt x="1617" y="3515"/>
                  <a:pt x="1617" y="3517"/>
                </a:cubicBezTo>
                <a:cubicBezTo>
                  <a:pt x="1617" y="3517"/>
                  <a:pt x="1617" y="3519"/>
                  <a:pt x="1617" y="3520"/>
                </a:cubicBezTo>
                <a:cubicBezTo>
                  <a:pt x="1616" y="3519"/>
                  <a:pt x="1616" y="3517"/>
                  <a:pt x="1616" y="3516"/>
                </a:cubicBezTo>
                <a:cubicBezTo>
                  <a:pt x="1613" y="3505"/>
                  <a:pt x="1596" y="3454"/>
                  <a:pt x="1587" y="3430"/>
                </a:cubicBezTo>
                <a:cubicBezTo>
                  <a:pt x="1580" y="3412"/>
                  <a:pt x="1573" y="3389"/>
                  <a:pt x="1565" y="3359"/>
                </a:cubicBezTo>
                <a:cubicBezTo>
                  <a:pt x="1559" y="3335"/>
                  <a:pt x="1547" y="3252"/>
                  <a:pt x="1545" y="3218"/>
                </a:cubicBezTo>
                <a:lnTo>
                  <a:pt x="1543" y="3188"/>
                </a:lnTo>
                <a:lnTo>
                  <a:pt x="1557" y="3159"/>
                </a:lnTo>
                <a:cubicBezTo>
                  <a:pt x="1580" y="3110"/>
                  <a:pt x="1582" y="3107"/>
                  <a:pt x="1608" y="3064"/>
                </a:cubicBezTo>
                <a:cubicBezTo>
                  <a:pt x="1644" y="3004"/>
                  <a:pt x="1683" y="2946"/>
                  <a:pt x="1699" y="2929"/>
                </a:cubicBezTo>
                <a:cubicBezTo>
                  <a:pt x="1703" y="2925"/>
                  <a:pt x="1715" y="2916"/>
                  <a:pt x="1725" y="2911"/>
                </a:cubicBezTo>
                <a:cubicBezTo>
                  <a:pt x="1759" y="2891"/>
                  <a:pt x="1775" y="2863"/>
                  <a:pt x="1764" y="2840"/>
                </a:cubicBezTo>
                <a:cubicBezTo>
                  <a:pt x="1757" y="2826"/>
                  <a:pt x="1747" y="2822"/>
                  <a:pt x="1732" y="2826"/>
                </a:cubicBezTo>
                <a:cubicBezTo>
                  <a:pt x="1714" y="2831"/>
                  <a:pt x="1702" y="2847"/>
                  <a:pt x="1689" y="2885"/>
                </a:cubicBezTo>
                <a:cubicBezTo>
                  <a:pt x="1681" y="2909"/>
                  <a:pt x="1674" y="2922"/>
                  <a:pt x="1660" y="2941"/>
                </a:cubicBezTo>
                <a:cubicBezTo>
                  <a:pt x="1625" y="2988"/>
                  <a:pt x="1570" y="3076"/>
                  <a:pt x="1553" y="3113"/>
                </a:cubicBezTo>
                <a:cubicBezTo>
                  <a:pt x="1550" y="3120"/>
                  <a:pt x="1544" y="3131"/>
                  <a:pt x="1541" y="3137"/>
                </a:cubicBezTo>
                <a:lnTo>
                  <a:pt x="1540" y="3139"/>
                </a:lnTo>
                <a:lnTo>
                  <a:pt x="1539" y="3123"/>
                </a:lnTo>
                <a:cubicBezTo>
                  <a:pt x="1537" y="3107"/>
                  <a:pt x="1536" y="3091"/>
                  <a:pt x="1535" y="3087"/>
                </a:cubicBezTo>
                <a:cubicBezTo>
                  <a:pt x="1535" y="3083"/>
                  <a:pt x="1532" y="3050"/>
                  <a:pt x="1528" y="3015"/>
                </a:cubicBezTo>
                <a:cubicBezTo>
                  <a:pt x="1525" y="2980"/>
                  <a:pt x="1521" y="2945"/>
                  <a:pt x="1519" y="2938"/>
                </a:cubicBezTo>
                <a:cubicBezTo>
                  <a:pt x="1517" y="2931"/>
                  <a:pt x="1516" y="2922"/>
                  <a:pt x="1516" y="2917"/>
                </a:cubicBezTo>
                <a:cubicBezTo>
                  <a:pt x="1516" y="2912"/>
                  <a:pt x="1517" y="2895"/>
                  <a:pt x="1517" y="2882"/>
                </a:cubicBezTo>
                <a:cubicBezTo>
                  <a:pt x="1517" y="2868"/>
                  <a:pt x="1518" y="2847"/>
                  <a:pt x="1519" y="2835"/>
                </a:cubicBezTo>
                <a:cubicBezTo>
                  <a:pt x="1520" y="2824"/>
                  <a:pt x="1520" y="2806"/>
                  <a:pt x="1521" y="2798"/>
                </a:cubicBezTo>
                <a:cubicBezTo>
                  <a:pt x="1521" y="2789"/>
                  <a:pt x="1522" y="2768"/>
                  <a:pt x="1524" y="2753"/>
                </a:cubicBezTo>
                <a:cubicBezTo>
                  <a:pt x="1528" y="2706"/>
                  <a:pt x="1529" y="2697"/>
                  <a:pt x="1529" y="2691"/>
                </a:cubicBezTo>
                <a:cubicBezTo>
                  <a:pt x="1529" y="2688"/>
                  <a:pt x="1530" y="2683"/>
                  <a:pt x="1531" y="2681"/>
                </a:cubicBezTo>
                <a:cubicBezTo>
                  <a:pt x="1532" y="2678"/>
                  <a:pt x="1533" y="2670"/>
                  <a:pt x="1533" y="2664"/>
                </a:cubicBezTo>
                <a:cubicBezTo>
                  <a:pt x="1535" y="2634"/>
                  <a:pt x="1539" y="2617"/>
                  <a:pt x="1540" y="2614"/>
                </a:cubicBezTo>
                <a:cubicBezTo>
                  <a:pt x="1542" y="2611"/>
                  <a:pt x="1544" y="2602"/>
                  <a:pt x="1545" y="2597"/>
                </a:cubicBezTo>
                <a:cubicBezTo>
                  <a:pt x="1546" y="2582"/>
                  <a:pt x="1562" y="2531"/>
                  <a:pt x="1570" y="2515"/>
                </a:cubicBezTo>
                <a:cubicBezTo>
                  <a:pt x="1580" y="2494"/>
                  <a:pt x="1584" y="2486"/>
                  <a:pt x="1602" y="2460"/>
                </a:cubicBezTo>
                <a:cubicBezTo>
                  <a:pt x="1641" y="2404"/>
                  <a:pt x="1682" y="2367"/>
                  <a:pt x="1783" y="2299"/>
                </a:cubicBezTo>
                <a:cubicBezTo>
                  <a:pt x="1819" y="2274"/>
                  <a:pt x="1849" y="2251"/>
                  <a:pt x="1858" y="2242"/>
                </a:cubicBezTo>
                <a:cubicBezTo>
                  <a:pt x="1860" y="2240"/>
                  <a:pt x="1867" y="2232"/>
                  <a:pt x="1873" y="2225"/>
                </a:cubicBezTo>
                <a:cubicBezTo>
                  <a:pt x="1889" y="2209"/>
                  <a:pt x="1898" y="2197"/>
                  <a:pt x="1919" y="2168"/>
                </a:cubicBezTo>
                <a:cubicBezTo>
                  <a:pt x="1927" y="2157"/>
                  <a:pt x="1942" y="2132"/>
                  <a:pt x="1953" y="2115"/>
                </a:cubicBezTo>
                <a:cubicBezTo>
                  <a:pt x="1975" y="2079"/>
                  <a:pt x="1976" y="2075"/>
                  <a:pt x="1976" y="2073"/>
                </a:cubicBezTo>
                <a:cubicBezTo>
                  <a:pt x="1976" y="2073"/>
                  <a:pt x="1977" y="2071"/>
                  <a:pt x="1978" y="2070"/>
                </a:cubicBezTo>
                <a:cubicBezTo>
                  <a:pt x="1980" y="2067"/>
                  <a:pt x="1993" y="2045"/>
                  <a:pt x="2005" y="2025"/>
                </a:cubicBezTo>
                <a:cubicBezTo>
                  <a:pt x="2018" y="2003"/>
                  <a:pt x="2035" y="1974"/>
                  <a:pt x="2042" y="1961"/>
                </a:cubicBezTo>
                <a:cubicBezTo>
                  <a:pt x="2061" y="1929"/>
                  <a:pt x="2065" y="1917"/>
                  <a:pt x="2072" y="1870"/>
                </a:cubicBezTo>
                <a:cubicBezTo>
                  <a:pt x="2077" y="1829"/>
                  <a:pt x="2086" y="1791"/>
                  <a:pt x="2102" y="1738"/>
                </a:cubicBezTo>
                <a:cubicBezTo>
                  <a:pt x="2107" y="1724"/>
                  <a:pt x="2112" y="1705"/>
                  <a:pt x="2114" y="1695"/>
                </a:cubicBezTo>
                <a:cubicBezTo>
                  <a:pt x="2115" y="1686"/>
                  <a:pt x="2120" y="1667"/>
                  <a:pt x="2125" y="1652"/>
                </a:cubicBezTo>
                <a:cubicBezTo>
                  <a:pt x="2133" y="1624"/>
                  <a:pt x="2139" y="1617"/>
                  <a:pt x="2165" y="1610"/>
                </a:cubicBezTo>
                <a:cubicBezTo>
                  <a:pt x="2178" y="1607"/>
                  <a:pt x="2180" y="1607"/>
                  <a:pt x="2199" y="1614"/>
                </a:cubicBezTo>
                <a:cubicBezTo>
                  <a:pt x="2211" y="1619"/>
                  <a:pt x="2220" y="1624"/>
                  <a:pt x="2222" y="1626"/>
                </a:cubicBezTo>
                <a:cubicBezTo>
                  <a:pt x="2224" y="1628"/>
                  <a:pt x="2228" y="1631"/>
                  <a:pt x="2231" y="1631"/>
                </a:cubicBezTo>
                <a:cubicBezTo>
                  <a:pt x="2233" y="1632"/>
                  <a:pt x="2238" y="1637"/>
                  <a:pt x="2245" y="1645"/>
                </a:cubicBezTo>
                <a:cubicBezTo>
                  <a:pt x="2259" y="1665"/>
                  <a:pt x="2265" y="1665"/>
                  <a:pt x="2267" y="1665"/>
                </a:cubicBezTo>
                <a:cubicBezTo>
                  <a:pt x="2269" y="1665"/>
                  <a:pt x="2271" y="1664"/>
                  <a:pt x="2272" y="1663"/>
                </a:cubicBezTo>
                <a:cubicBezTo>
                  <a:pt x="2277" y="1658"/>
                  <a:pt x="2281" y="1622"/>
                  <a:pt x="2280" y="1609"/>
                </a:cubicBezTo>
                <a:cubicBezTo>
                  <a:pt x="2279" y="1585"/>
                  <a:pt x="2266" y="1553"/>
                  <a:pt x="2252" y="1541"/>
                </a:cubicBezTo>
                <a:cubicBezTo>
                  <a:pt x="2236" y="1527"/>
                  <a:pt x="2217" y="1525"/>
                  <a:pt x="2160" y="1528"/>
                </a:cubicBezTo>
                <a:cubicBezTo>
                  <a:pt x="2067" y="1534"/>
                  <a:pt x="2052" y="1540"/>
                  <a:pt x="1972" y="1597"/>
                </a:cubicBezTo>
                <a:cubicBezTo>
                  <a:pt x="1966" y="1601"/>
                  <a:pt x="1951" y="1611"/>
                  <a:pt x="1937" y="1620"/>
                </a:cubicBezTo>
                <a:cubicBezTo>
                  <a:pt x="1909" y="1638"/>
                  <a:pt x="1893" y="1652"/>
                  <a:pt x="1860" y="1689"/>
                </a:cubicBezTo>
                <a:cubicBezTo>
                  <a:pt x="1824" y="1732"/>
                  <a:pt x="1803" y="1770"/>
                  <a:pt x="1784" y="1830"/>
                </a:cubicBezTo>
                <a:cubicBezTo>
                  <a:pt x="1780" y="1844"/>
                  <a:pt x="1775" y="1859"/>
                  <a:pt x="1774" y="1862"/>
                </a:cubicBezTo>
                <a:cubicBezTo>
                  <a:pt x="1772" y="1865"/>
                  <a:pt x="1768" y="1882"/>
                  <a:pt x="1763" y="1899"/>
                </a:cubicBezTo>
                <a:cubicBezTo>
                  <a:pt x="1758" y="1916"/>
                  <a:pt x="1751" y="1940"/>
                  <a:pt x="1746" y="1952"/>
                </a:cubicBezTo>
                <a:cubicBezTo>
                  <a:pt x="1733" y="1991"/>
                  <a:pt x="1722" y="2058"/>
                  <a:pt x="1721" y="2111"/>
                </a:cubicBezTo>
                <a:cubicBezTo>
                  <a:pt x="1720" y="2156"/>
                  <a:pt x="1719" y="2169"/>
                  <a:pt x="1714" y="2191"/>
                </a:cubicBezTo>
                <a:cubicBezTo>
                  <a:pt x="1707" y="2221"/>
                  <a:pt x="1705" y="2227"/>
                  <a:pt x="1689" y="2256"/>
                </a:cubicBezTo>
                <a:cubicBezTo>
                  <a:pt x="1681" y="2270"/>
                  <a:pt x="1667" y="2297"/>
                  <a:pt x="1657" y="2317"/>
                </a:cubicBezTo>
                <a:cubicBezTo>
                  <a:pt x="1647" y="2336"/>
                  <a:pt x="1636" y="2358"/>
                  <a:pt x="1631" y="2366"/>
                </a:cubicBezTo>
                <a:cubicBezTo>
                  <a:pt x="1626" y="2374"/>
                  <a:pt x="1615" y="2394"/>
                  <a:pt x="1605" y="2411"/>
                </a:cubicBezTo>
                <a:cubicBezTo>
                  <a:pt x="1595" y="2428"/>
                  <a:pt x="1582" y="2448"/>
                  <a:pt x="1577" y="2455"/>
                </a:cubicBezTo>
                <a:cubicBezTo>
                  <a:pt x="1567" y="2471"/>
                  <a:pt x="1552" y="2497"/>
                  <a:pt x="1547" y="2511"/>
                </a:cubicBezTo>
                <a:cubicBezTo>
                  <a:pt x="1550" y="2479"/>
                  <a:pt x="1544" y="2361"/>
                  <a:pt x="1539" y="2334"/>
                </a:cubicBezTo>
                <a:cubicBezTo>
                  <a:pt x="1537" y="2324"/>
                  <a:pt x="1534" y="2306"/>
                  <a:pt x="1532" y="2296"/>
                </a:cubicBezTo>
                <a:cubicBezTo>
                  <a:pt x="1531" y="2285"/>
                  <a:pt x="1529" y="2272"/>
                  <a:pt x="1528" y="2266"/>
                </a:cubicBezTo>
                <a:cubicBezTo>
                  <a:pt x="1526" y="2260"/>
                  <a:pt x="1524" y="2249"/>
                  <a:pt x="1523" y="2241"/>
                </a:cubicBezTo>
                <a:cubicBezTo>
                  <a:pt x="1522" y="2233"/>
                  <a:pt x="1519" y="2219"/>
                  <a:pt x="1518" y="2211"/>
                </a:cubicBezTo>
                <a:cubicBezTo>
                  <a:pt x="1514" y="2188"/>
                  <a:pt x="1500" y="2130"/>
                  <a:pt x="1494" y="2112"/>
                </a:cubicBezTo>
                <a:cubicBezTo>
                  <a:pt x="1486" y="2084"/>
                  <a:pt x="1476" y="2044"/>
                  <a:pt x="1475" y="2031"/>
                </a:cubicBezTo>
                <a:cubicBezTo>
                  <a:pt x="1472" y="1982"/>
                  <a:pt x="1479" y="1950"/>
                  <a:pt x="1502" y="1899"/>
                </a:cubicBezTo>
                <a:cubicBezTo>
                  <a:pt x="1516" y="1870"/>
                  <a:pt x="1520" y="1853"/>
                  <a:pt x="1522" y="1827"/>
                </a:cubicBezTo>
                <a:cubicBezTo>
                  <a:pt x="1526" y="1753"/>
                  <a:pt x="1557" y="1664"/>
                  <a:pt x="1607" y="1578"/>
                </a:cubicBezTo>
                <a:cubicBezTo>
                  <a:pt x="1612" y="1570"/>
                  <a:pt x="1621" y="1554"/>
                  <a:pt x="1621" y="1551"/>
                </a:cubicBezTo>
                <a:lnTo>
                  <a:pt x="1621" y="1550"/>
                </a:lnTo>
                <a:cubicBezTo>
                  <a:pt x="1629" y="1547"/>
                  <a:pt x="1657" y="1484"/>
                  <a:pt x="1664" y="1461"/>
                </a:cubicBezTo>
                <a:cubicBezTo>
                  <a:pt x="1677" y="1420"/>
                  <a:pt x="1692" y="1341"/>
                  <a:pt x="1693" y="1303"/>
                </a:cubicBezTo>
                <a:cubicBezTo>
                  <a:pt x="1693" y="1284"/>
                  <a:pt x="1693" y="1239"/>
                  <a:pt x="1691" y="1202"/>
                </a:cubicBezTo>
                <a:cubicBezTo>
                  <a:pt x="1685" y="1052"/>
                  <a:pt x="1685" y="1047"/>
                  <a:pt x="1691" y="1006"/>
                </a:cubicBezTo>
                <a:cubicBezTo>
                  <a:pt x="1698" y="954"/>
                  <a:pt x="1712" y="898"/>
                  <a:pt x="1756" y="745"/>
                </a:cubicBezTo>
                <a:cubicBezTo>
                  <a:pt x="1789" y="632"/>
                  <a:pt x="1794" y="585"/>
                  <a:pt x="1788" y="478"/>
                </a:cubicBezTo>
                <a:cubicBezTo>
                  <a:pt x="1784" y="414"/>
                  <a:pt x="1778" y="351"/>
                  <a:pt x="1773" y="326"/>
                </a:cubicBezTo>
                <a:cubicBezTo>
                  <a:pt x="1772" y="321"/>
                  <a:pt x="1769" y="301"/>
                  <a:pt x="1765" y="282"/>
                </a:cubicBezTo>
                <a:cubicBezTo>
                  <a:pt x="1763" y="264"/>
                  <a:pt x="1759" y="244"/>
                  <a:pt x="1759" y="241"/>
                </a:cubicBezTo>
                <a:cubicBezTo>
                  <a:pt x="1758" y="238"/>
                  <a:pt x="1756" y="227"/>
                  <a:pt x="1754" y="216"/>
                </a:cubicBezTo>
                <a:cubicBezTo>
                  <a:pt x="1753" y="208"/>
                  <a:pt x="1751" y="195"/>
                  <a:pt x="1749" y="193"/>
                </a:cubicBezTo>
                <a:cubicBezTo>
                  <a:pt x="1750" y="193"/>
                  <a:pt x="1750" y="193"/>
                  <a:pt x="1750" y="193"/>
                </a:cubicBezTo>
                <a:cubicBezTo>
                  <a:pt x="1749" y="192"/>
                  <a:pt x="1747" y="182"/>
                  <a:pt x="1745" y="167"/>
                </a:cubicBezTo>
                <a:cubicBezTo>
                  <a:pt x="1744" y="155"/>
                  <a:pt x="1741" y="140"/>
                  <a:pt x="1740" y="137"/>
                </a:cubicBezTo>
                <a:cubicBezTo>
                  <a:pt x="1739" y="134"/>
                  <a:pt x="1732" y="92"/>
                  <a:pt x="1726" y="44"/>
                </a:cubicBezTo>
                <a:cubicBezTo>
                  <a:pt x="1720" y="7"/>
                  <a:pt x="1717" y="2"/>
                  <a:pt x="1714" y="0"/>
                </a:cubicBezTo>
                <a:cubicBezTo>
                  <a:pt x="1713" y="0"/>
                  <a:pt x="1712" y="0"/>
                  <a:pt x="1711" y="0"/>
                </a:cubicBezTo>
                <a:cubicBezTo>
                  <a:pt x="1708" y="2"/>
                  <a:pt x="1702" y="14"/>
                  <a:pt x="1695" y="37"/>
                </a:cubicBezTo>
                <a:cubicBezTo>
                  <a:pt x="1689" y="57"/>
                  <a:pt x="1682" y="86"/>
                  <a:pt x="1680" y="101"/>
                </a:cubicBezTo>
                <a:cubicBezTo>
                  <a:pt x="1679" y="116"/>
                  <a:pt x="1676" y="135"/>
                  <a:pt x="1674" y="143"/>
                </a:cubicBezTo>
                <a:cubicBezTo>
                  <a:pt x="1672" y="151"/>
                  <a:pt x="1670" y="161"/>
                  <a:pt x="1669" y="164"/>
                </a:cubicBezTo>
                <a:cubicBezTo>
                  <a:pt x="1669" y="168"/>
                  <a:pt x="1664" y="190"/>
                  <a:pt x="1659" y="213"/>
                </a:cubicBezTo>
                <a:cubicBezTo>
                  <a:pt x="1643" y="285"/>
                  <a:pt x="1642" y="289"/>
                  <a:pt x="1594" y="396"/>
                </a:cubicBezTo>
                <a:cubicBezTo>
                  <a:pt x="1576" y="435"/>
                  <a:pt x="1554" y="483"/>
                  <a:pt x="1549" y="493"/>
                </a:cubicBezTo>
                <a:cubicBezTo>
                  <a:pt x="1547" y="496"/>
                  <a:pt x="1544" y="502"/>
                  <a:pt x="1541" y="508"/>
                </a:cubicBezTo>
                <a:cubicBezTo>
                  <a:pt x="1538" y="514"/>
                  <a:pt x="1518" y="550"/>
                  <a:pt x="1495" y="588"/>
                </a:cubicBezTo>
                <a:cubicBezTo>
                  <a:pt x="1473" y="627"/>
                  <a:pt x="1448" y="671"/>
                  <a:pt x="1441" y="686"/>
                </a:cubicBezTo>
                <a:cubicBezTo>
                  <a:pt x="1433" y="702"/>
                  <a:pt x="1417" y="733"/>
                  <a:pt x="1405" y="756"/>
                </a:cubicBezTo>
                <a:cubicBezTo>
                  <a:pt x="1394" y="778"/>
                  <a:pt x="1381" y="805"/>
                  <a:pt x="1376" y="813"/>
                </a:cubicBezTo>
                <a:cubicBezTo>
                  <a:pt x="1372" y="822"/>
                  <a:pt x="1366" y="833"/>
                  <a:pt x="1364" y="838"/>
                </a:cubicBezTo>
                <a:cubicBezTo>
                  <a:pt x="1350" y="864"/>
                  <a:pt x="1319" y="941"/>
                  <a:pt x="1311" y="966"/>
                </a:cubicBezTo>
                <a:cubicBezTo>
                  <a:pt x="1294" y="1023"/>
                  <a:pt x="1289" y="1056"/>
                  <a:pt x="1289" y="1107"/>
                </a:cubicBezTo>
                <a:cubicBezTo>
                  <a:pt x="1289" y="1156"/>
                  <a:pt x="1295" y="1250"/>
                  <a:pt x="1300" y="1272"/>
                </a:cubicBezTo>
                <a:cubicBezTo>
                  <a:pt x="1303" y="1284"/>
                  <a:pt x="1306" y="1298"/>
                  <a:pt x="1307" y="1305"/>
                </a:cubicBezTo>
                <a:cubicBezTo>
                  <a:pt x="1308" y="1311"/>
                  <a:pt x="1310" y="1319"/>
                  <a:pt x="1311" y="1322"/>
                </a:cubicBezTo>
                <a:cubicBezTo>
                  <a:pt x="1312" y="1324"/>
                  <a:pt x="1314" y="1329"/>
                  <a:pt x="1315" y="1333"/>
                </a:cubicBezTo>
                <a:cubicBezTo>
                  <a:pt x="1317" y="1343"/>
                  <a:pt x="1334" y="1386"/>
                  <a:pt x="1338" y="1394"/>
                </a:cubicBezTo>
                <a:cubicBezTo>
                  <a:pt x="1339" y="1396"/>
                  <a:pt x="1344" y="1408"/>
                  <a:pt x="1349" y="1421"/>
                </a:cubicBezTo>
                <a:cubicBezTo>
                  <a:pt x="1353" y="1433"/>
                  <a:pt x="1360" y="1454"/>
                  <a:pt x="1365" y="1465"/>
                </a:cubicBezTo>
                <a:cubicBezTo>
                  <a:pt x="1393" y="1541"/>
                  <a:pt x="1401" y="1566"/>
                  <a:pt x="1402" y="1592"/>
                </a:cubicBezTo>
                <a:cubicBezTo>
                  <a:pt x="1403" y="1624"/>
                  <a:pt x="1403" y="1677"/>
                  <a:pt x="1402" y="1682"/>
                </a:cubicBezTo>
                <a:cubicBezTo>
                  <a:pt x="1399" y="1692"/>
                  <a:pt x="1410" y="1846"/>
                  <a:pt x="1415" y="1879"/>
                </a:cubicBezTo>
                <a:cubicBezTo>
                  <a:pt x="1421" y="1916"/>
                  <a:pt x="1436" y="1996"/>
                  <a:pt x="1440" y="2003"/>
                </a:cubicBezTo>
                <a:cubicBezTo>
                  <a:pt x="1441" y="2005"/>
                  <a:pt x="1441" y="2008"/>
                  <a:pt x="1441" y="2008"/>
                </a:cubicBezTo>
                <a:cubicBezTo>
                  <a:pt x="1441" y="2011"/>
                  <a:pt x="1446" y="2027"/>
                  <a:pt x="1448" y="2036"/>
                </a:cubicBezTo>
                <a:cubicBezTo>
                  <a:pt x="1452" y="2049"/>
                  <a:pt x="1457" y="2065"/>
                  <a:pt x="1458" y="2071"/>
                </a:cubicBezTo>
                <a:cubicBezTo>
                  <a:pt x="1461" y="2087"/>
                  <a:pt x="1471" y="2124"/>
                  <a:pt x="1479" y="2152"/>
                </a:cubicBezTo>
                <a:cubicBezTo>
                  <a:pt x="1487" y="2177"/>
                  <a:pt x="1494" y="2210"/>
                  <a:pt x="1504" y="2274"/>
                </a:cubicBezTo>
                <a:cubicBezTo>
                  <a:pt x="1505" y="2285"/>
                  <a:pt x="1508" y="2302"/>
                  <a:pt x="1511" y="2311"/>
                </a:cubicBezTo>
                <a:cubicBezTo>
                  <a:pt x="1516" y="2335"/>
                  <a:pt x="1526" y="2466"/>
                  <a:pt x="1524" y="2495"/>
                </a:cubicBezTo>
                <a:cubicBezTo>
                  <a:pt x="1521" y="2562"/>
                  <a:pt x="1518" y="2599"/>
                  <a:pt x="1516" y="2608"/>
                </a:cubicBezTo>
                <a:cubicBezTo>
                  <a:pt x="1515" y="2614"/>
                  <a:pt x="1514" y="2624"/>
                  <a:pt x="1513" y="2629"/>
                </a:cubicBezTo>
                <a:cubicBezTo>
                  <a:pt x="1513" y="2635"/>
                  <a:pt x="1511" y="2647"/>
                  <a:pt x="1510" y="2656"/>
                </a:cubicBezTo>
                <a:cubicBezTo>
                  <a:pt x="1502" y="2720"/>
                  <a:pt x="1500" y="2745"/>
                  <a:pt x="1498" y="2783"/>
                </a:cubicBezTo>
                <a:cubicBezTo>
                  <a:pt x="1497" y="2813"/>
                  <a:pt x="1496" y="2841"/>
                  <a:pt x="1495" y="2854"/>
                </a:cubicBezTo>
                <a:cubicBezTo>
                  <a:pt x="1491" y="2848"/>
                  <a:pt x="1484" y="2838"/>
                  <a:pt x="1476" y="2824"/>
                </a:cubicBezTo>
                <a:cubicBezTo>
                  <a:pt x="1438" y="2760"/>
                  <a:pt x="1401" y="2715"/>
                  <a:pt x="1317" y="2632"/>
                </a:cubicBezTo>
                <a:cubicBezTo>
                  <a:pt x="1307" y="2622"/>
                  <a:pt x="1294" y="2609"/>
                  <a:pt x="1288" y="2602"/>
                </a:cubicBezTo>
                <a:cubicBezTo>
                  <a:pt x="1276" y="2589"/>
                  <a:pt x="1235" y="2559"/>
                  <a:pt x="1204" y="2538"/>
                </a:cubicBezTo>
                <a:cubicBezTo>
                  <a:pt x="1183" y="2524"/>
                  <a:pt x="1135" y="2491"/>
                  <a:pt x="1126" y="2491"/>
                </a:cubicBezTo>
                <a:lnTo>
                  <a:pt x="1126" y="2491"/>
                </a:lnTo>
                <a:cubicBezTo>
                  <a:pt x="1126" y="2488"/>
                  <a:pt x="1120" y="2484"/>
                  <a:pt x="1067" y="2462"/>
                </a:cubicBezTo>
                <a:cubicBezTo>
                  <a:pt x="1031" y="2448"/>
                  <a:pt x="996" y="2435"/>
                  <a:pt x="977" y="2429"/>
                </a:cubicBezTo>
                <a:cubicBezTo>
                  <a:pt x="934" y="2416"/>
                  <a:pt x="905" y="2410"/>
                  <a:pt x="856" y="2404"/>
                </a:cubicBezTo>
                <a:cubicBezTo>
                  <a:pt x="812" y="2398"/>
                  <a:pt x="700" y="2405"/>
                  <a:pt x="652" y="2417"/>
                </a:cubicBezTo>
                <a:cubicBezTo>
                  <a:pt x="569" y="2437"/>
                  <a:pt x="518" y="2468"/>
                  <a:pt x="476" y="2522"/>
                </a:cubicBezTo>
                <a:cubicBezTo>
                  <a:pt x="451" y="2554"/>
                  <a:pt x="405" y="2605"/>
                  <a:pt x="384" y="2625"/>
                </a:cubicBezTo>
                <a:cubicBezTo>
                  <a:pt x="375" y="2634"/>
                  <a:pt x="348" y="2662"/>
                  <a:pt x="325" y="2687"/>
                </a:cubicBezTo>
                <a:cubicBezTo>
                  <a:pt x="301" y="2713"/>
                  <a:pt x="268" y="2748"/>
                  <a:pt x="250" y="2767"/>
                </a:cubicBezTo>
                <a:cubicBezTo>
                  <a:pt x="188" y="2831"/>
                  <a:pt x="147" y="2885"/>
                  <a:pt x="122" y="2936"/>
                </a:cubicBezTo>
                <a:cubicBezTo>
                  <a:pt x="88" y="3003"/>
                  <a:pt x="72" y="3059"/>
                  <a:pt x="68" y="3117"/>
                </a:cubicBezTo>
                <a:cubicBezTo>
                  <a:pt x="67" y="3129"/>
                  <a:pt x="62" y="3192"/>
                  <a:pt x="58" y="3242"/>
                </a:cubicBezTo>
                <a:cubicBezTo>
                  <a:pt x="55" y="3276"/>
                  <a:pt x="58" y="3311"/>
                  <a:pt x="67" y="3337"/>
                </a:cubicBezTo>
                <a:cubicBezTo>
                  <a:pt x="77" y="3368"/>
                  <a:pt x="87" y="3394"/>
                  <a:pt x="96" y="3409"/>
                </a:cubicBezTo>
                <a:cubicBezTo>
                  <a:pt x="100" y="3415"/>
                  <a:pt x="108" y="3430"/>
                  <a:pt x="115" y="3441"/>
                </a:cubicBezTo>
                <a:cubicBezTo>
                  <a:pt x="122" y="3453"/>
                  <a:pt x="138" y="3482"/>
                  <a:pt x="152" y="3505"/>
                </a:cubicBezTo>
                <a:cubicBezTo>
                  <a:pt x="165" y="3528"/>
                  <a:pt x="183" y="3562"/>
                  <a:pt x="192" y="3582"/>
                </a:cubicBezTo>
                <a:cubicBezTo>
                  <a:pt x="209" y="3618"/>
                  <a:pt x="210" y="3620"/>
                  <a:pt x="226" y="3647"/>
                </a:cubicBezTo>
                <a:cubicBezTo>
                  <a:pt x="245" y="3678"/>
                  <a:pt x="247" y="3681"/>
                  <a:pt x="251" y="3685"/>
                </a:cubicBezTo>
                <a:cubicBezTo>
                  <a:pt x="253" y="3686"/>
                  <a:pt x="255" y="3690"/>
                  <a:pt x="256" y="3693"/>
                </a:cubicBezTo>
                <a:cubicBezTo>
                  <a:pt x="257" y="3696"/>
                  <a:pt x="260" y="3701"/>
                  <a:pt x="264" y="3701"/>
                </a:cubicBezTo>
                <a:lnTo>
                  <a:pt x="264" y="3701"/>
                </a:lnTo>
                <a:cubicBezTo>
                  <a:pt x="264" y="3706"/>
                  <a:pt x="290" y="3737"/>
                  <a:pt x="294" y="3740"/>
                </a:cubicBezTo>
                <a:cubicBezTo>
                  <a:pt x="295" y="3741"/>
                  <a:pt x="300" y="3746"/>
                  <a:pt x="306" y="3754"/>
                </a:cubicBezTo>
                <a:cubicBezTo>
                  <a:pt x="315" y="3764"/>
                  <a:pt x="340" y="3791"/>
                  <a:pt x="348" y="3791"/>
                </a:cubicBezTo>
                <a:cubicBezTo>
                  <a:pt x="350" y="3791"/>
                  <a:pt x="351" y="3790"/>
                  <a:pt x="352" y="3789"/>
                </a:cubicBezTo>
                <a:cubicBezTo>
                  <a:pt x="353" y="3788"/>
                  <a:pt x="354" y="3787"/>
                  <a:pt x="353" y="3767"/>
                </a:cubicBezTo>
                <a:cubicBezTo>
                  <a:pt x="353" y="3755"/>
                  <a:pt x="352" y="3739"/>
                  <a:pt x="351" y="3723"/>
                </a:cubicBezTo>
                <a:cubicBezTo>
                  <a:pt x="347" y="3667"/>
                  <a:pt x="346" y="3657"/>
                  <a:pt x="337" y="3628"/>
                </a:cubicBezTo>
                <a:cubicBezTo>
                  <a:pt x="332" y="3610"/>
                  <a:pt x="325" y="3588"/>
                  <a:pt x="323" y="3578"/>
                </a:cubicBezTo>
                <a:cubicBezTo>
                  <a:pt x="304" y="3499"/>
                  <a:pt x="289" y="3313"/>
                  <a:pt x="296" y="3253"/>
                </a:cubicBezTo>
                <a:cubicBezTo>
                  <a:pt x="296" y="3248"/>
                  <a:pt x="297" y="3240"/>
                  <a:pt x="298" y="3234"/>
                </a:cubicBezTo>
                <a:cubicBezTo>
                  <a:pt x="301" y="3200"/>
                  <a:pt x="303" y="3186"/>
                  <a:pt x="305" y="3176"/>
                </a:cubicBezTo>
                <a:cubicBezTo>
                  <a:pt x="310" y="3152"/>
                  <a:pt x="317" y="3124"/>
                  <a:pt x="319" y="3118"/>
                </a:cubicBezTo>
                <a:cubicBezTo>
                  <a:pt x="323" y="3107"/>
                  <a:pt x="335" y="3055"/>
                  <a:pt x="340" y="3027"/>
                </a:cubicBezTo>
                <a:cubicBezTo>
                  <a:pt x="343" y="3012"/>
                  <a:pt x="346" y="2995"/>
                  <a:pt x="347" y="2991"/>
                </a:cubicBezTo>
                <a:cubicBezTo>
                  <a:pt x="348" y="2986"/>
                  <a:pt x="351" y="2972"/>
                  <a:pt x="353" y="2962"/>
                </a:cubicBezTo>
                <a:cubicBezTo>
                  <a:pt x="362" y="2910"/>
                  <a:pt x="366" y="2898"/>
                  <a:pt x="386" y="2868"/>
                </a:cubicBezTo>
                <a:cubicBezTo>
                  <a:pt x="396" y="2852"/>
                  <a:pt x="407" y="2835"/>
                  <a:pt x="409" y="2832"/>
                </a:cubicBezTo>
                <a:cubicBezTo>
                  <a:pt x="414" y="2824"/>
                  <a:pt x="431" y="2801"/>
                  <a:pt x="447" y="2780"/>
                </a:cubicBezTo>
                <a:cubicBezTo>
                  <a:pt x="454" y="2772"/>
                  <a:pt x="461" y="2762"/>
                  <a:pt x="464" y="2758"/>
                </a:cubicBezTo>
                <a:cubicBezTo>
                  <a:pt x="467" y="2754"/>
                  <a:pt x="477" y="2744"/>
                  <a:pt x="485" y="2736"/>
                </a:cubicBezTo>
                <a:cubicBezTo>
                  <a:pt x="492" y="2731"/>
                  <a:pt x="503" y="2721"/>
                  <a:pt x="504" y="2719"/>
                </a:cubicBezTo>
                <a:cubicBezTo>
                  <a:pt x="504" y="2718"/>
                  <a:pt x="504" y="2718"/>
                  <a:pt x="505" y="2718"/>
                </a:cubicBezTo>
                <a:cubicBezTo>
                  <a:pt x="509" y="2718"/>
                  <a:pt x="518" y="2710"/>
                  <a:pt x="519" y="2710"/>
                </a:cubicBezTo>
                <a:cubicBezTo>
                  <a:pt x="527" y="2703"/>
                  <a:pt x="573" y="2675"/>
                  <a:pt x="595" y="2664"/>
                </a:cubicBezTo>
                <a:cubicBezTo>
                  <a:pt x="629" y="2647"/>
                  <a:pt x="665" y="2633"/>
                  <a:pt x="713" y="2620"/>
                </a:cubicBezTo>
                <a:cubicBezTo>
                  <a:pt x="747" y="2611"/>
                  <a:pt x="841" y="2603"/>
                  <a:pt x="863" y="2606"/>
                </a:cubicBezTo>
                <a:cubicBezTo>
                  <a:pt x="883" y="2610"/>
                  <a:pt x="908" y="2605"/>
                  <a:pt x="938" y="2593"/>
                </a:cubicBezTo>
                <a:cubicBezTo>
                  <a:pt x="975" y="2578"/>
                  <a:pt x="1043" y="2562"/>
                  <a:pt x="1079" y="2560"/>
                </a:cubicBezTo>
                <a:cubicBezTo>
                  <a:pt x="1102" y="2559"/>
                  <a:pt x="1145" y="2562"/>
                  <a:pt x="1179" y="2568"/>
                </a:cubicBezTo>
                <a:cubicBezTo>
                  <a:pt x="1193" y="2570"/>
                  <a:pt x="1217" y="2579"/>
                  <a:pt x="1227" y="2586"/>
                </a:cubicBezTo>
                <a:cubicBezTo>
                  <a:pt x="1240" y="2594"/>
                  <a:pt x="1269" y="2620"/>
                  <a:pt x="1308" y="2658"/>
                </a:cubicBezTo>
                <a:cubicBezTo>
                  <a:pt x="1402" y="2748"/>
                  <a:pt x="1459" y="2824"/>
                  <a:pt x="1482" y="2890"/>
                </a:cubicBezTo>
                <a:cubicBezTo>
                  <a:pt x="1490" y="2913"/>
                  <a:pt x="1492" y="2924"/>
                  <a:pt x="1494" y="2952"/>
                </a:cubicBezTo>
                <a:cubicBezTo>
                  <a:pt x="1497" y="2984"/>
                  <a:pt x="1501" y="3016"/>
                  <a:pt x="1505" y="3033"/>
                </a:cubicBezTo>
                <a:cubicBezTo>
                  <a:pt x="1505" y="3036"/>
                  <a:pt x="1509" y="3076"/>
                  <a:pt x="1513" y="3130"/>
                </a:cubicBezTo>
                <a:cubicBezTo>
                  <a:pt x="1520" y="3216"/>
                  <a:pt x="1523" y="3246"/>
                  <a:pt x="1529" y="3290"/>
                </a:cubicBezTo>
                <a:cubicBezTo>
                  <a:pt x="1533" y="3313"/>
                  <a:pt x="1539" y="3350"/>
                  <a:pt x="1542" y="3360"/>
                </a:cubicBezTo>
                <a:cubicBezTo>
                  <a:pt x="1543" y="3364"/>
                  <a:pt x="1546" y="3375"/>
                  <a:pt x="1548" y="3384"/>
                </a:cubicBezTo>
                <a:cubicBezTo>
                  <a:pt x="1551" y="3394"/>
                  <a:pt x="1557" y="3414"/>
                  <a:pt x="1563" y="3430"/>
                </a:cubicBezTo>
                <a:cubicBezTo>
                  <a:pt x="1576" y="3467"/>
                  <a:pt x="1592" y="3513"/>
                  <a:pt x="1597" y="3531"/>
                </a:cubicBezTo>
                <a:cubicBezTo>
                  <a:pt x="1599" y="3538"/>
                  <a:pt x="1602" y="3549"/>
                  <a:pt x="1604" y="3556"/>
                </a:cubicBezTo>
                <a:cubicBezTo>
                  <a:pt x="1606" y="3562"/>
                  <a:pt x="1608" y="3571"/>
                  <a:pt x="1609" y="3576"/>
                </a:cubicBezTo>
                <a:cubicBezTo>
                  <a:pt x="1610" y="3581"/>
                  <a:pt x="1613" y="3592"/>
                  <a:pt x="1615" y="3600"/>
                </a:cubicBezTo>
                <a:cubicBezTo>
                  <a:pt x="1624" y="3633"/>
                  <a:pt x="1631" y="3716"/>
                  <a:pt x="1630" y="3772"/>
                </a:cubicBezTo>
                <a:cubicBezTo>
                  <a:pt x="1630" y="3787"/>
                  <a:pt x="1629" y="3803"/>
                  <a:pt x="1629" y="3809"/>
                </a:cubicBezTo>
                <a:cubicBezTo>
                  <a:pt x="1628" y="3854"/>
                  <a:pt x="1613" y="3940"/>
                  <a:pt x="1592" y="4014"/>
                </a:cubicBezTo>
                <a:cubicBezTo>
                  <a:pt x="1590" y="4021"/>
                  <a:pt x="1584" y="4041"/>
                  <a:pt x="1581" y="4049"/>
                </a:cubicBezTo>
                <a:cubicBezTo>
                  <a:pt x="1580" y="4047"/>
                  <a:pt x="1580" y="4043"/>
                  <a:pt x="1579" y="4038"/>
                </a:cubicBezTo>
                <a:cubicBezTo>
                  <a:pt x="1578" y="4019"/>
                  <a:pt x="1564" y="3988"/>
                  <a:pt x="1547" y="3967"/>
                </a:cubicBezTo>
                <a:cubicBezTo>
                  <a:pt x="1542" y="3960"/>
                  <a:pt x="1523" y="3940"/>
                  <a:pt x="1503" y="3922"/>
                </a:cubicBezTo>
                <a:cubicBezTo>
                  <a:pt x="1469" y="3890"/>
                  <a:pt x="1414" y="3828"/>
                  <a:pt x="1388" y="3791"/>
                </a:cubicBezTo>
                <a:cubicBezTo>
                  <a:pt x="1354" y="3743"/>
                  <a:pt x="1310" y="3639"/>
                  <a:pt x="1299" y="3582"/>
                </a:cubicBezTo>
                <a:cubicBezTo>
                  <a:pt x="1296" y="3570"/>
                  <a:pt x="1268" y="3474"/>
                  <a:pt x="1256" y="3440"/>
                </a:cubicBezTo>
                <a:cubicBezTo>
                  <a:pt x="1239" y="3389"/>
                  <a:pt x="1202" y="3319"/>
                  <a:pt x="1174" y="3285"/>
                </a:cubicBezTo>
                <a:cubicBezTo>
                  <a:pt x="1156" y="3264"/>
                  <a:pt x="1117" y="3233"/>
                  <a:pt x="1095" y="3222"/>
                </a:cubicBezTo>
                <a:cubicBezTo>
                  <a:pt x="1081" y="3215"/>
                  <a:pt x="1076" y="3215"/>
                  <a:pt x="1050" y="3217"/>
                </a:cubicBezTo>
                <a:cubicBezTo>
                  <a:pt x="1002" y="3220"/>
                  <a:pt x="945" y="3227"/>
                  <a:pt x="930" y="3232"/>
                </a:cubicBezTo>
                <a:cubicBezTo>
                  <a:pt x="911" y="3238"/>
                  <a:pt x="850" y="3274"/>
                  <a:pt x="831" y="3290"/>
                </a:cubicBezTo>
                <a:cubicBezTo>
                  <a:pt x="814" y="3305"/>
                  <a:pt x="777" y="3347"/>
                  <a:pt x="760" y="3371"/>
                </a:cubicBezTo>
                <a:cubicBezTo>
                  <a:pt x="721" y="3426"/>
                  <a:pt x="712" y="3455"/>
                  <a:pt x="701" y="3550"/>
                </a:cubicBezTo>
                <a:cubicBezTo>
                  <a:pt x="697" y="3587"/>
                  <a:pt x="700" y="3632"/>
                  <a:pt x="707" y="3649"/>
                </a:cubicBezTo>
                <a:cubicBezTo>
                  <a:pt x="708" y="3651"/>
                  <a:pt x="709" y="3653"/>
                  <a:pt x="709" y="3654"/>
                </a:cubicBezTo>
                <a:cubicBezTo>
                  <a:pt x="709" y="3655"/>
                  <a:pt x="708" y="3657"/>
                  <a:pt x="712" y="3665"/>
                </a:cubicBezTo>
                <a:cubicBezTo>
                  <a:pt x="714" y="3669"/>
                  <a:pt x="716" y="3675"/>
                  <a:pt x="716" y="3678"/>
                </a:cubicBezTo>
                <a:cubicBezTo>
                  <a:pt x="718" y="3686"/>
                  <a:pt x="732" y="3725"/>
                  <a:pt x="754" y="3781"/>
                </a:cubicBezTo>
                <a:cubicBezTo>
                  <a:pt x="764" y="3804"/>
                  <a:pt x="774" y="3835"/>
                  <a:pt x="777" y="3849"/>
                </a:cubicBezTo>
                <a:cubicBezTo>
                  <a:pt x="781" y="3863"/>
                  <a:pt x="787" y="3885"/>
                  <a:pt x="792" y="3897"/>
                </a:cubicBezTo>
                <a:cubicBezTo>
                  <a:pt x="799" y="3914"/>
                  <a:pt x="800" y="3918"/>
                  <a:pt x="804" y="3918"/>
                </a:cubicBezTo>
                <a:cubicBezTo>
                  <a:pt x="808" y="3917"/>
                  <a:pt x="809" y="3914"/>
                  <a:pt x="810" y="3910"/>
                </a:cubicBezTo>
                <a:cubicBezTo>
                  <a:pt x="816" y="3892"/>
                  <a:pt x="823" y="3864"/>
                  <a:pt x="822" y="3857"/>
                </a:cubicBezTo>
                <a:cubicBezTo>
                  <a:pt x="821" y="3839"/>
                  <a:pt x="848" y="3745"/>
                  <a:pt x="863" y="3710"/>
                </a:cubicBezTo>
                <a:cubicBezTo>
                  <a:pt x="874" y="3686"/>
                  <a:pt x="881" y="3672"/>
                  <a:pt x="888" y="3660"/>
                </a:cubicBezTo>
                <a:cubicBezTo>
                  <a:pt x="905" y="3631"/>
                  <a:pt x="928" y="3570"/>
                  <a:pt x="936" y="3535"/>
                </a:cubicBezTo>
                <a:cubicBezTo>
                  <a:pt x="942" y="3508"/>
                  <a:pt x="941" y="3482"/>
                  <a:pt x="933" y="3447"/>
                </a:cubicBezTo>
                <a:lnTo>
                  <a:pt x="932" y="3439"/>
                </a:lnTo>
                <a:lnTo>
                  <a:pt x="936" y="3439"/>
                </a:lnTo>
                <a:cubicBezTo>
                  <a:pt x="954" y="3443"/>
                  <a:pt x="980" y="3463"/>
                  <a:pt x="1005" y="3494"/>
                </a:cubicBezTo>
                <a:cubicBezTo>
                  <a:pt x="1024" y="3518"/>
                  <a:pt x="1066" y="3588"/>
                  <a:pt x="1089" y="3636"/>
                </a:cubicBezTo>
                <a:cubicBezTo>
                  <a:pt x="1110" y="3679"/>
                  <a:pt x="1132" y="3718"/>
                  <a:pt x="1154" y="3747"/>
                </a:cubicBezTo>
                <a:cubicBezTo>
                  <a:pt x="1189" y="3794"/>
                  <a:pt x="1192" y="3798"/>
                  <a:pt x="1195" y="3799"/>
                </a:cubicBezTo>
                <a:cubicBezTo>
                  <a:pt x="1195" y="3799"/>
                  <a:pt x="1196" y="3800"/>
                  <a:pt x="1196" y="3801"/>
                </a:cubicBezTo>
                <a:cubicBezTo>
                  <a:pt x="1196" y="3804"/>
                  <a:pt x="1199" y="3809"/>
                  <a:pt x="1202" y="3812"/>
                </a:cubicBezTo>
                <a:cubicBezTo>
                  <a:pt x="1204" y="3815"/>
                  <a:pt x="1212" y="3826"/>
                  <a:pt x="1220" y="3837"/>
                </a:cubicBezTo>
                <a:cubicBezTo>
                  <a:pt x="1252" y="3884"/>
                  <a:pt x="1271" y="3896"/>
                  <a:pt x="1335" y="3909"/>
                </a:cubicBezTo>
                <a:cubicBezTo>
                  <a:pt x="1355" y="3912"/>
                  <a:pt x="1376" y="3916"/>
                  <a:pt x="1380" y="3917"/>
                </a:cubicBezTo>
                <a:cubicBezTo>
                  <a:pt x="1393" y="3920"/>
                  <a:pt x="1477" y="3949"/>
                  <a:pt x="1496" y="3957"/>
                </a:cubicBezTo>
                <a:cubicBezTo>
                  <a:pt x="1523" y="3968"/>
                  <a:pt x="1540" y="3990"/>
                  <a:pt x="1555" y="4028"/>
                </a:cubicBezTo>
                <a:cubicBezTo>
                  <a:pt x="1561" y="4046"/>
                  <a:pt x="1562" y="4053"/>
                  <a:pt x="1562" y="4082"/>
                </a:cubicBezTo>
                <a:lnTo>
                  <a:pt x="1563" y="4115"/>
                </a:lnTo>
                <a:lnTo>
                  <a:pt x="1539" y="4171"/>
                </a:lnTo>
                <a:cubicBezTo>
                  <a:pt x="1510" y="4240"/>
                  <a:pt x="1489" y="4288"/>
                  <a:pt x="1474" y="4317"/>
                </a:cubicBezTo>
                <a:cubicBezTo>
                  <a:pt x="1468" y="4327"/>
                  <a:pt x="1462" y="4339"/>
                  <a:pt x="1462" y="4343"/>
                </a:cubicBezTo>
                <a:cubicBezTo>
                  <a:pt x="1462" y="4343"/>
                  <a:pt x="1461" y="4345"/>
                  <a:pt x="1459" y="4348"/>
                </a:cubicBezTo>
                <a:cubicBezTo>
                  <a:pt x="1456" y="4352"/>
                  <a:pt x="1449" y="4366"/>
                  <a:pt x="1416" y="4439"/>
                </a:cubicBezTo>
                <a:cubicBezTo>
                  <a:pt x="1406" y="4461"/>
                  <a:pt x="1377" y="4519"/>
                  <a:pt x="1364" y="4544"/>
                </a:cubicBezTo>
                <a:cubicBezTo>
                  <a:pt x="1361" y="4550"/>
                  <a:pt x="1358" y="4556"/>
                  <a:pt x="1357" y="4559"/>
                </a:cubicBezTo>
                <a:cubicBezTo>
                  <a:pt x="1352" y="4571"/>
                  <a:pt x="1332" y="4602"/>
                  <a:pt x="1324" y="4613"/>
                </a:cubicBezTo>
                <a:cubicBezTo>
                  <a:pt x="1322" y="4608"/>
                  <a:pt x="1320" y="4602"/>
                  <a:pt x="1318" y="4594"/>
                </a:cubicBezTo>
                <a:cubicBezTo>
                  <a:pt x="1310" y="4570"/>
                  <a:pt x="1303" y="4552"/>
                  <a:pt x="1271" y="4473"/>
                </a:cubicBezTo>
                <a:cubicBezTo>
                  <a:pt x="1249" y="4416"/>
                  <a:pt x="1241" y="4391"/>
                  <a:pt x="1231" y="4345"/>
                </a:cubicBezTo>
                <a:cubicBezTo>
                  <a:pt x="1227" y="4326"/>
                  <a:pt x="1221" y="4314"/>
                  <a:pt x="1212" y="4309"/>
                </a:cubicBezTo>
                <a:cubicBezTo>
                  <a:pt x="1207" y="4306"/>
                  <a:pt x="1202" y="4305"/>
                  <a:pt x="1196" y="4307"/>
                </a:cubicBezTo>
                <a:cubicBezTo>
                  <a:pt x="1189" y="4309"/>
                  <a:pt x="1184" y="4314"/>
                  <a:pt x="1181" y="4321"/>
                </a:cubicBezTo>
                <a:cubicBezTo>
                  <a:pt x="1176" y="4335"/>
                  <a:pt x="1183" y="4357"/>
                  <a:pt x="1201" y="4383"/>
                </a:cubicBezTo>
                <a:cubicBezTo>
                  <a:pt x="1221" y="4413"/>
                  <a:pt x="1230" y="4431"/>
                  <a:pt x="1256" y="4497"/>
                </a:cubicBezTo>
                <a:cubicBezTo>
                  <a:pt x="1277" y="4548"/>
                  <a:pt x="1289" y="4583"/>
                  <a:pt x="1302" y="4623"/>
                </a:cubicBezTo>
                <a:lnTo>
                  <a:pt x="1308" y="4643"/>
                </a:lnTo>
                <a:lnTo>
                  <a:pt x="1288" y="4677"/>
                </a:lnTo>
                <a:cubicBezTo>
                  <a:pt x="1265" y="4715"/>
                  <a:pt x="1196" y="4833"/>
                  <a:pt x="1191" y="4843"/>
                </a:cubicBezTo>
                <a:cubicBezTo>
                  <a:pt x="1167" y="4888"/>
                  <a:pt x="1143" y="4944"/>
                  <a:pt x="1127" y="4998"/>
                </a:cubicBezTo>
                <a:cubicBezTo>
                  <a:pt x="1117" y="5031"/>
                  <a:pt x="1110" y="5058"/>
                  <a:pt x="1109" y="5063"/>
                </a:cubicBezTo>
                <a:cubicBezTo>
                  <a:pt x="1108" y="5065"/>
                  <a:pt x="1106" y="5074"/>
                  <a:pt x="1103" y="5084"/>
                </a:cubicBezTo>
                <a:cubicBezTo>
                  <a:pt x="1096" y="5107"/>
                  <a:pt x="1076" y="5188"/>
                  <a:pt x="1075" y="5197"/>
                </a:cubicBezTo>
                <a:cubicBezTo>
                  <a:pt x="1075" y="5201"/>
                  <a:pt x="1073" y="5207"/>
                  <a:pt x="1072" y="5211"/>
                </a:cubicBezTo>
                <a:cubicBezTo>
                  <a:pt x="1070" y="5218"/>
                  <a:pt x="1053" y="5295"/>
                  <a:pt x="1049" y="5315"/>
                </a:cubicBezTo>
                <a:cubicBezTo>
                  <a:pt x="1048" y="5317"/>
                  <a:pt x="1041" y="5354"/>
                  <a:pt x="1033" y="5395"/>
                </a:cubicBezTo>
                <a:cubicBezTo>
                  <a:pt x="1026" y="5429"/>
                  <a:pt x="1020" y="5460"/>
                  <a:pt x="1018" y="5472"/>
                </a:cubicBezTo>
                <a:cubicBezTo>
                  <a:pt x="1018" y="5470"/>
                  <a:pt x="1017" y="5468"/>
                  <a:pt x="1017" y="5465"/>
                </a:cubicBezTo>
                <a:cubicBezTo>
                  <a:pt x="1015" y="5452"/>
                  <a:pt x="1006" y="5421"/>
                  <a:pt x="995" y="5392"/>
                </a:cubicBezTo>
                <a:cubicBezTo>
                  <a:pt x="985" y="5364"/>
                  <a:pt x="975" y="5334"/>
                  <a:pt x="972" y="5325"/>
                </a:cubicBezTo>
                <a:cubicBezTo>
                  <a:pt x="965" y="5302"/>
                  <a:pt x="959" y="5257"/>
                  <a:pt x="960" y="5238"/>
                </a:cubicBezTo>
                <a:cubicBezTo>
                  <a:pt x="962" y="5209"/>
                  <a:pt x="979" y="5153"/>
                  <a:pt x="1010" y="5066"/>
                </a:cubicBezTo>
                <a:cubicBezTo>
                  <a:pt x="1016" y="5051"/>
                  <a:pt x="1029" y="5008"/>
                  <a:pt x="1043" y="4959"/>
                </a:cubicBezTo>
                <a:cubicBezTo>
                  <a:pt x="1050" y="4934"/>
                  <a:pt x="1061" y="4896"/>
                  <a:pt x="1068" y="4874"/>
                </a:cubicBezTo>
                <a:cubicBezTo>
                  <a:pt x="1085" y="4814"/>
                  <a:pt x="1101" y="4751"/>
                  <a:pt x="1113" y="4691"/>
                </a:cubicBezTo>
                <a:cubicBezTo>
                  <a:pt x="1117" y="4668"/>
                  <a:pt x="1118" y="4656"/>
                  <a:pt x="1116" y="4621"/>
                </a:cubicBezTo>
                <a:cubicBezTo>
                  <a:pt x="1109" y="4519"/>
                  <a:pt x="1076" y="4429"/>
                  <a:pt x="1025" y="4374"/>
                </a:cubicBezTo>
                <a:cubicBezTo>
                  <a:pt x="1022" y="4370"/>
                  <a:pt x="1003" y="4353"/>
                  <a:pt x="983" y="4335"/>
                </a:cubicBezTo>
                <a:cubicBezTo>
                  <a:pt x="945" y="4299"/>
                  <a:pt x="925" y="4279"/>
                  <a:pt x="910" y="4259"/>
                </a:cubicBezTo>
                <a:cubicBezTo>
                  <a:pt x="901" y="4245"/>
                  <a:pt x="832" y="4128"/>
                  <a:pt x="829" y="4119"/>
                </a:cubicBezTo>
                <a:cubicBezTo>
                  <a:pt x="828" y="4114"/>
                  <a:pt x="819" y="4103"/>
                  <a:pt x="814" y="4102"/>
                </a:cubicBezTo>
                <a:cubicBezTo>
                  <a:pt x="812" y="4101"/>
                  <a:pt x="810" y="4101"/>
                  <a:pt x="809" y="4103"/>
                </a:cubicBezTo>
                <a:cubicBezTo>
                  <a:pt x="803" y="4110"/>
                  <a:pt x="798" y="4156"/>
                  <a:pt x="799" y="4175"/>
                </a:cubicBezTo>
                <a:cubicBezTo>
                  <a:pt x="800" y="4201"/>
                  <a:pt x="796" y="4233"/>
                  <a:pt x="788" y="4259"/>
                </a:cubicBezTo>
                <a:cubicBezTo>
                  <a:pt x="772" y="4307"/>
                  <a:pt x="767" y="4378"/>
                  <a:pt x="777" y="4408"/>
                </a:cubicBezTo>
                <a:cubicBezTo>
                  <a:pt x="779" y="4414"/>
                  <a:pt x="788" y="4428"/>
                  <a:pt x="796" y="4439"/>
                </a:cubicBezTo>
                <a:cubicBezTo>
                  <a:pt x="812" y="4459"/>
                  <a:pt x="843" y="4514"/>
                  <a:pt x="861" y="4552"/>
                </a:cubicBezTo>
                <a:lnTo>
                  <a:pt x="866" y="4562"/>
                </a:lnTo>
                <a:cubicBezTo>
                  <a:pt x="870" y="4570"/>
                  <a:pt x="873" y="4578"/>
                  <a:pt x="874" y="4580"/>
                </a:cubicBezTo>
                <a:cubicBezTo>
                  <a:pt x="876" y="4583"/>
                  <a:pt x="882" y="4595"/>
                  <a:pt x="888" y="4606"/>
                </a:cubicBezTo>
                <a:cubicBezTo>
                  <a:pt x="900" y="4627"/>
                  <a:pt x="912" y="4659"/>
                  <a:pt x="922" y="4697"/>
                </a:cubicBezTo>
                <a:cubicBezTo>
                  <a:pt x="927" y="4716"/>
                  <a:pt x="928" y="4726"/>
                  <a:pt x="928" y="4774"/>
                </a:cubicBezTo>
                <a:cubicBezTo>
                  <a:pt x="928" y="4831"/>
                  <a:pt x="924" y="4894"/>
                  <a:pt x="918" y="4924"/>
                </a:cubicBezTo>
                <a:cubicBezTo>
                  <a:pt x="895" y="5035"/>
                  <a:pt x="894" y="5040"/>
                  <a:pt x="897" y="5088"/>
                </a:cubicBezTo>
                <a:cubicBezTo>
                  <a:pt x="904" y="5198"/>
                  <a:pt x="913" y="5237"/>
                  <a:pt x="962" y="5367"/>
                </a:cubicBezTo>
                <a:lnTo>
                  <a:pt x="991" y="5444"/>
                </a:lnTo>
                <a:lnTo>
                  <a:pt x="994" y="5503"/>
                </a:lnTo>
                <a:cubicBezTo>
                  <a:pt x="998" y="5558"/>
                  <a:pt x="998" y="5564"/>
                  <a:pt x="992" y="5586"/>
                </a:cubicBezTo>
                <a:cubicBezTo>
                  <a:pt x="987" y="5611"/>
                  <a:pt x="962" y="5706"/>
                  <a:pt x="958" y="5717"/>
                </a:cubicBezTo>
                <a:cubicBezTo>
                  <a:pt x="956" y="5723"/>
                  <a:pt x="953" y="5734"/>
                  <a:pt x="952" y="5737"/>
                </a:cubicBezTo>
                <a:cubicBezTo>
                  <a:pt x="951" y="5740"/>
                  <a:pt x="939" y="5772"/>
                  <a:pt x="931" y="5794"/>
                </a:cubicBezTo>
                <a:cubicBezTo>
                  <a:pt x="928" y="5802"/>
                  <a:pt x="925" y="5809"/>
                  <a:pt x="925" y="5811"/>
                </a:cubicBezTo>
                <a:cubicBezTo>
                  <a:pt x="922" y="5820"/>
                  <a:pt x="893" y="5878"/>
                  <a:pt x="882" y="5897"/>
                </a:cubicBezTo>
                <a:cubicBezTo>
                  <a:pt x="839" y="5972"/>
                  <a:pt x="767" y="6043"/>
                  <a:pt x="662" y="6117"/>
                </a:cubicBezTo>
                <a:cubicBezTo>
                  <a:pt x="633" y="6136"/>
                  <a:pt x="566" y="6177"/>
                  <a:pt x="545" y="6188"/>
                </a:cubicBezTo>
                <a:cubicBezTo>
                  <a:pt x="546" y="6186"/>
                  <a:pt x="547" y="6183"/>
                  <a:pt x="548" y="6181"/>
                </a:cubicBezTo>
                <a:cubicBezTo>
                  <a:pt x="569" y="6139"/>
                  <a:pt x="590" y="6081"/>
                  <a:pt x="601" y="6029"/>
                </a:cubicBezTo>
                <a:cubicBezTo>
                  <a:pt x="614" y="5975"/>
                  <a:pt x="618" y="5939"/>
                  <a:pt x="617" y="5894"/>
                </a:cubicBezTo>
                <a:cubicBezTo>
                  <a:pt x="617" y="5861"/>
                  <a:pt x="618" y="5837"/>
                  <a:pt x="621" y="5810"/>
                </a:cubicBezTo>
                <a:cubicBezTo>
                  <a:pt x="624" y="5785"/>
                  <a:pt x="636" y="5730"/>
                  <a:pt x="650" y="5681"/>
                </a:cubicBezTo>
                <a:cubicBezTo>
                  <a:pt x="676" y="5588"/>
                  <a:pt x="678" y="5580"/>
                  <a:pt x="685" y="5538"/>
                </a:cubicBezTo>
                <a:cubicBezTo>
                  <a:pt x="697" y="5462"/>
                  <a:pt x="689" y="5394"/>
                  <a:pt x="661" y="5341"/>
                </a:cubicBezTo>
                <a:cubicBezTo>
                  <a:pt x="657" y="5333"/>
                  <a:pt x="654" y="5326"/>
                  <a:pt x="653" y="5325"/>
                </a:cubicBezTo>
                <a:lnTo>
                  <a:pt x="653" y="5325"/>
                </a:lnTo>
                <a:cubicBezTo>
                  <a:pt x="653" y="5323"/>
                  <a:pt x="647" y="5314"/>
                  <a:pt x="642" y="5307"/>
                </a:cubicBezTo>
                <a:cubicBezTo>
                  <a:pt x="636" y="5299"/>
                  <a:pt x="629" y="5289"/>
                  <a:pt x="627" y="5284"/>
                </a:cubicBezTo>
                <a:cubicBezTo>
                  <a:pt x="618" y="5270"/>
                  <a:pt x="564" y="5223"/>
                  <a:pt x="534" y="5204"/>
                </a:cubicBezTo>
                <a:cubicBezTo>
                  <a:pt x="500" y="5183"/>
                  <a:pt x="469" y="5170"/>
                  <a:pt x="436" y="5163"/>
                </a:cubicBezTo>
                <a:cubicBezTo>
                  <a:pt x="398" y="5155"/>
                  <a:pt x="385" y="5154"/>
                  <a:pt x="317" y="5158"/>
                </a:cubicBezTo>
                <a:cubicBezTo>
                  <a:pt x="258" y="5162"/>
                  <a:pt x="247" y="5164"/>
                  <a:pt x="215" y="5176"/>
                </a:cubicBezTo>
                <a:cubicBezTo>
                  <a:pt x="206" y="5179"/>
                  <a:pt x="194" y="5182"/>
                  <a:pt x="188" y="5184"/>
                </a:cubicBezTo>
                <a:cubicBezTo>
                  <a:pt x="188" y="5184"/>
                  <a:pt x="178" y="5186"/>
                  <a:pt x="175" y="5188"/>
                </a:cubicBezTo>
                <a:cubicBezTo>
                  <a:pt x="174" y="5188"/>
                  <a:pt x="171" y="5190"/>
                  <a:pt x="166" y="5191"/>
                </a:cubicBezTo>
                <a:cubicBezTo>
                  <a:pt x="154" y="5194"/>
                  <a:pt x="128" y="5208"/>
                  <a:pt x="112" y="5220"/>
                </a:cubicBezTo>
                <a:cubicBezTo>
                  <a:pt x="62" y="5259"/>
                  <a:pt x="49" y="5305"/>
                  <a:pt x="70" y="5364"/>
                </a:cubicBezTo>
                <a:cubicBezTo>
                  <a:pt x="79" y="5389"/>
                  <a:pt x="96" y="5411"/>
                  <a:pt x="116" y="5423"/>
                </a:cubicBezTo>
                <a:cubicBezTo>
                  <a:pt x="120" y="5425"/>
                  <a:pt x="129" y="5431"/>
                  <a:pt x="136" y="5435"/>
                </a:cubicBezTo>
                <a:cubicBezTo>
                  <a:pt x="143" y="5439"/>
                  <a:pt x="153" y="5448"/>
                  <a:pt x="158" y="5456"/>
                </a:cubicBezTo>
                <a:cubicBezTo>
                  <a:pt x="169" y="5470"/>
                  <a:pt x="170" y="5470"/>
                  <a:pt x="172" y="5470"/>
                </a:cubicBezTo>
                <a:lnTo>
                  <a:pt x="174" y="5470"/>
                </a:lnTo>
                <a:lnTo>
                  <a:pt x="175" y="5469"/>
                </a:lnTo>
                <a:cubicBezTo>
                  <a:pt x="175" y="5468"/>
                  <a:pt x="176" y="5467"/>
                  <a:pt x="180" y="5418"/>
                </a:cubicBezTo>
                <a:cubicBezTo>
                  <a:pt x="184" y="5361"/>
                  <a:pt x="185" y="5354"/>
                  <a:pt x="197" y="5321"/>
                </a:cubicBezTo>
                <a:cubicBezTo>
                  <a:pt x="214" y="5272"/>
                  <a:pt x="243" y="5229"/>
                  <a:pt x="257" y="5223"/>
                </a:cubicBezTo>
                <a:cubicBezTo>
                  <a:pt x="269" y="5218"/>
                  <a:pt x="279" y="5220"/>
                  <a:pt x="306" y="5231"/>
                </a:cubicBezTo>
                <a:cubicBezTo>
                  <a:pt x="324" y="5238"/>
                  <a:pt x="350" y="5256"/>
                  <a:pt x="352" y="5261"/>
                </a:cubicBezTo>
                <a:cubicBezTo>
                  <a:pt x="353" y="5264"/>
                  <a:pt x="357" y="5269"/>
                  <a:pt x="359" y="5272"/>
                </a:cubicBezTo>
                <a:cubicBezTo>
                  <a:pt x="367" y="5282"/>
                  <a:pt x="385" y="5325"/>
                  <a:pt x="393" y="5355"/>
                </a:cubicBezTo>
                <a:cubicBezTo>
                  <a:pt x="400" y="5383"/>
                  <a:pt x="409" y="5399"/>
                  <a:pt x="433" y="5433"/>
                </a:cubicBezTo>
                <a:cubicBezTo>
                  <a:pt x="443" y="5448"/>
                  <a:pt x="450" y="5459"/>
                  <a:pt x="451" y="5461"/>
                </a:cubicBezTo>
                <a:cubicBezTo>
                  <a:pt x="451" y="5464"/>
                  <a:pt x="455" y="5479"/>
                  <a:pt x="459" y="5492"/>
                </a:cubicBezTo>
                <a:cubicBezTo>
                  <a:pt x="463" y="5506"/>
                  <a:pt x="467" y="5528"/>
                  <a:pt x="469" y="5540"/>
                </a:cubicBezTo>
                <a:cubicBezTo>
                  <a:pt x="471" y="5552"/>
                  <a:pt x="473" y="5565"/>
                  <a:pt x="474" y="5568"/>
                </a:cubicBezTo>
                <a:cubicBezTo>
                  <a:pt x="475" y="5572"/>
                  <a:pt x="478" y="5582"/>
                  <a:pt x="480" y="5592"/>
                </a:cubicBezTo>
                <a:cubicBezTo>
                  <a:pt x="483" y="5602"/>
                  <a:pt x="490" y="5624"/>
                  <a:pt x="496" y="5641"/>
                </a:cubicBezTo>
                <a:cubicBezTo>
                  <a:pt x="516" y="5698"/>
                  <a:pt x="518" y="5713"/>
                  <a:pt x="517" y="5774"/>
                </a:cubicBezTo>
                <a:cubicBezTo>
                  <a:pt x="516" y="5788"/>
                  <a:pt x="518" y="5812"/>
                  <a:pt x="521" y="5828"/>
                </a:cubicBezTo>
                <a:cubicBezTo>
                  <a:pt x="527" y="5858"/>
                  <a:pt x="548" y="5916"/>
                  <a:pt x="563" y="5941"/>
                </a:cubicBezTo>
                <a:cubicBezTo>
                  <a:pt x="574" y="5960"/>
                  <a:pt x="582" y="5983"/>
                  <a:pt x="583" y="5998"/>
                </a:cubicBezTo>
                <a:cubicBezTo>
                  <a:pt x="583" y="6005"/>
                  <a:pt x="581" y="6019"/>
                  <a:pt x="577" y="6029"/>
                </a:cubicBezTo>
                <a:cubicBezTo>
                  <a:pt x="574" y="6039"/>
                  <a:pt x="570" y="6053"/>
                  <a:pt x="570" y="6059"/>
                </a:cubicBezTo>
                <a:cubicBezTo>
                  <a:pt x="566" y="6084"/>
                  <a:pt x="535" y="6164"/>
                  <a:pt x="518" y="6191"/>
                </a:cubicBezTo>
                <a:cubicBezTo>
                  <a:pt x="508" y="6207"/>
                  <a:pt x="501" y="6211"/>
                  <a:pt x="451" y="6234"/>
                </a:cubicBezTo>
                <a:cubicBezTo>
                  <a:pt x="373" y="6269"/>
                  <a:pt x="270" y="6308"/>
                  <a:pt x="195" y="6331"/>
                </a:cubicBezTo>
                <a:cubicBezTo>
                  <a:pt x="144" y="6346"/>
                  <a:pt x="131" y="6349"/>
                  <a:pt x="76" y="6361"/>
                </a:cubicBezTo>
                <a:cubicBezTo>
                  <a:pt x="27" y="6371"/>
                  <a:pt x="6" y="6379"/>
                  <a:pt x="1" y="6390"/>
                </a:cubicBezTo>
                <a:cubicBezTo>
                  <a:pt x="-1" y="6394"/>
                  <a:pt x="0" y="6398"/>
                  <a:pt x="2" y="6402"/>
                </a:cubicBezTo>
                <a:cubicBezTo>
                  <a:pt x="4" y="6405"/>
                  <a:pt x="7" y="6408"/>
                  <a:pt x="11" y="6408"/>
                </a:cubicBezTo>
                <a:lnTo>
                  <a:pt x="11" y="6408"/>
                </a:lnTo>
                <a:cubicBezTo>
                  <a:pt x="15" y="6408"/>
                  <a:pt x="19" y="6405"/>
                  <a:pt x="22" y="6402"/>
                </a:cubicBezTo>
                <a:cubicBezTo>
                  <a:pt x="27" y="6395"/>
                  <a:pt x="43" y="6390"/>
                  <a:pt x="95" y="6380"/>
                </a:cubicBezTo>
                <a:cubicBezTo>
                  <a:pt x="201" y="6358"/>
                  <a:pt x="337" y="6310"/>
                  <a:pt x="469" y="6250"/>
                </a:cubicBezTo>
                <a:cubicBezTo>
                  <a:pt x="492" y="6239"/>
                  <a:pt x="510" y="6231"/>
                  <a:pt x="512" y="6231"/>
                </a:cubicBezTo>
                <a:cubicBezTo>
                  <a:pt x="514" y="6230"/>
                  <a:pt x="517" y="6229"/>
                  <a:pt x="518" y="6227"/>
                </a:cubicBezTo>
                <a:cubicBezTo>
                  <a:pt x="519" y="6226"/>
                  <a:pt x="526" y="6223"/>
                  <a:pt x="534" y="6219"/>
                </a:cubicBezTo>
                <a:cubicBezTo>
                  <a:pt x="667" y="6152"/>
                  <a:pt x="801" y="6048"/>
                  <a:pt x="868" y="5959"/>
                </a:cubicBezTo>
                <a:cubicBezTo>
                  <a:pt x="883" y="5938"/>
                  <a:pt x="896" y="5917"/>
                  <a:pt x="916" y="5882"/>
                </a:cubicBezTo>
                <a:cubicBezTo>
                  <a:pt x="937" y="5844"/>
                  <a:pt x="943" y="5836"/>
                  <a:pt x="972" y="5811"/>
                </a:cubicBezTo>
                <a:cubicBezTo>
                  <a:pt x="1000" y="5787"/>
                  <a:pt x="1014" y="5779"/>
                  <a:pt x="1039" y="5772"/>
                </a:cubicBezTo>
                <a:cubicBezTo>
                  <a:pt x="1082" y="5762"/>
                  <a:pt x="1106" y="5759"/>
                  <a:pt x="1211" y="5748"/>
                </a:cubicBezTo>
                <a:cubicBezTo>
                  <a:pt x="1265" y="5743"/>
                  <a:pt x="1298" y="5737"/>
                  <a:pt x="1336" y="5726"/>
                </a:cubicBezTo>
                <a:cubicBezTo>
                  <a:pt x="1339" y="5725"/>
                  <a:pt x="1351" y="5721"/>
                  <a:pt x="1362" y="5718"/>
                </a:cubicBezTo>
                <a:cubicBezTo>
                  <a:pt x="1381" y="5713"/>
                  <a:pt x="1408" y="5704"/>
                  <a:pt x="1420" y="5699"/>
                </a:cubicBezTo>
                <a:cubicBezTo>
                  <a:pt x="1426" y="5696"/>
                  <a:pt x="1429" y="5695"/>
                  <a:pt x="1438" y="5693"/>
                </a:cubicBezTo>
                <a:cubicBezTo>
                  <a:pt x="1442" y="5692"/>
                  <a:pt x="1450" y="5689"/>
                  <a:pt x="1454" y="5687"/>
                </a:cubicBezTo>
                <a:cubicBezTo>
                  <a:pt x="1459" y="5685"/>
                  <a:pt x="1465" y="5682"/>
                  <a:pt x="1467" y="5682"/>
                </a:cubicBezTo>
                <a:cubicBezTo>
                  <a:pt x="1483" y="5678"/>
                  <a:pt x="1546" y="5650"/>
                  <a:pt x="1567" y="5638"/>
                </a:cubicBezTo>
                <a:cubicBezTo>
                  <a:pt x="1606" y="5616"/>
                  <a:pt x="1624" y="5600"/>
                  <a:pt x="1676" y="5538"/>
                </a:cubicBezTo>
                <a:cubicBezTo>
                  <a:pt x="1744" y="5455"/>
                  <a:pt x="1766" y="5424"/>
                  <a:pt x="1785" y="5382"/>
                </a:cubicBezTo>
                <a:cubicBezTo>
                  <a:pt x="1803" y="5344"/>
                  <a:pt x="1810" y="5332"/>
                  <a:pt x="1835" y="5304"/>
                </a:cubicBezTo>
                <a:cubicBezTo>
                  <a:pt x="1881" y="5252"/>
                  <a:pt x="1928" y="5221"/>
                  <a:pt x="2008" y="5187"/>
                </a:cubicBezTo>
                <a:cubicBezTo>
                  <a:pt x="2061" y="5165"/>
                  <a:pt x="2065" y="5159"/>
                  <a:pt x="2064" y="5153"/>
                </a:cubicBezTo>
                <a:cubicBezTo>
                  <a:pt x="2063" y="5150"/>
                  <a:pt x="2059" y="5148"/>
                  <a:pt x="2055" y="5148"/>
                </a:cubicBezTo>
                <a:cubicBezTo>
                  <a:pt x="2052" y="5148"/>
                  <a:pt x="2036" y="5148"/>
                  <a:pt x="2018" y="5148"/>
                </a:cubicBezTo>
                <a:cubicBezTo>
                  <a:pt x="2001" y="5148"/>
                  <a:pt x="1983" y="5147"/>
                  <a:pt x="1979" y="5147"/>
                </a:cubicBezTo>
                <a:cubicBezTo>
                  <a:pt x="1975" y="5146"/>
                  <a:pt x="1963" y="5146"/>
                  <a:pt x="1952" y="5145"/>
                </a:cubicBezTo>
                <a:cubicBezTo>
                  <a:pt x="1942" y="5145"/>
                  <a:pt x="1927" y="5144"/>
                  <a:pt x="1919" y="5143"/>
                </a:cubicBezTo>
                <a:cubicBezTo>
                  <a:pt x="1912" y="5142"/>
                  <a:pt x="1891" y="5140"/>
                  <a:pt x="1874" y="5138"/>
                </a:cubicBezTo>
                <a:cubicBezTo>
                  <a:pt x="1857" y="5136"/>
                  <a:pt x="1834" y="5134"/>
                  <a:pt x="1824" y="5132"/>
                </a:cubicBezTo>
                <a:cubicBezTo>
                  <a:pt x="1793" y="5127"/>
                  <a:pt x="1725" y="5124"/>
                  <a:pt x="1704" y="5127"/>
                </a:cubicBezTo>
                <a:cubicBezTo>
                  <a:pt x="1645" y="5136"/>
                  <a:pt x="1593" y="5167"/>
                  <a:pt x="1542" y="5225"/>
                </a:cubicBezTo>
                <a:cubicBezTo>
                  <a:pt x="1516" y="5255"/>
                  <a:pt x="1482" y="5296"/>
                  <a:pt x="1468" y="5314"/>
                </a:cubicBezTo>
                <a:cubicBezTo>
                  <a:pt x="1463" y="5321"/>
                  <a:pt x="1451" y="5335"/>
                  <a:pt x="1442" y="5346"/>
                </a:cubicBezTo>
                <a:cubicBezTo>
                  <a:pt x="1417" y="5376"/>
                  <a:pt x="1398" y="5402"/>
                  <a:pt x="1380" y="5428"/>
                </a:cubicBezTo>
                <a:cubicBezTo>
                  <a:pt x="1359" y="5460"/>
                  <a:pt x="1341" y="5483"/>
                  <a:pt x="1327" y="5499"/>
                </a:cubicBezTo>
                <a:cubicBezTo>
                  <a:pt x="1320" y="5506"/>
                  <a:pt x="1313" y="5513"/>
                  <a:pt x="1311" y="5515"/>
                </a:cubicBezTo>
                <a:cubicBezTo>
                  <a:pt x="1309" y="5517"/>
                  <a:pt x="1282" y="5542"/>
                  <a:pt x="1264" y="5558"/>
                </a:cubicBezTo>
                <a:cubicBezTo>
                  <a:pt x="1258" y="5564"/>
                  <a:pt x="1162" y="5631"/>
                  <a:pt x="1148" y="5639"/>
                </a:cubicBezTo>
                <a:cubicBezTo>
                  <a:pt x="1144" y="5641"/>
                  <a:pt x="1140" y="5645"/>
                  <a:pt x="1137" y="5647"/>
                </a:cubicBezTo>
                <a:cubicBezTo>
                  <a:pt x="1136" y="5649"/>
                  <a:pt x="1129" y="5655"/>
                  <a:pt x="1121" y="5660"/>
                </a:cubicBezTo>
                <a:cubicBezTo>
                  <a:pt x="1114" y="5666"/>
                  <a:pt x="1095" y="5684"/>
                  <a:pt x="1080" y="5701"/>
                </a:cubicBezTo>
                <a:cubicBezTo>
                  <a:pt x="1065" y="5719"/>
                  <a:pt x="1054" y="5730"/>
                  <a:pt x="1052" y="5732"/>
                </a:cubicBezTo>
                <a:cubicBezTo>
                  <a:pt x="1048" y="5733"/>
                  <a:pt x="1038" y="5741"/>
                  <a:pt x="1035" y="5744"/>
                </a:cubicBezTo>
                <a:cubicBezTo>
                  <a:pt x="1029" y="5750"/>
                  <a:pt x="1017" y="5757"/>
                  <a:pt x="1010" y="5760"/>
                </a:cubicBezTo>
                <a:cubicBezTo>
                  <a:pt x="992" y="5766"/>
                  <a:pt x="978" y="5775"/>
                  <a:pt x="962" y="5789"/>
                </a:cubicBezTo>
                <a:cubicBezTo>
                  <a:pt x="958" y="5793"/>
                  <a:pt x="955" y="5796"/>
                  <a:pt x="952" y="5798"/>
                </a:cubicBezTo>
                <a:cubicBezTo>
                  <a:pt x="953" y="5796"/>
                  <a:pt x="954" y="5794"/>
                  <a:pt x="956" y="5791"/>
                </a:cubicBezTo>
                <a:cubicBezTo>
                  <a:pt x="965" y="5774"/>
                  <a:pt x="1020" y="5580"/>
                  <a:pt x="1025" y="5546"/>
                </a:cubicBezTo>
                <a:cubicBezTo>
                  <a:pt x="1025" y="5544"/>
                  <a:pt x="1028" y="5530"/>
                  <a:pt x="1032" y="5514"/>
                </a:cubicBezTo>
                <a:cubicBezTo>
                  <a:pt x="1040" y="5478"/>
                  <a:pt x="1041" y="5470"/>
                  <a:pt x="1047" y="5441"/>
                </a:cubicBezTo>
                <a:cubicBezTo>
                  <a:pt x="1049" y="5428"/>
                  <a:pt x="1055" y="5399"/>
                  <a:pt x="1060" y="5376"/>
                </a:cubicBezTo>
                <a:lnTo>
                  <a:pt x="1061" y="5371"/>
                </a:lnTo>
                <a:cubicBezTo>
                  <a:pt x="1066" y="5342"/>
                  <a:pt x="1070" y="5324"/>
                  <a:pt x="1072" y="5315"/>
                </a:cubicBezTo>
                <a:lnTo>
                  <a:pt x="1072" y="5313"/>
                </a:lnTo>
                <a:cubicBezTo>
                  <a:pt x="1080" y="5267"/>
                  <a:pt x="1145" y="5153"/>
                  <a:pt x="1196" y="5096"/>
                </a:cubicBezTo>
                <a:cubicBezTo>
                  <a:pt x="1248" y="5037"/>
                  <a:pt x="1312" y="5005"/>
                  <a:pt x="1450" y="4968"/>
                </a:cubicBezTo>
                <a:cubicBezTo>
                  <a:pt x="1526" y="4947"/>
                  <a:pt x="1543" y="4941"/>
                  <a:pt x="1676" y="4889"/>
                </a:cubicBezTo>
                <a:cubicBezTo>
                  <a:pt x="1759" y="4856"/>
                  <a:pt x="1807" y="4823"/>
                  <a:pt x="1836" y="4780"/>
                </a:cubicBezTo>
                <a:cubicBezTo>
                  <a:pt x="1874" y="4726"/>
                  <a:pt x="1909" y="4681"/>
                  <a:pt x="1949" y="4636"/>
                </a:cubicBezTo>
                <a:cubicBezTo>
                  <a:pt x="2014" y="4561"/>
                  <a:pt x="2042" y="4536"/>
                  <a:pt x="2097" y="4501"/>
                </a:cubicBezTo>
                <a:cubicBezTo>
                  <a:pt x="2135" y="4476"/>
                  <a:pt x="2180" y="4460"/>
                  <a:pt x="2226" y="4456"/>
                </a:cubicBezTo>
                <a:cubicBezTo>
                  <a:pt x="2273" y="4452"/>
                  <a:pt x="2319" y="4458"/>
                  <a:pt x="2359" y="4476"/>
                </a:cubicBezTo>
                <a:cubicBezTo>
                  <a:pt x="2396" y="4491"/>
                  <a:pt x="2453" y="4541"/>
                  <a:pt x="2473" y="4575"/>
                </a:cubicBezTo>
                <a:cubicBezTo>
                  <a:pt x="2480" y="4586"/>
                  <a:pt x="2504" y="4617"/>
                  <a:pt x="2511" y="4617"/>
                </a:cubicBezTo>
                <a:moveTo>
                  <a:pt x="1387" y="4927"/>
                </a:moveTo>
                <a:cubicBezTo>
                  <a:pt x="1389" y="4925"/>
                  <a:pt x="1395" y="4922"/>
                  <a:pt x="1396" y="4918"/>
                </a:cubicBezTo>
                <a:lnTo>
                  <a:pt x="1396" y="4918"/>
                </a:lnTo>
                <a:cubicBezTo>
                  <a:pt x="1401" y="4917"/>
                  <a:pt x="1409" y="4909"/>
                  <a:pt x="1411" y="4907"/>
                </a:cubicBezTo>
                <a:cubicBezTo>
                  <a:pt x="1428" y="4890"/>
                  <a:pt x="1474" y="4852"/>
                  <a:pt x="1503" y="4833"/>
                </a:cubicBezTo>
                <a:cubicBezTo>
                  <a:pt x="1518" y="4823"/>
                  <a:pt x="1553" y="4807"/>
                  <a:pt x="1591" y="4793"/>
                </a:cubicBezTo>
                <a:cubicBezTo>
                  <a:pt x="1601" y="4790"/>
                  <a:pt x="1611" y="4786"/>
                  <a:pt x="1615" y="4784"/>
                </a:cubicBezTo>
                <a:cubicBezTo>
                  <a:pt x="1650" y="4768"/>
                  <a:pt x="1679" y="4754"/>
                  <a:pt x="1692" y="4747"/>
                </a:cubicBezTo>
                <a:cubicBezTo>
                  <a:pt x="1729" y="4728"/>
                  <a:pt x="1756" y="4704"/>
                  <a:pt x="1797" y="4652"/>
                </a:cubicBezTo>
                <a:cubicBezTo>
                  <a:pt x="1808" y="4638"/>
                  <a:pt x="1820" y="4622"/>
                  <a:pt x="1825" y="4617"/>
                </a:cubicBezTo>
                <a:cubicBezTo>
                  <a:pt x="1829" y="4611"/>
                  <a:pt x="1844" y="4593"/>
                  <a:pt x="1857" y="4577"/>
                </a:cubicBezTo>
                <a:cubicBezTo>
                  <a:pt x="1874" y="4556"/>
                  <a:pt x="1887" y="4540"/>
                  <a:pt x="1896" y="4529"/>
                </a:cubicBezTo>
                <a:cubicBezTo>
                  <a:pt x="1909" y="4512"/>
                  <a:pt x="1910" y="4510"/>
                  <a:pt x="1907" y="4507"/>
                </a:cubicBezTo>
                <a:cubicBezTo>
                  <a:pt x="1905" y="4505"/>
                  <a:pt x="1901" y="4507"/>
                  <a:pt x="1898" y="4511"/>
                </a:cubicBezTo>
                <a:cubicBezTo>
                  <a:pt x="1895" y="4513"/>
                  <a:pt x="1892" y="4518"/>
                  <a:pt x="1887" y="4523"/>
                </a:cubicBezTo>
                <a:cubicBezTo>
                  <a:pt x="1877" y="4534"/>
                  <a:pt x="1863" y="4550"/>
                  <a:pt x="1844" y="4572"/>
                </a:cubicBezTo>
                <a:cubicBezTo>
                  <a:pt x="1810" y="4610"/>
                  <a:pt x="1772" y="4651"/>
                  <a:pt x="1760" y="4664"/>
                </a:cubicBezTo>
                <a:cubicBezTo>
                  <a:pt x="1749" y="4674"/>
                  <a:pt x="1736" y="4687"/>
                  <a:pt x="1734" y="4690"/>
                </a:cubicBezTo>
                <a:cubicBezTo>
                  <a:pt x="1722" y="4706"/>
                  <a:pt x="1641" y="4749"/>
                  <a:pt x="1576" y="4774"/>
                </a:cubicBezTo>
                <a:cubicBezTo>
                  <a:pt x="1550" y="4784"/>
                  <a:pt x="1507" y="4805"/>
                  <a:pt x="1490" y="4815"/>
                </a:cubicBezTo>
                <a:cubicBezTo>
                  <a:pt x="1471" y="4827"/>
                  <a:pt x="1436" y="4854"/>
                  <a:pt x="1419" y="4870"/>
                </a:cubicBezTo>
                <a:cubicBezTo>
                  <a:pt x="1411" y="4877"/>
                  <a:pt x="1395" y="4891"/>
                  <a:pt x="1382" y="4900"/>
                </a:cubicBezTo>
                <a:cubicBezTo>
                  <a:pt x="1370" y="4910"/>
                  <a:pt x="1354" y="4922"/>
                  <a:pt x="1348" y="4926"/>
                </a:cubicBezTo>
                <a:cubicBezTo>
                  <a:pt x="1345" y="4929"/>
                  <a:pt x="1342" y="4931"/>
                  <a:pt x="1339" y="4933"/>
                </a:cubicBezTo>
                <a:cubicBezTo>
                  <a:pt x="1342" y="4927"/>
                  <a:pt x="1344" y="4924"/>
                  <a:pt x="1344" y="4923"/>
                </a:cubicBezTo>
                <a:cubicBezTo>
                  <a:pt x="1347" y="4921"/>
                  <a:pt x="1353" y="4906"/>
                  <a:pt x="1355" y="4902"/>
                </a:cubicBezTo>
                <a:cubicBezTo>
                  <a:pt x="1363" y="4883"/>
                  <a:pt x="1390" y="4842"/>
                  <a:pt x="1402" y="4831"/>
                </a:cubicBezTo>
                <a:cubicBezTo>
                  <a:pt x="1418" y="4816"/>
                  <a:pt x="1444" y="4797"/>
                  <a:pt x="1467" y="4784"/>
                </a:cubicBezTo>
                <a:cubicBezTo>
                  <a:pt x="1529" y="4748"/>
                  <a:pt x="1661" y="4660"/>
                  <a:pt x="1676" y="4643"/>
                </a:cubicBezTo>
                <a:cubicBezTo>
                  <a:pt x="1701" y="4617"/>
                  <a:pt x="1758" y="4540"/>
                  <a:pt x="1797" y="4479"/>
                </a:cubicBezTo>
                <a:cubicBezTo>
                  <a:pt x="1811" y="4457"/>
                  <a:pt x="1853" y="4407"/>
                  <a:pt x="1866" y="4397"/>
                </a:cubicBezTo>
                <a:cubicBezTo>
                  <a:pt x="1889" y="4378"/>
                  <a:pt x="1912" y="4364"/>
                  <a:pt x="1938" y="4354"/>
                </a:cubicBezTo>
                <a:cubicBezTo>
                  <a:pt x="1966" y="4343"/>
                  <a:pt x="1986" y="4341"/>
                  <a:pt x="2024" y="4349"/>
                </a:cubicBezTo>
                <a:lnTo>
                  <a:pt x="2024" y="4349"/>
                </a:lnTo>
                <a:cubicBezTo>
                  <a:pt x="2035" y="4351"/>
                  <a:pt x="2054" y="4356"/>
                  <a:pt x="2065" y="4358"/>
                </a:cubicBezTo>
                <a:cubicBezTo>
                  <a:pt x="2076" y="4361"/>
                  <a:pt x="2103" y="4368"/>
                  <a:pt x="2126" y="4373"/>
                </a:cubicBezTo>
                <a:lnTo>
                  <a:pt x="2127" y="4374"/>
                </a:lnTo>
                <a:cubicBezTo>
                  <a:pt x="2164" y="4382"/>
                  <a:pt x="2192" y="4391"/>
                  <a:pt x="2213" y="4398"/>
                </a:cubicBezTo>
                <a:lnTo>
                  <a:pt x="2214" y="4399"/>
                </a:lnTo>
                <a:cubicBezTo>
                  <a:pt x="2224" y="4402"/>
                  <a:pt x="2243" y="4409"/>
                  <a:pt x="2257" y="4413"/>
                </a:cubicBezTo>
                <a:cubicBezTo>
                  <a:pt x="2282" y="4421"/>
                  <a:pt x="2299" y="4428"/>
                  <a:pt x="2319" y="4438"/>
                </a:cubicBezTo>
                <a:cubicBezTo>
                  <a:pt x="2298" y="4433"/>
                  <a:pt x="2276" y="4430"/>
                  <a:pt x="2242" y="4430"/>
                </a:cubicBezTo>
                <a:cubicBezTo>
                  <a:pt x="2203" y="4430"/>
                  <a:pt x="2140" y="4447"/>
                  <a:pt x="2100" y="4470"/>
                </a:cubicBezTo>
                <a:cubicBezTo>
                  <a:pt x="2078" y="4482"/>
                  <a:pt x="2032" y="4515"/>
                  <a:pt x="2014" y="4532"/>
                </a:cubicBezTo>
                <a:cubicBezTo>
                  <a:pt x="1989" y="4555"/>
                  <a:pt x="1956" y="4590"/>
                  <a:pt x="1922" y="4630"/>
                </a:cubicBezTo>
                <a:cubicBezTo>
                  <a:pt x="1883" y="4675"/>
                  <a:pt x="1865" y="4698"/>
                  <a:pt x="1821" y="4761"/>
                </a:cubicBezTo>
                <a:cubicBezTo>
                  <a:pt x="1792" y="4802"/>
                  <a:pt x="1758" y="4829"/>
                  <a:pt x="1707" y="4851"/>
                </a:cubicBezTo>
                <a:cubicBezTo>
                  <a:pt x="1611" y="4892"/>
                  <a:pt x="1527" y="4923"/>
                  <a:pt x="1462" y="4940"/>
                </a:cubicBezTo>
                <a:cubicBezTo>
                  <a:pt x="1393" y="4958"/>
                  <a:pt x="1361" y="4969"/>
                  <a:pt x="1322" y="4984"/>
                </a:cubicBezTo>
                <a:cubicBezTo>
                  <a:pt x="1316" y="4986"/>
                  <a:pt x="1311" y="4988"/>
                  <a:pt x="1307" y="4990"/>
                </a:cubicBezTo>
                <a:cubicBezTo>
                  <a:pt x="1311" y="4987"/>
                  <a:pt x="1315" y="4983"/>
                  <a:pt x="1320" y="4979"/>
                </a:cubicBezTo>
                <a:cubicBezTo>
                  <a:pt x="1334" y="4968"/>
                  <a:pt x="1353" y="4953"/>
                  <a:pt x="1362" y="4945"/>
                </a:cubicBezTo>
                <a:cubicBezTo>
                  <a:pt x="1372" y="4937"/>
                  <a:pt x="1383" y="4929"/>
                  <a:pt x="1387" y="4927"/>
                </a:cubicBezTo>
                <a:moveTo>
                  <a:pt x="2117" y="4348"/>
                </a:moveTo>
                <a:cubicBezTo>
                  <a:pt x="2105" y="4345"/>
                  <a:pt x="2080" y="4339"/>
                  <a:pt x="2062" y="4335"/>
                </a:cubicBezTo>
                <a:cubicBezTo>
                  <a:pt x="2056" y="4333"/>
                  <a:pt x="2050" y="4332"/>
                  <a:pt x="2045" y="4330"/>
                </a:cubicBezTo>
                <a:cubicBezTo>
                  <a:pt x="2067" y="4329"/>
                  <a:pt x="2105" y="4328"/>
                  <a:pt x="2123" y="4328"/>
                </a:cubicBezTo>
                <a:cubicBezTo>
                  <a:pt x="2181" y="4331"/>
                  <a:pt x="2226" y="4339"/>
                  <a:pt x="2273" y="4355"/>
                </a:cubicBezTo>
                <a:cubicBezTo>
                  <a:pt x="2338" y="4377"/>
                  <a:pt x="2373" y="4395"/>
                  <a:pt x="2416" y="4431"/>
                </a:cubicBezTo>
                <a:cubicBezTo>
                  <a:pt x="2443" y="4453"/>
                  <a:pt x="2467" y="4478"/>
                  <a:pt x="2469" y="4483"/>
                </a:cubicBezTo>
                <a:cubicBezTo>
                  <a:pt x="2469" y="4485"/>
                  <a:pt x="2470" y="4487"/>
                  <a:pt x="2471" y="4489"/>
                </a:cubicBezTo>
                <a:cubicBezTo>
                  <a:pt x="2472" y="4489"/>
                  <a:pt x="2473" y="4490"/>
                  <a:pt x="2474" y="4490"/>
                </a:cubicBezTo>
                <a:cubicBezTo>
                  <a:pt x="2477" y="4494"/>
                  <a:pt x="2486" y="4518"/>
                  <a:pt x="2489" y="4542"/>
                </a:cubicBezTo>
                <a:lnTo>
                  <a:pt x="2490" y="4553"/>
                </a:lnTo>
                <a:lnTo>
                  <a:pt x="2489" y="4551"/>
                </a:lnTo>
                <a:cubicBezTo>
                  <a:pt x="2458" y="4511"/>
                  <a:pt x="2420" y="4477"/>
                  <a:pt x="2370" y="4444"/>
                </a:cubicBezTo>
                <a:cubicBezTo>
                  <a:pt x="2325" y="4415"/>
                  <a:pt x="2306" y="4406"/>
                  <a:pt x="2258" y="4390"/>
                </a:cubicBezTo>
                <a:cubicBezTo>
                  <a:pt x="2242" y="4385"/>
                  <a:pt x="2219" y="4377"/>
                  <a:pt x="2206" y="4372"/>
                </a:cubicBezTo>
                <a:cubicBezTo>
                  <a:pt x="2193" y="4367"/>
                  <a:pt x="2173" y="4361"/>
                  <a:pt x="2161" y="4358"/>
                </a:cubicBezTo>
                <a:cubicBezTo>
                  <a:pt x="2149" y="4356"/>
                  <a:pt x="2130" y="4351"/>
                  <a:pt x="2117" y="4348"/>
                </a:cubicBezTo>
                <a:moveTo>
                  <a:pt x="1858" y="4046"/>
                </a:moveTo>
                <a:cubicBezTo>
                  <a:pt x="1858" y="4049"/>
                  <a:pt x="1849" y="4058"/>
                  <a:pt x="1827" y="4065"/>
                </a:cubicBezTo>
                <a:cubicBezTo>
                  <a:pt x="1825" y="4066"/>
                  <a:pt x="1823" y="4067"/>
                  <a:pt x="1820" y="4068"/>
                </a:cubicBezTo>
                <a:cubicBezTo>
                  <a:pt x="1823" y="4065"/>
                  <a:pt x="1825" y="4063"/>
                  <a:pt x="1829" y="4060"/>
                </a:cubicBezTo>
                <a:cubicBezTo>
                  <a:pt x="1841" y="4049"/>
                  <a:pt x="1851" y="4044"/>
                  <a:pt x="1856" y="4044"/>
                </a:cubicBezTo>
                <a:lnTo>
                  <a:pt x="1857" y="4045"/>
                </a:lnTo>
                <a:cubicBezTo>
                  <a:pt x="1857" y="4045"/>
                  <a:pt x="1858" y="4045"/>
                  <a:pt x="1858" y="4046"/>
                </a:cubicBezTo>
                <a:moveTo>
                  <a:pt x="2699" y="2816"/>
                </a:moveTo>
                <a:cubicBezTo>
                  <a:pt x="2696" y="2814"/>
                  <a:pt x="2688" y="2809"/>
                  <a:pt x="2683" y="2805"/>
                </a:cubicBezTo>
                <a:cubicBezTo>
                  <a:pt x="2682" y="2804"/>
                  <a:pt x="2679" y="2802"/>
                  <a:pt x="2677" y="2805"/>
                </a:cubicBezTo>
                <a:cubicBezTo>
                  <a:pt x="2674" y="2808"/>
                  <a:pt x="2677" y="2810"/>
                  <a:pt x="2681" y="2815"/>
                </a:cubicBezTo>
                <a:cubicBezTo>
                  <a:pt x="2684" y="2819"/>
                  <a:pt x="2689" y="2823"/>
                  <a:pt x="2694" y="2829"/>
                </a:cubicBezTo>
                <a:cubicBezTo>
                  <a:pt x="2707" y="2842"/>
                  <a:pt x="2724" y="2862"/>
                  <a:pt x="2730" y="2871"/>
                </a:cubicBezTo>
                <a:cubicBezTo>
                  <a:pt x="2743" y="2890"/>
                  <a:pt x="2780" y="2936"/>
                  <a:pt x="2795" y="2951"/>
                </a:cubicBezTo>
                <a:cubicBezTo>
                  <a:pt x="2800" y="2956"/>
                  <a:pt x="2808" y="2964"/>
                  <a:pt x="2813" y="2970"/>
                </a:cubicBezTo>
                <a:cubicBezTo>
                  <a:pt x="2817" y="2975"/>
                  <a:pt x="2824" y="2983"/>
                  <a:pt x="2828" y="2987"/>
                </a:cubicBezTo>
                <a:cubicBezTo>
                  <a:pt x="2832" y="2991"/>
                  <a:pt x="2844" y="3004"/>
                  <a:pt x="2854" y="3016"/>
                </a:cubicBezTo>
                <a:cubicBezTo>
                  <a:pt x="2859" y="3022"/>
                  <a:pt x="2863" y="3026"/>
                  <a:pt x="2865" y="3029"/>
                </a:cubicBezTo>
                <a:cubicBezTo>
                  <a:pt x="2857" y="3028"/>
                  <a:pt x="2842" y="3025"/>
                  <a:pt x="2829" y="3024"/>
                </a:cubicBezTo>
                <a:cubicBezTo>
                  <a:pt x="2764" y="3014"/>
                  <a:pt x="2739" y="3004"/>
                  <a:pt x="2674" y="2958"/>
                </a:cubicBezTo>
                <a:cubicBezTo>
                  <a:pt x="2629" y="2926"/>
                  <a:pt x="2601" y="2901"/>
                  <a:pt x="2562" y="2860"/>
                </a:cubicBezTo>
                <a:cubicBezTo>
                  <a:pt x="2529" y="2823"/>
                  <a:pt x="2491" y="2787"/>
                  <a:pt x="2457" y="2760"/>
                </a:cubicBezTo>
                <a:cubicBezTo>
                  <a:pt x="2413" y="2725"/>
                  <a:pt x="2394" y="2718"/>
                  <a:pt x="2386" y="2718"/>
                </a:cubicBezTo>
                <a:cubicBezTo>
                  <a:pt x="2396" y="2714"/>
                  <a:pt x="2418" y="2706"/>
                  <a:pt x="2468" y="2691"/>
                </a:cubicBezTo>
                <a:cubicBezTo>
                  <a:pt x="2470" y="2690"/>
                  <a:pt x="2489" y="2689"/>
                  <a:pt x="2518" y="2688"/>
                </a:cubicBezTo>
                <a:cubicBezTo>
                  <a:pt x="2550" y="2687"/>
                  <a:pt x="2569" y="2688"/>
                  <a:pt x="2586" y="2691"/>
                </a:cubicBezTo>
                <a:cubicBezTo>
                  <a:pt x="2639" y="2701"/>
                  <a:pt x="2716" y="2750"/>
                  <a:pt x="2758" y="2799"/>
                </a:cubicBezTo>
                <a:cubicBezTo>
                  <a:pt x="2771" y="2814"/>
                  <a:pt x="2788" y="2837"/>
                  <a:pt x="2796" y="2849"/>
                </a:cubicBezTo>
                <a:cubicBezTo>
                  <a:pt x="2804" y="2862"/>
                  <a:pt x="2821" y="2887"/>
                  <a:pt x="2833" y="2906"/>
                </a:cubicBezTo>
                <a:cubicBezTo>
                  <a:pt x="2845" y="2924"/>
                  <a:pt x="2860" y="2951"/>
                  <a:pt x="2867" y="2966"/>
                </a:cubicBezTo>
                <a:cubicBezTo>
                  <a:pt x="2879" y="2992"/>
                  <a:pt x="2888" y="3015"/>
                  <a:pt x="2893" y="3028"/>
                </a:cubicBezTo>
                <a:cubicBezTo>
                  <a:pt x="2892" y="3028"/>
                  <a:pt x="2892" y="3027"/>
                  <a:pt x="2891" y="3027"/>
                </a:cubicBezTo>
                <a:cubicBezTo>
                  <a:pt x="2879" y="3012"/>
                  <a:pt x="2829" y="2955"/>
                  <a:pt x="2815" y="2940"/>
                </a:cubicBezTo>
                <a:cubicBezTo>
                  <a:pt x="2809" y="2934"/>
                  <a:pt x="2800" y="2925"/>
                  <a:pt x="2794" y="2919"/>
                </a:cubicBezTo>
                <a:cubicBezTo>
                  <a:pt x="2789" y="2914"/>
                  <a:pt x="2778" y="2900"/>
                  <a:pt x="2769" y="2890"/>
                </a:cubicBezTo>
                <a:cubicBezTo>
                  <a:pt x="2747" y="2863"/>
                  <a:pt x="2708" y="2821"/>
                  <a:pt x="2699" y="2816"/>
                </a:cubicBezTo>
                <a:moveTo>
                  <a:pt x="2080" y="2827"/>
                </a:moveTo>
                <a:cubicBezTo>
                  <a:pt x="2081" y="2826"/>
                  <a:pt x="2084" y="2824"/>
                  <a:pt x="2103" y="2812"/>
                </a:cubicBezTo>
                <a:cubicBezTo>
                  <a:pt x="2154" y="2778"/>
                  <a:pt x="2174" y="2770"/>
                  <a:pt x="2255" y="2750"/>
                </a:cubicBezTo>
                <a:cubicBezTo>
                  <a:pt x="2283" y="2743"/>
                  <a:pt x="2308" y="2737"/>
                  <a:pt x="2310" y="2737"/>
                </a:cubicBezTo>
                <a:cubicBezTo>
                  <a:pt x="2326" y="2732"/>
                  <a:pt x="2355" y="2733"/>
                  <a:pt x="2377" y="2738"/>
                </a:cubicBezTo>
                <a:cubicBezTo>
                  <a:pt x="2402" y="2744"/>
                  <a:pt x="2405" y="2746"/>
                  <a:pt x="2443" y="2777"/>
                </a:cubicBezTo>
                <a:cubicBezTo>
                  <a:pt x="2451" y="2784"/>
                  <a:pt x="2464" y="2795"/>
                  <a:pt x="2471" y="2800"/>
                </a:cubicBezTo>
                <a:lnTo>
                  <a:pt x="2477" y="2805"/>
                </a:lnTo>
                <a:lnTo>
                  <a:pt x="2469" y="2805"/>
                </a:lnTo>
                <a:cubicBezTo>
                  <a:pt x="2448" y="2807"/>
                  <a:pt x="2392" y="2829"/>
                  <a:pt x="2365" y="2847"/>
                </a:cubicBezTo>
                <a:cubicBezTo>
                  <a:pt x="2354" y="2854"/>
                  <a:pt x="2337" y="2867"/>
                  <a:pt x="2328" y="2877"/>
                </a:cubicBezTo>
                <a:cubicBezTo>
                  <a:pt x="2290" y="2918"/>
                  <a:pt x="2270" y="2933"/>
                  <a:pt x="2236" y="2944"/>
                </a:cubicBezTo>
                <a:cubicBezTo>
                  <a:pt x="2210" y="2953"/>
                  <a:pt x="2172" y="2964"/>
                  <a:pt x="2145" y="2969"/>
                </a:cubicBezTo>
                <a:cubicBezTo>
                  <a:pt x="2109" y="2975"/>
                  <a:pt x="2058" y="2988"/>
                  <a:pt x="2032" y="2997"/>
                </a:cubicBezTo>
                <a:cubicBezTo>
                  <a:pt x="2021" y="3001"/>
                  <a:pt x="2007" y="3005"/>
                  <a:pt x="2001" y="3006"/>
                </a:cubicBezTo>
                <a:cubicBezTo>
                  <a:pt x="1980" y="3011"/>
                  <a:pt x="1939" y="3029"/>
                  <a:pt x="1910" y="3046"/>
                </a:cubicBezTo>
                <a:cubicBezTo>
                  <a:pt x="1918" y="3038"/>
                  <a:pt x="1929" y="3029"/>
                  <a:pt x="1939" y="3023"/>
                </a:cubicBezTo>
                <a:cubicBezTo>
                  <a:pt x="1952" y="3013"/>
                  <a:pt x="1969" y="3001"/>
                  <a:pt x="1976" y="2995"/>
                </a:cubicBezTo>
                <a:cubicBezTo>
                  <a:pt x="1996" y="2980"/>
                  <a:pt x="2045" y="2947"/>
                  <a:pt x="2065" y="2937"/>
                </a:cubicBezTo>
                <a:cubicBezTo>
                  <a:pt x="2075" y="2932"/>
                  <a:pt x="2105" y="2915"/>
                  <a:pt x="2132" y="2899"/>
                </a:cubicBezTo>
                <a:cubicBezTo>
                  <a:pt x="2158" y="2884"/>
                  <a:pt x="2195" y="2865"/>
                  <a:pt x="2213" y="2856"/>
                </a:cubicBezTo>
                <a:cubicBezTo>
                  <a:pt x="2239" y="2844"/>
                  <a:pt x="2259" y="2834"/>
                  <a:pt x="2272" y="2827"/>
                </a:cubicBezTo>
                <a:cubicBezTo>
                  <a:pt x="2279" y="2823"/>
                  <a:pt x="2284" y="2821"/>
                  <a:pt x="2288" y="2819"/>
                </a:cubicBezTo>
                <a:cubicBezTo>
                  <a:pt x="2292" y="2816"/>
                  <a:pt x="2295" y="2814"/>
                  <a:pt x="2294" y="2811"/>
                </a:cubicBezTo>
                <a:cubicBezTo>
                  <a:pt x="2294" y="2809"/>
                  <a:pt x="2292" y="2808"/>
                  <a:pt x="2291" y="2808"/>
                </a:cubicBezTo>
                <a:cubicBezTo>
                  <a:pt x="2289" y="2808"/>
                  <a:pt x="2288" y="2809"/>
                  <a:pt x="2288" y="2809"/>
                </a:cubicBezTo>
                <a:cubicBezTo>
                  <a:pt x="2216" y="2828"/>
                  <a:pt x="2062" y="2906"/>
                  <a:pt x="1983" y="2963"/>
                </a:cubicBezTo>
                <a:cubicBezTo>
                  <a:pt x="1968" y="2974"/>
                  <a:pt x="1945" y="2991"/>
                  <a:pt x="1930" y="3001"/>
                </a:cubicBezTo>
                <a:cubicBezTo>
                  <a:pt x="1922" y="3007"/>
                  <a:pt x="1913" y="3014"/>
                  <a:pt x="1906" y="3019"/>
                </a:cubicBezTo>
                <a:cubicBezTo>
                  <a:pt x="1910" y="3013"/>
                  <a:pt x="1915" y="3006"/>
                  <a:pt x="1917" y="3004"/>
                </a:cubicBezTo>
                <a:cubicBezTo>
                  <a:pt x="1918" y="3002"/>
                  <a:pt x="1926" y="2991"/>
                  <a:pt x="1931" y="2984"/>
                </a:cubicBezTo>
                <a:cubicBezTo>
                  <a:pt x="1953" y="2954"/>
                  <a:pt x="2006" y="2893"/>
                  <a:pt x="2039" y="2861"/>
                </a:cubicBezTo>
                <a:cubicBezTo>
                  <a:pt x="2050" y="2850"/>
                  <a:pt x="2077" y="2828"/>
                  <a:pt x="2080" y="2827"/>
                </a:cubicBezTo>
                <a:moveTo>
                  <a:pt x="1709" y="2894"/>
                </a:moveTo>
                <a:cubicBezTo>
                  <a:pt x="1711" y="2886"/>
                  <a:pt x="1720" y="2864"/>
                  <a:pt x="1727" y="2857"/>
                </a:cubicBezTo>
                <a:cubicBezTo>
                  <a:pt x="1732" y="2850"/>
                  <a:pt x="1737" y="2848"/>
                  <a:pt x="1739" y="2848"/>
                </a:cubicBezTo>
                <a:cubicBezTo>
                  <a:pt x="1740" y="2848"/>
                  <a:pt x="1740" y="2848"/>
                  <a:pt x="1740" y="2848"/>
                </a:cubicBezTo>
                <a:cubicBezTo>
                  <a:pt x="1742" y="2849"/>
                  <a:pt x="1743" y="2851"/>
                  <a:pt x="1743" y="2853"/>
                </a:cubicBezTo>
                <a:lnTo>
                  <a:pt x="1743" y="2853"/>
                </a:lnTo>
                <a:cubicBezTo>
                  <a:pt x="1744" y="2856"/>
                  <a:pt x="1743" y="2862"/>
                  <a:pt x="1741" y="2865"/>
                </a:cubicBezTo>
                <a:cubicBezTo>
                  <a:pt x="1739" y="2871"/>
                  <a:pt x="1718" y="2889"/>
                  <a:pt x="1709" y="2894"/>
                </a:cubicBezTo>
                <a:moveTo>
                  <a:pt x="2161" y="1552"/>
                </a:moveTo>
                <a:lnTo>
                  <a:pt x="2161" y="1552"/>
                </a:lnTo>
                <a:cubicBezTo>
                  <a:pt x="2132" y="1575"/>
                  <a:pt x="2110" y="1614"/>
                  <a:pt x="2099" y="1664"/>
                </a:cubicBezTo>
                <a:cubicBezTo>
                  <a:pt x="2092" y="1694"/>
                  <a:pt x="2086" y="1715"/>
                  <a:pt x="2083" y="1724"/>
                </a:cubicBezTo>
                <a:cubicBezTo>
                  <a:pt x="2076" y="1744"/>
                  <a:pt x="2059" y="1803"/>
                  <a:pt x="2057" y="1816"/>
                </a:cubicBezTo>
                <a:cubicBezTo>
                  <a:pt x="2056" y="1819"/>
                  <a:pt x="2055" y="1830"/>
                  <a:pt x="2053" y="1840"/>
                </a:cubicBezTo>
                <a:cubicBezTo>
                  <a:pt x="2051" y="1850"/>
                  <a:pt x="2049" y="1863"/>
                  <a:pt x="2049" y="1869"/>
                </a:cubicBezTo>
                <a:cubicBezTo>
                  <a:pt x="2047" y="1884"/>
                  <a:pt x="2043" y="1906"/>
                  <a:pt x="2040" y="1915"/>
                </a:cubicBezTo>
                <a:cubicBezTo>
                  <a:pt x="2039" y="1919"/>
                  <a:pt x="2022" y="1951"/>
                  <a:pt x="1999" y="1990"/>
                </a:cubicBezTo>
                <a:cubicBezTo>
                  <a:pt x="1978" y="2027"/>
                  <a:pt x="1954" y="2069"/>
                  <a:pt x="1946" y="2084"/>
                </a:cubicBezTo>
                <a:cubicBezTo>
                  <a:pt x="1933" y="2106"/>
                  <a:pt x="1921" y="2125"/>
                  <a:pt x="1898" y="2160"/>
                </a:cubicBezTo>
                <a:cubicBezTo>
                  <a:pt x="1896" y="2164"/>
                  <a:pt x="1891" y="2171"/>
                  <a:pt x="1888" y="2174"/>
                </a:cubicBezTo>
                <a:cubicBezTo>
                  <a:pt x="1885" y="2178"/>
                  <a:pt x="1879" y="2186"/>
                  <a:pt x="1875" y="2191"/>
                </a:cubicBezTo>
                <a:cubicBezTo>
                  <a:pt x="1865" y="2204"/>
                  <a:pt x="1829" y="2239"/>
                  <a:pt x="1824" y="2242"/>
                </a:cubicBezTo>
                <a:cubicBezTo>
                  <a:pt x="1821" y="2242"/>
                  <a:pt x="1818" y="2245"/>
                  <a:pt x="1818" y="2247"/>
                </a:cubicBezTo>
                <a:cubicBezTo>
                  <a:pt x="1817" y="2248"/>
                  <a:pt x="1816" y="2249"/>
                  <a:pt x="1813" y="2251"/>
                </a:cubicBezTo>
                <a:cubicBezTo>
                  <a:pt x="1809" y="2253"/>
                  <a:pt x="1800" y="2259"/>
                  <a:pt x="1792" y="2265"/>
                </a:cubicBezTo>
                <a:lnTo>
                  <a:pt x="1752" y="2292"/>
                </a:lnTo>
                <a:cubicBezTo>
                  <a:pt x="1726" y="2310"/>
                  <a:pt x="1705" y="2325"/>
                  <a:pt x="1696" y="2332"/>
                </a:cubicBezTo>
                <a:cubicBezTo>
                  <a:pt x="1703" y="2321"/>
                  <a:pt x="1716" y="2300"/>
                  <a:pt x="1735" y="2273"/>
                </a:cubicBezTo>
                <a:cubicBezTo>
                  <a:pt x="1756" y="2240"/>
                  <a:pt x="1798" y="2159"/>
                  <a:pt x="1811" y="2126"/>
                </a:cubicBezTo>
                <a:cubicBezTo>
                  <a:pt x="1827" y="2085"/>
                  <a:pt x="1839" y="2048"/>
                  <a:pt x="1848" y="2006"/>
                </a:cubicBezTo>
                <a:cubicBezTo>
                  <a:pt x="1856" y="1966"/>
                  <a:pt x="1866" y="1941"/>
                  <a:pt x="1892" y="1896"/>
                </a:cubicBezTo>
                <a:cubicBezTo>
                  <a:pt x="1900" y="1882"/>
                  <a:pt x="1912" y="1858"/>
                  <a:pt x="1919" y="1842"/>
                </a:cubicBezTo>
                <a:cubicBezTo>
                  <a:pt x="1931" y="1813"/>
                  <a:pt x="1964" y="1746"/>
                  <a:pt x="1979" y="1718"/>
                </a:cubicBezTo>
                <a:cubicBezTo>
                  <a:pt x="1984" y="1709"/>
                  <a:pt x="1987" y="1704"/>
                  <a:pt x="1988" y="1701"/>
                </a:cubicBezTo>
                <a:cubicBezTo>
                  <a:pt x="1991" y="1696"/>
                  <a:pt x="1993" y="1693"/>
                  <a:pt x="1990" y="1691"/>
                </a:cubicBezTo>
                <a:cubicBezTo>
                  <a:pt x="1989" y="1690"/>
                  <a:pt x="1988" y="1690"/>
                  <a:pt x="1988" y="1690"/>
                </a:cubicBezTo>
                <a:cubicBezTo>
                  <a:pt x="1986" y="1690"/>
                  <a:pt x="1984" y="1692"/>
                  <a:pt x="1983" y="1694"/>
                </a:cubicBezTo>
                <a:cubicBezTo>
                  <a:pt x="1957" y="1724"/>
                  <a:pt x="1934" y="1761"/>
                  <a:pt x="1910" y="1813"/>
                </a:cubicBezTo>
                <a:cubicBezTo>
                  <a:pt x="1898" y="1838"/>
                  <a:pt x="1883" y="1867"/>
                  <a:pt x="1876" y="1878"/>
                </a:cubicBezTo>
                <a:cubicBezTo>
                  <a:pt x="1848" y="1924"/>
                  <a:pt x="1834" y="1960"/>
                  <a:pt x="1824" y="2005"/>
                </a:cubicBezTo>
                <a:cubicBezTo>
                  <a:pt x="1812" y="2063"/>
                  <a:pt x="1793" y="2117"/>
                  <a:pt x="1765" y="2171"/>
                </a:cubicBezTo>
                <a:cubicBezTo>
                  <a:pt x="1757" y="2186"/>
                  <a:pt x="1749" y="2202"/>
                  <a:pt x="1748" y="2207"/>
                </a:cubicBezTo>
                <a:cubicBezTo>
                  <a:pt x="1746" y="2211"/>
                  <a:pt x="1724" y="2246"/>
                  <a:pt x="1705" y="2277"/>
                </a:cubicBezTo>
                <a:cubicBezTo>
                  <a:pt x="1734" y="2221"/>
                  <a:pt x="1744" y="2182"/>
                  <a:pt x="1744" y="2128"/>
                </a:cubicBezTo>
                <a:cubicBezTo>
                  <a:pt x="1744" y="2066"/>
                  <a:pt x="1750" y="2025"/>
                  <a:pt x="1766" y="1972"/>
                </a:cubicBezTo>
                <a:cubicBezTo>
                  <a:pt x="1769" y="1959"/>
                  <a:pt x="1774" y="1944"/>
                  <a:pt x="1774" y="1942"/>
                </a:cubicBezTo>
                <a:cubicBezTo>
                  <a:pt x="1774" y="1941"/>
                  <a:pt x="1776" y="1938"/>
                  <a:pt x="1777" y="1934"/>
                </a:cubicBezTo>
                <a:cubicBezTo>
                  <a:pt x="1779" y="1930"/>
                  <a:pt x="1784" y="1914"/>
                  <a:pt x="1787" y="1901"/>
                </a:cubicBezTo>
                <a:cubicBezTo>
                  <a:pt x="1797" y="1861"/>
                  <a:pt x="1801" y="1847"/>
                  <a:pt x="1823" y="1791"/>
                </a:cubicBezTo>
                <a:cubicBezTo>
                  <a:pt x="1844" y="1736"/>
                  <a:pt x="1898" y="1672"/>
                  <a:pt x="1954" y="1636"/>
                </a:cubicBezTo>
                <a:cubicBezTo>
                  <a:pt x="1969" y="1626"/>
                  <a:pt x="1991" y="1611"/>
                  <a:pt x="2004" y="1602"/>
                </a:cubicBezTo>
                <a:cubicBezTo>
                  <a:pt x="2039" y="1578"/>
                  <a:pt x="2058" y="1567"/>
                  <a:pt x="2073" y="1562"/>
                </a:cubicBezTo>
                <a:cubicBezTo>
                  <a:pt x="2089" y="1558"/>
                  <a:pt x="2128" y="1551"/>
                  <a:pt x="2157" y="1549"/>
                </a:cubicBezTo>
                <a:lnTo>
                  <a:pt x="2165" y="1548"/>
                </a:lnTo>
                <a:lnTo>
                  <a:pt x="2161" y="1552"/>
                </a:lnTo>
                <a:moveTo>
                  <a:pt x="2239" y="1562"/>
                </a:moveTo>
                <a:cubicBezTo>
                  <a:pt x="2248" y="1571"/>
                  <a:pt x="2258" y="1599"/>
                  <a:pt x="2259" y="1619"/>
                </a:cubicBezTo>
                <a:cubicBezTo>
                  <a:pt x="2260" y="1623"/>
                  <a:pt x="2260" y="1626"/>
                  <a:pt x="2260" y="1628"/>
                </a:cubicBezTo>
                <a:cubicBezTo>
                  <a:pt x="2247" y="1614"/>
                  <a:pt x="2223" y="1598"/>
                  <a:pt x="2199" y="1591"/>
                </a:cubicBezTo>
                <a:cubicBezTo>
                  <a:pt x="2191" y="1589"/>
                  <a:pt x="2181" y="1588"/>
                  <a:pt x="2172" y="1588"/>
                </a:cubicBezTo>
                <a:cubicBezTo>
                  <a:pt x="2166" y="1588"/>
                  <a:pt x="2159" y="1588"/>
                  <a:pt x="2155" y="1590"/>
                </a:cubicBezTo>
                <a:cubicBezTo>
                  <a:pt x="2164" y="1580"/>
                  <a:pt x="2185" y="1562"/>
                  <a:pt x="2196" y="1557"/>
                </a:cubicBezTo>
                <a:cubicBezTo>
                  <a:pt x="2213" y="1550"/>
                  <a:pt x="2214" y="1550"/>
                  <a:pt x="2225" y="1554"/>
                </a:cubicBezTo>
                <a:lnTo>
                  <a:pt x="2225" y="1554"/>
                </a:lnTo>
                <a:cubicBezTo>
                  <a:pt x="2230" y="1556"/>
                  <a:pt x="2237" y="1560"/>
                  <a:pt x="2239" y="1562"/>
                </a:cubicBezTo>
                <a:moveTo>
                  <a:pt x="1463" y="1806"/>
                </a:moveTo>
                <a:cubicBezTo>
                  <a:pt x="1464" y="1776"/>
                  <a:pt x="1464" y="1772"/>
                  <a:pt x="1468" y="1748"/>
                </a:cubicBezTo>
                <a:cubicBezTo>
                  <a:pt x="1469" y="1739"/>
                  <a:pt x="1470" y="1727"/>
                  <a:pt x="1471" y="1721"/>
                </a:cubicBezTo>
                <a:cubicBezTo>
                  <a:pt x="1471" y="1714"/>
                  <a:pt x="1472" y="1709"/>
                  <a:pt x="1472" y="1708"/>
                </a:cubicBezTo>
                <a:cubicBezTo>
                  <a:pt x="1474" y="1706"/>
                  <a:pt x="1475" y="1682"/>
                  <a:pt x="1475" y="1672"/>
                </a:cubicBezTo>
                <a:cubicBezTo>
                  <a:pt x="1476" y="1654"/>
                  <a:pt x="1477" y="1633"/>
                  <a:pt x="1479" y="1625"/>
                </a:cubicBezTo>
                <a:cubicBezTo>
                  <a:pt x="1496" y="1542"/>
                  <a:pt x="1497" y="1535"/>
                  <a:pt x="1497" y="1461"/>
                </a:cubicBezTo>
                <a:cubicBezTo>
                  <a:pt x="1497" y="1443"/>
                  <a:pt x="1497" y="1421"/>
                  <a:pt x="1497" y="1412"/>
                </a:cubicBezTo>
                <a:cubicBezTo>
                  <a:pt x="1497" y="1402"/>
                  <a:pt x="1495" y="1360"/>
                  <a:pt x="1493" y="1318"/>
                </a:cubicBezTo>
                <a:cubicBezTo>
                  <a:pt x="1491" y="1277"/>
                  <a:pt x="1490" y="1234"/>
                  <a:pt x="1490" y="1224"/>
                </a:cubicBezTo>
                <a:cubicBezTo>
                  <a:pt x="1491" y="1215"/>
                  <a:pt x="1493" y="1194"/>
                  <a:pt x="1495" y="1178"/>
                </a:cubicBezTo>
                <a:cubicBezTo>
                  <a:pt x="1496" y="1162"/>
                  <a:pt x="1498" y="1135"/>
                  <a:pt x="1499" y="1118"/>
                </a:cubicBezTo>
                <a:cubicBezTo>
                  <a:pt x="1499" y="1100"/>
                  <a:pt x="1501" y="1084"/>
                  <a:pt x="1502" y="1081"/>
                </a:cubicBezTo>
                <a:cubicBezTo>
                  <a:pt x="1503" y="1079"/>
                  <a:pt x="1505" y="1073"/>
                  <a:pt x="1504" y="1069"/>
                </a:cubicBezTo>
                <a:cubicBezTo>
                  <a:pt x="1504" y="1065"/>
                  <a:pt x="1510" y="1033"/>
                  <a:pt x="1522" y="981"/>
                </a:cubicBezTo>
                <a:cubicBezTo>
                  <a:pt x="1525" y="966"/>
                  <a:pt x="1529" y="946"/>
                  <a:pt x="1531" y="937"/>
                </a:cubicBezTo>
                <a:cubicBezTo>
                  <a:pt x="1533" y="928"/>
                  <a:pt x="1538" y="908"/>
                  <a:pt x="1542" y="893"/>
                </a:cubicBezTo>
                <a:cubicBezTo>
                  <a:pt x="1550" y="864"/>
                  <a:pt x="1548" y="862"/>
                  <a:pt x="1547" y="861"/>
                </a:cubicBezTo>
                <a:cubicBezTo>
                  <a:pt x="1546" y="860"/>
                  <a:pt x="1544" y="860"/>
                  <a:pt x="1543" y="860"/>
                </a:cubicBezTo>
                <a:cubicBezTo>
                  <a:pt x="1541" y="861"/>
                  <a:pt x="1538" y="862"/>
                  <a:pt x="1520" y="916"/>
                </a:cubicBezTo>
                <a:cubicBezTo>
                  <a:pt x="1511" y="940"/>
                  <a:pt x="1501" y="972"/>
                  <a:pt x="1500" y="982"/>
                </a:cubicBezTo>
                <a:cubicBezTo>
                  <a:pt x="1499" y="988"/>
                  <a:pt x="1498" y="991"/>
                  <a:pt x="1497" y="992"/>
                </a:cubicBezTo>
                <a:cubicBezTo>
                  <a:pt x="1496" y="993"/>
                  <a:pt x="1495" y="997"/>
                  <a:pt x="1488" y="1030"/>
                </a:cubicBezTo>
                <a:cubicBezTo>
                  <a:pt x="1484" y="1047"/>
                  <a:pt x="1480" y="1069"/>
                  <a:pt x="1479" y="1078"/>
                </a:cubicBezTo>
                <a:cubicBezTo>
                  <a:pt x="1479" y="1083"/>
                  <a:pt x="1478" y="1094"/>
                  <a:pt x="1477" y="1101"/>
                </a:cubicBezTo>
                <a:cubicBezTo>
                  <a:pt x="1476" y="1118"/>
                  <a:pt x="1470" y="1200"/>
                  <a:pt x="1468" y="1222"/>
                </a:cubicBezTo>
                <a:cubicBezTo>
                  <a:pt x="1467" y="1232"/>
                  <a:pt x="1469" y="1276"/>
                  <a:pt x="1471" y="1319"/>
                </a:cubicBezTo>
                <a:cubicBezTo>
                  <a:pt x="1474" y="1365"/>
                  <a:pt x="1475" y="1399"/>
                  <a:pt x="1475" y="1402"/>
                </a:cubicBezTo>
                <a:cubicBezTo>
                  <a:pt x="1474" y="1406"/>
                  <a:pt x="1474" y="1427"/>
                  <a:pt x="1474" y="1446"/>
                </a:cubicBezTo>
                <a:cubicBezTo>
                  <a:pt x="1475" y="1532"/>
                  <a:pt x="1472" y="1569"/>
                  <a:pt x="1461" y="1600"/>
                </a:cubicBezTo>
                <a:cubicBezTo>
                  <a:pt x="1457" y="1613"/>
                  <a:pt x="1452" y="1647"/>
                  <a:pt x="1453" y="1661"/>
                </a:cubicBezTo>
                <a:cubicBezTo>
                  <a:pt x="1453" y="1669"/>
                  <a:pt x="1452" y="1687"/>
                  <a:pt x="1451" y="1700"/>
                </a:cubicBezTo>
                <a:lnTo>
                  <a:pt x="1449" y="1710"/>
                </a:lnTo>
                <a:cubicBezTo>
                  <a:pt x="1442" y="1776"/>
                  <a:pt x="1439" y="1832"/>
                  <a:pt x="1442" y="1878"/>
                </a:cubicBezTo>
                <a:lnTo>
                  <a:pt x="1442" y="1885"/>
                </a:lnTo>
                <a:cubicBezTo>
                  <a:pt x="1443" y="1892"/>
                  <a:pt x="1443" y="1899"/>
                  <a:pt x="1443" y="1905"/>
                </a:cubicBezTo>
                <a:cubicBezTo>
                  <a:pt x="1441" y="1892"/>
                  <a:pt x="1438" y="1877"/>
                  <a:pt x="1437" y="1864"/>
                </a:cubicBezTo>
                <a:cubicBezTo>
                  <a:pt x="1432" y="1832"/>
                  <a:pt x="1424" y="1702"/>
                  <a:pt x="1424" y="1663"/>
                </a:cubicBezTo>
                <a:cubicBezTo>
                  <a:pt x="1425" y="1570"/>
                  <a:pt x="1425" y="1566"/>
                  <a:pt x="1419" y="1550"/>
                </a:cubicBezTo>
                <a:cubicBezTo>
                  <a:pt x="1416" y="1541"/>
                  <a:pt x="1408" y="1519"/>
                  <a:pt x="1402" y="1502"/>
                </a:cubicBezTo>
                <a:cubicBezTo>
                  <a:pt x="1396" y="1484"/>
                  <a:pt x="1387" y="1460"/>
                  <a:pt x="1383" y="1449"/>
                </a:cubicBezTo>
                <a:cubicBezTo>
                  <a:pt x="1379" y="1437"/>
                  <a:pt x="1375" y="1427"/>
                  <a:pt x="1375" y="1426"/>
                </a:cubicBezTo>
                <a:cubicBezTo>
                  <a:pt x="1374" y="1423"/>
                  <a:pt x="1366" y="1404"/>
                  <a:pt x="1361" y="1392"/>
                </a:cubicBezTo>
                <a:cubicBezTo>
                  <a:pt x="1335" y="1326"/>
                  <a:pt x="1333" y="1317"/>
                  <a:pt x="1323" y="1266"/>
                </a:cubicBezTo>
                <a:cubicBezTo>
                  <a:pt x="1318" y="1236"/>
                  <a:pt x="1311" y="1127"/>
                  <a:pt x="1313" y="1087"/>
                </a:cubicBezTo>
                <a:cubicBezTo>
                  <a:pt x="1315" y="1014"/>
                  <a:pt x="1340" y="937"/>
                  <a:pt x="1403" y="813"/>
                </a:cubicBezTo>
                <a:cubicBezTo>
                  <a:pt x="1462" y="698"/>
                  <a:pt x="1481" y="662"/>
                  <a:pt x="1512" y="608"/>
                </a:cubicBezTo>
                <a:cubicBezTo>
                  <a:pt x="1563" y="522"/>
                  <a:pt x="1572" y="504"/>
                  <a:pt x="1608" y="422"/>
                </a:cubicBezTo>
                <a:cubicBezTo>
                  <a:pt x="1642" y="345"/>
                  <a:pt x="1659" y="302"/>
                  <a:pt x="1667" y="275"/>
                </a:cubicBezTo>
                <a:cubicBezTo>
                  <a:pt x="1681" y="226"/>
                  <a:pt x="1702" y="119"/>
                  <a:pt x="1706" y="80"/>
                </a:cubicBezTo>
                <a:cubicBezTo>
                  <a:pt x="1706" y="76"/>
                  <a:pt x="1706" y="73"/>
                  <a:pt x="1707" y="70"/>
                </a:cubicBezTo>
                <a:cubicBezTo>
                  <a:pt x="1708" y="75"/>
                  <a:pt x="1709" y="82"/>
                  <a:pt x="1709" y="90"/>
                </a:cubicBezTo>
                <a:cubicBezTo>
                  <a:pt x="1712" y="108"/>
                  <a:pt x="1715" y="133"/>
                  <a:pt x="1718" y="146"/>
                </a:cubicBezTo>
                <a:cubicBezTo>
                  <a:pt x="1720" y="158"/>
                  <a:pt x="1723" y="175"/>
                  <a:pt x="1724" y="183"/>
                </a:cubicBezTo>
                <a:cubicBezTo>
                  <a:pt x="1726" y="191"/>
                  <a:pt x="1731" y="220"/>
                  <a:pt x="1736" y="245"/>
                </a:cubicBezTo>
                <a:cubicBezTo>
                  <a:pt x="1760" y="376"/>
                  <a:pt x="1771" y="495"/>
                  <a:pt x="1767" y="563"/>
                </a:cubicBezTo>
                <a:cubicBezTo>
                  <a:pt x="1764" y="621"/>
                  <a:pt x="1751" y="686"/>
                  <a:pt x="1730" y="753"/>
                </a:cubicBezTo>
                <a:cubicBezTo>
                  <a:pt x="1716" y="796"/>
                  <a:pt x="1685" y="915"/>
                  <a:pt x="1677" y="952"/>
                </a:cubicBezTo>
                <a:cubicBezTo>
                  <a:pt x="1663" y="1019"/>
                  <a:pt x="1661" y="1048"/>
                  <a:pt x="1667" y="1158"/>
                </a:cubicBezTo>
                <a:cubicBezTo>
                  <a:pt x="1670" y="1217"/>
                  <a:pt x="1671" y="1262"/>
                  <a:pt x="1671" y="1265"/>
                </a:cubicBezTo>
                <a:cubicBezTo>
                  <a:pt x="1670" y="1270"/>
                  <a:pt x="1669" y="1284"/>
                  <a:pt x="1669" y="1297"/>
                </a:cubicBezTo>
                <a:cubicBezTo>
                  <a:pt x="1668" y="1349"/>
                  <a:pt x="1649" y="1443"/>
                  <a:pt x="1630" y="1484"/>
                </a:cubicBezTo>
                <a:cubicBezTo>
                  <a:pt x="1626" y="1494"/>
                  <a:pt x="1616" y="1512"/>
                  <a:pt x="1609" y="1524"/>
                </a:cubicBezTo>
                <a:cubicBezTo>
                  <a:pt x="1605" y="1533"/>
                  <a:pt x="1597" y="1547"/>
                  <a:pt x="1596" y="1549"/>
                </a:cubicBezTo>
                <a:cubicBezTo>
                  <a:pt x="1595" y="1551"/>
                  <a:pt x="1587" y="1565"/>
                  <a:pt x="1577" y="1583"/>
                </a:cubicBezTo>
                <a:cubicBezTo>
                  <a:pt x="1551" y="1628"/>
                  <a:pt x="1539" y="1656"/>
                  <a:pt x="1523" y="1704"/>
                </a:cubicBezTo>
                <a:cubicBezTo>
                  <a:pt x="1507" y="1754"/>
                  <a:pt x="1504" y="1771"/>
                  <a:pt x="1499" y="1820"/>
                </a:cubicBezTo>
                <a:cubicBezTo>
                  <a:pt x="1496" y="1853"/>
                  <a:pt x="1494" y="1859"/>
                  <a:pt x="1478" y="1895"/>
                </a:cubicBezTo>
                <a:lnTo>
                  <a:pt x="1466" y="1922"/>
                </a:lnTo>
                <a:lnTo>
                  <a:pt x="1466" y="1911"/>
                </a:lnTo>
                <a:cubicBezTo>
                  <a:pt x="1462" y="1864"/>
                  <a:pt x="1461" y="1835"/>
                  <a:pt x="1463" y="1806"/>
                </a:cubicBezTo>
                <a:moveTo>
                  <a:pt x="374" y="2704"/>
                </a:moveTo>
                <a:cubicBezTo>
                  <a:pt x="374" y="2708"/>
                  <a:pt x="373" y="2721"/>
                  <a:pt x="370" y="2734"/>
                </a:cubicBezTo>
                <a:cubicBezTo>
                  <a:pt x="368" y="2746"/>
                  <a:pt x="365" y="2768"/>
                  <a:pt x="364" y="2783"/>
                </a:cubicBezTo>
                <a:cubicBezTo>
                  <a:pt x="362" y="2817"/>
                  <a:pt x="361" y="2825"/>
                  <a:pt x="359" y="2834"/>
                </a:cubicBezTo>
                <a:cubicBezTo>
                  <a:pt x="357" y="2838"/>
                  <a:pt x="354" y="2852"/>
                  <a:pt x="351" y="2864"/>
                </a:cubicBezTo>
                <a:cubicBezTo>
                  <a:pt x="348" y="2876"/>
                  <a:pt x="344" y="2893"/>
                  <a:pt x="343" y="2899"/>
                </a:cubicBezTo>
                <a:cubicBezTo>
                  <a:pt x="339" y="2912"/>
                  <a:pt x="331" y="2946"/>
                  <a:pt x="330" y="2951"/>
                </a:cubicBezTo>
                <a:cubicBezTo>
                  <a:pt x="322" y="3000"/>
                  <a:pt x="306" y="3073"/>
                  <a:pt x="296" y="3111"/>
                </a:cubicBezTo>
                <a:cubicBezTo>
                  <a:pt x="289" y="3135"/>
                  <a:pt x="282" y="3164"/>
                  <a:pt x="281" y="3169"/>
                </a:cubicBezTo>
                <a:cubicBezTo>
                  <a:pt x="281" y="3174"/>
                  <a:pt x="280" y="3178"/>
                  <a:pt x="280" y="3179"/>
                </a:cubicBezTo>
                <a:cubicBezTo>
                  <a:pt x="278" y="3182"/>
                  <a:pt x="276" y="3204"/>
                  <a:pt x="276" y="3206"/>
                </a:cubicBezTo>
                <a:cubicBezTo>
                  <a:pt x="275" y="3219"/>
                  <a:pt x="274" y="3234"/>
                  <a:pt x="273" y="3238"/>
                </a:cubicBezTo>
                <a:cubicBezTo>
                  <a:pt x="269" y="3284"/>
                  <a:pt x="269" y="3308"/>
                  <a:pt x="272" y="3364"/>
                </a:cubicBezTo>
                <a:cubicBezTo>
                  <a:pt x="275" y="3426"/>
                  <a:pt x="277" y="3442"/>
                  <a:pt x="289" y="3521"/>
                </a:cubicBezTo>
                <a:cubicBezTo>
                  <a:pt x="294" y="3552"/>
                  <a:pt x="305" y="3603"/>
                  <a:pt x="312" y="3626"/>
                </a:cubicBezTo>
                <a:cubicBezTo>
                  <a:pt x="320" y="3653"/>
                  <a:pt x="326" y="3688"/>
                  <a:pt x="328" y="3714"/>
                </a:cubicBezTo>
                <a:cubicBezTo>
                  <a:pt x="329" y="3722"/>
                  <a:pt x="329" y="3729"/>
                  <a:pt x="330" y="3734"/>
                </a:cubicBezTo>
                <a:cubicBezTo>
                  <a:pt x="310" y="3705"/>
                  <a:pt x="246" y="3595"/>
                  <a:pt x="232" y="3564"/>
                </a:cubicBezTo>
                <a:cubicBezTo>
                  <a:pt x="218" y="3531"/>
                  <a:pt x="188" y="3451"/>
                  <a:pt x="175" y="3408"/>
                </a:cubicBezTo>
                <a:lnTo>
                  <a:pt x="164" y="3375"/>
                </a:lnTo>
                <a:lnTo>
                  <a:pt x="159" y="3263"/>
                </a:lnTo>
                <a:cubicBezTo>
                  <a:pt x="156" y="3198"/>
                  <a:pt x="154" y="3150"/>
                  <a:pt x="154" y="3147"/>
                </a:cubicBezTo>
                <a:cubicBezTo>
                  <a:pt x="155" y="3142"/>
                  <a:pt x="154" y="3140"/>
                  <a:pt x="152" y="3139"/>
                </a:cubicBezTo>
                <a:cubicBezTo>
                  <a:pt x="153" y="3139"/>
                  <a:pt x="154" y="3138"/>
                  <a:pt x="154" y="3137"/>
                </a:cubicBezTo>
                <a:cubicBezTo>
                  <a:pt x="155" y="3134"/>
                  <a:pt x="155" y="3129"/>
                  <a:pt x="154" y="3127"/>
                </a:cubicBezTo>
                <a:cubicBezTo>
                  <a:pt x="152" y="3123"/>
                  <a:pt x="150" y="3124"/>
                  <a:pt x="149" y="3124"/>
                </a:cubicBezTo>
                <a:cubicBezTo>
                  <a:pt x="145" y="3125"/>
                  <a:pt x="146" y="3129"/>
                  <a:pt x="146" y="3132"/>
                </a:cubicBezTo>
                <a:cubicBezTo>
                  <a:pt x="146" y="3134"/>
                  <a:pt x="146" y="3138"/>
                  <a:pt x="148" y="3139"/>
                </a:cubicBezTo>
                <a:lnTo>
                  <a:pt x="148" y="3140"/>
                </a:lnTo>
                <a:cubicBezTo>
                  <a:pt x="146" y="3141"/>
                  <a:pt x="142" y="3144"/>
                  <a:pt x="139" y="3219"/>
                </a:cubicBezTo>
                <a:cubicBezTo>
                  <a:pt x="138" y="3265"/>
                  <a:pt x="138" y="3312"/>
                  <a:pt x="140" y="3342"/>
                </a:cubicBezTo>
                <a:cubicBezTo>
                  <a:pt x="143" y="3385"/>
                  <a:pt x="144" y="3390"/>
                  <a:pt x="169" y="3461"/>
                </a:cubicBezTo>
                <a:cubicBezTo>
                  <a:pt x="181" y="3498"/>
                  <a:pt x="193" y="3528"/>
                  <a:pt x="205" y="3556"/>
                </a:cubicBezTo>
                <a:cubicBezTo>
                  <a:pt x="187" y="3520"/>
                  <a:pt x="167" y="3484"/>
                  <a:pt x="136" y="3434"/>
                </a:cubicBezTo>
                <a:cubicBezTo>
                  <a:pt x="80" y="3341"/>
                  <a:pt x="72" y="3305"/>
                  <a:pt x="85" y="3190"/>
                </a:cubicBezTo>
                <a:cubicBezTo>
                  <a:pt x="86" y="3186"/>
                  <a:pt x="87" y="3167"/>
                  <a:pt x="89" y="3147"/>
                </a:cubicBezTo>
                <a:cubicBezTo>
                  <a:pt x="92" y="3102"/>
                  <a:pt x="99" y="3053"/>
                  <a:pt x="103" y="3043"/>
                </a:cubicBezTo>
                <a:cubicBezTo>
                  <a:pt x="105" y="3039"/>
                  <a:pt x="107" y="3033"/>
                  <a:pt x="107" y="3030"/>
                </a:cubicBezTo>
                <a:cubicBezTo>
                  <a:pt x="107" y="3025"/>
                  <a:pt x="125" y="2980"/>
                  <a:pt x="138" y="2954"/>
                </a:cubicBezTo>
                <a:cubicBezTo>
                  <a:pt x="170" y="2891"/>
                  <a:pt x="197" y="2856"/>
                  <a:pt x="285" y="2764"/>
                </a:cubicBezTo>
                <a:cubicBezTo>
                  <a:pt x="315" y="2733"/>
                  <a:pt x="354" y="2691"/>
                  <a:pt x="372" y="2672"/>
                </a:cubicBezTo>
                <a:cubicBezTo>
                  <a:pt x="378" y="2665"/>
                  <a:pt x="383" y="2660"/>
                  <a:pt x="387" y="2656"/>
                </a:cubicBezTo>
                <a:cubicBezTo>
                  <a:pt x="382" y="2666"/>
                  <a:pt x="379" y="2678"/>
                  <a:pt x="379" y="2687"/>
                </a:cubicBezTo>
                <a:cubicBezTo>
                  <a:pt x="379" y="2689"/>
                  <a:pt x="378" y="2691"/>
                  <a:pt x="378" y="2691"/>
                </a:cubicBezTo>
                <a:cubicBezTo>
                  <a:pt x="375" y="2693"/>
                  <a:pt x="374" y="2700"/>
                  <a:pt x="374" y="2704"/>
                </a:cubicBezTo>
                <a:moveTo>
                  <a:pt x="384" y="2825"/>
                </a:moveTo>
                <a:cubicBezTo>
                  <a:pt x="385" y="2814"/>
                  <a:pt x="387" y="2796"/>
                  <a:pt x="387" y="2785"/>
                </a:cubicBezTo>
                <a:cubicBezTo>
                  <a:pt x="387" y="2775"/>
                  <a:pt x="390" y="2755"/>
                  <a:pt x="392" y="2741"/>
                </a:cubicBezTo>
                <a:cubicBezTo>
                  <a:pt x="395" y="2726"/>
                  <a:pt x="397" y="2711"/>
                  <a:pt x="398" y="2707"/>
                </a:cubicBezTo>
                <a:cubicBezTo>
                  <a:pt x="400" y="2692"/>
                  <a:pt x="403" y="2679"/>
                  <a:pt x="405" y="2676"/>
                </a:cubicBezTo>
                <a:cubicBezTo>
                  <a:pt x="407" y="2675"/>
                  <a:pt x="409" y="2672"/>
                  <a:pt x="409" y="2669"/>
                </a:cubicBezTo>
                <a:cubicBezTo>
                  <a:pt x="409" y="2667"/>
                  <a:pt x="411" y="2662"/>
                  <a:pt x="415" y="2656"/>
                </a:cubicBezTo>
                <a:cubicBezTo>
                  <a:pt x="419" y="2650"/>
                  <a:pt x="428" y="2635"/>
                  <a:pt x="435" y="2622"/>
                </a:cubicBezTo>
                <a:cubicBezTo>
                  <a:pt x="442" y="2608"/>
                  <a:pt x="449" y="2598"/>
                  <a:pt x="450" y="2596"/>
                </a:cubicBezTo>
                <a:cubicBezTo>
                  <a:pt x="456" y="2590"/>
                  <a:pt x="481" y="2555"/>
                  <a:pt x="489" y="2542"/>
                </a:cubicBezTo>
                <a:cubicBezTo>
                  <a:pt x="505" y="2515"/>
                  <a:pt x="553" y="2477"/>
                  <a:pt x="594" y="2460"/>
                </a:cubicBezTo>
                <a:cubicBezTo>
                  <a:pt x="658" y="2433"/>
                  <a:pt x="774" y="2419"/>
                  <a:pt x="859" y="2429"/>
                </a:cubicBezTo>
                <a:cubicBezTo>
                  <a:pt x="896" y="2433"/>
                  <a:pt x="939" y="2443"/>
                  <a:pt x="985" y="2457"/>
                </a:cubicBezTo>
                <a:cubicBezTo>
                  <a:pt x="1005" y="2464"/>
                  <a:pt x="1030" y="2473"/>
                  <a:pt x="1051" y="2482"/>
                </a:cubicBezTo>
                <a:cubicBezTo>
                  <a:pt x="988" y="2463"/>
                  <a:pt x="933" y="2458"/>
                  <a:pt x="853" y="2462"/>
                </a:cubicBezTo>
                <a:cubicBezTo>
                  <a:pt x="794" y="2465"/>
                  <a:pt x="776" y="2468"/>
                  <a:pt x="731" y="2483"/>
                </a:cubicBezTo>
                <a:cubicBezTo>
                  <a:pt x="697" y="2494"/>
                  <a:pt x="682" y="2501"/>
                  <a:pt x="636" y="2528"/>
                </a:cubicBezTo>
                <a:cubicBezTo>
                  <a:pt x="626" y="2533"/>
                  <a:pt x="618" y="2538"/>
                  <a:pt x="612" y="2542"/>
                </a:cubicBezTo>
                <a:cubicBezTo>
                  <a:pt x="605" y="2546"/>
                  <a:pt x="602" y="2549"/>
                  <a:pt x="603" y="2552"/>
                </a:cubicBezTo>
                <a:cubicBezTo>
                  <a:pt x="605" y="2556"/>
                  <a:pt x="607" y="2555"/>
                  <a:pt x="628" y="2545"/>
                </a:cubicBezTo>
                <a:cubicBezTo>
                  <a:pt x="654" y="2531"/>
                  <a:pt x="723" y="2503"/>
                  <a:pt x="756" y="2494"/>
                </a:cubicBezTo>
                <a:cubicBezTo>
                  <a:pt x="798" y="2482"/>
                  <a:pt x="914" y="2479"/>
                  <a:pt x="970" y="2488"/>
                </a:cubicBezTo>
                <a:cubicBezTo>
                  <a:pt x="1007" y="2494"/>
                  <a:pt x="1007" y="2494"/>
                  <a:pt x="1014" y="2496"/>
                </a:cubicBezTo>
                <a:cubicBezTo>
                  <a:pt x="1016" y="2497"/>
                  <a:pt x="1030" y="2501"/>
                  <a:pt x="1043" y="2504"/>
                </a:cubicBezTo>
                <a:cubicBezTo>
                  <a:pt x="1083" y="2515"/>
                  <a:pt x="1132" y="2532"/>
                  <a:pt x="1155" y="2541"/>
                </a:cubicBezTo>
                <a:cubicBezTo>
                  <a:pt x="1151" y="2541"/>
                  <a:pt x="1146" y="2540"/>
                  <a:pt x="1140" y="2540"/>
                </a:cubicBezTo>
                <a:cubicBezTo>
                  <a:pt x="1099" y="2536"/>
                  <a:pt x="1067" y="2536"/>
                  <a:pt x="1045" y="2541"/>
                </a:cubicBezTo>
                <a:cubicBezTo>
                  <a:pt x="1009" y="2548"/>
                  <a:pt x="1001" y="2550"/>
                  <a:pt x="996" y="2552"/>
                </a:cubicBezTo>
                <a:cubicBezTo>
                  <a:pt x="993" y="2553"/>
                  <a:pt x="987" y="2555"/>
                  <a:pt x="983" y="2555"/>
                </a:cubicBezTo>
                <a:cubicBezTo>
                  <a:pt x="973" y="2557"/>
                  <a:pt x="936" y="2570"/>
                  <a:pt x="912" y="2579"/>
                </a:cubicBezTo>
                <a:cubicBezTo>
                  <a:pt x="894" y="2586"/>
                  <a:pt x="887" y="2586"/>
                  <a:pt x="840" y="2583"/>
                </a:cubicBezTo>
                <a:cubicBezTo>
                  <a:pt x="805" y="2581"/>
                  <a:pt x="752" y="2588"/>
                  <a:pt x="692" y="2603"/>
                </a:cubicBezTo>
                <a:cubicBezTo>
                  <a:pt x="602" y="2625"/>
                  <a:pt x="502" y="2682"/>
                  <a:pt x="449" y="2743"/>
                </a:cubicBezTo>
                <a:cubicBezTo>
                  <a:pt x="418" y="2778"/>
                  <a:pt x="395" y="2810"/>
                  <a:pt x="385" y="2829"/>
                </a:cubicBezTo>
                <a:cubicBezTo>
                  <a:pt x="384" y="2830"/>
                  <a:pt x="383" y="2831"/>
                  <a:pt x="383" y="2833"/>
                </a:cubicBezTo>
                <a:cubicBezTo>
                  <a:pt x="383" y="2830"/>
                  <a:pt x="383" y="2828"/>
                  <a:pt x="384" y="2825"/>
                </a:cubicBezTo>
                <a:moveTo>
                  <a:pt x="1225" y="3657"/>
                </a:moveTo>
                <a:cubicBezTo>
                  <a:pt x="1216" y="3641"/>
                  <a:pt x="1202" y="3602"/>
                  <a:pt x="1193" y="3571"/>
                </a:cubicBezTo>
                <a:cubicBezTo>
                  <a:pt x="1188" y="3551"/>
                  <a:pt x="1180" y="3531"/>
                  <a:pt x="1173" y="3517"/>
                </a:cubicBezTo>
                <a:cubicBezTo>
                  <a:pt x="1172" y="3513"/>
                  <a:pt x="1165" y="3499"/>
                  <a:pt x="1157" y="3485"/>
                </a:cubicBezTo>
                <a:cubicBezTo>
                  <a:pt x="1139" y="3448"/>
                  <a:pt x="1121" y="3422"/>
                  <a:pt x="1103" y="3404"/>
                </a:cubicBezTo>
                <a:cubicBezTo>
                  <a:pt x="1092" y="3394"/>
                  <a:pt x="1089" y="3393"/>
                  <a:pt x="1087" y="3395"/>
                </a:cubicBezTo>
                <a:cubicBezTo>
                  <a:pt x="1084" y="3397"/>
                  <a:pt x="1086" y="3400"/>
                  <a:pt x="1088" y="3402"/>
                </a:cubicBezTo>
                <a:cubicBezTo>
                  <a:pt x="1128" y="3458"/>
                  <a:pt x="1163" y="3529"/>
                  <a:pt x="1171" y="3571"/>
                </a:cubicBezTo>
                <a:cubicBezTo>
                  <a:pt x="1174" y="3589"/>
                  <a:pt x="1186" y="3626"/>
                  <a:pt x="1194" y="3641"/>
                </a:cubicBezTo>
                <a:cubicBezTo>
                  <a:pt x="1196" y="3646"/>
                  <a:pt x="1201" y="3657"/>
                  <a:pt x="1206" y="3665"/>
                </a:cubicBezTo>
                <a:cubicBezTo>
                  <a:pt x="1217" y="3690"/>
                  <a:pt x="1304" y="3813"/>
                  <a:pt x="1326" y="3836"/>
                </a:cubicBezTo>
                <a:cubicBezTo>
                  <a:pt x="1336" y="3846"/>
                  <a:pt x="1399" y="3891"/>
                  <a:pt x="1423" y="3905"/>
                </a:cubicBezTo>
                <a:cubicBezTo>
                  <a:pt x="1425" y="3906"/>
                  <a:pt x="1426" y="3907"/>
                  <a:pt x="1427" y="3908"/>
                </a:cubicBezTo>
                <a:cubicBezTo>
                  <a:pt x="1394" y="3898"/>
                  <a:pt x="1362" y="3890"/>
                  <a:pt x="1336" y="3885"/>
                </a:cubicBezTo>
                <a:cubicBezTo>
                  <a:pt x="1301" y="3879"/>
                  <a:pt x="1287" y="3874"/>
                  <a:pt x="1271" y="3863"/>
                </a:cubicBezTo>
                <a:cubicBezTo>
                  <a:pt x="1263" y="3857"/>
                  <a:pt x="1239" y="3827"/>
                  <a:pt x="1216" y="3794"/>
                </a:cubicBezTo>
                <a:cubicBezTo>
                  <a:pt x="1211" y="3787"/>
                  <a:pt x="1196" y="3766"/>
                  <a:pt x="1181" y="3747"/>
                </a:cubicBezTo>
                <a:cubicBezTo>
                  <a:pt x="1155" y="3713"/>
                  <a:pt x="1129" y="3669"/>
                  <a:pt x="1106" y="3623"/>
                </a:cubicBezTo>
                <a:cubicBezTo>
                  <a:pt x="1077" y="3563"/>
                  <a:pt x="1037" y="3497"/>
                  <a:pt x="1013" y="3469"/>
                </a:cubicBezTo>
                <a:cubicBezTo>
                  <a:pt x="990" y="3442"/>
                  <a:pt x="956" y="3419"/>
                  <a:pt x="937" y="3417"/>
                </a:cubicBezTo>
                <a:cubicBezTo>
                  <a:pt x="933" y="3417"/>
                  <a:pt x="930" y="3417"/>
                  <a:pt x="929" y="3416"/>
                </a:cubicBezTo>
                <a:cubicBezTo>
                  <a:pt x="928" y="3415"/>
                  <a:pt x="927" y="3410"/>
                  <a:pt x="926" y="3405"/>
                </a:cubicBezTo>
                <a:cubicBezTo>
                  <a:pt x="921" y="3376"/>
                  <a:pt x="937" y="3326"/>
                  <a:pt x="962" y="3297"/>
                </a:cubicBezTo>
                <a:cubicBezTo>
                  <a:pt x="965" y="3293"/>
                  <a:pt x="970" y="3287"/>
                  <a:pt x="972" y="3282"/>
                </a:cubicBezTo>
                <a:cubicBezTo>
                  <a:pt x="976" y="3275"/>
                  <a:pt x="1003" y="3253"/>
                  <a:pt x="1018" y="3246"/>
                </a:cubicBezTo>
                <a:cubicBezTo>
                  <a:pt x="1023" y="3243"/>
                  <a:pt x="1036" y="3241"/>
                  <a:pt x="1048" y="3240"/>
                </a:cubicBezTo>
                <a:cubicBezTo>
                  <a:pt x="1053" y="3240"/>
                  <a:pt x="1057" y="3239"/>
                  <a:pt x="1060" y="3239"/>
                </a:cubicBezTo>
                <a:cubicBezTo>
                  <a:pt x="1070" y="3239"/>
                  <a:pt x="1076" y="3241"/>
                  <a:pt x="1085" y="3245"/>
                </a:cubicBezTo>
                <a:cubicBezTo>
                  <a:pt x="1110" y="3255"/>
                  <a:pt x="1148" y="3289"/>
                  <a:pt x="1169" y="3319"/>
                </a:cubicBezTo>
                <a:cubicBezTo>
                  <a:pt x="1204" y="3368"/>
                  <a:pt x="1235" y="3437"/>
                  <a:pt x="1253" y="3509"/>
                </a:cubicBezTo>
                <a:cubicBezTo>
                  <a:pt x="1255" y="3516"/>
                  <a:pt x="1262" y="3541"/>
                  <a:pt x="1263" y="3543"/>
                </a:cubicBezTo>
                <a:lnTo>
                  <a:pt x="1263" y="3542"/>
                </a:lnTo>
                <a:cubicBezTo>
                  <a:pt x="1264" y="3544"/>
                  <a:pt x="1268" y="3559"/>
                  <a:pt x="1274" y="3582"/>
                </a:cubicBezTo>
                <a:cubicBezTo>
                  <a:pt x="1287" y="3633"/>
                  <a:pt x="1294" y="3654"/>
                  <a:pt x="1305" y="3680"/>
                </a:cubicBezTo>
                <a:cubicBezTo>
                  <a:pt x="1311" y="3692"/>
                  <a:pt x="1319" y="3712"/>
                  <a:pt x="1325" y="3724"/>
                </a:cubicBezTo>
                <a:cubicBezTo>
                  <a:pt x="1343" y="3765"/>
                  <a:pt x="1386" y="3833"/>
                  <a:pt x="1397" y="3841"/>
                </a:cubicBezTo>
                <a:cubicBezTo>
                  <a:pt x="1398" y="3842"/>
                  <a:pt x="1405" y="3851"/>
                  <a:pt x="1416" y="3863"/>
                </a:cubicBezTo>
                <a:cubicBezTo>
                  <a:pt x="1421" y="3870"/>
                  <a:pt x="1427" y="3878"/>
                  <a:pt x="1433" y="3884"/>
                </a:cubicBezTo>
                <a:cubicBezTo>
                  <a:pt x="1428" y="3881"/>
                  <a:pt x="1423" y="3878"/>
                  <a:pt x="1418" y="3875"/>
                </a:cubicBezTo>
                <a:cubicBezTo>
                  <a:pt x="1397" y="3862"/>
                  <a:pt x="1355" y="3831"/>
                  <a:pt x="1342" y="3818"/>
                </a:cubicBezTo>
                <a:cubicBezTo>
                  <a:pt x="1325" y="3803"/>
                  <a:pt x="1248" y="3695"/>
                  <a:pt x="1225" y="3657"/>
                </a:cubicBezTo>
                <a:moveTo>
                  <a:pt x="798" y="3660"/>
                </a:moveTo>
                <a:cubicBezTo>
                  <a:pt x="799" y="3649"/>
                  <a:pt x="800" y="3614"/>
                  <a:pt x="801" y="3581"/>
                </a:cubicBezTo>
                <a:cubicBezTo>
                  <a:pt x="802" y="3492"/>
                  <a:pt x="807" y="3459"/>
                  <a:pt x="828" y="3403"/>
                </a:cubicBezTo>
                <a:cubicBezTo>
                  <a:pt x="838" y="3376"/>
                  <a:pt x="837" y="3375"/>
                  <a:pt x="836" y="3373"/>
                </a:cubicBezTo>
                <a:lnTo>
                  <a:pt x="835" y="3372"/>
                </a:lnTo>
                <a:lnTo>
                  <a:pt x="833" y="3372"/>
                </a:lnTo>
                <a:cubicBezTo>
                  <a:pt x="831" y="3372"/>
                  <a:pt x="829" y="3372"/>
                  <a:pt x="815" y="3400"/>
                </a:cubicBezTo>
                <a:cubicBezTo>
                  <a:pt x="807" y="3416"/>
                  <a:pt x="800" y="3432"/>
                  <a:pt x="797" y="3441"/>
                </a:cubicBezTo>
                <a:cubicBezTo>
                  <a:pt x="783" y="3481"/>
                  <a:pt x="779" y="3516"/>
                  <a:pt x="778" y="3587"/>
                </a:cubicBezTo>
                <a:cubicBezTo>
                  <a:pt x="778" y="3611"/>
                  <a:pt x="777" y="3640"/>
                  <a:pt x="776" y="3649"/>
                </a:cubicBezTo>
                <a:cubicBezTo>
                  <a:pt x="775" y="3659"/>
                  <a:pt x="775" y="3697"/>
                  <a:pt x="776" y="3732"/>
                </a:cubicBezTo>
                <a:lnTo>
                  <a:pt x="777" y="3777"/>
                </a:lnTo>
                <a:lnTo>
                  <a:pt x="769" y="3756"/>
                </a:lnTo>
                <a:cubicBezTo>
                  <a:pt x="737" y="3674"/>
                  <a:pt x="720" y="3616"/>
                  <a:pt x="721" y="3593"/>
                </a:cubicBezTo>
                <a:cubicBezTo>
                  <a:pt x="721" y="3587"/>
                  <a:pt x="722" y="3572"/>
                  <a:pt x="722" y="3561"/>
                </a:cubicBezTo>
                <a:cubicBezTo>
                  <a:pt x="722" y="3549"/>
                  <a:pt x="723" y="3538"/>
                  <a:pt x="724" y="3535"/>
                </a:cubicBezTo>
                <a:cubicBezTo>
                  <a:pt x="726" y="3531"/>
                  <a:pt x="727" y="3522"/>
                  <a:pt x="728" y="3514"/>
                </a:cubicBezTo>
                <a:cubicBezTo>
                  <a:pt x="729" y="3496"/>
                  <a:pt x="740" y="3452"/>
                  <a:pt x="747" y="3436"/>
                </a:cubicBezTo>
                <a:cubicBezTo>
                  <a:pt x="761" y="3404"/>
                  <a:pt x="823" y="3323"/>
                  <a:pt x="849" y="3304"/>
                </a:cubicBezTo>
                <a:cubicBezTo>
                  <a:pt x="869" y="3289"/>
                  <a:pt x="925" y="3257"/>
                  <a:pt x="938" y="3253"/>
                </a:cubicBezTo>
                <a:cubicBezTo>
                  <a:pt x="944" y="3251"/>
                  <a:pt x="956" y="3249"/>
                  <a:pt x="965" y="3248"/>
                </a:cubicBezTo>
                <a:lnTo>
                  <a:pt x="974" y="3247"/>
                </a:lnTo>
                <a:lnTo>
                  <a:pt x="960" y="3263"/>
                </a:lnTo>
                <a:cubicBezTo>
                  <a:pt x="930" y="3298"/>
                  <a:pt x="912" y="3334"/>
                  <a:pt x="905" y="3367"/>
                </a:cubicBezTo>
                <a:cubicBezTo>
                  <a:pt x="902" y="3387"/>
                  <a:pt x="904" y="3421"/>
                  <a:pt x="911" y="3449"/>
                </a:cubicBezTo>
                <a:cubicBezTo>
                  <a:pt x="920" y="3482"/>
                  <a:pt x="920" y="3514"/>
                  <a:pt x="911" y="3545"/>
                </a:cubicBezTo>
                <a:cubicBezTo>
                  <a:pt x="903" y="3573"/>
                  <a:pt x="877" y="3636"/>
                  <a:pt x="866" y="3654"/>
                </a:cubicBezTo>
                <a:cubicBezTo>
                  <a:pt x="855" y="3671"/>
                  <a:pt x="849" y="3686"/>
                  <a:pt x="832" y="3729"/>
                </a:cubicBezTo>
                <a:cubicBezTo>
                  <a:pt x="823" y="3751"/>
                  <a:pt x="809" y="3802"/>
                  <a:pt x="805" y="3827"/>
                </a:cubicBezTo>
                <a:cubicBezTo>
                  <a:pt x="801" y="3790"/>
                  <a:pt x="796" y="3680"/>
                  <a:pt x="798" y="3660"/>
                </a:cubicBezTo>
                <a:moveTo>
                  <a:pt x="1213" y="4363"/>
                </a:moveTo>
                <a:cubicBezTo>
                  <a:pt x="1204" y="4350"/>
                  <a:pt x="1201" y="4336"/>
                  <a:pt x="1202" y="4330"/>
                </a:cubicBezTo>
                <a:cubicBezTo>
                  <a:pt x="1202" y="4329"/>
                  <a:pt x="1202" y="4329"/>
                  <a:pt x="1203" y="4329"/>
                </a:cubicBezTo>
                <a:cubicBezTo>
                  <a:pt x="1204" y="4330"/>
                  <a:pt x="1205" y="4333"/>
                  <a:pt x="1207" y="4339"/>
                </a:cubicBezTo>
                <a:lnTo>
                  <a:pt x="1207" y="4339"/>
                </a:lnTo>
                <a:cubicBezTo>
                  <a:pt x="1209" y="4344"/>
                  <a:pt x="1211" y="4355"/>
                  <a:pt x="1213" y="4363"/>
                </a:cubicBezTo>
                <a:moveTo>
                  <a:pt x="959" y="5108"/>
                </a:moveTo>
                <a:cubicBezTo>
                  <a:pt x="972" y="5037"/>
                  <a:pt x="980" y="4985"/>
                  <a:pt x="984" y="4949"/>
                </a:cubicBezTo>
                <a:cubicBezTo>
                  <a:pt x="990" y="4895"/>
                  <a:pt x="998" y="4856"/>
                  <a:pt x="1013" y="4797"/>
                </a:cubicBezTo>
                <a:cubicBezTo>
                  <a:pt x="1020" y="4769"/>
                  <a:pt x="1027" y="4736"/>
                  <a:pt x="1028" y="4723"/>
                </a:cubicBezTo>
                <a:cubicBezTo>
                  <a:pt x="1029" y="4711"/>
                  <a:pt x="1028" y="4687"/>
                  <a:pt x="1026" y="4670"/>
                </a:cubicBezTo>
                <a:cubicBezTo>
                  <a:pt x="1024" y="4633"/>
                  <a:pt x="1021" y="4631"/>
                  <a:pt x="1020" y="4630"/>
                </a:cubicBezTo>
                <a:lnTo>
                  <a:pt x="1018" y="4629"/>
                </a:lnTo>
                <a:lnTo>
                  <a:pt x="1016" y="4629"/>
                </a:lnTo>
                <a:cubicBezTo>
                  <a:pt x="1014" y="4630"/>
                  <a:pt x="1013" y="4631"/>
                  <a:pt x="1012" y="4652"/>
                </a:cubicBezTo>
                <a:cubicBezTo>
                  <a:pt x="1010" y="4718"/>
                  <a:pt x="1009" y="4724"/>
                  <a:pt x="992" y="4788"/>
                </a:cubicBezTo>
                <a:cubicBezTo>
                  <a:pt x="975" y="4851"/>
                  <a:pt x="969" y="4881"/>
                  <a:pt x="963" y="4932"/>
                </a:cubicBezTo>
                <a:cubicBezTo>
                  <a:pt x="960" y="4961"/>
                  <a:pt x="959" y="4972"/>
                  <a:pt x="957" y="4981"/>
                </a:cubicBezTo>
                <a:cubicBezTo>
                  <a:pt x="953" y="5005"/>
                  <a:pt x="938" y="5097"/>
                  <a:pt x="937" y="5102"/>
                </a:cubicBezTo>
                <a:cubicBezTo>
                  <a:pt x="936" y="5105"/>
                  <a:pt x="935" y="5113"/>
                  <a:pt x="934" y="5120"/>
                </a:cubicBezTo>
                <a:cubicBezTo>
                  <a:pt x="933" y="5126"/>
                  <a:pt x="931" y="5135"/>
                  <a:pt x="930" y="5139"/>
                </a:cubicBezTo>
                <a:cubicBezTo>
                  <a:pt x="929" y="5142"/>
                  <a:pt x="928" y="5148"/>
                  <a:pt x="927" y="5154"/>
                </a:cubicBezTo>
                <a:cubicBezTo>
                  <a:pt x="927" y="5152"/>
                  <a:pt x="926" y="5148"/>
                  <a:pt x="926" y="5145"/>
                </a:cubicBezTo>
                <a:cubicBezTo>
                  <a:pt x="924" y="5127"/>
                  <a:pt x="921" y="5104"/>
                  <a:pt x="919" y="5094"/>
                </a:cubicBezTo>
                <a:cubicBezTo>
                  <a:pt x="916" y="5071"/>
                  <a:pt x="920" y="5029"/>
                  <a:pt x="933" y="4968"/>
                </a:cubicBezTo>
                <a:cubicBezTo>
                  <a:pt x="939" y="4940"/>
                  <a:pt x="946" y="4897"/>
                  <a:pt x="948" y="4873"/>
                </a:cubicBezTo>
                <a:cubicBezTo>
                  <a:pt x="954" y="4824"/>
                  <a:pt x="955" y="4739"/>
                  <a:pt x="950" y="4712"/>
                </a:cubicBezTo>
                <a:cubicBezTo>
                  <a:pt x="944" y="4675"/>
                  <a:pt x="928" y="4630"/>
                  <a:pt x="901" y="4577"/>
                </a:cubicBezTo>
                <a:cubicBezTo>
                  <a:pt x="892" y="4560"/>
                  <a:pt x="879" y="4534"/>
                  <a:pt x="871" y="4518"/>
                </a:cubicBezTo>
                <a:cubicBezTo>
                  <a:pt x="856" y="4487"/>
                  <a:pt x="843" y="4466"/>
                  <a:pt x="816" y="4426"/>
                </a:cubicBezTo>
                <a:cubicBezTo>
                  <a:pt x="801" y="4405"/>
                  <a:pt x="800" y="4402"/>
                  <a:pt x="798" y="4381"/>
                </a:cubicBezTo>
                <a:cubicBezTo>
                  <a:pt x="794" y="4349"/>
                  <a:pt x="797" y="4315"/>
                  <a:pt x="809" y="4274"/>
                </a:cubicBezTo>
                <a:cubicBezTo>
                  <a:pt x="822" y="4225"/>
                  <a:pt x="826" y="4200"/>
                  <a:pt x="823" y="4172"/>
                </a:cubicBezTo>
                <a:cubicBezTo>
                  <a:pt x="823" y="4168"/>
                  <a:pt x="823" y="4162"/>
                  <a:pt x="822" y="4157"/>
                </a:cubicBezTo>
                <a:cubicBezTo>
                  <a:pt x="828" y="4168"/>
                  <a:pt x="839" y="4187"/>
                  <a:pt x="849" y="4204"/>
                </a:cubicBezTo>
                <a:cubicBezTo>
                  <a:pt x="865" y="4233"/>
                  <a:pt x="885" y="4265"/>
                  <a:pt x="893" y="4275"/>
                </a:cubicBezTo>
                <a:cubicBezTo>
                  <a:pt x="911" y="4299"/>
                  <a:pt x="947" y="4337"/>
                  <a:pt x="976" y="4363"/>
                </a:cubicBezTo>
                <a:cubicBezTo>
                  <a:pt x="1001" y="4384"/>
                  <a:pt x="1001" y="4384"/>
                  <a:pt x="1014" y="4400"/>
                </a:cubicBezTo>
                <a:cubicBezTo>
                  <a:pt x="1041" y="4432"/>
                  <a:pt x="1069" y="4492"/>
                  <a:pt x="1077" y="4534"/>
                </a:cubicBezTo>
                <a:cubicBezTo>
                  <a:pt x="1078" y="4540"/>
                  <a:pt x="1082" y="4560"/>
                  <a:pt x="1086" y="4577"/>
                </a:cubicBezTo>
                <a:cubicBezTo>
                  <a:pt x="1093" y="4613"/>
                  <a:pt x="1095" y="4645"/>
                  <a:pt x="1092" y="4666"/>
                </a:cubicBezTo>
                <a:cubicBezTo>
                  <a:pt x="1090" y="4680"/>
                  <a:pt x="1084" y="4707"/>
                  <a:pt x="1071" y="4765"/>
                </a:cubicBezTo>
                <a:cubicBezTo>
                  <a:pt x="1066" y="4787"/>
                  <a:pt x="1040" y="4882"/>
                  <a:pt x="1026" y="4927"/>
                </a:cubicBezTo>
                <a:cubicBezTo>
                  <a:pt x="1021" y="4943"/>
                  <a:pt x="1013" y="4973"/>
                  <a:pt x="1006" y="4994"/>
                </a:cubicBezTo>
                <a:cubicBezTo>
                  <a:pt x="1000" y="5015"/>
                  <a:pt x="987" y="5055"/>
                  <a:pt x="977" y="5084"/>
                </a:cubicBezTo>
                <a:cubicBezTo>
                  <a:pt x="967" y="5112"/>
                  <a:pt x="954" y="5150"/>
                  <a:pt x="949" y="5171"/>
                </a:cubicBezTo>
                <a:cubicBezTo>
                  <a:pt x="951" y="5157"/>
                  <a:pt x="954" y="5138"/>
                  <a:pt x="959" y="5108"/>
                </a:cubicBezTo>
                <a:moveTo>
                  <a:pt x="595" y="5898"/>
                </a:moveTo>
                <a:cubicBezTo>
                  <a:pt x="592" y="5871"/>
                  <a:pt x="590" y="5824"/>
                  <a:pt x="588" y="5753"/>
                </a:cubicBezTo>
                <a:lnTo>
                  <a:pt x="587" y="5734"/>
                </a:lnTo>
                <a:cubicBezTo>
                  <a:pt x="585" y="5673"/>
                  <a:pt x="582" y="5620"/>
                  <a:pt x="578" y="5575"/>
                </a:cubicBezTo>
                <a:lnTo>
                  <a:pt x="577" y="5562"/>
                </a:lnTo>
                <a:cubicBezTo>
                  <a:pt x="571" y="5495"/>
                  <a:pt x="562" y="5440"/>
                  <a:pt x="550" y="5402"/>
                </a:cubicBezTo>
                <a:cubicBezTo>
                  <a:pt x="545" y="5383"/>
                  <a:pt x="527" y="5344"/>
                  <a:pt x="520" y="5336"/>
                </a:cubicBezTo>
                <a:lnTo>
                  <a:pt x="519" y="5335"/>
                </a:lnTo>
                <a:cubicBezTo>
                  <a:pt x="516" y="5332"/>
                  <a:pt x="515" y="5329"/>
                  <a:pt x="512" y="5331"/>
                </a:cubicBezTo>
                <a:cubicBezTo>
                  <a:pt x="509" y="5333"/>
                  <a:pt x="510" y="5336"/>
                  <a:pt x="512" y="5343"/>
                </a:cubicBezTo>
                <a:cubicBezTo>
                  <a:pt x="514" y="5348"/>
                  <a:pt x="517" y="5356"/>
                  <a:pt x="522" y="5369"/>
                </a:cubicBezTo>
                <a:lnTo>
                  <a:pt x="524" y="5375"/>
                </a:lnTo>
                <a:cubicBezTo>
                  <a:pt x="540" y="5419"/>
                  <a:pt x="541" y="5423"/>
                  <a:pt x="545" y="5460"/>
                </a:cubicBezTo>
                <a:cubicBezTo>
                  <a:pt x="549" y="5493"/>
                  <a:pt x="562" y="5640"/>
                  <a:pt x="562" y="5646"/>
                </a:cubicBezTo>
                <a:cubicBezTo>
                  <a:pt x="562" y="5648"/>
                  <a:pt x="563" y="5685"/>
                  <a:pt x="564" y="5720"/>
                </a:cubicBezTo>
                <a:cubicBezTo>
                  <a:pt x="566" y="5758"/>
                  <a:pt x="567" y="5804"/>
                  <a:pt x="567" y="5823"/>
                </a:cubicBezTo>
                <a:cubicBezTo>
                  <a:pt x="567" y="5853"/>
                  <a:pt x="569" y="5887"/>
                  <a:pt x="571" y="5908"/>
                </a:cubicBezTo>
                <a:cubicBezTo>
                  <a:pt x="561" y="5886"/>
                  <a:pt x="548" y="5852"/>
                  <a:pt x="544" y="5834"/>
                </a:cubicBezTo>
                <a:cubicBezTo>
                  <a:pt x="541" y="5821"/>
                  <a:pt x="541" y="5806"/>
                  <a:pt x="538" y="5727"/>
                </a:cubicBezTo>
                <a:cubicBezTo>
                  <a:pt x="537" y="5710"/>
                  <a:pt x="535" y="5690"/>
                  <a:pt x="532" y="5683"/>
                </a:cubicBezTo>
                <a:cubicBezTo>
                  <a:pt x="530" y="5677"/>
                  <a:pt x="525" y="5662"/>
                  <a:pt x="522" y="5651"/>
                </a:cubicBezTo>
                <a:cubicBezTo>
                  <a:pt x="518" y="5640"/>
                  <a:pt x="513" y="5624"/>
                  <a:pt x="510" y="5616"/>
                </a:cubicBezTo>
                <a:cubicBezTo>
                  <a:pt x="507" y="5608"/>
                  <a:pt x="504" y="5599"/>
                  <a:pt x="504" y="5595"/>
                </a:cubicBezTo>
                <a:cubicBezTo>
                  <a:pt x="503" y="5592"/>
                  <a:pt x="501" y="5586"/>
                  <a:pt x="500" y="5582"/>
                </a:cubicBezTo>
                <a:cubicBezTo>
                  <a:pt x="499" y="5578"/>
                  <a:pt x="495" y="5558"/>
                  <a:pt x="491" y="5538"/>
                </a:cubicBezTo>
                <a:cubicBezTo>
                  <a:pt x="481" y="5487"/>
                  <a:pt x="468" y="5443"/>
                  <a:pt x="458" y="5431"/>
                </a:cubicBezTo>
                <a:cubicBezTo>
                  <a:pt x="441" y="5412"/>
                  <a:pt x="420" y="5372"/>
                  <a:pt x="410" y="5340"/>
                </a:cubicBezTo>
                <a:cubicBezTo>
                  <a:pt x="394" y="5286"/>
                  <a:pt x="380" y="5261"/>
                  <a:pt x="354" y="5236"/>
                </a:cubicBezTo>
                <a:cubicBezTo>
                  <a:pt x="342" y="5224"/>
                  <a:pt x="309" y="5207"/>
                  <a:pt x="285" y="5202"/>
                </a:cubicBezTo>
                <a:lnTo>
                  <a:pt x="282" y="5201"/>
                </a:lnTo>
                <a:lnTo>
                  <a:pt x="288" y="5198"/>
                </a:lnTo>
                <a:cubicBezTo>
                  <a:pt x="295" y="5194"/>
                  <a:pt x="309" y="5188"/>
                  <a:pt x="319" y="5185"/>
                </a:cubicBezTo>
                <a:cubicBezTo>
                  <a:pt x="338" y="5180"/>
                  <a:pt x="386" y="5176"/>
                  <a:pt x="404" y="5179"/>
                </a:cubicBezTo>
                <a:cubicBezTo>
                  <a:pt x="409" y="5180"/>
                  <a:pt x="418" y="5181"/>
                  <a:pt x="422" y="5181"/>
                </a:cubicBezTo>
                <a:cubicBezTo>
                  <a:pt x="460" y="5186"/>
                  <a:pt x="515" y="5214"/>
                  <a:pt x="562" y="5251"/>
                </a:cubicBezTo>
                <a:cubicBezTo>
                  <a:pt x="597" y="5279"/>
                  <a:pt x="632" y="5326"/>
                  <a:pt x="651" y="5372"/>
                </a:cubicBezTo>
                <a:cubicBezTo>
                  <a:pt x="675" y="5431"/>
                  <a:pt x="673" y="5511"/>
                  <a:pt x="646" y="5611"/>
                </a:cubicBezTo>
                <a:cubicBezTo>
                  <a:pt x="603" y="5766"/>
                  <a:pt x="593" y="5819"/>
                  <a:pt x="595" y="5898"/>
                </a:cubicBezTo>
                <a:moveTo>
                  <a:pt x="160" y="5400"/>
                </a:moveTo>
                <a:cubicBezTo>
                  <a:pt x="160" y="5404"/>
                  <a:pt x="160" y="5407"/>
                  <a:pt x="160" y="5410"/>
                </a:cubicBezTo>
                <a:cubicBezTo>
                  <a:pt x="156" y="5407"/>
                  <a:pt x="150" y="5399"/>
                  <a:pt x="145" y="5388"/>
                </a:cubicBezTo>
                <a:cubicBezTo>
                  <a:pt x="133" y="5363"/>
                  <a:pt x="133" y="5304"/>
                  <a:pt x="145" y="5271"/>
                </a:cubicBezTo>
                <a:cubicBezTo>
                  <a:pt x="148" y="5264"/>
                  <a:pt x="148" y="5260"/>
                  <a:pt x="146" y="5259"/>
                </a:cubicBezTo>
                <a:cubicBezTo>
                  <a:pt x="145" y="5258"/>
                  <a:pt x="143" y="5257"/>
                  <a:pt x="141" y="5259"/>
                </a:cubicBezTo>
                <a:cubicBezTo>
                  <a:pt x="130" y="5266"/>
                  <a:pt x="117" y="5326"/>
                  <a:pt x="118" y="5350"/>
                </a:cubicBezTo>
                <a:cubicBezTo>
                  <a:pt x="119" y="5368"/>
                  <a:pt x="127" y="5394"/>
                  <a:pt x="136" y="5411"/>
                </a:cubicBezTo>
                <a:lnTo>
                  <a:pt x="130" y="5406"/>
                </a:lnTo>
                <a:cubicBezTo>
                  <a:pt x="107" y="5390"/>
                  <a:pt x="102" y="5384"/>
                  <a:pt x="92" y="5361"/>
                </a:cubicBezTo>
                <a:cubicBezTo>
                  <a:pt x="81" y="5334"/>
                  <a:pt x="79" y="5304"/>
                  <a:pt x="88" y="5284"/>
                </a:cubicBezTo>
                <a:cubicBezTo>
                  <a:pt x="96" y="5266"/>
                  <a:pt x="108" y="5252"/>
                  <a:pt x="126" y="5241"/>
                </a:cubicBezTo>
                <a:cubicBezTo>
                  <a:pt x="138" y="5233"/>
                  <a:pt x="140" y="5230"/>
                  <a:pt x="141" y="5228"/>
                </a:cubicBezTo>
                <a:cubicBezTo>
                  <a:pt x="144" y="5226"/>
                  <a:pt x="158" y="5219"/>
                  <a:pt x="177" y="5213"/>
                </a:cubicBezTo>
                <a:cubicBezTo>
                  <a:pt x="193" y="5207"/>
                  <a:pt x="195" y="5207"/>
                  <a:pt x="201" y="5205"/>
                </a:cubicBezTo>
                <a:cubicBezTo>
                  <a:pt x="214" y="5201"/>
                  <a:pt x="226" y="5198"/>
                  <a:pt x="233" y="5194"/>
                </a:cubicBezTo>
                <a:cubicBezTo>
                  <a:pt x="237" y="5193"/>
                  <a:pt x="250" y="5189"/>
                  <a:pt x="262" y="5186"/>
                </a:cubicBezTo>
                <a:lnTo>
                  <a:pt x="263" y="5186"/>
                </a:lnTo>
                <a:cubicBezTo>
                  <a:pt x="246" y="5196"/>
                  <a:pt x="218" y="5228"/>
                  <a:pt x="202" y="5256"/>
                </a:cubicBezTo>
                <a:cubicBezTo>
                  <a:pt x="191" y="5275"/>
                  <a:pt x="178" y="5305"/>
                  <a:pt x="170" y="5329"/>
                </a:cubicBezTo>
                <a:cubicBezTo>
                  <a:pt x="165" y="5345"/>
                  <a:pt x="159" y="5385"/>
                  <a:pt x="160" y="5400"/>
                </a:cubicBezTo>
                <a:moveTo>
                  <a:pt x="1157" y="5713"/>
                </a:moveTo>
                <a:cubicBezTo>
                  <a:pt x="1166" y="5707"/>
                  <a:pt x="1198" y="5691"/>
                  <a:pt x="1201" y="5691"/>
                </a:cubicBezTo>
                <a:lnTo>
                  <a:pt x="1201" y="5691"/>
                </a:lnTo>
                <a:cubicBezTo>
                  <a:pt x="1203" y="5690"/>
                  <a:pt x="1215" y="5684"/>
                  <a:pt x="1238" y="5671"/>
                </a:cubicBezTo>
                <a:cubicBezTo>
                  <a:pt x="1257" y="5661"/>
                  <a:pt x="1284" y="5647"/>
                  <a:pt x="1298" y="5640"/>
                </a:cubicBezTo>
                <a:cubicBezTo>
                  <a:pt x="1354" y="5615"/>
                  <a:pt x="1463" y="5554"/>
                  <a:pt x="1490" y="5533"/>
                </a:cubicBezTo>
                <a:cubicBezTo>
                  <a:pt x="1513" y="5515"/>
                  <a:pt x="1548" y="5482"/>
                  <a:pt x="1551" y="5473"/>
                </a:cubicBezTo>
                <a:cubicBezTo>
                  <a:pt x="1551" y="5471"/>
                  <a:pt x="1550" y="5469"/>
                  <a:pt x="1549" y="5468"/>
                </a:cubicBezTo>
                <a:cubicBezTo>
                  <a:pt x="1547" y="5467"/>
                  <a:pt x="1545" y="5466"/>
                  <a:pt x="1533" y="5479"/>
                </a:cubicBezTo>
                <a:cubicBezTo>
                  <a:pt x="1526" y="5487"/>
                  <a:pt x="1514" y="5498"/>
                  <a:pt x="1507" y="5503"/>
                </a:cubicBezTo>
                <a:cubicBezTo>
                  <a:pt x="1487" y="5518"/>
                  <a:pt x="1419" y="5558"/>
                  <a:pt x="1393" y="5571"/>
                </a:cubicBezTo>
                <a:cubicBezTo>
                  <a:pt x="1381" y="5577"/>
                  <a:pt x="1366" y="5584"/>
                  <a:pt x="1361" y="5586"/>
                </a:cubicBezTo>
                <a:cubicBezTo>
                  <a:pt x="1357" y="5589"/>
                  <a:pt x="1333" y="5600"/>
                  <a:pt x="1309" y="5610"/>
                </a:cubicBezTo>
                <a:cubicBezTo>
                  <a:pt x="1285" y="5621"/>
                  <a:pt x="1248" y="5639"/>
                  <a:pt x="1227" y="5651"/>
                </a:cubicBezTo>
                <a:cubicBezTo>
                  <a:pt x="1207" y="5662"/>
                  <a:pt x="1184" y="5674"/>
                  <a:pt x="1178" y="5676"/>
                </a:cubicBezTo>
                <a:cubicBezTo>
                  <a:pt x="1172" y="5679"/>
                  <a:pt x="1159" y="5685"/>
                  <a:pt x="1150" y="5690"/>
                </a:cubicBezTo>
                <a:cubicBezTo>
                  <a:pt x="1141" y="5695"/>
                  <a:pt x="1123" y="5705"/>
                  <a:pt x="1109" y="5712"/>
                </a:cubicBezTo>
                <a:lnTo>
                  <a:pt x="1096" y="5718"/>
                </a:lnTo>
                <a:lnTo>
                  <a:pt x="1099" y="5713"/>
                </a:lnTo>
                <a:cubicBezTo>
                  <a:pt x="1111" y="5698"/>
                  <a:pt x="1128" y="5682"/>
                  <a:pt x="1155" y="5663"/>
                </a:cubicBezTo>
                <a:cubicBezTo>
                  <a:pt x="1182" y="5643"/>
                  <a:pt x="1193" y="5635"/>
                  <a:pt x="1195" y="5634"/>
                </a:cubicBezTo>
                <a:cubicBezTo>
                  <a:pt x="1196" y="5634"/>
                  <a:pt x="1200" y="5632"/>
                  <a:pt x="1227" y="5613"/>
                </a:cubicBezTo>
                <a:cubicBezTo>
                  <a:pt x="1293" y="5568"/>
                  <a:pt x="1357" y="5506"/>
                  <a:pt x="1391" y="5454"/>
                </a:cubicBezTo>
                <a:cubicBezTo>
                  <a:pt x="1400" y="5440"/>
                  <a:pt x="1413" y="5421"/>
                  <a:pt x="1417" y="5416"/>
                </a:cubicBezTo>
                <a:cubicBezTo>
                  <a:pt x="1462" y="5356"/>
                  <a:pt x="1511" y="5309"/>
                  <a:pt x="1557" y="5280"/>
                </a:cubicBezTo>
                <a:cubicBezTo>
                  <a:pt x="1587" y="5261"/>
                  <a:pt x="1623" y="5246"/>
                  <a:pt x="1649" y="5239"/>
                </a:cubicBezTo>
                <a:cubicBezTo>
                  <a:pt x="1662" y="5236"/>
                  <a:pt x="1696" y="5232"/>
                  <a:pt x="1727" y="5229"/>
                </a:cubicBezTo>
                <a:cubicBezTo>
                  <a:pt x="1842" y="5218"/>
                  <a:pt x="1863" y="5216"/>
                  <a:pt x="1899" y="5208"/>
                </a:cubicBezTo>
                <a:cubicBezTo>
                  <a:pt x="1915" y="5204"/>
                  <a:pt x="1925" y="5202"/>
                  <a:pt x="1930" y="5200"/>
                </a:cubicBezTo>
                <a:cubicBezTo>
                  <a:pt x="1929" y="5201"/>
                  <a:pt x="1927" y="5202"/>
                  <a:pt x="1925" y="5203"/>
                </a:cubicBezTo>
                <a:cubicBezTo>
                  <a:pt x="1892" y="5221"/>
                  <a:pt x="1845" y="5258"/>
                  <a:pt x="1817" y="5288"/>
                </a:cubicBezTo>
                <a:cubicBezTo>
                  <a:pt x="1808" y="5298"/>
                  <a:pt x="1783" y="5331"/>
                  <a:pt x="1783" y="5337"/>
                </a:cubicBezTo>
                <a:lnTo>
                  <a:pt x="1783" y="5337"/>
                </a:lnTo>
                <a:cubicBezTo>
                  <a:pt x="1782" y="5337"/>
                  <a:pt x="1778" y="5340"/>
                  <a:pt x="1774" y="5351"/>
                </a:cubicBezTo>
                <a:cubicBezTo>
                  <a:pt x="1771" y="5357"/>
                  <a:pt x="1763" y="5372"/>
                  <a:pt x="1757" y="5385"/>
                </a:cubicBezTo>
                <a:cubicBezTo>
                  <a:pt x="1748" y="5404"/>
                  <a:pt x="1746" y="5408"/>
                  <a:pt x="1746" y="5410"/>
                </a:cubicBezTo>
                <a:cubicBezTo>
                  <a:pt x="1746" y="5409"/>
                  <a:pt x="1746" y="5409"/>
                  <a:pt x="1746" y="5409"/>
                </a:cubicBezTo>
                <a:cubicBezTo>
                  <a:pt x="1746" y="5410"/>
                  <a:pt x="1744" y="5413"/>
                  <a:pt x="1741" y="5416"/>
                </a:cubicBezTo>
                <a:cubicBezTo>
                  <a:pt x="1738" y="5420"/>
                  <a:pt x="1729" y="5433"/>
                  <a:pt x="1720" y="5445"/>
                </a:cubicBezTo>
                <a:cubicBezTo>
                  <a:pt x="1675" y="5507"/>
                  <a:pt x="1604" y="5590"/>
                  <a:pt x="1589" y="5599"/>
                </a:cubicBezTo>
                <a:cubicBezTo>
                  <a:pt x="1535" y="5632"/>
                  <a:pt x="1516" y="5641"/>
                  <a:pt x="1455" y="5663"/>
                </a:cubicBezTo>
                <a:cubicBezTo>
                  <a:pt x="1443" y="5667"/>
                  <a:pt x="1429" y="5672"/>
                  <a:pt x="1425" y="5673"/>
                </a:cubicBezTo>
                <a:cubicBezTo>
                  <a:pt x="1421" y="5675"/>
                  <a:pt x="1407" y="5680"/>
                  <a:pt x="1393" y="5684"/>
                </a:cubicBezTo>
                <a:cubicBezTo>
                  <a:pt x="1379" y="5689"/>
                  <a:pt x="1363" y="5694"/>
                  <a:pt x="1356" y="5697"/>
                </a:cubicBezTo>
                <a:cubicBezTo>
                  <a:pt x="1343" y="5703"/>
                  <a:pt x="1276" y="5718"/>
                  <a:pt x="1253" y="5721"/>
                </a:cubicBezTo>
                <a:cubicBezTo>
                  <a:pt x="1245" y="5722"/>
                  <a:pt x="1219" y="5725"/>
                  <a:pt x="1195" y="5727"/>
                </a:cubicBezTo>
                <a:cubicBezTo>
                  <a:pt x="1172" y="5730"/>
                  <a:pt x="1138" y="5733"/>
                  <a:pt x="1121" y="5735"/>
                </a:cubicBezTo>
                <a:lnTo>
                  <a:pt x="1110" y="5736"/>
                </a:lnTo>
                <a:lnTo>
                  <a:pt x="1120" y="5732"/>
                </a:lnTo>
                <a:cubicBezTo>
                  <a:pt x="1135" y="5724"/>
                  <a:pt x="1152" y="5716"/>
                  <a:pt x="1157" y="5713"/>
                </a:cubicBezTo>
                <a:moveTo>
                  <a:pt x="1535" y="5267"/>
                </a:moveTo>
                <a:lnTo>
                  <a:pt x="1538" y="5263"/>
                </a:lnTo>
                <a:cubicBezTo>
                  <a:pt x="1548" y="5253"/>
                  <a:pt x="1559" y="5240"/>
                  <a:pt x="1563" y="5235"/>
                </a:cubicBezTo>
                <a:cubicBezTo>
                  <a:pt x="1589" y="5203"/>
                  <a:pt x="1625" y="5177"/>
                  <a:pt x="1658" y="5164"/>
                </a:cubicBezTo>
                <a:cubicBezTo>
                  <a:pt x="1666" y="5161"/>
                  <a:pt x="1676" y="5157"/>
                  <a:pt x="1679" y="5155"/>
                </a:cubicBezTo>
                <a:cubicBezTo>
                  <a:pt x="1682" y="5154"/>
                  <a:pt x="1691" y="5152"/>
                  <a:pt x="1700" y="5151"/>
                </a:cubicBezTo>
                <a:cubicBezTo>
                  <a:pt x="1714" y="5150"/>
                  <a:pt x="1718" y="5149"/>
                  <a:pt x="1719" y="5148"/>
                </a:cubicBezTo>
                <a:cubicBezTo>
                  <a:pt x="1724" y="5147"/>
                  <a:pt x="1754" y="5148"/>
                  <a:pt x="1782" y="5151"/>
                </a:cubicBezTo>
                <a:cubicBezTo>
                  <a:pt x="1795" y="5152"/>
                  <a:pt x="1832" y="5156"/>
                  <a:pt x="1864" y="5160"/>
                </a:cubicBezTo>
                <a:cubicBezTo>
                  <a:pt x="1895" y="5164"/>
                  <a:pt x="1929" y="5168"/>
                  <a:pt x="1939" y="5168"/>
                </a:cubicBezTo>
                <a:cubicBezTo>
                  <a:pt x="1945" y="5168"/>
                  <a:pt x="1952" y="5169"/>
                  <a:pt x="1957" y="5169"/>
                </a:cubicBezTo>
                <a:cubicBezTo>
                  <a:pt x="1866" y="5192"/>
                  <a:pt x="1852" y="5194"/>
                  <a:pt x="1772" y="5201"/>
                </a:cubicBezTo>
                <a:cubicBezTo>
                  <a:pt x="1642" y="5213"/>
                  <a:pt x="1622" y="5218"/>
                  <a:pt x="1559" y="5254"/>
                </a:cubicBezTo>
                <a:lnTo>
                  <a:pt x="1535" y="5267"/>
                </a:lnTo>
                <a:moveTo>
                  <a:pt x="1763" y="4116"/>
                </a:moveTo>
                <a:lnTo>
                  <a:pt x="1763" y="4116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0000" tIns="45000" rIns="90000" bIns="45000" anchor="ctr" anchorCtr="1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3;p25">
            <a:extLst>
              <a:ext uri="{FF2B5EF4-FFF2-40B4-BE49-F238E27FC236}">
                <a16:creationId xmlns:a16="http://schemas.microsoft.com/office/drawing/2014/main" id="{A52BAABC-92EC-197A-5510-AE73BDDDC03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381647" y="136629"/>
            <a:ext cx="6645441" cy="59689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Fire fighting design</a:t>
            </a:r>
          </a:p>
        </p:txBody>
      </p:sp>
      <p:sp>
        <p:nvSpPr>
          <p:cNvPr id="2" name="Google Shape;213;p25">
            <a:extLst>
              <a:ext uri="{FF2B5EF4-FFF2-40B4-BE49-F238E27FC236}">
                <a16:creationId xmlns:a16="http://schemas.microsoft.com/office/drawing/2014/main" id="{8CC56B99-187E-ACB8-0D1F-B6246FD0BF78}"/>
              </a:ext>
            </a:extLst>
          </p:cNvPr>
          <p:cNvSpPr txBox="1">
            <a:spLocks/>
          </p:cNvSpPr>
          <p:nvPr/>
        </p:nvSpPr>
        <p:spPr>
          <a:xfrm>
            <a:off x="-891224" y="525339"/>
            <a:ext cx="5168742" cy="596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9pPr>
          </a:lstStyle>
          <a:p>
            <a:r>
              <a:rPr lang="en-US" sz="2000" b="1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Basement floor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6637663-ADAA-2B7A-2A24-045665369E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5887" y="1006550"/>
            <a:ext cx="5977706" cy="4136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2941370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5">
          <a:extLst>
            <a:ext uri="{FF2B5EF4-FFF2-40B4-BE49-F238E27FC236}">
              <a16:creationId xmlns:a16="http://schemas.microsoft.com/office/drawing/2014/main" id="{E59F78CC-A2E2-6F7B-BCAF-B0B48E04DD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32">
            <a:extLst>
              <a:ext uri="{FF2B5EF4-FFF2-40B4-BE49-F238E27FC236}">
                <a16:creationId xmlns:a16="http://schemas.microsoft.com/office/drawing/2014/main" id="{7074038A-8928-8DB3-2BDF-5CAD9D11DCBA}"/>
              </a:ext>
            </a:extLst>
          </p:cNvPr>
          <p:cNvSpPr/>
          <p:nvPr/>
        </p:nvSpPr>
        <p:spPr>
          <a:xfrm rot="-439947" flipH="1">
            <a:off x="-136520" y="3139396"/>
            <a:ext cx="1477129" cy="3223944"/>
          </a:xfrm>
          <a:custGeom>
            <a:avLst/>
            <a:gdLst/>
            <a:ahLst/>
            <a:cxnLst/>
            <a:rect l="l" t="t" r="r" b="b"/>
            <a:pathLst>
              <a:path w="2936" h="6408" extrusionOk="0">
                <a:moveTo>
                  <a:pt x="2511" y="4617"/>
                </a:moveTo>
                <a:lnTo>
                  <a:pt x="2511" y="4617"/>
                </a:lnTo>
                <a:cubicBezTo>
                  <a:pt x="2512" y="4617"/>
                  <a:pt x="2514" y="4616"/>
                  <a:pt x="2514" y="4615"/>
                </a:cubicBezTo>
                <a:cubicBezTo>
                  <a:pt x="2517" y="4609"/>
                  <a:pt x="2512" y="4533"/>
                  <a:pt x="2510" y="4524"/>
                </a:cubicBezTo>
                <a:cubicBezTo>
                  <a:pt x="2508" y="4519"/>
                  <a:pt x="2506" y="4511"/>
                  <a:pt x="2505" y="4506"/>
                </a:cubicBezTo>
                <a:cubicBezTo>
                  <a:pt x="2499" y="4478"/>
                  <a:pt x="2459" y="4432"/>
                  <a:pt x="2415" y="4401"/>
                </a:cubicBezTo>
                <a:cubicBezTo>
                  <a:pt x="2408" y="4395"/>
                  <a:pt x="2400" y="4390"/>
                  <a:pt x="2398" y="4388"/>
                </a:cubicBezTo>
                <a:cubicBezTo>
                  <a:pt x="2388" y="4379"/>
                  <a:pt x="2348" y="4357"/>
                  <a:pt x="2324" y="4348"/>
                </a:cubicBezTo>
                <a:cubicBezTo>
                  <a:pt x="2236" y="4313"/>
                  <a:pt x="2159" y="4300"/>
                  <a:pt x="2067" y="4306"/>
                </a:cubicBezTo>
                <a:cubicBezTo>
                  <a:pt x="2023" y="4308"/>
                  <a:pt x="1962" y="4317"/>
                  <a:pt x="1950" y="4323"/>
                </a:cubicBezTo>
                <a:cubicBezTo>
                  <a:pt x="1947" y="4325"/>
                  <a:pt x="1937" y="4329"/>
                  <a:pt x="1928" y="4332"/>
                </a:cubicBezTo>
                <a:cubicBezTo>
                  <a:pt x="1906" y="4341"/>
                  <a:pt x="1866" y="4366"/>
                  <a:pt x="1845" y="4385"/>
                </a:cubicBezTo>
                <a:cubicBezTo>
                  <a:pt x="1835" y="4393"/>
                  <a:pt x="1819" y="4411"/>
                  <a:pt x="1808" y="4425"/>
                </a:cubicBezTo>
                <a:cubicBezTo>
                  <a:pt x="1799" y="4438"/>
                  <a:pt x="1788" y="4451"/>
                  <a:pt x="1786" y="4454"/>
                </a:cubicBezTo>
                <a:cubicBezTo>
                  <a:pt x="1784" y="4457"/>
                  <a:pt x="1781" y="4462"/>
                  <a:pt x="1781" y="4465"/>
                </a:cubicBezTo>
                <a:cubicBezTo>
                  <a:pt x="1781" y="4465"/>
                  <a:pt x="1780" y="4467"/>
                  <a:pt x="1779" y="4468"/>
                </a:cubicBezTo>
                <a:cubicBezTo>
                  <a:pt x="1776" y="4470"/>
                  <a:pt x="1768" y="4480"/>
                  <a:pt x="1734" y="4531"/>
                </a:cubicBezTo>
                <a:cubicBezTo>
                  <a:pt x="1726" y="4543"/>
                  <a:pt x="1716" y="4555"/>
                  <a:pt x="1701" y="4574"/>
                </a:cubicBezTo>
                <a:cubicBezTo>
                  <a:pt x="1658" y="4631"/>
                  <a:pt x="1656" y="4633"/>
                  <a:pt x="1625" y="4654"/>
                </a:cubicBezTo>
                <a:cubicBezTo>
                  <a:pt x="1578" y="4686"/>
                  <a:pt x="1485" y="4746"/>
                  <a:pt x="1459" y="4761"/>
                </a:cubicBezTo>
                <a:cubicBezTo>
                  <a:pt x="1389" y="4801"/>
                  <a:pt x="1358" y="4836"/>
                  <a:pt x="1326" y="4908"/>
                </a:cubicBezTo>
                <a:cubicBezTo>
                  <a:pt x="1319" y="4924"/>
                  <a:pt x="1300" y="4949"/>
                  <a:pt x="1247" y="5018"/>
                </a:cubicBezTo>
                <a:cubicBezTo>
                  <a:pt x="1244" y="5022"/>
                  <a:pt x="1241" y="5025"/>
                  <a:pt x="1240" y="5025"/>
                </a:cubicBezTo>
                <a:cubicBezTo>
                  <a:pt x="1231" y="5027"/>
                  <a:pt x="1188" y="5067"/>
                  <a:pt x="1174" y="5083"/>
                </a:cubicBezTo>
                <a:cubicBezTo>
                  <a:pt x="1160" y="5100"/>
                  <a:pt x="1105" y="5177"/>
                  <a:pt x="1106" y="5186"/>
                </a:cubicBezTo>
                <a:cubicBezTo>
                  <a:pt x="1106" y="5185"/>
                  <a:pt x="1106" y="5185"/>
                  <a:pt x="1106" y="5185"/>
                </a:cubicBezTo>
                <a:cubicBezTo>
                  <a:pt x="1105" y="5186"/>
                  <a:pt x="1102" y="5191"/>
                  <a:pt x="1099" y="5197"/>
                </a:cubicBezTo>
                <a:cubicBezTo>
                  <a:pt x="1100" y="5191"/>
                  <a:pt x="1100" y="5190"/>
                  <a:pt x="1100" y="5189"/>
                </a:cubicBezTo>
                <a:cubicBezTo>
                  <a:pt x="1100" y="5184"/>
                  <a:pt x="1109" y="5148"/>
                  <a:pt x="1126" y="5088"/>
                </a:cubicBezTo>
                <a:cubicBezTo>
                  <a:pt x="1138" y="5042"/>
                  <a:pt x="1154" y="4987"/>
                  <a:pt x="1161" y="4970"/>
                </a:cubicBezTo>
                <a:cubicBezTo>
                  <a:pt x="1163" y="4966"/>
                  <a:pt x="1167" y="4954"/>
                  <a:pt x="1167" y="4950"/>
                </a:cubicBezTo>
                <a:cubicBezTo>
                  <a:pt x="1168" y="4947"/>
                  <a:pt x="1181" y="4916"/>
                  <a:pt x="1195" y="4886"/>
                </a:cubicBezTo>
                <a:cubicBezTo>
                  <a:pt x="1203" y="4868"/>
                  <a:pt x="1227" y="4827"/>
                  <a:pt x="1279" y="4739"/>
                </a:cubicBezTo>
                <a:cubicBezTo>
                  <a:pt x="1288" y="4725"/>
                  <a:pt x="1296" y="4710"/>
                  <a:pt x="1303" y="4699"/>
                </a:cubicBezTo>
                <a:cubicBezTo>
                  <a:pt x="1311" y="4684"/>
                  <a:pt x="1313" y="4681"/>
                  <a:pt x="1313" y="4680"/>
                </a:cubicBezTo>
                <a:cubicBezTo>
                  <a:pt x="1314" y="4679"/>
                  <a:pt x="1317" y="4677"/>
                  <a:pt x="1322" y="4668"/>
                </a:cubicBezTo>
                <a:cubicBezTo>
                  <a:pt x="1325" y="4662"/>
                  <a:pt x="1328" y="4658"/>
                  <a:pt x="1330" y="4657"/>
                </a:cubicBezTo>
                <a:cubicBezTo>
                  <a:pt x="1332" y="4655"/>
                  <a:pt x="1335" y="4652"/>
                  <a:pt x="1335" y="4649"/>
                </a:cubicBezTo>
                <a:cubicBezTo>
                  <a:pt x="1336" y="4646"/>
                  <a:pt x="1344" y="4631"/>
                  <a:pt x="1357" y="4608"/>
                </a:cubicBezTo>
                <a:cubicBezTo>
                  <a:pt x="1376" y="4574"/>
                  <a:pt x="1408" y="4518"/>
                  <a:pt x="1407" y="4513"/>
                </a:cubicBezTo>
                <a:cubicBezTo>
                  <a:pt x="1407" y="4514"/>
                  <a:pt x="1407" y="4514"/>
                  <a:pt x="1407" y="4514"/>
                </a:cubicBezTo>
                <a:cubicBezTo>
                  <a:pt x="1408" y="4513"/>
                  <a:pt x="1411" y="4505"/>
                  <a:pt x="1417" y="4494"/>
                </a:cubicBezTo>
                <a:cubicBezTo>
                  <a:pt x="1427" y="4476"/>
                  <a:pt x="1443" y="4443"/>
                  <a:pt x="1465" y="4392"/>
                </a:cubicBezTo>
                <a:cubicBezTo>
                  <a:pt x="1482" y="4354"/>
                  <a:pt x="1512" y="4318"/>
                  <a:pt x="1568" y="4269"/>
                </a:cubicBezTo>
                <a:cubicBezTo>
                  <a:pt x="1576" y="4262"/>
                  <a:pt x="1590" y="4250"/>
                  <a:pt x="1591" y="4247"/>
                </a:cubicBezTo>
                <a:lnTo>
                  <a:pt x="1592" y="4247"/>
                </a:lnTo>
                <a:cubicBezTo>
                  <a:pt x="1597" y="4246"/>
                  <a:pt x="1629" y="4219"/>
                  <a:pt x="1631" y="4216"/>
                </a:cubicBezTo>
                <a:cubicBezTo>
                  <a:pt x="1632" y="4216"/>
                  <a:pt x="1634" y="4214"/>
                  <a:pt x="1637" y="4212"/>
                </a:cubicBezTo>
                <a:cubicBezTo>
                  <a:pt x="1640" y="4210"/>
                  <a:pt x="1650" y="4202"/>
                  <a:pt x="1660" y="4194"/>
                </a:cubicBezTo>
                <a:cubicBezTo>
                  <a:pt x="1699" y="4163"/>
                  <a:pt x="1758" y="4119"/>
                  <a:pt x="1763" y="4116"/>
                </a:cubicBezTo>
                <a:cubicBezTo>
                  <a:pt x="1765" y="4116"/>
                  <a:pt x="1770" y="4113"/>
                  <a:pt x="1778" y="4109"/>
                </a:cubicBezTo>
                <a:cubicBezTo>
                  <a:pt x="1794" y="4101"/>
                  <a:pt x="1814" y="4093"/>
                  <a:pt x="1819" y="4092"/>
                </a:cubicBezTo>
                <a:cubicBezTo>
                  <a:pt x="1822" y="4092"/>
                  <a:pt x="1828" y="4089"/>
                  <a:pt x="1833" y="4087"/>
                </a:cubicBezTo>
                <a:cubicBezTo>
                  <a:pt x="1838" y="4084"/>
                  <a:pt x="1847" y="4080"/>
                  <a:pt x="1853" y="4078"/>
                </a:cubicBezTo>
                <a:cubicBezTo>
                  <a:pt x="1866" y="4073"/>
                  <a:pt x="1877" y="4061"/>
                  <a:pt x="1879" y="4048"/>
                </a:cubicBezTo>
                <a:cubicBezTo>
                  <a:pt x="1880" y="4040"/>
                  <a:pt x="1877" y="4032"/>
                  <a:pt x="1871" y="4028"/>
                </a:cubicBezTo>
                <a:cubicBezTo>
                  <a:pt x="1855" y="4014"/>
                  <a:pt x="1831" y="4025"/>
                  <a:pt x="1800" y="4059"/>
                </a:cubicBezTo>
                <a:cubicBezTo>
                  <a:pt x="1790" y="4069"/>
                  <a:pt x="1776" y="4082"/>
                  <a:pt x="1769" y="4086"/>
                </a:cubicBezTo>
                <a:cubicBezTo>
                  <a:pt x="1762" y="4091"/>
                  <a:pt x="1751" y="4098"/>
                  <a:pt x="1744" y="4102"/>
                </a:cubicBezTo>
                <a:cubicBezTo>
                  <a:pt x="1724" y="4115"/>
                  <a:pt x="1679" y="4148"/>
                  <a:pt x="1657" y="4166"/>
                </a:cubicBezTo>
                <a:cubicBezTo>
                  <a:pt x="1645" y="4176"/>
                  <a:pt x="1630" y="4188"/>
                  <a:pt x="1624" y="4193"/>
                </a:cubicBezTo>
                <a:cubicBezTo>
                  <a:pt x="1595" y="4215"/>
                  <a:pt x="1535" y="4267"/>
                  <a:pt x="1521" y="4281"/>
                </a:cubicBezTo>
                <a:cubicBezTo>
                  <a:pt x="1519" y="4284"/>
                  <a:pt x="1517" y="4286"/>
                  <a:pt x="1515" y="4288"/>
                </a:cubicBezTo>
                <a:cubicBezTo>
                  <a:pt x="1516" y="4287"/>
                  <a:pt x="1516" y="4286"/>
                  <a:pt x="1516" y="4285"/>
                </a:cubicBezTo>
                <a:cubicBezTo>
                  <a:pt x="1527" y="4263"/>
                  <a:pt x="1567" y="4171"/>
                  <a:pt x="1580" y="4136"/>
                </a:cubicBezTo>
                <a:cubicBezTo>
                  <a:pt x="1594" y="4097"/>
                  <a:pt x="1620" y="4009"/>
                  <a:pt x="1632" y="3954"/>
                </a:cubicBezTo>
                <a:cubicBezTo>
                  <a:pt x="1656" y="3849"/>
                  <a:pt x="1658" y="3751"/>
                  <a:pt x="1641" y="3594"/>
                </a:cubicBezTo>
                <a:cubicBezTo>
                  <a:pt x="1636" y="3549"/>
                  <a:pt x="1636" y="3545"/>
                  <a:pt x="1642" y="3508"/>
                </a:cubicBezTo>
                <a:cubicBezTo>
                  <a:pt x="1648" y="3468"/>
                  <a:pt x="1658" y="3434"/>
                  <a:pt x="1676" y="3397"/>
                </a:cubicBezTo>
                <a:cubicBezTo>
                  <a:pt x="1682" y="3384"/>
                  <a:pt x="1692" y="3362"/>
                  <a:pt x="1699" y="3347"/>
                </a:cubicBezTo>
                <a:cubicBezTo>
                  <a:pt x="1706" y="3332"/>
                  <a:pt x="1717" y="3310"/>
                  <a:pt x="1724" y="3298"/>
                </a:cubicBezTo>
                <a:cubicBezTo>
                  <a:pt x="1734" y="3281"/>
                  <a:pt x="1737" y="3276"/>
                  <a:pt x="1737" y="3275"/>
                </a:cubicBezTo>
                <a:cubicBezTo>
                  <a:pt x="1738" y="3272"/>
                  <a:pt x="1753" y="3251"/>
                  <a:pt x="1797" y="3186"/>
                </a:cubicBezTo>
                <a:cubicBezTo>
                  <a:pt x="1808" y="3170"/>
                  <a:pt x="1820" y="3152"/>
                  <a:pt x="1824" y="3146"/>
                </a:cubicBezTo>
                <a:cubicBezTo>
                  <a:pt x="1838" y="3126"/>
                  <a:pt x="1843" y="3122"/>
                  <a:pt x="1888" y="3089"/>
                </a:cubicBezTo>
                <a:cubicBezTo>
                  <a:pt x="1919" y="3066"/>
                  <a:pt x="1932" y="3058"/>
                  <a:pt x="1956" y="3047"/>
                </a:cubicBezTo>
                <a:cubicBezTo>
                  <a:pt x="2002" y="3027"/>
                  <a:pt x="2070" y="3007"/>
                  <a:pt x="2153" y="2990"/>
                </a:cubicBezTo>
                <a:cubicBezTo>
                  <a:pt x="2218" y="2977"/>
                  <a:pt x="2279" y="2955"/>
                  <a:pt x="2300" y="2936"/>
                </a:cubicBezTo>
                <a:cubicBezTo>
                  <a:pt x="2305" y="2932"/>
                  <a:pt x="2338" y="2898"/>
                  <a:pt x="2348" y="2888"/>
                </a:cubicBezTo>
                <a:cubicBezTo>
                  <a:pt x="2377" y="2858"/>
                  <a:pt x="2461" y="2822"/>
                  <a:pt x="2493" y="2827"/>
                </a:cubicBezTo>
                <a:cubicBezTo>
                  <a:pt x="2504" y="2829"/>
                  <a:pt x="2511" y="2835"/>
                  <a:pt x="2549" y="2876"/>
                </a:cubicBezTo>
                <a:cubicBezTo>
                  <a:pt x="2597" y="2929"/>
                  <a:pt x="2663" y="2982"/>
                  <a:pt x="2722" y="3014"/>
                </a:cubicBezTo>
                <a:cubicBezTo>
                  <a:pt x="2755" y="3032"/>
                  <a:pt x="2771" y="3037"/>
                  <a:pt x="2819" y="3044"/>
                </a:cubicBezTo>
                <a:cubicBezTo>
                  <a:pt x="2872" y="3052"/>
                  <a:pt x="2882" y="3055"/>
                  <a:pt x="2905" y="3071"/>
                </a:cubicBezTo>
                <a:lnTo>
                  <a:pt x="2936" y="3093"/>
                </a:lnTo>
                <a:lnTo>
                  <a:pt x="2927" y="3070"/>
                </a:lnTo>
                <a:cubicBezTo>
                  <a:pt x="2924" y="3063"/>
                  <a:pt x="2919" y="3046"/>
                  <a:pt x="2915" y="3031"/>
                </a:cubicBezTo>
                <a:cubicBezTo>
                  <a:pt x="2901" y="2981"/>
                  <a:pt x="2874" y="2926"/>
                  <a:pt x="2837" y="2872"/>
                </a:cubicBezTo>
                <a:cubicBezTo>
                  <a:pt x="2833" y="2866"/>
                  <a:pt x="2825" y="2853"/>
                  <a:pt x="2818" y="2842"/>
                </a:cubicBezTo>
                <a:cubicBezTo>
                  <a:pt x="2791" y="2798"/>
                  <a:pt x="2757" y="2761"/>
                  <a:pt x="2719" y="2733"/>
                </a:cubicBezTo>
                <a:cubicBezTo>
                  <a:pt x="2656" y="2685"/>
                  <a:pt x="2608" y="2666"/>
                  <a:pt x="2547" y="2664"/>
                </a:cubicBezTo>
                <a:cubicBezTo>
                  <a:pt x="2495" y="2662"/>
                  <a:pt x="2473" y="2666"/>
                  <a:pt x="2400" y="2688"/>
                </a:cubicBezTo>
                <a:cubicBezTo>
                  <a:pt x="2363" y="2699"/>
                  <a:pt x="2324" y="2710"/>
                  <a:pt x="2313" y="2713"/>
                </a:cubicBezTo>
                <a:cubicBezTo>
                  <a:pt x="2161" y="2749"/>
                  <a:pt x="2159" y="2749"/>
                  <a:pt x="2102" y="2785"/>
                </a:cubicBezTo>
                <a:cubicBezTo>
                  <a:pt x="2065" y="2809"/>
                  <a:pt x="2059" y="2813"/>
                  <a:pt x="2053" y="2819"/>
                </a:cubicBezTo>
                <a:cubicBezTo>
                  <a:pt x="2050" y="2822"/>
                  <a:pt x="2041" y="2829"/>
                  <a:pt x="2034" y="2835"/>
                </a:cubicBezTo>
                <a:cubicBezTo>
                  <a:pt x="2017" y="2848"/>
                  <a:pt x="1940" y="2935"/>
                  <a:pt x="1919" y="2964"/>
                </a:cubicBezTo>
                <a:cubicBezTo>
                  <a:pt x="1910" y="2976"/>
                  <a:pt x="1902" y="2988"/>
                  <a:pt x="1900" y="2991"/>
                </a:cubicBezTo>
                <a:cubicBezTo>
                  <a:pt x="1897" y="2994"/>
                  <a:pt x="1892" y="3002"/>
                  <a:pt x="1887" y="3008"/>
                </a:cubicBezTo>
                <a:cubicBezTo>
                  <a:pt x="1883" y="3015"/>
                  <a:pt x="1878" y="3021"/>
                  <a:pt x="1876" y="3023"/>
                </a:cubicBezTo>
                <a:cubicBezTo>
                  <a:pt x="1870" y="3031"/>
                  <a:pt x="1839" y="3078"/>
                  <a:pt x="1835" y="3087"/>
                </a:cubicBezTo>
                <a:cubicBezTo>
                  <a:pt x="1833" y="3092"/>
                  <a:pt x="1827" y="3101"/>
                  <a:pt x="1822" y="3108"/>
                </a:cubicBezTo>
                <a:cubicBezTo>
                  <a:pt x="1818" y="3115"/>
                  <a:pt x="1812" y="3124"/>
                  <a:pt x="1810" y="3128"/>
                </a:cubicBezTo>
                <a:cubicBezTo>
                  <a:pt x="1807" y="3132"/>
                  <a:pt x="1803" y="3138"/>
                  <a:pt x="1802" y="3140"/>
                </a:cubicBezTo>
                <a:cubicBezTo>
                  <a:pt x="1799" y="3143"/>
                  <a:pt x="1793" y="3153"/>
                  <a:pt x="1786" y="3162"/>
                </a:cubicBezTo>
                <a:cubicBezTo>
                  <a:pt x="1780" y="3172"/>
                  <a:pt x="1773" y="3182"/>
                  <a:pt x="1770" y="3186"/>
                </a:cubicBezTo>
                <a:cubicBezTo>
                  <a:pt x="1748" y="3216"/>
                  <a:pt x="1726" y="3249"/>
                  <a:pt x="1714" y="3270"/>
                </a:cubicBezTo>
                <a:cubicBezTo>
                  <a:pt x="1688" y="3316"/>
                  <a:pt x="1687" y="3319"/>
                  <a:pt x="1649" y="3401"/>
                </a:cubicBezTo>
                <a:cubicBezTo>
                  <a:pt x="1634" y="3435"/>
                  <a:pt x="1622" y="3475"/>
                  <a:pt x="1619" y="3500"/>
                </a:cubicBezTo>
                <a:cubicBezTo>
                  <a:pt x="1618" y="3508"/>
                  <a:pt x="1617" y="3515"/>
                  <a:pt x="1617" y="3517"/>
                </a:cubicBezTo>
                <a:cubicBezTo>
                  <a:pt x="1617" y="3517"/>
                  <a:pt x="1617" y="3519"/>
                  <a:pt x="1617" y="3520"/>
                </a:cubicBezTo>
                <a:cubicBezTo>
                  <a:pt x="1616" y="3519"/>
                  <a:pt x="1616" y="3517"/>
                  <a:pt x="1616" y="3516"/>
                </a:cubicBezTo>
                <a:cubicBezTo>
                  <a:pt x="1613" y="3505"/>
                  <a:pt x="1596" y="3454"/>
                  <a:pt x="1587" y="3430"/>
                </a:cubicBezTo>
                <a:cubicBezTo>
                  <a:pt x="1580" y="3412"/>
                  <a:pt x="1573" y="3389"/>
                  <a:pt x="1565" y="3359"/>
                </a:cubicBezTo>
                <a:cubicBezTo>
                  <a:pt x="1559" y="3335"/>
                  <a:pt x="1547" y="3252"/>
                  <a:pt x="1545" y="3218"/>
                </a:cubicBezTo>
                <a:lnTo>
                  <a:pt x="1543" y="3188"/>
                </a:lnTo>
                <a:lnTo>
                  <a:pt x="1557" y="3159"/>
                </a:lnTo>
                <a:cubicBezTo>
                  <a:pt x="1580" y="3110"/>
                  <a:pt x="1582" y="3107"/>
                  <a:pt x="1608" y="3064"/>
                </a:cubicBezTo>
                <a:cubicBezTo>
                  <a:pt x="1644" y="3004"/>
                  <a:pt x="1683" y="2946"/>
                  <a:pt x="1699" y="2929"/>
                </a:cubicBezTo>
                <a:cubicBezTo>
                  <a:pt x="1703" y="2925"/>
                  <a:pt x="1715" y="2916"/>
                  <a:pt x="1725" y="2911"/>
                </a:cubicBezTo>
                <a:cubicBezTo>
                  <a:pt x="1759" y="2891"/>
                  <a:pt x="1775" y="2863"/>
                  <a:pt x="1764" y="2840"/>
                </a:cubicBezTo>
                <a:cubicBezTo>
                  <a:pt x="1757" y="2826"/>
                  <a:pt x="1747" y="2822"/>
                  <a:pt x="1732" y="2826"/>
                </a:cubicBezTo>
                <a:cubicBezTo>
                  <a:pt x="1714" y="2831"/>
                  <a:pt x="1702" y="2847"/>
                  <a:pt x="1689" y="2885"/>
                </a:cubicBezTo>
                <a:cubicBezTo>
                  <a:pt x="1681" y="2909"/>
                  <a:pt x="1674" y="2922"/>
                  <a:pt x="1660" y="2941"/>
                </a:cubicBezTo>
                <a:cubicBezTo>
                  <a:pt x="1625" y="2988"/>
                  <a:pt x="1570" y="3076"/>
                  <a:pt x="1553" y="3113"/>
                </a:cubicBezTo>
                <a:cubicBezTo>
                  <a:pt x="1550" y="3120"/>
                  <a:pt x="1544" y="3131"/>
                  <a:pt x="1541" y="3137"/>
                </a:cubicBezTo>
                <a:lnTo>
                  <a:pt x="1540" y="3139"/>
                </a:lnTo>
                <a:lnTo>
                  <a:pt x="1539" y="3123"/>
                </a:lnTo>
                <a:cubicBezTo>
                  <a:pt x="1537" y="3107"/>
                  <a:pt x="1536" y="3091"/>
                  <a:pt x="1535" y="3087"/>
                </a:cubicBezTo>
                <a:cubicBezTo>
                  <a:pt x="1535" y="3083"/>
                  <a:pt x="1532" y="3050"/>
                  <a:pt x="1528" y="3015"/>
                </a:cubicBezTo>
                <a:cubicBezTo>
                  <a:pt x="1525" y="2980"/>
                  <a:pt x="1521" y="2945"/>
                  <a:pt x="1519" y="2938"/>
                </a:cubicBezTo>
                <a:cubicBezTo>
                  <a:pt x="1517" y="2931"/>
                  <a:pt x="1516" y="2922"/>
                  <a:pt x="1516" y="2917"/>
                </a:cubicBezTo>
                <a:cubicBezTo>
                  <a:pt x="1516" y="2912"/>
                  <a:pt x="1517" y="2895"/>
                  <a:pt x="1517" y="2882"/>
                </a:cubicBezTo>
                <a:cubicBezTo>
                  <a:pt x="1517" y="2868"/>
                  <a:pt x="1518" y="2847"/>
                  <a:pt x="1519" y="2835"/>
                </a:cubicBezTo>
                <a:cubicBezTo>
                  <a:pt x="1520" y="2824"/>
                  <a:pt x="1520" y="2806"/>
                  <a:pt x="1521" y="2798"/>
                </a:cubicBezTo>
                <a:cubicBezTo>
                  <a:pt x="1521" y="2789"/>
                  <a:pt x="1522" y="2768"/>
                  <a:pt x="1524" y="2753"/>
                </a:cubicBezTo>
                <a:cubicBezTo>
                  <a:pt x="1528" y="2706"/>
                  <a:pt x="1529" y="2697"/>
                  <a:pt x="1529" y="2691"/>
                </a:cubicBezTo>
                <a:cubicBezTo>
                  <a:pt x="1529" y="2688"/>
                  <a:pt x="1530" y="2683"/>
                  <a:pt x="1531" y="2681"/>
                </a:cubicBezTo>
                <a:cubicBezTo>
                  <a:pt x="1532" y="2678"/>
                  <a:pt x="1533" y="2670"/>
                  <a:pt x="1533" y="2664"/>
                </a:cubicBezTo>
                <a:cubicBezTo>
                  <a:pt x="1535" y="2634"/>
                  <a:pt x="1539" y="2617"/>
                  <a:pt x="1540" y="2614"/>
                </a:cubicBezTo>
                <a:cubicBezTo>
                  <a:pt x="1542" y="2611"/>
                  <a:pt x="1544" y="2602"/>
                  <a:pt x="1545" y="2597"/>
                </a:cubicBezTo>
                <a:cubicBezTo>
                  <a:pt x="1546" y="2582"/>
                  <a:pt x="1562" y="2531"/>
                  <a:pt x="1570" y="2515"/>
                </a:cubicBezTo>
                <a:cubicBezTo>
                  <a:pt x="1580" y="2494"/>
                  <a:pt x="1584" y="2486"/>
                  <a:pt x="1602" y="2460"/>
                </a:cubicBezTo>
                <a:cubicBezTo>
                  <a:pt x="1641" y="2404"/>
                  <a:pt x="1682" y="2367"/>
                  <a:pt x="1783" y="2299"/>
                </a:cubicBezTo>
                <a:cubicBezTo>
                  <a:pt x="1819" y="2274"/>
                  <a:pt x="1849" y="2251"/>
                  <a:pt x="1858" y="2242"/>
                </a:cubicBezTo>
                <a:cubicBezTo>
                  <a:pt x="1860" y="2240"/>
                  <a:pt x="1867" y="2232"/>
                  <a:pt x="1873" y="2225"/>
                </a:cubicBezTo>
                <a:cubicBezTo>
                  <a:pt x="1889" y="2209"/>
                  <a:pt x="1898" y="2197"/>
                  <a:pt x="1919" y="2168"/>
                </a:cubicBezTo>
                <a:cubicBezTo>
                  <a:pt x="1927" y="2157"/>
                  <a:pt x="1942" y="2132"/>
                  <a:pt x="1953" y="2115"/>
                </a:cubicBezTo>
                <a:cubicBezTo>
                  <a:pt x="1975" y="2079"/>
                  <a:pt x="1976" y="2075"/>
                  <a:pt x="1976" y="2073"/>
                </a:cubicBezTo>
                <a:cubicBezTo>
                  <a:pt x="1976" y="2073"/>
                  <a:pt x="1977" y="2071"/>
                  <a:pt x="1978" y="2070"/>
                </a:cubicBezTo>
                <a:cubicBezTo>
                  <a:pt x="1980" y="2067"/>
                  <a:pt x="1993" y="2045"/>
                  <a:pt x="2005" y="2025"/>
                </a:cubicBezTo>
                <a:cubicBezTo>
                  <a:pt x="2018" y="2003"/>
                  <a:pt x="2035" y="1974"/>
                  <a:pt x="2042" y="1961"/>
                </a:cubicBezTo>
                <a:cubicBezTo>
                  <a:pt x="2061" y="1929"/>
                  <a:pt x="2065" y="1917"/>
                  <a:pt x="2072" y="1870"/>
                </a:cubicBezTo>
                <a:cubicBezTo>
                  <a:pt x="2077" y="1829"/>
                  <a:pt x="2086" y="1791"/>
                  <a:pt x="2102" y="1738"/>
                </a:cubicBezTo>
                <a:cubicBezTo>
                  <a:pt x="2107" y="1724"/>
                  <a:pt x="2112" y="1705"/>
                  <a:pt x="2114" y="1695"/>
                </a:cubicBezTo>
                <a:cubicBezTo>
                  <a:pt x="2115" y="1686"/>
                  <a:pt x="2120" y="1667"/>
                  <a:pt x="2125" y="1652"/>
                </a:cubicBezTo>
                <a:cubicBezTo>
                  <a:pt x="2133" y="1624"/>
                  <a:pt x="2139" y="1617"/>
                  <a:pt x="2165" y="1610"/>
                </a:cubicBezTo>
                <a:cubicBezTo>
                  <a:pt x="2178" y="1607"/>
                  <a:pt x="2180" y="1607"/>
                  <a:pt x="2199" y="1614"/>
                </a:cubicBezTo>
                <a:cubicBezTo>
                  <a:pt x="2211" y="1619"/>
                  <a:pt x="2220" y="1624"/>
                  <a:pt x="2222" y="1626"/>
                </a:cubicBezTo>
                <a:cubicBezTo>
                  <a:pt x="2224" y="1628"/>
                  <a:pt x="2228" y="1631"/>
                  <a:pt x="2231" y="1631"/>
                </a:cubicBezTo>
                <a:cubicBezTo>
                  <a:pt x="2233" y="1632"/>
                  <a:pt x="2238" y="1637"/>
                  <a:pt x="2245" y="1645"/>
                </a:cubicBezTo>
                <a:cubicBezTo>
                  <a:pt x="2259" y="1665"/>
                  <a:pt x="2265" y="1665"/>
                  <a:pt x="2267" y="1665"/>
                </a:cubicBezTo>
                <a:cubicBezTo>
                  <a:pt x="2269" y="1665"/>
                  <a:pt x="2271" y="1664"/>
                  <a:pt x="2272" y="1663"/>
                </a:cubicBezTo>
                <a:cubicBezTo>
                  <a:pt x="2277" y="1658"/>
                  <a:pt x="2281" y="1622"/>
                  <a:pt x="2280" y="1609"/>
                </a:cubicBezTo>
                <a:cubicBezTo>
                  <a:pt x="2279" y="1585"/>
                  <a:pt x="2266" y="1553"/>
                  <a:pt x="2252" y="1541"/>
                </a:cubicBezTo>
                <a:cubicBezTo>
                  <a:pt x="2236" y="1527"/>
                  <a:pt x="2217" y="1525"/>
                  <a:pt x="2160" y="1528"/>
                </a:cubicBezTo>
                <a:cubicBezTo>
                  <a:pt x="2067" y="1534"/>
                  <a:pt x="2052" y="1540"/>
                  <a:pt x="1972" y="1597"/>
                </a:cubicBezTo>
                <a:cubicBezTo>
                  <a:pt x="1966" y="1601"/>
                  <a:pt x="1951" y="1611"/>
                  <a:pt x="1937" y="1620"/>
                </a:cubicBezTo>
                <a:cubicBezTo>
                  <a:pt x="1909" y="1638"/>
                  <a:pt x="1893" y="1652"/>
                  <a:pt x="1860" y="1689"/>
                </a:cubicBezTo>
                <a:cubicBezTo>
                  <a:pt x="1824" y="1732"/>
                  <a:pt x="1803" y="1770"/>
                  <a:pt x="1784" y="1830"/>
                </a:cubicBezTo>
                <a:cubicBezTo>
                  <a:pt x="1780" y="1844"/>
                  <a:pt x="1775" y="1859"/>
                  <a:pt x="1774" y="1862"/>
                </a:cubicBezTo>
                <a:cubicBezTo>
                  <a:pt x="1772" y="1865"/>
                  <a:pt x="1768" y="1882"/>
                  <a:pt x="1763" y="1899"/>
                </a:cubicBezTo>
                <a:cubicBezTo>
                  <a:pt x="1758" y="1916"/>
                  <a:pt x="1751" y="1940"/>
                  <a:pt x="1746" y="1952"/>
                </a:cubicBezTo>
                <a:cubicBezTo>
                  <a:pt x="1733" y="1991"/>
                  <a:pt x="1722" y="2058"/>
                  <a:pt x="1721" y="2111"/>
                </a:cubicBezTo>
                <a:cubicBezTo>
                  <a:pt x="1720" y="2156"/>
                  <a:pt x="1719" y="2169"/>
                  <a:pt x="1714" y="2191"/>
                </a:cubicBezTo>
                <a:cubicBezTo>
                  <a:pt x="1707" y="2221"/>
                  <a:pt x="1705" y="2227"/>
                  <a:pt x="1689" y="2256"/>
                </a:cubicBezTo>
                <a:cubicBezTo>
                  <a:pt x="1681" y="2270"/>
                  <a:pt x="1667" y="2297"/>
                  <a:pt x="1657" y="2317"/>
                </a:cubicBezTo>
                <a:cubicBezTo>
                  <a:pt x="1647" y="2336"/>
                  <a:pt x="1636" y="2358"/>
                  <a:pt x="1631" y="2366"/>
                </a:cubicBezTo>
                <a:cubicBezTo>
                  <a:pt x="1626" y="2374"/>
                  <a:pt x="1615" y="2394"/>
                  <a:pt x="1605" y="2411"/>
                </a:cubicBezTo>
                <a:cubicBezTo>
                  <a:pt x="1595" y="2428"/>
                  <a:pt x="1582" y="2448"/>
                  <a:pt x="1577" y="2455"/>
                </a:cubicBezTo>
                <a:cubicBezTo>
                  <a:pt x="1567" y="2471"/>
                  <a:pt x="1552" y="2497"/>
                  <a:pt x="1547" y="2511"/>
                </a:cubicBezTo>
                <a:cubicBezTo>
                  <a:pt x="1550" y="2479"/>
                  <a:pt x="1544" y="2361"/>
                  <a:pt x="1539" y="2334"/>
                </a:cubicBezTo>
                <a:cubicBezTo>
                  <a:pt x="1537" y="2324"/>
                  <a:pt x="1534" y="2306"/>
                  <a:pt x="1532" y="2296"/>
                </a:cubicBezTo>
                <a:cubicBezTo>
                  <a:pt x="1531" y="2285"/>
                  <a:pt x="1529" y="2272"/>
                  <a:pt x="1528" y="2266"/>
                </a:cubicBezTo>
                <a:cubicBezTo>
                  <a:pt x="1526" y="2260"/>
                  <a:pt x="1524" y="2249"/>
                  <a:pt x="1523" y="2241"/>
                </a:cubicBezTo>
                <a:cubicBezTo>
                  <a:pt x="1522" y="2233"/>
                  <a:pt x="1519" y="2219"/>
                  <a:pt x="1518" y="2211"/>
                </a:cubicBezTo>
                <a:cubicBezTo>
                  <a:pt x="1514" y="2188"/>
                  <a:pt x="1500" y="2130"/>
                  <a:pt x="1494" y="2112"/>
                </a:cubicBezTo>
                <a:cubicBezTo>
                  <a:pt x="1486" y="2084"/>
                  <a:pt x="1476" y="2044"/>
                  <a:pt x="1475" y="2031"/>
                </a:cubicBezTo>
                <a:cubicBezTo>
                  <a:pt x="1472" y="1982"/>
                  <a:pt x="1479" y="1950"/>
                  <a:pt x="1502" y="1899"/>
                </a:cubicBezTo>
                <a:cubicBezTo>
                  <a:pt x="1516" y="1870"/>
                  <a:pt x="1520" y="1853"/>
                  <a:pt x="1522" y="1827"/>
                </a:cubicBezTo>
                <a:cubicBezTo>
                  <a:pt x="1526" y="1753"/>
                  <a:pt x="1557" y="1664"/>
                  <a:pt x="1607" y="1578"/>
                </a:cubicBezTo>
                <a:cubicBezTo>
                  <a:pt x="1612" y="1570"/>
                  <a:pt x="1621" y="1554"/>
                  <a:pt x="1621" y="1551"/>
                </a:cubicBezTo>
                <a:lnTo>
                  <a:pt x="1621" y="1550"/>
                </a:lnTo>
                <a:cubicBezTo>
                  <a:pt x="1629" y="1547"/>
                  <a:pt x="1657" y="1484"/>
                  <a:pt x="1664" y="1461"/>
                </a:cubicBezTo>
                <a:cubicBezTo>
                  <a:pt x="1677" y="1420"/>
                  <a:pt x="1692" y="1341"/>
                  <a:pt x="1693" y="1303"/>
                </a:cubicBezTo>
                <a:cubicBezTo>
                  <a:pt x="1693" y="1284"/>
                  <a:pt x="1693" y="1239"/>
                  <a:pt x="1691" y="1202"/>
                </a:cubicBezTo>
                <a:cubicBezTo>
                  <a:pt x="1685" y="1052"/>
                  <a:pt x="1685" y="1047"/>
                  <a:pt x="1691" y="1006"/>
                </a:cubicBezTo>
                <a:cubicBezTo>
                  <a:pt x="1698" y="954"/>
                  <a:pt x="1712" y="898"/>
                  <a:pt x="1756" y="745"/>
                </a:cubicBezTo>
                <a:cubicBezTo>
                  <a:pt x="1789" y="632"/>
                  <a:pt x="1794" y="585"/>
                  <a:pt x="1788" y="478"/>
                </a:cubicBezTo>
                <a:cubicBezTo>
                  <a:pt x="1784" y="414"/>
                  <a:pt x="1778" y="351"/>
                  <a:pt x="1773" y="326"/>
                </a:cubicBezTo>
                <a:cubicBezTo>
                  <a:pt x="1772" y="321"/>
                  <a:pt x="1769" y="301"/>
                  <a:pt x="1765" y="282"/>
                </a:cubicBezTo>
                <a:cubicBezTo>
                  <a:pt x="1763" y="264"/>
                  <a:pt x="1759" y="244"/>
                  <a:pt x="1759" y="241"/>
                </a:cubicBezTo>
                <a:cubicBezTo>
                  <a:pt x="1758" y="238"/>
                  <a:pt x="1756" y="227"/>
                  <a:pt x="1754" y="216"/>
                </a:cubicBezTo>
                <a:cubicBezTo>
                  <a:pt x="1753" y="208"/>
                  <a:pt x="1751" y="195"/>
                  <a:pt x="1749" y="193"/>
                </a:cubicBezTo>
                <a:cubicBezTo>
                  <a:pt x="1750" y="193"/>
                  <a:pt x="1750" y="193"/>
                  <a:pt x="1750" y="193"/>
                </a:cubicBezTo>
                <a:cubicBezTo>
                  <a:pt x="1749" y="192"/>
                  <a:pt x="1747" y="182"/>
                  <a:pt x="1745" y="167"/>
                </a:cubicBezTo>
                <a:cubicBezTo>
                  <a:pt x="1744" y="155"/>
                  <a:pt x="1741" y="140"/>
                  <a:pt x="1740" y="137"/>
                </a:cubicBezTo>
                <a:cubicBezTo>
                  <a:pt x="1739" y="134"/>
                  <a:pt x="1732" y="92"/>
                  <a:pt x="1726" y="44"/>
                </a:cubicBezTo>
                <a:cubicBezTo>
                  <a:pt x="1720" y="7"/>
                  <a:pt x="1717" y="2"/>
                  <a:pt x="1714" y="0"/>
                </a:cubicBezTo>
                <a:cubicBezTo>
                  <a:pt x="1713" y="0"/>
                  <a:pt x="1712" y="0"/>
                  <a:pt x="1711" y="0"/>
                </a:cubicBezTo>
                <a:cubicBezTo>
                  <a:pt x="1708" y="2"/>
                  <a:pt x="1702" y="14"/>
                  <a:pt x="1695" y="37"/>
                </a:cubicBezTo>
                <a:cubicBezTo>
                  <a:pt x="1689" y="57"/>
                  <a:pt x="1682" y="86"/>
                  <a:pt x="1680" y="101"/>
                </a:cubicBezTo>
                <a:cubicBezTo>
                  <a:pt x="1679" y="116"/>
                  <a:pt x="1676" y="135"/>
                  <a:pt x="1674" y="143"/>
                </a:cubicBezTo>
                <a:cubicBezTo>
                  <a:pt x="1672" y="151"/>
                  <a:pt x="1670" y="161"/>
                  <a:pt x="1669" y="164"/>
                </a:cubicBezTo>
                <a:cubicBezTo>
                  <a:pt x="1669" y="168"/>
                  <a:pt x="1664" y="190"/>
                  <a:pt x="1659" y="213"/>
                </a:cubicBezTo>
                <a:cubicBezTo>
                  <a:pt x="1643" y="285"/>
                  <a:pt x="1642" y="289"/>
                  <a:pt x="1594" y="396"/>
                </a:cubicBezTo>
                <a:cubicBezTo>
                  <a:pt x="1576" y="435"/>
                  <a:pt x="1554" y="483"/>
                  <a:pt x="1549" y="493"/>
                </a:cubicBezTo>
                <a:cubicBezTo>
                  <a:pt x="1547" y="496"/>
                  <a:pt x="1544" y="502"/>
                  <a:pt x="1541" y="508"/>
                </a:cubicBezTo>
                <a:cubicBezTo>
                  <a:pt x="1538" y="514"/>
                  <a:pt x="1518" y="550"/>
                  <a:pt x="1495" y="588"/>
                </a:cubicBezTo>
                <a:cubicBezTo>
                  <a:pt x="1473" y="627"/>
                  <a:pt x="1448" y="671"/>
                  <a:pt x="1441" y="686"/>
                </a:cubicBezTo>
                <a:cubicBezTo>
                  <a:pt x="1433" y="702"/>
                  <a:pt x="1417" y="733"/>
                  <a:pt x="1405" y="756"/>
                </a:cubicBezTo>
                <a:cubicBezTo>
                  <a:pt x="1394" y="778"/>
                  <a:pt x="1381" y="805"/>
                  <a:pt x="1376" y="813"/>
                </a:cubicBezTo>
                <a:cubicBezTo>
                  <a:pt x="1372" y="822"/>
                  <a:pt x="1366" y="833"/>
                  <a:pt x="1364" y="838"/>
                </a:cubicBezTo>
                <a:cubicBezTo>
                  <a:pt x="1350" y="864"/>
                  <a:pt x="1319" y="941"/>
                  <a:pt x="1311" y="966"/>
                </a:cubicBezTo>
                <a:cubicBezTo>
                  <a:pt x="1294" y="1023"/>
                  <a:pt x="1289" y="1056"/>
                  <a:pt x="1289" y="1107"/>
                </a:cubicBezTo>
                <a:cubicBezTo>
                  <a:pt x="1289" y="1156"/>
                  <a:pt x="1295" y="1250"/>
                  <a:pt x="1300" y="1272"/>
                </a:cubicBezTo>
                <a:cubicBezTo>
                  <a:pt x="1303" y="1284"/>
                  <a:pt x="1306" y="1298"/>
                  <a:pt x="1307" y="1305"/>
                </a:cubicBezTo>
                <a:cubicBezTo>
                  <a:pt x="1308" y="1311"/>
                  <a:pt x="1310" y="1319"/>
                  <a:pt x="1311" y="1322"/>
                </a:cubicBezTo>
                <a:cubicBezTo>
                  <a:pt x="1312" y="1324"/>
                  <a:pt x="1314" y="1329"/>
                  <a:pt x="1315" y="1333"/>
                </a:cubicBezTo>
                <a:cubicBezTo>
                  <a:pt x="1317" y="1343"/>
                  <a:pt x="1334" y="1386"/>
                  <a:pt x="1338" y="1394"/>
                </a:cubicBezTo>
                <a:cubicBezTo>
                  <a:pt x="1339" y="1396"/>
                  <a:pt x="1344" y="1408"/>
                  <a:pt x="1349" y="1421"/>
                </a:cubicBezTo>
                <a:cubicBezTo>
                  <a:pt x="1353" y="1433"/>
                  <a:pt x="1360" y="1454"/>
                  <a:pt x="1365" y="1465"/>
                </a:cubicBezTo>
                <a:cubicBezTo>
                  <a:pt x="1393" y="1541"/>
                  <a:pt x="1401" y="1566"/>
                  <a:pt x="1402" y="1592"/>
                </a:cubicBezTo>
                <a:cubicBezTo>
                  <a:pt x="1403" y="1624"/>
                  <a:pt x="1403" y="1677"/>
                  <a:pt x="1402" y="1682"/>
                </a:cubicBezTo>
                <a:cubicBezTo>
                  <a:pt x="1399" y="1692"/>
                  <a:pt x="1410" y="1846"/>
                  <a:pt x="1415" y="1879"/>
                </a:cubicBezTo>
                <a:cubicBezTo>
                  <a:pt x="1421" y="1916"/>
                  <a:pt x="1436" y="1996"/>
                  <a:pt x="1440" y="2003"/>
                </a:cubicBezTo>
                <a:cubicBezTo>
                  <a:pt x="1441" y="2005"/>
                  <a:pt x="1441" y="2008"/>
                  <a:pt x="1441" y="2008"/>
                </a:cubicBezTo>
                <a:cubicBezTo>
                  <a:pt x="1441" y="2011"/>
                  <a:pt x="1446" y="2027"/>
                  <a:pt x="1448" y="2036"/>
                </a:cubicBezTo>
                <a:cubicBezTo>
                  <a:pt x="1452" y="2049"/>
                  <a:pt x="1457" y="2065"/>
                  <a:pt x="1458" y="2071"/>
                </a:cubicBezTo>
                <a:cubicBezTo>
                  <a:pt x="1461" y="2087"/>
                  <a:pt x="1471" y="2124"/>
                  <a:pt x="1479" y="2152"/>
                </a:cubicBezTo>
                <a:cubicBezTo>
                  <a:pt x="1487" y="2177"/>
                  <a:pt x="1494" y="2210"/>
                  <a:pt x="1504" y="2274"/>
                </a:cubicBezTo>
                <a:cubicBezTo>
                  <a:pt x="1505" y="2285"/>
                  <a:pt x="1508" y="2302"/>
                  <a:pt x="1511" y="2311"/>
                </a:cubicBezTo>
                <a:cubicBezTo>
                  <a:pt x="1516" y="2335"/>
                  <a:pt x="1526" y="2466"/>
                  <a:pt x="1524" y="2495"/>
                </a:cubicBezTo>
                <a:cubicBezTo>
                  <a:pt x="1521" y="2562"/>
                  <a:pt x="1518" y="2599"/>
                  <a:pt x="1516" y="2608"/>
                </a:cubicBezTo>
                <a:cubicBezTo>
                  <a:pt x="1515" y="2614"/>
                  <a:pt x="1514" y="2624"/>
                  <a:pt x="1513" y="2629"/>
                </a:cubicBezTo>
                <a:cubicBezTo>
                  <a:pt x="1513" y="2635"/>
                  <a:pt x="1511" y="2647"/>
                  <a:pt x="1510" y="2656"/>
                </a:cubicBezTo>
                <a:cubicBezTo>
                  <a:pt x="1502" y="2720"/>
                  <a:pt x="1500" y="2745"/>
                  <a:pt x="1498" y="2783"/>
                </a:cubicBezTo>
                <a:cubicBezTo>
                  <a:pt x="1497" y="2813"/>
                  <a:pt x="1496" y="2841"/>
                  <a:pt x="1495" y="2854"/>
                </a:cubicBezTo>
                <a:cubicBezTo>
                  <a:pt x="1491" y="2848"/>
                  <a:pt x="1484" y="2838"/>
                  <a:pt x="1476" y="2824"/>
                </a:cubicBezTo>
                <a:cubicBezTo>
                  <a:pt x="1438" y="2760"/>
                  <a:pt x="1401" y="2715"/>
                  <a:pt x="1317" y="2632"/>
                </a:cubicBezTo>
                <a:cubicBezTo>
                  <a:pt x="1307" y="2622"/>
                  <a:pt x="1294" y="2609"/>
                  <a:pt x="1288" y="2602"/>
                </a:cubicBezTo>
                <a:cubicBezTo>
                  <a:pt x="1276" y="2589"/>
                  <a:pt x="1235" y="2559"/>
                  <a:pt x="1204" y="2538"/>
                </a:cubicBezTo>
                <a:cubicBezTo>
                  <a:pt x="1183" y="2524"/>
                  <a:pt x="1135" y="2491"/>
                  <a:pt x="1126" y="2491"/>
                </a:cubicBezTo>
                <a:lnTo>
                  <a:pt x="1126" y="2491"/>
                </a:lnTo>
                <a:cubicBezTo>
                  <a:pt x="1126" y="2488"/>
                  <a:pt x="1120" y="2484"/>
                  <a:pt x="1067" y="2462"/>
                </a:cubicBezTo>
                <a:cubicBezTo>
                  <a:pt x="1031" y="2448"/>
                  <a:pt x="996" y="2435"/>
                  <a:pt x="977" y="2429"/>
                </a:cubicBezTo>
                <a:cubicBezTo>
                  <a:pt x="934" y="2416"/>
                  <a:pt x="905" y="2410"/>
                  <a:pt x="856" y="2404"/>
                </a:cubicBezTo>
                <a:cubicBezTo>
                  <a:pt x="812" y="2398"/>
                  <a:pt x="700" y="2405"/>
                  <a:pt x="652" y="2417"/>
                </a:cubicBezTo>
                <a:cubicBezTo>
                  <a:pt x="569" y="2437"/>
                  <a:pt x="518" y="2468"/>
                  <a:pt x="476" y="2522"/>
                </a:cubicBezTo>
                <a:cubicBezTo>
                  <a:pt x="451" y="2554"/>
                  <a:pt x="405" y="2605"/>
                  <a:pt x="384" y="2625"/>
                </a:cubicBezTo>
                <a:cubicBezTo>
                  <a:pt x="375" y="2634"/>
                  <a:pt x="348" y="2662"/>
                  <a:pt x="325" y="2687"/>
                </a:cubicBezTo>
                <a:cubicBezTo>
                  <a:pt x="301" y="2713"/>
                  <a:pt x="268" y="2748"/>
                  <a:pt x="250" y="2767"/>
                </a:cubicBezTo>
                <a:cubicBezTo>
                  <a:pt x="188" y="2831"/>
                  <a:pt x="147" y="2885"/>
                  <a:pt x="122" y="2936"/>
                </a:cubicBezTo>
                <a:cubicBezTo>
                  <a:pt x="88" y="3003"/>
                  <a:pt x="72" y="3059"/>
                  <a:pt x="68" y="3117"/>
                </a:cubicBezTo>
                <a:cubicBezTo>
                  <a:pt x="67" y="3129"/>
                  <a:pt x="62" y="3192"/>
                  <a:pt x="58" y="3242"/>
                </a:cubicBezTo>
                <a:cubicBezTo>
                  <a:pt x="55" y="3276"/>
                  <a:pt x="58" y="3311"/>
                  <a:pt x="67" y="3337"/>
                </a:cubicBezTo>
                <a:cubicBezTo>
                  <a:pt x="77" y="3368"/>
                  <a:pt x="87" y="3394"/>
                  <a:pt x="96" y="3409"/>
                </a:cubicBezTo>
                <a:cubicBezTo>
                  <a:pt x="100" y="3415"/>
                  <a:pt x="108" y="3430"/>
                  <a:pt x="115" y="3441"/>
                </a:cubicBezTo>
                <a:cubicBezTo>
                  <a:pt x="122" y="3453"/>
                  <a:pt x="138" y="3482"/>
                  <a:pt x="152" y="3505"/>
                </a:cubicBezTo>
                <a:cubicBezTo>
                  <a:pt x="165" y="3528"/>
                  <a:pt x="183" y="3562"/>
                  <a:pt x="192" y="3582"/>
                </a:cubicBezTo>
                <a:cubicBezTo>
                  <a:pt x="209" y="3618"/>
                  <a:pt x="210" y="3620"/>
                  <a:pt x="226" y="3647"/>
                </a:cubicBezTo>
                <a:cubicBezTo>
                  <a:pt x="245" y="3678"/>
                  <a:pt x="247" y="3681"/>
                  <a:pt x="251" y="3685"/>
                </a:cubicBezTo>
                <a:cubicBezTo>
                  <a:pt x="253" y="3686"/>
                  <a:pt x="255" y="3690"/>
                  <a:pt x="256" y="3693"/>
                </a:cubicBezTo>
                <a:cubicBezTo>
                  <a:pt x="257" y="3696"/>
                  <a:pt x="260" y="3701"/>
                  <a:pt x="264" y="3701"/>
                </a:cubicBezTo>
                <a:lnTo>
                  <a:pt x="264" y="3701"/>
                </a:lnTo>
                <a:cubicBezTo>
                  <a:pt x="264" y="3706"/>
                  <a:pt x="290" y="3737"/>
                  <a:pt x="294" y="3740"/>
                </a:cubicBezTo>
                <a:cubicBezTo>
                  <a:pt x="295" y="3741"/>
                  <a:pt x="300" y="3746"/>
                  <a:pt x="306" y="3754"/>
                </a:cubicBezTo>
                <a:cubicBezTo>
                  <a:pt x="315" y="3764"/>
                  <a:pt x="340" y="3791"/>
                  <a:pt x="348" y="3791"/>
                </a:cubicBezTo>
                <a:cubicBezTo>
                  <a:pt x="350" y="3791"/>
                  <a:pt x="351" y="3790"/>
                  <a:pt x="352" y="3789"/>
                </a:cubicBezTo>
                <a:cubicBezTo>
                  <a:pt x="353" y="3788"/>
                  <a:pt x="354" y="3787"/>
                  <a:pt x="353" y="3767"/>
                </a:cubicBezTo>
                <a:cubicBezTo>
                  <a:pt x="353" y="3755"/>
                  <a:pt x="352" y="3739"/>
                  <a:pt x="351" y="3723"/>
                </a:cubicBezTo>
                <a:cubicBezTo>
                  <a:pt x="347" y="3667"/>
                  <a:pt x="346" y="3657"/>
                  <a:pt x="337" y="3628"/>
                </a:cubicBezTo>
                <a:cubicBezTo>
                  <a:pt x="332" y="3610"/>
                  <a:pt x="325" y="3588"/>
                  <a:pt x="323" y="3578"/>
                </a:cubicBezTo>
                <a:cubicBezTo>
                  <a:pt x="304" y="3499"/>
                  <a:pt x="289" y="3313"/>
                  <a:pt x="296" y="3253"/>
                </a:cubicBezTo>
                <a:cubicBezTo>
                  <a:pt x="296" y="3248"/>
                  <a:pt x="297" y="3240"/>
                  <a:pt x="298" y="3234"/>
                </a:cubicBezTo>
                <a:cubicBezTo>
                  <a:pt x="301" y="3200"/>
                  <a:pt x="303" y="3186"/>
                  <a:pt x="305" y="3176"/>
                </a:cubicBezTo>
                <a:cubicBezTo>
                  <a:pt x="310" y="3152"/>
                  <a:pt x="317" y="3124"/>
                  <a:pt x="319" y="3118"/>
                </a:cubicBezTo>
                <a:cubicBezTo>
                  <a:pt x="323" y="3107"/>
                  <a:pt x="335" y="3055"/>
                  <a:pt x="340" y="3027"/>
                </a:cubicBezTo>
                <a:cubicBezTo>
                  <a:pt x="343" y="3012"/>
                  <a:pt x="346" y="2995"/>
                  <a:pt x="347" y="2991"/>
                </a:cubicBezTo>
                <a:cubicBezTo>
                  <a:pt x="348" y="2986"/>
                  <a:pt x="351" y="2972"/>
                  <a:pt x="353" y="2962"/>
                </a:cubicBezTo>
                <a:cubicBezTo>
                  <a:pt x="362" y="2910"/>
                  <a:pt x="366" y="2898"/>
                  <a:pt x="386" y="2868"/>
                </a:cubicBezTo>
                <a:cubicBezTo>
                  <a:pt x="396" y="2852"/>
                  <a:pt x="407" y="2835"/>
                  <a:pt x="409" y="2832"/>
                </a:cubicBezTo>
                <a:cubicBezTo>
                  <a:pt x="414" y="2824"/>
                  <a:pt x="431" y="2801"/>
                  <a:pt x="447" y="2780"/>
                </a:cubicBezTo>
                <a:cubicBezTo>
                  <a:pt x="454" y="2772"/>
                  <a:pt x="461" y="2762"/>
                  <a:pt x="464" y="2758"/>
                </a:cubicBezTo>
                <a:cubicBezTo>
                  <a:pt x="467" y="2754"/>
                  <a:pt x="477" y="2744"/>
                  <a:pt x="485" y="2736"/>
                </a:cubicBezTo>
                <a:cubicBezTo>
                  <a:pt x="492" y="2731"/>
                  <a:pt x="503" y="2721"/>
                  <a:pt x="504" y="2719"/>
                </a:cubicBezTo>
                <a:cubicBezTo>
                  <a:pt x="504" y="2718"/>
                  <a:pt x="504" y="2718"/>
                  <a:pt x="505" y="2718"/>
                </a:cubicBezTo>
                <a:cubicBezTo>
                  <a:pt x="509" y="2718"/>
                  <a:pt x="518" y="2710"/>
                  <a:pt x="519" y="2710"/>
                </a:cubicBezTo>
                <a:cubicBezTo>
                  <a:pt x="527" y="2703"/>
                  <a:pt x="573" y="2675"/>
                  <a:pt x="595" y="2664"/>
                </a:cubicBezTo>
                <a:cubicBezTo>
                  <a:pt x="629" y="2647"/>
                  <a:pt x="665" y="2633"/>
                  <a:pt x="713" y="2620"/>
                </a:cubicBezTo>
                <a:cubicBezTo>
                  <a:pt x="747" y="2611"/>
                  <a:pt x="841" y="2603"/>
                  <a:pt x="863" y="2606"/>
                </a:cubicBezTo>
                <a:cubicBezTo>
                  <a:pt x="883" y="2610"/>
                  <a:pt x="908" y="2605"/>
                  <a:pt x="938" y="2593"/>
                </a:cubicBezTo>
                <a:cubicBezTo>
                  <a:pt x="975" y="2578"/>
                  <a:pt x="1043" y="2562"/>
                  <a:pt x="1079" y="2560"/>
                </a:cubicBezTo>
                <a:cubicBezTo>
                  <a:pt x="1102" y="2559"/>
                  <a:pt x="1145" y="2562"/>
                  <a:pt x="1179" y="2568"/>
                </a:cubicBezTo>
                <a:cubicBezTo>
                  <a:pt x="1193" y="2570"/>
                  <a:pt x="1217" y="2579"/>
                  <a:pt x="1227" y="2586"/>
                </a:cubicBezTo>
                <a:cubicBezTo>
                  <a:pt x="1240" y="2594"/>
                  <a:pt x="1269" y="2620"/>
                  <a:pt x="1308" y="2658"/>
                </a:cubicBezTo>
                <a:cubicBezTo>
                  <a:pt x="1402" y="2748"/>
                  <a:pt x="1459" y="2824"/>
                  <a:pt x="1482" y="2890"/>
                </a:cubicBezTo>
                <a:cubicBezTo>
                  <a:pt x="1490" y="2913"/>
                  <a:pt x="1492" y="2924"/>
                  <a:pt x="1494" y="2952"/>
                </a:cubicBezTo>
                <a:cubicBezTo>
                  <a:pt x="1497" y="2984"/>
                  <a:pt x="1501" y="3016"/>
                  <a:pt x="1505" y="3033"/>
                </a:cubicBezTo>
                <a:cubicBezTo>
                  <a:pt x="1505" y="3036"/>
                  <a:pt x="1509" y="3076"/>
                  <a:pt x="1513" y="3130"/>
                </a:cubicBezTo>
                <a:cubicBezTo>
                  <a:pt x="1520" y="3216"/>
                  <a:pt x="1523" y="3246"/>
                  <a:pt x="1529" y="3290"/>
                </a:cubicBezTo>
                <a:cubicBezTo>
                  <a:pt x="1533" y="3313"/>
                  <a:pt x="1539" y="3350"/>
                  <a:pt x="1542" y="3360"/>
                </a:cubicBezTo>
                <a:cubicBezTo>
                  <a:pt x="1543" y="3364"/>
                  <a:pt x="1546" y="3375"/>
                  <a:pt x="1548" y="3384"/>
                </a:cubicBezTo>
                <a:cubicBezTo>
                  <a:pt x="1551" y="3394"/>
                  <a:pt x="1557" y="3414"/>
                  <a:pt x="1563" y="3430"/>
                </a:cubicBezTo>
                <a:cubicBezTo>
                  <a:pt x="1576" y="3467"/>
                  <a:pt x="1592" y="3513"/>
                  <a:pt x="1597" y="3531"/>
                </a:cubicBezTo>
                <a:cubicBezTo>
                  <a:pt x="1599" y="3538"/>
                  <a:pt x="1602" y="3549"/>
                  <a:pt x="1604" y="3556"/>
                </a:cubicBezTo>
                <a:cubicBezTo>
                  <a:pt x="1606" y="3562"/>
                  <a:pt x="1608" y="3571"/>
                  <a:pt x="1609" y="3576"/>
                </a:cubicBezTo>
                <a:cubicBezTo>
                  <a:pt x="1610" y="3581"/>
                  <a:pt x="1613" y="3592"/>
                  <a:pt x="1615" y="3600"/>
                </a:cubicBezTo>
                <a:cubicBezTo>
                  <a:pt x="1624" y="3633"/>
                  <a:pt x="1631" y="3716"/>
                  <a:pt x="1630" y="3772"/>
                </a:cubicBezTo>
                <a:cubicBezTo>
                  <a:pt x="1630" y="3787"/>
                  <a:pt x="1629" y="3803"/>
                  <a:pt x="1629" y="3809"/>
                </a:cubicBezTo>
                <a:cubicBezTo>
                  <a:pt x="1628" y="3854"/>
                  <a:pt x="1613" y="3940"/>
                  <a:pt x="1592" y="4014"/>
                </a:cubicBezTo>
                <a:cubicBezTo>
                  <a:pt x="1590" y="4021"/>
                  <a:pt x="1584" y="4041"/>
                  <a:pt x="1581" y="4049"/>
                </a:cubicBezTo>
                <a:cubicBezTo>
                  <a:pt x="1580" y="4047"/>
                  <a:pt x="1580" y="4043"/>
                  <a:pt x="1579" y="4038"/>
                </a:cubicBezTo>
                <a:cubicBezTo>
                  <a:pt x="1578" y="4019"/>
                  <a:pt x="1564" y="3988"/>
                  <a:pt x="1547" y="3967"/>
                </a:cubicBezTo>
                <a:cubicBezTo>
                  <a:pt x="1542" y="3960"/>
                  <a:pt x="1523" y="3940"/>
                  <a:pt x="1503" y="3922"/>
                </a:cubicBezTo>
                <a:cubicBezTo>
                  <a:pt x="1469" y="3890"/>
                  <a:pt x="1414" y="3828"/>
                  <a:pt x="1388" y="3791"/>
                </a:cubicBezTo>
                <a:cubicBezTo>
                  <a:pt x="1354" y="3743"/>
                  <a:pt x="1310" y="3639"/>
                  <a:pt x="1299" y="3582"/>
                </a:cubicBezTo>
                <a:cubicBezTo>
                  <a:pt x="1296" y="3570"/>
                  <a:pt x="1268" y="3474"/>
                  <a:pt x="1256" y="3440"/>
                </a:cubicBezTo>
                <a:cubicBezTo>
                  <a:pt x="1239" y="3389"/>
                  <a:pt x="1202" y="3319"/>
                  <a:pt x="1174" y="3285"/>
                </a:cubicBezTo>
                <a:cubicBezTo>
                  <a:pt x="1156" y="3264"/>
                  <a:pt x="1117" y="3233"/>
                  <a:pt x="1095" y="3222"/>
                </a:cubicBezTo>
                <a:cubicBezTo>
                  <a:pt x="1081" y="3215"/>
                  <a:pt x="1076" y="3215"/>
                  <a:pt x="1050" y="3217"/>
                </a:cubicBezTo>
                <a:cubicBezTo>
                  <a:pt x="1002" y="3220"/>
                  <a:pt x="945" y="3227"/>
                  <a:pt x="930" y="3232"/>
                </a:cubicBezTo>
                <a:cubicBezTo>
                  <a:pt x="911" y="3238"/>
                  <a:pt x="850" y="3274"/>
                  <a:pt x="831" y="3290"/>
                </a:cubicBezTo>
                <a:cubicBezTo>
                  <a:pt x="814" y="3305"/>
                  <a:pt x="777" y="3347"/>
                  <a:pt x="760" y="3371"/>
                </a:cubicBezTo>
                <a:cubicBezTo>
                  <a:pt x="721" y="3426"/>
                  <a:pt x="712" y="3455"/>
                  <a:pt x="701" y="3550"/>
                </a:cubicBezTo>
                <a:cubicBezTo>
                  <a:pt x="697" y="3587"/>
                  <a:pt x="700" y="3632"/>
                  <a:pt x="707" y="3649"/>
                </a:cubicBezTo>
                <a:cubicBezTo>
                  <a:pt x="708" y="3651"/>
                  <a:pt x="709" y="3653"/>
                  <a:pt x="709" y="3654"/>
                </a:cubicBezTo>
                <a:cubicBezTo>
                  <a:pt x="709" y="3655"/>
                  <a:pt x="708" y="3657"/>
                  <a:pt x="712" y="3665"/>
                </a:cubicBezTo>
                <a:cubicBezTo>
                  <a:pt x="714" y="3669"/>
                  <a:pt x="716" y="3675"/>
                  <a:pt x="716" y="3678"/>
                </a:cubicBezTo>
                <a:cubicBezTo>
                  <a:pt x="718" y="3686"/>
                  <a:pt x="732" y="3725"/>
                  <a:pt x="754" y="3781"/>
                </a:cubicBezTo>
                <a:cubicBezTo>
                  <a:pt x="764" y="3804"/>
                  <a:pt x="774" y="3835"/>
                  <a:pt x="777" y="3849"/>
                </a:cubicBezTo>
                <a:cubicBezTo>
                  <a:pt x="781" y="3863"/>
                  <a:pt x="787" y="3885"/>
                  <a:pt x="792" y="3897"/>
                </a:cubicBezTo>
                <a:cubicBezTo>
                  <a:pt x="799" y="3914"/>
                  <a:pt x="800" y="3918"/>
                  <a:pt x="804" y="3918"/>
                </a:cubicBezTo>
                <a:cubicBezTo>
                  <a:pt x="808" y="3917"/>
                  <a:pt x="809" y="3914"/>
                  <a:pt x="810" y="3910"/>
                </a:cubicBezTo>
                <a:cubicBezTo>
                  <a:pt x="816" y="3892"/>
                  <a:pt x="823" y="3864"/>
                  <a:pt x="822" y="3857"/>
                </a:cubicBezTo>
                <a:cubicBezTo>
                  <a:pt x="821" y="3839"/>
                  <a:pt x="848" y="3745"/>
                  <a:pt x="863" y="3710"/>
                </a:cubicBezTo>
                <a:cubicBezTo>
                  <a:pt x="874" y="3686"/>
                  <a:pt x="881" y="3672"/>
                  <a:pt x="888" y="3660"/>
                </a:cubicBezTo>
                <a:cubicBezTo>
                  <a:pt x="905" y="3631"/>
                  <a:pt x="928" y="3570"/>
                  <a:pt x="936" y="3535"/>
                </a:cubicBezTo>
                <a:cubicBezTo>
                  <a:pt x="942" y="3508"/>
                  <a:pt x="941" y="3482"/>
                  <a:pt x="933" y="3447"/>
                </a:cubicBezTo>
                <a:lnTo>
                  <a:pt x="932" y="3439"/>
                </a:lnTo>
                <a:lnTo>
                  <a:pt x="936" y="3439"/>
                </a:lnTo>
                <a:cubicBezTo>
                  <a:pt x="954" y="3443"/>
                  <a:pt x="980" y="3463"/>
                  <a:pt x="1005" y="3494"/>
                </a:cubicBezTo>
                <a:cubicBezTo>
                  <a:pt x="1024" y="3518"/>
                  <a:pt x="1066" y="3588"/>
                  <a:pt x="1089" y="3636"/>
                </a:cubicBezTo>
                <a:cubicBezTo>
                  <a:pt x="1110" y="3679"/>
                  <a:pt x="1132" y="3718"/>
                  <a:pt x="1154" y="3747"/>
                </a:cubicBezTo>
                <a:cubicBezTo>
                  <a:pt x="1189" y="3794"/>
                  <a:pt x="1192" y="3798"/>
                  <a:pt x="1195" y="3799"/>
                </a:cubicBezTo>
                <a:cubicBezTo>
                  <a:pt x="1195" y="3799"/>
                  <a:pt x="1196" y="3800"/>
                  <a:pt x="1196" y="3801"/>
                </a:cubicBezTo>
                <a:cubicBezTo>
                  <a:pt x="1196" y="3804"/>
                  <a:pt x="1199" y="3809"/>
                  <a:pt x="1202" y="3812"/>
                </a:cubicBezTo>
                <a:cubicBezTo>
                  <a:pt x="1204" y="3815"/>
                  <a:pt x="1212" y="3826"/>
                  <a:pt x="1220" y="3837"/>
                </a:cubicBezTo>
                <a:cubicBezTo>
                  <a:pt x="1252" y="3884"/>
                  <a:pt x="1271" y="3896"/>
                  <a:pt x="1335" y="3909"/>
                </a:cubicBezTo>
                <a:cubicBezTo>
                  <a:pt x="1355" y="3912"/>
                  <a:pt x="1376" y="3916"/>
                  <a:pt x="1380" y="3917"/>
                </a:cubicBezTo>
                <a:cubicBezTo>
                  <a:pt x="1393" y="3920"/>
                  <a:pt x="1477" y="3949"/>
                  <a:pt x="1496" y="3957"/>
                </a:cubicBezTo>
                <a:cubicBezTo>
                  <a:pt x="1523" y="3968"/>
                  <a:pt x="1540" y="3990"/>
                  <a:pt x="1555" y="4028"/>
                </a:cubicBezTo>
                <a:cubicBezTo>
                  <a:pt x="1561" y="4046"/>
                  <a:pt x="1562" y="4053"/>
                  <a:pt x="1562" y="4082"/>
                </a:cubicBezTo>
                <a:lnTo>
                  <a:pt x="1563" y="4115"/>
                </a:lnTo>
                <a:lnTo>
                  <a:pt x="1539" y="4171"/>
                </a:lnTo>
                <a:cubicBezTo>
                  <a:pt x="1510" y="4240"/>
                  <a:pt x="1489" y="4288"/>
                  <a:pt x="1474" y="4317"/>
                </a:cubicBezTo>
                <a:cubicBezTo>
                  <a:pt x="1468" y="4327"/>
                  <a:pt x="1462" y="4339"/>
                  <a:pt x="1462" y="4343"/>
                </a:cubicBezTo>
                <a:cubicBezTo>
                  <a:pt x="1462" y="4343"/>
                  <a:pt x="1461" y="4345"/>
                  <a:pt x="1459" y="4348"/>
                </a:cubicBezTo>
                <a:cubicBezTo>
                  <a:pt x="1456" y="4352"/>
                  <a:pt x="1449" y="4366"/>
                  <a:pt x="1416" y="4439"/>
                </a:cubicBezTo>
                <a:cubicBezTo>
                  <a:pt x="1406" y="4461"/>
                  <a:pt x="1377" y="4519"/>
                  <a:pt x="1364" y="4544"/>
                </a:cubicBezTo>
                <a:cubicBezTo>
                  <a:pt x="1361" y="4550"/>
                  <a:pt x="1358" y="4556"/>
                  <a:pt x="1357" y="4559"/>
                </a:cubicBezTo>
                <a:cubicBezTo>
                  <a:pt x="1352" y="4571"/>
                  <a:pt x="1332" y="4602"/>
                  <a:pt x="1324" y="4613"/>
                </a:cubicBezTo>
                <a:cubicBezTo>
                  <a:pt x="1322" y="4608"/>
                  <a:pt x="1320" y="4602"/>
                  <a:pt x="1318" y="4594"/>
                </a:cubicBezTo>
                <a:cubicBezTo>
                  <a:pt x="1310" y="4570"/>
                  <a:pt x="1303" y="4552"/>
                  <a:pt x="1271" y="4473"/>
                </a:cubicBezTo>
                <a:cubicBezTo>
                  <a:pt x="1249" y="4416"/>
                  <a:pt x="1241" y="4391"/>
                  <a:pt x="1231" y="4345"/>
                </a:cubicBezTo>
                <a:cubicBezTo>
                  <a:pt x="1227" y="4326"/>
                  <a:pt x="1221" y="4314"/>
                  <a:pt x="1212" y="4309"/>
                </a:cubicBezTo>
                <a:cubicBezTo>
                  <a:pt x="1207" y="4306"/>
                  <a:pt x="1202" y="4305"/>
                  <a:pt x="1196" y="4307"/>
                </a:cubicBezTo>
                <a:cubicBezTo>
                  <a:pt x="1189" y="4309"/>
                  <a:pt x="1184" y="4314"/>
                  <a:pt x="1181" y="4321"/>
                </a:cubicBezTo>
                <a:cubicBezTo>
                  <a:pt x="1176" y="4335"/>
                  <a:pt x="1183" y="4357"/>
                  <a:pt x="1201" y="4383"/>
                </a:cubicBezTo>
                <a:cubicBezTo>
                  <a:pt x="1221" y="4413"/>
                  <a:pt x="1230" y="4431"/>
                  <a:pt x="1256" y="4497"/>
                </a:cubicBezTo>
                <a:cubicBezTo>
                  <a:pt x="1277" y="4548"/>
                  <a:pt x="1289" y="4583"/>
                  <a:pt x="1302" y="4623"/>
                </a:cubicBezTo>
                <a:lnTo>
                  <a:pt x="1308" y="4643"/>
                </a:lnTo>
                <a:lnTo>
                  <a:pt x="1288" y="4677"/>
                </a:lnTo>
                <a:cubicBezTo>
                  <a:pt x="1265" y="4715"/>
                  <a:pt x="1196" y="4833"/>
                  <a:pt x="1191" y="4843"/>
                </a:cubicBezTo>
                <a:cubicBezTo>
                  <a:pt x="1167" y="4888"/>
                  <a:pt x="1143" y="4944"/>
                  <a:pt x="1127" y="4998"/>
                </a:cubicBezTo>
                <a:cubicBezTo>
                  <a:pt x="1117" y="5031"/>
                  <a:pt x="1110" y="5058"/>
                  <a:pt x="1109" y="5063"/>
                </a:cubicBezTo>
                <a:cubicBezTo>
                  <a:pt x="1108" y="5065"/>
                  <a:pt x="1106" y="5074"/>
                  <a:pt x="1103" y="5084"/>
                </a:cubicBezTo>
                <a:cubicBezTo>
                  <a:pt x="1096" y="5107"/>
                  <a:pt x="1076" y="5188"/>
                  <a:pt x="1075" y="5197"/>
                </a:cubicBezTo>
                <a:cubicBezTo>
                  <a:pt x="1075" y="5201"/>
                  <a:pt x="1073" y="5207"/>
                  <a:pt x="1072" y="5211"/>
                </a:cubicBezTo>
                <a:cubicBezTo>
                  <a:pt x="1070" y="5218"/>
                  <a:pt x="1053" y="5295"/>
                  <a:pt x="1049" y="5315"/>
                </a:cubicBezTo>
                <a:cubicBezTo>
                  <a:pt x="1048" y="5317"/>
                  <a:pt x="1041" y="5354"/>
                  <a:pt x="1033" y="5395"/>
                </a:cubicBezTo>
                <a:cubicBezTo>
                  <a:pt x="1026" y="5429"/>
                  <a:pt x="1020" y="5460"/>
                  <a:pt x="1018" y="5472"/>
                </a:cubicBezTo>
                <a:cubicBezTo>
                  <a:pt x="1018" y="5470"/>
                  <a:pt x="1017" y="5468"/>
                  <a:pt x="1017" y="5465"/>
                </a:cubicBezTo>
                <a:cubicBezTo>
                  <a:pt x="1015" y="5452"/>
                  <a:pt x="1006" y="5421"/>
                  <a:pt x="995" y="5392"/>
                </a:cubicBezTo>
                <a:cubicBezTo>
                  <a:pt x="985" y="5364"/>
                  <a:pt x="975" y="5334"/>
                  <a:pt x="972" y="5325"/>
                </a:cubicBezTo>
                <a:cubicBezTo>
                  <a:pt x="965" y="5302"/>
                  <a:pt x="959" y="5257"/>
                  <a:pt x="960" y="5238"/>
                </a:cubicBezTo>
                <a:cubicBezTo>
                  <a:pt x="962" y="5209"/>
                  <a:pt x="979" y="5153"/>
                  <a:pt x="1010" y="5066"/>
                </a:cubicBezTo>
                <a:cubicBezTo>
                  <a:pt x="1016" y="5051"/>
                  <a:pt x="1029" y="5008"/>
                  <a:pt x="1043" y="4959"/>
                </a:cubicBezTo>
                <a:cubicBezTo>
                  <a:pt x="1050" y="4934"/>
                  <a:pt x="1061" y="4896"/>
                  <a:pt x="1068" y="4874"/>
                </a:cubicBezTo>
                <a:cubicBezTo>
                  <a:pt x="1085" y="4814"/>
                  <a:pt x="1101" y="4751"/>
                  <a:pt x="1113" y="4691"/>
                </a:cubicBezTo>
                <a:cubicBezTo>
                  <a:pt x="1117" y="4668"/>
                  <a:pt x="1118" y="4656"/>
                  <a:pt x="1116" y="4621"/>
                </a:cubicBezTo>
                <a:cubicBezTo>
                  <a:pt x="1109" y="4519"/>
                  <a:pt x="1076" y="4429"/>
                  <a:pt x="1025" y="4374"/>
                </a:cubicBezTo>
                <a:cubicBezTo>
                  <a:pt x="1022" y="4370"/>
                  <a:pt x="1003" y="4353"/>
                  <a:pt x="983" y="4335"/>
                </a:cubicBezTo>
                <a:cubicBezTo>
                  <a:pt x="945" y="4299"/>
                  <a:pt x="925" y="4279"/>
                  <a:pt x="910" y="4259"/>
                </a:cubicBezTo>
                <a:cubicBezTo>
                  <a:pt x="901" y="4245"/>
                  <a:pt x="832" y="4128"/>
                  <a:pt x="829" y="4119"/>
                </a:cubicBezTo>
                <a:cubicBezTo>
                  <a:pt x="828" y="4114"/>
                  <a:pt x="819" y="4103"/>
                  <a:pt x="814" y="4102"/>
                </a:cubicBezTo>
                <a:cubicBezTo>
                  <a:pt x="812" y="4101"/>
                  <a:pt x="810" y="4101"/>
                  <a:pt x="809" y="4103"/>
                </a:cubicBezTo>
                <a:cubicBezTo>
                  <a:pt x="803" y="4110"/>
                  <a:pt x="798" y="4156"/>
                  <a:pt x="799" y="4175"/>
                </a:cubicBezTo>
                <a:cubicBezTo>
                  <a:pt x="800" y="4201"/>
                  <a:pt x="796" y="4233"/>
                  <a:pt x="788" y="4259"/>
                </a:cubicBezTo>
                <a:cubicBezTo>
                  <a:pt x="772" y="4307"/>
                  <a:pt x="767" y="4378"/>
                  <a:pt x="777" y="4408"/>
                </a:cubicBezTo>
                <a:cubicBezTo>
                  <a:pt x="779" y="4414"/>
                  <a:pt x="788" y="4428"/>
                  <a:pt x="796" y="4439"/>
                </a:cubicBezTo>
                <a:cubicBezTo>
                  <a:pt x="812" y="4459"/>
                  <a:pt x="843" y="4514"/>
                  <a:pt x="861" y="4552"/>
                </a:cubicBezTo>
                <a:lnTo>
                  <a:pt x="866" y="4562"/>
                </a:lnTo>
                <a:cubicBezTo>
                  <a:pt x="870" y="4570"/>
                  <a:pt x="873" y="4578"/>
                  <a:pt x="874" y="4580"/>
                </a:cubicBezTo>
                <a:cubicBezTo>
                  <a:pt x="876" y="4583"/>
                  <a:pt x="882" y="4595"/>
                  <a:pt x="888" y="4606"/>
                </a:cubicBezTo>
                <a:cubicBezTo>
                  <a:pt x="900" y="4627"/>
                  <a:pt x="912" y="4659"/>
                  <a:pt x="922" y="4697"/>
                </a:cubicBezTo>
                <a:cubicBezTo>
                  <a:pt x="927" y="4716"/>
                  <a:pt x="928" y="4726"/>
                  <a:pt x="928" y="4774"/>
                </a:cubicBezTo>
                <a:cubicBezTo>
                  <a:pt x="928" y="4831"/>
                  <a:pt x="924" y="4894"/>
                  <a:pt x="918" y="4924"/>
                </a:cubicBezTo>
                <a:cubicBezTo>
                  <a:pt x="895" y="5035"/>
                  <a:pt x="894" y="5040"/>
                  <a:pt x="897" y="5088"/>
                </a:cubicBezTo>
                <a:cubicBezTo>
                  <a:pt x="904" y="5198"/>
                  <a:pt x="913" y="5237"/>
                  <a:pt x="962" y="5367"/>
                </a:cubicBezTo>
                <a:lnTo>
                  <a:pt x="991" y="5444"/>
                </a:lnTo>
                <a:lnTo>
                  <a:pt x="994" y="5503"/>
                </a:lnTo>
                <a:cubicBezTo>
                  <a:pt x="998" y="5558"/>
                  <a:pt x="998" y="5564"/>
                  <a:pt x="992" y="5586"/>
                </a:cubicBezTo>
                <a:cubicBezTo>
                  <a:pt x="987" y="5611"/>
                  <a:pt x="962" y="5706"/>
                  <a:pt x="958" y="5717"/>
                </a:cubicBezTo>
                <a:cubicBezTo>
                  <a:pt x="956" y="5723"/>
                  <a:pt x="953" y="5734"/>
                  <a:pt x="952" y="5737"/>
                </a:cubicBezTo>
                <a:cubicBezTo>
                  <a:pt x="951" y="5740"/>
                  <a:pt x="939" y="5772"/>
                  <a:pt x="931" y="5794"/>
                </a:cubicBezTo>
                <a:cubicBezTo>
                  <a:pt x="928" y="5802"/>
                  <a:pt x="925" y="5809"/>
                  <a:pt x="925" y="5811"/>
                </a:cubicBezTo>
                <a:cubicBezTo>
                  <a:pt x="922" y="5820"/>
                  <a:pt x="893" y="5878"/>
                  <a:pt x="882" y="5897"/>
                </a:cubicBezTo>
                <a:cubicBezTo>
                  <a:pt x="839" y="5972"/>
                  <a:pt x="767" y="6043"/>
                  <a:pt x="662" y="6117"/>
                </a:cubicBezTo>
                <a:cubicBezTo>
                  <a:pt x="633" y="6136"/>
                  <a:pt x="566" y="6177"/>
                  <a:pt x="545" y="6188"/>
                </a:cubicBezTo>
                <a:cubicBezTo>
                  <a:pt x="546" y="6186"/>
                  <a:pt x="547" y="6183"/>
                  <a:pt x="548" y="6181"/>
                </a:cubicBezTo>
                <a:cubicBezTo>
                  <a:pt x="569" y="6139"/>
                  <a:pt x="590" y="6081"/>
                  <a:pt x="601" y="6029"/>
                </a:cubicBezTo>
                <a:cubicBezTo>
                  <a:pt x="614" y="5975"/>
                  <a:pt x="618" y="5939"/>
                  <a:pt x="617" y="5894"/>
                </a:cubicBezTo>
                <a:cubicBezTo>
                  <a:pt x="617" y="5861"/>
                  <a:pt x="618" y="5837"/>
                  <a:pt x="621" y="5810"/>
                </a:cubicBezTo>
                <a:cubicBezTo>
                  <a:pt x="624" y="5785"/>
                  <a:pt x="636" y="5730"/>
                  <a:pt x="650" y="5681"/>
                </a:cubicBezTo>
                <a:cubicBezTo>
                  <a:pt x="676" y="5588"/>
                  <a:pt x="678" y="5580"/>
                  <a:pt x="685" y="5538"/>
                </a:cubicBezTo>
                <a:cubicBezTo>
                  <a:pt x="697" y="5462"/>
                  <a:pt x="689" y="5394"/>
                  <a:pt x="661" y="5341"/>
                </a:cubicBezTo>
                <a:cubicBezTo>
                  <a:pt x="657" y="5333"/>
                  <a:pt x="654" y="5326"/>
                  <a:pt x="653" y="5325"/>
                </a:cubicBezTo>
                <a:lnTo>
                  <a:pt x="653" y="5325"/>
                </a:lnTo>
                <a:cubicBezTo>
                  <a:pt x="653" y="5323"/>
                  <a:pt x="647" y="5314"/>
                  <a:pt x="642" y="5307"/>
                </a:cubicBezTo>
                <a:cubicBezTo>
                  <a:pt x="636" y="5299"/>
                  <a:pt x="629" y="5289"/>
                  <a:pt x="627" y="5284"/>
                </a:cubicBezTo>
                <a:cubicBezTo>
                  <a:pt x="618" y="5270"/>
                  <a:pt x="564" y="5223"/>
                  <a:pt x="534" y="5204"/>
                </a:cubicBezTo>
                <a:cubicBezTo>
                  <a:pt x="500" y="5183"/>
                  <a:pt x="469" y="5170"/>
                  <a:pt x="436" y="5163"/>
                </a:cubicBezTo>
                <a:cubicBezTo>
                  <a:pt x="398" y="5155"/>
                  <a:pt x="385" y="5154"/>
                  <a:pt x="317" y="5158"/>
                </a:cubicBezTo>
                <a:cubicBezTo>
                  <a:pt x="258" y="5162"/>
                  <a:pt x="247" y="5164"/>
                  <a:pt x="215" y="5176"/>
                </a:cubicBezTo>
                <a:cubicBezTo>
                  <a:pt x="206" y="5179"/>
                  <a:pt x="194" y="5182"/>
                  <a:pt x="188" y="5184"/>
                </a:cubicBezTo>
                <a:cubicBezTo>
                  <a:pt x="188" y="5184"/>
                  <a:pt x="178" y="5186"/>
                  <a:pt x="175" y="5188"/>
                </a:cubicBezTo>
                <a:cubicBezTo>
                  <a:pt x="174" y="5188"/>
                  <a:pt x="171" y="5190"/>
                  <a:pt x="166" y="5191"/>
                </a:cubicBezTo>
                <a:cubicBezTo>
                  <a:pt x="154" y="5194"/>
                  <a:pt x="128" y="5208"/>
                  <a:pt x="112" y="5220"/>
                </a:cubicBezTo>
                <a:cubicBezTo>
                  <a:pt x="62" y="5259"/>
                  <a:pt x="49" y="5305"/>
                  <a:pt x="70" y="5364"/>
                </a:cubicBezTo>
                <a:cubicBezTo>
                  <a:pt x="79" y="5389"/>
                  <a:pt x="96" y="5411"/>
                  <a:pt x="116" y="5423"/>
                </a:cubicBezTo>
                <a:cubicBezTo>
                  <a:pt x="120" y="5425"/>
                  <a:pt x="129" y="5431"/>
                  <a:pt x="136" y="5435"/>
                </a:cubicBezTo>
                <a:cubicBezTo>
                  <a:pt x="143" y="5439"/>
                  <a:pt x="153" y="5448"/>
                  <a:pt x="158" y="5456"/>
                </a:cubicBezTo>
                <a:cubicBezTo>
                  <a:pt x="169" y="5470"/>
                  <a:pt x="170" y="5470"/>
                  <a:pt x="172" y="5470"/>
                </a:cubicBezTo>
                <a:lnTo>
                  <a:pt x="174" y="5470"/>
                </a:lnTo>
                <a:lnTo>
                  <a:pt x="175" y="5469"/>
                </a:lnTo>
                <a:cubicBezTo>
                  <a:pt x="175" y="5468"/>
                  <a:pt x="176" y="5467"/>
                  <a:pt x="180" y="5418"/>
                </a:cubicBezTo>
                <a:cubicBezTo>
                  <a:pt x="184" y="5361"/>
                  <a:pt x="185" y="5354"/>
                  <a:pt x="197" y="5321"/>
                </a:cubicBezTo>
                <a:cubicBezTo>
                  <a:pt x="214" y="5272"/>
                  <a:pt x="243" y="5229"/>
                  <a:pt x="257" y="5223"/>
                </a:cubicBezTo>
                <a:cubicBezTo>
                  <a:pt x="269" y="5218"/>
                  <a:pt x="279" y="5220"/>
                  <a:pt x="306" y="5231"/>
                </a:cubicBezTo>
                <a:cubicBezTo>
                  <a:pt x="324" y="5238"/>
                  <a:pt x="350" y="5256"/>
                  <a:pt x="352" y="5261"/>
                </a:cubicBezTo>
                <a:cubicBezTo>
                  <a:pt x="353" y="5264"/>
                  <a:pt x="357" y="5269"/>
                  <a:pt x="359" y="5272"/>
                </a:cubicBezTo>
                <a:cubicBezTo>
                  <a:pt x="367" y="5282"/>
                  <a:pt x="385" y="5325"/>
                  <a:pt x="393" y="5355"/>
                </a:cubicBezTo>
                <a:cubicBezTo>
                  <a:pt x="400" y="5383"/>
                  <a:pt x="409" y="5399"/>
                  <a:pt x="433" y="5433"/>
                </a:cubicBezTo>
                <a:cubicBezTo>
                  <a:pt x="443" y="5448"/>
                  <a:pt x="450" y="5459"/>
                  <a:pt x="451" y="5461"/>
                </a:cubicBezTo>
                <a:cubicBezTo>
                  <a:pt x="451" y="5464"/>
                  <a:pt x="455" y="5479"/>
                  <a:pt x="459" y="5492"/>
                </a:cubicBezTo>
                <a:cubicBezTo>
                  <a:pt x="463" y="5506"/>
                  <a:pt x="467" y="5528"/>
                  <a:pt x="469" y="5540"/>
                </a:cubicBezTo>
                <a:cubicBezTo>
                  <a:pt x="471" y="5552"/>
                  <a:pt x="473" y="5565"/>
                  <a:pt x="474" y="5568"/>
                </a:cubicBezTo>
                <a:cubicBezTo>
                  <a:pt x="475" y="5572"/>
                  <a:pt x="478" y="5582"/>
                  <a:pt x="480" y="5592"/>
                </a:cubicBezTo>
                <a:cubicBezTo>
                  <a:pt x="483" y="5602"/>
                  <a:pt x="490" y="5624"/>
                  <a:pt x="496" y="5641"/>
                </a:cubicBezTo>
                <a:cubicBezTo>
                  <a:pt x="516" y="5698"/>
                  <a:pt x="518" y="5713"/>
                  <a:pt x="517" y="5774"/>
                </a:cubicBezTo>
                <a:cubicBezTo>
                  <a:pt x="516" y="5788"/>
                  <a:pt x="518" y="5812"/>
                  <a:pt x="521" y="5828"/>
                </a:cubicBezTo>
                <a:cubicBezTo>
                  <a:pt x="527" y="5858"/>
                  <a:pt x="548" y="5916"/>
                  <a:pt x="563" y="5941"/>
                </a:cubicBezTo>
                <a:cubicBezTo>
                  <a:pt x="574" y="5960"/>
                  <a:pt x="582" y="5983"/>
                  <a:pt x="583" y="5998"/>
                </a:cubicBezTo>
                <a:cubicBezTo>
                  <a:pt x="583" y="6005"/>
                  <a:pt x="581" y="6019"/>
                  <a:pt x="577" y="6029"/>
                </a:cubicBezTo>
                <a:cubicBezTo>
                  <a:pt x="574" y="6039"/>
                  <a:pt x="570" y="6053"/>
                  <a:pt x="570" y="6059"/>
                </a:cubicBezTo>
                <a:cubicBezTo>
                  <a:pt x="566" y="6084"/>
                  <a:pt x="535" y="6164"/>
                  <a:pt x="518" y="6191"/>
                </a:cubicBezTo>
                <a:cubicBezTo>
                  <a:pt x="508" y="6207"/>
                  <a:pt x="501" y="6211"/>
                  <a:pt x="451" y="6234"/>
                </a:cubicBezTo>
                <a:cubicBezTo>
                  <a:pt x="373" y="6269"/>
                  <a:pt x="270" y="6308"/>
                  <a:pt x="195" y="6331"/>
                </a:cubicBezTo>
                <a:cubicBezTo>
                  <a:pt x="144" y="6346"/>
                  <a:pt x="131" y="6349"/>
                  <a:pt x="76" y="6361"/>
                </a:cubicBezTo>
                <a:cubicBezTo>
                  <a:pt x="27" y="6371"/>
                  <a:pt x="6" y="6379"/>
                  <a:pt x="1" y="6390"/>
                </a:cubicBezTo>
                <a:cubicBezTo>
                  <a:pt x="-1" y="6394"/>
                  <a:pt x="0" y="6398"/>
                  <a:pt x="2" y="6402"/>
                </a:cubicBezTo>
                <a:cubicBezTo>
                  <a:pt x="4" y="6405"/>
                  <a:pt x="7" y="6408"/>
                  <a:pt x="11" y="6408"/>
                </a:cubicBezTo>
                <a:lnTo>
                  <a:pt x="11" y="6408"/>
                </a:lnTo>
                <a:cubicBezTo>
                  <a:pt x="15" y="6408"/>
                  <a:pt x="19" y="6405"/>
                  <a:pt x="22" y="6402"/>
                </a:cubicBezTo>
                <a:cubicBezTo>
                  <a:pt x="27" y="6395"/>
                  <a:pt x="43" y="6390"/>
                  <a:pt x="95" y="6380"/>
                </a:cubicBezTo>
                <a:cubicBezTo>
                  <a:pt x="201" y="6358"/>
                  <a:pt x="337" y="6310"/>
                  <a:pt x="469" y="6250"/>
                </a:cubicBezTo>
                <a:cubicBezTo>
                  <a:pt x="492" y="6239"/>
                  <a:pt x="510" y="6231"/>
                  <a:pt x="512" y="6231"/>
                </a:cubicBezTo>
                <a:cubicBezTo>
                  <a:pt x="514" y="6230"/>
                  <a:pt x="517" y="6229"/>
                  <a:pt x="518" y="6227"/>
                </a:cubicBezTo>
                <a:cubicBezTo>
                  <a:pt x="519" y="6226"/>
                  <a:pt x="526" y="6223"/>
                  <a:pt x="534" y="6219"/>
                </a:cubicBezTo>
                <a:cubicBezTo>
                  <a:pt x="667" y="6152"/>
                  <a:pt x="801" y="6048"/>
                  <a:pt x="868" y="5959"/>
                </a:cubicBezTo>
                <a:cubicBezTo>
                  <a:pt x="883" y="5938"/>
                  <a:pt x="896" y="5917"/>
                  <a:pt x="916" y="5882"/>
                </a:cubicBezTo>
                <a:cubicBezTo>
                  <a:pt x="937" y="5844"/>
                  <a:pt x="943" y="5836"/>
                  <a:pt x="972" y="5811"/>
                </a:cubicBezTo>
                <a:cubicBezTo>
                  <a:pt x="1000" y="5787"/>
                  <a:pt x="1014" y="5779"/>
                  <a:pt x="1039" y="5772"/>
                </a:cubicBezTo>
                <a:cubicBezTo>
                  <a:pt x="1082" y="5762"/>
                  <a:pt x="1106" y="5759"/>
                  <a:pt x="1211" y="5748"/>
                </a:cubicBezTo>
                <a:cubicBezTo>
                  <a:pt x="1265" y="5743"/>
                  <a:pt x="1298" y="5737"/>
                  <a:pt x="1336" y="5726"/>
                </a:cubicBezTo>
                <a:cubicBezTo>
                  <a:pt x="1339" y="5725"/>
                  <a:pt x="1351" y="5721"/>
                  <a:pt x="1362" y="5718"/>
                </a:cubicBezTo>
                <a:cubicBezTo>
                  <a:pt x="1381" y="5713"/>
                  <a:pt x="1408" y="5704"/>
                  <a:pt x="1420" y="5699"/>
                </a:cubicBezTo>
                <a:cubicBezTo>
                  <a:pt x="1426" y="5696"/>
                  <a:pt x="1429" y="5695"/>
                  <a:pt x="1438" y="5693"/>
                </a:cubicBezTo>
                <a:cubicBezTo>
                  <a:pt x="1442" y="5692"/>
                  <a:pt x="1450" y="5689"/>
                  <a:pt x="1454" y="5687"/>
                </a:cubicBezTo>
                <a:cubicBezTo>
                  <a:pt x="1459" y="5685"/>
                  <a:pt x="1465" y="5682"/>
                  <a:pt x="1467" y="5682"/>
                </a:cubicBezTo>
                <a:cubicBezTo>
                  <a:pt x="1483" y="5678"/>
                  <a:pt x="1546" y="5650"/>
                  <a:pt x="1567" y="5638"/>
                </a:cubicBezTo>
                <a:cubicBezTo>
                  <a:pt x="1606" y="5616"/>
                  <a:pt x="1624" y="5600"/>
                  <a:pt x="1676" y="5538"/>
                </a:cubicBezTo>
                <a:cubicBezTo>
                  <a:pt x="1744" y="5455"/>
                  <a:pt x="1766" y="5424"/>
                  <a:pt x="1785" y="5382"/>
                </a:cubicBezTo>
                <a:cubicBezTo>
                  <a:pt x="1803" y="5344"/>
                  <a:pt x="1810" y="5332"/>
                  <a:pt x="1835" y="5304"/>
                </a:cubicBezTo>
                <a:cubicBezTo>
                  <a:pt x="1881" y="5252"/>
                  <a:pt x="1928" y="5221"/>
                  <a:pt x="2008" y="5187"/>
                </a:cubicBezTo>
                <a:cubicBezTo>
                  <a:pt x="2061" y="5165"/>
                  <a:pt x="2065" y="5159"/>
                  <a:pt x="2064" y="5153"/>
                </a:cubicBezTo>
                <a:cubicBezTo>
                  <a:pt x="2063" y="5150"/>
                  <a:pt x="2059" y="5148"/>
                  <a:pt x="2055" y="5148"/>
                </a:cubicBezTo>
                <a:cubicBezTo>
                  <a:pt x="2052" y="5148"/>
                  <a:pt x="2036" y="5148"/>
                  <a:pt x="2018" y="5148"/>
                </a:cubicBezTo>
                <a:cubicBezTo>
                  <a:pt x="2001" y="5148"/>
                  <a:pt x="1983" y="5147"/>
                  <a:pt x="1979" y="5147"/>
                </a:cubicBezTo>
                <a:cubicBezTo>
                  <a:pt x="1975" y="5146"/>
                  <a:pt x="1963" y="5146"/>
                  <a:pt x="1952" y="5145"/>
                </a:cubicBezTo>
                <a:cubicBezTo>
                  <a:pt x="1942" y="5145"/>
                  <a:pt x="1927" y="5144"/>
                  <a:pt x="1919" y="5143"/>
                </a:cubicBezTo>
                <a:cubicBezTo>
                  <a:pt x="1912" y="5142"/>
                  <a:pt x="1891" y="5140"/>
                  <a:pt x="1874" y="5138"/>
                </a:cubicBezTo>
                <a:cubicBezTo>
                  <a:pt x="1857" y="5136"/>
                  <a:pt x="1834" y="5134"/>
                  <a:pt x="1824" y="5132"/>
                </a:cubicBezTo>
                <a:cubicBezTo>
                  <a:pt x="1793" y="5127"/>
                  <a:pt x="1725" y="5124"/>
                  <a:pt x="1704" y="5127"/>
                </a:cubicBezTo>
                <a:cubicBezTo>
                  <a:pt x="1645" y="5136"/>
                  <a:pt x="1593" y="5167"/>
                  <a:pt x="1542" y="5225"/>
                </a:cubicBezTo>
                <a:cubicBezTo>
                  <a:pt x="1516" y="5255"/>
                  <a:pt x="1482" y="5296"/>
                  <a:pt x="1468" y="5314"/>
                </a:cubicBezTo>
                <a:cubicBezTo>
                  <a:pt x="1463" y="5321"/>
                  <a:pt x="1451" y="5335"/>
                  <a:pt x="1442" y="5346"/>
                </a:cubicBezTo>
                <a:cubicBezTo>
                  <a:pt x="1417" y="5376"/>
                  <a:pt x="1398" y="5402"/>
                  <a:pt x="1380" y="5428"/>
                </a:cubicBezTo>
                <a:cubicBezTo>
                  <a:pt x="1359" y="5460"/>
                  <a:pt x="1341" y="5483"/>
                  <a:pt x="1327" y="5499"/>
                </a:cubicBezTo>
                <a:cubicBezTo>
                  <a:pt x="1320" y="5506"/>
                  <a:pt x="1313" y="5513"/>
                  <a:pt x="1311" y="5515"/>
                </a:cubicBezTo>
                <a:cubicBezTo>
                  <a:pt x="1309" y="5517"/>
                  <a:pt x="1282" y="5542"/>
                  <a:pt x="1264" y="5558"/>
                </a:cubicBezTo>
                <a:cubicBezTo>
                  <a:pt x="1258" y="5564"/>
                  <a:pt x="1162" y="5631"/>
                  <a:pt x="1148" y="5639"/>
                </a:cubicBezTo>
                <a:cubicBezTo>
                  <a:pt x="1144" y="5641"/>
                  <a:pt x="1140" y="5645"/>
                  <a:pt x="1137" y="5647"/>
                </a:cubicBezTo>
                <a:cubicBezTo>
                  <a:pt x="1136" y="5649"/>
                  <a:pt x="1129" y="5655"/>
                  <a:pt x="1121" y="5660"/>
                </a:cubicBezTo>
                <a:cubicBezTo>
                  <a:pt x="1114" y="5666"/>
                  <a:pt x="1095" y="5684"/>
                  <a:pt x="1080" y="5701"/>
                </a:cubicBezTo>
                <a:cubicBezTo>
                  <a:pt x="1065" y="5719"/>
                  <a:pt x="1054" y="5730"/>
                  <a:pt x="1052" y="5732"/>
                </a:cubicBezTo>
                <a:cubicBezTo>
                  <a:pt x="1048" y="5733"/>
                  <a:pt x="1038" y="5741"/>
                  <a:pt x="1035" y="5744"/>
                </a:cubicBezTo>
                <a:cubicBezTo>
                  <a:pt x="1029" y="5750"/>
                  <a:pt x="1017" y="5757"/>
                  <a:pt x="1010" y="5760"/>
                </a:cubicBezTo>
                <a:cubicBezTo>
                  <a:pt x="992" y="5766"/>
                  <a:pt x="978" y="5775"/>
                  <a:pt x="962" y="5789"/>
                </a:cubicBezTo>
                <a:cubicBezTo>
                  <a:pt x="958" y="5793"/>
                  <a:pt x="955" y="5796"/>
                  <a:pt x="952" y="5798"/>
                </a:cubicBezTo>
                <a:cubicBezTo>
                  <a:pt x="953" y="5796"/>
                  <a:pt x="954" y="5794"/>
                  <a:pt x="956" y="5791"/>
                </a:cubicBezTo>
                <a:cubicBezTo>
                  <a:pt x="965" y="5774"/>
                  <a:pt x="1020" y="5580"/>
                  <a:pt x="1025" y="5546"/>
                </a:cubicBezTo>
                <a:cubicBezTo>
                  <a:pt x="1025" y="5544"/>
                  <a:pt x="1028" y="5530"/>
                  <a:pt x="1032" y="5514"/>
                </a:cubicBezTo>
                <a:cubicBezTo>
                  <a:pt x="1040" y="5478"/>
                  <a:pt x="1041" y="5470"/>
                  <a:pt x="1047" y="5441"/>
                </a:cubicBezTo>
                <a:cubicBezTo>
                  <a:pt x="1049" y="5428"/>
                  <a:pt x="1055" y="5399"/>
                  <a:pt x="1060" y="5376"/>
                </a:cubicBezTo>
                <a:lnTo>
                  <a:pt x="1061" y="5371"/>
                </a:lnTo>
                <a:cubicBezTo>
                  <a:pt x="1066" y="5342"/>
                  <a:pt x="1070" y="5324"/>
                  <a:pt x="1072" y="5315"/>
                </a:cubicBezTo>
                <a:lnTo>
                  <a:pt x="1072" y="5313"/>
                </a:lnTo>
                <a:cubicBezTo>
                  <a:pt x="1080" y="5267"/>
                  <a:pt x="1145" y="5153"/>
                  <a:pt x="1196" y="5096"/>
                </a:cubicBezTo>
                <a:cubicBezTo>
                  <a:pt x="1248" y="5037"/>
                  <a:pt x="1312" y="5005"/>
                  <a:pt x="1450" y="4968"/>
                </a:cubicBezTo>
                <a:cubicBezTo>
                  <a:pt x="1526" y="4947"/>
                  <a:pt x="1543" y="4941"/>
                  <a:pt x="1676" y="4889"/>
                </a:cubicBezTo>
                <a:cubicBezTo>
                  <a:pt x="1759" y="4856"/>
                  <a:pt x="1807" y="4823"/>
                  <a:pt x="1836" y="4780"/>
                </a:cubicBezTo>
                <a:cubicBezTo>
                  <a:pt x="1874" y="4726"/>
                  <a:pt x="1909" y="4681"/>
                  <a:pt x="1949" y="4636"/>
                </a:cubicBezTo>
                <a:cubicBezTo>
                  <a:pt x="2014" y="4561"/>
                  <a:pt x="2042" y="4536"/>
                  <a:pt x="2097" y="4501"/>
                </a:cubicBezTo>
                <a:cubicBezTo>
                  <a:pt x="2135" y="4476"/>
                  <a:pt x="2180" y="4460"/>
                  <a:pt x="2226" y="4456"/>
                </a:cubicBezTo>
                <a:cubicBezTo>
                  <a:pt x="2273" y="4452"/>
                  <a:pt x="2319" y="4458"/>
                  <a:pt x="2359" y="4476"/>
                </a:cubicBezTo>
                <a:cubicBezTo>
                  <a:pt x="2396" y="4491"/>
                  <a:pt x="2453" y="4541"/>
                  <a:pt x="2473" y="4575"/>
                </a:cubicBezTo>
                <a:cubicBezTo>
                  <a:pt x="2480" y="4586"/>
                  <a:pt x="2504" y="4617"/>
                  <a:pt x="2511" y="4617"/>
                </a:cubicBezTo>
                <a:moveTo>
                  <a:pt x="1387" y="4927"/>
                </a:moveTo>
                <a:cubicBezTo>
                  <a:pt x="1389" y="4925"/>
                  <a:pt x="1395" y="4922"/>
                  <a:pt x="1396" y="4918"/>
                </a:cubicBezTo>
                <a:lnTo>
                  <a:pt x="1396" y="4918"/>
                </a:lnTo>
                <a:cubicBezTo>
                  <a:pt x="1401" y="4917"/>
                  <a:pt x="1409" y="4909"/>
                  <a:pt x="1411" y="4907"/>
                </a:cubicBezTo>
                <a:cubicBezTo>
                  <a:pt x="1428" y="4890"/>
                  <a:pt x="1474" y="4852"/>
                  <a:pt x="1503" y="4833"/>
                </a:cubicBezTo>
                <a:cubicBezTo>
                  <a:pt x="1518" y="4823"/>
                  <a:pt x="1553" y="4807"/>
                  <a:pt x="1591" y="4793"/>
                </a:cubicBezTo>
                <a:cubicBezTo>
                  <a:pt x="1601" y="4790"/>
                  <a:pt x="1611" y="4786"/>
                  <a:pt x="1615" y="4784"/>
                </a:cubicBezTo>
                <a:cubicBezTo>
                  <a:pt x="1650" y="4768"/>
                  <a:pt x="1679" y="4754"/>
                  <a:pt x="1692" y="4747"/>
                </a:cubicBezTo>
                <a:cubicBezTo>
                  <a:pt x="1729" y="4728"/>
                  <a:pt x="1756" y="4704"/>
                  <a:pt x="1797" y="4652"/>
                </a:cubicBezTo>
                <a:cubicBezTo>
                  <a:pt x="1808" y="4638"/>
                  <a:pt x="1820" y="4622"/>
                  <a:pt x="1825" y="4617"/>
                </a:cubicBezTo>
                <a:cubicBezTo>
                  <a:pt x="1829" y="4611"/>
                  <a:pt x="1844" y="4593"/>
                  <a:pt x="1857" y="4577"/>
                </a:cubicBezTo>
                <a:cubicBezTo>
                  <a:pt x="1874" y="4556"/>
                  <a:pt x="1887" y="4540"/>
                  <a:pt x="1896" y="4529"/>
                </a:cubicBezTo>
                <a:cubicBezTo>
                  <a:pt x="1909" y="4512"/>
                  <a:pt x="1910" y="4510"/>
                  <a:pt x="1907" y="4507"/>
                </a:cubicBezTo>
                <a:cubicBezTo>
                  <a:pt x="1905" y="4505"/>
                  <a:pt x="1901" y="4507"/>
                  <a:pt x="1898" y="4511"/>
                </a:cubicBezTo>
                <a:cubicBezTo>
                  <a:pt x="1895" y="4513"/>
                  <a:pt x="1892" y="4518"/>
                  <a:pt x="1887" y="4523"/>
                </a:cubicBezTo>
                <a:cubicBezTo>
                  <a:pt x="1877" y="4534"/>
                  <a:pt x="1863" y="4550"/>
                  <a:pt x="1844" y="4572"/>
                </a:cubicBezTo>
                <a:cubicBezTo>
                  <a:pt x="1810" y="4610"/>
                  <a:pt x="1772" y="4651"/>
                  <a:pt x="1760" y="4664"/>
                </a:cubicBezTo>
                <a:cubicBezTo>
                  <a:pt x="1749" y="4674"/>
                  <a:pt x="1736" y="4687"/>
                  <a:pt x="1734" y="4690"/>
                </a:cubicBezTo>
                <a:cubicBezTo>
                  <a:pt x="1722" y="4706"/>
                  <a:pt x="1641" y="4749"/>
                  <a:pt x="1576" y="4774"/>
                </a:cubicBezTo>
                <a:cubicBezTo>
                  <a:pt x="1550" y="4784"/>
                  <a:pt x="1507" y="4805"/>
                  <a:pt x="1490" y="4815"/>
                </a:cubicBezTo>
                <a:cubicBezTo>
                  <a:pt x="1471" y="4827"/>
                  <a:pt x="1436" y="4854"/>
                  <a:pt x="1419" y="4870"/>
                </a:cubicBezTo>
                <a:cubicBezTo>
                  <a:pt x="1411" y="4877"/>
                  <a:pt x="1395" y="4891"/>
                  <a:pt x="1382" y="4900"/>
                </a:cubicBezTo>
                <a:cubicBezTo>
                  <a:pt x="1370" y="4910"/>
                  <a:pt x="1354" y="4922"/>
                  <a:pt x="1348" y="4926"/>
                </a:cubicBezTo>
                <a:cubicBezTo>
                  <a:pt x="1345" y="4929"/>
                  <a:pt x="1342" y="4931"/>
                  <a:pt x="1339" y="4933"/>
                </a:cubicBezTo>
                <a:cubicBezTo>
                  <a:pt x="1342" y="4927"/>
                  <a:pt x="1344" y="4924"/>
                  <a:pt x="1344" y="4923"/>
                </a:cubicBezTo>
                <a:cubicBezTo>
                  <a:pt x="1347" y="4921"/>
                  <a:pt x="1353" y="4906"/>
                  <a:pt x="1355" y="4902"/>
                </a:cubicBezTo>
                <a:cubicBezTo>
                  <a:pt x="1363" y="4883"/>
                  <a:pt x="1390" y="4842"/>
                  <a:pt x="1402" y="4831"/>
                </a:cubicBezTo>
                <a:cubicBezTo>
                  <a:pt x="1418" y="4816"/>
                  <a:pt x="1444" y="4797"/>
                  <a:pt x="1467" y="4784"/>
                </a:cubicBezTo>
                <a:cubicBezTo>
                  <a:pt x="1529" y="4748"/>
                  <a:pt x="1661" y="4660"/>
                  <a:pt x="1676" y="4643"/>
                </a:cubicBezTo>
                <a:cubicBezTo>
                  <a:pt x="1701" y="4617"/>
                  <a:pt x="1758" y="4540"/>
                  <a:pt x="1797" y="4479"/>
                </a:cubicBezTo>
                <a:cubicBezTo>
                  <a:pt x="1811" y="4457"/>
                  <a:pt x="1853" y="4407"/>
                  <a:pt x="1866" y="4397"/>
                </a:cubicBezTo>
                <a:cubicBezTo>
                  <a:pt x="1889" y="4378"/>
                  <a:pt x="1912" y="4364"/>
                  <a:pt x="1938" y="4354"/>
                </a:cubicBezTo>
                <a:cubicBezTo>
                  <a:pt x="1966" y="4343"/>
                  <a:pt x="1986" y="4341"/>
                  <a:pt x="2024" y="4349"/>
                </a:cubicBezTo>
                <a:lnTo>
                  <a:pt x="2024" y="4349"/>
                </a:lnTo>
                <a:cubicBezTo>
                  <a:pt x="2035" y="4351"/>
                  <a:pt x="2054" y="4356"/>
                  <a:pt x="2065" y="4358"/>
                </a:cubicBezTo>
                <a:cubicBezTo>
                  <a:pt x="2076" y="4361"/>
                  <a:pt x="2103" y="4368"/>
                  <a:pt x="2126" y="4373"/>
                </a:cubicBezTo>
                <a:lnTo>
                  <a:pt x="2127" y="4374"/>
                </a:lnTo>
                <a:cubicBezTo>
                  <a:pt x="2164" y="4382"/>
                  <a:pt x="2192" y="4391"/>
                  <a:pt x="2213" y="4398"/>
                </a:cubicBezTo>
                <a:lnTo>
                  <a:pt x="2214" y="4399"/>
                </a:lnTo>
                <a:cubicBezTo>
                  <a:pt x="2224" y="4402"/>
                  <a:pt x="2243" y="4409"/>
                  <a:pt x="2257" y="4413"/>
                </a:cubicBezTo>
                <a:cubicBezTo>
                  <a:pt x="2282" y="4421"/>
                  <a:pt x="2299" y="4428"/>
                  <a:pt x="2319" y="4438"/>
                </a:cubicBezTo>
                <a:cubicBezTo>
                  <a:pt x="2298" y="4433"/>
                  <a:pt x="2276" y="4430"/>
                  <a:pt x="2242" y="4430"/>
                </a:cubicBezTo>
                <a:cubicBezTo>
                  <a:pt x="2203" y="4430"/>
                  <a:pt x="2140" y="4447"/>
                  <a:pt x="2100" y="4470"/>
                </a:cubicBezTo>
                <a:cubicBezTo>
                  <a:pt x="2078" y="4482"/>
                  <a:pt x="2032" y="4515"/>
                  <a:pt x="2014" y="4532"/>
                </a:cubicBezTo>
                <a:cubicBezTo>
                  <a:pt x="1989" y="4555"/>
                  <a:pt x="1956" y="4590"/>
                  <a:pt x="1922" y="4630"/>
                </a:cubicBezTo>
                <a:cubicBezTo>
                  <a:pt x="1883" y="4675"/>
                  <a:pt x="1865" y="4698"/>
                  <a:pt x="1821" y="4761"/>
                </a:cubicBezTo>
                <a:cubicBezTo>
                  <a:pt x="1792" y="4802"/>
                  <a:pt x="1758" y="4829"/>
                  <a:pt x="1707" y="4851"/>
                </a:cubicBezTo>
                <a:cubicBezTo>
                  <a:pt x="1611" y="4892"/>
                  <a:pt x="1527" y="4923"/>
                  <a:pt x="1462" y="4940"/>
                </a:cubicBezTo>
                <a:cubicBezTo>
                  <a:pt x="1393" y="4958"/>
                  <a:pt x="1361" y="4969"/>
                  <a:pt x="1322" y="4984"/>
                </a:cubicBezTo>
                <a:cubicBezTo>
                  <a:pt x="1316" y="4986"/>
                  <a:pt x="1311" y="4988"/>
                  <a:pt x="1307" y="4990"/>
                </a:cubicBezTo>
                <a:cubicBezTo>
                  <a:pt x="1311" y="4987"/>
                  <a:pt x="1315" y="4983"/>
                  <a:pt x="1320" y="4979"/>
                </a:cubicBezTo>
                <a:cubicBezTo>
                  <a:pt x="1334" y="4968"/>
                  <a:pt x="1353" y="4953"/>
                  <a:pt x="1362" y="4945"/>
                </a:cubicBezTo>
                <a:cubicBezTo>
                  <a:pt x="1372" y="4937"/>
                  <a:pt x="1383" y="4929"/>
                  <a:pt x="1387" y="4927"/>
                </a:cubicBezTo>
                <a:moveTo>
                  <a:pt x="2117" y="4348"/>
                </a:moveTo>
                <a:cubicBezTo>
                  <a:pt x="2105" y="4345"/>
                  <a:pt x="2080" y="4339"/>
                  <a:pt x="2062" y="4335"/>
                </a:cubicBezTo>
                <a:cubicBezTo>
                  <a:pt x="2056" y="4333"/>
                  <a:pt x="2050" y="4332"/>
                  <a:pt x="2045" y="4330"/>
                </a:cubicBezTo>
                <a:cubicBezTo>
                  <a:pt x="2067" y="4329"/>
                  <a:pt x="2105" y="4328"/>
                  <a:pt x="2123" y="4328"/>
                </a:cubicBezTo>
                <a:cubicBezTo>
                  <a:pt x="2181" y="4331"/>
                  <a:pt x="2226" y="4339"/>
                  <a:pt x="2273" y="4355"/>
                </a:cubicBezTo>
                <a:cubicBezTo>
                  <a:pt x="2338" y="4377"/>
                  <a:pt x="2373" y="4395"/>
                  <a:pt x="2416" y="4431"/>
                </a:cubicBezTo>
                <a:cubicBezTo>
                  <a:pt x="2443" y="4453"/>
                  <a:pt x="2467" y="4478"/>
                  <a:pt x="2469" y="4483"/>
                </a:cubicBezTo>
                <a:cubicBezTo>
                  <a:pt x="2469" y="4485"/>
                  <a:pt x="2470" y="4487"/>
                  <a:pt x="2471" y="4489"/>
                </a:cubicBezTo>
                <a:cubicBezTo>
                  <a:pt x="2472" y="4489"/>
                  <a:pt x="2473" y="4490"/>
                  <a:pt x="2474" y="4490"/>
                </a:cubicBezTo>
                <a:cubicBezTo>
                  <a:pt x="2477" y="4494"/>
                  <a:pt x="2486" y="4518"/>
                  <a:pt x="2489" y="4542"/>
                </a:cubicBezTo>
                <a:lnTo>
                  <a:pt x="2490" y="4553"/>
                </a:lnTo>
                <a:lnTo>
                  <a:pt x="2489" y="4551"/>
                </a:lnTo>
                <a:cubicBezTo>
                  <a:pt x="2458" y="4511"/>
                  <a:pt x="2420" y="4477"/>
                  <a:pt x="2370" y="4444"/>
                </a:cubicBezTo>
                <a:cubicBezTo>
                  <a:pt x="2325" y="4415"/>
                  <a:pt x="2306" y="4406"/>
                  <a:pt x="2258" y="4390"/>
                </a:cubicBezTo>
                <a:cubicBezTo>
                  <a:pt x="2242" y="4385"/>
                  <a:pt x="2219" y="4377"/>
                  <a:pt x="2206" y="4372"/>
                </a:cubicBezTo>
                <a:cubicBezTo>
                  <a:pt x="2193" y="4367"/>
                  <a:pt x="2173" y="4361"/>
                  <a:pt x="2161" y="4358"/>
                </a:cubicBezTo>
                <a:cubicBezTo>
                  <a:pt x="2149" y="4356"/>
                  <a:pt x="2130" y="4351"/>
                  <a:pt x="2117" y="4348"/>
                </a:cubicBezTo>
                <a:moveTo>
                  <a:pt x="1858" y="4046"/>
                </a:moveTo>
                <a:cubicBezTo>
                  <a:pt x="1858" y="4049"/>
                  <a:pt x="1849" y="4058"/>
                  <a:pt x="1827" y="4065"/>
                </a:cubicBezTo>
                <a:cubicBezTo>
                  <a:pt x="1825" y="4066"/>
                  <a:pt x="1823" y="4067"/>
                  <a:pt x="1820" y="4068"/>
                </a:cubicBezTo>
                <a:cubicBezTo>
                  <a:pt x="1823" y="4065"/>
                  <a:pt x="1825" y="4063"/>
                  <a:pt x="1829" y="4060"/>
                </a:cubicBezTo>
                <a:cubicBezTo>
                  <a:pt x="1841" y="4049"/>
                  <a:pt x="1851" y="4044"/>
                  <a:pt x="1856" y="4044"/>
                </a:cubicBezTo>
                <a:lnTo>
                  <a:pt x="1857" y="4045"/>
                </a:lnTo>
                <a:cubicBezTo>
                  <a:pt x="1857" y="4045"/>
                  <a:pt x="1858" y="4045"/>
                  <a:pt x="1858" y="4046"/>
                </a:cubicBezTo>
                <a:moveTo>
                  <a:pt x="2699" y="2816"/>
                </a:moveTo>
                <a:cubicBezTo>
                  <a:pt x="2696" y="2814"/>
                  <a:pt x="2688" y="2809"/>
                  <a:pt x="2683" y="2805"/>
                </a:cubicBezTo>
                <a:cubicBezTo>
                  <a:pt x="2682" y="2804"/>
                  <a:pt x="2679" y="2802"/>
                  <a:pt x="2677" y="2805"/>
                </a:cubicBezTo>
                <a:cubicBezTo>
                  <a:pt x="2674" y="2808"/>
                  <a:pt x="2677" y="2810"/>
                  <a:pt x="2681" y="2815"/>
                </a:cubicBezTo>
                <a:cubicBezTo>
                  <a:pt x="2684" y="2819"/>
                  <a:pt x="2689" y="2823"/>
                  <a:pt x="2694" y="2829"/>
                </a:cubicBezTo>
                <a:cubicBezTo>
                  <a:pt x="2707" y="2842"/>
                  <a:pt x="2724" y="2862"/>
                  <a:pt x="2730" y="2871"/>
                </a:cubicBezTo>
                <a:cubicBezTo>
                  <a:pt x="2743" y="2890"/>
                  <a:pt x="2780" y="2936"/>
                  <a:pt x="2795" y="2951"/>
                </a:cubicBezTo>
                <a:cubicBezTo>
                  <a:pt x="2800" y="2956"/>
                  <a:pt x="2808" y="2964"/>
                  <a:pt x="2813" y="2970"/>
                </a:cubicBezTo>
                <a:cubicBezTo>
                  <a:pt x="2817" y="2975"/>
                  <a:pt x="2824" y="2983"/>
                  <a:pt x="2828" y="2987"/>
                </a:cubicBezTo>
                <a:cubicBezTo>
                  <a:pt x="2832" y="2991"/>
                  <a:pt x="2844" y="3004"/>
                  <a:pt x="2854" y="3016"/>
                </a:cubicBezTo>
                <a:cubicBezTo>
                  <a:pt x="2859" y="3022"/>
                  <a:pt x="2863" y="3026"/>
                  <a:pt x="2865" y="3029"/>
                </a:cubicBezTo>
                <a:cubicBezTo>
                  <a:pt x="2857" y="3028"/>
                  <a:pt x="2842" y="3025"/>
                  <a:pt x="2829" y="3024"/>
                </a:cubicBezTo>
                <a:cubicBezTo>
                  <a:pt x="2764" y="3014"/>
                  <a:pt x="2739" y="3004"/>
                  <a:pt x="2674" y="2958"/>
                </a:cubicBezTo>
                <a:cubicBezTo>
                  <a:pt x="2629" y="2926"/>
                  <a:pt x="2601" y="2901"/>
                  <a:pt x="2562" y="2860"/>
                </a:cubicBezTo>
                <a:cubicBezTo>
                  <a:pt x="2529" y="2823"/>
                  <a:pt x="2491" y="2787"/>
                  <a:pt x="2457" y="2760"/>
                </a:cubicBezTo>
                <a:cubicBezTo>
                  <a:pt x="2413" y="2725"/>
                  <a:pt x="2394" y="2718"/>
                  <a:pt x="2386" y="2718"/>
                </a:cubicBezTo>
                <a:cubicBezTo>
                  <a:pt x="2396" y="2714"/>
                  <a:pt x="2418" y="2706"/>
                  <a:pt x="2468" y="2691"/>
                </a:cubicBezTo>
                <a:cubicBezTo>
                  <a:pt x="2470" y="2690"/>
                  <a:pt x="2489" y="2689"/>
                  <a:pt x="2518" y="2688"/>
                </a:cubicBezTo>
                <a:cubicBezTo>
                  <a:pt x="2550" y="2687"/>
                  <a:pt x="2569" y="2688"/>
                  <a:pt x="2586" y="2691"/>
                </a:cubicBezTo>
                <a:cubicBezTo>
                  <a:pt x="2639" y="2701"/>
                  <a:pt x="2716" y="2750"/>
                  <a:pt x="2758" y="2799"/>
                </a:cubicBezTo>
                <a:cubicBezTo>
                  <a:pt x="2771" y="2814"/>
                  <a:pt x="2788" y="2837"/>
                  <a:pt x="2796" y="2849"/>
                </a:cubicBezTo>
                <a:cubicBezTo>
                  <a:pt x="2804" y="2862"/>
                  <a:pt x="2821" y="2887"/>
                  <a:pt x="2833" y="2906"/>
                </a:cubicBezTo>
                <a:cubicBezTo>
                  <a:pt x="2845" y="2924"/>
                  <a:pt x="2860" y="2951"/>
                  <a:pt x="2867" y="2966"/>
                </a:cubicBezTo>
                <a:cubicBezTo>
                  <a:pt x="2879" y="2992"/>
                  <a:pt x="2888" y="3015"/>
                  <a:pt x="2893" y="3028"/>
                </a:cubicBezTo>
                <a:cubicBezTo>
                  <a:pt x="2892" y="3028"/>
                  <a:pt x="2892" y="3027"/>
                  <a:pt x="2891" y="3027"/>
                </a:cubicBezTo>
                <a:cubicBezTo>
                  <a:pt x="2879" y="3012"/>
                  <a:pt x="2829" y="2955"/>
                  <a:pt x="2815" y="2940"/>
                </a:cubicBezTo>
                <a:cubicBezTo>
                  <a:pt x="2809" y="2934"/>
                  <a:pt x="2800" y="2925"/>
                  <a:pt x="2794" y="2919"/>
                </a:cubicBezTo>
                <a:cubicBezTo>
                  <a:pt x="2789" y="2914"/>
                  <a:pt x="2778" y="2900"/>
                  <a:pt x="2769" y="2890"/>
                </a:cubicBezTo>
                <a:cubicBezTo>
                  <a:pt x="2747" y="2863"/>
                  <a:pt x="2708" y="2821"/>
                  <a:pt x="2699" y="2816"/>
                </a:cubicBezTo>
                <a:moveTo>
                  <a:pt x="2080" y="2827"/>
                </a:moveTo>
                <a:cubicBezTo>
                  <a:pt x="2081" y="2826"/>
                  <a:pt x="2084" y="2824"/>
                  <a:pt x="2103" y="2812"/>
                </a:cubicBezTo>
                <a:cubicBezTo>
                  <a:pt x="2154" y="2778"/>
                  <a:pt x="2174" y="2770"/>
                  <a:pt x="2255" y="2750"/>
                </a:cubicBezTo>
                <a:cubicBezTo>
                  <a:pt x="2283" y="2743"/>
                  <a:pt x="2308" y="2737"/>
                  <a:pt x="2310" y="2737"/>
                </a:cubicBezTo>
                <a:cubicBezTo>
                  <a:pt x="2326" y="2732"/>
                  <a:pt x="2355" y="2733"/>
                  <a:pt x="2377" y="2738"/>
                </a:cubicBezTo>
                <a:cubicBezTo>
                  <a:pt x="2402" y="2744"/>
                  <a:pt x="2405" y="2746"/>
                  <a:pt x="2443" y="2777"/>
                </a:cubicBezTo>
                <a:cubicBezTo>
                  <a:pt x="2451" y="2784"/>
                  <a:pt x="2464" y="2795"/>
                  <a:pt x="2471" y="2800"/>
                </a:cubicBezTo>
                <a:lnTo>
                  <a:pt x="2477" y="2805"/>
                </a:lnTo>
                <a:lnTo>
                  <a:pt x="2469" y="2805"/>
                </a:lnTo>
                <a:cubicBezTo>
                  <a:pt x="2448" y="2807"/>
                  <a:pt x="2392" y="2829"/>
                  <a:pt x="2365" y="2847"/>
                </a:cubicBezTo>
                <a:cubicBezTo>
                  <a:pt x="2354" y="2854"/>
                  <a:pt x="2337" y="2867"/>
                  <a:pt x="2328" y="2877"/>
                </a:cubicBezTo>
                <a:cubicBezTo>
                  <a:pt x="2290" y="2918"/>
                  <a:pt x="2270" y="2933"/>
                  <a:pt x="2236" y="2944"/>
                </a:cubicBezTo>
                <a:cubicBezTo>
                  <a:pt x="2210" y="2953"/>
                  <a:pt x="2172" y="2964"/>
                  <a:pt x="2145" y="2969"/>
                </a:cubicBezTo>
                <a:cubicBezTo>
                  <a:pt x="2109" y="2975"/>
                  <a:pt x="2058" y="2988"/>
                  <a:pt x="2032" y="2997"/>
                </a:cubicBezTo>
                <a:cubicBezTo>
                  <a:pt x="2021" y="3001"/>
                  <a:pt x="2007" y="3005"/>
                  <a:pt x="2001" y="3006"/>
                </a:cubicBezTo>
                <a:cubicBezTo>
                  <a:pt x="1980" y="3011"/>
                  <a:pt x="1939" y="3029"/>
                  <a:pt x="1910" y="3046"/>
                </a:cubicBezTo>
                <a:cubicBezTo>
                  <a:pt x="1918" y="3038"/>
                  <a:pt x="1929" y="3029"/>
                  <a:pt x="1939" y="3023"/>
                </a:cubicBezTo>
                <a:cubicBezTo>
                  <a:pt x="1952" y="3013"/>
                  <a:pt x="1969" y="3001"/>
                  <a:pt x="1976" y="2995"/>
                </a:cubicBezTo>
                <a:cubicBezTo>
                  <a:pt x="1996" y="2980"/>
                  <a:pt x="2045" y="2947"/>
                  <a:pt x="2065" y="2937"/>
                </a:cubicBezTo>
                <a:cubicBezTo>
                  <a:pt x="2075" y="2932"/>
                  <a:pt x="2105" y="2915"/>
                  <a:pt x="2132" y="2899"/>
                </a:cubicBezTo>
                <a:cubicBezTo>
                  <a:pt x="2158" y="2884"/>
                  <a:pt x="2195" y="2865"/>
                  <a:pt x="2213" y="2856"/>
                </a:cubicBezTo>
                <a:cubicBezTo>
                  <a:pt x="2239" y="2844"/>
                  <a:pt x="2259" y="2834"/>
                  <a:pt x="2272" y="2827"/>
                </a:cubicBezTo>
                <a:cubicBezTo>
                  <a:pt x="2279" y="2823"/>
                  <a:pt x="2284" y="2821"/>
                  <a:pt x="2288" y="2819"/>
                </a:cubicBezTo>
                <a:cubicBezTo>
                  <a:pt x="2292" y="2816"/>
                  <a:pt x="2295" y="2814"/>
                  <a:pt x="2294" y="2811"/>
                </a:cubicBezTo>
                <a:cubicBezTo>
                  <a:pt x="2294" y="2809"/>
                  <a:pt x="2292" y="2808"/>
                  <a:pt x="2291" y="2808"/>
                </a:cubicBezTo>
                <a:cubicBezTo>
                  <a:pt x="2289" y="2808"/>
                  <a:pt x="2288" y="2809"/>
                  <a:pt x="2288" y="2809"/>
                </a:cubicBezTo>
                <a:cubicBezTo>
                  <a:pt x="2216" y="2828"/>
                  <a:pt x="2062" y="2906"/>
                  <a:pt x="1983" y="2963"/>
                </a:cubicBezTo>
                <a:cubicBezTo>
                  <a:pt x="1968" y="2974"/>
                  <a:pt x="1945" y="2991"/>
                  <a:pt x="1930" y="3001"/>
                </a:cubicBezTo>
                <a:cubicBezTo>
                  <a:pt x="1922" y="3007"/>
                  <a:pt x="1913" y="3014"/>
                  <a:pt x="1906" y="3019"/>
                </a:cubicBezTo>
                <a:cubicBezTo>
                  <a:pt x="1910" y="3013"/>
                  <a:pt x="1915" y="3006"/>
                  <a:pt x="1917" y="3004"/>
                </a:cubicBezTo>
                <a:cubicBezTo>
                  <a:pt x="1918" y="3002"/>
                  <a:pt x="1926" y="2991"/>
                  <a:pt x="1931" y="2984"/>
                </a:cubicBezTo>
                <a:cubicBezTo>
                  <a:pt x="1953" y="2954"/>
                  <a:pt x="2006" y="2893"/>
                  <a:pt x="2039" y="2861"/>
                </a:cubicBezTo>
                <a:cubicBezTo>
                  <a:pt x="2050" y="2850"/>
                  <a:pt x="2077" y="2828"/>
                  <a:pt x="2080" y="2827"/>
                </a:cubicBezTo>
                <a:moveTo>
                  <a:pt x="1709" y="2894"/>
                </a:moveTo>
                <a:cubicBezTo>
                  <a:pt x="1711" y="2886"/>
                  <a:pt x="1720" y="2864"/>
                  <a:pt x="1727" y="2857"/>
                </a:cubicBezTo>
                <a:cubicBezTo>
                  <a:pt x="1732" y="2850"/>
                  <a:pt x="1737" y="2848"/>
                  <a:pt x="1739" y="2848"/>
                </a:cubicBezTo>
                <a:cubicBezTo>
                  <a:pt x="1740" y="2848"/>
                  <a:pt x="1740" y="2848"/>
                  <a:pt x="1740" y="2848"/>
                </a:cubicBezTo>
                <a:cubicBezTo>
                  <a:pt x="1742" y="2849"/>
                  <a:pt x="1743" y="2851"/>
                  <a:pt x="1743" y="2853"/>
                </a:cubicBezTo>
                <a:lnTo>
                  <a:pt x="1743" y="2853"/>
                </a:lnTo>
                <a:cubicBezTo>
                  <a:pt x="1744" y="2856"/>
                  <a:pt x="1743" y="2862"/>
                  <a:pt x="1741" y="2865"/>
                </a:cubicBezTo>
                <a:cubicBezTo>
                  <a:pt x="1739" y="2871"/>
                  <a:pt x="1718" y="2889"/>
                  <a:pt x="1709" y="2894"/>
                </a:cubicBezTo>
                <a:moveTo>
                  <a:pt x="2161" y="1552"/>
                </a:moveTo>
                <a:lnTo>
                  <a:pt x="2161" y="1552"/>
                </a:lnTo>
                <a:cubicBezTo>
                  <a:pt x="2132" y="1575"/>
                  <a:pt x="2110" y="1614"/>
                  <a:pt x="2099" y="1664"/>
                </a:cubicBezTo>
                <a:cubicBezTo>
                  <a:pt x="2092" y="1694"/>
                  <a:pt x="2086" y="1715"/>
                  <a:pt x="2083" y="1724"/>
                </a:cubicBezTo>
                <a:cubicBezTo>
                  <a:pt x="2076" y="1744"/>
                  <a:pt x="2059" y="1803"/>
                  <a:pt x="2057" y="1816"/>
                </a:cubicBezTo>
                <a:cubicBezTo>
                  <a:pt x="2056" y="1819"/>
                  <a:pt x="2055" y="1830"/>
                  <a:pt x="2053" y="1840"/>
                </a:cubicBezTo>
                <a:cubicBezTo>
                  <a:pt x="2051" y="1850"/>
                  <a:pt x="2049" y="1863"/>
                  <a:pt x="2049" y="1869"/>
                </a:cubicBezTo>
                <a:cubicBezTo>
                  <a:pt x="2047" y="1884"/>
                  <a:pt x="2043" y="1906"/>
                  <a:pt x="2040" y="1915"/>
                </a:cubicBezTo>
                <a:cubicBezTo>
                  <a:pt x="2039" y="1919"/>
                  <a:pt x="2022" y="1951"/>
                  <a:pt x="1999" y="1990"/>
                </a:cubicBezTo>
                <a:cubicBezTo>
                  <a:pt x="1978" y="2027"/>
                  <a:pt x="1954" y="2069"/>
                  <a:pt x="1946" y="2084"/>
                </a:cubicBezTo>
                <a:cubicBezTo>
                  <a:pt x="1933" y="2106"/>
                  <a:pt x="1921" y="2125"/>
                  <a:pt x="1898" y="2160"/>
                </a:cubicBezTo>
                <a:cubicBezTo>
                  <a:pt x="1896" y="2164"/>
                  <a:pt x="1891" y="2171"/>
                  <a:pt x="1888" y="2174"/>
                </a:cubicBezTo>
                <a:cubicBezTo>
                  <a:pt x="1885" y="2178"/>
                  <a:pt x="1879" y="2186"/>
                  <a:pt x="1875" y="2191"/>
                </a:cubicBezTo>
                <a:cubicBezTo>
                  <a:pt x="1865" y="2204"/>
                  <a:pt x="1829" y="2239"/>
                  <a:pt x="1824" y="2242"/>
                </a:cubicBezTo>
                <a:cubicBezTo>
                  <a:pt x="1821" y="2242"/>
                  <a:pt x="1818" y="2245"/>
                  <a:pt x="1818" y="2247"/>
                </a:cubicBezTo>
                <a:cubicBezTo>
                  <a:pt x="1817" y="2248"/>
                  <a:pt x="1816" y="2249"/>
                  <a:pt x="1813" y="2251"/>
                </a:cubicBezTo>
                <a:cubicBezTo>
                  <a:pt x="1809" y="2253"/>
                  <a:pt x="1800" y="2259"/>
                  <a:pt x="1792" y="2265"/>
                </a:cubicBezTo>
                <a:lnTo>
                  <a:pt x="1752" y="2292"/>
                </a:lnTo>
                <a:cubicBezTo>
                  <a:pt x="1726" y="2310"/>
                  <a:pt x="1705" y="2325"/>
                  <a:pt x="1696" y="2332"/>
                </a:cubicBezTo>
                <a:cubicBezTo>
                  <a:pt x="1703" y="2321"/>
                  <a:pt x="1716" y="2300"/>
                  <a:pt x="1735" y="2273"/>
                </a:cubicBezTo>
                <a:cubicBezTo>
                  <a:pt x="1756" y="2240"/>
                  <a:pt x="1798" y="2159"/>
                  <a:pt x="1811" y="2126"/>
                </a:cubicBezTo>
                <a:cubicBezTo>
                  <a:pt x="1827" y="2085"/>
                  <a:pt x="1839" y="2048"/>
                  <a:pt x="1848" y="2006"/>
                </a:cubicBezTo>
                <a:cubicBezTo>
                  <a:pt x="1856" y="1966"/>
                  <a:pt x="1866" y="1941"/>
                  <a:pt x="1892" y="1896"/>
                </a:cubicBezTo>
                <a:cubicBezTo>
                  <a:pt x="1900" y="1882"/>
                  <a:pt x="1912" y="1858"/>
                  <a:pt x="1919" y="1842"/>
                </a:cubicBezTo>
                <a:cubicBezTo>
                  <a:pt x="1931" y="1813"/>
                  <a:pt x="1964" y="1746"/>
                  <a:pt x="1979" y="1718"/>
                </a:cubicBezTo>
                <a:cubicBezTo>
                  <a:pt x="1984" y="1709"/>
                  <a:pt x="1987" y="1704"/>
                  <a:pt x="1988" y="1701"/>
                </a:cubicBezTo>
                <a:cubicBezTo>
                  <a:pt x="1991" y="1696"/>
                  <a:pt x="1993" y="1693"/>
                  <a:pt x="1990" y="1691"/>
                </a:cubicBezTo>
                <a:cubicBezTo>
                  <a:pt x="1989" y="1690"/>
                  <a:pt x="1988" y="1690"/>
                  <a:pt x="1988" y="1690"/>
                </a:cubicBezTo>
                <a:cubicBezTo>
                  <a:pt x="1986" y="1690"/>
                  <a:pt x="1984" y="1692"/>
                  <a:pt x="1983" y="1694"/>
                </a:cubicBezTo>
                <a:cubicBezTo>
                  <a:pt x="1957" y="1724"/>
                  <a:pt x="1934" y="1761"/>
                  <a:pt x="1910" y="1813"/>
                </a:cubicBezTo>
                <a:cubicBezTo>
                  <a:pt x="1898" y="1838"/>
                  <a:pt x="1883" y="1867"/>
                  <a:pt x="1876" y="1878"/>
                </a:cubicBezTo>
                <a:cubicBezTo>
                  <a:pt x="1848" y="1924"/>
                  <a:pt x="1834" y="1960"/>
                  <a:pt x="1824" y="2005"/>
                </a:cubicBezTo>
                <a:cubicBezTo>
                  <a:pt x="1812" y="2063"/>
                  <a:pt x="1793" y="2117"/>
                  <a:pt x="1765" y="2171"/>
                </a:cubicBezTo>
                <a:cubicBezTo>
                  <a:pt x="1757" y="2186"/>
                  <a:pt x="1749" y="2202"/>
                  <a:pt x="1748" y="2207"/>
                </a:cubicBezTo>
                <a:cubicBezTo>
                  <a:pt x="1746" y="2211"/>
                  <a:pt x="1724" y="2246"/>
                  <a:pt x="1705" y="2277"/>
                </a:cubicBezTo>
                <a:cubicBezTo>
                  <a:pt x="1734" y="2221"/>
                  <a:pt x="1744" y="2182"/>
                  <a:pt x="1744" y="2128"/>
                </a:cubicBezTo>
                <a:cubicBezTo>
                  <a:pt x="1744" y="2066"/>
                  <a:pt x="1750" y="2025"/>
                  <a:pt x="1766" y="1972"/>
                </a:cubicBezTo>
                <a:cubicBezTo>
                  <a:pt x="1769" y="1959"/>
                  <a:pt x="1774" y="1944"/>
                  <a:pt x="1774" y="1942"/>
                </a:cubicBezTo>
                <a:cubicBezTo>
                  <a:pt x="1774" y="1941"/>
                  <a:pt x="1776" y="1938"/>
                  <a:pt x="1777" y="1934"/>
                </a:cubicBezTo>
                <a:cubicBezTo>
                  <a:pt x="1779" y="1930"/>
                  <a:pt x="1784" y="1914"/>
                  <a:pt x="1787" y="1901"/>
                </a:cubicBezTo>
                <a:cubicBezTo>
                  <a:pt x="1797" y="1861"/>
                  <a:pt x="1801" y="1847"/>
                  <a:pt x="1823" y="1791"/>
                </a:cubicBezTo>
                <a:cubicBezTo>
                  <a:pt x="1844" y="1736"/>
                  <a:pt x="1898" y="1672"/>
                  <a:pt x="1954" y="1636"/>
                </a:cubicBezTo>
                <a:cubicBezTo>
                  <a:pt x="1969" y="1626"/>
                  <a:pt x="1991" y="1611"/>
                  <a:pt x="2004" y="1602"/>
                </a:cubicBezTo>
                <a:cubicBezTo>
                  <a:pt x="2039" y="1578"/>
                  <a:pt x="2058" y="1567"/>
                  <a:pt x="2073" y="1562"/>
                </a:cubicBezTo>
                <a:cubicBezTo>
                  <a:pt x="2089" y="1558"/>
                  <a:pt x="2128" y="1551"/>
                  <a:pt x="2157" y="1549"/>
                </a:cubicBezTo>
                <a:lnTo>
                  <a:pt x="2165" y="1548"/>
                </a:lnTo>
                <a:lnTo>
                  <a:pt x="2161" y="1552"/>
                </a:lnTo>
                <a:moveTo>
                  <a:pt x="2239" y="1562"/>
                </a:moveTo>
                <a:cubicBezTo>
                  <a:pt x="2248" y="1571"/>
                  <a:pt x="2258" y="1599"/>
                  <a:pt x="2259" y="1619"/>
                </a:cubicBezTo>
                <a:cubicBezTo>
                  <a:pt x="2260" y="1623"/>
                  <a:pt x="2260" y="1626"/>
                  <a:pt x="2260" y="1628"/>
                </a:cubicBezTo>
                <a:cubicBezTo>
                  <a:pt x="2247" y="1614"/>
                  <a:pt x="2223" y="1598"/>
                  <a:pt x="2199" y="1591"/>
                </a:cubicBezTo>
                <a:cubicBezTo>
                  <a:pt x="2191" y="1589"/>
                  <a:pt x="2181" y="1588"/>
                  <a:pt x="2172" y="1588"/>
                </a:cubicBezTo>
                <a:cubicBezTo>
                  <a:pt x="2166" y="1588"/>
                  <a:pt x="2159" y="1588"/>
                  <a:pt x="2155" y="1590"/>
                </a:cubicBezTo>
                <a:cubicBezTo>
                  <a:pt x="2164" y="1580"/>
                  <a:pt x="2185" y="1562"/>
                  <a:pt x="2196" y="1557"/>
                </a:cubicBezTo>
                <a:cubicBezTo>
                  <a:pt x="2213" y="1550"/>
                  <a:pt x="2214" y="1550"/>
                  <a:pt x="2225" y="1554"/>
                </a:cubicBezTo>
                <a:lnTo>
                  <a:pt x="2225" y="1554"/>
                </a:lnTo>
                <a:cubicBezTo>
                  <a:pt x="2230" y="1556"/>
                  <a:pt x="2237" y="1560"/>
                  <a:pt x="2239" y="1562"/>
                </a:cubicBezTo>
                <a:moveTo>
                  <a:pt x="1463" y="1806"/>
                </a:moveTo>
                <a:cubicBezTo>
                  <a:pt x="1464" y="1776"/>
                  <a:pt x="1464" y="1772"/>
                  <a:pt x="1468" y="1748"/>
                </a:cubicBezTo>
                <a:cubicBezTo>
                  <a:pt x="1469" y="1739"/>
                  <a:pt x="1470" y="1727"/>
                  <a:pt x="1471" y="1721"/>
                </a:cubicBezTo>
                <a:cubicBezTo>
                  <a:pt x="1471" y="1714"/>
                  <a:pt x="1472" y="1709"/>
                  <a:pt x="1472" y="1708"/>
                </a:cubicBezTo>
                <a:cubicBezTo>
                  <a:pt x="1474" y="1706"/>
                  <a:pt x="1475" y="1682"/>
                  <a:pt x="1475" y="1672"/>
                </a:cubicBezTo>
                <a:cubicBezTo>
                  <a:pt x="1476" y="1654"/>
                  <a:pt x="1477" y="1633"/>
                  <a:pt x="1479" y="1625"/>
                </a:cubicBezTo>
                <a:cubicBezTo>
                  <a:pt x="1496" y="1542"/>
                  <a:pt x="1497" y="1535"/>
                  <a:pt x="1497" y="1461"/>
                </a:cubicBezTo>
                <a:cubicBezTo>
                  <a:pt x="1497" y="1443"/>
                  <a:pt x="1497" y="1421"/>
                  <a:pt x="1497" y="1412"/>
                </a:cubicBezTo>
                <a:cubicBezTo>
                  <a:pt x="1497" y="1402"/>
                  <a:pt x="1495" y="1360"/>
                  <a:pt x="1493" y="1318"/>
                </a:cubicBezTo>
                <a:cubicBezTo>
                  <a:pt x="1491" y="1277"/>
                  <a:pt x="1490" y="1234"/>
                  <a:pt x="1490" y="1224"/>
                </a:cubicBezTo>
                <a:cubicBezTo>
                  <a:pt x="1491" y="1215"/>
                  <a:pt x="1493" y="1194"/>
                  <a:pt x="1495" y="1178"/>
                </a:cubicBezTo>
                <a:cubicBezTo>
                  <a:pt x="1496" y="1162"/>
                  <a:pt x="1498" y="1135"/>
                  <a:pt x="1499" y="1118"/>
                </a:cubicBezTo>
                <a:cubicBezTo>
                  <a:pt x="1499" y="1100"/>
                  <a:pt x="1501" y="1084"/>
                  <a:pt x="1502" y="1081"/>
                </a:cubicBezTo>
                <a:cubicBezTo>
                  <a:pt x="1503" y="1079"/>
                  <a:pt x="1505" y="1073"/>
                  <a:pt x="1504" y="1069"/>
                </a:cubicBezTo>
                <a:cubicBezTo>
                  <a:pt x="1504" y="1065"/>
                  <a:pt x="1510" y="1033"/>
                  <a:pt x="1522" y="981"/>
                </a:cubicBezTo>
                <a:cubicBezTo>
                  <a:pt x="1525" y="966"/>
                  <a:pt x="1529" y="946"/>
                  <a:pt x="1531" y="937"/>
                </a:cubicBezTo>
                <a:cubicBezTo>
                  <a:pt x="1533" y="928"/>
                  <a:pt x="1538" y="908"/>
                  <a:pt x="1542" y="893"/>
                </a:cubicBezTo>
                <a:cubicBezTo>
                  <a:pt x="1550" y="864"/>
                  <a:pt x="1548" y="862"/>
                  <a:pt x="1547" y="861"/>
                </a:cubicBezTo>
                <a:cubicBezTo>
                  <a:pt x="1546" y="860"/>
                  <a:pt x="1544" y="860"/>
                  <a:pt x="1543" y="860"/>
                </a:cubicBezTo>
                <a:cubicBezTo>
                  <a:pt x="1541" y="861"/>
                  <a:pt x="1538" y="862"/>
                  <a:pt x="1520" y="916"/>
                </a:cubicBezTo>
                <a:cubicBezTo>
                  <a:pt x="1511" y="940"/>
                  <a:pt x="1501" y="972"/>
                  <a:pt x="1500" y="982"/>
                </a:cubicBezTo>
                <a:cubicBezTo>
                  <a:pt x="1499" y="988"/>
                  <a:pt x="1498" y="991"/>
                  <a:pt x="1497" y="992"/>
                </a:cubicBezTo>
                <a:cubicBezTo>
                  <a:pt x="1496" y="993"/>
                  <a:pt x="1495" y="997"/>
                  <a:pt x="1488" y="1030"/>
                </a:cubicBezTo>
                <a:cubicBezTo>
                  <a:pt x="1484" y="1047"/>
                  <a:pt x="1480" y="1069"/>
                  <a:pt x="1479" y="1078"/>
                </a:cubicBezTo>
                <a:cubicBezTo>
                  <a:pt x="1479" y="1083"/>
                  <a:pt x="1478" y="1094"/>
                  <a:pt x="1477" y="1101"/>
                </a:cubicBezTo>
                <a:cubicBezTo>
                  <a:pt x="1476" y="1118"/>
                  <a:pt x="1470" y="1200"/>
                  <a:pt x="1468" y="1222"/>
                </a:cubicBezTo>
                <a:cubicBezTo>
                  <a:pt x="1467" y="1232"/>
                  <a:pt x="1469" y="1276"/>
                  <a:pt x="1471" y="1319"/>
                </a:cubicBezTo>
                <a:cubicBezTo>
                  <a:pt x="1474" y="1365"/>
                  <a:pt x="1475" y="1399"/>
                  <a:pt x="1475" y="1402"/>
                </a:cubicBezTo>
                <a:cubicBezTo>
                  <a:pt x="1474" y="1406"/>
                  <a:pt x="1474" y="1427"/>
                  <a:pt x="1474" y="1446"/>
                </a:cubicBezTo>
                <a:cubicBezTo>
                  <a:pt x="1475" y="1532"/>
                  <a:pt x="1472" y="1569"/>
                  <a:pt x="1461" y="1600"/>
                </a:cubicBezTo>
                <a:cubicBezTo>
                  <a:pt x="1457" y="1613"/>
                  <a:pt x="1452" y="1647"/>
                  <a:pt x="1453" y="1661"/>
                </a:cubicBezTo>
                <a:cubicBezTo>
                  <a:pt x="1453" y="1669"/>
                  <a:pt x="1452" y="1687"/>
                  <a:pt x="1451" y="1700"/>
                </a:cubicBezTo>
                <a:lnTo>
                  <a:pt x="1449" y="1710"/>
                </a:lnTo>
                <a:cubicBezTo>
                  <a:pt x="1442" y="1776"/>
                  <a:pt x="1439" y="1832"/>
                  <a:pt x="1442" y="1878"/>
                </a:cubicBezTo>
                <a:lnTo>
                  <a:pt x="1442" y="1885"/>
                </a:lnTo>
                <a:cubicBezTo>
                  <a:pt x="1443" y="1892"/>
                  <a:pt x="1443" y="1899"/>
                  <a:pt x="1443" y="1905"/>
                </a:cubicBezTo>
                <a:cubicBezTo>
                  <a:pt x="1441" y="1892"/>
                  <a:pt x="1438" y="1877"/>
                  <a:pt x="1437" y="1864"/>
                </a:cubicBezTo>
                <a:cubicBezTo>
                  <a:pt x="1432" y="1832"/>
                  <a:pt x="1424" y="1702"/>
                  <a:pt x="1424" y="1663"/>
                </a:cubicBezTo>
                <a:cubicBezTo>
                  <a:pt x="1425" y="1570"/>
                  <a:pt x="1425" y="1566"/>
                  <a:pt x="1419" y="1550"/>
                </a:cubicBezTo>
                <a:cubicBezTo>
                  <a:pt x="1416" y="1541"/>
                  <a:pt x="1408" y="1519"/>
                  <a:pt x="1402" y="1502"/>
                </a:cubicBezTo>
                <a:cubicBezTo>
                  <a:pt x="1396" y="1484"/>
                  <a:pt x="1387" y="1460"/>
                  <a:pt x="1383" y="1449"/>
                </a:cubicBezTo>
                <a:cubicBezTo>
                  <a:pt x="1379" y="1437"/>
                  <a:pt x="1375" y="1427"/>
                  <a:pt x="1375" y="1426"/>
                </a:cubicBezTo>
                <a:cubicBezTo>
                  <a:pt x="1374" y="1423"/>
                  <a:pt x="1366" y="1404"/>
                  <a:pt x="1361" y="1392"/>
                </a:cubicBezTo>
                <a:cubicBezTo>
                  <a:pt x="1335" y="1326"/>
                  <a:pt x="1333" y="1317"/>
                  <a:pt x="1323" y="1266"/>
                </a:cubicBezTo>
                <a:cubicBezTo>
                  <a:pt x="1318" y="1236"/>
                  <a:pt x="1311" y="1127"/>
                  <a:pt x="1313" y="1087"/>
                </a:cubicBezTo>
                <a:cubicBezTo>
                  <a:pt x="1315" y="1014"/>
                  <a:pt x="1340" y="937"/>
                  <a:pt x="1403" y="813"/>
                </a:cubicBezTo>
                <a:cubicBezTo>
                  <a:pt x="1462" y="698"/>
                  <a:pt x="1481" y="662"/>
                  <a:pt x="1512" y="608"/>
                </a:cubicBezTo>
                <a:cubicBezTo>
                  <a:pt x="1563" y="522"/>
                  <a:pt x="1572" y="504"/>
                  <a:pt x="1608" y="422"/>
                </a:cubicBezTo>
                <a:cubicBezTo>
                  <a:pt x="1642" y="345"/>
                  <a:pt x="1659" y="302"/>
                  <a:pt x="1667" y="275"/>
                </a:cubicBezTo>
                <a:cubicBezTo>
                  <a:pt x="1681" y="226"/>
                  <a:pt x="1702" y="119"/>
                  <a:pt x="1706" y="80"/>
                </a:cubicBezTo>
                <a:cubicBezTo>
                  <a:pt x="1706" y="76"/>
                  <a:pt x="1706" y="73"/>
                  <a:pt x="1707" y="70"/>
                </a:cubicBezTo>
                <a:cubicBezTo>
                  <a:pt x="1708" y="75"/>
                  <a:pt x="1709" y="82"/>
                  <a:pt x="1709" y="90"/>
                </a:cubicBezTo>
                <a:cubicBezTo>
                  <a:pt x="1712" y="108"/>
                  <a:pt x="1715" y="133"/>
                  <a:pt x="1718" y="146"/>
                </a:cubicBezTo>
                <a:cubicBezTo>
                  <a:pt x="1720" y="158"/>
                  <a:pt x="1723" y="175"/>
                  <a:pt x="1724" y="183"/>
                </a:cubicBezTo>
                <a:cubicBezTo>
                  <a:pt x="1726" y="191"/>
                  <a:pt x="1731" y="220"/>
                  <a:pt x="1736" y="245"/>
                </a:cubicBezTo>
                <a:cubicBezTo>
                  <a:pt x="1760" y="376"/>
                  <a:pt x="1771" y="495"/>
                  <a:pt x="1767" y="563"/>
                </a:cubicBezTo>
                <a:cubicBezTo>
                  <a:pt x="1764" y="621"/>
                  <a:pt x="1751" y="686"/>
                  <a:pt x="1730" y="753"/>
                </a:cubicBezTo>
                <a:cubicBezTo>
                  <a:pt x="1716" y="796"/>
                  <a:pt x="1685" y="915"/>
                  <a:pt x="1677" y="952"/>
                </a:cubicBezTo>
                <a:cubicBezTo>
                  <a:pt x="1663" y="1019"/>
                  <a:pt x="1661" y="1048"/>
                  <a:pt x="1667" y="1158"/>
                </a:cubicBezTo>
                <a:cubicBezTo>
                  <a:pt x="1670" y="1217"/>
                  <a:pt x="1671" y="1262"/>
                  <a:pt x="1671" y="1265"/>
                </a:cubicBezTo>
                <a:cubicBezTo>
                  <a:pt x="1670" y="1270"/>
                  <a:pt x="1669" y="1284"/>
                  <a:pt x="1669" y="1297"/>
                </a:cubicBezTo>
                <a:cubicBezTo>
                  <a:pt x="1668" y="1349"/>
                  <a:pt x="1649" y="1443"/>
                  <a:pt x="1630" y="1484"/>
                </a:cubicBezTo>
                <a:cubicBezTo>
                  <a:pt x="1626" y="1494"/>
                  <a:pt x="1616" y="1512"/>
                  <a:pt x="1609" y="1524"/>
                </a:cubicBezTo>
                <a:cubicBezTo>
                  <a:pt x="1605" y="1533"/>
                  <a:pt x="1597" y="1547"/>
                  <a:pt x="1596" y="1549"/>
                </a:cubicBezTo>
                <a:cubicBezTo>
                  <a:pt x="1595" y="1551"/>
                  <a:pt x="1587" y="1565"/>
                  <a:pt x="1577" y="1583"/>
                </a:cubicBezTo>
                <a:cubicBezTo>
                  <a:pt x="1551" y="1628"/>
                  <a:pt x="1539" y="1656"/>
                  <a:pt x="1523" y="1704"/>
                </a:cubicBezTo>
                <a:cubicBezTo>
                  <a:pt x="1507" y="1754"/>
                  <a:pt x="1504" y="1771"/>
                  <a:pt x="1499" y="1820"/>
                </a:cubicBezTo>
                <a:cubicBezTo>
                  <a:pt x="1496" y="1853"/>
                  <a:pt x="1494" y="1859"/>
                  <a:pt x="1478" y="1895"/>
                </a:cubicBezTo>
                <a:lnTo>
                  <a:pt x="1466" y="1922"/>
                </a:lnTo>
                <a:lnTo>
                  <a:pt x="1466" y="1911"/>
                </a:lnTo>
                <a:cubicBezTo>
                  <a:pt x="1462" y="1864"/>
                  <a:pt x="1461" y="1835"/>
                  <a:pt x="1463" y="1806"/>
                </a:cubicBezTo>
                <a:moveTo>
                  <a:pt x="374" y="2704"/>
                </a:moveTo>
                <a:cubicBezTo>
                  <a:pt x="374" y="2708"/>
                  <a:pt x="373" y="2721"/>
                  <a:pt x="370" y="2734"/>
                </a:cubicBezTo>
                <a:cubicBezTo>
                  <a:pt x="368" y="2746"/>
                  <a:pt x="365" y="2768"/>
                  <a:pt x="364" y="2783"/>
                </a:cubicBezTo>
                <a:cubicBezTo>
                  <a:pt x="362" y="2817"/>
                  <a:pt x="361" y="2825"/>
                  <a:pt x="359" y="2834"/>
                </a:cubicBezTo>
                <a:cubicBezTo>
                  <a:pt x="357" y="2838"/>
                  <a:pt x="354" y="2852"/>
                  <a:pt x="351" y="2864"/>
                </a:cubicBezTo>
                <a:cubicBezTo>
                  <a:pt x="348" y="2876"/>
                  <a:pt x="344" y="2893"/>
                  <a:pt x="343" y="2899"/>
                </a:cubicBezTo>
                <a:cubicBezTo>
                  <a:pt x="339" y="2912"/>
                  <a:pt x="331" y="2946"/>
                  <a:pt x="330" y="2951"/>
                </a:cubicBezTo>
                <a:cubicBezTo>
                  <a:pt x="322" y="3000"/>
                  <a:pt x="306" y="3073"/>
                  <a:pt x="296" y="3111"/>
                </a:cubicBezTo>
                <a:cubicBezTo>
                  <a:pt x="289" y="3135"/>
                  <a:pt x="282" y="3164"/>
                  <a:pt x="281" y="3169"/>
                </a:cubicBezTo>
                <a:cubicBezTo>
                  <a:pt x="281" y="3174"/>
                  <a:pt x="280" y="3178"/>
                  <a:pt x="280" y="3179"/>
                </a:cubicBezTo>
                <a:cubicBezTo>
                  <a:pt x="278" y="3182"/>
                  <a:pt x="276" y="3204"/>
                  <a:pt x="276" y="3206"/>
                </a:cubicBezTo>
                <a:cubicBezTo>
                  <a:pt x="275" y="3219"/>
                  <a:pt x="274" y="3234"/>
                  <a:pt x="273" y="3238"/>
                </a:cubicBezTo>
                <a:cubicBezTo>
                  <a:pt x="269" y="3284"/>
                  <a:pt x="269" y="3308"/>
                  <a:pt x="272" y="3364"/>
                </a:cubicBezTo>
                <a:cubicBezTo>
                  <a:pt x="275" y="3426"/>
                  <a:pt x="277" y="3442"/>
                  <a:pt x="289" y="3521"/>
                </a:cubicBezTo>
                <a:cubicBezTo>
                  <a:pt x="294" y="3552"/>
                  <a:pt x="305" y="3603"/>
                  <a:pt x="312" y="3626"/>
                </a:cubicBezTo>
                <a:cubicBezTo>
                  <a:pt x="320" y="3653"/>
                  <a:pt x="326" y="3688"/>
                  <a:pt x="328" y="3714"/>
                </a:cubicBezTo>
                <a:cubicBezTo>
                  <a:pt x="329" y="3722"/>
                  <a:pt x="329" y="3729"/>
                  <a:pt x="330" y="3734"/>
                </a:cubicBezTo>
                <a:cubicBezTo>
                  <a:pt x="310" y="3705"/>
                  <a:pt x="246" y="3595"/>
                  <a:pt x="232" y="3564"/>
                </a:cubicBezTo>
                <a:cubicBezTo>
                  <a:pt x="218" y="3531"/>
                  <a:pt x="188" y="3451"/>
                  <a:pt x="175" y="3408"/>
                </a:cubicBezTo>
                <a:lnTo>
                  <a:pt x="164" y="3375"/>
                </a:lnTo>
                <a:lnTo>
                  <a:pt x="159" y="3263"/>
                </a:lnTo>
                <a:cubicBezTo>
                  <a:pt x="156" y="3198"/>
                  <a:pt x="154" y="3150"/>
                  <a:pt x="154" y="3147"/>
                </a:cubicBezTo>
                <a:cubicBezTo>
                  <a:pt x="155" y="3142"/>
                  <a:pt x="154" y="3140"/>
                  <a:pt x="152" y="3139"/>
                </a:cubicBezTo>
                <a:cubicBezTo>
                  <a:pt x="153" y="3139"/>
                  <a:pt x="154" y="3138"/>
                  <a:pt x="154" y="3137"/>
                </a:cubicBezTo>
                <a:cubicBezTo>
                  <a:pt x="155" y="3134"/>
                  <a:pt x="155" y="3129"/>
                  <a:pt x="154" y="3127"/>
                </a:cubicBezTo>
                <a:cubicBezTo>
                  <a:pt x="152" y="3123"/>
                  <a:pt x="150" y="3124"/>
                  <a:pt x="149" y="3124"/>
                </a:cubicBezTo>
                <a:cubicBezTo>
                  <a:pt x="145" y="3125"/>
                  <a:pt x="146" y="3129"/>
                  <a:pt x="146" y="3132"/>
                </a:cubicBezTo>
                <a:cubicBezTo>
                  <a:pt x="146" y="3134"/>
                  <a:pt x="146" y="3138"/>
                  <a:pt x="148" y="3139"/>
                </a:cubicBezTo>
                <a:lnTo>
                  <a:pt x="148" y="3140"/>
                </a:lnTo>
                <a:cubicBezTo>
                  <a:pt x="146" y="3141"/>
                  <a:pt x="142" y="3144"/>
                  <a:pt x="139" y="3219"/>
                </a:cubicBezTo>
                <a:cubicBezTo>
                  <a:pt x="138" y="3265"/>
                  <a:pt x="138" y="3312"/>
                  <a:pt x="140" y="3342"/>
                </a:cubicBezTo>
                <a:cubicBezTo>
                  <a:pt x="143" y="3385"/>
                  <a:pt x="144" y="3390"/>
                  <a:pt x="169" y="3461"/>
                </a:cubicBezTo>
                <a:cubicBezTo>
                  <a:pt x="181" y="3498"/>
                  <a:pt x="193" y="3528"/>
                  <a:pt x="205" y="3556"/>
                </a:cubicBezTo>
                <a:cubicBezTo>
                  <a:pt x="187" y="3520"/>
                  <a:pt x="167" y="3484"/>
                  <a:pt x="136" y="3434"/>
                </a:cubicBezTo>
                <a:cubicBezTo>
                  <a:pt x="80" y="3341"/>
                  <a:pt x="72" y="3305"/>
                  <a:pt x="85" y="3190"/>
                </a:cubicBezTo>
                <a:cubicBezTo>
                  <a:pt x="86" y="3186"/>
                  <a:pt x="87" y="3167"/>
                  <a:pt x="89" y="3147"/>
                </a:cubicBezTo>
                <a:cubicBezTo>
                  <a:pt x="92" y="3102"/>
                  <a:pt x="99" y="3053"/>
                  <a:pt x="103" y="3043"/>
                </a:cubicBezTo>
                <a:cubicBezTo>
                  <a:pt x="105" y="3039"/>
                  <a:pt x="107" y="3033"/>
                  <a:pt x="107" y="3030"/>
                </a:cubicBezTo>
                <a:cubicBezTo>
                  <a:pt x="107" y="3025"/>
                  <a:pt x="125" y="2980"/>
                  <a:pt x="138" y="2954"/>
                </a:cubicBezTo>
                <a:cubicBezTo>
                  <a:pt x="170" y="2891"/>
                  <a:pt x="197" y="2856"/>
                  <a:pt x="285" y="2764"/>
                </a:cubicBezTo>
                <a:cubicBezTo>
                  <a:pt x="315" y="2733"/>
                  <a:pt x="354" y="2691"/>
                  <a:pt x="372" y="2672"/>
                </a:cubicBezTo>
                <a:cubicBezTo>
                  <a:pt x="378" y="2665"/>
                  <a:pt x="383" y="2660"/>
                  <a:pt x="387" y="2656"/>
                </a:cubicBezTo>
                <a:cubicBezTo>
                  <a:pt x="382" y="2666"/>
                  <a:pt x="379" y="2678"/>
                  <a:pt x="379" y="2687"/>
                </a:cubicBezTo>
                <a:cubicBezTo>
                  <a:pt x="379" y="2689"/>
                  <a:pt x="378" y="2691"/>
                  <a:pt x="378" y="2691"/>
                </a:cubicBezTo>
                <a:cubicBezTo>
                  <a:pt x="375" y="2693"/>
                  <a:pt x="374" y="2700"/>
                  <a:pt x="374" y="2704"/>
                </a:cubicBezTo>
                <a:moveTo>
                  <a:pt x="384" y="2825"/>
                </a:moveTo>
                <a:cubicBezTo>
                  <a:pt x="385" y="2814"/>
                  <a:pt x="387" y="2796"/>
                  <a:pt x="387" y="2785"/>
                </a:cubicBezTo>
                <a:cubicBezTo>
                  <a:pt x="387" y="2775"/>
                  <a:pt x="390" y="2755"/>
                  <a:pt x="392" y="2741"/>
                </a:cubicBezTo>
                <a:cubicBezTo>
                  <a:pt x="395" y="2726"/>
                  <a:pt x="397" y="2711"/>
                  <a:pt x="398" y="2707"/>
                </a:cubicBezTo>
                <a:cubicBezTo>
                  <a:pt x="400" y="2692"/>
                  <a:pt x="403" y="2679"/>
                  <a:pt x="405" y="2676"/>
                </a:cubicBezTo>
                <a:cubicBezTo>
                  <a:pt x="407" y="2675"/>
                  <a:pt x="409" y="2672"/>
                  <a:pt x="409" y="2669"/>
                </a:cubicBezTo>
                <a:cubicBezTo>
                  <a:pt x="409" y="2667"/>
                  <a:pt x="411" y="2662"/>
                  <a:pt x="415" y="2656"/>
                </a:cubicBezTo>
                <a:cubicBezTo>
                  <a:pt x="419" y="2650"/>
                  <a:pt x="428" y="2635"/>
                  <a:pt x="435" y="2622"/>
                </a:cubicBezTo>
                <a:cubicBezTo>
                  <a:pt x="442" y="2608"/>
                  <a:pt x="449" y="2598"/>
                  <a:pt x="450" y="2596"/>
                </a:cubicBezTo>
                <a:cubicBezTo>
                  <a:pt x="456" y="2590"/>
                  <a:pt x="481" y="2555"/>
                  <a:pt x="489" y="2542"/>
                </a:cubicBezTo>
                <a:cubicBezTo>
                  <a:pt x="505" y="2515"/>
                  <a:pt x="553" y="2477"/>
                  <a:pt x="594" y="2460"/>
                </a:cubicBezTo>
                <a:cubicBezTo>
                  <a:pt x="658" y="2433"/>
                  <a:pt x="774" y="2419"/>
                  <a:pt x="859" y="2429"/>
                </a:cubicBezTo>
                <a:cubicBezTo>
                  <a:pt x="896" y="2433"/>
                  <a:pt x="939" y="2443"/>
                  <a:pt x="985" y="2457"/>
                </a:cubicBezTo>
                <a:cubicBezTo>
                  <a:pt x="1005" y="2464"/>
                  <a:pt x="1030" y="2473"/>
                  <a:pt x="1051" y="2482"/>
                </a:cubicBezTo>
                <a:cubicBezTo>
                  <a:pt x="988" y="2463"/>
                  <a:pt x="933" y="2458"/>
                  <a:pt x="853" y="2462"/>
                </a:cubicBezTo>
                <a:cubicBezTo>
                  <a:pt x="794" y="2465"/>
                  <a:pt x="776" y="2468"/>
                  <a:pt x="731" y="2483"/>
                </a:cubicBezTo>
                <a:cubicBezTo>
                  <a:pt x="697" y="2494"/>
                  <a:pt x="682" y="2501"/>
                  <a:pt x="636" y="2528"/>
                </a:cubicBezTo>
                <a:cubicBezTo>
                  <a:pt x="626" y="2533"/>
                  <a:pt x="618" y="2538"/>
                  <a:pt x="612" y="2542"/>
                </a:cubicBezTo>
                <a:cubicBezTo>
                  <a:pt x="605" y="2546"/>
                  <a:pt x="602" y="2549"/>
                  <a:pt x="603" y="2552"/>
                </a:cubicBezTo>
                <a:cubicBezTo>
                  <a:pt x="605" y="2556"/>
                  <a:pt x="607" y="2555"/>
                  <a:pt x="628" y="2545"/>
                </a:cubicBezTo>
                <a:cubicBezTo>
                  <a:pt x="654" y="2531"/>
                  <a:pt x="723" y="2503"/>
                  <a:pt x="756" y="2494"/>
                </a:cubicBezTo>
                <a:cubicBezTo>
                  <a:pt x="798" y="2482"/>
                  <a:pt x="914" y="2479"/>
                  <a:pt x="970" y="2488"/>
                </a:cubicBezTo>
                <a:cubicBezTo>
                  <a:pt x="1007" y="2494"/>
                  <a:pt x="1007" y="2494"/>
                  <a:pt x="1014" y="2496"/>
                </a:cubicBezTo>
                <a:cubicBezTo>
                  <a:pt x="1016" y="2497"/>
                  <a:pt x="1030" y="2501"/>
                  <a:pt x="1043" y="2504"/>
                </a:cubicBezTo>
                <a:cubicBezTo>
                  <a:pt x="1083" y="2515"/>
                  <a:pt x="1132" y="2532"/>
                  <a:pt x="1155" y="2541"/>
                </a:cubicBezTo>
                <a:cubicBezTo>
                  <a:pt x="1151" y="2541"/>
                  <a:pt x="1146" y="2540"/>
                  <a:pt x="1140" y="2540"/>
                </a:cubicBezTo>
                <a:cubicBezTo>
                  <a:pt x="1099" y="2536"/>
                  <a:pt x="1067" y="2536"/>
                  <a:pt x="1045" y="2541"/>
                </a:cubicBezTo>
                <a:cubicBezTo>
                  <a:pt x="1009" y="2548"/>
                  <a:pt x="1001" y="2550"/>
                  <a:pt x="996" y="2552"/>
                </a:cubicBezTo>
                <a:cubicBezTo>
                  <a:pt x="993" y="2553"/>
                  <a:pt x="987" y="2555"/>
                  <a:pt x="983" y="2555"/>
                </a:cubicBezTo>
                <a:cubicBezTo>
                  <a:pt x="973" y="2557"/>
                  <a:pt x="936" y="2570"/>
                  <a:pt x="912" y="2579"/>
                </a:cubicBezTo>
                <a:cubicBezTo>
                  <a:pt x="894" y="2586"/>
                  <a:pt x="887" y="2586"/>
                  <a:pt x="840" y="2583"/>
                </a:cubicBezTo>
                <a:cubicBezTo>
                  <a:pt x="805" y="2581"/>
                  <a:pt x="752" y="2588"/>
                  <a:pt x="692" y="2603"/>
                </a:cubicBezTo>
                <a:cubicBezTo>
                  <a:pt x="602" y="2625"/>
                  <a:pt x="502" y="2682"/>
                  <a:pt x="449" y="2743"/>
                </a:cubicBezTo>
                <a:cubicBezTo>
                  <a:pt x="418" y="2778"/>
                  <a:pt x="395" y="2810"/>
                  <a:pt x="385" y="2829"/>
                </a:cubicBezTo>
                <a:cubicBezTo>
                  <a:pt x="384" y="2830"/>
                  <a:pt x="383" y="2831"/>
                  <a:pt x="383" y="2833"/>
                </a:cubicBezTo>
                <a:cubicBezTo>
                  <a:pt x="383" y="2830"/>
                  <a:pt x="383" y="2828"/>
                  <a:pt x="384" y="2825"/>
                </a:cubicBezTo>
                <a:moveTo>
                  <a:pt x="1225" y="3657"/>
                </a:moveTo>
                <a:cubicBezTo>
                  <a:pt x="1216" y="3641"/>
                  <a:pt x="1202" y="3602"/>
                  <a:pt x="1193" y="3571"/>
                </a:cubicBezTo>
                <a:cubicBezTo>
                  <a:pt x="1188" y="3551"/>
                  <a:pt x="1180" y="3531"/>
                  <a:pt x="1173" y="3517"/>
                </a:cubicBezTo>
                <a:cubicBezTo>
                  <a:pt x="1172" y="3513"/>
                  <a:pt x="1165" y="3499"/>
                  <a:pt x="1157" y="3485"/>
                </a:cubicBezTo>
                <a:cubicBezTo>
                  <a:pt x="1139" y="3448"/>
                  <a:pt x="1121" y="3422"/>
                  <a:pt x="1103" y="3404"/>
                </a:cubicBezTo>
                <a:cubicBezTo>
                  <a:pt x="1092" y="3394"/>
                  <a:pt x="1089" y="3393"/>
                  <a:pt x="1087" y="3395"/>
                </a:cubicBezTo>
                <a:cubicBezTo>
                  <a:pt x="1084" y="3397"/>
                  <a:pt x="1086" y="3400"/>
                  <a:pt x="1088" y="3402"/>
                </a:cubicBezTo>
                <a:cubicBezTo>
                  <a:pt x="1128" y="3458"/>
                  <a:pt x="1163" y="3529"/>
                  <a:pt x="1171" y="3571"/>
                </a:cubicBezTo>
                <a:cubicBezTo>
                  <a:pt x="1174" y="3589"/>
                  <a:pt x="1186" y="3626"/>
                  <a:pt x="1194" y="3641"/>
                </a:cubicBezTo>
                <a:cubicBezTo>
                  <a:pt x="1196" y="3646"/>
                  <a:pt x="1201" y="3657"/>
                  <a:pt x="1206" y="3665"/>
                </a:cubicBezTo>
                <a:cubicBezTo>
                  <a:pt x="1217" y="3690"/>
                  <a:pt x="1304" y="3813"/>
                  <a:pt x="1326" y="3836"/>
                </a:cubicBezTo>
                <a:cubicBezTo>
                  <a:pt x="1336" y="3846"/>
                  <a:pt x="1399" y="3891"/>
                  <a:pt x="1423" y="3905"/>
                </a:cubicBezTo>
                <a:cubicBezTo>
                  <a:pt x="1425" y="3906"/>
                  <a:pt x="1426" y="3907"/>
                  <a:pt x="1427" y="3908"/>
                </a:cubicBezTo>
                <a:cubicBezTo>
                  <a:pt x="1394" y="3898"/>
                  <a:pt x="1362" y="3890"/>
                  <a:pt x="1336" y="3885"/>
                </a:cubicBezTo>
                <a:cubicBezTo>
                  <a:pt x="1301" y="3879"/>
                  <a:pt x="1287" y="3874"/>
                  <a:pt x="1271" y="3863"/>
                </a:cubicBezTo>
                <a:cubicBezTo>
                  <a:pt x="1263" y="3857"/>
                  <a:pt x="1239" y="3827"/>
                  <a:pt x="1216" y="3794"/>
                </a:cubicBezTo>
                <a:cubicBezTo>
                  <a:pt x="1211" y="3787"/>
                  <a:pt x="1196" y="3766"/>
                  <a:pt x="1181" y="3747"/>
                </a:cubicBezTo>
                <a:cubicBezTo>
                  <a:pt x="1155" y="3713"/>
                  <a:pt x="1129" y="3669"/>
                  <a:pt x="1106" y="3623"/>
                </a:cubicBezTo>
                <a:cubicBezTo>
                  <a:pt x="1077" y="3563"/>
                  <a:pt x="1037" y="3497"/>
                  <a:pt x="1013" y="3469"/>
                </a:cubicBezTo>
                <a:cubicBezTo>
                  <a:pt x="990" y="3442"/>
                  <a:pt x="956" y="3419"/>
                  <a:pt x="937" y="3417"/>
                </a:cubicBezTo>
                <a:cubicBezTo>
                  <a:pt x="933" y="3417"/>
                  <a:pt x="930" y="3417"/>
                  <a:pt x="929" y="3416"/>
                </a:cubicBezTo>
                <a:cubicBezTo>
                  <a:pt x="928" y="3415"/>
                  <a:pt x="927" y="3410"/>
                  <a:pt x="926" y="3405"/>
                </a:cubicBezTo>
                <a:cubicBezTo>
                  <a:pt x="921" y="3376"/>
                  <a:pt x="937" y="3326"/>
                  <a:pt x="962" y="3297"/>
                </a:cubicBezTo>
                <a:cubicBezTo>
                  <a:pt x="965" y="3293"/>
                  <a:pt x="970" y="3287"/>
                  <a:pt x="972" y="3282"/>
                </a:cubicBezTo>
                <a:cubicBezTo>
                  <a:pt x="976" y="3275"/>
                  <a:pt x="1003" y="3253"/>
                  <a:pt x="1018" y="3246"/>
                </a:cubicBezTo>
                <a:cubicBezTo>
                  <a:pt x="1023" y="3243"/>
                  <a:pt x="1036" y="3241"/>
                  <a:pt x="1048" y="3240"/>
                </a:cubicBezTo>
                <a:cubicBezTo>
                  <a:pt x="1053" y="3240"/>
                  <a:pt x="1057" y="3239"/>
                  <a:pt x="1060" y="3239"/>
                </a:cubicBezTo>
                <a:cubicBezTo>
                  <a:pt x="1070" y="3239"/>
                  <a:pt x="1076" y="3241"/>
                  <a:pt x="1085" y="3245"/>
                </a:cubicBezTo>
                <a:cubicBezTo>
                  <a:pt x="1110" y="3255"/>
                  <a:pt x="1148" y="3289"/>
                  <a:pt x="1169" y="3319"/>
                </a:cubicBezTo>
                <a:cubicBezTo>
                  <a:pt x="1204" y="3368"/>
                  <a:pt x="1235" y="3437"/>
                  <a:pt x="1253" y="3509"/>
                </a:cubicBezTo>
                <a:cubicBezTo>
                  <a:pt x="1255" y="3516"/>
                  <a:pt x="1262" y="3541"/>
                  <a:pt x="1263" y="3543"/>
                </a:cubicBezTo>
                <a:lnTo>
                  <a:pt x="1263" y="3542"/>
                </a:lnTo>
                <a:cubicBezTo>
                  <a:pt x="1264" y="3544"/>
                  <a:pt x="1268" y="3559"/>
                  <a:pt x="1274" y="3582"/>
                </a:cubicBezTo>
                <a:cubicBezTo>
                  <a:pt x="1287" y="3633"/>
                  <a:pt x="1294" y="3654"/>
                  <a:pt x="1305" y="3680"/>
                </a:cubicBezTo>
                <a:cubicBezTo>
                  <a:pt x="1311" y="3692"/>
                  <a:pt x="1319" y="3712"/>
                  <a:pt x="1325" y="3724"/>
                </a:cubicBezTo>
                <a:cubicBezTo>
                  <a:pt x="1343" y="3765"/>
                  <a:pt x="1386" y="3833"/>
                  <a:pt x="1397" y="3841"/>
                </a:cubicBezTo>
                <a:cubicBezTo>
                  <a:pt x="1398" y="3842"/>
                  <a:pt x="1405" y="3851"/>
                  <a:pt x="1416" y="3863"/>
                </a:cubicBezTo>
                <a:cubicBezTo>
                  <a:pt x="1421" y="3870"/>
                  <a:pt x="1427" y="3878"/>
                  <a:pt x="1433" y="3884"/>
                </a:cubicBezTo>
                <a:cubicBezTo>
                  <a:pt x="1428" y="3881"/>
                  <a:pt x="1423" y="3878"/>
                  <a:pt x="1418" y="3875"/>
                </a:cubicBezTo>
                <a:cubicBezTo>
                  <a:pt x="1397" y="3862"/>
                  <a:pt x="1355" y="3831"/>
                  <a:pt x="1342" y="3818"/>
                </a:cubicBezTo>
                <a:cubicBezTo>
                  <a:pt x="1325" y="3803"/>
                  <a:pt x="1248" y="3695"/>
                  <a:pt x="1225" y="3657"/>
                </a:cubicBezTo>
                <a:moveTo>
                  <a:pt x="798" y="3660"/>
                </a:moveTo>
                <a:cubicBezTo>
                  <a:pt x="799" y="3649"/>
                  <a:pt x="800" y="3614"/>
                  <a:pt x="801" y="3581"/>
                </a:cubicBezTo>
                <a:cubicBezTo>
                  <a:pt x="802" y="3492"/>
                  <a:pt x="807" y="3459"/>
                  <a:pt x="828" y="3403"/>
                </a:cubicBezTo>
                <a:cubicBezTo>
                  <a:pt x="838" y="3376"/>
                  <a:pt x="837" y="3375"/>
                  <a:pt x="836" y="3373"/>
                </a:cubicBezTo>
                <a:lnTo>
                  <a:pt x="835" y="3372"/>
                </a:lnTo>
                <a:lnTo>
                  <a:pt x="833" y="3372"/>
                </a:lnTo>
                <a:cubicBezTo>
                  <a:pt x="831" y="3372"/>
                  <a:pt x="829" y="3372"/>
                  <a:pt x="815" y="3400"/>
                </a:cubicBezTo>
                <a:cubicBezTo>
                  <a:pt x="807" y="3416"/>
                  <a:pt x="800" y="3432"/>
                  <a:pt x="797" y="3441"/>
                </a:cubicBezTo>
                <a:cubicBezTo>
                  <a:pt x="783" y="3481"/>
                  <a:pt x="779" y="3516"/>
                  <a:pt x="778" y="3587"/>
                </a:cubicBezTo>
                <a:cubicBezTo>
                  <a:pt x="778" y="3611"/>
                  <a:pt x="777" y="3640"/>
                  <a:pt x="776" y="3649"/>
                </a:cubicBezTo>
                <a:cubicBezTo>
                  <a:pt x="775" y="3659"/>
                  <a:pt x="775" y="3697"/>
                  <a:pt x="776" y="3732"/>
                </a:cubicBezTo>
                <a:lnTo>
                  <a:pt x="777" y="3777"/>
                </a:lnTo>
                <a:lnTo>
                  <a:pt x="769" y="3756"/>
                </a:lnTo>
                <a:cubicBezTo>
                  <a:pt x="737" y="3674"/>
                  <a:pt x="720" y="3616"/>
                  <a:pt x="721" y="3593"/>
                </a:cubicBezTo>
                <a:cubicBezTo>
                  <a:pt x="721" y="3587"/>
                  <a:pt x="722" y="3572"/>
                  <a:pt x="722" y="3561"/>
                </a:cubicBezTo>
                <a:cubicBezTo>
                  <a:pt x="722" y="3549"/>
                  <a:pt x="723" y="3538"/>
                  <a:pt x="724" y="3535"/>
                </a:cubicBezTo>
                <a:cubicBezTo>
                  <a:pt x="726" y="3531"/>
                  <a:pt x="727" y="3522"/>
                  <a:pt x="728" y="3514"/>
                </a:cubicBezTo>
                <a:cubicBezTo>
                  <a:pt x="729" y="3496"/>
                  <a:pt x="740" y="3452"/>
                  <a:pt x="747" y="3436"/>
                </a:cubicBezTo>
                <a:cubicBezTo>
                  <a:pt x="761" y="3404"/>
                  <a:pt x="823" y="3323"/>
                  <a:pt x="849" y="3304"/>
                </a:cubicBezTo>
                <a:cubicBezTo>
                  <a:pt x="869" y="3289"/>
                  <a:pt x="925" y="3257"/>
                  <a:pt x="938" y="3253"/>
                </a:cubicBezTo>
                <a:cubicBezTo>
                  <a:pt x="944" y="3251"/>
                  <a:pt x="956" y="3249"/>
                  <a:pt x="965" y="3248"/>
                </a:cubicBezTo>
                <a:lnTo>
                  <a:pt x="974" y="3247"/>
                </a:lnTo>
                <a:lnTo>
                  <a:pt x="960" y="3263"/>
                </a:lnTo>
                <a:cubicBezTo>
                  <a:pt x="930" y="3298"/>
                  <a:pt x="912" y="3334"/>
                  <a:pt x="905" y="3367"/>
                </a:cubicBezTo>
                <a:cubicBezTo>
                  <a:pt x="902" y="3387"/>
                  <a:pt x="904" y="3421"/>
                  <a:pt x="911" y="3449"/>
                </a:cubicBezTo>
                <a:cubicBezTo>
                  <a:pt x="920" y="3482"/>
                  <a:pt x="920" y="3514"/>
                  <a:pt x="911" y="3545"/>
                </a:cubicBezTo>
                <a:cubicBezTo>
                  <a:pt x="903" y="3573"/>
                  <a:pt x="877" y="3636"/>
                  <a:pt x="866" y="3654"/>
                </a:cubicBezTo>
                <a:cubicBezTo>
                  <a:pt x="855" y="3671"/>
                  <a:pt x="849" y="3686"/>
                  <a:pt x="832" y="3729"/>
                </a:cubicBezTo>
                <a:cubicBezTo>
                  <a:pt x="823" y="3751"/>
                  <a:pt x="809" y="3802"/>
                  <a:pt x="805" y="3827"/>
                </a:cubicBezTo>
                <a:cubicBezTo>
                  <a:pt x="801" y="3790"/>
                  <a:pt x="796" y="3680"/>
                  <a:pt x="798" y="3660"/>
                </a:cubicBezTo>
                <a:moveTo>
                  <a:pt x="1213" y="4363"/>
                </a:moveTo>
                <a:cubicBezTo>
                  <a:pt x="1204" y="4350"/>
                  <a:pt x="1201" y="4336"/>
                  <a:pt x="1202" y="4330"/>
                </a:cubicBezTo>
                <a:cubicBezTo>
                  <a:pt x="1202" y="4329"/>
                  <a:pt x="1202" y="4329"/>
                  <a:pt x="1203" y="4329"/>
                </a:cubicBezTo>
                <a:cubicBezTo>
                  <a:pt x="1204" y="4330"/>
                  <a:pt x="1205" y="4333"/>
                  <a:pt x="1207" y="4339"/>
                </a:cubicBezTo>
                <a:lnTo>
                  <a:pt x="1207" y="4339"/>
                </a:lnTo>
                <a:cubicBezTo>
                  <a:pt x="1209" y="4344"/>
                  <a:pt x="1211" y="4355"/>
                  <a:pt x="1213" y="4363"/>
                </a:cubicBezTo>
                <a:moveTo>
                  <a:pt x="959" y="5108"/>
                </a:moveTo>
                <a:cubicBezTo>
                  <a:pt x="972" y="5037"/>
                  <a:pt x="980" y="4985"/>
                  <a:pt x="984" y="4949"/>
                </a:cubicBezTo>
                <a:cubicBezTo>
                  <a:pt x="990" y="4895"/>
                  <a:pt x="998" y="4856"/>
                  <a:pt x="1013" y="4797"/>
                </a:cubicBezTo>
                <a:cubicBezTo>
                  <a:pt x="1020" y="4769"/>
                  <a:pt x="1027" y="4736"/>
                  <a:pt x="1028" y="4723"/>
                </a:cubicBezTo>
                <a:cubicBezTo>
                  <a:pt x="1029" y="4711"/>
                  <a:pt x="1028" y="4687"/>
                  <a:pt x="1026" y="4670"/>
                </a:cubicBezTo>
                <a:cubicBezTo>
                  <a:pt x="1024" y="4633"/>
                  <a:pt x="1021" y="4631"/>
                  <a:pt x="1020" y="4630"/>
                </a:cubicBezTo>
                <a:lnTo>
                  <a:pt x="1018" y="4629"/>
                </a:lnTo>
                <a:lnTo>
                  <a:pt x="1016" y="4629"/>
                </a:lnTo>
                <a:cubicBezTo>
                  <a:pt x="1014" y="4630"/>
                  <a:pt x="1013" y="4631"/>
                  <a:pt x="1012" y="4652"/>
                </a:cubicBezTo>
                <a:cubicBezTo>
                  <a:pt x="1010" y="4718"/>
                  <a:pt x="1009" y="4724"/>
                  <a:pt x="992" y="4788"/>
                </a:cubicBezTo>
                <a:cubicBezTo>
                  <a:pt x="975" y="4851"/>
                  <a:pt x="969" y="4881"/>
                  <a:pt x="963" y="4932"/>
                </a:cubicBezTo>
                <a:cubicBezTo>
                  <a:pt x="960" y="4961"/>
                  <a:pt x="959" y="4972"/>
                  <a:pt x="957" y="4981"/>
                </a:cubicBezTo>
                <a:cubicBezTo>
                  <a:pt x="953" y="5005"/>
                  <a:pt x="938" y="5097"/>
                  <a:pt x="937" y="5102"/>
                </a:cubicBezTo>
                <a:cubicBezTo>
                  <a:pt x="936" y="5105"/>
                  <a:pt x="935" y="5113"/>
                  <a:pt x="934" y="5120"/>
                </a:cubicBezTo>
                <a:cubicBezTo>
                  <a:pt x="933" y="5126"/>
                  <a:pt x="931" y="5135"/>
                  <a:pt x="930" y="5139"/>
                </a:cubicBezTo>
                <a:cubicBezTo>
                  <a:pt x="929" y="5142"/>
                  <a:pt x="928" y="5148"/>
                  <a:pt x="927" y="5154"/>
                </a:cubicBezTo>
                <a:cubicBezTo>
                  <a:pt x="927" y="5152"/>
                  <a:pt x="926" y="5148"/>
                  <a:pt x="926" y="5145"/>
                </a:cubicBezTo>
                <a:cubicBezTo>
                  <a:pt x="924" y="5127"/>
                  <a:pt x="921" y="5104"/>
                  <a:pt x="919" y="5094"/>
                </a:cubicBezTo>
                <a:cubicBezTo>
                  <a:pt x="916" y="5071"/>
                  <a:pt x="920" y="5029"/>
                  <a:pt x="933" y="4968"/>
                </a:cubicBezTo>
                <a:cubicBezTo>
                  <a:pt x="939" y="4940"/>
                  <a:pt x="946" y="4897"/>
                  <a:pt x="948" y="4873"/>
                </a:cubicBezTo>
                <a:cubicBezTo>
                  <a:pt x="954" y="4824"/>
                  <a:pt x="955" y="4739"/>
                  <a:pt x="950" y="4712"/>
                </a:cubicBezTo>
                <a:cubicBezTo>
                  <a:pt x="944" y="4675"/>
                  <a:pt x="928" y="4630"/>
                  <a:pt x="901" y="4577"/>
                </a:cubicBezTo>
                <a:cubicBezTo>
                  <a:pt x="892" y="4560"/>
                  <a:pt x="879" y="4534"/>
                  <a:pt x="871" y="4518"/>
                </a:cubicBezTo>
                <a:cubicBezTo>
                  <a:pt x="856" y="4487"/>
                  <a:pt x="843" y="4466"/>
                  <a:pt x="816" y="4426"/>
                </a:cubicBezTo>
                <a:cubicBezTo>
                  <a:pt x="801" y="4405"/>
                  <a:pt x="800" y="4402"/>
                  <a:pt x="798" y="4381"/>
                </a:cubicBezTo>
                <a:cubicBezTo>
                  <a:pt x="794" y="4349"/>
                  <a:pt x="797" y="4315"/>
                  <a:pt x="809" y="4274"/>
                </a:cubicBezTo>
                <a:cubicBezTo>
                  <a:pt x="822" y="4225"/>
                  <a:pt x="826" y="4200"/>
                  <a:pt x="823" y="4172"/>
                </a:cubicBezTo>
                <a:cubicBezTo>
                  <a:pt x="823" y="4168"/>
                  <a:pt x="823" y="4162"/>
                  <a:pt x="822" y="4157"/>
                </a:cubicBezTo>
                <a:cubicBezTo>
                  <a:pt x="828" y="4168"/>
                  <a:pt x="839" y="4187"/>
                  <a:pt x="849" y="4204"/>
                </a:cubicBezTo>
                <a:cubicBezTo>
                  <a:pt x="865" y="4233"/>
                  <a:pt x="885" y="4265"/>
                  <a:pt x="893" y="4275"/>
                </a:cubicBezTo>
                <a:cubicBezTo>
                  <a:pt x="911" y="4299"/>
                  <a:pt x="947" y="4337"/>
                  <a:pt x="976" y="4363"/>
                </a:cubicBezTo>
                <a:cubicBezTo>
                  <a:pt x="1001" y="4384"/>
                  <a:pt x="1001" y="4384"/>
                  <a:pt x="1014" y="4400"/>
                </a:cubicBezTo>
                <a:cubicBezTo>
                  <a:pt x="1041" y="4432"/>
                  <a:pt x="1069" y="4492"/>
                  <a:pt x="1077" y="4534"/>
                </a:cubicBezTo>
                <a:cubicBezTo>
                  <a:pt x="1078" y="4540"/>
                  <a:pt x="1082" y="4560"/>
                  <a:pt x="1086" y="4577"/>
                </a:cubicBezTo>
                <a:cubicBezTo>
                  <a:pt x="1093" y="4613"/>
                  <a:pt x="1095" y="4645"/>
                  <a:pt x="1092" y="4666"/>
                </a:cubicBezTo>
                <a:cubicBezTo>
                  <a:pt x="1090" y="4680"/>
                  <a:pt x="1084" y="4707"/>
                  <a:pt x="1071" y="4765"/>
                </a:cubicBezTo>
                <a:cubicBezTo>
                  <a:pt x="1066" y="4787"/>
                  <a:pt x="1040" y="4882"/>
                  <a:pt x="1026" y="4927"/>
                </a:cubicBezTo>
                <a:cubicBezTo>
                  <a:pt x="1021" y="4943"/>
                  <a:pt x="1013" y="4973"/>
                  <a:pt x="1006" y="4994"/>
                </a:cubicBezTo>
                <a:cubicBezTo>
                  <a:pt x="1000" y="5015"/>
                  <a:pt x="987" y="5055"/>
                  <a:pt x="977" y="5084"/>
                </a:cubicBezTo>
                <a:cubicBezTo>
                  <a:pt x="967" y="5112"/>
                  <a:pt x="954" y="5150"/>
                  <a:pt x="949" y="5171"/>
                </a:cubicBezTo>
                <a:cubicBezTo>
                  <a:pt x="951" y="5157"/>
                  <a:pt x="954" y="5138"/>
                  <a:pt x="959" y="5108"/>
                </a:cubicBezTo>
                <a:moveTo>
                  <a:pt x="595" y="5898"/>
                </a:moveTo>
                <a:cubicBezTo>
                  <a:pt x="592" y="5871"/>
                  <a:pt x="590" y="5824"/>
                  <a:pt x="588" y="5753"/>
                </a:cubicBezTo>
                <a:lnTo>
                  <a:pt x="587" y="5734"/>
                </a:lnTo>
                <a:cubicBezTo>
                  <a:pt x="585" y="5673"/>
                  <a:pt x="582" y="5620"/>
                  <a:pt x="578" y="5575"/>
                </a:cubicBezTo>
                <a:lnTo>
                  <a:pt x="577" y="5562"/>
                </a:lnTo>
                <a:cubicBezTo>
                  <a:pt x="571" y="5495"/>
                  <a:pt x="562" y="5440"/>
                  <a:pt x="550" y="5402"/>
                </a:cubicBezTo>
                <a:cubicBezTo>
                  <a:pt x="545" y="5383"/>
                  <a:pt x="527" y="5344"/>
                  <a:pt x="520" y="5336"/>
                </a:cubicBezTo>
                <a:lnTo>
                  <a:pt x="519" y="5335"/>
                </a:lnTo>
                <a:cubicBezTo>
                  <a:pt x="516" y="5332"/>
                  <a:pt x="515" y="5329"/>
                  <a:pt x="512" y="5331"/>
                </a:cubicBezTo>
                <a:cubicBezTo>
                  <a:pt x="509" y="5333"/>
                  <a:pt x="510" y="5336"/>
                  <a:pt x="512" y="5343"/>
                </a:cubicBezTo>
                <a:cubicBezTo>
                  <a:pt x="514" y="5348"/>
                  <a:pt x="517" y="5356"/>
                  <a:pt x="522" y="5369"/>
                </a:cubicBezTo>
                <a:lnTo>
                  <a:pt x="524" y="5375"/>
                </a:lnTo>
                <a:cubicBezTo>
                  <a:pt x="540" y="5419"/>
                  <a:pt x="541" y="5423"/>
                  <a:pt x="545" y="5460"/>
                </a:cubicBezTo>
                <a:cubicBezTo>
                  <a:pt x="549" y="5493"/>
                  <a:pt x="562" y="5640"/>
                  <a:pt x="562" y="5646"/>
                </a:cubicBezTo>
                <a:cubicBezTo>
                  <a:pt x="562" y="5648"/>
                  <a:pt x="563" y="5685"/>
                  <a:pt x="564" y="5720"/>
                </a:cubicBezTo>
                <a:cubicBezTo>
                  <a:pt x="566" y="5758"/>
                  <a:pt x="567" y="5804"/>
                  <a:pt x="567" y="5823"/>
                </a:cubicBezTo>
                <a:cubicBezTo>
                  <a:pt x="567" y="5853"/>
                  <a:pt x="569" y="5887"/>
                  <a:pt x="571" y="5908"/>
                </a:cubicBezTo>
                <a:cubicBezTo>
                  <a:pt x="561" y="5886"/>
                  <a:pt x="548" y="5852"/>
                  <a:pt x="544" y="5834"/>
                </a:cubicBezTo>
                <a:cubicBezTo>
                  <a:pt x="541" y="5821"/>
                  <a:pt x="541" y="5806"/>
                  <a:pt x="538" y="5727"/>
                </a:cubicBezTo>
                <a:cubicBezTo>
                  <a:pt x="537" y="5710"/>
                  <a:pt x="535" y="5690"/>
                  <a:pt x="532" y="5683"/>
                </a:cubicBezTo>
                <a:cubicBezTo>
                  <a:pt x="530" y="5677"/>
                  <a:pt x="525" y="5662"/>
                  <a:pt x="522" y="5651"/>
                </a:cubicBezTo>
                <a:cubicBezTo>
                  <a:pt x="518" y="5640"/>
                  <a:pt x="513" y="5624"/>
                  <a:pt x="510" y="5616"/>
                </a:cubicBezTo>
                <a:cubicBezTo>
                  <a:pt x="507" y="5608"/>
                  <a:pt x="504" y="5599"/>
                  <a:pt x="504" y="5595"/>
                </a:cubicBezTo>
                <a:cubicBezTo>
                  <a:pt x="503" y="5592"/>
                  <a:pt x="501" y="5586"/>
                  <a:pt x="500" y="5582"/>
                </a:cubicBezTo>
                <a:cubicBezTo>
                  <a:pt x="499" y="5578"/>
                  <a:pt x="495" y="5558"/>
                  <a:pt x="491" y="5538"/>
                </a:cubicBezTo>
                <a:cubicBezTo>
                  <a:pt x="481" y="5487"/>
                  <a:pt x="468" y="5443"/>
                  <a:pt x="458" y="5431"/>
                </a:cubicBezTo>
                <a:cubicBezTo>
                  <a:pt x="441" y="5412"/>
                  <a:pt x="420" y="5372"/>
                  <a:pt x="410" y="5340"/>
                </a:cubicBezTo>
                <a:cubicBezTo>
                  <a:pt x="394" y="5286"/>
                  <a:pt x="380" y="5261"/>
                  <a:pt x="354" y="5236"/>
                </a:cubicBezTo>
                <a:cubicBezTo>
                  <a:pt x="342" y="5224"/>
                  <a:pt x="309" y="5207"/>
                  <a:pt x="285" y="5202"/>
                </a:cubicBezTo>
                <a:lnTo>
                  <a:pt x="282" y="5201"/>
                </a:lnTo>
                <a:lnTo>
                  <a:pt x="288" y="5198"/>
                </a:lnTo>
                <a:cubicBezTo>
                  <a:pt x="295" y="5194"/>
                  <a:pt x="309" y="5188"/>
                  <a:pt x="319" y="5185"/>
                </a:cubicBezTo>
                <a:cubicBezTo>
                  <a:pt x="338" y="5180"/>
                  <a:pt x="386" y="5176"/>
                  <a:pt x="404" y="5179"/>
                </a:cubicBezTo>
                <a:cubicBezTo>
                  <a:pt x="409" y="5180"/>
                  <a:pt x="418" y="5181"/>
                  <a:pt x="422" y="5181"/>
                </a:cubicBezTo>
                <a:cubicBezTo>
                  <a:pt x="460" y="5186"/>
                  <a:pt x="515" y="5214"/>
                  <a:pt x="562" y="5251"/>
                </a:cubicBezTo>
                <a:cubicBezTo>
                  <a:pt x="597" y="5279"/>
                  <a:pt x="632" y="5326"/>
                  <a:pt x="651" y="5372"/>
                </a:cubicBezTo>
                <a:cubicBezTo>
                  <a:pt x="675" y="5431"/>
                  <a:pt x="673" y="5511"/>
                  <a:pt x="646" y="5611"/>
                </a:cubicBezTo>
                <a:cubicBezTo>
                  <a:pt x="603" y="5766"/>
                  <a:pt x="593" y="5819"/>
                  <a:pt x="595" y="5898"/>
                </a:cubicBezTo>
                <a:moveTo>
                  <a:pt x="160" y="5400"/>
                </a:moveTo>
                <a:cubicBezTo>
                  <a:pt x="160" y="5404"/>
                  <a:pt x="160" y="5407"/>
                  <a:pt x="160" y="5410"/>
                </a:cubicBezTo>
                <a:cubicBezTo>
                  <a:pt x="156" y="5407"/>
                  <a:pt x="150" y="5399"/>
                  <a:pt x="145" y="5388"/>
                </a:cubicBezTo>
                <a:cubicBezTo>
                  <a:pt x="133" y="5363"/>
                  <a:pt x="133" y="5304"/>
                  <a:pt x="145" y="5271"/>
                </a:cubicBezTo>
                <a:cubicBezTo>
                  <a:pt x="148" y="5264"/>
                  <a:pt x="148" y="5260"/>
                  <a:pt x="146" y="5259"/>
                </a:cubicBezTo>
                <a:cubicBezTo>
                  <a:pt x="145" y="5258"/>
                  <a:pt x="143" y="5257"/>
                  <a:pt x="141" y="5259"/>
                </a:cubicBezTo>
                <a:cubicBezTo>
                  <a:pt x="130" y="5266"/>
                  <a:pt x="117" y="5326"/>
                  <a:pt x="118" y="5350"/>
                </a:cubicBezTo>
                <a:cubicBezTo>
                  <a:pt x="119" y="5368"/>
                  <a:pt x="127" y="5394"/>
                  <a:pt x="136" y="5411"/>
                </a:cubicBezTo>
                <a:lnTo>
                  <a:pt x="130" y="5406"/>
                </a:lnTo>
                <a:cubicBezTo>
                  <a:pt x="107" y="5390"/>
                  <a:pt x="102" y="5384"/>
                  <a:pt x="92" y="5361"/>
                </a:cubicBezTo>
                <a:cubicBezTo>
                  <a:pt x="81" y="5334"/>
                  <a:pt x="79" y="5304"/>
                  <a:pt x="88" y="5284"/>
                </a:cubicBezTo>
                <a:cubicBezTo>
                  <a:pt x="96" y="5266"/>
                  <a:pt x="108" y="5252"/>
                  <a:pt x="126" y="5241"/>
                </a:cubicBezTo>
                <a:cubicBezTo>
                  <a:pt x="138" y="5233"/>
                  <a:pt x="140" y="5230"/>
                  <a:pt x="141" y="5228"/>
                </a:cubicBezTo>
                <a:cubicBezTo>
                  <a:pt x="144" y="5226"/>
                  <a:pt x="158" y="5219"/>
                  <a:pt x="177" y="5213"/>
                </a:cubicBezTo>
                <a:cubicBezTo>
                  <a:pt x="193" y="5207"/>
                  <a:pt x="195" y="5207"/>
                  <a:pt x="201" y="5205"/>
                </a:cubicBezTo>
                <a:cubicBezTo>
                  <a:pt x="214" y="5201"/>
                  <a:pt x="226" y="5198"/>
                  <a:pt x="233" y="5194"/>
                </a:cubicBezTo>
                <a:cubicBezTo>
                  <a:pt x="237" y="5193"/>
                  <a:pt x="250" y="5189"/>
                  <a:pt x="262" y="5186"/>
                </a:cubicBezTo>
                <a:lnTo>
                  <a:pt x="263" y="5186"/>
                </a:lnTo>
                <a:cubicBezTo>
                  <a:pt x="246" y="5196"/>
                  <a:pt x="218" y="5228"/>
                  <a:pt x="202" y="5256"/>
                </a:cubicBezTo>
                <a:cubicBezTo>
                  <a:pt x="191" y="5275"/>
                  <a:pt x="178" y="5305"/>
                  <a:pt x="170" y="5329"/>
                </a:cubicBezTo>
                <a:cubicBezTo>
                  <a:pt x="165" y="5345"/>
                  <a:pt x="159" y="5385"/>
                  <a:pt x="160" y="5400"/>
                </a:cubicBezTo>
                <a:moveTo>
                  <a:pt x="1157" y="5713"/>
                </a:moveTo>
                <a:cubicBezTo>
                  <a:pt x="1166" y="5707"/>
                  <a:pt x="1198" y="5691"/>
                  <a:pt x="1201" y="5691"/>
                </a:cubicBezTo>
                <a:lnTo>
                  <a:pt x="1201" y="5691"/>
                </a:lnTo>
                <a:cubicBezTo>
                  <a:pt x="1203" y="5690"/>
                  <a:pt x="1215" y="5684"/>
                  <a:pt x="1238" y="5671"/>
                </a:cubicBezTo>
                <a:cubicBezTo>
                  <a:pt x="1257" y="5661"/>
                  <a:pt x="1284" y="5647"/>
                  <a:pt x="1298" y="5640"/>
                </a:cubicBezTo>
                <a:cubicBezTo>
                  <a:pt x="1354" y="5615"/>
                  <a:pt x="1463" y="5554"/>
                  <a:pt x="1490" y="5533"/>
                </a:cubicBezTo>
                <a:cubicBezTo>
                  <a:pt x="1513" y="5515"/>
                  <a:pt x="1548" y="5482"/>
                  <a:pt x="1551" y="5473"/>
                </a:cubicBezTo>
                <a:cubicBezTo>
                  <a:pt x="1551" y="5471"/>
                  <a:pt x="1550" y="5469"/>
                  <a:pt x="1549" y="5468"/>
                </a:cubicBezTo>
                <a:cubicBezTo>
                  <a:pt x="1547" y="5467"/>
                  <a:pt x="1545" y="5466"/>
                  <a:pt x="1533" y="5479"/>
                </a:cubicBezTo>
                <a:cubicBezTo>
                  <a:pt x="1526" y="5487"/>
                  <a:pt x="1514" y="5498"/>
                  <a:pt x="1507" y="5503"/>
                </a:cubicBezTo>
                <a:cubicBezTo>
                  <a:pt x="1487" y="5518"/>
                  <a:pt x="1419" y="5558"/>
                  <a:pt x="1393" y="5571"/>
                </a:cubicBezTo>
                <a:cubicBezTo>
                  <a:pt x="1381" y="5577"/>
                  <a:pt x="1366" y="5584"/>
                  <a:pt x="1361" y="5586"/>
                </a:cubicBezTo>
                <a:cubicBezTo>
                  <a:pt x="1357" y="5589"/>
                  <a:pt x="1333" y="5600"/>
                  <a:pt x="1309" y="5610"/>
                </a:cubicBezTo>
                <a:cubicBezTo>
                  <a:pt x="1285" y="5621"/>
                  <a:pt x="1248" y="5639"/>
                  <a:pt x="1227" y="5651"/>
                </a:cubicBezTo>
                <a:cubicBezTo>
                  <a:pt x="1207" y="5662"/>
                  <a:pt x="1184" y="5674"/>
                  <a:pt x="1178" y="5676"/>
                </a:cubicBezTo>
                <a:cubicBezTo>
                  <a:pt x="1172" y="5679"/>
                  <a:pt x="1159" y="5685"/>
                  <a:pt x="1150" y="5690"/>
                </a:cubicBezTo>
                <a:cubicBezTo>
                  <a:pt x="1141" y="5695"/>
                  <a:pt x="1123" y="5705"/>
                  <a:pt x="1109" y="5712"/>
                </a:cubicBezTo>
                <a:lnTo>
                  <a:pt x="1096" y="5718"/>
                </a:lnTo>
                <a:lnTo>
                  <a:pt x="1099" y="5713"/>
                </a:lnTo>
                <a:cubicBezTo>
                  <a:pt x="1111" y="5698"/>
                  <a:pt x="1128" y="5682"/>
                  <a:pt x="1155" y="5663"/>
                </a:cubicBezTo>
                <a:cubicBezTo>
                  <a:pt x="1182" y="5643"/>
                  <a:pt x="1193" y="5635"/>
                  <a:pt x="1195" y="5634"/>
                </a:cubicBezTo>
                <a:cubicBezTo>
                  <a:pt x="1196" y="5634"/>
                  <a:pt x="1200" y="5632"/>
                  <a:pt x="1227" y="5613"/>
                </a:cubicBezTo>
                <a:cubicBezTo>
                  <a:pt x="1293" y="5568"/>
                  <a:pt x="1357" y="5506"/>
                  <a:pt x="1391" y="5454"/>
                </a:cubicBezTo>
                <a:cubicBezTo>
                  <a:pt x="1400" y="5440"/>
                  <a:pt x="1413" y="5421"/>
                  <a:pt x="1417" y="5416"/>
                </a:cubicBezTo>
                <a:cubicBezTo>
                  <a:pt x="1462" y="5356"/>
                  <a:pt x="1511" y="5309"/>
                  <a:pt x="1557" y="5280"/>
                </a:cubicBezTo>
                <a:cubicBezTo>
                  <a:pt x="1587" y="5261"/>
                  <a:pt x="1623" y="5246"/>
                  <a:pt x="1649" y="5239"/>
                </a:cubicBezTo>
                <a:cubicBezTo>
                  <a:pt x="1662" y="5236"/>
                  <a:pt x="1696" y="5232"/>
                  <a:pt x="1727" y="5229"/>
                </a:cubicBezTo>
                <a:cubicBezTo>
                  <a:pt x="1842" y="5218"/>
                  <a:pt x="1863" y="5216"/>
                  <a:pt x="1899" y="5208"/>
                </a:cubicBezTo>
                <a:cubicBezTo>
                  <a:pt x="1915" y="5204"/>
                  <a:pt x="1925" y="5202"/>
                  <a:pt x="1930" y="5200"/>
                </a:cubicBezTo>
                <a:cubicBezTo>
                  <a:pt x="1929" y="5201"/>
                  <a:pt x="1927" y="5202"/>
                  <a:pt x="1925" y="5203"/>
                </a:cubicBezTo>
                <a:cubicBezTo>
                  <a:pt x="1892" y="5221"/>
                  <a:pt x="1845" y="5258"/>
                  <a:pt x="1817" y="5288"/>
                </a:cubicBezTo>
                <a:cubicBezTo>
                  <a:pt x="1808" y="5298"/>
                  <a:pt x="1783" y="5331"/>
                  <a:pt x="1783" y="5337"/>
                </a:cubicBezTo>
                <a:lnTo>
                  <a:pt x="1783" y="5337"/>
                </a:lnTo>
                <a:cubicBezTo>
                  <a:pt x="1782" y="5337"/>
                  <a:pt x="1778" y="5340"/>
                  <a:pt x="1774" y="5351"/>
                </a:cubicBezTo>
                <a:cubicBezTo>
                  <a:pt x="1771" y="5357"/>
                  <a:pt x="1763" y="5372"/>
                  <a:pt x="1757" y="5385"/>
                </a:cubicBezTo>
                <a:cubicBezTo>
                  <a:pt x="1748" y="5404"/>
                  <a:pt x="1746" y="5408"/>
                  <a:pt x="1746" y="5410"/>
                </a:cubicBezTo>
                <a:cubicBezTo>
                  <a:pt x="1746" y="5409"/>
                  <a:pt x="1746" y="5409"/>
                  <a:pt x="1746" y="5409"/>
                </a:cubicBezTo>
                <a:cubicBezTo>
                  <a:pt x="1746" y="5410"/>
                  <a:pt x="1744" y="5413"/>
                  <a:pt x="1741" y="5416"/>
                </a:cubicBezTo>
                <a:cubicBezTo>
                  <a:pt x="1738" y="5420"/>
                  <a:pt x="1729" y="5433"/>
                  <a:pt x="1720" y="5445"/>
                </a:cubicBezTo>
                <a:cubicBezTo>
                  <a:pt x="1675" y="5507"/>
                  <a:pt x="1604" y="5590"/>
                  <a:pt x="1589" y="5599"/>
                </a:cubicBezTo>
                <a:cubicBezTo>
                  <a:pt x="1535" y="5632"/>
                  <a:pt x="1516" y="5641"/>
                  <a:pt x="1455" y="5663"/>
                </a:cubicBezTo>
                <a:cubicBezTo>
                  <a:pt x="1443" y="5667"/>
                  <a:pt x="1429" y="5672"/>
                  <a:pt x="1425" y="5673"/>
                </a:cubicBezTo>
                <a:cubicBezTo>
                  <a:pt x="1421" y="5675"/>
                  <a:pt x="1407" y="5680"/>
                  <a:pt x="1393" y="5684"/>
                </a:cubicBezTo>
                <a:cubicBezTo>
                  <a:pt x="1379" y="5689"/>
                  <a:pt x="1363" y="5694"/>
                  <a:pt x="1356" y="5697"/>
                </a:cubicBezTo>
                <a:cubicBezTo>
                  <a:pt x="1343" y="5703"/>
                  <a:pt x="1276" y="5718"/>
                  <a:pt x="1253" y="5721"/>
                </a:cubicBezTo>
                <a:cubicBezTo>
                  <a:pt x="1245" y="5722"/>
                  <a:pt x="1219" y="5725"/>
                  <a:pt x="1195" y="5727"/>
                </a:cubicBezTo>
                <a:cubicBezTo>
                  <a:pt x="1172" y="5730"/>
                  <a:pt x="1138" y="5733"/>
                  <a:pt x="1121" y="5735"/>
                </a:cubicBezTo>
                <a:lnTo>
                  <a:pt x="1110" y="5736"/>
                </a:lnTo>
                <a:lnTo>
                  <a:pt x="1120" y="5732"/>
                </a:lnTo>
                <a:cubicBezTo>
                  <a:pt x="1135" y="5724"/>
                  <a:pt x="1152" y="5716"/>
                  <a:pt x="1157" y="5713"/>
                </a:cubicBezTo>
                <a:moveTo>
                  <a:pt x="1535" y="5267"/>
                </a:moveTo>
                <a:lnTo>
                  <a:pt x="1538" y="5263"/>
                </a:lnTo>
                <a:cubicBezTo>
                  <a:pt x="1548" y="5253"/>
                  <a:pt x="1559" y="5240"/>
                  <a:pt x="1563" y="5235"/>
                </a:cubicBezTo>
                <a:cubicBezTo>
                  <a:pt x="1589" y="5203"/>
                  <a:pt x="1625" y="5177"/>
                  <a:pt x="1658" y="5164"/>
                </a:cubicBezTo>
                <a:cubicBezTo>
                  <a:pt x="1666" y="5161"/>
                  <a:pt x="1676" y="5157"/>
                  <a:pt x="1679" y="5155"/>
                </a:cubicBezTo>
                <a:cubicBezTo>
                  <a:pt x="1682" y="5154"/>
                  <a:pt x="1691" y="5152"/>
                  <a:pt x="1700" y="5151"/>
                </a:cubicBezTo>
                <a:cubicBezTo>
                  <a:pt x="1714" y="5150"/>
                  <a:pt x="1718" y="5149"/>
                  <a:pt x="1719" y="5148"/>
                </a:cubicBezTo>
                <a:cubicBezTo>
                  <a:pt x="1724" y="5147"/>
                  <a:pt x="1754" y="5148"/>
                  <a:pt x="1782" y="5151"/>
                </a:cubicBezTo>
                <a:cubicBezTo>
                  <a:pt x="1795" y="5152"/>
                  <a:pt x="1832" y="5156"/>
                  <a:pt x="1864" y="5160"/>
                </a:cubicBezTo>
                <a:cubicBezTo>
                  <a:pt x="1895" y="5164"/>
                  <a:pt x="1929" y="5168"/>
                  <a:pt x="1939" y="5168"/>
                </a:cubicBezTo>
                <a:cubicBezTo>
                  <a:pt x="1945" y="5168"/>
                  <a:pt x="1952" y="5169"/>
                  <a:pt x="1957" y="5169"/>
                </a:cubicBezTo>
                <a:cubicBezTo>
                  <a:pt x="1866" y="5192"/>
                  <a:pt x="1852" y="5194"/>
                  <a:pt x="1772" y="5201"/>
                </a:cubicBezTo>
                <a:cubicBezTo>
                  <a:pt x="1642" y="5213"/>
                  <a:pt x="1622" y="5218"/>
                  <a:pt x="1559" y="5254"/>
                </a:cubicBezTo>
                <a:lnTo>
                  <a:pt x="1535" y="5267"/>
                </a:lnTo>
                <a:moveTo>
                  <a:pt x="1763" y="4116"/>
                </a:moveTo>
                <a:lnTo>
                  <a:pt x="1763" y="4116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0000" tIns="45000" rIns="90000" bIns="45000" anchor="ctr" anchorCtr="1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3;p25">
            <a:extLst>
              <a:ext uri="{FF2B5EF4-FFF2-40B4-BE49-F238E27FC236}">
                <a16:creationId xmlns:a16="http://schemas.microsoft.com/office/drawing/2014/main" id="{B134D62E-C2F9-C509-72C6-CC780757370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249279" y="0"/>
            <a:ext cx="6645441" cy="59689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Fire fighting design</a:t>
            </a:r>
          </a:p>
        </p:txBody>
      </p:sp>
      <p:sp>
        <p:nvSpPr>
          <p:cNvPr id="2" name="Google Shape;213;p25">
            <a:extLst>
              <a:ext uri="{FF2B5EF4-FFF2-40B4-BE49-F238E27FC236}">
                <a16:creationId xmlns:a16="http://schemas.microsoft.com/office/drawing/2014/main" id="{B952068E-A8C0-6E2E-FC10-90DA37971057}"/>
              </a:ext>
            </a:extLst>
          </p:cNvPr>
          <p:cNvSpPr txBox="1">
            <a:spLocks/>
          </p:cNvSpPr>
          <p:nvPr/>
        </p:nvSpPr>
        <p:spPr>
          <a:xfrm>
            <a:off x="-1247940" y="339619"/>
            <a:ext cx="5168742" cy="596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9pPr>
          </a:lstStyle>
          <a:p>
            <a:r>
              <a:rPr lang="en-US" sz="2000" b="1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ground floor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320F6ED-A6E2-3473-E295-5BE46D1E04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9279" y="851708"/>
            <a:ext cx="6428263" cy="4291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1429656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5">
          <a:extLst>
            <a:ext uri="{FF2B5EF4-FFF2-40B4-BE49-F238E27FC236}">
              <a16:creationId xmlns:a16="http://schemas.microsoft.com/office/drawing/2014/main" id="{428E09D2-A49A-2FC4-2C11-0CF2D4544C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32">
            <a:extLst>
              <a:ext uri="{FF2B5EF4-FFF2-40B4-BE49-F238E27FC236}">
                <a16:creationId xmlns:a16="http://schemas.microsoft.com/office/drawing/2014/main" id="{07FFD060-100F-A589-D7A9-E5F846723B49}"/>
              </a:ext>
            </a:extLst>
          </p:cNvPr>
          <p:cNvSpPr/>
          <p:nvPr/>
        </p:nvSpPr>
        <p:spPr>
          <a:xfrm rot="-439947" flipH="1">
            <a:off x="-136520" y="3139396"/>
            <a:ext cx="1477129" cy="3223944"/>
          </a:xfrm>
          <a:custGeom>
            <a:avLst/>
            <a:gdLst/>
            <a:ahLst/>
            <a:cxnLst/>
            <a:rect l="l" t="t" r="r" b="b"/>
            <a:pathLst>
              <a:path w="2936" h="6408" extrusionOk="0">
                <a:moveTo>
                  <a:pt x="2511" y="4617"/>
                </a:moveTo>
                <a:lnTo>
                  <a:pt x="2511" y="4617"/>
                </a:lnTo>
                <a:cubicBezTo>
                  <a:pt x="2512" y="4617"/>
                  <a:pt x="2514" y="4616"/>
                  <a:pt x="2514" y="4615"/>
                </a:cubicBezTo>
                <a:cubicBezTo>
                  <a:pt x="2517" y="4609"/>
                  <a:pt x="2512" y="4533"/>
                  <a:pt x="2510" y="4524"/>
                </a:cubicBezTo>
                <a:cubicBezTo>
                  <a:pt x="2508" y="4519"/>
                  <a:pt x="2506" y="4511"/>
                  <a:pt x="2505" y="4506"/>
                </a:cubicBezTo>
                <a:cubicBezTo>
                  <a:pt x="2499" y="4478"/>
                  <a:pt x="2459" y="4432"/>
                  <a:pt x="2415" y="4401"/>
                </a:cubicBezTo>
                <a:cubicBezTo>
                  <a:pt x="2408" y="4395"/>
                  <a:pt x="2400" y="4390"/>
                  <a:pt x="2398" y="4388"/>
                </a:cubicBezTo>
                <a:cubicBezTo>
                  <a:pt x="2388" y="4379"/>
                  <a:pt x="2348" y="4357"/>
                  <a:pt x="2324" y="4348"/>
                </a:cubicBezTo>
                <a:cubicBezTo>
                  <a:pt x="2236" y="4313"/>
                  <a:pt x="2159" y="4300"/>
                  <a:pt x="2067" y="4306"/>
                </a:cubicBezTo>
                <a:cubicBezTo>
                  <a:pt x="2023" y="4308"/>
                  <a:pt x="1962" y="4317"/>
                  <a:pt x="1950" y="4323"/>
                </a:cubicBezTo>
                <a:cubicBezTo>
                  <a:pt x="1947" y="4325"/>
                  <a:pt x="1937" y="4329"/>
                  <a:pt x="1928" y="4332"/>
                </a:cubicBezTo>
                <a:cubicBezTo>
                  <a:pt x="1906" y="4341"/>
                  <a:pt x="1866" y="4366"/>
                  <a:pt x="1845" y="4385"/>
                </a:cubicBezTo>
                <a:cubicBezTo>
                  <a:pt x="1835" y="4393"/>
                  <a:pt x="1819" y="4411"/>
                  <a:pt x="1808" y="4425"/>
                </a:cubicBezTo>
                <a:cubicBezTo>
                  <a:pt x="1799" y="4438"/>
                  <a:pt x="1788" y="4451"/>
                  <a:pt x="1786" y="4454"/>
                </a:cubicBezTo>
                <a:cubicBezTo>
                  <a:pt x="1784" y="4457"/>
                  <a:pt x="1781" y="4462"/>
                  <a:pt x="1781" y="4465"/>
                </a:cubicBezTo>
                <a:cubicBezTo>
                  <a:pt x="1781" y="4465"/>
                  <a:pt x="1780" y="4467"/>
                  <a:pt x="1779" y="4468"/>
                </a:cubicBezTo>
                <a:cubicBezTo>
                  <a:pt x="1776" y="4470"/>
                  <a:pt x="1768" y="4480"/>
                  <a:pt x="1734" y="4531"/>
                </a:cubicBezTo>
                <a:cubicBezTo>
                  <a:pt x="1726" y="4543"/>
                  <a:pt x="1716" y="4555"/>
                  <a:pt x="1701" y="4574"/>
                </a:cubicBezTo>
                <a:cubicBezTo>
                  <a:pt x="1658" y="4631"/>
                  <a:pt x="1656" y="4633"/>
                  <a:pt x="1625" y="4654"/>
                </a:cubicBezTo>
                <a:cubicBezTo>
                  <a:pt x="1578" y="4686"/>
                  <a:pt x="1485" y="4746"/>
                  <a:pt x="1459" y="4761"/>
                </a:cubicBezTo>
                <a:cubicBezTo>
                  <a:pt x="1389" y="4801"/>
                  <a:pt x="1358" y="4836"/>
                  <a:pt x="1326" y="4908"/>
                </a:cubicBezTo>
                <a:cubicBezTo>
                  <a:pt x="1319" y="4924"/>
                  <a:pt x="1300" y="4949"/>
                  <a:pt x="1247" y="5018"/>
                </a:cubicBezTo>
                <a:cubicBezTo>
                  <a:pt x="1244" y="5022"/>
                  <a:pt x="1241" y="5025"/>
                  <a:pt x="1240" y="5025"/>
                </a:cubicBezTo>
                <a:cubicBezTo>
                  <a:pt x="1231" y="5027"/>
                  <a:pt x="1188" y="5067"/>
                  <a:pt x="1174" y="5083"/>
                </a:cubicBezTo>
                <a:cubicBezTo>
                  <a:pt x="1160" y="5100"/>
                  <a:pt x="1105" y="5177"/>
                  <a:pt x="1106" y="5186"/>
                </a:cubicBezTo>
                <a:cubicBezTo>
                  <a:pt x="1106" y="5185"/>
                  <a:pt x="1106" y="5185"/>
                  <a:pt x="1106" y="5185"/>
                </a:cubicBezTo>
                <a:cubicBezTo>
                  <a:pt x="1105" y="5186"/>
                  <a:pt x="1102" y="5191"/>
                  <a:pt x="1099" y="5197"/>
                </a:cubicBezTo>
                <a:cubicBezTo>
                  <a:pt x="1100" y="5191"/>
                  <a:pt x="1100" y="5190"/>
                  <a:pt x="1100" y="5189"/>
                </a:cubicBezTo>
                <a:cubicBezTo>
                  <a:pt x="1100" y="5184"/>
                  <a:pt x="1109" y="5148"/>
                  <a:pt x="1126" y="5088"/>
                </a:cubicBezTo>
                <a:cubicBezTo>
                  <a:pt x="1138" y="5042"/>
                  <a:pt x="1154" y="4987"/>
                  <a:pt x="1161" y="4970"/>
                </a:cubicBezTo>
                <a:cubicBezTo>
                  <a:pt x="1163" y="4966"/>
                  <a:pt x="1167" y="4954"/>
                  <a:pt x="1167" y="4950"/>
                </a:cubicBezTo>
                <a:cubicBezTo>
                  <a:pt x="1168" y="4947"/>
                  <a:pt x="1181" y="4916"/>
                  <a:pt x="1195" y="4886"/>
                </a:cubicBezTo>
                <a:cubicBezTo>
                  <a:pt x="1203" y="4868"/>
                  <a:pt x="1227" y="4827"/>
                  <a:pt x="1279" y="4739"/>
                </a:cubicBezTo>
                <a:cubicBezTo>
                  <a:pt x="1288" y="4725"/>
                  <a:pt x="1296" y="4710"/>
                  <a:pt x="1303" y="4699"/>
                </a:cubicBezTo>
                <a:cubicBezTo>
                  <a:pt x="1311" y="4684"/>
                  <a:pt x="1313" y="4681"/>
                  <a:pt x="1313" y="4680"/>
                </a:cubicBezTo>
                <a:cubicBezTo>
                  <a:pt x="1314" y="4679"/>
                  <a:pt x="1317" y="4677"/>
                  <a:pt x="1322" y="4668"/>
                </a:cubicBezTo>
                <a:cubicBezTo>
                  <a:pt x="1325" y="4662"/>
                  <a:pt x="1328" y="4658"/>
                  <a:pt x="1330" y="4657"/>
                </a:cubicBezTo>
                <a:cubicBezTo>
                  <a:pt x="1332" y="4655"/>
                  <a:pt x="1335" y="4652"/>
                  <a:pt x="1335" y="4649"/>
                </a:cubicBezTo>
                <a:cubicBezTo>
                  <a:pt x="1336" y="4646"/>
                  <a:pt x="1344" y="4631"/>
                  <a:pt x="1357" y="4608"/>
                </a:cubicBezTo>
                <a:cubicBezTo>
                  <a:pt x="1376" y="4574"/>
                  <a:pt x="1408" y="4518"/>
                  <a:pt x="1407" y="4513"/>
                </a:cubicBezTo>
                <a:cubicBezTo>
                  <a:pt x="1407" y="4514"/>
                  <a:pt x="1407" y="4514"/>
                  <a:pt x="1407" y="4514"/>
                </a:cubicBezTo>
                <a:cubicBezTo>
                  <a:pt x="1408" y="4513"/>
                  <a:pt x="1411" y="4505"/>
                  <a:pt x="1417" y="4494"/>
                </a:cubicBezTo>
                <a:cubicBezTo>
                  <a:pt x="1427" y="4476"/>
                  <a:pt x="1443" y="4443"/>
                  <a:pt x="1465" y="4392"/>
                </a:cubicBezTo>
                <a:cubicBezTo>
                  <a:pt x="1482" y="4354"/>
                  <a:pt x="1512" y="4318"/>
                  <a:pt x="1568" y="4269"/>
                </a:cubicBezTo>
                <a:cubicBezTo>
                  <a:pt x="1576" y="4262"/>
                  <a:pt x="1590" y="4250"/>
                  <a:pt x="1591" y="4247"/>
                </a:cubicBezTo>
                <a:lnTo>
                  <a:pt x="1592" y="4247"/>
                </a:lnTo>
                <a:cubicBezTo>
                  <a:pt x="1597" y="4246"/>
                  <a:pt x="1629" y="4219"/>
                  <a:pt x="1631" y="4216"/>
                </a:cubicBezTo>
                <a:cubicBezTo>
                  <a:pt x="1632" y="4216"/>
                  <a:pt x="1634" y="4214"/>
                  <a:pt x="1637" y="4212"/>
                </a:cubicBezTo>
                <a:cubicBezTo>
                  <a:pt x="1640" y="4210"/>
                  <a:pt x="1650" y="4202"/>
                  <a:pt x="1660" y="4194"/>
                </a:cubicBezTo>
                <a:cubicBezTo>
                  <a:pt x="1699" y="4163"/>
                  <a:pt x="1758" y="4119"/>
                  <a:pt x="1763" y="4116"/>
                </a:cubicBezTo>
                <a:cubicBezTo>
                  <a:pt x="1765" y="4116"/>
                  <a:pt x="1770" y="4113"/>
                  <a:pt x="1778" y="4109"/>
                </a:cubicBezTo>
                <a:cubicBezTo>
                  <a:pt x="1794" y="4101"/>
                  <a:pt x="1814" y="4093"/>
                  <a:pt x="1819" y="4092"/>
                </a:cubicBezTo>
                <a:cubicBezTo>
                  <a:pt x="1822" y="4092"/>
                  <a:pt x="1828" y="4089"/>
                  <a:pt x="1833" y="4087"/>
                </a:cubicBezTo>
                <a:cubicBezTo>
                  <a:pt x="1838" y="4084"/>
                  <a:pt x="1847" y="4080"/>
                  <a:pt x="1853" y="4078"/>
                </a:cubicBezTo>
                <a:cubicBezTo>
                  <a:pt x="1866" y="4073"/>
                  <a:pt x="1877" y="4061"/>
                  <a:pt x="1879" y="4048"/>
                </a:cubicBezTo>
                <a:cubicBezTo>
                  <a:pt x="1880" y="4040"/>
                  <a:pt x="1877" y="4032"/>
                  <a:pt x="1871" y="4028"/>
                </a:cubicBezTo>
                <a:cubicBezTo>
                  <a:pt x="1855" y="4014"/>
                  <a:pt x="1831" y="4025"/>
                  <a:pt x="1800" y="4059"/>
                </a:cubicBezTo>
                <a:cubicBezTo>
                  <a:pt x="1790" y="4069"/>
                  <a:pt x="1776" y="4082"/>
                  <a:pt x="1769" y="4086"/>
                </a:cubicBezTo>
                <a:cubicBezTo>
                  <a:pt x="1762" y="4091"/>
                  <a:pt x="1751" y="4098"/>
                  <a:pt x="1744" y="4102"/>
                </a:cubicBezTo>
                <a:cubicBezTo>
                  <a:pt x="1724" y="4115"/>
                  <a:pt x="1679" y="4148"/>
                  <a:pt x="1657" y="4166"/>
                </a:cubicBezTo>
                <a:cubicBezTo>
                  <a:pt x="1645" y="4176"/>
                  <a:pt x="1630" y="4188"/>
                  <a:pt x="1624" y="4193"/>
                </a:cubicBezTo>
                <a:cubicBezTo>
                  <a:pt x="1595" y="4215"/>
                  <a:pt x="1535" y="4267"/>
                  <a:pt x="1521" y="4281"/>
                </a:cubicBezTo>
                <a:cubicBezTo>
                  <a:pt x="1519" y="4284"/>
                  <a:pt x="1517" y="4286"/>
                  <a:pt x="1515" y="4288"/>
                </a:cubicBezTo>
                <a:cubicBezTo>
                  <a:pt x="1516" y="4287"/>
                  <a:pt x="1516" y="4286"/>
                  <a:pt x="1516" y="4285"/>
                </a:cubicBezTo>
                <a:cubicBezTo>
                  <a:pt x="1527" y="4263"/>
                  <a:pt x="1567" y="4171"/>
                  <a:pt x="1580" y="4136"/>
                </a:cubicBezTo>
                <a:cubicBezTo>
                  <a:pt x="1594" y="4097"/>
                  <a:pt x="1620" y="4009"/>
                  <a:pt x="1632" y="3954"/>
                </a:cubicBezTo>
                <a:cubicBezTo>
                  <a:pt x="1656" y="3849"/>
                  <a:pt x="1658" y="3751"/>
                  <a:pt x="1641" y="3594"/>
                </a:cubicBezTo>
                <a:cubicBezTo>
                  <a:pt x="1636" y="3549"/>
                  <a:pt x="1636" y="3545"/>
                  <a:pt x="1642" y="3508"/>
                </a:cubicBezTo>
                <a:cubicBezTo>
                  <a:pt x="1648" y="3468"/>
                  <a:pt x="1658" y="3434"/>
                  <a:pt x="1676" y="3397"/>
                </a:cubicBezTo>
                <a:cubicBezTo>
                  <a:pt x="1682" y="3384"/>
                  <a:pt x="1692" y="3362"/>
                  <a:pt x="1699" y="3347"/>
                </a:cubicBezTo>
                <a:cubicBezTo>
                  <a:pt x="1706" y="3332"/>
                  <a:pt x="1717" y="3310"/>
                  <a:pt x="1724" y="3298"/>
                </a:cubicBezTo>
                <a:cubicBezTo>
                  <a:pt x="1734" y="3281"/>
                  <a:pt x="1737" y="3276"/>
                  <a:pt x="1737" y="3275"/>
                </a:cubicBezTo>
                <a:cubicBezTo>
                  <a:pt x="1738" y="3272"/>
                  <a:pt x="1753" y="3251"/>
                  <a:pt x="1797" y="3186"/>
                </a:cubicBezTo>
                <a:cubicBezTo>
                  <a:pt x="1808" y="3170"/>
                  <a:pt x="1820" y="3152"/>
                  <a:pt x="1824" y="3146"/>
                </a:cubicBezTo>
                <a:cubicBezTo>
                  <a:pt x="1838" y="3126"/>
                  <a:pt x="1843" y="3122"/>
                  <a:pt x="1888" y="3089"/>
                </a:cubicBezTo>
                <a:cubicBezTo>
                  <a:pt x="1919" y="3066"/>
                  <a:pt x="1932" y="3058"/>
                  <a:pt x="1956" y="3047"/>
                </a:cubicBezTo>
                <a:cubicBezTo>
                  <a:pt x="2002" y="3027"/>
                  <a:pt x="2070" y="3007"/>
                  <a:pt x="2153" y="2990"/>
                </a:cubicBezTo>
                <a:cubicBezTo>
                  <a:pt x="2218" y="2977"/>
                  <a:pt x="2279" y="2955"/>
                  <a:pt x="2300" y="2936"/>
                </a:cubicBezTo>
                <a:cubicBezTo>
                  <a:pt x="2305" y="2932"/>
                  <a:pt x="2338" y="2898"/>
                  <a:pt x="2348" y="2888"/>
                </a:cubicBezTo>
                <a:cubicBezTo>
                  <a:pt x="2377" y="2858"/>
                  <a:pt x="2461" y="2822"/>
                  <a:pt x="2493" y="2827"/>
                </a:cubicBezTo>
                <a:cubicBezTo>
                  <a:pt x="2504" y="2829"/>
                  <a:pt x="2511" y="2835"/>
                  <a:pt x="2549" y="2876"/>
                </a:cubicBezTo>
                <a:cubicBezTo>
                  <a:pt x="2597" y="2929"/>
                  <a:pt x="2663" y="2982"/>
                  <a:pt x="2722" y="3014"/>
                </a:cubicBezTo>
                <a:cubicBezTo>
                  <a:pt x="2755" y="3032"/>
                  <a:pt x="2771" y="3037"/>
                  <a:pt x="2819" y="3044"/>
                </a:cubicBezTo>
                <a:cubicBezTo>
                  <a:pt x="2872" y="3052"/>
                  <a:pt x="2882" y="3055"/>
                  <a:pt x="2905" y="3071"/>
                </a:cubicBezTo>
                <a:lnTo>
                  <a:pt x="2936" y="3093"/>
                </a:lnTo>
                <a:lnTo>
                  <a:pt x="2927" y="3070"/>
                </a:lnTo>
                <a:cubicBezTo>
                  <a:pt x="2924" y="3063"/>
                  <a:pt x="2919" y="3046"/>
                  <a:pt x="2915" y="3031"/>
                </a:cubicBezTo>
                <a:cubicBezTo>
                  <a:pt x="2901" y="2981"/>
                  <a:pt x="2874" y="2926"/>
                  <a:pt x="2837" y="2872"/>
                </a:cubicBezTo>
                <a:cubicBezTo>
                  <a:pt x="2833" y="2866"/>
                  <a:pt x="2825" y="2853"/>
                  <a:pt x="2818" y="2842"/>
                </a:cubicBezTo>
                <a:cubicBezTo>
                  <a:pt x="2791" y="2798"/>
                  <a:pt x="2757" y="2761"/>
                  <a:pt x="2719" y="2733"/>
                </a:cubicBezTo>
                <a:cubicBezTo>
                  <a:pt x="2656" y="2685"/>
                  <a:pt x="2608" y="2666"/>
                  <a:pt x="2547" y="2664"/>
                </a:cubicBezTo>
                <a:cubicBezTo>
                  <a:pt x="2495" y="2662"/>
                  <a:pt x="2473" y="2666"/>
                  <a:pt x="2400" y="2688"/>
                </a:cubicBezTo>
                <a:cubicBezTo>
                  <a:pt x="2363" y="2699"/>
                  <a:pt x="2324" y="2710"/>
                  <a:pt x="2313" y="2713"/>
                </a:cubicBezTo>
                <a:cubicBezTo>
                  <a:pt x="2161" y="2749"/>
                  <a:pt x="2159" y="2749"/>
                  <a:pt x="2102" y="2785"/>
                </a:cubicBezTo>
                <a:cubicBezTo>
                  <a:pt x="2065" y="2809"/>
                  <a:pt x="2059" y="2813"/>
                  <a:pt x="2053" y="2819"/>
                </a:cubicBezTo>
                <a:cubicBezTo>
                  <a:pt x="2050" y="2822"/>
                  <a:pt x="2041" y="2829"/>
                  <a:pt x="2034" y="2835"/>
                </a:cubicBezTo>
                <a:cubicBezTo>
                  <a:pt x="2017" y="2848"/>
                  <a:pt x="1940" y="2935"/>
                  <a:pt x="1919" y="2964"/>
                </a:cubicBezTo>
                <a:cubicBezTo>
                  <a:pt x="1910" y="2976"/>
                  <a:pt x="1902" y="2988"/>
                  <a:pt x="1900" y="2991"/>
                </a:cubicBezTo>
                <a:cubicBezTo>
                  <a:pt x="1897" y="2994"/>
                  <a:pt x="1892" y="3002"/>
                  <a:pt x="1887" y="3008"/>
                </a:cubicBezTo>
                <a:cubicBezTo>
                  <a:pt x="1883" y="3015"/>
                  <a:pt x="1878" y="3021"/>
                  <a:pt x="1876" y="3023"/>
                </a:cubicBezTo>
                <a:cubicBezTo>
                  <a:pt x="1870" y="3031"/>
                  <a:pt x="1839" y="3078"/>
                  <a:pt x="1835" y="3087"/>
                </a:cubicBezTo>
                <a:cubicBezTo>
                  <a:pt x="1833" y="3092"/>
                  <a:pt x="1827" y="3101"/>
                  <a:pt x="1822" y="3108"/>
                </a:cubicBezTo>
                <a:cubicBezTo>
                  <a:pt x="1818" y="3115"/>
                  <a:pt x="1812" y="3124"/>
                  <a:pt x="1810" y="3128"/>
                </a:cubicBezTo>
                <a:cubicBezTo>
                  <a:pt x="1807" y="3132"/>
                  <a:pt x="1803" y="3138"/>
                  <a:pt x="1802" y="3140"/>
                </a:cubicBezTo>
                <a:cubicBezTo>
                  <a:pt x="1799" y="3143"/>
                  <a:pt x="1793" y="3153"/>
                  <a:pt x="1786" y="3162"/>
                </a:cubicBezTo>
                <a:cubicBezTo>
                  <a:pt x="1780" y="3172"/>
                  <a:pt x="1773" y="3182"/>
                  <a:pt x="1770" y="3186"/>
                </a:cubicBezTo>
                <a:cubicBezTo>
                  <a:pt x="1748" y="3216"/>
                  <a:pt x="1726" y="3249"/>
                  <a:pt x="1714" y="3270"/>
                </a:cubicBezTo>
                <a:cubicBezTo>
                  <a:pt x="1688" y="3316"/>
                  <a:pt x="1687" y="3319"/>
                  <a:pt x="1649" y="3401"/>
                </a:cubicBezTo>
                <a:cubicBezTo>
                  <a:pt x="1634" y="3435"/>
                  <a:pt x="1622" y="3475"/>
                  <a:pt x="1619" y="3500"/>
                </a:cubicBezTo>
                <a:cubicBezTo>
                  <a:pt x="1618" y="3508"/>
                  <a:pt x="1617" y="3515"/>
                  <a:pt x="1617" y="3517"/>
                </a:cubicBezTo>
                <a:cubicBezTo>
                  <a:pt x="1617" y="3517"/>
                  <a:pt x="1617" y="3519"/>
                  <a:pt x="1617" y="3520"/>
                </a:cubicBezTo>
                <a:cubicBezTo>
                  <a:pt x="1616" y="3519"/>
                  <a:pt x="1616" y="3517"/>
                  <a:pt x="1616" y="3516"/>
                </a:cubicBezTo>
                <a:cubicBezTo>
                  <a:pt x="1613" y="3505"/>
                  <a:pt x="1596" y="3454"/>
                  <a:pt x="1587" y="3430"/>
                </a:cubicBezTo>
                <a:cubicBezTo>
                  <a:pt x="1580" y="3412"/>
                  <a:pt x="1573" y="3389"/>
                  <a:pt x="1565" y="3359"/>
                </a:cubicBezTo>
                <a:cubicBezTo>
                  <a:pt x="1559" y="3335"/>
                  <a:pt x="1547" y="3252"/>
                  <a:pt x="1545" y="3218"/>
                </a:cubicBezTo>
                <a:lnTo>
                  <a:pt x="1543" y="3188"/>
                </a:lnTo>
                <a:lnTo>
                  <a:pt x="1557" y="3159"/>
                </a:lnTo>
                <a:cubicBezTo>
                  <a:pt x="1580" y="3110"/>
                  <a:pt x="1582" y="3107"/>
                  <a:pt x="1608" y="3064"/>
                </a:cubicBezTo>
                <a:cubicBezTo>
                  <a:pt x="1644" y="3004"/>
                  <a:pt x="1683" y="2946"/>
                  <a:pt x="1699" y="2929"/>
                </a:cubicBezTo>
                <a:cubicBezTo>
                  <a:pt x="1703" y="2925"/>
                  <a:pt x="1715" y="2916"/>
                  <a:pt x="1725" y="2911"/>
                </a:cubicBezTo>
                <a:cubicBezTo>
                  <a:pt x="1759" y="2891"/>
                  <a:pt x="1775" y="2863"/>
                  <a:pt x="1764" y="2840"/>
                </a:cubicBezTo>
                <a:cubicBezTo>
                  <a:pt x="1757" y="2826"/>
                  <a:pt x="1747" y="2822"/>
                  <a:pt x="1732" y="2826"/>
                </a:cubicBezTo>
                <a:cubicBezTo>
                  <a:pt x="1714" y="2831"/>
                  <a:pt x="1702" y="2847"/>
                  <a:pt x="1689" y="2885"/>
                </a:cubicBezTo>
                <a:cubicBezTo>
                  <a:pt x="1681" y="2909"/>
                  <a:pt x="1674" y="2922"/>
                  <a:pt x="1660" y="2941"/>
                </a:cubicBezTo>
                <a:cubicBezTo>
                  <a:pt x="1625" y="2988"/>
                  <a:pt x="1570" y="3076"/>
                  <a:pt x="1553" y="3113"/>
                </a:cubicBezTo>
                <a:cubicBezTo>
                  <a:pt x="1550" y="3120"/>
                  <a:pt x="1544" y="3131"/>
                  <a:pt x="1541" y="3137"/>
                </a:cubicBezTo>
                <a:lnTo>
                  <a:pt x="1540" y="3139"/>
                </a:lnTo>
                <a:lnTo>
                  <a:pt x="1539" y="3123"/>
                </a:lnTo>
                <a:cubicBezTo>
                  <a:pt x="1537" y="3107"/>
                  <a:pt x="1536" y="3091"/>
                  <a:pt x="1535" y="3087"/>
                </a:cubicBezTo>
                <a:cubicBezTo>
                  <a:pt x="1535" y="3083"/>
                  <a:pt x="1532" y="3050"/>
                  <a:pt x="1528" y="3015"/>
                </a:cubicBezTo>
                <a:cubicBezTo>
                  <a:pt x="1525" y="2980"/>
                  <a:pt x="1521" y="2945"/>
                  <a:pt x="1519" y="2938"/>
                </a:cubicBezTo>
                <a:cubicBezTo>
                  <a:pt x="1517" y="2931"/>
                  <a:pt x="1516" y="2922"/>
                  <a:pt x="1516" y="2917"/>
                </a:cubicBezTo>
                <a:cubicBezTo>
                  <a:pt x="1516" y="2912"/>
                  <a:pt x="1517" y="2895"/>
                  <a:pt x="1517" y="2882"/>
                </a:cubicBezTo>
                <a:cubicBezTo>
                  <a:pt x="1517" y="2868"/>
                  <a:pt x="1518" y="2847"/>
                  <a:pt x="1519" y="2835"/>
                </a:cubicBezTo>
                <a:cubicBezTo>
                  <a:pt x="1520" y="2824"/>
                  <a:pt x="1520" y="2806"/>
                  <a:pt x="1521" y="2798"/>
                </a:cubicBezTo>
                <a:cubicBezTo>
                  <a:pt x="1521" y="2789"/>
                  <a:pt x="1522" y="2768"/>
                  <a:pt x="1524" y="2753"/>
                </a:cubicBezTo>
                <a:cubicBezTo>
                  <a:pt x="1528" y="2706"/>
                  <a:pt x="1529" y="2697"/>
                  <a:pt x="1529" y="2691"/>
                </a:cubicBezTo>
                <a:cubicBezTo>
                  <a:pt x="1529" y="2688"/>
                  <a:pt x="1530" y="2683"/>
                  <a:pt x="1531" y="2681"/>
                </a:cubicBezTo>
                <a:cubicBezTo>
                  <a:pt x="1532" y="2678"/>
                  <a:pt x="1533" y="2670"/>
                  <a:pt x="1533" y="2664"/>
                </a:cubicBezTo>
                <a:cubicBezTo>
                  <a:pt x="1535" y="2634"/>
                  <a:pt x="1539" y="2617"/>
                  <a:pt x="1540" y="2614"/>
                </a:cubicBezTo>
                <a:cubicBezTo>
                  <a:pt x="1542" y="2611"/>
                  <a:pt x="1544" y="2602"/>
                  <a:pt x="1545" y="2597"/>
                </a:cubicBezTo>
                <a:cubicBezTo>
                  <a:pt x="1546" y="2582"/>
                  <a:pt x="1562" y="2531"/>
                  <a:pt x="1570" y="2515"/>
                </a:cubicBezTo>
                <a:cubicBezTo>
                  <a:pt x="1580" y="2494"/>
                  <a:pt x="1584" y="2486"/>
                  <a:pt x="1602" y="2460"/>
                </a:cubicBezTo>
                <a:cubicBezTo>
                  <a:pt x="1641" y="2404"/>
                  <a:pt x="1682" y="2367"/>
                  <a:pt x="1783" y="2299"/>
                </a:cubicBezTo>
                <a:cubicBezTo>
                  <a:pt x="1819" y="2274"/>
                  <a:pt x="1849" y="2251"/>
                  <a:pt x="1858" y="2242"/>
                </a:cubicBezTo>
                <a:cubicBezTo>
                  <a:pt x="1860" y="2240"/>
                  <a:pt x="1867" y="2232"/>
                  <a:pt x="1873" y="2225"/>
                </a:cubicBezTo>
                <a:cubicBezTo>
                  <a:pt x="1889" y="2209"/>
                  <a:pt x="1898" y="2197"/>
                  <a:pt x="1919" y="2168"/>
                </a:cubicBezTo>
                <a:cubicBezTo>
                  <a:pt x="1927" y="2157"/>
                  <a:pt x="1942" y="2132"/>
                  <a:pt x="1953" y="2115"/>
                </a:cubicBezTo>
                <a:cubicBezTo>
                  <a:pt x="1975" y="2079"/>
                  <a:pt x="1976" y="2075"/>
                  <a:pt x="1976" y="2073"/>
                </a:cubicBezTo>
                <a:cubicBezTo>
                  <a:pt x="1976" y="2073"/>
                  <a:pt x="1977" y="2071"/>
                  <a:pt x="1978" y="2070"/>
                </a:cubicBezTo>
                <a:cubicBezTo>
                  <a:pt x="1980" y="2067"/>
                  <a:pt x="1993" y="2045"/>
                  <a:pt x="2005" y="2025"/>
                </a:cubicBezTo>
                <a:cubicBezTo>
                  <a:pt x="2018" y="2003"/>
                  <a:pt x="2035" y="1974"/>
                  <a:pt x="2042" y="1961"/>
                </a:cubicBezTo>
                <a:cubicBezTo>
                  <a:pt x="2061" y="1929"/>
                  <a:pt x="2065" y="1917"/>
                  <a:pt x="2072" y="1870"/>
                </a:cubicBezTo>
                <a:cubicBezTo>
                  <a:pt x="2077" y="1829"/>
                  <a:pt x="2086" y="1791"/>
                  <a:pt x="2102" y="1738"/>
                </a:cubicBezTo>
                <a:cubicBezTo>
                  <a:pt x="2107" y="1724"/>
                  <a:pt x="2112" y="1705"/>
                  <a:pt x="2114" y="1695"/>
                </a:cubicBezTo>
                <a:cubicBezTo>
                  <a:pt x="2115" y="1686"/>
                  <a:pt x="2120" y="1667"/>
                  <a:pt x="2125" y="1652"/>
                </a:cubicBezTo>
                <a:cubicBezTo>
                  <a:pt x="2133" y="1624"/>
                  <a:pt x="2139" y="1617"/>
                  <a:pt x="2165" y="1610"/>
                </a:cubicBezTo>
                <a:cubicBezTo>
                  <a:pt x="2178" y="1607"/>
                  <a:pt x="2180" y="1607"/>
                  <a:pt x="2199" y="1614"/>
                </a:cubicBezTo>
                <a:cubicBezTo>
                  <a:pt x="2211" y="1619"/>
                  <a:pt x="2220" y="1624"/>
                  <a:pt x="2222" y="1626"/>
                </a:cubicBezTo>
                <a:cubicBezTo>
                  <a:pt x="2224" y="1628"/>
                  <a:pt x="2228" y="1631"/>
                  <a:pt x="2231" y="1631"/>
                </a:cubicBezTo>
                <a:cubicBezTo>
                  <a:pt x="2233" y="1632"/>
                  <a:pt x="2238" y="1637"/>
                  <a:pt x="2245" y="1645"/>
                </a:cubicBezTo>
                <a:cubicBezTo>
                  <a:pt x="2259" y="1665"/>
                  <a:pt x="2265" y="1665"/>
                  <a:pt x="2267" y="1665"/>
                </a:cubicBezTo>
                <a:cubicBezTo>
                  <a:pt x="2269" y="1665"/>
                  <a:pt x="2271" y="1664"/>
                  <a:pt x="2272" y="1663"/>
                </a:cubicBezTo>
                <a:cubicBezTo>
                  <a:pt x="2277" y="1658"/>
                  <a:pt x="2281" y="1622"/>
                  <a:pt x="2280" y="1609"/>
                </a:cubicBezTo>
                <a:cubicBezTo>
                  <a:pt x="2279" y="1585"/>
                  <a:pt x="2266" y="1553"/>
                  <a:pt x="2252" y="1541"/>
                </a:cubicBezTo>
                <a:cubicBezTo>
                  <a:pt x="2236" y="1527"/>
                  <a:pt x="2217" y="1525"/>
                  <a:pt x="2160" y="1528"/>
                </a:cubicBezTo>
                <a:cubicBezTo>
                  <a:pt x="2067" y="1534"/>
                  <a:pt x="2052" y="1540"/>
                  <a:pt x="1972" y="1597"/>
                </a:cubicBezTo>
                <a:cubicBezTo>
                  <a:pt x="1966" y="1601"/>
                  <a:pt x="1951" y="1611"/>
                  <a:pt x="1937" y="1620"/>
                </a:cubicBezTo>
                <a:cubicBezTo>
                  <a:pt x="1909" y="1638"/>
                  <a:pt x="1893" y="1652"/>
                  <a:pt x="1860" y="1689"/>
                </a:cubicBezTo>
                <a:cubicBezTo>
                  <a:pt x="1824" y="1732"/>
                  <a:pt x="1803" y="1770"/>
                  <a:pt x="1784" y="1830"/>
                </a:cubicBezTo>
                <a:cubicBezTo>
                  <a:pt x="1780" y="1844"/>
                  <a:pt x="1775" y="1859"/>
                  <a:pt x="1774" y="1862"/>
                </a:cubicBezTo>
                <a:cubicBezTo>
                  <a:pt x="1772" y="1865"/>
                  <a:pt x="1768" y="1882"/>
                  <a:pt x="1763" y="1899"/>
                </a:cubicBezTo>
                <a:cubicBezTo>
                  <a:pt x="1758" y="1916"/>
                  <a:pt x="1751" y="1940"/>
                  <a:pt x="1746" y="1952"/>
                </a:cubicBezTo>
                <a:cubicBezTo>
                  <a:pt x="1733" y="1991"/>
                  <a:pt x="1722" y="2058"/>
                  <a:pt x="1721" y="2111"/>
                </a:cubicBezTo>
                <a:cubicBezTo>
                  <a:pt x="1720" y="2156"/>
                  <a:pt x="1719" y="2169"/>
                  <a:pt x="1714" y="2191"/>
                </a:cubicBezTo>
                <a:cubicBezTo>
                  <a:pt x="1707" y="2221"/>
                  <a:pt x="1705" y="2227"/>
                  <a:pt x="1689" y="2256"/>
                </a:cubicBezTo>
                <a:cubicBezTo>
                  <a:pt x="1681" y="2270"/>
                  <a:pt x="1667" y="2297"/>
                  <a:pt x="1657" y="2317"/>
                </a:cubicBezTo>
                <a:cubicBezTo>
                  <a:pt x="1647" y="2336"/>
                  <a:pt x="1636" y="2358"/>
                  <a:pt x="1631" y="2366"/>
                </a:cubicBezTo>
                <a:cubicBezTo>
                  <a:pt x="1626" y="2374"/>
                  <a:pt x="1615" y="2394"/>
                  <a:pt x="1605" y="2411"/>
                </a:cubicBezTo>
                <a:cubicBezTo>
                  <a:pt x="1595" y="2428"/>
                  <a:pt x="1582" y="2448"/>
                  <a:pt x="1577" y="2455"/>
                </a:cubicBezTo>
                <a:cubicBezTo>
                  <a:pt x="1567" y="2471"/>
                  <a:pt x="1552" y="2497"/>
                  <a:pt x="1547" y="2511"/>
                </a:cubicBezTo>
                <a:cubicBezTo>
                  <a:pt x="1550" y="2479"/>
                  <a:pt x="1544" y="2361"/>
                  <a:pt x="1539" y="2334"/>
                </a:cubicBezTo>
                <a:cubicBezTo>
                  <a:pt x="1537" y="2324"/>
                  <a:pt x="1534" y="2306"/>
                  <a:pt x="1532" y="2296"/>
                </a:cubicBezTo>
                <a:cubicBezTo>
                  <a:pt x="1531" y="2285"/>
                  <a:pt x="1529" y="2272"/>
                  <a:pt x="1528" y="2266"/>
                </a:cubicBezTo>
                <a:cubicBezTo>
                  <a:pt x="1526" y="2260"/>
                  <a:pt x="1524" y="2249"/>
                  <a:pt x="1523" y="2241"/>
                </a:cubicBezTo>
                <a:cubicBezTo>
                  <a:pt x="1522" y="2233"/>
                  <a:pt x="1519" y="2219"/>
                  <a:pt x="1518" y="2211"/>
                </a:cubicBezTo>
                <a:cubicBezTo>
                  <a:pt x="1514" y="2188"/>
                  <a:pt x="1500" y="2130"/>
                  <a:pt x="1494" y="2112"/>
                </a:cubicBezTo>
                <a:cubicBezTo>
                  <a:pt x="1486" y="2084"/>
                  <a:pt x="1476" y="2044"/>
                  <a:pt x="1475" y="2031"/>
                </a:cubicBezTo>
                <a:cubicBezTo>
                  <a:pt x="1472" y="1982"/>
                  <a:pt x="1479" y="1950"/>
                  <a:pt x="1502" y="1899"/>
                </a:cubicBezTo>
                <a:cubicBezTo>
                  <a:pt x="1516" y="1870"/>
                  <a:pt x="1520" y="1853"/>
                  <a:pt x="1522" y="1827"/>
                </a:cubicBezTo>
                <a:cubicBezTo>
                  <a:pt x="1526" y="1753"/>
                  <a:pt x="1557" y="1664"/>
                  <a:pt x="1607" y="1578"/>
                </a:cubicBezTo>
                <a:cubicBezTo>
                  <a:pt x="1612" y="1570"/>
                  <a:pt x="1621" y="1554"/>
                  <a:pt x="1621" y="1551"/>
                </a:cubicBezTo>
                <a:lnTo>
                  <a:pt x="1621" y="1550"/>
                </a:lnTo>
                <a:cubicBezTo>
                  <a:pt x="1629" y="1547"/>
                  <a:pt x="1657" y="1484"/>
                  <a:pt x="1664" y="1461"/>
                </a:cubicBezTo>
                <a:cubicBezTo>
                  <a:pt x="1677" y="1420"/>
                  <a:pt x="1692" y="1341"/>
                  <a:pt x="1693" y="1303"/>
                </a:cubicBezTo>
                <a:cubicBezTo>
                  <a:pt x="1693" y="1284"/>
                  <a:pt x="1693" y="1239"/>
                  <a:pt x="1691" y="1202"/>
                </a:cubicBezTo>
                <a:cubicBezTo>
                  <a:pt x="1685" y="1052"/>
                  <a:pt x="1685" y="1047"/>
                  <a:pt x="1691" y="1006"/>
                </a:cubicBezTo>
                <a:cubicBezTo>
                  <a:pt x="1698" y="954"/>
                  <a:pt x="1712" y="898"/>
                  <a:pt x="1756" y="745"/>
                </a:cubicBezTo>
                <a:cubicBezTo>
                  <a:pt x="1789" y="632"/>
                  <a:pt x="1794" y="585"/>
                  <a:pt x="1788" y="478"/>
                </a:cubicBezTo>
                <a:cubicBezTo>
                  <a:pt x="1784" y="414"/>
                  <a:pt x="1778" y="351"/>
                  <a:pt x="1773" y="326"/>
                </a:cubicBezTo>
                <a:cubicBezTo>
                  <a:pt x="1772" y="321"/>
                  <a:pt x="1769" y="301"/>
                  <a:pt x="1765" y="282"/>
                </a:cubicBezTo>
                <a:cubicBezTo>
                  <a:pt x="1763" y="264"/>
                  <a:pt x="1759" y="244"/>
                  <a:pt x="1759" y="241"/>
                </a:cubicBezTo>
                <a:cubicBezTo>
                  <a:pt x="1758" y="238"/>
                  <a:pt x="1756" y="227"/>
                  <a:pt x="1754" y="216"/>
                </a:cubicBezTo>
                <a:cubicBezTo>
                  <a:pt x="1753" y="208"/>
                  <a:pt x="1751" y="195"/>
                  <a:pt x="1749" y="193"/>
                </a:cubicBezTo>
                <a:cubicBezTo>
                  <a:pt x="1750" y="193"/>
                  <a:pt x="1750" y="193"/>
                  <a:pt x="1750" y="193"/>
                </a:cubicBezTo>
                <a:cubicBezTo>
                  <a:pt x="1749" y="192"/>
                  <a:pt x="1747" y="182"/>
                  <a:pt x="1745" y="167"/>
                </a:cubicBezTo>
                <a:cubicBezTo>
                  <a:pt x="1744" y="155"/>
                  <a:pt x="1741" y="140"/>
                  <a:pt x="1740" y="137"/>
                </a:cubicBezTo>
                <a:cubicBezTo>
                  <a:pt x="1739" y="134"/>
                  <a:pt x="1732" y="92"/>
                  <a:pt x="1726" y="44"/>
                </a:cubicBezTo>
                <a:cubicBezTo>
                  <a:pt x="1720" y="7"/>
                  <a:pt x="1717" y="2"/>
                  <a:pt x="1714" y="0"/>
                </a:cubicBezTo>
                <a:cubicBezTo>
                  <a:pt x="1713" y="0"/>
                  <a:pt x="1712" y="0"/>
                  <a:pt x="1711" y="0"/>
                </a:cubicBezTo>
                <a:cubicBezTo>
                  <a:pt x="1708" y="2"/>
                  <a:pt x="1702" y="14"/>
                  <a:pt x="1695" y="37"/>
                </a:cubicBezTo>
                <a:cubicBezTo>
                  <a:pt x="1689" y="57"/>
                  <a:pt x="1682" y="86"/>
                  <a:pt x="1680" y="101"/>
                </a:cubicBezTo>
                <a:cubicBezTo>
                  <a:pt x="1679" y="116"/>
                  <a:pt x="1676" y="135"/>
                  <a:pt x="1674" y="143"/>
                </a:cubicBezTo>
                <a:cubicBezTo>
                  <a:pt x="1672" y="151"/>
                  <a:pt x="1670" y="161"/>
                  <a:pt x="1669" y="164"/>
                </a:cubicBezTo>
                <a:cubicBezTo>
                  <a:pt x="1669" y="168"/>
                  <a:pt x="1664" y="190"/>
                  <a:pt x="1659" y="213"/>
                </a:cubicBezTo>
                <a:cubicBezTo>
                  <a:pt x="1643" y="285"/>
                  <a:pt x="1642" y="289"/>
                  <a:pt x="1594" y="396"/>
                </a:cubicBezTo>
                <a:cubicBezTo>
                  <a:pt x="1576" y="435"/>
                  <a:pt x="1554" y="483"/>
                  <a:pt x="1549" y="493"/>
                </a:cubicBezTo>
                <a:cubicBezTo>
                  <a:pt x="1547" y="496"/>
                  <a:pt x="1544" y="502"/>
                  <a:pt x="1541" y="508"/>
                </a:cubicBezTo>
                <a:cubicBezTo>
                  <a:pt x="1538" y="514"/>
                  <a:pt x="1518" y="550"/>
                  <a:pt x="1495" y="588"/>
                </a:cubicBezTo>
                <a:cubicBezTo>
                  <a:pt x="1473" y="627"/>
                  <a:pt x="1448" y="671"/>
                  <a:pt x="1441" y="686"/>
                </a:cubicBezTo>
                <a:cubicBezTo>
                  <a:pt x="1433" y="702"/>
                  <a:pt x="1417" y="733"/>
                  <a:pt x="1405" y="756"/>
                </a:cubicBezTo>
                <a:cubicBezTo>
                  <a:pt x="1394" y="778"/>
                  <a:pt x="1381" y="805"/>
                  <a:pt x="1376" y="813"/>
                </a:cubicBezTo>
                <a:cubicBezTo>
                  <a:pt x="1372" y="822"/>
                  <a:pt x="1366" y="833"/>
                  <a:pt x="1364" y="838"/>
                </a:cubicBezTo>
                <a:cubicBezTo>
                  <a:pt x="1350" y="864"/>
                  <a:pt x="1319" y="941"/>
                  <a:pt x="1311" y="966"/>
                </a:cubicBezTo>
                <a:cubicBezTo>
                  <a:pt x="1294" y="1023"/>
                  <a:pt x="1289" y="1056"/>
                  <a:pt x="1289" y="1107"/>
                </a:cubicBezTo>
                <a:cubicBezTo>
                  <a:pt x="1289" y="1156"/>
                  <a:pt x="1295" y="1250"/>
                  <a:pt x="1300" y="1272"/>
                </a:cubicBezTo>
                <a:cubicBezTo>
                  <a:pt x="1303" y="1284"/>
                  <a:pt x="1306" y="1298"/>
                  <a:pt x="1307" y="1305"/>
                </a:cubicBezTo>
                <a:cubicBezTo>
                  <a:pt x="1308" y="1311"/>
                  <a:pt x="1310" y="1319"/>
                  <a:pt x="1311" y="1322"/>
                </a:cubicBezTo>
                <a:cubicBezTo>
                  <a:pt x="1312" y="1324"/>
                  <a:pt x="1314" y="1329"/>
                  <a:pt x="1315" y="1333"/>
                </a:cubicBezTo>
                <a:cubicBezTo>
                  <a:pt x="1317" y="1343"/>
                  <a:pt x="1334" y="1386"/>
                  <a:pt x="1338" y="1394"/>
                </a:cubicBezTo>
                <a:cubicBezTo>
                  <a:pt x="1339" y="1396"/>
                  <a:pt x="1344" y="1408"/>
                  <a:pt x="1349" y="1421"/>
                </a:cubicBezTo>
                <a:cubicBezTo>
                  <a:pt x="1353" y="1433"/>
                  <a:pt x="1360" y="1454"/>
                  <a:pt x="1365" y="1465"/>
                </a:cubicBezTo>
                <a:cubicBezTo>
                  <a:pt x="1393" y="1541"/>
                  <a:pt x="1401" y="1566"/>
                  <a:pt x="1402" y="1592"/>
                </a:cubicBezTo>
                <a:cubicBezTo>
                  <a:pt x="1403" y="1624"/>
                  <a:pt x="1403" y="1677"/>
                  <a:pt x="1402" y="1682"/>
                </a:cubicBezTo>
                <a:cubicBezTo>
                  <a:pt x="1399" y="1692"/>
                  <a:pt x="1410" y="1846"/>
                  <a:pt x="1415" y="1879"/>
                </a:cubicBezTo>
                <a:cubicBezTo>
                  <a:pt x="1421" y="1916"/>
                  <a:pt x="1436" y="1996"/>
                  <a:pt x="1440" y="2003"/>
                </a:cubicBezTo>
                <a:cubicBezTo>
                  <a:pt x="1441" y="2005"/>
                  <a:pt x="1441" y="2008"/>
                  <a:pt x="1441" y="2008"/>
                </a:cubicBezTo>
                <a:cubicBezTo>
                  <a:pt x="1441" y="2011"/>
                  <a:pt x="1446" y="2027"/>
                  <a:pt x="1448" y="2036"/>
                </a:cubicBezTo>
                <a:cubicBezTo>
                  <a:pt x="1452" y="2049"/>
                  <a:pt x="1457" y="2065"/>
                  <a:pt x="1458" y="2071"/>
                </a:cubicBezTo>
                <a:cubicBezTo>
                  <a:pt x="1461" y="2087"/>
                  <a:pt x="1471" y="2124"/>
                  <a:pt x="1479" y="2152"/>
                </a:cubicBezTo>
                <a:cubicBezTo>
                  <a:pt x="1487" y="2177"/>
                  <a:pt x="1494" y="2210"/>
                  <a:pt x="1504" y="2274"/>
                </a:cubicBezTo>
                <a:cubicBezTo>
                  <a:pt x="1505" y="2285"/>
                  <a:pt x="1508" y="2302"/>
                  <a:pt x="1511" y="2311"/>
                </a:cubicBezTo>
                <a:cubicBezTo>
                  <a:pt x="1516" y="2335"/>
                  <a:pt x="1526" y="2466"/>
                  <a:pt x="1524" y="2495"/>
                </a:cubicBezTo>
                <a:cubicBezTo>
                  <a:pt x="1521" y="2562"/>
                  <a:pt x="1518" y="2599"/>
                  <a:pt x="1516" y="2608"/>
                </a:cubicBezTo>
                <a:cubicBezTo>
                  <a:pt x="1515" y="2614"/>
                  <a:pt x="1514" y="2624"/>
                  <a:pt x="1513" y="2629"/>
                </a:cubicBezTo>
                <a:cubicBezTo>
                  <a:pt x="1513" y="2635"/>
                  <a:pt x="1511" y="2647"/>
                  <a:pt x="1510" y="2656"/>
                </a:cubicBezTo>
                <a:cubicBezTo>
                  <a:pt x="1502" y="2720"/>
                  <a:pt x="1500" y="2745"/>
                  <a:pt x="1498" y="2783"/>
                </a:cubicBezTo>
                <a:cubicBezTo>
                  <a:pt x="1497" y="2813"/>
                  <a:pt x="1496" y="2841"/>
                  <a:pt x="1495" y="2854"/>
                </a:cubicBezTo>
                <a:cubicBezTo>
                  <a:pt x="1491" y="2848"/>
                  <a:pt x="1484" y="2838"/>
                  <a:pt x="1476" y="2824"/>
                </a:cubicBezTo>
                <a:cubicBezTo>
                  <a:pt x="1438" y="2760"/>
                  <a:pt x="1401" y="2715"/>
                  <a:pt x="1317" y="2632"/>
                </a:cubicBezTo>
                <a:cubicBezTo>
                  <a:pt x="1307" y="2622"/>
                  <a:pt x="1294" y="2609"/>
                  <a:pt x="1288" y="2602"/>
                </a:cubicBezTo>
                <a:cubicBezTo>
                  <a:pt x="1276" y="2589"/>
                  <a:pt x="1235" y="2559"/>
                  <a:pt x="1204" y="2538"/>
                </a:cubicBezTo>
                <a:cubicBezTo>
                  <a:pt x="1183" y="2524"/>
                  <a:pt x="1135" y="2491"/>
                  <a:pt x="1126" y="2491"/>
                </a:cubicBezTo>
                <a:lnTo>
                  <a:pt x="1126" y="2491"/>
                </a:lnTo>
                <a:cubicBezTo>
                  <a:pt x="1126" y="2488"/>
                  <a:pt x="1120" y="2484"/>
                  <a:pt x="1067" y="2462"/>
                </a:cubicBezTo>
                <a:cubicBezTo>
                  <a:pt x="1031" y="2448"/>
                  <a:pt x="996" y="2435"/>
                  <a:pt x="977" y="2429"/>
                </a:cubicBezTo>
                <a:cubicBezTo>
                  <a:pt x="934" y="2416"/>
                  <a:pt x="905" y="2410"/>
                  <a:pt x="856" y="2404"/>
                </a:cubicBezTo>
                <a:cubicBezTo>
                  <a:pt x="812" y="2398"/>
                  <a:pt x="700" y="2405"/>
                  <a:pt x="652" y="2417"/>
                </a:cubicBezTo>
                <a:cubicBezTo>
                  <a:pt x="569" y="2437"/>
                  <a:pt x="518" y="2468"/>
                  <a:pt x="476" y="2522"/>
                </a:cubicBezTo>
                <a:cubicBezTo>
                  <a:pt x="451" y="2554"/>
                  <a:pt x="405" y="2605"/>
                  <a:pt x="384" y="2625"/>
                </a:cubicBezTo>
                <a:cubicBezTo>
                  <a:pt x="375" y="2634"/>
                  <a:pt x="348" y="2662"/>
                  <a:pt x="325" y="2687"/>
                </a:cubicBezTo>
                <a:cubicBezTo>
                  <a:pt x="301" y="2713"/>
                  <a:pt x="268" y="2748"/>
                  <a:pt x="250" y="2767"/>
                </a:cubicBezTo>
                <a:cubicBezTo>
                  <a:pt x="188" y="2831"/>
                  <a:pt x="147" y="2885"/>
                  <a:pt x="122" y="2936"/>
                </a:cubicBezTo>
                <a:cubicBezTo>
                  <a:pt x="88" y="3003"/>
                  <a:pt x="72" y="3059"/>
                  <a:pt x="68" y="3117"/>
                </a:cubicBezTo>
                <a:cubicBezTo>
                  <a:pt x="67" y="3129"/>
                  <a:pt x="62" y="3192"/>
                  <a:pt x="58" y="3242"/>
                </a:cubicBezTo>
                <a:cubicBezTo>
                  <a:pt x="55" y="3276"/>
                  <a:pt x="58" y="3311"/>
                  <a:pt x="67" y="3337"/>
                </a:cubicBezTo>
                <a:cubicBezTo>
                  <a:pt x="77" y="3368"/>
                  <a:pt x="87" y="3394"/>
                  <a:pt x="96" y="3409"/>
                </a:cubicBezTo>
                <a:cubicBezTo>
                  <a:pt x="100" y="3415"/>
                  <a:pt x="108" y="3430"/>
                  <a:pt x="115" y="3441"/>
                </a:cubicBezTo>
                <a:cubicBezTo>
                  <a:pt x="122" y="3453"/>
                  <a:pt x="138" y="3482"/>
                  <a:pt x="152" y="3505"/>
                </a:cubicBezTo>
                <a:cubicBezTo>
                  <a:pt x="165" y="3528"/>
                  <a:pt x="183" y="3562"/>
                  <a:pt x="192" y="3582"/>
                </a:cubicBezTo>
                <a:cubicBezTo>
                  <a:pt x="209" y="3618"/>
                  <a:pt x="210" y="3620"/>
                  <a:pt x="226" y="3647"/>
                </a:cubicBezTo>
                <a:cubicBezTo>
                  <a:pt x="245" y="3678"/>
                  <a:pt x="247" y="3681"/>
                  <a:pt x="251" y="3685"/>
                </a:cubicBezTo>
                <a:cubicBezTo>
                  <a:pt x="253" y="3686"/>
                  <a:pt x="255" y="3690"/>
                  <a:pt x="256" y="3693"/>
                </a:cubicBezTo>
                <a:cubicBezTo>
                  <a:pt x="257" y="3696"/>
                  <a:pt x="260" y="3701"/>
                  <a:pt x="264" y="3701"/>
                </a:cubicBezTo>
                <a:lnTo>
                  <a:pt x="264" y="3701"/>
                </a:lnTo>
                <a:cubicBezTo>
                  <a:pt x="264" y="3706"/>
                  <a:pt x="290" y="3737"/>
                  <a:pt x="294" y="3740"/>
                </a:cubicBezTo>
                <a:cubicBezTo>
                  <a:pt x="295" y="3741"/>
                  <a:pt x="300" y="3746"/>
                  <a:pt x="306" y="3754"/>
                </a:cubicBezTo>
                <a:cubicBezTo>
                  <a:pt x="315" y="3764"/>
                  <a:pt x="340" y="3791"/>
                  <a:pt x="348" y="3791"/>
                </a:cubicBezTo>
                <a:cubicBezTo>
                  <a:pt x="350" y="3791"/>
                  <a:pt x="351" y="3790"/>
                  <a:pt x="352" y="3789"/>
                </a:cubicBezTo>
                <a:cubicBezTo>
                  <a:pt x="353" y="3788"/>
                  <a:pt x="354" y="3787"/>
                  <a:pt x="353" y="3767"/>
                </a:cubicBezTo>
                <a:cubicBezTo>
                  <a:pt x="353" y="3755"/>
                  <a:pt x="352" y="3739"/>
                  <a:pt x="351" y="3723"/>
                </a:cubicBezTo>
                <a:cubicBezTo>
                  <a:pt x="347" y="3667"/>
                  <a:pt x="346" y="3657"/>
                  <a:pt x="337" y="3628"/>
                </a:cubicBezTo>
                <a:cubicBezTo>
                  <a:pt x="332" y="3610"/>
                  <a:pt x="325" y="3588"/>
                  <a:pt x="323" y="3578"/>
                </a:cubicBezTo>
                <a:cubicBezTo>
                  <a:pt x="304" y="3499"/>
                  <a:pt x="289" y="3313"/>
                  <a:pt x="296" y="3253"/>
                </a:cubicBezTo>
                <a:cubicBezTo>
                  <a:pt x="296" y="3248"/>
                  <a:pt x="297" y="3240"/>
                  <a:pt x="298" y="3234"/>
                </a:cubicBezTo>
                <a:cubicBezTo>
                  <a:pt x="301" y="3200"/>
                  <a:pt x="303" y="3186"/>
                  <a:pt x="305" y="3176"/>
                </a:cubicBezTo>
                <a:cubicBezTo>
                  <a:pt x="310" y="3152"/>
                  <a:pt x="317" y="3124"/>
                  <a:pt x="319" y="3118"/>
                </a:cubicBezTo>
                <a:cubicBezTo>
                  <a:pt x="323" y="3107"/>
                  <a:pt x="335" y="3055"/>
                  <a:pt x="340" y="3027"/>
                </a:cubicBezTo>
                <a:cubicBezTo>
                  <a:pt x="343" y="3012"/>
                  <a:pt x="346" y="2995"/>
                  <a:pt x="347" y="2991"/>
                </a:cubicBezTo>
                <a:cubicBezTo>
                  <a:pt x="348" y="2986"/>
                  <a:pt x="351" y="2972"/>
                  <a:pt x="353" y="2962"/>
                </a:cubicBezTo>
                <a:cubicBezTo>
                  <a:pt x="362" y="2910"/>
                  <a:pt x="366" y="2898"/>
                  <a:pt x="386" y="2868"/>
                </a:cubicBezTo>
                <a:cubicBezTo>
                  <a:pt x="396" y="2852"/>
                  <a:pt x="407" y="2835"/>
                  <a:pt x="409" y="2832"/>
                </a:cubicBezTo>
                <a:cubicBezTo>
                  <a:pt x="414" y="2824"/>
                  <a:pt x="431" y="2801"/>
                  <a:pt x="447" y="2780"/>
                </a:cubicBezTo>
                <a:cubicBezTo>
                  <a:pt x="454" y="2772"/>
                  <a:pt x="461" y="2762"/>
                  <a:pt x="464" y="2758"/>
                </a:cubicBezTo>
                <a:cubicBezTo>
                  <a:pt x="467" y="2754"/>
                  <a:pt x="477" y="2744"/>
                  <a:pt x="485" y="2736"/>
                </a:cubicBezTo>
                <a:cubicBezTo>
                  <a:pt x="492" y="2731"/>
                  <a:pt x="503" y="2721"/>
                  <a:pt x="504" y="2719"/>
                </a:cubicBezTo>
                <a:cubicBezTo>
                  <a:pt x="504" y="2718"/>
                  <a:pt x="504" y="2718"/>
                  <a:pt x="505" y="2718"/>
                </a:cubicBezTo>
                <a:cubicBezTo>
                  <a:pt x="509" y="2718"/>
                  <a:pt x="518" y="2710"/>
                  <a:pt x="519" y="2710"/>
                </a:cubicBezTo>
                <a:cubicBezTo>
                  <a:pt x="527" y="2703"/>
                  <a:pt x="573" y="2675"/>
                  <a:pt x="595" y="2664"/>
                </a:cubicBezTo>
                <a:cubicBezTo>
                  <a:pt x="629" y="2647"/>
                  <a:pt x="665" y="2633"/>
                  <a:pt x="713" y="2620"/>
                </a:cubicBezTo>
                <a:cubicBezTo>
                  <a:pt x="747" y="2611"/>
                  <a:pt x="841" y="2603"/>
                  <a:pt x="863" y="2606"/>
                </a:cubicBezTo>
                <a:cubicBezTo>
                  <a:pt x="883" y="2610"/>
                  <a:pt x="908" y="2605"/>
                  <a:pt x="938" y="2593"/>
                </a:cubicBezTo>
                <a:cubicBezTo>
                  <a:pt x="975" y="2578"/>
                  <a:pt x="1043" y="2562"/>
                  <a:pt x="1079" y="2560"/>
                </a:cubicBezTo>
                <a:cubicBezTo>
                  <a:pt x="1102" y="2559"/>
                  <a:pt x="1145" y="2562"/>
                  <a:pt x="1179" y="2568"/>
                </a:cubicBezTo>
                <a:cubicBezTo>
                  <a:pt x="1193" y="2570"/>
                  <a:pt x="1217" y="2579"/>
                  <a:pt x="1227" y="2586"/>
                </a:cubicBezTo>
                <a:cubicBezTo>
                  <a:pt x="1240" y="2594"/>
                  <a:pt x="1269" y="2620"/>
                  <a:pt x="1308" y="2658"/>
                </a:cubicBezTo>
                <a:cubicBezTo>
                  <a:pt x="1402" y="2748"/>
                  <a:pt x="1459" y="2824"/>
                  <a:pt x="1482" y="2890"/>
                </a:cubicBezTo>
                <a:cubicBezTo>
                  <a:pt x="1490" y="2913"/>
                  <a:pt x="1492" y="2924"/>
                  <a:pt x="1494" y="2952"/>
                </a:cubicBezTo>
                <a:cubicBezTo>
                  <a:pt x="1497" y="2984"/>
                  <a:pt x="1501" y="3016"/>
                  <a:pt x="1505" y="3033"/>
                </a:cubicBezTo>
                <a:cubicBezTo>
                  <a:pt x="1505" y="3036"/>
                  <a:pt x="1509" y="3076"/>
                  <a:pt x="1513" y="3130"/>
                </a:cubicBezTo>
                <a:cubicBezTo>
                  <a:pt x="1520" y="3216"/>
                  <a:pt x="1523" y="3246"/>
                  <a:pt x="1529" y="3290"/>
                </a:cubicBezTo>
                <a:cubicBezTo>
                  <a:pt x="1533" y="3313"/>
                  <a:pt x="1539" y="3350"/>
                  <a:pt x="1542" y="3360"/>
                </a:cubicBezTo>
                <a:cubicBezTo>
                  <a:pt x="1543" y="3364"/>
                  <a:pt x="1546" y="3375"/>
                  <a:pt x="1548" y="3384"/>
                </a:cubicBezTo>
                <a:cubicBezTo>
                  <a:pt x="1551" y="3394"/>
                  <a:pt x="1557" y="3414"/>
                  <a:pt x="1563" y="3430"/>
                </a:cubicBezTo>
                <a:cubicBezTo>
                  <a:pt x="1576" y="3467"/>
                  <a:pt x="1592" y="3513"/>
                  <a:pt x="1597" y="3531"/>
                </a:cubicBezTo>
                <a:cubicBezTo>
                  <a:pt x="1599" y="3538"/>
                  <a:pt x="1602" y="3549"/>
                  <a:pt x="1604" y="3556"/>
                </a:cubicBezTo>
                <a:cubicBezTo>
                  <a:pt x="1606" y="3562"/>
                  <a:pt x="1608" y="3571"/>
                  <a:pt x="1609" y="3576"/>
                </a:cubicBezTo>
                <a:cubicBezTo>
                  <a:pt x="1610" y="3581"/>
                  <a:pt x="1613" y="3592"/>
                  <a:pt x="1615" y="3600"/>
                </a:cubicBezTo>
                <a:cubicBezTo>
                  <a:pt x="1624" y="3633"/>
                  <a:pt x="1631" y="3716"/>
                  <a:pt x="1630" y="3772"/>
                </a:cubicBezTo>
                <a:cubicBezTo>
                  <a:pt x="1630" y="3787"/>
                  <a:pt x="1629" y="3803"/>
                  <a:pt x="1629" y="3809"/>
                </a:cubicBezTo>
                <a:cubicBezTo>
                  <a:pt x="1628" y="3854"/>
                  <a:pt x="1613" y="3940"/>
                  <a:pt x="1592" y="4014"/>
                </a:cubicBezTo>
                <a:cubicBezTo>
                  <a:pt x="1590" y="4021"/>
                  <a:pt x="1584" y="4041"/>
                  <a:pt x="1581" y="4049"/>
                </a:cubicBezTo>
                <a:cubicBezTo>
                  <a:pt x="1580" y="4047"/>
                  <a:pt x="1580" y="4043"/>
                  <a:pt x="1579" y="4038"/>
                </a:cubicBezTo>
                <a:cubicBezTo>
                  <a:pt x="1578" y="4019"/>
                  <a:pt x="1564" y="3988"/>
                  <a:pt x="1547" y="3967"/>
                </a:cubicBezTo>
                <a:cubicBezTo>
                  <a:pt x="1542" y="3960"/>
                  <a:pt x="1523" y="3940"/>
                  <a:pt x="1503" y="3922"/>
                </a:cubicBezTo>
                <a:cubicBezTo>
                  <a:pt x="1469" y="3890"/>
                  <a:pt x="1414" y="3828"/>
                  <a:pt x="1388" y="3791"/>
                </a:cubicBezTo>
                <a:cubicBezTo>
                  <a:pt x="1354" y="3743"/>
                  <a:pt x="1310" y="3639"/>
                  <a:pt x="1299" y="3582"/>
                </a:cubicBezTo>
                <a:cubicBezTo>
                  <a:pt x="1296" y="3570"/>
                  <a:pt x="1268" y="3474"/>
                  <a:pt x="1256" y="3440"/>
                </a:cubicBezTo>
                <a:cubicBezTo>
                  <a:pt x="1239" y="3389"/>
                  <a:pt x="1202" y="3319"/>
                  <a:pt x="1174" y="3285"/>
                </a:cubicBezTo>
                <a:cubicBezTo>
                  <a:pt x="1156" y="3264"/>
                  <a:pt x="1117" y="3233"/>
                  <a:pt x="1095" y="3222"/>
                </a:cubicBezTo>
                <a:cubicBezTo>
                  <a:pt x="1081" y="3215"/>
                  <a:pt x="1076" y="3215"/>
                  <a:pt x="1050" y="3217"/>
                </a:cubicBezTo>
                <a:cubicBezTo>
                  <a:pt x="1002" y="3220"/>
                  <a:pt x="945" y="3227"/>
                  <a:pt x="930" y="3232"/>
                </a:cubicBezTo>
                <a:cubicBezTo>
                  <a:pt x="911" y="3238"/>
                  <a:pt x="850" y="3274"/>
                  <a:pt x="831" y="3290"/>
                </a:cubicBezTo>
                <a:cubicBezTo>
                  <a:pt x="814" y="3305"/>
                  <a:pt x="777" y="3347"/>
                  <a:pt x="760" y="3371"/>
                </a:cubicBezTo>
                <a:cubicBezTo>
                  <a:pt x="721" y="3426"/>
                  <a:pt x="712" y="3455"/>
                  <a:pt x="701" y="3550"/>
                </a:cubicBezTo>
                <a:cubicBezTo>
                  <a:pt x="697" y="3587"/>
                  <a:pt x="700" y="3632"/>
                  <a:pt x="707" y="3649"/>
                </a:cubicBezTo>
                <a:cubicBezTo>
                  <a:pt x="708" y="3651"/>
                  <a:pt x="709" y="3653"/>
                  <a:pt x="709" y="3654"/>
                </a:cubicBezTo>
                <a:cubicBezTo>
                  <a:pt x="709" y="3655"/>
                  <a:pt x="708" y="3657"/>
                  <a:pt x="712" y="3665"/>
                </a:cubicBezTo>
                <a:cubicBezTo>
                  <a:pt x="714" y="3669"/>
                  <a:pt x="716" y="3675"/>
                  <a:pt x="716" y="3678"/>
                </a:cubicBezTo>
                <a:cubicBezTo>
                  <a:pt x="718" y="3686"/>
                  <a:pt x="732" y="3725"/>
                  <a:pt x="754" y="3781"/>
                </a:cubicBezTo>
                <a:cubicBezTo>
                  <a:pt x="764" y="3804"/>
                  <a:pt x="774" y="3835"/>
                  <a:pt x="777" y="3849"/>
                </a:cubicBezTo>
                <a:cubicBezTo>
                  <a:pt x="781" y="3863"/>
                  <a:pt x="787" y="3885"/>
                  <a:pt x="792" y="3897"/>
                </a:cubicBezTo>
                <a:cubicBezTo>
                  <a:pt x="799" y="3914"/>
                  <a:pt x="800" y="3918"/>
                  <a:pt x="804" y="3918"/>
                </a:cubicBezTo>
                <a:cubicBezTo>
                  <a:pt x="808" y="3917"/>
                  <a:pt x="809" y="3914"/>
                  <a:pt x="810" y="3910"/>
                </a:cubicBezTo>
                <a:cubicBezTo>
                  <a:pt x="816" y="3892"/>
                  <a:pt x="823" y="3864"/>
                  <a:pt x="822" y="3857"/>
                </a:cubicBezTo>
                <a:cubicBezTo>
                  <a:pt x="821" y="3839"/>
                  <a:pt x="848" y="3745"/>
                  <a:pt x="863" y="3710"/>
                </a:cubicBezTo>
                <a:cubicBezTo>
                  <a:pt x="874" y="3686"/>
                  <a:pt x="881" y="3672"/>
                  <a:pt x="888" y="3660"/>
                </a:cubicBezTo>
                <a:cubicBezTo>
                  <a:pt x="905" y="3631"/>
                  <a:pt x="928" y="3570"/>
                  <a:pt x="936" y="3535"/>
                </a:cubicBezTo>
                <a:cubicBezTo>
                  <a:pt x="942" y="3508"/>
                  <a:pt x="941" y="3482"/>
                  <a:pt x="933" y="3447"/>
                </a:cubicBezTo>
                <a:lnTo>
                  <a:pt x="932" y="3439"/>
                </a:lnTo>
                <a:lnTo>
                  <a:pt x="936" y="3439"/>
                </a:lnTo>
                <a:cubicBezTo>
                  <a:pt x="954" y="3443"/>
                  <a:pt x="980" y="3463"/>
                  <a:pt x="1005" y="3494"/>
                </a:cubicBezTo>
                <a:cubicBezTo>
                  <a:pt x="1024" y="3518"/>
                  <a:pt x="1066" y="3588"/>
                  <a:pt x="1089" y="3636"/>
                </a:cubicBezTo>
                <a:cubicBezTo>
                  <a:pt x="1110" y="3679"/>
                  <a:pt x="1132" y="3718"/>
                  <a:pt x="1154" y="3747"/>
                </a:cubicBezTo>
                <a:cubicBezTo>
                  <a:pt x="1189" y="3794"/>
                  <a:pt x="1192" y="3798"/>
                  <a:pt x="1195" y="3799"/>
                </a:cubicBezTo>
                <a:cubicBezTo>
                  <a:pt x="1195" y="3799"/>
                  <a:pt x="1196" y="3800"/>
                  <a:pt x="1196" y="3801"/>
                </a:cubicBezTo>
                <a:cubicBezTo>
                  <a:pt x="1196" y="3804"/>
                  <a:pt x="1199" y="3809"/>
                  <a:pt x="1202" y="3812"/>
                </a:cubicBezTo>
                <a:cubicBezTo>
                  <a:pt x="1204" y="3815"/>
                  <a:pt x="1212" y="3826"/>
                  <a:pt x="1220" y="3837"/>
                </a:cubicBezTo>
                <a:cubicBezTo>
                  <a:pt x="1252" y="3884"/>
                  <a:pt x="1271" y="3896"/>
                  <a:pt x="1335" y="3909"/>
                </a:cubicBezTo>
                <a:cubicBezTo>
                  <a:pt x="1355" y="3912"/>
                  <a:pt x="1376" y="3916"/>
                  <a:pt x="1380" y="3917"/>
                </a:cubicBezTo>
                <a:cubicBezTo>
                  <a:pt x="1393" y="3920"/>
                  <a:pt x="1477" y="3949"/>
                  <a:pt x="1496" y="3957"/>
                </a:cubicBezTo>
                <a:cubicBezTo>
                  <a:pt x="1523" y="3968"/>
                  <a:pt x="1540" y="3990"/>
                  <a:pt x="1555" y="4028"/>
                </a:cubicBezTo>
                <a:cubicBezTo>
                  <a:pt x="1561" y="4046"/>
                  <a:pt x="1562" y="4053"/>
                  <a:pt x="1562" y="4082"/>
                </a:cubicBezTo>
                <a:lnTo>
                  <a:pt x="1563" y="4115"/>
                </a:lnTo>
                <a:lnTo>
                  <a:pt x="1539" y="4171"/>
                </a:lnTo>
                <a:cubicBezTo>
                  <a:pt x="1510" y="4240"/>
                  <a:pt x="1489" y="4288"/>
                  <a:pt x="1474" y="4317"/>
                </a:cubicBezTo>
                <a:cubicBezTo>
                  <a:pt x="1468" y="4327"/>
                  <a:pt x="1462" y="4339"/>
                  <a:pt x="1462" y="4343"/>
                </a:cubicBezTo>
                <a:cubicBezTo>
                  <a:pt x="1462" y="4343"/>
                  <a:pt x="1461" y="4345"/>
                  <a:pt x="1459" y="4348"/>
                </a:cubicBezTo>
                <a:cubicBezTo>
                  <a:pt x="1456" y="4352"/>
                  <a:pt x="1449" y="4366"/>
                  <a:pt x="1416" y="4439"/>
                </a:cubicBezTo>
                <a:cubicBezTo>
                  <a:pt x="1406" y="4461"/>
                  <a:pt x="1377" y="4519"/>
                  <a:pt x="1364" y="4544"/>
                </a:cubicBezTo>
                <a:cubicBezTo>
                  <a:pt x="1361" y="4550"/>
                  <a:pt x="1358" y="4556"/>
                  <a:pt x="1357" y="4559"/>
                </a:cubicBezTo>
                <a:cubicBezTo>
                  <a:pt x="1352" y="4571"/>
                  <a:pt x="1332" y="4602"/>
                  <a:pt x="1324" y="4613"/>
                </a:cubicBezTo>
                <a:cubicBezTo>
                  <a:pt x="1322" y="4608"/>
                  <a:pt x="1320" y="4602"/>
                  <a:pt x="1318" y="4594"/>
                </a:cubicBezTo>
                <a:cubicBezTo>
                  <a:pt x="1310" y="4570"/>
                  <a:pt x="1303" y="4552"/>
                  <a:pt x="1271" y="4473"/>
                </a:cubicBezTo>
                <a:cubicBezTo>
                  <a:pt x="1249" y="4416"/>
                  <a:pt x="1241" y="4391"/>
                  <a:pt x="1231" y="4345"/>
                </a:cubicBezTo>
                <a:cubicBezTo>
                  <a:pt x="1227" y="4326"/>
                  <a:pt x="1221" y="4314"/>
                  <a:pt x="1212" y="4309"/>
                </a:cubicBezTo>
                <a:cubicBezTo>
                  <a:pt x="1207" y="4306"/>
                  <a:pt x="1202" y="4305"/>
                  <a:pt x="1196" y="4307"/>
                </a:cubicBezTo>
                <a:cubicBezTo>
                  <a:pt x="1189" y="4309"/>
                  <a:pt x="1184" y="4314"/>
                  <a:pt x="1181" y="4321"/>
                </a:cubicBezTo>
                <a:cubicBezTo>
                  <a:pt x="1176" y="4335"/>
                  <a:pt x="1183" y="4357"/>
                  <a:pt x="1201" y="4383"/>
                </a:cubicBezTo>
                <a:cubicBezTo>
                  <a:pt x="1221" y="4413"/>
                  <a:pt x="1230" y="4431"/>
                  <a:pt x="1256" y="4497"/>
                </a:cubicBezTo>
                <a:cubicBezTo>
                  <a:pt x="1277" y="4548"/>
                  <a:pt x="1289" y="4583"/>
                  <a:pt x="1302" y="4623"/>
                </a:cubicBezTo>
                <a:lnTo>
                  <a:pt x="1308" y="4643"/>
                </a:lnTo>
                <a:lnTo>
                  <a:pt x="1288" y="4677"/>
                </a:lnTo>
                <a:cubicBezTo>
                  <a:pt x="1265" y="4715"/>
                  <a:pt x="1196" y="4833"/>
                  <a:pt x="1191" y="4843"/>
                </a:cubicBezTo>
                <a:cubicBezTo>
                  <a:pt x="1167" y="4888"/>
                  <a:pt x="1143" y="4944"/>
                  <a:pt x="1127" y="4998"/>
                </a:cubicBezTo>
                <a:cubicBezTo>
                  <a:pt x="1117" y="5031"/>
                  <a:pt x="1110" y="5058"/>
                  <a:pt x="1109" y="5063"/>
                </a:cubicBezTo>
                <a:cubicBezTo>
                  <a:pt x="1108" y="5065"/>
                  <a:pt x="1106" y="5074"/>
                  <a:pt x="1103" y="5084"/>
                </a:cubicBezTo>
                <a:cubicBezTo>
                  <a:pt x="1096" y="5107"/>
                  <a:pt x="1076" y="5188"/>
                  <a:pt x="1075" y="5197"/>
                </a:cubicBezTo>
                <a:cubicBezTo>
                  <a:pt x="1075" y="5201"/>
                  <a:pt x="1073" y="5207"/>
                  <a:pt x="1072" y="5211"/>
                </a:cubicBezTo>
                <a:cubicBezTo>
                  <a:pt x="1070" y="5218"/>
                  <a:pt x="1053" y="5295"/>
                  <a:pt x="1049" y="5315"/>
                </a:cubicBezTo>
                <a:cubicBezTo>
                  <a:pt x="1048" y="5317"/>
                  <a:pt x="1041" y="5354"/>
                  <a:pt x="1033" y="5395"/>
                </a:cubicBezTo>
                <a:cubicBezTo>
                  <a:pt x="1026" y="5429"/>
                  <a:pt x="1020" y="5460"/>
                  <a:pt x="1018" y="5472"/>
                </a:cubicBezTo>
                <a:cubicBezTo>
                  <a:pt x="1018" y="5470"/>
                  <a:pt x="1017" y="5468"/>
                  <a:pt x="1017" y="5465"/>
                </a:cubicBezTo>
                <a:cubicBezTo>
                  <a:pt x="1015" y="5452"/>
                  <a:pt x="1006" y="5421"/>
                  <a:pt x="995" y="5392"/>
                </a:cubicBezTo>
                <a:cubicBezTo>
                  <a:pt x="985" y="5364"/>
                  <a:pt x="975" y="5334"/>
                  <a:pt x="972" y="5325"/>
                </a:cubicBezTo>
                <a:cubicBezTo>
                  <a:pt x="965" y="5302"/>
                  <a:pt x="959" y="5257"/>
                  <a:pt x="960" y="5238"/>
                </a:cubicBezTo>
                <a:cubicBezTo>
                  <a:pt x="962" y="5209"/>
                  <a:pt x="979" y="5153"/>
                  <a:pt x="1010" y="5066"/>
                </a:cubicBezTo>
                <a:cubicBezTo>
                  <a:pt x="1016" y="5051"/>
                  <a:pt x="1029" y="5008"/>
                  <a:pt x="1043" y="4959"/>
                </a:cubicBezTo>
                <a:cubicBezTo>
                  <a:pt x="1050" y="4934"/>
                  <a:pt x="1061" y="4896"/>
                  <a:pt x="1068" y="4874"/>
                </a:cubicBezTo>
                <a:cubicBezTo>
                  <a:pt x="1085" y="4814"/>
                  <a:pt x="1101" y="4751"/>
                  <a:pt x="1113" y="4691"/>
                </a:cubicBezTo>
                <a:cubicBezTo>
                  <a:pt x="1117" y="4668"/>
                  <a:pt x="1118" y="4656"/>
                  <a:pt x="1116" y="4621"/>
                </a:cubicBezTo>
                <a:cubicBezTo>
                  <a:pt x="1109" y="4519"/>
                  <a:pt x="1076" y="4429"/>
                  <a:pt x="1025" y="4374"/>
                </a:cubicBezTo>
                <a:cubicBezTo>
                  <a:pt x="1022" y="4370"/>
                  <a:pt x="1003" y="4353"/>
                  <a:pt x="983" y="4335"/>
                </a:cubicBezTo>
                <a:cubicBezTo>
                  <a:pt x="945" y="4299"/>
                  <a:pt x="925" y="4279"/>
                  <a:pt x="910" y="4259"/>
                </a:cubicBezTo>
                <a:cubicBezTo>
                  <a:pt x="901" y="4245"/>
                  <a:pt x="832" y="4128"/>
                  <a:pt x="829" y="4119"/>
                </a:cubicBezTo>
                <a:cubicBezTo>
                  <a:pt x="828" y="4114"/>
                  <a:pt x="819" y="4103"/>
                  <a:pt x="814" y="4102"/>
                </a:cubicBezTo>
                <a:cubicBezTo>
                  <a:pt x="812" y="4101"/>
                  <a:pt x="810" y="4101"/>
                  <a:pt x="809" y="4103"/>
                </a:cubicBezTo>
                <a:cubicBezTo>
                  <a:pt x="803" y="4110"/>
                  <a:pt x="798" y="4156"/>
                  <a:pt x="799" y="4175"/>
                </a:cubicBezTo>
                <a:cubicBezTo>
                  <a:pt x="800" y="4201"/>
                  <a:pt x="796" y="4233"/>
                  <a:pt x="788" y="4259"/>
                </a:cubicBezTo>
                <a:cubicBezTo>
                  <a:pt x="772" y="4307"/>
                  <a:pt x="767" y="4378"/>
                  <a:pt x="777" y="4408"/>
                </a:cubicBezTo>
                <a:cubicBezTo>
                  <a:pt x="779" y="4414"/>
                  <a:pt x="788" y="4428"/>
                  <a:pt x="796" y="4439"/>
                </a:cubicBezTo>
                <a:cubicBezTo>
                  <a:pt x="812" y="4459"/>
                  <a:pt x="843" y="4514"/>
                  <a:pt x="861" y="4552"/>
                </a:cubicBezTo>
                <a:lnTo>
                  <a:pt x="866" y="4562"/>
                </a:lnTo>
                <a:cubicBezTo>
                  <a:pt x="870" y="4570"/>
                  <a:pt x="873" y="4578"/>
                  <a:pt x="874" y="4580"/>
                </a:cubicBezTo>
                <a:cubicBezTo>
                  <a:pt x="876" y="4583"/>
                  <a:pt x="882" y="4595"/>
                  <a:pt x="888" y="4606"/>
                </a:cubicBezTo>
                <a:cubicBezTo>
                  <a:pt x="900" y="4627"/>
                  <a:pt x="912" y="4659"/>
                  <a:pt x="922" y="4697"/>
                </a:cubicBezTo>
                <a:cubicBezTo>
                  <a:pt x="927" y="4716"/>
                  <a:pt x="928" y="4726"/>
                  <a:pt x="928" y="4774"/>
                </a:cubicBezTo>
                <a:cubicBezTo>
                  <a:pt x="928" y="4831"/>
                  <a:pt x="924" y="4894"/>
                  <a:pt x="918" y="4924"/>
                </a:cubicBezTo>
                <a:cubicBezTo>
                  <a:pt x="895" y="5035"/>
                  <a:pt x="894" y="5040"/>
                  <a:pt x="897" y="5088"/>
                </a:cubicBezTo>
                <a:cubicBezTo>
                  <a:pt x="904" y="5198"/>
                  <a:pt x="913" y="5237"/>
                  <a:pt x="962" y="5367"/>
                </a:cubicBezTo>
                <a:lnTo>
                  <a:pt x="991" y="5444"/>
                </a:lnTo>
                <a:lnTo>
                  <a:pt x="994" y="5503"/>
                </a:lnTo>
                <a:cubicBezTo>
                  <a:pt x="998" y="5558"/>
                  <a:pt x="998" y="5564"/>
                  <a:pt x="992" y="5586"/>
                </a:cubicBezTo>
                <a:cubicBezTo>
                  <a:pt x="987" y="5611"/>
                  <a:pt x="962" y="5706"/>
                  <a:pt x="958" y="5717"/>
                </a:cubicBezTo>
                <a:cubicBezTo>
                  <a:pt x="956" y="5723"/>
                  <a:pt x="953" y="5734"/>
                  <a:pt x="952" y="5737"/>
                </a:cubicBezTo>
                <a:cubicBezTo>
                  <a:pt x="951" y="5740"/>
                  <a:pt x="939" y="5772"/>
                  <a:pt x="931" y="5794"/>
                </a:cubicBezTo>
                <a:cubicBezTo>
                  <a:pt x="928" y="5802"/>
                  <a:pt x="925" y="5809"/>
                  <a:pt x="925" y="5811"/>
                </a:cubicBezTo>
                <a:cubicBezTo>
                  <a:pt x="922" y="5820"/>
                  <a:pt x="893" y="5878"/>
                  <a:pt x="882" y="5897"/>
                </a:cubicBezTo>
                <a:cubicBezTo>
                  <a:pt x="839" y="5972"/>
                  <a:pt x="767" y="6043"/>
                  <a:pt x="662" y="6117"/>
                </a:cubicBezTo>
                <a:cubicBezTo>
                  <a:pt x="633" y="6136"/>
                  <a:pt x="566" y="6177"/>
                  <a:pt x="545" y="6188"/>
                </a:cubicBezTo>
                <a:cubicBezTo>
                  <a:pt x="546" y="6186"/>
                  <a:pt x="547" y="6183"/>
                  <a:pt x="548" y="6181"/>
                </a:cubicBezTo>
                <a:cubicBezTo>
                  <a:pt x="569" y="6139"/>
                  <a:pt x="590" y="6081"/>
                  <a:pt x="601" y="6029"/>
                </a:cubicBezTo>
                <a:cubicBezTo>
                  <a:pt x="614" y="5975"/>
                  <a:pt x="618" y="5939"/>
                  <a:pt x="617" y="5894"/>
                </a:cubicBezTo>
                <a:cubicBezTo>
                  <a:pt x="617" y="5861"/>
                  <a:pt x="618" y="5837"/>
                  <a:pt x="621" y="5810"/>
                </a:cubicBezTo>
                <a:cubicBezTo>
                  <a:pt x="624" y="5785"/>
                  <a:pt x="636" y="5730"/>
                  <a:pt x="650" y="5681"/>
                </a:cubicBezTo>
                <a:cubicBezTo>
                  <a:pt x="676" y="5588"/>
                  <a:pt x="678" y="5580"/>
                  <a:pt x="685" y="5538"/>
                </a:cubicBezTo>
                <a:cubicBezTo>
                  <a:pt x="697" y="5462"/>
                  <a:pt x="689" y="5394"/>
                  <a:pt x="661" y="5341"/>
                </a:cubicBezTo>
                <a:cubicBezTo>
                  <a:pt x="657" y="5333"/>
                  <a:pt x="654" y="5326"/>
                  <a:pt x="653" y="5325"/>
                </a:cubicBezTo>
                <a:lnTo>
                  <a:pt x="653" y="5325"/>
                </a:lnTo>
                <a:cubicBezTo>
                  <a:pt x="653" y="5323"/>
                  <a:pt x="647" y="5314"/>
                  <a:pt x="642" y="5307"/>
                </a:cubicBezTo>
                <a:cubicBezTo>
                  <a:pt x="636" y="5299"/>
                  <a:pt x="629" y="5289"/>
                  <a:pt x="627" y="5284"/>
                </a:cubicBezTo>
                <a:cubicBezTo>
                  <a:pt x="618" y="5270"/>
                  <a:pt x="564" y="5223"/>
                  <a:pt x="534" y="5204"/>
                </a:cubicBezTo>
                <a:cubicBezTo>
                  <a:pt x="500" y="5183"/>
                  <a:pt x="469" y="5170"/>
                  <a:pt x="436" y="5163"/>
                </a:cubicBezTo>
                <a:cubicBezTo>
                  <a:pt x="398" y="5155"/>
                  <a:pt x="385" y="5154"/>
                  <a:pt x="317" y="5158"/>
                </a:cubicBezTo>
                <a:cubicBezTo>
                  <a:pt x="258" y="5162"/>
                  <a:pt x="247" y="5164"/>
                  <a:pt x="215" y="5176"/>
                </a:cubicBezTo>
                <a:cubicBezTo>
                  <a:pt x="206" y="5179"/>
                  <a:pt x="194" y="5182"/>
                  <a:pt x="188" y="5184"/>
                </a:cubicBezTo>
                <a:cubicBezTo>
                  <a:pt x="188" y="5184"/>
                  <a:pt x="178" y="5186"/>
                  <a:pt x="175" y="5188"/>
                </a:cubicBezTo>
                <a:cubicBezTo>
                  <a:pt x="174" y="5188"/>
                  <a:pt x="171" y="5190"/>
                  <a:pt x="166" y="5191"/>
                </a:cubicBezTo>
                <a:cubicBezTo>
                  <a:pt x="154" y="5194"/>
                  <a:pt x="128" y="5208"/>
                  <a:pt x="112" y="5220"/>
                </a:cubicBezTo>
                <a:cubicBezTo>
                  <a:pt x="62" y="5259"/>
                  <a:pt x="49" y="5305"/>
                  <a:pt x="70" y="5364"/>
                </a:cubicBezTo>
                <a:cubicBezTo>
                  <a:pt x="79" y="5389"/>
                  <a:pt x="96" y="5411"/>
                  <a:pt x="116" y="5423"/>
                </a:cubicBezTo>
                <a:cubicBezTo>
                  <a:pt x="120" y="5425"/>
                  <a:pt x="129" y="5431"/>
                  <a:pt x="136" y="5435"/>
                </a:cubicBezTo>
                <a:cubicBezTo>
                  <a:pt x="143" y="5439"/>
                  <a:pt x="153" y="5448"/>
                  <a:pt x="158" y="5456"/>
                </a:cubicBezTo>
                <a:cubicBezTo>
                  <a:pt x="169" y="5470"/>
                  <a:pt x="170" y="5470"/>
                  <a:pt x="172" y="5470"/>
                </a:cubicBezTo>
                <a:lnTo>
                  <a:pt x="174" y="5470"/>
                </a:lnTo>
                <a:lnTo>
                  <a:pt x="175" y="5469"/>
                </a:lnTo>
                <a:cubicBezTo>
                  <a:pt x="175" y="5468"/>
                  <a:pt x="176" y="5467"/>
                  <a:pt x="180" y="5418"/>
                </a:cubicBezTo>
                <a:cubicBezTo>
                  <a:pt x="184" y="5361"/>
                  <a:pt x="185" y="5354"/>
                  <a:pt x="197" y="5321"/>
                </a:cubicBezTo>
                <a:cubicBezTo>
                  <a:pt x="214" y="5272"/>
                  <a:pt x="243" y="5229"/>
                  <a:pt x="257" y="5223"/>
                </a:cubicBezTo>
                <a:cubicBezTo>
                  <a:pt x="269" y="5218"/>
                  <a:pt x="279" y="5220"/>
                  <a:pt x="306" y="5231"/>
                </a:cubicBezTo>
                <a:cubicBezTo>
                  <a:pt x="324" y="5238"/>
                  <a:pt x="350" y="5256"/>
                  <a:pt x="352" y="5261"/>
                </a:cubicBezTo>
                <a:cubicBezTo>
                  <a:pt x="353" y="5264"/>
                  <a:pt x="357" y="5269"/>
                  <a:pt x="359" y="5272"/>
                </a:cubicBezTo>
                <a:cubicBezTo>
                  <a:pt x="367" y="5282"/>
                  <a:pt x="385" y="5325"/>
                  <a:pt x="393" y="5355"/>
                </a:cubicBezTo>
                <a:cubicBezTo>
                  <a:pt x="400" y="5383"/>
                  <a:pt x="409" y="5399"/>
                  <a:pt x="433" y="5433"/>
                </a:cubicBezTo>
                <a:cubicBezTo>
                  <a:pt x="443" y="5448"/>
                  <a:pt x="450" y="5459"/>
                  <a:pt x="451" y="5461"/>
                </a:cubicBezTo>
                <a:cubicBezTo>
                  <a:pt x="451" y="5464"/>
                  <a:pt x="455" y="5479"/>
                  <a:pt x="459" y="5492"/>
                </a:cubicBezTo>
                <a:cubicBezTo>
                  <a:pt x="463" y="5506"/>
                  <a:pt x="467" y="5528"/>
                  <a:pt x="469" y="5540"/>
                </a:cubicBezTo>
                <a:cubicBezTo>
                  <a:pt x="471" y="5552"/>
                  <a:pt x="473" y="5565"/>
                  <a:pt x="474" y="5568"/>
                </a:cubicBezTo>
                <a:cubicBezTo>
                  <a:pt x="475" y="5572"/>
                  <a:pt x="478" y="5582"/>
                  <a:pt x="480" y="5592"/>
                </a:cubicBezTo>
                <a:cubicBezTo>
                  <a:pt x="483" y="5602"/>
                  <a:pt x="490" y="5624"/>
                  <a:pt x="496" y="5641"/>
                </a:cubicBezTo>
                <a:cubicBezTo>
                  <a:pt x="516" y="5698"/>
                  <a:pt x="518" y="5713"/>
                  <a:pt x="517" y="5774"/>
                </a:cubicBezTo>
                <a:cubicBezTo>
                  <a:pt x="516" y="5788"/>
                  <a:pt x="518" y="5812"/>
                  <a:pt x="521" y="5828"/>
                </a:cubicBezTo>
                <a:cubicBezTo>
                  <a:pt x="527" y="5858"/>
                  <a:pt x="548" y="5916"/>
                  <a:pt x="563" y="5941"/>
                </a:cubicBezTo>
                <a:cubicBezTo>
                  <a:pt x="574" y="5960"/>
                  <a:pt x="582" y="5983"/>
                  <a:pt x="583" y="5998"/>
                </a:cubicBezTo>
                <a:cubicBezTo>
                  <a:pt x="583" y="6005"/>
                  <a:pt x="581" y="6019"/>
                  <a:pt x="577" y="6029"/>
                </a:cubicBezTo>
                <a:cubicBezTo>
                  <a:pt x="574" y="6039"/>
                  <a:pt x="570" y="6053"/>
                  <a:pt x="570" y="6059"/>
                </a:cubicBezTo>
                <a:cubicBezTo>
                  <a:pt x="566" y="6084"/>
                  <a:pt x="535" y="6164"/>
                  <a:pt x="518" y="6191"/>
                </a:cubicBezTo>
                <a:cubicBezTo>
                  <a:pt x="508" y="6207"/>
                  <a:pt x="501" y="6211"/>
                  <a:pt x="451" y="6234"/>
                </a:cubicBezTo>
                <a:cubicBezTo>
                  <a:pt x="373" y="6269"/>
                  <a:pt x="270" y="6308"/>
                  <a:pt x="195" y="6331"/>
                </a:cubicBezTo>
                <a:cubicBezTo>
                  <a:pt x="144" y="6346"/>
                  <a:pt x="131" y="6349"/>
                  <a:pt x="76" y="6361"/>
                </a:cubicBezTo>
                <a:cubicBezTo>
                  <a:pt x="27" y="6371"/>
                  <a:pt x="6" y="6379"/>
                  <a:pt x="1" y="6390"/>
                </a:cubicBezTo>
                <a:cubicBezTo>
                  <a:pt x="-1" y="6394"/>
                  <a:pt x="0" y="6398"/>
                  <a:pt x="2" y="6402"/>
                </a:cubicBezTo>
                <a:cubicBezTo>
                  <a:pt x="4" y="6405"/>
                  <a:pt x="7" y="6408"/>
                  <a:pt x="11" y="6408"/>
                </a:cubicBezTo>
                <a:lnTo>
                  <a:pt x="11" y="6408"/>
                </a:lnTo>
                <a:cubicBezTo>
                  <a:pt x="15" y="6408"/>
                  <a:pt x="19" y="6405"/>
                  <a:pt x="22" y="6402"/>
                </a:cubicBezTo>
                <a:cubicBezTo>
                  <a:pt x="27" y="6395"/>
                  <a:pt x="43" y="6390"/>
                  <a:pt x="95" y="6380"/>
                </a:cubicBezTo>
                <a:cubicBezTo>
                  <a:pt x="201" y="6358"/>
                  <a:pt x="337" y="6310"/>
                  <a:pt x="469" y="6250"/>
                </a:cubicBezTo>
                <a:cubicBezTo>
                  <a:pt x="492" y="6239"/>
                  <a:pt x="510" y="6231"/>
                  <a:pt x="512" y="6231"/>
                </a:cubicBezTo>
                <a:cubicBezTo>
                  <a:pt x="514" y="6230"/>
                  <a:pt x="517" y="6229"/>
                  <a:pt x="518" y="6227"/>
                </a:cubicBezTo>
                <a:cubicBezTo>
                  <a:pt x="519" y="6226"/>
                  <a:pt x="526" y="6223"/>
                  <a:pt x="534" y="6219"/>
                </a:cubicBezTo>
                <a:cubicBezTo>
                  <a:pt x="667" y="6152"/>
                  <a:pt x="801" y="6048"/>
                  <a:pt x="868" y="5959"/>
                </a:cubicBezTo>
                <a:cubicBezTo>
                  <a:pt x="883" y="5938"/>
                  <a:pt x="896" y="5917"/>
                  <a:pt x="916" y="5882"/>
                </a:cubicBezTo>
                <a:cubicBezTo>
                  <a:pt x="937" y="5844"/>
                  <a:pt x="943" y="5836"/>
                  <a:pt x="972" y="5811"/>
                </a:cubicBezTo>
                <a:cubicBezTo>
                  <a:pt x="1000" y="5787"/>
                  <a:pt x="1014" y="5779"/>
                  <a:pt x="1039" y="5772"/>
                </a:cubicBezTo>
                <a:cubicBezTo>
                  <a:pt x="1082" y="5762"/>
                  <a:pt x="1106" y="5759"/>
                  <a:pt x="1211" y="5748"/>
                </a:cubicBezTo>
                <a:cubicBezTo>
                  <a:pt x="1265" y="5743"/>
                  <a:pt x="1298" y="5737"/>
                  <a:pt x="1336" y="5726"/>
                </a:cubicBezTo>
                <a:cubicBezTo>
                  <a:pt x="1339" y="5725"/>
                  <a:pt x="1351" y="5721"/>
                  <a:pt x="1362" y="5718"/>
                </a:cubicBezTo>
                <a:cubicBezTo>
                  <a:pt x="1381" y="5713"/>
                  <a:pt x="1408" y="5704"/>
                  <a:pt x="1420" y="5699"/>
                </a:cubicBezTo>
                <a:cubicBezTo>
                  <a:pt x="1426" y="5696"/>
                  <a:pt x="1429" y="5695"/>
                  <a:pt x="1438" y="5693"/>
                </a:cubicBezTo>
                <a:cubicBezTo>
                  <a:pt x="1442" y="5692"/>
                  <a:pt x="1450" y="5689"/>
                  <a:pt x="1454" y="5687"/>
                </a:cubicBezTo>
                <a:cubicBezTo>
                  <a:pt x="1459" y="5685"/>
                  <a:pt x="1465" y="5682"/>
                  <a:pt x="1467" y="5682"/>
                </a:cubicBezTo>
                <a:cubicBezTo>
                  <a:pt x="1483" y="5678"/>
                  <a:pt x="1546" y="5650"/>
                  <a:pt x="1567" y="5638"/>
                </a:cubicBezTo>
                <a:cubicBezTo>
                  <a:pt x="1606" y="5616"/>
                  <a:pt x="1624" y="5600"/>
                  <a:pt x="1676" y="5538"/>
                </a:cubicBezTo>
                <a:cubicBezTo>
                  <a:pt x="1744" y="5455"/>
                  <a:pt x="1766" y="5424"/>
                  <a:pt x="1785" y="5382"/>
                </a:cubicBezTo>
                <a:cubicBezTo>
                  <a:pt x="1803" y="5344"/>
                  <a:pt x="1810" y="5332"/>
                  <a:pt x="1835" y="5304"/>
                </a:cubicBezTo>
                <a:cubicBezTo>
                  <a:pt x="1881" y="5252"/>
                  <a:pt x="1928" y="5221"/>
                  <a:pt x="2008" y="5187"/>
                </a:cubicBezTo>
                <a:cubicBezTo>
                  <a:pt x="2061" y="5165"/>
                  <a:pt x="2065" y="5159"/>
                  <a:pt x="2064" y="5153"/>
                </a:cubicBezTo>
                <a:cubicBezTo>
                  <a:pt x="2063" y="5150"/>
                  <a:pt x="2059" y="5148"/>
                  <a:pt x="2055" y="5148"/>
                </a:cubicBezTo>
                <a:cubicBezTo>
                  <a:pt x="2052" y="5148"/>
                  <a:pt x="2036" y="5148"/>
                  <a:pt x="2018" y="5148"/>
                </a:cubicBezTo>
                <a:cubicBezTo>
                  <a:pt x="2001" y="5148"/>
                  <a:pt x="1983" y="5147"/>
                  <a:pt x="1979" y="5147"/>
                </a:cubicBezTo>
                <a:cubicBezTo>
                  <a:pt x="1975" y="5146"/>
                  <a:pt x="1963" y="5146"/>
                  <a:pt x="1952" y="5145"/>
                </a:cubicBezTo>
                <a:cubicBezTo>
                  <a:pt x="1942" y="5145"/>
                  <a:pt x="1927" y="5144"/>
                  <a:pt x="1919" y="5143"/>
                </a:cubicBezTo>
                <a:cubicBezTo>
                  <a:pt x="1912" y="5142"/>
                  <a:pt x="1891" y="5140"/>
                  <a:pt x="1874" y="5138"/>
                </a:cubicBezTo>
                <a:cubicBezTo>
                  <a:pt x="1857" y="5136"/>
                  <a:pt x="1834" y="5134"/>
                  <a:pt x="1824" y="5132"/>
                </a:cubicBezTo>
                <a:cubicBezTo>
                  <a:pt x="1793" y="5127"/>
                  <a:pt x="1725" y="5124"/>
                  <a:pt x="1704" y="5127"/>
                </a:cubicBezTo>
                <a:cubicBezTo>
                  <a:pt x="1645" y="5136"/>
                  <a:pt x="1593" y="5167"/>
                  <a:pt x="1542" y="5225"/>
                </a:cubicBezTo>
                <a:cubicBezTo>
                  <a:pt x="1516" y="5255"/>
                  <a:pt x="1482" y="5296"/>
                  <a:pt x="1468" y="5314"/>
                </a:cubicBezTo>
                <a:cubicBezTo>
                  <a:pt x="1463" y="5321"/>
                  <a:pt x="1451" y="5335"/>
                  <a:pt x="1442" y="5346"/>
                </a:cubicBezTo>
                <a:cubicBezTo>
                  <a:pt x="1417" y="5376"/>
                  <a:pt x="1398" y="5402"/>
                  <a:pt x="1380" y="5428"/>
                </a:cubicBezTo>
                <a:cubicBezTo>
                  <a:pt x="1359" y="5460"/>
                  <a:pt x="1341" y="5483"/>
                  <a:pt x="1327" y="5499"/>
                </a:cubicBezTo>
                <a:cubicBezTo>
                  <a:pt x="1320" y="5506"/>
                  <a:pt x="1313" y="5513"/>
                  <a:pt x="1311" y="5515"/>
                </a:cubicBezTo>
                <a:cubicBezTo>
                  <a:pt x="1309" y="5517"/>
                  <a:pt x="1282" y="5542"/>
                  <a:pt x="1264" y="5558"/>
                </a:cubicBezTo>
                <a:cubicBezTo>
                  <a:pt x="1258" y="5564"/>
                  <a:pt x="1162" y="5631"/>
                  <a:pt x="1148" y="5639"/>
                </a:cubicBezTo>
                <a:cubicBezTo>
                  <a:pt x="1144" y="5641"/>
                  <a:pt x="1140" y="5645"/>
                  <a:pt x="1137" y="5647"/>
                </a:cubicBezTo>
                <a:cubicBezTo>
                  <a:pt x="1136" y="5649"/>
                  <a:pt x="1129" y="5655"/>
                  <a:pt x="1121" y="5660"/>
                </a:cubicBezTo>
                <a:cubicBezTo>
                  <a:pt x="1114" y="5666"/>
                  <a:pt x="1095" y="5684"/>
                  <a:pt x="1080" y="5701"/>
                </a:cubicBezTo>
                <a:cubicBezTo>
                  <a:pt x="1065" y="5719"/>
                  <a:pt x="1054" y="5730"/>
                  <a:pt x="1052" y="5732"/>
                </a:cubicBezTo>
                <a:cubicBezTo>
                  <a:pt x="1048" y="5733"/>
                  <a:pt x="1038" y="5741"/>
                  <a:pt x="1035" y="5744"/>
                </a:cubicBezTo>
                <a:cubicBezTo>
                  <a:pt x="1029" y="5750"/>
                  <a:pt x="1017" y="5757"/>
                  <a:pt x="1010" y="5760"/>
                </a:cubicBezTo>
                <a:cubicBezTo>
                  <a:pt x="992" y="5766"/>
                  <a:pt x="978" y="5775"/>
                  <a:pt x="962" y="5789"/>
                </a:cubicBezTo>
                <a:cubicBezTo>
                  <a:pt x="958" y="5793"/>
                  <a:pt x="955" y="5796"/>
                  <a:pt x="952" y="5798"/>
                </a:cubicBezTo>
                <a:cubicBezTo>
                  <a:pt x="953" y="5796"/>
                  <a:pt x="954" y="5794"/>
                  <a:pt x="956" y="5791"/>
                </a:cubicBezTo>
                <a:cubicBezTo>
                  <a:pt x="965" y="5774"/>
                  <a:pt x="1020" y="5580"/>
                  <a:pt x="1025" y="5546"/>
                </a:cubicBezTo>
                <a:cubicBezTo>
                  <a:pt x="1025" y="5544"/>
                  <a:pt x="1028" y="5530"/>
                  <a:pt x="1032" y="5514"/>
                </a:cubicBezTo>
                <a:cubicBezTo>
                  <a:pt x="1040" y="5478"/>
                  <a:pt x="1041" y="5470"/>
                  <a:pt x="1047" y="5441"/>
                </a:cubicBezTo>
                <a:cubicBezTo>
                  <a:pt x="1049" y="5428"/>
                  <a:pt x="1055" y="5399"/>
                  <a:pt x="1060" y="5376"/>
                </a:cubicBezTo>
                <a:lnTo>
                  <a:pt x="1061" y="5371"/>
                </a:lnTo>
                <a:cubicBezTo>
                  <a:pt x="1066" y="5342"/>
                  <a:pt x="1070" y="5324"/>
                  <a:pt x="1072" y="5315"/>
                </a:cubicBezTo>
                <a:lnTo>
                  <a:pt x="1072" y="5313"/>
                </a:lnTo>
                <a:cubicBezTo>
                  <a:pt x="1080" y="5267"/>
                  <a:pt x="1145" y="5153"/>
                  <a:pt x="1196" y="5096"/>
                </a:cubicBezTo>
                <a:cubicBezTo>
                  <a:pt x="1248" y="5037"/>
                  <a:pt x="1312" y="5005"/>
                  <a:pt x="1450" y="4968"/>
                </a:cubicBezTo>
                <a:cubicBezTo>
                  <a:pt x="1526" y="4947"/>
                  <a:pt x="1543" y="4941"/>
                  <a:pt x="1676" y="4889"/>
                </a:cubicBezTo>
                <a:cubicBezTo>
                  <a:pt x="1759" y="4856"/>
                  <a:pt x="1807" y="4823"/>
                  <a:pt x="1836" y="4780"/>
                </a:cubicBezTo>
                <a:cubicBezTo>
                  <a:pt x="1874" y="4726"/>
                  <a:pt x="1909" y="4681"/>
                  <a:pt x="1949" y="4636"/>
                </a:cubicBezTo>
                <a:cubicBezTo>
                  <a:pt x="2014" y="4561"/>
                  <a:pt x="2042" y="4536"/>
                  <a:pt x="2097" y="4501"/>
                </a:cubicBezTo>
                <a:cubicBezTo>
                  <a:pt x="2135" y="4476"/>
                  <a:pt x="2180" y="4460"/>
                  <a:pt x="2226" y="4456"/>
                </a:cubicBezTo>
                <a:cubicBezTo>
                  <a:pt x="2273" y="4452"/>
                  <a:pt x="2319" y="4458"/>
                  <a:pt x="2359" y="4476"/>
                </a:cubicBezTo>
                <a:cubicBezTo>
                  <a:pt x="2396" y="4491"/>
                  <a:pt x="2453" y="4541"/>
                  <a:pt x="2473" y="4575"/>
                </a:cubicBezTo>
                <a:cubicBezTo>
                  <a:pt x="2480" y="4586"/>
                  <a:pt x="2504" y="4617"/>
                  <a:pt x="2511" y="4617"/>
                </a:cubicBezTo>
                <a:moveTo>
                  <a:pt x="1387" y="4927"/>
                </a:moveTo>
                <a:cubicBezTo>
                  <a:pt x="1389" y="4925"/>
                  <a:pt x="1395" y="4922"/>
                  <a:pt x="1396" y="4918"/>
                </a:cubicBezTo>
                <a:lnTo>
                  <a:pt x="1396" y="4918"/>
                </a:lnTo>
                <a:cubicBezTo>
                  <a:pt x="1401" y="4917"/>
                  <a:pt x="1409" y="4909"/>
                  <a:pt x="1411" y="4907"/>
                </a:cubicBezTo>
                <a:cubicBezTo>
                  <a:pt x="1428" y="4890"/>
                  <a:pt x="1474" y="4852"/>
                  <a:pt x="1503" y="4833"/>
                </a:cubicBezTo>
                <a:cubicBezTo>
                  <a:pt x="1518" y="4823"/>
                  <a:pt x="1553" y="4807"/>
                  <a:pt x="1591" y="4793"/>
                </a:cubicBezTo>
                <a:cubicBezTo>
                  <a:pt x="1601" y="4790"/>
                  <a:pt x="1611" y="4786"/>
                  <a:pt x="1615" y="4784"/>
                </a:cubicBezTo>
                <a:cubicBezTo>
                  <a:pt x="1650" y="4768"/>
                  <a:pt x="1679" y="4754"/>
                  <a:pt x="1692" y="4747"/>
                </a:cubicBezTo>
                <a:cubicBezTo>
                  <a:pt x="1729" y="4728"/>
                  <a:pt x="1756" y="4704"/>
                  <a:pt x="1797" y="4652"/>
                </a:cubicBezTo>
                <a:cubicBezTo>
                  <a:pt x="1808" y="4638"/>
                  <a:pt x="1820" y="4622"/>
                  <a:pt x="1825" y="4617"/>
                </a:cubicBezTo>
                <a:cubicBezTo>
                  <a:pt x="1829" y="4611"/>
                  <a:pt x="1844" y="4593"/>
                  <a:pt x="1857" y="4577"/>
                </a:cubicBezTo>
                <a:cubicBezTo>
                  <a:pt x="1874" y="4556"/>
                  <a:pt x="1887" y="4540"/>
                  <a:pt x="1896" y="4529"/>
                </a:cubicBezTo>
                <a:cubicBezTo>
                  <a:pt x="1909" y="4512"/>
                  <a:pt x="1910" y="4510"/>
                  <a:pt x="1907" y="4507"/>
                </a:cubicBezTo>
                <a:cubicBezTo>
                  <a:pt x="1905" y="4505"/>
                  <a:pt x="1901" y="4507"/>
                  <a:pt x="1898" y="4511"/>
                </a:cubicBezTo>
                <a:cubicBezTo>
                  <a:pt x="1895" y="4513"/>
                  <a:pt x="1892" y="4518"/>
                  <a:pt x="1887" y="4523"/>
                </a:cubicBezTo>
                <a:cubicBezTo>
                  <a:pt x="1877" y="4534"/>
                  <a:pt x="1863" y="4550"/>
                  <a:pt x="1844" y="4572"/>
                </a:cubicBezTo>
                <a:cubicBezTo>
                  <a:pt x="1810" y="4610"/>
                  <a:pt x="1772" y="4651"/>
                  <a:pt x="1760" y="4664"/>
                </a:cubicBezTo>
                <a:cubicBezTo>
                  <a:pt x="1749" y="4674"/>
                  <a:pt x="1736" y="4687"/>
                  <a:pt x="1734" y="4690"/>
                </a:cubicBezTo>
                <a:cubicBezTo>
                  <a:pt x="1722" y="4706"/>
                  <a:pt x="1641" y="4749"/>
                  <a:pt x="1576" y="4774"/>
                </a:cubicBezTo>
                <a:cubicBezTo>
                  <a:pt x="1550" y="4784"/>
                  <a:pt x="1507" y="4805"/>
                  <a:pt x="1490" y="4815"/>
                </a:cubicBezTo>
                <a:cubicBezTo>
                  <a:pt x="1471" y="4827"/>
                  <a:pt x="1436" y="4854"/>
                  <a:pt x="1419" y="4870"/>
                </a:cubicBezTo>
                <a:cubicBezTo>
                  <a:pt x="1411" y="4877"/>
                  <a:pt x="1395" y="4891"/>
                  <a:pt x="1382" y="4900"/>
                </a:cubicBezTo>
                <a:cubicBezTo>
                  <a:pt x="1370" y="4910"/>
                  <a:pt x="1354" y="4922"/>
                  <a:pt x="1348" y="4926"/>
                </a:cubicBezTo>
                <a:cubicBezTo>
                  <a:pt x="1345" y="4929"/>
                  <a:pt x="1342" y="4931"/>
                  <a:pt x="1339" y="4933"/>
                </a:cubicBezTo>
                <a:cubicBezTo>
                  <a:pt x="1342" y="4927"/>
                  <a:pt x="1344" y="4924"/>
                  <a:pt x="1344" y="4923"/>
                </a:cubicBezTo>
                <a:cubicBezTo>
                  <a:pt x="1347" y="4921"/>
                  <a:pt x="1353" y="4906"/>
                  <a:pt x="1355" y="4902"/>
                </a:cubicBezTo>
                <a:cubicBezTo>
                  <a:pt x="1363" y="4883"/>
                  <a:pt x="1390" y="4842"/>
                  <a:pt x="1402" y="4831"/>
                </a:cubicBezTo>
                <a:cubicBezTo>
                  <a:pt x="1418" y="4816"/>
                  <a:pt x="1444" y="4797"/>
                  <a:pt x="1467" y="4784"/>
                </a:cubicBezTo>
                <a:cubicBezTo>
                  <a:pt x="1529" y="4748"/>
                  <a:pt x="1661" y="4660"/>
                  <a:pt x="1676" y="4643"/>
                </a:cubicBezTo>
                <a:cubicBezTo>
                  <a:pt x="1701" y="4617"/>
                  <a:pt x="1758" y="4540"/>
                  <a:pt x="1797" y="4479"/>
                </a:cubicBezTo>
                <a:cubicBezTo>
                  <a:pt x="1811" y="4457"/>
                  <a:pt x="1853" y="4407"/>
                  <a:pt x="1866" y="4397"/>
                </a:cubicBezTo>
                <a:cubicBezTo>
                  <a:pt x="1889" y="4378"/>
                  <a:pt x="1912" y="4364"/>
                  <a:pt x="1938" y="4354"/>
                </a:cubicBezTo>
                <a:cubicBezTo>
                  <a:pt x="1966" y="4343"/>
                  <a:pt x="1986" y="4341"/>
                  <a:pt x="2024" y="4349"/>
                </a:cubicBezTo>
                <a:lnTo>
                  <a:pt x="2024" y="4349"/>
                </a:lnTo>
                <a:cubicBezTo>
                  <a:pt x="2035" y="4351"/>
                  <a:pt x="2054" y="4356"/>
                  <a:pt x="2065" y="4358"/>
                </a:cubicBezTo>
                <a:cubicBezTo>
                  <a:pt x="2076" y="4361"/>
                  <a:pt x="2103" y="4368"/>
                  <a:pt x="2126" y="4373"/>
                </a:cubicBezTo>
                <a:lnTo>
                  <a:pt x="2127" y="4374"/>
                </a:lnTo>
                <a:cubicBezTo>
                  <a:pt x="2164" y="4382"/>
                  <a:pt x="2192" y="4391"/>
                  <a:pt x="2213" y="4398"/>
                </a:cubicBezTo>
                <a:lnTo>
                  <a:pt x="2214" y="4399"/>
                </a:lnTo>
                <a:cubicBezTo>
                  <a:pt x="2224" y="4402"/>
                  <a:pt x="2243" y="4409"/>
                  <a:pt x="2257" y="4413"/>
                </a:cubicBezTo>
                <a:cubicBezTo>
                  <a:pt x="2282" y="4421"/>
                  <a:pt x="2299" y="4428"/>
                  <a:pt x="2319" y="4438"/>
                </a:cubicBezTo>
                <a:cubicBezTo>
                  <a:pt x="2298" y="4433"/>
                  <a:pt x="2276" y="4430"/>
                  <a:pt x="2242" y="4430"/>
                </a:cubicBezTo>
                <a:cubicBezTo>
                  <a:pt x="2203" y="4430"/>
                  <a:pt x="2140" y="4447"/>
                  <a:pt x="2100" y="4470"/>
                </a:cubicBezTo>
                <a:cubicBezTo>
                  <a:pt x="2078" y="4482"/>
                  <a:pt x="2032" y="4515"/>
                  <a:pt x="2014" y="4532"/>
                </a:cubicBezTo>
                <a:cubicBezTo>
                  <a:pt x="1989" y="4555"/>
                  <a:pt x="1956" y="4590"/>
                  <a:pt x="1922" y="4630"/>
                </a:cubicBezTo>
                <a:cubicBezTo>
                  <a:pt x="1883" y="4675"/>
                  <a:pt x="1865" y="4698"/>
                  <a:pt x="1821" y="4761"/>
                </a:cubicBezTo>
                <a:cubicBezTo>
                  <a:pt x="1792" y="4802"/>
                  <a:pt x="1758" y="4829"/>
                  <a:pt x="1707" y="4851"/>
                </a:cubicBezTo>
                <a:cubicBezTo>
                  <a:pt x="1611" y="4892"/>
                  <a:pt x="1527" y="4923"/>
                  <a:pt x="1462" y="4940"/>
                </a:cubicBezTo>
                <a:cubicBezTo>
                  <a:pt x="1393" y="4958"/>
                  <a:pt x="1361" y="4969"/>
                  <a:pt x="1322" y="4984"/>
                </a:cubicBezTo>
                <a:cubicBezTo>
                  <a:pt x="1316" y="4986"/>
                  <a:pt x="1311" y="4988"/>
                  <a:pt x="1307" y="4990"/>
                </a:cubicBezTo>
                <a:cubicBezTo>
                  <a:pt x="1311" y="4987"/>
                  <a:pt x="1315" y="4983"/>
                  <a:pt x="1320" y="4979"/>
                </a:cubicBezTo>
                <a:cubicBezTo>
                  <a:pt x="1334" y="4968"/>
                  <a:pt x="1353" y="4953"/>
                  <a:pt x="1362" y="4945"/>
                </a:cubicBezTo>
                <a:cubicBezTo>
                  <a:pt x="1372" y="4937"/>
                  <a:pt x="1383" y="4929"/>
                  <a:pt x="1387" y="4927"/>
                </a:cubicBezTo>
                <a:moveTo>
                  <a:pt x="2117" y="4348"/>
                </a:moveTo>
                <a:cubicBezTo>
                  <a:pt x="2105" y="4345"/>
                  <a:pt x="2080" y="4339"/>
                  <a:pt x="2062" y="4335"/>
                </a:cubicBezTo>
                <a:cubicBezTo>
                  <a:pt x="2056" y="4333"/>
                  <a:pt x="2050" y="4332"/>
                  <a:pt x="2045" y="4330"/>
                </a:cubicBezTo>
                <a:cubicBezTo>
                  <a:pt x="2067" y="4329"/>
                  <a:pt x="2105" y="4328"/>
                  <a:pt x="2123" y="4328"/>
                </a:cubicBezTo>
                <a:cubicBezTo>
                  <a:pt x="2181" y="4331"/>
                  <a:pt x="2226" y="4339"/>
                  <a:pt x="2273" y="4355"/>
                </a:cubicBezTo>
                <a:cubicBezTo>
                  <a:pt x="2338" y="4377"/>
                  <a:pt x="2373" y="4395"/>
                  <a:pt x="2416" y="4431"/>
                </a:cubicBezTo>
                <a:cubicBezTo>
                  <a:pt x="2443" y="4453"/>
                  <a:pt x="2467" y="4478"/>
                  <a:pt x="2469" y="4483"/>
                </a:cubicBezTo>
                <a:cubicBezTo>
                  <a:pt x="2469" y="4485"/>
                  <a:pt x="2470" y="4487"/>
                  <a:pt x="2471" y="4489"/>
                </a:cubicBezTo>
                <a:cubicBezTo>
                  <a:pt x="2472" y="4489"/>
                  <a:pt x="2473" y="4490"/>
                  <a:pt x="2474" y="4490"/>
                </a:cubicBezTo>
                <a:cubicBezTo>
                  <a:pt x="2477" y="4494"/>
                  <a:pt x="2486" y="4518"/>
                  <a:pt x="2489" y="4542"/>
                </a:cubicBezTo>
                <a:lnTo>
                  <a:pt x="2490" y="4553"/>
                </a:lnTo>
                <a:lnTo>
                  <a:pt x="2489" y="4551"/>
                </a:lnTo>
                <a:cubicBezTo>
                  <a:pt x="2458" y="4511"/>
                  <a:pt x="2420" y="4477"/>
                  <a:pt x="2370" y="4444"/>
                </a:cubicBezTo>
                <a:cubicBezTo>
                  <a:pt x="2325" y="4415"/>
                  <a:pt x="2306" y="4406"/>
                  <a:pt x="2258" y="4390"/>
                </a:cubicBezTo>
                <a:cubicBezTo>
                  <a:pt x="2242" y="4385"/>
                  <a:pt x="2219" y="4377"/>
                  <a:pt x="2206" y="4372"/>
                </a:cubicBezTo>
                <a:cubicBezTo>
                  <a:pt x="2193" y="4367"/>
                  <a:pt x="2173" y="4361"/>
                  <a:pt x="2161" y="4358"/>
                </a:cubicBezTo>
                <a:cubicBezTo>
                  <a:pt x="2149" y="4356"/>
                  <a:pt x="2130" y="4351"/>
                  <a:pt x="2117" y="4348"/>
                </a:cubicBezTo>
                <a:moveTo>
                  <a:pt x="1858" y="4046"/>
                </a:moveTo>
                <a:cubicBezTo>
                  <a:pt x="1858" y="4049"/>
                  <a:pt x="1849" y="4058"/>
                  <a:pt x="1827" y="4065"/>
                </a:cubicBezTo>
                <a:cubicBezTo>
                  <a:pt x="1825" y="4066"/>
                  <a:pt x="1823" y="4067"/>
                  <a:pt x="1820" y="4068"/>
                </a:cubicBezTo>
                <a:cubicBezTo>
                  <a:pt x="1823" y="4065"/>
                  <a:pt x="1825" y="4063"/>
                  <a:pt x="1829" y="4060"/>
                </a:cubicBezTo>
                <a:cubicBezTo>
                  <a:pt x="1841" y="4049"/>
                  <a:pt x="1851" y="4044"/>
                  <a:pt x="1856" y="4044"/>
                </a:cubicBezTo>
                <a:lnTo>
                  <a:pt x="1857" y="4045"/>
                </a:lnTo>
                <a:cubicBezTo>
                  <a:pt x="1857" y="4045"/>
                  <a:pt x="1858" y="4045"/>
                  <a:pt x="1858" y="4046"/>
                </a:cubicBezTo>
                <a:moveTo>
                  <a:pt x="2699" y="2816"/>
                </a:moveTo>
                <a:cubicBezTo>
                  <a:pt x="2696" y="2814"/>
                  <a:pt x="2688" y="2809"/>
                  <a:pt x="2683" y="2805"/>
                </a:cubicBezTo>
                <a:cubicBezTo>
                  <a:pt x="2682" y="2804"/>
                  <a:pt x="2679" y="2802"/>
                  <a:pt x="2677" y="2805"/>
                </a:cubicBezTo>
                <a:cubicBezTo>
                  <a:pt x="2674" y="2808"/>
                  <a:pt x="2677" y="2810"/>
                  <a:pt x="2681" y="2815"/>
                </a:cubicBezTo>
                <a:cubicBezTo>
                  <a:pt x="2684" y="2819"/>
                  <a:pt x="2689" y="2823"/>
                  <a:pt x="2694" y="2829"/>
                </a:cubicBezTo>
                <a:cubicBezTo>
                  <a:pt x="2707" y="2842"/>
                  <a:pt x="2724" y="2862"/>
                  <a:pt x="2730" y="2871"/>
                </a:cubicBezTo>
                <a:cubicBezTo>
                  <a:pt x="2743" y="2890"/>
                  <a:pt x="2780" y="2936"/>
                  <a:pt x="2795" y="2951"/>
                </a:cubicBezTo>
                <a:cubicBezTo>
                  <a:pt x="2800" y="2956"/>
                  <a:pt x="2808" y="2964"/>
                  <a:pt x="2813" y="2970"/>
                </a:cubicBezTo>
                <a:cubicBezTo>
                  <a:pt x="2817" y="2975"/>
                  <a:pt x="2824" y="2983"/>
                  <a:pt x="2828" y="2987"/>
                </a:cubicBezTo>
                <a:cubicBezTo>
                  <a:pt x="2832" y="2991"/>
                  <a:pt x="2844" y="3004"/>
                  <a:pt x="2854" y="3016"/>
                </a:cubicBezTo>
                <a:cubicBezTo>
                  <a:pt x="2859" y="3022"/>
                  <a:pt x="2863" y="3026"/>
                  <a:pt x="2865" y="3029"/>
                </a:cubicBezTo>
                <a:cubicBezTo>
                  <a:pt x="2857" y="3028"/>
                  <a:pt x="2842" y="3025"/>
                  <a:pt x="2829" y="3024"/>
                </a:cubicBezTo>
                <a:cubicBezTo>
                  <a:pt x="2764" y="3014"/>
                  <a:pt x="2739" y="3004"/>
                  <a:pt x="2674" y="2958"/>
                </a:cubicBezTo>
                <a:cubicBezTo>
                  <a:pt x="2629" y="2926"/>
                  <a:pt x="2601" y="2901"/>
                  <a:pt x="2562" y="2860"/>
                </a:cubicBezTo>
                <a:cubicBezTo>
                  <a:pt x="2529" y="2823"/>
                  <a:pt x="2491" y="2787"/>
                  <a:pt x="2457" y="2760"/>
                </a:cubicBezTo>
                <a:cubicBezTo>
                  <a:pt x="2413" y="2725"/>
                  <a:pt x="2394" y="2718"/>
                  <a:pt x="2386" y="2718"/>
                </a:cubicBezTo>
                <a:cubicBezTo>
                  <a:pt x="2396" y="2714"/>
                  <a:pt x="2418" y="2706"/>
                  <a:pt x="2468" y="2691"/>
                </a:cubicBezTo>
                <a:cubicBezTo>
                  <a:pt x="2470" y="2690"/>
                  <a:pt x="2489" y="2689"/>
                  <a:pt x="2518" y="2688"/>
                </a:cubicBezTo>
                <a:cubicBezTo>
                  <a:pt x="2550" y="2687"/>
                  <a:pt x="2569" y="2688"/>
                  <a:pt x="2586" y="2691"/>
                </a:cubicBezTo>
                <a:cubicBezTo>
                  <a:pt x="2639" y="2701"/>
                  <a:pt x="2716" y="2750"/>
                  <a:pt x="2758" y="2799"/>
                </a:cubicBezTo>
                <a:cubicBezTo>
                  <a:pt x="2771" y="2814"/>
                  <a:pt x="2788" y="2837"/>
                  <a:pt x="2796" y="2849"/>
                </a:cubicBezTo>
                <a:cubicBezTo>
                  <a:pt x="2804" y="2862"/>
                  <a:pt x="2821" y="2887"/>
                  <a:pt x="2833" y="2906"/>
                </a:cubicBezTo>
                <a:cubicBezTo>
                  <a:pt x="2845" y="2924"/>
                  <a:pt x="2860" y="2951"/>
                  <a:pt x="2867" y="2966"/>
                </a:cubicBezTo>
                <a:cubicBezTo>
                  <a:pt x="2879" y="2992"/>
                  <a:pt x="2888" y="3015"/>
                  <a:pt x="2893" y="3028"/>
                </a:cubicBezTo>
                <a:cubicBezTo>
                  <a:pt x="2892" y="3028"/>
                  <a:pt x="2892" y="3027"/>
                  <a:pt x="2891" y="3027"/>
                </a:cubicBezTo>
                <a:cubicBezTo>
                  <a:pt x="2879" y="3012"/>
                  <a:pt x="2829" y="2955"/>
                  <a:pt x="2815" y="2940"/>
                </a:cubicBezTo>
                <a:cubicBezTo>
                  <a:pt x="2809" y="2934"/>
                  <a:pt x="2800" y="2925"/>
                  <a:pt x="2794" y="2919"/>
                </a:cubicBezTo>
                <a:cubicBezTo>
                  <a:pt x="2789" y="2914"/>
                  <a:pt x="2778" y="2900"/>
                  <a:pt x="2769" y="2890"/>
                </a:cubicBezTo>
                <a:cubicBezTo>
                  <a:pt x="2747" y="2863"/>
                  <a:pt x="2708" y="2821"/>
                  <a:pt x="2699" y="2816"/>
                </a:cubicBezTo>
                <a:moveTo>
                  <a:pt x="2080" y="2827"/>
                </a:moveTo>
                <a:cubicBezTo>
                  <a:pt x="2081" y="2826"/>
                  <a:pt x="2084" y="2824"/>
                  <a:pt x="2103" y="2812"/>
                </a:cubicBezTo>
                <a:cubicBezTo>
                  <a:pt x="2154" y="2778"/>
                  <a:pt x="2174" y="2770"/>
                  <a:pt x="2255" y="2750"/>
                </a:cubicBezTo>
                <a:cubicBezTo>
                  <a:pt x="2283" y="2743"/>
                  <a:pt x="2308" y="2737"/>
                  <a:pt x="2310" y="2737"/>
                </a:cubicBezTo>
                <a:cubicBezTo>
                  <a:pt x="2326" y="2732"/>
                  <a:pt x="2355" y="2733"/>
                  <a:pt x="2377" y="2738"/>
                </a:cubicBezTo>
                <a:cubicBezTo>
                  <a:pt x="2402" y="2744"/>
                  <a:pt x="2405" y="2746"/>
                  <a:pt x="2443" y="2777"/>
                </a:cubicBezTo>
                <a:cubicBezTo>
                  <a:pt x="2451" y="2784"/>
                  <a:pt x="2464" y="2795"/>
                  <a:pt x="2471" y="2800"/>
                </a:cubicBezTo>
                <a:lnTo>
                  <a:pt x="2477" y="2805"/>
                </a:lnTo>
                <a:lnTo>
                  <a:pt x="2469" y="2805"/>
                </a:lnTo>
                <a:cubicBezTo>
                  <a:pt x="2448" y="2807"/>
                  <a:pt x="2392" y="2829"/>
                  <a:pt x="2365" y="2847"/>
                </a:cubicBezTo>
                <a:cubicBezTo>
                  <a:pt x="2354" y="2854"/>
                  <a:pt x="2337" y="2867"/>
                  <a:pt x="2328" y="2877"/>
                </a:cubicBezTo>
                <a:cubicBezTo>
                  <a:pt x="2290" y="2918"/>
                  <a:pt x="2270" y="2933"/>
                  <a:pt x="2236" y="2944"/>
                </a:cubicBezTo>
                <a:cubicBezTo>
                  <a:pt x="2210" y="2953"/>
                  <a:pt x="2172" y="2964"/>
                  <a:pt x="2145" y="2969"/>
                </a:cubicBezTo>
                <a:cubicBezTo>
                  <a:pt x="2109" y="2975"/>
                  <a:pt x="2058" y="2988"/>
                  <a:pt x="2032" y="2997"/>
                </a:cubicBezTo>
                <a:cubicBezTo>
                  <a:pt x="2021" y="3001"/>
                  <a:pt x="2007" y="3005"/>
                  <a:pt x="2001" y="3006"/>
                </a:cubicBezTo>
                <a:cubicBezTo>
                  <a:pt x="1980" y="3011"/>
                  <a:pt x="1939" y="3029"/>
                  <a:pt x="1910" y="3046"/>
                </a:cubicBezTo>
                <a:cubicBezTo>
                  <a:pt x="1918" y="3038"/>
                  <a:pt x="1929" y="3029"/>
                  <a:pt x="1939" y="3023"/>
                </a:cubicBezTo>
                <a:cubicBezTo>
                  <a:pt x="1952" y="3013"/>
                  <a:pt x="1969" y="3001"/>
                  <a:pt x="1976" y="2995"/>
                </a:cubicBezTo>
                <a:cubicBezTo>
                  <a:pt x="1996" y="2980"/>
                  <a:pt x="2045" y="2947"/>
                  <a:pt x="2065" y="2937"/>
                </a:cubicBezTo>
                <a:cubicBezTo>
                  <a:pt x="2075" y="2932"/>
                  <a:pt x="2105" y="2915"/>
                  <a:pt x="2132" y="2899"/>
                </a:cubicBezTo>
                <a:cubicBezTo>
                  <a:pt x="2158" y="2884"/>
                  <a:pt x="2195" y="2865"/>
                  <a:pt x="2213" y="2856"/>
                </a:cubicBezTo>
                <a:cubicBezTo>
                  <a:pt x="2239" y="2844"/>
                  <a:pt x="2259" y="2834"/>
                  <a:pt x="2272" y="2827"/>
                </a:cubicBezTo>
                <a:cubicBezTo>
                  <a:pt x="2279" y="2823"/>
                  <a:pt x="2284" y="2821"/>
                  <a:pt x="2288" y="2819"/>
                </a:cubicBezTo>
                <a:cubicBezTo>
                  <a:pt x="2292" y="2816"/>
                  <a:pt x="2295" y="2814"/>
                  <a:pt x="2294" y="2811"/>
                </a:cubicBezTo>
                <a:cubicBezTo>
                  <a:pt x="2294" y="2809"/>
                  <a:pt x="2292" y="2808"/>
                  <a:pt x="2291" y="2808"/>
                </a:cubicBezTo>
                <a:cubicBezTo>
                  <a:pt x="2289" y="2808"/>
                  <a:pt x="2288" y="2809"/>
                  <a:pt x="2288" y="2809"/>
                </a:cubicBezTo>
                <a:cubicBezTo>
                  <a:pt x="2216" y="2828"/>
                  <a:pt x="2062" y="2906"/>
                  <a:pt x="1983" y="2963"/>
                </a:cubicBezTo>
                <a:cubicBezTo>
                  <a:pt x="1968" y="2974"/>
                  <a:pt x="1945" y="2991"/>
                  <a:pt x="1930" y="3001"/>
                </a:cubicBezTo>
                <a:cubicBezTo>
                  <a:pt x="1922" y="3007"/>
                  <a:pt x="1913" y="3014"/>
                  <a:pt x="1906" y="3019"/>
                </a:cubicBezTo>
                <a:cubicBezTo>
                  <a:pt x="1910" y="3013"/>
                  <a:pt x="1915" y="3006"/>
                  <a:pt x="1917" y="3004"/>
                </a:cubicBezTo>
                <a:cubicBezTo>
                  <a:pt x="1918" y="3002"/>
                  <a:pt x="1926" y="2991"/>
                  <a:pt x="1931" y="2984"/>
                </a:cubicBezTo>
                <a:cubicBezTo>
                  <a:pt x="1953" y="2954"/>
                  <a:pt x="2006" y="2893"/>
                  <a:pt x="2039" y="2861"/>
                </a:cubicBezTo>
                <a:cubicBezTo>
                  <a:pt x="2050" y="2850"/>
                  <a:pt x="2077" y="2828"/>
                  <a:pt x="2080" y="2827"/>
                </a:cubicBezTo>
                <a:moveTo>
                  <a:pt x="1709" y="2894"/>
                </a:moveTo>
                <a:cubicBezTo>
                  <a:pt x="1711" y="2886"/>
                  <a:pt x="1720" y="2864"/>
                  <a:pt x="1727" y="2857"/>
                </a:cubicBezTo>
                <a:cubicBezTo>
                  <a:pt x="1732" y="2850"/>
                  <a:pt x="1737" y="2848"/>
                  <a:pt x="1739" y="2848"/>
                </a:cubicBezTo>
                <a:cubicBezTo>
                  <a:pt x="1740" y="2848"/>
                  <a:pt x="1740" y="2848"/>
                  <a:pt x="1740" y="2848"/>
                </a:cubicBezTo>
                <a:cubicBezTo>
                  <a:pt x="1742" y="2849"/>
                  <a:pt x="1743" y="2851"/>
                  <a:pt x="1743" y="2853"/>
                </a:cubicBezTo>
                <a:lnTo>
                  <a:pt x="1743" y="2853"/>
                </a:lnTo>
                <a:cubicBezTo>
                  <a:pt x="1744" y="2856"/>
                  <a:pt x="1743" y="2862"/>
                  <a:pt x="1741" y="2865"/>
                </a:cubicBezTo>
                <a:cubicBezTo>
                  <a:pt x="1739" y="2871"/>
                  <a:pt x="1718" y="2889"/>
                  <a:pt x="1709" y="2894"/>
                </a:cubicBezTo>
                <a:moveTo>
                  <a:pt x="2161" y="1552"/>
                </a:moveTo>
                <a:lnTo>
                  <a:pt x="2161" y="1552"/>
                </a:lnTo>
                <a:cubicBezTo>
                  <a:pt x="2132" y="1575"/>
                  <a:pt x="2110" y="1614"/>
                  <a:pt x="2099" y="1664"/>
                </a:cubicBezTo>
                <a:cubicBezTo>
                  <a:pt x="2092" y="1694"/>
                  <a:pt x="2086" y="1715"/>
                  <a:pt x="2083" y="1724"/>
                </a:cubicBezTo>
                <a:cubicBezTo>
                  <a:pt x="2076" y="1744"/>
                  <a:pt x="2059" y="1803"/>
                  <a:pt x="2057" y="1816"/>
                </a:cubicBezTo>
                <a:cubicBezTo>
                  <a:pt x="2056" y="1819"/>
                  <a:pt x="2055" y="1830"/>
                  <a:pt x="2053" y="1840"/>
                </a:cubicBezTo>
                <a:cubicBezTo>
                  <a:pt x="2051" y="1850"/>
                  <a:pt x="2049" y="1863"/>
                  <a:pt x="2049" y="1869"/>
                </a:cubicBezTo>
                <a:cubicBezTo>
                  <a:pt x="2047" y="1884"/>
                  <a:pt x="2043" y="1906"/>
                  <a:pt x="2040" y="1915"/>
                </a:cubicBezTo>
                <a:cubicBezTo>
                  <a:pt x="2039" y="1919"/>
                  <a:pt x="2022" y="1951"/>
                  <a:pt x="1999" y="1990"/>
                </a:cubicBezTo>
                <a:cubicBezTo>
                  <a:pt x="1978" y="2027"/>
                  <a:pt x="1954" y="2069"/>
                  <a:pt x="1946" y="2084"/>
                </a:cubicBezTo>
                <a:cubicBezTo>
                  <a:pt x="1933" y="2106"/>
                  <a:pt x="1921" y="2125"/>
                  <a:pt x="1898" y="2160"/>
                </a:cubicBezTo>
                <a:cubicBezTo>
                  <a:pt x="1896" y="2164"/>
                  <a:pt x="1891" y="2171"/>
                  <a:pt x="1888" y="2174"/>
                </a:cubicBezTo>
                <a:cubicBezTo>
                  <a:pt x="1885" y="2178"/>
                  <a:pt x="1879" y="2186"/>
                  <a:pt x="1875" y="2191"/>
                </a:cubicBezTo>
                <a:cubicBezTo>
                  <a:pt x="1865" y="2204"/>
                  <a:pt x="1829" y="2239"/>
                  <a:pt x="1824" y="2242"/>
                </a:cubicBezTo>
                <a:cubicBezTo>
                  <a:pt x="1821" y="2242"/>
                  <a:pt x="1818" y="2245"/>
                  <a:pt x="1818" y="2247"/>
                </a:cubicBezTo>
                <a:cubicBezTo>
                  <a:pt x="1817" y="2248"/>
                  <a:pt x="1816" y="2249"/>
                  <a:pt x="1813" y="2251"/>
                </a:cubicBezTo>
                <a:cubicBezTo>
                  <a:pt x="1809" y="2253"/>
                  <a:pt x="1800" y="2259"/>
                  <a:pt x="1792" y="2265"/>
                </a:cubicBezTo>
                <a:lnTo>
                  <a:pt x="1752" y="2292"/>
                </a:lnTo>
                <a:cubicBezTo>
                  <a:pt x="1726" y="2310"/>
                  <a:pt x="1705" y="2325"/>
                  <a:pt x="1696" y="2332"/>
                </a:cubicBezTo>
                <a:cubicBezTo>
                  <a:pt x="1703" y="2321"/>
                  <a:pt x="1716" y="2300"/>
                  <a:pt x="1735" y="2273"/>
                </a:cubicBezTo>
                <a:cubicBezTo>
                  <a:pt x="1756" y="2240"/>
                  <a:pt x="1798" y="2159"/>
                  <a:pt x="1811" y="2126"/>
                </a:cubicBezTo>
                <a:cubicBezTo>
                  <a:pt x="1827" y="2085"/>
                  <a:pt x="1839" y="2048"/>
                  <a:pt x="1848" y="2006"/>
                </a:cubicBezTo>
                <a:cubicBezTo>
                  <a:pt x="1856" y="1966"/>
                  <a:pt x="1866" y="1941"/>
                  <a:pt x="1892" y="1896"/>
                </a:cubicBezTo>
                <a:cubicBezTo>
                  <a:pt x="1900" y="1882"/>
                  <a:pt x="1912" y="1858"/>
                  <a:pt x="1919" y="1842"/>
                </a:cubicBezTo>
                <a:cubicBezTo>
                  <a:pt x="1931" y="1813"/>
                  <a:pt x="1964" y="1746"/>
                  <a:pt x="1979" y="1718"/>
                </a:cubicBezTo>
                <a:cubicBezTo>
                  <a:pt x="1984" y="1709"/>
                  <a:pt x="1987" y="1704"/>
                  <a:pt x="1988" y="1701"/>
                </a:cubicBezTo>
                <a:cubicBezTo>
                  <a:pt x="1991" y="1696"/>
                  <a:pt x="1993" y="1693"/>
                  <a:pt x="1990" y="1691"/>
                </a:cubicBezTo>
                <a:cubicBezTo>
                  <a:pt x="1989" y="1690"/>
                  <a:pt x="1988" y="1690"/>
                  <a:pt x="1988" y="1690"/>
                </a:cubicBezTo>
                <a:cubicBezTo>
                  <a:pt x="1986" y="1690"/>
                  <a:pt x="1984" y="1692"/>
                  <a:pt x="1983" y="1694"/>
                </a:cubicBezTo>
                <a:cubicBezTo>
                  <a:pt x="1957" y="1724"/>
                  <a:pt x="1934" y="1761"/>
                  <a:pt x="1910" y="1813"/>
                </a:cubicBezTo>
                <a:cubicBezTo>
                  <a:pt x="1898" y="1838"/>
                  <a:pt x="1883" y="1867"/>
                  <a:pt x="1876" y="1878"/>
                </a:cubicBezTo>
                <a:cubicBezTo>
                  <a:pt x="1848" y="1924"/>
                  <a:pt x="1834" y="1960"/>
                  <a:pt x="1824" y="2005"/>
                </a:cubicBezTo>
                <a:cubicBezTo>
                  <a:pt x="1812" y="2063"/>
                  <a:pt x="1793" y="2117"/>
                  <a:pt x="1765" y="2171"/>
                </a:cubicBezTo>
                <a:cubicBezTo>
                  <a:pt x="1757" y="2186"/>
                  <a:pt x="1749" y="2202"/>
                  <a:pt x="1748" y="2207"/>
                </a:cubicBezTo>
                <a:cubicBezTo>
                  <a:pt x="1746" y="2211"/>
                  <a:pt x="1724" y="2246"/>
                  <a:pt x="1705" y="2277"/>
                </a:cubicBezTo>
                <a:cubicBezTo>
                  <a:pt x="1734" y="2221"/>
                  <a:pt x="1744" y="2182"/>
                  <a:pt x="1744" y="2128"/>
                </a:cubicBezTo>
                <a:cubicBezTo>
                  <a:pt x="1744" y="2066"/>
                  <a:pt x="1750" y="2025"/>
                  <a:pt x="1766" y="1972"/>
                </a:cubicBezTo>
                <a:cubicBezTo>
                  <a:pt x="1769" y="1959"/>
                  <a:pt x="1774" y="1944"/>
                  <a:pt x="1774" y="1942"/>
                </a:cubicBezTo>
                <a:cubicBezTo>
                  <a:pt x="1774" y="1941"/>
                  <a:pt x="1776" y="1938"/>
                  <a:pt x="1777" y="1934"/>
                </a:cubicBezTo>
                <a:cubicBezTo>
                  <a:pt x="1779" y="1930"/>
                  <a:pt x="1784" y="1914"/>
                  <a:pt x="1787" y="1901"/>
                </a:cubicBezTo>
                <a:cubicBezTo>
                  <a:pt x="1797" y="1861"/>
                  <a:pt x="1801" y="1847"/>
                  <a:pt x="1823" y="1791"/>
                </a:cubicBezTo>
                <a:cubicBezTo>
                  <a:pt x="1844" y="1736"/>
                  <a:pt x="1898" y="1672"/>
                  <a:pt x="1954" y="1636"/>
                </a:cubicBezTo>
                <a:cubicBezTo>
                  <a:pt x="1969" y="1626"/>
                  <a:pt x="1991" y="1611"/>
                  <a:pt x="2004" y="1602"/>
                </a:cubicBezTo>
                <a:cubicBezTo>
                  <a:pt x="2039" y="1578"/>
                  <a:pt x="2058" y="1567"/>
                  <a:pt x="2073" y="1562"/>
                </a:cubicBezTo>
                <a:cubicBezTo>
                  <a:pt x="2089" y="1558"/>
                  <a:pt x="2128" y="1551"/>
                  <a:pt x="2157" y="1549"/>
                </a:cubicBezTo>
                <a:lnTo>
                  <a:pt x="2165" y="1548"/>
                </a:lnTo>
                <a:lnTo>
                  <a:pt x="2161" y="1552"/>
                </a:lnTo>
                <a:moveTo>
                  <a:pt x="2239" y="1562"/>
                </a:moveTo>
                <a:cubicBezTo>
                  <a:pt x="2248" y="1571"/>
                  <a:pt x="2258" y="1599"/>
                  <a:pt x="2259" y="1619"/>
                </a:cubicBezTo>
                <a:cubicBezTo>
                  <a:pt x="2260" y="1623"/>
                  <a:pt x="2260" y="1626"/>
                  <a:pt x="2260" y="1628"/>
                </a:cubicBezTo>
                <a:cubicBezTo>
                  <a:pt x="2247" y="1614"/>
                  <a:pt x="2223" y="1598"/>
                  <a:pt x="2199" y="1591"/>
                </a:cubicBezTo>
                <a:cubicBezTo>
                  <a:pt x="2191" y="1589"/>
                  <a:pt x="2181" y="1588"/>
                  <a:pt x="2172" y="1588"/>
                </a:cubicBezTo>
                <a:cubicBezTo>
                  <a:pt x="2166" y="1588"/>
                  <a:pt x="2159" y="1588"/>
                  <a:pt x="2155" y="1590"/>
                </a:cubicBezTo>
                <a:cubicBezTo>
                  <a:pt x="2164" y="1580"/>
                  <a:pt x="2185" y="1562"/>
                  <a:pt x="2196" y="1557"/>
                </a:cubicBezTo>
                <a:cubicBezTo>
                  <a:pt x="2213" y="1550"/>
                  <a:pt x="2214" y="1550"/>
                  <a:pt x="2225" y="1554"/>
                </a:cubicBezTo>
                <a:lnTo>
                  <a:pt x="2225" y="1554"/>
                </a:lnTo>
                <a:cubicBezTo>
                  <a:pt x="2230" y="1556"/>
                  <a:pt x="2237" y="1560"/>
                  <a:pt x="2239" y="1562"/>
                </a:cubicBezTo>
                <a:moveTo>
                  <a:pt x="1463" y="1806"/>
                </a:moveTo>
                <a:cubicBezTo>
                  <a:pt x="1464" y="1776"/>
                  <a:pt x="1464" y="1772"/>
                  <a:pt x="1468" y="1748"/>
                </a:cubicBezTo>
                <a:cubicBezTo>
                  <a:pt x="1469" y="1739"/>
                  <a:pt x="1470" y="1727"/>
                  <a:pt x="1471" y="1721"/>
                </a:cubicBezTo>
                <a:cubicBezTo>
                  <a:pt x="1471" y="1714"/>
                  <a:pt x="1472" y="1709"/>
                  <a:pt x="1472" y="1708"/>
                </a:cubicBezTo>
                <a:cubicBezTo>
                  <a:pt x="1474" y="1706"/>
                  <a:pt x="1475" y="1682"/>
                  <a:pt x="1475" y="1672"/>
                </a:cubicBezTo>
                <a:cubicBezTo>
                  <a:pt x="1476" y="1654"/>
                  <a:pt x="1477" y="1633"/>
                  <a:pt x="1479" y="1625"/>
                </a:cubicBezTo>
                <a:cubicBezTo>
                  <a:pt x="1496" y="1542"/>
                  <a:pt x="1497" y="1535"/>
                  <a:pt x="1497" y="1461"/>
                </a:cubicBezTo>
                <a:cubicBezTo>
                  <a:pt x="1497" y="1443"/>
                  <a:pt x="1497" y="1421"/>
                  <a:pt x="1497" y="1412"/>
                </a:cubicBezTo>
                <a:cubicBezTo>
                  <a:pt x="1497" y="1402"/>
                  <a:pt x="1495" y="1360"/>
                  <a:pt x="1493" y="1318"/>
                </a:cubicBezTo>
                <a:cubicBezTo>
                  <a:pt x="1491" y="1277"/>
                  <a:pt x="1490" y="1234"/>
                  <a:pt x="1490" y="1224"/>
                </a:cubicBezTo>
                <a:cubicBezTo>
                  <a:pt x="1491" y="1215"/>
                  <a:pt x="1493" y="1194"/>
                  <a:pt x="1495" y="1178"/>
                </a:cubicBezTo>
                <a:cubicBezTo>
                  <a:pt x="1496" y="1162"/>
                  <a:pt x="1498" y="1135"/>
                  <a:pt x="1499" y="1118"/>
                </a:cubicBezTo>
                <a:cubicBezTo>
                  <a:pt x="1499" y="1100"/>
                  <a:pt x="1501" y="1084"/>
                  <a:pt x="1502" y="1081"/>
                </a:cubicBezTo>
                <a:cubicBezTo>
                  <a:pt x="1503" y="1079"/>
                  <a:pt x="1505" y="1073"/>
                  <a:pt x="1504" y="1069"/>
                </a:cubicBezTo>
                <a:cubicBezTo>
                  <a:pt x="1504" y="1065"/>
                  <a:pt x="1510" y="1033"/>
                  <a:pt x="1522" y="981"/>
                </a:cubicBezTo>
                <a:cubicBezTo>
                  <a:pt x="1525" y="966"/>
                  <a:pt x="1529" y="946"/>
                  <a:pt x="1531" y="937"/>
                </a:cubicBezTo>
                <a:cubicBezTo>
                  <a:pt x="1533" y="928"/>
                  <a:pt x="1538" y="908"/>
                  <a:pt x="1542" y="893"/>
                </a:cubicBezTo>
                <a:cubicBezTo>
                  <a:pt x="1550" y="864"/>
                  <a:pt x="1548" y="862"/>
                  <a:pt x="1547" y="861"/>
                </a:cubicBezTo>
                <a:cubicBezTo>
                  <a:pt x="1546" y="860"/>
                  <a:pt x="1544" y="860"/>
                  <a:pt x="1543" y="860"/>
                </a:cubicBezTo>
                <a:cubicBezTo>
                  <a:pt x="1541" y="861"/>
                  <a:pt x="1538" y="862"/>
                  <a:pt x="1520" y="916"/>
                </a:cubicBezTo>
                <a:cubicBezTo>
                  <a:pt x="1511" y="940"/>
                  <a:pt x="1501" y="972"/>
                  <a:pt x="1500" y="982"/>
                </a:cubicBezTo>
                <a:cubicBezTo>
                  <a:pt x="1499" y="988"/>
                  <a:pt x="1498" y="991"/>
                  <a:pt x="1497" y="992"/>
                </a:cubicBezTo>
                <a:cubicBezTo>
                  <a:pt x="1496" y="993"/>
                  <a:pt x="1495" y="997"/>
                  <a:pt x="1488" y="1030"/>
                </a:cubicBezTo>
                <a:cubicBezTo>
                  <a:pt x="1484" y="1047"/>
                  <a:pt x="1480" y="1069"/>
                  <a:pt x="1479" y="1078"/>
                </a:cubicBezTo>
                <a:cubicBezTo>
                  <a:pt x="1479" y="1083"/>
                  <a:pt x="1478" y="1094"/>
                  <a:pt x="1477" y="1101"/>
                </a:cubicBezTo>
                <a:cubicBezTo>
                  <a:pt x="1476" y="1118"/>
                  <a:pt x="1470" y="1200"/>
                  <a:pt x="1468" y="1222"/>
                </a:cubicBezTo>
                <a:cubicBezTo>
                  <a:pt x="1467" y="1232"/>
                  <a:pt x="1469" y="1276"/>
                  <a:pt x="1471" y="1319"/>
                </a:cubicBezTo>
                <a:cubicBezTo>
                  <a:pt x="1474" y="1365"/>
                  <a:pt x="1475" y="1399"/>
                  <a:pt x="1475" y="1402"/>
                </a:cubicBezTo>
                <a:cubicBezTo>
                  <a:pt x="1474" y="1406"/>
                  <a:pt x="1474" y="1427"/>
                  <a:pt x="1474" y="1446"/>
                </a:cubicBezTo>
                <a:cubicBezTo>
                  <a:pt x="1475" y="1532"/>
                  <a:pt x="1472" y="1569"/>
                  <a:pt x="1461" y="1600"/>
                </a:cubicBezTo>
                <a:cubicBezTo>
                  <a:pt x="1457" y="1613"/>
                  <a:pt x="1452" y="1647"/>
                  <a:pt x="1453" y="1661"/>
                </a:cubicBezTo>
                <a:cubicBezTo>
                  <a:pt x="1453" y="1669"/>
                  <a:pt x="1452" y="1687"/>
                  <a:pt x="1451" y="1700"/>
                </a:cubicBezTo>
                <a:lnTo>
                  <a:pt x="1449" y="1710"/>
                </a:lnTo>
                <a:cubicBezTo>
                  <a:pt x="1442" y="1776"/>
                  <a:pt x="1439" y="1832"/>
                  <a:pt x="1442" y="1878"/>
                </a:cubicBezTo>
                <a:lnTo>
                  <a:pt x="1442" y="1885"/>
                </a:lnTo>
                <a:cubicBezTo>
                  <a:pt x="1443" y="1892"/>
                  <a:pt x="1443" y="1899"/>
                  <a:pt x="1443" y="1905"/>
                </a:cubicBezTo>
                <a:cubicBezTo>
                  <a:pt x="1441" y="1892"/>
                  <a:pt x="1438" y="1877"/>
                  <a:pt x="1437" y="1864"/>
                </a:cubicBezTo>
                <a:cubicBezTo>
                  <a:pt x="1432" y="1832"/>
                  <a:pt x="1424" y="1702"/>
                  <a:pt x="1424" y="1663"/>
                </a:cubicBezTo>
                <a:cubicBezTo>
                  <a:pt x="1425" y="1570"/>
                  <a:pt x="1425" y="1566"/>
                  <a:pt x="1419" y="1550"/>
                </a:cubicBezTo>
                <a:cubicBezTo>
                  <a:pt x="1416" y="1541"/>
                  <a:pt x="1408" y="1519"/>
                  <a:pt x="1402" y="1502"/>
                </a:cubicBezTo>
                <a:cubicBezTo>
                  <a:pt x="1396" y="1484"/>
                  <a:pt x="1387" y="1460"/>
                  <a:pt x="1383" y="1449"/>
                </a:cubicBezTo>
                <a:cubicBezTo>
                  <a:pt x="1379" y="1437"/>
                  <a:pt x="1375" y="1427"/>
                  <a:pt x="1375" y="1426"/>
                </a:cubicBezTo>
                <a:cubicBezTo>
                  <a:pt x="1374" y="1423"/>
                  <a:pt x="1366" y="1404"/>
                  <a:pt x="1361" y="1392"/>
                </a:cubicBezTo>
                <a:cubicBezTo>
                  <a:pt x="1335" y="1326"/>
                  <a:pt x="1333" y="1317"/>
                  <a:pt x="1323" y="1266"/>
                </a:cubicBezTo>
                <a:cubicBezTo>
                  <a:pt x="1318" y="1236"/>
                  <a:pt x="1311" y="1127"/>
                  <a:pt x="1313" y="1087"/>
                </a:cubicBezTo>
                <a:cubicBezTo>
                  <a:pt x="1315" y="1014"/>
                  <a:pt x="1340" y="937"/>
                  <a:pt x="1403" y="813"/>
                </a:cubicBezTo>
                <a:cubicBezTo>
                  <a:pt x="1462" y="698"/>
                  <a:pt x="1481" y="662"/>
                  <a:pt x="1512" y="608"/>
                </a:cubicBezTo>
                <a:cubicBezTo>
                  <a:pt x="1563" y="522"/>
                  <a:pt x="1572" y="504"/>
                  <a:pt x="1608" y="422"/>
                </a:cubicBezTo>
                <a:cubicBezTo>
                  <a:pt x="1642" y="345"/>
                  <a:pt x="1659" y="302"/>
                  <a:pt x="1667" y="275"/>
                </a:cubicBezTo>
                <a:cubicBezTo>
                  <a:pt x="1681" y="226"/>
                  <a:pt x="1702" y="119"/>
                  <a:pt x="1706" y="80"/>
                </a:cubicBezTo>
                <a:cubicBezTo>
                  <a:pt x="1706" y="76"/>
                  <a:pt x="1706" y="73"/>
                  <a:pt x="1707" y="70"/>
                </a:cubicBezTo>
                <a:cubicBezTo>
                  <a:pt x="1708" y="75"/>
                  <a:pt x="1709" y="82"/>
                  <a:pt x="1709" y="90"/>
                </a:cubicBezTo>
                <a:cubicBezTo>
                  <a:pt x="1712" y="108"/>
                  <a:pt x="1715" y="133"/>
                  <a:pt x="1718" y="146"/>
                </a:cubicBezTo>
                <a:cubicBezTo>
                  <a:pt x="1720" y="158"/>
                  <a:pt x="1723" y="175"/>
                  <a:pt x="1724" y="183"/>
                </a:cubicBezTo>
                <a:cubicBezTo>
                  <a:pt x="1726" y="191"/>
                  <a:pt x="1731" y="220"/>
                  <a:pt x="1736" y="245"/>
                </a:cubicBezTo>
                <a:cubicBezTo>
                  <a:pt x="1760" y="376"/>
                  <a:pt x="1771" y="495"/>
                  <a:pt x="1767" y="563"/>
                </a:cubicBezTo>
                <a:cubicBezTo>
                  <a:pt x="1764" y="621"/>
                  <a:pt x="1751" y="686"/>
                  <a:pt x="1730" y="753"/>
                </a:cubicBezTo>
                <a:cubicBezTo>
                  <a:pt x="1716" y="796"/>
                  <a:pt x="1685" y="915"/>
                  <a:pt x="1677" y="952"/>
                </a:cubicBezTo>
                <a:cubicBezTo>
                  <a:pt x="1663" y="1019"/>
                  <a:pt x="1661" y="1048"/>
                  <a:pt x="1667" y="1158"/>
                </a:cubicBezTo>
                <a:cubicBezTo>
                  <a:pt x="1670" y="1217"/>
                  <a:pt x="1671" y="1262"/>
                  <a:pt x="1671" y="1265"/>
                </a:cubicBezTo>
                <a:cubicBezTo>
                  <a:pt x="1670" y="1270"/>
                  <a:pt x="1669" y="1284"/>
                  <a:pt x="1669" y="1297"/>
                </a:cubicBezTo>
                <a:cubicBezTo>
                  <a:pt x="1668" y="1349"/>
                  <a:pt x="1649" y="1443"/>
                  <a:pt x="1630" y="1484"/>
                </a:cubicBezTo>
                <a:cubicBezTo>
                  <a:pt x="1626" y="1494"/>
                  <a:pt x="1616" y="1512"/>
                  <a:pt x="1609" y="1524"/>
                </a:cubicBezTo>
                <a:cubicBezTo>
                  <a:pt x="1605" y="1533"/>
                  <a:pt x="1597" y="1547"/>
                  <a:pt x="1596" y="1549"/>
                </a:cubicBezTo>
                <a:cubicBezTo>
                  <a:pt x="1595" y="1551"/>
                  <a:pt x="1587" y="1565"/>
                  <a:pt x="1577" y="1583"/>
                </a:cubicBezTo>
                <a:cubicBezTo>
                  <a:pt x="1551" y="1628"/>
                  <a:pt x="1539" y="1656"/>
                  <a:pt x="1523" y="1704"/>
                </a:cubicBezTo>
                <a:cubicBezTo>
                  <a:pt x="1507" y="1754"/>
                  <a:pt x="1504" y="1771"/>
                  <a:pt x="1499" y="1820"/>
                </a:cubicBezTo>
                <a:cubicBezTo>
                  <a:pt x="1496" y="1853"/>
                  <a:pt x="1494" y="1859"/>
                  <a:pt x="1478" y="1895"/>
                </a:cubicBezTo>
                <a:lnTo>
                  <a:pt x="1466" y="1922"/>
                </a:lnTo>
                <a:lnTo>
                  <a:pt x="1466" y="1911"/>
                </a:lnTo>
                <a:cubicBezTo>
                  <a:pt x="1462" y="1864"/>
                  <a:pt x="1461" y="1835"/>
                  <a:pt x="1463" y="1806"/>
                </a:cubicBezTo>
                <a:moveTo>
                  <a:pt x="374" y="2704"/>
                </a:moveTo>
                <a:cubicBezTo>
                  <a:pt x="374" y="2708"/>
                  <a:pt x="373" y="2721"/>
                  <a:pt x="370" y="2734"/>
                </a:cubicBezTo>
                <a:cubicBezTo>
                  <a:pt x="368" y="2746"/>
                  <a:pt x="365" y="2768"/>
                  <a:pt x="364" y="2783"/>
                </a:cubicBezTo>
                <a:cubicBezTo>
                  <a:pt x="362" y="2817"/>
                  <a:pt x="361" y="2825"/>
                  <a:pt x="359" y="2834"/>
                </a:cubicBezTo>
                <a:cubicBezTo>
                  <a:pt x="357" y="2838"/>
                  <a:pt x="354" y="2852"/>
                  <a:pt x="351" y="2864"/>
                </a:cubicBezTo>
                <a:cubicBezTo>
                  <a:pt x="348" y="2876"/>
                  <a:pt x="344" y="2893"/>
                  <a:pt x="343" y="2899"/>
                </a:cubicBezTo>
                <a:cubicBezTo>
                  <a:pt x="339" y="2912"/>
                  <a:pt x="331" y="2946"/>
                  <a:pt x="330" y="2951"/>
                </a:cubicBezTo>
                <a:cubicBezTo>
                  <a:pt x="322" y="3000"/>
                  <a:pt x="306" y="3073"/>
                  <a:pt x="296" y="3111"/>
                </a:cubicBezTo>
                <a:cubicBezTo>
                  <a:pt x="289" y="3135"/>
                  <a:pt x="282" y="3164"/>
                  <a:pt x="281" y="3169"/>
                </a:cubicBezTo>
                <a:cubicBezTo>
                  <a:pt x="281" y="3174"/>
                  <a:pt x="280" y="3178"/>
                  <a:pt x="280" y="3179"/>
                </a:cubicBezTo>
                <a:cubicBezTo>
                  <a:pt x="278" y="3182"/>
                  <a:pt x="276" y="3204"/>
                  <a:pt x="276" y="3206"/>
                </a:cubicBezTo>
                <a:cubicBezTo>
                  <a:pt x="275" y="3219"/>
                  <a:pt x="274" y="3234"/>
                  <a:pt x="273" y="3238"/>
                </a:cubicBezTo>
                <a:cubicBezTo>
                  <a:pt x="269" y="3284"/>
                  <a:pt x="269" y="3308"/>
                  <a:pt x="272" y="3364"/>
                </a:cubicBezTo>
                <a:cubicBezTo>
                  <a:pt x="275" y="3426"/>
                  <a:pt x="277" y="3442"/>
                  <a:pt x="289" y="3521"/>
                </a:cubicBezTo>
                <a:cubicBezTo>
                  <a:pt x="294" y="3552"/>
                  <a:pt x="305" y="3603"/>
                  <a:pt x="312" y="3626"/>
                </a:cubicBezTo>
                <a:cubicBezTo>
                  <a:pt x="320" y="3653"/>
                  <a:pt x="326" y="3688"/>
                  <a:pt x="328" y="3714"/>
                </a:cubicBezTo>
                <a:cubicBezTo>
                  <a:pt x="329" y="3722"/>
                  <a:pt x="329" y="3729"/>
                  <a:pt x="330" y="3734"/>
                </a:cubicBezTo>
                <a:cubicBezTo>
                  <a:pt x="310" y="3705"/>
                  <a:pt x="246" y="3595"/>
                  <a:pt x="232" y="3564"/>
                </a:cubicBezTo>
                <a:cubicBezTo>
                  <a:pt x="218" y="3531"/>
                  <a:pt x="188" y="3451"/>
                  <a:pt x="175" y="3408"/>
                </a:cubicBezTo>
                <a:lnTo>
                  <a:pt x="164" y="3375"/>
                </a:lnTo>
                <a:lnTo>
                  <a:pt x="159" y="3263"/>
                </a:lnTo>
                <a:cubicBezTo>
                  <a:pt x="156" y="3198"/>
                  <a:pt x="154" y="3150"/>
                  <a:pt x="154" y="3147"/>
                </a:cubicBezTo>
                <a:cubicBezTo>
                  <a:pt x="155" y="3142"/>
                  <a:pt x="154" y="3140"/>
                  <a:pt x="152" y="3139"/>
                </a:cubicBezTo>
                <a:cubicBezTo>
                  <a:pt x="153" y="3139"/>
                  <a:pt x="154" y="3138"/>
                  <a:pt x="154" y="3137"/>
                </a:cubicBezTo>
                <a:cubicBezTo>
                  <a:pt x="155" y="3134"/>
                  <a:pt x="155" y="3129"/>
                  <a:pt x="154" y="3127"/>
                </a:cubicBezTo>
                <a:cubicBezTo>
                  <a:pt x="152" y="3123"/>
                  <a:pt x="150" y="3124"/>
                  <a:pt x="149" y="3124"/>
                </a:cubicBezTo>
                <a:cubicBezTo>
                  <a:pt x="145" y="3125"/>
                  <a:pt x="146" y="3129"/>
                  <a:pt x="146" y="3132"/>
                </a:cubicBezTo>
                <a:cubicBezTo>
                  <a:pt x="146" y="3134"/>
                  <a:pt x="146" y="3138"/>
                  <a:pt x="148" y="3139"/>
                </a:cubicBezTo>
                <a:lnTo>
                  <a:pt x="148" y="3140"/>
                </a:lnTo>
                <a:cubicBezTo>
                  <a:pt x="146" y="3141"/>
                  <a:pt x="142" y="3144"/>
                  <a:pt x="139" y="3219"/>
                </a:cubicBezTo>
                <a:cubicBezTo>
                  <a:pt x="138" y="3265"/>
                  <a:pt x="138" y="3312"/>
                  <a:pt x="140" y="3342"/>
                </a:cubicBezTo>
                <a:cubicBezTo>
                  <a:pt x="143" y="3385"/>
                  <a:pt x="144" y="3390"/>
                  <a:pt x="169" y="3461"/>
                </a:cubicBezTo>
                <a:cubicBezTo>
                  <a:pt x="181" y="3498"/>
                  <a:pt x="193" y="3528"/>
                  <a:pt x="205" y="3556"/>
                </a:cubicBezTo>
                <a:cubicBezTo>
                  <a:pt x="187" y="3520"/>
                  <a:pt x="167" y="3484"/>
                  <a:pt x="136" y="3434"/>
                </a:cubicBezTo>
                <a:cubicBezTo>
                  <a:pt x="80" y="3341"/>
                  <a:pt x="72" y="3305"/>
                  <a:pt x="85" y="3190"/>
                </a:cubicBezTo>
                <a:cubicBezTo>
                  <a:pt x="86" y="3186"/>
                  <a:pt x="87" y="3167"/>
                  <a:pt x="89" y="3147"/>
                </a:cubicBezTo>
                <a:cubicBezTo>
                  <a:pt x="92" y="3102"/>
                  <a:pt x="99" y="3053"/>
                  <a:pt x="103" y="3043"/>
                </a:cubicBezTo>
                <a:cubicBezTo>
                  <a:pt x="105" y="3039"/>
                  <a:pt x="107" y="3033"/>
                  <a:pt x="107" y="3030"/>
                </a:cubicBezTo>
                <a:cubicBezTo>
                  <a:pt x="107" y="3025"/>
                  <a:pt x="125" y="2980"/>
                  <a:pt x="138" y="2954"/>
                </a:cubicBezTo>
                <a:cubicBezTo>
                  <a:pt x="170" y="2891"/>
                  <a:pt x="197" y="2856"/>
                  <a:pt x="285" y="2764"/>
                </a:cubicBezTo>
                <a:cubicBezTo>
                  <a:pt x="315" y="2733"/>
                  <a:pt x="354" y="2691"/>
                  <a:pt x="372" y="2672"/>
                </a:cubicBezTo>
                <a:cubicBezTo>
                  <a:pt x="378" y="2665"/>
                  <a:pt x="383" y="2660"/>
                  <a:pt x="387" y="2656"/>
                </a:cubicBezTo>
                <a:cubicBezTo>
                  <a:pt x="382" y="2666"/>
                  <a:pt x="379" y="2678"/>
                  <a:pt x="379" y="2687"/>
                </a:cubicBezTo>
                <a:cubicBezTo>
                  <a:pt x="379" y="2689"/>
                  <a:pt x="378" y="2691"/>
                  <a:pt x="378" y="2691"/>
                </a:cubicBezTo>
                <a:cubicBezTo>
                  <a:pt x="375" y="2693"/>
                  <a:pt x="374" y="2700"/>
                  <a:pt x="374" y="2704"/>
                </a:cubicBezTo>
                <a:moveTo>
                  <a:pt x="384" y="2825"/>
                </a:moveTo>
                <a:cubicBezTo>
                  <a:pt x="385" y="2814"/>
                  <a:pt x="387" y="2796"/>
                  <a:pt x="387" y="2785"/>
                </a:cubicBezTo>
                <a:cubicBezTo>
                  <a:pt x="387" y="2775"/>
                  <a:pt x="390" y="2755"/>
                  <a:pt x="392" y="2741"/>
                </a:cubicBezTo>
                <a:cubicBezTo>
                  <a:pt x="395" y="2726"/>
                  <a:pt x="397" y="2711"/>
                  <a:pt x="398" y="2707"/>
                </a:cubicBezTo>
                <a:cubicBezTo>
                  <a:pt x="400" y="2692"/>
                  <a:pt x="403" y="2679"/>
                  <a:pt x="405" y="2676"/>
                </a:cubicBezTo>
                <a:cubicBezTo>
                  <a:pt x="407" y="2675"/>
                  <a:pt x="409" y="2672"/>
                  <a:pt x="409" y="2669"/>
                </a:cubicBezTo>
                <a:cubicBezTo>
                  <a:pt x="409" y="2667"/>
                  <a:pt x="411" y="2662"/>
                  <a:pt x="415" y="2656"/>
                </a:cubicBezTo>
                <a:cubicBezTo>
                  <a:pt x="419" y="2650"/>
                  <a:pt x="428" y="2635"/>
                  <a:pt x="435" y="2622"/>
                </a:cubicBezTo>
                <a:cubicBezTo>
                  <a:pt x="442" y="2608"/>
                  <a:pt x="449" y="2598"/>
                  <a:pt x="450" y="2596"/>
                </a:cubicBezTo>
                <a:cubicBezTo>
                  <a:pt x="456" y="2590"/>
                  <a:pt x="481" y="2555"/>
                  <a:pt x="489" y="2542"/>
                </a:cubicBezTo>
                <a:cubicBezTo>
                  <a:pt x="505" y="2515"/>
                  <a:pt x="553" y="2477"/>
                  <a:pt x="594" y="2460"/>
                </a:cubicBezTo>
                <a:cubicBezTo>
                  <a:pt x="658" y="2433"/>
                  <a:pt x="774" y="2419"/>
                  <a:pt x="859" y="2429"/>
                </a:cubicBezTo>
                <a:cubicBezTo>
                  <a:pt x="896" y="2433"/>
                  <a:pt x="939" y="2443"/>
                  <a:pt x="985" y="2457"/>
                </a:cubicBezTo>
                <a:cubicBezTo>
                  <a:pt x="1005" y="2464"/>
                  <a:pt x="1030" y="2473"/>
                  <a:pt x="1051" y="2482"/>
                </a:cubicBezTo>
                <a:cubicBezTo>
                  <a:pt x="988" y="2463"/>
                  <a:pt x="933" y="2458"/>
                  <a:pt x="853" y="2462"/>
                </a:cubicBezTo>
                <a:cubicBezTo>
                  <a:pt x="794" y="2465"/>
                  <a:pt x="776" y="2468"/>
                  <a:pt x="731" y="2483"/>
                </a:cubicBezTo>
                <a:cubicBezTo>
                  <a:pt x="697" y="2494"/>
                  <a:pt x="682" y="2501"/>
                  <a:pt x="636" y="2528"/>
                </a:cubicBezTo>
                <a:cubicBezTo>
                  <a:pt x="626" y="2533"/>
                  <a:pt x="618" y="2538"/>
                  <a:pt x="612" y="2542"/>
                </a:cubicBezTo>
                <a:cubicBezTo>
                  <a:pt x="605" y="2546"/>
                  <a:pt x="602" y="2549"/>
                  <a:pt x="603" y="2552"/>
                </a:cubicBezTo>
                <a:cubicBezTo>
                  <a:pt x="605" y="2556"/>
                  <a:pt x="607" y="2555"/>
                  <a:pt x="628" y="2545"/>
                </a:cubicBezTo>
                <a:cubicBezTo>
                  <a:pt x="654" y="2531"/>
                  <a:pt x="723" y="2503"/>
                  <a:pt x="756" y="2494"/>
                </a:cubicBezTo>
                <a:cubicBezTo>
                  <a:pt x="798" y="2482"/>
                  <a:pt x="914" y="2479"/>
                  <a:pt x="970" y="2488"/>
                </a:cubicBezTo>
                <a:cubicBezTo>
                  <a:pt x="1007" y="2494"/>
                  <a:pt x="1007" y="2494"/>
                  <a:pt x="1014" y="2496"/>
                </a:cubicBezTo>
                <a:cubicBezTo>
                  <a:pt x="1016" y="2497"/>
                  <a:pt x="1030" y="2501"/>
                  <a:pt x="1043" y="2504"/>
                </a:cubicBezTo>
                <a:cubicBezTo>
                  <a:pt x="1083" y="2515"/>
                  <a:pt x="1132" y="2532"/>
                  <a:pt x="1155" y="2541"/>
                </a:cubicBezTo>
                <a:cubicBezTo>
                  <a:pt x="1151" y="2541"/>
                  <a:pt x="1146" y="2540"/>
                  <a:pt x="1140" y="2540"/>
                </a:cubicBezTo>
                <a:cubicBezTo>
                  <a:pt x="1099" y="2536"/>
                  <a:pt x="1067" y="2536"/>
                  <a:pt x="1045" y="2541"/>
                </a:cubicBezTo>
                <a:cubicBezTo>
                  <a:pt x="1009" y="2548"/>
                  <a:pt x="1001" y="2550"/>
                  <a:pt x="996" y="2552"/>
                </a:cubicBezTo>
                <a:cubicBezTo>
                  <a:pt x="993" y="2553"/>
                  <a:pt x="987" y="2555"/>
                  <a:pt x="983" y="2555"/>
                </a:cubicBezTo>
                <a:cubicBezTo>
                  <a:pt x="973" y="2557"/>
                  <a:pt x="936" y="2570"/>
                  <a:pt x="912" y="2579"/>
                </a:cubicBezTo>
                <a:cubicBezTo>
                  <a:pt x="894" y="2586"/>
                  <a:pt x="887" y="2586"/>
                  <a:pt x="840" y="2583"/>
                </a:cubicBezTo>
                <a:cubicBezTo>
                  <a:pt x="805" y="2581"/>
                  <a:pt x="752" y="2588"/>
                  <a:pt x="692" y="2603"/>
                </a:cubicBezTo>
                <a:cubicBezTo>
                  <a:pt x="602" y="2625"/>
                  <a:pt x="502" y="2682"/>
                  <a:pt x="449" y="2743"/>
                </a:cubicBezTo>
                <a:cubicBezTo>
                  <a:pt x="418" y="2778"/>
                  <a:pt x="395" y="2810"/>
                  <a:pt x="385" y="2829"/>
                </a:cubicBezTo>
                <a:cubicBezTo>
                  <a:pt x="384" y="2830"/>
                  <a:pt x="383" y="2831"/>
                  <a:pt x="383" y="2833"/>
                </a:cubicBezTo>
                <a:cubicBezTo>
                  <a:pt x="383" y="2830"/>
                  <a:pt x="383" y="2828"/>
                  <a:pt x="384" y="2825"/>
                </a:cubicBezTo>
                <a:moveTo>
                  <a:pt x="1225" y="3657"/>
                </a:moveTo>
                <a:cubicBezTo>
                  <a:pt x="1216" y="3641"/>
                  <a:pt x="1202" y="3602"/>
                  <a:pt x="1193" y="3571"/>
                </a:cubicBezTo>
                <a:cubicBezTo>
                  <a:pt x="1188" y="3551"/>
                  <a:pt x="1180" y="3531"/>
                  <a:pt x="1173" y="3517"/>
                </a:cubicBezTo>
                <a:cubicBezTo>
                  <a:pt x="1172" y="3513"/>
                  <a:pt x="1165" y="3499"/>
                  <a:pt x="1157" y="3485"/>
                </a:cubicBezTo>
                <a:cubicBezTo>
                  <a:pt x="1139" y="3448"/>
                  <a:pt x="1121" y="3422"/>
                  <a:pt x="1103" y="3404"/>
                </a:cubicBezTo>
                <a:cubicBezTo>
                  <a:pt x="1092" y="3394"/>
                  <a:pt x="1089" y="3393"/>
                  <a:pt x="1087" y="3395"/>
                </a:cubicBezTo>
                <a:cubicBezTo>
                  <a:pt x="1084" y="3397"/>
                  <a:pt x="1086" y="3400"/>
                  <a:pt x="1088" y="3402"/>
                </a:cubicBezTo>
                <a:cubicBezTo>
                  <a:pt x="1128" y="3458"/>
                  <a:pt x="1163" y="3529"/>
                  <a:pt x="1171" y="3571"/>
                </a:cubicBezTo>
                <a:cubicBezTo>
                  <a:pt x="1174" y="3589"/>
                  <a:pt x="1186" y="3626"/>
                  <a:pt x="1194" y="3641"/>
                </a:cubicBezTo>
                <a:cubicBezTo>
                  <a:pt x="1196" y="3646"/>
                  <a:pt x="1201" y="3657"/>
                  <a:pt x="1206" y="3665"/>
                </a:cubicBezTo>
                <a:cubicBezTo>
                  <a:pt x="1217" y="3690"/>
                  <a:pt x="1304" y="3813"/>
                  <a:pt x="1326" y="3836"/>
                </a:cubicBezTo>
                <a:cubicBezTo>
                  <a:pt x="1336" y="3846"/>
                  <a:pt x="1399" y="3891"/>
                  <a:pt x="1423" y="3905"/>
                </a:cubicBezTo>
                <a:cubicBezTo>
                  <a:pt x="1425" y="3906"/>
                  <a:pt x="1426" y="3907"/>
                  <a:pt x="1427" y="3908"/>
                </a:cubicBezTo>
                <a:cubicBezTo>
                  <a:pt x="1394" y="3898"/>
                  <a:pt x="1362" y="3890"/>
                  <a:pt x="1336" y="3885"/>
                </a:cubicBezTo>
                <a:cubicBezTo>
                  <a:pt x="1301" y="3879"/>
                  <a:pt x="1287" y="3874"/>
                  <a:pt x="1271" y="3863"/>
                </a:cubicBezTo>
                <a:cubicBezTo>
                  <a:pt x="1263" y="3857"/>
                  <a:pt x="1239" y="3827"/>
                  <a:pt x="1216" y="3794"/>
                </a:cubicBezTo>
                <a:cubicBezTo>
                  <a:pt x="1211" y="3787"/>
                  <a:pt x="1196" y="3766"/>
                  <a:pt x="1181" y="3747"/>
                </a:cubicBezTo>
                <a:cubicBezTo>
                  <a:pt x="1155" y="3713"/>
                  <a:pt x="1129" y="3669"/>
                  <a:pt x="1106" y="3623"/>
                </a:cubicBezTo>
                <a:cubicBezTo>
                  <a:pt x="1077" y="3563"/>
                  <a:pt x="1037" y="3497"/>
                  <a:pt x="1013" y="3469"/>
                </a:cubicBezTo>
                <a:cubicBezTo>
                  <a:pt x="990" y="3442"/>
                  <a:pt x="956" y="3419"/>
                  <a:pt x="937" y="3417"/>
                </a:cubicBezTo>
                <a:cubicBezTo>
                  <a:pt x="933" y="3417"/>
                  <a:pt x="930" y="3417"/>
                  <a:pt x="929" y="3416"/>
                </a:cubicBezTo>
                <a:cubicBezTo>
                  <a:pt x="928" y="3415"/>
                  <a:pt x="927" y="3410"/>
                  <a:pt x="926" y="3405"/>
                </a:cubicBezTo>
                <a:cubicBezTo>
                  <a:pt x="921" y="3376"/>
                  <a:pt x="937" y="3326"/>
                  <a:pt x="962" y="3297"/>
                </a:cubicBezTo>
                <a:cubicBezTo>
                  <a:pt x="965" y="3293"/>
                  <a:pt x="970" y="3287"/>
                  <a:pt x="972" y="3282"/>
                </a:cubicBezTo>
                <a:cubicBezTo>
                  <a:pt x="976" y="3275"/>
                  <a:pt x="1003" y="3253"/>
                  <a:pt x="1018" y="3246"/>
                </a:cubicBezTo>
                <a:cubicBezTo>
                  <a:pt x="1023" y="3243"/>
                  <a:pt x="1036" y="3241"/>
                  <a:pt x="1048" y="3240"/>
                </a:cubicBezTo>
                <a:cubicBezTo>
                  <a:pt x="1053" y="3240"/>
                  <a:pt x="1057" y="3239"/>
                  <a:pt x="1060" y="3239"/>
                </a:cubicBezTo>
                <a:cubicBezTo>
                  <a:pt x="1070" y="3239"/>
                  <a:pt x="1076" y="3241"/>
                  <a:pt x="1085" y="3245"/>
                </a:cubicBezTo>
                <a:cubicBezTo>
                  <a:pt x="1110" y="3255"/>
                  <a:pt x="1148" y="3289"/>
                  <a:pt x="1169" y="3319"/>
                </a:cubicBezTo>
                <a:cubicBezTo>
                  <a:pt x="1204" y="3368"/>
                  <a:pt x="1235" y="3437"/>
                  <a:pt x="1253" y="3509"/>
                </a:cubicBezTo>
                <a:cubicBezTo>
                  <a:pt x="1255" y="3516"/>
                  <a:pt x="1262" y="3541"/>
                  <a:pt x="1263" y="3543"/>
                </a:cubicBezTo>
                <a:lnTo>
                  <a:pt x="1263" y="3542"/>
                </a:lnTo>
                <a:cubicBezTo>
                  <a:pt x="1264" y="3544"/>
                  <a:pt x="1268" y="3559"/>
                  <a:pt x="1274" y="3582"/>
                </a:cubicBezTo>
                <a:cubicBezTo>
                  <a:pt x="1287" y="3633"/>
                  <a:pt x="1294" y="3654"/>
                  <a:pt x="1305" y="3680"/>
                </a:cubicBezTo>
                <a:cubicBezTo>
                  <a:pt x="1311" y="3692"/>
                  <a:pt x="1319" y="3712"/>
                  <a:pt x="1325" y="3724"/>
                </a:cubicBezTo>
                <a:cubicBezTo>
                  <a:pt x="1343" y="3765"/>
                  <a:pt x="1386" y="3833"/>
                  <a:pt x="1397" y="3841"/>
                </a:cubicBezTo>
                <a:cubicBezTo>
                  <a:pt x="1398" y="3842"/>
                  <a:pt x="1405" y="3851"/>
                  <a:pt x="1416" y="3863"/>
                </a:cubicBezTo>
                <a:cubicBezTo>
                  <a:pt x="1421" y="3870"/>
                  <a:pt x="1427" y="3878"/>
                  <a:pt x="1433" y="3884"/>
                </a:cubicBezTo>
                <a:cubicBezTo>
                  <a:pt x="1428" y="3881"/>
                  <a:pt x="1423" y="3878"/>
                  <a:pt x="1418" y="3875"/>
                </a:cubicBezTo>
                <a:cubicBezTo>
                  <a:pt x="1397" y="3862"/>
                  <a:pt x="1355" y="3831"/>
                  <a:pt x="1342" y="3818"/>
                </a:cubicBezTo>
                <a:cubicBezTo>
                  <a:pt x="1325" y="3803"/>
                  <a:pt x="1248" y="3695"/>
                  <a:pt x="1225" y="3657"/>
                </a:cubicBezTo>
                <a:moveTo>
                  <a:pt x="798" y="3660"/>
                </a:moveTo>
                <a:cubicBezTo>
                  <a:pt x="799" y="3649"/>
                  <a:pt x="800" y="3614"/>
                  <a:pt x="801" y="3581"/>
                </a:cubicBezTo>
                <a:cubicBezTo>
                  <a:pt x="802" y="3492"/>
                  <a:pt x="807" y="3459"/>
                  <a:pt x="828" y="3403"/>
                </a:cubicBezTo>
                <a:cubicBezTo>
                  <a:pt x="838" y="3376"/>
                  <a:pt x="837" y="3375"/>
                  <a:pt x="836" y="3373"/>
                </a:cubicBezTo>
                <a:lnTo>
                  <a:pt x="835" y="3372"/>
                </a:lnTo>
                <a:lnTo>
                  <a:pt x="833" y="3372"/>
                </a:lnTo>
                <a:cubicBezTo>
                  <a:pt x="831" y="3372"/>
                  <a:pt x="829" y="3372"/>
                  <a:pt x="815" y="3400"/>
                </a:cubicBezTo>
                <a:cubicBezTo>
                  <a:pt x="807" y="3416"/>
                  <a:pt x="800" y="3432"/>
                  <a:pt x="797" y="3441"/>
                </a:cubicBezTo>
                <a:cubicBezTo>
                  <a:pt x="783" y="3481"/>
                  <a:pt x="779" y="3516"/>
                  <a:pt x="778" y="3587"/>
                </a:cubicBezTo>
                <a:cubicBezTo>
                  <a:pt x="778" y="3611"/>
                  <a:pt x="777" y="3640"/>
                  <a:pt x="776" y="3649"/>
                </a:cubicBezTo>
                <a:cubicBezTo>
                  <a:pt x="775" y="3659"/>
                  <a:pt x="775" y="3697"/>
                  <a:pt x="776" y="3732"/>
                </a:cubicBezTo>
                <a:lnTo>
                  <a:pt x="777" y="3777"/>
                </a:lnTo>
                <a:lnTo>
                  <a:pt x="769" y="3756"/>
                </a:lnTo>
                <a:cubicBezTo>
                  <a:pt x="737" y="3674"/>
                  <a:pt x="720" y="3616"/>
                  <a:pt x="721" y="3593"/>
                </a:cubicBezTo>
                <a:cubicBezTo>
                  <a:pt x="721" y="3587"/>
                  <a:pt x="722" y="3572"/>
                  <a:pt x="722" y="3561"/>
                </a:cubicBezTo>
                <a:cubicBezTo>
                  <a:pt x="722" y="3549"/>
                  <a:pt x="723" y="3538"/>
                  <a:pt x="724" y="3535"/>
                </a:cubicBezTo>
                <a:cubicBezTo>
                  <a:pt x="726" y="3531"/>
                  <a:pt x="727" y="3522"/>
                  <a:pt x="728" y="3514"/>
                </a:cubicBezTo>
                <a:cubicBezTo>
                  <a:pt x="729" y="3496"/>
                  <a:pt x="740" y="3452"/>
                  <a:pt x="747" y="3436"/>
                </a:cubicBezTo>
                <a:cubicBezTo>
                  <a:pt x="761" y="3404"/>
                  <a:pt x="823" y="3323"/>
                  <a:pt x="849" y="3304"/>
                </a:cubicBezTo>
                <a:cubicBezTo>
                  <a:pt x="869" y="3289"/>
                  <a:pt x="925" y="3257"/>
                  <a:pt x="938" y="3253"/>
                </a:cubicBezTo>
                <a:cubicBezTo>
                  <a:pt x="944" y="3251"/>
                  <a:pt x="956" y="3249"/>
                  <a:pt x="965" y="3248"/>
                </a:cubicBezTo>
                <a:lnTo>
                  <a:pt x="974" y="3247"/>
                </a:lnTo>
                <a:lnTo>
                  <a:pt x="960" y="3263"/>
                </a:lnTo>
                <a:cubicBezTo>
                  <a:pt x="930" y="3298"/>
                  <a:pt x="912" y="3334"/>
                  <a:pt x="905" y="3367"/>
                </a:cubicBezTo>
                <a:cubicBezTo>
                  <a:pt x="902" y="3387"/>
                  <a:pt x="904" y="3421"/>
                  <a:pt x="911" y="3449"/>
                </a:cubicBezTo>
                <a:cubicBezTo>
                  <a:pt x="920" y="3482"/>
                  <a:pt x="920" y="3514"/>
                  <a:pt x="911" y="3545"/>
                </a:cubicBezTo>
                <a:cubicBezTo>
                  <a:pt x="903" y="3573"/>
                  <a:pt x="877" y="3636"/>
                  <a:pt x="866" y="3654"/>
                </a:cubicBezTo>
                <a:cubicBezTo>
                  <a:pt x="855" y="3671"/>
                  <a:pt x="849" y="3686"/>
                  <a:pt x="832" y="3729"/>
                </a:cubicBezTo>
                <a:cubicBezTo>
                  <a:pt x="823" y="3751"/>
                  <a:pt x="809" y="3802"/>
                  <a:pt x="805" y="3827"/>
                </a:cubicBezTo>
                <a:cubicBezTo>
                  <a:pt x="801" y="3790"/>
                  <a:pt x="796" y="3680"/>
                  <a:pt x="798" y="3660"/>
                </a:cubicBezTo>
                <a:moveTo>
                  <a:pt x="1213" y="4363"/>
                </a:moveTo>
                <a:cubicBezTo>
                  <a:pt x="1204" y="4350"/>
                  <a:pt x="1201" y="4336"/>
                  <a:pt x="1202" y="4330"/>
                </a:cubicBezTo>
                <a:cubicBezTo>
                  <a:pt x="1202" y="4329"/>
                  <a:pt x="1202" y="4329"/>
                  <a:pt x="1203" y="4329"/>
                </a:cubicBezTo>
                <a:cubicBezTo>
                  <a:pt x="1204" y="4330"/>
                  <a:pt x="1205" y="4333"/>
                  <a:pt x="1207" y="4339"/>
                </a:cubicBezTo>
                <a:lnTo>
                  <a:pt x="1207" y="4339"/>
                </a:lnTo>
                <a:cubicBezTo>
                  <a:pt x="1209" y="4344"/>
                  <a:pt x="1211" y="4355"/>
                  <a:pt x="1213" y="4363"/>
                </a:cubicBezTo>
                <a:moveTo>
                  <a:pt x="959" y="5108"/>
                </a:moveTo>
                <a:cubicBezTo>
                  <a:pt x="972" y="5037"/>
                  <a:pt x="980" y="4985"/>
                  <a:pt x="984" y="4949"/>
                </a:cubicBezTo>
                <a:cubicBezTo>
                  <a:pt x="990" y="4895"/>
                  <a:pt x="998" y="4856"/>
                  <a:pt x="1013" y="4797"/>
                </a:cubicBezTo>
                <a:cubicBezTo>
                  <a:pt x="1020" y="4769"/>
                  <a:pt x="1027" y="4736"/>
                  <a:pt x="1028" y="4723"/>
                </a:cubicBezTo>
                <a:cubicBezTo>
                  <a:pt x="1029" y="4711"/>
                  <a:pt x="1028" y="4687"/>
                  <a:pt x="1026" y="4670"/>
                </a:cubicBezTo>
                <a:cubicBezTo>
                  <a:pt x="1024" y="4633"/>
                  <a:pt x="1021" y="4631"/>
                  <a:pt x="1020" y="4630"/>
                </a:cubicBezTo>
                <a:lnTo>
                  <a:pt x="1018" y="4629"/>
                </a:lnTo>
                <a:lnTo>
                  <a:pt x="1016" y="4629"/>
                </a:lnTo>
                <a:cubicBezTo>
                  <a:pt x="1014" y="4630"/>
                  <a:pt x="1013" y="4631"/>
                  <a:pt x="1012" y="4652"/>
                </a:cubicBezTo>
                <a:cubicBezTo>
                  <a:pt x="1010" y="4718"/>
                  <a:pt x="1009" y="4724"/>
                  <a:pt x="992" y="4788"/>
                </a:cubicBezTo>
                <a:cubicBezTo>
                  <a:pt x="975" y="4851"/>
                  <a:pt x="969" y="4881"/>
                  <a:pt x="963" y="4932"/>
                </a:cubicBezTo>
                <a:cubicBezTo>
                  <a:pt x="960" y="4961"/>
                  <a:pt x="959" y="4972"/>
                  <a:pt x="957" y="4981"/>
                </a:cubicBezTo>
                <a:cubicBezTo>
                  <a:pt x="953" y="5005"/>
                  <a:pt x="938" y="5097"/>
                  <a:pt x="937" y="5102"/>
                </a:cubicBezTo>
                <a:cubicBezTo>
                  <a:pt x="936" y="5105"/>
                  <a:pt x="935" y="5113"/>
                  <a:pt x="934" y="5120"/>
                </a:cubicBezTo>
                <a:cubicBezTo>
                  <a:pt x="933" y="5126"/>
                  <a:pt x="931" y="5135"/>
                  <a:pt x="930" y="5139"/>
                </a:cubicBezTo>
                <a:cubicBezTo>
                  <a:pt x="929" y="5142"/>
                  <a:pt x="928" y="5148"/>
                  <a:pt x="927" y="5154"/>
                </a:cubicBezTo>
                <a:cubicBezTo>
                  <a:pt x="927" y="5152"/>
                  <a:pt x="926" y="5148"/>
                  <a:pt x="926" y="5145"/>
                </a:cubicBezTo>
                <a:cubicBezTo>
                  <a:pt x="924" y="5127"/>
                  <a:pt x="921" y="5104"/>
                  <a:pt x="919" y="5094"/>
                </a:cubicBezTo>
                <a:cubicBezTo>
                  <a:pt x="916" y="5071"/>
                  <a:pt x="920" y="5029"/>
                  <a:pt x="933" y="4968"/>
                </a:cubicBezTo>
                <a:cubicBezTo>
                  <a:pt x="939" y="4940"/>
                  <a:pt x="946" y="4897"/>
                  <a:pt x="948" y="4873"/>
                </a:cubicBezTo>
                <a:cubicBezTo>
                  <a:pt x="954" y="4824"/>
                  <a:pt x="955" y="4739"/>
                  <a:pt x="950" y="4712"/>
                </a:cubicBezTo>
                <a:cubicBezTo>
                  <a:pt x="944" y="4675"/>
                  <a:pt x="928" y="4630"/>
                  <a:pt x="901" y="4577"/>
                </a:cubicBezTo>
                <a:cubicBezTo>
                  <a:pt x="892" y="4560"/>
                  <a:pt x="879" y="4534"/>
                  <a:pt x="871" y="4518"/>
                </a:cubicBezTo>
                <a:cubicBezTo>
                  <a:pt x="856" y="4487"/>
                  <a:pt x="843" y="4466"/>
                  <a:pt x="816" y="4426"/>
                </a:cubicBezTo>
                <a:cubicBezTo>
                  <a:pt x="801" y="4405"/>
                  <a:pt x="800" y="4402"/>
                  <a:pt x="798" y="4381"/>
                </a:cubicBezTo>
                <a:cubicBezTo>
                  <a:pt x="794" y="4349"/>
                  <a:pt x="797" y="4315"/>
                  <a:pt x="809" y="4274"/>
                </a:cubicBezTo>
                <a:cubicBezTo>
                  <a:pt x="822" y="4225"/>
                  <a:pt x="826" y="4200"/>
                  <a:pt x="823" y="4172"/>
                </a:cubicBezTo>
                <a:cubicBezTo>
                  <a:pt x="823" y="4168"/>
                  <a:pt x="823" y="4162"/>
                  <a:pt x="822" y="4157"/>
                </a:cubicBezTo>
                <a:cubicBezTo>
                  <a:pt x="828" y="4168"/>
                  <a:pt x="839" y="4187"/>
                  <a:pt x="849" y="4204"/>
                </a:cubicBezTo>
                <a:cubicBezTo>
                  <a:pt x="865" y="4233"/>
                  <a:pt x="885" y="4265"/>
                  <a:pt x="893" y="4275"/>
                </a:cubicBezTo>
                <a:cubicBezTo>
                  <a:pt x="911" y="4299"/>
                  <a:pt x="947" y="4337"/>
                  <a:pt x="976" y="4363"/>
                </a:cubicBezTo>
                <a:cubicBezTo>
                  <a:pt x="1001" y="4384"/>
                  <a:pt x="1001" y="4384"/>
                  <a:pt x="1014" y="4400"/>
                </a:cubicBezTo>
                <a:cubicBezTo>
                  <a:pt x="1041" y="4432"/>
                  <a:pt x="1069" y="4492"/>
                  <a:pt x="1077" y="4534"/>
                </a:cubicBezTo>
                <a:cubicBezTo>
                  <a:pt x="1078" y="4540"/>
                  <a:pt x="1082" y="4560"/>
                  <a:pt x="1086" y="4577"/>
                </a:cubicBezTo>
                <a:cubicBezTo>
                  <a:pt x="1093" y="4613"/>
                  <a:pt x="1095" y="4645"/>
                  <a:pt x="1092" y="4666"/>
                </a:cubicBezTo>
                <a:cubicBezTo>
                  <a:pt x="1090" y="4680"/>
                  <a:pt x="1084" y="4707"/>
                  <a:pt x="1071" y="4765"/>
                </a:cubicBezTo>
                <a:cubicBezTo>
                  <a:pt x="1066" y="4787"/>
                  <a:pt x="1040" y="4882"/>
                  <a:pt x="1026" y="4927"/>
                </a:cubicBezTo>
                <a:cubicBezTo>
                  <a:pt x="1021" y="4943"/>
                  <a:pt x="1013" y="4973"/>
                  <a:pt x="1006" y="4994"/>
                </a:cubicBezTo>
                <a:cubicBezTo>
                  <a:pt x="1000" y="5015"/>
                  <a:pt x="987" y="5055"/>
                  <a:pt x="977" y="5084"/>
                </a:cubicBezTo>
                <a:cubicBezTo>
                  <a:pt x="967" y="5112"/>
                  <a:pt x="954" y="5150"/>
                  <a:pt x="949" y="5171"/>
                </a:cubicBezTo>
                <a:cubicBezTo>
                  <a:pt x="951" y="5157"/>
                  <a:pt x="954" y="5138"/>
                  <a:pt x="959" y="5108"/>
                </a:cubicBezTo>
                <a:moveTo>
                  <a:pt x="595" y="5898"/>
                </a:moveTo>
                <a:cubicBezTo>
                  <a:pt x="592" y="5871"/>
                  <a:pt x="590" y="5824"/>
                  <a:pt x="588" y="5753"/>
                </a:cubicBezTo>
                <a:lnTo>
                  <a:pt x="587" y="5734"/>
                </a:lnTo>
                <a:cubicBezTo>
                  <a:pt x="585" y="5673"/>
                  <a:pt x="582" y="5620"/>
                  <a:pt x="578" y="5575"/>
                </a:cubicBezTo>
                <a:lnTo>
                  <a:pt x="577" y="5562"/>
                </a:lnTo>
                <a:cubicBezTo>
                  <a:pt x="571" y="5495"/>
                  <a:pt x="562" y="5440"/>
                  <a:pt x="550" y="5402"/>
                </a:cubicBezTo>
                <a:cubicBezTo>
                  <a:pt x="545" y="5383"/>
                  <a:pt x="527" y="5344"/>
                  <a:pt x="520" y="5336"/>
                </a:cubicBezTo>
                <a:lnTo>
                  <a:pt x="519" y="5335"/>
                </a:lnTo>
                <a:cubicBezTo>
                  <a:pt x="516" y="5332"/>
                  <a:pt x="515" y="5329"/>
                  <a:pt x="512" y="5331"/>
                </a:cubicBezTo>
                <a:cubicBezTo>
                  <a:pt x="509" y="5333"/>
                  <a:pt x="510" y="5336"/>
                  <a:pt x="512" y="5343"/>
                </a:cubicBezTo>
                <a:cubicBezTo>
                  <a:pt x="514" y="5348"/>
                  <a:pt x="517" y="5356"/>
                  <a:pt x="522" y="5369"/>
                </a:cubicBezTo>
                <a:lnTo>
                  <a:pt x="524" y="5375"/>
                </a:lnTo>
                <a:cubicBezTo>
                  <a:pt x="540" y="5419"/>
                  <a:pt x="541" y="5423"/>
                  <a:pt x="545" y="5460"/>
                </a:cubicBezTo>
                <a:cubicBezTo>
                  <a:pt x="549" y="5493"/>
                  <a:pt x="562" y="5640"/>
                  <a:pt x="562" y="5646"/>
                </a:cubicBezTo>
                <a:cubicBezTo>
                  <a:pt x="562" y="5648"/>
                  <a:pt x="563" y="5685"/>
                  <a:pt x="564" y="5720"/>
                </a:cubicBezTo>
                <a:cubicBezTo>
                  <a:pt x="566" y="5758"/>
                  <a:pt x="567" y="5804"/>
                  <a:pt x="567" y="5823"/>
                </a:cubicBezTo>
                <a:cubicBezTo>
                  <a:pt x="567" y="5853"/>
                  <a:pt x="569" y="5887"/>
                  <a:pt x="571" y="5908"/>
                </a:cubicBezTo>
                <a:cubicBezTo>
                  <a:pt x="561" y="5886"/>
                  <a:pt x="548" y="5852"/>
                  <a:pt x="544" y="5834"/>
                </a:cubicBezTo>
                <a:cubicBezTo>
                  <a:pt x="541" y="5821"/>
                  <a:pt x="541" y="5806"/>
                  <a:pt x="538" y="5727"/>
                </a:cubicBezTo>
                <a:cubicBezTo>
                  <a:pt x="537" y="5710"/>
                  <a:pt x="535" y="5690"/>
                  <a:pt x="532" y="5683"/>
                </a:cubicBezTo>
                <a:cubicBezTo>
                  <a:pt x="530" y="5677"/>
                  <a:pt x="525" y="5662"/>
                  <a:pt x="522" y="5651"/>
                </a:cubicBezTo>
                <a:cubicBezTo>
                  <a:pt x="518" y="5640"/>
                  <a:pt x="513" y="5624"/>
                  <a:pt x="510" y="5616"/>
                </a:cubicBezTo>
                <a:cubicBezTo>
                  <a:pt x="507" y="5608"/>
                  <a:pt x="504" y="5599"/>
                  <a:pt x="504" y="5595"/>
                </a:cubicBezTo>
                <a:cubicBezTo>
                  <a:pt x="503" y="5592"/>
                  <a:pt x="501" y="5586"/>
                  <a:pt x="500" y="5582"/>
                </a:cubicBezTo>
                <a:cubicBezTo>
                  <a:pt x="499" y="5578"/>
                  <a:pt x="495" y="5558"/>
                  <a:pt x="491" y="5538"/>
                </a:cubicBezTo>
                <a:cubicBezTo>
                  <a:pt x="481" y="5487"/>
                  <a:pt x="468" y="5443"/>
                  <a:pt x="458" y="5431"/>
                </a:cubicBezTo>
                <a:cubicBezTo>
                  <a:pt x="441" y="5412"/>
                  <a:pt x="420" y="5372"/>
                  <a:pt x="410" y="5340"/>
                </a:cubicBezTo>
                <a:cubicBezTo>
                  <a:pt x="394" y="5286"/>
                  <a:pt x="380" y="5261"/>
                  <a:pt x="354" y="5236"/>
                </a:cubicBezTo>
                <a:cubicBezTo>
                  <a:pt x="342" y="5224"/>
                  <a:pt x="309" y="5207"/>
                  <a:pt x="285" y="5202"/>
                </a:cubicBezTo>
                <a:lnTo>
                  <a:pt x="282" y="5201"/>
                </a:lnTo>
                <a:lnTo>
                  <a:pt x="288" y="5198"/>
                </a:lnTo>
                <a:cubicBezTo>
                  <a:pt x="295" y="5194"/>
                  <a:pt x="309" y="5188"/>
                  <a:pt x="319" y="5185"/>
                </a:cubicBezTo>
                <a:cubicBezTo>
                  <a:pt x="338" y="5180"/>
                  <a:pt x="386" y="5176"/>
                  <a:pt x="404" y="5179"/>
                </a:cubicBezTo>
                <a:cubicBezTo>
                  <a:pt x="409" y="5180"/>
                  <a:pt x="418" y="5181"/>
                  <a:pt x="422" y="5181"/>
                </a:cubicBezTo>
                <a:cubicBezTo>
                  <a:pt x="460" y="5186"/>
                  <a:pt x="515" y="5214"/>
                  <a:pt x="562" y="5251"/>
                </a:cubicBezTo>
                <a:cubicBezTo>
                  <a:pt x="597" y="5279"/>
                  <a:pt x="632" y="5326"/>
                  <a:pt x="651" y="5372"/>
                </a:cubicBezTo>
                <a:cubicBezTo>
                  <a:pt x="675" y="5431"/>
                  <a:pt x="673" y="5511"/>
                  <a:pt x="646" y="5611"/>
                </a:cubicBezTo>
                <a:cubicBezTo>
                  <a:pt x="603" y="5766"/>
                  <a:pt x="593" y="5819"/>
                  <a:pt x="595" y="5898"/>
                </a:cubicBezTo>
                <a:moveTo>
                  <a:pt x="160" y="5400"/>
                </a:moveTo>
                <a:cubicBezTo>
                  <a:pt x="160" y="5404"/>
                  <a:pt x="160" y="5407"/>
                  <a:pt x="160" y="5410"/>
                </a:cubicBezTo>
                <a:cubicBezTo>
                  <a:pt x="156" y="5407"/>
                  <a:pt x="150" y="5399"/>
                  <a:pt x="145" y="5388"/>
                </a:cubicBezTo>
                <a:cubicBezTo>
                  <a:pt x="133" y="5363"/>
                  <a:pt x="133" y="5304"/>
                  <a:pt x="145" y="5271"/>
                </a:cubicBezTo>
                <a:cubicBezTo>
                  <a:pt x="148" y="5264"/>
                  <a:pt x="148" y="5260"/>
                  <a:pt x="146" y="5259"/>
                </a:cubicBezTo>
                <a:cubicBezTo>
                  <a:pt x="145" y="5258"/>
                  <a:pt x="143" y="5257"/>
                  <a:pt x="141" y="5259"/>
                </a:cubicBezTo>
                <a:cubicBezTo>
                  <a:pt x="130" y="5266"/>
                  <a:pt x="117" y="5326"/>
                  <a:pt x="118" y="5350"/>
                </a:cubicBezTo>
                <a:cubicBezTo>
                  <a:pt x="119" y="5368"/>
                  <a:pt x="127" y="5394"/>
                  <a:pt x="136" y="5411"/>
                </a:cubicBezTo>
                <a:lnTo>
                  <a:pt x="130" y="5406"/>
                </a:lnTo>
                <a:cubicBezTo>
                  <a:pt x="107" y="5390"/>
                  <a:pt x="102" y="5384"/>
                  <a:pt x="92" y="5361"/>
                </a:cubicBezTo>
                <a:cubicBezTo>
                  <a:pt x="81" y="5334"/>
                  <a:pt x="79" y="5304"/>
                  <a:pt x="88" y="5284"/>
                </a:cubicBezTo>
                <a:cubicBezTo>
                  <a:pt x="96" y="5266"/>
                  <a:pt x="108" y="5252"/>
                  <a:pt x="126" y="5241"/>
                </a:cubicBezTo>
                <a:cubicBezTo>
                  <a:pt x="138" y="5233"/>
                  <a:pt x="140" y="5230"/>
                  <a:pt x="141" y="5228"/>
                </a:cubicBezTo>
                <a:cubicBezTo>
                  <a:pt x="144" y="5226"/>
                  <a:pt x="158" y="5219"/>
                  <a:pt x="177" y="5213"/>
                </a:cubicBezTo>
                <a:cubicBezTo>
                  <a:pt x="193" y="5207"/>
                  <a:pt x="195" y="5207"/>
                  <a:pt x="201" y="5205"/>
                </a:cubicBezTo>
                <a:cubicBezTo>
                  <a:pt x="214" y="5201"/>
                  <a:pt x="226" y="5198"/>
                  <a:pt x="233" y="5194"/>
                </a:cubicBezTo>
                <a:cubicBezTo>
                  <a:pt x="237" y="5193"/>
                  <a:pt x="250" y="5189"/>
                  <a:pt x="262" y="5186"/>
                </a:cubicBezTo>
                <a:lnTo>
                  <a:pt x="263" y="5186"/>
                </a:lnTo>
                <a:cubicBezTo>
                  <a:pt x="246" y="5196"/>
                  <a:pt x="218" y="5228"/>
                  <a:pt x="202" y="5256"/>
                </a:cubicBezTo>
                <a:cubicBezTo>
                  <a:pt x="191" y="5275"/>
                  <a:pt x="178" y="5305"/>
                  <a:pt x="170" y="5329"/>
                </a:cubicBezTo>
                <a:cubicBezTo>
                  <a:pt x="165" y="5345"/>
                  <a:pt x="159" y="5385"/>
                  <a:pt x="160" y="5400"/>
                </a:cubicBezTo>
                <a:moveTo>
                  <a:pt x="1157" y="5713"/>
                </a:moveTo>
                <a:cubicBezTo>
                  <a:pt x="1166" y="5707"/>
                  <a:pt x="1198" y="5691"/>
                  <a:pt x="1201" y="5691"/>
                </a:cubicBezTo>
                <a:lnTo>
                  <a:pt x="1201" y="5691"/>
                </a:lnTo>
                <a:cubicBezTo>
                  <a:pt x="1203" y="5690"/>
                  <a:pt x="1215" y="5684"/>
                  <a:pt x="1238" y="5671"/>
                </a:cubicBezTo>
                <a:cubicBezTo>
                  <a:pt x="1257" y="5661"/>
                  <a:pt x="1284" y="5647"/>
                  <a:pt x="1298" y="5640"/>
                </a:cubicBezTo>
                <a:cubicBezTo>
                  <a:pt x="1354" y="5615"/>
                  <a:pt x="1463" y="5554"/>
                  <a:pt x="1490" y="5533"/>
                </a:cubicBezTo>
                <a:cubicBezTo>
                  <a:pt x="1513" y="5515"/>
                  <a:pt x="1548" y="5482"/>
                  <a:pt x="1551" y="5473"/>
                </a:cubicBezTo>
                <a:cubicBezTo>
                  <a:pt x="1551" y="5471"/>
                  <a:pt x="1550" y="5469"/>
                  <a:pt x="1549" y="5468"/>
                </a:cubicBezTo>
                <a:cubicBezTo>
                  <a:pt x="1547" y="5467"/>
                  <a:pt x="1545" y="5466"/>
                  <a:pt x="1533" y="5479"/>
                </a:cubicBezTo>
                <a:cubicBezTo>
                  <a:pt x="1526" y="5487"/>
                  <a:pt x="1514" y="5498"/>
                  <a:pt x="1507" y="5503"/>
                </a:cubicBezTo>
                <a:cubicBezTo>
                  <a:pt x="1487" y="5518"/>
                  <a:pt x="1419" y="5558"/>
                  <a:pt x="1393" y="5571"/>
                </a:cubicBezTo>
                <a:cubicBezTo>
                  <a:pt x="1381" y="5577"/>
                  <a:pt x="1366" y="5584"/>
                  <a:pt x="1361" y="5586"/>
                </a:cubicBezTo>
                <a:cubicBezTo>
                  <a:pt x="1357" y="5589"/>
                  <a:pt x="1333" y="5600"/>
                  <a:pt x="1309" y="5610"/>
                </a:cubicBezTo>
                <a:cubicBezTo>
                  <a:pt x="1285" y="5621"/>
                  <a:pt x="1248" y="5639"/>
                  <a:pt x="1227" y="5651"/>
                </a:cubicBezTo>
                <a:cubicBezTo>
                  <a:pt x="1207" y="5662"/>
                  <a:pt x="1184" y="5674"/>
                  <a:pt x="1178" y="5676"/>
                </a:cubicBezTo>
                <a:cubicBezTo>
                  <a:pt x="1172" y="5679"/>
                  <a:pt x="1159" y="5685"/>
                  <a:pt x="1150" y="5690"/>
                </a:cubicBezTo>
                <a:cubicBezTo>
                  <a:pt x="1141" y="5695"/>
                  <a:pt x="1123" y="5705"/>
                  <a:pt x="1109" y="5712"/>
                </a:cubicBezTo>
                <a:lnTo>
                  <a:pt x="1096" y="5718"/>
                </a:lnTo>
                <a:lnTo>
                  <a:pt x="1099" y="5713"/>
                </a:lnTo>
                <a:cubicBezTo>
                  <a:pt x="1111" y="5698"/>
                  <a:pt x="1128" y="5682"/>
                  <a:pt x="1155" y="5663"/>
                </a:cubicBezTo>
                <a:cubicBezTo>
                  <a:pt x="1182" y="5643"/>
                  <a:pt x="1193" y="5635"/>
                  <a:pt x="1195" y="5634"/>
                </a:cubicBezTo>
                <a:cubicBezTo>
                  <a:pt x="1196" y="5634"/>
                  <a:pt x="1200" y="5632"/>
                  <a:pt x="1227" y="5613"/>
                </a:cubicBezTo>
                <a:cubicBezTo>
                  <a:pt x="1293" y="5568"/>
                  <a:pt x="1357" y="5506"/>
                  <a:pt x="1391" y="5454"/>
                </a:cubicBezTo>
                <a:cubicBezTo>
                  <a:pt x="1400" y="5440"/>
                  <a:pt x="1413" y="5421"/>
                  <a:pt x="1417" y="5416"/>
                </a:cubicBezTo>
                <a:cubicBezTo>
                  <a:pt x="1462" y="5356"/>
                  <a:pt x="1511" y="5309"/>
                  <a:pt x="1557" y="5280"/>
                </a:cubicBezTo>
                <a:cubicBezTo>
                  <a:pt x="1587" y="5261"/>
                  <a:pt x="1623" y="5246"/>
                  <a:pt x="1649" y="5239"/>
                </a:cubicBezTo>
                <a:cubicBezTo>
                  <a:pt x="1662" y="5236"/>
                  <a:pt x="1696" y="5232"/>
                  <a:pt x="1727" y="5229"/>
                </a:cubicBezTo>
                <a:cubicBezTo>
                  <a:pt x="1842" y="5218"/>
                  <a:pt x="1863" y="5216"/>
                  <a:pt x="1899" y="5208"/>
                </a:cubicBezTo>
                <a:cubicBezTo>
                  <a:pt x="1915" y="5204"/>
                  <a:pt x="1925" y="5202"/>
                  <a:pt x="1930" y="5200"/>
                </a:cubicBezTo>
                <a:cubicBezTo>
                  <a:pt x="1929" y="5201"/>
                  <a:pt x="1927" y="5202"/>
                  <a:pt x="1925" y="5203"/>
                </a:cubicBezTo>
                <a:cubicBezTo>
                  <a:pt x="1892" y="5221"/>
                  <a:pt x="1845" y="5258"/>
                  <a:pt x="1817" y="5288"/>
                </a:cubicBezTo>
                <a:cubicBezTo>
                  <a:pt x="1808" y="5298"/>
                  <a:pt x="1783" y="5331"/>
                  <a:pt x="1783" y="5337"/>
                </a:cubicBezTo>
                <a:lnTo>
                  <a:pt x="1783" y="5337"/>
                </a:lnTo>
                <a:cubicBezTo>
                  <a:pt x="1782" y="5337"/>
                  <a:pt x="1778" y="5340"/>
                  <a:pt x="1774" y="5351"/>
                </a:cubicBezTo>
                <a:cubicBezTo>
                  <a:pt x="1771" y="5357"/>
                  <a:pt x="1763" y="5372"/>
                  <a:pt x="1757" y="5385"/>
                </a:cubicBezTo>
                <a:cubicBezTo>
                  <a:pt x="1748" y="5404"/>
                  <a:pt x="1746" y="5408"/>
                  <a:pt x="1746" y="5410"/>
                </a:cubicBezTo>
                <a:cubicBezTo>
                  <a:pt x="1746" y="5409"/>
                  <a:pt x="1746" y="5409"/>
                  <a:pt x="1746" y="5409"/>
                </a:cubicBezTo>
                <a:cubicBezTo>
                  <a:pt x="1746" y="5410"/>
                  <a:pt x="1744" y="5413"/>
                  <a:pt x="1741" y="5416"/>
                </a:cubicBezTo>
                <a:cubicBezTo>
                  <a:pt x="1738" y="5420"/>
                  <a:pt x="1729" y="5433"/>
                  <a:pt x="1720" y="5445"/>
                </a:cubicBezTo>
                <a:cubicBezTo>
                  <a:pt x="1675" y="5507"/>
                  <a:pt x="1604" y="5590"/>
                  <a:pt x="1589" y="5599"/>
                </a:cubicBezTo>
                <a:cubicBezTo>
                  <a:pt x="1535" y="5632"/>
                  <a:pt x="1516" y="5641"/>
                  <a:pt x="1455" y="5663"/>
                </a:cubicBezTo>
                <a:cubicBezTo>
                  <a:pt x="1443" y="5667"/>
                  <a:pt x="1429" y="5672"/>
                  <a:pt x="1425" y="5673"/>
                </a:cubicBezTo>
                <a:cubicBezTo>
                  <a:pt x="1421" y="5675"/>
                  <a:pt x="1407" y="5680"/>
                  <a:pt x="1393" y="5684"/>
                </a:cubicBezTo>
                <a:cubicBezTo>
                  <a:pt x="1379" y="5689"/>
                  <a:pt x="1363" y="5694"/>
                  <a:pt x="1356" y="5697"/>
                </a:cubicBezTo>
                <a:cubicBezTo>
                  <a:pt x="1343" y="5703"/>
                  <a:pt x="1276" y="5718"/>
                  <a:pt x="1253" y="5721"/>
                </a:cubicBezTo>
                <a:cubicBezTo>
                  <a:pt x="1245" y="5722"/>
                  <a:pt x="1219" y="5725"/>
                  <a:pt x="1195" y="5727"/>
                </a:cubicBezTo>
                <a:cubicBezTo>
                  <a:pt x="1172" y="5730"/>
                  <a:pt x="1138" y="5733"/>
                  <a:pt x="1121" y="5735"/>
                </a:cubicBezTo>
                <a:lnTo>
                  <a:pt x="1110" y="5736"/>
                </a:lnTo>
                <a:lnTo>
                  <a:pt x="1120" y="5732"/>
                </a:lnTo>
                <a:cubicBezTo>
                  <a:pt x="1135" y="5724"/>
                  <a:pt x="1152" y="5716"/>
                  <a:pt x="1157" y="5713"/>
                </a:cubicBezTo>
                <a:moveTo>
                  <a:pt x="1535" y="5267"/>
                </a:moveTo>
                <a:lnTo>
                  <a:pt x="1538" y="5263"/>
                </a:lnTo>
                <a:cubicBezTo>
                  <a:pt x="1548" y="5253"/>
                  <a:pt x="1559" y="5240"/>
                  <a:pt x="1563" y="5235"/>
                </a:cubicBezTo>
                <a:cubicBezTo>
                  <a:pt x="1589" y="5203"/>
                  <a:pt x="1625" y="5177"/>
                  <a:pt x="1658" y="5164"/>
                </a:cubicBezTo>
                <a:cubicBezTo>
                  <a:pt x="1666" y="5161"/>
                  <a:pt x="1676" y="5157"/>
                  <a:pt x="1679" y="5155"/>
                </a:cubicBezTo>
                <a:cubicBezTo>
                  <a:pt x="1682" y="5154"/>
                  <a:pt x="1691" y="5152"/>
                  <a:pt x="1700" y="5151"/>
                </a:cubicBezTo>
                <a:cubicBezTo>
                  <a:pt x="1714" y="5150"/>
                  <a:pt x="1718" y="5149"/>
                  <a:pt x="1719" y="5148"/>
                </a:cubicBezTo>
                <a:cubicBezTo>
                  <a:pt x="1724" y="5147"/>
                  <a:pt x="1754" y="5148"/>
                  <a:pt x="1782" y="5151"/>
                </a:cubicBezTo>
                <a:cubicBezTo>
                  <a:pt x="1795" y="5152"/>
                  <a:pt x="1832" y="5156"/>
                  <a:pt x="1864" y="5160"/>
                </a:cubicBezTo>
                <a:cubicBezTo>
                  <a:pt x="1895" y="5164"/>
                  <a:pt x="1929" y="5168"/>
                  <a:pt x="1939" y="5168"/>
                </a:cubicBezTo>
                <a:cubicBezTo>
                  <a:pt x="1945" y="5168"/>
                  <a:pt x="1952" y="5169"/>
                  <a:pt x="1957" y="5169"/>
                </a:cubicBezTo>
                <a:cubicBezTo>
                  <a:pt x="1866" y="5192"/>
                  <a:pt x="1852" y="5194"/>
                  <a:pt x="1772" y="5201"/>
                </a:cubicBezTo>
                <a:cubicBezTo>
                  <a:pt x="1642" y="5213"/>
                  <a:pt x="1622" y="5218"/>
                  <a:pt x="1559" y="5254"/>
                </a:cubicBezTo>
                <a:lnTo>
                  <a:pt x="1535" y="5267"/>
                </a:lnTo>
                <a:moveTo>
                  <a:pt x="1763" y="4116"/>
                </a:moveTo>
                <a:lnTo>
                  <a:pt x="1763" y="4116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0000" tIns="45000" rIns="90000" bIns="45000" anchor="ctr" anchorCtr="1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3;p25">
            <a:extLst>
              <a:ext uri="{FF2B5EF4-FFF2-40B4-BE49-F238E27FC236}">
                <a16:creationId xmlns:a16="http://schemas.microsoft.com/office/drawing/2014/main" id="{47077829-B447-7FDD-A628-9B75C464AA8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381647" y="136629"/>
            <a:ext cx="6645441" cy="59689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Fire fighting design</a:t>
            </a:r>
          </a:p>
        </p:txBody>
      </p:sp>
      <p:sp>
        <p:nvSpPr>
          <p:cNvPr id="2" name="Google Shape;213;p25">
            <a:extLst>
              <a:ext uri="{FF2B5EF4-FFF2-40B4-BE49-F238E27FC236}">
                <a16:creationId xmlns:a16="http://schemas.microsoft.com/office/drawing/2014/main" id="{26DA7FC2-0CB0-8DC5-D1F3-1322375900B7}"/>
              </a:ext>
            </a:extLst>
          </p:cNvPr>
          <p:cNvSpPr txBox="1">
            <a:spLocks/>
          </p:cNvSpPr>
          <p:nvPr/>
        </p:nvSpPr>
        <p:spPr>
          <a:xfrm>
            <a:off x="-1467459" y="637892"/>
            <a:ext cx="5168742" cy="596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9pPr>
          </a:lstStyle>
          <a:p>
            <a:r>
              <a:rPr lang="en-US" sz="2000" b="1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first floor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5258033-2C39-C362-6894-AB79ADA0D6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4171" y="1068754"/>
            <a:ext cx="5914572" cy="4074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5937548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5">
          <a:extLst>
            <a:ext uri="{FF2B5EF4-FFF2-40B4-BE49-F238E27FC236}">
              <a16:creationId xmlns:a16="http://schemas.microsoft.com/office/drawing/2014/main" id="{4D301334-2ED3-53D5-0DE9-5725A42BAB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32">
            <a:extLst>
              <a:ext uri="{FF2B5EF4-FFF2-40B4-BE49-F238E27FC236}">
                <a16:creationId xmlns:a16="http://schemas.microsoft.com/office/drawing/2014/main" id="{E68851E7-E889-9574-7DAF-F0E5FFE5AF8E}"/>
              </a:ext>
            </a:extLst>
          </p:cNvPr>
          <p:cNvSpPr/>
          <p:nvPr/>
        </p:nvSpPr>
        <p:spPr>
          <a:xfrm rot="-439947" flipH="1">
            <a:off x="-136520" y="3139396"/>
            <a:ext cx="1477129" cy="3223944"/>
          </a:xfrm>
          <a:custGeom>
            <a:avLst/>
            <a:gdLst/>
            <a:ahLst/>
            <a:cxnLst/>
            <a:rect l="l" t="t" r="r" b="b"/>
            <a:pathLst>
              <a:path w="2936" h="6408" extrusionOk="0">
                <a:moveTo>
                  <a:pt x="2511" y="4617"/>
                </a:moveTo>
                <a:lnTo>
                  <a:pt x="2511" y="4617"/>
                </a:lnTo>
                <a:cubicBezTo>
                  <a:pt x="2512" y="4617"/>
                  <a:pt x="2514" y="4616"/>
                  <a:pt x="2514" y="4615"/>
                </a:cubicBezTo>
                <a:cubicBezTo>
                  <a:pt x="2517" y="4609"/>
                  <a:pt x="2512" y="4533"/>
                  <a:pt x="2510" y="4524"/>
                </a:cubicBezTo>
                <a:cubicBezTo>
                  <a:pt x="2508" y="4519"/>
                  <a:pt x="2506" y="4511"/>
                  <a:pt x="2505" y="4506"/>
                </a:cubicBezTo>
                <a:cubicBezTo>
                  <a:pt x="2499" y="4478"/>
                  <a:pt x="2459" y="4432"/>
                  <a:pt x="2415" y="4401"/>
                </a:cubicBezTo>
                <a:cubicBezTo>
                  <a:pt x="2408" y="4395"/>
                  <a:pt x="2400" y="4390"/>
                  <a:pt x="2398" y="4388"/>
                </a:cubicBezTo>
                <a:cubicBezTo>
                  <a:pt x="2388" y="4379"/>
                  <a:pt x="2348" y="4357"/>
                  <a:pt x="2324" y="4348"/>
                </a:cubicBezTo>
                <a:cubicBezTo>
                  <a:pt x="2236" y="4313"/>
                  <a:pt x="2159" y="4300"/>
                  <a:pt x="2067" y="4306"/>
                </a:cubicBezTo>
                <a:cubicBezTo>
                  <a:pt x="2023" y="4308"/>
                  <a:pt x="1962" y="4317"/>
                  <a:pt x="1950" y="4323"/>
                </a:cubicBezTo>
                <a:cubicBezTo>
                  <a:pt x="1947" y="4325"/>
                  <a:pt x="1937" y="4329"/>
                  <a:pt x="1928" y="4332"/>
                </a:cubicBezTo>
                <a:cubicBezTo>
                  <a:pt x="1906" y="4341"/>
                  <a:pt x="1866" y="4366"/>
                  <a:pt x="1845" y="4385"/>
                </a:cubicBezTo>
                <a:cubicBezTo>
                  <a:pt x="1835" y="4393"/>
                  <a:pt x="1819" y="4411"/>
                  <a:pt x="1808" y="4425"/>
                </a:cubicBezTo>
                <a:cubicBezTo>
                  <a:pt x="1799" y="4438"/>
                  <a:pt x="1788" y="4451"/>
                  <a:pt x="1786" y="4454"/>
                </a:cubicBezTo>
                <a:cubicBezTo>
                  <a:pt x="1784" y="4457"/>
                  <a:pt x="1781" y="4462"/>
                  <a:pt x="1781" y="4465"/>
                </a:cubicBezTo>
                <a:cubicBezTo>
                  <a:pt x="1781" y="4465"/>
                  <a:pt x="1780" y="4467"/>
                  <a:pt x="1779" y="4468"/>
                </a:cubicBezTo>
                <a:cubicBezTo>
                  <a:pt x="1776" y="4470"/>
                  <a:pt x="1768" y="4480"/>
                  <a:pt x="1734" y="4531"/>
                </a:cubicBezTo>
                <a:cubicBezTo>
                  <a:pt x="1726" y="4543"/>
                  <a:pt x="1716" y="4555"/>
                  <a:pt x="1701" y="4574"/>
                </a:cubicBezTo>
                <a:cubicBezTo>
                  <a:pt x="1658" y="4631"/>
                  <a:pt x="1656" y="4633"/>
                  <a:pt x="1625" y="4654"/>
                </a:cubicBezTo>
                <a:cubicBezTo>
                  <a:pt x="1578" y="4686"/>
                  <a:pt x="1485" y="4746"/>
                  <a:pt x="1459" y="4761"/>
                </a:cubicBezTo>
                <a:cubicBezTo>
                  <a:pt x="1389" y="4801"/>
                  <a:pt x="1358" y="4836"/>
                  <a:pt x="1326" y="4908"/>
                </a:cubicBezTo>
                <a:cubicBezTo>
                  <a:pt x="1319" y="4924"/>
                  <a:pt x="1300" y="4949"/>
                  <a:pt x="1247" y="5018"/>
                </a:cubicBezTo>
                <a:cubicBezTo>
                  <a:pt x="1244" y="5022"/>
                  <a:pt x="1241" y="5025"/>
                  <a:pt x="1240" y="5025"/>
                </a:cubicBezTo>
                <a:cubicBezTo>
                  <a:pt x="1231" y="5027"/>
                  <a:pt x="1188" y="5067"/>
                  <a:pt x="1174" y="5083"/>
                </a:cubicBezTo>
                <a:cubicBezTo>
                  <a:pt x="1160" y="5100"/>
                  <a:pt x="1105" y="5177"/>
                  <a:pt x="1106" y="5186"/>
                </a:cubicBezTo>
                <a:cubicBezTo>
                  <a:pt x="1106" y="5185"/>
                  <a:pt x="1106" y="5185"/>
                  <a:pt x="1106" y="5185"/>
                </a:cubicBezTo>
                <a:cubicBezTo>
                  <a:pt x="1105" y="5186"/>
                  <a:pt x="1102" y="5191"/>
                  <a:pt x="1099" y="5197"/>
                </a:cubicBezTo>
                <a:cubicBezTo>
                  <a:pt x="1100" y="5191"/>
                  <a:pt x="1100" y="5190"/>
                  <a:pt x="1100" y="5189"/>
                </a:cubicBezTo>
                <a:cubicBezTo>
                  <a:pt x="1100" y="5184"/>
                  <a:pt x="1109" y="5148"/>
                  <a:pt x="1126" y="5088"/>
                </a:cubicBezTo>
                <a:cubicBezTo>
                  <a:pt x="1138" y="5042"/>
                  <a:pt x="1154" y="4987"/>
                  <a:pt x="1161" y="4970"/>
                </a:cubicBezTo>
                <a:cubicBezTo>
                  <a:pt x="1163" y="4966"/>
                  <a:pt x="1167" y="4954"/>
                  <a:pt x="1167" y="4950"/>
                </a:cubicBezTo>
                <a:cubicBezTo>
                  <a:pt x="1168" y="4947"/>
                  <a:pt x="1181" y="4916"/>
                  <a:pt x="1195" y="4886"/>
                </a:cubicBezTo>
                <a:cubicBezTo>
                  <a:pt x="1203" y="4868"/>
                  <a:pt x="1227" y="4827"/>
                  <a:pt x="1279" y="4739"/>
                </a:cubicBezTo>
                <a:cubicBezTo>
                  <a:pt x="1288" y="4725"/>
                  <a:pt x="1296" y="4710"/>
                  <a:pt x="1303" y="4699"/>
                </a:cubicBezTo>
                <a:cubicBezTo>
                  <a:pt x="1311" y="4684"/>
                  <a:pt x="1313" y="4681"/>
                  <a:pt x="1313" y="4680"/>
                </a:cubicBezTo>
                <a:cubicBezTo>
                  <a:pt x="1314" y="4679"/>
                  <a:pt x="1317" y="4677"/>
                  <a:pt x="1322" y="4668"/>
                </a:cubicBezTo>
                <a:cubicBezTo>
                  <a:pt x="1325" y="4662"/>
                  <a:pt x="1328" y="4658"/>
                  <a:pt x="1330" y="4657"/>
                </a:cubicBezTo>
                <a:cubicBezTo>
                  <a:pt x="1332" y="4655"/>
                  <a:pt x="1335" y="4652"/>
                  <a:pt x="1335" y="4649"/>
                </a:cubicBezTo>
                <a:cubicBezTo>
                  <a:pt x="1336" y="4646"/>
                  <a:pt x="1344" y="4631"/>
                  <a:pt x="1357" y="4608"/>
                </a:cubicBezTo>
                <a:cubicBezTo>
                  <a:pt x="1376" y="4574"/>
                  <a:pt x="1408" y="4518"/>
                  <a:pt x="1407" y="4513"/>
                </a:cubicBezTo>
                <a:cubicBezTo>
                  <a:pt x="1407" y="4514"/>
                  <a:pt x="1407" y="4514"/>
                  <a:pt x="1407" y="4514"/>
                </a:cubicBezTo>
                <a:cubicBezTo>
                  <a:pt x="1408" y="4513"/>
                  <a:pt x="1411" y="4505"/>
                  <a:pt x="1417" y="4494"/>
                </a:cubicBezTo>
                <a:cubicBezTo>
                  <a:pt x="1427" y="4476"/>
                  <a:pt x="1443" y="4443"/>
                  <a:pt x="1465" y="4392"/>
                </a:cubicBezTo>
                <a:cubicBezTo>
                  <a:pt x="1482" y="4354"/>
                  <a:pt x="1512" y="4318"/>
                  <a:pt x="1568" y="4269"/>
                </a:cubicBezTo>
                <a:cubicBezTo>
                  <a:pt x="1576" y="4262"/>
                  <a:pt x="1590" y="4250"/>
                  <a:pt x="1591" y="4247"/>
                </a:cubicBezTo>
                <a:lnTo>
                  <a:pt x="1592" y="4247"/>
                </a:lnTo>
                <a:cubicBezTo>
                  <a:pt x="1597" y="4246"/>
                  <a:pt x="1629" y="4219"/>
                  <a:pt x="1631" y="4216"/>
                </a:cubicBezTo>
                <a:cubicBezTo>
                  <a:pt x="1632" y="4216"/>
                  <a:pt x="1634" y="4214"/>
                  <a:pt x="1637" y="4212"/>
                </a:cubicBezTo>
                <a:cubicBezTo>
                  <a:pt x="1640" y="4210"/>
                  <a:pt x="1650" y="4202"/>
                  <a:pt x="1660" y="4194"/>
                </a:cubicBezTo>
                <a:cubicBezTo>
                  <a:pt x="1699" y="4163"/>
                  <a:pt x="1758" y="4119"/>
                  <a:pt x="1763" y="4116"/>
                </a:cubicBezTo>
                <a:cubicBezTo>
                  <a:pt x="1765" y="4116"/>
                  <a:pt x="1770" y="4113"/>
                  <a:pt x="1778" y="4109"/>
                </a:cubicBezTo>
                <a:cubicBezTo>
                  <a:pt x="1794" y="4101"/>
                  <a:pt x="1814" y="4093"/>
                  <a:pt x="1819" y="4092"/>
                </a:cubicBezTo>
                <a:cubicBezTo>
                  <a:pt x="1822" y="4092"/>
                  <a:pt x="1828" y="4089"/>
                  <a:pt x="1833" y="4087"/>
                </a:cubicBezTo>
                <a:cubicBezTo>
                  <a:pt x="1838" y="4084"/>
                  <a:pt x="1847" y="4080"/>
                  <a:pt x="1853" y="4078"/>
                </a:cubicBezTo>
                <a:cubicBezTo>
                  <a:pt x="1866" y="4073"/>
                  <a:pt x="1877" y="4061"/>
                  <a:pt x="1879" y="4048"/>
                </a:cubicBezTo>
                <a:cubicBezTo>
                  <a:pt x="1880" y="4040"/>
                  <a:pt x="1877" y="4032"/>
                  <a:pt x="1871" y="4028"/>
                </a:cubicBezTo>
                <a:cubicBezTo>
                  <a:pt x="1855" y="4014"/>
                  <a:pt x="1831" y="4025"/>
                  <a:pt x="1800" y="4059"/>
                </a:cubicBezTo>
                <a:cubicBezTo>
                  <a:pt x="1790" y="4069"/>
                  <a:pt x="1776" y="4082"/>
                  <a:pt x="1769" y="4086"/>
                </a:cubicBezTo>
                <a:cubicBezTo>
                  <a:pt x="1762" y="4091"/>
                  <a:pt x="1751" y="4098"/>
                  <a:pt x="1744" y="4102"/>
                </a:cubicBezTo>
                <a:cubicBezTo>
                  <a:pt x="1724" y="4115"/>
                  <a:pt x="1679" y="4148"/>
                  <a:pt x="1657" y="4166"/>
                </a:cubicBezTo>
                <a:cubicBezTo>
                  <a:pt x="1645" y="4176"/>
                  <a:pt x="1630" y="4188"/>
                  <a:pt x="1624" y="4193"/>
                </a:cubicBezTo>
                <a:cubicBezTo>
                  <a:pt x="1595" y="4215"/>
                  <a:pt x="1535" y="4267"/>
                  <a:pt x="1521" y="4281"/>
                </a:cubicBezTo>
                <a:cubicBezTo>
                  <a:pt x="1519" y="4284"/>
                  <a:pt x="1517" y="4286"/>
                  <a:pt x="1515" y="4288"/>
                </a:cubicBezTo>
                <a:cubicBezTo>
                  <a:pt x="1516" y="4287"/>
                  <a:pt x="1516" y="4286"/>
                  <a:pt x="1516" y="4285"/>
                </a:cubicBezTo>
                <a:cubicBezTo>
                  <a:pt x="1527" y="4263"/>
                  <a:pt x="1567" y="4171"/>
                  <a:pt x="1580" y="4136"/>
                </a:cubicBezTo>
                <a:cubicBezTo>
                  <a:pt x="1594" y="4097"/>
                  <a:pt x="1620" y="4009"/>
                  <a:pt x="1632" y="3954"/>
                </a:cubicBezTo>
                <a:cubicBezTo>
                  <a:pt x="1656" y="3849"/>
                  <a:pt x="1658" y="3751"/>
                  <a:pt x="1641" y="3594"/>
                </a:cubicBezTo>
                <a:cubicBezTo>
                  <a:pt x="1636" y="3549"/>
                  <a:pt x="1636" y="3545"/>
                  <a:pt x="1642" y="3508"/>
                </a:cubicBezTo>
                <a:cubicBezTo>
                  <a:pt x="1648" y="3468"/>
                  <a:pt x="1658" y="3434"/>
                  <a:pt x="1676" y="3397"/>
                </a:cubicBezTo>
                <a:cubicBezTo>
                  <a:pt x="1682" y="3384"/>
                  <a:pt x="1692" y="3362"/>
                  <a:pt x="1699" y="3347"/>
                </a:cubicBezTo>
                <a:cubicBezTo>
                  <a:pt x="1706" y="3332"/>
                  <a:pt x="1717" y="3310"/>
                  <a:pt x="1724" y="3298"/>
                </a:cubicBezTo>
                <a:cubicBezTo>
                  <a:pt x="1734" y="3281"/>
                  <a:pt x="1737" y="3276"/>
                  <a:pt x="1737" y="3275"/>
                </a:cubicBezTo>
                <a:cubicBezTo>
                  <a:pt x="1738" y="3272"/>
                  <a:pt x="1753" y="3251"/>
                  <a:pt x="1797" y="3186"/>
                </a:cubicBezTo>
                <a:cubicBezTo>
                  <a:pt x="1808" y="3170"/>
                  <a:pt x="1820" y="3152"/>
                  <a:pt x="1824" y="3146"/>
                </a:cubicBezTo>
                <a:cubicBezTo>
                  <a:pt x="1838" y="3126"/>
                  <a:pt x="1843" y="3122"/>
                  <a:pt x="1888" y="3089"/>
                </a:cubicBezTo>
                <a:cubicBezTo>
                  <a:pt x="1919" y="3066"/>
                  <a:pt x="1932" y="3058"/>
                  <a:pt x="1956" y="3047"/>
                </a:cubicBezTo>
                <a:cubicBezTo>
                  <a:pt x="2002" y="3027"/>
                  <a:pt x="2070" y="3007"/>
                  <a:pt x="2153" y="2990"/>
                </a:cubicBezTo>
                <a:cubicBezTo>
                  <a:pt x="2218" y="2977"/>
                  <a:pt x="2279" y="2955"/>
                  <a:pt x="2300" y="2936"/>
                </a:cubicBezTo>
                <a:cubicBezTo>
                  <a:pt x="2305" y="2932"/>
                  <a:pt x="2338" y="2898"/>
                  <a:pt x="2348" y="2888"/>
                </a:cubicBezTo>
                <a:cubicBezTo>
                  <a:pt x="2377" y="2858"/>
                  <a:pt x="2461" y="2822"/>
                  <a:pt x="2493" y="2827"/>
                </a:cubicBezTo>
                <a:cubicBezTo>
                  <a:pt x="2504" y="2829"/>
                  <a:pt x="2511" y="2835"/>
                  <a:pt x="2549" y="2876"/>
                </a:cubicBezTo>
                <a:cubicBezTo>
                  <a:pt x="2597" y="2929"/>
                  <a:pt x="2663" y="2982"/>
                  <a:pt x="2722" y="3014"/>
                </a:cubicBezTo>
                <a:cubicBezTo>
                  <a:pt x="2755" y="3032"/>
                  <a:pt x="2771" y="3037"/>
                  <a:pt x="2819" y="3044"/>
                </a:cubicBezTo>
                <a:cubicBezTo>
                  <a:pt x="2872" y="3052"/>
                  <a:pt x="2882" y="3055"/>
                  <a:pt x="2905" y="3071"/>
                </a:cubicBezTo>
                <a:lnTo>
                  <a:pt x="2936" y="3093"/>
                </a:lnTo>
                <a:lnTo>
                  <a:pt x="2927" y="3070"/>
                </a:lnTo>
                <a:cubicBezTo>
                  <a:pt x="2924" y="3063"/>
                  <a:pt x="2919" y="3046"/>
                  <a:pt x="2915" y="3031"/>
                </a:cubicBezTo>
                <a:cubicBezTo>
                  <a:pt x="2901" y="2981"/>
                  <a:pt x="2874" y="2926"/>
                  <a:pt x="2837" y="2872"/>
                </a:cubicBezTo>
                <a:cubicBezTo>
                  <a:pt x="2833" y="2866"/>
                  <a:pt x="2825" y="2853"/>
                  <a:pt x="2818" y="2842"/>
                </a:cubicBezTo>
                <a:cubicBezTo>
                  <a:pt x="2791" y="2798"/>
                  <a:pt x="2757" y="2761"/>
                  <a:pt x="2719" y="2733"/>
                </a:cubicBezTo>
                <a:cubicBezTo>
                  <a:pt x="2656" y="2685"/>
                  <a:pt x="2608" y="2666"/>
                  <a:pt x="2547" y="2664"/>
                </a:cubicBezTo>
                <a:cubicBezTo>
                  <a:pt x="2495" y="2662"/>
                  <a:pt x="2473" y="2666"/>
                  <a:pt x="2400" y="2688"/>
                </a:cubicBezTo>
                <a:cubicBezTo>
                  <a:pt x="2363" y="2699"/>
                  <a:pt x="2324" y="2710"/>
                  <a:pt x="2313" y="2713"/>
                </a:cubicBezTo>
                <a:cubicBezTo>
                  <a:pt x="2161" y="2749"/>
                  <a:pt x="2159" y="2749"/>
                  <a:pt x="2102" y="2785"/>
                </a:cubicBezTo>
                <a:cubicBezTo>
                  <a:pt x="2065" y="2809"/>
                  <a:pt x="2059" y="2813"/>
                  <a:pt x="2053" y="2819"/>
                </a:cubicBezTo>
                <a:cubicBezTo>
                  <a:pt x="2050" y="2822"/>
                  <a:pt x="2041" y="2829"/>
                  <a:pt x="2034" y="2835"/>
                </a:cubicBezTo>
                <a:cubicBezTo>
                  <a:pt x="2017" y="2848"/>
                  <a:pt x="1940" y="2935"/>
                  <a:pt x="1919" y="2964"/>
                </a:cubicBezTo>
                <a:cubicBezTo>
                  <a:pt x="1910" y="2976"/>
                  <a:pt x="1902" y="2988"/>
                  <a:pt x="1900" y="2991"/>
                </a:cubicBezTo>
                <a:cubicBezTo>
                  <a:pt x="1897" y="2994"/>
                  <a:pt x="1892" y="3002"/>
                  <a:pt x="1887" y="3008"/>
                </a:cubicBezTo>
                <a:cubicBezTo>
                  <a:pt x="1883" y="3015"/>
                  <a:pt x="1878" y="3021"/>
                  <a:pt x="1876" y="3023"/>
                </a:cubicBezTo>
                <a:cubicBezTo>
                  <a:pt x="1870" y="3031"/>
                  <a:pt x="1839" y="3078"/>
                  <a:pt x="1835" y="3087"/>
                </a:cubicBezTo>
                <a:cubicBezTo>
                  <a:pt x="1833" y="3092"/>
                  <a:pt x="1827" y="3101"/>
                  <a:pt x="1822" y="3108"/>
                </a:cubicBezTo>
                <a:cubicBezTo>
                  <a:pt x="1818" y="3115"/>
                  <a:pt x="1812" y="3124"/>
                  <a:pt x="1810" y="3128"/>
                </a:cubicBezTo>
                <a:cubicBezTo>
                  <a:pt x="1807" y="3132"/>
                  <a:pt x="1803" y="3138"/>
                  <a:pt x="1802" y="3140"/>
                </a:cubicBezTo>
                <a:cubicBezTo>
                  <a:pt x="1799" y="3143"/>
                  <a:pt x="1793" y="3153"/>
                  <a:pt x="1786" y="3162"/>
                </a:cubicBezTo>
                <a:cubicBezTo>
                  <a:pt x="1780" y="3172"/>
                  <a:pt x="1773" y="3182"/>
                  <a:pt x="1770" y="3186"/>
                </a:cubicBezTo>
                <a:cubicBezTo>
                  <a:pt x="1748" y="3216"/>
                  <a:pt x="1726" y="3249"/>
                  <a:pt x="1714" y="3270"/>
                </a:cubicBezTo>
                <a:cubicBezTo>
                  <a:pt x="1688" y="3316"/>
                  <a:pt x="1687" y="3319"/>
                  <a:pt x="1649" y="3401"/>
                </a:cubicBezTo>
                <a:cubicBezTo>
                  <a:pt x="1634" y="3435"/>
                  <a:pt x="1622" y="3475"/>
                  <a:pt x="1619" y="3500"/>
                </a:cubicBezTo>
                <a:cubicBezTo>
                  <a:pt x="1618" y="3508"/>
                  <a:pt x="1617" y="3515"/>
                  <a:pt x="1617" y="3517"/>
                </a:cubicBezTo>
                <a:cubicBezTo>
                  <a:pt x="1617" y="3517"/>
                  <a:pt x="1617" y="3519"/>
                  <a:pt x="1617" y="3520"/>
                </a:cubicBezTo>
                <a:cubicBezTo>
                  <a:pt x="1616" y="3519"/>
                  <a:pt x="1616" y="3517"/>
                  <a:pt x="1616" y="3516"/>
                </a:cubicBezTo>
                <a:cubicBezTo>
                  <a:pt x="1613" y="3505"/>
                  <a:pt x="1596" y="3454"/>
                  <a:pt x="1587" y="3430"/>
                </a:cubicBezTo>
                <a:cubicBezTo>
                  <a:pt x="1580" y="3412"/>
                  <a:pt x="1573" y="3389"/>
                  <a:pt x="1565" y="3359"/>
                </a:cubicBezTo>
                <a:cubicBezTo>
                  <a:pt x="1559" y="3335"/>
                  <a:pt x="1547" y="3252"/>
                  <a:pt x="1545" y="3218"/>
                </a:cubicBezTo>
                <a:lnTo>
                  <a:pt x="1543" y="3188"/>
                </a:lnTo>
                <a:lnTo>
                  <a:pt x="1557" y="3159"/>
                </a:lnTo>
                <a:cubicBezTo>
                  <a:pt x="1580" y="3110"/>
                  <a:pt x="1582" y="3107"/>
                  <a:pt x="1608" y="3064"/>
                </a:cubicBezTo>
                <a:cubicBezTo>
                  <a:pt x="1644" y="3004"/>
                  <a:pt x="1683" y="2946"/>
                  <a:pt x="1699" y="2929"/>
                </a:cubicBezTo>
                <a:cubicBezTo>
                  <a:pt x="1703" y="2925"/>
                  <a:pt x="1715" y="2916"/>
                  <a:pt x="1725" y="2911"/>
                </a:cubicBezTo>
                <a:cubicBezTo>
                  <a:pt x="1759" y="2891"/>
                  <a:pt x="1775" y="2863"/>
                  <a:pt x="1764" y="2840"/>
                </a:cubicBezTo>
                <a:cubicBezTo>
                  <a:pt x="1757" y="2826"/>
                  <a:pt x="1747" y="2822"/>
                  <a:pt x="1732" y="2826"/>
                </a:cubicBezTo>
                <a:cubicBezTo>
                  <a:pt x="1714" y="2831"/>
                  <a:pt x="1702" y="2847"/>
                  <a:pt x="1689" y="2885"/>
                </a:cubicBezTo>
                <a:cubicBezTo>
                  <a:pt x="1681" y="2909"/>
                  <a:pt x="1674" y="2922"/>
                  <a:pt x="1660" y="2941"/>
                </a:cubicBezTo>
                <a:cubicBezTo>
                  <a:pt x="1625" y="2988"/>
                  <a:pt x="1570" y="3076"/>
                  <a:pt x="1553" y="3113"/>
                </a:cubicBezTo>
                <a:cubicBezTo>
                  <a:pt x="1550" y="3120"/>
                  <a:pt x="1544" y="3131"/>
                  <a:pt x="1541" y="3137"/>
                </a:cubicBezTo>
                <a:lnTo>
                  <a:pt x="1540" y="3139"/>
                </a:lnTo>
                <a:lnTo>
                  <a:pt x="1539" y="3123"/>
                </a:lnTo>
                <a:cubicBezTo>
                  <a:pt x="1537" y="3107"/>
                  <a:pt x="1536" y="3091"/>
                  <a:pt x="1535" y="3087"/>
                </a:cubicBezTo>
                <a:cubicBezTo>
                  <a:pt x="1535" y="3083"/>
                  <a:pt x="1532" y="3050"/>
                  <a:pt x="1528" y="3015"/>
                </a:cubicBezTo>
                <a:cubicBezTo>
                  <a:pt x="1525" y="2980"/>
                  <a:pt x="1521" y="2945"/>
                  <a:pt x="1519" y="2938"/>
                </a:cubicBezTo>
                <a:cubicBezTo>
                  <a:pt x="1517" y="2931"/>
                  <a:pt x="1516" y="2922"/>
                  <a:pt x="1516" y="2917"/>
                </a:cubicBezTo>
                <a:cubicBezTo>
                  <a:pt x="1516" y="2912"/>
                  <a:pt x="1517" y="2895"/>
                  <a:pt x="1517" y="2882"/>
                </a:cubicBezTo>
                <a:cubicBezTo>
                  <a:pt x="1517" y="2868"/>
                  <a:pt x="1518" y="2847"/>
                  <a:pt x="1519" y="2835"/>
                </a:cubicBezTo>
                <a:cubicBezTo>
                  <a:pt x="1520" y="2824"/>
                  <a:pt x="1520" y="2806"/>
                  <a:pt x="1521" y="2798"/>
                </a:cubicBezTo>
                <a:cubicBezTo>
                  <a:pt x="1521" y="2789"/>
                  <a:pt x="1522" y="2768"/>
                  <a:pt x="1524" y="2753"/>
                </a:cubicBezTo>
                <a:cubicBezTo>
                  <a:pt x="1528" y="2706"/>
                  <a:pt x="1529" y="2697"/>
                  <a:pt x="1529" y="2691"/>
                </a:cubicBezTo>
                <a:cubicBezTo>
                  <a:pt x="1529" y="2688"/>
                  <a:pt x="1530" y="2683"/>
                  <a:pt x="1531" y="2681"/>
                </a:cubicBezTo>
                <a:cubicBezTo>
                  <a:pt x="1532" y="2678"/>
                  <a:pt x="1533" y="2670"/>
                  <a:pt x="1533" y="2664"/>
                </a:cubicBezTo>
                <a:cubicBezTo>
                  <a:pt x="1535" y="2634"/>
                  <a:pt x="1539" y="2617"/>
                  <a:pt x="1540" y="2614"/>
                </a:cubicBezTo>
                <a:cubicBezTo>
                  <a:pt x="1542" y="2611"/>
                  <a:pt x="1544" y="2602"/>
                  <a:pt x="1545" y="2597"/>
                </a:cubicBezTo>
                <a:cubicBezTo>
                  <a:pt x="1546" y="2582"/>
                  <a:pt x="1562" y="2531"/>
                  <a:pt x="1570" y="2515"/>
                </a:cubicBezTo>
                <a:cubicBezTo>
                  <a:pt x="1580" y="2494"/>
                  <a:pt x="1584" y="2486"/>
                  <a:pt x="1602" y="2460"/>
                </a:cubicBezTo>
                <a:cubicBezTo>
                  <a:pt x="1641" y="2404"/>
                  <a:pt x="1682" y="2367"/>
                  <a:pt x="1783" y="2299"/>
                </a:cubicBezTo>
                <a:cubicBezTo>
                  <a:pt x="1819" y="2274"/>
                  <a:pt x="1849" y="2251"/>
                  <a:pt x="1858" y="2242"/>
                </a:cubicBezTo>
                <a:cubicBezTo>
                  <a:pt x="1860" y="2240"/>
                  <a:pt x="1867" y="2232"/>
                  <a:pt x="1873" y="2225"/>
                </a:cubicBezTo>
                <a:cubicBezTo>
                  <a:pt x="1889" y="2209"/>
                  <a:pt x="1898" y="2197"/>
                  <a:pt x="1919" y="2168"/>
                </a:cubicBezTo>
                <a:cubicBezTo>
                  <a:pt x="1927" y="2157"/>
                  <a:pt x="1942" y="2132"/>
                  <a:pt x="1953" y="2115"/>
                </a:cubicBezTo>
                <a:cubicBezTo>
                  <a:pt x="1975" y="2079"/>
                  <a:pt x="1976" y="2075"/>
                  <a:pt x="1976" y="2073"/>
                </a:cubicBezTo>
                <a:cubicBezTo>
                  <a:pt x="1976" y="2073"/>
                  <a:pt x="1977" y="2071"/>
                  <a:pt x="1978" y="2070"/>
                </a:cubicBezTo>
                <a:cubicBezTo>
                  <a:pt x="1980" y="2067"/>
                  <a:pt x="1993" y="2045"/>
                  <a:pt x="2005" y="2025"/>
                </a:cubicBezTo>
                <a:cubicBezTo>
                  <a:pt x="2018" y="2003"/>
                  <a:pt x="2035" y="1974"/>
                  <a:pt x="2042" y="1961"/>
                </a:cubicBezTo>
                <a:cubicBezTo>
                  <a:pt x="2061" y="1929"/>
                  <a:pt x="2065" y="1917"/>
                  <a:pt x="2072" y="1870"/>
                </a:cubicBezTo>
                <a:cubicBezTo>
                  <a:pt x="2077" y="1829"/>
                  <a:pt x="2086" y="1791"/>
                  <a:pt x="2102" y="1738"/>
                </a:cubicBezTo>
                <a:cubicBezTo>
                  <a:pt x="2107" y="1724"/>
                  <a:pt x="2112" y="1705"/>
                  <a:pt x="2114" y="1695"/>
                </a:cubicBezTo>
                <a:cubicBezTo>
                  <a:pt x="2115" y="1686"/>
                  <a:pt x="2120" y="1667"/>
                  <a:pt x="2125" y="1652"/>
                </a:cubicBezTo>
                <a:cubicBezTo>
                  <a:pt x="2133" y="1624"/>
                  <a:pt x="2139" y="1617"/>
                  <a:pt x="2165" y="1610"/>
                </a:cubicBezTo>
                <a:cubicBezTo>
                  <a:pt x="2178" y="1607"/>
                  <a:pt x="2180" y="1607"/>
                  <a:pt x="2199" y="1614"/>
                </a:cubicBezTo>
                <a:cubicBezTo>
                  <a:pt x="2211" y="1619"/>
                  <a:pt x="2220" y="1624"/>
                  <a:pt x="2222" y="1626"/>
                </a:cubicBezTo>
                <a:cubicBezTo>
                  <a:pt x="2224" y="1628"/>
                  <a:pt x="2228" y="1631"/>
                  <a:pt x="2231" y="1631"/>
                </a:cubicBezTo>
                <a:cubicBezTo>
                  <a:pt x="2233" y="1632"/>
                  <a:pt x="2238" y="1637"/>
                  <a:pt x="2245" y="1645"/>
                </a:cubicBezTo>
                <a:cubicBezTo>
                  <a:pt x="2259" y="1665"/>
                  <a:pt x="2265" y="1665"/>
                  <a:pt x="2267" y="1665"/>
                </a:cubicBezTo>
                <a:cubicBezTo>
                  <a:pt x="2269" y="1665"/>
                  <a:pt x="2271" y="1664"/>
                  <a:pt x="2272" y="1663"/>
                </a:cubicBezTo>
                <a:cubicBezTo>
                  <a:pt x="2277" y="1658"/>
                  <a:pt x="2281" y="1622"/>
                  <a:pt x="2280" y="1609"/>
                </a:cubicBezTo>
                <a:cubicBezTo>
                  <a:pt x="2279" y="1585"/>
                  <a:pt x="2266" y="1553"/>
                  <a:pt x="2252" y="1541"/>
                </a:cubicBezTo>
                <a:cubicBezTo>
                  <a:pt x="2236" y="1527"/>
                  <a:pt x="2217" y="1525"/>
                  <a:pt x="2160" y="1528"/>
                </a:cubicBezTo>
                <a:cubicBezTo>
                  <a:pt x="2067" y="1534"/>
                  <a:pt x="2052" y="1540"/>
                  <a:pt x="1972" y="1597"/>
                </a:cubicBezTo>
                <a:cubicBezTo>
                  <a:pt x="1966" y="1601"/>
                  <a:pt x="1951" y="1611"/>
                  <a:pt x="1937" y="1620"/>
                </a:cubicBezTo>
                <a:cubicBezTo>
                  <a:pt x="1909" y="1638"/>
                  <a:pt x="1893" y="1652"/>
                  <a:pt x="1860" y="1689"/>
                </a:cubicBezTo>
                <a:cubicBezTo>
                  <a:pt x="1824" y="1732"/>
                  <a:pt x="1803" y="1770"/>
                  <a:pt x="1784" y="1830"/>
                </a:cubicBezTo>
                <a:cubicBezTo>
                  <a:pt x="1780" y="1844"/>
                  <a:pt x="1775" y="1859"/>
                  <a:pt x="1774" y="1862"/>
                </a:cubicBezTo>
                <a:cubicBezTo>
                  <a:pt x="1772" y="1865"/>
                  <a:pt x="1768" y="1882"/>
                  <a:pt x="1763" y="1899"/>
                </a:cubicBezTo>
                <a:cubicBezTo>
                  <a:pt x="1758" y="1916"/>
                  <a:pt x="1751" y="1940"/>
                  <a:pt x="1746" y="1952"/>
                </a:cubicBezTo>
                <a:cubicBezTo>
                  <a:pt x="1733" y="1991"/>
                  <a:pt x="1722" y="2058"/>
                  <a:pt x="1721" y="2111"/>
                </a:cubicBezTo>
                <a:cubicBezTo>
                  <a:pt x="1720" y="2156"/>
                  <a:pt x="1719" y="2169"/>
                  <a:pt x="1714" y="2191"/>
                </a:cubicBezTo>
                <a:cubicBezTo>
                  <a:pt x="1707" y="2221"/>
                  <a:pt x="1705" y="2227"/>
                  <a:pt x="1689" y="2256"/>
                </a:cubicBezTo>
                <a:cubicBezTo>
                  <a:pt x="1681" y="2270"/>
                  <a:pt x="1667" y="2297"/>
                  <a:pt x="1657" y="2317"/>
                </a:cubicBezTo>
                <a:cubicBezTo>
                  <a:pt x="1647" y="2336"/>
                  <a:pt x="1636" y="2358"/>
                  <a:pt x="1631" y="2366"/>
                </a:cubicBezTo>
                <a:cubicBezTo>
                  <a:pt x="1626" y="2374"/>
                  <a:pt x="1615" y="2394"/>
                  <a:pt x="1605" y="2411"/>
                </a:cubicBezTo>
                <a:cubicBezTo>
                  <a:pt x="1595" y="2428"/>
                  <a:pt x="1582" y="2448"/>
                  <a:pt x="1577" y="2455"/>
                </a:cubicBezTo>
                <a:cubicBezTo>
                  <a:pt x="1567" y="2471"/>
                  <a:pt x="1552" y="2497"/>
                  <a:pt x="1547" y="2511"/>
                </a:cubicBezTo>
                <a:cubicBezTo>
                  <a:pt x="1550" y="2479"/>
                  <a:pt x="1544" y="2361"/>
                  <a:pt x="1539" y="2334"/>
                </a:cubicBezTo>
                <a:cubicBezTo>
                  <a:pt x="1537" y="2324"/>
                  <a:pt x="1534" y="2306"/>
                  <a:pt x="1532" y="2296"/>
                </a:cubicBezTo>
                <a:cubicBezTo>
                  <a:pt x="1531" y="2285"/>
                  <a:pt x="1529" y="2272"/>
                  <a:pt x="1528" y="2266"/>
                </a:cubicBezTo>
                <a:cubicBezTo>
                  <a:pt x="1526" y="2260"/>
                  <a:pt x="1524" y="2249"/>
                  <a:pt x="1523" y="2241"/>
                </a:cubicBezTo>
                <a:cubicBezTo>
                  <a:pt x="1522" y="2233"/>
                  <a:pt x="1519" y="2219"/>
                  <a:pt x="1518" y="2211"/>
                </a:cubicBezTo>
                <a:cubicBezTo>
                  <a:pt x="1514" y="2188"/>
                  <a:pt x="1500" y="2130"/>
                  <a:pt x="1494" y="2112"/>
                </a:cubicBezTo>
                <a:cubicBezTo>
                  <a:pt x="1486" y="2084"/>
                  <a:pt x="1476" y="2044"/>
                  <a:pt x="1475" y="2031"/>
                </a:cubicBezTo>
                <a:cubicBezTo>
                  <a:pt x="1472" y="1982"/>
                  <a:pt x="1479" y="1950"/>
                  <a:pt x="1502" y="1899"/>
                </a:cubicBezTo>
                <a:cubicBezTo>
                  <a:pt x="1516" y="1870"/>
                  <a:pt x="1520" y="1853"/>
                  <a:pt x="1522" y="1827"/>
                </a:cubicBezTo>
                <a:cubicBezTo>
                  <a:pt x="1526" y="1753"/>
                  <a:pt x="1557" y="1664"/>
                  <a:pt x="1607" y="1578"/>
                </a:cubicBezTo>
                <a:cubicBezTo>
                  <a:pt x="1612" y="1570"/>
                  <a:pt x="1621" y="1554"/>
                  <a:pt x="1621" y="1551"/>
                </a:cubicBezTo>
                <a:lnTo>
                  <a:pt x="1621" y="1550"/>
                </a:lnTo>
                <a:cubicBezTo>
                  <a:pt x="1629" y="1547"/>
                  <a:pt x="1657" y="1484"/>
                  <a:pt x="1664" y="1461"/>
                </a:cubicBezTo>
                <a:cubicBezTo>
                  <a:pt x="1677" y="1420"/>
                  <a:pt x="1692" y="1341"/>
                  <a:pt x="1693" y="1303"/>
                </a:cubicBezTo>
                <a:cubicBezTo>
                  <a:pt x="1693" y="1284"/>
                  <a:pt x="1693" y="1239"/>
                  <a:pt x="1691" y="1202"/>
                </a:cubicBezTo>
                <a:cubicBezTo>
                  <a:pt x="1685" y="1052"/>
                  <a:pt x="1685" y="1047"/>
                  <a:pt x="1691" y="1006"/>
                </a:cubicBezTo>
                <a:cubicBezTo>
                  <a:pt x="1698" y="954"/>
                  <a:pt x="1712" y="898"/>
                  <a:pt x="1756" y="745"/>
                </a:cubicBezTo>
                <a:cubicBezTo>
                  <a:pt x="1789" y="632"/>
                  <a:pt x="1794" y="585"/>
                  <a:pt x="1788" y="478"/>
                </a:cubicBezTo>
                <a:cubicBezTo>
                  <a:pt x="1784" y="414"/>
                  <a:pt x="1778" y="351"/>
                  <a:pt x="1773" y="326"/>
                </a:cubicBezTo>
                <a:cubicBezTo>
                  <a:pt x="1772" y="321"/>
                  <a:pt x="1769" y="301"/>
                  <a:pt x="1765" y="282"/>
                </a:cubicBezTo>
                <a:cubicBezTo>
                  <a:pt x="1763" y="264"/>
                  <a:pt x="1759" y="244"/>
                  <a:pt x="1759" y="241"/>
                </a:cubicBezTo>
                <a:cubicBezTo>
                  <a:pt x="1758" y="238"/>
                  <a:pt x="1756" y="227"/>
                  <a:pt x="1754" y="216"/>
                </a:cubicBezTo>
                <a:cubicBezTo>
                  <a:pt x="1753" y="208"/>
                  <a:pt x="1751" y="195"/>
                  <a:pt x="1749" y="193"/>
                </a:cubicBezTo>
                <a:cubicBezTo>
                  <a:pt x="1750" y="193"/>
                  <a:pt x="1750" y="193"/>
                  <a:pt x="1750" y="193"/>
                </a:cubicBezTo>
                <a:cubicBezTo>
                  <a:pt x="1749" y="192"/>
                  <a:pt x="1747" y="182"/>
                  <a:pt x="1745" y="167"/>
                </a:cubicBezTo>
                <a:cubicBezTo>
                  <a:pt x="1744" y="155"/>
                  <a:pt x="1741" y="140"/>
                  <a:pt x="1740" y="137"/>
                </a:cubicBezTo>
                <a:cubicBezTo>
                  <a:pt x="1739" y="134"/>
                  <a:pt x="1732" y="92"/>
                  <a:pt x="1726" y="44"/>
                </a:cubicBezTo>
                <a:cubicBezTo>
                  <a:pt x="1720" y="7"/>
                  <a:pt x="1717" y="2"/>
                  <a:pt x="1714" y="0"/>
                </a:cubicBezTo>
                <a:cubicBezTo>
                  <a:pt x="1713" y="0"/>
                  <a:pt x="1712" y="0"/>
                  <a:pt x="1711" y="0"/>
                </a:cubicBezTo>
                <a:cubicBezTo>
                  <a:pt x="1708" y="2"/>
                  <a:pt x="1702" y="14"/>
                  <a:pt x="1695" y="37"/>
                </a:cubicBezTo>
                <a:cubicBezTo>
                  <a:pt x="1689" y="57"/>
                  <a:pt x="1682" y="86"/>
                  <a:pt x="1680" y="101"/>
                </a:cubicBezTo>
                <a:cubicBezTo>
                  <a:pt x="1679" y="116"/>
                  <a:pt x="1676" y="135"/>
                  <a:pt x="1674" y="143"/>
                </a:cubicBezTo>
                <a:cubicBezTo>
                  <a:pt x="1672" y="151"/>
                  <a:pt x="1670" y="161"/>
                  <a:pt x="1669" y="164"/>
                </a:cubicBezTo>
                <a:cubicBezTo>
                  <a:pt x="1669" y="168"/>
                  <a:pt x="1664" y="190"/>
                  <a:pt x="1659" y="213"/>
                </a:cubicBezTo>
                <a:cubicBezTo>
                  <a:pt x="1643" y="285"/>
                  <a:pt x="1642" y="289"/>
                  <a:pt x="1594" y="396"/>
                </a:cubicBezTo>
                <a:cubicBezTo>
                  <a:pt x="1576" y="435"/>
                  <a:pt x="1554" y="483"/>
                  <a:pt x="1549" y="493"/>
                </a:cubicBezTo>
                <a:cubicBezTo>
                  <a:pt x="1547" y="496"/>
                  <a:pt x="1544" y="502"/>
                  <a:pt x="1541" y="508"/>
                </a:cubicBezTo>
                <a:cubicBezTo>
                  <a:pt x="1538" y="514"/>
                  <a:pt x="1518" y="550"/>
                  <a:pt x="1495" y="588"/>
                </a:cubicBezTo>
                <a:cubicBezTo>
                  <a:pt x="1473" y="627"/>
                  <a:pt x="1448" y="671"/>
                  <a:pt x="1441" y="686"/>
                </a:cubicBezTo>
                <a:cubicBezTo>
                  <a:pt x="1433" y="702"/>
                  <a:pt x="1417" y="733"/>
                  <a:pt x="1405" y="756"/>
                </a:cubicBezTo>
                <a:cubicBezTo>
                  <a:pt x="1394" y="778"/>
                  <a:pt x="1381" y="805"/>
                  <a:pt x="1376" y="813"/>
                </a:cubicBezTo>
                <a:cubicBezTo>
                  <a:pt x="1372" y="822"/>
                  <a:pt x="1366" y="833"/>
                  <a:pt x="1364" y="838"/>
                </a:cubicBezTo>
                <a:cubicBezTo>
                  <a:pt x="1350" y="864"/>
                  <a:pt x="1319" y="941"/>
                  <a:pt x="1311" y="966"/>
                </a:cubicBezTo>
                <a:cubicBezTo>
                  <a:pt x="1294" y="1023"/>
                  <a:pt x="1289" y="1056"/>
                  <a:pt x="1289" y="1107"/>
                </a:cubicBezTo>
                <a:cubicBezTo>
                  <a:pt x="1289" y="1156"/>
                  <a:pt x="1295" y="1250"/>
                  <a:pt x="1300" y="1272"/>
                </a:cubicBezTo>
                <a:cubicBezTo>
                  <a:pt x="1303" y="1284"/>
                  <a:pt x="1306" y="1298"/>
                  <a:pt x="1307" y="1305"/>
                </a:cubicBezTo>
                <a:cubicBezTo>
                  <a:pt x="1308" y="1311"/>
                  <a:pt x="1310" y="1319"/>
                  <a:pt x="1311" y="1322"/>
                </a:cubicBezTo>
                <a:cubicBezTo>
                  <a:pt x="1312" y="1324"/>
                  <a:pt x="1314" y="1329"/>
                  <a:pt x="1315" y="1333"/>
                </a:cubicBezTo>
                <a:cubicBezTo>
                  <a:pt x="1317" y="1343"/>
                  <a:pt x="1334" y="1386"/>
                  <a:pt x="1338" y="1394"/>
                </a:cubicBezTo>
                <a:cubicBezTo>
                  <a:pt x="1339" y="1396"/>
                  <a:pt x="1344" y="1408"/>
                  <a:pt x="1349" y="1421"/>
                </a:cubicBezTo>
                <a:cubicBezTo>
                  <a:pt x="1353" y="1433"/>
                  <a:pt x="1360" y="1454"/>
                  <a:pt x="1365" y="1465"/>
                </a:cubicBezTo>
                <a:cubicBezTo>
                  <a:pt x="1393" y="1541"/>
                  <a:pt x="1401" y="1566"/>
                  <a:pt x="1402" y="1592"/>
                </a:cubicBezTo>
                <a:cubicBezTo>
                  <a:pt x="1403" y="1624"/>
                  <a:pt x="1403" y="1677"/>
                  <a:pt x="1402" y="1682"/>
                </a:cubicBezTo>
                <a:cubicBezTo>
                  <a:pt x="1399" y="1692"/>
                  <a:pt x="1410" y="1846"/>
                  <a:pt x="1415" y="1879"/>
                </a:cubicBezTo>
                <a:cubicBezTo>
                  <a:pt x="1421" y="1916"/>
                  <a:pt x="1436" y="1996"/>
                  <a:pt x="1440" y="2003"/>
                </a:cubicBezTo>
                <a:cubicBezTo>
                  <a:pt x="1441" y="2005"/>
                  <a:pt x="1441" y="2008"/>
                  <a:pt x="1441" y="2008"/>
                </a:cubicBezTo>
                <a:cubicBezTo>
                  <a:pt x="1441" y="2011"/>
                  <a:pt x="1446" y="2027"/>
                  <a:pt x="1448" y="2036"/>
                </a:cubicBezTo>
                <a:cubicBezTo>
                  <a:pt x="1452" y="2049"/>
                  <a:pt x="1457" y="2065"/>
                  <a:pt x="1458" y="2071"/>
                </a:cubicBezTo>
                <a:cubicBezTo>
                  <a:pt x="1461" y="2087"/>
                  <a:pt x="1471" y="2124"/>
                  <a:pt x="1479" y="2152"/>
                </a:cubicBezTo>
                <a:cubicBezTo>
                  <a:pt x="1487" y="2177"/>
                  <a:pt x="1494" y="2210"/>
                  <a:pt x="1504" y="2274"/>
                </a:cubicBezTo>
                <a:cubicBezTo>
                  <a:pt x="1505" y="2285"/>
                  <a:pt x="1508" y="2302"/>
                  <a:pt x="1511" y="2311"/>
                </a:cubicBezTo>
                <a:cubicBezTo>
                  <a:pt x="1516" y="2335"/>
                  <a:pt x="1526" y="2466"/>
                  <a:pt x="1524" y="2495"/>
                </a:cubicBezTo>
                <a:cubicBezTo>
                  <a:pt x="1521" y="2562"/>
                  <a:pt x="1518" y="2599"/>
                  <a:pt x="1516" y="2608"/>
                </a:cubicBezTo>
                <a:cubicBezTo>
                  <a:pt x="1515" y="2614"/>
                  <a:pt x="1514" y="2624"/>
                  <a:pt x="1513" y="2629"/>
                </a:cubicBezTo>
                <a:cubicBezTo>
                  <a:pt x="1513" y="2635"/>
                  <a:pt x="1511" y="2647"/>
                  <a:pt x="1510" y="2656"/>
                </a:cubicBezTo>
                <a:cubicBezTo>
                  <a:pt x="1502" y="2720"/>
                  <a:pt x="1500" y="2745"/>
                  <a:pt x="1498" y="2783"/>
                </a:cubicBezTo>
                <a:cubicBezTo>
                  <a:pt x="1497" y="2813"/>
                  <a:pt x="1496" y="2841"/>
                  <a:pt x="1495" y="2854"/>
                </a:cubicBezTo>
                <a:cubicBezTo>
                  <a:pt x="1491" y="2848"/>
                  <a:pt x="1484" y="2838"/>
                  <a:pt x="1476" y="2824"/>
                </a:cubicBezTo>
                <a:cubicBezTo>
                  <a:pt x="1438" y="2760"/>
                  <a:pt x="1401" y="2715"/>
                  <a:pt x="1317" y="2632"/>
                </a:cubicBezTo>
                <a:cubicBezTo>
                  <a:pt x="1307" y="2622"/>
                  <a:pt x="1294" y="2609"/>
                  <a:pt x="1288" y="2602"/>
                </a:cubicBezTo>
                <a:cubicBezTo>
                  <a:pt x="1276" y="2589"/>
                  <a:pt x="1235" y="2559"/>
                  <a:pt x="1204" y="2538"/>
                </a:cubicBezTo>
                <a:cubicBezTo>
                  <a:pt x="1183" y="2524"/>
                  <a:pt x="1135" y="2491"/>
                  <a:pt x="1126" y="2491"/>
                </a:cubicBezTo>
                <a:lnTo>
                  <a:pt x="1126" y="2491"/>
                </a:lnTo>
                <a:cubicBezTo>
                  <a:pt x="1126" y="2488"/>
                  <a:pt x="1120" y="2484"/>
                  <a:pt x="1067" y="2462"/>
                </a:cubicBezTo>
                <a:cubicBezTo>
                  <a:pt x="1031" y="2448"/>
                  <a:pt x="996" y="2435"/>
                  <a:pt x="977" y="2429"/>
                </a:cubicBezTo>
                <a:cubicBezTo>
                  <a:pt x="934" y="2416"/>
                  <a:pt x="905" y="2410"/>
                  <a:pt x="856" y="2404"/>
                </a:cubicBezTo>
                <a:cubicBezTo>
                  <a:pt x="812" y="2398"/>
                  <a:pt x="700" y="2405"/>
                  <a:pt x="652" y="2417"/>
                </a:cubicBezTo>
                <a:cubicBezTo>
                  <a:pt x="569" y="2437"/>
                  <a:pt x="518" y="2468"/>
                  <a:pt x="476" y="2522"/>
                </a:cubicBezTo>
                <a:cubicBezTo>
                  <a:pt x="451" y="2554"/>
                  <a:pt x="405" y="2605"/>
                  <a:pt x="384" y="2625"/>
                </a:cubicBezTo>
                <a:cubicBezTo>
                  <a:pt x="375" y="2634"/>
                  <a:pt x="348" y="2662"/>
                  <a:pt x="325" y="2687"/>
                </a:cubicBezTo>
                <a:cubicBezTo>
                  <a:pt x="301" y="2713"/>
                  <a:pt x="268" y="2748"/>
                  <a:pt x="250" y="2767"/>
                </a:cubicBezTo>
                <a:cubicBezTo>
                  <a:pt x="188" y="2831"/>
                  <a:pt x="147" y="2885"/>
                  <a:pt x="122" y="2936"/>
                </a:cubicBezTo>
                <a:cubicBezTo>
                  <a:pt x="88" y="3003"/>
                  <a:pt x="72" y="3059"/>
                  <a:pt x="68" y="3117"/>
                </a:cubicBezTo>
                <a:cubicBezTo>
                  <a:pt x="67" y="3129"/>
                  <a:pt x="62" y="3192"/>
                  <a:pt x="58" y="3242"/>
                </a:cubicBezTo>
                <a:cubicBezTo>
                  <a:pt x="55" y="3276"/>
                  <a:pt x="58" y="3311"/>
                  <a:pt x="67" y="3337"/>
                </a:cubicBezTo>
                <a:cubicBezTo>
                  <a:pt x="77" y="3368"/>
                  <a:pt x="87" y="3394"/>
                  <a:pt x="96" y="3409"/>
                </a:cubicBezTo>
                <a:cubicBezTo>
                  <a:pt x="100" y="3415"/>
                  <a:pt x="108" y="3430"/>
                  <a:pt x="115" y="3441"/>
                </a:cubicBezTo>
                <a:cubicBezTo>
                  <a:pt x="122" y="3453"/>
                  <a:pt x="138" y="3482"/>
                  <a:pt x="152" y="3505"/>
                </a:cubicBezTo>
                <a:cubicBezTo>
                  <a:pt x="165" y="3528"/>
                  <a:pt x="183" y="3562"/>
                  <a:pt x="192" y="3582"/>
                </a:cubicBezTo>
                <a:cubicBezTo>
                  <a:pt x="209" y="3618"/>
                  <a:pt x="210" y="3620"/>
                  <a:pt x="226" y="3647"/>
                </a:cubicBezTo>
                <a:cubicBezTo>
                  <a:pt x="245" y="3678"/>
                  <a:pt x="247" y="3681"/>
                  <a:pt x="251" y="3685"/>
                </a:cubicBezTo>
                <a:cubicBezTo>
                  <a:pt x="253" y="3686"/>
                  <a:pt x="255" y="3690"/>
                  <a:pt x="256" y="3693"/>
                </a:cubicBezTo>
                <a:cubicBezTo>
                  <a:pt x="257" y="3696"/>
                  <a:pt x="260" y="3701"/>
                  <a:pt x="264" y="3701"/>
                </a:cubicBezTo>
                <a:lnTo>
                  <a:pt x="264" y="3701"/>
                </a:lnTo>
                <a:cubicBezTo>
                  <a:pt x="264" y="3706"/>
                  <a:pt x="290" y="3737"/>
                  <a:pt x="294" y="3740"/>
                </a:cubicBezTo>
                <a:cubicBezTo>
                  <a:pt x="295" y="3741"/>
                  <a:pt x="300" y="3746"/>
                  <a:pt x="306" y="3754"/>
                </a:cubicBezTo>
                <a:cubicBezTo>
                  <a:pt x="315" y="3764"/>
                  <a:pt x="340" y="3791"/>
                  <a:pt x="348" y="3791"/>
                </a:cubicBezTo>
                <a:cubicBezTo>
                  <a:pt x="350" y="3791"/>
                  <a:pt x="351" y="3790"/>
                  <a:pt x="352" y="3789"/>
                </a:cubicBezTo>
                <a:cubicBezTo>
                  <a:pt x="353" y="3788"/>
                  <a:pt x="354" y="3787"/>
                  <a:pt x="353" y="3767"/>
                </a:cubicBezTo>
                <a:cubicBezTo>
                  <a:pt x="353" y="3755"/>
                  <a:pt x="352" y="3739"/>
                  <a:pt x="351" y="3723"/>
                </a:cubicBezTo>
                <a:cubicBezTo>
                  <a:pt x="347" y="3667"/>
                  <a:pt x="346" y="3657"/>
                  <a:pt x="337" y="3628"/>
                </a:cubicBezTo>
                <a:cubicBezTo>
                  <a:pt x="332" y="3610"/>
                  <a:pt x="325" y="3588"/>
                  <a:pt x="323" y="3578"/>
                </a:cubicBezTo>
                <a:cubicBezTo>
                  <a:pt x="304" y="3499"/>
                  <a:pt x="289" y="3313"/>
                  <a:pt x="296" y="3253"/>
                </a:cubicBezTo>
                <a:cubicBezTo>
                  <a:pt x="296" y="3248"/>
                  <a:pt x="297" y="3240"/>
                  <a:pt x="298" y="3234"/>
                </a:cubicBezTo>
                <a:cubicBezTo>
                  <a:pt x="301" y="3200"/>
                  <a:pt x="303" y="3186"/>
                  <a:pt x="305" y="3176"/>
                </a:cubicBezTo>
                <a:cubicBezTo>
                  <a:pt x="310" y="3152"/>
                  <a:pt x="317" y="3124"/>
                  <a:pt x="319" y="3118"/>
                </a:cubicBezTo>
                <a:cubicBezTo>
                  <a:pt x="323" y="3107"/>
                  <a:pt x="335" y="3055"/>
                  <a:pt x="340" y="3027"/>
                </a:cubicBezTo>
                <a:cubicBezTo>
                  <a:pt x="343" y="3012"/>
                  <a:pt x="346" y="2995"/>
                  <a:pt x="347" y="2991"/>
                </a:cubicBezTo>
                <a:cubicBezTo>
                  <a:pt x="348" y="2986"/>
                  <a:pt x="351" y="2972"/>
                  <a:pt x="353" y="2962"/>
                </a:cubicBezTo>
                <a:cubicBezTo>
                  <a:pt x="362" y="2910"/>
                  <a:pt x="366" y="2898"/>
                  <a:pt x="386" y="2868"/>
                </a:cubicBezTo>
                <a:cubicBezTo>
                  <a:pt x="396" y="2852"/>
                  <a:pt x="407" y="2835"/>
                  <a:pt x="409" y="2832"/>
                </a:cubicBezTo>
                <a:cubicBezTo>
                  <a:pt x="414" y="2824"/>
                  <a:pt x="431" y="2801"/>
                  <a:pt x="447" y="2780"/>
                </a:cubicBezTo>
                <a:cubicBezTo>
                  <a:pt x="454" y="2772"/>
                  <a:pt x="461" y="2762"/>
                  <a:pt x="464" y="2758"/>
                </a:cubicBezTo>
                <a:cubicBezTo>
                  <a:pt x="467" y="2754"/>
                  <a:pt x="477" y="2744"/>
                  <a:pt x="485" y="2736"/>
                </a:cubicBezTo>
                <a:cubicBezTo>
                  <a:pt x="492" y="2731"/>
                  <a:pt x="503" y="2721"/>
                  <a:pt x="504" y="2719"/>
                </a:cubicBezTo>
                <a:cubicBezTo>
                  <a:pt x="504" y="2718"/>
                  <a:pt x="504" y="2718"/>
                  <a:pt x="505" y="2718"/>
                </a:cubicBezTo>
                <a:cubicBezTo>
                  <a:pt x="509" y="2718"/>
                  <a:pt x="518" y="2710"/>
                  <a:pt x="519" y="2710"/>
                </a:cubicBezTo>
                <a:cubicBezTo>
                  <a:pt x="527" y="2703"/>
                  <a:pt x="573" y="2675"/>
                  <a:pt x="595" y="2664"/>
                </a:cubicBezTo>
                <a:cubicBezTo>
                  <a:pt x="629" y="2647"/>
                  <a:pt x="665" y="2633"/>
                  <a:pt x="713" y="2620"/>
                </a:cubicBezTo>
                <a:cubicBezTo>
                  <a:pt x="747" y="2611"/>
                  <a:pt x="841" y="2603"/>
                  <a:pt x="863" y="2606"/>
                </a:cubicBezTo>
                <a:cubicBezTo>
                  <a:pt x="883" y="2610"/>
                  <a:pt x="908" y="2605"/>
                  <a:pt x="938" y="2593"/>
                </a:cubicBezTo>
                <a:cubicBezTo>
                  <a:pt x="975" y="2578"/>
                  <a:pt x="1043" y="2562"/>
                  <a:pt x="1079" y="2560"/>
                </a:cubicBezTo>
                <a:cubicBezTo>
                  <a:pt x="1102" y="2559"/>
                  <a:pt x="1145" y="2562"/>
                  <a:pt x="1179" y="2568"/>
                </a:cubicBezTo>
                <a:cubicBezTo>
                  <a:pt x="1193" y="2570"/>
                  <a:pt x="1217" y="2579"/>
                  <a:pt x="1227" y="2586"/>
                </a:cubicBezTo>
                <a:cubicBezTo>
                  <a:pt x="1240" y="2594"/>
                  <a:pt x="1269" y="2620"/>
                  <a:pt x="1308" y="2658"/>
                </a:cubicBezTo>
                <a:cubicBezTo>
                  <a:pt x="1402" y="2748"/>
                  <a:pt x="1459" y="2824"/>
                  <a:pt x="1482" y="2890"/>
                </a:cubicBezTo>
                <a:cubicBezTo>
                  <a:pt x="1490" y="2913"/>
                  <a:pt x="1492" y="2924"/>
                  <a:pt x="1494" y="2952"/>
                </a:cubicBezTo>
                <a:cubicBezTo>
                  <a:pt x="1497" y="2984"/>
                  <a:pt x="1501" y="3016"/>
                  <a:pt x="1505" y="3033"/>
                </a:cubicBezTo>
                <a:cubicBezTo>
                  <a:pt x="1505" y="3036"/>
                  <a:pt x="1509" y="3076"/>
                  <a:pt x="1513" y="3130"/>
                </a:cubicBezTo>
                <a:cubicBezTo>
                  <a:pt x="1520" y="3216"/>
                  <a:pt x="1523" y="3246"/>
                  <a:pt x="1529" y="3290"/>
                </a:cubicBezTo>
                <a:cubicBezTo>
                  <a:pt x="1533" y="3313"/>
                  <a:pt x="1539" y="3350"/>
                  <a:pt x="1542" y="3360"/>
                </a:cubicBezTo>
                <a:cubicBezTo>
                  <a:pt x="1543" y="3364"/>
                  <a:pt x="1546" y="3375"/>
                  <a:pt x="1548" y="3384"/>
                </a:cubicBezTo>
                <a:cubicBezTo>
                  <a:pt x="1551" y="3394"/>
                  <a:pt x="1557" y="3414"/>
                  <a:pt x="1563" y="3430"/>
                </a:cubicBezTo>
                <a:cubicBezTo>
                  <a:pt x="1576" y="3467"/>
                  <a:pt x="1592" y="3513"/>
                  <a:pt x="1597" y="3531"/>
                </a:cubicBezTo>
                <a:cubicBezTo>
                  <a:pt x="1599" y="3538"/>
                  <a:pt x="1602" y="3549"/>
                  <a:pt x="1604" y="3556"/>
                </a:cubicBezTo>
                <a:cubicBezTo>
                  <a:pt x="1606" y="3562"/>
                  <a:pt x="1608" y="3571"/>
                  <a:pt x="1609" y="3576"/>
                </a:cubicBezTo>
                <a:cubicBezTo>
                  <a:pt x="1610" y="3581"/>
                  <a:pt x="1613" y="3592"/>
                  <a:pt x="1615" y="3600"/>
                </a:cubicBezTo>
                <a:cubicBezTo>
                  <a:pt x="1624" y="3633"/>
                  <a:pt x="1631" y="3716"/>
                  <a:pt x="1630" y="3772"/>
                </a:cubicBezTo>
                <a:cubicBezTo>
                  <a:pt x="1630" y="3787"/>
                  <a:pt x="1629" y="3803"/>
                  <a:pt x="1629" y="3809"/>
                </a:cubicBezTo>
                <a:cubicBezTo>
                  <a:pt x="1628" y="3854"/>
                  <a:pt x="1613" y="3940"/>
                  <a:pt x="1592" y="4014"/>
                </a:cubicBezTo>
                <a:cubicBezTo>
                  <a:pt x="1590" y="4021"/>
                  <a:pt x="1584" y="4041"/>
                  <a:pt x="1581" y="4049"/>
                </a:cubicBezTo>
                <a:cubicBezTo>
                  <a:pt x="1580" y="4047"/>
                  <a:pt x="1580" y="4043"/>
                  <a:pt x="1579" y="4038"/>
                </a:cubicBezTo>
                <a:cubicBezTo>
                  <a:pt x="1578" y="4019"/>
                  <a:pt x="1564" y="3988"/>
                  <a:pt x="1547" y="3967"/>
                </a:cubicBezTo>
                <a:cubicBezTo>
                  <a:pt x="1542" y="3960"/>
                  <a:pt x="1523" y="3940"/>
                  <a:pt x="1503" y="3922"/>
                </a:cubicBezTo>
                <a:cubicBezTo>
                  <a:pt x="1469" y="3890"/>
                  <a:pt x="1414" y="3828"/>
                  <a:pt x="1388" y="3791"/>
                </a:cubicBezTo>
                <a:cubicBezTo>
                  <a:pt x="1354" y="3743"/>
                  <a:pt x="1310" y="3639"/>
                  <a:pt x="1299" y="3582"/>
                </a:cubicBezTo>
                <a:cubicBezTo>
                  <a:pt x="1296" y="3570"/>
                  <a:pt x="1268" y="3474"/>
                  <a:pt x="1256" y="3440"/>
                </a:cubicBezTo>
                <a:cubicBezTo>
                  <a:pt x="1239" y="3389"/>
                  <a:pt x="1202" y="3319"/>
                  <a:pt x="1174" y="3285"/>
                </a:cubicBezTo>
                <a:cubicBezTo>
                  <a:pt x="1156" y="3264"/>
                  <a:pt x="1117" y="3233"/>
                  <a:pt x="1095" y="3222"/>
                </a:cubicBezTo>
                <a:cubicBezTo>
                  <a:pt x="1081" y="3215"/>
                  <a:pt x="1076" y="3215"/>
                  <a:pt x="1050" y="3217"/>
                </a:cubicBezTo>
                <a:cubicBezTo>
                  <a:pt x="1002" y="3220"/>
                  <a:pt x="945" y="3227"/>
                  <a:pt x="930" y="3232"/>
                </a:cubicBezTo>
                <a:cubicBezTo>
                  <a:pt x="911" y="3238"/>
                  <a:pt x="850" y="3274"/>
                  <a:pt x="831" y="3290"/>
                </a:cubicBezTo>
                <a:cubicBezTo>
                  <a:pt x="814" y="3305"/>
                  <a:pt x="777" y="3347"/>
                  <a:pt x="760" y="3371"/>
                </a:cubicBezTo>
                <a:cubicBezTo>
                  <a:pt x="721" y="3426"/>
                  <a:pt x="712" y="3455"/>
                  <a:pt x="701" y="3550"/>
                </a:cubicBezTo>
                <a:cubicBezTo>
                  <a:pt x="697" y="3587"/>
                  <a:pt x="700" y="3632"/>
                  <a:pt x="707" y="3649"/>
                </a:cubicBezTo>
                <a:cubicBezTo>
                  <a:pt x="708" y="3651"/>
                  <a:pt x="709" y="3653"/>
                  <a:pt x="709" y="3654"/>
                </a:cubicBezTo>
                <a:cubicBezTo>
                  <a:pt x="709" y="3655"/>
                  <a:pt x="708" y="3657"/>
                  <a:pt x="712" y="3665"/>
                </a:cubicBezTo>
                <a:cubicBezTo>
                  <a:pt x="714" y="3669"/>
                  <a:pt x="716" y="3675"/>
                  <a:pt x="716" y="3678"/>
                </a:cubicBezTo>
                <a:cubicBezTo>
                  <a:pt x="718" y="3686"/>
                  <a:pt x="732" y="3725"/>
                  <a:pt x="754" y="3781"/>
                </a:cubicBezTo>
                <a:cubicBezTo>
                  <a:pt x="764" y="3804"/>
                  <a:pt x="774" y="3835"/>
                  <a:pt x="777" y="3849"/>
                </a:cubicBezTo>
                <a:cubicBezTo>
                  <a:pt x="781" y="3863"/>
                  <a:pt x="787" y="3885"/>
                  <a:pt x="792" y="3897"/>
                </a:cubicBezTo>
                <a:cubicBezTo>
                  <a:pt x="799" y="3914"/>
                  <a:pt x="800" y="3918"/>
                  <a:pt x="804" y="3918"/>
                </a:cubicBezTo>
                <a:cubicBezTo>
                  <a:pt x="808" y="3917"/>
                  <a:pt x="809" y="3914"/>
                  <a:pt x="810" y="3910"/>
                </a:cubicBezTo>
                <a:cubicBezTo>
                  <a:pt x="816" y="3892"/>
                  <a:pt x="823" y="3864"/>
                  <a:pt x="822" y="3857"/>
                </a:cubicBezTo>
                <a:cubicBezTo>
                  <a:pt x="821" y="3839"/>
                  <a:pt x="848" y="3745"/>
                  <a:pt x="863" y="3710"/>
                </a:cubicBezTo>
                <a:cubicBezTo>
                  <a:pt x="874" y="3686"/>
                  <a:pt x="881" y="3672"/>
                  <a:pt x="888" y="3660"/>
                </a:cubicBezTo>
                <a:cubicBezTo>
                  <a:pt x="905" y="3631"/>
                  <a:pt x="928" y="3570"/>
                  <a:pt x="936" y="3535"/>
                </a:cubicBezTo>
                <a:cubicBezTo>
                  <a:pt x="942" y="3508"/>
                  <a:pt x="941" y="3482"/>
                  <a:pt x="933" y="3447"/>
                </a:cubicBezTo>
                <a:lnTo>
                  <a:pt x="932" y="3439"/>
                </a:lnTo>
                <a:lnTo>
                  <a:pt x="936" y="3439"/>
                </a:lnTo>
                <a:cubicBezTo>
                  <a:pt x="954" y="3443"/>
                  <a:pt x="980" y="3463"/>
                  <a:pt x="1005" y="3494"/>
                </a:cubicBezTo>
                <a:cubicBezTo>
                  <a:pt x="1024" y="3518"/>
                  <a:pt x="1066" y="3588"/>
                  <a:pt x="1089" y="3636"/>
                </a:cubicBezTo>
                <a:cubicBezTo>
                  <a:pt x="1110" y="3679"/>
                  <a:pt x="1132" y="3718"/>
                  <a:pt x="1154" y="3747"/>
                </a:cubicBezTo>
                <a:cubicBezTo>
                  <a:pt x="1189" y="3794"/>
                  <a:pt x="1192" y="3798"/>
                  <a:pt x="1195" y="3799"/>
                </a:cubicBezTo>
                <a:cubicBezTo>
                  <a:pt x="1195" y="3799"/>
                  <a:pt x="1196" y="3800"/>
                  <a:pt x="1196" y="3801"/>
                </a:cubicBezTo>
                <a:cubicBezTo>
                  <a:pt x="1196" y="3804"/>
                  <a:pt x="1199" y="3809"/>
                  <a:pt x="1202" y="3812"/>
                </a:cubicBezTo>
                <a:cubicBezTo>
                  <a:pt x="1204" y="3815"/>
                  <a:pt x="1212" y="3826"/>
                  <a:pt x="1220" y="3837"/>
                </a:cubicBezTo>
                <a:cubicBezTo>
                  <a:pt x="1252" y="3884"/>
                  <a:pt x="1271" y="3896"/>
                  <a:pt x="1335" y="3909"/>
                </a:cubicBezTo>
                <a:cubicBezTo>
                  <a:pt x="1355" y="3912"/>
                  <a:pt x="1376" y="3916"/>
                  <a:pt x="1380" y="3917"/>
                </a:cubicBezTo>
                <a:cubicBezTo>
                  <a:pt x="1393" y="3920"/>
                  <a:pt x="1477" y="3949"/>
                  <a:pt x="1496" y="3957"/>
                </a:cubicBezTo>
                <a:cubicBezTo>
                  <a:pt x="1523" y="3968"/>
                  <a:pt x="1540" y="3990"/>
                  <a:pt x="1555" y="4028"/>
                </a:cubicBezTo>
                <a:cubicBezTo>
                  <a:pt x="1561" y="4046"/>
                  <a:pt x="1562" y="4053"/>
                  <a:pt x="1562" y="4082"/>
                </a:cubicBezTo>
                <a:lnTo>
                  <a:pt x="1563" y="4115"/>
                </a:lnTo>
                <a:lnTo>
                  <a:pt x="1539" y="4171"/>
                </a:lnTo>
                <a:cubicBezTo>
                  <a:pt x="1510" y="4240"/>
                  <a:pt x="1489" y="4288"/>
                  <a:pt x="1474" y="4317"/>
                </a:cubicBezTo>
                <a:cubicBezTo>
                  <a:pt x="1468" y="4327"/>
                  <a:pt x="1462" y="4339"/>
                  <a:pt x="1462" y="4343"/>
                </a:cubicBezTo>
                <a:cubicBezTo>
                  <a:pt x="1462" y="4343"/>
                  <a:pt x="1461" y="4345"/>
                  <a:pt x="1459" y="4348"/>
                </a:cubicBezTo>
                <a:cubicBezTo>
                  <a:pt x="1456" y="4352"/>
                  <a:pt x="1449" y="4366"/>
                  <a:pt x="1416" y="4439"/>
                </a:cubicBezTo>
                <a:cubicBezTo>
                  <a:pt x="1406" y="4461"/>
                  <a:pt x="1377" y="4519"/>
                  <a:pt x="1364" y="4544"/>
                </a:cubicBezTo>
                <a:cubicBezTo>
                  <a:pt x="1361" y="4550"/>
                  <a:pt x="1358" y="4556"/>
                  <a:pt x="1357" y="4559"/>
                </a:cubicBezTo>
                <a:cubicBezTo>
                  <a:pt x="1352" y="4571"/>
                  <a:pt x="1332" y="4602"/>
                  <a:pt x="1324" y="4613"/>
                </a:cubicBezTo>
                <a:cubicBezTo>
                  <a:pt x="1322" y="4608"/>
                  <a:pt x="1320" y="4602"/>
                  <a:pt x="1318" y="4594"/>
                </a:cubicBezTo>
                <a:cubicBezTo>
                  <a:pt x="1310" y="4570"/>
                  <a:pt x="1303" y="4552"/>
                  <a:pt x="1271" y="4473"/>
                </a:cubicBezTo>
                <a:cubicBezTo>
                  <a:pt x="1249" y="4416"/>
                  <a:pt x="1241" y="4391"/>
                  <a:pt x="1231" y="4345"/>
                </a:cubicBezTo>
                <a:cubicBezTo>
                  <a:pt x="1227" y="4326"/>
                  <a:pt x="1221" y="4314"/>
                  <a:pt x="1212" y="4309"/>
                </a:cubicBezTo>
                <a:cubicBezTo>
                  <a:pt x="1207" y="4306"/>
                  <a:pt x="1202" y="4305"/>
                  <a:pt x="1196" y="4307"/>
                </a:cubicBezTo>
                <a:cubicBezTo>
                  <a:pt x="1189" y="4309"/>
                  <a:pt x="1184" y="4314"/>
                  <a:pt x="1181" y="4321"/>
                </a:cubicBezTo>
                <a:cubicBezTo>
                  <a:pt x="1176" y="4335"/>
                  <a:pt x="1183" y="4357"/>
                  <a:pt x="1201" y="4383"/>
                </a:cubicBezTo>
                <a:cubicBezTo>
                  <a:pt x="1221" y="4413"/>
                  <a:pt x="1230" y="4431"/>
                  <a:pt x="1256" y="4497"/>
                </a:cubicBezTo>
                <a:cubicBezTo>
                  <a:pt x="1277" y="4548"/>
                  <a:pt x="1289" y="4583"/>
                  <a:pt x="1302" y="4623"/>
                </a:cubicBezTo>
                <a:lnTo>
                  <a:pt x="1308" y="4643"/>
                </a:lnTo>
                <a:lnTo>
                  <a:pt x="1288" y="4677"/>
                </a:lnTo>
                <a:cubicBezTo>
                  <a:pt x="1265" y="4715"/>
                  <a:pt x="1196" y="4833"/>
                  <a:pt x="1191" y="4843"/>
                </a:cubicBezTo>
                <a:cubicBezTo>
                  <a:pt x="1167" y="4888"/>
                  <a:pt x="1143" y="4944"/>
                  <a:pt x="1127" y="4998"/>
                </a:cubicBezTo>
                <a:cubicBezTo>
                  <a:pt x="1117" y="5031"/>
                  <a:pt x="1110" y="5058"/>
                  <a:pt x="1109" y="5063"/>
                </a:cubicBezTo>
                <a:cubicBezTo>
                  <a:pt x="1108" y="5065"/>
                  <a:pt x="1106" y="5074"/>
                  <a:pt x="1103" y="5084"/>
                </a:cubicBezTo>
                <a:cubicBezTo>
                  <a:pt x="1096" y="5107"/>
                  <a:pt x="1076" y="5188"/>
                  <a:pt x="1075" y="5197"/>
                </a:cubicBezTo>
                <a:cubicBezTo>
                  <a:pt x="1075" y="5201"/>
                  <a:pt x="1073" y="5207"/>
                  <a:pt x="1072" y="5211"/>
                </a:cubicBezTo>
                <a:cubicBezTo>
                  <a:pt x="1070" y="5218"/>
                  <a:pt x="1053" y="5295"/>
                  <a:pt x="1049" y="5315"/>
                </a:cubicBezTo>
                <a:cubicBezTo>
                  <a:pt x="1048" y="5317"/>
                  <a:pt x="1041" y="5354"/>
                  <a:pt x="1033" y="5395"/>
                </a:cubicBezTo>
                <a:cubicBezTo>
                  <a:pt x="1026" y="5429"/>
                  <a:pt x="1020" y="5460"/>
                  <a:pt x="1018" y="5472"/>
                </a:cubicBezTo>
                <a:cubicBezTo>
                  <a:pt x="1018" y="5470"/>
                  <a:pt x="1017" y="5468"/>
                  <a:pt x="1017" y="5465"/>
                </a:cubicBezTo>
                <a:cubicBezTo>
                  <a:pt x="1015" y="5452"/>
                  <a:pt x="1006" y="5421"/>
                  <a:pt x="995" y="5392"/>
                </a:cubicBezTo>
                <a:cubicBezTo>
                  <a:pt x="985" y="5364"/>
                  <a:pt x="975" y="5334"/>
                  <a:pt x="972" y="5325"/>
                </a:cubicBezTo>
                <a:cubicBezTo>
                  <a:pt x="965" y="5302"/>
                  <a:pt x="959" y="5257"/>
                  <a:pt x="960" y="5238"/>
                </a:cubicBezTo>
                <a:cubicBezTo>
                  <a:pt x="962" y="5209"/>
                  <a:pt x="979" y="5153"/>
                  <a:pt x="1010" y="5066"/>
                </a:cubicBezTo>
                <a:cubicBezTo>
                  <a:pt x="1016" y="5051"/>
                  <a:pt x="1029" y="5008"/>
                  <a:pt x="1043" y="4959"/>
                </a:cubicBezTo>
                <a:cubicBezTo>
                  <a:pt x="1050" y="4934"/>
                  <a:pt x="1061" y="4896"/>
                  <a:pt x="1068" y="4874"/>
                </a:cubicBezTo>
                <a:cubicBezTo>
                  <a:pt x="1085" y="4814"/>
                  <a:pt x="1101" y="4751"/>
                  <a:pt x="1113" y="4691"/>
                </a:cubicBezTo>
                <a:cubicBezTo>
                  <a:pt x="1117" y="4668"/>
                  <a:pt x="1118" y="4656"/>
                  <a:pt x="1116" y="4621"/>
                </a:cubicBezTo>
                <a:cubicBezTo>
                  <a:pt x="1109" y="4519"/>
                  <a:pt x="1076" y="4429"/>
                  <a:pt x="1025" y="4374"/>
                </a:cubicBezTo>
                <a:cubicBezTo>
                  <a:pt x="1022" y="4370"/>
                  <a:pt x="1003" y="4353"/>
                  <a:pt x="983" y="4335"/>
                </a:cubicBezTo>
                <a:cubicBezTo>
                  <a:pt x="945" y="4299"/>
                  <a:pt x="925" y="4279"/>
                  <a:pt x="910" y="4259"/>
                </a:cubicBezTo>
                <a:cubicBezTo>
                  <a:pt x="901" y="4245"/>
                  <a:pt x="832" y="4128"/>
                  <a:pt x="829" y="4119"/>
                </a:cubicBezTo>
                <a:cubicBezTo>
                  <a:pt x="828" y="4114"/>
                  <a:pt x="819" y="4103"/>
                  <a:pt x="814" y="4102"/>
                </a:cubicBezTo>
                <a:cubicBezTo>
                  <a:pt x="812" y="4101"/>
                  <a:pt x="810" y="4101"/>
                  <a:pt x="809" y="4103"/>
                </a:cubicBezTo>
                <a:cubicBezTo>
                  <a:pt x="803" y="4110"/>
                  <a:pt x="798" y="4156"/>
                  <a:pt x="799" y="4175"/>
                </a:cubicBezTo>
                <a:cubicBezTo>
                  <a:pt x="800" y="4201"/>
                  <a:pt x="796" y="4233"/>
                  <a:pt x="788" y="4259"/>
                </a:cubicBezTo>
                <a:cubicBezTo>
                  <a:pt x="772" y="4307"/>
                  <a:pt x="767" y="4378"/>
                  <a:pt x="777" y="4408"/>
                </a:cubicBezTo>
                <a:cubicBezTo>
                  <a:pt x="779" y="4414"/>
                  <a:pt x="788" y="4428"/>
                  <a:pt x="796" y="4439"/>
                </a:cubicBezTo>
                <a:cubicBezTo>
                  <a:pt x="812" y="4459"/>
                  <a:pt x="843" y="4514"/>
                  <a:pt x="861" y="4552"/>
                </a:cubicBezTo>
                <a:lnTo>
                  <a:pt x="866" y="4562"/>
                </a:lnTo>
                <a:cubicBezTo>
                  <a:pt x="870" y="4570"/>
                  <a:pt x="873" y="4578"/>
                  <a:pt x="874" y="4580"/>
                </a:cubicBezTo>
                <a:cubicBezTo>
                  <a:pt x="876" y="4583"/>
                  <a:pt x="882" y="4595"/>
                  <a:pt x="888" y="4606"/>
                </a:cubicBezTo>
                <a:cubicBezTo>
                  <a:pt x="900" y="4627"/>
                  <a:pt x="912" y="4659"/>
                  <a:pt x="922" y="4697"/>
                </a:cubicBezTo>
                <a:cubicBezTo>
                  <a:pt x="927" y="4716"/>
                  <a:pt x="928" y="4726"/>
                  <a:pt x="928" y="4774"/>
                </a:cubicBezTo>
                <a:cubicBezTo>
                  <a:pt x="928" y="4831"/>
                  <a:pt x="924" y="4894"/>
                  <a:pt x="918" y="4924"/>
                </a:cubicBezTo>
                <a:cubicBezTo>
                  <a:pt x="895" y="5035"/>
                  <a:pt x="894" y="5040"/>
                  <a:pt x="897" y="5088"/>
                </a:cubicBezTo>
                <a:cubicBezTo>
                  <a:pt x="904" y="5198"/>
                  <a:pt x="913" y="5237"/>
                  <a:pt x="962" y="5367"/>
                </a:cubicBezTo>
                <a:lnTo>
                  <a:pt x="991" y="5444"/>
                </a:lnTo>
                <a:lnTo>
                  <a:pt x="994" y="5503"/>
                </a:lnTo>
                <a:cubicBezTo>
                  <a:pt x="998" y="5558"/>
                  <a:pt x="998" y="5564"/>
                  <a:pt x="992" y="5586"/>
                </a:cubicBezTo>
                <a:cubicBezTo>
                  <a:pt x="987" y="5611"/>
                  <a:pt x="962" y="5706"/>
                  <a:pt x="958" y="5717"/>
                </a:cubicBezTo>
                <a:cubicBezTo>
                  <a:pt x="956" y="5723"/>
                  <a:pt x="953" y="5734"/>
                  <a:pt x="952" y="5737"/>
                </a:cubicBezTo>
                <a:cubicBezTo>
                  <a:pt x="951" y="5740"/>
                  <a:pt x="939" y="5772"/>
                  <a:pt x="931" y="5794"/>
                </a:cubicBezTo>
                <a:cubicBezTo>
                  <a:pt x="928" y="5802"/>
                  <a:pt x="925" y="5809"/>
                  <a:pt x="925" y="5811"/>
                </a:cubicBezTo>
                <a:cubicBezTo>
                  <a:pt x="922" y="5820"/>
                  <a:pt x="893" y="5878"/>
                  <a:pt x="882" y="5897"/>
                </a:cubicBezTo>
                <a:cubicBezTo>
                  <a:pt x="839" y="5972"/>
                  <a:pt x="767" y="6043"/>
                  <a:pt x="662" y="6117"/>
                </a:cubicBezTo>
                <a:cubicBezTo>
                  <a:pt x="633" y="6136"/>
                  <a:pt x="566" y="6177"/>
                  <a:pt x="545" y="6188"/>
                </a:cubicBezTo>
                <a:cubicBezTo>
                  <a:pt x="546" y="6186"/>
                  <a:pt x="547" y="6183"/>
                  <a:pt x="548" y="6181"/>
                </a:cubicBezTo>
                <a:cubicBezTo>
                  <a:pt x="569" y="6139"/>
                  <a:pt x="590" y="6081"/>
                  <a:pt x="601" y="6029"/>
                </a:cubicBezTo>
                <a:cubicBezTo>
                  <a:pt x="614" y="5975"/>
                  <a:pt x="618" y="5939"/>
                  <a:pt x="617" y="5894"/>
                </a:cubicBezTo>
                <a:cubicBezTo>
                  <a:pt x="617" y="5861"/>
                  <a:pt x="618" y="5837"/>
                  <a:pt x="621" y="5810"/>
                </a:cubicBezTo>
                <a:cubicBezTo>
                  <a:pt x="624" y="5785"/>
                  <a:pt x="636" y="5730"/>
                  <a:pt x="650" y="5681"/>
                </a:cubicBezTo>
                <a:cubicBezTo>
                  <a:pt x="676" y="5588"/>
                  <a:pt x="678" y="5580"/>
                  <a:pt x="685" y="5538"/>
                </a:cubicBezTo>
                <a:cubicBezTo>
                  <a:pt x="697" y="5462"/>
                  <a:pt x="689" y="5394"/>
                  <a:pt x="661" y="5341"/>
                </a:cubicBezTo>
                <a:cubicBezTo>
                  <a:pt x="657" y="5333"/>
                  <a:pt x="654" y="5326"/>
                  <a:pt x="653" y="5325"/>
                </a:cubicBezTo>
                <a:lnTo>
                  <a:pt x="653" y="5325"/>
                </a:lnTo>
                <a:cubicBezTo>
                  <a:pt x="653" y="5323"/>
                  <a:pt x="647" y="5314"/>
                  <a:pt x="642" y="5307"/>
                </a:cubicBezTo>
                <a:cubicBezTo>
                  <a:pt x="636" y="5299"/>
                  <a:pt x="629" y="5289"/>
                  <a:pt x="627" y="5284"/>
                </a:cubicBezTo>
                <a:cubicBezTo>
                  <a:pt x="618" y="5270"/>
                  <a:pt x="564" y="5223"/>
                  <a:pt x="534" y="5204"/>
                </a:cubicBezTo>
                <a:cubicBezTo>
                  <a:pt x="500" y="5183"/>
                  <a:pt x="469" y="5170"/>
                  <a:pt x="436" y="5163"/>
                </a:cubicBezTo>
                <a:cubicBezTo>
                  <a:pt x="398" y="5155"/>
                  <a:pt x="385" y="5154"/>
                  <a:pt x="317" y="5158"/>
                </a:cubicBezTo>
                <a:cubicBezTo>
                  <a:pt x="258" y="5162"/>
                  <a:pt x="247" y="5164"/>
                  <a:pt x="215" y="5176"/>
                </a:cubicBezTo>
                <a:cubicBezTo>
                  <a:pt x="206" y="5179"/>
                  <a:pt x="194" y="5182"/>
                  <a:pt x="188" y="5184"/>
                </a:cubicBezTo>
                <a:cubicBezTo>
                  <a:pt x="188" y="5184"/>
                  <a:pt x="178" y="5186"/>
                  <a:pt x="175" y="5188"/>
                </a:cubicBezTo>
                <a:cubicBezTo>
                  <a:pt x="174" y="5188"/>
                  <a:pt x="171" y="5190"/>
                  <a:pt x="166" y="5191"/>
                </a:cubicBezTo>
                <a:cubicBezTo>
                  <a:pt x="154" y="5194"/>
                  <a:pt x="128" y="5208"/>
                  <a:pt x="112" y="5220"/>
                </a:cubicBezTo>
                <a:cubicBezTo>
                  <a:pt x="62" y="5259"/>
                  <a:pt x="49" y="5305"/>
                  <a:pt x="70" y="5364"/>
                </a:cubicBezTo>
                <a:cubicBezTo>
                  <a:pt x="79" y="5389"/>
                  <a:pt x="96" y="5411"/>
                  <a:pt x="116" y="5423"/>
                </a:cubicBezTo>
                <a:cubicBezTo>
                  <a:pt x="120" y="5425"/>
                  <a:pt x="129" y="5431"/>
                  <a:pt x="136" y="5435"/>
                </a:cubicBezTo>
                <a:cubicBezTo>
                  <a:pt x="143" y="5439"/>
                  <a:pt x="153" y="5448"/>
                  <a:pt x="158" y="5456"/>
                </a:cubicBezTo>
                <a:cubicBezTo>
                  <a:pt x="169" y="5470"/>
                  <a:pt x="170" y="5470"/>
                  <a:pt x="172" y="5470"/>
                </a:cubicBezTo>
                <a:lnTo>
                  <a:pt x="174" y="5470"/>
                </a:lnTo>
                <a:lnTo>
                  <a:pt x="175" y="5469"/>
                </a:lnTo>
                <a:cubicBezTo>
                  <a:pt x="175" y="5468"/>
                  <a:pt x="176" y="5467"/>
                  <a:pt x="180" y="5418"/>
                </a:cubicBezTo>
                <a:cubicBezTo>
                  <a:pt x="184" y="5361"/>
                  <a:pt x="185" y="5354"/>
                  <a:pt x="197" y="5321"/>
                </a:cubicBezTo>
                <a:cubicBezTo>
                  <a:pt x="214" y="5272"/>
                  <a:pt x="243" y="5229"/>
                  <a:pt x="257" y="5223"/>
                </a:cubicBezTo>
                <a:cubicBezTo>
                  <a:pt x="269" y="5218"/>
                  <a:pt x="279" y="5220"/>
                  <a:pt x="306" y="5231"/>
                </a:cubicBezTo>
                <a:cubicBezTo>
                  <a:pt x="324" y="5238"/>
                  <a:pt x="350" y="5256"/>
                  <a:pt x="352" y="5261"/>
                </a:cubicBezTo>
                <a:cubicBezTo>
                  <a:pt x="353" y="5264"/>
                  <a:pt x="357" y="5269"/>
                  <a:pt x="359" y="5272"/>
                </a:cubicBezTo>
                <a:cubicBezTo>
                  <a:pt x="367" y="5282"/>
                  <a:pt x="385" y="5325"/>
                  <a:pt x="393" y="5355"/>
                </a:cubicBezTo>
                <a:cubicBezTo>
                  <a:pt x="400" y="5383"/>
                  <a:pt x="409" y="5399"/>
                  <a:pt x="433" y="5433"/>
                </a:cubicBezTo>
                <a:cubicBezTo>
                  <a:pt x="443" y="5448"/>
                  <a:pt x="450" y="5459"/>
                  <a:pt x="451" y="5461"/>
                </a:cubicBezTo>
                <a:cubicBezTo>
                  <a:pt x="451" y="5464"/>
                  <a:pt x="455" y="5479"/>
                  <a:pt x="459" y="5492"/>
                </a:cubicBezTo>
                <a:cubicBezTo>
                  <a:pt x="463" y="5506"/>
                  <a:pt x="467" y="5528"/>
                  <a:pt x="469" y="5540"/>
                </a:cubicBezTo>
                <a:cubicBezTo>
                  <a:pt x="471" y="5552"/>
                  <a:pt x="473" y="5565"/>
                  <a:pt x="474" y="5568"/>
                </a:cubicBezTo>
                <a:cubicBezTo>
                  <a:pt x="475" y="5572"/>
                  <a:pt x="478" y="5582"/>
                  <a:pt x="480" y="5592"/>
                </a:cubicBezTo>
                <a:cubicBezTo>
                  <a:pt x="483" y="5602"/>
                  <a:pt x="490" y="5624"/>
                  <a:pt x="496" y="5641"/>
                </a:cubicBezTo>
                <a:cubicBezTo>
                  <a:pt x="516" y="5698"/>
                  <a:pt x="518" y="5713"/>
                  <a:pt x="517" y="5774"/>
                </a:cubicBezTo>
                <a:cubicBezTo>
                  <a:pt x="516" y="5788"/>
                  <a:pt x="518" y="5812"/>
                  <a:pt x="521" y="5828"/>
                </a:cubicBezTo>
                <a:cubicBezTo>
                  <a:pt x="527" y="5858"/>
                  <a:pt x="548" y="5916"/>
                  <a:pt x="563" y="5941"/>
                </a:cubicBezTo>
                <a:cubicBezTo>
                  <a:pt x="574" y="5960"/>
                  <a:pt x="582" y="5983"/>
                  <a:pt x="583" y="5998"/>
                </a:cubicBezTo>
                <a:cubicBezTo>
                  <a:pt x="583" y="6005"/>
                  <a:pt x="581" y="6019"/>
                  <a:pt x="577" y="6029"/>
                </a:cubicBezTo>
                <a:cubicBezTo>
                  <a:pt x="574" y="6039"/>
                  <a:pt x="570" y="6053"/>
                  <a:pt x="570" y="6059"/>
                </a:cubicBezTo>
                <a:cubicBezTo>
                  <a:pt x="566" y="6084"/>
                  <a:pt x="535" y="6164"/>
                  <a:pt x="518" y="6191"/>
                </a:cubicBezTo>
                <a:cubicBezTo>
                  <a:pt x="508" y="6207"/>
                  <a:pt x="501" y="6211"/>
                  <a:pt x="451" y="6234"/>
                </a:cubicBezTo>
                <a:cubicBezTo>
                  <a:pt x="373" y="6269"/>
                  <a:pt x="270" y="6308"/>
                  <a:pt x="195" y="6331"/>
                </a:cubicBezTo>
                <a:cubicBezTo>
                  <a:pt x="144" y="6346"/>
                  <a:pt x="131" y="6349"/>
                  <a:pt x="76" y="6361"/>
                </a:cubicBezTo>
                <a:cubicBezTo>
                  <a:pt x="27" y="6371"/>
                  <a:pt x="6" y="6379"/>
                  <a:pt x="1" y="6390"/>
                </a:cubicBezTo>
                <a:cubicBezTo>
                  <a:pt x="-1" y="6394"/>
                  <a:pt x="0" y="6398"/>
                  <a:pt x="2" y="6402"/>
                </a:cubicBezTo>
                <a:cubicBezTo>
                  <a:pt x="4" y="6405"/>
                  <a:pt x="7" y="6408"/>
                  <a:pt x="11" y="6408"/>
                </a:cubicBezTo>
                <a:lnTo>
                  <a:pt x="11" y="6408"/>
                </a:lnTo>
                <a:cubicBezTo>
                  <a:pt x="15" y="6408"/>
                  <a:pt x="19" y="6405"/>
                  <a:pt x="22" y="6402"/>
                </a:cubicBezTo>
                <a:cubicBezTo>
                  <a:pt x="27" y="6395"/>
                  <a:pt x="43" y="6390"/>
                  <a:pt x="95" y="6380"/>
                </a:cubicBezTo>
                <a:cubicBezTo>
                  <a:pt x="201" y="6358"/>
                  <a:pt x="337" y="6310"/>
                  <a:pt x="469" y="6250"/>
                </a:cubicBezTo>
                <a:cubicBezTo>
                  <a:pt x="492" y="6239"/>
                  <a:pt x="510" y="6231"/>
                  <a:pt x="512" y="6231"/>
                </a:cubicBezTo>
                <a:cubicBezTo>
                  <a:pt x="514" y="6230"/>
                  <a:pt x="517" y="6229"/>
                  <a:pt x="518" y="6227"/>
                </a:cubicBezTo>
                <a:cubicBezTo>
                  <a:pt x="519" y="6226"/>
                  <a:pt x="526" y="6223"/>
                  <a:pt x="534" y="6219"/>
                </a:cubicBezTo>
                <a:cubicBezTo>
                  <a:pt x="667" y="6152"/>
                  <a:pt x="801" y="6048"/>
                  <a:pt x="868" y="5959"/>
                </a:cubicBezTo>
                <a:cubicBezTo>
                  <a:pt x="883" y="5938"/>
                  <a:pt x="896" y="5917"/>
                  <a:pt x="916" y="5882"/>
                </a:cubicBezTo>
                <a:cubicBezTo>
                  <a:pt x="937" y="5844"/>
                  <a:pt x="943" y="5836"/>
                  <a:pt x="972" y="5811"/>
                </a:cubicBezTo>
                <a:cubicBezTo>
                  <a:pt x="1000" y="5787"/>
                  <a:pt x="1014" y="5779"/>
                  <a:pt x="1039" y="5772"/>
                </a:cubicBezTo>
                <a:cubicBezTo>
                  <a:pt x="1082" y="5762"/>
                  <a:pt x="1106" y="5759"/>
                  <a:pt x="1211" y="5748"/>
                </a:cubicBezTo>
                <a:cubicBezTo>
                  <a:pt x="1265" y="5743"/>
                  <a:pt x="1298" y="5737"/>
                  <a:pt x="1336" y="5726"/>
                </a:cubicBezTo>
                <a:cubicBezTo>
                  <a:pt x="1339" y="5725"/>
                  <a:pt x="1351" y="5721"/>
                  <a:pt x="1362" y="5718"/>
                </a:cubicBezTo>
                <a:cubicBezTo>
                  <a:pt x="1381" y="5713"/>
                  <a:pt x="1408" y="5704"/>
                  <a:pt x="1420" y="5699"/>
                </a:cubicBezTo>
                <a:cubicBezTo>
                  <a:pt x="1426" y="5696"/>
                  <a:pt x="1429" y="5695"/>
                  <a:pt x="1438" y="5693"/>
                </a:cubicBezTo>
                <a:cubicBezTo>
                  <a:pt x="1442" y="5692"/>
                  <a:pt x="1450" y="5689"/>
                  <a:pt x="1454" y="5687"/>
                </a:cubicBezTo>
                <a:cubicBezTo>
                  <a:pt x="1459" y="5685"/>
                  <a:pt x="1465" y="5682"/>
                  <a:pt x="1467" y="5682"/>
                </a:cubicBezTo>
                <a:cubicBezTo>
                  <a:pt x="1483" y="5678"/>
                  <a:pt x="1546" y="5650"/>
                  <a:pt x="1567" y="5638"/>
                </a:cubicBezTo>
                <a:cubicBezTo>
                  <a:pt x="1606" y="5616"/>
                  <a:pt x="1624" y="5600"/>
                  <a:pt x="1676" y="5538"/>
                </a:cubicBezTo>
                <a:cubicBezTo>
                  <a:pt x="1744" y="5455"/>
                  <a:pt x="1766" y="5424"/>
                  <a:pt x="1785" y="5382"/>
                </a:cubicBezTo>
                <a:cubicBezTo>
                  <a:pt x="1803" y="5344"/>
                  <a:pt x="1810" y="5332"/>
                  <a:pt x="1835" y="5304"/>
                </a:cubicBezTo>
                <a:cubicBezTo>
                  <a:pt x="1881" y="5252"/>
                  <a:pt x="1928" y="5221"/>
                  <a:pt x="2008" y="5187"/>
                </a:cubicBezTo>
                <a:cubicBezTo>
                  <a:pt x="2061" y="5165"/>
                  <a:pt x="2065" y="5159"/>
                  <a:pt x="2064" y="5153"/>
                </a:cubicBezTo>
                <a:cubicBezTo>
                  <a:pt x="2063" y="5150"/>
                  <a:pt x="2059" y="5148"/>
                  <a:pt x="2055" y="5148"/>
                </a:cubicBezTo>
                <a:cubicBezTo>
                  <a:pt x="2052" y="5148"/>
                  <a:pt x="2036" y="5148"/>
                  <a:pt x="2018" y="5148"/>
                </a:cubicBezTo>
                <a:cubicBezTo>
                  <a:pt x="2001" y="5148"/>
                  <a:pt x="1983" y="5147"/>
                  <a:pt x="1979" y="5147"/>
                </a:cubicBezTo>
                <a:cubicBezTo>
                  <a:pt x="1975" y="5146"/>
                  <a:pt x="1963" y="5146"/>
                  <a:pt x="1952" y="5145"/>
                </a:cubicBezTo>
                <a:cubicBezTo>
                  <a:pt x="1942" y="5145"/>
                  <a:pt x="1927" y="5144"/>
                  <a:pt x="1919" y="5143"/>
                </a:cubicBezTo>
                <a:cubicBezTo>
                  <a:pt x="1912" y="5142"/>
                  <a:pt x="1891" y="5140"/>
                  <a:pt x="1874" y="5138"/>
                </a:cubicBezTo>
                <a:cubicBezTo>
                  <a:pt x="1857" y="5136"/>
                  <a:pt x="1834" y="5134"/>
                  <a:pt x="1824" y="5132"/>
                </a:cubicBezTo>
                <a:cubicBezTo>
                  <a:pt x="1793" y="5127"/>
                  <a:pt x="1725" y="5124"/>
                  <a:pt x="1704" y="5127"/>
                </a:cubicBezTo>
                <a:cubicBezTo>
                  <a:pt x="1645" y="5136"/>
                  <a:pt x="1593" y="5167"/>
                  <a:pt x="1542" y="5225"/>
                </a:cubicBezTo>
                <a:cubicBezTo>
                  <a:pt x="1516" y="5255"/>
                  <a:pt x="1482" y="5296"/>
                  <a:pt x="1468" y="5314"/>
                </a:cubicBezTo>
                <a:cubicBezTo>
                  <a:pt x="1463" y="5321"/>
                  <a:pt x="1451" y="5335"/>
                  <a:pt x="1442" y="5346"/>
                </a:cubicBezTo>
                <a:cubicBezTo>
                  <a:pt x="1417" y="5376"/>
                  <a:pt x="1398" y="5402"/>
                  <a:pt x="1380" y="5428"/>
                </a:cubicBezTo>
                <a:cubicBezTo>
                  <a:pt x="1359" y="5460"/>
                  <a:pt x="1341" y="5483"/>
                  <a:pt x="1327" y="5499"/>
                </a:cubicBezTo>
                <a:cubicBezTo>
                  <a:pt x="1320" y="5506"/>
                  <a:pt x="1313" y="5513"/>
                  <a:pt x="1311" y="5515"/>
                </a:cubicBezTo>
                <a:cubicBezTo>
                  <a:pt x="1309" y="5517"/>
                  <a:pt x="1282" y="5542"/>
                  <a:pt x="1264" y="5558"/>
                </a:cubicBezTo>
                <a:cubicBezTo>
                  <a:pt x="1258" y="5564"/>
                  <a:pt x="1162" y="5631"/>
                  <a:pt x="1148" y="5639"/>
                </a:cubicBezTo>
                <a:cubicBezTo>
                  <a:pt x="1144" y="5641"/>
                  <a:pt x="1140" y="5645"/>
                  <a:pt x="1137" y="5647"/>
                </a:cubicBezTo>
                <a:cubicBezTo>
                  <a:pt x="1136" y="5649"/>
                  <a:pt x="1129" y="5655"/>
                  <a:pt x="1121" y="5660"/>
                </a:cubicBezTo>
                <a:cubicBezTo>
                  <a:pt x="1114" y="5666"/>
                  <a:pt x="1095" y="5684"/>
                  <a:pt x="1080" y="5701"/>
                </a:cubicBezTo>
                <a:cubicBezTo>
                  <a:pt x="1065" y="5719"/>
                  <a:pt x="1054" y="5730"/>
                  <a:pt x="1052" y="5732"/>
                </a:cubicBezTo>
                <a:cubicBezTo>
                  <a:pt x="1048" y="5733"/>
                  <a:pt x="1038" y="5741"/>
                  <a:pt x="1035" y="5744"/>
                </a:cubicBezTo>
                <a:cubicBezTo>
                  <a:pt x="1029" y="5750"/>
                  <a:pt x="1017" y="5757"/>
                  <a:pt x="1010" y="5760"/>
                </a:cubicBezTo>
                <a:cubicBezTo>
                  <a:pt x="992" y="5766"/>
                  <a:pt x="978" y="5775"/>
                  <a:pt x="962" y="5789"/>
                </a:cubicBezTo>
                <a:cubicBezTo>
                  <a:pt x="958" y="5793"/>
                  <a:pt x="955" y="5796"/>
                  <a:pt x="952" y="5798"/>
                </a:cubicBezTo>
                <a:cubicBezTo>
                  <a:pt x="953" y="5796"/>
                  <a:pt x="954" y="5794"/>
                  <a:pt x="956" y="5791"/>
                </a:cubicBezTo>
                <a:cubicBezTo>
                  <a:pt x="965" y="5774"/>
                  <a:pt x="1020" y="5580"/>
                  <a:pt x="1025" y="5546"/>
                </a:cubicBezTo>
                <a:cubicBezTo>
                  <a:pt x="1025" y="5544"/>
                  <a:pt x="1028" y="5530"/>
                  <a:pt x="1032" y="5514"/>
                </a:cubicBezTo>
                <a:cubicBezTo>
                  <a:pt x="1040" y="5478"/>
                  <a:pt x="1041" y="5470"/>
                  <a:pt x="1047" y="5441"/>
                </a:cubicBezTo>
                <a:cubicBezTo>
                  <a:pt x="1049" y="5428"/>
                  <a:pt x="1055" y="5399"/>
                  <a:pt x="1060" y="5376"/>
                </a:cubicBezTo>
                <a:lnTo>
                  <a:pt x="1061" y="5371"/>
                </a:lnTo>
                <a:cubicBezTo>
                  <a:pt x="1066" y="5342"/>
                  <a:pt x="1070" y="5324"/>
                  <a:pt x="1072" y="5315"/>
                </a:cubicBezTo>
                <a:lnTo>
                  <a:pt x="1072" y="5313"/>
                </a:lnTo>
                <a:cubicBezTo>
                  <a:pt x="1080" y="5267"/>
                  <a:pt x="1145" y="5153"/>
                  <a:pt x="1196" y="5096"/>
                </a:cubicBezTo>
                <a:cubicBezTo>
                  <a:pt x="1248" y="5037"/>
                  <a:pt x="1312" y="5005"/>
                  <a:pt x="1450" y="4968"/>
                </a:cubicBezTo>
                <a:cubicBezTo>
                  <a:pt x="1526" y="4947"/>
                  <a:pt x="1543" y="4941"/>
                  <a:pt x="1676" y="4889"/>
                </a:cubicBezTo>
                <a:cubicBezTo>
                  <a:pt x="1759" y="4856"/>
                  <a:pt x="1807" y="4823"/>
                  <a:pt x="1836" y="4780"/>
                </a:cubicBezTo>
                <a:cubicBezTo>
                  <a:pt x="1874" y="4726"/>
                  <a:pt x="1909" y="4681"/>
                  <a:pt x="1949" y="4636"/>
                </a:cubicBezTo>
                <a:cubicBezTo>
                  <a:pt x="2014" y="4561"/>
                  <a:pt x="2042" y="4536"/>
                  <a:pt x="2097" y="4501"/>
                </a:cubicBezTo>
                <a:cubicBezTo>
                  <a:pt x="2135" y="4476"/>
                  <a:pt x="2180" y="4460"/>
                  <a:pt x="2226" y="4456"/>
                </a:cubicBezTo>
                <a:cubicBezTo>
                  <a:pt x="2273" y="4452"/>
                  <a:pt x="2319" y="4458"/>
                  <a:pt x="2359" y="4476"/>
                </a:cubicBezTo>
                <a:cubicBezTo>
                  <a:pt x="2396" y="4491"/>
                  <a:pt x="2453" y="4541"/>
                  <a:pt x="2473" y="4575"/>
                </a:cubicBezTo>
                <a:cubicBezTo>
                  <a:pt x="2480" y="4586"/>
                  <a:pt x="2504" y="4617"/>
                  <a:pt x="2511" y="4617"/>
                </a:cubicBezTo>
                <a:moveTo>
                  <a:pt x="1387" y="4927"/>
                </a:moveTo>
                <a:cubicBezTo>
                  <a:pt x="1389" y="4925"/>
                  <a:pt x="1395" y="4922"/>
                  <a:pt x="1396" y="4918"/>
                </a:cubicBezTo>
                <a:lnTo>
                  <a:pt x="1396" y="4918"/>
                </a:lnTo>
                <a:cubicBezTo>
                  <a:pt x="1401" y="4917"/>
                  <a:pt x="1409" y="4909"/>
                  <a:pt x="1411" y="4907"/>
                </a:cubicBezTo>
                <a:cubicBezTo>
                  <a:pt x="1428" y="4890"/>
                  <a:pt x="1474" y="4852"/>
                  <a:pt x="1503" y="4833"/>
                </a:cubicBezTo>
                <a:cubicBezTo>
                  <a:pt x="1518" y="4823"/>
                  <a:pt x="1553" y="4807"/>
                  <a:pt x="1591" y="4793"/>
                </a:cubicBezTo>
                <a:cubicBezTo>
                  <a:pt x="1601" y="4790"/>
                  <a:pt x="1611" y="4786"/>
                  <a:pt x="1615" y="4784"/>
                </a:cubicBezTo>
                <a:cubicBezTo>
                  <a:pt x="1650" y="4768"/>
                  <a:pt x="1679" y="4754"/>
                  <a:pt x="1692" y="4747"/>
                </a:cubicBezTo>
                <a:cubicBezTo>
                  <a:pt x="1729" y="4728"/>
                  <a:pt x="1756" y="4704"/>
                  <a:pt x="1797" y="4652"/>
                </a:cubicBezTo>
                <a:cubicBezTo>
                  <a:pt x="1808" y="4638"/>
                  <a:pt x="1820" y="4622"/>
                  <a:pt x="1825" y="4617"/>
                </a:cubicBezTo>
                <a:cubicBezTo>
                  <a:pt x="1829" y="4611"/>
                  <a:pt x="1844" y="4593"/>
                  <a:pt x="1857" y="4577"/>
                </a:cubicBezTo>
                <a:cubicBezTo>
                  <a:pt x="1874" y="4556"/>
                  <a:pt x="1887" y="4540"/>
                  <a:pt x="1896" y="4529"/>
                </a:cubicBezTo>
                <a:cubicBezTo>
                  <a:pt x="1909" y="4512"/>
                  <a:pt x="1910" y="4510"/>
                  <a:pt x="1907" y="4507"/>
                </a:cubicBezTo>
                <a:cubicBezTo>
                  <a:pt x="1905" y="4505"/>
                  <a:pt x="1901" y="4507"/>
                  <a:pt x="1898" y="4511"/>
                </a:cubicBezTo>
                <a:cubicBezTo>
                  <a:pt x="1895" y="4513"/>
                  <a:pt x="1892" y="4518"/>
                  <a:pt x="1887" y="4523"/>
                </a:cubicBezTo>
                <a:cubicBezTo>
                  <a:pt x="1877" y="4534"/>
                  <a:pt x="1863" y="4550"/>
                  <a:pt x="1844" y="4572"/>
                </a:cubicBezTo>
                <a:cubicBezTo>
                  <a:pt x="1810" y="4610"/>
                  <a:pt x="1772" y="4651"/>
                  <a:pt x="1760" y="4664"/>
                </a:cubicBezTo>
                <a:cubicBezTo>
                  <a:pt x="1749" y="4674"/>
                  <a:pt x="1736" y="4687"/>
                  <a:pt x="1734" y="4690"/>
                </a:cubicBezTo>
                <a:cubicBezTo>
                  <a:pt x="1722" y="4706"/>
                  <a:pt x="1641" y="4749"/>
                  <a:pt x="1576" y="4774"/>
                </a:cubicBezTo>
                <a:cubicBezTo>
                  <a:pt x="1550" y="4784"/>
                  <a:pt x="1507" y="4805"/>
                  <a:pt x="1490" y="4815"/>
                </a:cubicBezTo>
                <a:cubicBezTo>
                  <a:pt x="1471" y="4827"/>
                  <a:pt x="1436" y="4854"/>
                  <a:pt x="1419" y="4870"/>
                </a:cubicBezTo>
                <a:cubicBezTo>
                  <a:pt x="1411" y="4877"/>
                  <a:pt x="1395" y="4891"/>
                  <a:pt x="1382" y="4900"/>
                </a:cubicBezTo>
                <a:cubicBezTo>
                  <a:pt x="1370" y="4910"/>
                  <a:pt x="1354" y="4922"/>
                  <a:pt x="1348" y="4926"/>
                </a:cubicBezTo>
                <a:cubicBezTo>
                  <a:pt x="1345" y="4929"/>
                  <a:pt x="1342" y="4931"/>
                  <a:pt x="1339" y="4933"/>
                </a:cubicBezTo>
                <a:cubicBezTo>
                  <a:pt x="1342" y="4927"/>
                  <a:pt x="1344" y="4924"/>
                  <a:pt x="1344" y="4923"/>
                </a:cubicBezTo>
                <a:cubicBezTo>
                  <a:pt x="1347" y="4921"/>
                  <a:pt x="1353" y="4906"/>
                  <a:pt x="1355" y="4902"/>
                </a:cubicBezTo>
                <a:cubicBezTo>
                  <a:pt x="1363" y="4883"/>
                  <a:pt x="1390" y="4842"/>
                  <a:pt x="1402" y="4831"/>
                </a:cubicBezTo>
                <a:cubicBezTo>
                  <a:pt x="1418" y="4816"/>
                  <a:pt x="1444" y="4797"/>
                  <a:pt x="1467" y="4784"/>
                </a:cubicBezTo>
                <a:cubicBezTo>
                  <a:pt x="1529" y="4748"/>
                  <a:pt x="1661" y="4660"/>
                  <a:pt x="1676" y="4643"/>
                </a:cubicBezTo>
                <a:cubicBezTo>
                  <a:pt x="1701" y="4617"/>
                  <a:pt x="1758" y="4540"/>
                  <a:pt x="1797" y="4479"/>
                </a:cubicBezTo>
                <a:cubicBezTo>
                  <a:pt x="1811" y="4457"/>
                  <a:pt x="1853" y="4407"/>
                  <a:pt x="1866" y="4397"/>
                </a:cubicBezTo>
                <a:cubicBezTo>
                  <a:pt x="1889" y="4378"/>
                  <a:pt x="1912" y="4364"/>
                  <a:pt x="1938" y="4354"/>
                </a:cubicBezTo>
                <a:cubicBezTo>
                  <a:pt x="1966" y="4343"/>
                  <a:pt x="1986" y="4341"/>
                  <a:pt x="2024" y="4349"/>
                </a:cubicBezTo>
                <a:lnTo>
                  <a:pt x="2024" y="4349"/>
                </a:lnTo>
                <a:cubicBezTo>
                  <a:pt x="2035" y="4351"/>
                  <a:pt x="2054" y="4356"/>
                  <a:pt x="2065" y="4358"/>
                </a:cubicBezTo>
                <a:cubicBezTo>
                  <a:pt x="2076" y="4361"/>
                  <a:pt x="2103" y="4368"/>
                  <a:pt x="2126" y="4373"/>
                </a:cubicBezTo>
                <a:lnTo>
                  <a:pt x="2127" y="4374"/>
                </a:lnTo>
                <a:cubicBezTo>
                  <a:pt x="2164" y="4382"/>
                  <a:pt x="2192" y="4391"/>
                  <a:pt x="2213" y="4398"/>
                </a:cubicBezTo>
                <a:lnTo>
                  <a:pt x="2214" y="4399"/>
                </a:lnTo>
                <a:cubicBezTo>
                  <a:pt x="2224" y="4402"/>
                  <a:pt x="2243" y="4409"/>
                  <a:pt x="2257" y="4413"/>
                </a:cubicBezTo>
                <a:cubicBezTo>
                  <a:pt x="2282" y="4421"/>
                  <a:pt x="2299" y="4428"/>
                  <a:pt x="2319" y="4438"/>
                </a:cubicBezTo>
                <a:cubicBezTo>
                  <a:pt x="2298" y="4433"/>
                  <a:pt x="2276" y="4430"/>
                  <a:pt x="2242" y="4430"/>
                </a:cubicBezTo>
                <a:cubicBezTo>
                  <a:pt x="2203" y="4430"/>
                  <a:pt x="2140" y="4447"/>
                  <a:pt x="2100" y="4470"/>
                </a:cubicBezTo>
                <a:cubicBezTo>
                  <a:pt x="2078" y="4482"/>
                  <a:pt x="2032" y="4515"/>
                  <a:pt x="2014" y="4532"/>
                </a:cubicBezTo>
                <a:cubicBezTo>
                  <a:pt x="1989" y="4555"/>
                  <a:pt x="1956" y="4590"/>
                  <a:pt x="1922" y="4630"/>
                </a:cubicBezTo>
                <a:cubicBezTo>
                  <a:pt x="1883" y="4675"/>
                  <a:pt x="1865" y="4698"/>
                  <a:pt x="1821" y="4761"/>
                </a:cubicBezTo>
                <a:cubicBezTo>
                  <a:pt x="1792" y="4802"/>
                  <a:pt x="1758" y="4829"/>
                  <a:pt x="1707" y="4851"/>
                </a:cubicBezTo>
                <a:cubicBezTo>
                  <a:pt x="1611" y="4892"/>
                  <a:pt x="1527" y="4923"/>
                  <a:pt x="1462" y="4940"/>
                </a:cubicBezTo>
                <a:cubicBezTo>
                  <a:pt x="1393" y="4958"/>
                  <a:pt x="1361" y="4969"/>
                  <a:pt x="1322" y="4984"/>
                </a:cubicBezTo>
                <a:cubicBezTo>
                  <a:pt x="1316" y="4986"/>
                  <a:pt x="1311" y="4988"/>
                  <a:pt x="1307" y="4990"/>
                </a:cubicBezTo>
                <a:cubicBezTo>
                  <a:pt x="1311" y="4987"/>
                  <a:pt x="1315" y="4983"/>
                  <a:pt x="1320" y="4979"/>
                </a:cubicBezTo>
                <a:cubicBezTo>
                  <a:pt x="1334" y="4968"/>
                  <a:pt x="1353" y="4953"/>
                  <a:pt x="1362" y="4945"/>
                </a:cubicBezTo>
                <a:cubicBezTo>
                  <a:pt x="1372" y="4937"/>
                  <a:pt x="1383" y="4929"/>
                  <a:pt x="1387" y="4927"/>
                </a:cubicBezTo>
                <a:moveTo>
                  <a:pt x="2117" y="4348"/>
                </a:moveTo>
                <a:cubicBezTo>
                  <a:pt x="2105" y="4345"/>
                  <a:pt x="2080" y="4339"/>
                  <a:pt x="2062" y="4335"/>
                </a:cubicBezTo>
                <a:cubicBezTo>
                  <a:pt x="2056" y="4333"/>
                  <a:pt x="2050" y="4332"/>
                  <a:pt x="2045" y="4330"/>
                </a:cubicBezTo>
                <a:cubicBezTo>
                  <a:pt x="2067" y="4329"/>
                  <a:pt x="2105" y="4328"/>
                  <a:pt x="2123" y="4328"/>
                </a:cubicBezTo>
                <a:cubicBezTo>
                  <a:pt x="2181" y="4331"/>
                  <a:pt x="2226" y="4339"/>
                  <a:pt x="2273" y="4355"/>
                </a:cubicBezTo>
                <a:cubicBezTo>
                  <a:pt x="2338" y="4377"/>
                  <a:pt x="2373" y="4395"/>
                  <a:pt x="2416" y="4431"/>
                </a:cubicBezTo>
                <a:cubicBezTo>
                  <a:pt x="2443" y="4453"/>
                  <a:pt x="2467" y="4478"/>
                  <a:pt x="2469" y="4483"/>
                </a:cubicBezTo>
                <a:cubicBezTo>
                  <a:pt x="2469" y="4485"/>
                  <a:pt x="2470" y="4487"/>
                  <a:pt x="2471" y="4489"/>
                </a:cubicBezTo>
                <a:cubicBezTo>
                  <a:pt x="2472" y="4489"/>
                  <a:pt x="2473" y="4490"/>
                  <a:pt x="2474" y="4490"/>
                </a:cubicBezTo>
                <a:cubicBezTo>
                  <a:pt x="2477" y="4494"/>
                  <a:pt x="2486" y="4518"/>
                  <a:pt x="2489" y="4542"/>
                </a:cubicBezTo>
                <a:lnTo>
                  <a:pt x="2490" y="4553"/>
                </a:lnTo>
                <a:lnTo>
                  <a:pt x="2489" y="4551"/>
                </a:lnTo>
                <a:cubicBezTo>
                  <a:pt x="2458" y="4511"/>
                  <a:pt x="2420" y="4477"/>
                  <a:pt x="2370" y="4444"/>
                </a:cubicBezTo>
                <a:cubicBezTo>
                  <a:pt x="2325" y="4415"/>
                  <a:pt x="2306" y="4406"/>
                  <a:pt x="2258" y="4390"/>
                </a:cubicBezTo>
                <a:cubicBezTo>
                  <a:pt x="2242" y="4385"/>
                  <a:pt x="2219" y="4377"/>
                  <a:pt x="2206" y="4372"/>
                </a:cubicBezTo>
                <a:cubicBezTo>
                  <a:pt x="2193" y="4367"/>
                  <a:pt x="2173" y="4361"/>
                  <a:pt x="2161" y="4358"/>
                </a:cubicBezTo>
                <a:cubicBezTo>
                  <a:pt x="2149" y="4356"/>
                  <a:pt x="2130" y="4351"/>
                  <a:pt x="2117" y="4348"/>
                </a:cubicBezTo>
                <a:moveTo>
                  <a:pt x="1858" y="4046"/>
                </a:moveTo>
                <a:cubicBezTo>
                  <a:pt x="1858" y="4049"/>
                  <a:pt x="1849" y="4058"/>
                  <a:pt x="1827" y="4065"/>
                </a:cubicBezTo>
                <a:cubicBezTo>
                  <a:pt x="1825" y="4066"/>
                  <a:pt x="1823" y="4067"/>
                  <a:pt x="1820" y="4068"/>
                </a:cubicBezTo>
                <a:cubicBezTo>
                  <a:pt x="1823" y="4065"/>
                  <a:pt x="1825" y="4063"/>
                  <a:pt x="1829" y="4060"/>
                </a:cubicBezTo>
                <a:cubicBezTo>
                  <a:pt x="1841" y="4049"/>
                  <a:pt x="1851" y="4044"/>
                  <a:pt x="1856" y="4044"/>
                </a:cubicBezTo>
                <a:lnTo>
                  <a:pt x="1857" y="4045"/>
                </a:lnTo>
                <a:cubicBezTo>
                  <a:pt x="1857" y="4045"/>
                  <a:pt x="1858" y="4045"/>
                  <a:pt x="1858" y="4046"/>
                </a:cubicBezTo>
                <a:moveTo>
                  <a:pt x="2699" y="2816"/>
                </a:moveTo>
                <a:cubicBezTo>
                  <a:pt x="2696" y="2814"/>
                  <a:pt x="2688" y="2809"/>
                  <a:pt x="2683" y="2805"/>
                </a:cubicBezTo>
                <a:cubicBezTo>
                  <a:pt x="2682" y="2804"/>
                  <a:pt x="2679" y="2802"/>
                  <a:pt x="2677" y="2805"/>
                </a:cubicBezTo>
                <a:cubicBezTo>
                  <a:pt x="2674" y="2808"/>
                  <a:pt x="2677" y="2810"/>
                  <a:pt x="2681" y="2815"/>
                </a:cubicBezTo>
                <a:cubicBezTo>
                  <a:pt x="2684" y="2819"/>
                  <a:pt x="2689" y="2823"/>
                  <a:pt x="2694" y="2829"/>
                </a:cubicBezTo>
                <a:cubicBezTo>
                  <a:pt x="2707" y="2842"/>
                  <a:pt x="2724" y="2862"/>
                  <a:pt x="2730" y="2871"/>
                </a:cubicBezTo>
                <a:cubicBezTo>
                  <a:pt x="2743" y="2890"/>
                  <a:pt x="2780" y="2936"/>
                  <a:pt x="2795" y="2951"/>
                </a:cubicBezTo>
                <a:cubicBezTo>
                  <a:pt x="2800" y="2956"/>
                  <a:pt x="2808" y="2964"/>
                  <a:pt x="2813" y="2970"/>
                </a:cubicBezTo>
                <a:cubicBezTo>
                  <a:pt x="2817" y="2975"/>
                  <a:pt x="2824" y="2983"/>
                  <a:pt x="2828" y="2987"/>
                </a:cubicBezTo>
                <a:cubicBezTo>
                  <a:pt x="2832" y="2991"/>
                  <a:pt x="2844" y="3004"/>
                  <a:pt x="2854" y="3016"/>
                </a:cubicBezTo>
                <a:cubicBezTo>
                  <a:pt x="2859" y="3022"/>
                  <a:pt x="2863" y="3026"/>
                  <a:pt x="2865" y="3029"/>
                </a:cubicBezTo>
                <a:cubicBezTo>
                  <a:pt x="2857" y="3028"/>
                  <a:pt x="2842" y="3025"/>
                  <a:pt x="2829" y="3024"/>
                </a:cubicBezTo>
                <a:cubicBezTo>
                  <a:pt x="2764" y="3014"/>
                  <a:pt x="2739" y="3004"/>
                  <a:pt x="2674" y="2958"/>
                </a:cubicBezTo>
                <a:cubicBezTo>
                  <a:pt x="2629" y="2926"/>
                  <a:pt x="2601" y="2901"/>
                  <a:pt x="2562" y="2860"/>
                </a:cubicBezTo>
                <a:cubicBezTo>
                  <a:pt x="2529" y="2823"/>
                  <a:pt x="2491" y="2787"/>
                  <a:pt x="2457" y="2760"/>
                </a:cubicBezTo>
                <a:cubicBezTo>
                  <a:pt x="2413" y="2725"/>
                  <a:pt x="2394" y="2718"/>
                  <a:pt x="2386" y="2718"/>
                </a:cubicBezTo>
                <a:cubicBezTo>
                  <a:pt x="2396" y="2714"/>
                  <a:pt x="2418" y="2706"/>
                  <a:pt x="2468" y="2691"/>
                </a:cubicBezTo>
                <a:cubicBezTo>
                  <a:pt x="2470" y="2690"/>
                  <a:pt x="2489" y="2689"/>
                  <a:pt x="2518" y="2688"/>
                </a:cubicBezTo>
                <a:cubicBezTo>
                  <a:pt x="2550" y="2687"/>
                  <a:pt x="2569" y="2688"/>
                  <a:pt x="2586" y="2691"/>
                </a:cubicBezTo>
                <a:cubicBezTo>
                  <a:pt x="2639" y="2701"/>
                  <a:pt x="2716" y="2750"/>
                  <a:pt x="2758" y="2799"/>
                </a:cubicBezTo>
                <a:cubicBezTo>
                  <a:pt x="2771" y="2814"/>
                  <a:pt x="2788" y="2837"/>
                  <a:pt x="2796" y="2849"/>
                </a:cubicBezTo>
                <a:cubicBezTo>
                  <a:pt x="2804" y="2862"/>
                  <a:pt x="2821" y="2887"/>
                  <a:pt x="2833" y="2906"/>
                </a:cubicBezTo>
                <a:cubicBezTo>
                  <a:pt x="2845" y="2924"/>
                  <a:pt x="2860" y="2951"/>
                  <a:pt x="2867" y="2966"/>
                </a:cubicBezTo>
                <a:cubicBezTo>
                  <a:pt x="2879" y="2992"/>
                  <a:pt x="2888" y="3015"/>
                  <a:pt x="2893" y="3028"/>
                </a:cubicBezTo>
                <a:cubicBezTo>
                  <a:pt x="2892" y="3028"/>
                  <a:pt x="2892" y="3027"/>
                  <a:pt x="2891" y="3027"/>
                </a:cubicBezTo>
                <a:cubicBezTo>
                  <a:pt x="2879" y="3012"/>
                  <a:pt x="2829" y="2955"/>
                  <a:pt x="2815" y="2940"/>
                </a:cubicBezTo>
                <a:cubicBezTo>
                  <a:pt x="2809" y="2934"/>
                  <a:pt x="2800" y="2925"/>
                  <a:pt x="2794" y="2919"/>
                </a:cubicBezTo>
                <a:cubicBezTo>
                  <a:pt x="2789" y="2914"/>
                  <a:pt x="2778" y="2900"/>
                  <a:pt x="2769" y="2890"/>
                </a:cubicBezTo>
                <a:cubicBezTo>
                  <a:pt x="2747" y="2863"/>
                  <a:pt x="2708" y="2821"/>
                  <a:pt x="2699" y="2816"/>
                </a:cubicBezTo>
                <a:moveTo>
                  <a:pt x="2080" y="2827"/>
                </a:moveTo>
                <a:cubicBezTo>
                  <a:pt x="2081" y="2826"/>
                  <a:pt x="2084" y="2824"/>
                  <a:pt x="2103" y="2812"/>
                </a:cubicBezTo>
                <a:cubicBezTo>
                  <a:pt x="2154" y="2778"/>
                  <a:pt x="2174" y="2770"/>
                  <a:pt x="2255" y="2750"/>
                </a:cubicBezTo>
                <a:cubicBezTo>
                  <a:pt x="2283" y="2743"/>
                  <a:pt x="2308" y="2737"/>
                  <a:pt x="2310" y="2737"/>
                </a:cubicBezTo>
                <a:cubicBezTo>
                  <a:pt x="2326" y="2732"/>
                  <a:pt x="2355" y="2733"/>
                  <a:pt x="2377" y="2738"/>
                </a:cubicBezTo>
                <a:cubicBezTo>
                  <a:pt x="2402" y="2744"/>
                  <a:pt x="2405" y="2746"/>
                  <a:pt x="2443" y="2777"/>
                </a:cubicBezTo>
                <a:cubicBezTo>
                  <a:pt x="2451" y="2784"/>
                  <a:pt x="2464" y="2795"/>
                  <a:pt x="2471" y="2800"/>
                </a:cubicBezTo>
                <a:lnTo>
                  <a:pt x="2477" y="2805"/>
                </a:lnTo>
                <a:lnTo>
                  <a:pt x="2469" y="2805"/>
                </a:lnTo>
                <a:cubicBezTo>
                  <a:pt x="2448" y="2807"/>
                  <a:pt x="2392" y="2829"/>
                  <a:pt x="2365" y="2847"/>
                </a:cubicBezTo>
                <a:cubicBezTo>
                  <a:pt x="2354" y="2854"/>
                  <a:pt x="2337" y="2867"/>
                  <a:pt x="2328" y="2877"/>
                </a:cubicBezTo>
                <a:cubicBezTo>
                  <a:pt x="2290" y="2918"/>
                  <a:pt x="2270" y="2933"/>
                  <a:pt x="2236" y="2944"/>
                </a:cubicBezTo>
                <a:cubicBezTo>
                  <a:pt x="2210" y="2953"/>
                  <a:pt x="2172" y="2964"/>
                  <a:pt x="2145" y="2969"/>
                </a:cubicBezTo>
                <a:cubicBezTo>
                  <a:pt x="2109" y="2975"/>
                  <a:pt x="2058" y="2988"/>
                  <a:pt x="2032" y="2997"/>
                </a:cubicBezTo>
                <a:cubicBezTo>
                  <a:pt x="2021" y="3001"/>
                  <a:pt x="2007" y="3005"/>
                  <a:pt x="2001" y="3006"/>
                </a:cubicBezTo>
                <a:cubicBezTo>
                  <a:pt x="1980" y="3011"/>
                  <a:pt x="1939" y="3029"/>
                  <a:pt x="1910" y="3046"/>
                </a:cubicBezTo>
                <a:cubicBezTo>
                  <a:pt x="1918" y="3038"/>
                  <a:pt x="1929" y="3029"/>
                  <a:pt x="1939" y="3023"/>
                </a:cubicBezTo>
                <a:cubicBezTo>
                  <a:pt x="1952" y="3013"/>
                  <a:pt x="1969" y="3001"/>
                  <a:pt x="1976" y="2995"/>
                </a:cubicBezTo>
                <a:cubicBezTo>
                  <a:pt x="1996" y="2980"/>
                  <a:pt x="2045" y="2947"/>
                  <a:pt x="2065" y="2937"/>
                </a:cubicBezTo>
                <a:cubicBezTo>
                  <a:pt x="2075" y="2932"/>
                  <a:pt x="2105" y="2915"/>
                  <a:pt x="2132" y="2899"/>
                </a:cubicBezTo>
                <a:cubicBezTo>
                  <a:pt x="2158" y="2884"/>
                  <a:pt x="2195" y="2865"/>
                  <a:pt x="2213" y="2856"/>
                </a:cubicBezTo>
                <a:cubicBezTo>
                  <a:pt x="2239" y="2844"/>
                  <a:pt x="2259" y="2834"/>
                  <a:pt x="2272" y="2827"/>
                </a:cubicBezTo>
                <a:cubicBezTo>
                  <a:pt x="2279" y="2823"/>
                  <a:pt x="2284" y="2821"/>
                  <a:pt x="2288" y="2819"/>
                </a:cubicBezTo>
                <a:cubicBezTo>
                  <a:pt x="2292" y="2816"/>
                  <a:pt x="2295" y="2814"/>
                  <a:pt x="2294" y="2811"/>
                </a:cubicBezTo>
                <a:cubicBezTo>
                  <a:pt x="2294" y="2809"/>
                  <a:pt x="2292" y="2808"/>
                  <a:pt x="2291" y="2808"/>
                </a:cubicBezTo>
                <a:cubicBezTo>
                  <a:pt x="2289" y="2808"/>
                  <a:pt x="2288" y="2809"/>
                  <a:pt x="2288" y="2809"/>
                </a:cubicBezTo>
                <a:cubicBezTo>
                  <a:pt x="2216" y="2828"/>
                  <a:pt x="2062" y="2906"/>
                  <a:pt x="1983" y="2963"/>
                </a:cubicBezTo>
                <a:cubicBezTo>
                  <a:pt x="1968" y="2974"/>
                  <a:pt x="1945" y="2991"/>
                  <a:pt x="1930" y="3001"/>
                </a:cubicBezTo>
                <a:cubicBezTo>
                  <a:pt x="1922" y="3007"/>
                  <a:pt x="1913" y="3014"/>
                  <a:pt x="1906" y="3019"/>
                </a:cubicBezTo>
                <a:cubicBezTo>
                  <a:pt x="1910" y="3013"/>
                  <a:pt x="1915" y="3006"/>
                  <a:pt x="1917" y="3004"/>
                </a:cubicBezTo>
                <a:cubicBezTo>
                  <a:pt x="1918" y="3002"/>
                  <a:pt x="1926" y="2991"/>
                  <a:pt x="1931" y="2984"/>
                </a:cubicBezTo>
                <a:cubicBezTo>
                  <a:pt x="1953" y="2954"/>
                  <a:pt x="2006" y="2893"/>
                  <a:pt x="2039" y="2861"/>
                </a:cubicBezTo>
                <a:cubicBezTo>
                  <a:pt x="2050" y="2850"/>
                  <a:pt x="2077" y="2828"/>
                  <a:pt x="2080" y="2827"/>
                </a:cubicBezTo>
                <a:moveTo>
                  <a:pt x="1709" y="2894"/>
                </a:moveTo>
                <a:cubicBezTo>
                  <a:pt x="1711" y="2886"/>
                  <a:pt x="1720" y="2864"/>
                  <a:pt x="1727" y="2857"/>
                </a:cubicBezTo>
                <a:cubicBezTo>
                  <a:pt x="1732" y="2850"/>
                  <a:pt x="1737" y="2848"/>
                  <a:pt x="1739" y="2848"/>
                </a:cubicBezTo>
                <a:cubicBezTo>
                  <a:pt x="1740" y="2848"/>
                  <a:pt x="1740" y="2848"/>
                  <a:pt x="1740" y="2848"/>
                </a:cubicBezTo>
                <a:cubicBezTo>
                  <a:pt x="1742" y="2849"/>
                  <a:pt x="1743" y="2851"/>
                  <a:pt x="1743" y="2853"/>
                </a:cubicBezTo>
                <a:lnTo>
                  <a:pt x="1743" y="2853"/>
                </a:lnTo>
                <a:cubicBezTo>
                  <a:pt x="1744" y="2856"/>
                  <a:pt x="1743" y="2862"/>
                  <a:pt x="1741" y="2865"/>
                </a:cubicBezTo>
                <a:cubicBezTo>
                  <a:pt x="1739" y="2871"/>
                  <a:pt x="1718" y="2889"/>
                  <a:pt x="1709" y="2894"/>
                </a:cubicBezTo>
                <a:moveTo>
                  <a:pt x="2161" y="1552"/>
                </a:moveTo>
                <a:lnTo>
                  <a:pt x="2161" y="1552"/>
                </a:lnTo>
                <a:cubicBezTo>
                  <a:pt x="2132" y="1575"/>
                  <a:pt x="2110" y="1614"/>
                  <a:pt x="2099" y="1664"/>
                </a:cubicBezTo>
                <a:cubicBezTo>
                  <a:pt x="2092" y="1694"/>
                  <a:pt x="2086" y="1715"/>
                  <a:pt x="2083" y="1724"/>
                </a:cubicBezTo>
                <a:cubicBezTo>
                  <a:pt x="2076" y="1744"/>
                  <a:pt x="2059" y="1803"/>
                  <a:pt x="2057" y="1816"/>
                </a:cubicBezTo>
                <a:cubicBezTo>
                  <a:pt x="2056" y="1819"/>
                  <a:pt x="2055" y="1830"/>
                  <a:pt x="2053" y="1840"/>
                </a:cubicBezTo>
                <a:cubicBezTo>
                  <a:pt x="2051" y="1850"/>
                  <a:pt x="2049" y="1863"/>
                  <a:pt x="2049" y="1869"/>
                </a:cubicBezTo>
                <a:cubicBezTo>
                  <a:pt x="2047" y="1884"/>
                  <a:pt x="2043" y="1906"/>
                  <a:pt x="2040" y="1915"/>
                </a:cubicBezTo>
                <a:cubicBezTo>
                  <a:pt x="2039" y="1919"/>
                  <a:pt x="2022" y="1951"/>
                  <a:pt x="1999" y="1990"/>
                </a:cubicBezTo>
                <a:cubicBezTo>
                  <a:pt x="1978" y="2027"/>
                  <a:pt x="1954" y="2069"/>
                  <a:pt x="1946" y="2084"/>
                </a:cubicBezTo>
                <a:cubicBezTo>
                  <a:pt x="1933" y="2106"/>
                  <a:pt x="1921" y="2125"/>
                  <a:pt x="1898" y="2160"/>
                </a:cubicBezTo>
                <a:cubicBezTo>
                  <a:pt x="1896" y="2164"/>
                  <a:pt x="1891" y="2171"/>
                  <a:pt x="1888" y="2174"/>
                </a:cubicBezTo>
                <a:cubicBezTo>
                  <a:pt x="1885" y="2178"/>
                  <a:pt x="1879" y="2186"/>
                  <a:pt x="1875" y="2191"/>
                </a:cubicBezTo>
                <a:cubicBezTo>
                  <a:pt x="1865" y="2204"/>
                  <a:pt x="1829" y="2239"/>
                  <a:pt x="1824" y="2242"/>
                </a:cubicBezTo>
                <a:cubicBezTo>
                  <a:pt x="1821" y="2242"/>
                  <a:pt x="1818" y="2245"/>
                  <a:pt x="1818" y="2247"/>
                </a:cubicBezTo>
                <a:cubicBezTo>
                  <a:pt x="1817" y="2248"/>
                  <a:pt x="1816" y="2249"/>
                  <a:pt x="1813" y="2251"/>
                </a:cubicBezTo>
                <a:cubicBezTo>
                  <a:pt x="1809" y="2253"/>
                  <a:pt x="1800" y="2259"/>
                  <a:pt x="1792" y="2265"/>
                </a:cubicBezTo>
                <a:lnTo>
                  <a:pt x="1752" y="2292"/>
                </a:lnTo>
                <a:cubicBezTo>
                  <a:pt x="1726" y="2310"/>
                  <a:pt x="1705" y="2325"/>
                  <a:pt x="1696" y="2332"/>
                </a:cubicBezTo>
                <a:cubicBezTo>
                  <a:pt x="1703" y="2321"/>
                  <a:pt x="1716" y="2300"/>
                  <a:pt x="1735" y="2273"/>
                </a:cubicBezTo>
                <a:cubicBezTo>
                  <a:pt x="1756" y="2240"/>
                  <a:pt x="1798" y="2159"/>
                  <a:pt x="1811" y="2126"/>
                </a:cubicBezTo>
                <a:cubicBezTo>
                  <a:pt x="1827" y="2085"/>
                  <a:pt x="1839" y="2048"/>
                  <a:pt x="1848" y="2006"/>
                </a:cubicBezTo>
                <a:cubicBezTo>
                  <a:pt x="1856" y="1966"/>
                  <a:pt x="1866" y="1941"/>
                  <a:pt x="1892" y="1896"/>
                </a:cubicBezTo>
                <a:cubicBezTo>
                  <a:pt x="1900" y="1882"/>
                  <a:pt x="1912" y="1858"/>
                  <a:pt x="1919" y="1842"/>
                </a:cubicBezTo>
                <a:cubicBezTo>
                  <a:pt x="1931" y="1813"/>
                  <a:pt x="1964" y="1746"/>
                  <a:pt x="1979" y="1718"/>
                </a:cubicBezTo>
                <a:cubicBezTo>
                  <a:pt x="1984" y="1709"/>
                  <a:pt x="1987" y="1704"/>
                  <a:pt x="1988" y="1701"/>
                </a:cubicBezTo>
                <a:cubicBezTo>
                  <a:pt x="1991" y="1696"/>
                  <a:pt x="1993" y="1693"/>
                  <a:pt x="1990" y="1691"/>
                </a:cubicBezTo>
                <a:cubicBezTo>
                  <a:pt x="1989" y="1690"/>
                  <a:pt x="1988" y="1690"/>
                  <a:pt x="1988" y="1690"/>
                </a:cubicBezTo>
                <a:cubicBezTo>
                  <a:pt x="1986" y="1690"/>
                  <a:pt x="1984" y="1692"/>
                  <a:pt x="1983" y="1694"/>
                </a:cubicBezTo>
                <a:cubicBezTo>
                  <a:pt x="1957" y="1724"/>
                  <a:pt x="1934" y="1761"/>
                  <a:pt x="1910" y="1813"/>
                </a:cubicBezTo>
                <a:cubicBezTo>
                  <a:pt x="1898" y="1838"/>
                  <a:pt x="1883" y="1867"/>
                  <a:pt x="1876" y="1878"/>
                </a:cubicBezTo>
                <a:cubicBezTo>
                  <a:pt x="1848" y="1924"/>
                  <a:pt x="1834" y="1960"/>
                  <a:pt x="1824" y="2005"/>
                </a:cubicBezTo>
                <a:cubicBezTo>
                  <a:pt x="1812" y="2063"/>
                  <a:pt x="1793" y="2117"/>
                  <a:pt x="1765" y="2171"/>
                </a:cubicBezTo>
                <a:cubicBezTo>
                  <a:pt x="1757" y="2186"/>
                  <a:pt x="1749" y="2202"/>
                  <a:pt x="1748" y="2207"/>
                </a:cubicBezTo>
                <a:cubicBezTo>
                  <a:pt x="1746" y="2211"/>
                  <a:pt x="1724" y="2246"/>
                  <a:pt x="1705" y="2277"/>
                </a:cubicBezTo>
                <a:cubicBezTo>
                  <a:pt x="1734" y="2221"/>
                  <a:pt x="1744" y="2182"/>
                  <a:pt x="1744" y="2128"/>
                </a:cubicBezTo>
                <a:cubicBezTo>
                  <a:pt x="1744" y="2066"/>
                  <a:pt x="1750" y="2025"/>
                  <a:pt x="1766" y="1972"/>
                </a:cubicBezTo>
                <a:cubicBezTo>
                  <a:pt x="1769" y="1959"/>
                  <a:pt x="1774" y="1944"/>
                  <a:pt x="1774" y="1942"/>
                </a:cubicBezTo>
                <a:cubicBezTo>
                  <a:pt x="1774" y="1941"/>
                  <a:pt x="1776" y="1938"/>
                  <a:pt x="1777" y="1934"/>
                </a:cubicBezTo>
                <a:cubicBezTo>
                  <a:pt x="1779" y="1930"/>
                  <a:pt x="1784" y="1914"/>
                  <a:pt x="1787" y="1901"/>
                </a:cubicBezTo>
                <a:cubicBezTo>
                  <a:pt x="1797" y="1861"/>
                  <a:pt x="1801" y="1847"/>
                  <a:pt x="1823" y="1791"/>
                </a:cubicBezTo>
                <a:cubicBezTo>
                  <a:pt x="1844" y="1736"/>
                  <a:pt x="1898" y="1672"/>
                  <a:pt x="1954" y="1636"/>
                </a:cubicBezTo>
                <a:cubicBezTo>
                  <a:pt x="1969" y="1626"/>
                  <a:pt x="1991" y="1611"/>
                  <a:pt x="2004" y="1602"/>
                </a:cubicBezTo>
                <a:cubicBezTo>
                  <a:pt x="2039" y="1578"/>
                  <a:pt x="2058" y="1567"/>
                  <a:pt x="2073" y="1562"/>
                </a:cubicBezTo>
                <a:cubicBezTo>
                  <a:pt x="2089" y="1558"/>
                  <a:pt x="2128" y="1551"/>
                  <a:pt x="2157" y="1549"/>
                </a:cubicBezTo>
                <a:lnTo>
                  <a:pt x="2165" y="1548"/>
                </a:lnTo>
                <a:lnTo>
                  <a:pt x="2161" y="1552"/>
                </a:lnTo>
                <a:moveTo>
                  <a:pt x="2239" y="1562"/>
                </a:moveTo>
                <a:cubicBezTo>
                  <a:pt x="2248" y="1571"/>
                  <a:pt x="2258" y="1599"/>
                  <a:pt x="2259" y="1619"/>
                </a:cubicBezTo>
                <a:cubicBezTo>
                  <a:pt x="2260" y="1623"/>
                  <a:pt x="2260" y="1626"/>
                  <a:pt x="2260" y="1628"/>
                </a:cubicBezTo>
                <a:cubicBezTo>
                  <a:pt x="2247" y="1614"/>
                  <a:pt x="2223" y="1598"/>
                  <a:pt x="2199" y="1591"/>
                </a:cubicBezTo>
                <a:cubicBezTo>
                  <a:pt x="2191" y="1589"/>
                  <a:pt x="2181" y="1588"/>
                  <a:pt x="2172" y="1588"/>
                </a:cubicBezTo>
                <a:cubicBezTo>
                  <a:pt x="2166" y="1588"/>
                  <a:pt x="2159" y="1588"/>
                  <a:pt x="2155" y="1590"/>
                </a:cubicBezTo>
                <a:cubicBezTo>
                  <a:pt x="2164" y="1580"/>
                  <a:pt x="2185" y="1562"/>
                  <a:pt x="2196" y="1557"/>
                </a:cubicBezTo>
                <a:cubicBezTo>
                  <a:pt x="2213" y="1550"/>
                  <a:pt x="2214" y="1550"/>
                  <a:pt x="2225" y="1554"/>
                </a:cubicBezTo>
                <a:lnTo>
                  <a:pt x="2225" y="1554"/>
                </a:lnTo>
                <a:cubicBezTo>
                  <a:pt x="2230" y="1556"/>
                  <a:pt x="2237" y="1560"/>
                  <a:pt x="2239" y="1562"/>
                </a:cubicBezTo>
                <a:moveTo>
                  <a:pt x="1463" y="1806"/>
                </a:moveTo>
                <a:cubicBezTo>
                  <a:pt x="1464" y="1776"/>
                  <a:pt x="1464" y="1772"/>
                  <a:pt x="1468" y="1748"/>
                </a:cubicBezTo>
                <a:cubicBezTo>
                  <a:pt x="1469" y="1739"/>
                  <a:pt x="1470" y="1727"/>
                  <a:pt x="1471" y="1721"/>
                </a:cubicBezTo>
                <a:cubicBezTo>
                  <a:pt x="1471" y="1714"/>
                  <a:pt x="1472" y="1709"/>
                  <a:pt x="1472" y="1708"/>
                </a:cubicBezTo>
                <a:cubicBezTo>
                  <a:pt x="1474" y="1706"/>
                  <a:pt x="1475" y="1682"/>
                  <a:pt x="1475" y="1672"/>
                </a:cubicBezTo>
                <a:cubicBezTo>
                  <a:pt x="1476" y="1654"/>
                  <a:pt x="1477" y="1633"/>
                  <a:pt x="1479" y="1625"/>
                </a:cubicBezTo>
                <a:cubicBezTo>
                  <a:pt x="1496" y="1542"/>
                  <a:pt x="1497" y="1535"/>
                  <a:pt x="1497" y="1461"/>
                </a:cubicBezTo>
                <a:cubicBezTo>
                  <a:pt x="1497" y="1443"/>
                  <a:pt x="1497" y="1421"/>
                  <a:pt x="1497" y="1412"/>
                </a:cubicBezTo>
                <a:cubicBezTo>
                  <a:pt x="1497" y="1402"/>
                  <a:pt x="1495" y="1360"/>
                  <a:pt x="1493" y="1318"/>
                </a:cubicBezTo>
                <a:cubicBezTo>
                  <a:pt x="1491" y="1277"/>
                  <a:pt x="1490" y="1234"/>
                  <a:pt x="1490" y="1224"/>
                </a:cubicBezTo>
                <a:cubicBezTo>
                  <a:pt x="1491" y="1215"/>
                  <a:pt x="1493" y="1194"/>
                  <a:pt x="1495" y="1178"/>
                </a:cubicBezTo>
                <a:cubicBezTo>
                  <a:pt x="1496" y="1162"/>
                  <a:pt x="1498" y="1135"/>
                  <a:pt x="1499" y="1118"/>
                </a:cubicBezTo>
                <a:cubicBezTo>
                  <a:pt x="1499" y="1100"/>
                  <a:pt x="1501" y="1084"/>
                  <a:pt x="1502" y="1081"/>
                </a:cubicBezTo>
                <a:cubicBezTo>
                  <a:pt x="1503" y="1079"/>
                  <a:pt x="1505" y="1073"/>
                  <a:pt x="1504" y="1069"/>
                </a:cubicBezTo>
                <a:cubicBezTo>
                  <a:pt x="1504" y="1065"/>
                  <a:pt x="1510" y="1033"/>
                  <a:pt x="1522" y="981"/>
                </a:cubicBezTo>
                <a:cubicBezTo>
                  <a:pt x="1525" y="966"/>
                  <a:pt x="1529" y="946"/>
                  <a:pt x="1531" y="937"/>
                </a:cubicBezTo>
                <a:cubicBezTo>
                  <a:pt x="1533" y="928"/>
                  <a:pt x="1538" y="908"/>
                  <a:pt x="1542" y="893"/>
                </a:cubicBezTo>
                <a:cubicBezTo>
                  <a:pt x="1550" y="864"/>
                  <a:pt x="1548" y="862"/>
                  <a:pt x="1547" y="861"/>
                </a:cubicBezTo>
                <a:cubicBezTo>
                  <a:pt x="1546" y="860"/>
                  <a:pt x="1544" y="860"/>
                  <a:pt x="1543" y="860"/>
                </a:cubicBezTo>
                <a:cubicBezTo>
                  <a:pt x="1541" y="861"/>
                  <a:pt x="1538" y="862"/>
                  <a:pt x="1520" y="916"/>
                </a:cubicBezTo>
                <a:cubicBezTo>
                  <a:pt x="1511" y="940"/>
                  <a:pt x="1501" y="972"/>
                  <a:pt x="1500" y="982"/>
                </a:cubicBezTo>
                <a:cubicBezTo>
                  <a:pt x="1499" y="988"/>
                  <a:pt x="1498" y="991"/>
                  <a:pt x="1497" y="992"/>
                </a:cubicBezTo>
                <a:cubicBezTo>
                  <a:pt x="1496" y="993"/>
                  <a:pt x="1495" y="997"/>
                  <a:pt x="1488" y="1030"/>
                </a:cubicBezTo>
                <a:cubicBezTo>
                  <a:pt x="1484" y="1047"/>
                  <a:pt x="1480" y="1069"/>
                  <a:pt x="1479" y="1078"/>
                </a:cubicBezTo>
                <a:cubicBezTo>
                  <a:pt x="1479" y="1083"/>
                  <a:pt x="1478" y="1094"/>
                  <a:pt x="1477" y="1101"/>
                </a:cubicBezTo>
                <a:cubicBezTo>
                  <a:pt x="1476" y="1118"/>
                  <a:pt x="1470" y="1200"/>
                  <a:pt x="1468" y="1222"/>
                </a:cubicBezTo>
                <a:cubicBezTo>
                  <a:pt x="1467" y="1232"/>
                  <a:pt x="1469" y="1276"/>
                  <a:pt x="1471" y="1319"/>
                </a:cubicBezTo>
                <a:cubicBezTo>
                  <a:pt x="1474" y="1365"/>
                  <a:pt x="1475" y="1399"/>
                  <a:pt x="1475" y="1402"/>
                </a:cubicBezTo>
                <a:cubicBezTo>
                  <a:pt x="1474" y="1406"/>
                  <a:pt x="1474" y="1427"/>
                  <a:pt x="1474" y="1446"/>
                </a:cubicBezTo>
                <a:cubicBezTo>
                  <a:pt x="1475" y="1532"/>
                  <a:pt x="1472" y="1569"/>
                  <a:pt x="1461" y="1600"/>
                </a:cubicBezTo>
                <a:cubicBezTo>
                  <a:pt x="1457" y="1613"/>
                  <a:pt x="1452" y="1647"/>
                  <a:pt x="1453" y="1661"/>
                </a:cubicBezTo>
                <a:cubicBezTo>
                  <a:pt x="1453" y="1669"/>
                  <a:pt x="1452" y="1687"/>
                  <a:pt x="1451" y="1700"/>
                </a:cubicBezTo>
                <a:lnTo>
                  <a:pt x="1449" y="1710"/>
                </a:lnTo>
                <a:cubicBezTo>
                  <a:pt x="1442" y="1776"/>
                  <a:pt x="1439" y="1832"/>
                  <a:pt x="1442" y="1878"/>
                </a:cubicBezTo>
                <a:lnTo>
                  <a:pt x="1442" y="1885"/>
                </a:lnTo>
                <a:cubicBezTo>
                  <a:pt x="1443" y="1892"/>
                  <a:pt x="1443" y="1899"/>
                  <a:pt x="1443" y="1905"/>
                </a:cubicBezTo>
                <a:cubicBezTo>
                  <a:pt x="1441" y="1892"/>
                  <a:pt x="1438" y="1877"/>
                  <a:pt x="1437" y="1864"/>
                </a:cubicBezTo>
                <a:cubicBezTo>
                  <a:pt x="1432" y="1832"/>
                  <a:pt x="1424" y="1702"/>
                  <a:pt x="1424" y="1663"/>
                </a:cubicBezTo>
                <a:cubicBezTo>
                  <a:pt x="1425" y="1570"/>
                  <a:pt x="1425" y="1566"/>
                  <a:pt x="1419" y="1550"/>
                </a:cubicBezTo>
                <a:cubicBezTo>
                  <a:pt x="1416" y="1541"/>
                  <a:pt x="1408" y="1519"/>
                  <a:pt x="1402" y="1502"/>
                </a:cubicBezTo>
                <a:cubicBezTo>
                  <a:pt x="1396" y="1484"/>
                  <a:pt x="1387" y="1460"/>
                  <a:pt x="1383" y="1449"/>
                </a:cubicBezTo>
                <a:cubicBezTo>
                  <a:pt x="1379" y="1437"/>
                  <a:pt x="1375" y="1427"/>
                  <a:pt x="1375" y="1426"/>
                </a:cubicBezTo>
                <a:cubicBezTo>
                  <a:pt x="1374" y="1423"/>
                  <a:pt x="1366" y="1404"/>
                  <a:pt x="1361" y="1392"/>
                </a:cubicBezTo>
                <a:cubicBezTo>
                  <a:pt x="1335" y="1326"/>
                  <a:pt x="1333" y="1317"/>
                  <a:pt x="1323" y="1266"/>
                </a:cubicBezTo>
                <a:cubicBezTo>
                  <a:pt x="1318" y="1236"/>
                  <a:pt x="1311" y="1127"/>
                  <a:pt x="1313" y="1087"/>
                </a:cubicBezTo>
                <a:cubicBezTo>
                  <a:pt x="1315" y="1014"/>
                  <a:pt x="1340" y="937"/>
                  <a:pt x="1403" y="813"/>
                </a:cubicBezTo>
                <a:cubicBezTo>
                  <a:pt x="1462" y="698"/>
                  <a:pt x="1481" y="662"/>
                  <a:pt x="1512" y="608"/>
                </a:cubicBezTo>
                <a:cubicBezTo>
                  <a:pt x="1563" y="522"/>
                  <a:pt x="1572" y="504"/>
                  <a:pt x="1608" y="422"/>
                </a:cubicBezTo>
                <a:cubicBezTo>
                  <a:pt x="1642" y="345"/>
                  <a:pt x="1659" y="302"/>
                  <a:pt x="1667" y="275"/>
                </a:cubicBezTo>
                <a:cubicBezTo>
                  <a:pt x="1681" y="226"/>
                  <a:pt x="1702" y="119"/>
                  <a:pt x="1706" y="80"/>
                </a:cubicBezTo>
                <a:cubicBezTo>
                  <a:pt x="1706" y="76"/>
                  <a:pt x="1706" y="73"/>
                  <a:pt x="1707" y="70"/>
                </a:cubicBezTo>
                <a:cubicBezTo>
                  <a:pt x="1708" y="75"/>
                  <a:pt x="1709" y="82"/>
                  <a:pt x="1709" y="90"/>
                </a:cubicBezTo>
                <a:cubicBezTo>
                  <a:pt x="1712" y="108"/>
                  <a:pt x="1715" y="133"/>
                  <a:pt x="1718" y="146"/>
                </a:cubicBezTo>
                <a:cubicBezTo>
                  <a:pt x="1720" y="158"/>
                  <a:pt x="1723" y="175"/>
                  <a:pt x="1724" y="183"/>
                </a:cubicBezTo>
                <a:cubicBezTo>
                  <a:pt x="1726" y="191"/>
                  <a:pt x="1731" y="220"/>
                  <a:pt x="1736" y="245"/>
                </a:cubicBezTo>
                <a:cubicBezTo>
                  <a:pt x="1760" y="376"/>
                  <a:pt x="1771" y="495"/>
                  <a:pt x="1767" y="563"/>
                </a:cubicBezTo>
                <a:cubicBezTo>
                  <a:pt x="1764" y="621"/>
                  <a:pt x="1751" y="686"/>
                  <a:pt x="1730" y="753"/>
                </a:cubicBezTo>
                <a:cubicBezTo>
                  <a:pt x="1716" y="796"/>
                  <a:pt x="1685" y="915"/>
                  <a:pt x="1677" y="952"/>
                </a:cubicBezTo>
                <a:cubicBezTo>
                  <a:pt x="1663" y="1019"/>
                  <a:pt x="1661" y="1048"/>
                  <a:pt x="1667" y="1158"/>
                </a:cubicBezTo>
                <a:cubicBezTo>
                  <a:pt x="1670" y="1217"/>
                  <a:pt x="1671" y="1262"/>
                  <a:pt x="1671" y="1265"/>
                </a:cubicBezTo>
                <a:cubicBezTo>
                  <a:pt x="1670" y="1270"/>
                  <a:pt x="1669" y="1284"/>
                  <a:pt x="1669" y="1297"/>
                </a:cubicBezTo>
                <a:cubicBezTo>
                  <a:pt x="1668" y="1349"/>
                  <a:pt x="1649" y="1443"/>
                  <a:pt x="1630" y="1484"/>
                </a:cubicBezTo>
                <a:cubicBezTo>
                  <a:pt x="1626" y="1494"/>
                  <a:pt x="1616" y="1512"/>
                  <a:pt x="1609" y="1524"/>
                </a:cubicBezTo>
                <a:cubicBezTo>
                  <a:pt x="1605" y="1533"/>
                  <a:pt x="1597" y="1547"/>
                  <a:pt x="1596" y="1549"/>
                </a:cubicBezTo>
                <a:cubicBezTo>
                  <a:pt x="1595" y="1551"/>
                  <a:pt x="1587" y="1565"/>
                  <a:pt x="1577" y="1583"/>
                </a:cubicBezTo>
                <a:cubicBezTo>
                  <a:pt x="1551" y="1628"/>
                  <a:pt x="1539" y="1656"/>
                  <a:pt x="1523" y="1704"/>
                </a:cubicBezTo>
                <a:cubicBezTo>
                  <a:pt x="1507" y="1754"/>
                  <a:pt x="1504" y="1771"/>
                  <a:pt x="1499" y="1820"/>
                </a:cubicBezTo>
                <a:cubicBezTo>
                  <a:pt x="1496" y="1853"/>
                  <a:pt x="1494" y="1859"/>
                  <a:pt x="1478" y="1895"/>
                </a:cubicBezTo>
                <a:lnTo>
                  <a:pt x="1466" y="1922"/>
                </a:lnTo>
                <a:lnTo>
                  <a:pt x="1466" y="1911"/>
                </a:lnTo>
                <a:cubicBezTo>
                  <a:pt x="1462" y="1864"/>
                  <a:pt x="1461" y="1835"/>
                  <a:pt x="1463" y="1806"/>
                </a:cubicBezTo>
                <a:moveTo>
                  <a:pt x="374" y="2704"/>
                </a:moveTo>
                <a:cubicBezTo>
                  <a:pt x="374" y="2708"/>
                  <a:pt x="373" y="2721"/>
                  <a:pt x="370" y="2734"/>
                </a:cubicBezTo>
                <a:cubicBezTo>
                  <a:pt x="368" y="2746"/>
                  <a:pt x="365" y="2768"/>
                  <a:pt x="364" y="2783"/>
                </a:cubicBezTo>
                <a:cubicBezTo>
                  <a:pt x="362" y="2817"/>
                  <a:pt x="361" y="2825"/>
                  <a:pt x="359" y="2834"/>
                </a:cubicBezTo>
                <a:cubicBezTo>
                  <a:pt x="357" y="2838"/>
                  <a:pt x="354" y="2852"/>
                  <a:pt x="351" y="2864"/>
                </a:cubicBezTo>
                <a:cubicBezTo>
                  <a:pt x="348" y="2876"/>
                  <a:pt x="344" y="2893"/>
                  <a:pt x="343" y="2899"/>
                </a:cubicBezTo>
                <a:cubicBezTo>
                  <a:pt x="339" y="2912"/>
                  <a:pt x="331" y="2946"/>
                  <a:pt x="330" y="2951"/>
                </a:cubicBezTo>
                <a:cubicBezTo>
                  <a:pt x="322" y="3000"/>
                  <a:pt x="306" y="3073"/>
                  <a:pt x="296" y="3111"/>
                </a:cubicBezTo>
                <a:cubicBezTo>
                  <a:pt x="289" y="3135"/>
                  <a:pt x="282" y="3164"/>
                  <a:pt x="281" y="3169"/>
                </a:cubicBezTo>
                <a:cubicBezTo>
                  <a:pt x="281" y="3174"/>
                  <a:pt x="280" y="3178"/>
                  <a:pt x="280" y="3179"/>
                </a:cubicBezTo>
                <a:cubicBezTo>
                  <a:pt x="278" y="3182"/>
                  <a:pt x="276" y="3204"/>
                  <a:pt x="276" y="3206"/>
                </a:cubicBezTo>
                <a:cubicBezTo>
                  <a:pt x="275" y="3219"/>
                  <a:pt x="274" y="3234"/>
                  <a:pt x="273" y="3238"/>
                </a:cubicBezTo>
                <a:cubicBezTo>
                  <a:pt x="269" y="3284"/>
                  <a:pt x="269" y="3308"/>
                  <a:pt x="272" y="3364"/>
                </a:cubicBezTo>
                <a:cubicBezTo>
                  <a:pt x="275" y="3426"/>
                  <a:pt x="277" y="3442"/>
                  <a:pt x="289" y="3521"/>
                </a:cubicBezTo>
                <a:cubicBezTo>
                  <a:pt x="294" y="3552"/>
                  <a:pt x="305" y="3603"/>
                  <a:pt x="312" y="3626"/>
                </a:cubicBezTo>
                <a:cubicBezTo>
                  <a:pt x="320" y="3653"/>
                  <a:pt x="326" y="3688"/>
                  <a:pt x="328" y="3714"/>
                </a:cubicBezTo>
                <a:cubicBezTo>
                  <a:pt x="329" y="3722"/>
                  <a:pt x="329" y="3729"/>
                  <a:pt x="330" y="3734"/>
                </a:cubicBezTo>
                <a:cubicBezTo>
                  <a:pt x="310" y="3705"/>
                  <a:pt x="246" y="3595"/>
                  <a:pt x="232" y="3564"/>
                </a:cubicBezTo>
                <a:cubicBezTo>
                  <a:pt x="218" y="3531"/>
                  <a:pt x="188" y="3451"/>
                  <a:pt x="175" y="3408"/>
                </a:cubicBezTo>
                <a:lnTo>
                  <a:pt x="164" y="3375"/>
                </a:lnTo>
                <a:lnTo>
                  <a:pt x="159" y="3263"/>
                </a:lnTo>
                <a:cubicBezTo>
                  <a:pt x="156" y="3198"/>
                  <a:pt x="154" y="3150"/>
                  <a:pt x="154" y="3147"/>
                </a:cubicBezTo>
                <a:cubicBezTo>
                  <a:pt x="155" y="3142"/>
                  <a:pt x="154" y="3140"/>
                  <a:pt x="152" y="3139"/>
                </a:cubicBezTo>
                <a:cubicBezTo>
                  <a:pt x="153" y="3139"/>
                  <a:pt x="154" y="3138"/>
                  <a:pt x="154" y="3137"/>
                </a:cubicBezTo>
                <a:cubicBezTo>
                  <a:pt x="155" y="3134"/>
                  <a:pt x="155" y="3129"/>
                  <a:pt x="154" y="3127"/>
                </a:cubicBezTo>
                <a:cubicBezTo>
                  <a:pt x="152" y="3123"/>
                  <a:pt x="150" y="3124"/>
                  <a:pt x="149" y="3124"/>
                </a:cubicBezTo>
                <a:cubicBezTo>
                  <a:pt x="145" y="3125"/>
                  <a:pt x="146" y="3129"/>
                  <a:pt x="146" y="3132"/>
                </a:cubicBezTo>
                <a:cubicBezTo>
                  <a:pt x="146" y="3134"/>
                  <a:pt x="146" y="3138"/>
                  <a:pt x="148" y="3139"/>
                </a:cubicBezTo>
                <a:lnTo>
                  <a:pt x="148" y="3140"/>
                </a:lnTo>
                <a:cubicBezTo>
                  <a:pt x="146" y="3141"/>
                  <a:pt x="142" y="3144"/>
                  <a:pt x="139" y="3219"/>
                </a:cubicBezTo>
                <a:cubicBezTo>
                  <a:pt x="138" y="3265"/>
                  <a:pt x="138" y="3312"/>
                  <a:pt x="140" y="3342"/>
                </a:cubicBezTo>
                <a:cubicBezTo>
                  <a:pt x="143" y="3385"/>
                  <a:pt x="144" y="3390"/>
                  <a:pt x="169" y="3461"/>
                </a:cubicBezTo>
                <a:cubicBezTo>
                  <a:pt x="181" y="3498"/>
                  <a:pt x="193" y="3528"/>
                  <a:pt x="205" y="3556"/>
                </a:cubicBezTo>
                <a:cubicBezTo>
                  <a:pt x="187" y="3520"/>
                  <a:pt x="167" y="3484"/>
                  <a:pt x="136" y="3434"/>
                </a:cubicBezTo>
                <a:cubicBezTo>
                  <a:pt x="80" y="3341"/>
                  <a:pt x="72" y="3305"/>
                  <a:pt x="85" y="3190"/>
                </a:cubicBezTo>
                <a:cubicBezTo>
                  <a:pt x="86" y="3186"/>
                  <a:pt x="87" y="3167"/>
                  <a:pt x="89" y="3147"/>
                </a:cubicBezTo>
                <a:cubicBezTo>
                  <a:pt x="92" y="3102"/>
                  <a:pt x="99" y="3053"/>
                  <a:pt x="103" y="3043"/>
                </a:cubicBezTo>
                <a:cubicBezTo>
                  <a:pt x="105" y="3039"/>
                  <a:pt x="107" y="3033"/>
                  <a:pt x="107" y="3030"/>
                </a:cubicBezTo>
                <a:cubicBezTo>
                  <a:pt x="107" y="3025"/>
                  <a:pt x="125" y="2980"/>
                  <a:pt x="138" y="2954"/>
                </a:cubicBezTo>
                <a:cubicBezTo>
                  <a:pt x="170" y="2891"/>
                  <a:pt x="197" y="2856"/>
                  <a:pt x="285" y="2764"/>
                </a:cubicBezTo>
                <a:cubicBezTo>
                  <a:pt x="315" y="2733"/>
                  <a:pt x="354" y="2691"/>
                  <a:pt x="372" y="2672"/>
                </a:cubicBezTo>
                <a:cubicBezTo>
                  <a:pt x="378" y="2665"/>
                  <a:pt x="383" y="2660"/>
                  <a:pt x="387" y="2656"/>
                </a:cubicBezTo>
                <a:cubicBezTo>
                  <a:pt x="382" y="2666"/>
                  <a:pt x="379" y="2678"/>
                  <a:pt x="379" y="2687"/>
                </a:cubicBezTo>
                <a:cubicBezTo>
                  <a:pt x="379" y="2689"/>
                  <a:pt x="378" y="2691"/>
                  <a:pt x="378" y="2691"/>
                </a:cubicBezTo>
                <a:cubicBezTo>
                  <a:pt x="375" y="2693"/>
                  <a:pt x="374" y="2700"/>
                  <a:pt x="374" y="2704"/>
                </a:cubicBezTo>
                <a:moveTo>
                  <a:pt x="384" y="2825"/>
                </a:moveTo>
                <a:cubicBezTo>
                  <a:pt x="385" y="2814"/>
                  <a:pt x="387" y="2796"/>
                  <a:pt x="387" y="2785"/>
                </a:cubicBezTo>
                <a:cubicBezTo>
                  <a:pt x="387" y="2775"/>
                  <a:pt x="390" y="2755"/>
                  <a:pt x="392" y="2741"/>
                </a:cubicBezTo>
                <a:cubicBezTo>
                  <a:pt x="395" y="2726"/>
                  <a:pt x="397" y="2711"/>
                  <a:pt x="398" y="2707"/>
                </a:cubicBezTo>
                <a:cubicBezTo>
                  <a:pt x="400" y="2692"/>
                  <a:pt x="403" y="2679"/>
                  <a:pt x="405" y="2676"/>
                </a:cubicBezTo>
                <a:cubicBezTo>
                  <a:pt x="407" y="2675"/>
                  <a:pt x="409" y="2672"/>
                  <a:pt x="409" y="2669"/>
                </a:cubicBezTo>
                <a:cubicBezTo>
                  <a:pt x="409" y="2667"/>
                  <a:pt x="411" y="2662"/>
                  <a:pt x="415" y="2656"/>
                </a:cubicBezTo>
                <a:cubicBezTo>
                  <a:pt x="419" y="2650"/>
                  <a:pt x="428" y="2635"/>
                  <a:pt x="435" y="2622"/>
                </a:cubicBezTo>
                <a:cubicBezTo>
                  <a:pt x="442" y="2608"/>
                  <a:pt x="449" y="2598"/>
                  <a:pt x="450" y="2596"/>
                </a:cubicBezTo>
                <a:cubicBezTo>
                  <a:pt x="456" y="2590"/>
                  <a:pt x="481" y="2555"/>
                  <a:pt x="489" y="2542"/>
                </a:cubicBezTo>
                <a:cubicBezTo>
                  <a:pt x="505" y="2515"/>
                  <a:pt x="553" y="2477"/>
                  <a:pt x="594" y="2460"/>
                </a:cubicBezTo>
                <a:cubicBezTo>
                  <a:pt x="658" y="2433"/>
                  <a:pt x="774" y="2419"/>
                  <a:pt x="859" y="2429"/>
                </a:cubicBezTo>
                <a:cubicBezTo>
                  <a:pt x="896" y="2433"/>
                  <a:pt x="939" y="2443"/>
                  <a:pt x="985" y="2457"/>
                </a:cubicBezTo>
                <a:cubicBezTo>
                  <a:pt x="1005" y="2464"/>
                  <a:pt x="1030" y="2473"/>
                  <a:pt x="1051" y="2482"/>
                </a:cubicBezTo>
                <a:cubicBezTo>
                  <a:pt x="988" y="2463"/>
                  <a:pt x="933" y="2458"/>
                  <a:pt x="853" y="2462"/>
                </a:cubicBezTo>
                <a:cubicBezTo>
                  <a:pt x="794" y="2465"/>
                  <a:pt x="776" y="2468"/>
                  <a:pt x="731" y="2483"/>
                </a:cubicBezTo>
                <a:cubicBezTo>
                  <a:pt x="697" y="2494"/>
                  <a:pt x="682" y="2501"/>
                  <a:pt x="636" y="2528"/>
                </a:cubicBezTo>
                <a:cubicBezTo>
                  <a:pt x="626" y="2533"/>
                  <a:pt x="618" y="2538"/>
                  <a:pt x="612" y="2542"/>
                </a:cubicBezTo>
                <a:cubicBezTo>
                  <a:pt x="605" y="2546"/>
                  <a:pt x="602" y="2549"/>
                  <a:pt x="603" y="2552"/>
                </a:cubicBezTo>
                <a:cubicBezTo>
                  <a:pt x="605" y="2556"/>
                  <a:pt x="607" y="2555"/>
                  <a:pt x="628" y="2545"/>
                </a:cubicBezTo>
                <a:cubicBezTo>
                  <a:pt x="654" y="2531"/>
                  <a:pt x="723" y="2503"/>
                  <a:pt x="756" y="2494"/>
                </a:cubicBezTo>
                <a:cubicBezTo>
                  <a:pt x="798" y="2482"/>
                  <a:pt x="914" y="2479"/>
                  <a:pt x="970" y="2488"/>
                </a:cubicBezTo>
                <a:cubicBezTo>
                  <a:pt x="1007" y="2494"/>
                  <a:pt x="1007" y="2494"/>
                  <a:pt x="1014" y="2496"/>
                </a:cubicBezTo>
                <a:cubicBezTo>
                  <a:pt x="1016" y="2497"/>
                  <a:pt x="1030" y="2501"/>
                  <a:pt x="1043" y="2504"/>
                </a:cubicBezTo>
                <a:cubicBezTo>
                  <a:pt x="1083" y="2515"/>
                  <a:pt x="1132" y="2532"/>
                  <a:pt x="1155" y="2541"/>
                </a:cubicBezTo>
                <a:cubicBezTo>
                  <a:pt x="1151" y="2541"/>
                  <a:pt x="1146" y="2540"/>
                  <a:pt x="1140" y="2540"/>
                </a:cubicBezTo>
                <a:cubicBezTo>
                  <a:pt x="1099" y="2536"/>
                  <a:pt x="1067" y="2536"/>
                  <a:pt x="1045" y="2541"/>
                </a:cubicBezTo>
                <a:cubicBezTo>
                  <a:pt x="1009" y="2548"/>
                  <a:pt x="1001" y="2550"/>
                  <a:pt x="996" y="2552"/>
                </a:cubicBezTo>
                <a:cubicBezTo>
                  <a:pt x="993" y="2553"/>
                  <a:pt x="987" y="2555"/>
                  <a:pt x="983" y="2555"/>
                </a:cubicBezTo>
                <a:cubicBezTo>
                  <a:pt x="973" y="2557"/>
                  <a:pt x="936" y="2570"/>
                  <a:pt x="912" y="2579"/>
                </a:cubicBezTo>
                <a:cubicBezTo>
                  <a:pt x="894" y="2586"/>
                  <a:pt x="887" y="2586"/>
                  <a:pt x="840" y="2583"/>
                </a:cubicBezTo>
                <a:cubicBezTo>
                  <a:pt x="805" y="2581"/>
                  <a:pt x="752" y="2588"/>
                  <a:pt x="692" y="2603"/>
                </a:cubicBezTo>
                <a:cubicBezTo>
                  <a:pt x="602" y="2625"/>
                  <a:pt x="502" y="2682"/>
                  <a:pt x="449" y="2743"/>
                </a:cubicBezTo>
                <a:cubicBezTo>
                  <a:pt x="418" y="2778"/>
                  <a:pt x="395" y="2810"/>
                  <a:pt x="385" y="2829"/>
                </a:cubicBezTo>
                <a:cubicBezTo>
                  <a:pt x="384" y="2830"/>
                  <a:pt x="383" y="2831"/>
                  <a:pt x="383" y="2833"/>
                </a:cubicBezTo>
                <a:cubicBezTo>
                  <a:pt x="383" y="2830"/>
                  <a:pt x="383" y="2828"/>
                  <a:pt x="384" y="2825"/>
                </a:cubicBezTo>
                <a:moveTo>
                  <a:pt x="1225" y="3657"/>
                </a:moveTo>
                <a:cubicBezTo>
                  <a:pt x="1216" y="3641"/>
                  <a:pt x="1202" y="3602"/>
                  <a:pt x="1193" y="3571"/>
                </a:cubicBezTo>
                <a:cubicBezTo>
                  <a:pt x="1188" y="3551"/>
                  <a:pt x="1180" y="3531"/>
                  <a:pt x="1173" y="3517"/>
                </a:cubicBezTo>
                <a:cubicBezTo>
                  <a:pt x="1172" y="3513"/>
                  <a:pt x="1165" y="3499"/>
                  <a:pt x="1157" y="3485"/>
                </a:cubicBezTo>
                <a:cubicBezTo>
                  <a:pt x="1139" y="3448"/>
                  <a:pt x="1121" y="3422"/>
                  <a:pt x="1103" y="3404"/>
                </a:cubicBezTo>
                <a:cubicBezTo>
                  <a:pt x="1092" y="3394"/>
                  <a:pt x="1089" y="3393"/>
                  <a:pt x="1087" y="3395"/>
                </a:cubicBezTo>
                <a:cubicBezTo>
                  <a:pt x="1084" y="3397"/>
                  <a:pt x="1086" y="3400"/>
                  <a:pt x="1088" y="3402"/>
                </a:cubicBezTo>
                <a:cubicBezTo>
                  <a:pt x="1128" y="3458"/>
                  <a:pt x="1163" y="3529"/>
                  <a:pt x="1171" y="3571"/>
                </a:cubicBezTo>
                <a:cubicBezTo>
                  <a:pt x="1174" y="3589"/>
                  <a:pt x="1186" y="3626"/>
                  <a:pt x="1194" y="3641"/>
                </a:cubicBezTo>
                <a:cubicBezTo>
                  <a:pt x="1196" y="3646"/>
                  <a:pt x="1201" y="3657"/>
                  <a:pt x="1206" y="3665"/>
                </a:cubicBezTo>
                <a:cubicBezTo>
                  <a:pt x="1217" y="3690"/>
                  <a:pt x="1304" y="3813"/>
                  <a:pt x="1326" y="3836"/>
                </a:cubicBezTo>
                <a:cubicBezTo>
                  <a:pt x="1336" y="3846"/>
                  <a:pt x="1399" y="3891"/>
                  <a:pt x="1423" y="3905"/>
                </a:cubicBezTo>
                <a:cubicBezTo>
                  <a:pt x="1425" y="3906"/>
                  <a:pt x="1426" y="3907"/>
                  <a:pt x="1427" y="3908"/>
                </a:cubicBezTo>
                <a:cubicBezTo>
                  <a:pt x="1394" y="3898"/>
                  <a:pt x="1362" y="3890"/>
                  <a:pt x="1336" y="3885"/>
                </a:cubicBezTo>
                <a:cubicBezTo>
                  <a:pt x="1301" y="3879"/>
                  <a:pt x="1287" y="3874"/>
                  <a:pt x="1271" y="3863"/>
                </a:cubicBezTo>
                <a:cubicBezTo>
                  <a:pt x="1263" y="3857"/>
                  <a:pt x="1239" y="3827"/>
                  <a:pt x="1216" y="3794"/>
                </a:cubicBezTo>
                <a:cubicBezTo>
                  <a:pt x="1211" y="3787"/>
                  <a:pt x="1196" y="3766"/>
                  <a:pt x="1181" y="3747"/>
                </a:cubicBezTo>
                <a:cubicBezTo>
                  <a:pt x="1155" y="3713"/>
                  <a:pt x="1129" y="3669"/>
                  <a:pt x="1106" y="3623"/>
                </a:cubicBezTo>
                <a:cubicBezTo>
                  <a:pt x="1077" y="3563"/>
                  <a:pt x="1037" y="3497"/>
                  <a:pt x="1013" y="3469"/>
                </a:cubicBezTo>
                <a:cubicBezTo>
                  <a:pt x="990" y="3442"/>
                  <a:pt x="956" y="3419"/>
                  <a:pt x="937" y="3417"/>
                </a:cubicBezTo>
                <a:cubicBezTo>
                  <a:pt x="933" y="3417"/>
                  <a:pt x="930" y="3417"/>
                  <a:pt x="929" y="3416"/>
                </a:cubicBezTo>
                <a:cubicBezTo>
                  <a:pt x="928" y="3415"/>
                  <a:pt x="927" y="3410"/>
                  <a:pt x="926" y="3405"/>
                </a:cubicBezTo>
                <a:cubicBezTo>
                  <a:pt x="921" y="3376"/>
                  <a:pt x="937" y="3326"/>
                  <a:pt x="962" y="3297"/>
                </a:cubicBezTo>
                <a:cubicBezTo>
                  <a:pt x="965" y="3293"/>
                  <a:pt x="970" y="3287"/>
                  <a:pt x="972" y="3282"/>
                </a:cubicBezTo>
                <a:cubicBezTo>
                  <a:pt x="976" y="3275"/>
                  <a:pt x="1003" y="3253"/>
                  <a:pt x="1018" y="3246"/>
                </a:cubicBezTo>
                <a:cubicBezTo>
                  <a:pt x="1023" y="3243"/>
                  <a:pt x="1036" y="3241"/>
                  <a:pt x="1048" y="3240"/>
                </a:cubicBezTo>
                <a:cubicBezTo>
                  <a:pt x="1053" y="3240"/>
                  <a:pt x="1057" y="3239"/>
                  <a:pt x="1060" y="3239"/>
                </a:cubicBezTo>
                <a:cubicBezTo>
                  <a:pt x="1070" y="3239"/>
                  <a:pt x="1076" y="3241"/>
                  <a:pt x="1085" y="3245"/>
                </a:cubicBezTo>
                <a:cubicBezTo>
                  <a:pt x="1110" y="3255"/>
                  <a:pt x="1148" y="3289"/>
                  <a:pt x="1169" y="3319"/>
                </a:cubicBezTo>
                <a:cubicBezTo>
                  <a:pt x="1204" y="3368"/>
                  <a:pt x="1235" y="3437"/>
                  <a:pt x="1253" y="3509"/>
                </a:cubicBezTo>
                <a:cubicBezTo>
                  <a:pt x="1255" y="3516"/>
                  <a:pt x="1262" y="3541"/>
                  <a:pt x="1263" y="3543"/>
                </a:cubicBezTo>
                <a:lnTo>
                  <a:pt x="1263" y="3542"/>
                </a:lnTo>
                <a:cubicBezTo>
                  <a:pt x="1264" y="3544"/>
                  <a:pt x="1268" y="3559"/>
                  <a:pt x="1274" y="3582"/>
                </a:cubicBezTo>
                <a:cubicBezTo>
                  <a:pt x="1287" y="3633"/>
                  <a:pt x="1294" y="3654"/>
                  <a:pt x="1305" y="3680"/>
                </a:cubicBezTo>
                <a:cubicBezTo>
                  <a:pt x="1311" y="3692"/>
                  <a:pt x="1319" y="3712"/>
                  <a:pt x="1325" y="3724"/>
                </a:cubicBezTo>
                <a:cubicBezTo>
                  <a:pt x="1343" y="3765"/>
                  <a:pt x="1386" y="3833"/>
                  <a:pt x="1397" y="3841"/>
                </a:cubicBezTo>
                <a:cubicBezTo>
                  <a:pt x="1398" y="3842"/>
                  <a:pt x="1405" y="3851"/>
                  <a:pt x="1416" y="3863"/>
                </a:cubicBezTo>
                <a:cubicBezTo>
                  <a:pt x="1421" y="3870"/>
                  <a:pt x="1427" y="3878"/>
                  <a:pt x="1433" y="3884"/>
                </a:cubicBezTo>
                <a:cubicBezTo>
                  <a:pt x="1428" y="3881"/>
                  <a:pt x="1423" y="3878"/>
                  <a:pt x="1418" y="3875"/>
                </a:cubicBezTo>
                <a:cubicBezTo>
                  <a:pt x="1397" y="3862"/>
                  <a:pt x="1355" y="3831"/>
                  <a:pt x="1342" y="3818"/>
                </a:cubicBezTo>
                <a:cubicBezTo>
                  <a:pt x="1325" y="3803"/>
                  <a:pt x="1248" y="3695"/>
                  <a:pt x="1225" y="3657"/>
                </a:cubicBezTo>
                <a:moveTo>
                  <a:pt x="798" y="3660"/>
                </a:moveTo>
                <a:cubicBezTo>
                  <a:pt x="799" y="3649"/>
                  <a:pt x="800" y="3614"/>
                  <a:pt x="801" y="3581"/>
                </a:cubicBezTo>
                <a:cubicBezTo>
                  <a:pt x="802" y="3492"/>
                  <a:pt x="807" y="3459"/>
                  <a:pt x="828" y="3403"/>
                </a:cubicBezTo>
                <a:cubicBezTo>
                  <a:pt x="838" y="3376"/>
                  <a:pt x="837" y="3375"/>
                  <a:pt x="836" y="3373"/>
                </a:cubicBezTo>
                <a:lnTo>
                  <a:pt x="835" y="3372"/>
                </a:lnTo>
                <a:lnTo>
                  <a:pt x="833" y="3372"/>
                </a:lnTo>
                <a:cubicBezTo>
                  <a:pt x="831" y="3372"/>
                  <a:pt x="829" y="3372"/>
                  <a:pt x="815" y="3400"/>
                </a:cubicBezTo>
                <a:cubicBezTo>
                  <a:pt x="807" y="3416"/>
                  <a:pt x="800" y="3432"/>
                  <a:pt x="797" y="3441"/>
                </a:cubicBezTo>
                <a:cubicBezTo>
                  <a:pt x="783" y="3481"/>
                  <a:pt x="779" y="3516"/>
                  <a:pt x="778" y="3587"/>
                </a:cubicBezTo>
                <a:cubicBezTo>
                  <a:pt x="778" y="3611"/>
                  <a:pt x="777" y="3640"/>
                  <a:pt x="776" y="3649"/>
                </a:cubicBezTo>
                <a:cubicBezTo>
                  <a:pt x="775" y="3659"/>
                  <a:pt x="775" y="3697"/>
                  <a:pt x="776" y="3732"/>
                </a:cubicBezTo>
                <a:lnTo>
                  <a:pt x="777" y="3777"/>
                </a:lnTo>
                <a:lnTo>
                  <a:pt x="769" y="3756"/>
                </a:lnTo>
                <a:cubicBezTo>
                  <a:pt x="737" y="3674"/>
                  <a:pt x="720" y="3616"/>
                  <a:pt x="721" y="3593"/>
                </a:cubicBezTo>
                <a:cubicBezTo>
                  <a:pt x="721" y="3587"/>
                  <a:pt x="722" y="3572"/>
                  <a:pt x="722" y="3561"/>
                </a:cubicBezTo>
                <a:cubicBezTo>
                  <a:pt x="722" y="3549"/>
                  <a:pt x="723" y="3538"/>
                  <a:pt x="724" y="3535"/>
                </a:cubicBezTo>
                <a:cubicBezTo>
                  <a:pt x="726" y="3531"/>
                  <a:pt x="727" y="3522"/>
                  <a:pt x="728" y="3514"/>
                </a:cubicBezTo>
                <a:cubicBezTo>
                  <a:pt x="729" y="3496"/>
                  <a:pt x="740" y="3452"/>
                  <a:pt x="747" y="3436"/>
                </a:cubicBezTo>
                <a:cubicBezTo>
                  <a:pt x="761" y="3404"/>
                  <a:pt x="823" y="3323"/>
                  <a:pt x="849" y="3304"/>
                </a:cubicBezTo>
                <a:cubicBezTo>
                  <a:pt x="869" y="3289"/>
                  <a:pt x="925" y="3257"/>
                  <a:pt x="938" y="3253"/>
                </a:cubicBezTo>
                <a:cubicBezTo>
                  <a:pt x="944" y="3251"/>
                  <a:pt x="956" y="3249"/>
                  <a:pt x="965" y="3248"/>
                </a:cubicBezTo>
                <a:lnTo>
                  <a:pt x="974" y="3247"/>
                </a:lnTo>
                <a:lnTo>
                  <a:pt x="960" y="3263"/>
                </a:lnTo>
                <a:cubicBezTo>
                  <a:pt x="930" y="3298"/>
                  <a:pt x="912" y="3334"/>
                  <a:pt x="905" y="3367"/>
                </a:cubicBezTo>
                <a:cubicBezTo>
                  <a:pt x="902" y="3387"/>
                  <a:pt x="904" y="3421"/>
                  <a:pt x="911" y="3449"/>
                </a:cubicBezTo>
                <a:cubicBezTo>
                  <a:pt x="920" y="3482"/>
                  <a:pt x="920" y="3514"/>
                  <a:pt x="911" y="3545"/>
                </a:cubicBezTo>
                <a:cubicBezTo>
                  <a:pt x="903" y="3573"/>
                  <a:pt x="877" y="3636"/>
                  <a:pt x="866" y="3654"/>
                </a:cubicBezTo>
                <a:cubicBezTo>
                  <a:pt x="855" y="3671"/>
                  <a:pt x="849" y="3686"/>
                  <a:pt x="832" y="3729"/>
                </a:cubicBezTo>
                <a:cubicBezTo>
                  <a:pt x="823" y="3751"/>
                  <a:pt x="809" y="3802"/>
                  <a:pt x="805" y="3827"/>
                </a:cubicBezTo>
                <a:cubicBezTo>
                  <a:pt x="801" y="3790"/>
                  <a:pt x="796" y="3680"/>
                  <a:pt x="798" y="3660"/>
                </a:cubicBezTo>
                <a:moveTo>
                  <a:pt x="1213" y="4363"/>
                </a:moveTo>
                <a:cubicBezTo>
                  <a:pt x="1204" y="4350"/>
                  <a:pt x="1201" y="4336"/>
                  <a:pt x="1202" y="4330"/>
                </a:cubicBezTo>
                <a:cubicBezTo>
                  <a:pt x="1202" y="4329"/>
                  <a:pt x="1202" y="4329"/>
                  <a:pt x="1203" y="4329"/>
                </a:cubicBezTo>
                <a:cubicBezTo>
                  <a:pt x="1204" y="4330"/>
                  <a:pt x="1205" y="4333"/>
                  <a:pt x="1207" y="4339"/>
                </a:cubicBezTo>
                <a:lnTo>
                  <a:pt x="1207" y="4339"/>
                </a:lnTo>
                <a:cubicBezTo>
                  <a:pt x="1209" y="4344"/>
                  <a:pt x="1211" y="4355"/>
                  <a:pt x="1213" y="4363"/>
                </a:cubicBezTo>
                <a:moveTo>
                  <a:pt x="959" y="5108"/>
                </a:moveTo>
                <a:cubicBezTo>
                  <a:pt x="972" y="5037"/>
                  <a:pt x="980" y="4985"/>
                  <a:pt x="984" y="4949"/>
                </a:cubicBezTo>
                <a:cubicBezTo>
                  <a:pt x="990" y="4895"/>
                  <a:pt x="998" y="4856"/>
                  <a:pt x="1013" y="4797"/>
                </a:cubicBezTo>
                <a:cubicBezTo>
                  <a:pt x="1020" y="4769"/>
                  <a:pt x="1027" y="4736"/>
                  <a:pt x="1028" y="4723"/>
                </a:cubicBezTo>
                <a:cubicBezTo>
                  <a:pt x="1029" y="4711"/>
                  <a:pt x="1028" y="4687"/>
                  <a:pt x="1026" y="4670"/>
                </a:cubicBezTo>
                <a:cubicBezTo>
                  <a:pt x="1024" y="4633"/>
                  <a:pt x="1021" y="4631"/>
                  <a:pt x="1020" y="4630"/>
                </a:cubicBezTo>
                <a:lnTo>
                  <a:pt x="1018" y="4629"/>
                </a:lnTo>
                <a:lnTo>
                  <a:pt x="1016" y="4629"/>
                </a:lnTo>
                <a:cubicBezTo>
                  <a:pt x="1014" y="4630"/>
                  <a:pt x="1013" y="4631"/>
                  <a:pt x="1012" y="4652"/>
                </a:cubicBezTo>
                <a:cubicBezTo>
                  <a:pt x="1010" y="4718"/>
                  <a:pt x="1009" y="4724"/>
                  <a:pt x="992" y="4788"/>
                </a:cubicBezTo>
                <a:cubicBezTo>
                  <a:pt x="975" y="4851"/>
                  <a:pt x="969" y="4881"/>
                  <a:pt x="963" y="4932"/>
                </a:cubicBezTo>
                <a:cubicBezTo>
                  <a:pt x="960" y="4961"/>
                  <a:pt x="959" y="4972"/>
                  <a:pt x="957" y="4981"/>
                </a:cubicBezTo>
                <a:cubicBezTo>
                  <a:pt x="953" y="5005"/>
                  <a:pt x="938" y="5097"/>
                  <a:pt x="937" y="5102"/>
                </a:cubicBezTo>
                <a:cubicBezTo>
                  <a:pt x="936" y="5105"/>
                  <a:pt x="935" y="5113"/>
                  <a:pt x="934" y="5120"/>
                </a:cubicBezTo>
                <a:cubicBezTo>
                  <a:pt x="933" y="5126"/>
                  <a:pt x="931" y="5135"/>
                  <a:pt x="930" y="5139"/>
                </a:cubicBezTo>
                <a:cubicBezTo>
                  <a:pt x="929" y="5142"/>
                  <a:pt x="928" y="5148"/>
                  <a:pt x="927" y="5154"/>
                </a:cubicBezTo>
                <a:cubicBezTo>
                  <a:pt x="927" y="5152"/>
                  <a:pt x="926" y="5148"/>
                  <a:pt x="926" y="5145"/>
                </a:cubicBezTo>
                <a:cubicBezTo>
                  <a:pt x="924" y="5127"/>
                  <a:pt x="921" y="5104"/>
                  <a:pt x="919" y="5094"/>
                </a:cubicBezTo>
                <a:cubicBezTo>
                  <a:pt x="916" y="5071"/>
                  <a:pt x="920" y="5029"/>
                  <a:pt x="933" y="4968"/>
                </a:cubicBezTo>
                <a:cubicBezTo>
                  <a:pt x="939" y="4940"/>
                  <a:pt x="946" y="4897"/>
                  <a:pt x="948" y="4873"/>
                </a:cubicBezTo>
                <a:cubicBezTo>
                  <a:pt x="954" y="4824"/>
                  <a:pt x="955" y="4739"/>
                  <a:pt x="950" y="4712"/>
                </a:cubicBezTo>
                <a:cubicBezTo>
                  <a:pt x="944" y="4675"/>
                  <a:pt x="928" y="4630"/>
                  <a:pt x="901" y="4577"/>
                </a:cubicBezTo>
                <a:cubicBezTo>
                  <a:pt x="892" y="4560"/>
                  <a:pt x="879" y="4534"/>
                  <a:pt x="871" y="4518"/>
                </a:cubicBezTo>
                <a:cubicBezTo>
                  <a:pt x="856" y="4487"/>
                  <a:pt x="843" y="4466"/>
                  <a:pt x="816" y="4426"/>
                </a:cubicBezTo>
                <a:cubicBezTo>
                  <a:pt x="801" y="4405"/>
                  <a:pt x="800" y="4402"/>
                  <a:pt x="798" y="4381"/>
                </a:cubicBezTo>
                <a:cubicBezTo>
                  <a:pt x="794" y="4349"/>
                  <a:pt x="797" y="4315"/>
                  <a:pt x="809" y="4274"/>
                </a:cubicBezTo>
                <a:cubicBezTo>
                  <a:pt x="822" y="4225"/>
                  <a:pt x="826" y="4200"/>
                  <a:pt x="823" y="4172"/>
                </a:cubicBezTo>
                <a:cubicBezTo>
                  <a:pt x="823" y="4168"/>
                  <a:pt x="823" y="4162"/>
                  <a:pt x="822" y="4157"/>
                </a:cubicBezTo>
                <a:cubicBezTo>
                  <a:pt x="828" y="4168"/>
                  <a:pt x="839" y="4187"/>
                  <a:pt x="849" y="4204"/>
                </a:cubicBezTo>
                <a:cubicBezTo>
                  <a:pt x="865" y="4233"/>
                  <a:pt x="885" y="4265"/>
                  <a:pt x="893" y="4275"/>
                </a:cubicBezTo>
                <a:cubicBezTo>
                  <a:pt x="911" y="4299"/>
                  <a:pt x="947" y="4337"/>
                  <a:pt x="976" y="4363"/>
                </a:cubicBezTo>
                <a:cubicBezTo>
                  <a:pt x="1001" y="4384"/>
                  <a:pt x="1001" y="4384"/>
                  <a:pt x="1014" y="4400"/>
                </a:cubicBezTo>
                <a:cubicBezTo>
                  <a:pt x="1041" y="4432"/>
                  <a:pt x="1069" y="4492"/>
                  <a:pt x="1077" y="4534"/>
                </a:cubicBezTo>
                <a:cubicBezTo>
                  <a:pt x="1078" y="4540"/>
                  <a:pt x="1082" y="4560"/>
                  <a:pt x="1086" y="4577"/>
                </a:cubicBezTo>
                <a:cubicBezTo>
                  <a:pt x="1093" y="4613"/>
                  <a:pt x="1095" y="4645"/>
                  <a:pt x="1092" y="4666"/>
                </a:cubicBezTo>
                <a:cubicBezTo>
                  <a:pt x="1090" y="4680"/>
                  <a:pt x="1084" y="4707"/>
                  <a:pt x="1071" y="4765"/>
                </a:cubicBezTo>
                <a:cubicBezTo>
                  <a:pt x="1066" y="4787"/>
                  <a:pt x="1040" y="4882"/>
                  <a:pt x="1026" y="4927"/>
                </a:cubicBezTo>
                <a:cubicBezTo>
                  <a:pt x="1021" y="4943"/>
                  <a:pt x="1013" y="4973"/>
                  <a:pt x="1006" y="4994"/>
                </a:cubicBezTo>
                <a:cubicBezTo>
                  <a:pt x="1000" y="5015"/>
                  <a:pt x="987" y="5055"/>
                  <a:pt x="977" y="5084"/>
                </a:cubicBezTo>
                <a:cubicBezTo>
                  <a:pt x="967" y="5112"/>
                  <a:pt x="954" y="5150"/>
                  <a:pt x="949" y="5171"/>
                </a:cubicBezTo>
                <a:cubicBezTo>
                  <a:pt x="951" y="5157"/>
                  <a:pt x="954" y="5138"/>
                  <a:pt x="959" y="5108"/>
                </a:cubicBezTo>
                <a:moveTo>
                  <a:pt x="595" y="5898"/>
                </a:moveTo>
                <a:cubicBezTo>
                  <a:pt x="592" y="5871"/>
                  <a:pt x="590" y="5824"/>
                  <a:pt x="588" y="5753"/>
                </a:cubicBezTo>
                <a:lnTo>
                  <a:pt x="587" y="5734"/>
                </a:lnTo>
                <a:cubicBezTo>
                  <a:pt x="585" y="5673"/>
                  <a:pt x="582" y="5620"/>
                  <a:pt x="578" y="5575"/>
                </a:cubicBezTo>
                <a:lnTo>
                  <a:pt x="577" y="5562"/>
                </a:lnTo>
                <a:cubicBezTo>
                  <a:pt x="571" y="5495"/>
                  <a:pt x="562" y="5440"/>
                  <a:pt x="550" y="5402"/>
                </a:cubicBezTo>
                <a:cubicBezTo>
                  <a:pt x="545" y="5383"/>
                  <a:pt x="527" y="5344"/>
                  <a:pt x="520" y="5336"/>
                </a:cubicBezTo>
                <a:lnTo>
                  <a:pt x="519" y="5335"/>
                </a:lnTo>
                <a:cubicBezTo>
                  <a:pt x="516" y="5332"/>
                  <a:pt x="515" y="5329"/>
                  <a:pt x="512" y="5331"/>
                </a:cubicBezTo>
                <a:cubicBezTo>
                  <a:pt x="509" y="5333"/>
                  <a:pt x="510" y="5336"/>
                  <a:pt x="512" y="5343"/>
                </a:cubicBezTo>
                <a:cubicBezTo>
                  <a:pt x="514" y="5348"/>
                  <a:pt x="517" y="5356"/>
                  <a:pt x="522" y="5369"/>
                </a:cubicBezTo>
                <a:lnTo>
                  <a:pt x="524" y="5375"/>
                </a:lnTo>
                <a:cubicBezTo>
                  <a:pt x="540" y="5419"/>
                  <a:pt x="541" y="5423"/>
                  <a:pt x="545" y="5460"/>
                </a:cubicBezTo>
                <a:cubicBezTo>
                  <a:pt x="549" y="5493"/>
                  <a:pt x="562" y="5640"/>
                  <a:pt x="562" y="5646"/>
                </a:cubicBezTo>
                <a:cubicBezTo>
                  <a:pt x="562" y="5648"/>
                  <a:pt x="563" y="5685"/>
                  <a:pt x="564" y="5720"/>
                </a:cubicBezTo>
                <a:cubicBezTo>
                  <a:pt x="566" y="5758"/>
                  <a:pt x="567" y="5804"/>
                  <a:pt x="567" y="5823"/>
                </a:cubicBezTo>
                <a:cubicBezTo>
                  <a:pt x="567" y="5853"/>
                  <a:pt x="569" y="5887"/>
                  <a:pt x="571" y="5908"/>
                </a:cubicBezTo>
                <a:cubicBezTo>
                  <a:pt x="561" y="5886"/>
                  <a:pt x="548" y="5852"/>
                  <a:pt x="544" y="5834"/>
                </a:cubicBezTo>
                <a:cubicBezTo>
                  <a:pt x="541" y="5821"/>
                  <a:pt x="541" y="5806"/>
                  <a:pt x="538" y="5727"/>
                </a:cubicBezTo>
                <a:cubicBezTo>
                  <a:pt x="537" y="5710"/>
                  <a:pt x="535" y="5690"/>
                  <a:pt x="532" y="5683"/>
                </a:cubicBezTo>
                <a:cubicBezTo>
                  <a:pt x="530" y="5677"/>
                  <a:pt x="525" y="5662"/>
                  <a:pt x="522" y="5651"/>
                </a:cubicBezTo>
                <a:cubicBezTo>
                  <a:pt x="518" y="5640"/>
                  <a:pt x="513" y="5624"/>
                  <a:pt x="510" y="5616"/>
                </a:cubicBezTo>
                <a:cubicBezTo>
                  <a:pt x="507" y="5608"/>
                  <a:pt x="504" y="5599"/>
                  <a:pt x="504" y="5595"/>
                </a:cubicBezTo>
                <a:cubicBezTo>
                  <a:pt x="503" y="5592"/>
                  <a:pt x="501" y="5586"/>
                  <a:pt x="500" y="5582"/>
                </a:cubicBezTo>
                <a:cubicBezTo>
                  <a:pt x="499" y="5578"/>
                  <a:pt x="495" y="5558"/>
                  <a:pt x="491" y="5538"/>
                </a:cubicBezTo>
                <a:cubicBezTo>
                  <a:pt x="481" y="5487"/>
                  <a:pt x="468" y="5443"/>
                  <a:pt x="458" y="5431"/>
                </a:cubicBezTo>
                <a:cubicBezTo>
                  <a:pt x="441" y="5412"/>
                  <a:pt x="420" y="5372"/>
                  <a:pt x="410" y="5340"/>
                </a:cubicBezTo>
                <a:cubicBezTo>
                  <a:pt x="394" y="5286"/>
                  <a:pt x="380" y="5261"/>
                  <a:pt x="354" y="5236"/>
                </a:cubicBezTo>
                <a:cubicBezTo>
                  <a:pt x="342" y="5224"/>
                  <a:pt x="309" y="5207"/>
                  <a:pt x="285" y="5202"/>
                </a:cubicBezTo>
                <a:lnTo>
                  <a:pt x="282" y="5201"/>
                </a:lnTo>
                <a:lnTo>
                  <a:pt x="288" y="5198"/>
                </a:lnTo>
                <a:cubicBezTo>
                  <a:pt x="295" y="5194"/>
                  <a:pt x="309" y="5188"/>
                  <a:pt x="319" y="5185"/>
                </a:cubicBezTo>
                <a:cubicBezTo>
                  <a:pt x="338" y="5180"/>
                  <a:pt x="386" y="5176"/>
                  <a:pt x="404" y="5179"/>
                </a:cubicBezTo>
                <a:cubicBezTo>
                  <a:pt x="409" y="5180"/>
                  <a:pt x="418" y="5181"/>
                  <a:pt x="422" y="5181"/>
                </a:cubicBezTo>
                <a:cubicBezTo>
                  <a:pt x="460" y="5186"/>
                  <a:pt x="515" y="5214"/>
                  <a:pt x="562" y="5251"/>
                </a:cubicBezTo>
                <a:cubicBezTo>
                  <a:pt x="597" y="5279"/>
                  <a:pt x="632" y="5326"/>
                  <a:pt x="651" y="5372"/>
                </a:cubicBezTo>
                <a:cubicBezTo>
                  <a:pt x="675" y="5431"/>
                  <a:pt x="673" y="5511"/>
                  <a:pt x="646" y="5611"/>
                </a:cubicBezTo>
                <a:cubicBezTo>
                  <a:pt x="603" y="5766"/>
                  <a:pt x="593" y="5819"/>
                  <a:pt x="595" y="5898"/>
                </a:cubicBezTo>
                <a:moveTo>
                  <a:pt x="160" y="5400"/>
                </a:moveTo>
                <a:cubicBezTo>
                  <a:pt x="160" y="5404"/>
                  <a:pt x="160" y="5407"/>
                  <a:pt x="160" y="5410"/>
                </a:cubicBezTo>
                <a:cubicBezTo>
                  <a:pt x="156" y="5407"/>
                  <a:pt x="150" y="5399"/>
                  <a:pt x="145" y="5388"/>
                </a:cubicBezTo>
                <a:cubicBezTo>
                  <a:pt x="133" y="5363"/>
                  <a:pt x="133" y="5304"/>
                  <a:pt x="145" y="5271"/>
                </a:cubicBezTo>
                <a:cubicBezTo>
                  <a:pt x="148" y="5264"/>
                  <a:pt x="148" y="5260"/>
                  <a:pt x="146" y="5259"/>
                </a:cubicBezTo>
                <a:cubicBezTo>
                  <a:pt x="145" y="5258"/>
                  <a:pt x="143" y="5257"/>
                  <a:pt x="141" y="5259"/>
                </a:cubicBezTo>
                <a:cubicBezTo>
                  <a:pt x="130" y="5266"/>
                  <a:pt x="117" y="5326"/>
                  <a:pt x="118" y="5350"/>
                </a:cubicBezTo>
                <a:cubicBezTo>
                  <a:pt x="119" y="5368"/>
                  <a:pt x="127" y="5394"/>
                  <a:pt x="136" y="5411"/>
                </a:cubicBezTo>
                <a:lnTo>
                  <a:pt x="130" y="5406"/>
                </a:lnTo>
                <a:cubicBezTo>
                  <a:pt x="107" y="5390"/>
                  <a:pt x="102" y="5384"/>
                  <a:pt x="92" y="5361"/>
                </a:cubicBezTo>
                <a:cubicBezTo>
                  <a:pt x="81" y="5334"/>
                  <a:pt x="79" y="5304"/>
                  <a:pt x="88" y="5284"/>
                </a:cubicBezTo>
                <a:cubicBezTo>
                  <a:pt x="96" y="5266"/>
                  <a:pt x="108" y="5252"/>
                  <a:pt x="126" y="5241"/>
                </a:cubicBezTo>
                <a:cubicBezTo>
                  <a:pt x="138" y="5233"/>
                  <a:pt x="140" y="5230"/>
                  <a:pt x="141" y="5228"/>
                </a:cubicBezTo>
                <a:cubicBezTo>
                  <a:pt x="144" y="5226"/>
                  <a:pt x="158" y="5219"/>
                  <a:pt x="177" y="5213"/>
                </a:cubicBezTo>
                <a:cubicBezTo>
                  <a:pt x="193" y="5207"/>
                  <a:pt x="195" y="5207"/>
                  <a:pt x="201" y="5205"/>
                </a:cubicBezTo>
                <a:cubicBezTo>
                  <a:pt x="214" y="5201"/>
                  <a:pt x="226" y="5198"/>
                  <a:pt x="233" y="5194"/>
                </a:cubicBezTo>
                <a:cubicBezTo>
                  <a:pt x="237" y="5193"/>
                  <a:pt x="250" y="5189"/>
                  <a:pt x="262" y="5186"/>
                </a:cubicBezTo>
                <a:lnTo>
                  <a:pt x="263" y="5186"/>
                </a:lnTo>
                <a:cubicBezTo>
                  <a:pt x="246" y="5196"/>
                  <a:pt x="218" y="5228"/>
                  <a:pt x="202" y="5256"/>
                </a:cubicBezTo>
                <a:cubicBezTo>
                  <a:pt x="191" y="5275"/>
                  <a:pt x="178" y="5305"/>
                  <a:pt x="170" y="5329"/>
                </a:cubicBezTo>
                <a:cubicBezTo>
                  <a:pt x="165" y="5345"/>
                  <a:pt x="159" y="5385"/>
                  <a:pt x="160" y="5400"/>
                </a:cubicBezTo>
                <a:moveTo>
                  <a:pt x="1157" y="5713"/>
                </a:moveTo>
                <a:cubicBezTo>
                  <a:pt x="1166" y="5707"/>
                  <a:pt x="1198" y="5691"/>
                  <a:pt x="1201" y="5691"/>
                </a:cubicBezTo>
                <a:lnTo>
                  <a:pt x="1201" y="5691"/>
                </a:lnTo>
                <a:cubicBezTo>
                  <a:pt x="1203" y="5690"/>
                  <a:pt x="1215" y="5684"/>
                  <a:pt x="1238" y="5671"/>
                </a:cubicBezTo>
                <a:cubicBezTo>
                  <a:pt x="1257" y="5661"/>
                  <a:pt x="1284" y="5647"/>
                  <a:pt x="1298" y="5640"/>
                </a:cubicBezTo>
                <a:cubicBezTo>
                  <a:pt x="1354" y="5615"/>
                  <a:pt x="1463" y="5554"/>
                  <a:pt x="1490" y="5533"/>
                </a:cubicBezTo>
                <a:cubicBezTo>
                  <a:pt x="1513" y="5515"/>
                  <a:pt x="1548" y="5482"/>
                  <a:pt x="1551" y="5473"/>
                </a:cubicBezTo>
                <a:cubicBezTo>
                  <a:pt x="1551" y="5471"/>
                  <a:pt x="1550" y="5469"/>
                  <a:pt x="1549" y="5468"/>
                </a:cubicBezTo>
                <a:cubicBezTo>
                  <a:pt x="1547" y="5467"/>
                  <a:pt x="1545" y="5466"/>
                  <a:pt x="1533" y="5479"/>
                </a:cubicBezTo>
                <a:cubicBezTo>
                  <a:pt x="1526" y="5487"/>
                  <a:pt x="1514" y="5498"/>
                  <a:pt x="1507" y="5503"/>
                </a:cubicBezTo>
                <a:cubicBezTo>
                  <a:pt x="1487" y="5518"/>
                  <a:pt x="1419" y="5558"/>
                  <a:pt x="1393" y="5571"/>
                </a:cubicBezTo>
                <a:cubicBezTo>
                  <a:pt x="1381" y="5577"/>
                  <a:pt x="1366" y="5584"/>
                  <a:pt x="1361" y="5586"/>
                </a:cubicBezTo>
                <a:cubicBezTo>
                  <a:pt x="1357" y="5589"/>
                  <a:pt x="1333" y="5600"/>
                  <a:pt x="1309" y="5610"/>
                </a:cubicBezTo>
                <a:cubicBezTo>
                  <a:pt x="1285" y="5621"/>
                  <a:pt x="1248" y="5639"/>
                  <a:pt x="1227" y="5651"/>
                </a:cubicBezTo>
                <a:cubicBezTo>
                  <a:pt x="1207" y="5662"/>
                  <a:pt x="1184" y="5674"/>
                  <a:pt x="1178" y="5676"/>
                </a:cubicBezTo>
                <a:cubicBezTo>
                  <a:pt x="1172" y="5679"/>
                  <a:pt x="1159" y="5685"/>
                  <a:pt x="1150" y="5690"/>
                </a:cubicBezTo>
                <a:cubicBezTo>
                  <a:pt x="1141" y="5695"/>
                  <a:pt x="1123" y="5705"/>
                  <a:pt x="1109" y="5712"/>
                </a:cubicBezTo>
                <a:lnTo>
                  <a:pt x="1096" y="5718"/>
                </a:lnTo>
                <a:lnTo>
                  <a:pt x="1099" y="5713"/>
                </a:lnTo>
                <a:cubicBezTo>
                  <a:pt x="1111" y="5698"/>
                  <a:pt x="1128" y="5682"/>
                  <a:pt x="1155" y="5663"/>
                </a:cubicBezTo>
                <a:cubicBezTo>
                  <a:pt x="1182" y="5643"/>
                  <a:pt x="1193" y="5635"/>
                  <a:pt x="1195" y="5634"/>
                </a:cubicBezTo>
                <a:cubicBezTo>
                  <a:pt x="1196" y="5634"/>
                  <a:pt x="1200" y="5632"/>
                  <a:pt x="1227" y="5613"/>
                </a:cubicBezTo>
                <a:cubicBezTo>
                  <a:pt x="1293" y="5568"/>
                  <a:pt x="1357" y="5506"/>
                  <a:pt x="1391" y="5454"/>
                </a:cubicBezTo>
                <a:cubicBezTo>
                  <a:pt x="1400" y="5440"/>
                  <a:pt x="1413" y="5421"/>
                  <a:pt x="1417" y="5416"/>
                </a:cubicBezTo>
                <a:cubicBezTo>
                  <a:pt x="1462" y="5356"/>
                  <a:pt x="1511" y="5309"/>
                  <a:pt x="1557" y="5280"/>
                </a:cubicBezTo>
                <a:cubicBezTo>
                  <a:pt x="1587" y="5261"/>
                  <a:pt x="1623" y="5246"/>
                  <a:pt x="1649" y="5239"/>
                </a:cubicBezTo>
                <a:cubicBezTo>
                  <a:pt x="1662" y="5236"/>
                  <a:pt x="1696" y="5232"/>
                  <a:pt x="1727" y="5229"/>
                </a:cubicBezTo>
                <a:cubicBezTo>
                  <a:pt x="1842" y="5218"/>
                  <a:pt x="1863" y="5216"/>
                  <a:pt x="1899" y="5208"/>
                </a:cubicBezTo>
                <a:cubicBezTo>
                  <a:pt x="1915" y="5204"/>
                  <a:pt x="1925" y="5202"/>
                  <a:pt x="1930" y="5200"/>
                </a:cubicBezTo>
                <a:cubicBezTo>
                  <a:pt x="1929" y="5201"/>
                  <a:pt x="1927" y="5202"/>
                  <a:pt x="1925" y="5203"/>
                </a:cubicBezTo>
                <a:cubicBezTo>
                  <a:pt x="1892" y="5221"/>
                  <a:pt x="1845" y="5258"/>
                  <a:pt x="1817" y="5288"/>
                </a:cubicBezTo>
                <a:cubicBezTo>
                  <a:pt x="1808" y="5298"/>
                  <a:pt x="1783" y="5331"/>
                  <a:pt x="1783" y="5337"/>
                </a:cubicBezTo>
                <a:lnTo>
                  <a:pt x="1783" y="5337"/>
                </a:lnTo>
                <a:cubicBezTo>
                  <a:pt x="1782" y="5337"/>
                  <a:pt x="1778" y="5340"/>
                  <a:pt x="1774" y="5351"/>
                </a:cubicBezTo>
                <a:cubicBezTo>
                  <a:pt x="1771" y="5357"/>
                  <a:pt x="1763" y="5372"/>
                  <a:pt x="1757" y="5385"/>
                </a:cubicBezTo>
                <a:cubicBezTo>
                  <a:pt x="1748" y="5404"/>
                  <a:pt x="1746" y="5408"/>
                  <a:pt x="1746" y="5410"/>
                </a:cubicBezTo>
                <a:cubicBezTo>
                  <a:pt x="1746" y="5409"/>
                  <a:pt x="1746" y="5409"/>
                  <a:pt x="1746" y="5409"/>
                </a:cubicBezTo>
                <a:cubicBezTo>
                  <a:pt x="1746" y="5410"/>
                  <a:pt x="1744" y="5413"/>
                  <a:pt x="1741" y="5416"/>
                </a:cubicBezTo>
                <a:cubicBezTo>
                  <a:pt x="1738" y="5420"/>
                  <a:pt x="1729" y="5433"/>
                  <a:pt x="1720" y="5445"/>
                </a:cubicBezTo>
                <a:cubicBezTo>
                  <a:pt x="1675" y="5507"/>
                  <a:pt x="1604" y="5590"/>
                  <a:pt x="1589" y="5599"/>
                </a:cubicBezTo>
                <a:cubicBezTo>
                  <a:pt x="1535" y="5632"/>
                  <a:pt x="1516" y="5641"/>
                  <a:pt x="1455" y="5663"/>
                </a:cubicBezTo>
                <a:cubicBezTo>
                  <a:pt x="1443" y="5667"/>
                  <a:pt x="1429" y="5672"/>
                  <a:pt x="1425" y="5673"/>
                </a:cubicBezTo>
                <a:cubicBezTo>
                  <a:pt x="1421" y="5675"/>
                  <a:pt x="1407" y="5680"/>
                  <a:pt x="1393" y="5684"/>
                </a:cubicBezTo>
                <a:cubicBezTo>
                  <a:pt x="1379" y="5689"/>
                  <a:pt x="1363" y="5694"/>
                  <a:pt x="1356" y="5697"/>
                </a:cubicBezTo>
                <a:cubicBezTo>
                  <a:pt x="1343" y="5703"/>
                  <a:pt x="1276" y="5718"/>
                  <a:pt x="1253" y="5721"/>
                </a:cubicBezTo>
                <a:cubicBezTo>
                  <a:pt x="1245" y="5722"/>
                  <a:pt x="1219" y="5725"/>
                  <a:pt x="1195" y="5727"/>
                </a:cubicBezTo>
                <a:cubicBezTo>
                  <a:pt x="1172" y="5730"/>
                  <a:pt x="1138" y="5733"/>
                  <a:pt x="1121" y="5735"/>
                </a:cubicBezTo>
                <a:lnTo>
                  <a:pt x="1110" y="5736"/>
                </a:lnTo>
                <a:lnTo>
                  <a:pt x="1120" y="5732"/>
                </a:lnTo>
                <a:cubicBezTo>
                  <a:pt x="1135" y="5724"/>
                  <a:pt x="1152" y="5716"/>
                  <a:pt x="1157" y="5713"/>
                </a:cubicBezTo>
                <a:moveTo>
                  <a:pt x="1535" y="5267"/>
                </a:moveTo>
                <a:lnTo>
                  <a:pt x="1538" y="5263"/>
                </a:lnTo>
                <a:cubicBezTo>
                  <a:pt x="1548" y="5253"/>
                  <a:pt x="1559" y="5240"/>
                  <a:pt x="1563" y="5235"/>
                </a:cubicBezTo>
                <a:cubicBezTo>
                  <a:pt x="1589" y="5203"/>
                  <a:pt x="1625" y="5177"/>
                  <a:pt x="1658" y="5164"/>
                </a:cubicBezTo>
                <a:cubicBezTo>
                  <a:pt x="1666" y="5161"/>
                  <a:pt x="1676" y="5157"/>
                  <a:pt x="1679" y="5155"/>
                </a:cubicBezTo>
                <a:cubicBezTo>
                  <a:pt x="1682" y="5154"/>
                  <a:pt x="1691" y="5152"/>
                  <a:pt x="1700" y="5151"/>
                </a:cubicBezTo>
                <a:cubicBezTo>
                  <a:pt x="1714" y="5150"/>
                  <a:pt x="1718" y="5149"/>
                  <a:pt x="1719" y="5148"/>
                </a:cubicBezTo>
                <a:cubicBezTo>
                  <a:pt x="1724" y="5147"/>
                  <a:pt x="1754" y="5148"/>
                  <a:pt x="1782" y="5151"/>
                </a:cubicBezTo>
                <a:cubicBezTo>
                  <a:pt x="1795" y="5152"/>
                  <a:pt x="1832" y="5156"/>
                  <a:pt x="1864" y="5160"/>
                </a:cubicBezTo>
                <a:cubicBezTo>
                  <a:pt x="1895" y="5164"/>
                  <a:pt x="1929" y="5168"/>
                  <a:pt x="1939" y="5168"/>
                </a:cubicBezTo>
                <a:cubicBezTo>
                  <a:pt x="1945" y="5168"/>
                  <a:pt x="1952" y="5169"/>
                  <a:pt x="1957" y="5169"/>
                </a:cubicBezTo>
                <a:cubicBezTo>
                  <a:pt x="1866" y="5192"/>
                  <a:pt x="1852" y="5194"/>
                  <a:pt x="1772" y="5201"/>
                </a:cubicBezTo>
                <a:cubicBezTo>
                  <a:pt x="1642" y="5213"/>
                  <a:pt x="1622" y="5218"/>
                  <a:pt x="1559" y="5254"/>
                </a:cubicBezTo>
                <a:lnTo>
                  <a:pt x="1535" y="5267"/>
                </a:lnTo>
                <a:moveTo>
                  <a:pt x="1763" y="4116"/>
                </a:moveTo>
                <a:lnTo>
                  <a:pt x="1763" y="4116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0000" tIns="45000" rIns="90000" bIns="45000" anchor="ctr" anchorCtr="1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3;p25">
            <a:extLst>
              <a:ext uri="{FF2B5EF4-FFF2-40B4-BE49-F238E27FC236}">
                <a16:creationId xmlns:a16="http://schemas.microsoft.com/office/drawing/2014/main" id="{980F5B58-03A3-1C68-40F8-6C4E378FBC4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249279" y="0"/>
            <a:ext cx="6645441" cy="59689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Fire fighting design</a:t>
            </a:r>
          </a:p>
        </p:txBody>
      </p:sp>
      <p:sp>
        <p:nvSpPr>
          <p:cNvPr id="2" name="Google Shape;213;p25">
            <a:extLst>
              <a:ext uri="{FF2B5EF4-FFF2-40B4-BE49-F238E27FC236}">
                <a16:creationId xmlns:a16="http://schemas.microsoft.com/office/drawing/2014/main" id="{D557BDF8-14AB-4E3E-43D5-FEEE83DBB9CF}"/>
              </a:ext>
            </a:extLst>
          </p:cNvPr>
          <p:cNvSpPr txBox="1">
            <a:spLocks/>
          </p:cNvSpPr>
          <p:nvPr/>
        </p:nvSpPr>
        <p:spPr>
          <a:xfrm>
            <a:off x="-1247940" y="435078"/>
            <a:ext cx="5168742" cy="596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9pPr>
          </a:lstStyle>
          <a:p>
            <a:r>
              <a:rPr lang="en-US" sz="2000" b="1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ground floor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4E380BC-5305-8376-4F65-48A6A17620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5271" y="920627"/>
            <a:ext cx="6491234" cy="4078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1949332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5">
          <a:extLst>
            <a:ext uri="{FF2B5EF4-FFF2-40B4-BE49-F238E27FC236}">
              <a16:creationId xmlns:a16="http://schemas.microsoft.com/office/drawing/2014/main" id="{3D515D1B-BC5C-DD3C-FA90-C5DAE6F547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32">
            <a:extLst>
              <a:ext uri="{FF2B5EF4-FFF2-40B4-BE49-F238E27FC236}">
                <a16:creationId xmlns:a16="http://schemas.microsoft.com/office/drawing/2014/main" id="{E8CE697F-77A5-8F61-9731-2F99AB1B01B9}"/>
              </a:ext>
            </a:extLst>
          </p:cNvPr>
          <p:cNvSpPr/>
          <p:nvPr/>
        </p:nvSpPr>
        <p:spPr>
          <a:xfrm rot="-439947" flipH="1">
            <a:off x="-136520" y="3139396"/>
            <a:ext cx="1477129" cy="3223944"/>
          </a:xfrm>
          <a:custGeom>
            <a:avLst/>
            <a:gdLst/>
            <a:ahLst/>
            <a:cxnLst/>
            <a:rect l="l" t="t" r="r" b="b"/>
            <a:pathLst>
              <a:path w="2936" h="6408" extrusionOk="0">
                <a:moveTo>
                  <a:pt x="2511" y="4617"/>
                </a:moveTo>
                <a:lnTo>
                  <a:pt x="2511" y="4617"/>
                </a:lnTo>
                <a:cubicBezTo>
                  <a:pt x="2512" y="4617"/>
                  <a:pt x="2514" y="4616"/>
                  <a:pt x="2514" y="4615"/>
                </a:cubicBezTo>
                <a:cubicBezTo>
                  <a:pt x="2517" y="4609"/>
                  <a:pt x="2512" y="4533"/>
                  <a:pt x="2510" y="4524"/>
                </a:cubicBezTo>
                <a:cubicBezTo>
                  <a:pt x="2508" y="4519"/>
                  <a:pt x="2506" y="4511"/>
                  <a:pt x="2505" y="4506"/>
                </a:cubicBezTo>
                <a:cubicBezTo>
                  <a:pt x="2499" y="4478"/>
                  <a:pt x="2459" y="4432"/>
                  <a:pt x="2415" y="4401"/>
                </a:cubicBezTo>
                <a:cubicBezTo>
                  <a:pt x="2408" y="4395"/>
                  <a:pt x="2400" y="4390"/>
                  <a:pt x="2398" y="4388"/>
                </a:cubicBezTo>
                <a:cubicBezTo>
                  <a:pt x="2388" y="4379"/>
                  <a:pt x="2348" y="4357"/>
                  <a:pt x="2324" y="4348"/>
                </a:cubicBezTo>
                <a:cubicBezTo>
                  <a:pt x="2236" y="4313"/>
                  <a:pt x="2159" y="4300"/>
                  <a:pt x="2067" y="4306"/>
                </a:cubicBezTo>
                <a:cubicBezTo>
                  <a:pt x="2023" y="4308"/>
                  <a:pt x="1962" y="4317"/>
                  <a:pt x="1950" y="4323"/>
                </a:cubicBezTo>
                <a:cubicBezTo>
                  <a:pt x="1947" y="4325"/>
                  <a:pt x="1937" y="4329"/>
                  <a:pt x="1928" y="4332"/>
                </a:cubicBezTo>
                <a:cubicBezTo>
                  <a:pt x="1906" y="4341"/>
                  <a:pt x="1866" y="4366"/>
                  <a:pt x="1845" y="4385"/>
                </a:cubicBezTo>
                <a:cubicBezTo>
                  <a:pt x="1835" y="4393"/>
                  <a:pt x="1819" y="4411"/>
                  <a:pt x="1808" y="4425"/>
                </a:cubicBezTo>
                <a:cubicBezTo>
                  <a:pt x="1799" y="4438"/>
                  <a:pt x="1788" y="4451"/>
                  <a:pt x="1786" y="4454"/>
                </a:cubicBezTo>
                <a:cubicBezTo>
                  <a:pt x="1784" y="4457"/>
                  <a:pt x="1781" y="4462"/>
                  <a:pt x="1781" y="4465"/>
                </a:cubicBezTo>
                <a:cubicBezTo>
                  <a:pt x="1781" y="4465"/>
                  <a:pt x="1780" y="4467"/>
                  <a:pt x="1779" y="4468"/>
                </a:cubicBezTo>
                <a:cubicBezTo>
                  <a:pt x="1776" y="4470"/>
                  <a:pt x="1768" y="4480"/>
                  <a:pt x="1734" y="4531"/>
                </a:cubicBezTo>
                <a:cubicBezTo>
                  <a:pt x="1726" y="4543"/>
                  <a:pt x="1716" y="4555"/>
                  <a:pt x="1701" y="4574"/>
                </a:cubicBezTo>
                <a:cubicBezTo>
                  <a:pt x="1658" y="4631"/>
                  <a:pt x="1656" y="4633"/>
                  <a:pt x="1625" y="4654"/>
                </a:cubicBezTo>
                <a:cubicBezTo>
                  <a:pt x="1578" y="4686"/>
                  <a:pt x="1485" y="4746"/>
                  <a:pt x="1459" y="4761"/>
                </a:cubicBezTo>
                <a:cubicBezTo>
                  <a:pt x="1389" y="4801"/>
                  <a:pt x="1358" y="4836"/>
                  <a:pt x="1326" y="4908"/>
                </a:cubicBezTo>
                <a:cubicBezTo>
                  <a:pt x="1319" y="4924"/>
                  <a:pt x="1300" y="4949"/>
                  <a:pt x="1247" y="5018"/>
                </a:cubicBezTo>
                <a:cubicBezTo>
                  <a:pt x="1244" y="5022"/>
                  <a:pt x="1241" y="5025"/>
                  <a:pt x="1240" y="5025"/>
                </a:cubicBezTo>
                <a:cubicBezTo>
                  <a:pt x="1231" y="5027"/>
                  <a:pt x="1188" y="5067"/>
                  <a:pt x="1174" y="5083"/>
                </a:cubicBezTo>
                <a:cubicBezTo>
                  <a:pt x="1160" y="5100"/>
                  <a:pt x="1105" y="5177"/>
                  <a:pt x="1106" y="5186"/>
                </a:cubicBezTo>
                <a:cubicBezTo>
                  <a:pt x="1106" y="5185"/>
                  <a:pt x="1106" y="5185"/>
                  <a:pt x="1106" y="5185"/>
                </a:cubicBezTo>
                <a:cubicBezTo>
                  <a:pt x="1105" y="5186"/>
                  <a:pt x="1102" y="5191"/>
                  <a:pt x="1099" y="5197"/>
                </a:cubicBezTo>
                <a:cubicBezTo>
                  <a:pt x="1100" y="5191"/>
                  <a:pt x="1100" y="5190"/>
                  <a:pt x="1100" y="5189"/>
                </a:cubicBezTo>
                <a:cubicBezTo>
                  <a:pt x="1100" y="5184"/>
                  <a:pt x="1109" y="5148"/>
                  <a:pt x="1126" y="5088"/>
                </a:cubicBezTo>
                <a:cubicBezTo>
                  <a:pt x="1138" y="5042"/>
                  <a:pt x="1154" y="4987"/>
                  <a:pt x="1161" y="4970"/>
                </a:cubicBezTo>
                <a:cubicBezTo>
                  <a:pt x="1163" y="4966"/>
                  <a:pt x="1167" y="4954"/>
                  <a:pt x="1167" y="4950"/>
                </a:cubicBezTo>
                <a:cubicBezTo>
                  <a:pt x="1168" y="4947"/>
                  <a:pt x="1181" y="4916"/>
                  <a:pt x="1195" y="4886"/>
                </a:cubicBezTo>
                <a:cubicBezTo>
                  <a:pt x="1203" y="4868"/>
                  <a:pt x="1227" y="4827"/>
                  <a:pt x="1279" y="4739"/>
                </a:cubicBezTo>
                <a:cubicBezTo>
                  <a:pt x="1288" y="4725"/>
                  <a:pt x="1296" y="4710"/>
                  <a:pt x="1303" y="4699"/>
                </a:cubicBezTo>
                <a:cubicBezTo>
                  <a:pt x="1311" y="4684"/>
                  <a:pt x="1313" y="4681"/>
                  <a:pt x="1313" y="4680"/>
                </a:cubicBezTo>
                <a:cubicBezTo>
                  <a:pt x="1314" y="4679"/>
                  <a:pt x="1317" y="4677"/>
                  <a:pt x="1322" y="4668"/>
                </a:cubicBezTo>
                <a:cubicBezTo>
                  <a:pt x="1325" y="4662"/>
                  <a:pt x="1328" y="4658"/>
                  <a:pt x="1330" y="4657"/>
                </a:cubicBezTo>
                <a:cubicBezTo>
                  <a:pt x="1332" y="4655"/>
                  <a:pt x="1335" y="4652"/>
                  <a:pt x="1335" y="4649"/>
                </a:cubicBezTo>
                <a:cubicBezTo>
                  <a:pt x="1336" y="4646"/>
                  <a:pt x="1344" y="4631"/>
                  <a:pt x="1357" y="4608"/>
                </a:cubicBezTo>
                <a:cubicBezTo>
                  <a:pt x="1376" y="4574"/>
                  <a:pt x="1408" y="4518"/>
                  <a:pt x="1407" y="4513"/>
                </a:cubicBezTo>
                <a:cubicBezTo>
                  <a:pt x="1407" y="4514"/>
                  <a:pt x="1407" y="4514"/>
                  <a:pt x="1407" y="4514"/>
                </a:cubicBezTo>
                <a:cubicBezTo>
                  <a:pt x="1408" y="4513"/>
                  <a:pt x="1411" y="4505"/>
                  <a:pt x="1417" y="4494"/>
                </a:cubicBezTo>
                <a:cubicBezTo>
                  <a:pt x="1427" y="4476"/>
                  <a:pt x="1443" y="4443"/>
                  <a:pt x="1465" y="4392"/>
                </a:cubicBezTo>
                <a:cubicBezTo>
                  <a:pt x="1482" y="4354"/>
                  <a:pt x="1512" y="4318"/>
                  <a:pt x="1568" y="4269"/>
                </a:cubicBezTo>
                <a:cubicBezTo>
                  <a:pt x="1576" y="4262"/>
                  <a:pt x="1590" y="4250"/>
                  <a:pt x="1591" y="4247"/>
                </a:cubicBezTo>
                <a:lnTo>
                  <a:pt x="1592" y="4247"/>
                </a:lnTo>
                <a:cubicBezTo>
                  <a:pt x="1597" y="4246"/>
                  <a:pt x="1629" y="4219"/>
                  <a:pt x="1631" y="4216"/>
                </a:cubicBezTo>
                <a:cubicBezTo>
                  <a:pt x="1632" y="4216"/>
                  <a:pt x="1634" y="4214"/>
                  <a:pt x="1637" y="4212"/>
                </a:cubicBezTo>
                <a:cubicBezTo>
                  <a:pt x="1640" y="4210"/>
                  <a:pt x="1650" y="4202"/>
                  <a:pt x="1660" y="4194"/>
                </a:cubicBezTo>
                <a:cubicBezTo>
                  <a:pt x="1699" y="4163"/>
                  <a:pt x="1758" y="4119"/>
                  <a:pt x="1763" y="4116"/>
                </a:cubicBezTo>
                <a:cubicBezTo>
                  <a:pt x="1765" y="4116"/>
                  <a:pt x="1770" y="4113"/>
                  <a:pt x="1778" y="4109"/>
                </a:cubicBezTo>
                <a:cubicBezTo>
                  <a:pt x="1794" y="4101"/>
                  <a:pt x="1814" y="4093"/>
                  <a:pt x="1819" y="4092"/>
                </a:cubicBezTo>
                <a:cubicBezTo>
                  <a:pt x="1822" y="4092"/>
                  <a:pt x="1828" y="4089"/>
                  <a:pt x="1833" y="4087"/>
                </a:cubicBezTo>
                <a:cubicBezTo>
                  <a:pt x="1838" y="4084"/>
                  <a:pt x="1847" y="4080"/>
                  <a:pt x="1853" y="4078"/>
                </a:cubicBezTo>
                <a:cubicBezTo>
                  <a:pt x="1866" y="4073"/>
                  <a:pt x="1877" y="4061"/>
                  <a:pt x="1879" y="4048"/>
                </a:cubicBezTo>
                <a:cubicBezTo>
                  <a:pt x="1880" y="4040"/>
                  <a:pt x="1877" y="4032"/>
                  <a:pt x="1871" y="4028"/>
                </a:cubicBezTo>
                <a:cubicBezTo>
                  <a:pt x="1855" y="4014"/>
                  <a:pt x="1831" y="4025"/>
                  <a:pt x="1800" y="4059"/>
                </a:cubicBezTo>
                <a:cubicBezTo>
                  <a:pt x="1790" y="4069"/>
                  <a:pt x="1776" y="4082"/>
                  <a:pt x="1769" y="4086"/>
                </a:cubicBezTo>
                <a:cubicBezTo>
                  <a:pt x="1762" y="4091"/>
                  <a:pt x="1751" y="4098"/>
                  <a:pt x="1744" y="4102"/>
                </a:cubicBezTo>
                <a:cubicBezTo>
                  <a:pt x="1724" y="4115"/>
                  <a:pt x="1679" y="4148"/>
                  <a:pt x="1657" y="4166"/>
                </a:cubicBezTo>
                <a:cubicBezTo>
                  <a:pt x="1645" y="4176"/>
                  <a:pt x="1630" y="4188"/>
                  <a:pt x="1624" y="4193"/>
                </a:cubicBezTo>
                <a:cubicBezTo>
                  <a:pt x="1595" y="4215"/>
                  <a:pt x="1535" y="4267"/>
                  <a:pt x="1521" y="4281"/>
                </a:cubicBezTo>
                <a:cubicBezTo>
                  <a:pt x="1519" y="4284"/>
                  <a:pt x="1517" y="4286"/>
                  <a:pt x="1515" y="4288"/>
                </a:cubicBezTo>
                <a:cubicBezTo>
                  <a:pt x="1516" y="4287"/>
                  <a:pt x="1516" y="4286"/>
                  <a:pt x="1516" y="4285"/>
                </a:cubicBezTo>
                <a:cubicBezTo>
                  <a:pt x="1527" y="4263"/>
                  <a:pt x="1567" y="4171"/>
                  <a:pt x="1580" y="4136"/>
                </a:cubicBezTo>
                <a:cubicBezTo>
                  <a:pt x="1594" y="4097"/>
                  <a:pt x="1620" y="4009"/>
                  <a:pt x="1632" y="3954"/>
                </a:cubicBezTo>
                <a:cubicBezTo>
                  <a:pt x="1656" y="3849"/>
                  <a:pt x="1658" y="3751"/>
                  <a:pt x="1641" y="3594"/>
                </a:cubicBezTo>
                <a:cubicBezTo>
                  <a:pt x="1636" y="3549"/>
                  <a:pt x="1636" y="3545"/>
                  <a:pt x="1642" y="3508"/>
                </a:cubicBezTo>
                <a:cubicBezTo>
                  <a:pt x="1648" y="3468"/>
                  <a:pt x="1658" y="3434"/>
                  <a:pt x="1676" y="3397"/>
                </a:cubicBezTo>
                <a:cubicBezTo>
                  <a:pt x="1682" y="3384"/>
                  <a:pt x="1692" y="3362"/>
                  <a:pt x="1699" y="3347"/>
                </a:cubicBezTo>
                <a:cubicBezTo>
                  <a:pt x="1706" y="3332"/>
                  <a:pt x="1717" y="3310"/>
                  <a:pt x="1724" y="3298"/>
                </a:cubicBezTo>
                <a:cubicBezTo>
                  <a:pt x="1734" y="3281"/>
                  <a:pt x="1737" y="3276"/>
                  <a:pt x="1737" y="3275"/>
                </a:cubicBezTo>
                <a:cubicBezTo>
                  <a:pt x="1738" y="3272"/>
                  <a:pt x="1753" y="3251"/>
                  <a:pt x="1797" y="3186"/>
                </a:cubicBezTo>
                <a:cubicBezTo>
                  <a:pt x="1808" y="3170"/>
                  <a:pt x="1820" y="3152"/>
                  <a:pt x="1824" y="3146"/>
                </a:cubicBezTo>
                <a:cubicBezTo>
                  <a:pt x="1838" y="3126"/>
                  <a:pt x="1843" y="3122"/>
                  <a:pt x="1888" y="3089"/>
                </a:cubicBezTo>
                <a:cubicBezTo>
                  <a:pt x="1919" y="3066"/>
                  <a:pt x="1932" y="3058"/>
                  <a:pt x="1956" y="3047"/>
                </a:cubicBezTo>
                <a:cubicBezTo>
                  <a:pt x="2002" y="3027"/>
                  <a:pt x="2070" y="3007"/>
                  <a:pt x="2153" y="2990"/>
                </a:cubicBezTo>
                <a:cubicBezTo>
                  <a:pt x="2218" y="2977"/>
                  <a:pt x="2279" y="2955"/>
                  <a:pt x="2300" y="2936"/>
                </a:cubicBezTo>
                <a:cubicBezTo>
                  <a:pt x="2305" y="2932"/>
                  <a:pt x="2338" y="2898"/>
                  <a:pt x="2348" y="2888"/>
                </a:cubicBezTo>
                <a:cubicBezTo>
                  <a:pt x="2377" y="2858"/>
                  <a:pt x="2461" y="2822"/>
                  <a:pt x="2493" y="2827"/>
                </a:cubicBezTo>
                <a:cubicBezTo>
                  <a:pt x="2504" y="2829"/>
                  <a:pt x="2511" y="2835"/>
                  <a:pt x="2549" y="2876"/>
                </a:cubicBezTo>
                <a:cubicBezTo>
                  <a:pt x="2597" y="2929"/>
                  <a:pt x="2663" y="2982"/>
                  <a:pt x="2722" y="3014"/>
                </a:cubicBezTo>
                <a:cubicBezTo>
                  <a:pt x="2755" y="3032"/>
                  <a:pt x="2771" y="3037"/>
                  <a:pt x="2819" y="3044"/>
                </a:cubicBezTo>
                <a:cubicBezTo>
                  <a:pt x="2872" y="3052"/>
                  <a:pt x="2882" y="3055"/>
                  <a:pt x="2905" y="3071"/>
                </a:cubicBezTo>
                <a:lnTo>
                  <a:pt x="2936" y="3093"/>
                </a:lnTo>
                <a:lnTo>
                  <a:pt x="2927" y="3070"/>
                </a:lnTo>
                <a:cubicBezTo>
                  <a:pt x="2924" y="3063"/>
                  <a:pt x="2919" y="3046"/>
                  <a:pt x="2915" y="3031"/>
                </a:cubicBezTo>
                <a:cubicBezTo>
                  <a:pt x="2901" y="2981"/>
                  <a:pt x="2874" y="2926"/>
                  <a:pt x="2837" y="2872"/>
                </a:cubicBezTo>
                <a:cubicBezTo>
                  <a:pt x="2833" y="2866"/>
                  <a:pt x="2825" y="2853"/>
                  <a:pt x="2818" y="2842"/>
                </a:cubicBezTo>
                <a:cubicBezTo>
                  <a:pt x="2791" y="2798"/>
                  <a:pt x="2757" y="2761"/>
                  <a:pt x="2719" y="2733"/>
                </a:cubicBezTo>
                <a:cubicBezTo>
                  <a:pt x="2656" y="2685"/>
                  <a:pt x="2608" y="2666"/>
                  <a:pt x="2547" y="2664"/>
                </a:cubicBezTo>
                <a:cubicBezTo>
                  <a:pt x="2495" y="2662"/>
                  <a:pt x="2473" y="2666"/>
                  <a:pt x="2400" y="2688"/>
                </a:cubicBezTo>
                <a:cubicBezTo>
                  <a:pt x="2363" y="2699"/>
                  <a:pt x="2324" y="2710"/>
                  <a:pt x="2313" y="2713"/>
                </a:cubicBezTo>
                <a:cubicBezTo>
                  <a:pt x="2161" y="2749"/>
                  <a:pt x="2159" y="2749"/>
                  <a:pt x="2102" y="2785"/>
                </a:cubicBezTo>
                <a:cubicBezTo>
                  <a:pt x="2065" y="2809"/>
                  <a:pt x="2059" y="2813"/>
                  <a:pt x="2053" y="2819"/>
                </a:cubicBezTo>
                <a:cubicBezTo>
                  <a:pt x="2050" y="2822"/>
                  <a:pt x="2041" y="2829"/>
                  <a:pt x="2034" y="2835"/>
                </a:cubicBezTo>
                <a:cubicBezTo>
                  <a:pt x="2017" y="2848"/>
                  <a:pt x="1940" y="2935"/>
                  <a:pt x="1919" y="2964"/>
                </a:cubicBezTo>
                <a:cubicBezTo>
                  <a:pt x="1910" y="2976"/>
                  <a:pt x="1902" y="2988"/>
                  <a:pt x="1900" y="2991"/>
                </a:cubicBezTo>
                <a:cubicBezTo>
                  <a:pt x="1897" y="2994"/>
                  <a:pt x="1892" y="3002"/>
                  <a:pt x="1887" y="3008"/>
                </a:cubicBezTo>
                <a:cubicBezTo>
                  <a:pt x="1883" y="3015"/>
                  <a:pt x="1878" y="3021"/>
                  <a:pt x="1876" y="3023"/>
                </a:cubicBezTo>
                <a:cubicBezTo>
                  <a:pt x="1870" y="3031"/>
                  <a:pt x="1839" y="3078"/>
                  <a:pt x="1835" y="3087"/>
                </a:cubicBezTo>
                <a:cubicBezTo>
                  <a:pt x="1833" y="3092"/>
                  <a:pt x="1827" y="3101"/>
                  <a:pt x="1822" y="3108"/>
                </a:cubicBezTo>
                <a:cubicBezTo>
                  <a:pt x="1818" y="3115"/>
                  <a:pt x="1812" y="3124"/>
                  <a:pt x="1810" y="3128"/>
                </a:cubicBezTo>
                <a:cubicBezTo>
                  <a:pt x="1807" y="3132"/>
                  <a:pt x="1803" y="3138"/>
                  <a:pt x="1802" y="3140"/>
                </a:cubicBezTo>
                <a:cubicBezTo>
                  <a:pt x="1799" y="3143"/>
                  <a:pt x="1793" y="3153"/>
                  <a:pt x="1786" y="3162"/>
                </a:cubicBezTo>
                <a:cubicBezTo>
                  <a:pt x="1780" y="3172"/>
                  <a:pt x="1773" y="3182"/>
                  <a:pt x="1770" y="3186"/>
                </a:cubicBezTo>
                <a:cubicBezTo>
                  <a:pt x="1748" y="3216"/>
                  <a:pt x="1726" y="3249"/>
                  <a:pt x="1714" y="3270"/>
                </a:cubicBezTo>
                <a:cubicBezTo>
                  <a:pt x="1688" y="3316"/>
                  <a:pt x="1687" y="3319"/>
                  <a:pt x="1649" y="3401"/>
                </a:cubicBezTo>
                <a:cubicBezTo>
                  <a:pt x="1634" y="3435"/>
                  <a:pt x="1622" y="3475"/>
                  <a:pt x="1619" y="3500"/>
                </a:cubicBezTo>
                <a:cubicBezTo>
                  <a:pt x="1618" y="3508"/>
                  <a:pt x="1617" y="3515"/>
                  <a:pt x="1617" y="3517"/>
                </a:cubicBezTo>
                <a:cubicBezTo>
                  <a:pt x="1617" y="3517"/>
                  <a:pt x="1617" y="3519"/>
                  <a:pt x="1617" y="3520"/>
                </a:cubicBezTo>
                <a:cubicBezTo>
                  <a:pt x="1616" y="3519"/>
                  <a:pt x="1616" y="3517"/>
                  <a:pt x="1616" y="3516"/>
                </a:cubicBezTo>
                <a:cubicBezTo>
                  <a:pt x="1613" y="3505"/>
                  <a:pt x="1596" y="3454"/>
                  <a:pt x="1587" y="3430"/>
                </a:cubicBezTo>
                <a:cubicBezTo>
                  <a:pt x="1580" y="3412"/>
                  <a:pt x="1573" y="3389"/>
                  <a:pt x="1565" y="3359"/>
                </a:cubicBezTo>
                <a:cubicBezTo>
                  <a:pt x="1559" y="3335"/>
                  <a:pt x="1547" y="3252"/>
                  <a:pt x="1545" y="3218"/>
                </a:cubicBezTo>
                <a:lnTo>
                  <a:pt x="1543" y="3188"/>
                </a:lnTo>
                <a:lnTo>
                  <a:pt x="1557" y="3159"/>
                </a:lnTo>
                <a:cubicBezTo>
                  <a:pt x="1580" y="3110"/>
                  <a:pt x="1582" y="3107"/>
                  <a:pt x="1608" y="3064"/>
                </a:cubicBezTo>
                <a:cubicBezTo>
                  <a:pt x="1644" y="3004"/>
                  <a:pt x="1683" y="2946"/>
                  <a:pt x="1699" y="2929"/>
                </a:cubicBezTo>
                <a:cubicBezTo>
                  <a:pt x="1703" y="2925"/>
                  <a:pt x="1715" y="2916"/>
                  <a:pt x="1725" y="2911"/>
                </a:cubicBezTo>
                <a:cubicBezTo>
                  <a:pt x="1759" y="2891"/>
                  <a:pt x="1775" y="2863"/>
                  <a:pt x="1764" y="2840"/>
                </a:cubicBezTo>
                <a:cubicBezTo>
                  <a:pt x="1757" y="2826"/>
                  <a:pt x="1747" y="2822"/>
                  <a:pt x="1732" y="2826"/>
                </a:cubicBezTo>
                <a:cubicBezTo>
                  <a:pt x="1714" y="2831"/>
                  <a:pt x="1702" y="2847"/>
                  <a:pt x="1689" y="2885"/>
                </a:cubicBezTo>
                <a:cubicBezTo>
                  <a:pt x="1681" y="2909"/>
                  <a:pt x="1674" y="2922"/>
                  <a:pt x="1660" y="2941"/>
                </a:cubicBezTo>
                <a:cubicBezTo>
                  <a:pt x="1625" y="2988"/>
                  <a:pt x="1570" y="3076"/>
                  <a:pt x="1553" y="3113"/>
                </a:cubicBezTo>
                <a:cubicBezTo>
                  <a:pt x="1550" y="3120"/>
                  <a:pt x="1544" y="3131"/>
                  <a:pt x="1541" y="3137"/>
                </a:cubicBezTo>
                <a:lnTo>
                  <a:pt x="1540" y="3139"/>
                </a:lnTo>
                <a:lnTo>
                  <a:pt x="1539" y="3123"/>
                </a:lnTo>
                <a:cubicBezTo>
                  <a:pt x="1537" y="3107"/>
                  <a:pt x="1536" y="3091"/>
                  <a:pt x="1535" y="3087"/>
                </a:cubicBezTo>
                <a:cubicBezTo>
                  <a:pt x="1535" y="3083"/>
                  <a:pt x="1532" y="3050"/>
                  <a:pt x="1528" y="3015"/>
                </a:cubicBezTo>
                <a:cubicBezTo>
                  <a:pt x="1525" y="2980"/>
                  <a:pt x="1521" y="2945"/>
                  <a:pt x="1519" y="2938"/>
                </a:cubicBezTo>
                <a:cubicBezTo>
                  <a:pt x="1517" y="2931"/>
                  <a:pt x="1516" y="2922"/>
                  <a:pt x="1516" y="2917"/>
                </a:cubicBezTo>
                <a:cubicBezTo>
                  <a:pt x="1516" y="2912"/>
                  <a:pt x="1517" y="2895"/>
                  <a:pt x="1517" y="2882"/>
                </a:cubicBezTo>
                <a:cubicBezTo>
                  <a:pt x="1517" y="2868"/>
                  <a:pt x="1518" y="2847"/>
                  <a:pt x="1519" y="2835"/>
                </a:cubicBezTo>
                <a:cubicBezTo>
                  <a:pt x="1520" y="2824"/>
                  <a:pt x="1520" y="2806"/>
                  <a:pt x="1521" y="2798"/>
                </a:cubicBezTo>
                <a:cubicBezTo>
                  <a:pt x="1521" y="2789"/>
                  <a:pt x="1522" y="2768"/>
                  <a:pt x="1524" y="2753"/>
                </a:cubicBezTo>
                <a:cubicBezTo>
                  <a:pt x="1528" y="2706"/>
                  <a:pt x="1529" y="2697"/>
                  <a:pt x="1529" y="2691"/>
                </a:cubicBezTo>
                <a:cubicBezTo>
                  <a:pt x="1529" y="2688"/>
                  <a:pt x="1530" y="2683"/>
                  <a:pt x="1531" y="2681"/>
                </a:cubicBezTo>
                <a:cubicBezTo>
                  <a:pt x="1532" y="2678"/>
                  <a:pt x="1533" y="2670"/>
                  <a:pt x="1533" y="2664"/>
                </a:cubicBezTo>
                <a:cubicBezTo>
                  <a:pt x="1535" y="2634"/>
                  <a:pt x="1539" y="2617"/>
                  <a:pt x="1540" y="2614"/>
                </a:cubicBezTo>
                <a:cubicBezTo>
                  <a:pt x="1542" y="2611"/>
                  <a:pt x="1544" y="2602"/>
                  <a:pt x="1545" y="2597"/>
                </a:cubicBezTo>
                <a:cubicBezTo>
                  <a:pt x="1546" y="2582"/>
                  <a:pt x="1562" y="2531"/>
                  <a:pt x="1570" y="2515"/>
                </a:cubicBezTo>
                <a:cubicBezTo>
                  <a:pt x="1580" y="2494"/>
                  <a:pt x="1584" y="2486"/>
                  <a:pt x="1602" y="2460"/>
                </a:cubicBezTo>
                <a:cubicBezTo>
                  <a:pt x="1641" y="2404"/>
                  <a:pt x="1682" y="2367"/>
                  <a:pt x="1783" y="2299"/>
                </a:cubicBezTo>
                <a:cubicBezTo>
                  <a:pt x="1819" y="2274"/>
                  <a:pt x="1849" y="2251"/>
                  <a:pt x="1858" y="2242"/>
                </a:cubicBezTo>
                <a:cubicBezTo>
                  <a:pt x="1860" y="2240"/>
                  <a:pt x="1867" y="2232"/>
                  <a:pt x="1873" y="2225"/>
                </a:cubicBezTo>
                <a:cubicBezTo>
                  <a:pt x="1889" y="2209"/>
                  <a:pt x="1898" y="2197"/>
                  <a:pt x="1919" y="2168"/>
                </a:cubicBezTo>
                <a:cubicBezTo>
                  <a:pt x="1927" y="2157"/>
                  <a:pt x="1942" y="2132"/>
                  <a:pt x="1953" y="2115"/>
                </a:cubicBezTo>
                <a:cubicBezTo>
                  <a:pt x="1975" y="2079"/>
                  <a:pt x="1976" y="2075"/>
                  <a:pt x="1976" y="2073"/>
                </a:cubicBezTo>
                <a:cubicBezTo>
                  <a:pt x="1976" y="2073"/>
                  <a:pt x="1977" y="2071"/>
                  <a:pt x="1978" y="2070"/>
                </a:cubicBezTo>
                <a:cubicBezTo>
                  <a:pt x="1980" y="2067"/>
                  <a:pt x="1993" y="2045"/>
                  <a:pt x="2005" y="2025"/>
                </a:cubicBezTo>
                <a:cubicBezTo>
                  <a:pt x="2018" y="2003"/>
                  <a:pt x="2035" y="1974"/>
                  <a:pt x="2042" y="1961"/>
                </a:cubicBezTo>
                <a:cubicBezTo>
                  <a:pt x="2061" y="1929"/>
                  <a:pt x="2065" y="1917"/>
                  <a:pt x="2072" y="1870"/>
                </a:cubicBezTo>
                <a:cubicBezTo>
                  <a:pt x="2077" y="1829"/>
                  <a:pt x="2086" y="1791"/>
                  <a:pt x="2102" y="1738"/>
                </a:cubicBezTo>
                <a:cubicBezTo>
                  <a:pt x="2107" y="1724"/>
                  <a:pt x="2112" y="1705"/>
                  <a:pt x="2114" y="1695"/>
                </a:cubicBezTo>
                <a:cubicBezTo>
                  <a:pt x="2115" y="1686"/>
                  <a:pt x="2120" y="1667"/>
                  <a:pt x="2125" y="1652"/>
                </a:cubicBezTo>
                <a:cubicBezTo>
                  <a:pt x="2133" y="1624"/>
                  <a:pt x="2139" y="1617"/>
                  <a:pt x="2165" y="1610"/>
                </a:cubicBezTo>
                <a:cubicBezTo>
                  <a:pt x="2178" y="1607"/>
                  <a:pt x="2180" y="1607"/>
                  <a:pt x="2199" y="1614"/>
                </a:cubicBezTo>
                <a:cubicBezTo>
                  <a:pt x="2211" y="1619"/>
                  <a:pt x="2220" y="1624"/>
                  <a:pt x="2222" y="1626"/>
                </a:cubicBezTo>
                <a:cubicBezTo>
                  <a:pt x="2224" y="1628"/>
                  <a:pt x="2228" y="1631"/>
                  <a:pt x="2231" y="1631"/>
                </a:cubicBezTo>
                <a:cubicBezTo>
                  <a:pt x="2233" y="1632"/>
                  <a:pt x="2238" y="1637"/>
                  <a:pt x="2245" y="1645"/>
                </a:cubicBezTo>
                <a:cubicBezTo>
                  <a:pt x="2259" y="1665"/>
                  <a:pt x="2265" y="1665"/>
                  <a:pt x="2267" y="1665"/>
                </a:cubicBezTo>
                <a:cubicBezTo>
                  <a:pt x="2269" y="1665"/>
                  <a:pt x="2271" y="1664"/>
                  <a:pt x="2272" y="1663"/>
                </a:cubicBezTo>
                <a:cubicBezTo>
                  <a:pt x="2277" y="1658"/>
                  <a:pt x="2281" y="1622"/>
                  <a:pt x="2280" y="1609"/>
                </a:cubicBezTo>
                <a:cubicBezTo>
                  <a:pt x="2279" y="1585"/>
                  <a:pt x="2266" y="1553"/>
                  <a:pt x="2252" y="1541"/>
                </a:cubicBezTo>
                <a:cubicBezTo>
                  <a:pt x="2236" y="1527"/>
                  <a:pt x="2217" y="1525"/>
                  <a:pt x="2160" y="1528"/>
                </a:cubicBezTo>
                <a:cubicBezTo>
                  <a:pt x="2067" y="1534"/>
                  <a:pt x="2052" y="1540"/>
                  <a:pt x="1972" y="1597"/>
                </a:cubicBezTo>
                <a:cubicBezTo>
                  <a:pt x="1966" y="1601"/>
                  <a:pt x="1951" y="1611"/>
                  <a:pt x="1937" y="1620"/>
                </a:cubicBezTo>
                <a:cubicBezTo>
                  <a:pt x="1909" y="1638"/>
                  <a:pt x="1893" y="1652"/>
                  <a:pt x="1860" y="1689"/>
                </a:cubicBezTo>
                <a:cubicBezTo>
                  <a:pt x="1824" y="1732"/>
                  <a:pt x="1803" y="1770"/>
                  <a:pt x="1784" y="1830"/>
                </a:cubicBezTo>
                <a:cubicBezTo>
                  <a:pt x="1780" y="1844"/>
                  <a:pt x="1775" y="1859"/>
                  <a:pt x="1774" y="1862"/>
                </a:cubicBezTo>
                <a:cubicBezTo>
                  <a:pt x="1772" y="1865"/>
                  <a:pt x="1768" y="1882"/>
                  <a:pt x="1763" y="1899"/>
                </a:cubicBezTo>
                <a:cubicBezTo>
                  <a:pt x="1758" y="1916"/>
                  <a:pt x="1751" y="1940"/>
                  <a:pt x="1746" y="1952"/>
                </a:cubicBezTo>
                <a:cubicBezTo>
                  <a:pt x="1733" y="1991"/>
                  <a:pt x="1722" y="2058"/>
                  <a:pt x="1721" y="2111"/>
                </a:cubicBezTo>
                <a:cubicBezTo>
                  <a:pt x="1720" y="2156"/>
                  <a:pt x="1719" y="2169"/>
                  <a:pt x="1714" y="2191"/>
                </a:cubicBezTo>
                <a:cubicBezTo>
                  <a:pt x="1707" y="2221"/>
                  <a:pt x="1705" y="2227"/>
                  <a:pt x="1689" y="2256"/>
                </a:cubicBezTo>
                <a:cubicBezTo>
                  <a:pt x="1681" y="2270"/>
                  <a:pt x="1667" y="2297"/>
                  <a:pt x="1657" y="2317"/>
                </a:cubicBezTo>
                <a:cubicBezTo>
                  <a:pt x="1647" y="2336"/>
                  <a:pt x="1636" y="2358"/>
                  <a:pt x="1631" y="2366"/>
                </a:cubicBezTo>
                <a:cubicBezTo>
                  <a:pt x="1626" y="2374"/>
                  <a:pt x="1615" y="2394"/>
                  <a:pt x="1605" y="2411"/>
                </a:cubicBezTo>
                <a:cubicBezTo>
                  <a:pt x="1595" y="2428"/>
                  <a:pt x="1582" y="2448"/>
                  <a:pt x="1577" y="2455"/>
                </a:cubicBezTo>
                <a:cubicBezTo>
                  <a:pt x="1567" y="2471"/>
                  <a:pt x="1552" y="2497"/>
                  <a:pt x="1547" y="2511"/>
                </a:cubicBezTo>
                <a:cubicBezTo>
                  <a:pt x="1550" y="2479"/>
                  <a:pt x="1544" y="2361"/>
                  <a:pt x="1539" y="2334"/>
                </a:cubicBezTo>
                <a:cubicBezTo>
                  <a:pt x="1537" y="2324"/>
                  <a:pt x="1534" y="2306"/>
                  <a:pt x="1532" y="2296"/>
                </a:cubicBezTo>
                <a:cubicBezTo>
                  <a:pt x="1531" y="2285"/>
                  <a:pt x="1529" y="2272"/>
                  <a:pt x="1528" y="2266"/>
                </a:cubicBezTo>
                <a:cubicBezTo>
                  <a:pt x="1526" y="2260"/>
                  <a:pt x="1524" y="2249"/>
                  <a:pt x="1523" y="2241"/>
                </a:cubicBezTo>
                <a:cubicBezTo>
                  <a:pt x="1522" y="2233"/>
                  <a:pt x="1519" y="2219"/>
                  <a:pt x="1518" y="2211"/>
                </a:cubicBezTo>
                <a:cubicBezTo>
                  <a:pt x="1514" y="2188"/>
                  <a:pt x="1500" y="2130"/>
                  <a:pt x="1494" y="2112"/>
                </a:cubicBezTo>
                <a:cubicBezTo>
                  <a:pt x="1486" y="2084"/>
                  <a:pt x="1476" y="2044"/>
                  <a:pt x="1475" y="2031"/>
                </a:cubicBezTo>
                <a:cubicBezTo>
                  <a:pt x="1472" y="1982"/>
                  <a:pt x="1479" y="1950"/>
                  <a:pt x="1502" y="1899"/>
                </a:cubicBezTo>
                <a:cubicBezTo>
                  <a:pt x="1516" y="1870"/>
                  <a:pt x="1520" y="1853"/>
                  <a:pt x="1522" y="1827"/>
                </a:cubicBezTo>
                <a:cubicBezTo>
                  <a:pt x="1526" y="1753"/>
                  <a:pt x="1557" y="1664"/>
                  <a:pt x="1607" y="1578"/>
                </a:cubicBezTo>
                <a:cubicBezTo>
                  <a:pt x="1612" y="1570"/>
                  <a:pt x="1621" y="1554"/>
                  <a:pt x="1621" y="1551"/>
                </a:cubicBezTo>
                <a:lnTo>
                  <a:pt x="1621" y="1550"/>
                </a:lnTo>
                <a:cubicBezTo>
                  <a:pt x="1629" y="1547"/>
                  <a:pt x="1657" y="1484"/>
                  <a:pt x="1664" y="1461"/>
                </a:cubicBezTo>
                <a:cubicBezTo>
                  <a:pt x="1677" y="1420"/>
                  <a:pt x="1692" y="1341"/>
                  <a:pt x="1693" y="1303"/>
                </a:cubicBezTo>
                <a:cubicBezTo>
                  <a:pt x="1693" y="1284"/>
                  <a:pt x="1693" y="1239"/>
                  <a:pt x="1691" y="1202"/>
                </a:cubicBezTo>
                <a:cubicBezTo>
                  <a:pt x="1685" y="1052"/>
                  <a:pt x="1685" y="1047"/>
                  <a:pt x="1691" y="1006"/>
                </a:cubicBezTo>
                <a:cubicBezTo>
                  <a:pt x="1698" y="954"/>
                  <a:pt x="1712" y="898"/>
                  <a:pt x="1756" y="745"/>
                </a:cubicBezTo>
                <a:cubicBezTo>
                  <a:pt x="1789" y="632"/>
                  <a:pt x="1794" y="585"/>
                  <a:pt x="1788" y="478"/>
                </a:cubicBezTo>
                <a:cubicBezTo>
                  <a:pt x="1784" y="414"/>
                  <a:pt x="1778" y="351"/>
                  <a:pt x="1773" y="326"/>
                </a:cubicBezTo>
                <a:cubicBezTo>
                  <a:pt x="1772" y="321"/>
                  <a:pt x="1769" y="301"/>
                  <a:pt x="1765" y="282"/>
                </a:cubicBezTo>
                <a:cubicBezTo>
                  <a:pt x="1763" y="264"/>
                  <a:pt x="1759" y="244"/>
                  <a:pt x="1759" y="241"/>
                </a:cubicBezTo>
                <a:cubicBezTo>
                  <a:pt x="1758" y="238"/>
                  <a:pt x="1756" y="227"/>
                  <a:pt x="1754" y="216"/>
                </a:cubicBezTo>
                <a:cubicBezTo>
                  <a:pt x="1753" y="208"/>
                  <a:pt x="1751" y="195"/>
                  <a:pt x="1749" y="193"/>
                </a:cubicBezTo>
                <a:cubicBezTo>
                  <a:pt x="1750" y="193"/>
                  <a:pt x="1750" y="193"/>
                  <a:pt x="1750" y="193"/>
                </a:cubicBezTo>
                <a:cubicBezTo>
                  <a:pt x="1749" y="192"/>
                  <a:pt x="1747" y="182"/>
                  <a:pt x="1745" y="167"/>
                </a:cubicBezTo>
                <a:cubicBezTo>
                  <a:pt x="1744" y="155"/>
                  <a:pt x="1741" y="140"/>
                  <a:pt x="1740" y="137"/>
                </a:cubicBezTo>
                <a:cubicBezTo>
                  <a:pt x="1739" y="134"/>
                  <a:pt x="1732" y="92"/>
                  <a:pt x="1726" y="44"/>
                </a:cubicBezTo>
                <a:cubicBezTo>
                  <a:pt x="1720" y="7"/>
                  <a:pt x="1717" y="2"/>
                  <a:pt x="1714" y="0"/>
                </a:cubicBezTo>
                <a:cubicBezTo>
                  <a:pt x="1713" y="0"/>
                  <a:pt x="1712" y="0"/>
                  <a:pt x="1711" y="0"/>
                </a:cubicBezTo>
                <a:cubicBezTo>
                  <a:pt x="1708" y="2"/>
                  <a:pt x="1702" y="14"/>
                  <a:pt x="1695" y="37"/>
                </a:cubicBezTo>
                <a:cubicBezTo>
                  <a:pt x="1689" y="57"/>
                  <a:pt x="1682" y="86"/>
                  <a:pt x="1680" y="101"/>
                </a:cubicBezTo>
                <a:cubicBezTo>
                  <a:pt x="1679" y="116"/>
                  <a:pt x="1676" y="135"/>
                  <a:pt x="1674" y="143"/>
                </a:cubicBezTo>
                <a:cubicBezTo>
                  <a:pt x="1672" y="151"/>
                  <a:pt x="1670" y="161"/>
                  <a:pt x="1669" y="164"/>
                </a:cubicBezTo>
                <a:cubicBezTo>
                  <a:pt x="1669" y="168"/>
                  <a:pt x="1664" y="190"/>
                  <a:pt x="1659" y="213"/>
                </a:cubicBezTo>
                <a:cubicBezTo>
                  <a:pt x="1643" y="285"/>
                  <a:pt x="1642" y="289"/>
                  <a:pt x="1594" y="396"/>
                </a:cubicBezTo>
                <a:cubicBezTo>
                  <a:pt x="1576" y="435"/>
                  <a:pt x="1554" y="483"/>
                  <a:pt x="1549" y="493"/>
                </a:cubicBezTo>
                <a:cubicBezTo>
                  <a:pt x="1547" y="496"/>
                  <a:pt x="1544" y="502"/>
                  <a:pt x="1541" y="508"/>
                </a:cubicBezTo>
                <a:cubicBezTo>
                  <a:pt x="1538" y="514"/>
                  <a:pt x="1518" y="550"/>
                  <a:pt x="1495" y="588"/>
                </a:cubicBezTo>
                <a:cubicBezTo>
                  <a:pt x="1473" y="627"/>
                  <a:pt x="1448" y="671"/>
                  <a:pt x="1441" y="686"/>
                </a:cubicBezTo>
                <a:cubicBezTo>
                  <a:pt x="1433" y="702"/>
                  <a:pt x="1417" y="733"/>
                  <a:pt x="1405" y="756"/>
                </a:cubicBezTo>
                <a:cubicBezTo>
                  <a:pt x="1394" y="778"/>
                  <a:pt x="1381" y="805"/>
                  <a:pt x="1376" y="813"/>
                </a:cubicBezTo>
                <a:cubicBezTo>
                  <a:pt x="1372" y="822"/>
                  <a:pt x="1366" y="833"/>
                  <a:pt x="1364" y="838"/>
                </a:cubicBezTo>
                <a:cubicBezTo>
                  <a:pt x="1350" y="864"/>
                  <a:pt x="1319" y="941"/>
                  <a:pt x="1311" y="966"/>
                </a:cubicBezTo>
                <a:cubicBezTo>
                  <a:pt x="1294" y="1023"/>
                  <a:pt x="1289" y="1056"/>
                  <a:pt x="1289" y="1107"/>
                </a:cubicBezTo>
                <a:cubicBezTo>
                  <a:pt x="1289" y="1156"/>
                  <a:pt x="1295" y="1250"/>
                  <a:pt x="1300" y="1272"/>
                </a:cubicBezTo>
                <a:cubicBezTo>
                  <a:pt x="1303" y="1284"/>
                  <a:pt x="1306" y="1298"/>
                  <a:pt x="1307" y="1305"/>
                </a:cubicBezTo>
                <a:cubicBezTo>
                  <a:pt x="1308" y="1311"/>
                  <a:pt x="1310" y="1319"/>
                  <a:pt x="1311" y="1322"/>
                </a:cubicBezTo>
                <a:cubicBezTo>
                  <a:pt x="1312" y="1324"/>
                  <a:pt x="1314" y="1329"/>
                  <a:pt x="1315" y="1333"/>
                </a:cubicBezTo>
                <a:cubicBezTo>
                  <a:pt x="1317" y="1343"/>
                  <a:pt x="1334" y="1386"/>
                  <a:pt x="1338" y="1394"/>
                </a:cubicBezTo>
                <a:cubicBezTo>
                  <a:pt x="1339" y="1396"/>
                  <a:pt x="1344" y="1408"/>
                  <a:pt x="1349" y="1421"/>
                </a:cubicBezTo>
                <a:cubicBezTo>
                  <a:pt x="1353" y="1433"/>
                  <a:pt x="1360" y="1454"/>
                  <a:pt x="1365" y="1465"/>
                </a:cubicBezTo>
                <a:cubicBezTo>
                  <a:pt x="1393" y="1541"/>
                  <a:pt x="1401" y="1566"/>
                  <a:pt x="1402" y="1592"/>
                </a:cubicBezTo>
                <a:cubicBezTo>
                  <a:pt x="1403" y="1624"/>
                  <a:pt x="1403" y="1677"/>
                  <a:pt x="1402" y="1682"/>
                </a:cubicBezTo>
                <a:cubicBezTo>
                  <a:pt x="1399" y="1692"/>
                  <a:pt x="1410" y="1846"/>
                  <a:pt x="1415" y="1879"/>
                </a:cubicBezTo>
                <a:cubicBezTo>
                  <a:pt x="1421" y="1916"/>
                  <a:pt x="1436" y="1996"/>
                  <a:pt x="1440" y="2003"/>
                </a:cubicBezTo>
                <a:cubicBezTo>
                  <a:pt x="1441" y="2005"/>
                  <a:pt x="1441" y="2008"/>
                  <a:pt x="1441" y="2008"/>
                </a:cubicBezTo>
                <a:cubicBezTo>
                  <a:pt x="1441" y="2011"/>
                  <a:pt x="1446" y="2027"/>
                  <a:pt x="1448" y="2036"/>
                </a:cubicBezTo>
                <a:cubicBezTo>
                  <a:pt x="1452" y="2049"/>
                  <a:pt x="1457" y="2065"/>
                  <a:pt x="1458" y="2071"/>
                </a:cubicBezTo>
                <a:cubicBezTo>
                  <a:pt x="1461" y="2087"/>
                  <a:pt x="1471" y="2124"/>
                  <a:pt x="1479" y="2152"/>
                </a:cubicBezTo>
                <a:cubicBezTo>
                  <a:pt x="1487" y="2177"/>
                  <a:pt x="1494" y="2210"/>
                  <a:pt x="1504" y="2274"/>
                </a:cubicBezTo>
                <a:cubicBezTo>
                  <a:pt x="1505" y="2285"/>
                  <a:pt x="1508" y="2302"/>
                  <a:pt x="1511" y="2311"/>
                </a:cubicBezTo>
                <a:cubicBezTo>
                  <a:pt x="1516" y="2335"/>
                  <a:pt x="1526" y="2466"/>
                  <a:pt x="1524" y="2495"/>
                </a:cubicBezTo>
                <a:cubicBezTo>
                  <a:pt x="1521" y="2562"/>
                  <a:pt x="1518" y="2599"/>
                  <a:pt x="1516" y="2608"/>
                </a:cubicBezTo>
                <a:cubicBezTo>
                  <a:pt x="1515" y="2614"/>
                  <a:pt x="1514" y="2624"/>
                  <a:pt x="1513" y="2629"/>
                </a:cubicBezTo>
                <a:cubicBezTo>
                  <a:pt x="1513" y="2635"/>
                  <a:pt x="1511" y="2647"/>
                  <a:pt x="1510" y="2656"/>
                </a:cubicBezTo>
                <a:cubicBezTo>
                  <a:pt x="1502" y="2720"/>
                  <a:pt x="1500" y="2745"/>
                  <a:pt x="1498" y="2783"/>
                </a:cubicBezTo>
                <a:cubicBezTo>
                  <a:pt x="1497" y="2813"/>
                  <a:pt x="1496" y="2841"/>
                  <a:pt x="1495" y="2854"/>
                </a:cubicBezTo>
                <a:cubicBezTo>
                  <a:pt x="1491" y="2848"/>
                  <a:pt x="1484" y="2838"/>
                  <a:pt x="1476" y="2824"/>
                </a:cubicBezTo>
                <a:cubicBezTo>
                  <a:pt x="1438" y="2760"/>
                  <a:pt x="1401" y="2715"/>
                  <a:pt x="1317" y="2632"/>
                </a:cubicBezTo>
                <a:cubicBezTo>
                  <a:pt x="1307" y="2622"/>
                  <a:pt x="1294" y="2609"/>
                  <a:pt x="1288" y="2602"/>
                </a:cubicBezTo>
                <a:cubicBezTo>
                  <a:pt x="1276" y="2589"/>
                  <a:pt x="1235" y="2559"/>
                  <a:pt x="1204" y="2538"/>
                </a:cubicBezTo>
                <a:cubicBezTo>
                  <a:pt x="1183" y="2524"/>
                  <a:pt x="1135" y="2491"/>
                  <a:pt x="1126" y="2491"/>
                </a:cubicBezTo>
                <a:lnTo>
                  <a:pt x="1126" y="2491"/>
                </a:lnTo>
                <a:cubicBezTo>
                  <a:pt x="1126" y="2488"/>
                  <a:pt x="1120" y="2484"/>
                  <a:pt x="1067" y="2462"/>
                </a:cubicBezTo>
                <a:cubicBezTo>
                  <a:pt x="1031" y="2448"/>
                  <a:pt x="996" y="2435"/>
                  <a:pt x="977" y="2429"/>
                </a:cubicBezTo>
                <a:cubicBezTo>
                  <a:pt x="934" y="2416"/>
                  <a:pt x="905" y="2410"/>
                  <a:pt x="856" y="2404"/>
                </a:cubicBezTo>
                <a:cubicBezTo>
                  <a:pt x="812" y="2398"/>
                  <a:pt x="700" y="2405"/>
                  <a:pt x="652" y="2417"/>
                </a:cubicBezTo>
                <a:cubicBezTo>
                  <a:pt x="569" y="2437"/>
                  <a:pt x="518" y="2468"/>
                  <a:pt x="476" y="2522"/>
                </a:cubicBezTo>
                <a:cubicBezTo>
                  <a:pt x="451" y="2554"/>
                  <a:pt x="405" y="2605"/>
                  <a:pt x="384" y="2625"/>
                </a:cubicBezTo>
                <a:cubicBezTo>
                  <a:pt x="375" y="2634"/>
                  <a:pt x="348" y="2662"/>
                  <a:pt x="325" y="2687"/>
                </a:cubicBezTo>
                <a:cubicBezTo>
                  <a:pt x="301" y="2713"/>
                  <a:pt x="268" y="2748"/>
                  <a:pt x="250" y="2767"/>
                </a:cubicBezTo>
                <a:cubicBezTo>
                  <a:pt x="188" y="2831"/>
                  <a:pt x="147" y="2885"/>
                  <a:pt x="122" y="2936"/>
                </a:cubicBezTo>
                <a:cubicBezTo>
                  <a:pt x="88" y="3003"/>
                  <a:pt x="72" y="3059"/>
                  <a:pt x="68" y="3117"/>
                </a:cubicBezTo>
                <a:cubicBezTo>
                  <a:pt x="67" y="3129"/>
                  <a:pt x="62" y="3192"/>
                  <a:pt x="58" y="3242"/>
                </a:cubicBezTo>
                <a:cubicBezTo>
                  <a:pt x="55" y="3276"/>
                  <a:pt x="58" y="3311"/>
                  <a:pt x="67" y="3337"/>
                </a:cubicBezTo>
                <a:cubicBezTo>
                  <a:pt x="77" y="3368"/>
                  <a:pt x="87" y="3394"/>
                  <a:pt x="96" y="3409"/>
                </a:cubicBezTo>
                <a:cubicBezTo>
                  <a:pt x="100" y="3415"/>
                  <a:pt x="108" y="3430"/>
                  <a:pt x="115" y="3441"/>
                </a:cubicBezTo>
                <a:cubicBezTo>
                  <a:pt x="122" y="3453"/>
                  <a:pt x="138" y="3482"/>
                  <a:pt x="152" y="3505"/>
                </a:cubicBezTo>
                <a:cubicBezTo>
                  <a:pt x="165" y="3528"/>
                  <a:pt x="183" y="3562"/>
                  <a:pt x="192" y="3582"/>
                </a:cubicBezTo>
                <a:cubicBezTo>
                  <a:pt x="209" y="3618"/>
                  <a:pt x="210" y="3620"/>
                  <a:pt x="226" y="3647"/>
                </a:cubicBezTo>
                <a:cubicBezTo>
                  <a:pt x="245" y="3678"/>
                  <a:pt x="247" y="3681"/>
                  <a:pt x="251" y="3685"/>
                </a:cubicBezTo>
                <a:cubicBezTo>
                  <a:pt x="253" y="3686"/>
                  <a:pt x="255" y="3690"/>
                  <a:pt x="256" y="3693"/>
                </a:cubicBezTo>
                <a:cubicBezTo>
                  <a:pt x="257" y="3696"/>
                  <a:pt x="260" y="3701"/>
                  <a:pt x="264" y="3701"/>
                </a:cubicBezTo>
                <a:lnTo>
                  <a:pt x="264" y="3701"/>
                </a:lnTo>
                <a:cubicBezTo>
                  <a:pt x="264" y="3706"/>
                  <a:pt x="290" y="3737"/>
                  <a:pt x="294" y="3740"/>
                </a:cubicBezTo>
                <a:cubicBezTo>
                  <a:pt x="295" y="3741"/>
                  <a:pt x="300" y="3746"/>
                  <a:pt x="306" y="3754"/>
                </a:cubicBezTo>
                <a:cubicBezTo>
                  <a:pt x="315" y="3764"/>
                  <a:pt x="340" y="3791"/>
                  <a:pt x="348" y="3791"/>
                </a:cubicBezTo>
                <a:cubicBezTo>
                  <a:pt x="350" y="3791"/>
                  <a:pt x="351" y="3790"/>
                  <a:pt x="352" y="3789"/>
                </a:cubicBezTo>
                <a:cubicBezTo>
                  <a:pt x="353" y="3788"/>
                  <a:pt x="354" y="3787"/>
                  <a:pt x="353" y="3767"/>
                </a:cubicBezTo>
                <a:cubicBezTo>
                  <a:pt x="353" y="3755"/>
                  <a:pt x="352" y="3739"/>
                  <a:pt x="351" y="3723"/>
                </a:cubicBezTo>
                <a:cubicBezTo>
                  <a:pt x="347" y="3667"/>
                  <a:pt x="346" y="3657"/>
                  <a:pt x="337" y="3628"/>
                </a:cubicBezTo>
                <a:cubicBezTo>
                  <a:pt x="332" y="3610"/>
                  <a:pt x="325" y="3588"/>
                  <a:pt x="323" y="3578"/>
                </a:cubicBezTo>
                <a:cubicBezTo>
                  <a:pt x="304" y="3499"/>
                  <a:pt x="289" y="3313"/>
                  <a:pt x="296" y="3253"/>
                </a:cubicBezTo>
                <a:cubicBezTo>
                  <a:pt x="296" y="3248"/>
                  <a:pt x="297" y="3240"/>
                  <a:pt x="298" y="3234"/>
                </a:cubicBezTo>
                <a:cubicBezTo>
                  <a:pt x="301" y="3200"/>
                  <a:pt x="303" y="3186"/>
                  <a:pt x="305" y="3176"/>
                </a:cubicBezTo>
                <a:cubicBezTo>
                  <a:pt x="310" y="3152"/>
                  <a:pt x="317" y="3124"/>
                  <a:pt x="319" y="3118"/>
                </a:cubicBezTo>
                <a:cubicBezTo>
                  <a:pt x="323" y="3107"/>
                  <a:pt x="335" y="3055"/>
                  <a:pt x="340" y="3027"/>
                </a:cubicBezTo>
                <a:cubicBezTo>
                  <a:pt x="343" y="3012"/>
                  <a:pt x="346" y="2995"/>
                  <a:pt x="347" y="2991"/>
                </a:cubicBezTo>
                <a:cubicBezTo>
                  <a:pt x="348" y="2986"/>
                  <a:pt x="351" y="2972"/>
                  <a:pt x="353" y="2962"/>
                </a:cubicBezTo>
                <a:cubicBezTo>
                  <a:pt x="362" y="2910"/>
                  <a:pt x="366" y="2898"/>
                  <a:pt x="386" y="2868"/>
                </a:cubicBezTo>
                <a:cubicBezTo>
                  <a:pt x="396" y="2852"/>
                  <a:pt x="407" y="2835"/>
                  <a:pt x="409" y="2832"/>
                </a:cubicBezTo>
                <a:cubicBezTo>
                  <a:pt x="414" y="2824"/>
                  <a:pt x="431" y="2801"/>
                  <a:pt x="447" y="2780"/>
                </a:cubicBezTo>
                <a:cubicBezTo>
                  <a:pt x="454" y="2772"/>
                  <a:pt x="461" y="2762"/>
                  <a:pt x="464" y="2758"/>
                </a:cubicBezTo>
                <a:cubicBezTo>
                  <a:pt x="467" y="2754"/>
                  <a:pt x="477" y="2744"/>
                  <a:pt x="485" y="2736"/>
                </a:cubicBezTo>
                <a:cubicBezTo>
                  <a:pt x="492" y="2731"/>
                  <a:pt x="503" y="2721"/>
                  <a:pt x="504" y="2719"/>
                </a:cubicBezTo>
                <a:cubicBezTo>
                  <a:pt x="504" y="2718"/>
                  <a:pt x="504" y="2718"/>
                  <a:pt x="505" y="2718"/>
                </a:cubicBezTo>
                <a:cubicBezTo>
                  <a:pt x="509" y="2718"/>
                  <a:pt x="518" y="2710"/>
                  <a:pt x="519" y="2710"/>
                </a:cubicBezTo>
                <a:cubicBezTo>
                  <a:pt x="527" y="2703"/>
                  <a:pt x="573" y="2675"/>
                  <a:pt x="595" y="2664"/>
                </a:cubicBezTo>
                <a:cubicBezTo>
                  <a:pt x="629" y="2647"/>
                  <a:pt x="665" y="2633"/>
                  <a:pt x="713" y="2620"/>
                </a:cubicBezTo>
                <a:cubicBezTo>
                  <a:pt x="747" y="2611"/>
                  <a:pt x="841" y="2603"/>
                  <a:pt x="863" y="2606"/>
                </a:cubicBezTo>
                <a:cubicBezTo>
                  <a:pt x="883" y="2610"/>
                  <a:pt x="908" y="2605"/>
                  <a:pt x="938" y="2593"/>
                </a:cubicBezTo>
                <a:cubicBezTo>
                  <a:pt x="975" y="2578"/>
                  <a:pt x="1043" y="2562"/>
                  <a:pt x="1079" y="2560"/>
                </a:cubicBezTo>
                <a:cubicBezTo>
                  <a:pt x="1102" y="2559"/>
                  <a:pt x="1145" y="2562"/>
                  <a:pt x="1179" y="2568"/>
                </a:cubicBezTo>
                <a:cubicBezTo>
                  <a:pt x="1193" y="2570"/>
                  <a:pt x="1217" y="2579"/>
                  <a:pt x="1227" y="2586"/>
                </a:cubicBezTo>
                <a:cubicBezTo>
                  <a:pt x="1240" y="2594"/>
                  <a:pt x="1269" y="2620"/>
                  <a:pt x="1308" y="2658"/>
                </a:cubicBezTo>
                <a:cubicBezTo>
                  <a:pt x="1402" y="2748"/>
                  <a:pt x="1459" y="2824"/>
                  <a:pt x="1482" y="2890"/>
                </a:cubicBezTo>
                <a:cubicBezTo>
                  <a:pt x="1490" y="2913"/>
                  <a:pt x="1492" y="2924"/>
                  <a:pt x="1494" y="2952"/>
                </a:cubicBezTo>
                <a:cubicBezTo>
                  <a:pt x="1497" y="2984"/>
                  <a:pt x="1501" y="3016"/>
                  <a:pt x="1505" y="3033"/>
                </a:cubicBezTo>
                <a:cubicBezTo>
                  <a:pt x="1505" y="3036"/>
                  <a:pt x="1509" y="3076"/>
                  <a:pt x="1513" y="3130"/>
                </a:cubicBezTo>
                <a:cubicBezTo>
                  <a:pt x="1520" y="3216"/>
                  <a:pt x="1523" y="3246"/>
                  <a:pt x="1529" y="3290"/>
                </a:cubicBezTo>
                <a:cubicBezTo>
                  <a:pt x="1533" y="3313"/>
                  <a:pt x="1539" y="3350"/>
                  <a:pt x="1542" y="3360"/>
                </a:cubicBezTo>
                <a:cubicBezTo>
                  <a:pt x="1543" y="3364"/>
                  <a:pt x="1546" y="3375"/>
                  <a:pt x="1548" y="3384"/>
                </a:cubicBezTo>
                <a:cubicBezTo>
                  <a:pt x="1551" y="3394"/>
                  <a:pt x="1557" y="3414"/>
                  <a:pt x="1563" y="3430"/>
                </a:cubicBezTo>
                <a:cubicBezTo>
                  <a:pt x="1576" y="3467"/>
                  <a:pt x="1592" y="3513"/>
                  <a:pt x="1597" y="3531"/>
                </a:cubicBezTo>
                <a:cubicBezTo>
                  <a:pt x="1599" y="3538"/>
                  <a:pt x="1602" y="3549"/>
                  <a:pt x="1604" y="3556"/>
                </a:cubicBezTo>
                <a:cubicBezTo>
                  <a:pt x="1606" y="3562"/>
                  <a:pt x="1608" y="3571"/>
                  <a:pt x="1609" y="3576"/>
                </a:cubicBezTo>
                <a:cubicBezTo>
                  <a:pt x="1610" y="3581"/>
                  <a:pt x="1613" y="3592"/>
                  <a:pt x="1615" y="3600"/>
                </a:cubicBezTo>
                <a:cubicBezTo>
                  <a:pt x="1624" y="3633"/>
                  <a:pt x="1631" y="3716"/>
                  <a:pt x="1630" y="3772"/>
                </a:cubicBezTo>
                <a:cubicBezTo>
                  <a:pt x="1630" y="3787"/>
                  <a:pt x="1629" y="3803"/>
                  <a:pt x="1629" y="3809"/>
                </a:cubicBezTo>
                <a:cubicBezTo>
                  <a:pt x="1628" y="3854"/>
                  <a:pt x="1613" y="3940"/>
                  <a:pt x="1592" y="4014"/>
                </a:cubicBezTo>
                <a:cubicBezTo>
                  <a:pt x="1590" y="4021"/>
                  <a:pt x="1584" y="4041"/>
                  <a:pt x="1581" y="4049"/>
                </a:cubicBezTo>
                <a:cubicBezTo>
                  <a:pt x="1580" y="4047"/>
                  <a:pt x="1580" y="4043"/>
                  <a:pt x="1579" y="4038"/>
                </a:cubicBezTo>
                <a:cubicBezTo>
                  <a:pt x="1578" y="4019"/>
                  <a:pt x="1564" y="3988"/>
                  <a:pt x="1547" y="3967"/>
                </a:cubicBezTo>
                <a:cubicBezTo>
                  <a:pt x="1542" y="3960"/>
                  <a:pt x="1523" y="3940"/>
                  <a:pt x="1503" y="3922"/>
                </a:cubicBezTo>
                <a:cubicBezTo>
                  <a:pt x="1469" y="3890"/>
                  <a:pt x="1414" y="3828"/>
                  <a:pt x="1388" y="3791"/>
                </a:cubicBezTo>
                <a:cubicBezTo>
                  <a:pt x="1354" y="3743"/>
                  <a:pt x="1310" y="3639"/>
                  <a:pt x="1299" y="3582"/>
                </a:cubicBezTo>
                <a:cubicBezTo>
                  <a:pt x="1296" y="3570"/>
                  <a:pt x="1268" y="3474"/>
                  <a:pt x="1256" y="3440"/>
                </a:cubicBezTo>
                <a:cubicBezTo>
                  <a:pt x="1239" y="3389"/>
                  <a:pt x="1202" y="3319"/>
                  <a:pt x="1174" y="3285"/>
                </a:cubicBezTo>
                <a:cubicBezTo>
                  <a:pt x="1156" y="3264"/>
                  <a:pt x="1117" y="3233"/>
                  <a:pt x="1095" y="3222"/>
                </a:cubicBezTo>
                <a:cubicBezTo>
                  <a:pt x="1081" y="3215"/>
                  <a:pt x="1076" y="3215"/>
                  <a:pt x="1050" y="3217"/>
                </a:cubicBezTo>
                <a:cubicBezTo>
                  <a:pt x="1002" y="3220"/>
                  <a:pt x="945" y="3227"/>
                  <a:pt x="930" y="3232"/>
                </a:cubicBezTo>
                <a:cubicBezTo>
                  <a:pt x="911" y="3238"/>
                  <a:pt x="850" y="3274"/>
                  <a:pt x="831" y="3290"/>
                </a:cubicBezTo>
                <a:cubicBezTo>
                  <a:pt x="814" y="3305"/>
                  <a:pt x="777" y="3347"/>
                  <a:pt x="760" y="3371"/>
                </a:cubicBezTo>
                <a:cubicBezTo>
                  <a:pt x="721" y="3426"/>
                  <a:pt x="712" y="3455"/>
                  <a:pt x="701" y="3550"/>
                </a:cubicBezTo>
                <a:cubicBezTo>
                  <a:pt x="697" y="3587"/>
                  <a:pt x="700" y="3632"/>
                  <a:pt x="707" y="3649"/>
                </a:cubicBezTo>
                <a:cubicBezTo>
                  <a:pt x="708" y="3651"/>
                  <a:pt x="709" y="3653"/>
                  <a:pt x="709" y="3654"/>
                </a:cubicBezTo>
                <a:cubicBezTo>
                  <a:pt x="709" y="3655"/>
                  <a:pt x="708" y="3657"/>
                  <a:pt x="712" y="3665"/>
                </a:cubicBezTo>
                <a:cubicBezTo>
                  <a:pt x="714" y="3669"/>
                  <a:pt x="716" y="3675"/>
                  <a:pt x="716" y="3678"/>
                </a:cubicBezTo>
                <a:cubicBezTo>
                  <a:pt x="718" y="3686"/>
                  <a:pt x="732" y="3725"/>
                  <a:pt x="754" y="3781"/>
                </a:cubicBezTo>
                <a:cubicBezTo>
                  <a:pt x="764" y="3804"/>
                  <a:pt x="774" y="3835"/>
                  <a:pt x="777" y="3849"/>
                </a:cubicBezTo>
                <a:cubicBezTo>
                  <a:pt x="781" y="3863"/>
                  <a:pt x="787" y="3885"/>
                  <a:pt x="792" y="3897"/>
                </a:cubicBezTo>
                <a:cubicBezTo>
                  <a:pt x="799" y="3914"/>
                  <a:pt x="800" y="3918"/>
                  <a:pt x="804" y="3918"/>
                </a:cubicBezTo>
                <a:cubicBezTo>
                  <a:pt x="808" y="3917"/>
                  <a:pt x="809" y="3914"/>
                  <a:pt x="810" y="3910"/>
                </a:cubicBezTo>
                <a:cubicBezTo>
                  <a:pt x="816" y="3892"/>
                  <a:pt x="823" y="3864"/>
                  <a:pt x="822" y="3857"/>
                </a:cubicBezTo>
                <a:cubicBezTo>
                  <a:pt x="821" y="3839"/>
                  <a:pt x="848" y="3745"/>
                  <a:pt x="863" y="3710"/>
                </a:cubicBezTo>
                <a:cubicBezTo>
                  <a:pt x="874" y="3686"/>
                  <a:pt x="881" y="3672"/>
                  <a:pt x="888" y="3660"/>
                </a:cubicBezTo>
                <a:cubicBezTo>
                  <a:pt x="905" y="3631"/>
                  <a:pt x="928" y="3570"/>
                  <a:pt x="936" y="3535"/>
                </a:cubicBezTo>
                <a:cubicBezTo>
                  <a:pt x="942" y="3508"/>
                  <a:pt x="941" y="3482"/>
                  <a:pt x="933" y="3447"/>
                </a:cubicBezTo>
                <a:lnTo>
                  <a:pt x="932" y="3439"/>
                </a:lnTo>
                <a:lnTo>
                  <a:pt x="936" y="3439"/>
                </a:lnTo>
                <a:cubicBezTo>
                  <a:pt x="954" y="3443"/>
                  <a:pt x="980" y="3463"/>
                  <a:pt x="1005" y="3494"/>
                </a:cubicBezTo>
                <a:cubicBezTo>
                  <a:pt x="1024" y="3518"/>
                  <a:pt x="1066" y="3588"/>
                  <a:pt x="1089" y="3636"/>
                </a:cubicBezTo>
                <a:cubicBezTo>
                  <a:pt x="1110" y="3679"/>
                  <a:pt x="1132" y="3718"/>
                  <a:pt x="1154" y="3747"/>
                </a:cubicBezTo>
                <a:cubicBezTo>
                  <a:pt x="1189" y="3794"/>
                  <a:pt x="1192" y="3798"/>
                  <a:pt x="1195" y="3799"/>
                </a:cubicBezTo>
                <a:cubicBezTo>
                  <a:pt x="1195" y="3799"/>
                  <a:pt x="1196" y="3800"/>
                  <a:pt x="1196" y="3801"/>
                </a:cubicBezTo>
                <a:cubicBezTo>
                  <a:pt x="1196" y="3804"/>
                  <a:pt x="1199" y="3809"/>
                  <a:pt x="1202" y="3812"/>
                </a:cubicBezTo>
                <a:cubicBezTo>
                  <a:pt x="1204" y="3815"/>
                  <a:pt x="1212" y="3826"/>
                  <a:pt x="1220" y="3837"/>
                </a:cubicBezTo>
                <a:cubicBezTo>
                  <a:pt x="1252" y="3884"/>
                  <a:pt x="1271" y="3896"/>
                  <a:pt x="1335" y="3909"/>
                </a:cubicBezTo>
                <a:cubicBezTo>
                  <a:pt x="1355" y="3912"/>
                  <a:pt x="1376" y="3916"/>
                  <a:pt x="1380" y="3917"/>
                </a:cubicBezTo>
                <a:cubicBezTo>
                  <a:pt x="1393" y="3920"/>
                  <a:pt x="1477" y="3949"/>
                  <a:pt x="1496" y="3957"/>
                </a:cubicBezTo>
                <a:cubicBezTo>
                  <a:pt x="1523" y="3968"/>
                  <a:pt x="1540" y="3990"/>
                  <a:pt x="1555" y="4028"/>
                </a:cubicBezTo>
                <a:cubicBezTo>
                  <a:pt x="1561" y="4046"/>
                  <a:pt x="1562" y="4053"/>
                  <a:pt x="1562" y="4082"/>
                </a:cubicBezTo>
                <a:lnTo>
                  <a:pt x="1563" y="4115"/>
                </a:lnTo>
                <a:lnTo>
                  <a:pt x="1539" y="4171"/>
                </a:lnTo>
                <a:cubicBezTo>
                  <a:pt x="1510" y="4240"/>
                  <a:pt x="1489" y="4288"/>
                  <a:pt x="1474" y="4317"/>
                </a:cubicBezTo>
                <a:cubicBezTo>
                  <a:pt x="1468" y="4327"/>
                  <a:pt x="1462" y="4339"/>
                  <a:pt x="1462" y="4343"/>
                </a:cubicBezTo>
                <a:cubicBezTo>
                  <a:pt x="1462" y="4343"/>
                  <a:pt x="1461" y="4345"/>
                  <a:pt x="1459" y="4348"/>
                </a:cubicBezTo>
                <a:cubicBezTo>
                  <a:pt x="1456" y="4352"/>
                  <a:pt x="1449" y="4366"/>
                  <a:pt x="1416" y="4439"/>
                </a:cubicBezTo>
                <a:cubicBezTo>
                  <a:pt x="1406" y="4461"/>
                  <a:pt x="1377" y="4519"/>
                  <a:pt x="1364" y="4544"/>
                </a:cubicBezTo>
                <a:cubicBezTo>
                  <a:pt x="1361" y="4550"/>
                  <a:pt x="1358" y="4556"/>
                  <a:pt x="1357" y="4559"/>
                </a:cubicBezTo>
                <a:cubicBezTo>
                  <a:pt x="1352" y="4571"/>
                  <a:pt x="1332" y="4602"/>
                  <a:pt x="1324" y="4613"/>
                </a:cubicBezTo>
                <a:cubicBezTo>
                  <a:pt x="1322" y="4608"/>
                  <a:pt x="1320" y="4602"/>
                  <a:pt x="1318" y="4594"/>
                </a:cubicBezTo>
                <a:cubicBezTo>
                  <a:pt x="1310" y="4570"/>
                  <a:pt x="1303" y="4552"/>
                  <a:pt x="1271" y="4473"/>
                </a:cubicBezTo>
                <a:cubicBezTo>
                  <a:pt x="1249" y="4416"/>
                  <a:pt x="1241" y="4391"/>
                  <a:pt x="1231" y="4345"/>
                </a:cubicBezTo>
                <a:cubicBezTo>
                  <a:pt x="1227" y="4326"/>
                  <a:pt x="1221" y="4314"/>
                  <a:pt x="1212" y="4309"/>
                </a:cubicBezTo>
                <a:cubicBezTo>
                  <a:pt x="1207" y="4306"/>
                  <a:pt x="1202" y="4305"/>
                  <a:pt x="1196" y="4307"/>
                </a:cubicBezTo>
                <a:cubicBezTo>
                  <a:pt x="1189" y="4309"/>
                  <a:pt x="1184" y="4314"/>
                  <a:pt x="1181" y="4321"/>
                </a:cubicBezTo>
                <a:cubicBezTo>
                  <a:pt x="1176" y="4335"/>
                  <a:pt x="1183" y="4357"/>
                  <a:pt x="1201" y="4383"/>
                </a:cubicBezTo>
                <a:cubicBezTo>
                  <a:pt x="1221" y="4413"/>
                  <a:pt x="1230" y="4431"/>
                  <a:pt x="1256" y="4497"/>
                </a:cubicBezTo>
                <a:cubicBezTo>
                  <a:pt x="1277" y="4548"/>
                  <a:pt x="1289" y="4583"/>
                  <a:pt x="1302" y="4623"/>
                </a:cubicBezTo>
                <a:lnTo>
                  <a:pt x="1308" y="4643"/>
                </a:lnTo>
                <a:lnTo>
                  <a:pt x="1288" y="4677"/>
                </a:lnTo>
                <a:cubicBezTo>
                  <a:pt x="1265" y="4715"/>
                  <a:pt x="1196" y="4833"/>
                  <a:pt x="1191" y="4843"/>
                </a:cubicBezTo>
                <a:cubicBezTo>
                  <a:pt x="1167" y="4888"/>
                  <a:pt x="1143" y="4944"/>
                  <a:pt x="1127" y="4998"/>
                </a:cubicBezTo>
                <a:cubicBezTo>
                  <a:pt x="1117" y="5031"/>
                  <a:pt x="1110" y="5058"/>
                  <a:pt x="1109" y="5063"/>
                </a:cubicBezTo>
                <a:cubicBezTo>
                  <a:pt x="1108" y="5065"/>
                  <a:pt x="1106" y="5074"/>
                  <a:pt x="1103" y="5084"/>
                </a:cubicBezTo>
                <a:cubicBezTo>
                  <a:pt x="1096" y="5107"/>
                  <a:pt x="1076" y="5188"/>
                  <a:pt x="1075" y="5197"/>
                </a:cubicBezTo>
                <a:cubicBezTo>
                  <a:pt x="1075" y="5201"/>
                  <a:pt x="1073" y="5207"/>
                  <a:pt x="1072" y="5211"/>
                </a:cubicBezTo>
                <a:cubicBezTo>
                  <a:pt x="1070" y="5218"/>
                  <a:pt x="1053" y="5295"/>
                  <a:pt x="1049" y="5315"/>
                </a:cubicBezTo>
                <a:cubicBezTo>
                  <a:pt x="1048" y="5317"/>
                  <a:pt x="1041" y="5354"/>
                  <a:pt x="1033" y="5395"/>
                </a:cubicBezTo>
                <a:cubicBezTo>
                  <a:pt x="1026" y="5429"/>
                  <a:pt x="1020" y="5460"/>
                  <a:pt x="1018" y="5472"/>
                </a:cubicBezTo>
                <a:cubicBezTo>
                  <a:pt x="1018" y="5470"/>
                  <a:pt x="1017" y="5468"/>
                  <a:pt x="1017" y="5465"/>
                </a:cubicBezTo>
                <a:cubicBezTo>
                  <a:pt x="1015" y="5452"/>
                  <a:pt x="1006" y="5421"/>
                  <a:pt x="995" y="5392"/>
                </a:cubicBezTo>
                <a:cubicBezTo>
                  <a:pt x="985" y="5364"/>
                  <a:pt x="975" y="5334"/>
                  <a:pt x="972" y="5325"/>
                </a:cubicBezTo>
                <a:cubicBezTo>
                  <a:pt x="965" y="5302"/>
                  <a:pt x="959" y="5257"/>
                  <a:pt x="960" y="5238"/>
                </a:cubicBezTo>
                <a:cubicBezTo>
                  <a:pt x="962" y="5209"/>
                  <a:pt x="979" y="5153"/>
                  <a:pt x="1010" y="5066"/>
                </a:cubicBezTo>
                <a:cubicBezTo>
                  <a:pt x="1016" y="5051"/>
                  <a:pt x="1029" y="5008"/>
                  <a:pt x="1043" y="4959"/>
                </a:cubicBezTo>
                <a:cubicBezTo>
                  <a:pt x="1050" y="4934"/>
                  <a:pt x="1061" y="4896"/>
                  <a:pt x="1068" y="4874"/>
                </a:cubicBezTo>
                <a:cubicBezTo>
                  <a:pt x="1085" y="4814"/>
                  <a:pt x="1101" y="4751"/>
                  <a:pt x="1113" y="4691"/>
                </a:cubicBezTo>
                <a:cubicBezTo>
                  <a:pt x="1117" y="4668"/>
                  <a:pt x="1118" y="4656"/>
                  <a:pt x="1116" y="4621"/>
                </a:cubicBezTo>
                <a:cubicBezTo>
                  <a:pt x="1109" y="4519"/>
                  <a:pt x="1076" y="4429"/>
                  <a:pt x="1025" y="4374"/>
                </a:cubicBezTo>
                <a:cubicBezTo>
                  <a:pt x="1022" y="4370"/>
                  <a:pt x="1003" y="4353"/>
                  <a:pt x="983" y="4335"/>
                </a:cubicBezTo>
                <a:cubicBezTo>
                  <a:pt x="945" y="4299"/>
                  <a:pt x="925" y="4279"/>
                  <a:pt x="910" y="4259"/>
                </a:cubicBezTo>
                <a:cubicBezTo>
                  <a:pt x="901" y="4245"/>
                  <a:pt x="832" y="4128"/>
                  <a:pt x="829" y="4119"/>
                </a:cubicBezTo>
                <a:cubicBezTo>
                  <a:pt x="828" y="4114"/>
                  <a:pt x="819" y="4103"/>
                  <a:pt x="814" y="4102"/>
                </a:cubicBezTo>
                <a:cubicBezTo>
                  <a:pt x="812" y="4101"/>
                  <a:pt x="810" y="4101"/>
                  <a:pt x="809" y="4103"/>
                </a:cubicBezTo>
                <a:cubicBezTo>
                  <a:pt x="803" y="4110"/>
                  <a:pt x="798" y="4156"/>
                  <a:pt x="799" y="4175"/>
                </a:cubicBezTo>
                <a:cubicBezTo>
                  <a:pt x="800" y="4201"/>
                  <a:pt x="796" y="4233"/>
                  <a:pt x="788" y="4259"/>
                </a:cubicBezTo>
                <a:cubicBezTo>
                  <a:pt x="772" y="4307"/>
                  <a:pt x="767" y="4378"/>
                  <a:pt x="777" y="4408"/>
                </a:cubicBezTo>
                <a:cubicBezTo>
                  <a:pt x="779" y="4414"/>
                  <a:pt x="788" y="4428"/>
                  <a:pt x="796" y="4439"/>
                </a:cubicBezTo>
                <a:cubicBezTo>
                  <a:pt x="812" y="4459"/>
                  <a:pt x="843" y="4514"/>
                  <a:pt x="861" y="4552"/>
                </a:cubicBezTo>
                <a:lnTo>
                  <a:pt x="866" y="4562"/>
                </a:lnTo>
                <a:cubicBezTo>
                  <a:pt x="870" y="4570"/>
                  <a:pt x="873" y="4578"/>
                  <a:pt x="874" y="4580"/>
                </a:cubicBezTo>
                <a:cubicBezTo>
                  <a:pt x="876" y="4583"/>
                  <a:pt x="882" y="4595"/>
                  <a:pt x="888" y="4606"/>
                </a:cubicBezTo>
                <a:cubicBezTo>
                  <a:pt x="900" y="4627"/>
                  <a:pt x="912" y="4659"/>
                  <a:pt x="922" y="4697"/>
                </a:cubicBezTo>
                <a:cubicBezTo>
                  <a:pt x="927" y="4716"/>
                  <a:pt x="928" y="4726"/>
                  <a:pt x="928" y="4774"/>
                </a:cubicBezTo>
                <a:cubicBezTo>
                  <a:pt x="928" y="4831"/>
                  <a:pt x="924" y="4894"/>
                  <a:pt x="918" y="4924"/>
                </a:cubicBezTo>
                <a:cubicBezTo>
                  <a:pt x="895" y="5035"/>
                  <a:pt x="894" y="5040"/>
                  <a:pt x="897" y="5088"/>
                </a:cubicBezTo>
                <a:cubicBezTo>
                  <a:pt x="904" y="5198"/>
                  <a:pt x="913" y="5237"/>
                  <a:pt x="962" y="5367"/>
                </a:cubicBezTo>
                <a:lnTo>
                  <a:pt x="991" y="5444"/>
                </a:lnTo>
                <a:lnTo>
                  <a:pt x="994" y="5503"/>
                </a:lnTo>
                <a:cubicBezTo>
                  <a:pt x="998" y="5558"/>
                  <a:pt x="998" y="5564"/>
                  <a:pt x="992" y="5586"/>
                </a:cubicBezTo>
                <a:cubicBezTo>
                  <a:pt x="987" y="5611"/>
                  <a:pt x="962" y="5706"/>
                  <a:pt x="958" y="5717"/>
                </a:cubicBezTo>
                <a:cubicBezTo>
                  <a:pt x="956" y="5723"/>
                  <a:pt x="953" y="5734"/>
                  <a:pt x="952" y="5737"/>
                </a:cubicBezTo>
                <a:cubicBezTo>
                  <a:pt x="951" y="5740"/>
                  <a:pt x="939" y="5772"/>
                  <a:pt x="931" y="5794"/>
                </a:cubicBezTo>
                <a:cubicBezTo>
                  <a:pt x="928" y="5802"/>
                  <a:pt x="925" y="5809"/>
                  <a:pt x="925" y="5811"/>
                </a:cubicBezTo>
                <a:cubicBezTo>
                  <a:pt x="922" y="5820"/>
                  <a:pt x="893" y="5878"/>
                  <a:pt x="882" y="5897"/>
                </a:cubicBezTo>
                <a:cubicBezTo>
                  <a:pt x="839" y="5972"/>
                  <a:pt x="767" y="6043"/>
                  <a:pt x="662" y="6117"/>
                </a:cubicBezTo>
                <a:cubicBezTo>
                  <a:pt x="633" y="6136"/>
                  <a:pt x="566" y="6177"/>
                  <a:pt x="545" y="6188"/>
                </a:cubicBezTo>
                <a:cubicBezTo>
                  <a:pt x="546" y="6186"/>
                  <a:pt x="547" y="6183"/>
                  <a:pt x="548" y="6181"/>
                </a:cubicBezTo>
                <a:cubicBezTo>
                  <a:pt x="569" y="6139"/>
                  <a:pt x="590" y="6081"/>
                  <a:pt x="601" y="6029"/>
                </a:cubicBezTo>
                <a:cubicBezTo>
                  <a:pt x="614" y="5975"/>
                  <a:pt x="618" y="5939"/>
                  <a:pt x="617" y="5894"/>
                </a:cubicBezTo>
                <a:cubicBezTo>
                  <a:pt x="617" y="5861"/>
                  <a:pt x="618" y="5837"/>
                  <a:pt x="621" y="5810"/>
                </a:cubicBezTo>
                <a:cubicBezTo>
                  <a:pt x="624" y="5785"/>
                  <a:pt x="636" y="5730"/>
                  <a:pt x="650" y="5681"/>
                </a:cubicBezTo>
                <a:cubicBezTo>
                  <a:pt x="676" y="5588"/>
                  <a:pt x="678" y="5580"/>
                  <a:pt x="685" y="5538"/>
                </a:cubicBezTo>
                <a:cubicBezTo>
                  <a:pt x="697" y="5462"/>
                  <a:pt x="689" y="5394"/>
                  <a:pt x="661" y="5341"/>
                </a:cubicBezTo>
                <a:cubicBezTo>
                  <a:pt x="657" y="5333"/>
                  <a:pt x="654" y="5326"/>
                  <a:pt x="653" y="5325"/>
                </a:cubicBezTo>
                <a:lnTo>
                  <a:pt x="653" y="5325"/>
                </a:lnTo>
                <a:cubicBezTo>
                  <a:pt x="653" y="5323"/>
                  <a:pt x="647" y="5314"/>
                  <a:pt x="642" y="5307"/>
                </a:cubicBezTo>
                <a:cubicBezTo>
                  <a:pt x="636" y="5299"/>
                  <a:pt x="629" y="5289"/>
                  <a:pt x="627" y="5284"/>
                </a:cubicBezTo>
                <a:cubicBezTo>
                  <a:pt x="618" y="5270"/>
                  <a:pt x="564" y="5223"/>
                  <a:pt x="534" y="5204"/>
                </a:cubicBezTo>
                <a:cubicBezTo>
                  <a:pt x="500" y="5183"/>
                  <a:pt x="469" y="5170"/>
                  <a:pt x="436" y="5163"/>
                </a:cubicBezTo>
                <a:cubicBezTo>
                  <a:pt x="398" y="5155"/>
                  <a:pt x="385" y="5154"/>
                  <a:pt x="317" y="5158"/>
                </a:cubicBezTo>
                <a:cubicBezTo>
                  <a:pt x="258" y="5162"/>
                  <a:pt x="247" y="5164"/>
                  <a:pt x="215" y="5176"/>
                </a:cubicBezTo>
                <a:cubicBezTo>
                  <a:pt x="206" y="5179"/>
                  <a:pt x="194" y="5182"/>
                  <a:pt x="188" y="5184"/>
                </a:cubicBezTo>
                <a:cubicBezTo>
                  <a:pt x="188" y="5184"/>
                  <a:pt x="178" y="5186"/>
                  <a:pt x="175" y="5188"/>
                </a:cubicBezTo>
                <a:cubicBezTo>
                  <a:pt x="174" y="5188"/>
                  <a:pt x="171" y="5190"/>
                  <a:pt x="166" y="5191"/>
                </a:cubicBezTo>
                <a:cubicBezTo>
                  <a:pt x="154" y="5194"/>
                  <a:pt x="128" y="5208"/>
                  <a:pt x="112" y="5220"/>
                </a:cubicBezTo>
                <a:cubicBezTo>
                  <a:pt x="62" y="5259"/>
                  <a:pt x="49" y="5305"/>
                  <a:pt x="70" y="5364"/>
                </a:cubicBezTo>
                <a:cubicBezTo>
                  <a:pt x="79" y="5389"/>
                  <a:pt x="96" y="5411"/>
                  <a:pt x="116" y="5423"/>
                </a:cubicBezTo>
                <a:cubicBezTo>
                  <a:pt x="120" y="5425"/>
                  <a:pt x="129" y="5431"/>
                  <a:pt x="136" y="5435"/>
                </a:cubicBezTo>
                <a:cubicBezTo>
                  <a:pt x="143" y="5439"/>
                  <a:pt x="153" y="5448"/>
                  <a:pt x="158" y="5456"/>
                </a:cubicBezTo>
                <a:cubicBezTo>
                  <a:pt x="169" y="5470"/>
                  <a:pt x="170" y="5470"/>
                  <a:pt x="172" y="5470"/>
                </a:cubicBezTo>
                <a:lnTo>
                  <a:pt x="174" y="5470"/>
                </a:lnTo>
                <a:lnTo>
                  <a:pt x="175" y="5469"/>
                </a:lnTo>
                <a:cubicBezTo>
                  <a:pt x="175" y="5468"/>
                  <a:pt x="176" y="5467"/>
                  <a:pt x="180" y="5418"/>
                </a:cubicBezTo>
                <a:cubicBezTo>
                  <a:pt x="184" y="5361"/>
                  <a:pt x="185" y="5354"/>
                  <a:pt x="197" y="5321"/>
                </a:cubicBezTo>
                <a:cubicBezTo>
                  <a:pt x="214" y="5272"/>
                  <a:pt x="243" y="5229"/>
                  <a:pt x="257" y="5223"/>
                </a:cubicBezTo>
                <a:cubicBezTo>
                  <a:pt x="269" y="5218"/>
                  <a:pt x="279" y="5220"/>
                  <a:pt x="306" y="5231"/>
                </a:cubicBezTo>
                <a:cubicBezTo>
                  <a:pt x="324" y="5238"/>
                  <a:pt x="350" y="5256"/>
                  <a:pt x="352" y="5261"/>
                </a:cubicBezTo>
                <a:cubicBezTo>
                  <a:pt x="353" y="5264"/>
                  <a:pt x="357" y="5269"/>
                  <a:pt x="359" y="5272"/>
                </a:cubicBezTo>
                <a:cubicBezTo>
                  <a:pt x="367" y="5282"/>
                  <a:pt x="385" y="5325"/>
                  <a:pt x="393" y="5355"/>
                </a:cubicBezTo>
                <a:cubicBezTo>
                  <a:pt x="400" y="5383"/>
                  <a:pt x="409" y="5399"/>
                  <a:pt x="433" y="5433"/>
                </a:cubicBezTo>
                <a:cubicBezTo>
                  <a:pt x="443" y="5448"/>
                  <a:pt x="450" y="5459"/>
                  <a:pt x="451" y="5461"/>
                </a:cubicBezTo>
                <a:cubicBezTo>
                  <a:pt x="451" y="5464"/>
                  <a:pt x="455" y="5479"/>
                  <a:pt x="459" y="5492"/>
                </a:cubicBezTo>
                <a:cubicBezTo>
                  <a:pt x="463" y="5506"/>
                  <a:pt x="467" y="5528"/>
                  <a:pt x="469" y="5540"/>
                </a:cubicBezTo>
                <a:cubicBezTo>
                  <a:pt x="471" y="5552"/>
                  <a:pt x="473" y="5565"/>
                  <a:pt x="474" y="5568"/>
                </a:cubicBezTo>
                <a:cubicBezTo>
                  <a:pt x="475" y="5572"/>
                  <a:pt x="478" y="5582"/>
                  <a:pt x="480" y="5592"/>
                </a:cubicBezTo>
                <a:cubicBezTo>
                  <a:pt x="483" y="5602"/>
                  <a:pt x="490" y="5624"/>
                  <a:pt x="496" y="5641"/>
                </a:cubicBezTo>
                <a:cubicBezTo>
                  <a:pt x="516" y="5698"/>
                  <a:pt x="518" y="5713"/>
                  <a:pt x="517" y="5774"/>
                </a:cubicBezTo>
                <a:cubicBezTo>
                  <a:pt x="516" y="5788"/>
                  <a:pt x="518" y="5812"/>
                  <a:pt x="521" y="5828"/>
                </a:cubicBezTo>
                <a:cubicBezTo>
                  <a:pt x="527" y="5858"/>
                  <a:pt x="548" y="5916"/>
                  <a:pt x="563" y="5941"/>
                </a:cubicBezTo>
                <a:cubicBezTo>
                  <a:pt x="574" y="5960"/>
                  <a:pt x="582" y="5983"/>
                  <a:pt x="583" y="5998"/>
                </a:cubicBezTo>
                <a:cubicBezTo>
                  <a:pt x="583" y="6005"/>
                  <a:pt x="581" y="6019"/>
                  <a:pt x="577" y="6029"/>
                </a:cubicBezTo>
                <a:cubicBezTo>
                  <a:pt x="574" y="6039"/>
                  <a:pt x="570" y="6053"/>
                  <a:pt x="570" y="6059"/>
                </a:cubicBezTo>
                <a:cubicBezTo>
                  <a:pt x="566" y="6084"/>
                  <a:pt x="535" y="6164"/>
                  <a:pt x="518" y="6191"/>
                </a:cubicBezTo>
                <a:cubicBezTo>
                  <a:pt x="508" y="6207"/>
                  <a:pt x="501" y="6211"/>
                  <a:pt x="451" y="6234"/>
                </a:cubicBezTo>
                <a:cubicBezTo>
                  <a:pt x="373" y="6269"/>
                  <a:pt x="270" y="6308"/>
                  <a:pt x="195" y="6331"/>
                </a:cubicBezTo>
                <a:cubicBezTo>
                  <a:pt x="144" y="6346"/>
                  <a:pt x="131" y="6349"/>
                  <a:pt x="76" y="6361"/>
                </a:cubicBezTo>
                <a:cubicBezTo>
                  <a:pt x="27" y="6371"/>
                  <a:pt x="6" y="6379"/>
                  <a:pt x="1" y="6390"/>
                </a:cubicBezTo>
                <a:cubicBezTo>
                  <a:pt x="-1" y="6394"/>
                  <a:pt x="0" y="6398"/>
                  <a:pt x="2" y="6402"/>
                </a:cubicBezTo>
                <a:cubicBezTo>
                  <a:pt x="4" y="6405"/>
                  <a:pt x="7" y="6408"/>
                  <a:pt x="11" y="6408"/>
                </a:cubicBezTo>
                <a:lnTo>
                  <a:pt x="11" y="6408"/>
                </a:lnTo>
                <a:cubicBezTo>
                  <a:pt x="15" y="6408"/>
                  <a:pt x="19" y="6405"/>
                  <a:pt x="22" y="6402"/>
                </a:cubicBezTo>
                <a:cubicBezTo>
                  <a:pt x="27" y="6395"/>
                  <a:pt x="43" y="6390"/>
                  <a:pt x="95" y="6380"/>
                </a:cubicBezTo>
                <a:cubicBezTo>
                  <a:pt x="201" y="6358"/>
                  <a:pt x="337" y="6310"/>
                  <a:pt x="469" y="6250"/>
                </a:cubicBezTo>
                <a:cubicBezTo>
                  <a:pt x="492" y="6239"/>
                  <a:pt x="510" y="6231"/>
                  <a:pt x="512" y="6231"/>
                </a:cubicBezTo>
                <a:cubicBezTo>
                  <a:pt x="514" y="6230"/>
                  <a:pt x="517" y="6229"/>
                  <a:pt x="518" y="6227"/>
                </a:cubicBezTo>
                <a:cubicBezTo>
                  <a:pt x="519" y="6226"/>
                  <a:pt x="526" y="6223"/>
                  <a:pt x="534" y="6219"/>
                </a:cubicBezTo>
                <a:cubicBezTo>
                  <a:pt x="667" y="6152"/>
                  <a:pt x="801" y="6048"/>
                  <a:pt x="868" y="5959"/>
                </a:cubicBezTo>
                <a:cubicBezTo>
                  <a:pt x="883" y="5938"/>
                  <a:pt x="896" y="5917"/>
                  <a:pt x="916" y="5882"/>
                </a:cubicBezTo>
                <a:cubicBezTo>
                  <a:pt x="937" y="5844"/>
                  <a:pt x="943" y="5836"/>
                  <a:pt x="972" y="5811"/>
                </a:cubicBezTo>
                <a:cubicBezTo>
                  <a:pt x="1000" y="5787"/>
                  <a:pt x="1014" y="5779"/>
                  <a:pt x="1039" y="5772"/>
                </a:cubicBezTo>
                <a:cubicBezTo>
                  <a:pt x="1082" y="5762"/>
                  <a:pt x="1106" y="5759"/>
                  <a:pt x="1211" y="5748"/>
                </a:cubicBezTo>
                <a:cubicBezTo>
                  <a:pt x="1265" y="5743"/>
                  <a:pt x="1298" y="5737"/>
                  <a:pt x="1336" y="5726"/>
                </a:cubicBezTo>
                <a:cubicBezTo>
                  <a:pt x="1339" y="5725"/>
                  <a:pt x="1351" y="5721"/>
                  <a:pt x="1362" y="5718"/>
                </a:cubicBezTo>
                <a:cubicBezTo>
                  <a:pt x="1381" y="5713"/>
                  <a:pt x="1408" y="5704"/>
                  <a:pt x="1420" y="5699"/>
                </a:cubicBezTo>
                <a:cubicBezTo>
                  <a:pt x="1426" y="5696"/>
                  <a:pt x="1429" y="5695"/>
                  <a:pt x="1438" y="5693"/>
                </a:cubicBezTo>
                <a:cubicBezTo>
                  <a:pt x="1442" y="5692"/>
                  <a:pt x="1450" y="5689"/>
                  <a:pt x="1454" y="5687"/>
                </a:cubicBezTo>
                <a:cubicBezTo>
                  <a:pt x="1459" y="5685"/>
                  <a:pt x="1465" y="5682"/>
                  <a:pt x="1467" y="5682"/>
                </a:cubicBezTo>
                <a:cubicBezTo>
                  <a:pt x="1483" y="5678"/>
                  <a:pt x="1546" y="5650"/>
                  <a:pt x="1567" y="5638"/>
                </a:cubicBezTo>
                <a:cubicBezTo>
                  <a:pt x="1606" y="5616"/>
                  <a:pt x="1624" y="5600"/>
                  <a:pt x="1676" y="5538"/>
                </a:cubicBezTo>
                <a:cubicBezTo>
                  <a:pt x="1744" y="5455"/>
                  <a:pt x="1766" y="5424"/>
                  <a:pt x="1785" y="5382"/>
                </a:cubicBezTo>
                <a:cubicBezTo>
                  <a:pt x="1803" y="5344"/>
                  <a:pt x="1810" y="5332"/>
                  <a:pt x="1835" y="5304"/>
                </a:cubicBezTo>
                <a:cubicBezTo>
                  <a:pt x="1881" y="5252"/>
                  <a:pt x="1928" y="5221"/>
                  <a:pt x="2008" y="5187"/>
                </a:cubicBezTo>
                <a:cubicBezTo>
                  <a:pt x="2061" y="5165"/>
                  <a:pt x="2065" y="5159"/>
                  <a:pt x="2064" y="5153"/>
                </a:cubicBezTo>
                <a:cubicBezTo>
                  <a:pt x="2063" y="5150"/>
                  <a:pt x="2059" y="5148"/>
                  <a:pt x="2055" y="5148"/>
                </a:cubicBezTo>
                <a:cubicBezTo>
                  <a:pt x="2052" y="5148"/>
                  <a:pt x="2036" y="5148"/>
                  <a:pt x="2018" y="5148"/>
                </a:cubicBezTo>
                <a:cubicBezTo>
                  <a:pt x="2001" y="5148"/>
                  <a:pt x="1983" y="5147"/>
                  <a:pt x="1979" y="5147"/>
                </a:cubicBezTo>
                <a:cubicBezTo>
                  <a:pt x="1975" y="5146"/>
                  <a:pt x="1963" y="5146"/>
                  <a:pt x="1952" y="5145"/>
                </a:cubicBezTo>
                <a:cubicBezTo>
                  <a:pt x="1942" y="5145"/>
                  <a:pt x="1927" y="5144"/>
                  <a:pt x="1919" y="5143"/>
                </a:cubicBezTo>
                <a:cubicBezTo>
                  <a:pt x="1912" y="5142"/>
                  <a:pt x="1891" y="5140"/>
                  <a:pt x="1874" y="5138"/>
                </a:cubicBezTo>
                <a:cubicBezTo>
                  <a:pt x="1857" y="5136"/>
                  <a:pt x="1834" y="5134"/>
                  <a:pt x="1824" y="5132"/>
                </a:cubicBezTo>
                <a:cubicBezTo>
                  <a:pt x="1793" y="5127"/>
                  <a:pt x="1725" y="5124"/>
                  <a:pt x="1704" y="5127"/>
                </a:cubicBezTo>
                <a:cubicBezTo>
                  <a:pt x="1645" y="5136"/>
                  <a:pt x="1593" y="5167"/>
                  <a:pt x="1542" y="5225"/>
                </a:cubicBezTo>
                <a:cubicBezTo>
                  <a:pt x="1516" y="5255"/>
                  <a:pt x="1482" y="5296"/>
                  <a:pt x="1468" y="5314"/>
                </a:cubicBezTo>
                <a:cubicBezTo>
                  <a:pt x="1463" y="5321"/>
                  <a:pt x="1451" y="5335"/>
                  <a:pt x="1442" y="5346"/>
                </a:cubicBezTo>
                <a:cubicBezTo>
                  <a:pt x="1417" y="5376"/>
                  <a:pt x="1398" y="5402"/>
                  <a:pt x="1380" y="5428"/>
                </a:cubicBezTo>
                <a:cubicBezTo>
                  <a:pt x="1359" y="5460"/>
                  <a:pt x="1341" y="5483"/>
                  <a:pt x="1327" y="5499"/>
                </a:cubicBezTo>
                <a:cubicBezTo>
                  <a:pt x="1320" y="5506"/>
                  <a:pt x="1313" y="5513"/>
                  <a:pt x="1311" y="5515"/>
                </a:cubicBezTo>
                <a:cubicBezTo>
                  <a:pt x="1309" y="5517"/>
                  <a:pt x="1282" y="5542"/>
                  <a:pt x="1264" y="5558"/>
                </a:cubicBezTo>
                <a:cubicBezTo>
                  <a:pt x="1258" y="5564"/>
                  <a:pt x="1162" y="5631"/>
                  <a:pt x="1148" y="5639"/>
                </a:cubicBezTo>
                <a:cubicBezTo>
                  <a:pt x="1144" y="5641"/>
                  <a:pt x="1140" y="5645"/>
                  <a:pt x="1137" y="5647"/>
                </a:cubicBezTo>
                <a:cubicBezTo>
                  <a:pt x="1136" y="5649"/>
                  <a:pt x="1129" y="5655"/>
                  <a:pt x="1121" y="5660"/>
                </a:cubicBezTo>
                <a:cubicBezTo>
                  <a:pt x="1114" y="5666"/>
                  <a:pt x="1095" y="5684"/>
                  <a:pt x="1080" y="5701"/>
                </a:cubicBezTo>
                <a:cubicBezTo>
                  <a:pt x="1065" y="5719"/>
                  <a:pt x="1054" y="5730"/>
                  <a:pt x="1052" y="5732"/>
                </a:cubicBezTo>
                <a:cubicBezTo>
                  <a:pt x="1048" y="5733"/>
                  <a:pt x="1038" y="5741"/>
                  <a:pt x="1035" y="5744"/>
                </a:cubicBezTo>
                <a:cubicBezTo>
                  <a:pt x="1029" y="5750"/>
                  <a:pt x="1017" y="5757"/>
                  <a:pt x="1010" y="5760"/>
                </a:cubicBezTo>
                <a:cubicBezTo>
                  <a:pt x="992" y="5766"/>
                  <a:pt x="978" y="5775"/>
                  <a:pt x="962" y="5789"/>
                </a:cubicBezTo>
                <a:cubicBezTo>
                  <a:pt x="958" y="5793"/>
                  <a:pt x="955" y="5796"/>
                  <a:pt x="952" y="5798"/>
                </a:cubicBezTo>
                <a:cubicBezTo>
                  <a:pt x="953" y="5796"/>
                  <a:pt x="954" y="5794"/>
                  <a:pt x="956" y="5791"/>
                </a:cubicBezTo>
                <a:cubicBezTo>
                  <a:pt x="965" y="5774"/>
                  <a:pt x="1020" y="5580"/>
                  <a:pt x="1025" y="5546"/>
                </a:cubicBezTo>
                <a:cubicBezTo>
                  <a:pt x="1025" y="5544"/>
                  <a:pt x="1028" y="5530"/>
                  <a:pt x="1032" y="5514"/>
                </a:cubicBezTo>
                <a:cubicBezTo>
                  <a:pt x="1040" y="5478"/>
                  <a:pt x="1041" y="5470"/>
                  <a:pt x="1047" y="5441"/>
                </a:cubicBezTo>
                <a:cubicBezTo>
                  <a:pt x="1049" y="5428"/>
                  <a:pt x="1055" y="5399"/>
                  <a:pt x="1060" y="5376"/>
                </a:cubicBezTo>
                <a:lnTo>
                  <a:pt x="1061" y="5371"/>
                </a:lnTo>
                <a:cubicBezTo>
                  <a:pt x="1066" y="5342"/>
                  <a:pt x="1070" y="5324"/>
                  <a:pt x="1072" y="5315"/>
                </a:cubicBezTo>
                <a:lnTo>
                  <a:pt x="1072" y="5313"/>
                </a:lnTo>
                <a:cubicBezTo>
                  <a:pt x="1080" y="5267"/>
                  <a:pt x="1145" y="5153"/>
                  <a:pt x="1196" y="5096"/>
                </a:cubicBezTo>
                <a:cubicBezTo>
                  <a:pt x="1248" y="5037"/>
                  <a:pt x="1312" y="5005"/>
                  <a:pt x="1450" y="4968"/>
                </a:cubicBezTo>
                <a:cubicBezTo>
                  <a:pt x="1526" y="4947"/>
                  <a:pt x="1543" y="4941"/>
                  <a:pt x="1676" y="4889"/>
                </a:cubicBezTo>
                <a:cubicBezTo>
                  <a:pt x="1759" y="4856"/>
                  <a:pt x="1807" y="4823"/>
                  <a:pt x="1836" y="4780"/>
                </a:cubicBezTo>
                <a:cubicBezTo>
                  <a:pt x="1874" y="4726"/>
                  <a:pt x="1909" y="4681"/>
                  <a:pt x="1949" y="4636"/>
                </a:cubicBezTo>
                <a:cubicBezTo>
                  <a:pt x="2014" y="4561"/>
                  <a:pt x="2042" y="4536"/>
                  <a:pt x="2097" y="4501"/>
                </a:cubicBezTo>
                <a:cubicBezTo>
                  <a:pt x="2135" y="4476"/>
                  <a:pt x="2180" y="4460"/>
                  <a:pt x="2226" y="4456"/>
                </a:cubicBezTo>
                <a:cubicBezTo>
                  <a:pt x="2273" y="4452"/>
                  <a:pt x="2319" y="4458"/>
                  <a:pt x="2359" y="4476"/>
                </a:cubicBezTo>
                <a:cubicBezTo>
                  <a:pt x="2396" y="4491"/>
                  <a:pt x="2453" y="4541"/>
                  <a:pt x="2473" y="4575"/>
                </a:cubicBezTo>
                <a:cubicBezTo>
                  <a:pt x="2480" y="4586"/>
                  <a:pt x="2504" y="4617"/>
                  <a:pt x="2511" y="4617"/>
                </a:cubicBezTo>
                <a:moveTo>
                  <a:pt x="1387" y="4927"/>
                </a:moveTo>
                <a:cubicBezTo>
                  <a:pt x="1389" y="4925"/>
                  <a:pt x="1395" y="4922"/>
                  <a:pt x="1396" y="4918"/>
                </a:cubicBezTo>
                <a:lnTo>
                  <a:pt x="1396" y="4918"/>
                </a:lnTo>
                <a:cubicBezTo>
                  <a:pt x="1401" y="4917"/>
                  <a:pt x="1409" y="4909"/>
                  <a:pt x="1411" y="4907"/>
                </a:cubicBezTo>
                <a:cubicBezTo>
                  <a:pt x="1428" y="4890"/>
                  <a:pt x="1474" y="4852"/>
                  <a:pt x="1503" y="4833"/>
                </a:cubicBezTo>
                <a:cubicBezTo>
                  <a:pt x="1518" y="4823"/>
                  <a:pt x="1553" y="4807"/>
                  <a:pt x="1591" y="4793"/>
                </a:cubicBezTo>
                <a:cubicBezTo>
                  <a:pt x="1601" y="4790"/>
                  <a:pt x="1611" y="4786"/>
                  <a:pt x="1615" y="4784"/>
                </a:cubicBezTo>
                <a:cubicBezTo>
                  <a:pt x="1650" y="4768"/>
                  <a:pt x="1679" y="4754"/>
                  <a:pt x="1692" y="4747"/>
                </a:cubicBezTo>
                <a:cubicBezTo>
                  <a:pt x="1729" y="4728"/>
                  <a:pt x="1756" y="4704"/>
                  <a:pt x="1797" y="4652"/>
                </a:cubicBezTo>
                <a:cubicBezTo>
                  <a:pt x="1808" y="4638"/>
                  <a:pt x="1820" y="4622"/>
                  <a:pt x="1825" y="4617"/>
                </a:cubicBezTo>
                <a:cubicBezTo>
                  <a:pt x="1829" y="4611"/>
                  <a:pt x="1844" y="4593"/>
                  <a:pt x="1857" y="4577"/>
                </a:cubicBezTo>
                <a:cubicBezTo>
                  <a:pt x="1874" y="4556"/>
                  <a:pt x="1887" y="4540"/>
                  <a:pt x="1896" y="4529"/>
                </a:cubicBezTo>
                <a:cubicBezTo>
                  <a:pt x="1909" y="4512"/>
                  <a:pt x="1910" y="4510"/>
                  <a:pt x="1907" y="4507"/>
                </a:cubicBezTo>
                <a:cubicBezTo>
                  <a:pt x="1905" y="4505"/>
                  <a:pt x="1901" y="4507"/>
                  <a:pt x="1898" y="4511"/>
                </a:cubicBezTo>
                <a:cubicBezTo>
                  <a:pt x="1895" y="4513"/>
                  <a:pt x="1892" y="4518"/>
                  <a:pt x="1887" y="4523"/>
                </a:cubicBezTo>
                <a:cubicBezTo>
                  <a:pt x="1877" y="4534"/>
                  <a:pt x="1863" y="4550"/>
                  <a:pt x="1844" y="4572"/>
                </a:cubicBezTo>
                <a:cubicBezTo>
                  <a:pt x="1810" y="4610"/>
                  <a:pt x="1772" y="4651"/>
                  <a:pt x="1760" y="4664"/>
                </a:cubicBezTo>
                <a:cubicBezTo>
                  <a:pt x="1749" y="4674"/>
                  <a:pt x="1736" y="4687"/>
                  <a:pt x="1734" y="4690"/>
                </a:cubicBezTo>
                <a:cubicBezTo>
                  <a:pt x="1722" y="4706"/>
                  <a:pt x="1641" y="4749"/>
                  <a:pt x="1576" y="4774"/>
                </a:cubicBezTo>
                <a:cubicBezTo>
                  <a:pt x="1550" y="4784"/>
                  <a:pt x="1507" y="4805"/>
                  <a:pt x="1490" y="4815"/>
                </a:cubicBezTo>
                <a:cubicBezTo>
                  <a:pt x="1471" y="4827"/>
                  <a:pt x="1436" y="4854"/>
                  <a:pt x="1419" y="4870"/>
                </a:cubicBezTo>
                <a:cubicBezTo>
                  <a:pt x="1411" y="4877"/>
                  <a:pt x="1395" y="4891"/>
                  <a:pt x="1382" y="4900"/>
                </a:cubicBezTo>
                <a:cubicBezTo>
                  <a:pt x="1370" y="4910"/>
                  <a:pt x="1354" y="4922"/>
                  <a:pt x="1348" y="4926"/>
                </a:cubicBezTo>
                <a:cubicBezTo>
                  <a:pt x="1345" y="4929"/>
                  <a:pt x="1342" y="4931"/>
                  <a:pt x="1339" y="4933"/>
                </a:cubicBezTo>
                <a:cubicBezTo>
                  <a:pt x="1342" y="4927"/>
                  <a:pt x="1344" y="4924"/>
                  <a:pt x="1344" y="4923"/>
                </a:cubicBezTo>
                <a:cubicBezTo>
                  <a:pt x="1347" y="4921"/>
                  <a:pt x="1353" y="4906"/>
                  <a:pt x="1355" y="4902"/>
                </a:cubicBezTo>
                <a:cubicBezTo>
                  <a:pt x="1363" y="4883"/>
                  <a:pt x="1390" y="4842"/>
                  <a:pt x="1402" y="4831"/>
                </a:cubicBezTo>
                <a:cubicBezTo>
                  <a:pt x="1418" y="4816"/>
                  <a:pt x="1444" y="4797"/>
                  <a:pt x="1467" y="4784"/>
                </a:cubicBezTo>
                <a:cubicBezTo>
                  <a:pt x="1529" y="4748"/>
                  <a:pt x="1661" y="4660"/>
                  <a:pt x="1676" y="4643"/>
                </a:cubicBezTo>
                <a:cubicBezTo>
                  <a:pt x="1701" y="4617"/>
                  <a:pt x="1758" y="4540"/>
                  <a:pt x="1797" y="4479"/>
                </a:cubicBezTo>
                <a:cubicBezTo>
                  <a:pt x="1811" y="4457"/>
                  <a:pt x="1853" y="4407"/>
                  <a:pt x="1866" y="4397"/>
                </a:cubicBezTo>
                <a:cubicBezTo>
                  <a:pt x="1889" y="4378"/>
                  <a:pt x="1912" y="4364"/>
                  <a:pt x="1938" y="4354"/>
                </a:cubicBezTo>
                <a:cubicBezTo>
                  <a:pt x="1966" y="4343"/>
                  <a:pt x="1986" y="4341"/>
                  <a:pt x="2024" y="4349"/>
                </a:cubicBezTo>
                <a:lnTo>
                  <a:pt x="2024" y="4349"/>
                </a:lnTo>
                <a:cubicBezTo>
                  <a:pt x="2035" y="4351"/>
                  <a:pt x="2054" y="4356"/>
                  <a:pt x="2065" y="4358"/>
                </a:cubicBezTo>
                <a:cubicBezTo>
                  <a:pt x="2076" y="4361"/>
                  <a:pt x="2103" y="4368"/>
                  <a:pt x="2126" y="4373"/>
                </a:cubicBezTo>
                <a:lnTo>
                  <a:pt x="2127" y="4374"/>
                </a:lnTo>
                <a:cubicBezTo>
                  <a:pt x="2164" y="4382"/>
                  <a:pt x="2192" y="4391"/>
                  <a:pt x="2213" y="4398"/>
                </a:cubicBezTo>
                <a:lnTo>
                  <a:pt x="2214" y="4399"/>
                </a:lnTo>
                <a:cubicBezTo>
                  <a:pt x="2224" y="4402"/>
                  <a:pt x="2243" y="4409"/>
                  <a:pt x="2257" y="4413"/>
                </a:cubicBezTo>
                <a:cubicBezTo>
                  <a:pt x="2282" y="4421"/>
                  <a:pt x="2299" y="4428"/>
                  <a:pt x="2319" y="4438"/>
                </a:cubicBezTo>
                <a:cubicBezTo>
                  <a:pt x="2298" y="4433"/>
                  <a:pt x="2276" y="4430"/>
                  <a:pt x="2242" y="4430"/>
                </a:cubicBezTo>
                <a:cubicBezTo>
                  <a:pt x="2203" y="4430"/>
                  <a:pt x="2140" y="4447"/>
                  <a:pt x="2100" y="4470"/>
                </a:cubicBezTo>
                <a:cubicBezTo>
                  <a:pt x="2078" y="4482"/>
                  <a:pt x="2032" y="4515"/>
                  <a:pt x="2014" y="4532"/>
                </a:cubicBezTo>
                <a:cubicBezTo>
                  <a:pt x="1989" y="4555"/>
                  <a:pt x="1956" y="4590"/>
                  <a:pt x="1922" y="4630"/>
                </a:cubicBezTo>
                <a:cubicBezTo>
                  <a:pt x="1883" y="4675"/>
                  <a:pt x="1865" y="4698"/>
                  <a:pt x="1821" y="4761"/>
                </a:cubicBezTo>
                <a:cubicBezTo>
                  <a:pt x="1792" y="4802"/>
                  <a:pt x="1758" y="4829"/>
                  <a:pt x="1707" y="4851"/>
                </a:cubicBezTo>
                <a:cubicBezTo>
                  <a:pt x="1611" y="4892"/>
                  <a:pt x="1527" y="4923"/>
                  <a:pt x="1462" y="4940"/>
                </a:cubicBezTo>
                <a:cubicBezTo>
                  <a:pt x="1393" y="4958"/>
                  <a:pt x="1361" y="4969"/>
                  <a:pt x="1322" y="4984"/>
                </a:cubicBezTo>
                <a:cubicBezTo>
                  <a:pt x="1316" y="4986"/>
                  <a:pt x="1311" y="4988"/>
                  <a:pt x="1307" y="4990"/>
                </a:cubicBezTo>
                <a:cubicBezTo>
                  <a:pt x="1311" y="4987"/>
                  <a:pt x="1315" y="4983"/>
                  <a:pt x="1320" y="4979"/>
                </a:cubicBezTo>
                <a:cubicBezTo>
                  <a:pt x="1334" y="4968"/>
                  <a:pt x="1353" y="4953"/>
                  <a:pt x="1362" y="4945"/>
                </a:cubicBezTo>
                <a:cubicBezTo>
                  <a:pt x="1372" y="4937"/>
                  <a:pt x="1383" y="4929"/>
                  <a:pt x="1387" y="4927"/>
                </a:cubicBezTo>
                <a:moveTo>
                  <a:pt x="2117" y="4348"/>
                </a:moveTo>
                <a:cubicBezTo>
                  <a:pt x="2105" y="4345"/>
                  <a:pt x="2080" y="4339"/>
                  <a:pt x="2062" y="4335"/>
                </a:cubicBezTo>
                <a:cubicBezTo>
                  <a:pt x="2056" y="4333"/>
                  <a:pt x="2050" y="4332"/>
                  <a:pt x="2045" y="4330"/>
                </a:cubicBezTo>
                <a:cubicBezTo>
                  <a:pt x="2067" y="4329"/>
                  <a:pt x="2105" y="4328"/>
                  <a:pt x="2123" y="4328"/>
                </a:cubicBezTo>
                <a:cubicBezTo>
                  <a:pt x="2181" y="4331"/>
                  <a:pt x="2226" y="4339"/>
                  <a:pt x="2273" y="4355"/>
                </a:cubicBezTo>
                <a:cubicBezTo>
                  <a:pt x="2338" y="4377"/>
                  <a:pt x="2373" y="4395"/>
                  <a:pt x="2416" y="4431"/>
                </a:cubicBezTo>
                <a:cubicBezTo>
                  <a:pt x="2443" y="4453"/>
                  <a:pt x="2467" y="4478"/>
                  <a:pt x="2469" y="4483"/>
                </a:cubicBezTo>
                <a:cubicBezTo>
                  <a:pt x="2469" y="4485"/>
                  <a:pt x="2470" y="4487"/>
                  <a:pt x="2471" y="4489"/>
                </a:cubicBezTo>
                <a:cubicBezTo>
                  <a:pt x="2472" y="4489"/>
                  <a:pt x="2473" y="4490"/>
                  <a:pt x="2474" y="4490"/>
                </a:cubicBezTo>
                <a:cubicBezTo>
                  <a:pt x="2477" y="4494"/>
                  <a:pt x="2486" y="4518"/>
                  <a:pt x="2489" y="4542"/>
                </a:cubicBezTo>
                <a:lnTo>
                  <a:pt x="2490" y="4553"/>
                </a:lnTo>
                <a:lnTo>
                  <a:pt x="2489" y="4551"/>
                </a:lnTo>
                <a:cubicBezTo>
                  <a:pt x="2458" y="4511"/>
                  <a:pt x="2420" y="4477"/>
                  <a:pt x="2370" y="4444"/>
                </a:cubicBezTo>
                <a:cubicBezTo>
                  <a:pt x="2325" y="4415"/>
                  <a:pt x="2306" y="4406"/>
                  <a:pt x="2258" y="4390"/>
                </a:cubicBezTo>
                <a:cubicBezTo>
                  <a:pt x="2242" y="4385"/>
                  <a:pt x="2219" y="4377"/>
                  <a:pt x="2206" y="4372"/>
                </a:cubicBezTo>
                <a:cubicBezTo>
                  <a:pt x="2193" y="4367"/>
                  <a:pt x="2173" y="4361"/>
                  <a:pt x="2161" y="4358"/>
                </a:cubicBezTo>
                <a:cubicBezTo>
                  <a:pt x="2149" y="4356"/>
                  <a:pt x="2130" y="4351"/>
                  <a:pt x="2117" y="4348"/>
                </a:cubicBezTo>
                <a:moveTo>
                  <a:pt x="1858" y="4046"/>
                </a:moveTo>
                <a:cubicBezTo>
                  <a:pt x="1858" y="4049"/>
                  <a:pt x="1849" y="4058"/>
                  <a:pt x="1827" y="4065"/>
                </a:cubicBezTo>
                <a:cubicBezTo>
                  <a:pt x="1825" y="4066"/>
                  <a:pt x="1823" y="4067"/>
                  <a:pt x="1820" y="4068"/>
                </a:cubicBezTo>
                <a:cubicBezTo>
                  <a:pt x="1823" y="4065"/>
                  <a:pt x="1825" y="4063"/>
                  <a:pt x="1829" y="4060"/>
                </a:cubicBezTo>
                <a:cubicBezTo>
                  <a:pt x="1841" y="4049"/>
                  <a:pt x="1851" y="4044"/>
                  <a:pt x="1856" y="4044"/>
                </a:cubicBezTo>
                <a:lnTo>
                  <a:pt x="1857" y="4045"/>
                </a:lnTo>
                <a:cubicBezTo>
                  <a:pt x="1857" y="4045"/>
                  <a:pt x="1858" y="4045"/>
                  <a:pt x="1858" y="4046"/>
                </a:cubicBezTo>
                <a:moveTo>
                  <a:pt x="2699" y="2816"/>
                </a:moveTo>
                <a:cubicBezTo>
                  <a:pt x="2696" y="2814"/>
                  <a:pt x="2688" y="2809"/>
                  <a:pt x="2683" y="2805"/>
                </a:cubicBezTo>
                <a:cubicBezTo>
                  <a:pt x="2682" y="2804"/>
                  <a:pt x="2679" y="2802"/>
                  <a:pt x="2677" y="2805"/>
                </a:cubicBezTo>
                <a:cubicBezTo>
                  <a:pt x="2674" y="2808"/>
                  <a:pt x="2677" y="2810"/>
                  <a:pt x="2681" y="2815"/>
                </a:cubicBezTo>
                <a:cubicBezTo>
                  <a:pt x="2684" y="2819"/>
                  <a:pt x="2689" y="2823"/>
                  <a:pt x="2694" y="2829"/>
                </a:cubicBezTo>
                <a:cubicBezTo>
                  <a:pt x="2707" y="2842"/>
                  <a:pt x="2724" y="2862"/>
                  <a:pt x="2730" y="2871"/>
                </a:cubicBezTo>
                <a:cubicBezTo>
                  <a:pt x="2743" y="2890"/>
                  <a:pt x="2780" y="2936"/>
                  <a:pt x="2795" y="2951"/>
                </a:cubicBezTo>
                <a:cubicBezTo>
                  <a:pt x="2800" y="2956"/>
                  <a:pt x="2808" y="2964"/>
                  <a:pt x="2813" y="2970"/>
                </a:cubicBezTo>
                <a:cubicBezTo>
                  <a:pt x="2817" y="2975"/>
                  <a:pt x="2824" y="2983"/>
                  <a:pt x="2828" y="2987"/>
                </a:cubicBezTo>
                <a:cubicBezTo>
                  <a:pt x="2832" y="2991"/>
                  <a:pt x="2844" y="3004"/>
                  <a:pt x="2854" y="3016"/>
                </a:cubicBezTo>
                <a:cubicBezTo>
                  <a:pt x="2859" y="3022"/>
                  <a:pt x="2863" y="3026"/>
                  <a:pt x="2865" y="3029"/>
                </a:cubicBezTo>
                <a:cubicBezTo>
                  <a:pt x="2857" y="3028"/>
                  <a:pt x="2842" y="3025"/>
                  <a:pt x="2829" y="3024"/>
                </a:cubicBezTo>
                <a:cubicBezTo>
                  <a:pt x="2764" y="3014"/>
                  <a:pt x="2739" y="3004"/>
                  <a:pt x="2674" y="2958"/>
                </a:cubicBezTo>
                <a:cubicBezTo>
                  <a:pt x="2629" y="2926"/>
                  <a:pt x="2601" y="2901"/>
                  <a:pt x="2562" y="2860"/>
                </a:cubicBezTo>
                <a:cubicBezTo>
                  <a:pt x="2529" y="2823"/>
                  <a:pt x="2491" y="2787"/>
                  <a:pt x="2457" y="2760"/>
                </a:cubicBezTo>
                <a:cubicBezTo>
                  <a:pt x="2413" y="2725"/>
                  <a:pt x="2394" y="2718"/>
                  <a:pt x="2386" y="2718"/>
                </a:cubicBezTo>
                <a:cubicBezTo>
                  <a:pt x="2396" y="2714"/>
                  <a:pt x="2418" y="2706"/>
                  <a:pt x="2468" y="2691"/>
                </a:cubicBezTo>
                <a:cubicBezTo>
                  <a:pt x="2470" y="2690"/>
                  <a:pt x="2489" y="2689"/>
                  <a:pt x="2518" y="2688"/>
                </a:cubicBezTo>
                <a:cubicBezTo>
                  <a:pt x="2550" y="2687"/>
                  <a:pt x="2569" y="2688"/>
                  <a:pt x="2586" y="2691"/>
                </a:cubicBezTo>
                <a:cubicBezTo>
                  <a:pt x="2639" y="2701"/>
                  <a:pt x="2716" y="2750"/>
                  <a:pt x="2758" y="2799"/>
                </a:cubicBezTo>
                <a:cubicBezTo>
                  <a:pt x="2771" y="2814"/>
                  <a:pt x="2788" y="2837"/>
                  <a:pt x="2796" y="2849"/>
                </a:cubicBezTo>
                <a:cubicBezTo>
                  <a:pt x="2804" y="2862"/>
                  <a:pt x="2821" y="2887"/>
                  <a:pt x="2833" y="2906"/>
                </a:cubicBezTo>
                <a:cubicBezTo>
                  <a:pt x="2845" y="2924"/>
                  <a:pt x="2860" y="2951"/>
                  <a:pt x="2867" y="2966"/>
                </a:cubicBezTo>
                <a:cubicBezTo>
                  <a:pt x="2879" y="2992"/>
                  <a:pt x="2888" y="3015"/>
                  <a:pt x="2893" y="3028"/>
                </a:cubicBezTo>
                <a:cubicBezTo>
                  <a:pt x="2892" y="3028"/>
                  <a:pt x="2892" y="3027"/>
                  <a:pt x="2891" y="3027"/>
                </a:cubicBezTo>
                <a:cubicBezTo>
                  <a:pt x="2879" y="3012"/>
                  <a:pt x="2829" y="2955"/>
                  <a:pt x="2815" y="2940"/>
                </a:cubicBezTo>
                <a:cubicBezTo>
                  <a:pt x="2809" y="2934"/>
                  <a:pt x="2800" y="2925"/>
                  <a:pt x="2794" y="2919"/>
                </a:cubicBezTo>
                <a:cubicBezTo>
                  <a:pt x="2789" y="2914"/>
                  <a:pt x="2778" y="2900"/>
                  <a:pt x="2769" y="2890"/>
                </a:cubicBezTo>
                <a:cubicBezTo>
                  <a:pt x="2747" y="2863"/>
                  <a:pt x="2708" y="2821"/>
                  <a:pt x="2699" y="2816"/>
                </a:cubicBezTo>
                <a:moveTo>
                  <a:pt x="2080" y="2827"/>
                </a:moveTo>
                <a:cubicBezTo>
                  <a:pt x="2081" y="2826"/>
                  <a:pt x="2084" y="2824"/>
                  <a:pt x="2103" y="2812"/>
                </a:cubicBezTo>
                <a:cubicBezTo>
                  <a:pt x="2154" y="2778"/>
                  <a:pt x="2174" y="2770"/>
                  <a:pt x="2255" y="2750"/>
                </a:cubicBezTo>
                <a:cubicBezTo>
                  <a:pt x="2283" y="2743"/>
                  <a:pt x="2308" y="2737"/>
                  <a:pt x="2310" y="2737"/>
                </a:cubicBezTo>
                <a:cubicBezTo>
                  <a:pt x="2326" y="2732"/>
                  <a:pt x="2355" y="2733"/>
                  <a:pt x="2377" y="2738"/>
                </a:cubicBezTo>
                <a:cubicBezTo>
                  <a:pt x="2402" y="2744"/>
                  <a:pt x="2405" y="2746"/>
                  <a:pt x="2443" y="2777"/>
                </a:cubicBezTo>
                <a:cubicBezTo>
                  <a:pt x="2451" y="2784"/>
                  <a:pt x="2464" y="2795"/>
                  <a:pt x="2471" y="2800"/>
                </a:cubicBezTo>
                <a:lnTo>
                  <a:pt x="2477" y="2805"/>
                </a:lnTo>
                <a:lnTo>
                  <a:pt x="2469" y="2805"/>
                </a:lnTo>
                <a:cubicBezTo>
                  <a:pt x="2448" y="2807"/>
                  <a:pt x="2392" y="2829"/>
                  <a:pt x="2365" y="2847"/>
                </a:cubicBezTo>
                <a:cubicBezTo>
                  <a:pt x="2354" y="2854"/>
                  <a:pt x="2337" y="2867"/>
                  <a:pt x="2328" y="2877"/>
                </a:cubicBezTo>
                <a:cubicBezTo>
                  <a:pt x="2290" y="2918"/>
                  <a:pt x="2270" y="2933"/>
                  <a:pt x="2236" y="2944"/>
                </a:cubicBezTo>
                <a:cubicBezTo>
                  <a:pt x="2210" y="2953"/>
                  <a:pt x="2172" y="2964"/>
                  <a:pt x="2145" y="2969"/>
                </a:cubicBezTo>
                <a:cubicBezTo>
                  <a:pt x="2109" y="2975"/>
                  <a:pt x="2058" y="2988"/>
                  <a:pt x="2032" y="2997"/>
                </a:cubicBezTo>
                <a:cubicBezTo>
                  <a:pt x="2021" y="3001"/>
                  <a:pt x="2007" y="3005"/>
                  <a:pt x="2001" y="3006"/>
                </a:cubicBezTo>
                <a:cubicBezTo>
                  <a:pt x="1980" y="3011"/>
                  <a:pt x="1939" y="3029"/>
                  <a:pt x="1910" y="3046"/>
                </a:cubicBezTo>
                <a:cubicBezTo>
                  <a:pt x="1918" y="3038"/>
                  <a:pt x="1929" y="3029"/>
                  <a:pt x="1939" y="3023"/>
                </a:cubicBezTo>
                <a:cubicBezTo>
                  <a:pt x="1952" y="3013"/>
                  <a:pt x="1969" y="3001"/>
                  <a:pt x="1976" y="2995"/>
                </a:cubicBezTo>
                <a:cubicBezTo>
                  <a:pt x="1996" y="2980"/>
                  <a:pt x="2045" y="2947"/>
                  <a:pt x="2065" y="2937"/>
                </a:cubicBezTo>
                <a:cubicBezTo>
                  <a:pt x="2075" y="2932"/>
                  <a:pt x="2105" y="2915"/>
                  <a:pt x="2132" y="2899"/>
                </a:cubicBezTo>
                <a:cubicBezTo>
                  <a:pt x="2158" y="2884"/>
                  <a:pt x="2195" y="2865"/>
                  <a:pt x="2213" y="2856"/>
                </a:cubicBezTo>
                <a:cubicBezTo>
                  <a:pt x="2239" y="2844"/>
                  <a:pt x="2259" y="2834"/>
                  <a:pt x="2272" y="2827"/>
                </a:cubicBezTo>
                <a:cubicBezTo>
                  <a:pt x="2279" y="2823"/>
                  <a:pt x="2284" y="2821"/>
                  <a:pt x="2288" y="2819"/>
                </a:cubicBezTo>
                <a:cubicBezTo>
                  <a:pt x="2292" y="2816"/>
                  <a:pt x="2295" y="2814"/>
                  <a:pt x="2294" y="2811"/>
                </a:cubicBezTo>
                <a:cubicBezTo>
                  <a:pt x="2294" y="2809"/>
                  <a:pt x="2292" y="2808"/>
                  <a:pt x="2291" y="2808"/>
                </a:cubicBezTo>
                <a:cubicBezTo>
                  <a:pt x="2289" y="2808"/>
                  <a:pt x="2288" y="2809"/>
                  <a:pt x="2288" y="2809"/>
                </a:cubicBezTo>
                <a:cubicBezTo>
                  <a:pt x="2216" y="2828"/>
                  <a:pt x="2062" y="2906"/>
                  <a:pt x="1983" y="2963"/>
                </a:cubicBezTo>
                <a:cubicBezTo>
                  <a:pt x="1968" y="2974"/>
                  <a:pt x="1945" y="2991"/>
                  <a:pt x="1930" y="3001"/>
                </a:cubicBezTo>
                <a:cubicBezTo>
                  <a:pt x="1922" y="3007"/>
                  <a:pt x="1913" y="3014"/>
                  <a:pt x="1906" y="3019"/>
                </a:cubicBezTo>
                <a:cubicBezTo>
                  <a:pt x="1910" y="3013"/>
                  <a:pt x="1915" y="3006"/>
                  <a:pt x="1917" y="3004"/>
                </a:cubicBezTo>
                <a:cubicBezTo>
                  <a:pt x="1918" y="3002"/>
                  <a:pt x="1926" y="2991"/>
                  <a:pt x="1931" y="2984"/>
                </a:cubicBezTo>
                <a:cubicBezTo>
                  <a:pt x="1953" y="2954"/>
                  <a:pt x="2006" y="2893"/>
                  <a:pt x="2039" y="2861"/>
                </a:cubicBezTo>
                <a:cubicBezTo>
                  <a:pt x="2050" y="2850"/>
                  <a:pt x="2077" y="2828"/>
                  <a:pt x="2080" y="2827"/>
                </a:cubicBezTo>
                <a:moveTo>
                  <a:pt x="1709" y="2894"/>
                </a:moveTo>
                <a:cubicBezTo>
                  <a:pt x="1711" y="2886"/>
                  <a:pt x="1720" y="2864"/>
                  <a:pt x="1727" y="2857"/>
                </a:cubicBezTo>
                <a:cubicBezTo>
                  <a:pt x="1732" y="2850"/>
                  <a:pt x="1737" y="2848"/>
                  <a:pt x="1739" y="2848"/>
                </a:cubicBezTo>
                <a:cubicBezTo>
                  <a:pt x="1740" y="2848"/>
                  <a:pt x="1740" y="2848"/>
                  <a:pt x="1740" y="2848"/>
                </a:cubicBezTo>
                <a:cubicBezTo>
                  <a:pt x="1742" y="2849"/>
                  <a:pt x="1743" y="2851"/>
                  <a:pt x="1743" y="2853"/>
                </a:cubicBezTo>
                <a:lnTo>
                  <a:pt x="1743" y="2853"/>
                </a:lnTo>
                <a:cubicBezTo>
                  <a:pt x="1744" y="2856"/>
                  <a:pt x="1743" y="2862"/>
                  <a:pt x="1741" y="2865"/>
                </a:cubicBezTo>
                <a:cubicBezTo>
                  <a:pt x="1739" y="2871"/>
                  <a:pt x="1718" y="2889"/>
                  <a:pt x="1709" y="2894"/>
                </a:cubicBezTo>
                <a:moveTo>
                  <a:pt x="2161" y="1552"/>
                </a:moveTo>
                <a:lnTo>
                  <a:pt x="2161" y="1552"/>
                </a:lnTo>
                <a:cubicBezTo>
                  <a:pt x="2132" y="1575"/>
                  <a:pt x="2110" y="1614"/>
                  <a:pt x="2099" y="1664"/>
                </a:cubicBezTo>
                <a:cubicBezTo>
                  <a:pt x="2092" y="1694"/>
                  <a:pt x="2086" y="1715"/>
                  <a:pt x="2083" y="1724"/>
                </a:cubicBezTo>
                <a:cubicBezTo>
                  <a:pt x="2076" y="1744"/>
                  <a:pt x="2059" y="1803"/>
                  <a:pt x="2057" y="1816"/>
                </a:cubicBezTo>
                <a:cubicBezTo>
                  <a:pt x="2056" y="1819"/>
                  <a:pt x="2055" y="1830"/>
                  <a:pt x="2053" y="1840"/>
                </a:cubicBezTo>
                <a:cubicBezTo>
                  <a:pt x="2051" y="1850"/>
                  <a:pt x="2049" y="1863"/>
                  <a:pt x="2049" y="1869"/>
                </a:cubicBezTo>
                <a:cubicBezTo>
                  <a:pt x="2047" y="1884"/>
                  <a:pt x="2043" y="1906"/>
                  <a:pt x="2040" y="1915"/>
                </a:cubicBezTo>
                <a:cubicBezTo>
                  <a:pt x="2039" y="1919"/>
                  <a:pt x="2022" y="1951"/>
                  <a:pt x="1999" y="1990"/>
                </a:cubicBezTo>
                <a:cubicBezTo>
                  <a:pt x="1978" y="2027"/>
                  <a:pt x="1954" y="2069"/>
                  <a:pt x="1946" y="2084"/>
                </a:cubicBezTo>
                <a:cubicBezTo>
                  <a:pt x="1933" y="2106"/>
                  <a:pt x="1921" y="2125"/>
                  <a:pt x="1898" y="2160"/>
                </a:cubicBezTo>
                <a:cubicBezTo>
                  <a:pt x="1896" y="2164"/>
                  <a:pt x="1891" y="2171"/>
                  <a:pt x="1888" y="2174"/>
                </a:cubicBezTo>
                <a:cubicBezTo>
                  <a:pt x="1885" y="2178"/>
                  <a:pt x="1879" y="2186"/>
                  <a:pt x="1875" y="2191"/>
                </a:cubicBezTo>
                <a:cubicBezTo>
                  <a:pt x="1865" y="2204"/>
                  <a:pt x="1829" y="2239"/>
                  <a:pt x="1824" y="2242"/>
                </a:cubicBezTo>
                <a:cubicBezTo>
                  <a:pt x="1821" y="2242"/>
                  <a:pt x="1818" y="2245"/>
                  <a:pt x="1818" y="2247"/>
                </a:cubicBezTo>
                <a:cubicBezTo>
                  <a:pt x="1817" y="2248"/>
                  <a:pt x="1816" y="2249"/>
                  <a:pt x="1813" y="2251"/>
                </a:cubicBezTo>
                <a:cubicBezTo>
                  <a:pt x="1809" y="2253"/>
                  <a:pt x="1800" y="2259"/>
                  <a:pt x="1792" y="2265"/>
                </a:cubicBezTo>
                <a:lnTo>
                  <a:pt x="1752" y="2292"/>
                </a:lnTo>
                <a:cubicBezTo>
                  <a:pt x="1726" y="2310"/>
                  <a:pt x="1705" y="2325"/>
                  <a:pt x="1696" y="2332"/>
                </a:cubicBezTo>
                <a:cubicBezTo>
                  <a:pt x="1703" y="2321"/>
                  <a:pt x="1716" y="2300"/>
                  <a:pt x="1735" y="2273"/>
                </a:cubicBezTo>
                <a:cubicBezTo>
                  <a:pt x="1756" y="2240"/>
                  <a:pt x="1798" y="2159"/>
                  <a:pt x="1811" y="2126"/>
                </a:cubicBezTo>
                <a:cubicBezTo>
                  <a:pt x="1827" y="2085"/>
                  <a:pt x="1839" y="2048"/>
                  <a:pt x="1848" y="2006"/>
                </a:cubicBezTo>
                <a:cubicBezTo>
                  <a:pt x="1856" y="1966"/>
                  <a:pt x="1866" y="1941"/>
                  <a:pt x="1892" y="1896"/>
                </a:cubicBezTo>
                <a:cubicBezTo>
                  <a:pt x="1900" y="1882"/>
                  <a:pt x="1912" y="1858"/>
                  <a:pt x="1919" y="1842"/>
                </a:cubicBezTo>
                <a:cubicBezTo>
                  <a:pt x="1931" y="1813"/>
                  <a:pt x="1964" y="1746"/>
                  <a:pt x="1979" y="1718"/>
                </a:cubicBezTo>
                <a:cubicBezTo>
                  <a:pt x="1984" y="1709"/>
                  <a:pt x="1987" y="1704"/>
                  <a:pt x="1988" y="1701"/>
                </a:cubicBezTo>
                <a:cubicBezTo>
                  <a:pt x="1991" y="1696"/>
                  <a:pt x="1993" y="1693"/>
                  <a:pt x="1990" y="1691"/>
                </a:cubicBezTo>
                <a:cubicBezTo>
                  <a:pt x="1989" y="1690"/>
                  <a:pt x="1988" y="1690"/>
                  <a:pt x="1988" y="1690"/>
                </a:cubicBezTo>
                <a:cubicBezTo>
                  <a:pt x="1986" y="1690"/>
                  <a:pt x="1984" y="1692"/>
                  <a:pt x="1983" y="1694"/>
                </a:cubicBezTo>
                <a:cubicBezTo>
                  <a:pt x="1957" y="1724"/>
                  <a:pt x="1934" y="1761"/>
                  <a:pt x="1910" y="1813"/>
                </a:cubicBezTo>
                <a:cubicBezTo>
                  <a:pt x="1898" y="1838"/>
                  <a:pt x="1883" y="1867"/>
                  <a:pt x="1876" y="1878"/>
                </a:cubicBezTo>
                <a:cubicBezTo>
                  <a:pt x="1848" y="1924"/>
                  <a:pt x="1834" y="1960"/>
                  <a:pt x="1824" y="2005"/>
                </a:cubicBezTo>
                <a:cubicBezTo>
                  <a:pt x="1812" y="2063"/>
                  <a:pt x="1793" y="2117"/>
                  <a:pt x="1765" y="2171"/>
                </a:cubicBezTo>
                <a:cubicBezTo>
                  <a:pt x="1757" y="2186"/>
                  <a:pt x="1749" y="2202"/>
                  <a:pt x="1748" y="2207"/>
                </a:cubicBezTo>
                <a:cubicBezTo>
                  <a:pt x="1746" y="2211"/>
                  <a:pt x="1724" y="2246"/>
                  <a:pt x="1705" y="2277"/>
                </a:cubicBezTo>
                <a:cubicBezTo>
                  <a:pt x="1734" y="2221"/>
                  <a:pt x="1744" y="2182"/>
                  <a:pt x="1744" y="2128"/>
                </a:cubicBezTo>
                <a:cubicBezTo>
                  <a:pt x="1744" y="2066"/>
                  <a:pt x="1750" y="2025"/>
                  <a:pt x="1766" y="1972"/>
                </a:cubicBezTo>
                <a:cubicBezTo>
                  <a:pt x="1769" y="1959"/>
                  <a:pt x="1774" y="1944"/>
                  <a:pt x="1774" y="1942"/>
                </a:cubicBezTo>
                <a:cubicBezTo>
                  <a:pt x="1774" y="1941"/>
                  <a:pt x="1776" y="1938"/>
                  <a:pt x="1777" y="1934"/>
                </a:cubicBezTo>
                <a:cubicBezTo>
                  <a:pt x="1779" y="1930"/>
                  <a:pt x="1784" y="1914"/>
                  <a:pt x="1787" y="1901"/>
                </a:cubicBezTo>
                <a:cubicBezTo>
                  <a:pt x="1797" y="1861"/>
                  <a:pt x="1801" y="1847"/>
                  <a:pt x="1823" y="1791"/>
                </a:cubicBezTo>
                <a:cubicBezTo>
                  <a:pt x="1844" y="1736"/>
                  <a:pt x="1898" y="1672"/>
                  <a:pt x="1954" y="1636"/>
                </a:cubicBezTo>
                <a:cubicBezTo>
                  <a:pt x="1969" y="1626"/>
                  <a:pt x="1991" y="1611"/>
                  <a:pt x="2004" y="1602"/>
                </a:cubicBezTo>
                <a:cubicBezTo>
                  <a:pt x="2039" y="1578"/>
                  <a:pt x="2058" y="1567"/>
                  <a:pt x="2073" y="1562"/>
                </a:cubicBezTo>
                <a:cubicBezTo>
                  <a:pt x="2089" y="1558"/>
                  <a:pt x="2128" y="1551"/>
                  <a:pt x="2157" y="1549"/>
                </a:cubicBezTo>
                <a:lnTo>
                  <a:pt x="2165" y="1548"/>
                </a:lnTo>
                <a:lnTo>
                  <a:pt x="2161" y="1552"/>
                </a:lnTo>
                <a:moveTo>
                  <a:pt x="2239" y="1562"/>
                </a:moveTo>
                <a:cubicBezTo>
                  <a:pt x="2248" y="1571"/>
                  <a:pt x="2258" y="1599"/>
                  <a:pt x="2259" y="1619"/>
                </a:cubicBezTo>
                <a:cubicBezTo>
                  <a:pt x="2260" y="1623"/>
                  <a:pt x="2260" y="1626"/>
                  <a:pt x="2260" y="1628"/>
                </a:cubicBezTo>
                <a:cubicBezTo>
                  <a:pt x="2247" y="1614"/>
                  <a:pt x="2223" y="1598"/>
                  <a:pt x="2199" y="1591"/>
                </a:cubicBezTo>
                <a:cubicBezTo>
                  <a:pt x="2191" y="1589"/>
                  <a:pt x="2181" y="1588"/>
                  <a:pt x="2172" y="1588"/>
                </a:cubicBezTo>
                <a:cubicBezTo>
                  <a:pt x="2166" y="1588"/>
                  <a:pt x="2159" y="1588"/>
                  <a:pt x="2155" y="1590"/>
                </a:cubicBezTo>
                <a:cubicBezTo>
                  <a:pt x="2164" y="1580"/>
                  <a:pt x="2185" y="1562"/>
                  <a:pt x="2196" y="1557"/>
                </a:cubicBezTo>
                <a:cubicBezTo>
                  <a:pt x="2213" y="1550"/>
                  <a:pt x="2214" y="1550"/>
                  <a:pt x="2225" y="1554"/>
                </a:cubicBezTo>
                <a:lnTo>
                  <a:pt x="2225" y="1554"/>
                </a:lnTo>
                <a:cubicBezTo>
                  <a:pt x="2230" y="1556"/>
                  <a:pt x="2237" y="1560"/>
                  <a:pt x="2239" y="1562"/>
                </a:cubicBezTo>
                <a:moveTo>
                  <a:pt x="1463" y="1806"/>
                </a:moveTo>
                <a:cubicBezTo>
                  <a:pt x="1464" y="1776"/>
                  <a:pt x="1464" y="1772"/>
                  <a:pt x="1468" y="1748"/>
                </a:cubicBezTo>
                <a:cubicBezTo>
                  <a:pt x="1469" y="1739"/>
                  <a:pt x="1470" y="1727"/>
                  <a:pt x="1471" y="1721"/>
                </a:cubicBezTo>
                <a:cubicBezTo>
                  <a:pt x="1471" y="1714"/>
                  <a:pt x="1472" y="1709"/>
                  <a:pt x="1472" y="1708"/>
                </a:cubicBezTo>
                <a:cubicBezTo>
                  <a:pt x="1474" y="1706"/>
                  <a:pt x="1475" y="1682"/>
                  <a:pt x="1475" y="1672"/>
                </a:cubicBezTo>
                <a:cubicBezTo>
                  <a:pt x="1476" y="1654"/>
                  <a:pt x="1477" y="1633"/>
                  <a:pt x="1479" y="1625"/>
                </a:cubicBezTo>
                <a:cubicBezTo>
                  <a:pt x="1496" y="1542"/>
                  <a:pt x="1497" y="1535"/>
                  <a:pt x="1497" y="1461"/>
                </a:cubicBezTo>
                <a:cubicBezTo>
                  <a:pt x="1497" y="1443"/>
                  <a:pt x="1497" y="1421"/>
                  <a:pt x="1497" y="1412"/>
                </a:cubicBezTo>
                <a:cubicBezTo>
                  <a:pt x="1497" y="1402"/>
                  <a:pt x="1495" y="1360"/>
                  <a:pt x="1493" y="1318"/>
                </a:cubicBezTo>
                <a:cubicBezTo>
                  <a:pt x="1491" y="1277"/>
                  <a:pt x="1490" y="1234"/>
                  <a:pt x="1490" y="1224"/>
                </a:cubicBezTo>
                <a:cubicBezTo>
                  <a:pt x="1491" y="1215"/>
                  <a:pt x="1493" y="1194"/>
                  <a:pt x="1495" y="1178"/>
                </a:cubicBezTo>
                <a:cubicBezTo>
                  <a:pt x="1496" y="1162"/>
                  <a:pt x="1498" y="1135"/>
                  <a:pt x="1499" y="1118"/>
                </a:cubicBezTo>
                <a:cubicBezTo>
                  <a:pt x="1499" y="1100"/>
                  <a:pt x="1501" y="1084"/>
                  <a:pt x="1502" y="1081"/>
                </a:cubicBezTo>
                <a:cubicBezTo>
                  <a:pt x="1503" y="1079"/>
                  <a:pt x="1505" y="1073"/>
                  <a:pt x="1504" y="1069"/>
                </a:cubicBezTo>
                <a:cubicBezTo>
                  <a:pt x="1504" y="1065"/>
                  <a:pt x="1510" y="1033"/>
                  <a:pt x="1522" y="981"/>
                </a:cubicBezTo>
                <a:cubicBezTo>
                  <a:pt x="1525" y="966"/>
                  <a:pt x="1529" y="946"/>
                  <a:pt x="1531" y="937"/>
                </a:cubicBezTo>
                <a:cubicBezTo>
                  <a:pt x="1533" y="928"/>
                  <a:pt x="1538" y="908"/>
                  <a:pt x="1542" y="893"/>
                </a:cubicBezTo>
                <a:cubicBezTo>
                  <a:pt x="1550" y="864"/>
                  <a:pt x="1548" y="862"/>
                  <a:pt x="1547" y="861"/>
                </a:cubicBezTo>
                <a:cubicBezTo>
                  <a:pt x="1546" y="860"/>
                  <a:pt x="1544" y="860"/>
                  <a:pt x="1543" y="860"/>
                </a:cubicBezTo>
                <a:cubicBezTo>
                  <a:pt x="1541" y="861"/>
                  <a:pt x="1538" y="862"/>
                  <a:pt x="1520" y="916"/>
                </a:cubicBezTo>
                <a:cubicBezTo>
                  <a:pt x="1511" y="940"/>
                  <a:pt x="1501" y="972"/>
                  <a:pt x="1500" y="982"/>
                </a:cubicBezTo>
                <a:cubicBezTo>
                  <a:pt x="1499" y="988"/>
                  <a:pt x="1498" y="991"/>
                  <a:pt x="1497" y="992"/>
                </a:cubicBezTo>
                <a:cubicBezTo>
                  <a:pt x="1496" y="993"/>
                  <a:pt x="1495" y="997"/>
                  <a:pt x="1488" y="1030"/>
                </a:cubicBezTo>
                <a:cubicBezTo>
                  <a:pt x="1484" y="1047"/>
                  <a:pt x="1480" y="1069"/>
                  <a:pt x="1479" y="1078"/>
                </a:cubicBezTo>
                <a:cubicBezTo>
                  <a:pt x="1479" y="1083"/>
                  <a:pt x="1478" y="1094"/>
                  <a:pt x="1477" y="1101"/>
                </a:cubicBezTo>
                <a:cubicBezTo>
                  <a:pt x="1476" y="1118"/>
                  <a:pt x="1470" y="1200"/>
                  <a:pt x="1468" y="1222"/>
                </a:cubicBezTo>
                <a:cubicBezTo>
                  <a:pt x="1467" y="1232"/>
                  <a:pt x="1469" y="1276"/>
                  <a:pt x="1471" y="1319"/>
                </a:cubicBezTo>
                <a:cubicBezTo>
                  <a:pt x="1474" y="1365"/>
                  <a:pt x="1475" y="1399"/>
                  <a:pt x="1475" y="1402"/>
                </a:cubicBezTo>
                <a:cubicBezTo>
                  <a:pt x="1474" y="1406"/>
                  <a:pt x="1474" y="1427"/>
                  <a:pt x="1474" y="1446"/>
                </a:cubicBezTo>
                <a:cubicBezTo>
                  <a:pt x="1475" y="1532"/>
                  <a:pt x="1472" y="1569"/>
                  <a:pt x="1461" y="1600"/>
                </a:cubicBezTo>
                <a:cubicBezTo>
                  <a:pt x="1457" y="1613"/>
                  <a:pt x="1452" y="1647"/>
                  <a:pt x="1453" y="1661"/>
                </a:cubicBezTo>
                <a:cubicBezTo>
                  <a:pt x="1453" y="1669"/>
                  <a:pt x="1452" y="1687"/>
                  <a:pt x="1451" y="1700"/>
                </a:cubicBezTo>
                <a:lnTo>
                  <a:pt x="1449" y="1710"/>
                </a:lnTo>
                <a:cubicBezTo>
                  <a:pt x="1442" y="1776"/>
                  <a:pt x="1439" y="1832"/>
                  <a:pt x="1442" y="1878"/>
                </a:cubicBezTo>
                <a:lnTo>
                  <a:pt x="1442" y="1885"/>
                </a:lnTo>
                <a:cubicBezTo>
                  <a:pt x="1443" y="1892"/>
                  <a:pt x="1443" y="1899"/>
                  <a:pt x="1443" y="1905"/>
                </a:cubicBezTo>
                <a:cubicBezTo>
                  <a:pt x="1441" y="1892"/>
                  <a:pt x="1438" y="1877"/>
                  <a:pt x="1437" y="1864"/>
                </a:cubicBezTo>
                <a:cubicBezTo>
                  <a:pt x="1432" y="1832"/>
                  <a:pt x="1424" y="1702"/>
                  <a:pt x="1424" y="1663"/>
                </a:cubicBezTo>
                <a:cubicBezTo>
                  <a:pt x="1425" y="1570"/>
                  <a:pt x="1425" y="1566"/>
                  <a:pt x="1419" y="1550"/>
                </a:cubicBezTo>
                <a:cubicBezTo>
                  <a:pt x="1416" y="1541"/>
                  <a:pt x="1408" y="1519"/>
                  <a:pt x="1402" y="1502"/>
                </a:cubicBezTo>
                <a:cubicBezTo>
                  <a:pt x="1396" y="1484"/>
                  <a:pt x="1387" y="1460"/>
                  <a:pt x="1383" y="1449"/>
                </a:cubicBezTo>
                <a:cubicBezTo>
                  <a:pt x="1379" y="1437"/>
                  <a:pt x="1375" y="1427"/>
                  <a:pt x="1375" y="1426"/>
                </a:cubicBezTo>
                <a:cubicBezTo>
                  <a:pt x="1374" y="1423"/>
                  <a:pt x="1366" y="1404"/>
                  <a:pt x="1361" y="1392"/>
                </a:cubicBezTo>
                <a:cubicBezTo>
                  <a:pt x="1335" y="1326"/>
                  <a:pt x="1333" y="1317"/>
                  <a:pt x="1323" y="1266"/>
                </a:cubicBezTo>
                <a:cubicBezTo>
                  <a:pt x="1318" y="1236"/>
                  <a:pt x="1311" y="1127"/>
                  <a:pt x="1313" y="1087"/>
                </a:cubicBezTo>
                <a:cubicBezTo>
                  <a:pt x="1315" y="1014"/>
                  <a:pt x="1340" y="937"/>
                  <a:pt x="1403" y="813"/>
                </a:cubicBezTo>
                <a:cubicBezTo>
                  <a:pt x="1462" y="698"/>
                  <a:pt x="1481" y="662"/>
                  <a:pt x="1512" y="608"/>
                </a:cubicBezTo>
                <a:cubicBezTo>
                  <a:pt x="1563" y="522"/>
                  <a:pt x="1572" y="504"/>
                  <a:pt x="1608" y="422"/>
                </a:cubicBezTo>
                <a:cubicBezTo>
                  <a:pt x="1642" y="345"/>
                  <a:pt x="1659" y="302"/>
                  <a:pt x="1667" y="275"/>
                </a:cubicBezTo>
                <a:cubicBezTo>
                  <a:pt x="1681" y="226"/>
                  <a:pt x="1702" y="119"/>
                  <a:pt x="1706" y="80"/>
                </a:cubicBezTo>
                <a:cubicBezTo>
                  <a:pt x="1706" y="76"/>
                  <a:pt x="1706" y="73"/>
                  <a:pt x="1707" y="70"/>
                </a:cubicBezTo>
                <a:cubicBezTo>
                  <a:pt x="1708" y="75"/>
                  <a:pt x="1709" y="82"/>
                  <a:pt x="1709" y="90"/>
                </a:cubicBezTo>
                <a:cubicBezTo>
                  <a:pt x="1712" y="108"/>
                  <a:pt x="1715" y="133"/>
                  <a:pt x="1718" y="146"/>
                </a:cubicBezTo>
                <a:cubicBezTo>
                  <a:pt x="1720" y="158"/>
                  <a:pt x="1723" y="175"/>
                  <a:pt x="1724" y="183"/>
                </a:cubicBezTo>
                <a:cubicBezTo>
                  <a:pt x="1726" y="191"/>
                  <a:pt x="1731" y="220"/>
                  <a:pt x="1736" y="245"/>
                </a:cubicBezTo>
                <a:cubicBezTo>
                  <a:pt x="1760" y="376"/>
                  <a:pt x="1771" y="495"/>
                  <a:pt x="1767" y="563"/>
                </a:cubicBezTo>
                <a:cubicBezTo>
                  <a:pt x="1764" y="621"/>
                  <a:pt x="1751" y="686"/>
                  <a:pt x="1730" y="753"/>
                </a:cubicBezTo>
                <a:cubicBezTo>
                  <a:pt x="1716" y="796"/>
                  <a:pt x="1685" y="915"/>
                  <a:pt x="1677" y="952"/>
                </a:cubicBezTo>
                <a:cubicBezTo>
                  <a:pt x="1663" y="1019"/>
                  <a:pt x="1661" y="1048"/>
                  <a:pt x="1667" y="1158"/>
                </a:cubicBezTo>
                <a:cubicBezTo>
                  <a:pt x="1670" y="1217"/>
                  <a:pt x="1671" y="1262"/>
                  <a:pt x="1671" y="1265"/>
                </a:cubicBezTo>
                <a:cubicBezTo>
                  <a:pt x="1670" y="1270"/>
                  <a:pt x="1669" y="1284"/>
                  <a:pt x="1669" y="1297"/>
                </a:cubicBezTo>
                <a:cubicBezTo>
                  <a:pt x="1668" y="1349"/>
                  <a:pt x="1649" y="1443"/>
                  <a:pt x="1630" y="1484"/>
                </a:cubicBezTo>
                <a:cubicBezTo>
                  <a:pt x="1626" y="1494"/>
                  <a:pt x="1616" y="1512"/>
                  <a:pt x="1609" y="1524"/>
                </a:cubicBezTo>
                <a:cubicBezTo>
                  <a:pt x="1605" y="1533"/>
                  <a:pt x="1597" y="1547"/>
                  <a:pt x="1596" y="1549"/>
                </a:cubicBezTo>
                <a:cubicBezTo>
                  <a:pt x="1595" y="1551"/>
                  <a:pt x="1587" y="1565"/>
                  <a:pt x="1577" y="1583"/>
                </a:cubicBezTo>
                <a:cubicBezTo>
                  <a:pt x="1551" y="1628"/>
                  <a:pt x="1539" y="1656"/>
                  <a:pt x="1523" y="1704"/>
                </a:cubicBezTo>
                <a:cubicBezTo>
                  <a:pt x="1507" y="1754"/>
                  <a:pt x="1504" y="1771"/>
                  <a:pt x="1499" y="1820"/>
                </a:cubicBezTo>
                <a:cubicBezTo>
                  <a:pt x="1496" y="1853"/>
                  <a:pt x="1494" y="1859"/>
                  <a:pt x="1478" y="1895"/>
                </a:cubicBezTo>
                <a:lnTo>
                  <a:pt x="1466" y="1922"/>
                </a:lnTo>
                <a:lnTo>
                  <a:pt x="1466" y="1911"/>
                </a:lnTo>
                <a:cubicBezTo>
                  <a:pt x="1462" y="1864"/>
                  <a:pt x="1461" y="1835"/>
                  <a:pt x="1463" y="1806"/>
                </a:cubicBezTo>
                <a:moveTo>
                  <a:pt x="374" y="2704"/>
                </a:moveTo>
                <a:cubicBezTo>
                  <a:pt x="374" y="2708"/>
                  <a:pt x="373" y="2721"/>
                  <a:pt x="370" y="2734"/>
                </a:cubicBezTo>
                <a:cubicBezTo>
                  <a:pt x="368" y="2746"/>
                  <a:pt x="365" y="2768"/>
                  <a:pt x="364" y="2783"/>
                </a:cubicBezTo>
                <a:cubicBezTo>
                  <a:pt x="362" y="2817"/>
                  <a:pt x="361" y="2825"/>
                  <a:pt x="359" y="2834"/>
                </a:cubicBezTo>
                <a:cubicBezTo>
                  <a:pt x="357" y="2838"/>
                  <a:pt x="354" y="2852"/>
                  <a:pt x="351" y="2864"/>
                </a:cubicBezTo>
                <a:cubicBezTo>
                  <a:pt x="348" y="2876"/>
                  <a:pt x="344" y="2893"/>
                  <a:pt x="343" y="2899"/>
                </a:cubicBezTo>
                <a:cubicBezTo>
                  <a:pt x="339" y="2912"/>
                  <a:pt x="331" y="2946"/>
                  <a:pt x="330" y="2951"/>
                </a:cubicBezTo>
                <a:cubicBezTo>
                  <a:pt x="322" y="3000"/>
                  <a:pt x="306" y="3073"/>
                  <a:pt x="296" y="3111"/>
                </a:cubicBezTo>
                <a:cubicBezTo>
                  <a:pt x="289" y="3135"/>
                  <a:pt x="282" y="3164"/>
                  <a:pt x="281" y="3169"/>
                </a:cubicBezTo>
                <a:cubicBezTo>
                  <a:pt x="281" y="3174"/>
                  <a:pt x="280" y="3178"/>
                  <a:pt x="280" y="3179"/>
                </a:cubicBezTo>
                <a:cubicBezTo>
                  <a:pt x="278" y="3182"/>
                  <a:pt x="276" y="3204"/>
                  <a:pt x="276" y="3206"/>
                </a:cubicBezTo>
                <a:cubicBezTo>
                  <a:pt x="275" y="3219"/>
                  <a:pt x="274" y="3234"/>
                  <a:pt x="273" y="3238"/>
                </a:cubicBezTo>
                <a:cubicBezTo>
                  <a:pt x="269" y="3284"/>
                  <a:pt x="269" y="3308"/>
                  <a:pt x="272" y="3364"/>
                </a:cubicBezTo>
                <a:cubicBezTo>
                  <a:pt x="275" y="3426"/>
                  <a:pt x="277" y="3442"/>
                  <a:pt x="289" y="3521"/>
                </a:cubicBezTo>
                <a:cubicBezTo>
                  <a:pt x="294" y="3552"/>
                  <a:pt x="305" y="3603"/>
                  <a:pt x="312" y="3626"/>
                </a:cubicBezTo>
                <a:cubicBezTo>
                  <a:pt x="320" y="3653"/>
                  <a:pt x="326" y="3688"/>
                  <a:pt x="328" y="3714"/>
                </a:cubicBezTo>
                <a:cubicBezTo>
                  <a:pt x="329" y="3722"/>
                  <a:pt x="329" y="3729"/>
                  <a:pt x="330" y="3734"/>
                </a:cubicBezTo>
                <a:cubicBezTo>
                  <a:pt x="310" y="3705"/>
                  <a:pt x="246" y="3595"/>
                  <a:pt x="232" y="3564"/>
                </a:cubicBezTo>
                <a:cubicBezTo>
                  <a:pt x="218" y="3531"/>
                  <a:pt x="188" y="3451"/>
                  <a:pt x="175" y="3408"/>
                </a:cubicBezTo>
                <a:lnTo>
                  <a:pt x="164" y="3375"/>
                </a:lnTo>
                <a:lnTo>
                  <a:pt x="159" y="3263"/>
                </a:lnTo>
                <a:cubicBezTo>
                  <a:pt x="156" y="3198"/>
                  <a:pt x="154" y="3150"/>
                  <a:pt x="154" y="3147"/>
                </a:cubicBezTo>
                <a:cubicBezTo>
                  <a:pt x="155" y="3142"/>
                  <a:pt x="154" y="3140"/>
                  <a:pt x="152" y="3139"/>
                </a:cubicBezTo>
                <a:cubicBezTo>
                  <a:pt x="153" y="3139"/>
                  <a:pt x="154" y="3138"/>
                  <a:pt x="154" y="3137"/>
                </a:cubicBezTo>
                <a:cubicBezTo>
                  <a:pt x="155" y="3134"/>
                  <a:pt x="155" y="3129"/>
                  <a:pt x="154" y="3127"/>
                </a:cubicBezTo>
                <a:cubicBezTo>
                  <a:pt x="152" y="3123"/>
                  <a:pt x="150" y="3124"/>
                  <a:pt x="149" y="3124"/>
                </a:cubicBezTo>
                <a:cubicBezTo>
                  <a:pt x="145" y="3125"/>
                  <a:pt x="146" y="3129"/>
                  <a:pt x="146" y="3132"/>
                </a:cubicBezTo>
                <a:cubicBezTo>
                  <a:pt x="146" y="3134"/>
                  <a:pt x="146" y="3138"/>
                  <a:pt x="148" y="3139"/>
                </a:cubicBezTo>
                <a:lnTo>
                  <a:pt x="148" y="3140"/>
                </a:lnTo>
                <a:cubicBezTo>
                  <a:pt x="146" y="3141"/>
                  <a:pt x="142" y="3144"/>
                  <a:pt x="139" y="3219"/>
                </a:cubicBezTo>
                <a:cubicBezTo>
                  <a:pt x="138" y="3265"/>
                  <a:pt x="138" y="3312"/>
                  <a:pt x="140" y="3342"/>
                </a:cubicBezTo>
                <a:cubicBezTo>
                  <a:pt x="143" y="3385"/>
                  <a:pt x="144" y="3390"/>
                  <a:pt x="169" y="3461"/>
                </a:cubicBezTo>
                <a:cubicBezTo>
                  <a:pt x="181" y="3498"/>
                  <a:pt x="193" y="3528"/>
                  <a:pt x="205" y="3556"/>
                </a:cubicBezTo>
                <a:cubicBezTo>
                  <a:pt x="187" y="3520"/>
                  <a:pt x="167" y="3484"/>
                  <a:pt x="136" y="3434"/>
                </a:cubicBezTo>
                <a:cubicBezTo>
                  <a:pt x="80" y="3341"/>
                  <a:pt x="72" y="3305"/>
                  <a:pt x="85" y="3190"/>
                </a:cubicBezTo>
                <a:cubicBezTo>
                  <a:pt x="86" y="3186"/>
                  <a:pt x="87" y="3167"/>
                  <a:pt x="89" y="3147"/>
                </a:cubicBezTo>
                <a:cubicBezTo>
                  <a:pt x="92" y="3102"/>
                  <a:pt x="99" y="3053"/>
                  <a:pt x="103" y="3043"/>
                </a:cubicBezTo>
                <a:cubicBezTo>
                  <a:pt x="105" y="3039"/>
                  <a:pt x="107" y="3033"/>
                  <a:pt x="107" y="3030"/>
                </a:cubicBezTo>
                <a:cubicBezTo>
                  <a:pt x="107" y="3025"/>
                  <a:pt x="125" y="2980"/>
                  <a:pt x="138" y="2954"/>
                </a:cubicBezTo>
                <a:cubicBezTo>
                  <a:pt x="170" y="2891"/>
                  <a:pt x="197" y="2856"/>
                  <a:pt x="285" y="2764"/>
                </a:cubicBezTo>
                <a:cubicBezTo>
                  <a:pt x="315" y="2733"/>
                  <a:pt x="354" y="2691"/>
                  <a:pt x="372" y="2672"/>
                </a:cubicBezTo>
                <a:cubicBezTo>
                  <a:pt x="378" y="2665"/>
                  <a:pt x="383" y="2660"/>
                  <a:pt x="387" y="2656"/>
                </a:cubicBezTo>
                <a:cubicBezTo>
                  <a:pt x="382" y="2666"/>
                  <a:pt x="379" y="2678"/>
                  <a:pt x="379" y="2687"/>
                </a:cubicBezTo>
                <a:cubicBezTo>
                  <a:pt x="379" y="2689"/>
                  <a:pt x="378" y="2691"/>
                  <a:pt x="378" y="2691"/>
                </a:cubicBezTo>
                <a:cubicBezTo>
                  <a:pt x="375" y="2693"/>
                  <a:pt x="374" y="2700"/>
                  <a:pt x="374" y="2704"/>
                </a:cubicBezTo>
                <a:moveTo>
                  <a:pt x="384" y="2825"/>
                </a:moveTo>
                <a:cubicBezTo>
                  <a:pt x="385" y="2814"/>
                  <a:pt x="387" y="2796"/>
                  <a:pt x="387" y="2785"/>
                </a:cubicBezTo>
                <a:cubicBezTo>
                  <a:pt x="387" y="2775"/>
                  <a:pt x="390" y="2755"/>
                  <a:pt x="392" y="2741"/>
                </a:cubicBezTo>
                <a:cubicBezTo>
                  <a:pt x="395" y="2726"/>
                  <a:pt x="397" y="2711"/>
                  <a:pt x="398" y="2707"/>
                </a:cubicBezTo>
                <a:cubicBezTo>
                  <a:pt x="400" y="2692"/>
                  <a:pt x="403" y="2679"/>
                  <a:pt x="405" y="2676"/>
                </a:cubicBezTo>
                <a:cubicBezTo>
                  <a:pt x="407" y="2675"/>
                  <a:pt x="409" y="2672"/>
                  <a:pt x="409" y="2669"/>
                </a:cubicBezTo>
                <a:cubicBezTo>
                  <a:pt x="409" y="2667"/>
                  <a:pt x="411" y="2662"/>
                  <a:pt x="415" y="2656"/>
                </a:cubicBezTo>
                <a:cubicBezTo>
                  <a:pt x="419" y="2650"/>
                  <a:pt x="428" y="2635"/>
                  <a:pt x="435" y="2622"/>
                </a:cubicBezTo>
                <a:cubicBezTo>
                  <a:pt x="442" y="2608"/>
                  <a:pt x="449" y="2598"/>
                  <a:pt x="450" y="2596"/>
                </a:cubicBezTo>
                <a:cubicBezTo>
                  <a:pt x="456" y="2590"/>
                  <a:pt x="481" y="2555"/>
                  <a:pt x="489" y="2542"/>
                </a:cubicBezTo>
                <a:cubicBezTo>
                  <a:pt x="505" y="2515"/>
                  <a:pt x="553" y="2477"/>
                  <a:pt x="594" y="2460"/>
                </a:cubicBezTo>
                <a:cubicBezTo>
                  <a:pt x="658" y="2433"/>
                  <a:pt x="774" y="2419"/>
                  <a:pt x="859" y="2429"/>
                </a:cubicBezTo>
                <a:cubicBezTo>
                  <a:pt x="896" y="2433"/>
                  <a:pt x="939" y="2443"/>
                  <a:pt x="985" y="2457"/>
                </a:cubicBezTo>
                <a:cubicBezTo>
                  <a:pt x="1005" y="2464"/>
                  <a:pt x="1030" y="2473"/>
                  <a:pt x="1051" y="2482"/>
                </a:cubicBezTo>
                <a:cubicBezTo>
                  <a:pt x="988" y="2463"/>
                  <a:pt x="933" y="2458"/>
                  <a:pt x="853" y="2462"/>
                </a:cubicBezTo>
                <a:cubicBezTo>
                  <a:pt x="794" y="2465"/>
                  <a:pt x="776" y="2468"/>
                  <a:pt x="731" y="2483"/>
                </a:cubicBezTo>
                <a:cubicBezTo>
                  <a:pt x="697" y="2494"/>
                  <a:pt x="682" y="2501"/>
                  <a:pt x="636" y="2528"/>
                </a:cubicBezTo>
                <a:cubicBezTo>
                  <a:pt x="626" y="2533"/>
                  <a:pt x="618" y="2538"/>
                  <a:pt x="612" y="2542"/>
                </a:cubicBezTo>
                <a:cubicBezTo>
                  <a:pt x="605" y="2546"/>
                  <a:pt x="602" y="2549"/>
                  <a:pt x="603" y="2552"/>
                </a:cubicBezTo>
                <a:cubicBezTo>
                  <a:pt x="605" y="2556"/>
                  <a:pt x="607" y="2555"/>
                  <a:pt x="628" y="2545"/>
                </a:cubicBezTo>
                <a:cubicBezTo>
                  <a:pt x="654" y="2531"/>
                  <a:pt x="723" y="2503"/>
                  <a:pt x="756" y="2494"/>
                </a:cubicBezTo>
                <a:cubicBezTo>
                  <a:pt x="798" y="2482"/>
                  <a:pt x="914" y="2479"/>
                  <a:pt x="970" y="2488"/>
                </a:cubicBezTo>
                <a:cubicBezTo>
                  <a:pt x="1007" y="2494"/>
                  <a:pt x="1007" y="2494"/>
                  <a:pt x="1014" y="2496"/>
                </a:cubicBezTo>
                <a:cubicBezTo>
                  <a:pt x="1016" y="2497"/>
                  <a:pt x="1030" y="2501"/>
                  <a:pt x="1043" y="2504"/>
                </a:cubicBezTo>
                <a:cubicBezTo>
                  <a:pt x="1083" y="2515"/>
                  <a:pt x="1132" y="2532"/>
                  <a:pt x="1155" y="2541"/>
                </a:cubicBezTo>
                <a:cubicBezTo>
                  <a:pt x="1151" y="2541"/>
                  <a:pt x="1146" y="2540"/>
                  <a:pt x="1140" y="2540"/>
                </a:cubicBezTo>
                <a:cubicBezTo>
                  <a:pt x="1099" y="2536"/>
                  <a:pt x="1067" y="2536"/>
                  <a:pt x="1045" y="2541"/>
                </a:cubicBezTo>
                <a:cubicBezTo>
                  <a:pt x="1009" y="2548"/>
                  <a:pt x="1001" y="2550"/>
                  <a:pt x="996" y="2552"/>
                </a:cubicBezTo>
                <a:cubicBezTo>
                  <a:pt x="993" y="2553"/>
                  <a:pt x="987" y="2555"/>
                  <a:pt x="983" y="2555"/>
                </a:cubicBezTo>
                <a:cubicBezTo>
                  <a:pt x="973" y="2557"/>
                  <a:pt x="936" y="2570"/>
                  <a:pt x="912" y="2579"/>
                </a:cubicBezTo>
                <a:cubicBezTo>
                  <a:pt x="894" y="2586"/>
                  <a:pt x="887" y="2586"/>
                  <a:pt x="840" y="2583"/>
                </a:cubicBezTo>
                <a:cubicBezTo>
                  <a:pt x="805" y="2581"/>
                  <a:pt x="752" y="2588"/>
                  <a:pt x="692" y="2603"/>
                </a:cubicBezTo>
                <a:cubicBezTo>
                  <a:pt x="602" y="2625"/>
                  <a:pt x="502" y="2682"/>
                  <a:pt x="449" y="2743"/>
                </a:cubicBezTo>
                <a:cubicBezTo>
                  <a:pt x="418" y="2778"/>
                  <a:pt x="395" y="2810"/>
                  <a:pt x="385" y="2829"/>
                </a:cubicBezTo>
                <a:cubicBezTo>
                  <a:pt x="384" y="2830"/>
                  <a:pt x="383" y="2831"/>
                  <a:pt x="383" y="2833"/>
                </a:cubicBezTo>
                <a:cubicBezTo>
                  <a:pt x="383" y="2830"/>
                  <a:pt x="383" y="2828"/>
                  <a:pt x="384" y="2825"/>
                </a:cubicBezTo>
                <a:moveTo>
                  <a:pt x="1225" y="3657"/>
                </a:moveTo>
                <a:cubicBezTo>
                  <a:pt x="1216" y="3641"/>
                  <a:pt x="1202" y="3602"/>
                  <a:pt x="1193" y="3571"/>
                </a:cubicBezTo>
                <a:cubicBezTo>
                  <a:pt x="1188" y="3551"/>
                  <a:pt x="1180" y="3531"/>
                  <a:pt x="1173" y="3517"/>
                </a:cubicBezTo>
                <a:cubicBezTo>
                  <a:pt x="1172" y="3513"/>
                  <a:pt x="1165" y="3499"/>
                  <a:pt x="1157" y="3485"/>
                </a:cubicBezTo>
                <a:cubicBezTo>
                  <a:pt x="1139" y="3448"/>
                  <a:pt x="1121" y="3422"/>
                  <a:pt x="1103" y="3404"/>
                </a:cubicBezTo>
                <a:cubicBezTo>
                  <a:pt x="1092" y="3394"/>
                  <a:pt x="1089" y="3393"/>
                  <a:pt x="1087" y="3395"/>
                </a:cubicBezTo>
                <a:cubicBezTo>
                  <a:pt x="1084" y="3397"/>
                  <a:pt x="1086" y="3400"/>
                  <a:pt x="1088" y="3402"/>
                </a:cubicBezTo>
                <a:cubicBezTo>
                  <a:pt x="1128" y="3458"/>
                  <a:pt x="1163" y="3529"/>
                  <a:pt x="1171" y="3571"/>
                </a:cubicBezTo>
                <a:cubicBezTo>
                  <a:pt x="1174" y="3589"/>
                  <a:pt x="1186" y="3626"/>
                  <a:pt x="1194" y="3641"/>
                </a:cubicBezTo>
                <a:cubicBezTo>
                  <a:pt x="1196" y="3646"/>
                  <a:pt x="1201" y="3657"/>
                  <a:pt x="1206" y="3665"/>
                </a:cubicBezTo>
                <a:cubicBezTo>
                  <a:pt x="1217" y="3690"/>
                  <a:pt x="1304" y="3813"/>
                  <a:pt x="1326" y="3836"/>
                </a:cubicBezTo>
                <a:cubicBezTo>
                  <a:pt x="1336" y="3846"/>
                  <a:pt x="1399" y="3891"/>
                  <a:pt x="1423" y="3905"/>
                </a:cubicBezTo>
                <a:cubicBezTo>
                  <a:pt x="1425" y="3906"/>
                  <a:pt x="1426" y="3907"/>
                  <a:pt x="1427" y="3908"/>
                </a:cubicBezTo>
                <a:cubicBezTo>
                  <a:pt x="1394" y="3898"/>
                  <a:pt x="1362" y="3890"/>
                  <a:pt x="1336" y="3885"/>
                </a:cubicBezTo>
                <a:cubicBezTo>
                  <a:pt x="1301" y="3879"/>
                  <a:pt x="1287" y="3874"/>
                  <a:pt x="1271" y="3863"/>
                </a:cubicBezTo>
                <a:cubicBezTo>
                  <a:pt x="1263" y="3857"/>
                  <a:pt x="1239" y="3827"/>
                  <a:pt x="1216" y="3794"/>
                </a:cubicBezTo>
                <a:cubicBezTo>
                  <a:pt x="1211" y="3787"/>
                  <a:pt x="1196" y="3766"/>
                  <a:pt x="1181" y="3747"/>
                </a:cubicBezTo>
                <a:cubicBezTo>
                  <a:pt x="1155" y="3713"/>
                  <a:pt x="1129" y="3669"/>
                  <a:pt x="1106" y="3623"/>
                </a:cubicBezTo>
                <a:cubicBezTo>
                  <a:pt x="1077" y="3563"/>
                  <a:pt x="1037" y="3497"/>
                  <a:pt x="1013" y="3469"/>
                </a:cubicBezTo>
                <a:cubicBezTo>
                  <a:pt x="990" y="3442"/>
                  <a:pt x="956" y="3419"/>
                  <a:pt x="937" y="3417"/>
                </a:cubicBezTo>
                <a:cubicBezTo>
                  <a:pt x="933" y="3417"/>
                  <a:pt x="930" y="3417"/>
                  <a:pt x="929" y="3416"/>
                </a:cubicBezTo>
                <a:cubicBezTo>
                  <a:pt x="928" y="3415"/>
                  <a:pt x="927" y="3410"/>
                  <a:pt x="926" y="3405"/>
                </a:cubicBezTo>
                <a:cubicBezTo>
                  <a:pt x="921" y="3376"/>
                  <a:pt x="937" y="3326"/>
                  <a:pt x="962" y="3297"/>
                </a:cubicBezTo>
                <a:cubicBezTo>
                  <a:pt x="965" y="3293"/>
                  <a:pt x="970" y="3287"/>
                  <a:pt x="972" y="3282"/>
                </a:cubicBezTo>
                <a:cubicBezTo>
                  <a:pt x="976" y="3275"/>
                  <a:pt x="1003" y="3253"/>
                  <a:pt x="1018" y="3246"/>
                </a:cubicBezTo>
                <a:cubicBezTo>
                  <a:pt x="1023" y="3243"/>
                  <a:pt x="1036" y="3241"/>
                  <a:pt x="1048" y="3240"/>
                </a:cubicBezTo>
                <a:cubicBezTo>
                  <a:pt x="1053" y="3240"/>
                  <a:pt x="1057" y="3239"/>
                  <a:pt x="1060" y="3239"/>
                </a:cubicBezTo>
                <a:cubicBezTo>
                  <a:pt x="1070" y="3239"/>
                  <a:pt x="1076" y="3241"/>
                  <a:pt x="1085" y="3245"/>
                </a:cubicBezTo>
                <a:cubicBezTo>
                  <a:pt x="1110" y="3255"/>
                  <a:pt x="1148" y="3289"/>
                  <a:pt x="1169" y="3319"/>
                </a:cubicBezTo>
                <a:cubicBezTo>
                  <a:pt x="1204" y="3368"/>
                  <a:pt x="1235" y="3437"/>
                  <a:pt x="1253" y="3509"/>
                </a:cubicBezTo>
                <a:cubicBezTo>
                  <a:pt x="1255" y="3516"/>
                  <a:pt x="1262" y="3541"/>
                  <a:pt x="1263" y="3543"/>
                </a:cubicBezTo>
                <a:lnTo>
                  <a:pt x="1263" y="3542"/>
                </a:lnTo>
                <a:cubicBezTo>
                  <a:pt x="1264" y="3544"/>
                  <a:pt x="1268" y="3559"/>
                  <a:pt x="1274" y="3582"/>
                </a:cubicBezTo>
                <a:cubicBezTo>
                  <a:pt x="1287" y="3633"/>
                  <a:pt x="1294" y="3654"/>
                  <a:pt x="1305" y="3680"/>
                </a:cubicBezTo>
                <a:cubicBezTo>
                  <a:pt x="1311" y="3692"/>
                  <a:pt x="1319" y="3712"/>
                  <a:pt x="1325" y="3724"/>
                </a:cubicBezTo>
                <a:cubicBezTo>
                  <a:pt x="1343" y="3765"/>
                  <a:pt x="1386" y="3833"/>
                  <a:pt x="1397" y="3841"/>
                </a:cubicBezTo>
                <a:cubicBezTo>
                  <a:pt x="1398" y="3842"/>
                  <a:pt x="1405" y="3851"/>
                  <a:pt x="1416" y="3863"/>
                </a:cubicBezTo>
                <a:cubicBezTo>
                  <a:pt x="1421" y="3870"/>
                  <a:pt x="1427" y="3878"/>
                  <a:pt x="1433" y="3884"/>
                </a:cubicBezTo>
                <a:cubicBezTo>
                  <a:pt x="1428" y="3881"/>
                  <a:pt x="1423" y="3878"/>
                  <a:pt x="1418" y="3875"/>
                </a:cubicBezTo>
                <a:cubicBezTo>
                  <a:pt x="1397" y="3862"/>
                  <a:pt x="1355" y="3831"/>
                  <a:pt x="1342" y="3818"/>
                </a:cubicBezTo>
                <a:cubicBezTo>
                  <a:pt x="1325" y="3803"/>
                  <a:pt x="1248" y="3695"/>
                  <a:pt x="1225" y="3657"/>
                </a:cubicBezTo>
                <a:moveTo>
                  <a:pt x="798" y="3660"/>
                </a:moveTo>
                <a:cubicBezTo>
                  <a:pt x="799" y="3649"/>
                  <a:pt x="800" y="3614"/>
                  <a:pt x="801" y="3581"/>
                </a:cubicBezTo>
                <a:cubicBezTo>
                  <a:pt x="802" y="3492"/>
                  <a:pt x="807" y="3459"/>
                  <a:pt x="828" y="3403"/>
                </a:cubicBezTo>
                <a:cubicBezTo>
                  <a:pt x="838" y="3376"/>
                  <a:pt x="837" y="3375"/>
                  <a:pt x="836" y="3373"/>
                </a:cubicBezTo>
                <a:lnTo>
                  <a:pt x="835" y="3372"/>
                </a:lnTo>
                <a:lnTo>
                  <a:pt x="833" y="3372"/>
                </a:lnTo>
                <a:cubicBezTo>
                  <a:pt x="831" y="3372"/>
                  <a:pt x="829" y="3372"/>
                  <a:pt x="815" y="3400"/>
                </a:cubicBezTo>
                <a:cubicBezTo>
                  <a:pt x="807" y="3416"/>
                  <a:pt x="800" y="3432"/>
                  <a:pt x="797" y="3441"/>
                </a:cubicBezTo>
                <a:cubicBezTo>
                  <a:pt x="783" y="3481"/>
                  <a:pt x="779" y="3516"/>
                  <a:pt x="778" y="3587"/>
                </a:cubicBezTo>
                <a:cubicBezTo>
                  <a:pt x="778" y="3611"/>
                  <a:pt x="777" y="3640"/>
                  <a:pt x="776" y="3649"/>
                </a:cubicBezTo>
                <a:cubicBezTo>
                  <a:pt x="775" y="3659"/>
                  <a:pt x="775" y="3697"/>
                  <a:pt x="776" y="3732"/>
                </a:cubicBezTo>
                <a:lnTo>
                  <a:pt x="777" y="3777"/>
                </a:lnTo>
                <a:lnTo>
                  <a:pt x="769" y="3756"/>
                </a:lnTo>
                <a:cubicBezTo>
                  <a:pt x="737" y="3674"/>
                  <a:pt x="720" y="3616"/>
                  <a:pt x="721" y="3593"/>
                </a:cubicBezTo>
                <a:cubicBezTo>
                  <a:pt x="721" y="3587"/>
                  <a:pt x="722" y="3572"/>
                  <a:pt x="722" y="3561"/>
                </a:cubicBezTo>
                <a:cubicBezTo>
                  <a:pt x="722" y="3549"/>
                  <a:pt x="723" y="3538"/>
                  <a:pt x="724" y="3535"/>
                </a:cubicBezTo>
                <a:cubicBezTo>
                  <a:pt x="726" y="3531"/>
                  <a:pt x="727" y="3522"/>
                  <a:pt x="728" y="3514"/>
                </a:cubicBezTo>
                <a:cubicBezTo>
                  <a:pt x="729" y="3496"/>
                  <a:pt x="740" y="3452"/>
                  <a:pt x="747" y="3436"/>
                </a:cubicBezTo>
                <a:cubicBezTo>
                  <a:pt x="761" y="3404"/>
                  <a:pt x="823" y="3323"/>
                  <a:pt x="849" y="3304"/>
                </a:cubicBezTo>
                <a:cubicBezTo>
                  <a:pt x="869" y="3289"/>
                  <a:pt x="925" y="3257"/>
                  <a:pt x="938" y="3253"/>
                </a:cubicBezTo>
                <a:cubicBezTo>
                  <a:pt x="944" y="3251"/>
                  <a:pt x="956" y="3249"/>
                  <a:pt x="965" y="3248"/>
                </a:cubicBezTo>
                <a:lnTo>
                  <a:pt x="974" y="3247"/>
                </a:lnTo>
                <a:lnTo>
                  <a:pt x="960" y="3263"/>
                </a:lnTo>
                <a:cubicBezTo>
                  <a:pt x="930" y="3298"/>
                  <a:pt x="912" y="3334"/>
                  <a:pt x="905" y="3367"/>
                </a:cubicBezTo>
                <a:cubicBezTo>
                  <a:pt x="902" y="3387"/>
                  <a:pt x="904" y="3421"/>
                  <a:pt x="911" y="3449"/>
                </a:cubicBezTo>
                <a:cubicBezTo>
                  <a:pt x="920" y="3482"/>
                  <a:pt x="920" y="3514"/>
                  <a:pt x="911" y="3545"/>
                </a:cubicBezTo>
                <a:cubicBezTo>
                  <a:pt x="903" y="3573"/>
                  <a:pt x="877" y="3636"/>
                  <a:pt x="866" y="3654"/>
                </a:cubicBezTo>
                <a:cubicBezTo>
                  <a:pt x="855" y="3671"/>
                  <a:pt x="849" y="3686"/>
                  <a:pt x="832" y="3729"/>
                </a:cubicBezTo>
                <a:cubicBezTo>
                  <a:pt x="823" y="3751"/>
                  <a:pt x="809" y="3802"/>
                  <a:pt x="805" y="3827"/>
                </a:cubicBezTo>
                <a:cubicBezTo>
                  <a:pt x="801" y="3790"/>
                  <a:pt x="796" y="3680"/>
                  <a:pt x="798" y="3660"/>
                </a:cubicBezTo>
                <a:moveTo>
                  <a:pt x="1213" y="4363"/>
                </a:moveTo>
                <a:cubicBezTo>
                  <a:pt x="1204" y="4350"/>
                  <a:pt x="1201" y="4336"/>
                  <a:pt x="1202" y="4330"/>
                </a:cubicBezTo>
                <a:cubicBezTo>
                  <a:pt x="1202" y="4329"/>
                  <a:pt x="1202" y="4329"/>
                  <a:pt x="1203" y="4329"/>
                </a:cubicBezTo>
                <a:cubicBezTo>
                  <a:pt x="1204" y="4330"/>
                  <a:pt x="1205" y="4333"/>
                  <a:pt x="1207" y="4339"/>
                </a:cubicBezTo>
                <a:lnTo>
                  <a:pt x="1207" y="4339"/>
                </a:lnTo>
                <a:cubicBezTo>
                  <a:pt x="1209" y="4344"/>
                  <a:pt x="1211" y="4355"/>
                  <a:pt x="1213" y="4363"/>
                </a:cubicBezTo>
                <a:moveTo>
                  <a:pt x="959" y="5108"/>
                </a:moveTo>
                <a:cubicBezTo>
                  <a:pt x="972" y="5037"/>
                  <a:pt x="980" y="4985"/>
                  <a:pt x="984" y="4949"/>
                </a:cubicBezTo>
                <a:cubicBezTo>
                  <a:pt x="990" y="4895"/>
                  <a:pt x="998" y="4856"/>
                  <a:pt x="1013" y="4797"/>
                </a:cubicBezTo>
                <a:cubicBezTo>
                  <a:pt x="1020" y="4769"/>
                  <a:pt x="1027" y="4736"/>
                  <a:pt x="1028" y="4723"/>
                </a:cubicBezTo>
                <a:cubicBezTo>
                  <a:pt x="1029" y="4711"/>
                  <a:pt x="1028" y="4687"/>
                  <a:pt x="1026" y="4670"/>
                </a:cubicBezTo>
                <a:cubicBezTo>
                  <a:pt x="1024" y="4633"/>
                  <a:pt x="1021" y="4631"/>
                  <a:pt x="1020" y="4630"/>
                </a:cubicBezTo>
                <a:lnTo>
                  <a:pt x="1018" y="4629"/>
                </a:lnTo>
                <a:lnTo>
                  <a:pt x="1016" y="4629"/>
                </a:lnTo>
                <a:cubicBezTo>
                  <a:pt x="1014" y="4630"/>
                  <a:pt x="1013" y="4631"/>
                  <a:pt x="1012" y="4652"/>
                </a:cubicBezTo>
                <a:cubicBezTo>
                  <a:pt x="1010" y="4718"/>
                  <a:pt x="1009" y="4724"/>
                  <a:pt x="992" y="4788"/>
                </a:cubicBezTo>
                <a:cubicBezTo>
                  <a:pt x="975" y="4851"/>
                  <a:pt x="969" y="4881"/>
                  <a:pt x="963" y="4932"/>
                </a:cubicBezTo>
                <a:cubicBezTo>
                  <a:pt x="960" y="4961"/>
                  <a:pt x="959" y="4972"/>
                  <a:pt x="957" y="4981"/>
                </a:cubicBezTo>
                <a:cubicBezTo>
                  <a:pt x="953" y="5005"/>
                  <a:pt x="938" y="5097"/>
                  <a:pt x="937" y="5102"/>
                </a:cubicBezTo>
                <a:cubicBezTo>
                  <a:pt x="936" y="5105"/>
                  <a:pt x="935" y="5113"/>
                  <a:pt x="934" y="5120"/>
                </a:cubicBezTo>
                <a:cubicBezTo>
                  <a:pt x="933" y="5126"/>
                  <a:pt x="931" y="5135"/>
                  <a:pt x="930" y="5139"/>
                </a:cubicBezTo>
                <a:cubicBezTo>
                  <a:pt x="929" y="5142"/>
                  <a:pt x="928" y="5148"/>
                  <a:pt x="927" y="5154"/>
                </a:cubicBezTo>
                <a:cubicBezTo>
                  <a:pt x="927" y="5152"/>
                  <a:pt x="926" y="5148"/>
                  <a:pt x="926" y="5145"/>
                </a:cubicBezTo>
                <a:cubicBezTo>
                  <a:pt x="924" y="5127"/>
                  <a:pt x="921" y="5104"/>
                  <a:pt x="919" y="5094"/>
                </a:cubicBezTo>
                <a:cubicBezTo>
                  <a:pt x="916" y="5071"/>
                  <a:pt x="920" y="5029"/>
                  <a:pt x="933" y="4968"/>
                </a:cubicBezTo>
                <a:cubicBezTo>
                  <a:pt x="939" y="4940"/>
                  <a:pt x="946" y="4897"/>
                  <a:pt x="948" y="4873"/>
                </a:cubicBezTo>
                <a:cubicBezTo>
                  <a:pt x="954" y="4824"/>
                  <a:pt x="955" y="4739"/>
                  <a:pt x="950" y="4712"/>
                </a:cubicBezTo>
                <a:cubicBezTo>
                  <a:pt x="944" y="4675"/>
                  <a:pt x="928" y="4630"/>
                  <a:pt x="901" y="4577"/>
                </a:cubicBezTo>
                <a:cubicBezTo>
                  <a:pt x="892" y="4560"/>
                  <a:pt x="879" y="4534"/>
                  <a:pt x="871" y="4518"/>
                </a:cubicBezTo>
                <a:cubicBezTo>
                  <a:pt x="856" y="4487"/>
                  <a:pt x="843" y="4466"/>
                  <a:pt x="816" y="4426"/>
                </a:cubicBezTo>
                <a:cubicBezTo>
                  <a:pt x="801" y="4405"/>
                  <a:pt x="800" y="4402"/>
                  <a:pt x="798" y="4381"/>
                </a:cubicBezTo>
                <a:cubicBezTo>
                  <a:pt x="794" y="4349"/>
                  <a:pt x="797" y="4315"/>
                  <a:pt x="809" y="4274"/>
                </a:cubicBezTo>
                <a:cubicBezTo>
                  <a:pt x="822" y="4225"/>
                  <a:pt x="826" y="4200"/>
                  <a:pt x="823" y="4172"/>
                </a:cubicBezTo>
                <a:cubicBezTo>
                  <a:pt x="823" y="4168"/>
                  <a:pt x="823" y="4162"/>
                  <a:pt x="822" y="4157"/>
                </a:cubicBezTo>
                <a:cubicBezTo>
                  <a:pt x="828" y="4168"/>
                  <a:pt x="839" y="4187"/>
                  <a:pt x="849" y="4204"/>
                </a:cubicBezTo>
                <a:cubicBezTo>
                  <a:pt x="865" y="4233"/>
                  <a:pt x="885" y="4265"/>
                  <a:pt x="893" y="4275"/>
                </a:cubicBezTo>
                <a:cubicBezTo>
                  <a:pt x="911" y="4299"/>
                  <a:pt x="947" y="4337"/>
                  <a:pt x="976" y="4363"/>
                </a:cubicBezTo>
                <a:cubicBezTo>
                  <a:pt x="1001" y="4384"/>
                  <a:pt x="1001" y="4384"/>
                  <a:pt x="1014" y="4400"/>
                </a:cubicBezTo>
                <a:cubicBezTo>
                  <a:pt x="1041" y="4432"/>
                  <a:pt x="1069" y="4492"/>
                  <a:pt x="1077" y="4534"/>
                </a:cubicBezTo>
                <a:cubicBezTo>
                  <a:pt x="1078" y="4540"/>
                  <a:pt x="1082" y="4560"/>
                  <a:pt x="1086" y="4577"/>
                </a:cubicBezTo>
                <a:cubicBezTo>
                  <a:pt x="1093" y="4613"/>
                  <a:pt x="1095" y="4645"/>
                  <a:pt x="1092" y="4666"/>
                </a:cubicBezTo>
                <a:cubicBezTo>
                  <a:pt x="1090" y="4680"/>
                  <a:pt x="1084" y="4707"/>
                  <a:pt x="1071" y="4765"/>
                </a:cubicBezTo>
                <a:cubicBezTo>
                  <a:pt x="1066" y="4787"/>
                  <a:pt x="1040" y="4882"/>
                  <a:pt x="1026" y="4927"/>
                </a:cubicBezTo>
                <a:cubicBezTo>
                  <a:pt x="1021" y="4943"/>
                  <a:pt x="1013" y="4973"/>
                  <a:pt x="1006" y="4994"/>
                </a:cubicBezTo>
                <a:cubicBezTo>
                  <a:pt x="1000" y="5015"/>
                  <a:pt x="987" y="5055"/>
                  <a:pt x="977" y="5084"/>
                </a:cubicBezTo>
                <a:cubicBezTo>
                  <a:pt x="967" y="5112"/>
                  <a:pt x="954" y="5150"/>
                  <a:pt x="949" y="5171"/>
                </a:cubicBezTo>
                <a:cubicBezTo>
                  <a:pt x="951" y="5157"/>
                  <a:pt x="954" y="5138"/>
                  <a:pt x="959" y="5108"/>
                </a:cubicBezTo>
                <a:moveTo>
                  <a:pt x="595" y="5898"/>
                </a:moveTo>
                <a:cubicBezTo>
                  <a:pt x="592" y="5871"/>
                  <a:pt x="590" y="5824"/>
                  <a:pt x="588" y="5753"/>
                </a:cubicBezTo>
                <a:lnTo>
                  <a:pt x="587" y="5734"/>
                </a:lnTo>
                <a:cubicBezTo>
                  <a:pt x="585" y="5673"/>
                  <a:pt x="582" y="5620"/>
                  <a:pt x="578" y="5575"/>
                </a:cubicBezTo>
                <a:lnTo>
                  <a:pt x="577" y="5562"/>
                </a:lnTo>
                <a:cubicBezTo>
                  <a:pt x="571" y="5495"/>
                  <a:pt x="562" y="5440"/>
                  <a:pt x="550" y="5402"/>
                </a:cubicBezTo>
                <a:cubicBezTo>
                  <a:pt x="545" y="5383"/>
                  <a:pt x="527" y="5344"/>
                  <a:pt x="520" y="5336"/>
                </a:cubicBezTo>
                <a:lnTo>
                  <a:pt x="519" y="5335"/>
                </a:lnTo>
                <a:cubicBezTo>
                  <a:pt x="516" y="5332"/>
                  <a:pt x="515" y="5329"/>
                  <a:pt x="512" y="5331"/>
                </a:cubicBezTo>
                <a:cubicBezTo>
                  <a:pt x="509" y="5333"/>
                  <a:pt x="510" y="5336"/>
                  <a:pt x="512" y="5343"/>
                </a:cubicBezTo>
                <a:cubicBezTo>
                  <a:pt x="514" y="5348"/>
                  <a:pt x="517" y="5356"/>
                  <a:pt x="522" y="5369"/>
                </a:cubicBezTo>
                <a:lnTo>
                  <a:pt x="524" y="5375"/>
                </a:lnTo>
                <a:cubicBezTo>
                  <a:pt x="540" y="5419"/>
                  <a:pt x="541" y="5423"/>
                  <a:pt x="545" y="5460"/>
                </a:cubicBezTo>
                <a:cubicBezTo>
                  <a:pt x="549" y="5493"/>
                  <a:pt x="562" y="5640"/>
                  <a:pt x="562" y="5646"/>
                </a:cubicBezTo>
                <a:cubicBezTo>
                  <a:pt x="562" y="5648"/>
                  <a:pt x="563" y="5685"/>
                  <a:pt x="564" y="5720"/>
                </a:cubicBezTo>
                <a:cubicBezTo>
                  <a:pt x="566" y="5758"/>
                  <a:pt x="567" y="5804"/>
                  <a:pt x="567" y="5823"/>
                </a:cubicBezTo>
                <a:cubicBezTo>
                  <a:pt x="567" y="5853"/>
                  <a:pt x="569" y="5887"/>
                  <a:pt x="571" y="5908"/>
                </a:cubicBezTo>
                <a:cubicBezTo>
                  <a:pt x="561" y="5886"/>
                  <a:pt x="548" y="5852"/>
                  <a:pt x="544" y="5834"/>
                </a:cubicBezTo>
                <a:cubicBezTo>
                  <a:pt x="541" y="5821"/>
                  <a:pt x="541" y="5806"/>
                  <a:pt x="538" y="5727"/>
                </a:cubicBezTo>
                <a:cubicBezTo>
                  <a:pt x="537" y="5710"/>
                  <a:pt x="535" y="5690"/>
                  <a:pt x="532" y="5683"/>
                </a:cubicBezTo>
                <a:cubicBezTo>
                  <a:pt x="530" y="5677"/>
                  <a:pt x="525" y="5662"/>
                  <a:pt x="522" y="5651"/>
                </a:cubicBezTo>
                <a:cubicBezTo>
                  <a:pt x="518" y="5640"/>
                  <a:pt x="513" y="5624"/>
                  <a:pt x="510" y="5616"/>
                </a:cubicBezTo>
                <a:cubicBezTo>
                  <a:pt x="507" y="5608"/>
                  <a:pt x="504" y="5599"/>
                  <a:pt x="504" y="5595"/>
                </a:cubicBezTo>
                <a:cubicBezTo>
                  <a:pt x="503" y="5592"/>
                  <a:pt x="501" y="5586"/>
                  <a:pt x="500" y="5582"/>
                </a:cubicBezTo>
                <a:cubicBezTo>
                  <a:pt x="499" y="5578"/>
                  <a:pt x="495" y="5558"/>
                  <a:pt x="491" y="5538"/>
                </a:cubicBezTo>
                <a:cubicBezTo>
                  <a:pt x="481" y="5487"/>
                  <a:pt x="468" y="5443"/>
                  <a:pt x="458" y="5431"/>
                </a:cubicBezTo>
                <a:cubicBezTo>
                  <a:pt x="441" y="5412"/>
                  <a:pt x="420" y="5372"/>
                  <a:pt x="410" y="5340"/>
                </a:cubicBezTo>
                <a:cubicBezTo>
                  <a:pt x="394" y="5286"/>
                  <a:pt x="380" y="5261"/>
                  <a:pt x="354" y="5236"/>
                </a:cubicBezTo>
                <a:cubicBezTo>
                  <a:pt x="342" y="5224"/>
                  <a:pt x="309" y="5207"/>
                  <a:pt x="285" y="5202"/>
                </a:cubicBezTo>
                <a:lnTo>
                  <a:pt x="282" y="5201"/>
                </a:lnTo>
                <a:lnTo>
                  <a:pt x="288" y="5198"/>
                </a:lnTo>
                <a:cubicBezTo>
                  <a:pt x="295" y="5194"/>
                  <a:pt x="309" y="5188"/>
                  <a:pt x="319" y="5185"/>
                </a:cubicBezTo>
                <a:cubicBezTo>
                  <a:pt x="338" y="5180"/>
                  <a:pt x="386" y="5176"/>
                  <a:pt x="404" y="5179"/>
                </a:cubicBezTo>
                <a:cubicBezTo>
                  <a:pt x="409" y="5180"/>
                  <a:pt x="418" y="5181"/>
                  <a:pt x="422" y="5181"/>
                </a:cubicBezTo>
                <a:cubicBezTo>
                  <a:pt x="460" y="5186"/>
                  <a:pt x="515" y="5214"/>
                  <a:pt x="562" y="5251"/>
                </a:cubicBezTo>
                <a:cubicBezTo>
                  <a:pt x="597" y="5279"/>
                  <a:pt x="632" y="5326"/>
                  <a:pt x="651" y="5372"/>
                </a:cubicBezTo>
                <a:cubicBezTo>
                  <a:pt x="675" y="5431"/>
                  <a:pt x="673" y="5511"/>
                  <a:pt x="646" y="5611"/>
                </a:cubicBezTo>
                <a:cubicBezTo>
                  <a:pt x="603" y="5766"/>
                  <a:pt x="593" y="5819"/>
                  <a:pt x="595" y="5898"/>
                </a:cubicBezTo>
                <a:moveTo>
                  <a:pt x="160" y="5400"/>
                </a:moveTo>
                <a:cubicBezTo>
                  <a:pt x="160" y="5404"/>
                  <a:pt x="160" y="5407"/>
                  <a:pt x="160" y="5410"/>
                </a:cubicBezTo>
                <a:cubicBezTo>
                  <a:pt x="156" y="5407"/>
                  <a:pt x="150" y="5399"/>
                  <a:pt x="145" y="5388"/>
                </a:cubicBezTo>
                <a:cubicBezTo>
                  <a:pt x="133" y="5363"/>
                  <a:pt x="133" y="5304"/>
                  <a:pt x="145" y="5271"/>
                </a:cubicBezTo>
                <a:cubicBezTo>
                  <a:pt x="148" y="5264"/>
                  <a:pt x="148" y="5260"/>
                  <a:pt x="146" y="5259"/>
                </a:cubicBezTo>
                <a:cubicBezTo>
                  <a:pt x="145" y="5258"/>
                  <a:pt x="143" y="5257"/>
                  <a:pt x="141" y="5259"/>
                </a:cubicBezTo>
                <a:cubicBezTo>
                  <a:pt x="130" y="5266"/>
                  <a:pt x="117" y="5326"/>
                  <a:pt x="118" y="5350"/>
                </a:cubicBezTo>
                <a:cubicBezTo>
                  <a:pt x="119" y="5368"/>
                  <a:pt x="127" y="5394"/>
                  <a:pt x="136" y="5411"/>
                </a:cubicBezTo>
                <a:lnTo>
                  <a:pt x="130" y="5406"/>
                </a:lnTo>
                <a:cubicBezTo>
                  <a:pt x="107" y="5390"/>
                  <a:pt x="102" y="5384"/>
                  <a:pt x="92" y="5361"/>
                </a:cubicBezTo>
                <a:cubicBezTo>
                  <a:pt x="81" y="5334"/>
                  <a:pt x="79" y="5304"/>
                  <a:pt x="88" y="5284"/>
                </a:cubicBezTo>
                <a:cubicBezTo>
                  <a:pt x="96" y="5266"/>
                  <a:pt x="108" y="5252"/>
                  <a:pt x="126" y="5241"/>
                </a:cubicBezTo>
                <a:cubicBezTo>
                  <a:pt x="138" y="5233"/>
                  <a:pt x="140" y="5230"/>
                  <a:pt x="141" y="5228"/>
                </a:cubicBezTo>
                <a:cubicBezTo>
                  <a:pt x="144" y="5226"/>
                  <a:pt x="158" y="5219"/>
                  <a:pt x="177" y="5213"/>
                </a:cubicBezTo>
                <a:cubicBezTo>
                  <a:pt x="193" y="5207"/>
                  <a:pt x="195" y="5207"/>
                  <a:pt x="201" y="5205"/>
                </a:cubicBezTo>
                <a:cubicBezTo>
                  <a:pt x="214" y="5201"/>
                  <a:pt x="226" y="5198"/>
                  <a:pt x="233" y="5194"/>
                </a:cubicBezTo>
                <a:cubicBezTo>
                  <a:pt x="237" y="5193"/>
                  <a:pt x="250" y="5189"/>
                  <a:pt x="262" y="5186"/>
                </a:cubicBezTo>
                <a:lnTo>
                  <a:pt x="263" y="5186"/>
                </a:lnTo>
                <a:cubicBezTo>
                  <a:pt x="246" y="5196"/>
                  <a:pt x="218" y="5228"/>
                  <a:pt x="202" y="5256"/>
                </a:cubicBezTo>
                <a:cubicBezTo>
                  <a:pt x="191" y="5275"/>
                  <a:pt x="178" y="5305"/>
                  <a:pt x="170" y="5329"/>
                </a:cubicBezTo>
                <a:cubicBezTo>
                  <a:pt x="165" y="5345"/>
                  <a:pt x="159" y="5385"/>
                  <a:pt x="160" y="5400"/>
                </a:cubicBezTo>
                <a:moveTo>
                  <a:pt x="1157" y="5713"/>
                </a:moveTo>
                <a:cubicBezTo>
                  <a:pt x="1166" y="5707"/>
                  <a:pt x="1198" y="5691"/>
                  <a:pt x="1201" y="5691"/>
                </a:cubicBezTo>
                <a:lnTo>
                  <a:pt x="1201" y="5691"/>
                </a:lnTo>
                <a:cubicBezTo>
                  <a:pt x="1203" y="5690"/>
                  <a:pt x="1215" y="5684"/>
                  <a:pt x="1238" y="5671"/>
                </a:cubicBezTo>
                <a:cubicBezTo>
                  <a:pt x="1257" y="5661"/>
                  <a:pt x="1284" y="5647"/>
                  <a:pt x="1298" y="5640"/>
                </a:cubicBezTo>
                <a:cubicBezTo>
                  <a:pt x="1354" y="5615"/>
                  <a:pt x="1463" y="5554"/>
                  <a:pt x="1490" y="5533"/>
                </a:cubicBezTo>
                <a:cubicBezTo>
                  <a:pt x="1513" y="5515"/>
                  <a:pt x="1548" y="5482"/>
                  <a:pt x="1551" y="5473"/>
                </a:cubicBezTo>
                <a:cubicBezTo>
                  <a:pt x="1551" y="5471"/>
                  <a:pt x="1550" y="5469"/>
                  <a:pt x="1549" y="5468"/>
                </a:cubicBezTo>
                <a:cubicBezTo>
                  <a:pt x="1547" y="5467"/>
                  <a:pt x="1545" y="5466"/>
                  <a:pt x="1533" y="5479"/>
                </a:cubicBezTo>
                <a:cubicBezTo>
                  <a:pt x="1526" y="5487"/>
                  <a:pt x="1514" y="5498"/>
                  <a:pt x="1507" y="5503"/>
                </a:cubicBezTo>
                <a:cubicBezTo>
                  <a:pt x="1487" y="5518"/>
                  <a:pt x="1419" y="5558"/>
                  <a:pt x="1393" y="5571"/>
                </a:cubicBezTo>
                <a:cubicBezTo>
                  <a:pt x="1381" y="5577"/>
                  <a:pt x="1366" y="5584"/>
                  <a:pt x="1361" y="5586"/>
                </a:cubicBezTo>
                <a:cubicBezTo>
                  <a:pt x="1357" y="5589"/>
                  <a:pt x="1333" y="5600"/>
                  <a:pt x="1309" y="5610"/>
                </a:cubicBezTo>
                <a:cubicBezTo>
                  <a:pt x="1285" y="5621"/>
                  <a:pt x="1248" y="5639"/>
                  <a:pt x="1227" y="5651"/>
                </a:cubicBezTo>
                <a:cubicBezTo>
                  <a:pt x="1207" y="5662"/>
                  <a:pt x="1184" y="5674"/>
                  <a:pt x="1178" y="5676"/>
                </a:cubicBezTo>
                <a:cubicBezTo>
                  <a:pt x="1172" y="5679"/>
                  <a:pt x="1159" y="5685"/>
                  <a:pt x="1150" y="5690"/>
                </a:cubicBezTo>
                <a:cubicBezTo>
                  <a:pt x="1141" y="5695"/>
                  <a:pt x="1123" y="5705"/>
                  <a:pt x="1109" y="5712"/>
                </a:cubicBezTo>
                <a:lnTo>
                  <a:pt x="1096" y="5718"/>
                </a:lnTo>
                <a:lnTo>
                  <a:pt x="1099" y="5713"/>
                </a:lnTo>
                <a:cubicBezTo>
                  <a:pt x="1111" y="5698"/>
                  <a:pt x="1128" y="5682"/>
                  <a:pt x="1155" y="5663"/>
                </a:cubicBezTo>
                <a:cubicBezTo>
                  <a:pt x="1182" y="5643"/>
                  <a:pt x="1193" y="5635"/>
                  <a:pt x="1195" y="5634"/>
                </a:cubicBezTo>
                <a:cubicBezTo>
                  <a:pt x="1196" y="5634"/>
                  <a:pt x="1200" y="5632"/>
                  <a:pt x="1227" y="5613"/>
                </a:cubicBezTo>
                <a:cubicBezTo>
                  <a:pt x="1293" y="5568"/>
                  <a:pt x="1357" y="5506"/>
                  <a:pt x="1391" y="5454"/>
                </a:cubicBezTo>
                <a:cubicBezTo>
                  <a:pt x="1400" y="5440"/>
                  <a:pt x="1413" y="5421"/>
                  <a:pt x="1417" y="5416"/>
                </a:cubicBezTo>
                <a:cubicBezTo>
                  <a:pt x="1462" y="5356"/>
                  <a:pt x="1511" y="5309"/>
                  <a:pt x="1557" y="5280"/>
                </a:cubicBezTo>
                <a:cubicBezTo>
                  <a:pt x="1587" y="5261"/>
                  <a:pt x="1623" y="5246"/>
                  <a:pt x="1649" y="5239"/>
                </a:cubicBezTo>
                <a:cubicBezTo>
                  <a:pt x="1662" y="5236"/>
                  <a:pt x="1696" y="5232"/>
                  <a:pt x="1727" y="5229"/>
                </a:cubicBezTo>
                <a:cubicBezTo>
                  <a:pt x="1842" y="5218"/>
                  <a:pt x="1863" y="5216"/>
                  <a:pt x="1899" y="5208"/>
                </a:cubicBezTo>
                <a:cubicBezTo>
                  <a:pt x="1915" y="5204"/>
                  <a:pt x="1925" y="5202"/>
                  <a:pt x="1930" y="5200"/>
                </a:cubicBezTo>
                <a:cubicBezTo>
                  <a:pt x="1929" y="5201"/>
                  <a:pt x="1927" y="5202"/>
                  <a:pt x="1925" y="5203"/>
                </a:cubicBezTo>
                <a:cubicBezTo>
                  <a:pt x="1892" y="5221"/>
                  <a:pt x="1845" y="5258"/>
                  <a:pt x="1817" y="5288"/>
                </a:cubicBezTo>
                <a:cubicBezTo>
                  <a:pt x="1808" y="5298"/>
                  <a:pt x="1783" y="5331"/>
                  <a:pt x="1783" y="5337"/>
                </a:cubicBezTo>
                <a:lnTo>
                  <a:pt x="1783" y="5337"/>
                </a:lnTo>
                <a:cubicBezTo>
                  <a:pt x="1782" y="5337"/>
                  <a:pt x="1778" y="5340"/>
                  <a:pt x="1774" y="5351"/>
                </a:cubicBezTo>
                <a:cubicBezTo>
                  <a:pt x="1771" y="5357"/>
                  <a:pt x="1763" y="5372"/>
                  <a:pt x="1757" y="5385"/>
                </a:cubicBezTo>
                <a:cubicBezTo>
                  <a:pt x="1748" y="5404"/>
                  <a:pt x="1746" y="5408"/>
                  <a:pt x="1746" y="5410"/>
                </a:cubicBezTo>
                <a:cubicBezTo>
                  <a:pt x="1746" y="5409"/>
                  <a:pt x="1746" y="5409"/>
                  <a:pt x="1746" y="5409"/>
                </a:cubicBezTo>
                <a:cubicBezTo>
                  <a:pt x="1746" y="5410"/>
                  <a:pt x="1744" y="5413"/>
                  <a:pt x="1741" y="5416"/>
                </a:cubicBezTo>
                <a:cubicBezTo>
                  <a:pt x="1738" y="5420"/>
                  <a:pt x="1729" y="5433"/>
                  <a:pt x="1720" y="5445"/>
                </a:cubicBezTo>
                <a:cubicBezTo>
                  <a:pt x="1675" y="5507"/>
                  <a:pt x="1604" y="5590"/>
                  <a:pt x="1589" y="5599"/>
                </a:cubicBezTo>
                <a:cubicBezTo>
                  <a:pt x="1535" y="5632"/>
                  <a:pt x="1516" y="5641"/>
                  <a:pt x="1455" y="5663"/>
                </a:cubicBezTo>
                <a:cubicBezTo>
                  <a:pt x="1443" y="5667"/>
                  <a:pt x="1429" y="5672"/>
                  <a:pt x="1425" y="5673"/>
                </a:cubicBezTo>
                <a:cubicBezTo>
                  <a:pt x="1421" y="5675"/>
                  <a:pt x="1407" y="5680"/>
                  <a:pt x="1393" y="5684"/>
                </a:cubicBezTo>
                <a:cubicBezTo>
                  <a:pt x="1379" y="5689"/>
                  <a:pt x="1363" y="5694"/>
                  <a:pt x="1356" y="5697"/>
                </a:cubicBezTo>
                <a:cubicBezTo>
                  <a:pt x="1343" y="5703"/>
                  <a:pt x="1276" y="5718"/>
                  <a:pt x="1253" y="5721"/>
                </a:cubicBezTo>
                <a:cubicBezTo>
                  <a:pt x="1245" y="5722"/>
                  <a:pt x="1219" y="5725"/>
                  <a:pt x="1195" y="5727"/>
                </a:cubicBezTo>
                <a:cubicBezTo>
                  <a:pt x="1172" y="5730"/>
                  <a:pt x="1138" y="5733"/>
                  <a:pt x="1121" y="5735"/>
                </a:cubicBezTo>
                <a:lnTo>
                  <a:pt x="1110" y="5736"/>
                </a:lnTo>
                <a:lnTo>
                  <a:pt x="1120" y="5732"/>
                </a:lnTo>
                <a:cubicBezTo>
                  <a:pt x="1135" y="5724"/>
                  <a:pt x="1152" y="5716"/>
                  <a:pt x="1157" y="5713"/>
                </a:cubicBezTo>
                <a:moveTo>
                  <a:pt x="1535" y="5267"/>
                </a:moveTo>
                <a:lnTo>
                  <a:pt x="1538" y="5263"/>
                </a:lnTo>
                <a:cubicBezTo>
                  <a:pt x="1548" y="5253"/>
                  <a:pt x="1559" y="5240"/>
                  <a:pt x="1563" y="5235"/>
                </a:cubicBezTo>
                <a:cubicBezTo>
                  <a:pt x="1589" y="5203"/>
                  <a:pt x="1625" y="5177"/>
                  <a:pt x="1658" y="5164"/>
                </a:cubicBezTo>
                <a:cubicBezTo>
                  <a:pt x="1666" y="5161"/>
                  <a:pt x="1676" y="5157"/>
                  <a:pt x="1679" y="5155"/>
                </a:cubicBezTo>
                <a:cubicBezTo>
                  <a:pt x="1682" y="5154"/>
                  <a:pt x="1691" y="5152"/>
                  <a:pt x="1700" y="5151"/>
                </a:cubicBezTo>
                <a:cubicBezTo>
                  <a:pt x="1714" y="5150"/>
                  <a:pt x="1718" y="5149"/>
                  <a:pt x="1719" y="5148"/>
                </a:cubicBezTo>
                <a:cubicBezTo>
                  <a:pt x="1724" y="5147"/>
                  <a:pt x="1754" y="5148"/>
                  <a:pt x="1782" y="5151"/>
                </a:cubicBezTo>
                <a:cubicBezTo>
                  <a:pt x="1795" y="5152"/>
                  <a:pt x="1832" y="5156"/>
                  <a:pt x="1864" y="5160"/>
                </a:cubicBezTo>
                <a:cubicBezTo>
                  <a:pt x="1895" y="5164"/>
                  <a:pt x="1929" y="5168"/>
                  <a:pt x="1939" y="5168"/>
                </a:cubicBezTo>
                <a:cubicBezTo>
                  <a:pt x="1945" y="5168"/>
                  <a:pt x="1952" y="5169"/>
                  <a:pt x="1957" y="5169"/>
                </a:cubicBezTo>
                <a:cubicBezTo>
                  <a:pt x="1866" y="5192"/>
                  <a:pt x="1852" y="5194"/>
                  <a:pt x="1772" y="5201"/>
                </a:cubicBezTo>
                <a:cubicBezTo>
                  <a:pt x="1642" y="5213"/>
                  <a:pt x="1622" y="5218"/>
                  <a:pt x="1559" y="5254"/>
                </a:cubicBezTo>
                <a:lnTo>
                  <a:pt x="1535" y="5267"/>
                </a:lnTo>
                <a:moveTo>
                  <a:pt x="1763" y="4116"/>
                </a:moveTo>
                <a:lnTo>
                  <a:pt x="1763" y="4116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0000" tIns="45000" rIns="90000" bIns="45000" anchor="ctr" anchorCtr="1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3;p25">
            <a:extLst>
              <a:ext uri="{FF2B5EF4-FFF2-40B4-BE49-F238E27FC236}">
                <a16:creationId xmlns:a16="http://schemas.microsoft.com/office/drawing/2014/main" id="{7E17B718-7B85-3B29-DABD-C0507F7CD20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381647" y="136629"/>
            <a:ext cx="6645441" cy="59689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Fire fighting design</a:t>
            </a:r>
          </a:p>
        </p:txBody>
      </p:sp>
      <p:sp>
        <p:nvSpPr>
          <p:cNvPr id="2" name="Google Shape;213;p25">
            <a:extLst>
              <a:ext uri="{FF2B5EF4-FFF2-40B4-BE49-F238E27FC236}">
                <a16:creationId xmlns:a16="http://schemas.microsoft.com/office/drawing/2014/main" id="{1FD02E62-0483-D84C-7EA4-667CBB4DD76A}"/>
              </a:ext>
            </a:extLst>
          </p:cNvPr>
          <p:cNvSpPr txBox="1">
            <a:spLocks/>
          </p:cNvSpPr>
          <p:nvPr/>
        </p:nvSpPr>
        <p:spPr>
          <a:xfrm>
            <a:off x="-1467459" y="637892"/>
            <a:ext cx="5168742" cy="596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9pPr>
          </a:lstStyle>
          <a:p>
            <a:r>
              <a:rPr lang="en-US" sz="2000" b="1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first floor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4DBE8EB-3B1D-5D47-239E-727691D0E9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4932" y="988872"/>
            <a:ext cx="6777613" cy="3859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768753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5">
          <a:extLst>
            <a:ext uri="{FF2B5EF4-FFF2-40B4-BE49-F238E27FC236}">
              <a16:creationId xmlns:a16="http://schemas.microsoft.com/office/drawing/2014/main" id="{953F0CAF-62C3-0A5C-EB76-F041BBE754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32">
            <a:extLst>
              <a:ext uri="{FF2B5EF4-FFF2-40B4-BE49-F238E27FC236}">
                <a16:creationId xmlns:a16="http://schemas.microsoft.com/office/drawing/2014/main" id="{EB7CB753-37C6-7675-3990-B850B30B5969}"/>
              </a:ext>
            </a:extLst>
          </p:cNvPr>
          <p:cNvSpPr/>
          <p:nvPr/>
        </p:nvSpPr>
        <p:spPr>
          <a:xfrm rot="-439947" flipH="1">
            <a:off x="-136520" y="3139396"/>
            <a:ext cx="1477129" cy="3223944"/>
          </a:xfrm>
          <a:custGeom>
            <a:avLst/>
            <a:gdLst/>
            <a:ahLst/>
            <a:cxnLst/>
            <a:rect l="l" t="t" r="r" b="b"/>
            <a:pathLst>
              <a:path w="2936" h="6408" extrusionOk="0">
                <a:moveTo>
                  <a:pt x="2511" y="4617"/>
                </a:moveTo>
                <a:lnTo>
                  <a:pt x="2511" y="4617"/>
                </a:lnTo>
                <a:cubicBezTo>
                  <a:pt x="2512" y="4617"/>
                  <a:pt x="2514" y="4616"/>
                  <a:pt x="2514" y="4615"/>
                </a:cubicBezTo>
                <a:cubicBezTo>
                  <a:pt x="2517" y="4609"/>
                  <a:pt x="2512" y="4533"/>
                  <a:pt x="2510" y="4524"/>
                </a:cubicBezTo>
                <a:cubicBezTo>
                  <a:pt x="2508" y="4519"/>
                  <a:pt x="2506" y="4511"/>
                  <a:pt x="2505" y="4506"/>
                </a:cubicBezTo>
                <a:cubicBezTo>
                  <a:pt x="2499" y="4478"/>
                  <a:pt x="2459" y="4432"/>
                  <a:pt x="2415" y="4401"/>
                </a:cubicBezTo>
                <a:cubicBezTo>
                  <a:pt x="2408" y="4395"/>
                  <a:pt x="2400" y="4390"/>
                  <a:pt x="2398" y="4388"/>
                </a:cubicBezTo>
                <a:cubicBezTo>
                  <a:pt x="2388" y="4379"/>
                  <a:pt x="2348" y="4357"/>
                  <a:pt x="2324" y="4348"/>
                </a:cubicBezTo>
                <a:cubicBezTo>
                  <a:pt x="2236" y="4313"/>
                  <a:pt x="2159" y="4300"/>
                  <a:pt x="2067" y="4306"/>
                </a:cubicBezTo>
                <a:cubicBezTo>
                  <a:pt x="2023" y="4308"/>
                  <a:pt x="1962" y="4317"/>
                  <a:pt x="1950" y="4323"/>
                </a:cubicBezTo>
                <a:cubicBezTo>
                  <a:pt x="1947" y="4325"/>
                  <a:pt x="1937" y="4329"/>
                  <a:pt x="1928" y="4332"/>
                </a:cubicBezTo>
                <a:cubicBezTo>
                  <a:pt x="1906" y="4341"/>
                  <a:pt x="1866" y="4366"/>
                  <a:pt x="1845" y="4385"/>
                </a:cubicBezTo>
                <a:cubicBezTo>
                  <a:pt x="1835" y="4393"/>
                  <a:pt x="1819" y="4411"/>
                  <a:pt x="1808" y="4425"/>
                </a:cubicBezTo>
                <a:cubicBezTo>
                  <a:pt x="1799" y="4438"/>
                  <a:pt x="1788" y="4451"/>
                  <a:pt x="1786" y="4454"/>
                </a:cubicBezTo>
                <a:cubicBezTo>
                  <a:pt x="1784" y="4457"/>
                  <a:pt x="1781" y="4462"/>
                  <a:pt x="1781" y="4465"/>
                </a:cubicBezTo>
                <a:cubicBezTo>
                  <a:pt x="1781" y="4465"/>
                  <a:pt x="1780" y="4467"/>
                  <a:pt x="1779" y="4468"/>
                </a:cubicBezTo>
                <a:cubicBezTo>
                  <a:pt x="1776" y="4470"/>
                  <a:pt x="1768" y="4480"/>
                  <a:pt x="1734" y="4531"/>
                </a:cubicBezTo>
                <a:cubicBezTo>
                  <a:pt x="1726" y="4543"/>
                  <a:pt x="1716" y="4555"/>
                  <a:pt x="1701" y="4574"/>
                </a:cubicBezTo>
                <a:cubicBezTo>
                  <a:pt x="1658" y="4631"/>
                  <a:pt x="1656" y="4633"/>
                  <a:pt x="1625" y="4654"/>
                </a:cubicBezTo>
                <a:cubicBezTo>
                  <a:pt x="1578" y="4686"/>
                  <a:pt x="1485" y="4746"/>
                  <a:pt x="1459" y="4761"/>
                </a:cubicBezTo>
                <a:cubicBezTo>
                  <a:pt x="1389" y="4801"/>
                  <a:pt x="1358" y="4836"/>
                  <a:pt x="1326" y="4908"/>
                </a:cubicBezTo>
                <a:cubicBezTo>
                  <a:pt x="1319" y="4924"/>
                  <a:pt x="1300" y="4949"/>
                  <a:pt x="1247" y="5018"/>
                </a:cubicBezTo>
                <a:cubicBezTo>
                  <a:pt x="1244" y="5022"/>
                  <a:pt x="1241" y="5025"/>
                  <a:pt x="1240" y="5025"/>
                </a:cubicBezTo>
                <a:cubicBezTo>
                  <a:pt x="1231" y="5027"/>
                  <a:pt x="1188" y="5067"/>
                  <a:pt x="1174" y="5083"/>
                </a:cubicBezTo>
                <a:cubicBezTo>
                  <a:pt x="1160" y="5100"/>
                  <a:pt x="1105" y="5177"/>
                  <a:pt x="1106" y="5186"/>
                </a:cubicBezTo>
                <a:cubicBezTo>
                  <a:pt x="1106" y="5185"/>
                  <a:pt x="1106" y="5185"/>
                  <a:pt x="1106" y="5185"/>
                </a:cubicBezTo>
                <a:cubicBezTo>
                  <a:pt x="1105" y="5186"/>
                  <a:pt x="1102" y="5191"/>
                  <a:pt x="1099" y="5197"/>
                </a:cubicBezTo>
                <a:cubicBezTo>
                  <a:pt x="1100" y="5191"/>
                  <a:pt x="1100" y="5190"/>
                  <a:pt x="1100" y="5189"/>
                </a:cubicBezTo>
                <a:cubicBezTo>
                  <a:pt x="1100" y="5184"/>
                  <a:pt x="1109" y="5148"/>
                  <a:pt x="1126" y="5088"/>
                </a:cubicBezTo>
                <a:cubicBezTo>
                  <a:pt x="1138" y="5042"/>
                  <a:pt x="1154" y="4987"/>
                  <a:pt x="1161" y="4970"/>
                </a:cubicBezTo>
                <a:cubicBezTo>
                  <a:pt x="1163" y="4966"/>
                  <a:pt x="1167" y="4954"/>
                  <a:pt x="1167" y="4950"/>
                </a:cubicBezTo>
                <a:cubicBezTo>
                  <a:pt x="1168" y="4947"/>
                  <a:pt x="1181" y="4916"/>
                  <a:pt x="1195" y="4886"/>
                </a:cubicBezTo>
                <a:cubicBezTo>
                  <a:pt x="1203" y="4868"/>
                  <a:pt x="1227" y="4827"/>
                  <a:pt x="1279" y="4739"/>
                </a:cubicBezTo>
                <a:cubicBezTo>
                  <a:pt x="1288" y="4725"/>
                  <a:pt x="1296" y="4710"/>
                  <a:pt x="1303" y="4699"/>
                </a:cubicBezTo>
                <a:cubicBezTo>
                  <a:pt x="1311" y="4684"/>
                  <a:pt x="1313" y="4681"/>
                  <a:pt x="1313" y="4680"/>
                </a:cubicBezTo>
                <a:cubicBezTo>
                  <a:pt x="1314" y="4679"/>
                  <a:pt x="1317" y="4677"/>
                  <a:pt x="1322" y="4668"/>
                </a:cubicBezTo>
                <a:cubicBezTo>
                  <a:pt x="1325" y="4662"/>
                  <a:pt x="1328" y="4658"/>
                  <a:pt x="1330" y="4657"/>
                </a:cubicBezTo>
                <a:cubicBezTo>
                  <a:pt x="1332" y="4655"/>
                  <a:pt x="1335" y="4652"/>
                  <a:pt x="1335" y="4649"/>
                </a:cubicBezTo>
                <a:cubicBezTo>
                  <a:pt x="1336" y="4646"/>
                  <a:pt x="1344" y="4631"/>
                  <a:pt x="1357" y="4608"/>
                </a:cubicBezTo>
                <a:cubicBezTo>
                  <a:pt x="1376" y="4574"/>
                  <a:pt x="1408" y="4518"/>
                  <a:pt x="1407" y="4513"/>
                </a:cubicBezTo>
                <a:cubicBezTo>
                  <a:pt x="1407" y="4514"/>
                  <a:pt x="1407" y="4514"/>
                  <a:pt x="1407" y="4514"/>
                </a:cubicBezTo>
                <a:cubicBezTo>
                  <a:pt x="1408" y="4513"/>
                  <a:pt x="1411" y="4505"/>
                  <a:pt x="1417" y="4494"/>
                </a:cubicBezTo>
                <a:cubicBezTo>
                  <a:pt x="1427" y="4476"/>
                  <a:pt x="1443" y="4443"/>
                  <a:pt x="1465" y="4392"/>
                </a:cubicBezTo>
                <a:cubicBezTo>
                  <a:pt x="1482" y="4354"/>
                  <a:pt x="1512" y="4318"/>
                  <a:pt x="1568" y="4269"/>
                </a:cubicBezTo>
                <a:cubicBezTo>
                  <a:pt x="1576" y="4262"/>
                  <a:pt x="1590" y="4250"/>
                  <a:pt x="1591" y="4247"/>
                </a:cubicBezTo>
                <a:lnTo>
                  <a:pt x="1592" y="4247"/>
                </a:lnTo>
                <a:cubicBezTo>
                  <a:pt x="1597" y="4246"/>
                  <a:pt x="1629" y="4219"/>
                  <a:pt x="1631" y="4216"/>
                </a:cubicBezTo>
                <a:cubicBezTo>
                  <a:pt x="1632" y="4216"/>
                  <a:pt x="1634" y="4214"/>
                  <a:pt x="1637" y="4212"/>
                </a:cubicBezTo>
                <a:cubicBezTo>
                  <a:pt x="1640" y="4210"/>
                  <a:pt x="1650" y="4202"/>
                  <a:pt x="1660" y="4194"/>
                </a:cubicBezTo>
                <a:cubicBezTo>
                  <a:pt x="1699" y="4163"/>
                  <a:pt x="1758" y="4119"/>
                  <a:pt x="1763" y="4116"/>
                </a:cubicBezTo>
                <a:cubicBezTo>
                  <a:pt x="1765" y="4116"/>
                  <a:pt x="1770" y="4113"/>
                  <a:pt x="1778" y="4109"/>
                </a:cubicBezTo>
                <a:cubicBezTo>
                  <a:pt x="1794" y="4101"/>
                  <a:pt x="1814" y="4093"/>
                  <a:pt x="1819" y="4092"/>
                </a:cubicBezTo>
                <a:cubicBezTo>
                  <a:pt x="1822" y="4092"/>
                  <a:pt x="1828" y="4089"/>
                  <a:pt x="1833" y="4087"/>
                </a:cubicBezTo>
                <a:cubicBezTo>
                  <a:pt x="1838" y="4084"/>
                  <a:pt x="1847" y="4080"/>
                  <a:pt x="1853" y="4078"/>
                </a:cubicBezTo>
                <a:cubicBezTo>
                  <a:pt x="1866" y="4073"/>
                  <a:pt x="1877" y="4061"/>
                  <a:pt x="1879" y="4048"/>
                </a:cubicBezTo>
                <a:cubicBezTo>
                  <a:pt x="1880" y="4040"/>
                  <a:pt x="1877" y="4032"/>
                  <a:pt x="1871" y="4028"/>
                </a:cubicBezTo>
                <a:cubicBezTo>
                  <a:pt x="1855" y="4014"/>
                  <a:pt x="1831" y="4025"/>
                  <a:pt x="1800" y="4059"/>
                </a:cubicBezTo>
                <a:cubicBezTo>
                  <a:pt x="1790" y="4069"/>
                  <a:pt x="1776" y="4082"/>
                  <a:pt x="1769" y="4086"/>
                </a:cubicBezTo>
                <a:cubicBezTo>
                  <a:pt x="1762" y="4091"/>
                  <a:pt x="1751" y="4098"/>
                  <a:pt x="1744" y="4102"/>
                </a:cubicBezTo>
                <a:cubicBezTo>
                  <a:pt x="1724" y="4115"/>
                  <a:pt x="1679" y="4148"/>
                  <a:pt x="1657" y="4166"/>
                </a:cubicBezTo>
                <a:cubicBezTo>
                  <a:pt x="1645" y="4176"/>
                  <a:pt x="1630" y="4188"/>
                  <a:pt x="1624" y="4193"/>
                </a:cubicBezTo>
                <a:cubicBezTo>
                  <a:pt x="1595" y="4215"/>
                  <a:pt x="1535" y="4267"/>
                  <a:pt x="1521" y="4281"/>
                </a:cubicBezTo>
                <a:cubicBezTo>
                  <a:pt x="1519" y="4284"/>
                  <a:pt x="1517" y="4286"/>
                  <a:pt x="1515" y="4288"/>
                </a:cubicBezTo>
                <a:cubicBezTo>
                  <a:pt x="1516" y="4287"/>
                  <a:pt x="1516" y="4286"/>
                  <a:pt x="1516" y="4285"/>
                </a:cubicBezTo>
                <a:cubicBezTo>
                  <a:pt x="1527" y="4263"/>
                  <a:pt x="1567" y="4171"/>
                  <a:pt x="1580" y="4136"/>
                </a:cubicBezTo>
                <a:cubicBezTo>
                  <a:pt x="1594" y="4097"/>
                  <a:pt x="1620" y="4009"/>
                  <a:pt x="1632" y="3954"/>
                </a:cubicBezTo>
                <a:cubicBezTo>
                  <a:pt x="1656" y="3849"/>
                  <a:pt x="1658" y="3751"/>
                  <a:pt x="1641" y="3594"/>
                </a:cubicBezTo>
                <a:cubicBezTo>
                  <a:pt x="1636" y="3549"/>
                  <a:pt x="1636" y="3545"/>
                  <a:pt x="1642" y="3508"/>
                </a:cubicBezTo>
                <a:cubicBezTo>
                  <a:pt x="1648" y="3468"/>
                  <a:pt x="1658" y="3434"/>
                  <a:pt x="1676" y="3397"/>
                </a:cubicBezTo>
                <a:cubicBezTo>
                  <a:pt x="1682" y="3384"/>
                  <a:pt x="1692" y="3362"/>
                  <a:pt x="1699" y="3347"/>
                </a:cubicBezTo>
                <a:cubicBezTo>
                  <a:pt x="1706" y="3332"/>
                  <a:pt x="1717" y="3310"/>
                  <a:pt x="1724" y="3298"/>
                </a:cubicBezTo>
                <a:cubicBezTo>
                  <a:pt x="1734" y="3281"/>
                  <a:pt x="1737" y="3276"/>
                  <a:pt x="1737" y="3275"/>
                </a:cubicBezTo>
                <a:cubicBezTo>
                  <a:pt x="1738" y="3272"/>
                  <a:pt x="1753" y="3251"/>
                  <a:pt x="1797" y="3186"/>
                </a:cubicBezTo>
                <a:cubicBezTo>
                  <a:pt x="1808" y="3170"/>
                  <a:pt x="1820" y="3152"/>
                  <a:pt x="1824" y="3146"/>
                </a:cubicBezTo>
                <a:cubicBezTo>
                  <a:pt x="1838" y="3126"/>
                  <a:pt x="1843" y="3122"/>
                  <a:pt x="1888" y="3089"/>
                </a:cubicBezTo>
                <a:cubicBezTo>
                  <a:pt x="1919" y="3066"/>
                  <a:pt x="1932" y="3058"/>
                  <a:pt x="1956" y="3047"/>
                </a:cubicBezTo>
                <a:cubicBezTo>
                  <a:pt x="2002" y="3027"/>
                  <a:pt x="2070" y="3007"/>
                  <a:pt x="2153" y="2990"/>
                </a:cubicBezTo>
                <a:cubicBezTo>
                  <a:pt x="2218" y="2977"/>
                  <a:pt x="2279" y="2955"/>
                  <a:pt x="2300" y="2936"/>
                </a:cubicBezTo>
                <a:cubicBezTo>
                  <a:pt x="2305" y="2932"/>
                  <a:pt x="2338" y="2898"/>
                  <a:pt x="2348" y="2888"/>
                </a:cubicBezTo>
                <a:cubicBezTo>
                  <a:pt x="2377" y="2858"/>
                  <a:pt x="2461" y="2822"/>
                  <a:pt x="2493" y="2827"/>
                </a:cubicBezTo>
                <a:cubicBezTo>
                  <a:pt x="2504" y="2829"/>
                  <a:pt x="2511" y="2835"/>
                  <a:pt x="2549" y="2876"/>
                </a:cubicBezTo>
                <a:cubicBezTo>
                  <a:pt x="2597" y="2929"/>
                  <a:pt x="2663" y="2982"/>
                  <a:pt x="2722" y="3014"/>
                </a:cubicBezTo>
                <a:cubicBezTo>
                  <a:pt x="2755" y="3032"/>
                  <a:pt x="2771" y="3037"/>
                  <a:pt x="2819" y="3044"/>
                </a:cubicBezTo>
                <a:cubicBezTo>
                  <a:pt x="2872" y="3052"/>
                  <a:pt x="2882" y="3055"/>
                  <a:pt x="2905" y="3071"/>
                </a:cubicBezTo>
                <a:lnTo>
                  <a:pt x="2936" y="3093"/>
                </a:lnTo>
                <a:lnTo>
                  <a:pt x="2927" y="3070"/>
                </a:lnTo>
                <a:cubicBezTo>
                  <a:pt x="2924" y="3063"/>
                  <a:pt x="2919" y="3046"/>
                  <a:pt x="2915" y="3031"/>
                </a:cubicBezTo>
                <a:cubicBezTo>
                  <a:pt x="2901" y="2981"/>
                  <a:pt x="2874" y="2926"/>
                  <a:pt x="2837" y="2872"/>
                </a:cubicBezTo>
                <a:cubicBezTo>
                  <a:pt x="2833" y="2866"/>
                  <a:pt x="2825" y="2853"/>
                  <a:pt x="2818" y="2842"/>
                </a:cubicBezTo>
                <a:cubicBezTo>
                  <a:pt x="2791" y="2798"/>
                  <a:pt x="2757" y="2761"/>
                  <a:pt x="2719" y="2733"/>
                </a:cubicBezTo>
                <a:cubicBezTo>
                  <a:pt x="2656" y="2685"/>
                  <a:pt x="2608" y="2666"/>
                  <a:pt x="2547" y="2664"/>
                </a:cubicBezTo>
                <a:cubicBezTo>
                  <a:pt x="2495" y="2662"/>
                  <a:pt x="2473" y="2666"/>
                  <a:pt x="2400" y="2688"/>
                </a:cubicBezTo>
                <a:cubicBezTo>
                  <a:pt x="2363" y="2699"/>
                  <a:pt x="2324" y="2710"/>
                  <a:pt x="2313" y="2713"/>
                </a:cubicBezTo>
                <a:cubicBezTo>
                  <a:pt x="2161" y="2749"/>
                  <a:pt x="2159" y="2749"/>
                  <a:pt x="2102" y="2785"/>
                </a:cubicBezTo>
                <a:cubicBezTo>
                  <a:pt x="2065" y="2809"/>
                  <a:pt x="2059" y="2813"/>
                  <a:pt x="2053" y="2819"/>
                </a:cubicBezTo>
                <a:cubicBezTo>
                  <a:pt x="2050" y="2822"/>
                  <a:pt x="2041" y="2829"/>
                  <a:pt x="2034" y="2835"/>
                </a:cubicBezTo>
                <a:cubicBezTo>
                  <a:pt x="2017" y="2848"/>
                  <a:pt x="1940" y="2935"/>
                  <a:pt x="1919" y="2964"/>
                </a:cubicBezTo>
                <a:cubicBezTo>
                  <a:pt x="1910" y="2976"/>
                  <a:pt x="1902" y="2988"/>
                  <a:pt x="1900" y="2991"/>
                </a:cubicBezTo>
                <a:cubicBezTo>
                  <a:pt x="1897" y="2994"/>
                  <a:pt x="1892" y="3002"/>
                  <a:pt x="1887" y="3008"/>
                </a:cubicBezTo>
                <a:cubicBezTo>
                  <a:pt x="1883" y="3015"/>
                  <a:pt x="1878" y="3021"/>
                  <a:pt x="1876" y="3023"/>
                </a:cubicBezTo>
                <a:cubicBezTo>
                  <a:pt x="1870" y="3031"/>
                  <a:pt x="1839" y="3078"/>
                  <a:pt x="1835" y="3087"/>
                </a:cubicBezTo>
                <a:cubicBezTo>
                  <a:pt x="1833" y="3092"/>
                  <a:pt x="1827" y="3101"/>
                  <a:pt x="1822" y="3108"/>
                </a:cubicBezTo>
                <a:cubicBezTo>
                  <a:pt x="1818" y="3115"/>
                  <a:pt x="1812" y="3124"/>
                  <a:pt x="1810" y="3128"/>
                </a:cubicBezTo>
                <a:cubicBezTo>
                  <a:pt x="1807" y="3132"/>
                  <a:pt x="1803" y="3138"/>
                  <a:pt x="1802" y="3140"/>
                </a:cubicBezTo>
                <a:cubicBezTo>
                  <a:pt x="1799" y="3143"/>
                  <a:pt x="1793" y="3153"/>
                  <a:pt x="1786" y="3162"/>
                </a:cubicBezTo>
                <a:cubicBezTo>
                  <a:pt x="1780" y="3172"/>
                  <a:pt x="1773" y="3182"/>
                  <a:pt x="1770" y="3186"/>
                </a:cubicBezTo>
                <a:cubicBezTo>
                  <a:pt x="1748" y="3216"/>
                  <a:pt x="1726" y="3249"/>
                  <a:pt x="1714" y="3270"/>
                </a:cubicBezTo>
                <a:cubicBezTo>
                  <a:pt x="1688" y="3316"/>
                  <a:pt x="1687" y="3319"/>
                  <a:pt x="1649" y="3401"/>
                </a:cubicBezTo>
                <a:cubicBezTo>
                  <a:pt x="1634" y="3435"/>
                  <a:pt x="1622" y="3475"/>
                  <a:pt x="1619" y="3500"/>
                </a:cubicBezTo>
                <a:cubicBezTo>
                  <a:pt x="1618" y="3508"/>
                  <a:pt x="1617" y="3515"/>
                  <a:pt x="1617" y="3517"/>
                </a:cubicBezTo>
                <a:cubicBezTo>
                  <a:pt x="1617" y="3517"/>
                  <a:pt x="1617" y="3519"/>
                  <a:pt x="1617" y="3520"/>
                </a:cubicBezTo>
                <a:cubicBezTo>
                  <a:pt x="1616" y="3519"/>
                  <a:pt x="1616" y="3517"/>
                  <a:pt x="1616" y="3516"/>
                </a:cubicBezTo>
                <a:cubicBezTo>
                  <a:pt x="1613" y="3505"/>
                  <a:pt x="1596" y="3454"/>
                  <a:pt x="1587" y="3430"/>
                </a:cubicBezTo>
                <a:cubicBezTo>
                  <a:pt x="1580" y="3412"/>
                  <a:pt x="1573" y="3389"/>
                  <a:pt x="1565" y="3359"/>
                </a:cubicBezTo>
                <a:cubicBezTo>
                  <a:pt x="1559" y="3335"/>
                  <a:pt x="1547" y="3252"/>
                  <a:pt x="1545" y="3218"/>
                </a:cubicBezTo>
                <a:lnTo>
                  <a:pt x="1543" y="3188"/>
                </a:lnTo>
                <a:lnTo>
                  <a:pt x="1557" y="3159"/>
                </a:lnTo>
                <a:cubicBezTo>
                  <a:pt x="1580" y="3110"/>
                  <a:pt x="1582" y="3107"/>
                  <a:pt x="1608" y="3064"/>
                </a:cubicBezTo>
                <a:cubicBezTo>
                  <a:pt x="1644" y="3004"/>
                  <a:pt x="1683" y="2946"/>
                  <a:pt x="1699" y="2929"/>
                </a:cubicBezTo>
                <a:cubicBezTo>
                  <a:pt x="1703" y="2925"/>
                  <a:pt x="1715" y="2916"/>
                  <a:pt x="1725" y="2911"/>
                </a:cubicBezTo>
                <a:cubicBezTo>
                  <a:pt x="1759" y="2891"/>
                  <a:pt x="1775" y="2863"/>
                  <a:pt x="1764" y="2840"/>
                </a:cubicBezTo>
                <a:cubicBezTo>
                  <a:pt x="1757" y="2826"/>
                  <a:pt x="1747" y="2822"/>
                  <a:pt x="1732" y="2826"/>
                </a:cubicBezTo>
                <a:cubicBezTo>
                  <a:pt x="1714" y="2831"/>
                  <a:pt x="1702" y="2847"/>
                  <a:pt x="1689" y="2885"/>
                </a:cubicBezTo>
                <a:cubicBezTo>
                  <a:pt x="1681" y="2909"/>
                  <a:pt x="1674" y="2922"/>
                  <a:pt x="1660" y="2941"/>
                </a:cubicBezTo>
                <a:cubicBezTo>
                  <a:pt x="1625" y="2988"/>
                  <a:pt x="1570" y="3076"/>
                  <a:pt x="1553" y="3113"/>
                </a:cubicBezTo>
                <a:cubicBezTo>
                  <a:pt x="1550" y="3120"/>
                  <a:pt x="1544" y="3131"/>
                  <a:pt x="1541" y="3137"/>
                </a:cubicBezTo>
                <a:lnTo>
                  <a:pt x="1540" y="3139"/>
                </a:lnTo>
                <a:lnTo>
                  <a:pt x="1539" y="3123"/>
                </a:lnTo>
                <a:cubicBezTo>
                  <a:pt x="1537" y="3107"/>
                  <a:pt x="1536" y="3091"/>
                  <a:pt x="1535" y="3087"/>
                </a:cubicBezTo>
                <a:cubicBezTo>
                  <a:pt x="1535" y="3083"/>
                  <a:pt x="1532" y="3050"/>
                  <a:pt x="1528" y="3015"/>
                </a:cubicBezTo>
                <a:cubicBezTo>
                  <a:pt x="1525" y="2980"/>
                  <a:pt x="1521" y="2945"/>
                  <a:pt x="1519" y="2938"/>
                </a:cubicBezTo>
                <a:cubicBezTo>
                  <a:pt x="1517" y="2931"/>
                  <a:pt x="1516" y="2922"/>
                  <a:pt x="1516" y="2917"/>
                </a:cubicBezTo>
                <a:cubicBezTo>
                  <a:pt x="1516" y="2912"/>
                  <a:pt x="1517" y="2895"/>
                  <a:pt x="1517" y="2882"/>
                </a:cubicBezTo>
                <a:cubicBezTo>
                  <a:pt x="1517" y="2868"/>
                  <a:pt x="1518" y="2847"/>
                  <a:pt x="1519" y="2835"/>
                </a:cubicBezTo>
                <a:cubicBezTo>
                  <a:pt x="1520" y="2824"/>
                  <a:pt x="1520" y="2806"/>
                  <a:pt x="1521" y="2798"/>
                </a:cubicBezTo>
                <a:cubicBezTo>
                  <a:pt x="1521" y="2789"/>
                  <a:pt x="1522" y="2768"/>
                  <a:pt x="1524" y="2753"/>
                </a:cubicBezTo>
                <a:cubicBezTo>
                  <a:pt x="1528" y="2706"/>
                  <a:pt x="1529" y="2697"/>
                  <a:pt x="1529" y="2691"/>
                </a:cubicBezTo>
                <a:cubicBezTo>
                  <a:pt x="1529" y="2688"/>
                  <a:pt x="1530" y="2683"/>
                  <a:pt x="1531" y="2681"/>
                </a:cubicBezTo>
                <a:cubicBezTo>
                  <a:pt x="1532" y="2678"/>
                  <a:pt x="1533" y="2670"/>
                  <a:pt x="1533" y="2664"/>
                </a:cubicBezTo>
                <a:cubicBezTo>
                  <a:pt x="1535" y="2634"/>
                  <a:pt x="1539" y="2617"/>
                  <a:pt x="1540" y="2614"/>
                </a:cubicBezTo>
                <a:cubicBezTo>
                  <a:pt x="1542" y="2611"/>
                  <a:pt x="1544" y="2602"/>
                  <a:pt x="1545" y="2597"/>
                </a:cubicBezTo>
                <a:cubicBezTo>
                  <a:pt x="1546" y="2582"/>
                  <a:pt x="1562" y="2531"/>
                  <a:pt x="1570" y="2515"/>
                </a:cubicBezTo>
                <a:cubicBezTo>
                  <a:pt x="1580" y="2494"/>
                  <a:pt x="1584" y="2486"/>
                  <a:pt x="1602" y="2460"/>
                </a:cubicBezTo>
                <a:cubicBezTo>
                  <a:pt x="1641" y="2404"/>
                  <a:pt x="1682" y="2367"/>
                  <a:pt x="1783" y="2299"/>
                </a:cubicBezTo>
                <a:cubicBezTo>
                  <a:pt x="1819" y="2274"/>
                  <a:pt x="1849" y="2251"/>
                  <a:pt x="1858" y="2242"/>
                </a:cubicBezTo>
                <a:cubicBezTo>
                  <a:pt x="1860" y="2240"/>
                  <a:pt x="1867" y="2232"/>
                  <a:pt x="1873" y="2225"/>
                </a:cubicBezTo>
                <a:cubicBezTo>
                  <a:pt x="1889" y="2209"/>
                  <a:pt x="1898" y="2197"/>
                  <a:pt x="1919" y="2168"/>
                </a:cubicBezTo>
                <a:cubicBezTo>
                  <a:pt x="1927" y="2157"/>
                  <a:pt x="1942" y="2132"/>
                  <a:pt x="1953" y="2115"/>
                </a:cubicBezTo>
                <a:cubicBezTo>
                  <a:pt x="1975" y="2079"/>
                  <a:pt x="1976" y="2075"/>
                  <a:pt x="1976" y="2073"/>
                </a:cubicBezTo>
                <a:cubicBezTo>
                  <a:pt x="1976" y="2073"/>
                  <a:pt x="1977" y="2071"/>
                  <a:pt x="1978" y="2070"/>
                </a:cubicBezTo>
                <a:cubicBezTo>
                  <a:pt x="1980" y="2067"/>
                  <a:pt x="1993" y="2045"/>
                  <a:pt x="2005" y="2025"/>
                </a:cubicBezTo>
                <a:cubicBezTo>
                  <a:pt x="2018" y="2003"/>
                  <a:pt x="2035" y="1974"/>
                  <a:pt x="2042" y="1961"/>
                </a:cubicBezTo>
                <a:cubicBezTo>
                  <a:pt x="2061" y="1929"/>
                  <a:pt x="2065" y="1917"/>
                  <a:pt x="2072" y="1870"/>
                </a:cubicBezTo>
                <a:cubicBezTo>
                  <a:pt x="2077" y="1829"/>
                  <a:pt x="2086" y="1791"/>
                  <a:pt x="2102" y="1738"/>
                </a:cubicBezTo>
                <a:cubicBezTo>
                  <a:pt x="2107" y="1724"/>
                  <a:pt x="2112" y="1705"/>
                  <a:pt x="2114" y="1695"/>
                </a:cubicBezTo>
                <a:cubicBezTo>
                  <a:pt x="2115" y="1686"/>
                  <a:pt x="2120" y="1667"/>
                  <a:pt x="2125" y="1652"/>
                </a:cubicBezTo>
                <a:cubicBezTo>
                  <a:pt x="2133" y="1624"/>
                  <a:pt x="2139" y="1617"/>
                  <a:pt x="2165" y="1610"/>
                </a:cubicBezTo>
                <a:cubicBezTo>
                  <a:pt x="2178" y="1607"/>
                  <a:pt x="2180" y="1607"/>
                  <a:pt x="2199" y="1614"/>
                </a:cubicBezTo>
                <a:cubicBezTo>
                  <a:pt x="2211" y="1619"/>
                  <a:pt x="2220" y="1624"/>
                  <a:pt x="2222" y="1626"/>
                </a:cubicBezTo>
                <a:cubicBezTo>
                  <a:pt x="2224" y="1628"/>
                  <a:pt x="2228" y="1631"/>
                  <a:pt x="2231" y="1631"/>
                </a:cubicBezTo>
                <a:cubicBezTo>
                  <a:pt x="2233" y="1632"/>
                  <a:pt x="2238" y="1637"/>
                  <a:pt x="2245" y="1645"/>
                </a:cubicBezTo>
                <a:cubicBezTo>
                  <a:pt x="2259" y="1665"/>
                  <a:pt x="2265" y="1665"/>
                  <a:pt x="2267" y="1665"/>
                </a:cubicBezTo>
                <a:cubicBezTo>
                  <a:pt x="2269" y="1665"/>
                  <a:pt x="2271" y="1664"/>
                  <a:pt x="2272" y="1663"/>
                </a:cubicBezTo>
                <a:cubicBezTo>
                  <a:pt x="2277" y="1658"/>
                  <a:pt x="2281" y="1622"/>
                  <a:pt x="2280" y="1609"/>
                </a:cubicBezTo>
                <a:cubicBezTo>
                  <a:pt x="2279" y="1585"/>
                  <a:pt x="2266" y="1553"/>
                  <a:pt x="2252" y="1541"/>
                </a:cubicBezTo>
                <a:cubicBezTo>
                  <a:pt x="2236" y="1527"/>
                  <a:pt x="2217" y="1525"/>
                  <a:pt x="2160" y="1528"/>
                </a:cubicBezTo>
                <a:cubicBezTo>
                  <a:pt x="2067" y="1534"/>
                  <a:pt x="2052" y="1540"/>
                  <a:pt x="1972" y="1597"/>
                </a:cubicBezTo>
                <a:cubicBezTo>
                  <a:pt x="1966" y="1601"/>
                  <a:pt x="1951" y="1611"/>
                  <a:pt x="1937" y="1620"/>
                </a:cubicBezTo>
                <a:cubicBezTo>
                  <a:pt x="1909" y="1638"/>
                  <a:pt x="1893" y="1652"/>
                  <a:pt x="1860" y="1689"/>
                </a:cubicBezTo>
                <a:cubicBezTo>
                  <a:pt x="1824" y="1732"/>
                  <a:pt x="1803" y="1770"/>
                  <a:pt x="1784" y="1830"/>
                </a:cubicBezTo>
                <a:cubicBezTo>
                  <a:pt x="1780" y="1844"/>
                  <a:pt x="1775" y="1859"/>
                  <a:pt x="1774" y="1862"/>
                </a:cubicBezTo>
                <a:cubicBezTo>
                  <a:pt x="1772" y="1865"/>
                  <a:pt x="1768" y="1882"/>
                  <a:pt x="1763" y="1899"/>
                </a:cubicBezTo>
                <a:cubicBezTo>
                  <a:pt x="1758" y="1916"/>
                  <a:pt x="1751" y="1940"/>
                  <a:pt x="1746" y="1952"/>
                </a:cubicBezTo>
                <a:cubicBezTo>
                  <a:pt x="1733" y="1991"/>
                  <a:pt x="1722" y="2058"/>
                  <a:pt x="1721" y="2111"/>
                </a:cubicBezTo>
                <a:cubicBezTo>
                  <a:pt x="1720" y="2156"/>
                  <a:pt x="1719" y="2169"/>
                  <a:pt x="1714" y="2191"/>
                </a:cubicBezTo>
                <a:cubicBezTo>
                  <a:pt x="1707" y="2221"/>
                  <a:pt x="1705" y="2227"/>
                  <a:pt x="1689" y="2256"/>
                </a:cubicBezTo>
                <a:cubicBezTo>
                  <a:pt x="1681" y="2270"/>
                  <a:pt x="1667" y="2297"/>
                  <a:pt x="1657" y="2317"/>
                </a:cubicBezTo>
                <a:cubicBezTo>
                  <a:pt x="1647" y="2336"/>
                  <a:pt x="1636" y="2358"/>
                  <a:pt x="1631" y="2366"/>
                </a:cubicBezTo>
                <a:cubicBezTo>
                  <a:pt x="1626" y="2374"/>
                  <a:pt x="1615" y="2394"/>
                  <a:pt x="1605" y="2411"/>
                </a:cubicBezTo>
                <a:cubicBezTo>
                  <a:pt x="1595" y="2428"/>
                  <a:pt x="1582" y="2448"/>
                  <a:pt x="1577" y="2455"/>
                </a:cubicBezTo>
                <a:cubicBezTo>
                  <a:pt x="1567" y="2471"/>
                  <a:pt x="1552" y="2497"/>
                  <a:pt x="1547" y="2511"/>
                </a:cubicBezTo>
                <a:cubicBezTo>
                  <a:pt x="1550" y="2479"/>
                  <a:pt x="1544" y="2361"/>
                  <a:pt x="1539" y="2334"/>
                </a:cubicBezTo>
                <a:cubicBezTo>
                  <a:pt x="1537" y="2324"/>
                  <a:pt x="1534" y="2306"/>
                  <a:pt x="1532" y="2296"/>
                </a:cubicBezTo>
                <a:cubicBezTo>
                  <a:pt x="1531" y="2285"/>
                  <a:pt x="1529" y="2272"/>
                  <a:pt x="1528" y="2266"/>
                </a:cubicBezTo>
                <a:cubicBezTo>
                  <a:pt x="1526" y="2260"/>
                  <a:pt x="1524" y="2249"/>
                  <a:pt x="1523" y="2241"/>
                </a:cubicBezTo>
                <a:cubicBezTo>
                  <a:pt x="1522" y="2233"/>
                  <a:pt x="1519" y="2219"/>
                  <a:pt x="1518" y="2211"/>
                </a:cubicBezTo>
                <a:cubicBezTo>
                  <a:pt x="1514" y="2188"/>
                  <a:pt x="1500" y="2130"/>
                  <a:pt x="1494" y="2112"/>
                </a:cubicBezTo>
                <a:cubicBezTo>
                  <a:pt x="1486" y="2084"/>
                  <a:pt x="1476" y="2044"/>
                  <a:pt x="1475" y="2031"/>
                </a:cubicBezTo>
                <a:cubicBezTo>
                  <a:pt x="1472" y="1982"/>
                  <a:pt x="1479" y="1950"/>
                  <a:pt x="1502" y="1899"/>
                </a:cubicBezTo>
                <a:cubicBezTo>
                  <a:pt x="1516" y="1870"/>
                  <a:pt x="1520" y="1853"/>
                  <a:pt x="1522" y="1827"/>
                </a:cubicBezTo>
                <a:cubicBezTo>
                  <a:pt x="1526" y="1753"/>
                  <a:pt x="1557" y="1664"/>
                  <a:pt x="1607" y="1578"/>
                </a:cubicBezTo>
                <a:cubicBezTo>
                  <a:pt x="1612" y="1570"/>
                  <a:pt x="1621" y="1554"/>
                  <a:pt x="1621" y="1551"/>
                </a:cubicBezTo>
                <a:lnTo>
                  <a:pt x="1621" y="1550"/>
                </a:lnTo>
                <a:cubicBezTo>
                  <a:pt x="1629" y="1547"/>
                  <a:pt x="1657" y="1484"/>
                  <a:pt x="1664" y="1461"/>
                </a:cubicBezTo>
                <a:cubicBezTo>
                  <a:pt x="1677" y="1420"/>
                  <a:pt x="1692" y="1341"/>
                  <a:pt x="1693" y="1303"/>
                </a:cubicBezTo>
                <a:cubicBezTo>
                  <a:pt x="1693" y="1284"/>
                  <a:pt x="1693" y="1239"/>
                  <a:pt x="1691" y="1202"/>
                </a:cubicBezTo>
                <a:cubicBezTo>
                  <a:pt x="1685" y="1052"/>
                  <a:pt x="1685" y="1047"/>
                  <a:pt x="1691" y="1006"/>
                </a:cubicBezTo>
                <a:cubicBezTo>
                  <a:pt x="1698" y="954"/>
                  <a:pt x="1712" y="898"/>
                  <a:pt x="1756" y="745"/>
                </a:cubicBezTo>
                <a:cubicBezTo>
                  <a:pt x="1789" y="632"/>
                  <a:pt x="1794" y="585"/>
                  <a:pt x="1788" y="478"/>
                </a:cubicBezTo>
                <a:cubicBezTo>
                  <a:pt x="1784" y="414"/>
                  <a:pt x="1778" y="351"/>
                  <a:pt x="1773" y="326"/>
                </a:cubicBezTo>
                <a:cubicBezTo>
                  <a:pt x="1772" y="321"/>
                  <a:pt x="1769" y="301"/>
                  <a:pt x="1765" y="282"/>
                </a:cubicBezTo>
                <a:cubicBezTo>
                  <a:pt x="1763" y="264"/>
                  <a:pt x="1759" y="244"/>
                  <a:pt x="1759" y="241"/>
                </a:cubicBezTo>
                <a:cubicBezTo>
                  <a:pt x="1758" y="238"/>
                  <a:pt x="1756" y="227"/>
                  <a:pt x="1754" y="216"/>
                </a:cubicBezTo>
                <a:cubicBezTo>
                  <a:pt x="1753" y="208"/>
                  <a:pt x="1751" y="195"/>
                  <a:pt x="1749" y="193"/>
                </a:cubicBezTo>
                <a:cubicBezTo>
                  <a:pt x="1750" y="193"/>
                  <a:pt x="1750" y="193"/>
                  <a:pt x="1750" y="193"/>
                </a:cubicBezTo>
                <a:cubicBezTo>
                  <a:pt x="1749" y="192"/>
                  <a:pt x="1747" y="182"/>
                  <a:pt x="1745" y="167"/>
                </a:cubicBezTo>
                <a:cubicBezTo>
                  <a:pt x="1744" y="155"/>
                  <a:pt x="1741" y="140"/>
                  <a:pt x="1740" y="137"/>
                </a:cubicBezTo>
                <a:cubicBezTo>
                  <a:pt x="1739" y="134"/>
                  <a:pt x="1732" y="92"/>
                  <a:pt x="1726" y="44"/>
                </a:cubicBezTo>
                <a:cubicBezTo>
                  <a:pt x="1720" y="7"/>
                  <a:pt x="1717" y="2"/>
                  <a:pt x="1714" y="0"/>
                </a:cubicBezTo>
                <a:cubicBezTo>
                  <a:pt x="1713" y="0"/>
                  <a:pt x="1712" y="0"/>
                  <a:pt x="1711" y="0"/>
                </a:cubicBezTo>
                <a:cubicBezTo>
                  <a:pt x="1708" y="2"/>
                  <a:pt x="1702" y="14"/>
                  <a:pt x="1695" y="37"/>
                </a:cubicBezTo>
                <a:cubicBezTo>
                  <a:pt x="1689" y="57"/>
                  <a:pt x="1682" y="86"/>
                  <a:pt x="1680" y="101"/>
                </a:cubicBezTo>
                <a:cubicBezTo>
                  <a:pt x="1679" y="116"/>
                  <a:pt x="1676" y="135"/>
                  <a:pt x="1674" y="143"/>
                </a:cubicBezTo>
                <a:cubicBezTo>
                  <a:pt x="1672" y="151"/>
                  <a:pt x="1670" y="161"/>
                  <a:pt x="1669" y="164"/>
                </a:cubicBezTo>
                <a:cubicBezTo>
                  <a:pt x="1669" y="168"/>
                  <a:pt x="1664" y="190"/>
                  <a:pt x="1659" y="213"/>
                </a:cubicBezTo>
                <a:cubicBezTo>
                  <a:pt x="1643" y="285"/>
                  <a:pt x="1642" y="289"/>
                  <a:pt x="1594" y="396"/>
                </a:cubicBezTo>
                <a:cubicBezTo>
                  <a:pt x="1576" y="435"/>
                  <a:pt x="1554" y="483"/>
                  <a:pt x="1549" y="493"/>
                </a:cubicBezTo>
                <a:cubicBezTo>
                  <a:pt x="1547" y="496"/>
                  <a:pt x="1544" y="502"/>
                  <a:pt x="1541" y="508"/>
                </a:cubicBezTo>
                <a:cubicBezTo>
                  <a:pt x="1538" y="514"/>
                  <a:pt x="1518" y="550"/>
                  <a:pt x="1495" y="588"/>
                </a:cubicBezTo>
                <a:cubicBezTo>
                  <a:pt x="1473" y="627"/>
                  <a:pt x="1448" y="671"/>
                  <a:pt x="1441" y="686"/>
                </a:cubicBezTo>
                <a:cubicBezTo>
                  <a:pt x="1433" y="702"/>
                  <a:pt x="1417" y="733"/>
                  <a:pt x="1405" y="756"/>
                </a:cubicBezTo>
                <a:cubicBezTo>
                  <a:pt x="1394" y="778"/>
                  <a:pt x="1381" y="805"/>
                  <a:pt x="1376" y="813"/>
                </a:cubicBezTo>
                <a:cubicBezTo>
                  <a:pt x="1372" y="822"/>
                  <a:pt x="1366" y="833"/>
                  <a:pt x="1364" y="838"/>
                </a:cubicBezTo>
                <a:cubicBezTo>
                  <a:pt x="1350" y="864"/>
                  <a:pt x="1319" y="941"/>
                  <a:pt x="1311" y="966"/>
                </a:cubicBezTo>
                <a:cubicBezTo>
                  <a:pt x="1294" y="1023"/>
                  <a:pt x="1289" y="1056"/>
                  <a:pt x="1289" y="1107"/>
                </a:cubicBezTo>
                <a:cubicBezTo>
                  <a:pt x="1289" y="1156"/>
                  <a:pt x="1295" y="1250"/>
                  <a:pt x="1300" y="1272"/>
                </a:cubicBezTo>
                <a:cubicBezTo>
                  <a:pt x="1303" y="1284"/>
                  <a:pt x="1306" y="1298"/>
                  <a:pt x="1307" y="1305"/>
                </a:cubicBezTo>
                <a:cubicBezTo>
                  <a:pt x="1308" y="1311"/>
                  <a:pt x="1310" y="1319"/>
                  <a:pt x="1311" y="1322"/>
                </a:cubicBezTo>
                <a:cubicBezTo>
                  <a:pt x="1312" y="1324"/>
                  <a:pt x="1314" y="1329"/>
                  <a:pt x="1315" y="1333"/>
                </a:cubicBezTo>
                <a:cubicBezTo>
                  <a:pt x="1317" y="1343"/>
                  <a:pt x="1334" y="1386"/>
                  <a:pt x="1338" y="1394"/>
                </a:cubicBezTo>
                <a:cubicBezTo>
                  <a:pt x="1339" y="1396"/>
                  <a:pt x="1344" y="1408"/>
                  <a:pt x="1349" y="1421"/>
                </a:cubicBezTo>
                <a:cubicBezTo>
                  <a:pt x="1353" y="1433"/>
                  <a:pt x="1360" y="1454"/>
                  <a:pt x="1365" y="1465"/>
                </a:cubicBezTo>
                <a:cubicBezTo>
                  <a:pt x="1393" y="1541"/>
                  <a:pt x="1401" y="1566"/>
                  <a:pt x="1402" y="1592"/>
                </a:cubicBezTo>
                <a:cubicBezTo>
                  <a:pt x="1403" y="1624"/>
                  <a:pt x="1403" y="1677"/>
                  <a:pt x="1402" y="1682"/>
                </a:cubicBezTo>
                <a:cubicBezTo>
                  <a:pt x="1399" y="1692"/>
                  <a:pt x="1410" y="1846"/>
                  <a:pt x="1415" y="1879"/>
                </a:cubicBezTo>
                <a:cubicBezTo>
                  <a:pt x="1421" y="1916"/>
                  <a:pt x="1436" y="1996"/>
                  <a:pt x="1440" y="2003"/>
                </a:cubicBezTo>
                <a:cubicBezTo>
                  <a:pt x="1441" y="2005"/>
                  <a:pt x="1441" y="2008"/>
                  <a:pt x="1441" y="2008"/>
                </a:cubicBezTo>
                <a:cubicBezTo>
                  <a:pt x="1441" y="2011"/>
                  <a:pt x="1446" y="2027"/>
                  <a:pt x="1448" y="2036"/>
                </a:cubicBezTo>
                <a:cubicBezTo>
                  <a:pt x="1452" y="2049"/>
                  <a:pt x="1457" y="2065"/>
                  <a:pt x="1458" y="2071"/>
                </a:cubicBezTo>
                <a:cubicBezTo>
                  <a:pt x="1461" y="2087"/>
                  <a:pt x="1471" y="2124"/>
                  <a:pt x="1479" y="2152"/>
                </a:cubicBezTo>
                <a:cubicBezTo>
                  <a:pt x="1487" y="2177"/>
                  <a:pt x="1494" y="2210"/>
                  <a:pt x="1504" y="2274"/>
                </a:cubicBezTo>
                <a:cubicBezTo>
                  <a:pt x="1505" y="2285"/>
                  <a:pt x="1508" y="2302"/>
                  <a:pt x="1511" y="2311"/>
                </a:cubicBezTo>
                <a:cubicBezTo>
                  <a:pt x="1516" y="2335"/>
                  <a:pt x="1526" y="2466"/>
                  <a:pt x="1524" y="2495"/>
                </a:cubicBezTo>
                <a:cubicBezTo>
                  <a:pt x="1521" y="2562"/>
                  <a:pt x="1518" y="2599"/>
                  <a:pt x="1516" y="2608"/>
                </a:cubicBezTo>
                <a:cubicBezTo>
                  <a:pt x="1515" y="2614"/>
                  <a:pt x="1514" y="2624"/>
                  <a:pt x="1513" y="2629"/>
                </a:cubicBezTo>
                <a:cubicBezTo>
                  <a:pt x="1513" y="2635"/>
                  <a:pt x="1511" y="2647"/>
                  <a:pt x="1510" y="2656"/>
                </a:cubicBezTo>
                <a:cubicBezTo>
                  <a:pt x="1502" y="2720"/>
                  <a:pt x="1500" y="2745"/>
                  <a:pt x="1498" y="2783"/>
                </a:cubicBezTo>
                <a:cubicBezTo>
                  <a:pt x="1497" y="2813"/>
                  <a:pt x="1496" y="2841"/>
                  <a:pt x="1495" y="2854"/>
                </a:cubicBezTo>
                <a:cubicBezTo>
                  <a:pt x="1491" y="2848"/>
                  <a:pt x="1484" y="2838"/>
                  <a:pt x="1476" y="2824"/>
                </a:cubicBezTo>
                <a:cubicBezTo>
                  <a:pt x="1438" y="2760"/>
                  <a:pt x="1401" y="2715"/>
                  <a:pt x="1317" y="2632"/>
                </a:cubicBezTo>
                <a:cubicBezTo>
                  <a:pt x="1307" y="2622"/>
                  <a:pt x="1294" y="2609"/>
                  <a:pt x="1288" y="2602"/>
                </a:cubicBezTo>
                <a:cubicBezTo>
                  <a:pt x="1276" y="2589"/>
                  <a:pt x="1235" y="2559"/>
                  <a:pt x="1204" y="2538"/>
                </a:cubicBezTo>
                <a:cubicBezTo>
                  <a:pt x="1183" y="2524"/>
                  <a:pt x="1135" y="2491"/>
                  <a:pt x="1126" y="2491"/>
                </a:cubicBezTo>
                <a:lnTo>
                  <a:pt x="1126" y="2491"/>
                </a:lnTo>
                <a:cubicBezTo>
                  <a:pt x="1126" y="2488"/>
                  <a:pt x="1120" y="2484"/>
                  <a:pt x="1067" y="2462"/>
                </a:cubicBezTo>
                <a:cubicBezTo>
                  <a:pt x="1031" y="2448"/>
                  <a:pt x="996" y="2435"/>
                  <a:pt x="977" y="2429"/>
                </a:cubicBezTo>
                <a:cubicBezTo>
                  <a:pt x="934" y="2416"/>
                  <a:pt x="905" y="2410"/>
                  <a:pt x="856" y="2404"/>
                </a:cubicBezTo>
                <a:cubicBezTo>
                  <a:pt x="812" y="2398"/>
                  <a:pt x="700" y="2405"/>
                  <a:pt x="652" y="2417"/>
                </a:cubicBezTo>
                <a:cubicBezTo>
                  <a:pt x="569" y="2437"/>
                  <a:pt x="518" y="2468"/>
                  <a:pt x="476" y="2522"/>
                </a:cubicBezTo>
                <a:cubicBezTo>
                  <a:pt x="451" y="2554"/>
                  <a:pt x="405" y="2605"/>
                  <a:pt x="384" y="2625"/>
                </a:cubicBezTo>
                <a:cubicBezTo>
                  <a:pt x="375" y="2634"/>
                  <a:pt x="348" y="2662"/>
                  <a:pt x="325" y="2687"/>
                </a:cubicBezTo>
                <a:cubicBezTo>
                  <a:pt x="301" y="2713"/>
                  <a:pt x="268" y="2748"/>
                  <a:pt x="250" y="2767"/>
                </a:cubicBezTo>
                <a:cubicBezTo>
                  <a:pt x="188" y="2831"/>
                  <a:pt x="147" y="2885"/>
                  <a:pt x="122" y="2936"/>
                </a:cubicBezTo>
                <a:cubicBezTo>
                  <a:pt x="88" y="3003"/>
                  <a:pt x="72" y="3059"/>
                  <a:pt x="68" y="3117"/>
                </a:cubicBezTo>
                <a:cubicBezTo>
                  <a:pt x="67" y="3129"/>
                  <a:pt x="62" y="3192"/>
                  <a:pt x="58" y="3242"/>
                </a:cubicBezTo>
                <a:cubicBezTo>
                  <a:pt x="55" y="3276"/>
                  <a:pt x="58" y="3311"/>
                  <a:pt x="67" y="3337"/>
                </a:cubicBezTo>
                <a:cubicBezTo>
                  <a:pt x="77" y="3368"/>
                  <a:pt x="87" y="3394"/>
                  <a:pt x="96" y="3409"/>
                </a:cubicBezTo>
                <a:cubicBezTo>
                  <a:pt x="100" y="3415"/>
                  <a:pt x="108" y="3430"/>
                  <a:pt x="115" y="3441"/>
                </a:cubicBezTo>
                <a:cubicBezTo>
                  <a:pt x="122" y="3453"/>
                  <a:pt x="138" y="3482"/>
                  <a:pt x="152" y="3505"/>
                </a:cubicBezTo>
                <a:cubicBezTo>
                  <a:pt x="165" y="3528"/>
                  <a:pt x="183" y="3562"/>
                  <a:pt x="192" y="3582"/>
                </a:cubicBezTo>
                <a:cubicBezTo>
                  <a:pt x="209" y="3618"/>
                  <a:pt x="210" y="3620"/>
                  <a:pt x="226" y="3647"/>
                </a:cubicBezTo>
                <a:cubicBezTo>
                  <a:pt x="245" y="3678"/>
                  <a:pt x="247" y="3681"/>
                  <a:pt x="251" y="3685"/>
                </a:cubicBezTo>
                <a:cubicBezTo>
                  <a:pt x="253" y="3686"/>
                  <a:pt x="255" y="3690"/>
                  <a:pt x="256" y="3693"/>
                </a:cubicBezTo>
                <a:cubicBezTo>
                  <a:pt x="257" y="3696"/>
                  <a:pt x="260" y="3701"/>
                  <a:pt x="264" y="3701"/>
                </a:cubicBezTo>
                <a:lnTo>
                  <a:pt x="264" y="3701"/>
                </a:lnTo>
                <a:cubicBezTo>
                  <a:pt x="264" y="3706"/>
                  <a:pt x="290" y="3737"/>
                  <a:pt x="294" y="3740"/>
                </a:cubicBezTo>
                <a:cubicBezTo>
                  <a:pt x="295" y="3741"/>
                  <a:pt x="300" y="3746"/>
                  <a:pt x="306" y="3754"/>
                </a:cubicBezTo>
                <a:cubicBezTo>
                  <a:pt x="315" y="3764"/>
                  <a:pt x="340" y="3791"/>
                  <a:pt x="348" y="3791"/>
                </a:cubicBezTo>
                <a:cubicBezTo>
                  <a:pt x="350" y="3791"/>
                  <a:pt x="351" y="3790"/>
                  <a:pt x="352" y="3789"/>
                </a:cubicBezTo>
                <a:cubicBezTo>
                  <a:pt x="353" y="3788"/>
                  <a:pt x="354" y="3787"/>
                  <a:pt x="353" y="3767"/>
                </a:cubicBezTo>
                <a:cubicBezTo>
                  <a:pt x="353" y="3755"/>
                  <a:pt x="352" y="3739"/>
                  <a:pt x="351" y="3723"/>
                </a:cubicBezTo>
                <a:cubicBezTo>
                  <a:pt x="347" y="3667"/>
                  <a:pt x="346" y="3657"/>
                  <a:pt x="337" y="3628"/>
                </a:cubicBezTo>
                <a:cubicBezTo>
                  <a:pt x="332" y="3610"/>
                  <a:pt x="325" y="3588"/>
                  <a:pt x="323" y="3578"/>
                </a:cubicBezTo>
                <a:cubicBezTo>
                  <a:pt x="304" y="3499"/>
                  <a:pt x="289" y="3313"/>
                  <a:pt x="296" y="3253"/>
                </a:cubicBezTo>
                <a:cubicBezTo>
                  <a:pt x="296" y="3248"/>
                  <a:pt x="297" y="3240"/>
                  <a:pt x="298" y="3234"/>
                </a:cubicBezTo>
                <a:cubicBezTo>
                  <a:pt x="301" y="3200"/>
                  <a:pt x="303" y="3186"/>
                  <a:pt x="305" y="3176"/>
                </a:cubicBezTo>
                <a:cubicBezTo>
                  <a:pt x="310" y="3152"/>
                  <a:pt x="317" y="3124"/>
                  <a:pt x="319" y="3118"/>
                </a:cubicBezTo>
                <a:cubicBezTo>
                  <a:pt x="323" y="3107"/>
                  <a:pt x="335" y="3055"/>
                  <a:pt x="340" y="3027"/>
                </a:cubicBezTo>
                <a:cubicBezTo>
                  <a:pt x="343" y="3012"/>
                  <a:pt x="346" y="2995"/>
                  <a:pt x="347" y="2991"/>
                </a:cubicBezTo>
                <a:cubicBezTo>
                  <a:pt x="348" y="2986"/>
                  <a:pt x="351" y="2972"/>
                  <a:pt x="353" y="2962"/>
                </a:cubicBezTo>
                <a:cubicBezTo>
                  <a:pt x="362" y="2910"/>
                  <a:pt x="366" y="2898"/>
                  <a:pt x="386" y="2868"/>
                </a:cubicBezTo>
                <a:cubicBezTo>
                  <a:pt x="396" y="2852"/>
                  <a:pt x="407" y="2835"/>
                  <a:pt x="409" y="2832"/>
                </a:cubicBezTo>
                <a:cubicBezTo>
                  <a:pt x="414" y="2824"/>
                  <a:pt x="431" y="2801"/>
                  <a:pt x="447" y="2780"/>
                </a:cubicBezTo>
                <a:cubicBezTo>
                  <a:pt x="454" y="2772"/>
                  <a:pt x="461" y="2762"/>
                  <a:pt x="464" y="2758"/>
                </a:cubicBezTo>
                <a:cubicBezTo>
                  <a:pt x="467" y="2754"/>
                  <a:pt x="477" y="2744"/>
                  <a:pt x="485" y="2736"/>
                </a:cubicBezTo>
                <a:cubicBezTo>
                  <a:pt x="492" y="2731"/>
                  <a:pt x="503" y="2721"/>
                  <a:pt x="504" y="2719"/>
                </a:cubicBezTo>
                <a:cubicBezTo>
                  <a:pt x="504" y="2718"/>
                  <a:pt x="504" y="2718"/>
                  <a:pt x="505" y="2718"/>
                </a:cubicBezTo>
                <a:cubicBezTo>
                  <a:pt x="509" y="2718"/>
                  <a:pt x="518" y="2710"/>
                  <a:pt x="519" y="2710"/>
                </a:cubicBezTo>
                <a:cubicBezTo>
                  <a:pt x="527" y="2703"/>
                  <a:pt x="573" y="2675"/>
                  <a:pt x="595" y="2664"/>
                </a:cubicBezTo>
                <a:cubicBezTo>
                  <a:pt x="629" y="2647"/>
                  <a:pt x="665" y="2633"/>
                  <a:pt x="713" y="2620"/>
                </a:cubicBezTo>
                <a:cubicBezTo>
                  <a:pt x="747" y="2611"/>
                  <a:pt x="841" y="2603"/>
                  <a:pt x="863" y="2606"/>
                </a:cubicBezTo>
                <a:cubicBezTo>
                  <a:pt x="883" y="2610"/>
                  <a:pt x="908" y="2605"/>
                  <a:pt x="938" y="2593"/>
                </a:cubicBezTo>
                <a:cubicBezTo>
                  <a:pt x="975" y="2578"/>
                  <a:pt x="1043" y="2562"/>
                  <a:pt x="1079" y="2560"/>
                </a:cubicBezTo>
                <a:cubicBezTo>
                  <a:pt x="1102" y="2559"/>
                  <a:pt x="1145" y="2562"/>
                  <a:pt x="1179" y="2568"/>
                </a:cubicBezTo>
                <a:cubicBezTo>
                  <a:pt x="1193" y="2570"/>
                  <a:pt x="1217" y="2579"/>
                  <a:pt x="1227" y="2586"/>
                </a:cubicBezTo>
                <a:cubicBezTo>
                  <a:pt x="1240" y="2594"/>
                  <a:pt x="1269" y="2620"/>
                  <a:pt x="1308" y="2658"/>
                </a:cubicBezTo>
                <a:cubicBezTo>
                  <a:pt x="1402" y="2748"/>
                  <a:pt x="1459" y="2824"/>
                  <a:pt x="1482" y="2890"/>
                </a:cubicBezTo>
                <a:cubicBezTo>
                  <a:pt x="1490" y="2913"/>
                  <a:pt x="1492" y="2924"/>
                  <a:pt x="1494" y="2952"/>
                </a:cubicBezTo>
                <a:cubicBezTo>
                  <a:pt x="1497" y="2984"/>
                  <a:pt x="1501" y="3016"/>
                  <a:pt x="1505" y="3033"/>
                </a:cubicBezTo>
                <a:cubicBezTo>
                  <a:pt x="1505" y="3036"/>
                  <a:pt x="1509" y="3076"/>
                  <a:pt x="1513" y="3130"/>
                </a:cubicBezTo>
                <a:cubicBezTo>
                  <a:pt x="1520" y="3216"/>
                  <a:pt x="1523" y="3246"/>
                  <a:pt x="1529" y="3290"/>
                </a:cubicBezTo>
                <a:cubicBezTo>
                  <a:pt x="1533" y="3313"/>
                  <a:pt x="1539" y="3350"/>
                  <a:pt x="1542" y="3360"/>
                </a:cubicBezTo>
                <a:cubicBezTo>
                  <a:pt x="1543" y="3364"/>
                  <a:pt x="1546" y="3375"/>
                  <a:pt x="1548" y="3384"/>
                </a:cubicBezTo>
                <a:cubicBezTo>
                  <a:pt x="1551" y="3394"/>
                  <a:pt x="1557" y="3414"/>
                  <a:pt x="1563" y="3430"/>
                </a:cubicBezTo>
                <a:cubicBezTo>
                  <a:pt x="1576" y="3467"/>
                  <a:pt x="1592" y="3513"/>
                  <a:pt x="1597" y="3531"/>
                </a:cubicBezTo>
                <a:cubicBezTo>
                  <a:pt x="1599" y="3538"/>
                  <a:pt x="1602" y="3549"/>
                  <a:pt x="1604" y="3556"/>
                </a:cubicBezTo>
                <a:cubicBezTo>
                  <a:pt x="1606" y="3562"/>
                  <a:pt x="1608" y="3571"/>
                  <a:pt x="1609" y="3576"/>
                </a:cubicBezTo>
                <a:cubicBezTo>
                  <a:pt x="1610" y="3581"/>
                  <a:pt x="1613" y="3592"/>
                  <a:pt x="1615" y="3600"/>
                </a:cubicBezTo>
                <a:cubicBezTo>
                  <a:pt x="1624" y="3633"/>
                  <a:pt x="1631" y="3716"/>
                  <a:pt x="1630" y="3772"/>
                </a:cubicBezTo>
                <a:cubicBezTo>
                  <a:pt x="1630" y="3787"/>
                  <a:pt x="1629" y="3803"/>
                  <a:pt x="1629" y="3809"/>
                </a:cubicBezTo>
                <a:cubicBezTo>
                  <a:pt x="1628" y="3854"/>
                  <a:pt x="1613" y="3940"/>
                  <a:pt x="1592" y="4014"/>
                </a:cubicBezTo>
                <a:cubicBezTo>
                  <a:pt x="1590" y="4021"/>
                  <a:pt x="1584" y="4041"/>
                  <a:pt x="1581" y="4049"/>
                </a:cubicBezTo>
                <a:cubicBezTo>
                  <a:pt x="1580" y="4047"/>
                  <a:pt x="1580" y="4043"/>
                  <a:pt x="1579" y="4038"/>
                </a:cubicBezTo>
                <a:cubicBezTo>
                  <a:pt x="1578" y="4019"/>
                  <a:pt x="1564" y="3988"/>
                  <a:pt x="1547" y="3967"/>
                </a:cubicBezTo>
                <a:cubicBezTo>
                  <a:pt x="1542" y="3960"/>
                  <a:pt x="1523" y="3940"/>
                  <a:pt x="1503" y="3922"/>
                </a:cubicBezTo>
                <a:cubicBezTo>
                  <a:pt x="1469" y="3890"/>
                  <a:pt x="1414" y="3828"/>
                  <a:pt x="1388" y="3791"/>
                </a:cubicBezTo>
                <a:cubicBezTo>
                  <a:pt x="1354" y="3743"/>
                  <a:pt x="1310" y="3639"/>
                  <a:pt x="1299" y="3582"/>
                </a:cubicBezTo>
                <a:cubicBezTo>
                  <a:pt x="1296" y="3570"/>
                  <a:pt x="1268" y="3474"/>
                  <a:pt x="1256" y="3440"/>
                </a:cubicBezTo>
                <a:cubicBezTo>
                  <a:pt x="1239" y="3389"/>
                  <a:pt x="1202" y="3319"/>
                  <a:pt x="1174" y="3285"/>
                </a:cubicBezTo>
                <a:cubicBezTo>
                  <a:pt x="1156" y="3264"/>
                  <a:pt x="1117" y="3233"/>
                  <a:pt x="1095" y="3222"/>
                </a:cubicBezTo>
                <a:cubicBezTo>
                  <a:pt x="1081" y="3215"/>
                  <a:pt x="1076" y="3215"/>
                  <a:pt x="1050" y="3217"/>
                </a:cubicBezTo>
                <a:cubicBezTo>
                  <a:pt x="1002" y="3220"/>
                  <a:pt x="945" y="3227"/>
                  <a:pt x="930" y="3232"/>
                </a:cubicBezTo>
                <a:cubicBezTo>
                  <a:pt x="911" y="3238"/>
                  <a:pt x="850" y="3274"/>
                  <a:pt x="831" y="3290"/>
                </a:cubicBezTo>
                <a:cubicBezTo>
                  <a:pt x="814" y="3305"/>
                  <a:pt x="777" y="3347"/>
                  <a:pt x="760" y="3371"/>
                </a:cubicBezTo>
                <a:cubicBezTo>
                  <a:pt x="721" y="3426"/>
                  <a:pt x="712" y="3455"/>
                  <a:pt x="701" y="3550"/>
                </a:cubicBezTo>
                <a:cubicBezTo>
                  <a:pt x="697" y="3587"/>
                  <a:pt x="700" y="3632"/>
                  <a:pt x="707" y="3649"/>
                </a:cubicBezTo>
                <a:cubicBezTo>
                  <a:pt x="708" y="3651"/>
                  <a:pt x="709" y="3653"/>
                  <a:pt x="709" y="3654"/>
                </a:cubicBezTo>
                <a:cubicBezTo>
                  <a:pt x="709" y="3655"/>
                  <a:pt x="708" y="3657"/>
                  <a:pt x="712" y="3665"/>
                </a:cubicBezTo>
                <a:cubicBezTo>
                  <a:pt x="714" y="3669"/>
                  <a:pt x="716" y="3675"/>
                  <a:pt x="716" y="3678"/>
                </a:cubicBezTo>
                <a:cubicBezTo>
                  <a:pt x="718" y="3686"/>
                  <a:pt x="732" y="3725"/>
                  <a:pt x="754" y="3781"/>
                </a:cubicBezTo>
                <a:cubicBezTo>
                  <a:pt x="764" y="3804"/>
                  <a:pt x="774" y="3835"/>
                  <a:pt x="777" y="3849"/>
                </a:cubicBezTo>
                <a:cubicBezTo>
                  <a:pt x="781" y="3863"/>
                  <a:pt x="787" y="3885"/>
                  <a:pt x="792" y="3897"/>
                </a:cubicBezTo>
                <a:cubicBezTo>
                  <a:pt x="799" y="3914"/>
                  <a:pt x="800" y="3918"/>
                  <a:pt x="804" y="3918"/>
                </a:cubicBezTo>
                <a:cubicBezTo>
                  <a:pt x="808" y="3917"/>
                  <a:pt x="809" y="3914"/>
                  <a:pt x="810" y="3910"/>
                </a:cubicBezTo>
                <a:cubicBezTo>
                  <a:pt x="816" y="3892"/>
                  <a:pt x="823" y="3864"/>
                  <a:pt x="822" y="3857"/>
                </a:cubicBezTo>
                <a:cubicBezTo>
                  <a:pt x="821" y="3839"/>
                  <a:pt x="848" y="3745"/>
                  <a:pt x="863" y="3710"/>
                </a:cubicBezTo>
                <a:cubicBezTo>
                  <a:pt x="874" y="3686"/>
                  <a:pt x="881" y="3672"/>
                  <a:pt x="888" y="3660"/>
                </a:cubicBezTo>
                <a:cubicBezTo>
                  <a:pt x="905" y="3631"/>
                  <a:pt x="928" y="3570"/>
                  <a:pt x="936" y="3535"/>
                </a:cubicBezTo>
                <a:cubicBezTo>
                  <a:pt x="942" y="3508"/>
                  <a:pt x="941" y="3482"/>
                  <a:pt x="933" y="3447"/>
                </a:cubicBezTo>
                <a:lnTo>
                  <a:pt x="932" y="3439"/>
                </a:lnTo>
                <a:lnTo>
                  <a:pt x="936" y="3439"/>
                </a:lnTo>
                <a:cubicBezTo>
                  <a:pt x="954" y="3443"/>
                  <a:pt x="980" y="3463"/>
                  <a:pt x="1005" y="3494"/>
                </a:cubicBezTo>
                <a:cubicBezTo>
                  <a:pt x="1024" y="3518"/>
                  <a:pt x="1066" y="3588"/>
                  <a:pt x="1089" y="3636"/>
                </a:cubicBezTo>
                <a:cubicBezTo>
                  <a:pt x="1110" y="3679"/>
                  <a:pt x="1132" y="3718"/>
                  <a:pt x="1154" y="3747"/>
                </a:cubicBezTo>
                <a:cubicBezTo>
                  <a:pt x="1189" y="3794"/>
                  <a:pt x="1192" y="3798"/>
                  <a:pt x="1195" y="3799"/>
                </a:cubicBezTo>
                <a:cubicBezTo>
                  <a:pt x="1195" y="3799"/>
                  <a:pt x="1196" y="3800"/>
                  <a:pt x="1196" y="3801"/>
                </a:cubicBezTo>
                <a:cubicBezTo>
                  <a:pt x="1196" y="3804"/>
                  <a:pt x="1199" y="3809"/>
                  <a:pt x="1202" y="3812"/>
                </a:cubicBezTo>
                <a:cubicBezTo>
                  <a:pt x="1204" y="3815"/>
                  <a:pt x="1212" y="3826"/>
                  <a:pt x="1220" y="3837"/>
                </a:cubicBezTo>
                <a:cubicBezTo>
                  <a:pt x="1252" y="3884"/>
                  <a:pt x="1271" y="3896"/>
                  <a:pt x="1335" y="3909"/>
                </a:cubicBezTo>
                <a:cubicBezTo>
                  <a:pt x="1355" y="3912"/>
                  <a:pt x="1376" y="3916"/>
                  <a:pt x="1380" y="3917"/>
                </a:cubicBezTo>
                <a:cubicBezTo>
                  <a:pt x="1393" y="3920"/>
                  <a:pt x="1477" y="3949"/>
                  <a:pt x="1496" y="3957"/>
                </a:cubicBezTo>
                <a:cubicBezTo>
                  <a:pt x="1523" y="3968"/>
                  <a:pt x="1540" y="3990"/>
                  <a:pt x="1555" y="4028"/>
                </a:cubicBezTo>
                <a:cubicBezTo>
                  <a:pt x="1561" y="4046"/>
                  <a:pt x="1562" y="4053"/>
                  <a:pt x="1562" y="4082"/>
                </a:cubicBezTo>
                <a:lnTo>
                  <a:pt x="1563" y="4115"/>
                </a:lnTo>
                <a:lnTo>
                  <a:pt x="1539" y="4171"/>
                </a:lnTo>
                <a:cubicBezTo>
                  <a:pt x="1510" y="4240"/>
                  <a:pt x="1489" y="4288"/>
                  <a:pt x="1474" y="4317"/>
                </a:cubicBezTo>
                <a:cubicBezTo>
                  <a:pt x="1468" y="4327"/>
                  <a:pt x="1462" y="4339"/>
                  <a:pt x="1462" y="4343"/>
                </a:cubicBezTo>
                <a:cubicBezTo>
                  <a:pt x="1462" y="4343"/>
                  <a:pt x="1461" y="4345"/>
                  <a:pt x="1459" y="4348"/>
                </a:cubicBezTo>
                <a:cubicBezTo>
                  <a:pt x="1456" y="4352"/>
                  <a:pt x="1449" y="4366"/>
                  <a:pt x="1416" y="4439"/>
                </a:cubicBezTo>
                <a:cubicBezTo>
                  <a:pt x="1406" y="4461"/>
                  <a:pt x="1377" y="4519"/>
                  <a:pt x="1364" y="4544"/>
                </a:cubicBezTo>
                <a:cubicBezTo>
                  <a:pt x="1361" y="4550"/>
                  <a:pt x="1358" y="4556"/>
                  <a:pt x="1357" y="4559"/>
                </a:cubicBezTo>
                <a:cubicBezTo>
                  <a:pt x="1352" y="4571"/>
                  <a:pt x="1332" y="4602"/>
                  <a:pt x="1324" y="4613"/>
                </a:cubicBezTo>
                <a:cubicBezTo>
                  <a:pt x="1322" y="4608"/>
                  <a:pt x="1320" y="4602"/>
                  <a:pt x="1318" y="4594"/>
                </a:cubicBezTo>
                <a:cubicBezTo>
                  <a:pt x="1310" y="4570"/>
                  <a:pt x="1303" y="4552"/>
                  <a:pt x="1271" y="4473"/>
                </a:cubicBezTo>
                <a:cubicBezTo>
                  <a:pt x="1249" y="4416"/>
                  <a:pt x="1241" y="4391"/>
                  <a:pt x="1231" y="4345"/>
                </a:cubicBezTo>
                <a:cubicBezTo>
                  <a:pt x="1227" y="4326"/>
                  <a:pt x="1221" y="4314"/>
                  <a:pt x="1212" y="4309"/>
                </a:cubicBezTo>
                <a:cubicBezTo>
                  <a:pt x="1207" y="4306"/>
                  <a:pt x="1202" y="4305"/>
                  <a:pt x="1196" y="4307"/>
                </a:cubicBezTo>
                <a:cubicBezTo>
                  <a:pt x="1189" y="4309"/>
                  <a:pt x="1184" y="4314"/>
                  <a:pt x="1181" y="4321"/>
                </a:cubicBezTo>
                <a:cubicBezTo>
                  <a:pt x="1176" y="4335"/>
                  <a:pt x="1183" y="4357"/>
                  <a:pt x="1201" y="4383"/>
                </a:cubicBezTo>
                <a:cubicBezTo>
                  <a:pt x="1221" y="4413"/>
                  <a:pt x="1230" y="4431"/>
                  <a:pt x="1256" y="4497"/>
                </a:cubicBezTo>
                <a:cubicBezTo>
                  <a:pt x="1277" y="4548"/>
                  <a:pt x="1289" y="4583"/>
                  <a:pt x="1302" y="4623"/>
                </a:cubicBezTo>
                <a:lnTo>
                  <a:pt x="1308" y="4643"/>
                </a:lnTo>
                <a:lnTo>
                  <a:pt x="1288" y="4677"/>
                </a:lnTo>
                <a:cubicBezTo>
                  <a:pt x="1265" y="4715"/>
                  <a:pt x="1196" y="4833"/>
                  <a:pt x="1191" y="4843"/>
                </a:cubicBezTo>
                <a:cubicBezTo>
                  <a:pt x="1167" y="4888"/>
                  <a:pt x="1143" y="4944"/>
                  <a:pt x="1127" y="4998"/>
                </a:cubicBezTo>
                <a:cubicBezTo>
                  <a:pt x="1117" y="5031"/>
                  <a:pt x="1110" y="5058"/>
                  <a:pt x="1109" y="5063"/>
                </a:cubicBezTo>
                <a:cubicBezTo>
                  <a:pt x="1108" y="5065"/>
                  <a:pt x="1106" y="5074"/>
                  <a:pt x="1103" y="5084"/>
                </a:cubicBezTo>
                <a:cubicBezTo>
                  <a:pt x="1096" y="5107"/>
                  <a:pt x="1076" y="5188"/>
                  <a:pt x="1075" y="5197"/>
                </a:cubicBezTo>
                <a:cubicBezTo>
                  <a:pt x="1075" y="5201"/>
                  <a:pt x="1073" y="5207"/>
                  <a:pt x="1072" y="5211"/>
                </a:cubicBezTo>
                <a:cubicBezTo>
                  <a:pt x="1070" y="5218"/>
                  <a:pt x="1053" y="5295"/>
                  <a:pt x="1049" y="5315"/>
                </a:cubicBezTo>
                <a:cubicBezTo>
                  <a:pt x="1048" y="5317"/>
                  <a:pt x="1041" y="5354"/>
                  <a:pt x="1033" y="5395"/>
                </a:cubicBezTo>
                <a:cubicBezTo>
                  <a:pt x="1026" y="5429"/>
                  <a:pt x="1020" y="5460"/>
                  <a:pt x="1018" y="5472"/>
                </a:cubicBezTo>
                <a:cubicBezTo>
                  <a:pt x="1018" y="5470"/>
                  <a:pt x="1017" y="5468"/>
                  <a:pt x="1017" y="5465"/>
                </a:cubicBezTo>
                <a:cubicBezTo>
                  <a:pt x="1015" y="5452"/>
                  <a:pt x="1006" y="5421"/>
                  <a:pt x="995" y="5392"/>
                </a:cubicBezTo>
                <a:cubicBezTo>
                  <a:pt x="985" y="5364"/>
                  <a:pt x="975" y="5334"/>
                  <a:pt x="972" y="5325"/>
                </a:cubicBezTo>
                <a:cubicBezTo>
                  <a:pt x="965" y="5302"/>
                  <a:pt x="959" y="5257"/>
                  <a:pt x="960" y="5238"/>
                </a:cubicBezTo>
                <a:cubicBezTo>
                  <a:pt x="962" y="5209"/>
                  <a:pt x="979" y="5153"/>
                  <a:pt x="1010" y="5066"/>
                </a:cubicBezTo>
                <a:cubicBezTo>
                  <a:pt x="1016" y="5051"/>
                  <a:pt x="1029" y="5008"/>
                  <a:pt x="1043" y="4959"/>
                </a:cubicBezTo>
                <a:cubicBezTo>
                  <a:pt x="1050" y="4934"/>
                  <a:pt x="1061" y="4896"/>
                  <a:pt x="1068" y="4874"/>
                </a:cubicBezTo>
                <a:cubicBezTo>
                  <a:pt x="1085" y="4814"/>
                  <a:pt x="1101" y="4751"/>
                  <a:pt x="1113" y="4691"/>
                </a:cubicBezTo>
                <a:cubicBezTo>
                  <a:pt x="1117" y="4668"/>
                  <a:pt x="1118" y="4656"/>
                  <a:pt x="1116" y="4621"/>
                </a:cubicBezTo>
                <a:cubicBezTo>
                  <a:pt x="1109" y="4519"/>
                  <a:pt x="1076" y="4429"/>
                  <a:pt x="1025" y="4374"/>
                </a:cubicBezTo>
                <a:cubicBezTo>
                  <a:pt x="1022" y="4370"/>
                  <a:pt x="1003" y="4353"/>
                  <a:pt x="983" y="4335"/>
                </a:cubicBezTo>
                <a:cubicBezTo>
                  <a:pt x="945" y="4299"/>
                  <a:pt x="925" y="4279"/>
                  <a:pt x="910" y="4259"/>
                </a:cubicBezTo>
                <a:cubicBezTo>
                  <a:pt x="901" y="4245"/>
                  <a:pt x="832" y="4128"/>
                  <a:pt x="829" y="4119"/>
                </a:cubicBezTo>
                <a:cubicBezTo>
                  <a:pt x="828" y="4114"/>
                  <a:pt x="819" y="4103"/>
                  <a:pt x="814" y="4102"/>
                </a:cubicBezTo>
                <a:cubicBezTo>
                  <a:pt x="812" y="4101"/>
                  <a:pt x="810" y="4101"/>
                  <a:pt x="809" y="4103"/>
                </a:cubicBezTo>
                <a:cubicBezTo>
                  <a:pt x="803" y="4110"/>
                  <a:pt x="798" y="4156"/>
                  <a:pt x="799" y="4175"/>
                </a:cubicBezTo>
                <a:cubicBezTo>
                  <a:pt x="800" y="4201"/>
                  <a:pt x="796" y="4233"/>
                  <a:pt x="788" y="4259"/>
                </a:cubicBezTo>
                <a:cubicBezTo>
                  <a:pt x="772" y="4307"/>
                  <a:pt x="767" y="4378"/>
                  <a:pt x="777" y="4408"/>
                </a:cubicBezTo>
                <a:cubicBezTo>
                  <a:pt x="779" y="4414"/>
                  <a:pt x="788" y="4428"/>
                  <a:pt x="796" y="4439"/>
                </a:cubicBezTo>
                <a:cubicBezTo>
                  <a:pt x="812" y="4459"/>
                  <a:pt x="843" y="4514"/>
                  <a:pt x="861" y="4552"/>
                </a:cubicBezTo>
                <a:lnTo>
                  <a:pt x="866" y="4562"/>
                </a:lnTo>
                <a:cubicBezTo>
                  <a:pt x="870" y="4570"/>
                  <a:pt x="873" y="4578"/>
                  <a:pt x="874" y="4580"/>
                </a:cubicBezTo>
                <a:cubicBezTo>
                  <a:pt x="876" y="4583"/>
                  <a:pt x="882" y="4595"/>
                  <a:pt x="888" y="4606"/>
                </a:cubicBezTo>
                <a:cubicBezTo>
                  <a:pt x="900" y="4627"/>
                  <a:pt x="912" y="4659"/>
                  <a:pt x="922" y="4697"/>
                </a:cubicBezTo>
                <a:cubicBezTo>
                  <a:pt x="927" y="4716"/>
                  <a:pt x="928" y="4726"/>
                  <a:pt x="928" y="4774"/>
                </a:cubicBezTo>
                <a:cubicBezTo>
                  <a:pt x="928" y="4831"/>
                  <a:pt x="924" y="4894"/>
                  <a:pt x="918" y="4924"/>
                </a:cubicBezTo>
                <a:cubicBezTo>
                  <a:pt x="895" y="5035"/>
                  <a:pt x="894" y="5040"/>
                  <a:pt x="897" y="5088"/>
                </a:cubicBezTo>
                <a:cubicBezTo>
                  <a:pt x="904" y="5198"/>
                  <a:pt x="913" y="5237"/>
                  <a:pt x="962" y="5367"/>
                </a:cubicBezTo>
                <a:lnTo>
                  <a:pt x="991" y="5444"/>
                </a:lnTo>
                <a:lnTo>
                  <a:pt x="994" y="5503"/>
                </a:lnTo>
                <a:cubicBezTo>
                  <a:pt x="998" y="5558"/>
                  <a:pt x="998" y="5564"/>
                  <a:pt x="992" y="5586"/>
                </a:cubicBezTo>
                <a:cubicBezTo>
                  <a:pt x="987" y="5611"/>
                  <a:pt x="962" y="5706"/>
                  <a:pt x="958" y="5717"/>
                </a:cubicBezTo>
                <a:cubicBezTo>
                  <a:pt x="956" y="5723"/>
                  <a:pt x="953" y="5734"/>
                  <a:pt x="952" y="5737"/>
                </a:cubicBezTo>
                <a:cubicBezTo>
                  <a:pt x="951" y="5740"/>
                  <a:pt x="939" y="5772"/>
                  <a:pt x="931" y="5794"/>
                </a:cubicBezTo>
                <a:cubicBezTo>
                  <a:pt x="928" y="5802"/>
                  <a:pt x="925" y="5809"/>
                  <a:pt x="925" y="5811"/>
                </a:cubicBezTo>
                <a:cubicBezTo>
                  <a:pt x="922" y="5820"/>
                  <a:pt x="893" y="5878"/>
                  <a:pt x="882" y="5897"/>
                </a:cubicBezTo>
                <a:cubicBezTo>
                  <a:pt x="839" y="5972"/>
                  <a:pt x="767" y="6043"/>
                  <a:pt x="662" y="6117"/>
                </a:cubicBezTo>
                <a:cubicBezTo>
                  <a:pt x="633" y="6136"/>
                  <a:pt x="566" y="6177"/>
                  <a:pt x="545" y="6188"/>
                </a:cubicBezTo>
                <a:cubicBezTo>
                  <a:pt x="546" y="6186"/>
                  <a:pt x="547" y="6183"/>
                  <a:pt x="548" y="6181"/>
                </a:cubicBezTo>
                <a:cubicBezTo>
                  <a:pt x="569" y="6139"/>
                  <a:pt x="590" y="6081"/>
                  <a:pt x="601" y="6029"/>
                </a:cubicBezTo>
                <a:cubicBezTo>
                  <a:pt x="614" y="5975"/>
                  <a:pt x="618" y="5939"/>
                  <a:pt x="617" y="5894"/>
                </a:cubicBezTo>
                <a:cubicBezTo>
                  <a:pt x="617" y="5861"/>
                  <a:pt x="618" y="5837"/>
                  <a:pt x="621" y="5810"/>
                </a:cubicBezTo>
                <a:cubicBezTo>
                  <a:pt x="624" y="5785"/>
                  <a:pt x="636" y="5730"/>
                  <a:pt x="650" y="5681"/>
                </a:cubicBezTo>
                <a:cubicBezTo>
                  <a:pt x="676" y="5588"/>
                  <a:pt x="678" y="5580"/>
                  <a:pt x="685" y="5538"/>
                </a:cubicBezTo>
                <a:cubicBezTo>
                  <a:pt x="697" y="5462"/>
                  <a:pt x="689" y="5394"/>
                  <a:pt x="661" y="5341"/>
                </a:cubicBezTo>
                <a:cubicBezTo>
                  <a:pt x="657" y="5333"/>
                  <a:pt x="654" y="5326"/>
                  <a:pt x="653" y="5325"/>
                </a:cubicBezTo>
                <a:lnTo>
                  <a:pt x="653" y="5325"/>
                </a:lnTo>
                <a:cubicBezTo>
                  <a:pt x="653" y="5323"/>
                  <a:pt x="647" y="5314"/>
                  <a:pt x="642" y="5307"/>
                </a:cubicBezTo>
                <a:cubicBezTo>
                  <a:pt x="636" y="5299"/>
                  <a:pt x="629" y="5289"/>
                  <a:pt x="627" y="5284"/>
                </a:cubicBezTo>
                <a:cubicBezTo>
                  <a:pt x="618" y="5270"/>
                  <a:pt x="564" y="5223"/>
                  <a:pt x="534" y="5204"/>
                </a:cubicBezTo>
                <a:cubicBezTo>
                  <a:pt x="500" y="5183"/>
                  <a:pt x="469" y="5170"/>
                  <a:pt x="436" y="5163"/>
                </a:cubicBezTo>
                <a:cubicBezTo>
                  <a:pt x="398" y="5155"/>
                  <a:pt x="385" y="5154"/>
                  <a:pt x="317" y="5158"/>
                </a:cubicBezTo>
                <a:cubicBezTo>
                  <a:pt x="258" y="5162"/>
                  <a:pt x="247" y="5164"/>
                  <a:pt x="215" y="5176"/>
                </a:cubicBezTo>
                <a:cubicBezTo>
                  <a:pt x="206" y="5179"/>
                  <a:pt x="194" y="5182"/>
                  <a:pt x="188" y="5184"/>
                </a:cubicBezTo>
                <a:cubicBezTo>
                  <a:pt x="188" y="5184"/>
                  <a:pt x="178" y="5186"/>
                  <a:pt x="175" y="5188"/>
                </a:cubicBezTo>
                <a:cubicBezTo>
                  <a:pt x="174" y="5188"/>
                  <a:pt x="171" y="5190"/>
                  <a:pt x="166" y="5191"/>
                </a:cubicBezTo>
                <a:cubicBezTo>
                  <a:pt x="154" y="5194"/>
                  <a:pt x="128" y="5208"/>
                  <a:pt x="112" y="5220"/>
                </a:cubicBezTo>
                <a:cubicBezTo>
                  <a:pt x="62" y="5259"/>
                  <a:pt x="49" y="5305"/>
                  <a:pt x="70" y="5364"/>
                </a:cubicBezTo>
                <a:cubicBezTo>
                  <a:pt x="79" y="5389"/>
                  <a:pt x="96" y="5411"/>
                  <a:pt x="116" y="5423"/>
                </a:cubicBezTo>
                <a:cubicBezTo>
                  <a:pt x="120" y="5425"/>
                  <a:pt x="129" y="5431"/>
                  <a:pt x="136" y="5435"/>
                </a:cubicBezTo>
                <a:cubicBezTo>
                  <a:pt x="143" y="5439"/>
                  <a:pt x="153" y="5448"/>
                  <a:pt x="158" y="5456"/>
                </a:cubicBezTo>
                <a:cubicBezTo>
                  <a:pt x="169" y="5470"/>
                  <a:pt x="170" y="5470"/>
                  <a:pt x="172" y="5470"/>
                </a:cubicBezTo>
                <a:lnTo>
                  <a:pt x="174" y="5470"/>
                </a:lnTo>
                <a:lnTo>
                  <a:pt x="175" y="5469"/>
                </a:lnTo>
                <a:cubicBezTo>
                  <a:pt x="175" y="5468"/>
                  <a:pt x="176" y="5467"/>
                  <a:pt x="180" y="5418"/>
                </a:cubicBezTo>
                <a:cubicBezTo>
                  <a:pt x="184" y="5361"/>
                  <a:pt x="185" y="5354"/>
                  <a:pt x="197" y="5321"/>
                </a:cubicBezTo>
                <a:cubicBezTo>
                  <a:pt x="214" y="5272"/>
                  <a:pt x="243" y="5229"/>
                  <a:pt x="257" y="5223"/>
                </a:cubicBezTo>
                <a:cubicBezTo>
                  <a:pt x="269" y="5218"/>
                  <a:pt x="279" y="5220"/>
                  <a:pt x="306" y="5231"/>
                </a:cubicBezTo>
                <a:cubicBezTo>
                  <a:pt x="324" y="5238"/>
                  <a:pt x="350" y="5256"/>
                  <a:pt x="352" y="5261"/>
                </a:cubicBezTo>
                <a:cubicBezTo>
                  <a:pt x="353" y="5264"/>
                  <a:pt x="357" y="5269"/>
                  <a:pt x="359" y="5272"/>
                </a:cubicBezTo>
                <a:cubicBezTo>
                  <a:pt x="367" y="5282"/>
                  <a:pt x="385" y="5325"/>
                  <a:pt x="393" y="5355"/>
                </a:cubicBezTo>
                <a:cubicBezTo>
                  <a:pt x="400" y="5383"/>
                  <a:pt x="409" y="5399"/>
                  <a:pt x="433" y="5433"/>
                </a:cubicBezTo>
                <a:cubicBezTo>
                  <a:pt x="443" y="5448"/>
                  <a:pt x="450" y="5459"/>
                  <a:pt x="451" y="5461"/>
                </a:cubicBezTo>
                <a:cubicBezTo>
                  <a:pt x="451" y="5464"/>
                  <a:pt x="455" y="5479"/>
                  <a:pt x="459" y="5492"/>
                </a:cubicBezTo>
                <a:cubicBezTo>
                  <a:pt x="463" y="5506"/>
                  <a:pt x="467" y="5528"/>
                  <a:pt x="469" y="5540"/>
                </a:cubicBezTo>
                <a:cubicBezTo>
                  <a:pt x="471" y="5552"/>
                  <a:pt x="473" y="5565"/>
                  <a:pt x="474" y="5568"/>
                </a:cubicBezTo>
                <a:cubicBezTo>
                  <a:pt x="475" y="5572"/>
                  <a:pt x="478" y="5582"/>
                  <a:pt x="480" y="5592"/>
                </a:cubicBezTo>
                <a:cubicBezTo>
                  <a:pt x="483" y="5602"/>
                  <a:pt x="490" y="5624"/>
                  <a:pt x="496" y="5641"/>
                </a:cubicBezTo>
                <a:cubicBezTo>
                  <a:pt x="516" y="5698"/>
                  <a:pt x="518" y="5713"/>
                  <a:pt x="517" y="5774"/>
                </a:cubicBezTo>
                <a:cubicBezTo>
                  <a:pt x="516" y="5788"/>
                  <a:pt x="518" y="5812"/>
                  <a:pt x="521" y="5828"/>
                </a:cubicBezTo>
                <a:cubicBezTo>
                  <a:pt x="527" y="5858"/>
                  <a:pt x="548" y="5916"/>
                  <a:pt x="563" y="5941"/>
                </a:cubicBezTo>
                <a:cubicBezTo>
                  <a:pt x="574" y="5960"/>
                  <a:pt x="582" y="5983"/>
                  <a:pt x="583" y="5998"/>
                </a:cubicBezTo>
                <a:cubicBezTo>
                  <a:pt x="583" y="6005"/>
                  <a:pt x="581" y="6019"/>
                  <a:pt x="577" y="6029"/>
                </a:cubicBezTo>
                <a:cubicBezTo>
                  <a:pt x="574" y="6039"/>
                  <a:pt x="570" y="6053"/>
                  <a:pt x="570" y="6059"/>
                </a:cubicBezTo>
                <a:cubicBezTo>
                  <a:pt x="566" y="6084"/>
                  <a:pt x="535" y="6164"/>
                  <a:pt x="518" y="6191"/>
                </a:cubicBezTo>
                <a:cubicBezTo>
                  <a:pt x="508" y="6207"/>
                  <a:pt x="501" y="6211"/>
                  <a:pt x="451" y="6234"/>
                </a:cubicBezTo>
                <a:cubicBezTo>
                  <a:pt x="373" y="6269"/>
                  <a:pt x="270" y="6308"/>
                  <a:pt x="195" y="6331"/>
                </a:cubicBezTo>
                <a:cubicBezTo>
                  <a:pt x="144" y="6346"/>
                  <a:pt x="131" y="6349"/>
                  <a:pt x="76" y="6361"/>
                </a:cubicBezTo>
                <a:cubicBezTo>
                  <a:pt x="27" y="6371"/>
                  <a:pt x="6" y="6379"/>
                  <a:pt x="1" y="6390"/>
                </a:cubicBezTo>
                <a:cubicBezTo>
                  <a:pt x="-1" y="6394"/>
                  <a:pt x="0" y="6398"/>
                  <a:pt x="2" y="6402"/>
                </a:cubicBezTo>
                <a:cubicBezTo>
                  <a:pt x="4" y="6405"/>
                  <a:pt x="7" y="6408"/>
                  <a:pt x="11" y="6408"/>
                </a:cubicBezTo>
                <a:lnTo>
                  <a:pt x="11" y="6408"/>
                </a:lnTo>
                <a:cubicBezTo>
                  <a:pt x="15" y="6408"/>
                  <a:pt x="19" y="6405"/>
                  <a:pt x="22" y="6402"/>
                </a:cubicBezTo>
                <a:cubicBezTo>
                  <a:pt x="27" y="6395"/>
                  <a:pt x="43" y="6390"/>
                  <a:pt x="95" y="6380"/>
                </a:cubicBezTo>
                <a:cubicBezTo>
                  <a:pt x="201" y="6358"/>
                  <a:pt x="337" y="6310"/>
                  <a:pt x="469" y="6250"/>
                </a:cubicBezTo>
                <a:cubicBezTo>
                  <a:pt x="492" y="6239"/>
                  <a:pt x="510" y="6231"/>
                  <a:pt x="512" y="6231"/>
                </a:cubicBezTo>
                <a:cubicBezTo>
                  <a:pt x="514" y="6230"/>
                  <a:pt x="517" y="6229"/>
                  <a:pt x="518" y="6227"/>
                </a:cubicBezTo>
                <a:cubicBezTo>
                  <a:pt x="519" y="6226"/>
                  <a:pt x="526" y="6223"/>
                  <a:pt x="534" y="6219"/>
                </a:cubicBezTo>
                <a:cubicBezTo>
                  <a:pt x="667" y="6152"/>
                  <a:pt x="801" y="6048"/>
                  <a:pt x="868" y="5959"/>
                </a:cubicBezTo>
                <a:cubicBezTo>
                  <a:pt x="883" y="5938"/>
                  <a:pt x="896" y="5917"/>
                  <a:pt x="916" y="5882"/>
                </a:cubicBezTo>
                <a:cubicBezTo>
                  <a:pt x="937" y="5844"/>
                  <a:pt x="943" y="5836"/>
                  <a:pt x="972" y="5811"/>
                </a:cubicBezTo>
                <a:cubicBezTo>
                  <a:pt x="1000" y="5787"/>
                  <a:pt x="1014" y="5779"/>
                  <a:pt x="1039" y="5772"/>
                </a:cubicBezTo>
                <a:cubicBezTo>
                  <a:pt x="1082" y="5762"/>
                  <a:pt x="1106" y="5759"/>
                  <a:pt x="1211" y="5748"/>
                </a:cubicBezTo>
                <a:cubicBezTo>
                  <a:pt x="1265" y="5743"/>
                  <a:pt x="1298" y="5737"/>
                  <a:pt x="1336" y="5726"/>
                </a:cubicBezTo>
                <a:cubicBezTo>
                  <a:pt x="1339" y="5725"/>
                  <a:pt x="1351" y="5721"/>
                  <a:pt x="1362" y="5718"/>
                </a:cubicBezTo>
                <a:cubicBezTo>
                  <a:pt x="1381" y="5713"/>
                  <a:pt x="1408" y="5704"/>
                  <a:pt x="1420" y="5699"/>
                </a:cubicBezTo>
                <a:cubicBezTo>
                  <a:pt x="1426" y="5696"/>
                  <a:pt x="1429" y="5695"/>
                  <a:pt x="1438" y="5693"/>
                </a:cubicBezTo>
                <a:cubicBezTo>
                  <a:pt x="1442" y="5692"/>
                  <a:pt x="1450" y="5689"/>
                  <a:pt x="1454" y="5687"/>
                </a:cubicBezTo>
                <a:cubicBezTo>
                  <a:pt x="1459" y="5685"/>
                  <a:pt x="1465" y="5682"/>
                  <a:pt x="1467" y="5682"/>
                </a:cubicBezTo>
                <a:cubicBezTo>
                  <a:pt x="1483" y="5678"/>
                  <a:pt x="1546" y="5650"/>
                  <a:pt x="1567" y="5638"/>
                </a:cubicBezTo>
                <a:cubicBezTo>
                  <a:pt x="1606" y="5616"/>
                  <a:pt x="1624" y="5600"/>
                  <a:pt x="1676" y="5538"/>
                </a:cubicBezTo>
                <a:cubicBezTo>
                  <a:pt x="1744" y="5455"/>
                  <a:pt x="1766" y="5424"/>
                  <a:pt x="1785" y="5382"/>
                </a:cubicBezTo>
                <a:cubicBezTo>
                  <a:pt x="1803" y="5344"/>
                  <a:pt x="1810" y="5332"/>
                  <a:pt x="1835" y="5304"/>
                </a:cubicBezTo>
                <a:cubicBezTo>
                  <a:pt x="1881" y="5252"/>
                  <a:pt x="1928" y="5221"/>
                  <a:pt x="2008" y="5187"/>
                </a:cubicBezTo>
                <a:cubicBezTo>
                  <a:pt x="2061" y="5165"/>
                  <a:pt x="2065" y="5159"/>
                  <a:pt x="2064" y="5153"/>
                </a:cubicBezTo>
                <a:cubicBezTo>
                  <a:pt x="2063" y="5150"/>
                  <a:pt x="2059" y="5148"/>
                  <a:pt x="2055" y="5148"/>
                </a:cubicBezTo>
                <a:cubicBezTo>
                  <a:pt x="2052" y="5148"/>
                  <a:pt x="2036" y="5148"/>
                  <a:pt x="2018" y="5148"/>
                </a:cubicBezTo>
                <a:cubicBezTo>
                  <a:pt x="2001" y="5148"/>
                  <a:pt x="1983" y="5147"/>
                  <a:pt x="1979" y="5147"/>
                </a:cubicBezTo>
                <a:cubicBezTo>
                  <a:pt x="1975" y="5146"/>
                  <a:pt x="1963" y="5146"/>
                  <a:pt x="1952" y="5145"/>
                </a:cubicBezTo>
                <a:cubicBezTo>
                  <a:pt x="1942" y="5145"/>
                  <a:pt x="1927" y="5144"/>
                  <a:pt x="1919" y="5143"/>
                </a:cubicBezTo>
                <a:cubicBezTo>
                  <a:pt x="1912" y="5142"/>
                  <a:pt x="1891" y="5140"/>
                  <a:pt x="1874" y="5138"/>
                </a:cubicBezTo>
                <a:cubicBezTo>
                  <a:pt x="1857" y="5136"/>
                  <a:pt x="1834" y="5134"/>
                  <a:pt x="1824" y="5132"/>
                </a:cubicBezTo>
                <a:cubicBezTo>
                  <a:pt x="1793" y="5127"/>
                  <a:pt x="1725" y="5124"/>
                  <a:pt x="1704" y="5127"/>
                </a:cubicBezTo>
                <a:cubicBezTo>
                  <a:pt x="1645" y="5136"/>
                  <a:pt x="1593" y="5167"/>
                  <a:pt x="1542" y="5225"/>
                </a:cubicBezTo>
                <a:cubicBezTo>
                  <a:pt x="1516" y="5255"/>
                  <a:pt x="1482" y="5296"/>
                  <a:pt x="1468" y="5314"/>
                </a:cubicBezTo>
                <a:cubicBezTo>
                  <a:pt x="1463" y="5321"/>
                  <a:pt x="1451" y="5335"/>
                  <a:pt x="1442" y="5346"/>
                </a:cubicBezTo>
                <a:cubicBezTo>
                  <a:pt x="1417" y="5376"/>
                  <a:pt x="1398" y="5402"/>
                  <a:pt x="1380" y="5428"/>
                </a:cubicBezTo>
                <a:cubicBezTo>
                  <a:pt x="1359" y="5460"/>
                  <a:pt x="1341" y="5483"/>
                  <a:pt x="1327" y="5499"/>
                </a:cubicBezTo>
                <a:cubicBezTo>
                  <a:pt x="1320" y="5506"/>
                  <a:pt x="1313" y="5513"/>
                  <a:pt x="1311" y="5515"/>
                </a:cubicBezTo>
                <a:cubicBezTo>
                  <a:pt x="1309" y="5517"/>
                  <a:pt x="1282" y="5542"/>
                  <a:pt x="1264" y="5558"/>
                </a:cubicBezTo>
                <a:cubicBezTo>
                  <a:pt x="1258" y="5564"/>
                  <a:pt x="1162" y="5631"/>
                  <a:pt x="1148" y="5639"/>
                </a:cubicBezTo>
                <a:cubicBezTo>
                  <a:pt x="1144" y="5641"/>
                  <a:pt x="1140" y="5645"/>
                  <a:pt x="1137" y="5647"/>
                </a:cubicBezTo>
                <a:cubicBezTo>
                  <a:pt x="1136" y="5649"/>
                  <a:pt x="1129" y="5655"/>
                  <a:pt x="1121" y="5660"/>
                </a:cubicBezTo>
                <a:cubicBezTo>
                  <a:pt x="1114" y="5666"/>
                  <a:pt x="1095" y="5684"/>
                  <a:pt x="1080" y="5701"/>
                </a:cubicBezTo>
                <a:cubicBezTo>
                  <a:pt x="1065" y="5719"/>
                  <a:pt x="1054" y="5730"/>
                  <a:pt x="1052" y="5732"/>
                </a:cubicBezTo>
                <a:cubicBezTo>
                  <a:pt x="1048" y="5733"/>
                  <a:pt x="1038" y="5741"/>
                  <a:pt x="1035" y="5744"/>
                </a:cubicBezTo>
                <a:cubicBezTo>
                  <a:pt x="1029" y="5750"/>
                  <a:pt x="1017" y="5757"/>
                  <a:pt x="1010" y="5760"/>
                </a:cubicBezTo>
                <a:cubicBezTo>
                  <a:pt x="992" y="5766"/>
                  <a:pt x="978" y="5775"/>
                  <a:pt x="962" y="5789"/>
                </a:cubicBezTo>
                <a:cubicBezTo>
                  <a:pt x="958" y="5793"/>
                  <a:pt x="955" y="5796"/>
                  <a:pt x="952" y="5798"/>
                </a:cubicBezTo>
                <a:cubicBezTo>
                  <a:pt x="953" y="5796"/>
                  <a:pt x="954" y="5794"/>
                  <a:pt x="956" y="5791"/>
                </a:cubicBezTo>
                <a:cubicBezTo>
                  <a:pt x="965" y="5774"/>
                  <a:pt x="1020" y="5580"/>
                  <a:pt x="1025" y="5546"/>
                </a:cubicBezTo>
                <a:cubicBezTo>
                  <a:pt x="1025" y="5544"/>
                  <a:pt x="1028" y="5530"/>
                  <a:pt x="1032" y="5514"/>
                </a:cubicBezTo>
                <a:cubicBezTo>
                  <a:pt x="1040" y="5478"/>
                  <a:pt x="1041" y="5470"/>
                  <a:pt x="1047" y="5441"/>
                </a:cubicBezTo>
                <a:cubicBezTo>
                  <a:pt x="1049" y="5428"/>
                  <a:pt x="1055" y="5399"/>
                  <a:pt x="1060" y="5376"/>
                </a:cubicBezTo>
                <a:lnTo>
                  <a:pt x="1061" y="5371"/>
                </a:lnTo>
                <a:cubicBezTo>
                  <a:pt x="1066" y="5342"/>
                  <a:pt x="1070" y="5324"/>
                  <a:pt x="1072" y="5315"/>
                </a:cubicBezTo>
                <a:lnTo>
                  <a:pt x="1072" y="5313"/>
                </a:lnTo>
                <a:cubicBezTo>
                  <a:pt x="1080" y="5267"/>
                  <a:pt x="1145" y="5153"/>
                  <a:pt x="1196" y="5096"/>
                </a:cubicBezTo>
                <a:cubicBezTo>
                  <a:pt x="1248" y="5037"/>
                  <a:pt x="1312" y="5005"/>
                  <a:pt x="1450" y="4968"/>
                </a:cubicBezTo>
                <a:cubicBezTo>
                  <a:pt x="1526" y="4947"/>
                  <a:pt x="1543" y="4941"/>
                  <a:pt x="1676" y="4889"/>
                </a:cubicBezTo>
                <a:cubicBezTo>
                  <a:pt x="1759" y="4856"/>
                  <a:pt x="1807" y="4823"/>
                  <a:pt x="1836" y="4780"/>
                </a:cubicBezTo>
                <a:cubicBezTo>
                  <a:pt x="1874" y="4726"/>
                  <a:pt x="1909" y="4681"/>
                  <a:pt x="1949" y="4636"/>
                </a:cubicBezTo>
                <a:cubicBezTo>
                  <a:pt x="2014" y="4561"/>
                  <a:pt x="2042" y="4536"/>
                  <a:pt x="2097" y="4501"/>
                </a:cubicBezTo>
                <a:cubicBezTo>
                  <a:pt x="2135" y="4476"/>
                  <a:pt x="2180" y="4460"/>
                  <a:pt x="2226" y="4456"/>
                </a:cubicBezTo>
                <a:cubicBezTo>
                  <a:pt x="2273" y="4452"/>
                  <a:pt x="2319" y="4458"/>
                  <a:pt x="2359" y="4476"/>
                </a:cubicBezTo>
                <a:cubicBezTo>
                  <a:pt x="2396" y="4491"/>
                  <a:pt x="2453" y="4541"/>
                  <a:pt x="2473" y="4575"/>
                </a:cubicBezTo>
                <a:cubicBezTo>
                  <a:pt x="2480" y="4586"/>
                  <a:pt x="2504" y="4617"/>
                  <a:pt x="2511" y="4617"/>
                </a:cubicBezTo>
                <a:moveTo>
                  <a:pt x="1387" y="4927"/>
                </a:moveTo>
                <a:cubicBezTo>
                  <a:pt x="1389" y="4925"/>
                  <a:pt x="1395" y="4922"/>
                  <a:pt x="1396" y="4918"/>
                </a:cubicBezTo>
                <a:lnTo>
                  <a:pt x="1396" y="4918"/>
                </a:lnTo>
                <a:cubicBezTo>
                  <a:pt x="1401" y="4917"/>
                  <a:pt x="1409" y="4909"/>
                  <a:pt x="1411" y="4907"/>
                </a:cubicBezTo>
                <a:cubicBezTo>
                  <a:pt x="1428" y="4890"/>
                  <a:pt x="1474" y="4852"/>
                  <a:pt x="1503" y="4833"/>
                </a:cubicBezTo>
                <a:cubicBezTo>
                  <a:pt x="1518" y="4823"/>
                  <a:pt x="1553" y="4807"/>
                  <a:pt x="1591" y="4793"/>
                </a:cubicBezTo>
                <a:cubicBezTo>
                  <a:pt x="1601" y="4790"/>
                  <a:pt x="1611" y="4786"/>
                  <a:pt x="1615" y="4784"/>
                </a:cubicBezTo>
                <a:cubicBezTo>
                  <a:pt x="1650" y="4768"/>
                  <a:pt x="1679" y="4754"/>
                  <a:pt x="1692" y="4747"/>
                </a:cubicBezTo>
                <a:cubicBezTo>
                  <a:pt x="1729" y="4728"/>
                  <a:pt x="1756" y="4704"/>
                  <a:pt x="1797" y="4652"/>
                </a:cubicBezTo>
                <a:cubicBezTo>
                  <a:pt x="1808" y="4638"/>
                  <a:pt x="1820" y="4622"/>
                  <a:pt x="1825" y="4617"/>
                </a:cubicBezTo>
                <a:cubicBezTo>
                  <a:pt x="1829" y="4611"/>
                  <a:pt x="1844" y="4593"/>
                  <a:pt x="1857" y="4577"/>
                </a:cubicBezTo>
                <a:cubicBezTo>
                  <a:pt x="1874" y="4556"/>
                  <a:pt x="1887" y="4540"/>
                  <a:pt x="1896" y="4529"/>
                </a:cubicBezTo>
                <a:cubicBezTo>
                  <a:pt x="1909" y="4512"/>
                  <a:pt x="1910" y="4510"/>
                  <a:pt x="1907" y="4507"/>
                </a:cubicBezTo>
                <a:cubicBezTo>
                  <a:pt x="1905" y="4505"/>
                  <a:pt x="1901" y="4507"/>
                  <a:pt x="1898" y="4511"/>
                </a:cubicBezTo>
                <a:cubicBezTo>
                  <a:pt x="1895" y="4513"/>
                  <a:pt x="1892" y="4518"/>
                  <a:pt x="1887" y="4523"/>
                </a:cubicBezTo>
                <a:cubicBezTo>
                  <a:pt x="1877" y="4534"/>
                  <a:pt x="1863" y="4550"/>
                  <a:pt x="1844" y="4572"/>
                </a:cubicBezTo>
                <a:cubicBezTo>
                  <a:pt x="1810" y="4610"/>
                  <a:pt x="1772" y="4651"/>
                  <a:pt x="1760" y="4664"/>
                </a:cubicBezTo>
                <a:cubicBezTo>
                  <a:pt x="1749" y="4674"/>
                  <a:pt x="1736" y="4687"/>
                  <a:pt x="1734" y="4690"/>
                </a:cubicBezTo>
                <a:cubicBezTo>
                  <a:pt x="1722" y="4706"/>
                  <a:pt x="1641" y="4749"/>
                  <a:pt x="1576" y="4774"/>
                </a:cubicBezTo>
                <a:cubicBezTo>
                  <a:pt x="1550" y="4784"/>
                  <a:pt x="1507" y="4805"/>
                  <a:pt x="1490" y="4815"/>
                </a:cubicBezTo>
                <a:cubicBezTo>
                  <a:pt x="1471" y="4827"/>
                  <a:pt x="1436" y="4854"/>
                  <a:pt x="1419" y="4870"/>
                </a:cubicBezTo>
                <a:cubicBezTo>
                  <a:pt x="1411" y="4877"/>
                  <a:pt x="1395" y="4891"/>
                  <a:pt x="1382" y="4900"/>
                </a:cubicBezTo>
                <a:cubicBezTo>
                  <a:pt x="1370" y="4910"/>
                  <a:pt x="1354" y="4922"/>
                  <a:pt x="1348" y="4926"/>
                </a:cubicBezTo>
                <a:cubicBezTo>
                  <a:pt x="1345" y="4929"/>
                  <a:pt x="1342" y="4931"/>
                  <a:pt x="1339" y="4933"/>
                </a:cubicBezTo>
                <a:cubicBezTo>
                  <a:pt x="1342" y="4927"/>
                  <a:pt x="1344" y="4924"/>
                  <a:pt x="1344" y="4923"/>
                </a:cubicBezTo>
                <a:cubicBezTo>
                  <a:pt x="1347" y="4921"/>
                  <a:pt x="1353" y="4906"/>
                  <a:pt x="1355" y="4902"/>
                </a:cubicBezTo>
                <a:cubicBezTo>
                  <a:pt x="1363" y="4883"/>
                  <a:pt x="1390" y="4842"/>
                  <a:pt x="1402" y="4831"/>
                </a:cubicBezTo>
                <a:cubicBezTo>
                  <a:pt x="1418" y="4816"/>
                  <a:pt x="1444" y="4797"/>
                  <a:pt x="1467" y="4784"/>
                </a:cubicBezTo>
                <a:cubicBezTo>
                  <a:pt x="1529" y="4748"/>
                  <a:pt x="1661" y="4660"/>
                  <a:pt x="1676" y="4643"/>
                </a:cubicBezTo>
                <a:cubicBezTo>
                  <a:pt x="1701" y="4617"/>
                  <a:pt x="1758" y="4540"/>
                  <a:pt x="1797" y="4479"/>
                </a:cubicBezTo>
                <a:cubicBezTo>
                  <a:pt x="1811" y="4457"/>
                  <a:pt x="1853" y="4407"/>
                  <a:pt x="1866" y="4397"/>
                </a:cubicBezTo>
                <a:cubicBezTo>
                  <a:pt x="1889" y="4378"/>
                  <a:pt x="1912" y="4364"/>
                  <a:pt x="1938" y="4354"/>
                </a:cubicBezTo>
                <a:cubicBezTo>
                  <a:pt x="1966" y="4343"/>
                  <a:pt x="1986" y="4341"/>
                  <a:pt x="2024" y="4349"/>
                </a:cubicBezTo>
                <a:lnTo>
                  <a:pt x="2024" y="4349"/>
                </a:lnTo>
                <a:cubicBezTo>
                  <a:pt x="2035" y="4351"/>
                  <a:pt x="2054" y="4356"/>
                  <a:pt x="2065" y="4358"/>
                </a:cubicBezTo>
                <a:cubicBezTo>
                  <a:pt x="2076" y="4361"/>
                  <a:pt x="2103" y="4368"/>
                  <a:pt x="2126" y="4373"/>
                </a:cubicBezTo>
                <a:lnTo>
                  <a:pt x="2127" y="4374"/>
                </a:lnTo>
                <a:cubicBezTo>
                  <a:pt x="2164" y="4382"/>
                  <a:pt x="2192" y="4391"/>
                  <a:pt x="2213" y="4398"/>
                </a:cubicBezTo>
                <a:lnTo>
                  <a:pt x="2214" y="4399"/>
                </a:lnTo>
                <a:cubicBezTo>
                  <a:pt x="2224" y="4402"/>
                  <a:pt x="2243" y="4409"/>
                  <a:pt x="2257" y="4413"/>
                </a:cubicBezTo>
                <a:cubicBezTo>
                  <a:pt x="2282" y="4421"/>
                  <a:pt x="2299" y="4428"/>
                  <a:pt x="2319" y="4438"/>
                </a:cubicBezTo>
                <a:cubicBezTo>
                  <a:pt x="2298" y="4433"/>
                  <a:pt x="2276" y="4430"/>
                  <a:pt x="2242" y="4430"/>
                </a:cubicBezTo>
                <a:cubicBezTo>
                  <a:pt x="2203" y="4430"/>
                  <a:pt x="2140" y="4447"/>
                  <a:pt x="2100" y="4470"/>
                </a:cubicBezTo>
                <a:cubicBezTo>
                  <a:pt x="2078" y="4482"/>
                  <a:pt x="2032" y="4515"/>
                  <a:pt x="2014" y="4532"/>
                </a:cubicBezTo>
                <a:cubicBezTo>
                  <a:pt x="1989" y="4555"/>
                  <a:pt x="1956" y="4590"/>
                  <a:pt x="1922" y="4630"/>
                </a:cubicBezTo>
                <a:cubicBezTo>
                  <a:pt x="1883" y="4675"/>
                  <a:pt x="1865" y="4698"/>
                  <a:pt x="1821" y="4761"/>
                </a:cubicBezTo>
                <a:cubicBezTo>
                  <a:pt x="1792" y="4802"/>
                  <a:pt x="1758" y="4829"/>
                  <a:pt x="1707" y="4851"/>
                </a:cubicBezTo>
                <a:cubicBezTo>
                  <a:pt x="1611" y="4892"/>
                  <a:pt x="1527" y="4923"/>
                  <a:pt x="1462" y="4940"/>
                </a:cubicBezTo>
                <a:cubicBezTo>
                  <a:pt x="1393" y="4958"/>
                  <a:pt x="1361" y="4969"/>
                  <a:pt x="1322" y="4984"/>
                </a:cubicBezTo>
                <a:cubicBezTo>
                  <a:pt x="1316" y="4986"/>
                  <a:pt x="1311" y="4988"/>
                  <a:pt x="1307" y="4990"/>
                </a:cubicBezTo>
                <a:cubicBezTo>
                  <a:pt x="1311" y="4987"/>
                  <a:pt x="1315" y="4983"/>
                  <a:pt x="1320" y="4979"/>
                </a:cubicBezTo>
                <a:cubicBezTo>
                  <a:pt x="1334" y="4968"/>
                  <a:pt x="1353" y="4953"/>
                  <a:pt x="1362" y="4945"/>
                </a:cubicBezTo>
                <a:cubicBezTo>
                  <a:pt x="1372" y="4937"/>
                  <a:pt x="1383" y="4929"/>
                  <a:pt x="1387" y="4927"/>
                </a:cubicBezTo>
                <a:moveTo>
                  <a:pt x="2117" y="4348"/>
                </a:moveTo>
                <a:cubicBezTo>
                  <a:pt x="2105" y="4345"/>
                  <a:pt x="2080" y="4339"/>
                  <a:pt x="2062" y="4335"/>
                </a:cubicBezTo>
                <a:cubicBezTo>
                  <a:pt x="2056" y="4333"/>
                  <a:pt x="2050" y="4332"/>
                  <a:pt x="2045" y="4330"/>
                </a:cubicBezTo>
                <a:cubicBezTo>
                  <a:pt x="2067" y="4329"/>
                  <a:pt x="2105" y="4328"/>
                  <a:pt x="2123" y="4328"/>
                </a:cubicBezTo>
                <a:cubicBezTo>
                  <a:pt x="2181" y="4331"/>
                  <a:pt x="2226" y="4339"/>
                  <a:pt x="2273" y="4355"/>
                </a:cubicBezTo>
                <a:cubicBezTo>
                  <a:pt x="2338" y="4377"/>
                  <a:pt x="2373" y="4395"/>
                  <a:pt x="2416" y="4431"/>
                </a:cubicBezTo>
                <a:cubicBezTo>
                  <a:pt x="2443" y="4453"/>
                  <a:pt x="2467" y="4478"/>
                  <a:pt x="2469" y="4483"/>
                </a:cubicBezTo>
                <a:cubicBezTo>
                  <a:pt x="2469" y="4485"/>
                  <a:pt x="2470" y="4487"/>
                  <a:pt x="2471" y="4489"/>
                </a:cubicBezTo>
                <a:cubicBezTo>
                  <a:pt x="2472" y="4489"/>
                  <a:pt x="2473" y="4490"/>
                  <a:pt x="2474" y="4490"/>
                </a:cubicBezTo>
                <a:cubicBezTo>
                  <a:pt x="2477" y="4494"/>
                  <a:pt x="2486" y="4518"/>
                  <a:pt x="2489" y="4542"/>
                </a:cubicBezTo>
                <a:lnTo>
                  <a:pt x="2490" y="4553"/>
                </a:lnTo>
                <a:lnTo>
                  <a:pt x="2489" y="4551"/>
                </a:lnTo>
                <a:cubicBezTo>
                  <a:pt x="2458" y="4511"/>
                  <a:pt x="2420" y="4477"/>
                  <a:pt x="2370" y="4444"/>
                </a:cubicBezTo>
                <a:cubicBezTo>
                  <a:pt x="2325" y="4415"/>
                  <a:pt x="2306" y="4406"/>
                  <a:pt x="2258" y="4390"/>
                </a:cubicBezTo>
                <a:cubicBezTo>
                  <a:pt x="2242" y="4385"/>
                  <a:pt x="2219" y="4377"/>
                  <a:pt x="2206" y="4372"/>
                </a:cubicBezTo>
                <a:cubicBezTo>
                  <a:pt x="2193" y="4367"/>
                  <a:pt x="2173" y="4361"/>
                  <a:pt x="2161" y="4358"/>
                </a:cubicBezTo>
                <a:cubicBezTo>
                  <a:pt x="2149" y="4356"/>
                  <a:pt x="2130" y="4351"/>
                  <a:pt x="2117" y="4348"/>
                </a:cubicBezTo>
                <a:moveTo>
                  <a:pt x="1858" y="4046"/>
                </a:moveTo>
                <a:cubicBezTo>
                  <a:pt x="1858" y="4049"/>
                  <a:pt x="1849" y="4058"/>
                  <a:pt x="1827" y="4065"/>
                </a:cubicBezTo>
                <a:cubicBezTo>
                  <a:pt x="1825" y="4066"/>
                  <a:pt x="1823" y="4067"/>
                  <a:pt x="1820" y="4068"/>
                </a:cubicBezTo>
                <a:cubicBezTo>
                  <a:pt x="1823" y="4065"/>
                  <a:pt x="1825" y="4063"/>
                  <a:pt x="1829" y="4060"/>
                </a:cubicBezTo>
                <a:cubicBezTo>
                  <a:pt x="1841" y="4049"/>
                  <a:pt x="1851" y="4044"/>
                  <a:pt x="1856" y="4044"/>
                </a:cubicBezTo>
                <a:lnTo>
                  <a:pt x="1857" y="4045"/>
                </a:lnTo>
                <a:cubicBezTo>
                  <a:pt x="1857" y="4045"/>
                  <a:pt x="1858" y="4045"/>
                  <a:pt x="1858" y="4046"/>
                </a:cubicBezTo>
                <a:moveTo>
                  <a:pt x="2699" y="2816"/>
                </a:moveTo>
                <a:cubicBezTo>
                  <a:pt x="2696" y="2814"/>
                  <a:pt x="2688" y="2809"/>
                  <a:pt x="2683" y="2805"/>
                </a:cubicBezTo>
                <a:cubicBezTo>
                  <a:pt x="2682" y="2804"/>
                  <a:pt x="2679" y="2802"/>
                  <a:pt x="2677" y="2805"/>
                </a:cubicBezTo>
                <a:cubicBezTo>
                  <a:pt x="2674" y="2808"/>
                  <a:pt x="2677" y="2810"/>
                  <a:pt x="2681" y="2815"/>
                </a:cubicBezTo>
                <a:cubicBezTo>
                  <a:pt x="2684" y="2819"/>
                  <a:pt x="2689" y="2823"/>
                  <a:pt x="2694" y="2829"/>
                </a:cubicBezTo>
                <a:cubicBezTo>
                  <a:pt x="2707" y="2842"/>
                  <a:pt x="2724" y="2862"/>
                  <a:pt x="2730" y="2871"/>
                </a:cubicBezTo>
                <a:cubicBezTo>
                  <a:pt x="2743" y="2890"/>
                  <a:pt x="2780" y="2936"/>
                  <a:pt x="2795" y="2951"/>
                </a:cubicBezTo>
                <a:cubicBezTo>
                  <a:pt x="2800" y="2956"/>
                  <a:pt x="2808" y="2964"/>
                  <a:pt x="2813" y="2970"/>
                </a:cubicBezTo>
                <a:cubicBezTo>
                  <a:pt x="2817" y="2975"/>
                  <a:pt x="2824" y="2983"/>
                  <a:pt x="2828" y="2987"/>
                </a:cubicBezTo>
                <a:cubicBezTo>
                  <a:pt x="2832" y="2991"/>
                  <a:pt x="2844" y="3004"/>
                  <a:pt x="2854" y="3016"/>
                </a:cubicBezTo>
                <a:cubicBezTo>
                  <a:pt x="2859" y="3022"/>
                  <a:pt x="2863" y="3026"/>
                  <a:pt x="2865" y="3029"/>
                </a:cubicBezTo>
                <a:cubicBezTo>
                  <a:pt x="2857" y="3028"/>
                  <a:pt x="2842" y="3025"/>
                  <a:pt x="2829" y="3024"/>
                </a:cubicBezTo>
                <a:cubicBezTo>
                  <a:pt x="2764" y="3014"/>
                  <a:pt x="2739" y="3004"/>
                  <a:pt x="2674" y="2958"/>
                </a:cubicBezTo>
                <a:cubicBezTo>
                  <a:pt x="2629" y="2926"/>
                  <a:pt x="2601" y="2901"/>
                  <a:pt x="2562" y="2860"/>
                </a:cubicBezTo>
                <a:cubicBezTo>
                  <a:pt x="2529" y="2823"/>
                  <a:pt x="2491" y="2787"/>
                  <a:pt x="2457" y="2760"/>
                </a:cubicBezTo>
                <a:cubicBezTo>
                  <a:pt x="2413" y="2725"/>
                  <a:pt x="2394" y="2718"/>
                  <a:pt x="2386" y="2718"/>
                </a:cubicBezTo>
                <a:cubicBezTo>
                  <a:pt x="2396" y="2714"/>
                  <a:pt x="2418" y="2706"/>
                  <a:pt x="2468" y="2691"/>
                </a:cubicBezTo>
                <a:cubicBezTo>
                  <a:pt x="2470" y="2690"/>
                  <a:pt x="2489" y="2689"/>
                  <a:pt x="2518" y="2688"/>
                </a:cubicBezTo>
                <a:cubicBezTo>
                  <a:pt x="2550" y="2687"/>
                  <a:pt x="2569" y="2688"/>
                  <a:pt x="2586" y="2691"/>
                </a:cubicBezTo>
                <a:cubicBezTo>
                  <a:pt x="2639" y="2701"/>
                  <a:pt x="2716" y="2750"/>
                  <a:pt x="2758" y="2799"/>
                </a:cubicBezTo>
                <a:cubicBezTo>
                  <a:pt x="2771" y="2814"/>
                  <a:pt x="2788" y="2837"/>
                  <a:pt x="2796" y="2849"/>
                </a:cubicBezTo>
                <a:cubicBezTo>
                  <a:pt x="2804" y="2862"/>
                  <a:pt x="2821" y="2887"/>
                  <a:pt x="2833" y="2906"/>
                </a:cubicBezTo>
                <a:cubicBezTo>
                  <a:pt x="2845" y="2924"/>
                  <a:pt x="2860" y="2951"/>
                  <a:pt x="2867" y="2966"/>
                </a:cubicBezTo>
                <a:cubicBezTo>
                  <a:pt x="2879" y="2992"/>
                  <a:pt x="2888" y="3015"/>
                  <a:pt x="2893" y="3028"/>
                </a:cubicBezTo>
                <a:cubicBezTo>
                  <a:pt x="2892" y="3028"/>
                  <a:pt x="2892" y="3027"/>
                  <a:pt x="2891" y="3027"/>
                </a:cubicBezTo>
                <a:cubicBezTo>
                  <a:pt x="2879" y="3012"/>
                  <a:pt x="2829" y="2955"/>
                  <a:pt x="2815" y="2940"/>
                </a:cubicBezTo>
                <a:cubicBezTo>
                  <a:pt x="2809" y="2934"/>
                  <a:pt x="2800" y="2925"/>
                  <a:pt x="2794" y="2919"/>
                </a:cubicBezTo>
                <a:cubicBezTo>
                  <a:pt x="2789" y="2914"/>
                  <a:pt x="2778" y="2900"/>
                  <a:pt x="2769" y="2890"/>
                </a:cubicBezTo>
                <a:cubicBezTo>
                  <a:pt x="2747" y="2863"/>
                  <a:pt x="2708" y="2821"/>
                  <a:pt x="2699" y="2816"/>
                </a:cubicBezTo>
                <a:moveTo>
                  <a:pt x="2080" y="2827"/>
                </a:moveTo>
                <a:cubicBezTo>
                  <a:pt x="2081" y="2826"/>
                  <a:pt x="2084" y="2824"/>
                  <a:pt x="2103" y="2812"/>
                </a:cubicBezTo>
                <a:cubicBezTo>
                  <a:pt x="2154" y="2778"/>
                  <a:pt x="2174" y="2770"/>
                  <a:pt x="2255" y="2750"/>
                </a:cubicBezTo>
                <a:cubicBezTo>
                  <a:pt x="2283" y="2743"/>
                  <a:pt x="2308" y="2737"/>
                  <a:pt x="2310" y="2737"/>
                </a:cubicBezTo>
                <a:cubicBezTo>
                  <a:pt x="2326" y="2732"/>
                  <a:pt x="2355" y="2733"/>
                  <a:pt x="2377" y="2738"/>
                </a:cubicBezTo>
                <a:cubicBezTo>
                  <a:pt x="2402" y="2744"/>
                  <a:pt x="2405" y="2746"/>
                  <a:pt x="2443" y="2777"/>
                </a:cubicBezTo>
                <a:cubicBezTo>
                  <a:pt x="2451" y="2784"/>
                  <a:pt x="2464" y="2795"/>
                  <a:pt x="2471" y="2800"/>
                </a:cubicBezTo>
                <a:lnTo>
                  <a:pt x="2477" y="2805"/>
                </a:lnTo>
                <a:lnTo>
                  <a:pt x="2469" y="2805"/>
                </a:lnTo>
                <a:cubicBezTo>
                  <a:pt x="2448" y="2807"/>
                  <a:pt x="2392" y="2829"/>
                  <a:pt x="2365" y="2847"/>
                </a:cubicBezTo>
                <a:cubicBezTo>
                  <a:pt x="2354" y="2854"/>
                  <a:pt x="2337" y="2867"/>
                  <a:pt x="2328" y="2877"/>
                </a:cubicBezTo>
                <a:cubicBezTo>
                  <a:pt x="2290" y="2918"/>
                  <a:pt x="2270" y="2933"/>
                  <a:pt x="2236" y="2944"/>
                </a:cubicBezTo>
                <a:cubicBezTo>
                  <a:pt x="2210" y="2953"/>
                  <a:pt x="2172" y="2964"/>
                  <a:pt x="2145" y="2969"/>
                </a:cubicBezTo>
                <a:cubicBezTo>
                  <a:pt x="2109" y="2975"/>
                  <a:pt x="2058" y="2988"/>
                  <a:pt x="2032" y="2997"/>
                </a:cubicBezTo>
                <a:cubicBezTo>
                  <a:pt x="2021" y="3001"/>
                  <a:pt x="2007" y="3005"/>
                  <a:pt x="2001" y="3006"/>
                </a:cubicBezTo>
                <a:cubicBezTo>
                  <a:pt x="1980" y="3011"/>
                  <a:pt x="1939" y="3029"/>
                  <a:pt x="1910" y="3046"/>
                </a:cubicBezTo>
                <a:cubicBezTo>
                  <a:pt x="1918" y="3038"/>
                  <a:pt x="1929" y="3029"/>
                  <a:pt x="1939" y="3023"/>
                </a:cubicBezTo>
                <a:cubicBezTo>
                  <a:pt x="1952" y="3013"/>
                  <a:pt x="1969" y="3001"/>
                  <a:pt x="1976" y="2995"/>
                </a:cubicBezTo>
                <a:cubicBezTo>
                  <a:pt x="1996" y="2980"/>
                  <a:pt x="2045" y="2947"/>
                  <a:pt x="2065" y="2937"/>
                </a:cubicBezTo>
                <a:cubicBezTo>
                  <a:pt x="2075" y="2932"/>
                  <a:pt x="2105" y="2915"/>
                  <a:pt x="2132" y="2899"/>
                </a:cubicBezTo>
                <a:cubicBezTo>
                  <a:pt x="2158" y="2884"/>
                  <a:pt x="2195" y="2865"/>
                  <a:pt x="2213" y="2856"/>
                </a:cubicBezTo>
                <a:cubicBezTo>
                  <a:pt x="2239" y="2844"/>
                  <a:pt x="2259" y="2834"/>
                  <a:pt x="2272" y="2827"/>
                </a:cubicBezTo>
                <a:cubicBezTo>
                  <a:pt x="2279" y="2823"/>
                  <a:pt x="2284" y="2821"/>
                  <a:pt x="2288" y="2819"/>
                </a:cubicBezTo>
                <a:cubicBezTo>
                  <a:pt x="2292" y="2816"/>
                  <a:pt x="2295" y="2814"/>
                  <a:pt x="2294" y="2811"/>
                </a:cubicBezTo>
                <a:cubicBezTo>
                  <a:pt x="2294" y="2809"/>
                  <a:pt x="2292" y="2808"/>
                  <a:pt x="2291" y="2808"/>
                </a:cubicBezTo>
                <a:cubicBezTo>
                  <a:pt x="2289" y="2808"/>
                  <a:pt x="2288" y="2809"/>
                  <a:pt x="2288" y="2809"/>
                </a:cubicBezTo>
                <a:cubicBezTo>
                  <a:pt x="2216" y="2828"/>
                  <a:pt x="2062" y="2906"/>
                  <a:pt x="1983" y="2963"/>
                </a:cubicBezTo>
                <a:cubicBezTo>
                  <a:pt x="1968" y="2974"/>
                  <a:pt x="1945" y="2991"/>
                  <a:pt x="1930" y="3001"/>
                </a:cubicBezTo>
                <a:cubicBezTo>
                  <a:pt x="1922" y="3007"/>
                  <a:pt x="1913" y="3014"/>
                  <a:pt x="1906" y="3019"/>
                </a:cubicBezTo>
                <a:cubicBezTo>
                  <a:pt x="1910" y="3013"/>
                  <a:pt x="1915" y="3006"/>
                  <a:pt x="1917" y="3004"/>
                </a:cubicBezTo>
                <a:cubicBezTo>
                  <a:pt x="1918" y="3002"/>
                  <a:pt x="1926" y="2991"/>
                  <a:pt x="1931" y="2984"/>
                </a:cubicBezTo>
                <a:cubicBezTo>
                  <a:pt x="1953" y="2954"/>
                  <a:pt x="2006" y="2893"/>
                  <a:pt x="2039" y="2861"/>
                </a:cubicBezTo>
                <a:cubicBezTo>
                  <a:pt x="2050" y="2850"/>
                  <a:pt x="2077" y="2828"/>
                  <a:pt x="2080" y="2827"/>
                </a:cubicBezTo>
                <a:moveTo>
                  <a:pt x="1709" y="2894"/>
                </a:moveTo>
                <a:cubicBezTo>
                  <a:pt x="1711" y="2886"/>
                  <a:pt x="1720" y="2864"/>
                  <a:pt x="1727" y="2857"/>
                </a:cubicBezTo>
                <a:cubicBezTo>
                  <a:pt x="1732" y="2850"/>
                  <a:pt x="1737" y="2848"/>
                  <a:pt x="1739" y="2848"/>
                </a:cubicBezTo>
                <a:cubicBezTo>
                  <a:pt x="1740" y="2848"/>
                  <a:pt x="1740" y="2848"/>
                  <a:pt x="1740" y="2848"/>
                </a:cubicBezTo>
                <a:cubicBezTo>
                  <a:pt x="1742" y="2849"/>
                  <a:pt x="1743" y="2851"/>
                  <a:pt x="1743" y="2853"/>
                </a:cubicBezTo>
                <a:lnTo>
                  <a:pt x="1743" y="2853"/>
                </a:lnTo>
                <a:cubicBezTo>
                  <a:pt x="1744" y="2856"/>
                  <a:pt x="1743" y="2862"/>
                  <a:pt x="1741" y="2865"/>
                </a:cubicBezTo>
                <a:cubicBezTo>
                  <a:pt x="1739" y="2871"/>
                  <a:pt x="1718" y="2889"/>
                  <a:pt x="1709" y="2894"/>
                </a:cubicBezTo>
                <a:moveTo>
                  <a:pt x="2161" y="1552"/>
                </a:moveTo>
                <a:lnTo>
                  <a:pt x="2161" y="1552"/>
                </a:lnTo>
                <a:cubicBezTo>
                  <a:pt x="2132" y="1575"/>
                  <a:pt x="2110" y="1614"/>
                  <a:pt x="2099" y="1664"/>
                </a:cubicBezTo>
                <a:cubicBezTo>
                  <a:pt x="2092" y="1694"/>
                  <a:pt x="2086" y="1715"/>
                  <a:pt x="2083" y="1724"/>
                </a:cubicBezTo>
                <a:cubicBezTo>
                  <a:pt x="2076" y="1744"/>
                  <a:pt x="2059" y="1803"/>
                  <a:pt x="2057" y="1816"/>
                </a:cubicBezTo>
                <a:cubicBezTo>
                  <a:pt x="2056" y="1819"/>
                  <a:pt x="2055" y="1830"/>
                  <a:pt x="2053" y="1840"/>
                </a:cubicBezTo>
                <a:cubicBezTo>
                  <a:pt x="2051" y="1850"/>
                  <a:pt x="2049" y="1863"/>
                  <a:pt x="2049" y="1869"/>
                </a:cubicBezTo>
                <a:cubicBezTo>
                  <a:pt x="2047" y="1884"/>
                  <a:pt x="2043" y="1906"/>
                  <a:pt x="2040" y="1915"/>
                </a:cubicBezTo>
                <a:cubicBezTo>
                  <a:pt x="2039" y="1919"/>
                  <a:pt x="2022" y="1951"/>
                  <a:pt x="1999" y="1990"/>
                </a:cubicBezTo>
                <a:cubicBezTo>
                  <a:pt x="1978" y="2027"/>
                  <a:pt x="1954" y="2069"/>
                  <a:pt x="1946" y="2084"/>
                </a:cubicBezTo>
                <a:cubicBezTo>
                  <a:pt x="1933" y="2106"/>
                  <a:pt x="1921" y="2125"/>
                  <a:pt x="1898" y="2160"/>
                </a:cubicBezTo>
                <a:cubicBezTo>
                  <a:pt x="1896" y="2164"/>
                  <a:pt x="1891" y="2171"/>
                  <a:pt x="1888" y="2174"/>
                </a:cubicBezTo>
                <a:cubicBezTo>
                  <a:pt x="1885" y="2178"/>
                  <a:pt x="1879" y="2186"/>
                  <a:pt x="1875" y="2191"/>
                </a:cubicBezTo>
                <a:cubicBezTo>
                  <a:pt x="1865" y="2204"/>
                  <a:pt x="1829" y="2239"/>
                  <a:pt x="1824" y="2242"/>
                </a:cubicBezTo>
                <a:cubicBezTo>
                  <a:pt x="1821" y="2242"/>
                  <a:pt x="1818" y="2245"/>
                  <a:pt x="1818" y="2247"/>
                </a:cubicBezTo>
                <a:cubicBezTo>
                  <a:pt x="1817" y="2248"/>
                  <a:pt x="1816" y="2249"/>
                  <a:pt x="1813" y="2251"/>
                </a:cubicBezTo>
                <a:cubicBezTo>
                  <a:pt x="1809" y="2253"/>
                  <a:pt x="1800" y="2259"/>
                  <a:pt x="1792" y="2265"/>
                </a:cubicBezTo>
                <a:lnTo>
                  <a:pt x="1752" y="2292"/>
                </a:lnTo>
                <a:cubicBezTo>
                  <a:pt x="1726" y="2310"/>
                  <a:pt x="1705" y="2325"/>
                  <a:pt x="1696" y="2332"/>
                </a:cubicBezTo>
                <a:cubicBezTo>
                  <a:pt x="1703" y="2321"/>
                  <a:pt x="1716" y="2300"/>
                  <a:pt x="1735" y="2273"/>
                </a:cubicBezTo>
                <a:cubicBezTo>
                  <a:pt x="1756" y="2240"/>
                  <a:pt x="1798" y="2159"/>
                  <a:pt x="1811" y="2126"/>
                </a:cubicBezTo>
                <a:cubicBezTo>
                  <a:pt x="1827" y="2085"/>
                  <a:pt x="1839" y="2048"/>
                  <a:pt x="1848" y="2006"/>
                </a:cubicBezTo>
                <a:cubicBezTo>
                  <a:pt x="1856" y="1966"/>
                  <a:pt x="1866" y="1941"/>
                  <a:pt x="1892" y="1896"/>
                </a:cubicBezTo>
                <a:cubicBezTo>
                  <a:pt x="1900" y="1882"/>
                  <a:pt x="1912" y="1858"/>
                  <a:pt x="1919" y="1842"/>
                </a:cubicBezTo>
                <a:cubicBezTo>
                  <a:pt x="1931" y="1813"/>
                  <a:pt x="1964" y="1746"/>
                  <a:pt x="1979" y="1718"/>
                </a:cubicBezTo>
                <a:cubicBezTo>
                  <a:pt x="1984" y="1709"/>
                  <a:pt x="1987" y="1704"/>
                  <a:pt x="1988" y="1701"/>
                </a:cubicBezTo>
                <a:cubicBezTo>
                  <a:pt x="1991" y="1696"/>
                  <a:pt x="1993" y="1693"/>
                  <a:pt x="1990" y="1691"/>
                </a:cubicBezTo>
                <a:cubicBezTo>
                  <a:pt x="1989" y="1690"/>
                  <a:pt x="1988" y="1690"/>
                  <a:pt x="1988" y="1690"/>
                </a:cubicBezTo>
                <a:cubicBezTo>
                  <a:pt x="1986" y="1690"/>
                  <a:pt x="1984" y="1692"/>
                  <a:pt x="1983" y="1694"/>
                </a:cubicBezTo>
                <a:cubicBezTo>
                  <a:pt x="1957" y="1724"/>
                  <a:pt x="1934" y="1761"/>
                  <a:pt x="1910" y="1813"/>
                </a:cubicBezTo>
                <a:cubicBezTo>
                  <a:pt x="1898" y="1838"/>
                  <a:pt x="1883" y="1867"/>
                  <a:pt x="1876" y="1878"/>
                </a:cubicBezTo>
                <a:cubicBezTo>
                  <a:pt x="1848" y="1924"/>
                  <a:pt x="1834" y="1960"/>
                  <a:pt x="1824" y="2005"/>
                </a:cubicBezTo>
                <a:cubicBezTo>
                  <a:pt x="1812" y="2063"/>
                  <a:pt x="1793" y="2117"/>
                  <a:pt x="1765" y="2171"/>
                </a:cubicBezTo>
                <a:cubicBezTo>
                  <a:pt x="1757" y="2186"/>
                  <a:pt x="1749" y="2202"/>
                  <a:pt x="1748" y="2207"/>
                </a:cubicBezTo>
                <a:cubicBezTo>
                  <a:pt x="1746" y="2211"/>
                  <a:pt x="1724" y="2246"/>
                  <a:pt x="1705" y="2277"/>
                </a:cubicBezTo>
                <a:cubicBezTo>
                  <a:pt x="1734" y="2221"/>
                  <a:pt x="1744" y="2182"/>
                  <a:pt x="1744" y="2128"/>
                </a:cubicBezTo>
                <a:cubicBezTo>
                  <a:pt x="1744" y="2066"/>
                  <a:pt x="1750" y="2025"/>
                  <a:pt x="1766" y="1972"/>
                </a:cubicBezTo>
                <a:cubicBezTo>
                  <a:pt x="1769" y="1959"/>
                  <a:pt x="1774" y="1944"/>
                  <a:pt x="1774" y="1942"/>
                </a:cubicBezTo>
                <a:cubicBezTo>
                  <a:pt x="1774" y="1941"/>
                  <a:pt x="1776" y="1938"/>
                  <a:pt x="1777" y="1934"/>
                </a:cubicBezTo>
                <a:cubicBezTo>
                  <a:pt x="1779" y="1930"/>
                  <a:pt x="1784" y="1914"/>
                  <a:pt x="1787" y="1901"/>
                </a:cubicBezTo>
                <a:cubicBezTo>
                  <a:pt x="1797" y="1861"/>
                  <a:pt x="1801" y="1847"/>
                  <a:pt x="1823" y="1791"/>
                </a:cubicBezTo>
                <a:cubicBezTo>
                  <a:pt x="1844" y="1736"/>
                  <a:pt x="1898" y="1672"/>
                  <a:pt x="1954" y="1636"/>
                </a:cubicBezTo>
                <a:cubicBezTo>
                  <a:pt x="1969" y="1626"/>
                  <a:pt x="1991" y="1611"/>
                  <a:pt x="2004" y="1602"/>
                </a:cubicBezTo>
                <a:cubicBezTo>
                  <a:pt x="2039" y="1578"/>
                  <a:pt x="2058" y="1567"/>
                  <a:pt x="2073" y="1562"/>
                </a:cubicBezTo>
                <a:cubicBezTo>
                  <a:pt x="2089" y="1558"/>
                  <a:pt x="2128" y="1551"/>
                  <a:pt x="2157" y="1549"/>
                </a:cubicBezTo>
                <a:lnTo>
                  <a:pt x="2165" y="1548"/>
                </a:lnTo>
                <a:lnTo>
                  <a:pt x="2161" y="1552"/>
                </a:lnTo>
                <a:moveTo>
                  <a:pt x="2239" y="1562"/>
                </a:moveTo>
                <a:cubicBezTo>
                  <a:pt x="2248" y="1571"/>
                  <a:pt x="2258" y="1599"/>
                  <a:pt x="2259" y="1619"/>
                </a:cubicBezTo>
                <a:cubicBezTo>
                  <a:pt x="2260" y="1623"/>
                  <a:pt x="2260" y="1626"/>
                  <a:pt x="2260" y="1628"/>
                </a:cubicBezTo>
                <a:cubicBezTo>
                  <a:pt x="2247" y="1614"/>
                  <a:pt x="2223" y="1598"/>
                  <a:pt x="2199" y="1591"/>
                </a:cubicBezTo>
                <a:cubicBezTo>
                  <a:pt x="2191" y="1589"/>
                  <a:pt x="2181" y="1588"/>
                  <a:pt x="2172" y="1588"/>
                </a:cubicBezTo>
                <a:cubicBezTo>
                  <a:pt x="2166" y="1588"/>
                  <a:pt x="2159" y="1588"/>
                  <a:pt x="2155" y="1590"/>
                </a:cubicBezTo>
                <a:cubicBezTo>
                  <a:pt x="2164" y="1580"/>
                  <a:pt x="2185" y="1562"/>
                  <a:pt x="2196" y="1557"/>
                </a:cubicBezTo>
                <a:cubicBezTo>
                  <a:pt x="2213" y="1550"/>
                  <a:pt x="2214" y="1550"/>
                  <a:pt x="2225" y="1554"/>
                </a:cubicBezTo>
                <a:lnTo>
                  <a:pt x="2225" y="1554"/>
                </a:lnTo>
                <a:cubicBezTo>
                  <a:pt x="2230" y="1556"/>
                  <a:pt x="2237" y="1560"/>
                  <a:pt x="2239" y="1562"/>
                </a:cubicBezTo>
                <a:moveTo>
                  <a:pt x="1463" y="1806"/>
                </a:moveTo>
                <a:cubicBezTo>
                  <a:pt x="1464" y="1776"/>
                  <a:pt x="1464" y="1772"/>
                  <a:pt x="1468" y="1748"/>
                </a:cubicBezTo>
                <a:cubicBezTo>
                  <a:pt x="1469" y="1739"/>
                  <a:pt x="1470" y="1727"/>
                  <a:pt x="1471" y="1721"/>
                </a:cubicBezTo>
                <a:cubicBezTo>
                  <a:pt x="1471" y="1714"/>
                  <a:pt x="1472" y="1709"/>
                  <a:pt x="1472" y="1708"/>
                </a:cubicBezTo>
                <a:cubicBezTo>
                  <a:pt x="1474" y="1706"/>
                  <a:pt x="1475" y="1682"/>
                  <a:pt x="1475" y="1672"/>
                </a:cubicBezTo>
                <a:cubicBezTo>
                  <a:pt x="1476" y="1654"/>
                  <a:pt x="1477" y="1633"/>
                  <a:pt x="1479" y="1625"/>
                </a:cubicBezTo>
                <a:cubicBezTo>
                  <a:pt x="1496" y="1542"/>
                  <a:pt x="1497" y="1535"/>
                  <a:pt x="1497" y="1461"/>
                </a:cubicBezTo>
                <a:cubicBezTo>
                  <a:pt x="1497" y="1443"/>
                  <a:pt x="1497" y="1421"/>
                  <a:pt x="1497" y="1412"/>
                </a:cubicBezTo>
                <a:cubicBezTo>
                  <a:pt x="1497" y="1402"/>
                  <a:pt x="1495" y="1360"/>
                  <a:pt x="1493" y="1318"/>
                </a:cubicBezTo>
                <a:cubicBezTo>
                  <a:pt x="1491" y="1277"/>
                  <a:pt x="1490" y="1234"/>
                  <a:pt x="1490" y="1224"/>
                </a:cubicBezTo>
                <a:cubicBezTo>
                  <a:pt x="1491" y="1215"/>
                  <a:pt x="1493" y="1194"/>
                  <a:pt x="1495" y="1178"/>
                </a:cubicBezTo>
                <a:cubicBezTo>
                  <a:pt x="1496" y="1162"/>
                  <a:pt x="1498" y="1135"/>
                  <a:pt x="1499" y="1118"/>
                </a:cubicBezTo>
                <a:cubicBezTo>
                  <a:pt x="1499" y="1100"/>
                  <a:pt x="1501" y="1084"/>
                  <a:pt x="1502" y="1081"/>
                </a:cubicBezTo>
                <a:cubicBezTo>
                  <a:pt x="1503" y="1079"/>
                  <a:pt x="1505" y="1073"/>
                  <a:pt x="1504" y="1069"/>
                </a:cubicBezTo>
                <a:cubicBezTo>
                  <a:pt x="1504" y="1065"/>
                  <a:pt x="1510" y="1033"/>
                  <a:pt x="1522" y="981"/>
                </a:cubicBezTo>
                <a:cubicBezTo>
                  <a:pt x="1525" y="966"/>
                  <a:pt x="1529" y="946"/>
                  <a:pt x="1531" y="937"/>
                </a:cubicBezTo>
                <a:cubicBezTo>
                  <a:pt x="1533" y="928"/>
                  <a:pt x="1538" y="908"/>
                  <a:pt x="1542" y="893"/>
                </a:cubicBezTo>
                <a:cubicBezTo>
                  <a:pt x="1550" y="864"/>
                  <a:pt x="1548" y="862"/>
                  <a:pt x="1547" y="861"/>
                </a:cubicBezTo>
                <a:cubicBezTo>
                  <a:pt x="1546" y="860"/>
                  <a:pt x="1544" y="860"/>
                  <a:pt x="1543" y="860"/>
                </a:cubicBezTo>
                <a:cubicBezTo>
                  <a:pt x="1541" y="861"/>
                  <a:pt x="1538" y="862"/>
                  <a:pt x="1520" y="916"/>
                </a:cubicBezTo>
                <a:cubicBezTo>
                  <a:pt x="1511" y="940"/>
                  <a:pt x="1501" y="972"/>
                  <a:pt x="1500" y="982"/>
                </a:cubicBezTo>
                <a:cubicBezTo>
                  <a:pt x="1499" y="988"/>
                  <a:pt x="1498" y="991"/>
                  <a:pt x="1497" y="992"/>
                </a:cubicBezTo>
                <a:cubicBezTo>
                  <a:pt x="1496" y="993"/>
                  <a:pt x="1495" y="997"/>
                  <a:pt x="1488" y="1030"/>
                </a:cubicBezTo>
                <a:cubicBezTo>
                  <a:pt x="1484" y="1047"/>
                  <a:pt x="1480" y="1069"/>
                  <a:pt x="1479" y="1078"/>
                </a:cubicBezTo>
                <a:cubicBezTo>
                  <a:pt x="1479" y="1083"/>
                  <a:pt x="1478" y="1094"/>
                  <a:pt x="1477" y="1101"/>
                </a:cubicBezTo>
                <a:cubicBezTo>
                  <a:pt x="1476" y="1118"/>
                  <a:pt x="1470" y="1200"/>
                  <a:pt x="1468" y="1222"/>
                </a:cubicBezTo>
                <a:cubicBezTo>
                  <a:pt x="1467" y="1232"/>
                  <a:pt x="1469" y="1276"/>
                  <a:pt x="1471" y="1319"/>
                </a:cubicBezTo>
                <a:cubicBezTo>
                  <a:pt x="1474" y="1365"/>
                  <a:pt x="1475" y="1399"/>
                  <a:pt x="1475" y="1402"/>
                </a:cubicBezTo>
                <a:cubicBezTo>
                  <a:pt x="1474" y="1406"/>
                  <a:pt x="1474" y="1427"/>
                  <a:pt x="1474" y="1446"/>
                </a:cubicBezTo>
                <a:cubicBezTo>
                  <a:pt x="1475" y="1532"/>
                  <a:pt x="1472" y="1569"/>
                  <a:pt x="1461" y="1600"/>
                </a:cubicBezTo>
                <a:cubicBezTo>
                  <a:pt x="1457" y="1613"/>
                  <a:pt x="1452" y="1647"/>
                  <a:pt x="1453" y="1661"/>
                </a:cubicBezTo>
                <a:cubicBezTo>
                  <a:pt x="1453" y="1669"/>
                  <a:pt x="1452" y="1687"/>
                  <a:pt x="1451" y="1700"/>
                </a:cubicBezTo>
                <a:lnTo>
                  <a:pt x="1449" y="1710"/>
                </a:lnTo>
                <a:cubicBezTo>
                  <a:pt x="1442" y="1776"/>
                  <a:pt x="1439" y="1832"/>
                  <a:pt x="1442" y="1878"/>
                </a:cubicBezTo>
                <a:lnTo>
                  <a:pt x="1442" y="1885"/>
                </a:lnTo>
                <a:cubicBezTo>
                  <a:pt x="1443" y="1892"/>
                  <a:pt x="1443" y="1899"/>
                  <a:pt x="1443" y="1905"/>
                </a:cubicBezTo>
                <a:cubicBezTo>
                  <a:pt x="1441" y="1892"/>
                  <a:pt x="1438" y="1877"/>
                  <a:pt x="1437" y="1864"/>
                </a:cubicBezTo>
                <a:cubicBezTo>
                  <a:pt x="1432" y="1832"/>
                  <a:pt x="1424" y="1702"/>
                  <a:pt x="1424" y="1663"/>
                </a:cubicBezTo>
                <a:cubicBezTo>
                  <a:pt x="1425" y="1570"/>
                  <a:pt x="1425" y="1566"/>
                  <a:pt x="1419" y="1550"/>
                </a:cubicBezTo>
                <a:cubicBezTo>
                  <a:pt x="1416" y="1541"/>
                  <a:pt x="1408" y="1519"/>
                  <a:pt x="1402" y="1502"/>
                </a:cubicBezTo>
                <a:cubicBezTo>
                  <a:pt x="1396" y="1484"/>
                  <a:pt x="1387" y="1460"/>
                  <a:pt x="1383" y="1449"/>
                </a:cubicBezTo>
                <a:cubicBezTo>
                  <a:pt x="1379" y="1437"/>
                  <a:pt x="1375" y="1427"/>
                  <a:pt x="1375" y="1426"/>
                </a:cubicBezTo>
                <a:cubicBezTo>
                  <a:pt x="1374" y="1423"/>
                  <a:pt x="1366" y="1404"/>
                  <a:pt x="1361" y="1392"/>
                </a:cubicBezTo>
                <a:cubicBezTo>
                  <a:pt x="1335" y="1326"/>
                  <a:pt x="1333" y="1317"/>
                  <a:pt x="1323" y="1266"/>
                </a:cubicBezTo>
                <a:cubicBezTo>
                  <a:pt x="1318" y="1236"/>
                  <a:pt x="1311" y="1127"/>
                  <a:pt x="1313" y="1087"/>
                </a:cubicBezTo>
                <a:cubicBezTo>
                  <a:pt x="1315" y="1014"/>
                  <a:pt x="1340" y="937"/>
                  <a:pt x="1403" y="813"/>
                </a:cubicBezTo>
                <a:cubicBezTo>
                  <a:pt x="1462" y="698"/>
                  <a:pt x="1481" y="662"/>
                  <a:pt x="1512" y="608"/>
                </a:cubicBezTo>
                <a:cubicBezTo>
                  <a:pt x="1563" y="522"/>
                  <a:pt x="1572" y="504"/>
                  <a:pt x="1608" y="422"/>
                </a:cubicBezTo>
                <a:cubicBezTo>
                  <a:pt x="1642" y="345"/>
                  <a:pt x="1659" y="302"/>
                  <a:pt x="1667" y="275"/>
                </a:cubicBezTo>
                <a:cubicBezTo>
                  <a:pt x="1681" y="226"/>
                  <a:pt x="1702" y="119"/>
                  <a:pt x="1706" y="80"/>
                </a:cubicBezTo>
                <a:cubicBezTo>
                  <a:pt x="1706" y="76"/>
                  <a:pt x="1706" y="73"/>
                  <a:pt x="1707" y="70"/>
                </a:cubicBezTo>
                <a:cubicBezTo>
                  <a:pt x="1708" y="75"/>
                  <a:pt x="1709" y="82"/>
                  <a:pt x="1709" y="90"/>
                </a:cubicBezTo>
                <a:cubicBezTo>
                  <a:pt x="1712" y="108"/>
                  <a:pt x="1715" y="133"/>
                  <a:pt x="1718" y="146"/>
                </a:cubicBezTo>
                <a:cubicBezTo>
                  <a:pt x="1720" y="158"/>
                  <a:pt x="1723" y="175"/>
                  <a:pt x="1724" y="183"/>
                </a:cubicBezTo>
                <a:cubicBezTo>
                  <a:pt x="1726" y="191"/>
                  <a:pt x="1731" y="220"/>
                  <a:pt x="1736" y="245"/>
                </a:cubicBezTo>
                <a:cubicBezTo>
                  <a:pt x="1760" y="376"/>
                  <a:pt x="1771" y="495"/>
                  <a:pt x="1767" y="563"/>
                </a:cubicBezTo>
                <a:cubicBezTo>
                  <a:pt x="1764" y="621"/>
                  <a:pt x="1751" y="686"/>
                  <a:pt x="1730" y="753"/>
                </a:cubicBezTo>
                <a:cubicBezTo>
                  <a:pt x="1716" y="796"/>
                  <a:pt x="1685" y="915"/>
                  <a:pt x="1677" y="952"/>
                </a:cubicBezTo>
                <a:cubicBezTo>
                  <a:pt x="1663" y="1019"/>
                  <a:pt x="1661" y="1048"/>
                  <a:pt x="1667" y="1158"/>
                </a:cubicBezTo>
                <a:cubicBezTo>
                  <a:pt x="1670" y="1217"/>
                  <a:pt x="1671" y="1262"/>
                  <a:pt x="1671" y="1265"/>
                </a:cubicBezTo>
                <a:cubicBezTo>
                  <a:pt x="1670" y="1270"/>
                  <a:pt x="1669" y="1284"/>
                  <a:pt x="1669" y="1297"/>
                </a:cubicBezTo>
                <a:cubicBezTo>
                  <a:pt x="1668" y="1349"/>
                  <a:pt x="1649" y="1443"/>
                  <a:pt x="1630" y="1484"/>
                </a:cubicBezTo>
                <a:cubicBezTo>
                  <a:pt x="1626" y="1494"/>
                  <a:pt x="1616" y="1512"/>
                  <a:pt x="1609" y="1524"/>
                </a:cubicBezTo>
                <a:cubicBezTo>
                  <a:pt x="1605" y="1533"/>
                  <a:pt x="1597" y="1547"/>
                  <a:pt x="1596" y="1549"/>
                </a:cubicBezTo>
                <a:cubicBezTo>
                  <a:pt x="1595" y="1551"/>
                  <a:pt x="1587" y="1565"/>
                  <a:pt x="1577" y="1583"/>
                </a:cubicBezTo>
                <a:cubicBezTo>
                  <a:pt x="1551" y="1628"/>
                  <a:pt x="1539" y="1656"/>
                  <a:pt x="1523" y="1704"/>
                </a:cubicBezTo>
                <a:cubicBezTo>
                  <a:pt x="1507" y="1754"/>
                  <a:pt x="1504" y="1771"/>
                  <a:pt x="1499" y="1820"/>
                </a:cubicBezTo>
                <a:cubicBezTo>
                  <a:pt x="1496" y="1853"/>
                  <a:pt x="1494" y="1859"/>
                  <a:pt x="1478" y="1895"/>
                </a:cubicBezTo>
                <a:lnTo>
                  <a:pt x="1466" y="1922"/>
                </a:lnTo>
                <a:lnTo>
                  <a:pt x="1466" y="1911"/>
                </a:lnTo>
                <a:cubicBezTo>
                  <a:pt x="1462" y="1864"/>
                  <a:pt x="1461" y="1835"/>
                  <a:pt x="1463" y="1806"/>
                </a:cubicBezTo>
                <a:moveTo>
                  <a:pt x="374" y="2704"/>
                </a:moveTo>
                <a:cubicBezTo>
                  <a:pt x="374" y="2708"/>
                  <a:pt x="373" y="2721"/>
                  <a:pt x="370" y="2734"/>
                </a:cubicBezTo>
                <a:cubicBezTo>
                  <a:pt x="368" y="2746"/>
                  <a:pt x="365" y="2768"/>
                  <a:pt x="364" y="2783"/>
                </a:cubicBezTo>
                <a:cubicBezTo>
                  <a:pt x="362" y="2817"/>
                  <a:pt x="361" y="2825"/>
                  <a:pt x="359" y="2834"/>
                </a:cubicBezTo>
                <a:cubicBezTo>
                  <a:pt x="357" y="2838"/>
                  <a:pt x="354" y="2852"/>
                  <a:pt x="351" y="2864"/>
                </a:cubicBezTo>
                <a:cubicBezTo>
                  <a:pt x="348" y="2876"/>
                  <a:pt x="344" y="2893"/>
                  <a:pt x="343" y="2899"/>
                </a:cubicBezTo>
                <a:cubicBezTo>
                  <a:pt x="339" y="2912"/>
                  <a:pt x="331" y="2946"/>
                  <a:pt x="330" y="2951"/>
                </a:cubicBezTo>
                <a:cubicBezTo>
                  <a:pt x="322" y="3000"/>
                  <a:pt x="306" y="3073"/>
                  <a:pt x="296" y="3111"/>
                </a:cubicBezTo>
                <a:cubicBezTo>
                  <a:pt x="289" y="3135"/>
                  <a:pt x="282" y="3164"/>
                  <a:pt x="281" y="3169"/>
                </a:cubicBezTo>
                <a:cubicBezTo>
                  <a:pt x="281" y="3174"/>
                  <a:pt x="280" y="3178"/>
                  <a:pt x="280" y="3179"/>
                </a:cubicBezTo>
                <a:cubicBezTo>
                  <a:pt x="278" y="3182"/>
                  <a:pt x="276" y="3204"/>
                  <a:pt x="276" y="3206"/>
                </a:cubicBezTo>
                <a:cubicBezTo>
                  <a:pt x="275" y="3219"/>
                  <a:pt x="274" y="3234"/>
                  <a:pt x="273" y="3238"/>
                </a:cubicBezTo>
                <a:cubicBezTo>
                  <a:pt x="269" y="3284"/>
                  <a:pt x="269" y="3308"/>
                  <a:pt x="272" y="3364"/>
                </a:cubicBezTo>
                <a:cubicBezTo>
                  <a:pt x="275" y="3426"/>
                  <a:pt x="277" y="3442"/>
                  <a:pt x="289" y="3521"/>
                </a:cubicBezTo>
                <a:cubicBezTo>
                  <a:pt x="294" y="3552"/>
                  <a:pt x="305" y="3603"/>
                  <a:pt x="312" y="3626"/>
                </a:cubicBezTo>
                <a:cubicBezTo>
                  <a:pt x="320" y="3653"/>
                  <a:pt x="326" y="3688"/>
                  <a:pt x="328" y="3714"/>
                </a:cubicBezTo>
                <a:cubicBezTo>
                  <a:pt x="329" y="3722"/>
                  <a:pt x="329" y="3729"/>
                  <a:pt x="330" y="3734"/>
                </a:cubicBezTo>
                <a:cubicBezTo>
                  <a:pt x="310" y="3705"/>
                  <a:pt x="246" y="3595"/>
                  <a:pt x="232" y="3564"/>
                </a:cubicBezTo>
                <a:cubicBezTo>
                  <a:pt x="218" y="3531"/>
                  <a:pt x="188" y="3451"/>
                  <a:pt x="175" y="3408"/>
                </a:cubicBezTo>
                <a:lnTo>
                  <a:pt x="164" y="3375"/>
                </a:lnTo>
                <a:lnTo>
                  <a:pt x="159" y="3263"/>
                </a:lnTo>
                <a:cubicBezTo>
                  <a:pt x="156" y="3198"/>
                  <a:pt x="154" y="3150"/>
                  <a:pt x="154" y="3147"/>
                </a:cubicBezTo>
                <a:cubicBezTo>
                  <a:pt x="155" y="3142"/>
                  <a:pt x="154" y="3140"/>
                  <a:pt x="152" y="3139"/>
                </a:cubicBezTo>
                <a:cubicBezTo>
                  <a:pt x="153" y="3139"/>
                  <a:pt x="154" y="3138"/>
                  <a:pt x="154" y="3137"/>
                </a:cubicBezTo>
                <a:cubicBezTo>
                  <a:pt x="155" y="3134"/>
                  <a:pt x="155" y="3129"/>
                  <a:pt x="154" y="3127"/>
                </a:cubicBezTo>
                <a:cubicBezTo>
                  <a:pt x="152" y="3123"/>
                  <a:pt x="150" y="3124"/>
                  <a:pt x="149" y="3124"/>
                </a:cubicBezTo>
                <a:cubicBezTo>
                  <a:pt x="145" y="3125"/>
                  <a:pt x="146" y="3129"/>
                  <a:pt x="146" y="3132"/>
                </a:cubicBezTo>
                <a:cubicBezTo>
                  <a:pt x="146" y="3134"/>
                  <a:pt x="146" y="3138"/>
                  <a:pt x="148" y="3139"/>
                </a:cubicBezTo>
                <a:lnTo>
                  <a:pt x="148" y="3140"/>
                </a:lnTo>
                <a:cubicBezTo>
                  <a:pt x="146" y="3141"/>
                  <a:pt x="142" y="3144"/>
                  <a:pt x="139" y="3219"/>
                </a:cubicBezTo>
                <a:cubicBezTo>
                  <a:pt x="138" y="3265"/>
                  <a:pt x="138" y="3312"/>
                  <a:pt x="140" y="3342"/>
                </a:cubicBezTo>
                <a:cubicBezTo>
                  <a:pt x="143" y="3385"/>
                  <a:pt x="144" y="3390"/>
                  <a:pt x="169" y="3461"/>
                </a:cubicBezTo>
                <a:cubicBezTo>
                  <a:pt x="181" y="3498"/>
                  <a:pt x="193" y="3528"/>
                  <a:pt x="205" y="3556"/>
                </a:cubicBezTo>
                <a:cubicBezTo>
                  <a:pt x="187" y="3520"/>
                  <a:pt x="167" y="3484"/>
                  <a:pt x="136" y="3434"/>
                </a:cubicBezTo>
                <a:cubicBezTo>
                  <a:pt x="80" y="3341"/>
                  <a:pt x="72" y="3305"/>
                  <a:pt x="85" y="3190"/>
                </a:cubicBezTo>
                <a:cubicBezTo>
                  <a:pt x="86" y="3186"/>
                  <a:pt x="87" y="3167"/>
                  <a:pt x="89" y="3147"/>
                </a:cubicBezTo>
                <a:cubicBezTo>
                  <a:pt x="92" y="3102"/>
                  <a:pt x="99" y="3053"/>
                  <a:pt x="103" y="3043"/>
                </a:cubicBezTo>
                <a:cubicBezTo>
                  <a:pt x="105" y="3039"/>
                  <a:pt x="107" y="3033"/>
                  <a:pt x="107" y="3030"/>
                </a:cubicBezTo>
                <a:cubicBezTo>
                  <a:pt x="107" y="3025"/>
                  <a:pt x="125" y="2980"/>
                  <a:pt x="138" y="2954"/>
                </a:cubicBezTo>
                <a:cubicBezTo>
                  <a:pt x="170" y="2891"/>
                  <a:pt x="197" y="2856"/>
                  <a:pt x="285" y="2764"/>
                </a:cubicBezTo>
                <a:cubicBezTo>
                  <a:pt x="315" y="2733"/>
                  <a:pt x="354" y="2691"/>
                  <a:pt x="372" y="2672"/>
                </a:cubicBezTo>
                <a:cubicBezTo>
                  <a:pt x="378" y="2665"/>
                  <a:pt x="383" y="2660"/>
                  <a:pt x="387" y="2656"/>
                </a:cubicBezTo>
                <a:cubicBezTo>
                  <a:pt x="382" y="2666"/>
                  <a:pt x="379" y="2678"/>
                  <a:pt x="379" y="2687"/>
                </a:cubicBezTo>
                <a:cubicBezTo>
                  <a:pt x="379" y="2689"/>
                  <a:pt x="378" y="2691"/>
                  <a:pt x="378" y="2691"/>
                </a:cubicBezTo>
                <a:cubicBezTo>
                  <a:pt x="375" y="2693"/>
                  <a:pt x="374" y="2700"/>
                  <a:pt x="374" y="2704"/>
                </a:cubicBezTo>
                <a:moveTo>
                  <a:pt x="384" y="2825"/>
                </a:moveTo>
                <a:cubicBezTo>
                  <a:pt x="385" y="2814"/>
                  <a:pt x="387" y="2796"/>
                  <a:pt x="387" y="2785"/>
                </a:cubicBezTo>
                <a:cubicBezTo>
                  <a:pt x="387" y="2775"/>
                  <a:pt x="390" y="2755"/>
                  <a:pt x="392" y="2741"/>
                </a:cubicBezTo>
                <a:cubicBezTo>
                  <a:pt x="395" y="2726"/>
                  <a:pt x="397" y="2711"/>
                  <a:pt x="398" y="2707"/>
                </a:cubicBezTo>
                <a:cubicBezTo>
                  <a:pt x="400" y="2692"/>
                  <a:pt x="403" y="2679"/>
                  <a:pt x="405" y="2676"/>
                </a:cubicBezTo>
                <a:cubicBezTo>
                  <a:pt x="407" y="2675"/>
                  <a:pt x="409" y="2672"/>
                  <a:pt x="409" y="2669"/>
                </a:cubicBezTo>
                <a:cubicBezTo>
                  <a:pt x="409" y="2667"/>
                  <a:pt x="411" y="2662"/>
                  <a:pt x="415" y="2656"/>
                </a:cubicBezTo>
                <a:cubicBezTo>
                  <a:pt x="419" y="2650"/>
                  <a:pt x="428" y="2635"/>
                  <a:pt x="435" y="2622"/>
                </a:cubicBezTo>
                <a:cubicBezTo>
                  <a:pt x="442" y="2608"/>
                  <a:pt x="449" y="2598"/>
                  <a:pt x="450" y="2596"/>
                </a:cubicBezTo>
                <a:cubicBezTo>
                  <a:pt x="456" y="2590"/>
                  <a:pt x="481" y="2555"/>
                  <a:pt x="489" y="2542"/>
                </a:cubicBezTo>
                <a:cubicBezTo>
                  <a:pt x="505" y="2515"/>
                  <a:pt x="553" y="2477"/>
                  <a:pt x="594" y="2460"/>
                </a:cubicBezTo>
                <a:cubicBezTo>
                  <a:pt x="658" y="2433"/>
                  <a:pt x="774" y="2419"/>
                  <a:pt x="859" y="2429"/>
                </a:cubicBezTo>
                <a:cubicBezTo>
                  <a:pt x="896" y="2433"/>
                  <a:pt x="939" y="2443"/>
                  <a:pt x="985" y="2457"/>
                </a:cubicBezTo>
                <a:cubicBezTo>
                  <a:pt x="1005" y="2464"/>
                  <a:pt x="1030" y="2473"/>
                  <a:pt x="1051" y="2482"/>
                </a:cubicBezTo>
                <a:cubicBezTo>
                  <a:pt x="988" y="2463"/>
                  <a:pt x="933" y="2458"/>
                  <a:pt x="853" y="2462"/>
                </a:cubicBezTo>
                <a:cubicBezTo>
                  <a:pt x="794" y="2465"/>
                  <a:pt x="776" y="2468"/>
                  <a:pt x="731" y="2483"/>
                </a:cubicBezTo>
                <a:cubicBezTo>
                  <a:pt x="697" y="2494"/>
                  <a:pt x="682" y="2501"/>
                  <a:pt x="636" y="2528"/>
                </a:cubicBezTo>
                <a:cubicBezTo>
                  <a:pt x="626" y="2533"/>
                  <a:pt x="618" y="2538"/>
                  <a:pt x="612" y="2542"/>
                </a:cubicBezTo>
                <a:cubicBezTo>
                  <a:pt x="605" y="2546"/>
                  <a:pt x="602" y="2549"/>
                  <a:pt x="603" y="2552"/>
                </a:cubicBezTo>
                <a:cubicBezTo>
                  <a:pt x="605" y="2556"/>
                  <a:pt x="607" y="2555"/>
                  <a:pt x="628" y="2545"/>
                </a:cubicBezTo>
                <a:cubicBezTo>
                  <a:pt x="654" y="2531"/>
                  <a:pt x="723" y="2503"/>
                  <a:pt x="756" y="2494"/>
                </a:cubicBezTo>
                <a:cubicBezTo>
                  <a:pt x="798" y="2482"/>
                  <a:pt x="914" y="2479"/>
                  <a:pt x="970" y="2488"/>
                </a:cubicBezTo>
                <a:cubicBezTo>
                  <a:pt x="1007" y="2494"/>
                  <a:pt x="1007" y="2494"/>
                  <a:pt x="1014" y="2496"/>
                </a:cubicBezTo>
                <a:cubicBezTo>
                  <a:pt x="1016" y="2497"/>
                  <a:pt x="1030" y="2501"/>
                  <a:pt x="1043" y="2504"/>
                </a:cubicBezTo>
                <a:cubicBezTo>
                  <a:pt x="1083" y="2515"/>
                  <a:pt x="1132" y="2532"/>
                  <a:pt x="1155" y="2541"/>
                </a:cubicBezTo>
                <a:cubicBezTo>
                  <a:pt x="1151" y="2541"/>
                  <a:pt x="1146" y="2540"/>
                  <a:pt x="1140" y="2540"/>
                </a:cubicBezTo>
                <a:cubicBezTo>
                  <a:pt x="1099" y="2536"/>
                  <a:pt x="1067" y="2536"/>
                  <a:pt x="1045" y="2541"/>
                </a:cubicBezTo>
                <a:cubicBezTo>
                  <a:pt x="1009" y="2548"/>
                  <a:pt x="1001" y="2550"/>
                  <a:pt x="996" y="2552"/>
                </a:cubicBezTo>
                <a:cubicBezTo>
                  <a:pt x="993" y="2553"/>
                  <a:pt x="987" y="2555"/>
                  <a:pt x="983" y="2555"/>
                </a:cubicBezTo>
                <a:cubicBezTo>
                  <a:pt x="973" y="2557"/>
                  <a:pt x="936" y="2570"/>
                  <a:pt x="912" y="2579"/>
                </a:cubicBezTo>
                <a:cubicBezTo>
                  <a:pt x="894" y="2586"/>
                  <a:pt x="887" y="2586"/>
                  <a:pt x="840" y="2583"/>
                </a:cubicBezTo>
                <a:cubicBezTo>
                  <a:pt x="805" y="2581"/>
                  <a:pt x="752" y="2588"/>
                  <a:pt x="692" y="2603"/>
                </a:cubicBezTo>
                <a:cubicBezTo>
                  <a:pt x="602" y="2625"/>
                  <a:pt x="502" y="2682"/>
                  <a:pt x="449" y="2743"/>
                </a:cubicBezTo>
                <a:cubicBezTo>
                  <a:pt x="418" y="2778"/>
                  <a:pt x="395" y="2810"/>
                  <a:pt x="385" y="2829"/>
                </a:cubicBezTo>
                <a:cubicBezTo>
                  <a:pt x="384" y="2830"/>
                  <a:pt x="383" y="2831"/>
                  <a:pt x="383" y="2833"/>
                </a:cubicBezTo>
                <a:cubicBezTo>
                  <a:pt x="383" y="2830"/>
                  <a:pt x="383" y="2828"/>
                  <a:pt x="384" y="2825"/>
                </a:cubicBezTo>
                <a:moveTo>
                  <a:pt x="1225" y="3657"/>
                </a:moveTo>
                <a:cubicBezTo>
                  <a:pt x="1216" y="3641"/>
                  <a:pt x="1202" y="3602"/>
                  <a:pt x="1193" y="3571"/>
                </a:cubicBezTo>
                <a:cubicBezTo>
                  <a:pt x="1188" y="3551"/>
                  <a:pt x="1180" y="3531"/>
                  <a:pt x="1173" y="3517"/>
                </a:cubicBezTo>
                <a:cubicBezTo>
                  <a:pt x="1172" y="3513"/>
                  <a:pt x="1165" y="3499"/>
                  <a:pt x="1157" y="3485"/>
                </a:cubicBezTo>
                <a:cubicBezTo>
                  <a:pt x="1139" y="3448"/>
                  <a:pt x="1121" y="3422"/>
                  <a:pt x="1103" y="3404"/>
                </a:cubicBezTo>
                <a:cubicBezTo>
                  <a:pt x="1092" y="3394"/>
                  <a:pt x="1089" y="3393"/>
                  <a:pt x="1087" y="3395"/>
                </a:cubicBezTo>
                <a:cubicBezTo>
                  <a:pt x="1084" y="3397"/>
                  <a:pt x="1086" y="3400"/>
                  <a:pt x="1088" y="3402"/>
                </a:cubicBezTo>
                <a:cubicBezTo>
                  <a:pt x="1128" y="3458"/>
                  <a:pt x="1163" y="3529"/>
                  <a:pt x="1171" y="3571"/>
                </a:cubicBezTo>
                <a:cubicBezTo>
                  <a:pt x="1174" y="3589"/>
                  <a:pt x="1186" y="3626"/>
                  <a:pt x="1194" y="3641"/>
                </a:cubicBezTo>
                <a:cubicBezTo>
                  <a:pt x="1196" y="3646"/>
                  <a:pt x="1201" y="3657"/>
                  <a:pt x="1206" y="3665"/>
                </a:cubicBezTo>
                <a:cubicBezTo>
                  <a:pt x="1217" y="3690"/>
                  <a:pt x="1304" y="3813"/>
                  <a:pt x="1326" y="3836"/>
                </a:cubicBezTo>
                <a:cubicBezTo>
                  <a:pt x="1336" y="3846"/>
                  <a:pt x="1399" y="3891"/>
                  <a:pt x="1423" y="3905"/>
                </a:cubicBezTo>
                <a:cubicBezTo>
                  <a:pt x="1425" y="3906"/>
                  <a:pt x="1426" y="3907"/>
                  <a:pt x="1427" y="3908"/>
                </a:cubicBezTo>
                <a:cubicBezTo>
                  <a:pt x="1394" y="3898"/>
                  <a:pt x="1362" y="3890"/>
                  <a:pt x="1336" y="3885"/>
                </a:cubicBezTo>
                <a:cubicBezTo>
                  <a:pt x="1301" y="3879"/>
                  <a:pt x="1287" y="3874"/>
                  <a:pt x="1271" y="3863"/>
                </a:cubicBezTo>
                <a:cubicBezTo>
                  <a:pt x="1263" y="3857"/>
                  <a:pt x="1239" y="3827"/>
                  <a:pt x="1216" y="3794"/>
                </a:cubicBezTo>
                <a:cubicBezTo>
                  <a:pt x="1211" y="3787"/>
                  <a:pt x="1196" y="3766"/>
                  <a:pt x="1181" y="3747"/>
                </a:cubicBezTo>
                <a:cubicBezTo>
                  <a:pt x="1155" y="3713"/>
                  <a:pt x="1129" y="3669"/>
                  <a:pt x="1106" y="3623"/>
                </a:cubicBezTo>
                <a:cubicBezTo>
                  <a:pt x="1077" y="3563"/>
                  <a:pt x="1037" y="3497"/>
                  <a:pt x="1013" y="3469"/>
                </a:cubicBezTo>
                <a:cubicBezTo>
                  <a:pt x="990" y="3442"/>
                  <a:pt x="956" y="3419"/>
                  <a:pt x="937" y="3417"/>
                </a:cubicBezTo>
                <a:cubicBezTo>
                  <a:pt x="933" y="3417"/>
                  <a:pt x="930" y="3417"/>
                  <a:pt x="929" y="3416"/>
                </a:cubicBezTo>
                <a:cubicBezTo>
                  <a:pt x="928" y="3415"/>
                  <a:pt x="927" y="3410"/>
                  <a:pt x="926" y="3405"/>
                </a:cubicBezTo>
                <a:cubicBezTo>
                  <a:pt x="921" y="3376"/>
                  <a:pt x="937" y="3326"/>
                  <a:pt x="962" y="3297"/>
                </a:cubicBezTo>
                <a:cubicBezTo>
                  <a:pt x="965" y="3293"/>
                  <a:pt x="970" y="3287"/>
                  <a:pt x="972" y="3282"/>
                </a:cubicBezTo>
                <a:cubicBezTo>
                  <a:pt x="976" y="3275"/>
                  <a:pt x="1003" y="3253"/>
                  <a:pt x="1018" y="3246"/>
                </a:cubicBezTo>
                <a:cubicBezTo>
                  <a:pt x="1023" y="3243"/>
                  <a:pt x="1036" y="3241"/>
                  <a:pt x="1048" y="3240"/>
                </a:cubicBezTo>
                <a:cubicBezTo>
                  <a:pt x="1053" y="3240"/>
                  <a:pt x="1057" y="3239"/>
                  <a:pt x="1060" y="3239"/>
                </a:cubicBezTo>
                <a:cubicBezTo>
                  <a:pt x="1070" y="3239"/>
                  <a:pt x="1076" y="3241"/>
                  <a:pt x="1085" y="3245"/>
                </a:cubicBezTo>
                <a:cubicBezTo>
                  <a:pt x="1110" y="3255"/>
                  <a:pt x="1148" y="3289"/>
                  <a:pt x="1169" y="3319"/>
                </a:cubicBezTo>
                <a:cubicBezTo>
                  <a:pt x="1204" y="3368"/>
                  <a:pt x="1235" y="3437"/>
                  <a:pt x="1253" y="3509"/>
                </a:cubicBezTo>
                <a:cubicBezTo>
                  <a:pt x="1255" y="3516"/>
                  <a:pt x="1262" y="3541"/>
                  <a:pt x="1263" y="3543"/>
                </a:cubicBezTo>
                <a:lnTo>
                  <a:pt x="1263" y="3542"/>
                </a:lnTo>
                <a:cubicBezTo>
                  <a:pt x="1264" y="3544"/>
                  <a:pt x="1268" y="3559"/>
                  <a:pt x="1274" y="3582"/>
                </a:cubicBezTo>
                <a:cubicBezTo>
                  <a:pt x="1287" y="3633"/>
                  <a:pt x="1294" y="3654"/>
                  <a:pt x="1305" y="3680"/>
                </a:cubicBezTo>
                <a:cubicBezTo>
                  <a:pt x="1311" y="3692"/>
                  <a:pt x="1319" y="3712"/>
                  <a:pt x="1325" y="3724"/>
                </a:cubicBezTo>
                <a:cubicBezTo>
                  <a:pt x="1343" y="3765"/>
                  <a:pt x="1386" y="3833"/>
                  <a:pt x="1397" y="3841"/>
                </a:cubicBezTo>
                <a:cubicBezTo>
                  <a:pt x="1398" y="3842"/>
                  <a:pt x="1405" y="3851"/>
                  <a:pt x="1416" y="3863"/>
                </a:cubicBezTo>
                <a:cubicBezTo>
                  <a:pt x="1421" y="3870"/>
                  <a:pt x="1427" y="3878"/>
                  <a:pt x="1433" y="3884"/>
                </a:cubicBezTo>
                <a:cubicBezTo>
                  <a:pt x="1428" y="3881"/>
                  <a:pt x="1423" y="3878"/>
                  <a:pt x="1418" y="3875"/>
                </a:cubicBezTo>
                <a:cubicBezTo>
                  <a:pt x="1397" y="3862"/>
                  <a:pt x="1355" y="3831"/>
                  <a:pt x="1342" y="3818"/>
                </a:cubicBezTo>
                <a:cubicBezTo>
                  <a:pt x="1325" y="3803"/>
                  <a:pt x="1248" y="3695"/>
                  <a:pt x="1225" y="3657"/>
                </a:cubicBezTo>
                <a:moveTo>
                  <a:pt x="798" y="3660"/>
                </a:moveTo>
                <a:cubicBezTo>
                  <a:pt x="799" y="3649"/>
                  <a:pt x="800" y="3614"/>
                  <a:pt x="801" y="3581"/>
                </a:cubicBezTo>
                <a:cubicBezTo>
                  <a:pt x="802" y="3492"/>
                  <a:pt x="807" y="3459"/>
                  <a:pt x="828" y="3403"/>
                </a:cubicBezTo>
                <a:cubicBezTo>
                  <a:pt x="838" y="3376"/>
                  <a:pt x="837" y="3375"/>
                  <a:pt x="836" y="3373"/>
                </a:cubicBezTo>
                <a:lnTo>
                  <a:pt x="835" y="3372"/>
                </a:lnTo>
                <a:lnTo>
                  <a:pt x="833" y="3372"/>
                </a:lnTo>
                <a:cubicBezTo>
                  <a:pt x="831" y="3372"/>
                  <a:pt x="829" y="3372"/>
                  <a:pt x="815" y="3400"/>
                </a:cubicBezTo>
                <a:cubicBezTo>
                  <a:pt x="807" y="3416"/>
                  <a:pt x="800" y="3432"/>
                  <a:pt x="797" y="3441"/>
                </a:cubicBezTo>
                <a:cubicBezTo>
                  <a:pt x="783" y="3481"/>
                  <a:pt x="779" y="3516"/>
                  <a:pt x="778" y="3587"/>
                </a:cubicBezTo>
                <a:cubicBezTo>
                  <a:pt x="778" y="3611"/>
                  <a:pt x="777" y="3640"/>
                  <a:pt x="776" y="3649"/>
                </a:cubicBezTo>
                <a:cubicBezTo>
                  <a:pt x="775" y="3659"/>
                  <a:pt x="775" y="3697"/>
                  <a:pt x="776" y="3732"/>
                </a:cubicBezTo>
                <a:lnTo>
                  <a:pt x="777" y="3777"/>
                </a:lnTo>
                <a:lnTo>
                  <a:pt x="769" y="3756"/>
                </a:lnTo>
                <a:cubicBezTo>
                  <a:pt x="737" y="3674"/>
                  <a:pt x="720" y="3616"/>
                  <a:pt x="721" y="3593"/>
                </a:cubicBezTo>
                <a:cubicBezTo>
                  <a:pt x="721" y="3587"/>
                  <a:pt x="722" y="3572"/>
                  <a:pt x="722" y="3561"/>
                </a:cubicBezTo>
                <a:cubicBezTo>
                  <a:pt x="722" y="3549"/>
                  <a:pt x="723" y="3538"/>
                  <a:pt x="724" y="3535"/>
                </a:cubicBezTo>
                <a:cubicBezTo>
                  <a:pt x="726" y="3531"/>
                  <a:pt x="727" y="3522"/>
                  <a:pt x="728" y="3514"/>
                </a:cubicBezTo>
                <a:cubicBezTo>
                  <a:pt x="729" y="3496"/>
                  <a:pt x="740" y="3452"/>
                  <a:pt x="747" y="3436"/>
                </a:cubicBezTo>
                <a:cubicBezTo>
                  <a:pt x="761" y="3404"/>
                  <a:pt x="823" y="3323"/>
                  <a:pt x="849" y="3304"/>
                </a:cubicBezTo>
                <a:cubicBezTo>
                  <a:pt x="869" y="3289"/>
                  <a:pt x="925" y="3257"/>
                  <a:pt x="938" y="3253"/>
                </a:cubicBezTo>
                <a:cubicBezTo>
                  <a:pt x="944" y="3251"/>
                  <a:pt x="956" y="3249"/>
                  <a:pt x="965" y="3248"/>
                </a:cubicBezTo>
                <a:lnTo>
                  <a:pt x="974" y="3247"/>
                </a:lnTo>
                <a:lnTo>
                  <a:pt x="960" y="3263"/>
                </a:lnTo>
                <a:cubicBezTo>
                  <a:pt x="930" y="3298"/>
                  <a:pt x="912" y="3334"/>
                  <a:pt x="905" y="3367"/>
                </a:cubicBezTo>
                <a:cubicBezTo>
                  <a:pt x="902" y="3387"/>
                  <a:pt x="904" y="3421"/>
                  <a:pt x="911" y="3449"/>
                </a:cubicBezTo>
                <a:cubicBezTo>
                  <a:pt x="920" y="3482"/>
                  <a:pt x="920" y="3514"/>
                  <a:pt x="911" y="3545"/>
                </a:cubicBezTo>
                <a:cubicBezTo>
                  <a:pt x="903" y="3573"/>
                  <a:pt x="877" y="3636"/>
                  <a:pt x="866" y="3654"/>
                </a:cubicBezTo>
                <a:cubicBezTo>
                  <a:pt x="855" y="3671"/>
                  <a:pt x="849" y="3686"/>
                  <a:pt x="832" y="3729"/>
                </a:cubicBezTo>
                <a:cubicBezTo>
                  <a:pt x="823" y="3751"/>
                  <a:pt x="809" y="3802"/>
                  <a:pt x="805" y="3827"/>
                </a:cubicBezTo>
                <a:cubicBezTo>
                  <a:pt x="801" y="3790"/>
                  <a:pt x="796" y="3680"/>
                  <a:pt x="798" y="3660"/>
                </a:cubicBezTo>
                <a:moveTo>
                  <a:pt x="1213" y="4363"/>
                </a:moveTo>
                <a:cubicBezTo>
                  <a:pt x="1204" y="4350"/>
                  <a:pt x="1201" y="4336"/>
                  <a:pt x="1202" y="4330"/>
                </a:cubicBezTo>
                <a:cubicBezTo>
                  <a:pt x="1202" y="4329"/>
                  <a:pt x="1202" y="4329"/>
                  <a:pt x="1203" y="4329"/>
                </a:cubicBezTo>
                <a:cubicBezTo>
                  <a:pt x="1204" y="4330"/>
                  <a:pt x="1205" y="4333"/>
                  <a:pt x="1207" y="4339"/>
                </a:cubicBezTo>
                <a:lnTo>
                  <a:pt x="1207" y="4339"/>
                </a:lnTo>
                <a:cubicBezTo>
                  <a:pt x="1209" y="4344"/>
                  <a:pt x="1211" y="4355"/>
                  <a:pt x="1213" y="4363"/>
                </a:cubicBezTo>
                <a:moveTo>
                  <a:pt x="959" y="5108"/>
                </a:moveTo>
                <a:cubicBezTo>
                  <a:pt x="972" y="5037"/>
                  <a:pt x="980" y="4985"/>
                  <a:pt x="984" y="4949"/>
                </a:cubicBezTo>
                <a:cubicBezTo>
                  <a:pt x="990" y="4895"/>
                  <a:pt x="998" y="4856"/>
                  <a:pt x="1013" y="4797"/>
                </a:cubicBezTo>
                <a:cubicBezTo>
                  <a:pt x="1020" y="4769"/>
                  <a:pt x="1027" y="4736"/>
                  <a:pt x="1028" y="4723"/>
                </a:cubicBezTo>
                <a:cubicBezTo>
                  <a:pt x="1029" y="4711"/>
                  <a:pt x="1028" y="4687"/>
                  <a:pt x="1026" y="4670"/>
                </a:cubicBezTo>
                <a:cubicBezTo>
                  <a:pt x="1024" y="4633"/>
                  <a:pt x="1021" y="4631"/>
                  <a:pt x="1020" y="4630"/>
                </a:cubicBezTo>
                <a:lnTo>
                  <a:pt x="1018" y="4629"/>
                </a:lnTo>
                <a:lnTo>
                  <a:pt x="1016" y="4629"/>
                </a:lnTo>
                <a:cubicBezTo>
                  <a:pt x="1014" y="4630"/>
                  <a:pt x="1013" y="4631"/>
                  <a:pt x="1012" y="4652"/>
                </a:cubicBezTo>
                <a:cubicBezTo>
                  <a:pt x="1010" y="4718"/>
                  <a:pt x="1009" y="4724"/>
                  <a:pt x="992" y="4788"/>
                </a:cubicBezTo>
                <a:cubicBezTo>
                  <a:pt x="975" y="4851"/>
                  <a:pt x="969" y="4881"/>
                  <a:pt x="963" y="4932"/>
                </a:cubicBezTo>
                <a:cubicBezTo>
                  <a:pt x="960" y="4961"/>
                  <a:pt x="959" y="4972"/>
                  <a:pt x="957" y="4981"/>
                </a:cubicBezTo>
                <a:cubicBezTo>
                  <a:pt x="953" y="5005"/>
                  <a:pt x="938" y="5097"/>
                  <a:pt x="937" y="5102"/>
                </a:cubicBezTo>
                <a:cubicBezTo>
                  <a:pt x="936" y="5105"/>
                  <a:pt x="935" y="5113"/>
                  <a:pt x="934" y="5120"/>
                </a:cubicBezTo>
                <a:cubicBezTo>
                  <a:pt x="933" y="5126"/>
                  <a:pt x="931" y="5135"/>
                  <a:pt x="930" y="5139"/>
                </a:cubicBezTo>
                <a:cubicBezTo>
                  <a:pt x="929" y="5142"/>
                  <a:pt x="928" y="5148"/>
                  <a:pt x="927" y="5154"/>
                </a:cubicBezTo>
                <a:cubicBezTo>
                  <a:pt x="927" y="5152"/>
                  <a:pt x="926" y="5148"/>
                  <a:pt x="926" y="5145"/>
                </a:cubicBezTo>
                <a:cubicBezTo>
                  <a:pt x="924" y="5127"/>
                  <a:pt x="921" y="5104"/>
                  <a:pt x="919" y="5094"/>
                </a:cubicBezTo>
                <a:cubicBezTo>
                  <a:pt x="916" y="5071"/>
                  <a:pt x="920" y="5029"/>
                  <a:pt x="933" y="4968"/>
                </a:cubicBezTo>
                <a:cubicBezTo>
                  <a:pt x="939" y="4940"/>
                  <a:pt x="946" y="4897"/>
                  <a:pt x="948" y="4873"/>
                </a:cubicBezTo>
                <a:cubicBezTo>
                  <a:pt x="954" y="4824"/>
                  <a:pt x="955" y="4739"/>
                  <a:pt x="950" y="4712"/>
                </a:cubicBezTo>
                <a:cubicBezTo>
                  <a:pt x="944" y="4675"/>
                  <a:pt x="928" y="4630"/>
                  <a:pt x="901" y="4577"/>
                </a:cubicBezTo>
                <a:cubicBezTo>
                  <a:pt x="892" y="4560"/>
                  <a:pt x="879" y="4534"/>
                  <a:pt x="871" y="4518"/>
                </a:cubicBezTo>
                <a:cubicBezTo>
                  <a:pt x="856" y="4487"/>
                  <a:pt x="843" y="4466"/>
                  <a:pt x="816" y="4426"/>
                </a:cubicBezTo>
                <a:cubicBezTo>
                  <a:pt x="801" y="4405"/>
                  <a:pt x="800" y="4402"/>
                  <a:pt x="798" y="4381"/>
                </a:cubicBezTo>
                <a:cubicBezTo>
                  <a:pt x="794" y="4349"/>
                  <a:pt x="797" y="4315"/>
                  <a:pt x="809" y="4274"/>
                </a:cubicBezTo>
                <a:cubicBezTo>
                  <a:pt x="822" y="4225"/>
                  <a:pt x="826" y="4200"/>
                  <a:pt x="823" y="4172"/>
                </a:cubicBezTo>
                <a:cubicBezTo>
                  <a:pt x="823" y="4168"/>
                  <a:pt x="823" y="4162"/>
                  <a:pt x="822" y="4157"/>
                </a:cubicBezTo>
                <a:cubicBezTo>
                  <a:pt x="828" y="4168"/>
                  <a:pt x="839" y="4187"/>
                  <a:pt x="849" y="4204"/>
                </a:cubicBezTo>
                <a:cubicBezTo>
                  <a:pt x="865" y="4233"/>
                  <a:pt x="885" y="4265"/>
                  <a:pt x="893" y="4275"/>
                </a:cubicBezTo>
                <a:cubicBezTo>
                  <a:pt x="911" y="4299"/>
                  <a:pt x="947" y="4337"/>
                  <a:pt x="976" y="4363"/>
                </a:cubicBezTo>
                <a:cubicBezTo>
                  <a:pt x="1001" y="4384"/>
                  <a:pt x="1001" y="4384"/>
                  <a:pt x="1014" y="4400"/>
                </a:cubicBezTo>
                <a:cubicBezTo>
                  <a:pt x="1041" y="4432"/>
                  <a:pt x="1069" y="4492"/>
                  <a:pt x="1077" y="4534"/>
                </a:cubicBezTo>
                <a:cubicBezTo>
                  <a:pt x="1078" y="4540"/>
                  <a:pt x="1082" y="4560"/>
                  <a:pt x="1086" y="4577"/>
                </a:cubicBezTo>
                <a:cubicBezTo>
                  <a:pt x="1093" y="4613"/>
                  <a:pt x="1095" y="4645"/>
                  <a:pt x="1092" y="4666"/>
                </a:cubicBezTo>
                <a:cubicBezTo>
                  <a:pt x="1090" y="4680"/>
                  <a:pt x="1084" y="4707"/>
                  <a:pt x="1071" y="4765"/>
                </a:cubicBezTo>
                <a:cubicBezTo>
                  <a:pt x="1066" y="4787"/>
                  <a:pt x="1040" y="4882"/>
                  <a:pt x="1026" y="4927"/>
                </a:cubicBezTo>
                <a:cubicBezTo>
                  <a:pt x="1021" y="4943"/>
                  <a:pt x="1013" y="4973"/>
                  <a:pt x="1006" y="4994"/>
                </a:cubicBezTo>
                <a:cubicBezTo>
                  <a:pt x="1000" y="5015"/>
                  <a:pt x="987" y="5055"/>
                  <a:pt x="977" y="5084"/>
                </a:cubicBezTo>
                <a:cubicBezTo>
                  <a:pt x="967" y="5112"/>
                  <a:pt x="954" y="5150"/>
                  <a:pt x="949" y="5171"/>
                </a:cubicBezTo>
                <a:cubicBezTo>
                  <a:pt x="951" y="5157"/>
                  <a:pt x="954" y="5138"/>
                  <a:pt x="959" y="5108"/>
                </a:cubicBezTo>
                <a:moveTo>
                  <a:pt x="595" y="5898"/>
                </a:moveTo>
                <a:cubicBezTo>
                  <a:pt x="592" y="5871"/>
                  <a:pt x="590" y="5824"/>
                  <a:pt x="588" y="5753"/>
                </a:cubicBezTo>
                <a:lnTo>
                  <a:pt x="587" y="5734"/>
                </a:lnTo>
                <a:cubicBezTo>
                  <a:pt x="585" y="5673"/>
                  <a:pt x="582" y="5620"/>
                  <a:pt x="578" y="5575"/>
                </a:cubicBezTo>
                <a:lnTo>
                  <a:pt x="577" y="5562"/>
                </a:lnTo>
                <a:cubicBezTo>
                  <a:pt x="571" y="5495"/>
                  <a:pt x="562" y="5440"/>
                  <a:pt x="550" y="5402"/>
                </a:cubicBezTo>
                <a:cubicBezTo>
                  <a:pt x="545" y="5383"/>
                  <a:pt x="527" y="5344"/>
                  <a:pt x="520" y="5336"/>
                </a:cubicBezTo>
                <a:lnTo>
                  <a:pt x="519" y="5335"/>
                </a:lnTo>
                <a:cubicBezTo>
                  <a:pt x="516" y="5332"/>
                  <a:pt x="515" y="5329"/>
                  <a:pt x="512" y="5331"/>
                </a:cubicBezTo>
                <a:cubicBezTo>
                  <a:pt x="509" y="5333"/>
                  <a:pt x="510" y="5336"/>
                  <a:pt x="512" y="5343"/>
                </a:cubicBezTo>
                <a:cubicBezTo>
                  <a:pt x="514" y="5348"/>
                  <a:pt x="517" y="5356"/>
                  <a:pt x="522" y="5369"/>
                </a:cubicBezTo>
                <a:lnTo>
                  <a:pt x="524" y="5375"/>
                </a:lnTo>
                <a:cubicBezTo>
                  <a:pt x="540" y="5419"/>
                  <a:pt x="541" y="5423"/>
                  <a:pt x="545" y="5460"/>
                </a:cubicBezTo>
                <a:cubicBezTo>
                  <a:pt x="549" y="5493"/>
                  <a:pt x="562" y="5640"/>
                  <a:pt x="562" y="5646"/>
                </a:cubicBezTo>
                <a:cubicBezTo>
                  <a:pt x="562" y="5648"/>
                  <a:pt x="563" y="5685"/>
                  <a:pt x="564" y="5720"/>
                </a:cubicBezTo>
                <a:cubicBezTo>
                  <a:pt x="566" y="5758"/>
                  <a:pt x="567" y="5804"/>
                  <a:pt x="567" y="5823"/>
                </a:cubicBezTo>
                <a:cubicBezTo>
                  <a:pt x="567" y="5853"/>
                  <a:pt x="569" y="5887"/>
                  <a:pt x="571" y="5908"/>
                </a:cubicBezTo>
                <a:cubicBezTo>
                  <a:pt x="561" y="5886"/>
                  <a:pt x="548" y="5852"/>
                  <a:pt x="544" y="5834"/>
                </a:cubicBezTo>
                <a:cubicBezTo>
                  <a:pt x="541" y="5821"/>
                  <a:pt x="541" y="5806"/>
                  <a:pt x="538" y="5727"/>
                </a:cubicBezTo>
                <a:cubicBezTo>
                  <a:pt x="537" y="5710"/>
                  <a:pt x="535" y="5690"/>
                  <a:pt x="532" y="5683"/>
                </a:cubicBezTo>
                <a:cubicBezTo>
                  <a:pt x="530" y="5677"/>
                  <a:pt x="525" y="5662"/>
                  <a:pt x="522" y="5651"/>
                </a:cubicBezTo>
                <a:cubicBezTo>
                  <a:pt x="518" y="5640"/>
                  <a:pt x="513" y="5624"/>
                  <a:pt x="510" y="5616"/>
                </a:cubicBezTo>
                <a:cubicBezTo>
                  <a:pt x="507" y="5608"/>
                  <a:pt x="504" y="5599"/>
                  <a:pt x="504" y="5595"/>
                </a:cubicBezTo>
                <a:cubicBezTo>
                  <a:pt x="503" y="5592"/>
                  <a:pt x="501" y="5586"/>
                  <a:pt x="500" y="5582"/>
                </a:cubicBezTo>
                <a:cubicBezTo>
                  <a:pt x="499" y="5578"/>
                  <a:pt x="495" y="5558"/>
                  <a:pt x="491" y="5538"/>
                </a:cubicBezTo>
                <a:cubicBezTo>
                  <a:pt x="481" y="5487"/>
                  <a:pt x="468" y="5443"/>
                  <a:pt x="458" y="5431"/>
                </a:cubicBezTo>
                <a:cubicBezTo>
                  <a:pt x="441" y="5412"/>
                  <a:pt x="420" y="5372"/>
                  <a:pt x="410" y="5340"/>
                </a:cubicBezTo>
                <a:cubicBezTo>
                  <a:pt x="394" y="5286"/>
                  <a:pt x="380" y="5261"/>
                  <a:pt x="354" y="5236"/>
                </a:cubicBezTo>
                <a:cubicBezTo>
                  <a:pt x="342" y="5224"/>
                  <a:pt x="309" y="5207"/>
                  <a:pt x="285" y="5202"/>
                </a:cubicBezTo>
                <a:lnTo>
                  <a:pt x="282" y="5201"/>
                </a:lnTo>
                <a:lnTo>
                  <a:pt x="288" y="5198"/>
                </a:lnTo>
                <a:cubicBezTo>
                  <a:pt x="295" y="5194"/>
                  <a:pt x="309" y="5188"/>
                  <a:pt x="319" y="5185"/>
                </a:cubicBezTo>
                <a:cubicBezTo>
                  <a:pt x="338" y="5180"/>
                  <a:pt x="386" y="5176"/>
                  <a:pt x="404" y="5179"/>
                </a:cubicBezTo>
                <a:cubicBezTo>
                  <a:pt x="409" y="5180"/>
                  <a:pt x="418" y="5181"/>
                  <a:pt x="422" y="5181"/>
                </a:cubicBezTo>
                <a:cubicBezTo>
                  <a:pt x="460" y="5186"/>
                  <a:pt x="515" y="5214"/>
                  <a:pt x="562" y="5251"/>
                </a:cubicBezTo>
                <a:cubicBezTo>
                  <a:pt x="597" y="5279"/>
                  <a:pt x="632" y="5326"/>
                  <a:pt x="651" y="5372"/>
                </a:cubicBezTo>
                <a:cubicBezTo>
                  <a:pt x="675" y="5431"/>
                  <a:pt x="673" y="5511"/>
                  <a:pt x="646" y="5611"/>
                </a:cubicBezTo>
                <a:cubicBezTo>
                  <a:pt x="603" y="5766"/>
                  <a:pt x="593" y="5819"/>
                  <a:pt x="595" y="5898"/>
                </a:cubicBezTo>
                <a:moveTo>
                  <a:pt x="160" y="5400"/>
                </a:moveTo>
                <a:cubicBezTo>
                  <a:pt x="160" y="5404"/>
                  <a:pt x="160" y="5407"/>
                  <a:pt x="160" y="5410"/>
                </a:cubicBezTo>
                <a:cubicBezTo>
                  <a:pt x="156" y="5407"/>
                  <a:pt x="150" y="5399"/>
                  <a:pt x="145" y="5388"/>
                </a:cubicBezTo>
                <a:cubicBezTo>
                  <a:pt x="133" y="5363"/>
                  <a:pt x="133" y="5304"/>
                  <a:pt x="145" y="5271"/>
                </a:cubicBezTo>
                <a:cubicBezTo>
                  <a:pt x="148" y="5264"/>
                  <a:pt x="148" y="5260"/>
                  <a:pt x="146" y="5259"/>
                </a:cubicBezTo>
                <a:cubicBezTo>
                  <a:pt x="145" y="5258"/>
                  <a:pt x="143" y="5257"/>
                  <a:pt x="141" y="5259"/>
                </a:cubicBezTo>
                <a:cubicBezTo>
                  <a:pt x="130" y="5266"/>
                  <a:pt x="117" y="5326"/>
                  <a:pt x="118" y="5350"/>
                </a:cubicBezTo>
                <a:cubicBezTo>
                  <a:pt x="119" y="5368"/>
                  <a:pt x="127" y="5394"/>
                  <a:pt x="136" y="5411"/>
                </a:cubicBezTo>
                <a:lnTo>
                  <a:pt x="130" y="5406"/>
                </a:lnTo>
                <a:cubicBezTo>
                  <a:pt x="107" y="5390"/>
                  <a:pt x="102" y="5384"/>
                  <a:pt x="92" y="5361"/>
                </a:cubicBezTo>
                <a:cubicBezTo>
                  <a:pt x="81" y="5334"/>
                  <a:pt x="79" y="5304"/>
                  <a:pt x="88" y="5284"/>
                </a:cubicBezTo>
                <a:cubicBezTo>
                  <a:pt x="96" y="5266"/>
                  <a:pt x="108" y="5252"/>
                  <a:pt x="126" y="5241"/>
                </a:cubicBezTo>
                <a:cubicBezTo>
                  <a:pt x="138" y="5233"/>
                  <a:pt x="140" y="5230"/>
                  <a:pt x="141" y="5228"/>
                </a:cubicBezTo>
                <a:cubicBezTo>
                  <a:pt x="144" y="5226"/>
                  <a:pt x="158" y="5219"/>
                  <a:pt x="177" y="5213"/>
                </a:cubicBezTo>
                <a:cubicBezTo>
                  <a:pt x="193" y="5207"/>
                  <a:pt x="195" y="5207"/>
                  <a:pt x="201" y="5205"/>
                </a:cubicBezTo>
                <a:cubicBezTo>
                  <a:pt x="214" y="5201"/>
                  <a:pt x="226" y="5198"/>
                  <a:pt x="233" y="5194"/>
                </a:cubicBezTo>
                <a:cubicBezTo>
                  <a:pt x="237" y="5193"/>
                  <a:pt x="250" y="5189"/>
                  <a:pt x="262" y="5186"/>
                </a:cubicBezTo>
                <a:lnTo>
                  <a:pt x="263" y="5186"/>
                </a:lnTo>
                <a:cubicBezTo>
                  <a:pt x="246" y="5196"/>
                  <a:pt x="218" y="5228"/>
                  <a:pt x="202" y="5256"/>
                </a:cubicBezTo>
                <a:cubicBezTo>
                  <a:pt x="191" y="5275"/>
                  <a:pt x="178" y="5305"/>
                  <a:pt x="170" y="5329"/>
                </a:cubicBezTo>
                <a:cubicBezTo>
                  <a:pt x="165" y="5345"/>
                  <a:pt x="159" y="5385"/>
                  <a:pt x="160" y="5400"/>
                </a:cubicBezTo>
                <a:moveTo>
                  <a:pt x="1157" y="5713"/>
                </a:moveTo>
                <a:cubicBezTo>
                  <a:pt x="1166" y="5707"/>
                  <a:pt x="1198" y="5691"/>
                  <a:pt x="1201" y="5691"/>
                </a:cubicBezTo>
                <a:lnTo>
                  <a:pt x="1201" y="5691"/>
                </a:lnTo>
                <a:cubicBezTo>
                  <a:pt x="1203" y="5690"/>
                  <a:pt x="1215" y="5684"/>
                  <a:pt x="1238" y="5671"/>
                </a:cubicBezTo>
                <a:cubicBezTo>
                  <a:pt x="1257" y="5661"/>
                  <a:pt x="1284" y="5647"/>
                  <a:pt x="1298" y="5640"/>
                </a:cubicBezTo>
                <a:cubicBezTo>
                  <a:pt x="1354" y="5615"/>
                  <a:pt x="1463" y="5554"/>
                  <a:pt x="1490" y="5533"/>
                </a:cubicBezTo>
                <a:cubicBezTo>
                  <a:pt x="1513" y="5515"/>
                  <a:pt x="1548" y="5482"/>
                  <a:pt x="1551" y="5473"/>
                </a:cubicBezTo>
                <a:cubicBezTo>
                  <a:pt x="1551" y="5471"/>
                  <a:pt x="1550" y="5469"/>
                  <a:pt x="1549" y="5468"/>
                </a:cubicBezTo>
                <a:cubicBezTo>
                  <a:pt x="1547" y="5467"/>
                  <a:pt x="1545" y="5466"/>
                  <a:pt x="1533" y="5479"/>
                </a:cubicBezTo>
                <a:cubicBezTo>
                  <a:pt x="1526" y="5487"/>
                  <a:pt x="1514" y="5498"/>
                  <a:pt x="1507" y="5503"/>
                </a:cubicBezTo>
                <a:cubicBezTo>
                  <a:pt x="1487" y="5518"/>
                  <a:pt x="1419" y="5558"/>
                  <a:pt x="1393" y="5571"/>
                </a:cubicBezTo>
                <a:cubicBezTo>
                  <a:pt x="1381" y="5577"/>
                  <a:pt x="1366" y="5584"/>
                  <a:pt x="1361" y="5586"/>
                </a:cubicBezTo>
                <a:cubicBezTo>
                  <a:pt x="1357" y="5589"/>
                  <a:pt x="1333" y="5600"/>
                  <a:pt x="1309" y="5610"/>
                </a:cubicBezTo>
                <a:cubicBezTo>
                  <a:pt x="1285" y="5621"/>
                  <a:pt x="1248" y="5639"/>
                  <a:pt x="1227" y="5651"/>
                </a:cubicBezTo>
                <a:cubicBezTo>
                  <a:pt x="1207" y="5662"/>
                  <a:pt x="1184" y="5674"/>
                  <a:pt x="1178" y="5676"/>
                </a:cubicBezTo>
                <a:cubicBezTo>
                  <a:pt x="1172" y="5679"/>
                  <a:pt x="1159" y="5685"/>
                  <a:pt x="1150" y="5690"/>
                </a:cubicBezTo>
                <a:cubicBezTo>
                  <a:pt x="1141" y="5695"/>
                  <a:pt x="1123" y="5705"/>
                  <a:pt x="1109" y="5712"/>
                </a:cubicBezTo>
                <a:lnTo>
                  <a:pt x="1096" y="5718"/>
                </a:lnTo>
                <a:lnTo>
                  <a:pt x="1099" y="5713"/>
                </a:lnTo>
                <a:cubicBezTo>
                  <a:pt x="1111" y="5698"/>
                  <a:pt x="1128" y="5682"/>
                  <a:pt x="1155" y="5663"/>
                </a:cubicBezTo>
                <a:cubicBezTo>
                  <a:pt x="1182" y="5643"/>
                  <a:pt x="1193" y="5635"/>
                  <a:pt x="1195" y="5634"/>
                </a:cubicBezTo>
                <a:cubicBezTo>
                  <a:pt x="1196" y="5634"/>
                  <a:pt x="1200" y="5632"/>
                  <a:pt x="1227" y="5613"/>
                </a:cubicBezTo>
                <a:cubicBezTo>
                  <a:pt x="1293" y="5568"/>
                  <a:pt x="1357" y="5506"/>
                  <a:pt x="1391" y="5454"/>
                </a:cubicBezTo>
                <a:cubicBezTo>
                  <a:pt x="1400" y="5440"/>
                  <a:pt x="1413" y="5421"/>
                  <a:pt x="1417" y="5416"/>
                </a:cubicBezTo>
                <a:cubicBezTo>
                  <a:pt x="1462" y="5356"/>
                  <a:pt x="1511" y="5309"/>
                  <a:pt x="1557" y="5280"/>
                </a:cubicBezTo>
                <a:cubicBezTo>
                  <a:pt x="1587" y="5261"/>
                  <a:pt x="1623" y="5246"/>
                  <a:pt x="1649" y="5239"/>
                </a:cubicBezTo>
                <a:cubicBezTo>
                  <a:pt x="1662" y="5236"/>
                  <a:pt x="1696" y="5232"/>
                  <a:pt x="1727" y="5229"/>
                </a:cubicBezTo>
                <a:cubicBezTo>
                  <a:pt x="1842" y="5218"/>
                  <a:pt x="1863" y="5216"/>
                  <a:pt x="1899" y="5208"/>
                </a:cubicBezTo>
                <a:cubicBezTo>
                  <a:pt x="1915" y="5204"/>
                  <a:pt x="1925" y="5202"/>
                  <a:pt x="1930" y="5200"/>
                </a:cubicBezTo>
                <a:cubicBezTo>
                  <a:pt x="1929" y="5201"/>
                  <a:pt x="1927" y="5202"/>
                  <a:pt x="1925" y="5203"/>
                </a:cubicBezTo>
                <a:cubicBezTo>
                  <a:pt x="1892" y="5221"/>
                  <a:pt x="1845" y="5258"/>
                  <a:pt x="1817" y="5288"/>
                </a:cubicBezTo>
                <a:cubicBezTo>
                  <a:pt x="1808" y="5298"/>
                  <a:pt x="1783" y="5331"/>
                  <a:pt x="1783" y="5337"/>
                </a:cubicBezTo>
                <a:lnTo>
                  <a:pt x="1783" y="5337"/>
                </a:lnTo>
                <a:cubicBezTo>
                  <a:pt x="1782" y="5337"/>
                  <a:pt x="1778" y="5340"/>
                  <a:pt x="1774" y="5351"/>
                </a:cubicBezTo>
                <a:cubicBezTo>
                  <a:pt x="1771" y="5357"/>
                  <a:pt x="1763" y="5372"/>
                  <a:pt x="1757" y="5385"/>
                </a:cubicBezTo>
                <a:cubicBezTo>
                  <a:pt x="1748" y="5404"/>
                  <a:pt x="1746" y="5408"/>
                  <a:pt x="1746" y="5410"/>
                </a:cubicBezTo>
                <a:cubicBezTo>
                  <a:pt x="1746" y="5409"/>
                  <a:pt x="1746" y="5409"/>
                  <a:pt x="1746" y="5409"/>
                </a:cubicBezTo>
                <a:cubicBezTo>
                  <a:pt x="1746" y="5410"/>
                  <a:pt x="1744" y="5413"/>
                  <a:pt x="1741" y="5416"/>
                </a:cubicBezTo>
                <a:cubicBezTo>
                  <a:pt x="1738" y="5420"/>
                  <a:pt x="1729" y="5433"/>
                  <a:pt x="1720" y="5445"/>
                </a:cubicBezTo>
                <a:cubicBezTo>
                  <a:pt x="1675" y="5507"/>
                  <a:pt x="1604" y="5590"/>
                  <a:pt x="1589" y="5599"/>
                </a:cubicBezTo>
                <a:cubicBezTo>
                  <a:pt x="1535" y="5632"/>
                  <a:pt x="1516" y="5641"/>
                  <a:pt x="1455" y="5663"/>
                </a:cubicBezTo>
                <a:cubicBezTo>
                  <a:pt x="1443" y="5667"/>
                  <a:pt x="1429" y="5672"/>
                  <a:pt x="1425" y="5673"/>
                </a:cubicBezTo>
                <a:cubicBezTo>
                  <a:pt x="1421" y="5675"/>
                  <a:pt x="1407" y="5680"/>
                  <a:pt x="1393" y="5684"/>
                </a:cubicBezTo>
                <a:cubicBezTo>
                  <a:pt x="1379" y="5689"/>
                  <a:pt x="1363" y="5694"/>
                  <a:pt x="1356" y="5697"/>
                </a:cubicBezTo>
                <a:cubicBezTo>
                  <a:pt x="1343" y="5703"/>
                  <a:pt x="1276" y="5718"/>
                  <a:pt x="1253" y="5721"/>
                </a:cubicBezTo>
                <a:cubicBezTo>
                  <a:pt x="1245" y="5722"/>
                  <a:pt x="1219" y="5725"/>
                  <a:pt x="1195" y="5727"/>
                </a:cubicBezTo>
                <a:cubicBezTo>
                  <a:pt x="1172" y="5730"/>
                  <a:pt x="1138" y="5733"/>
                  <a:pt x="1121" y="5735"/>
                </a:cubicBezTo>
                <a:lnTo>
                  <a:pt x="1110" y="5736"/>
                </a:lnTo>
                <a:lnTo>
                  <a:pt x="1120" y="5732"/>
                </a:lnTo>
                <a:cubicBezTo>
                  <a:pt x="1135" y="5724"/>
                  <a:pt x="1152" y="5716"/>
                  <a:pt x="1157" y="5713"/>
                </a:cubicBezTo>
                <a:moveTo>
                  <a:pt x="1535" y="5267"/>
                </a:moveTo>
                <a:lnTo>
                  <a:pt x="1538" y="5263"/>
                </a:lnTo>
                <a:cubicBezTo>
                  <a:pt x="1548" y="5253"/>
                  <a:pt x="1559" y="5240"/>
                  <a:pt x="1563" y="5235"/>
                </a:cubicBezTo>
                <a:cubicBezTo>
                  <a:pt x="1589" y="5203"/>
                  <a:pt x="1625" y="5177"/>
                  <a:pt x="1658" y="5164"/>
                </a:cubicBezTo>
                <a:cubicBezTo>
                  <a:pt x="1666" y="5161"/>
                  <a:pt x="1676" y="5157"/>
                  <a:pt x="1679" y="5155"/>
                </a:cubicBezTo>
                <a:cubicBezTo>
                  <a:pt x="1682" y="5154"/>
                  <a:pt x="1691" y="5152"/>
                  <a:pt x="1700" y="5151"/>
                </a:cubicBezTo>
                <a:cubicBezTo>
                  <a:pt x="1714" y="5150"/>
                  <a:pt x="1718" y="5149"/>
                  <a:pt x="1719" y="5148"/>
                </a:cubicBezTo>
                <a:cubicBezTo>
                  <a:pt x="1724" y="5147"/>
                  <a:pt x="1754" y="5148"/>
                  <a:pt x="1782" y="5151"/>
                </a:cubicBezTo>
                <a:cubicBezTo>
                  <a:pt x="1795" y="5152"/>
                  <a:pt x="1832" y="5156"/>
                  <a:pt x="1864" y="5160"/>
                </a:cubicBezTo>
                <a:cubicBezTo>
                  <a:pt x="1895" y="5164"/>
                  <a:pt x="1929" y="5168"/>
                  <a:pt x="1939" y="5168"/>
                </a:cubicBezTo>
                <a:cubicBezTo>
                  <a:pt x="1945" y="5168"/>
                  <a:pt x="1952" y="5169"/>
                  <a:pt x="1957" y="5169"/>
                </a:cubicBezTo>
                <a:cubicBezTo>
                  <a:pt x="1866" y="5192"/>
                  <a:pt x="1852" y="5194"/>
                  <a:pt x="1772" y="5201"/>
                </a:cubicBezTo>
                <a:cubicBezTo>
                  <a:pt x="1642" y="5213"/>
                  <a:pt x="1622" y="5218"/>
                  <a:pt x="1559" y="5254"/>
                </a:cubicBezTo>
                <a:lnTo>
                  <a:pt x="1535" y="5267"/>
                </a:lnTo>
                <a:moveTo>
                  <a:pt x="1763" y="4116"/>
                </a:moveTo>
                <a:lnTo>
                  <a:pt x="1763" y="4116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0000" tIns="45000" rIns="90000" bIns="45000" anchor="ctr" anchorCtr="1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3;p25">
            <a:extLst>
              <a:ext uri="{FF2B5EF4-FFF2-40B4-BE49-F238E27FC236}">
                <a16:creationId xmlns:a16="http://schemas.microsoft.com/office/drawing/2014/main" id="{781173BB-207F-74F0-254B-FC0EA361BF5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249279" y="0"/>
            <a:ext cx="6645441" cy="59689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Fire fighting design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DF52993-7574-5CF1-6902-0016B22AA0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80878"/>
            <a:ext cx="9144000" cy="2675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0393439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5">
          <a:extLst>
            <a:ext uri="{FF2B5EF4-FFF2-40B4-BE49-F238E27FC236}">
              <a16:creationId xmlns:a16="http://schemas.microsoft.com/office/drawing/2014/main" id="{A9CA7BC7-DB01-DC46-6478-69B1836D1B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32">
            <a:extLst>
              <a:ext uri="{FF2B5EF4-FFF2-40B4-BE49-F238E27FC236}">
                <a16:creationId xmlns:a16="http://schemas.microsoft.com/office/drawing/2014/main" id="{DB3B08A5-32A1-33F0-9E96-B2923D4668A9}"/>
              </a:ext>
            </a:extLst>
          </p:cNvPr>
          <p:cNvSpPr/>
          <p:nvPr/>
        </p:nvSpPr>
        <p:spPr>
          <a:xfrm rot="-439947" flipH="1">
            <a:off x="-136520" y="3139396"/>
            <a:ext cx="1477129" cy="3223944"/>
          </a:xfrm>
          <a:custGeom>
            <a:avLst/>
            <a:gdLst/>
            <a:ahLst/>
            <a:cxnLst/>
            <a:rect l="l" t="t" r="r" b="b"/>
            <a:pathLst>
              <a:path w="2936" h="6408" extrusionOk="0">
                <a:moveTo>
                  <a:pt x="2511" y="4617"/>
                </a:moveTo>
                <a:lnTo>
                  <a:pt x="2511" y="4617"/>
                </a:lnTo>
                <a:cubicBezTo>
                  <a:pt x="2512" y="4617"/>
                  <a:pt x="2514" y="4616"/>
                  <a:pt x="2514" y="4615"/>
                </a:cubicBezTo>
                <a:cubicBezTo>
                  <a:pt x="2517" y="4609"/>
                  <a:pt x="2512" y="4533"/>
                  <a:pt x="2510" y="4524"/>
                </a:cubicBezTo>
                <a:cubicBezTo>
                  <a:pt x="2508" y="4519"/>
                  <a:pt x="2506" y="4511"/>
                  <a:pt x="2505" y="4506"/>
                </a:cubicBezTo>
                <a:cubicBezTo>
                  <a:pt x="2499" y="4478"/>
                  <a:pt x="2459" y="4432"/>
                  <a:pt x="2415" y="4401"/>
                </a:cubicBezTo>
                <a:cubicBezTo>
                  <a:pt x="2408" y="4395"/>
                  <a:pt x="2400" y="4390"/>
                  <a:pt x="2398" y="4388"/>
                </a:cubicBezTo>
                <a:cubicBezTo>
                  <a:pt x="2388" y="4379"/>
                  <a:pt x="2348" y="4357"/>
                  <a:pt x="2324" y="4348"/>
                </a:cubicBezTo>
                <a:cubicBezTo>
                  <a:pt x="2236" y="4313"/>
                  <a:pt x="2159" y="4300"/>
                  <a:pt x="2067" y="4306"/>
                </a:cubicBezTo>
                <a:cubicBezTo>
                  <a:pt x="2023" y="4308"/>
                  <a:pt x="1962" y="4317"/>
                  <a:pt x="1950" y="4323"/>
                </a:cubicBezTo>
                <a:cubicBezTo>
                  <a:pt x="1947" y="4325"/>
                  <a:pt x="1937" y="4329"/>
                  <a:pt x="1928" y="4332"/>
                </a:cubicBezTo>
                <a:cubicBezTo>
                  <a:pt x="1906" y="4341"/>
                  <a:pt x="1866" y="4366"/>
                  <a:pt x="1845" y="4385"/>
                </a:cubicBezTo>
                <a:cubicBezTo>
                  <a:pt x="1835" y="4393"/>
                  <a:pt x="1819" y="4411"/>
                  <a:pt x="1808" y="4425"/>
                </a:cubicBezTo>
                <a:cubicBezTo>
                  <a:pt x="1799" y="4438"/>
                  <a:pt x="1788" y="4451"/>
                  <a:pt x="1786" y="4454"/>
                </a:cubicBezTo>
                <a:cubicBezTo>
                  <a:pt x="1784" y="4457"/>
                  <a:pt x="1781" y="4462"/>
                  <a:pt x="1781" y="4465"/>
                </a:cubicBezTo>
                <a:cubicBezTo>
                  <a:pt x="1781" y="4465"/>
                  <a:pt x="1780" y="4467"/>
                  <a:pt x="1779" y="4468"/>
                </a:cubicBezTo>
                <a:cubicBezTo>
                  <a:pt x="1776" y="4470"/>
                  <a:pt x="1768" y="4480"/>
                  <a:pt x="1734" y="4531"/>
                </a:cubicBezTo>
                <a:cubicBezTo>
                  <a:pt x="1726" y="4543"/>
                  <a:pt x="1716" y="4555"/>
                  <a:pt x="1701" y="4574"/>
                </a:cubicBezTo>
                <a:cubicBezTo>
                  <a:pt x="1658" y="4631"/>
                  <a:pt x="1656" y="4633"/>
                  <a:pt x="1625" y="4654"/>
                </a:cubicBezTo>
                <a:cubicBezTo>
                  <a:pt x="1578" y="4686"/>
                  <a:pt x="1485" y="4746"/>
                  <a:pt x="1459" y="4761"/>
                </a:cubicBezTo>
                <a:cubicBezTo>
                  <a:pt x="1389" y="4801"/>
                  <a:pt x="1358" y="4836"/>
                  <a:pt x="1326" y="4908"/>
                </a:cubicBezTo>
                <a:cubicBezTo>
                  <a:pt x="1319" y="4924"/>
                  <a:pt x="1300" y="4949"/>
                  <a:pt x="1247" y="5018"/>
                </a:cubicBezTo>
                <a:cubicBezTo>
                  <a:pt x="1244" y="5022"/>
                  <a:pt x="1241" y="5025"/>
                  <a:pt x="1240" y="5025"/>
                </a:cubicBezTo>
                <a:cubicBezTo>
                  <a:pt x="1231" y="5027"/>
                  <a:pt x="1188" y="5067"/>
                  <a:pt x="1174" y="5083"/>
                </a:cubicBezTo>
                <a:cubicBezTo>
                  <a:pt x="1160" y="5100"/>
                  <a:pt x="1105" y="5177"/>
                  <a:pt x="1106" y="5186"/>
                </a:cubicBezTo>
                <a:cubicBezTo>
                  <a:pt x="1106" y="5185"/>
                  <a:pt x="1106" y="5185"/>
                  <a:pt x="1106" y="5185"/>
                </a:cubicBezTo>
                <a:cubicBezTo>
                  <a:pt x="1105" y="5186"/>
                  <a:pt x="1102" y="5191"/>
                  <a:pt x="1099" y="5197"/>
                </a:cubicBezTo>
                <a:cubicBezTo>
                  <a:pt x="1100" y="5191"/>
                  <a:pt x="1100" y="5190"/>
                  <a:pt x="1100" y="5189"/>
                </a:cubicBezTo>
                <a:cubicBezTo>
                  <a:pt x="1100" y="5184"/>
                  <a:pt x="1109" y="5148"/>
                  <a:pt x="1126" y="5088"/>
                </a:cubicBezTo>
                <a:cubicBezTo>
                  <a:pt x="1138" y="5042"/>
                  <a:pt x="1154" y="4987"/>
                  <a:pt x="1161" y="4970"/>
                </a:cubicBezTo>
                <a:cubicBezTo>
                  <a:pt x="1163" y="4966"/>
                  <a:pt x="1167" y="4954"/>
                  <a:pt x="1167" y="4950"/>
                </a:cubicBezTo>
                <a:cubicBezTo>
                  <a:pt x="1168" y="4947"/>
                  <a:pt x="1181" y="4916"/>
                  <a:pt x="1195" y="4886"/>
                </a:cubicBezTo>
                <a:cubicBezTo>
                  <a:pt x="1203" y="4868"/>
                  <a:pt x="1227" y="4827"/>
                  <a:pt x="1279" y="4739"/>
                </a:cubicBezTo>
                <a:cubicBezTo>
                  <a:pt x="1288" y="4725"/>
                  <a:pt x="1296" y="4710"/>
                  <a:pt x="1303" y="4699"/>
                </a:cubicBezTo>
                <a:cubicBezTo>
                  <a:pt x="1311" y="4684"/>
                  <a:pt x="1313" y="4681"/>
                  <a:pt x="1313" y="4680"/>
                </a:cubicBezTo>
                <a:cubicBezTo>
                  <a:pt x="1314" y="4679"/>
                  <a:pt x="1317" y="4677"/>
                  <a:pt x="1322" y="4668"/>
                </a:cubicBezTo>
                <a:cubicBezTo>
                  <a:pt x="1325" y="4662"/>
                  <a:pt x="1328" y="4658"/>
                  <a:pt x="1330" y="4657"/>
                </a:cubicBezTo>
                <a:cubicBezTo>
                  <a:pt x="1332" y="4655"/>
                  <a:pt x="1335" y="4652"/>
                  <a:pt x="1335" y="4649"/>
                </a:cubicBezTo>
                <a:cubicBezTo>
                  <a:pt x="1336" y="4646"/>
                  <a:pt x="1344" y="4631"/>
                  <a:pt x="1357" y="4608"/>
                </a:cubicBezTo>
                <a:cubicBezTo>
                  <a:pt x="1376" y="4574"/>
                  <a:pt x="1408" y="4518"/>
                  <a:pt x="1407" y="4513"/>
                </a:cubicBezTo>
                <a:cubicBezTo>
                  <a:pt x="1407" y="4514"/>
                  <a:pt x="1407" y="4514"/>
                  <a:pt x="1407" y="4514"/>
                </a:cubicBezTo>
                <a:cubicBezTo>
                  <a:pt x="1408" y="4513"/>
                  <a:pt x="1411" y="4505"/>
                  <a:pt x="1417" y="4494"/>
                </a:cubicBezTo>
                <a:cubicBezTo>
                  <a:pt x="1427" y="4476"/>
                  <a:pt x="1443" y="4443"/>
                  <a:pt x="1465" y="4392"/>
                </a:cubicBezTo>
                <a:cubicBezTo>
                  <a:pt x="1482" y="4354"/>
                  <a:pt x="1512" y="4318"/>
                  <a:pt x="1568" y="4269"/>
                </a:cubicBezTo>
                <a:cubicBezTo>
                  <a:pt x="1576" y="4262"/>
                  <a:pt x="1590" y="4250"/>
                  <a:pt x="1591" y="4247"/>
                </a:cubicBezTo>
                <a:lnTo>
                  <a:pt x="1592" y="4247"/>
                </a:lnTo>
                <a:cubicBezTo>
                  <a:pt x="1597" y="4246"/>
                  <a:pt x="1629" y="4219"/>
                  <a:pt x="1631" y="4216"/>
                </a:cubicBezTo>
                <a:cubicBezTo>
                  <a:pt x="1632" y="4216"/>
                  <a:pt x="1634" y="4214"/>
                  <a:pt x="1637" y="4212"/>
                </a:cubicBezTo>
                <a:cubicBezTo>
                  <a:pt x="1640" y="4210"/>
                  <a:pt x="1650" y="4202"/>
                  <a:pt x="1660" y="4194"/>
                </a:cubicBezTo>
                <a:cubicBezTo>
                  <a:pt x="1699" y="4163"/>
                  <a:pt x="1758" y="4119"/>
                  <a:pt x="1763" y="4116"/>
                </a:cubicBezTo>
                <a:cubicBezTo>
                  <a:pt x="1765" y="4116"/>
                  <a:pt x="1770" y="4113"/>
                  <a:pt x="1778" y="4109"/>
                </a:cubicBezTo>
                <a:cubicBezTo>
                  <a:pt x="1794" y="4101"/>
                  <a:pt x="1814" y="4093"/>
                  <a:pt x="1819" y="4092"/>
                </a:cubicBezTo>
                <a:cubicBezTo>
                  <a:pt x="1822" y="4092"/>
                  <a:pt x="1828" y="4089"/>
                  <a:pt x="1833" y="4087"/>
                </a:cubicBezTo>
                <a:cubicBezTo>
                  <a:pt x="1838" y="4084"/>
                  <a:pt x="1847" y="4080"/>
                  <a:pt x="1853" y="4078"/>
                </a:cubicBezTo>
                <a:cubicBezTo>
                  <a:pt x="1866" y="4073"/>
                  <a:pt x="1877" y="4061"/>
                  <a:pt x="1879" y="4048"/>
                </a:cubicBezTo>
                <a:cubicBezTo>
                  <a:pt x="1880" y="4040"/>
                  <a:pt x="1877" y="4032"/>
                  <a:pt x="1871" y="4028"/>
                </a:cubicBezTo>
                <a:cubicBezTo>
                  <a:pt x="1855" y="4014"/>
                  <a:pt x="1831" y="4025"/>
                  <a:pt x="1800" y="4059"/>
                </a:cubicBezTo>
                <a:cubicBezTo>
                  <a:pt x="1790" y="4069"/>
                  <a:pt x="1776" y="4082"/>
                  <a:pt x="1769" y="4086"/>
                </a:cubicBezTo>
                <a:cubicBezTo>
                  <a:pt x="1762" y="4091"/>
                  <a:pt x="1751" y="4098"/>
                  <a:pt x="1744" y="4102"/>
                </a:cubicBezTo>
                <a:cubicBezTo>
                  <a:pt x="1724" y="4115"/>
                  <a:pt x="1679" y="4148"/>
                  <a:pt x="1657" y="4166"/>
                </a:cubicBezTo>
                <a:cubicBezTo>
                  <a:pt x="1645" y="4176"/>
                  <a:pt x="1630" y="4188"/>
                  <a:pt x="1624" y="4193"/>
                </a:cubicBezTo>
                <a:cubicBezTo>
                  <a:pt x="1595" y="4215"/>
                  <a:pt x="1535" y="4267"/>
                  <a:pt x="1521" y="4281"/>
                </a:cubicBezTo>
                <a:cubicBezTo>
                  <a:pt x="1519" y="4284"/>
                  <a:pt x="1517" y="4286"/>
                  <a:pt x="1515" y="4288"/>
                </a:cubicBezTo>
                <a:cubicBezTo>
                  <a:pt x="1516" y="4287"/>
                  <a:pt x="1516" y="4286"/>
                  <a:pt x="1516" y="4285"/>
                </a:cubicBezTo>
                <a:cubicBezTo>
                  <a:pt x="1527" y="4263"/>
                  <a:pt x="1567" y="4171"/>
                  <a:pt x="1580" y="4136"/>
                </a:cubicBezTo>
                <a:cubicBezTo>
                  <a:pt x="1594" y="4097"/>
                  <a:pt x="1620" y="4009"/>
                  <a:pt x="1632" y="3954"/>
                </a:cubicBezTo>
                <a:cubicBezTo>
                  <a:pt x="1656" y="3849"/>
                  <a:pt x="1658" y="3751"/>
                  <a:pt x="1641" y="3594"/>
                </a:cubicBezTo>
                <a:cubicBezTo>
                  <a:pt x="1636" y="3549"/>
                  <a:pt x="1636" y="3545"/>
                  <a:pt x="1642" y="3508"/>
                </a:cubicBezTo>
                <a:cubicBezTo>
                  <a:pt x="1648" y="3468"/>
                  <a:pt x="1658" y="3434"/>
                  <a:pt x="1676" y="3397"/>
                </a:cubicBezTo>
                <a:cubicBezTo>
                  <a:pt x="1682" y="3384"/>
                  <a:pt x="1692" y="3362"/>
                  <a:pt x="1699" y="3347"/>
                </a:cubicBezTo>
                <a:cubicBezTo>
                  <a:pt x="1706" y="3332"/>
                  <a:pt x="1717" y="3310"/>
                  <a:pt x="1724" y="3298"/>
                </a:cubicBezTo>
                <a:cubicBezTo>
                  <a:pt x="1734" y="3281"/>
                  <a:pt x="1737" y="3276"/>
                  <a:pt x="1737" y="3275"/>
                </a:cubicBezTo>
                <a:cubicBezTo>
                  <a:pt x="1738" y="3272"/>
                  <a:pt x="1753" y="3251"/>
                  <a:pt x="1797" y="3186"/>
                </a:cubicBezTo>
                <a:cubicBezTo>
                  <a:pt x="1808" y="3170"/>
                  <a:pt x="1820" y="3152"/>
                  <a:pt x="1824" y="3146"/>
                </a:cubicBezTo>
                <a:cubicBezTo>
                  <a:pt x="1838" y="3126"/>
                  <a:pt x="1843" y="3122"/>
                  <a:pt x="1888" y="3089"/>
                </a:cubicBezTo>
                <a:cubicBezTo>
                  <a:pt x="1919" y="3066"/>
                  <a:pt x="1932" y="3058"/>
                  <a:pt x="1956" y="3047"/>
                </a:cubicBezTo>
                <a:cubicBezTo>
                  <a:pt x="2002" y="3027"/>
                  <a:pt x="2070" y="3007"/>
                  <a:pt x="2153" y="2990"/>
                </a:cubicBezTo>
                <a:cubicBezTo>
                  <a:pt x="2218" y="2977"/>
                  <a:pt x="2279" y="2955"/>
                  <a:pt x="2300" y="2936"/>
                </a:cubicBezTo>
                <a:cubicBezTo>
                  <a:pt x="2305" y="2932"/>
                  <a:pt x="2338" y="2898"/>
                  <a:pt x="2348" y="2888"/>
                </a:cubicBezTo>
                <a:cubicBezTo>
                  <a:pt x="2377" y="2858"/>
                  <a:pt x="2461" y="2822"/>
                  <a:pt x="2493" y="2827"/>
                </a:cubicBezTo>
                <a:cubicBezTo>
                  <a:pt x="2504" y="2829"/>
                  <a:pt x="2511" y="2835"/>
                  <a:pt x="2549" y="2876"/>
                </a:cubicBezTo>
                <a:cubicBezTo>
                  <a:pt x="2597" y="2929"/>
                  <a:pt x="2663" y="2982"/>
                  <a:pt x="2722" y="3014"/>
                </a:cubicBezTo>
                <a:cubicBezTo>
                  <a:pt x="2755" y="3032"/>
                  <a:pt x="2771" y="3037"/>
                  <a:pt x="2819" y="3044"/>
                </a:cubicBezTo>
                <a:cubicBezTo>
                  <a:pt x="2872" y="3052"/>
                  <a:pt x="2882" y="3055"/>
                  <a:pt x="2905" y="3071"/>
                </a:cubicBezTo>
                <a:lnTo>
                  <a:pt x="2936" y="3093"/>
                </a:lnTo>
                <a:lnTo>
                  <a:pt x="2927" y="3070"/>
                </a:lnTo>
                <a:cubicBezTo>
                  <a:pt x="2924" y="3063"/>
                  <a:pt x="2919" y="3046"/>
                  <a:pt x="2915" y="3031"/>
                </a:cubicBezTo>
                <a:cubicBezTo>
                  <a:pt x="2901" y="2981"/>
                  <a:pt x="2874" y="2926"/>
                  <a:pt x="2837" y="2872"/>
                </a:cubicBezTo>
                <a:cubicBezTo>
                  <a:pt x="2833" y="2866"/>
                  <a:pt x="2825" y="2853"/>
                  <a:pt x="2818" y="2842"/>
                </a:cubicBezTo>
                <a:cubicBezTo>
                  <a:pt x="2791" y="2798"/>
                  <a:pt x="2757" y="2761"/>
                  <a:pt x="2719" y="2733"/>
                </a:cubicBezTo>
                <a:cubicBezTo>
                  <a:pt x="2656" y="2685"/>
                  <a:pt x="2608" y="2666"/>
                  <a:pt x="2547" y="2664"/>
                </a:cubicBezTo>
                <a:cubicBezTo>
                  <a:pt x="2495" y="2662"/>
                  <a:pt x="2473" y="2666"/>
                  <a:pt x="2400" y="2688"/>
                </a:cubicBezTo>
                <a:cubicBezTo>
                  <a:pt x="2363" y="2699"/>
                  <a:pt x="2324" y="2710"/>
                  <a:pt x="2313" y="2713"/>
                </a:cubicBezTo>
                <a:cubicBezTo>
                  <a:pt x="2161" y="2749"/>
                  <a:pt x="2159" y="2749"/>
                  <a:pt x="2102" y="2785"/>
                </a:cubicBezTo>
                <a:cubicBezTo>
                  <a:pt x="2065" y="2809"/>
                  <a:pt x="2059" y="2813"/>
                  <a:pt x="2053" y="2819"/>
                </a:cubicBezTo>
                <a:cubicBezTo>
                  <a:pt x="2050" y="2822"/>
                  <a:pt x="2041" y="2829"/>
                  <a:pt x="2034" y="2835"/>
                </a:cubicBezTo>
                <a:cubicBezTo>
                  <a:pt x="2017" y="2848"/>
                  <a:pt x="1940" y="2935"/>
                  <a:pt x="1919" y="2964"/>
                </a:cubicBezTo>
                <a:cubicBezTo>
                  <a:pt x="1910" y="2976"/>
                  <a:pt x="1902" y="2988"/>
                  <a:pt x="1900" y="2991"/>
                </a:cubicBezTo>
                <a:cubicBezTo>
                  <a:pt x="1897" y="2994"/>
                  <a:pt x="1892" y="3002"/>
                  <a:pt x="1887" y="3008"/>
                </a:cubicBezTo>
                <a:cubicBezTo>
                  <a:pt x="1883" y="3015"/>
                  <a:pt x="1878" y="3021"/>
                  <a:pt x="1876" y="3023"/>
                </a:cubicBezTo>
                <a:cubicBezTo>
                  <a:pt x="1870" y="3031"/>
                  <a:pt x="1839" y="3078"/>
                  <a:pt x="1835" y="3087"/>
                </a:cubicBezTo>
                <a:cubicBezTo>
                  <a:pt x="1833" y="3092"/>
                  <a:pt x="1827" y="3101"/>
                  <a:pt x="1822" y="3108"/>
                </a:cubicBezTo>
                <a:cubicBezTo>
                  <a:pt x="1818" y="3115"/>
                  <a:pt x="1812" y="3124"/>
                  <a:pt x="1810" y="3128"/>
                </a:cubicBezTo>
                <a:cubicBezTo>
                  <a:pt x="1807" y="3132"/>
                  <a:pt x="1803" y="3138"/>
                  <a:pt x="1802" y="3140"/>
                </a:cubicBezTo>
                <a:cubicBezTo>
                  <a:pt x="1799" y="3143"/>
                  <a:pt x="1793" y="3153"/>
                  <a:pt x="1786" y="3162"/>
                </a:cubicBezTo>
                <a:cubicBezTo>
                  <a:pt x="1780" y="3172"/>
                  <a:pt x="1773" y="3182"/>
                  <a:pt x="1770" y="3186"/>
                </a:cubicBezTo>
                <a:cubicBezTo>
                  <a:pt x="1748" y="3216"/>
                  <a:pt x="1726" y="3249"/>
                  <a:pt x="1714" y="3270"/>
                </a:cubicBezTo>
                <a:cubicBezTo>
                  <a:pt x="1688" y="3316"/>
                  <a:pt x="1687" y="3319"/>
                  <a:pt x="1649" y="3401"/>
                </a:cubicBezTo>
                <a:cubicBezTo>
                  <a:pt x="1634" y="3435"/>
                  <a:pt x="1622" y="3475"/>
                  <a:pt x="1619" y="3500"/>
                </a:cubicBezTo>
                <a:cubicBezTo>
                  <a:pt x="1618" y="3508"/>
                  <a:pt x="1617" y="3515"/>
                  <a:pt x="1617" y="3517"/>
                </a:cubicBezTo>
                <a:cubicBezTo>
                  <a:pt x="1617" y="3517"/>
                  <a:pt x="1617" y="3519"/>
                  <a:pt x="1617" y="3520"/>
                </a:cubicBezTo>
                <a:cubicBezTo>
                  <a:pt x="1616" y="3519"/>
                  <a:pt x="1616" y="3517"/>
                  <a:pt x="1616" y="3516"/>
                </a:cubicBezTo>
                <a:cubicBezTo>
                  <a:pt x="1613" y="3505"/>
                  <a:pt x="1596" y="3454"/>
                  <a:pt x="1587" y="3430"/>
                </a:cubicBezTo>
                <a:cubicBezTo>
                  <a:pt x="1580" y="3412"/>
                  <a:pt x="1573" y="3389"/>
                  <a:pt x="1565" y="3359"/>
                </a:cubicBezTo>
                <a:cubicBezTo>
                  <a:pt x="1559" y="3335"/>
                  <a:pt x="1547" y="3252"/>
                  <a:pt x="1545" y="3218"/>
                </a:cubicBezTo>
                <a:lnTo>
                  <a:pt x="1543" y="3188"/>
                </a:lnTo>
                <a:lnTo>
                  <a:pt x="1557" y="3159"/>
                </a:lnTo>
                <a:cubicBezTo>
                  <a:pt x="1580" y="3110"/>
                  <a:pt x="1582" y="3107"/>
                  <a:pt x="1608" y="3064"/>
                </a:cubicBezTo>
                <a:cubicBezTo>
                  <a:pt x="1644" y="3004"/>
                  <a:pt x="1683" y="2946"/>
                  <a:pt x="1699" y="2929"/>
                </a:cubicBezTo>
                <a:cubicBezTo>
                  <a:pt x="1703" y="2925"/>
                  <a:pt x="1715" y="2916"/>
                  <a:pt x="1725" y="2911"/>
                </a:cubicBezTo>
                <a:cubicBezTo>
                  <a:pt x="1759" y="2891"/>
                  <a:pt x="1775" y="2863"/>
                  <a:pt x="1764" y="2840"/>
                </a:cubicBezTo>
                <a:cubicBezTo>
                  <a:pt x="1757" y="2826"/>
                  <a:pt x="1747" y="2822"/>
                  <a:pt x="1732" y="2826"/>
                </a:cubicBezTo>
                <a:cubicBezTo>
                  <a:pt x="1714" y="2831"/>
                  <a:pt x="1702" y="2847"/>
                  <a:pt x="1689" y="2885"/>
                </a:cubicBezTo>
                <a:cubicBezTo>
                  <a:pt x="1681" y="2909"/>
                  <a:pt x="1674" y="2922"/>
                  <a:pt x="1660" y="2941"/>
                </a:cubicBezTo>
                <a:cubicBezTo>
                  <a:pt x="1625" y="2988"/>
                  <a:pt x="1570" y="3076"/>
                  <a:pt x="1553" y="3113"/>
                </a:cubicBezTo>
                <a:cubicBezTo>
                  <a:pt x="1550" y="3120"/>
                  <a:pt x="1544" y="3131"/>
                  <a:pt x="1541" y="3137"/>
                </a:cubicBezTo>
                <a:lnTo>
                  <a:pt x="1540" y="3139"/>
                </a:lnTo>
                <a:lnTo>
                  <a:pt x="1539" y="3123"/>
                </a:lnTo>
                <a:cubicBezTo>
                  <a:pt x="1537" y="3107"/>
                  <a:pt x="1536" y="3091"/>
                  <a:pt x="1535" y="3087"/>
                </a:cubicBezTo>
                <a:cubicBezTo>
                  <a:pt x="1535" y="3083"/>
                  <a:pt x="1532" y="3050"/>
                  <a:pt x="1528" y="3015"/>
                </a:cubicBezTo>
                <a:cubicBezTo>
                  <a:pt x="1525" y="2980"/>
                  <a:pt x="1521" y="2945"/>
                  <a:pt x="1519" y="2938"/>
                </a:cubicBezTo>
                <a:cubicBezTo>
                  <a:pt x="1517" y="2931"/>
                  <a:pt x="1516" y="2922"/>
                  <a:pt x="1516" y="2917"/>
                </a:cubicBezTo>
                <a:cubicBezTo>
                  <a:pt x="1516" y="2912"/>
                  <a:pt x="1517" y="2895"/>
                  <a:pt x="1517" y="2882"/>
                </a:cubicBezTo>
                <a:cubicBezTo>
                  <a:pt x="1517" y="2868"/>
                  <a:pt x="1518" y="2847"/>
                  <a:pt x="1519" y="2835"/>
                </a:cubicBezTo>
                <a:cubicBezTo>
                  <a:pt x="1520" y="2824"/>
                  <a:pt x="1520" y="2806"/>
                  <a:pt x="1521" y="2798"/>
                </a:cubicBezTo>
                <a:cubicBezTo>
                  <a:pt x="1521" y="2789"/>
                  <a:pt x="1522" y="2768"/>
                  <a:pt x="1524" y="2753"/>
                </a:cubicBezTo>
                <a:cubicBezTo>
                  <a:pt x="1528" y="2706"/>
                  <a:pt x="1529" y="2697"/>
                  <a:pt x="1529" y="2691"/>
                </a:cubicBezTo>
                <a:cubicBezTo>
                  <a:pt x="1529" y="2688"/>
                  <a:pt x="1530" y="2683"/>
                  <a:pt x="1531" y="2681"/>
                </a:cubicBezTo>
                <a:cubicBezTo>
                  <a:pt x="1532" y="2678"/>
                  <a:pt x="1533" y="2670"/>
                  <a:pt x="1533" y="2664"/>
                </a:cubicBezTo>
                <a:cubicBezTo>
                  <a:pt x="1535" y="2634"/>
                  <a:pt x="1539" y="2617"/>
                  <a:pt x="1540" y="2614"/>
                </a:cubicBezTo>
                <a:cubicBezTo>
                  <a:pt x="1542" y="2611"/>
                  <a:pt x="1544" y="2602"/>
                  <a:pt x="1545" y="2597"/>
                </a:cubicBezTo>
                <a:cubicBezTo>
                  <a:pt x="1546" y="2582"/>
                  <a:pt x="1562" y="2531"/>
                  <a:pt x="1570" y="2515"/>
                </a:cubicBezTo>
                <a:cubicBezTo>
                  <a:pt x="1580" y="2494"/>
                  <a:pt x="1584" y="2486"/>
                  <a:pt x="1602" y="2460"/>
                </a:cubicBezTo>
                <a:cubicBezTo>
                  <a:pt x="1641" y="2404"/>
                  <a:pt x="1682" y="2367"/>
                  <a:pt x="1783" y="2299"/>
                </a:cubicBezTo>
                <a:cubicBezTo>
                  <a:pt x="1819" y="2274"/>
                  <a:pt x="1849" y="2251"/>
                  <a:pt x="1858" y="2242"/>
                </a:cubicBezTo>
                <a:cubicBezTo>
                  <a:pt x="1860" y="2240"/>
                  <a:pt x="1867" y="2232"/>
                  <a:pt x="1873" y="2225"/>
                </a:cubicBezTo>
                <a:cubicBezTo>
                  <a:pt x="1889" y="2209"/>
                  <a:pt x="1898" y="2197"/>
                  <a:pt x="1919" y="2168"/>
                </a:cubicBezTo>
                <a:cubicBezTo>
                  <a:pt x="1927" y="2157"/>
                  <a:pt x="1942" y="2132"/>
                  <a:pt x="1953" y="2115"/>
                </a:cubicBezTo>
                <a:cubicBezTo>
                  <a:pt x="1975" y="2079"/>
                  <a:pt x="1976" y="2075"/>
                  <a:pt x="1976" y="2073"/>
                </a:cubicBezTo>
                <a:cubicBezTo>
                  <a:pt x="1976" y="2073"/>
                  <a:pt x="1977" y="2071"/>
                  <a:pt x="1978" y="2070"/>
                </a:cubicBezTo>
                <a:cubicBezTo>
                  <a:pt x="1980" y="2067"/>
                  <a:pt x="1993" y="2045"/>
                  <a:pt x="2005" y="2025"/>
                </a:cubicBezTo>
                <a:cubicBezTo>
                  <a:pt x="2018" y="2003"/>
                  <a:pt x="2035" y="1974"/>
                  <a:pt x="2042" y="1961"/>
                </a:cubicBezTo>
                <a:cubicBezTo>
                  <a:pt x="2061" y="1929"/>
                  <a:pt x="2065" y="1917"/>
                  <a:pt x="2072" y="1870"/>
                </a:cubicBezTo>
                <a:cubicBezTo>
                  <a:pt x="2077" y="1829"/>
                  <a:pt x="2086" y="1791"/>
                  <a:pt x="2102" y="1738"/>
                </a:cubicBezTo>
                <a:cubicBezTo>
                  <a:pt x="2107" y="1724"/>
                  <a:pt x="2112" y="1705"/>
                  <a:pt x="2114" y="1695"/>
                </a:cubicBezTo>
                <a:cubicBezTo>
                  <a:pt x="2115" y="1686"/>
                  <a:pt x="2120" y="1667"/>
                  <a:pt x="2125" y="1652"/>
                </a:cubicBezTo>
                <a:cubicBezTo>
                  <a:pt x="2133" y="1624"/>
                  <a:pt x="2139" y="1617"/>
                  <a:pt x="2165" y="1610"/>
                </a:cubicBezTo>
                <a:cubicBezTo>
                  <a:pt x="2178" y="1607"/>
                  <a:pt x="2180" y="1607"/>
                  <a:pt x="2199" y="1614"/>
                </a:cubicBezTo>
                <a:cubicBezTo>
                  <a:pt x="2211" y="1619"/>
                  <a:pt x="2220" y="1624"/>
                  <a:pt x="2222" y="1626"/>
                </a:cubicBezTo>
                <a:cubicBezTo>
                  <a:pt x="2224" y="1628"/>
                  <a:pt x="2228" y="1631"/>
                  <a:pt x="2231" y="1631"/>
                </a:cubicBezTo>
                <a:cubicBezTo>
                  <a:pt x="2233" y="1632"/>
                  <a:pt x="2238" y="1637"/>
                  <a:pt x="2245" y="1645"/>
                </a:cubicBezTo>
                <a:cubicBezTo>
                  <a:pt x="2259" y="1665"/>
                  <a:pt x="2265" y="1665"/>
                  <a:pt x="2267" y="1665"/>
                </a:cubicBezTo>
                <a:cubicBezTo>
                  <a:pt x="2269" y="1665"/>
                  <a:pt x="2271" y="1664"/>
                  <a:pt x="2272" y="1663"/>
                </a:cubicBezTo>
                <a:cubicBezTo>
                  <a:pt x="2277" y="1658"/>
                  <a:pt x="2281" y="1622"/>
                  <a:pt x="2280" y="1609"/>
                </a:cubicBezTo>
                <a:cubicBezTo>
                  <a:pt x="2279" y="1585"/>
                  <a:pt x="2266" y="1553"/>
                  <a:pt x="2252" y="1541"/>
                </a:cubicBezTo>
                <a:cubicBezTo>
                  <a:pt x="2236" y="1527"/>
                  <a:pt x="2217" y="1525"/>
                  <a:pt x="2160" y="1528"/>
                </a:cubicBezTo>
                <a:cubicBezTo>
                  <a:pt x="2067" y="1534"/>
                  <a:pt x="2052" y="1540"/>
                  <a:pt x="1972" y="1597"/>
                </a:cubicBezTo>
                <a:cubicBezTo>
                  <a:pt x="1966" y="1601"/>
                  <a:pt x="1951" y="1611"/>
                  <a:pt x="1937" y="1620"/>
                </a:cubicBezTo>
                <a:cubicBezTo>
                  <a:pt x="1909" y="1638"/>
                  <a:pt x="1893" y="1652"/>
                  <a:pt x="1860" y="1689"/>
                </a:cubicBezTo>
                <a:cubicBezTo>
                  <a:pt x="1824" y="1732"/>
                  <a:pt x="1803" y="1770"/>
                  <a:pt x="1784" y="1830"/>
                </a:cubicBezTo>
                <a:cubicBezTo>
                  <a:pt x="1780" y="1844"/>
                  <a:pt x="1775" y="1859"/>
                  <a:pt x="1774" y="1862"/>
                </a:cubicBezTo>
                <a:cubicBezTo>
                  <a:pt x="1772" y="1865"/>
                  <a:pt x="1768" y="1882"/>
                  <a:pt x="1763" y="1899"/>
                </a:cubicBezTo>
                <a:cubicBezTo>
                  <a:pt x="1758" y="1916"/>
                  <a:pt x="1751" y="1940"/>
                  <a:pt x="1746" y="1952"/>
                </a:cubicBezTo>
                <a:cubicBezTo>
                  <a:pt x="1733" y="1991"/>
                  <a:pt x="1722" y="2058"/>
                  <a:pt x="1721" y="2111"/>
                </a:cubicBezTo>
                <a:cubicBezTo>
                  <a:pt x="1720" y="2156"/>
                  <a:pt x="1719" y="2169"/>
                  <a:pt x="1714" y="2191"/>
                </a:cubicBezTo>
                <a:cubicBezTo>
                  <a:pt x="1707" y="2221"/>
                  <a:pt x="1705" y="2227"/>
                  <a:pt x="1689" y="2256"/>
                </a:cubicBezTo>
                <a:cubicBezTo>
                  <a:pt x="1681" y="2270"/>
                  <a:pt x="1667" y="2297"/>
                  <a:pt x="1657" y="2317"/>
                </a:cubicBezTo>
                <a:cubicBezTo>
                  <a:pt x="1647" y="2336"/>
                  <a:pt x="1636" y="2358"/>
                  <a:pt x="1631" y="2366"/>
                </a:cubicBezTo>
                <a:cubicBezTo>
                  <a:pt x="1626" y="2374"/>
                  <a:pt x="1615" y="2394"/>
                  <a:pt x="1605" y="2411"/>
                </a:cubicBezTo>
                <a:cubicBezTo>
                  <a:pt x="1595" y="2428"/>
                  <a:pt x="1582" y="2448"/>
                  <a:pt x="1577" y="2455"/>
                </a:cubicBezTo>
                <a:cubicBezTo>
                  <a:pt x="1567" y="2471"/>
                  <a:pt x="1552" y="2497"/>
                  <a:pt x="1547" y="2511"/>
                </a:cubicBezTo>
                <a:cubicBezTo>
                  <a:pt x="1550" y="2479"/>
                  <a:pt x="1544" y="2361"/>
                  <a:pt x="1539" y="2334"/>
                </a:cubicBezTo>
                <a:cubicBezTo>
                  <a:pt x="1537" y="2324"/>
                  <a:pt x="1534" y="2306"/>
                  <a:pt x="1532" y="2296"/>
                </a:cubicBezTo>
                <a:cubicBezTo>
                  <a:pt x="1531" y="2285"/>
                  <a:pt x="1529" y="2272"/>
                  <a:pt x="1528" y="2266"/>
                </a:cubicBezTo>
                <a:cubicBezTo>
                  <a:pt x="1526" y="2260"/>
                  <a:pt x="1524" y="2249"/>
                  <a:pt x="1523" y="2241"/>
                </a:cubicBezTo>
                <a:cubicBezTo>
                  <a:pt x="1522" y="2233"/>
                  <a:pt x="1519" y="2219"/>
                  <a:pt x="1518" y="2211"/>
                </a:cubicBezTo>
                <a:cubicBezTo>
                  <a:pt x="1514" y="2188"/>
                  <a:pt x="1500" y="2130"/>
                  <a:pt x="1494" y="2112"/>
                </a:cubicBezTo>
                <a:cubicBezTo>
                  <a:pt x="1486" y="2084"/>
                  <a:pt x="1476" y="2044"/>
                  <a:pt x="1475" y="2031"/>
                </a:cubicBezTo>
                <a:cubicBezTo>
                  <a:pt x="1472" y="1982"/>
                  <a:pt x="1479" y="1950"/>
                  <a:pt x="1502" y="1899"/>
                </a:cubicBezTo>
                <a:cubicBezTo>
                  <a:pt x="1516" y="1870"/>
                  <a:pt x="1520" y="1853"/>
                  <a:pt x="1522" y="1827"/>
                </a:cubicBezTo>
                <a:cubicBezTo>
                  <a:pt x="1526" y="1753"/>
                  <a:pt x="1557" y="1664"/>
                  <a:pt x="1607" y="1578"/>
                </a:cubicBezTo>
                <a:cubicBezTo>
                  <a:pt x="1612" y="1570"/>
                  <a:pt x="1621" y="1554"/>
                  <a:pt x="1621" y="1551"/>
                </a:cubicBezTo>
                <a:lnTo>
                  <a:pt x="1621" y="1550"/>
                </a:lnTo>
                <a:cubicBezTo>
                  <a:pt x="1629" y="1547"/>
                  <a:pt x="1657" y="1484"/>
                  <a:pt x="1664" y="1461"/>
                </a:cubicBezTo>
                <a:cubicBezTo>
                  <a:pt x="1677" y="1420"/>
                  <a:pt x="1692" y="1341"/>
                  <a:pt x="1693" y="1303"/>
                </a:cubicBezTo>
                <a:cubicBezTo>
                  <a:pt x="1693" y="1284"/>
                  <a:pt x="1693" y="1239"/>
                  <a:pt x="1691" y="1202"/>
                </a:cubicBezTo>
                <a:cubicBezTo>
                  <a:pt x="1685" y="1052"/>
                  <a:pt x="1685" y="1047"/>
                  <a:pt x="1691" y="1006"/>
                </a:cubicBezTo>
                <a:cubicBezTo>
                  <a:pt x="1698" y="954"/>
                  <a:pt x="1712" y="898"/>
                  <a:pt x="1756" y="745"/>
                </a:cubicBezTo>
                <a:cubicBezTo>
                  <a:pt x="1789" y="632"/>
                  <a:pt x="1794" y="585"/>
                  <a:pt x="1788" y="478"/>
                </a:cubicBezTo>
                <a:cubicBezTo>
                  <a:pt x="1784" y="414"/>
                  <a:pt x="1778" y="351"/>
                  <a:pt x="1773" y="326"/>
                </a:cubicBezTo>
                <a:cubicBezTo>
                  <a:pt x="1772" y="321"/>
                  <a:pt x="1769" y="301"/>
                  <a:pt x="1765" y="282"/>
                </a:cubicBezTo>
                <a:cubicBezTo>
                  <a:pt x="1763" y="264"/>
                  <a:pt x="1759" y="244"/>
                  <a:pt x="1759" y="241"/>
                </a:cubicBezTo>
                <a:cubicBezTo>
                  <a:pt x="1758" y="238"/>
                  <a:pt x="1756" y="227"/>
                  <a:pt x="1754" y="216"/>
                </a:cubicBezTo>
                <a:cubicBezTo>
                  <a:pt x="1753" y="208"/>
                  <a:pt x="1751" y="195"/>
                  <a:pt x="1749" y="193"/>
                </a:cubicBezTo>
                <a:cubicBezTo>
                  <a:pt x="1750" y="193"/>
                  <a:pt x="1750" y="193"/>
                  <a:pt x="1750" y="193"/>
                </a:cubicBezTo>
                <a:cubicBezTo>
                  <a:pt x="1749" y="192"/>
                  <a:pt x="1747" y="182"/>
                  <a:pt x="1745" y="167"/>
                </a:cubicBezTo>
                <a:cubicBezTo>
                  <a:pt x="1744" y="155"/>
                  <a:pt x="1741" y="140"/>
                  <a:pt x="1740" y="137"/>
                </a:cubicBezTo>
                <a:cubicBezTo>
                  <a:pt x="1739" y="134"/>
                  <a:pt x="1732" y="92"/>
                  <a:pt x="1726" y="44"/>
                </a:cubicBezTo>
                <a:cubicBezTo>
                  <a:pt x="1720" y="7"/>
                  <a:pt x="1717" y="2"/>
                  <a:pt x="1714" y="0"/>
                </a:cubicBezTo>
                <a:cubicBezTo>
                  <a:pt x="1713" y="0"/>
                  <a:pt x="1712" y="0"/>
                  <a:pt x="1711" y="0"/>
                </a:cubicBezTo>
                <a:cubicBezTo>
                  <a:pt x="1708" y="2"/>
                  <a:pt x="1702" y="14"/>
                  <a:pt x="1695" y="37"/>
                </a:cubicBezTo>
                <a:cubicBezTo>
                  <a:pt x="1689" y="57"/>
                  <a:pt x="1682" y="86"/>
                  <a:pt x="1680" y="101"/>
                </a:cubicBezTo>
                <a:cubicBezTo>
                  <a:pt x="1679" y="116"/>
                  <a:pt x="1676" y="135"/>
                  <a:pt x="1674" y="143"/>
                </a:cubicBezTo>
                <a:cubicBezTo>
                  <a:pt x="1672" y="151"/>
                  <a:pt x="1670" y="161"/>
                  <a:pt x="1669" y="164"/>
                </a:cubicBezTo>
                <a:cubicBezTo>
                  <a:pt x="1669" y="168"/>
                  <a:pt x="1664" y="190"/>
                  <a:pt x="1659" y="213"/>
                </a:cubicBezTo>
                <a:cubicBezTo>
                  <a:pt x="1643" y="285"/>
                  <a:pt x="1642" y="289"/>
                  <a:pt x="1594" y="396"/>
                </a:cubicBezTo>
                <a:cubicBezTo>
                  <a:pt x="1576" y="435"/>
                  <a:pt x="1554" y="483"/>
                  <a:pt x="1549" y="493"/>
                </a:cubicBezTo>
                <a:cubicBezTo>
                  <a:pt x="1547" y="496"/>
                  <a:pt x="1544" y="502"/>
                  <a:pt x="1541" y="508"/>
                </a:cubicBezTo>
                <a:cubicBezTo>
                  <a:pt x="1538" y="514"/>
                  <a:pt x="1518" y="550"/>
                  <a:pt x="1495" y="588"/>
                </a:cubicBezTo>
                <a:cubicBezTo>
                  <a:pt x="1473" y="627"/>
                  <a:pt x="1448" y="671"/>
                  <a:pt x="1441" y="686"/>
                </a:cubicBezTo>
                <a:cubicBezTo>
                  <a:pt x="1433" y="702"/>
                  <a:pt x="1417" y="733"/>
                  <a:pt x="1405" y="756"/>
                </a:cubicBezTo>
                <a:cubicBezTo>
                  <a:pt x="1394" y="778"/>
                  <a:pt x="1381" y="805"/>
                  <a:pt x="1376" y="813"/>
                </a:cubicBezTo>
                <a:cubicBezTo>
                  <a:pt x="1372" y="822"/>
                  <a:pt x="1366" y="833"/>
                  <a:pt x="1364" y="838"/>
                </a:cubicBezTo>
                <a:cubicBezTo>
                  <a:pt x="1350" y="864"/>
                  <a:pt x="1319" y="941"/>
                  <a:pt x="1311" y="966"/>
                </a:cubicBezTo>
                <a:cubicBezTo>
                  <a:pt x="1294" y="1023"/>
                  <a:pt x="1289" y="1056"/>
                  <a:pt x="1289" y="1107"/>
                </a:cubicBezTo>
                <a:cubicBezTo>
                  <a:pt x="1289" y="1156"/>
                  <a:pt x="1295" y="1250"/>
                  <a:pt x="1300" y="1272"/>
                </a:cubicBezTo>
                <a:cubicBezTo>
                  <a:pt x="1303" y="1284"/>
                  <a:pt x="1306" y="1298"/>
                  <a:pt x="1307" y="1305"/>
                </a:cubicBezTo>
                <a:cubicBezTo>
                  <a:pt x="1308" y="1311"/>
                  <a:pt x="1310" y="1319"/>
                  <a:pt x="1311" y="1322"/>
                </a:cubicBezTo>
                <a:cubicBezTo>
                  <a:pt x="1312" y="1324"/>
                  <a:pt x="1314" y="1329"/>
                  <a:pt x="1315" y="1333"/>
                </a:cubicBezTo>
                <a:cubicBezTo>
                  <a:pt x="1317" y="1343"/>
                  <a:pt x="1334" y="1386"/>
                  <a:pt x="1338" y="1394"/>
                </a:cubicBezTo>
                <a:cubicBezTo>
                  <a:pt x="1339" y="1396"/>
                  <a:pt x="1344" y="1408"/>
                  <a:pt x="1349" y="1421"/>
                </a:cubicBezTo>
                <a:cubicBezTo>
                  <a:pt x="1353" y="1433"/>
                  <a:pt x="1360" y="1454"/>
                  <a:pt x="1365" y="1465"/>
                </a:cubicBezTo>
                <a:cubicBezTo>
                  <a:pt x="1393" y="1541"/>
                  <a:pt x="1401" y="1566"/>
                  <a:pt x="1402" y="1592"/>
                </a:cubicBezTo>
                <a:cubicBezTo>
                  <a:pt x="1403" y="1624"/>
                  <a:pt x="1403" y="1677"/>
                  <a:pt x="1402" y="1682"/>
                </a:cubicBezTo>
                <a:cubicBezTo>
                  <a:pt x="1399" y="1692"/>
                  <a:pt x="1410" y="1846"/>
                  <a:pt x="1415" y="1879"/>
                </a:cubicBezTo>
                <a:cubicBezTo>
                  <a:pt x="1421" y="1916"/>
                  <a:pt x="1436" y="1996"/>
                  <a:pt x="1440" y="2003"/>
                </a:cubicBezTo>
                <a:cubicBezTo>
                  <a:pt x="1441" y="2005"/>
                  <a:pt x="1441" y="2008"/>
                  <a:pt x="1441" y="2008"/>
                </a:cubicBezTo>
                <a:cubicBezTo>
                  <a:pt x="1441" y="2011"/>
                  <a:pt x="1446" y="2027"/>
                  <a:pt x="1448" y="2036"/>
                </a:cubicBezTo>
                <a:cubicBezTo>
                  <a:pt x="1452" y="2049"/>
                  <a:pt x="1457" y="2065"/>
                  <a:pt x="1458" y="2071"/>
                </a:cubicBezTo>
                <a:cubicBezTo>
                  <a:pt x="1461" y="2087"/>
                  <a:pt x="1471" y="2124"/>
                  <a:pt x="1479" y="2152"/>
                </a:cubicBezTo>
                <a:cubicBezTo>
                  <a:pt x="1487" y="2177"/>
                  <a:pt x="1494" y="2210"/>
                  <a:pt x="1504" y="2274"/>
                </a:cubicBezTo>
                <a:cubicBezTo>
                  <a:pt x="1505" y="2285"/>
                  <a:pt x="1508" y="2302"/>
                  <a:pt x="1511" y="2311"/>
                </a:cubicBezTo>
                <a:cubicBezTo>
                  <a:pt x="1516" y="2335"/>
                  <a:pt x="1526" y="2466"/>
                  <a:pt x="1524" y="2495"/>
                </a:cubicBezTo>
                <a:cubicBezTo>
                  <a:pt x="1521" y="2562"/>
                  <a:pt x="1518" y="2599"/>
                  <a:pt x="1516" y="2608"/>
                </a:cubicBezTo>
                <a:cubicBezTo>
                  <a:pt x="1515" y="2614"/>
                  <a:pt x="1514" y="2624"/>
                  <a:pt x="1513" y="2629"/>
                </a:cubicBezTo>
                <a:cubicBezTo>
                  <a:pt x="1513" y="2635"/>
                  <a:pt x="1511" y="2647"/>
                  <a:pt x="1510" y="2656"/>
                </a:cubicBezTo>
                <a:cubicBezTo>
                  <a:pt x="1502" y="2720"/>
                  <a:pt x="1500" y="2745"/>
                  <a:pt x="1498" y="2783"/>
                </a:cubicBezTo>
                <a:cubicBezTo>
                  <a:pt x="1497" y="2813"/>
                  <a:pt x="1496" y="2841"/>
                  <a:pt x="1495" y="2854"/>
                </a:cubicBezTo>
                <a:cubicBezTo>
                  <a:pt x="1491" y="2848"/>
                  <a:pt x="1484" y="2838"/>
                  <a:pt x="1476" y="2824"/>
                </a:cubicBezTo>
                <a:cubicBezTo>
                  <a:pt x="1438" y="2760"/>
                  <a:pt x="1401" y="2715"/>
                  <a:pt x="1317" y="2632"/>
                </a:cubicBezTo>
                <a:cubicBezTo>
                  <a:pt x="1307" y="2622"/>
                  <a:pt x="1294" y="2609"/>
                  <a:pt x="1288" y="2602"/>
                </a:cubicBezTo>
                <a:cubicBezTo>
                  <a:pt x="1276" y="2589"/>
                  <a:pt x="1235" y="2559"/>
                  <a:pt x="1204" y="2538"/>
                </a:cubicBezTo>
                <a:cubicBezTo>
                  <a:pt x="1183" y="2524"/>
                  <a:pt x="1135" y="2491"/>
                  <a:pt x="1126" y="2491"/>
                </a:cubicBezTo>
                <a:lnTo>
                  <a:pt x="1126" y="2491"/>
                </a:lnTo>
                <a:cubicBezTo>
                  <a:pt x="1126" y="2488"/>
                  <a:pt x="1120" y="2484"/>
                  <a:pt x="1067" y="2462"/>
                </a:cubicBezTo>
                <a:cubicBezTo>
                  <a:pt x="1031" y="2448"/>
                  <a:pt x="996" y="2435"/>
                  <a:pt x="977" y="2429"/>
                </a:cubicBezTo>
                <a:cubicBezTo>
                  <a:pt x="934" y="2416"/>
                  <a:pt x="905" y="2410"/>
                  <a:pt x="856" y="2404"/>
                </a:cubicBezTo>
                <a:cubicBezTo>
                  <a:pt x="812" y="2398"/>
                  <a:pt x="700" y="2405"/>
                  <a:pt x="652" y="2417"/>
                </a:cubicBezTo>
                <a:cubicBezTo>
                  <a:pt x="569" y="2437"/>
                  <a:pt x="518" y="2468"/>
                  <a:pt x="476" y="2522"/>
                </a:cubicBezTo>
                <a:cubicBezTo>
                  <a:pt x="451" y="2554"/>
                  <a:pt x="405" y="2605"/>
                  <a:pt x="384" y="2625"/>
                </a:cubicBezTo>
                <a:cubicBezTo>
                  <a:pt x="375" y="2634"/>
                  <a:pt x="348" y="2662"/>
                  <a:pt x="325" y="2687"/>
                </a:cubicBezTo>
                <a:cubicBezTo>
                  <a:pt x="301" y="2713"/>
                  <a:pt x="268" y="2748"/>
                  <a:pt x="250" y="2767"/>
                </a:cubicBezTo>
                <a:cubicBezTo>
                  <a:pt x="188" y="2831"/>
                  <a:pt x="147" y="2885"/>
                  <a:pt x="122" y="2936"/>
                </a:cubicBezTo>
                <a:cubicBezTo>
                  <a:pt x="88" y="3003"/>
                  <a:pt x="72" y="3059"/>
                  <a:pt x="68" y="3117"/>
                </a:cubicBezTo>
                <a:cubicBezTo>
                  <a:pt x="67" y="3129"/>
                  <a:pt x="62" y="3192"/>
                  <a:pt x="58" y="3242"/>
                </a:cubicBezTo>
                <a:cubicBezTo>
                  <a:pt x="55" y="3276"/>
                  <a:pt x="58" y="3311"/>
                  <a:pt x="67" y="3337"/>
                </a:cubicBezTo>
                <a:cubicBezTo>
                  <a:pt x="77" y="3368"/>
                  <a:pt x="87" y="3394"/>
                  <a:pt x="96" y="3409"/>
                </a:cubicBezTo>
                <a:cubicBezTo>
                  <a:pt x="100" y="3415"/>
                  <a:pt x="108" y="3430"/>
                  <a:pt x="115" y="3441"/>
                </a:cubicBezTo>
                <a:cubicBezTo>
                  <a:pt x="122" y="3453"/>
                  <a:pt x="138" y="3482"/>
                  <a:pt x="152" y="3505"/>
                </a:cubicBezTo>
                <a:cubicBezTo>
                  <a:pt x="165" y="3528"/>
                  <a:pt x="183" y="3562"/>
                  <a:pt x="192" y="3582"/>
                </a:cubicBezTo>
                <a:cubicBezTo>
                  <a:pt x="209" y="3618"/>
                  <a:pt x="210" y="3620"/>
                  <a:pt x="226" y="3647"/>
                </a:cubicBezTo>
                <a:cubicBezTo>
                  <a:pt x="245" y="3678"/>
                  <a:pt x="247" y="3681"/>
                  <a:pt x="251" y="3685"/>
                </a:cubicBezTo>
                <a:cubicBezTo>
                  <a:pt x="253" y="3686"/>
                  <a:pt x="255" y="3690"/>
                  <a:pt x="256" y="3693"/>
                </a:cubicBezTo>
                <a:cubicBezTo>
                  <a:pt x="257" y="3696"/>
                  <a:pt x="260" y="3701"/>
                  <a:pt x="264" y="3701"/>
                </a:cubicBezTo>
                <a:lnTo>
                  <a:pt x="264" y="3701"/>
                </a:lnTo>
                <a:cubicBezTo>
                  <a:pt x="264" y="3706"/>
                  <a:pt x="290" y="3737"/>
                  <a:pt x="294" y="3740"/>
                </a:cubicBezTo>
                <a:cubicBezTo>
                  <a:pt x="295" y="3741"/>
                  <a:pt x="300" y="3746"/>
                  <a:pt x="306" y="3754"/>
                </a:cubicBezTo>
                <a:cubicBezTo>
                  <a:pt x="315" y="3764"/>
                  <a:pt x="340" y="3791"/>
                  <a:pt x="348" y="3791"/>
                </a:cubicBezTo>
                <a:cubicBezTo>
                  <a:pt x="350" y="3791"/>
                  <a:pt x="351" y="3790"/>
                  <a:pt x="352" y="3789"/>
                </a:cubicBezTo>
                <a:cubicBezTo>
                  <a:pt x="353" y="3788"/>
                  <a:pt x="354" y="3787"/>
                  <a:pt x="353" y="3767"/>
                </a:cubicBezTo>
                <a:cubicBezTo>
                  <a:pt x="353" y="3755"/>
                  <a:pt x="352" y="3739"/>
                  <a:pt x="351" y="3723"/>
                </a:cubicBezTo>
                <a:cubicBezTo>
                  <a:pt x="347" y="3667"/>
                  <a:pt x="346" y="3657"/>
                  <a:pt x="337" y="3628"/>
                </a:cubicBezTo>
                <a:cubicBezTo>
                  <a:pt x="332" y="3610"/>
                  <a:pt x="325" y="3588"/>
                  <a:pt x="323" y="3578"/>
                </a:cubicBezTo>
                <a:cubicBezTo>
                  <a:pt x="304" y="3499"/>
                  <a:pt x="289" y="3313"/>
                  <a:pt x="296" y="3253"/>
                </a:cubicBezTo>
                <a:cubicBezTo>
                  <a:pt x="296" y="3248"/>
                  <a:pt x="297" y="3240"/>
                  <a:pt x="298" y="3234"/>
                </a:cubicBezTo>
                <a:cubicBezTo>
                  <a:pt x="301" y="3200"/>
                  <a:pt x="303" y="3186"/>
                  <a:pt x="305" y="3176"/>
                </a:cubicBezTo>
                <a:cubicBezTo>
                  <a:pt x="310" y="3152"/>
                  <a:pt x="317" y="3124"/>
                  <a:pt x="319" y="3118"/>
                </a:cubicBezTo>
                <a:cubicBezTo>
                  <a:pt x="323" y="3107"/>
                  <a:pt x="335" y="3055"/>
                  <a:pt x="340" y="3027"/>
                </a:cubicBezTo>
                <a:cubicBezTo>
                  <a:pt x="343" y="3012"/>
                  <a:pt x="346" y="2995"/>
                  <a:pt x="347" y="2991"/>
                </a:cubicBezTo>
                <a:cubicBezTo>
                  <a:pt x="348" y="2986"/>
                  <a:pt x="351" y="2972"/>
                  <a:pt x="353" y="2962"/>
                </a:cubicBezTo>
                <a:cubicBezTo>
                  <a:pt x="362" y="2910"/>
                  <a:pt x="366" y="2898"/>
                  <a:pt x="386" y="2868"/>
                </a:cubicBezTo>
                <a:cubicBezTo>
                  <a:pt x="396" y="2852"/>
                  <a:pt x="407" y="2835"/>
                  <a:pt x="409" y="2832"/>
                </a:cubicBezTo>
                <a:cubicBezTo>
                  <a:pt x="414" y="2824"/>
                  <a:pt x="431" y="2801"/>
                  <a:pt x="447" y="2780"/>
                </a:cubicBezTo>
                <a:cubicBezTo>
                  <a:pt x="454" y="2772"/>
                  <a:pt x="461" y="2762"/>
                  <a:pt x="464" y="2758"/>
                </a:cubicBezTo>
                <a:cubicBezTo>
                  <a:pt x="467" y="2754"/>
                  <a:pt x="477" y="2744"/>
                  <a:pt x="485" y="2736"/>
                </a:cubicBezTo>
                <a:cubicBezTo>
                  <a:pt x="492" y="2731"/>
                  <a:pt x="503" y="2721"/>
                  <a:pt x="504" y="2719"/>
                </a:cubicBezTo>
                <a:cubicBezTo>
                  <a:pt x="504" y="2718"/>
                  <a:pt x="504" y="2718"/>
                  <a:pt x="505" y="2718"/>
                </a:cubicBezTo>
                <a:cubicBezTo>
                  <a:pt x="509" y="2718"/>
                  <a:pt x="518" y="2710"/>
                  <a:pt x="519" y="2710"/>
                </a:cubicBezTo>
                <a:cubicBezTo>
                  <a:pt x="527" y="2703"/>
                  <a:pt x="573" y="2675"/>
                  <a:pt x="595" y="2664"/>
                </a:cubicBezTo>
                <a:cubicBezTo>
                  <a:pt x="629" y="2647"/>
                  <a:pt x="665" y="2633"/>
                  <a:pt x="713" y="2620"/>
                </a:cubicBezTo>
                <a:cubicBezTo>
                  <a:pt x="747" y="2611"/>
                  <a:pt x="841" y="2603"/>
                  <a:pt x="863" y="2606"/>
                </a:cubicBezTo>
                <a:cubicBezTo>
                  <a:pt x="883" y="2610"/>
                  <a:pt x="908" y="2605"/>
                  <a:pt x="938" y="2593"/>
                </a:cubicBezTo>
                <a:cubicBezTo>
                  <a:pt x="975" y="2578"/>
                  <a:pt x="1043" y="2562"/>
                  <a:pt x="1079" y="2560"/>
                </a:cubicBezTo>
                <a:cubicBezTo>
                  <a:pt x="1102" y="2559"/>
                  <a:pt x="1145" y="2562"/>
                  <a:pt x="1179" y="2568"/>
                </a:cubicBezTo>
                <a:cubicBezTo>
                  <a:pt x="1193" y="2570"/>
                  <a:pt x="1217" y="2579"/>
                  <a:pt x="1227" y="2586"/>
                </a:cubicBezTo>
                <a:cubicBezTo>
                  <a:pt x="1240" y="2594"/>
                  <a:pt x="1269" y="2620"/>
                  <a:pt x="1308" y="2658"/>
                </a:cubicBezTo>
                <a:cubicBezTo>
                  <a:pt x="1402" y="2748"/>
                  <a:pt x="1459" y="2824"/>
                  <a:pt x="1482" y="2890"/>
                </a:cubicBezTo>
                <a:cubicBezTo>
                  <a:pt x="1490" y="2913"/>
                  <a:pt x="1492" y="2924"/>
                  <a:pt x="1494" y="2952"/>
                </a:cubicBezTo>
                <a:cubicBezTo>
                  <a:pt x="1497" y="2984"/>
                  <a:pt x="1501" y="3016"/>
                  <a:pt x="1505" y="3033"/>
                </a:cubicBezTo>
                <a:cubicBezTo>
                  <a:pt x="1505" y="3036"/>
                  <a:pt x="1509" y="3076"/>
                  <a:pt x="1513" y="3130"/>
                </a:cubicBezTo>
                <a:cubicBezTo>
                  <a:pt x="1520" y="3216"/>
                  <a:pt x="1523" y="3246"/>
                  <a:pt x="1529" y="3290"/>
                </a:cubicBezTo>
                <a:cubicBezTo>
                  <a:pt x="1533" y="3313"/>
                  <a:pt x="1539" y="3350"/>
                  <a:pt x="1542" y="3360"/>
                </a:cubicBezTo>
                <a:cubicBezTo>
                  <a:pt x="1543" y="3364"/>
                  <a:pt x="1546" y="3375"/>
                  <a:pt x="1548" y="3384"/>
                </a:cubicBezTo>
                <a:cubicBezTo>
                  <a:pt x="1551" y="3394"/>
                  <a:pt x="1557" y="3414"/>
                  <a:pt x="1563" y="3430"/>
                </a:cubicBezTo>
                <a:cubicBezTo>
                  <a:pt x="1576" y="3467"/>
                  <a:pt x="1592" y="3513"/>
                  <a:pt x="1597" y="3531"/>
                </a:cubicBezTo>
                <a:cubicBezTo>
                  <a:pt x="1599" y="3538"/>
                  <a:pt x="1602" y="3549"/>
                  <a:pt x="1604" y="3556"/>
                </a:cubicBezTo>
                <a:cubicBezTo>
                  <a:pt x="1606" y="3562"/>
                  <a:pt x="1608" y="3571"/>
                  <a:pt x="1609" y="3576"/>
                </a:cubicBezTo>
                <a:cubicBezTo>
                  <a:pt x="1610" y="3581"/>
                  <a:pt x="1613" y="3592"/>
                  <a:pt x="1615" y="3600"/>
                </a:cubicBezTo>
                <a:cubicBezTo>
                  <a:pt x="1624" y="3633"/>
                  <a:pt x="1631" y="3716"/>
                  <a:pt x="1630" y="3772"/>
                </a:cubicBezTo>
                <a:cubicBezTo>
                  <a:pt x="1630" y="3787"/>
                  <a:pt x="1629" y="3803"/>
                  <a:pt x="1629" y="3809"/>
                </a:cubicBezTo>
                <a:cubicBezTo>
                  <a:pt x="1628" y="3854"/>
                  <a:pt x="1613" y="3940"/>
                  <a:pt x="1592" y="4014"/>
                </a:cubicBezTo>
                <a:cubicBezTo>
                  <a:pt x="1590" y="4021"/>
                  <a:pt x="1584" y="4041"/>
                  <a:pt x="1581" y="4049"/>
                </a:cubicBezTo>
                <a:cubicBezTo>
                  <a:pt x="1580" y="4047"/>
                  <a:pt x="1580" y="4043"/>
                  <a:pt x="1579" y="4038"/>
                </a:cubicBezTo>
                <a:cubicBezTo>
                  <a:pt x="1578" y="4019"/>
                  <a:pt x="1564" y="3988"/>
                  <a:pt x="1547" y="3967"/>
                </a:cubicBezTo>
                <a:cubicBezTo>
                  <a:pt x="1542" y="3960"/>
                  <a:pt x="1523" y="3940"/>
                  <a:pt x="1503" y="3922"/>
                </a:cubicBezTo>
                <a:cubicBezTo>
                  <a:pt x="1469" y="3890"/>
                  <a:pt x="1414" y="3828"/>
                  <a:pt x="1388" y="3791"/>
                </a:cubicBezTo>
                <a:cubicBezTo>
                  <a:pt x="1354" y="3743"/>
                  <a:pt x="1310" y="3639"/>
                  <a:pt x="1299" y="3582"/>
                </a:cubicBezTo>
                <a:cubicBezTo>
                  <a:pt x="1296" y="3570"/>
                  <a:pt x="1268" y="3474"/>
                  <a:pt x="1256" y="3440"/>
                </a:cubicBezTo>
                <a:cubicBezTo>
                  <a:pt x="1239" y="3389"/>
                  <a:pt x="1202" y="3319"/>
                  <a:pt x="1174" y="3285"/>
                </a:cubicBezTo>
                <a:cubicBezTo>
                  <a:pt x="1156" y="3264"/>
                  <a:pt x="1117" y="3233"/>
                  <a:pt x="1095" y="3222"/>
                </a:cubicBezTo>
                <a:cubicBezTo>
                  <a:pt x="1081" y="3215"/>
                  <a:pt x="1076" y="3215"/>
                  <a:pt x="1050" y="3217"/>
                </a:cubicBezTo>
                <a:cubicBezTo>
                  <a:pt x="1002" y="3220"/>
                  <a:pt x="945" y="3227"/>
                  <a:pt x="930" y="3232"/>
                </a:cubicBezTo>
                <a:cubicBezTo>
                  <a:pt x="911" y="3238"/>
                  <a:pt x="850" y="3274"/>
                  <a:pt x="831" y="3290"/>
                </a:cubicBezTo>
                <a:cubicBezTo>
                  <a:pt x="814" y="3305"/>
                  <a:pt x="777" y="3347"/>
                  <a:pt x="760" y="3371"/>
                </a:cubicBezTo>
                <a:cubicBezTo>
                  <a:pt x="721" y="3426"/>
                  <a:pt x="712" y="3455"/>
                  <a:pt x="701" y="3550"/>
                </a:cubicBezTo>
                <a:cubicBezTo>
                  <a:pt x="697" y="3587"/>
                  <a:pt x="700" y="3632"/>
                  <a:pt x="707" y="3649"/>
                </a:cubicBezTo>
                <a:cubicBezTo>
                  <a:pt x="708" y="3651"/>
                  <a:pt x="709" y="3653"/>
                  <a:pt x="709" y="3654"/>
                </a:cubicBezTo>
                <a:cubicBezTo>
                  <a:pt x="709" y="3655"/>
                  <a:pt x="708" y="3657"/>
                  <a:pt x="712" y="3665"/>
                </a:cubicBezTo>
                <a:cubicBezTo>
                  <a:pt x="714" y="3669"/>
                  <a:pt x="716" y="3675"/>
                  <a:pt x="716" y="3678"/>
                </a:cubicBezTo>
                <a:cubicBezTo>
                  <a:pt x="718" y="3686"/>
                  <a:pt x="732" y="3725"/>
                  <a:pt x="754" y="3781"/>
                </a:cubicBezTo>
                <a:cubicBezTo>
                  <a:pt x="764" y="3804"/>
                  <a:pt x="774" y="3835"/>
                  <a:pt x="777" y="3849"/>
                </a:cubicBezTo>
                <a:cubicBezTo>
                  <a:pt x="781" y="3863"/>
                  <a:pt x="787" y="3885"/>
                  <a:pt x="792" y="3897"/>
                </a:cubicBezTo>
                <a:cubicBezTo>
                  <a:pt x="799" y="3914"/>
                  <a:pt x="800" y="3918"/>
                  <a:pt x="804" y="3918"/>
                </a:cubicBezTo>
                <a:cubicBezTo>
                  <a:pt x="808" y="3917"/>
                  <a:pt x="809" y="3914"/>
                  <a:pt x="810" y="3910"/>
                </a:cubicBezTo>
                <a:cubicBezTo>
                  <a:pt x="816" y="3892"/>
                  <a:pt x="823" y="3864"/>
                  <a:pt x="822" y="3857"/>
                </a:cubicBezTo>
                <a:cubicBezTo>
                  <a:pt x="821" y="3839"/>
                  <a:pt x="848" y="3745"/>
                  <a:pt x="863" y="3710"/>
                </a:cubicBezTo>
                <a:cubicBezTo>
                  <a:pt x="874" y="3686"/>
                  <a:pt x="881" y="3672"/>
                  <a:pt x="888" y="3660"/>
                </a:cubicBezTo>
                <a:cubicBezTo>
                  <a:pt x="905" y="3631"/>
                  <a:pt x="928" y="3570"/>
                  <a:pt x="936" y="3535"/>
                </a:cubicBezTo>
                <a:cubicBezTo>
                  <a:pt x="942" y="3508"/>
                  <a:pt x="941" y="3482"/>
                  <a:pt x="933" y="3447"/>
                </a:cubicBezTo>
                <a:lnTo>
                  <a:pt x="932" y="3439"/>
                </a:lnTo>
                <a:lnTo>
                  <a:pt x="936" y="3439"/>
                </a:lnTo>
                <a:cubicBezTo>
                  <a:pt x="954" y="3443"/>
                  <a:pt x="980" y="3463"/>
                  <a:pt x="1005" y="3494"/>
                </a:cubicBezTo>
                <a:cubicBezTo>
                  <a:pt x="1024" y="3518"/>
                  <a:pt x="1066" y="3588"/>
                  <a:pt x="1089" y="3636"/>
                </a:cubicBezTo>
                <a:cubicBezTo>
                  <a:pt x="1110" y="3679"/>
                  <a:pt x="1132" y="3718"/>
                  <a:pt x="1154" y="3747"/>
                </a:cubicBezTo>
                <a:cubicBezTo>
                  <a:pt x="1189" y="3794"/>
                  <a:pt x="1192" y="3798"/>
                  <a:pt x="1195" y="3799"/>
                </a:cubicBezTo>
                <a:cubicBezTo>
                  <a:pt x="1195" y="3799"/>
                  <a:pt x="1196" y="3800"/>
                  <a:pt x="1196" y="3801"/>
                </a:cubicBezTo>
                <a:cubicBezTo>
                  <a:pt x="1196" y="3804"/>
                  <a:pt x="1199" y="3809"/>
                  <a:pt x="1202" y="3812"/>
                </a:cubicBezTo>
                <a:cubicBezTo>
                  <a:pt x="1204" y="3815"/>
                  <a:pt x="1212" y="3826"/>
                  <a:pt x="1220" y="3837"/>
                </a:cubicBezTo>
                <a:cubicBezTo>
                  <a:pt x="1252" y="3884"/>
                  <a:pt x="1271" y="3896"/>
                  <a:pt x="1335" y="3909"/>
                </a:cubicBezTo>
                <a:cubicBezTo>
                  <a:pt x="1355" y="3912"/>
                  <a:pt x="1376" y="3916"/>
                  <a:pt x="1380" y="3917"/>
                </a:cubicBezTo>
                <a:cubicBezTo>
                  <a:pt x="1393" y="3920"/>
                  <a:pt x="1477" y="3949"/>
                  <a:pt x="1496" y="3957"/>
                </a:cubicBezTo>
                <a:cubicBezTo>
                  <a:pt x="1523" y="3968"/>
                  <a:pt x="1540" y="3990"/>
                  <a:pt x="1555" y="4028"/>
                </a:cubicBezTo>
                <a:cubicBezTo>
                  <a:pt x="1561" y="4046"/>
                  <a:pt x="1562" y="4053"/>
                  <a:pt x="1562" y="4082"/>
                </a:cubicBezTo>
                <a:lnTo>
                  <a:pt x="1563" y="4115"/>
                </a:lnTo>
                <a:lnTo>
                  <a:pt x="1539" y="4171"/>
                </a:lnTo>
                <a:cubicBezTo>
                  <a:pt x="1510" y="4240"/>
                  <a:pt x="1489" y="4288"/>
                  <a:pt x="1474" y="4317"/>
                </a:cubicBezTo>
                <a:cubicBezTo>
                  <a:pt x="1468" y="4327"/>
                  <a:pt x="1462" y="4339"/>
                  <a:pt x="1462" y="4343"/>
                </a:cubicBezTo>
                <a:cubicBezTo>
                  <a:pt x="1462" y="4343"/>
                  <a:pt x="1461" y="4345"/>
                  <a:pt x="1459" y="4348"/>
                </a:cubicBezTo>
                <a:cubicBezTo>
                  <a:pt x="1456" y="4352"/>
                  <a:pt x="1449" y="4366"/>
                  <a:pt x="1416" y="4439"/>
                </a:cubicBezTo>
                <a:cubicBezTo>
                  <a:pt x="1406" y="4461"/>
                  <a:pt x="1377" y="4519"/>
                  <a:pt x="1364" y="4544"/>
                </a:cubicBezTo>
                <a:cubicBezTo>
                  <a:pt x="1361" y="4550"/>
                  <a:pt x="1358" y="4556"/>
                  <a:pt x="1357" y="4559"/>
                </a:cubicBezTo>
                <a:cubicBezTo>
                  <a:pt x="1352" y="4571"/>
                  <a:pt x="1332" y="4602"/>
                  <a:pt x="1324" y="4613"/>
                </a:cubicBezTo>
                <a:cubicBezTo>
                  <a:pt x="1322" y="4608"/>
                  <a:pt x="1320" y="4602"/>
                  <a:pt x="1318" y="4594"/>
                </a:cubicBezTo>
                <a:cubicBezTo>
                  <a:pt x="1310" y="4570"/>
                  <a:pt x="1303" y="4552"/>
                  <a:pt x="1271" y="4473"/>
                </a:cubicBezTo>
                <a:cubicBezTo>
                  <a:pt x="1249" y="4416"/>
                  <a:pt x="1241" y="4391"/>
                  <a:pt x="1231" y="4345"/>
                </a:cubicBezTo>
                <a:cubicBezTo>
                  <a:pt x="1227" y="4326"/>
                  <a:pt x="1221" y="4314"/>
                  <a:pt x="1212" y="4309"/>
                </a:cubicBezTo>
                <a:cubicBezTo>
                  <a:pt x="1207" y="4306"/>
                  <a:pt x="1202" y="4305"/>
                  <a:pt x="1196" y="4307"/>
                </a:cubicBezTo>
                <a:cubicBezTo>
                  <a:pt x="1189" y="4309"/>
                  <a:pt x="1184" y="4314"/>
                  <a:pt x="1181" y="4321"/>
                </a:cubicBezTo>
                <a:cubicBezTo>
                  <a:pt x="1176" y="4335"/>
                  <a:pt x="1183" y="4357"/>
                  <a:pt x="1201" y="4383"/>
                </a:cubicBezTo>
                <a:cubicBezTo>
                  <a:pt x="1221" y="4413"/>
                  <a:pt x="1230" y="4431"/>
                  <a:pt x="1256" y="4497"/>
                </a:cubicBezTo>
                <a:cubicBezTo>
                  <a:pt x="1277" y="4548"/>
                  <a:pt x="1289" y="4583"/>
                  <a:pt x="1302" y="4623"/>
                </a:cubicBezTo>
                <a:lnTo>
                  <a:pt x="1308" y="4643"/>
                </a:lnTo>
                <a:lnTo>
                  <a:pt x="1288" y="4677"/>
                </a:lnTo>
                <a:cubicBezTo>
                  <a:pt x="1265" y="4715"/>
                  <a:pt x="1196" y="4833"/>
                  <a:pt x="1191" y="4843"/>
                </a:cubicBezTo>
                <a:cubicBezTo>
                  <a:pt x="1167" y="4888"/>
                  <a:pt x="1143" y="4944"/>
                  <a:pt x="1127" y="4998"/>
                </a:cubicBezTo>
                <a:cubicBezTo>
                  <a:pt x="1117" y="5031"/>
                  <a:pt x="1110" y="5058"/>
                  <a:pt x="1109" y="5063"/>
                </a:cubicBezTo>
                <a:cubicBezTo>
                  <a:pt x="1108" y="5065"/>
                  <a:pt x="1106" y="5074"/>
                  <a:pt x="1103" y="5084"/>
                </a:cubicBezTo>
                <a:cubicBezTo>
                  <a:pt x="1096" y="5107"/>
                  <a:pt x="1076" y="5188"/>
                  <a:pt x="1075" y="5197"/>
                </a:cubicBezTo>
                <a:cubicBezTo>
                  <a:pt x="1075" y="5201"/>
                  <a:pt x="1073" y="5207"/>
                  <a:pt x="1072" y="5211"/>
                </a:cubicBezTo>
                <a:cubicBezTo>
                  <a:pt x="1070" y="5218"/>
                  <a:pt x="1053" y="5295"/>
                  <a:pt x="1049" y="5315"/>
                </a:cubicBezTo>
                <a:cubicBezTo>
                  <a:pt x="1048" y="5317"/>
                  <a:pt x="1041" y="5354"/>
                  <a:pt x="1033" y="5395"/>
                </a:cubicBezTo>
                <a:cubicBezTo>
                  <a:pt x="1026" y="5429"/>
                  <a:pt x="1020" y="5460"/>
                  <a:pt x="1018" y="5472"/>
                </a:cubicBezTo>
                <a:cubicBezTo>
                  <a:pt x="1018" y="5470"/>
                  <a:pt x="1017" y="5468"/>
                  <a:pt x="1017" y="5465"/>
                </a:cubicBezTo>
                <a:cubicBezTo>
                  <a:pt x="1015" y="5452"/>
                  <a:pt x="1006" y="5421"/>
                  <a:pt x="995" y="5392"/>
                </a:cubicBezTo>
                <a:cubicBezTo>
                  <a:pt x="985" y="5364"/>
                  <a:pt x="975" y="5334"/>
                  <a:pt x="972" y="5325"/>
                </a:cubicBezTo>
                <a:cubicBezTo>
                  <a:pt x="965" y="5302"/>
                  <a:pt x="959" y="5257"/>
                  <a:pt x="960" y="5238"/>
                </a:cubicBezTo>
                <a:cubicBezTo>
                  <a:pt x="962" y="5209"/>
                  <a:pt x="979" y="5153"/>
                  <a:pt x="1010" y="5066"/>
                </a:cubicBezTo>
                <a:cubicBezTo>
                  <a:pt x="1016" y="5051"/>
                  <a:pt x="1029" y="5008"/>
                  <a:pt x="1043" y="4959"/>
                </a:cubicBezTo>
                <a:cubicBezTo>
                  <a:pt x="1050" y="4934"/>
                  <a:pt x="1061" y="4896"/>
                  <a:pt x="1068" y="4874"/>
                </a:cubicBezTo>
                <a:cubicBezTo>
                  <a:pt x="1085" y="4814"/>
                  <a:pt x="1101" y="4751"/>
                  <a:pt x="1113" y="4691"/>
                </a:cubicBezTo>
                <a:cubicBezTo>
                  <a:pt x="1117" y="4668"/>
                  <a:pt x="1118" y="4656"/>
                  <a:pt x="1116" y="4621"/>
                </a:cubicBezTo>
                <a:cubicBezTo>
                  <a:pt x="1109" y="4519"/>
                  <a:pt x="1076" y="4429"/>
                  <a:pt x="1025" y="4374"/>
                </a:cubicBezTo>
                <a:cubicBezTo>
                  <a:pt x="1022" y="4370"/>
                  <a:pt x="1003" y="4353"/>
                  <a:pt x="983" y="4335"/>
                </a:cubicBezTo>
                <a:cubicBezTo>
                  <a:pt x="945" y="4299"/>
                  <a:pt x="925" y="4279"/>
                  <a:pt x="910" y="4259"/>
                </a:cubicBezTo>
                <a:cubicBezTo>
                  <a:pt x="901" y="4245"/>
                  <a:pt x="832" y="4128"/>
                  <a:pt x="829" y="4119"/>
                </a:cubicBezTo>
                <a:cubicBezTo>
                  <a:pt x="828" y="4114"/>
                  <a:pt x="819" y="4103"/>
                  <a:pt x="814" y="4102"/>
                </a:cubicBezTo>
                <a:cubicBezTo>
                  <a:pt x="812" y="4101"/>
                  <a:pt x="810" y="4101"/>
                  <a:pt x="809" y="4103"/>
                </a:cubicBezTo>
                <a:cubicBezTo>
                  <a:pt x="803" y="4110"/>
                  <a:pt x="798" y="4156"/>
                  <a:pt x="799" y="4175"/>
                </a:cubicBezTo>
                <a:cubicBezTo>
                  <a:pt x="800" y="4201"/>
                  <a:pt x="796" y="4233"/>
                  <a:pt x="788" y="4259"/>
                </a:cubicBezTo>
                <a:cubicBezTo>
                  <a:pt x="772" y="4307"/>
                  <a:pt x="767" y="4378"/>
                  <a:pt x="777" y="4408"/>
                </a:cubicBezTo>
                <a:cubicBezTo>
                  <a:pt x="779" y="4414"/>
                  <a:pt x="788" y="4428"/>
                  <a:pt x="796" y="4439"/>
                </a:cubicBezTo>
                <a:cubicBezTo>
                  <a:pt x="812" y="4459"/>
                  <a:pt x="843" y="4514"/>
                  <a:pt x="861" y="4552"/>
                </a:cubicBezTo>
                <a:lnTo>
                  <a:pt x="866" y="4562"/>
                </a:lnTo>
                <a:cubicBezTo>
                  <a:pt x="870" y="4570"/>
                  <a:pt x="873" y="4578"/>
                  <a:pt x="874" y="4580"/>
                </a:cubicBezTo>
                <a:cubicBezTo>
                  <a:pt x="876" y="4583"/>
                  <a:pt x="882" y="4595"/>
                  <a:pt x="888" y="4606"/>
                </a:cubicBezTo>
                <a:cubicBezTo>
                  <a:pt x="900" y="4627"/>
                  <a:pt x="912" y="4659"/>
                  <a:pt x="922" y="4697"/>
                </a:cubicBezTo>
                <a:cubicBezTo>
                  <a:pt x="927" y="4716"/>
                  <a:pt x="928" y="4726"/>
                  <a:pt x="928" y="4774"/>
                </a:cubicBezTo>
                <a:cubicBezTo>
                  <a:pt x="928" y="4831"/>
                  <a:pt x="924" y="4894"/>
                  <a:pt x="918" y="4924"/>
                </a:cubicBezTo>
                <a:cubicBezTo>
                  <a:pt x="895" y="5035"/>
                  <a:pt x="894" y="5040"/>
                  <a:pt x="897" y="5088"/>
                </a:cubicBezTo>
                <a:cubicBezTo>
                  <a:pt x="904" y="5198"/>
                  <a:pt x="913" y="5237"/>
                  <a:pt x="962" y="5367"/>
                </a:cubicBezTo>
                <a:lnTo>
                  <a:pt x="991" y="5444"/>
                </a:lnTo>
                <a:lnTo>
                  <a:pt x="994" y="5503"/>
                </a:lnTo>
                <a:cubicBezTo>
                  <a:pt x="998" y="5558"/>
                  <a:pt x="998" y="5564"/>
                  <a:pt x="992" y="5586"/>
                </a:cubicBezTo>
                <a:cubicBezTo>
                  <a:pt x="987" y="5611"/>
                  <a:pt x="962" y="5706"/>
                  <a:pt x="958" y="5717"/>
                </a:cubicBezTo>
                <a:cubicBezTo>
                  <a:pt x="956" y="5723"/>
                  <a:pt x="953" y="5734"/>
                  <a:pt x="952" y="5737"/>
                </a:cubicBezTo>
                <a:cubicBezTo>
                  <a:pt x="951" y="5740"/>
                  <a:pt x="939" y="5772"/>
                  <a:pt x="931" y="5794"/>
                </a:cubicBezTo>
                <a:cubicBezTo>
                  <a:pt x="928" y="5802"/>
                  <a:pt x="925" y="5809"/>
                  <a:pt x="925" y="5811"/>
                </a:cubicBezTo>
                <a:cubicBezTo>
                  <a:pt x="922" y="5820"/>
                  <a:pt x="893" y="5878"/>
                  <a:pt x="882" y="5897"/>
                </a:cubicBezTo>
                <a:cubicBezTo>
                  <a:pt x="839" y="5972"/>
                  <a:pt x="767" y="6043"/>
                  <a:pt x="662" y="6117"/>
                </a:cubicBezTo>
                <a:cubicBezTo>
                  <a:pt x="633" y="6136"/>
                  <a:pt x="566" y="6177"/>
                  <a:pt x="545" y="6188"/>
                </a:cubicBezTo>
                <a:cubicBezTo>
                  <a:pt x="546" y="6186"/>
                  <a:pt x="547" y="6183"/>
                  <a:pt x="548" y="6181"/>
                </a:cubicBezTo>
                <a:cubicBezTo>
                  <a:pt x="569" y="6139"/>
                  <a:pt x="590" y="6081"/>
                  <a:pt x="601" y="6029"/>
                </a:cubicBezTo>
                <a:cubicBezTo>
                  <a:pt x="614" y="5975"/>
                  <a:pt x="618" y="5939"/>
                  <a:pt x="617" y="5894"/>
                </a:cubicBezTo>
                <a:cubicBezTo>
                  <a:pt x="617" y="5861"/>
                  <a:pt x="618" y="5837"/>
                  <a:pt x="621" y="5810"/>
                </a:cubicBezTo>
                <a:cubicBezTo>
                  <a:pt x="624" y="5785"/>
                  <a:pt x="636" y="5730"/>
                  <a:pt x="650" y="5681"/>
                </a:cubicBezTo>
                <a:cubicBezTo>
                  <a:pt x="676" y="5588"/>
                  <a:pt x="678" y="5580"/>
                  <a:pt x="685" y="5538"/>
                </a:cubicBezTo>
                <a:cubicBezTo>
                  <a:pt x="697" y="5462"/>
                  <a:pt x="689" y="5394"/>
                  <a:pt x="661" y="5341"/>
                </a:cubicBezTo>
                <a:cubicBezTo>
                  <a:pt x="657" y="5333"/>
                  <a:pt x="654" y="5326"/>
                  <a:pt x="653" y="5325"/>
                </a:cubicBezTo>
                <a:lnTo>
                  <a:pt x="653" y="5325"/>
                </a:lnTo>
                <a:cubicBezTo>
                  <a:pt x="653" y="5323"/>
                  <a:pt x="647" y="5314"/>
                  <a:pt x="642" y="5307"/>
                </a:cubicBezTo>
                <a:cubicBezTo>
                  <a:pt x="636" y="5299"/>
                  <a:pt x="629" y="5289"/>
                  <a:pt x="627" y="5284"/>
                </a:cubicBezTo>
                <a:cubicBezTo>
                  <a:pt x="618" y="5270"/>
                  <a:pt x="564" y="5223"/>
                  <a:pt x="534" y="5204"/>
                </a:cubicBezTo>
                <a:cubicBezTo>
                  <a:pt x="500" y="5183"/>
                  <a:pt x="469" y="5170"/>
                  <a:pt x="436" y="5163"/>
                </a:cubicBezTo>
                <a:cubicBezTo>
                  <a:pt x="398" y="5155"/>
                  <a:pt x="385" y="5154"/>
                  <a:pt x="317" y="5158"/>
                </a:cubicBezTo>
                <a:cubicBezTo>
                  <a:pt x="258" y="5162"/>
                  <a:pt x="247" y="5164"/>
                  <a:pt x="215" y="5176"/>
                </a:cubicBezTo>
                <a:cubicBezTo>
                  <a:pt x="206" y="5179"/>
                  <a:pt x="194" y="5182"/>
                  <a:pt x="188" y="5184"/>
                </a:cubicBezTo>
                <a:cubicBezTo>
                  <a:pt x="188" y="5184"/>
                  <a:pt x="178" y="5186"/>
                  <a:pt x="175" y="5188"/>
                </a:cubicBezTo>
                <a:cubicBezTo>
                  <a:pt x="174" y="5188"/>
                  <a:pt x="171" y="5190"/>
                  <a:pt x="166" y="5191"/>
                </a:cubicBezTo>
                <a:cubicBezTo>
                  <a:pt x="154" y="5194"/>
                  <a:pt x="128" y="5208"/>
                  <a:pt x="112" y="5220"/>
                </a:cubicBezTo>
                <a:cubicBezTo>
                  <a:pt x="62" y="5259"/>
                  <a:pt x="49" y="5305"/>
                  <a:pt x="70" y="5364"/>
                </a:cubicBezTo>
                <a:cubicBezTo>
                  <a:pt x="79" y="5389"/>
                  <a:pt x="96" y="5411"/>
                  <a:pt x="116" y="5423"/>
                </a:cubicBezTo>
                <a:cubicBezTo>
                  <a:pt x="120" y="5425"/>
                  <a:pt x="129" y="5431"/>
                  <a:pt x="136" y="5435"/>
                </a:cubicBezTo>
                <a:cubicBezTo>
                  <a:pt x="143" y="5439"/>
                  <a:pt x="153" y="5448"/>
                  <a:pt x="158" y="5456"/>
                </a:cubicBezTo>
                <a:cubicBezTo>
                  <a:pt x="169" y="5470"/>
                  <a:pt x="170" y="5470"/>
                  <a:pt x="172" y="5470"/>
                </a:cubicBezTo>
                <a:lnTo>
                  <a:pt x="174" y="5470"/>
                </a:lnTo>
                <a:lnTo>
                  <a:pt x="175" y="5469"/>
                </a:lnTo>
                <a:cubicBezTo>
                  <a:pt x="175" y="5468"/>
                  <a:pt x="176" y="5467"/>
                  <a:pt x="180" y="5418"/>
                </a:cubicBezTo>
                <a:cubicBezTo>
                  <a:pt x="184" y="5361"/>
                  <a:pt x="185" y="5354"/>
                  <a:pt x="197" y="5321"/>
                </a:cubicBezTo>
                <a:cubicBezTo>
                  <a:pt x="214" y="5272"/>
                  <a:pt x="243" y="5229"/>
                  <a:pt x="257" y="5223"/>
                </a:cubicBezTo>
                <a:cubicBezTo>
                  <a:pt x="269" y="5218"/>
                  <a:pt x="279" y="5220"/>
                  <a:pt x="306" y="5231"/>
                </a:cubicBezTo>
                <a:cubicBezTo>
                  <a:pt x="324" y="5238"/>
                  <a:pt x="350" y="5256"/>
                  <a:pt x="352" y="5261"/>
                </a:cubicBezTo>
                <a:cubicBezTo>
                  <a:pt x="353" y="5264"/>
                  <a:pt x="357" y="5269"/>
                  <a:pt x="359" y="5272"/>
                </a:cubicBezTo>
                <a:cubicBezTo>
                  <a:pt x="367" y="5282"/>
                  <a:pt x="385" y="5325"/>
                  <a:pt x="393" y="5355"/>
                </a:cubicBezTo>
                <a:cubicBezTo>
                  <a:pt x="400" y="5383"/>
                  <a:pt x="409" y="5399"/>
                  <a:pt x="433" y="5433"/>
                </a:cubicBezTo>
                <a:cubicBezTo>
                  <a:pt x="443" y="5448"/>
                  <a:pt x="450" y="5459"/>
                  <a:pt x="451" y="5461"/>
                </a:cubicBezTo>
                <a:cubicBezTo>
                  <a:pt x="451" y="5464"/>
                  <a:pt x="455" y="5479"/>
                  <a:pt x="459" y="5492"/>
                </a:cubicBezTo>
                <a:cubicBezTo>
                  <a:pt x="463" y="5506"/>
                  <a:pt x="467" y="5528"/>
                  <a:pt x="469" y="5540"/>
                </a:cubicBezTo>
                <a:cubicBezTo>
                  <a:pt x="471" y="5552"/>
                  <a:pt x="473" y="5565"/>
                  <a:pt x="474" y="5568"/>
                </a:cubicBezTo>
                <a:cubicBezTo>
                  <a:pt x="475" y="5572"/>
                  <a:pt x="478" y="5582"/>
                  <a:pt x="480" y="5592"/>
                </a:cubicBezTo>
                <a:cubicBezTo>
                  <a:pt x="483" y="5602"/>
                  <a:pt x="490" y="5624"/>
                  <a:pt x="496" y="5641"/>
                </a:cubicBezTo>
                <a:cubicBezTo>
                  <a:pt x="516" y="5698"/>
                  <a:pt x="518" y="5713"/>
                  <a:pt x="517" y="5774"/>
                </a:cubicBezTo>
                <a:cubicBezTo>
                  <a:pt x="516" y="5788"/>
                  <a:pt x="518" y="5812"/>
                  <a:pt x="521" y="5828"/>
                </a:cubicBezTo>
                <a:cubicBezTo>
                  <a:pt x="527" y="5858"/>
                  <a:pt x="548" y="5916"/>
                  <a:pt x="563" y="5941"/>
                </a:cubicBezTo>
                <a:cubicBezTo>
                  <a:pt x="574" y="5960"/>
                  <a:pt x="582" y="5983"/>
                  <a:pt x="583" y="5998"/>
                </a:cubicBezTo>
                <a:cubicBezTo>
                  <a:pt x="583" y="6005"/>
                  <a:pt x="581" y="6019"/>
                  <a:pt x="577" y="6029"/>
                </a:cubicBezTo>
                <a:cubicBezTo>
                  <a:pt x="574" y="6039"/>
                  <a:pt x="570" y="6053"/>
                  <a:pt x="570" y="6059"/>
                </a:cubicBezTo>
                <a:cubicBezTo>
                  <a:pt x="566" y="6084"/>
                  <a:pt x="535" y="6164"/>
                  <a:pt x="518" y="6191"/>
                </a:cubicBezTo>
                <a:cubicBezTo>
                  <a:pt x="508" y="6207"/>
                  <a:pt x="501" y="6211"/>
                  <a:pt x="451" y="6234"/>
                </a:cubicBezTo>
                <a:cubicBezTo>
                  <a:pt x="373" y="6269"/>
                  <a:pt x="270" y="6308"/>
                  <a:pt x="195" y="6331"/>
                </a:cubicBezTo>
                <a:cubicBezTo>
                  <a:pt x="144" y="6346"/>
                  <a:pt x="131" y="6349"/>
                  <a:pt x="76" y="6361"/>
                </a:cubicBezTo>
                <a:cubicBezTo>
                  <a:pt x="27" y="6371"/>
                  <a:pt x="6" y="6379"/>
                  <a:pt x="1" y="6390"/>
                </a:cubicBezTo>
                <a:cubicBezTo>
                  <a:pt x="-1" y="6394"/>
                  <a:pt x="0" y="6398"/>
                  <a:pt x="2" y="6402"/>
                </a:cubicBezTo>
                <a:cubicBezTo>
                  <a:pt x="4" y="6405"/>
                  <a:pt x="7" y="6408"/>
                  <a:pt x="11" y="6408"/>
                </a:cubicBezTo>
                <a:lnTo>
                  <a:pt x="11" y="6408"/>
                </a:lnTo>
                <a:cubicBezTo>
                  <a:pt x="15" y="6408"/>
                  <a:pt x="19" y="6405"/>
                  <a:pt x="22" y="6402"/>
                </a:cubicBezTo>
                <a:cubicBezTo>
                  <a:pt x="27" y="6395"/>
                  <a:pt x="43" y="6390"/>
                  <a:pt x="95" y="6380"/>
                </a:cubicBezTo>
                <a:cubicBezTo>
                  <a:pt x="201" y="6358"/>
                  <a:pt x="337" y="6310"/>
                  <a:pt x="469" y="6250"/>
                </a:cubicBezTo>
                <a:cubicBezTo>
                  <a:pt x="492" y="6239"/>
                  <a:pt x="510" y="6231"/>
                  <a:pt x="512" y="6231"/>
                </a:cubicBezTo>
                <a:cubicBezTo>
                  <a:pt x="514" y="6230"/>
                  <a:pt x="517" y="6229"/>
                  <a:pt x="518" y="6227"/>
                </a:cubicBezTo>
                <a:cubicBezTo>
                  <a:pt x="519" y="6226"/>
                  <a:pt x="526" y="6223"/>
                  <a:pt x="534" y="6219"/>
                </a:cubicBezTo>
                <a:cubicBezTo>
                  <a:pt x="667" y="6152"/>
                  <a:pt x="801" y="6048"/>
                  <a:pt x="868" y="5959"/>
                </a:cubicBezTo>
                <a:cubicBezTo>
                  <a:pt x="883" y="5938"/>
                  <a:pt x="896" y="5917"/>
                  <a:pt x="916" y="5882"/>
                </a:cubicBezTo>
                <a:cubicBezTo>
                  <a:pt x="937" y="5844"/>
                  <a:pt x="943" y="5836"/>
                  <a:pt x="972" y="5811"/>
                </a:cubicBezTo>
                <a:cubicBezTo>
                  <a:pt x="1000" y="5787"/>
                  <a:pt x="1014" y="5779"/>
                  <a:pt x="1039" y="5772"/>
                </a:cubicBezTo>
                <a:cubicBezTo>
                  <a:pt x="1082" y="5762"/>
                  <a:pt x="1106" y="5759"/>
                  <a:pt x="1211" y="5748"/>
                </a:cubicBezTo>
                <a:cubicBezTo>
                  <a:pt x="1265" y="5743"/>
                  <a:pt x="1298" y="5737"/>
                  <a:pt x="1336" y="5726"/>
                </a:cubicBezTo>
                <a:cubicBezTo>
                  <a:pt x="1339" y="5725"/>
                  <a:pt x="1351" y="5721"/>
                  <a:pt x="1362" y="5718"/>
                </a:cubicBezTo>
                <a:cubicBezTo>
                  <a:pt x="1381" y="5713"/>
                  <a:pt x="1408" y="5704"/>
                  <a:pt x="1420" y="5699"/>
                </a:cubicBezTo>
                <a:cubicBezTo>
                  <a:pt x="1426" y="5696"/>
                  <a:pt x="1429" y="5695"/>
                  <a:pt x="1438" y="5693"/>
                </a:cubicBezTo>
                <a:cubicBezTo>
                  <a:pt x="1442" y="5692"/>
                  <a:pt x="1450" y="5689"/>
                  <a:pt x="1454" y="5687"/>
                </a:cubicBezTo>
                <a:cubicBezTo>
                  <a:pt x="1459" y="5685"/>
                  <a:pt x="1465" y="5682"/>
                  <a:pt x="1467" y="5682"/>
                </a:cubicBezTo>
                <a:cubicBezTo>
                  <a:pt x="1483" y="5678"/>
                  <a:pt x="1546" y="5650"/>
                  <a:pt x="1567" y="5638"/>
                </a:cubicBezTo>
                <a:cubicBezTo>
                  <a:pt x="1606" y="5616"/>
                  <a:pt x="1624" y="5600"/>
                  <a:pt x="1676" y="5538"/>
                </a:cubicBezTo>
                <a:cubicBezTo>
                  <a:pt x="1744" y="5455"/>
                  <a:pt x="1766" y="5424"/>
                  <a:pt x="1785" y="5382"/>
                </a:cubicBezTo>
                <a:cubicBezTo>
                  <a:pt x="1803" y="5344"/>
                  <a:pt x="1810" y="5332"/>
                  <a:pt x="1835" y="5304"/>
                </a:cubicBezTo>
                <a:cubicBezTo>
                  <a:pt x="1881" y="5252"/>
                  <a:pt x="1928" y="5221"/>
                  <a:pt x="2008" y="5187"/>
                </a:cubicBezTo>
                <a:cubicBezTo>
                  <a:pt x="2061" y="5165"/>
                  <a:pt x="2065" y="5159"/>
                  <a:pt x="2064" y="5153"/>
                </a:cubicBezTo>
                <a:cubicBezTo>
                  <a:pt x="2063" y="5150"/>
                  <a:pt x="2059" y="5148"/>
                  <a:pt x="2055" y="5148"/>
                </a:cubicBezTo>
                <a:cubicBezTo>
                  <a:pt x="2052" y="5148"/>
                  <a:pt x="2036" y="5148"/>
                  <a:pt x="2018" y="5148"/>
                </a:cubicBezTo>
                <a:cubicBezTo>
                  <a:pt x="2001" y="5148"/>
                  <a:pt x="1983" y="5147"/>
                  <a:pt x="1979" y="5147"/>
                </a:cubicBezTo>
                <a:cubicBezTo>
                  <a:pt x="1975" y="5146"/>
                  <a:pt x="1963" y="5146"/>
                  <a:pt x="1952" y="5145"/>
                </a:cubicBezTo>
                <a:cubicBezTo>
                  <a:pt x="1942" y="5145"/>
                  <a:pt x="1927" y="5144"/>
                  <a:pt x="1919" y="5143"/>
                </a:cubicBezTo>
                <a:cubicBezTo>
                  <a:pt x="1912" y="5142"/>
                  <a:pt x="1891" y="5140"/>
                  <a:pt x="1874" y="5138"/>
                </a:cubicBezTo>
                <a:cubicBezTo>
                  <a:pt x="1857" y="5136"/>
                  <a:pt x="1834" y="5134"/>
                  <a:pt x="1824" y="5132"/>
                </a:cubicBezTo>
                <a:cubicBezTo>
                  <a:pt x="1793" y="5127"/>
                  <a:pt x="1725" y="5124"/>
                  <a:pt x="1704" y="5127"/>
                </a:cubicBezTo>
                <a:cubicBezTo>
                  <a:pt x="1645" y="5136"/>
                  <a:pt x="1593" y="5167"/>
                  <a:pt x="1542" y="5225"/>
                </a:cubicBezTo>
                <a:cubicBezTo>
                  <a:pt x="1516" y="5255"/>
                  <a:pt x="1482" y="5296"/>
                  <a:pt x="1468" y="5314"/>
                </a:cubicBezTo>
                <a:cubicBezTo>
                  <a:pt x="1463" y="5321"/>
                  <a:pt x="1451" y="5335"/>
                  <a:pt x="1442" y="5346"/>
                </a:cubicBezTo>
                <a:cubicBezTo>
                  <a:pt x="1417" y="5376"/>
                  <a:pt x="1398" y="5402"/>
                  <a:pt x="1380" y="5428"/>
                </a:cubicBezTo>
                <a:cubicBezTo>
                  <a:pt x="1359" y="5460"/>
                  <a:pt x="1341" y="5483"/>
                  <a:pt x="1327" y="5499"/>
                </a:cubicBezTo>
                <a:cubicBezTo>
                  <a:pt x="1320" y="5506"/>
                  <a:pt x="1313" y="5513"/>
                  <a:pt x="1311" y="5515"/>
                </a:cubicBezTo>
                <a:cubicBezTo>
                  <a:pt x="1309" y="5517"/>
                  <a:pt x="1282" y="5542"/>
                  <a:pt x="1264" y="5558"/>
                </a:cubicBezTo>
                <a:cubicBezTo>
                  <a:pt x="1258" y="5564"/>
                  <a:pt x="1162" y="5631"/>
                  <a:pt x="1148" y="5639"/>
                </a:cubicBezTo>
                <a:cubicBezTo>
                  <a:pt x="1144" y="5641"/>
                  <a:pt x="1140" y="5645"/>
                  <a:pt x="1137" y="5647"/>
                </a:cubicBezTo>
                <a:cubicBezTo>
                  <a:pt x="1136" y="5649"/>
                  <a:pt x="1129" y="5655"/>
                  <a:pt x="1121" y="5660"/>
                </a:cubicBezTo>
                <a:cubicBezTo>
                  <a:pt x="1114" y="5666"/>
                  <a:pt x="1095" y="5684"/>
                  <a:pt x="1080" y="5701"/>
                </a:cubicBezTo>
                <a:cubicBezTo>
                  <a:pt x="1065" y="5719"/>
                  <a:pt x="1054" y="5730"/>
                  <a:pt x="1052" y="5732"/>
                </a:cubicBezTo>
                <a:cubicBezTo>
                  <a:pt x="1048" y="5733"/>
                  <a:pt x="1038" y="5741"/>
                  <a:pt x="1035" y="5744"/>
                </a:cubicBezTo>
                <a:cubicBezTo>
                  <a:pt x="1029" y="5750"/>
                  <a:pt x="1017" y="5757"/>
                  <a:pt x="1010" y="5760"/>
                </a:cubicBezTo>
                <a:cubicBezTo>
                  <a:pt x="992" y="5766"/>
                  <a:pt x="978" y="5775"/>
                  <a:pt x="962" y="5789"/>
                </a:cubicBezTo>
                <a:cubicBezTo>
                  <a:pt x="958" y="5793"/>
                  <a:pt x="955" y="5796"/>
                  <a:pt x="952" y="5798"/>
                </a:cubicBezTo>
                <a:cubicBezTo>
                  <a:pt x="953" y="5796"/>
                  <a:pt x="954" y="5794"/>
                  <a:pt x="956" y="5791"/>
                </a:cubicBezTo>
                <a:cubicBezTo>
                  <a:pt x="965" y="5774"/>
                  <a:pt x="1020" y="5580"/>
                  <a:pt x="1025" y="5546"/>
                </a:cubicBezTo>
                <a:cubicBezTo>
                  <a:pt x="1025" y="5544"/>
                  <a:pt x="1028" y="5530"/>
                  <a:pt x="1032" y="5514"/>
                </a:cubicBezTo>
                <a:cubicBezTo>
                  <a:pt x="1040" y="5478"/>
                  <a:pt x="1041" y="5470"/>
                  <a:pt x="1047" y="5441"/>
                </a:cubicBezTo>
                <a:cubicBezTo>
                  <a:pt x="1049" y="5428"/>
                  <a:pt x="1055" y="5399"/>
                  <a:pt x="1060" y="5376"/>
                </a:cubicBezTo>
                <a:lnTo>
                  <a:pt x="1061" y="5371"/>
                </a:lnTo>
                <a:cubicBezTo>
                  <a:pt x="1066" y="5342"/>
                  <a:pt x="1070" y="5324"/>
                  <a:pt x="1072" y="5315"/>
                </a:cubicBezTo>
                <a:lnTo>
                  <a:pt x="1072" y="5313"/>
                </a:lnTo>
                <a:cubicBezTo>
                  <a:pt x="1080" y="5267"/>
                  <a:pt x="1145" y="5153"/>
                  <a:pt x="1196" y="5096"/>
                </a:cubicBezTo>
                <a:cubicBezTo>
                  <a:pt x="1248" y="5037"/>
                  <a:pt x="1312" y="5005"/>
                  <a:pt x="1450" y="4968"/>
                </a:cubicBezTo>
                <a:cubicBezTo>
                  <a:pt x="1526" y="4947"/>
                  <a:pt x="1543" y="4941"/>
                  <a:pt x="1676" y="4889"/>
                </a:cubicBezTo>
                <a:cubicBezTo>
                  <a:pt x="1759" y="4856"/>
                  <a:pt x="1807" y="4823"/>
                  <a:pt x="1836" y="4780"/>
                </a:cubicBezTo>
                <a:cubicBezTo>
                  <a:pt x="1874" y="4726"/>
                  <a:pt x="1909" y="4681"/>
                  <a:pt x="1949" y="4636"/>
                </a:cubicBezTo>
                <a:cubicBezTo>
                  <a:pt x="2014" y="4561"/>
                  <a:pt x="2042" y="4536"/>
                  <a:pt x="2097" y="4501"/>
                </a:cubicBezTo>
                <a:cubicBezTo>
                  <a:pt x="2135" y="4476"/>
                  <a:pt x="2180" y="4460"/>
                  <a:pt x="2226" y="4456"/>
                </a:cubicBezTo>
                <a:cubicBezTo>
                  <a:pt x="2273" y="4452"/>
                  <a:pt x="2319" y="4458"/>
                  <a:pt x="2359" y="4476"/>
                </a:cubicBezTo>
                <a:cubicBezTo>
                  <a:pt x="2396" y="4491"/>
                  <a:pt x="2453" y="4541"/>
                  <a:pt x="2473" y="4575"/>
                </a:cubicBezTo>
                <a:cubicBezTo>
                  <a:pt x="2480" y="4586"/>
                  <a:pt x="2504" y="4617"/>
                  <a:pt x="2511" y="4617"/>
                </a:cubicBezTo>
                <a:moveTo>
                  <a:pt x="1387" y="4927"/>
                </a:moveTo>
                <a:cubicBezTo>
                  <a:pt x="1389" y="4925"/>
                  <a:pt x="1395" y="4922"/>
                  <a:pt x="1396" y="4918"/>
                </a:cubicBezTo>
                <a:lnTo>
                  <a:pt x="1396" y="4918"/>
                </a:lnTo>
                <a:cubicBezTo>
                  <a:pt x="1401" y="4917"/>
                  <a:pt x="1409" y="4909"/>
                  <a:pt x="1411" y="4907"/>
                </a:cubicBezTo>
                <a:cubicBezTo>
                  <a:pt x="1428" y="4890"/>
                  <a:pt x="1474" y="4852"/>
                  <a:pt x="1503" y="4833"/>
                </a:cubicBezTo>
                <a:cubicBezTo>
                  <a:pt x="1518" y="4823"/>
                  <a:pt x="1553" y="4807"/>
                  <a:pt x="1591" y="4793"/>
                </a:cubicBezTo>
                <a:cubicBezTo>
                  <a:pt x="1601" y="4790"/>
                  <a:pt x="1611" y="4786"/>
                  <a:pt x="1615" y="4784"/>
                </a:cubicBezTo>
                <a:cubicBezTo>
                  <a:pt x="1650" y="4768"/>
                  <a:pt x="1679" y="4754"/>
                  <a:pt x="1692" y="4747"/>
                </a:cubicBezTo>
                <a:cubicBezTo>
                  <a:pt x="1729" y="4728"/>
                  <a:pt x="1756" y="4704"/>
                  <a:pt x="1797" y="4652"/>
                </a:cubicBezTo>
                <a:cubicBezTo>
                  <a:pt x="1808" y="4638"/>
                  <a:pt x="1820" y="4622"/>
                  <a:pt x="1825" y="4617"/>
                </a:cubicBezTo>
                <a:cubicBezTo>
                  <a:pt x="1829" y="4611"/>
                  <a:pt x="1844" y="4593"/>
                  <a:pt x="1857" y="4577"/>
                </a:cubicBezTo>
                <a:cubicBezTo>
                  <a:pt x="1874" y="4556"/>
                  <a:pt x="1887" y="4540"/>
                  <a:pt x="1896" y="4529"/>
                </a:cubicBezTo>
                <a:cubicBezTo>
                  <a:pt x="1909" y="4512"/>
                  <a:pt x="1910" y="4510"/>
                  <a:pt x="1907" y="4507"/>
                </a:cubicBezTo>
                <a:cubicBezTo>
                  <a:pt x="1905" y="4505"/>
                  <a:pt x="1901" y="4507"/>
                  <a:pt x="1898" y="4511"/>
                </a:cubicBezTo>
                <a:cubicBezTo>
                  <a:pt x="1895" y="4513"/>
                  <a:pt x="1892" y="4518"/>
                  <a:pt x="1887" y="4523"/>
                </a:cubicBezTo>
                <a:cubicBezTo>
                  <a:pt x="1877" y="4534"/>
                  <a:pt x="1863" y="4550"/>
                  <a:pt x="1844" y="4572"/>
                </a:cubicBezTo>
                <a:cubicBezTo>
                  <a:pt x="1810" y="4610"/>
                  <a:pt x="1772" y="4651"/>
                  <a:pt x="1760" y="4664"/>
                </a:cubicBezTo>
                <a:cubicBezTo>
                  <a:pt x="1749" y="4674"/>
                  <a:pt x="1736" y="4687"/>
                  <a:pt x="1734" y="4690"/>
                </a:cubicBezTo>
                <a:cubicBezTo>
                  <a:pt x="1722" y="4706"/>
                  <a:pt x="1641" y="4749"/>
                  <a:pt x="1576" y="4774"/>
                </a:cubicBezTo>
                <a:cubicBezTo>
                  <a:pt x="1550" y="4784"/>
                  <a:pt x="1507" y="4805"/>
                  <a:pt x="1490" y="4815"/>
                </a:cubicBezTo>
                <a:cubicBezTo>
                  <a:pt x="1471" y="4827"/>
                  <a:pt x="1436" y="4854"/>
                  <a:pt x="1419" y="4870"/>
                </a:cubicBezTo>
                <a:cubicBezTo>
                  <a:pt x="1411" y="4877"/>
                  <a:pt x="1395" y="4891"/>
                  <a:pt x="1382" y="4900"/>
                </a:cubicBezTo>
                <a:cubicBezTo>
                  <a:pt x="1370" y="4910"/>
                  <a:pt x="1354" y="4922"/>
                  <a:pt x="1348" y="4926"/>
                </a:cubicBezTo>
                <a:cubicBezTo>
                  <a:pt x="1345" y="4929"/>
                  <a:pt x="1342" y="4931"/>
                  <a:pt x="1339" y="4933"/>
                </a:cubicBezTo>
                <a:cubicBezTo>
                  <a:pt x="1342" y="4927"/>
                  <a:pt x="1344" y="4924"/>
                  <a:pt x="1344" y="4923"/>
                </a:cubicBezTo>
                <a:cubicBezTo>
                  <a:pt x="1347" y="4921"/>
                  <a:pt x="1353" y="4906"/>
                  <a:pt x="1355" y="4902"/>
                </a:cubicBezTo>
                <a:cubicBezTo>
                  <a:pt x="1363" y="4883"/>
                  <a:pt x="1390" y="4842"/>
                  <a:pt x="1402" y="4831"/>
                </a:cubicBezTo>
                <a:cubicBezTo>
                  <a:pt x="1418" y="4816"/>
                  <a:pt x="1444" y="4797"/>
                  <a:pt x="1467" y="4784"/>
                </a:cubicBezTo>
                <a:cubicBezTo>
                  <a:pt x="1529" y="4748"/>
                  <a:pt x="1661" y="4660"/>
                  <a:pt x="1676" y="4643"/>
                </a:cubicBezTo>
                <a:cubicBezTo>
                  <a:pt x="1701" y="4617"/>
                  <a:pt x="1758" y="4540"/>
                  <a:pt x="1797" y="4479"/>
                </a:cubicBezTo>
                <a:cubicBezTo>
                  <a:pt x="1811" y="4457"/>
                  <a:pt x="1853" y="4407"/>
                  <a:pt x="1866" y="4397"/>
                </a:cubicBezTo>
                <a:cubicBezTo>
                  <a:pt x="1889" y="4378"/>
                  <a:pt x="1912" y="4364"/>
                  <a:pt x="1938" y="4354"/>
                </a:cubicBezTo>
                <a:cubicBezTo>
                  <a:pt x="1966" y="4343"/>
                  <a:pt x="1986" y="4341"/>
                  <a:pt x="2024" y="4349"/>
                </a:cubicBezTo>
                <a:lnTo>
                  <a:pt x="2024" y="4349"/>
                </a:lnTo>
                <a:cubicBezTo>
                  <a:pt x="2035" y="4351"/>
                  <a:pt x="2054" y="4356"/>
                  <a:pt x="2065" y="4358"/>
                </a:cubicBezTo>
                <a:cubicBezTo>
                  <a:pt x="2076" y="4361"/>
                  <a:pt x="2103" y="4368"/>
                  <a:pt x="2126" y="4373"/>
                </a:cubicBezTo>
                <a:lnTo>
                  <a:pt x="2127" y="4374"/>
                </a:lnTo>
                <a:cubicBezTo>
                  <a:pt x="2164" y="4382"/>
                  <a:pt x="2192" y="4391"/>
                  <a:pt x="2213" y="4398"/>
                </a:cubicBezTo>
                <a:lnTo>
                  <a:pt x="2214" y="4399"/>
                </a:lnTo>
                <a:cubicBezTo>
                  <a:pt x="2224" y="4402"/>
                  <a:pt x="2243" y="4409"/>
                  <a:pt x="2257" y="4413"/>
                </a:cubicBezTo>
                <a:cubicBezTo>
                  <a:pt x="2282" y="4421"/>
                  <a:pt x="2299" y="4428"/>
                  <a:pt x="2319" y="4438"/>
                </a:cubicBezTo>
                <a:cubicBezTo>
                  <a:pt x="2298" y="4433"/>
                  <a:pt x="2276" y="4430"/>
                  <a:pt x="2242" y="4430"/>
                </a:cubicBezTo>
                <a:cubicBezTo>
                  <a:pt x="2203" y="4430"/>
                  <a:pt x="2140" y="4447"/>
                  <a:pt x="2100" y="4470"/>
                </a:cubicBezTo>
                <a:cubicBezTo>
                  <a:pt x="2078" y="4482"/>
                  <a:pt x="2032" y="4515"/>
                  <a:pt x="2014" y="4532"/>
                </a:cubicBezTo>
                <a:cubicBezTo>
                  <a:pt x="1989" y="4555"/>
                  <a:pt x="1956" y="4590"/>
                  <a:pt x="1922" y="4630"/>
                </a:cubicBezTo>
                <a:cubicBezTo>
                  <a:pt x="1883" y="4675"/>
                  <a:pt x="1865" y="4698"/>
                  <a:pt x="1821" y="4761"/>
                </a:cubicBezTo>
                <a:cubicBezTo>
                  <a:pt x="1792" y="4802"/>
                  <a:pt x="1758" y="4829"/>
                  <a:pt x="1707" y="4851"/>
                </a:cubicBezTo>
                <a:cubicBezTo>
                  <a:pt x="1611" y="4892"/>
                  <a:pt x="1527" y="4923"/>
                  <a:pt x="1462" y="4940"/>
                </a:cubicBezTo>
                <a:cubicBezTo>
                  <a:pt x="1393" y="4958"/>
                  <a:pt x="1361" y="4969"/>
                  <a:pt x="1322" y="4984"/>
                </a:cubicBezTo>
                <a:cubicBezTo>
                  <a:pt x="1316" y="4986"/>
                  <a:pt x="1311" y="4988"/>
                  <a:pt x="1307" y="4990"/>
                </a:cubicBezTo>
                <a:cubicBezTo>
                  <a:pt x="1311" y="4987"/>
                  <a:pt x="1315" y="4983"/>
                  <a:pt x="1320" y="4979"/>
                </a:cubicBezTo>
                <a:cubicBezTo>
                  <a:pt x="1334" y="4968"/>
                  <a:pt x="1353" y="4953"/>
                  <a:pt x="1362" y="4945"/>
                </a:cubicBezTo>
                <a:cubicBezTo>
                  <a:pt x="1372" y="4937"/>
                  <a:pt x="1383" y="4929"/>
                  <a:pt x="1387" y="4927"/>
                </a:cubicBezTo>
                <a:moveTo>
                  <a:pt x="2117" y="4348"/>
                </a:moveTo>
                <a:cubicBezTo>
                  <a:pt x="2105" y="4345"/>
                  <a:pt x="2080" y="4339"/>
                  <a:pt x="2062" y="4335"/>
                </a:cubicBezTo>
                <a:cubicBezTo>
                  <a:pt x="2056" y="4333"/>
                  <a:pt x="2050" y="4332"/>
                  <a:pt x="2045" y="4330"/>
                </a:cubicBezTo>
                <a:cubicBezTo>
                  <a:pt x="2067" y="4329"/>
                  <a:pt x="2105" y="4328"/>
                  <a:pt x="2123" y="4328"/>
                </a:cubicBezTo>
                <a:cubicBezTo>
                  <a:pt x="2181" y="4331"/>
                  <a:pt x="2226" y="4339"/>
                  <a:pt x="2273" y="4355"/>
                </a:cubicBezTo>
                <a:cubicBezTo>
                  <a:pt x="2338" y="4377"/>
                  <a:pt x="2373" y="4395"/>
                  <a:pt x="2416" y="4431"/>
                </a:cubicBezTo>
                <a:cubicBezTo>
                  <a:pt x="2443" y="4453"/>
                  <a:pt x="2467" y="4478"/>
                  <a:pt x="2469" y="4483"/>
                </a:cubicBezTo>
                <a:cubicBezTo>
                  <a:pt x="2469" y="4485"/>
                  <a:pt x="2470" y="4487"/>
                  <a:pt x="2471" y="4489"/>
                </a:cubicBezTo>
                <a:cubicBezTo>
                  <a:pt x="2472" y="4489"/>
                  <a:pt x="2473" y="4490"/>
                  <a:pt x="2474" y="4490"/>
                </a:cubicBezTo>
                <a:cubicBezTo>
                  <a:pt x="2477" y="4494"/>
                  <a:pt x="2486" y="4518"/>
                  <a:pt x="2489" y="4542"/>
                </a:cubicBezTo>
                <a:lnTo>
                  <a:pt x="2490" y="4553"/>
                </a:lnTo>
                <a:lnTo>
                  <a:pt x="2489" y="4551"/>
                </a:lnTo>
                <a:cubicBezTo>
                  <a:pt x="2458" y="4511"/>
                  <a:pt x="2420" y="4477"/>
                  <a:pt x="2370" y="4444"/>
                </a:cubicBezTo>
                <a:cubicBezTo>
                  <a:pt x="2325" y="4415"/>
                  <a:pt x="2306" y="4406"/>
                  <a:pt x="2258" y="4390"/>
                </a:cubicBezTo>
                <a:cubicBezTo>
                  <a:pt x="2242" y="4385"/>
                  <a:pt x="2219" y="4377"/>
                  <a:pt x="2206" y="4372"/>
                </a:cubicBezTo>
                <a:cubicBezTo>
                  <a:pt x="2193" y="4367"/>
                  <a:pt x="2173" y="4361"/>
                  <a:pt x="2161" y="4358"/>
                </a:cubicBezTo>
                <a:cubicBezTo>
                  <a:pt x="2149" y="4356"/>
                  <a:pt x="2130" y="4351"/>
                  <a:pt x="2117" y="4348"/>
                </a:cubicBezTo>
                <a:moveTo>
                  <a:pt x="1858" y="4046"/>
                </a:moveTo>
                <a:cubicBezTo>
                  <a:pt x="1858" y="4049"/>
                  <a:pt x="1849" y="4058"/>
                  <a:pt x="1827" y="4065"/>
                </a:cubicBezTo>
                <a:cubicBezTo>
                  <a:pt x="1825" y="4066"/>
                  <a:pt x="1823" y="4067"/>
                  <a:pt x="1820" y="4068"/>
                </a:cubicBezTo>
                <a:cubicBezTo>
                  <a:pt x="1823" y="4065"/>
                  <a:pt x="1825" y="4063"/>
                  <a:pt x="1829" y="4060"/>
                </a:cubicBezTo>
                <a:cubicBezTo>
                  <a:pt x="1841" y="4049"/>
                  <a:pt x="1851" y="4044"/>
                  <a:pt x="1856" y="4044"/>
                </a:cubicBezTo>
                <a:lnTo>
                  <a:pt x="1857" y="4045"/>
                </a:lnTo>
                <a:cubicBezTo>
                  <a:pt x="1857" y="4045"/>
                  <a:pt x="1858" y="4045"/>
                  <a:pt x="1858" y="4046"/>
                </a:cubicBezTo>
                <a:moveTo>
                  <a:pt x="2699" y="2816"/>
                </a:moveTo>
                <a:cubicBezTo>
                  <a:pt x="2696" y="2814"/>
                  <a:pt x="2688" y="2809"/>
                  <a:pt x="2683" y="2805"/>
                </a:cubicBezTo>
                <a:cubicBezTo>
                  <a:pt x="2682" y="2804"/>
                  <a:pt x="2679" y="2802"/>
                  <a:pt x="2677" y="2805"/>
                </a:cubicBezTo>
                <a:cubicBezTo>
                  <a:pt x="2674" y="2808"/>
                  <a:pt x="2677" y="2810"/>
                  <a:pt x="2681" y="2815"/>
                </a:cubicBezTo>
                <a:cubicBezTo>
                  <a:pt x="2684" y="2819"/>
                  <a:pt x="2689" y="2823"/>
                  <a:pt x="2694" y="2829"/>
                </a:cubicBezTo>
                <a:cubicBezTo>
                  <a:pt x="2707" y="2842"/>
                  <a:pt x="2724" y="2862"/>
                  <a:pt x="2730" y="2871"/>
                </a:cubicBezTo>
                <a:cubicBezTo>
                  <a:pt x="2743" y="2890"/>
                  <a:pt x="2780" y="2936"/>
                  <a:pt x="2795" y="2951"/>
                </a:cubicBezTo>
                <a:cubicBezTo>
                  <a:pt x="2800" y="2956"/>
                  <a:pt x="2808" y="2964"/>
                  <a:pt x="2813" y="2970"/>
                </a:cubicBezTo>
                <a:cubicBezTo>
                  <a:pt x="2817" y="2975"/>
                  <a:pt x="2824" y="2983"/>
                  <a:pt x="2828" y="2987"/>
                </a:cubicBezTo>
                <a:cubicBezTo>
                  <a:pt x="2832" y="2991"/>
                  <a:pt x="2844" y="3004"/>
                  <a:pt x="2854" y="3016"/>
                </a:cubicBezTo>
                <a:cubicBezTo>
                  <a:pt x="2859" y="3022"/>
                  <a:pt x="2863" y="3026"/>
                  <a:pt x="2865" y="3029"/>
                </a:cubicBezTo>
                <a:cubicBezTo>
                  <a:pt x="2857" y="3028"/>
                  <a:pt x="2842" y="3025"/>
                  <a:pt x="2829" y="3024"/>
                </a:cubicBezTo>
                <a:cubicBezTo>
                  <a:pt x="2764" y="3014"/>
                  <a:pt x="2739" y="3004"/>
                  <a:pt x="2674" y="2958"/>
                </a:cubicBezTo>
                <a:cubicBezTo>
                  <a:pt x="2629" y="2926"/>
                  <a:pt x="2601" y="2901"/>
                  <a:pt x="2562" y="2860"/>
                </a:cubicBezTo>
                <a:cubicBezTo>
                  <a:pt x="2529" y="2823"/>
                  <a:pt x="2491" y="2787"/>
                  <a:pt x="2457" y="2760"/>
                </a:cubicBezTo>
                <a:cubicBezTo>
                  <a:pt x="2413" y="2725"/>
                  <a:pt x="2394" y="2718"/>
                  <a:pt x="2386" y="2718"/>
                </a:cubicBezTo>
                <a:cubicBezTo>
                  <a:pt x="2396" y="2714"/>
                  <a:pt x="2418" y="2706"/>
                  <a:pt x="2468" y="2691"/>
                </a:cubicBezTo>
                <a:cubicBezTo>
                  <a:pt x="2470" y="2690"/>
                  <a:pt x="2489" y="2689"/>
                  <a:pt x="2518" y="2688"/>
                </a:cubicBezTo>
                <a:cubicBezTo>
                  <a:pt x="2550" y="2687"/>
                  <a:pt x="2569" y="2688"/>
                  <a:pt x="2586" y="2691"/>
                </a:cubicBezTo>
                <a:cubicBezTo>
                  <a:pt x="2639" y="2701"/>
                  <a:pt x="2716" y="2750"/>
                  <a:pt x="2758" y="2799"/>
                </a:cubicBezTo>
                <a:cubicBezTo>
                  <a:pt x="2771" y="2814"/>
                  <a:pt x="2788" y="2837"/>
                  <a:pt x="2796" y="2849"/>
                </a:cubicBezTo>
                <a:cubicBezTo>
                  <a:pt x="2804" y="2862"/>
                  <a:pt x="2821" y="2887"/>
                  <a:pt x="2833" y="2906"/>
                </a:cubicBezTo>
                <a:cubicBezTo>
                  <a:pt x="2845" y="2924"/>
                  <a:pt x="2860" y="2951"/>
                  <a:pt x="2867" y="2966"/>
                </a:cubicBezTo>
                <a:cubicBezTo>
                  <a:pt x="2879" y="2992"/>
                  <a:pt x="2888" y="3015"/>
                  <a:pt x="2893" y="3028"/>
                </a:cubicBezTo>
                <a:cubicBezTo>
                  <a:pt x="2892" y="3028"/>
                  <a:pt x="2892" y="3027"/>
                  <a:pt x="2891" y="3027"/>
                </a:cubicBezTo>
                <a:cubicBezTo>
                  <a:pt x="2879" y="3012"/>
                  <a:pt x="2829" y="2955"/>
                  <a:pt x="2815" y="2940"/>
                </a:cubicBezTo>
                <a:cubicBezTo>
                  <a:pt x="2809" y="2934"/>
                  <a:pt x="2800" y="2925"/>
                  <a:pt x="2794" y="2919"/>
                </a:cubicBezTo>
                <a:cubicBezTo>
                  <a:pt x="2789" y="2914"/>
                  <a:pt x="2778" y="2900"/>
                  <a:pt x="2769" y="2890"/>
                </a:cubicBezTo>
                <a:cubicBezTo>
                  <a:pt x="2747" y="2863"/>
                  <a:pt x="2708" y="2821"/>
                  <a:pt x="2699" y="2816"/>
                </a:cubicBezTo>
                <a:moveTo>
                  <a:pt x="2080" y="2827"/>
                </a:moveTo>
                <a:cubicBezTo>
                  <a:pt x="2081" y="2826"/>
                  <a:pt x="2084" y="2824"/>
                  <a:pt x="2103" y="2812"/>
                </a:cubicBezTo>
                <a:cubicBezTo>
                  <a:pt x="2154" y="2778"/>
                  <a:pt x="2174" y="2770"/>
                  <a:pt x="2255" y="2750"/>
                </a:cubicBezTo>
                <a:cubicBezTo>
                  <a:pt x="2283" y="2743"/>
                  <a:pt x="2308" y="2737"/>
                  <a:pt x="2310" y="2737"/>
                </a:cubicBezTo>
                <a:cubicBezTo>
                  <a:pt x="2326" y="2732"/>
                  <a:pt x="2355" y="2733"/>
                  <a:pt x="2377" y="2738"/>
                </a:cubicBezTo>
                <a:cubicBezTo>
                  <a:pt x="2402" y="2744"/>
                  <a:pt x="2405" y="2746"/>
                  <a:pt x="2443" y="2777"/>
                </a:cubicBezTo>
                <a:cubicBezTo>
                  <a:pt x="2451" y="2784"/>
                  <a:pt x="2464" y="2795"/>
                  <a:pt x="2471" y="2800"/>
                </a:cubicBezTo>
                <a:lnTo>
                  <a:pt x="2477" y="2805"/>
                </a:lnTo>
                <a:lnTo>
                  <a:pt x="2469" y="2805"/>
                </a:lnTo>
                <a:cubicBezTo>
                  <a:pt x="2448" y="2807"/>
                  <a:pt x="2392" y="2829"/>
                  <a:pt x="2365" y="2847"/>
                </a:cubicBezTo>
                <a:cubicBezTo>
                  <a:pt x="2354" y="2854"/>
                  <a:pt x="2337" y="2867"/>
                  <a:pt x="2328" y="2877"/>
                </a:cubicBezTo>
                <a:cubicBezTo>
                  <a:pt x="2290" y="2918"/>
                  <a:pt x="2270" y="2933"/>
                  <a:pt x="2236" y="2944"/>
                </a:cubicBezTo>
                <a:cubicBezTo>
                  <a:pt x="2210" y="2953"/>
                  <a:pt x="2172" y="2964"/>
                  <a:pt x="2145" y="2969"/>
                </a:cubicBezTo>
                <a:cubicBezTo>
                  <a:pt x="2109" y="2975"/>
                  <a:pt x="2058" y="2988"/>
                  <a:pt x="2032" y="2997"/>
                </a:cubicBezTo>
                <a:cubicBezTo>
                  <a:pt x="2021" y="3001"/>
                  <a:pt x="2007" y="3005"/>
                  <a:pt x="2001" y="3006"/>
                </a:cubicBezTo>
                <a:cubicBezTo>
                  <a:pt x="1980" y="3011"/>
                  <a:pt x="1939" y="3029"/>
                  <a:pt x="1910" y="3046"/>
                </a:cubicBezTo>
                <a:cubicBezTo>
                  <a:pt x="1918" y="3038"/>
                  <a:pt x="1929" y="3029"/>
                  <a:pt x="1939" y="3023"/>
                </a:cubicBezTo>
                <a:cubicBezTo>
                  <a:pt x="1952" y="3013"/>
                  <a:pt x="1969" y="3001"/>
                  <a:pt x="1976" y="2995"/>
                </a:cubicBezTo>
                <a:cubicBezTo>
                  <a:pt x="1996" y="2980"/>
                  <a:pt x="2045" y="2947"/>
                  <a:pt x="2065" y="2937"/>
                </a:cubicBezTo>
                <a:cubicBezTo>
                  <a:pt x="2075" y="2932"/>
                  <a:pt x="2105" y="2915"/>
                  <a:pt x="2132" y="2899"/>
                </a:cubicBezTo>
                <a:cubicBezTo>
                  <a:pt x="2158" y="2884"/>
                  <a:pt x="2195" y="2865"/>
                  <a:pt x="2213" y="2856"/>
                </a:cubicBezTo>
                <a:cubicBezTo>
                  <a:pt x="2239" y="2844"/>
                  <a:pt x="2259" y="2834"/>
                  <a:pt x="2272" y="2827"/>
                </a:cubicBezTo>
                <a:cubicBezTo>
                  <a:pt x="2279" y="2823"/>
                  <a:pt x="2284" y="2821"/>
                  <a:pt x="2288" y="2819"/>
                </a:cubicBezTo>
                <a:cubicBezTo>
                  <a:pt x="2292" y="2816"/>
                  <a:pt x="2295" y="2814"/>
                  <a:pt x="2294" y="2811"/>
                </a:cubicBezTo>
                <a:cubicBezTo>
                  <a:pt x="2294" y="2809"/>
                  <a:pt x="2292" y="2808"/>
                  <a:pt x="2291" y="2808"/>
                </a:cubicBezTo>
                <a:cubicBezTo>
                  <a:pt x="2289" y="2808"/>
                  <a:pt x="2288" y="2809"/>
                  <a:pt x="2288" y="2809"/>
                </a:cubicBezTo>
                <a:cubicBezTo>
                  <a:pt x="2216" y="2828"/>
                  <a:pt x="2062" y="2906"/>
                  <a:pt x="1983" y="2963"/>
                </a:cubicBezTo>
                <a:cubicBezTo>
                  <a:pt x="1968" y="2974"/>
                  <a:pt x="1945" y="2991"/>
                  <a:pt x="1930" y="3001"/>
                </a:cubicBezTo>
                <a:cubicBezTo>
                  <a:pt x="1922" y="3007"/>
                  <a:pt x="1913" y="3014"/>
                  <a:pt x="1906" y="3019"/>
                </a:cubicBezTo>
                <a:cubicBezTo>
                  <a:pt x="1910" y="3013"/>
                  <a:pt x="1915" y="3006"/>
                  <a:pt x="1917" y="3004"/>
                </a:cubicBezTo>
                <a:cubicBezTo>
                  <a:pt x="1918" y="3002"/>
                  <a:pt x="1926" y="2991"/>
                  <a:pt x="1931" y="2984"/>
                </a:cubicBezTo>
                <a:cubicBezTo>
                  <a:pt x="1953" y="2954"/>
                  <a:pt x="2006" y="2893"/>
                  <a:pt x="2039" y="2861"/>
                </a:cubicBezTo>
                <a:cubicBezTo>
                  <a:pt x="2050" y="2850"/>
                  <a:pt x="2077" y="2828"/>
                  <a:pt x="2080" y="2827"/>
                </a:cubicBezTo>
                <a:moveTo>
                  <a:pt x="1709" y="2894"/>
                </a:moveTo>
                <a:cubicBezTo>
                  <a:pt x="1711" y="2886"/>
                  <a:pt x="1720" y="2864"/>
                  <a:pt x="1727" y="2857"/>
                </a:cubicBezTo>
                <a:cubicBezTo>
                  <a:pt x="1732" y="2850"/>
                  <a:pt x="1737" y="2848"/>
                  <a:pt x="1739" y="2848"/>
                </a:cubicBezTo>
                <a:cubicBezTo>
                  <a:pt x="1740" y="2848"/>
                  <a:pt x="1740" y="2848"/>
                  <a:pt x="1740" y="2848"/>
                </a:cubicBezTo>
                <a:cubicBezTo>
                  <a:pt x="1742" y="2849"/>
                  <a:pt x="1743" y="2851"/>
                  <a:pt x="1743" y="2853"/>
                </a:cubicBezTo>
                <a:lnTo>
                  <a:pt x="1743" y="2853"/>
                </a:lnTo>
                <a:cubicBezTo>
                  <a:pt x="1744" y="2856"/>
                  <a:pt x="1743" y="2862"/>
                  <a:pt x="1741" y="2865"/>
                </a:cubicBezTo>
                <a:cubicBezTo>
                  <a:pt x="1739" y="2871"/>
                  <a:pt x="1718" y="2889"/>
                  <a:pt x="1709" y="2894"/>
                </a:cubicBezTo>
                <a:moveTo>
                  <a:pt x="2161" y="1552"/>
                </a:moveTo>
                <a:lnTo>
                  <a:pt x="2161" y="1552"/>
                </a:lnTo>
                <a:cubicBezTo>
                  <a:pt x="2132" y="1575"/>
                  <a:pt x="2110" y="1614"/>
                  <a:pt x="2099" y="1664"/>
                </a:cubicBezTo>
                <a:cubicBezTo>
                  <a:pt x="2092" y="1694"/>
                  <a:pt x="2086" y="1715"/>
                  <a:pt x="2083" y="1724"/>
                </a:cubicBezTo>
                <a:cubicBezTo>
                  <a:pt x="2076" y="1744"/>
                  <a:pt x="2059" y="1803"/>
                  <a:pt x="2057" y="1816"/>
                </a:cubicBezTo>
                <a:cubicBezTo>
                  <a:pt x="2056" y="1819"/>
                  <a:pt x="2055" y="1830"/>
                  <a:pt x="2053" y="1840"/>
                </a:cubicBezTo>
                <a:cubicBezTo>
                  <a:pt x="2051" y="1850"/>
                  <a:pt x="2049" y="1863"/>
                  <a:pt x="2049" y="1869"/>
                </a:cubicBezTo>
                <a:cubicBezTo>
                  <a:pt x="2047" y="1884"/>
                  <a:pt x="2043" y="1906"/>
                  <a:pt x="2040" y="1915"/>
                </a:cubicBezTo>
                <a:cubicBezTo>
                  <a:pt x="2039" y="1919"/>
                  <a:pt x="2022" y="1951"/>
                  <a:pt x="1999" y="1990"/>
                </a:cubicBezTo>
                <a:cubicBezTo>
                  <a:pt x="1978" y="2027"/>
                  <a:pt x="1954" y="2069"/>
                  <a:pt x="1946" y="2084"/>
                </a:cubicBezTo>
                <a:cubicBezTo>
                  <a:pt x="1933" y="2106"/>
                  <a:pt x="1921" y="2125"/>
                  <a:pt x="1898" y="2160"/>
                </a:cubicBezTo>
                <a:cubicBezTo>
                  <a:pt x="1896" y="2164"/>
                  <a:pt x="1891" y="2171"/>
                  <a:pt x="1888" y="2174"/>
                </a:cubicBezTo>
                <a:cubicBezTo>
                  <a:pt x="1885" y="2178"/>
                  <a:pt x="1879" y="2186"/>
                  <a:pt x="1875" y="2191"/>
                </a:cubicBezTo>
                <a:cubicBezTo>
                  <a:pt x="1865" y="2204"/>
                  <a:pt x="1829" y="2239"/>
                  <a:pt x="1824" y="2242"/>
                </a:cubicBezTo>
                <a:cubicBezTo>
                  <a:pt x="1821" y="2242"/>
                  <a:pt x="1818" y="2245"/>
                  <a:pt x="1818" y="2247"/>
                </a:cubicBezTo>
                <a:cubicBezTo>
                  <a:pt x="1817" y="2248"/>
                  <a:pt x="1816" y="2249"/>
                  <a:pt x="1813" y="2251"/>
                </a:cubicBezTo>
                <a:cubicBezTo>
                  <a:pt x="1809" y="2253"/>
                  <a:pt x="1800" y="2259"/>
                  <a:pt x="1792" y="2265"/>
                </a:cubicBezTo>
                <a:lnTo>
                  <a:pt x="1752" y="2292"/>
                </a:lnTo>
                <a:cubicBezTo>
                  <a:pt x="1726" y="2310"/>
                  <a:pt x="1705" y="2325"/>
                  <a:pt x="1696" y="2332"/>
                </a:cubicBezTo>
                <a:cubicBezTo>
                  <a:pt x="1703" y="2321"/>
                  <a:pt x="1716" y="2300"/>
                  <a:pt x="1735" y="2273"/>
                </a:cubicBezTo>
                <a:cubicBezTo>
                  <a:pt x="1756" y="2240"/>
                  <a:pt x="1798" y="2159"/>
                  <a:pt x="1811" y="2126"/>
                </a:cubicBezTo>
                <a:cubicBezTo>
                  <a:pt x="1827" y="2085"/>
                  <a:pt x="1839" y="2048"/>
                  <a:pt x="1848" y="2006"/>
                </a:cubicBezTo>
                <a:cubicBezTo>
                  <a:pt x="1856" y="1966"/>
                  <a:pt x="1866" y="1941"/>
                  <a:pt x="1892" y="1896"/>
                </a:cubicBezTo>
                <a:cubicBezTo>
                  <a:pt x="1900" y="1882"/>
                  <a:pt x="1912" y="1858"/>
                  <a:pt x="1919" y="1842"/>
                </a:cubicBezTo>
                <a:cubicBezTo>
                  <a:pt x="1931" y="1813"/>
                  <a:pt x="1964" y="1746"/>
                  <a:pt x="1979" y="1718"/>
                </a:cubicBezTo>
                <a:cubicBezTo>
                  <a:pt x="1984" y="1709"/>
                  <a:pt x="1987" y="1704"/>
                  <a:pt x="1988" y="1701"/>
                </a:cubicBezTo>
                <a:cubicBezTo>
                  <a:pt x="1991" y="1696"/>
                  <a:pt x="1993" y="1693"/>
                  <a:pt x="1990" y="1691"/>
                </a:cubicBezTo>
                <a:cubicBezTo>
                  <a:pt x="1989" y="1690"/>
                  <a:pt x="1988" y="1690"/>
                  <a:pt x="1988" y="1690"/>
                </a:cubicBezTo>
                <a:cubicBezTo>
                  <a:pt x="1986" y="1690"/>
                  <a:pt x="1984" y="1692"/>
                  <a:pt x="1983" y="1694"/>
                </a:cubicBezTo>
                <a:cubicBezTo>
                  <a:pt x="1957" y="1724"/>
                  <a:pt x="1934" y="1761"/>
                  <a:pt x="1910" y="1813"/>
                </a:cubicBezTo>
                <a:cubicBezTo>
                  <a:pt x="1898" y="1838"/>
                  <a:pt x="1883" y="1867"/>
                  <a:pt x="1876" y="1878"/>
                </a:cubicBezTo>
                <a:cubicBezTo>
                  <a:pt x="1848" y="1924"/>
                  <a:pt x="1834" y="1960"/>
                  <a:pt x="1824" y="2005"/>
                </a:cubicBezTo>
                <a:cubicBezTo>
                  <a:pt x="1812" y="2063"/>
                  <a:pt x="1793" y="2117"/>
                  <a:pt x="1765" y="2171"/>
                </a:cubicBezTo>
                <a:cubicBezTo>
                  <a:pt x="1757" y="2186"/>
                  <a:pt x="1749" y="2202"/>
                  <a:pt x="1748" y="2207"/>
                </a:cubicBezTo>
                <a:cubicBezTo>
                  <a:pt x="1746" y="2211"/>
                  <a:pt x="1724" y="2246"/>
                  <a:pt x="1705" y="2277"/>
                </a:cubicBezTo>
                <a:cubicBezTo>
                  <a:pt x="1734" y="2221"/>
                  <a:pt x="1744" y="2182"/>
                  <a:pt x="1744" y="2128"/>
                </a:cubicBezTo>
                <a:cubicBezTo>
                  <a:pt x="1744" y="2066"/>
                  <a:pt x="1750" y="2025"/>
                  <a:pt x="1766" y="1972"/>
                </a:cubicBezTo>
                <a:cubicBezTo>
                  <a:pt x="1769" y="1959"/>
                  <a:pt x="1774" y="1944"/>
                  <a:pt x="1774" y="1942"/>
                </a:cubicBezTo>
                <a:cubicBezTo>
                  <a:pt x="1774" y="1941"/>
                  <a:pt x="1776" y="1938"/>
                  <a:pt x="1777" y="1934"/>
                </a:cubicBezTo>
                <a:cubicBezTo>
                  <a:pt x="1779" y="1930"/>
                  <a:pt x="1784" y="1914"/>
                  <a:pt x="1787" y="1901"/>
                </a:cubicBezTo>
                <a:cubicBezTo>
                  <a:pt x="1797" y="1861"/>
                  <a:pt x="1801" y="1847"/>
                  <a:pt x="1823" y="1791"/>
                </a:cubicBezTo>
                <a:cubicBezTo>
                  <a:pt x="1844" y="1736"/>
                  <a:pt x="1898" y="1672"/>
                  <a:pt x="1954" y="1636"/>
                </a:cubicBezTo>
                <a:cubicBezTo>
                  <a:pt x="1969" y="1626"/>
                  <a:pt x="1991" y="1611"/>
                  <a:pt x="2004" y="1602"/>
                </a:cubicBezTo>
                <a:cubicBezTo>
                  <a:pt x="2039" y="1578"/>
                  <a:pt x="2058" y="1567"/>
                  <a:pt x="2073" y="1562"/>
                </a:cubicBezTo>
                <a:cubicBezTo>
                  <a:pt x="2089" y="1558"/>
                  <a:pt x="2128" y="1551"/>
                  <a:pt x="2157" y="1549"/>
                </a:cubicBezTo>
                <a:lnTo>
                  <a:pt x="2165" y="1548"/>
                </a:lnTo>
                <a:lnTo>
                  <a:pt x="2161" y="1552"/>
                </a:lnTo>
                <a:moveTo>
                  <a:pt x="2239" y="1562"/>
                </a:moveTo>
                <a:cubicBezTo>
                  <a:pt x="2248" y="1571"/>
                  <a:pt x="2258" y="1599"/>
                  <a:pt x="2259" y="1619"/>
                </a:cubicBezTo>
                <a:cubicBezTo>
                  <a:pt x="2260" y="1623"/>
                  <a:pt x="2260" y="1626"/>
                  <a:pt x="2260" y="1628"/>
                </a:cubicBezTo>
                <a:cubicBezTo>
                  <a:pt x="2247" y="1614"/>
                  <a:pt x="2223" y="1598"/>
                  <a:pt x="2199" y="1591"/>
                </a:cubicBezTo>
                <a:cubicBezTo>
                  <a:pt x="2191" y="1589"/>
                  <a:pt x="2181" y="1588"/>
                  <a:pt x="2172" y="1588"/>
                </a:cubicBezTo>
                <a:cubicBezTo>
                  <a:pt x="2166" y="1588"/>
                  <a:pt x="2159" y="1588"/>
                  <a:pt x="2155" y="1590"/>
                </a:cubicBezTo>
                <a:cubicBezTo>
                  <a:pt x="2164" y="1580"/>
                  <a:pt x="2185" y="1562"/>
                  <a:pt x="2196" y="1557"/>
                </a:cubicBezTo>
                <a:cubicBezTo>
                  <a:pt x="2213" y="1550"/>
                  <a:pt x="2214" y="1550"/>
                  <a:pt x="2225" y="1554"/>
                </a:cubicBezTo>
                <a:lnTo>
                  <a:pt x="2225" y="1554"/>
                </a:lnTo>
                <a:cubicBezTo>
                  <a:pt x="2230" y="1556"/>
                  <a:pt x="2237" y="1560"/>
                  <a:pt x="2239" y="1562"/>
                </a:cubicBezTo>
                <a:moveTo>
                  <a:pt x="1463" y="1806"/>
                </a:moveTo>
                <a:cubicBezTo>
                  <a:pt x="1464" y="1776"/>
                  <a:pt x="1464" y="1772"/>
                  <a:pt x="1468" y="1748"/>
                </a:cubicBezTo>
                <a:cubicBezTo>
                  <a:pt x="1469" y="1739"/>
                  <a:pt x="1470" y="1727"/>
                  <a:pt x="1471" y="1721"/>
                </a:cubicBezTo>
                <a:cubicBezTo>
                  <a:pt x="1471" y="1714"/>
                  <a:pt x="1472" y="1709"/>
                  <a:pt x="1472" y="1708"/>
                </a:cubicBezTo>
                <a:cubicBezTo>
                  <a:pt x="1474" y="1706"/>
                  <a:pt x="1475" y="1682"/>
                  <a:pt x="1475" y="1672"/>
                </a:cubicBezTo>
                <a:cubicBezTo>
                  <a:pt x="1476" y="1654"/>
                  <a:pt x="1477" y="1633"/>
                  <a:pt x="1479" y="1625"/>
                </a:cubicBezTo>
                <a:cubicBezTo>
                  <a:pt x="1496" y="1542"/>
                  <a:pt x="1497" y="1535"/>
                  <a:pt x="1497" y="1461"/>
                </a:cubicBezTo>
                <a:cubicBezTo>
                  <a:pt x="1497" y="1443"/>
                  <a:pt x="1497" y="1421"/>
                  <a:pt x="1497" y="1412"/>
                </a:cubicBezTo>
                <a:cubicBezTo>
                  <a:pt x="1497" y="1402"/>
                  <a:pt x="1495" y="1360"/>
                  <a:pt x="1493" y="1318"/>
                </a:cubicBezTo>
                <a:cubicBezTo>
                  <a:pt x="1491" y="1277"/>
                  <a:pt x="1490" y="1234"/>
                  <a:pt x="1490" y="1224"/>
                </a:cubicBezTo>
                <a:cubicBezTo>
                  <a:pt x="1491" y="1215"/>
                  <a:pt x="1493" y="1194"/>
                  <a:pt x="1495" y="1178"/>
                </a:cubicBezTo>
                <a:cubicBezTo>
                  <a:pt x="1496" y="1162"/>
                  <a:pt x="1498" y="1135"/>
                  <a:pt x="1499" y="1118"/>
                </a:cubicBezTo>
                <a:cubicBezTo>
                  <a:pt x="1499" y="1100"/>
                  <a:pt x="1501" y="1084"/>
                  <a:pt x="1502" y="1081"/>
                </a:cubicBezTo>
                <a:cubicBezTo>
                  <a:pt x="1503" y="1079"/>
                  <a:pt x="1505" y="1073"/>
                  <a:pt x="1504" y="1069"/>
                </a:cubicBezTo>
                <a:cubicBezTo>
                  <a:pt x="1504" y="1065"/>
                  <a:pt x="1510" y="1033"/>
                  <a:pt x="1522" y="981"/>
                </a:cubicBezTo>
                <a:cubicBezTo>
                  <a:pt x="1525" y="966"/>
                  <a:pt x="1529" y="946"/>
                  <a:pt x="1531" y="937"/>
                </a:cubicBezTo>
                <a:cubicBezTo>
                  <a:pt x="1533" y="928"/>
                  <a:pt x="1538" y="908"/>
                  <a:pt x="1542" y="893"/>
                </a:cubicBezTo>
                <a:cubicBezTo>
                  <a:pt x="1550" y="864"/>
                  <a:pt x="1548" y="862"/>
                  <a:pt x="1547" y="861"/>
                </a:cubicBezTo>
                <a:cubicBezTo>
                  <a:pt x="1546" y="860"/>
                  <a:pt x="1544" y="860"/>
                  <a:pt x="1543" y="860"/>
                </a:cubicBezTo>
                <a:cubicBezTo>
                  <a:pt x="1541" y="861"/>
                  <a:pt x="1538" y="862"/>
                  <a:pt x="1520" y="916"/>
                </a:cubicBezTo>
                <a:cubicBezTo>
                  <a:pt x="1511" y="940"/>
                  <a:pt x="1501" y="972"/>
                  <a:pt x="1500" y="982"/>
                </a:cubicBezTo>
                <a:cubicBezTo>
                  <a:pt x="1499" y="988"/>
                  <a:pt x="1498" y="991"/>
                  <a:pt x="1497" y="992"/>
                </a:cubicBezTo>
                <a:cubicBezTo>
                  <a:pt x="1496" y="993"/>
                  <a:pt x="1495" y="997"/>
                  <a:pt x="1488" y="1030"/>
                </a:cubicBezTo>
                <a:cubicBezTo>
                  <a:pt x="1484" y="1047"/>
                  <a:pt x="1480" y="1069"/>
                  <a:pt x="1479" y="1078"/>
                </a:cubicBezTo>
                <a:cubicBezTo>
                  <a:pt x="1479" y="1083"/>
                  <a:pt x="1478" y="1094"/>
                  <a:pt x="1477" y="1101"/>
                </a:cubicBezTo>
                <a:cubicBezTo>
                  <a:pt x="1476" y="1118"/>
                  <a:pt x="1470" y="1200"/>
                  <a:pt x="1468" y="1222"/>
                </a:cubicBezTo>
                <a:cubicBezTo>
                  <a:pt x="1467" y="1232"/>
                  <a:pt x="1469" y="1276"/>
                  <a:pt x="1471" y="1319"/>
                </a:cubicBezTo>
                <a:cubicBezTo>
                  <a:pt x="1474" y="1365"/>
                  <a:pt x="1475" y="1399"/>
                  <a:pt x="1475" y="1402"/>
                </a:cubicBezTo>
                <a:cubicBezTo>
                  <a:pt x="1474" y="1406"/>
                  <a:pt x="1474" y="1427"/>
                  <a:pt x="1474" y="1446"/>
                </a:cubicBezTo>
                <a:cubicBezTo>
                  <a:pt x="1475" y="1532"/>
                  <a:pt x="1472" y="1569"/>
                  <a:pt x="1461" y="1600"/>
                </a:cubicBezTo>
                <a:cubicBezTo>
                  <a:pt x="1457" y="1613"/>
                  <a:pt x="1452" y="1647"/>
                  <a:pt x="1453" y="1661"/>
                </a:cubicBezTo>
                <a:cubicBezTo>
                  <a:pt x="1453" y="1669"/>
                  <a:pt x="1452" y="1687"/>
                  <a:pt x="1451" y="1700"/>
                </a:cubicBezTo>
                <a:lnTo>
                  <a:pt x="1449" y="1710"/>
                </a:lnTo>
                <a:cubicBezTo>
                  <a:pt x="1442" y="1776"/>
                  <a:pt x="1439" y="1832"/>
                  <a:pt x="1442" y="1878"/>
                </a:cubicBezTo>
                <a:lnTo>
                  <a:pt x="1442" y="1885"/>
                </a:lnTo>
                <a:cubicBezTo>
                  <a:pt x="1443" y="1892"/>
                  <a:pt x="1443" y="1899"/>
                  <a:pt x="1443" y="1905"/>
                </a:cubicBezTo>
                <a:cubicBezTo>
                  <a:pt x="1441" y="1892"/>
                  <a:pt x="1438" y="1877"/>
                  <a:pt x="1437" y="1864"/>
                </a:cubicBezTo>
                <a:cubicBezTo>
                  <a:pt x="1432" y="1832"/>
                  <a:pt x="1424" y="1702"/>
                  <a:pt x="1424" y="1663"/>
                </a:cubicBezTo>
                <a:cubicBezTo>
                  <a:pt x="1425" y="1570"/>
                  <a:pt x="1425" y="1566"/>
                  <a:pt x="1419" y="1550"/>
                </a:cubicBezTo>
                <a:cubicBezTo>
                  <a:pt x="1416" y="1541"/>
                  <a:pt x="1408" y="1519"/>
                  <a:pt x="1402" y="1502"/>
                </a:cubicBezTo>
                <a:cubicBezTo>
                  <a:pt x="1396" y="1484"/>
                  <a:pt x="1387" y="1460"/>
                  <a:pt x="1383" y="1449"/>
                </a:cubicBezTo>
                <a:cubicBezTo>
                  <a:pt x="1379" y="1437"/>
                  <a:pt x="1375" y="1427"/>
                  <a:pt x="1375" y="1426"/>
                </a:cubicBezTo>
                <a:cubicBezTo>
                  <a:pt x="1374" y="1423"/>
                  <a:pt x="1366" y="1404"/>
                  <a:pt x="1361" y="1392"/>
                </a:cubicBezTo>
                <a:cubicBezTo>
                  <a:pt x="1335" y="1326"/>
                  <a:pt x="1333" y="1317"/>
                  <a:pt x="1323" y="1266"/>
                </a:cubicBezTo>
                <a:cubicBezTo>
                  <a:pt x="1318" y="1236"/>
                  <a:pt x="1311" y="1127"/>
                  <a:pt x="1313" y="1087"/>
                </a:cubicBezTo>
                <a:cubicBezTo>
                  <a:pt x="1315" y="1014"/>
                  <a:pt x="1340" y="937"/>
                  <a:pt x="1403" y="813"/>
                </a:cubicBezTo>
                <a:cubicBezTo>
                  <a:pt x="1462" y="698"/>
                  <a:pt x="1481" y="662"/>
                  <a:pt x="1512" y="608"/>
                </a:cubicBezTo>
                <a:cubicBezTo>
                  <a:pt x="1563" y="522"/>
                  <a:pt x="1572" y="504"/>
                  <a:pt x="1608" y="422"/>
                </a:cubicBezTo>
                <a:cubicBezTo>
                  <a:pt x="1642" y="345"/>
                  <a:pt x="1659" y="302"/>
                  <a:pt x="1667" y="275"/>
                </a:cubicBezTo>
                <a:cubicBezTo>
                  <a:pt x="1681" y="226"/>
                  <a:pt x="1702" y="119"/>
                  <a:pt x="1706" y="80"/>
                </a:cubicBezTo>
                <a:cubicBezTo>
                  <a:pt x="1706" y="76"/>
                  <a:pt x="1706" y="73"/>
                  <a:pt x="1707" y="70"/>
                </a:cubicBezTo>
                <a:cubicBezTo>
                  <a:pt x="1708" y="75"/>
                  <a:pt x="1709" y="82"/>
                  <a:pt x="1709" y="90"/>
                </a:cubicBezTo>
                <a:cubicBezTo>
                  <a:pt x="1712" y="108"/>
                  <a:pt x="1715" y="133"/>
                  <a:pt x="1718" y="146"/>
                </a:cubicBezTo>
                <a:cubicBezTo>
                  <a:pt x="1720" y="158"/>
                  <a:pt x="1723" y="175"/>
                  <a:pt x="1724" y="183"/>
                </a:cubicBezTo>
                <a:cubicBezTo>
                  <a:pt x="1726" y="191"/>
                  <a:pt x="1731" y="220"/>
                  <a:pt x="1736" y="245"/>
                </a:cubicBezTo>
                <a:cubicBezTo>
                  <a:pt x="1760" y="376"/>
                  <a:pt x="1771" y="495"/>
                  <a:pt x="1767" y="563"/>
                </a:cubicBezTo>
                <a:cubicBezTo>
                  <a:pt x="1764" y="621"/>
                  <a:pt x="1751" y="686"/>
                  <a:pt x="1730" y="753"/>
                </a:cubicBezTo>
                <a:cubicBezTo>
                  <a:pt x="1716" y="796"/>
                  <a:pt x="1685" y="915"/>
                  <a:pt x="1677" y="952"/>
                </a:cubicBezTo>
                <a:cubicBezTo>
                  <a:pt x="1663" y="1019"/>
                  <a:pt x="1661" y="1048"/>
                  <a:pt x="1667" y="1158"/>
                </a:cubicBezTo>
                <a:cubicBezTo>
                  <a:pt x="1670" y="1217"/>
                  <a:pt x="1671" y="1262"/>
                  <a:pt x="1671" y="1265"/>
                </a:cubicBezTo>
                <a:cubicBezTo>
                  <a:pt x="1670" y="1270"/>
                  <a:pt x="1669" y="1284"/>
                  <a:pt x="1669" y="1297"/>
                </a:cubicBezTo>
                <a:cubicBezTo>
                  <a:pt x="1668" y="1349"/>
                  <a:pt x="1649" y="1443"/>
                  <a:pt x="1630" y="1484"/>
                </a:cubicBezTo>
                <a:cubicBezTo>
                  <a:pt x="1626" y="1494"/>
                  <a:pt x="1616" y="1512"/>
                  <a:pt x="1609" y="1524"/>
                </a:cubicBezTo>
                <a:cubicBezTo>
                  <a:pt x="1605" y="1533"/>
                  <a:pt x="1597" y="1547"/>
                  <a:pt x="1596" y="1549"/>
                </a:cubicBezTo>
                <a:cubicBezTo>
                  <a:pt x="1595" y="1551"/>
                  <a:pt x="1587" y="1565"/>
                  <a:pt x="1577" y="1583"/>
                </a:cubicBezTo>
                <a:cubicBezTo>
                  <a:pt x="1551" y="1628"/>
                  <a:pt x="1539" y="1656"/>
                  <a:pt x="1523" y="1704"/>
                </a:cubicBezTo>
                <a:cubicBezTo>
                  <a:pt x="1507" y="1754"/>
                  <a:pt x="1504" y="1771"/>
                  <a:pt x="1499" y="1820"/>
                </a:cubicBezTo>
                <a:cubicBezTo>
                  <a:pt x="1496" y="1853"/>
                  <a:pt x="1494" y="1859"/>
                  <a:pt x="1478" y="1895"/>
                </a:cubicBezTo>
                <a:lnTo>
                  <a:pt x="1466" y="1922"/>
                </a:lnTo>
                <a:lnTo>
                  <a:pt x="1466" y="1911"/>
                </a:lnTo>
                <a:cubicBezTo>
                  <a:pt x="1462" y="1864"/>
                  <a:pt x="1461" y="1835"/>
                  <a:pt x="1463" y="1806"/>
                </a:cubicBezTo>
                <a:moveTo>
                  <a:pt x="374" y="2704"/>
                </a:moveTo>
                <a:cubicBezTo>
                  <a:pt x="374" y="2708"/>
                  <a:pt x="373" y="2721"/>
                  <a:pt x="370" y="2734"/>
                </a:cubicBezTo>
                <a:cubicBezTo>
                  <a:pt x="368" y="2746"/>
                  <a:pt x="365" y="2768"/>
                  <a:pt x="364" y="2783"/>
                </a:cubicBezTo>
                <a:cubicBezTo>
                  <a:pt x="362" y="2817"/>
                  <a:pt x="361" y="2825"/>
                  <a:pt x="359" y="2834"/>
                </a:cubicBezTo>
                <a:cubicBezTo>
                  <a:pt x="357" y="2838"/>
                  <a:pt x="354" y="2852"/>
                  <a:pt x="351" y="2864"/>
                </a:cubicBezTo>
                <a:cubicBezTo>
                  <a:pt x="348" y="2876"/>
                  <a:pt x="344" y="2893"/>
                  <a:pt x="343" y="2899"/>
                </a:cubicBezTo>
                <a:cubicBezTo>
                  <a:pt x="339" y="2912"/>
                  <a:pt x="331" y="2946"/>
                  <a:pt x="330" y="2951"/>
                </a:cubicBezTo>
                <a:cubicBezTo>
                  <a:pt x="322" y="3000"/>
                  <a:pt x="306" y="3073"/>
                  <a:pt x="296" y="3111"/>
                </a:cubicBezTo>
                <a:cubicBezTo>
                  <a:pt x="289" y="3135"/>
                  <a:pt x="282" y="3164"/>
                  <a:pt x="281" y="3169"/>
                </a:cubicBezTo>
                <a:cubicBezTo>
                  <a:pt x="281" y="3174"/>
                  <a:pt x="280" y="3178"/>
                  <a:pt x="280" y="3179"/>
                </a:cubicBezTo>
                <a:cubicBezTo>
                  <a:pt x="278" y="3182"/>
                  <a:pt x="276" y="3204"/>
                  <a:pt x="276" y="3206"/>
                </a:cubicBezTo>
                <a:cubicBezTo>
                  <a:pt x="275" y="3219"/>
                  <a:pt x="274" y="3234"/>
                  <a:pt x="273" y="3238"/>
                </a:cubicBezTo>
                <a:cubicBezTo>
                  <a:pt x="269" y="3284"/>
                  <a:pt x="269" y="3308"/>
                  <a:pt x="272" y="3364"/>
                </a:cubicBezTo>
                <a:cubicBezTo>
                  <a:pt x="275" y="3426"/>
                  <a:pt x="277" y="3442"/>
                  <a:pt x="289" y="3521"/>
                </a:cubicBezTo>
                <a:cubicBezTo>
                  <a:pt x="294" y="3552"/>
                  <a:pt x="305" y="3603"/>
                  <a:pt x="312" y="3626"/>
                </a:cubicBezTo>
                <a:cubicBezTo>
                  <a:pt x="320" y="3653"/>
                  <a:pt x="326" y="3688"/>
                  <a:pt x="328" y="3714"/>
                </a:cubicBezTo>
                <a:cubicBezTo>
                  <a:pt x="329" y="3722"/>
                  <a:pt x="329" y="3729"/>
                  <a:pt x="330" y="3734"/>
                </a:cubicBezTo>
                <a:cubicBezTo>
                  <a:pt x="310" y="3705"/>
                  <a:pt x="246" y="3595"/>
                  <a:pt x="232" y="3564"/>
                </a:cubicBezTo>
                <a:cubicBezTo>
                  <a:pt x="218" y="3531"/>
                  <a:pt x="188" y="3451"/>
                  <a:pt x="175" y="3408"/>
                </a:cubicBezTo>
                <a:lnTo>
                  <a:pt x="164" y="3375"/>
                </a:lnTo>
                <a:lnTo>
                  <a:pt x="159" y="3263"/>
                </a:lnTo>
                <a:cubicBezTo>
                  <a:pt x="156" y="3198"/>
                  <a:pt x="154" y="3150"/>
                  <a:pt x="154" y="3147"/>
                </a:cubicBezTo>
                <a:cubicBezTo>
                  <a:pt x="155" y="3142"/>
                  <a:pt x="154" y="3140"/>
                  <a:pt x="152" y="3139"/>
                </a:cubicBezTo>
                <a:cubicBezTo>
                  <a:pt x="153" y="3139"/>
                  <a:pt x="154" y="3138"/>
                  <a:pt x="154" y="3137"/>
                </a:cubicBezTo>
                <a:cubicBezTo>
                  <a:pt x="155" y="3134"/>
                  <a:pt x="155" y="3129"/>
                  <a:pt x="154" y="3127"/>
                </a:cubicBezTo>
                <a:cubicBezTo>
                  <a:pt x="152" y="3123"/>
                  <a:pt x="150" y="3124"/>
                  <a:pt x="149" y="3124"/>
                </a:cubicBezTo>
                <a:cubicBezTo>
                  <a:pt x="145" y="3125"/>
                  <a:pt x="146" y="3129"/>
                  <a:pt x="146" y="3132"/>
                </a:cubicBezTo>
                <a:cubicBezTo>
                  <a:pt x="146" y="3134"/>
                  <a:pt x="146" y="3138"/>
                  <a:pt x="148" y="3139"/>
                </a:cubicBezTo>
                <a:lnTo>
                  <a:pt x="148" y="3140"/>
                </a:lnTo>
                <a:cubicBezTo>
                  <a:pt x="146" y="3141"/>
                  <a:pt x="142" y="3144"/>
                  <a:pt x="139" y="3219"/>
                </a:cubicBezTo>
                <a:cubicBezTo>
                  <a:pt x="138" y="3265"/>
                  <a:pt x="138" y="3312"/>
                  <a:pt x="140" y="3342"/>
                </a:cubicBezTo>
                <a:cubicBezTo>
                  <a:pt x="143" y="3385"/>
                  <a:pt x="144" y="3390"/>
                  <a:pt x="169" y="3461"/>
                </a:cubicBezTo>
                <a:cubicBezTo>
                  <a:pt x="181" y="3498"/>
                  <a:pt x="193" y="3528"/>
                  <a:pt x="205" y="3556"/>
                </a:cubicBezTo>
                <a:cubicBezTo>
                  <a:pt x="187" y="3520"/>
                  <a:pt x="167" y="3484"/>
                  <a:pt x="136" y="3434"/>
                </a:cubicBezTo>
                <a:cubicBezTo>
                  <a:pt x="80" y="3341"/>
                  <a:pt x="72" y="3305"/>
                  <a:pt x="85" y="3190"/>
                </a:cubicBezTo>
                <a:cubicBezTo>
                  <a:pt x="86" y="3186"/>
                  <a:pt x="87" y="3167"/>
                  <a:pt x="89" y="3147"/>
                </a:cubicBezTo>
                <a:cubicBezTo>
                  <a:pt x="92" y="3102"/>
                  <a:pt x="99" y="3053"/>
                  <a:pt x="103" y="3043"/>
                </a:cubicBezTo>
                <a:cubicBezTo>
                  <a:pt x="105" y="3039"/>
                  <a:pt x="107" y="3033"/>
                  <a:pt x="107" y="3030"/>
                </a:cubicBezTo>
                <a:cubicBezTo>
                  <a:pt x="107" y="3025"/>
                  <a:pt x="125" y="2980"/>
                  <a:pt x="138" y="2954"/>
                </a:cubicBezTo>
                <a:cubicBezTo>
                  <a:pt x="170" y="2891"/>
                  <a:pt x="197" y="2856"/>
                  <a:pt x="285" y="2764"/>
                </a:cubicBezTo>
                <a:cubicBezTo>
                  <a:pt x="315" y="2733"/>
                  <a:pt x="354" y="2691"/>
                  <a:pt x="372" y="2672"/>
                </a:cubicBezTo>
                <a:cubicBezTo>
                  <a:pt x="378" y="2665"/>
                  <a:pt x="383" y="2660"/>
                  <a:pt x="387" y="2656"/>
                </a:cubicBezTo>
                <a:cubicBezTo>
                  <a:pt x="382" y="2666"/>
                  <a:pt x="379" y="2678"/>
                  <a:pt x="379" y="2687"/>
                </a:cubicBezTo>
                <a:cubicBezTo>
                  <a:pt x="379" y="2689"/>
                  <a:pt x="378" y="2691"/>
                  <a:pt x="378" y="2691"/>
                </a:cubicBezTo>
                <a:cubicBezTo>
                  <a:pt x="375" y="2693"/>
                  <a:pt x="374" y="2700"/>
                  <a:pt x="374" y="2704"/>
                </a:cubicBezTo>
                <a:moveTo>
                  <a:pt x="384" y="2825"/>
                </a:moveTo>
                <a:cubicBezTo>
                  <a:pt x="385" y="2814"/>
                  <a:pt x="387" y="2796"/>
                  <a:pt x="387" y="2785"/>
                </a:cubicBezTo>
                <a:cubicBezTo>
                  <a:pt x="387" y="2775"/>
                  <a:pt x="390" y="2755"/>
                  <a:pt x="392" y="2741"/>
                </a:cubicBezTo>
                <a:cubicBezTo>
                  <a:pt x="395" y="2726"/>
                  <a:pt x="397" y="2711"/>
                  <a:pt x="398" y="2707"/>
                </a:cubicBezTo>
                <a:cubicBezTo>
                  <a:pt x="400" y="2692"/>
                  <a:pt x="403" y="2679"/>
                  <a:pt x="405" y="2676"/>
                </a:cubicBezTo>
                <a:cubicBezTo>
                  <a:pt x="407" y="2675"/>
                  <a:pt x="409" y="2672"/>
                  <a:pt x="409" y="2669"/>
                </a:cubicBezTo>
                <a:cubicBezTo>
                  <a:pt x="409" y="2667"/>
                  <a:pt x="411" y="2662"/>
                  <a:pt x="415" y="2656"/>
                </a:cubicBezTo>
                <a:cubicBezTo>
                  <a:pt x="419" y="2650"/>
                  <a:pt x="428" y="2635"/>
                  <a:pt x="435" y="2622"/>
                </a:cubicBezTo>
                <a:cubicBezTo>
                  <a:pt x="442" y="2608"/>
                  <a:pt x="449" y="2598"/>
                  <a:pt x="450" y="2596"/>
                </a:cubicBezTo>
                <a:cubicBezTo>
                  <a:pt x="456" y="2590"/>
                  <a:pt x="481" y="2555"/>
                  <a:pt x="489" y="2542"/>
                </a:cubicBezTo>
                <a:cubicBezTo>
                  <a:pt x="505" y="2515"/>
                  <a:pt x="553" y="2477"/>
                  <a:pt x="594" y="2460"/>
                </a:cubicBezTo>
                <a:cubicBezTo>
                  <a:pt x="658" y="2433"/>
                  <a:pt x="774" y="2419"/>
                  <a:pt x="859" y="2429"/>
                </a:cubicBezTo>
                <a:cubicBezTo>
                  <a:pt x="896" y="2433"/>
                  <a:pt x="939" y="2443"/>
                  <a:pt x="985" y="2457"/>
                </a:cubicBezTo>
                <a:cubicBezTo>
                  <a:pt x="1005" y="2464"/>
                  <a:pt x="1030" y="2473"/>
                  <a:pt x="1051" y="2482"/>
                </a:cubicBezTo>
                <a:cubicBezTo>
                  <a:pt x="988" y="2463"/>
                  <a:pt x="933" y="2458"/>
                  <a:pt x="853" y="2462"/>
                </a:cubicBezTo>
                <a:cubicBezTo>
                  <a:pt x="794" y="2465"/>
                  <a:pt x="776" y="2468"/>
                  <a:pt x="731" y="2483"/>
                </a:cubicBezTo>
                <a:cubicBezTo>
                  <a:pt x="697" y="2494"/>
                  <a:pt x="682" y="2501"/>
                  <a:pt x="636" y="2528"/>
                </a:cubicBezTo>
                <a:cubicBezTo>
                  <a:pt x="626" y="2533"/>
                  <a:pt x="618" y="2538"/>
                  <a:pt x="612" y="2542"/>
                </a:cubicBezTo>
                <a:cubicBezTo>
                  <a:pt x="605" y="2546"/>
                  <a:pt x="602" y="2549"/>
                  <a:pt x="603" y="2552"/>
                </a:cubicBezTo>
                <a:cubicBezTo>
                  <a:pt x="605" y="2556"/>
                  <a:pt x="607" y="2555"/>
                  <a:pt x="628" y="2545"/>
                </a:cubicBezTo>
                <a:cubicBezTo>
                  <a:pt x="654" y="2531"/>
                  <a:pt x="723" y="2503"/>
                  <a:pt x="756" y="2494"/>
                </a:cubicBezTo>
                <a:cubicBezTo>
                  <a:pt x="798" y="2482"/>
                  <a:pt x="914" y="2479"/>
                  <a:pt x="970" y="2488"/>
                </a:cubicBezTo>
                <a:cubicBezTo>
                  <a:pt x="1007" y="2494"/>
                  <a:pt x="1007" y="2494"/>
                  <a:pt x="1014" y="2496"/>
                </a:cubicBezTo>
                <a:cubicBezTo>
                  <a:pt x="1016" y="2497"/>
                  <a:pt x="1030" y="2501"/>
                  <a:pt x="1043" y="2504"/>
                </a:cubicBezTo>
                <a:cubicBezTo>
                  <a:pt x="1083" y="2515"/>
                  <a:pt x="1132" y="2532"/>
                  <a:pt x="1155" y="2541"/>
                </a:cubicBezTo>
                <a:cubicBezTo>
                  <a:pt x="1151" y="2541"/>
                  <a:pt x="1146" y="2540"/>
                  <a:pt x="1140" y="2540"/>
                </a:cubicBezTo>
                <a:cubicBezTo>
                  <a:pt x="1099" y="2536"/>
                  <a:pt x="1067" y="2536"/>
                  <a:pt x="1045" y="2541"/>
                </a:cubicBezTo>
                <a:cubicBezTo>
                  <a:pt x="1009" y="2548"/>
                  <a:pt x="1001" y="2550"/>
                  <a:pt x="996" y="2552"/>
                </a:cubicBezTo>
                <a:cubicBezTo>
                  <a:pt x="993" y="2553"/>
                  <a:pt x="987" y="2555"/>
                  <a:pt x="983" y="2555"/>
                </a:cubicBezTo>
                <a:cubicBezTo>
                  <a:pt x="973" y="2557"/>
                  <a:pt x="936" y="2570"/>
                  <a:pt x="912" y="2579"/>
                </a:cubicBezTo>
                <a:cubicBezTo>
                  <a:pt x="894" y="2586"/>
                  <a:pt x="887" y="2586"/>
                  <a:pt x="840" y="2583"/>
                </a:cubicBezTo>
                <a:cubicBezTo>
                  <a:pt x="805" y="2581"/>
                  <a:pt x="752" y="2588"/>
                  <a:pt x="692" y="2603"/>
                </a:cubicBezTo>
                <a:cubicBezTo>
                  <a:pt x="602" y="2625"/>
                  <a:pt x="502" y="2682"/>
                  <a:pt x="449" y="2743"/>
                </a:cubicBezTo>
                <a:cubicBezTo>
                  <a:pt x="418" y="2778"/>
                  <a:pt x="395" y="2810"/>
                  <a:pt x="385" y="2829"/>
                </a:cubicBezTo>
                <a:cubicBezTo>
                  <a:pt x="384" y="2830"/>
                  <a:pt x="383" y="2831"/>
                  <a:pt x="383" y="2833"/>
                </a:cubicBezTo>
                <a:cubicBezTo>
                  <a:pt x="383" y="2830"/>
                  <a:pt x="383" y="2828"/>
                  <a:pt x="384" y="2825"/>
                </a:cubicBezTo>
                <a:moveTo>
                  <a:pt x="1225" y="3657"/>
                </a:moveTo>
                <a:cubicBezTo>
                  <a:pt x="1216" y="3641"/>
                  <a:pt x="1202" y="3602"/>
                  <a:pt x="1193" y="3571"/>
                </a:cubicBezTo>
                <a:cubicBezTo>
                  <a:pt x="1188" y="3551"/>
                  <a:pt x="1180" y="3531"/>
                  <a:pt x="1173" y="3517"/>
                </a:cubicBezTo>
                <a:cubicBezTo>
                  <a:pt x="1172" y="3513"/>
                  <a:pt x="1165" y="3499"/>
                  <a:pt x="1157" y="3485"/>
                </a:cubicBezTo>
                <a:cubicBezTo>
                  <a:pt x="1139" y="3448"/>
                  <a:pt x="1121" y="3422"/>
                  <a:pt x="1103" y="3404"/>
                </a:cubicBezTo>
                <a:cubicBezTo>
                  <a:pt x="1092" y="3394"/>
                  <a:pt x="1089" y="3393"/>
                  <a:pt x="1087" y="3395"/>
                </a:cubicBezTo>
                <a:cubicBezTo>
                  <a:pt x="1084" y="3397"/>
                  <a:pt x="1086" y="3400"/>
                  <a:pt x="1088" y="3402"/>
                </a:cubicBezTo>
                <a:cubicBezTo>
                  <a:pt x="1128" y="3458"/>
                  <a:pt x="1163" y="3529"/>
                  <a:pt x="1171" y="3571"/>
                </a:cubicBezTo>
                <a:cubicBezTo>
                  <a:pt x="1174" y="3589"/>
                  <a:pt x="1186" y="3626"/>
                  <a:pt x="1194" y="3641"/>
                </a:cubicBezTo>
                <a:cubicBezTo>
                  <a:pt x="1196" y="3646"/>
                  <a:pt x="1201" y="3657"/>
                  <a:pt x="1206" y="3665"/>
                </a:cubicBezTo>
                <a:cubicBezTo>
                  <a:pt x="1217" y="3690"/>
                  <a:pt x="1304" y="3813"/>
                  <a:pt x="1326" y="3836"/>
                </a:cubicBezTo>
                <a:cubicBezTo>
                  <a:pt x="1336" y="3846"/>
                  <a:pt x="1399" y="3891"/>
                  <a:pt x="1423" y="3905"/>
                </a:cubicBezTo>
                <a:cubicBezTo>
                  <a:pt x="1425" y="3906"/>
                  <a:pt x="1426" y="3907"/>
                  <a:pt x="1427" y="3908"/>
                </a:cubicBezTo>
                <a:cubicBezTo>
                  <a:pt x="1394" y="3898"/>
                  <a:pt x="1362" y="3890"/>
                  <a:pt x="1336" y="3885"/>
                </a:cubicBezTo>
                <a:cubicBezTo>
                  <a:pt x="1301" y="3879"/>
                  <a:pt x="1287" y="3874"/>
                  <a:pt x="1271" y="3863"/>
                </a:cubicBezTo>
                <a:cubicBezTo>
                  <a:pt x="1263" y="3857"/>
                  <a:pt x="1239" y="3827"/>
                  <a:pt x="1216" y="3794"/>
                </a:cubicBezTo>
                <a:cubicBezTo>
                  <a:pt x="1211" y="3787"/>
                  <a:pt x="1196" y="3766"/>
                  <a:pt x="1181" y="3747"/>
                </a:cubicBezTo>
                <a:cubicBezTo>
                  <a:pt x="1155" y="3713"/>
                  <a:pt x="1129" y="3669"/>
                  <a:pt x="1106" y="3623"/>
                </a:cubicBezTo>
                <a:cubicBezTo>
                  <a:pt x="1077" y="3563"/>
                  <a:pt x="1037" y="3497"/>
                  <a:pt x="1013" y="3469"/>
                </a:cubicBezTo>
                <a:cubicBezTo>
                  <a:pt x="990" y="3442"/>
                  <a:pt x="956" y="3419"/>
                  <a:pt x="937" y="3417"/>
                </a:cubicBezTo>
                <a:cubicBezTo>
                  <a:pt x="933" y="3417"/>
                  <a:pt x="930" y="3417"/>
                  <a:pt x="929" y="3416"/>
                </a:cubicBezTo>
                <a:cubicBezTo>
                  <a:pt x="928" y="3415"/>
                  <a:pt x="927" y="3410"/>
                  <a:pt x="926" y="3405"/>
                </a:cubicBezTo>
                <a:cubicBezTo>
                  <a:pt x="921" y="3376"/>
                  <a:pt x="937" y="3326"/>
                  <a:pt x="962" y="3297"/>
                </a:cubicBezTo>
                <a:cubicBezTo>
                  <a:pt x="965" y="3293"/>
                  <a:pt x="970" y="3287"/>
                  <a:pt x="972" y="3282"/>
                </a:cubicBezTo>
                <a:cubicBezTo>
                  <a:pt x="976" y="3275"/>
                  <a:pt x="1003" y="3253"/>
                  <a:pt x="1018" y="3246"/>
                </a:cubicBezTo>
                <a:cubicBezTo>
                  <a:pt x="1023" y="3243"/>
                  <a:pt x="1036" y="3241"/>
                  <a:pt x="1048" y="3240"/>
                </a:cubicBezTo>
                <a:cubicBezTo>
                  <a:pt x="1053" y="3240"/>
                  <a:pt x="1057" y="3239"/>
                  <a:pt x="1060" y="3239"/>
                </a:cubicBezTo>
                <a:cubicBezTo>
                  <a:pt x="1070" y="3239"/>
                  <a:pt x="1076" y="3241"/>
                  <a:pt x="1085" y="3245"/>
                </a:cubicBezTo>
                <a:cubicBezTo>
                  <a:pt x="1110" y="3255"/>
                  <a:pt x="1148" y="3289"/>
                  <a:pt x="1169" y="3319"/>
                </a:cubicBezTo>
                <a:cubicBezTo>
                  <a:pt x="1204" y="3368"/>
                  <a:pt x="1235" y="3437"/>
                  <a:pt x="1253" y="3509"/>
                </a:cubicBezTo>
                <a:cubicBezTo>
                  <a:pt x="1255" y="3516"/>
                  <a:pt x="1262" y="3541"/>
                  <a:pt x="1263" y="3543"/>
                </a:cubicBezTo>
                <a:lnTo>
                  <a:pt x="1263" y="3542"/>
                </a:lnTo>
                <a:cubicBezTo>
                  <a:pt x="1264" y="3544"/>
                  <a:pt x="1268" y="3559"/>
                  <a:pt x="1274" y="3582"/>
                </a:cubicBezTo>
                <a:cubicBezTo>
                  <a:pt x="1287" y="3633"/>
                  <a:pt x="1294" y="3654"/>
                  <a:pt x="1305" y="3680"/>
                </a:cubicBezTo>
                <a:cubicBezTo>
                  <a:pt x="1311" y="3692"/>
                  <a:pt x="1319" y="3712"/>
                  <a:pt x="1325" y="3724"/>
                </a:cubicBezTo>
                <a:cubicBezTo>
                  <a:pt x="1343" y="3765"/>
                  <a:pt x="1386" y="3833"/>
                  <a:pt x="1397" y="3841"/>
                </a:cubicBezTo>
                <a:cubicBezTo>
                  <a:pt x="1398" y="3842"/>
                  <a:pt x="1405" y="3851"/>
                  <a:pt x="1416" y="3863"/>
                </a:cubicBezTo>
                <a:cubicBezTo>
                  <a:pt x="1421" y="3870"/>
                  <a:pt x="1427" y="3878"/>
                  <a:pt x="1433" y="3884"/>
                </a:cubicBezTo>
                <a:cubicBezTo>
                  <a:pt x="1428" y="3881"/>
                  <a:pt x="1423" y="3878"/>
                  <a:pt x="1418" y="3875"/>
                </a:cubicBezTo>
                <a:cubicBezTo>
                  <a:pt x="1397" y="3862"/>
                  <a:pt x="1355" y="3831"/>
                  <a:pt x="1342" y="3818"/>
                </a:cubicBezTo>
                <a:cubicBezTo>
                  <a:pt x="1325" y="3803"/>
                  <a:pt x="1248" y="3695"/>
                  <a:pt x="1225" y="3657"/>
                </a:cubicBezTo>
                <a:moveTo>
                  <a:pt x="798" y="3660"/>
                </a:moveTo>
                <a:cubicBezTo>
                  <a:pt x="799" y="3649"/>
                  <a:pt x="800" y="3614"/>
                  <a:pt x="801" y="3581"/>
                </a:cubicBezTo>
                <a:cubicBezTo>
                  <a:pt x="802" y="3492"/>
                  <a:pt x="807" y="3459"/>
                  <a:pt x="828" y="3403"/>
                </a:cubicBezTo>
                <a:cubicBezTo>
                  <a:pt x="838" y="3376"/>
                  <a:pt x="837" y="3375"/>
                  <a:pt x="836" y="3373"/>
                </a:cubicBezTo>
                <a:lnTo>
                  <a:pt x="835" y="3372"/>
                </a:lnTo>
                <a:lnTo>
                  <a:pt x="833" y="3372"/>
                </a:lnTo>
                <a:cubicBezTo>
                  <a:pt x="831" y="3372"/>
                  <a:pt x="829" y="3372"/>
                  <a:pt x="815" y="3400"/>
                </a:cubicBezTo>
                <a:cubicBezTo>
                  <a:pt x="807" y="3416"/>
                  <a:pt x="800" y="3432"/>
                  <a:pt x="797" y="3441"/>
                </a:cubicBezTo>
                <a:cubicBezTo>
                  <a:pt x="783" y="3481"/>
                  <a:pt x="779" y="3516"/>
                  <a:pt x="778" y="3587"/>
                </a:cubicBezTo>
                <a:cubicBezTo>
                  <a:pt x="778" y="3611"/>
                  <a:pt x="777" y="3640"/>
                  <a:pt x="776" y="3649"/>
                </a:cubicBezTo>
                <a:cubicBezTo>
                  <a:pt x="775" y="3659"/>
                  <a:pt x="775" y="3697"/>
                  <a:pt x="776" y="3732"/>
                </a:cubicBezTo>
                <a:lnTo>
                  <a:pt x="777" y="3777"/>
                </a:lnTo>
                <a:lnTo>
                  <a:pt x="769" y="3756"/>
                </a:lnTo>
                <a:cubicBezTo>
                  <a:pt x="737" y="3674"/>
                  <a:pt x="720" y="3616"/>
                  <a:pt x="721" y="3593"/>
                </a:cubicBezTo>
                <a:cubicBezTo>
                  <a:pt x="721" y="3587"/>
                  <a:pt x="722" y="3572"/>
                  <a:pt x="722" y="3561"/>
                </a:cubicBezTo>
                <a:cubicBezTo>
                  <a:pt x="722" y="3549"/>
                  <a:pt x="723" y="3538"/>
                  <a:pt x="724" y="3535"/>
                </a:cubicBezTo>
                <a:cubicBezTo>
                  <a:pt x="726" y="3531"/>
                  <a:pt x="727" y="3522"/>
                  <a:pt x="728" y="3514"/>
                </a:cubicBezTo>
                <a:cubicBezTo>
                  <a:pt x="729" y="3496"/>
                  <a:pt x="740" y="3452"/>
                  <a:pt x="747" y="3436"/>
                </a:cubicBezTo>
                <a:cubicBezTo>
                  <a:pt x="761" y="3404"/>
                  <a:pt x="823" y="3323"/>
                  <a:pt x="849" y="3304"/>
                </a:cubicBezTo>
                <a:cubicBezTo>
                  <a:pt x="869" y="3289"/>
                  <a:pt x="925" y="3257"/>
                  <a:pt x="938" y="3253"/>
                </a:cubicBezTo>
                <a:cubicBezTo>
                  <a:pt x="944" y="3251"/>
                  <a:pt x="956" y="3249"/>
                  <a:pt x="965" y="3248"/>
                </a:cubicBezTo>
                <a:lnTo>
                  <a:pt x="974" y="3247"/>
                </a:lnTo>
                <a:lnTo>
                  <a:pt x="960" y="3263"/>
                </a:lnTo>
                <a:cubicBezTo>
                  <a:pt x="930" y="3298"/>
                  <a:pt x="912" y="3334"/>
                  <a:pt x="905" y="3367"/>
                </a:cubicBezTo>
                <a:cubicBezTo>
                  <a:pt x="902" y="3387"/>
                  <a:pt x="904" y="3421"/>
                  <a:pt x="911" y="3449"/>
                </a:cubicBezTo>
                <a:cubicBezTo>
                  <a:pt x="920" y="3482"/>
                  <a:pt x="920" y="3514"/>
                  <a:pt x="911" y="3545"/>
                </a:cubicBezTo>
                <a:cubicBezTo>
                  <a:pt x="903" y="3573"/>
                  <a:pt x="877" y="3636"/>
                  <a:pt x="866" y="3654"/>
                </a:cubicBezTo>
                <a:cubicBezTo>
                  <a:pt x="855" y="3671"/>
                  <a:pt x="849" y="3686"/>
                  <a:pt x="832" y="3729"/>
                </a:cubicBezTo>
                <a:cubicBezTo>
                  <a:pt x="823" y="3751"/>
                  <a:pt x="809" y="3802"/>
                  <a:pt x="805" y="3827"/>
                </a:cubicBezTo>
                <a:cubicBezTo>
                  <a:pt x="801" y="3790"/>
                  <a:pt x="796" y="3680"/>
                  <a:pt x="798" y="3660"/>
                </a:cubicBezTo>
                <a:moveTo>
                  <a:pt x="1213" y="4363"/>
                </a:moveTo>
                <a:cubicBezTo>
                  <a:pt x="1204" y="4350"/>
                  <a:pt x="1201" y="4336"/>
                  <a:pt x="1202" y="4330"/>
                </a:cubicBezTo>
                <a:cubicBezTo>
                  <a:pt x="1202" y="4329"/>
                  <a:pt x="1202" y="4329"/>
                  <a:pt x="1203" y="4329"/>
                </a:cubicBezTo>
                <a:cubicBezTo>
                  <a:pt x="1204" y="4330"/>
                  <a:pt x="1205" y="4333"/>
                  <a:pt x="1207" y="4339"/>
                </a:cubicBezTo>
                <a:lnTo>
                  <a:pt x="1207" y="4339"/>
                </a:lnTo>
                <a:cubicBezTo>
                  <a:pt x="1209" y="4344"/>
                  <a:pt x="1211" y="4355"/>
                  <a:pt x="1213" y="4363"/>
                </a:cubicBezTo>
                <a:moveTo>
                  <a:pt x="959" y="5108"/>
                </a:moveTo>
                <a:cubicBezTo>
                  <a:pt x="972" y="5037"/>
                  <a:pt x="980" y="4985"/>
                  <a:pt x="984" y="4949"/>
                </a:cubicBezTo>
                <a:cubicBezTo>
                  <a:pt x="990" y="4895"/>
                  <a:pt x="998" y="4856"/>
                  <a:pt x="1013" y="4797"/>
                </a:cubicBezTo>
                <a:cubicBezTo>
                  <a:pt x="1020" y="4769"/>
                  <a:pt x="1027" y="4736"/>
                  <a:pt x="1028" y="4723"/>
                </a:cubicBezTo>
                <a:cubicBezTo>
                  <a:pt x="1029" y="4711"/>
                  <a:pt x="1028" y="4687"/>
                  <a:pt x="1026" y="4670"/>
                </a:cubicBezTo>
                <a:cubicBezTo>
                  <a:pt x="1024" y="4633"/>
                  <a:pt x="1021" y="4631"/>
                  <a:pt x="1020" y="4630"/>
                </a:cubicBezTo>
                <a:lnTo>
                  <a:pt x="1018" y="4629"/>
                </a:lnTo>
                <a:lnTo>
                  <a:pt x="1016" y="4629"/>
                </a:lnTo>
                <a:cubicBezTo>
                  <a:pt x="1014" y="4630"/>
                  <a:pt x="1013" y="4631"/>
                  <a:pt x="1012" y="4652"/>
                </a:cubicBezTo>
                <a:cubicBezTo>
                  <a:pt x="1010" y="4718"/>
                  <a:pt x="1009" y="4724"/>
                  <a:pt x="992" y="4788"/>
                </a:cubicBezTo>
                <a:cubicBezTo>
                  <a:pt x="975" y="4851"/>
                  <a:pt x="969" y="4881"/>
                  <a:pt x="963" y="4932"/>
                </a:cubicBezTo>
                <a:cubicBezTo>
                  <a:pt x="960" y="4961"/>
                  <a:pt x="959" y="4972"/>
                  <a:pt x="957" y="4981"/>
                </a:cubicBezTo>
                <a:cubicBezTo>
                  <a:pt x="953" y="5005"/>
                  <a:pt x="938" y="5097"/>
                  <a:pt x="937" y="5102"/>
                </a:cubicBezTo>
                <a:cubicBezTo>
                  <a:pt x="936" y="5105"/>
                  <a:pt x="935" y="5113"/>
                  <a:pt x="934" y="5120"/>
                </a:cubicBezTo>
                <a:cubicBezTo>
                  <a:pt x="933" y="5126"/>
                  <a:pt x="931" y="5135"/>
                  <a:pt x="930" y="5139"/>
                </a:cubicBezTo>
                <a:cubicBezTo>
                  <a:pt x="929" y="5142"/>
                  <a:pt x="928" y="5148"/>
                  <a:pt x="927" y="5154"/>
                </a:cubicBezTo>
                <a:cubicBezTo>
                  <a:pt x="927" y="5152"/>
                  <a:pt x="926" y="5148"/>
                  <a:pt x="926" y="5145"/>
                </a:cubicBezTo>
                <a:cubicBezTo>
                  <a:pt x="924" y="5127"/>
                  <a:pt x="921" y="5104"/>
                  <a:pt x="919" y="5094"/>
                </a:cubicBezTo>
                <a:cubicBezTo>
                  <a:pt x="916" y="5071"/>
                  <a:pt x="920" y="5029"/>
                  <a:pt x="933" y="4968"/>
                </a:cubicBezTo>
                <a:cubicBezTo>
                  <a:pt x="939" y="4940"/>
                  <a:pt x="946" y="4897"/>
                  <a:pt x="948" y="4873"/>
                </a:cubicBezTo>
                <a:cubicBezTo>
                  <a:pt x="954" y="4824"/>
                  <a:pt x="955" y="4739"/>
                  <a:pt x="950" y="4712"/>
                </a:cubicBezTo>
                <a:cubicBezTo>
                  <a:pt x="944" y="4675"/>
                  <a:pt x="928" y="4630"/>
                  <a:pt x="901" y="4577"/>
                </a:cubicBezTo>
                <a:cubicBezTo>
                  <a:pt x="892" y="4560"/>
                  <a:pt x="879" y="4534"/>
                  <a:pt x="871" y="4518"/>
                </a:cubicBezTo>
                <a:cubicBezTo>
                  <a:pt x="856" y="4487"/>
                  <a:pt x="843" y="4466"/>
                  <a:pt x="816" y="4426"/>
                </a:cubicBezTo>
                <a:cubicBezTo>
                  <a:pt x="801" y="4405"/>
                  <a:pt x="800" y="4402"/>
                  <a:pt x="798" y="4381"/>
                </a:cubicBezTo>
                <a:cubicBezTo>
                  <a:pt x="794" y="4349"/>
                  <a:pt x="797" y="4315"/>
                  <a:pt x="809" y="4274"/>
                </a:cubicBezTo>
                <a:cubicBezTo>
                  <a:pt x="822" y="4225"/>
                  <a:pt x="826" y="4200"/>
                  <a:pt x="823" y="4172"/>
                </a:cubicBezTo>
                <a:cubicBezTo>
                  <a:pt x="823" y="4168"/>
                  <a:pt x="823" y="4162"/>
                  <a:pt x="822" y="4157"/>
                </a:cubicBezTo>
                <a:cubicBezTo>
                  <a:pt x="828" y="4168"/>
                  <a:pt x="839" y="4187"/>
                  <a:pt x="849" y="4204"/>
                </a:cubicBezTo>
                <a:cubicBezTo>
                  <a:pt x="865" y="4233"/>
                  <a:pt x="885" y="4265"/>
                  <a:pt x="893" y="4275"/>
                </a:cubicBezTo>
                <a:cubicBezTo>
                  <a:pt x="911" y="4299"/>
                  <a:pt x="947" y="4337"/>
                  <a:pt x="976" y="4363"/>
                </a:cubicBezTo>
                <a:cubicBezTo>
                  <a:pt x="1001" y="4384"/>
                  <a:pt x="1001" y="4384"/>
                  <a:pt x="1014" y="4400"/>
                </a:cubicBezTo>
                <a:cubicBezTo>
                  <a:pt x="1041" y="4432"/>
                  <a:pt x="1069" y="4492"/>
                  <a:pt x="1077" y="4534"/>
                </a:cubicBezTo>
                <a:cubicBezTo>
                  <a:pt x="1078" y="4540"/>
                  <a:pt x="1082" y="4560"/>
                  <a:pt x="1086" y="4577"/>
                </a:cubicBezTo>
                <a:cubicBezTo>
                  <a:pt x="1093" y="4613"/>
                  <a:pt x="1095" y="4645"/>
                  <a:pt x="1092" y="4666"/>
                </a:cubicBezTo>
                <a:cubicBezTo>
                  <a:pt x="1090" y="4680"/>
                  <a:pt x="1084" y="4707"/>
                  <a:pt x="1071" y="4765"/>
                </a:cubicBezTo>
                <a:cubicBezTo>
                  <a:pt x="1066" y="4787"/>
                  <a:pt x="1040" y="4882"/>
                  <a:pt x="1026" y="4927"/>
                </a:cubicBezTo>
                <a:cubicBezTo>
                  <a:pt x="1021" y="4943"/>
                  <a:pt x="1013" y="4973"/>
                  <a:pt x="1006" y="4994"/>
                </a:cubicBezTo>
                <a:cubicBezTo>
                  <a:pt x="1000" y="5015"/>
                  <a:pt x="987" y="5055"/>
                  <a:pt x="977" y="5084"/>
                </a:cubicBezTo>
                <a:cubicBezTo>
                  <a:pt x="967" y="5112"/>
                  <a:pt x="954" y="5150"/>
                  <a:pt x="949" y="5171"/>
                </a:cubicBezTo>
                <a:cubicBezTo>
                  <a:pt x="951" y="5157"/>
                  <a:pt x="954" y="5138"/>
                  <a:pt x="959" y="5108"/>
                </a:cubicBezTo>
                <a:moveTo>
                  <a:pt x="595" y="5898"/>
                </a:moveTo>
                <a:cubicBezTo>
                  <a:pt x="592" y="5871"/>
                  <a:pt x="590" y="5824"/>
                  <a:pt x="588" y="5753"/>
                </a:cubicBezTo>
                <a:lnTo>
                  <a:pt x="587" y="5734"/>
                </a:lnTo>
                <a:cubicBezTo>
                  <a:pt x="585" y="5673"/>
                  <a:pt x="582" y="5620"/>
                  <a:pt x="578" y="5575"/>
                </a:cubicBezTo>
                <a:lnTo>
                  <a:pt x="577" y="5562"/>
                </a:lnTo>
                <a:cubicBezTo>
                  <a:pt x="571" y="5495"/>
                  <a:pt x="562" y="5440"/>
                  <a:pt x="550" y="5402"/>
                </a:cubicBezTo>
                <a:cubicBezTo>
                  <a:pt x="545" y="5383"/>
                  <a:pt x="527" y="5344"/>
                  <a:pt x="520" y="5336"/>
                </a:cubicBezTo>
                <a:lnTo>
                  <a:pt x="519" y="5335"/>
                </a:lnTo>
                <a:cubicBezTo>
                  <a:pt x="516" y="5332"/>
                  <a:pt x="515" y="5329"/>
                  <a:pt x="512" y="5331"/>
                </a:cubicBezTo>
                <a:cubicBezTo>
                  <a:pt x="509" y="5333"/>
                  <a:pt x="510" y="5336"/>
                  <a:pt x="512" y="5343"/>
                </a:cubicBezTo>
                <a:cubicBezTo>
                  <a:pt x="514" y="5348"/>
                  <a:pt x="517" y="5356"/>
                  <a:pt x="522" y="5369"/>
                </a:cubicBezTo>
                <a:lnTo>
                  <a:pt x="524" y="5375"/>
                </a:lnTo>
                <a:cubicBezTo>
                  <a:pt x="540" y="5419"/>
                  <a:pt x="541" y="5423"/>
                  <a:pt x="545" y="5460"/>
                </a:cubicBezTo>
                <a:cubicBezTo>
                  <a:pt x="549" y="5493"/>
                  <a:pt x="562" y="5640"/>
                  <a:pt x="562" y="5646"/>
                </a:cubicBezTo>
                <a:cubicBezTo>
                  <a:pt x="562" y="5648"/>
                  <a:pt x="563" y="5685"/>
                  <a:pt x="564" y="5720"/>
                </a:cubicBezTo>
                <a:cubicBezTo>
                  <a:pt x="566" y="5758"/>
                  <a:pt x="567" y="5804"/>
                  <a:pt x="567" y="5823"/>
                </a:cubicBezTo>
                <a:cubicBezTo>
                  <a:pt x="567" y="5853"/>
                  <a:pt x="569" y="5887"/>
                  <a:pt x="571" y="5908"/>
                </a:cubicBezTo>
                <a:cubicBezTo>
                  <a:pt x="561" y="5886"/>
                  <a:pt x="548" y="5852"/>
                  <a:pt x="544" y="5834"/>
                </a:cubicBezTo>
                <a:cubicBezTo>
                  <a:pt x="541" y="5821"/>
                  <a:pt x="541" y="5806"/>
                  <a:pt x="538" y="5727"/>
                </a:cubicBezTo>
                <a:cubicBezTo>
                  <a:pt x="537" y="5710"/>
                  <a:pt x="535" y="5690"/>
                  <a:pt x="532" y="5683"/>
                </a:cubicBezTo>
                <a:cubicBezTo>
                  <a:pt x="530" y="5677"/>
                  <a:pt x="525" y="5662"/>
                  <a:pt x="522" y="5651"/>
                </a:cubicBezTo>
                <a:cubicBezTo>
                  <a:pt x="518" y="5640"/>
                  <a:pt x="513" y="5624"/>
                  <a:pt x="510" y="5616"/>
                </a:cubicBezTo>
                <a:cubicBezTo>
                  <a:pt x="507" y="5608"/>
                  <a:pt x="504" y="5599"/>
                  <a:pt x="504" y="5595"/>
                </a:cubicBezTo>
                <a:cubicBezTo>
                  <a:pt x="503" y="5592"/>
                  <a:pt x="501" y="5586"/>
                  <a:pt x="500" y="5582"/>
                </a:cubicBezTo>
                <a:cubicBezTo>
                  <a:pt x="499" y="5578"/>
                  <a:pt x="495" y="5558"/>
                  <a:pt x="491" y="5538"/>
                </a:cubicBezTo>
                <a:cubicBezTo>
                  <a:pt x="481" y="5487"/>
                  <a:pt x="468" y="5443"/>
                  <a:pt x="458" y="5431"/>
                </a:cubicBezTo>
                <a:cubicBezTo>
                  <a:pt x="441" y="5412"/>
                  <a:pt x="420" y="5372"/>
                  <a:pt x="410" y="5340"/>
                </a:cubicBezTo>
                <a:cubicBezTo>
                  <a:pt x="394" y="5286"/>
                  <a:pt x="380" y="5261"/>
                  <a:pt x="354" y="5236"/>
                </a:cubicBezTo>
                <a:cubicBezTo>
                  <a:pt x="342" y="5224"/>
                  <a:pt x="309" y="5207"/>
                  <a:pt x="285" y="5202"/>
                </a:cubicBezTo>
                <a:lnTo>
                  <a:pt x="282" y="5201"/>
                </a:lnTo>
                <a:lnTo>
                  <a:pt x="288" y="5198"/>
                </a:lnTo>
                <a:cubicBezTo>
                  <a:pt x="295" y="5194"/>
                  <a:pt x="309" y="5188"/>
                  <a:pt x="319" y="5185"/>
                </a:cubicBezTo>
                <a:cubicBezTo>
                  <a:pt x="338" y="5180"/>
                  <a:pt x="386" y="5176"/>
                  <a:pt x="404" y="5179"/>
                </a:cubicBezTo>
                <a:cubicBezTo>
                  <a:pt x="409" y="5180"/>
                  <a:pt x="418" y="5181"/>
                  <a:pt x="422" y="5181"/>
                </a:cubicBezTo>
                <a:cubicBezTo>
                  <a:pt x="460" y="5186"/>
                  <a:pt x="515" y="5214"/>
                  <a:pt x="562" y="5251"/>
                </a:cubicBezTo>
                <a:cubicBezTo>
                  <a:pt x="597" y="5279"/>
                  <a:pt x="632" y="5326"/>
                  <a:pt x="651" y="5372"/>
                </a:cubicBezTo>
                <a:cubicBezTo>
                  <a:pt x="675" y="5431"/>
                  <a:pt x="673" y="5511"/>
                  <a:pt x="646" y="5611"/>
                </a:cubicBezTo>
                <a:cubicBezTo>
                  <a:pt x="603" y="5766"/>
                  <a:pt x="593" y="5819"/>
                  <a:pt x="595" y="5898"/>
                </a:cubicBezTo>
                <a:moveTo>
                  <a:pt x="160" y="5400"/>
                </a:moveTo>
                <a:cubicBezTo>
                  <a:pt x="160" y="5404"/>
                  <a:pt x="160" y="5407"/>
                  <a:pt x="160" y="5410"/>
                </a:cubicBezTo>
                <a:cubicBezTo>
                  <a:pt x="156" y="5407"/>
                  <a:pt x="150" y="5399"/>
                  <a:pt x="145" y="5388"/>
                </a:cubicBezTo>
                <a:cubicBezTo>
                  <a:pt x="133" y="5363"/>
                  <a:pt x="133" y="5304"/>
                  <a:pt x="145" y="5271"/>
                </a:cubicBezTo>
                <a:cubicBezTo>
                  <a:pt x="148" y="5264"/>
                  <a:pt x="148" y="5260"/>
                  <a:pt x="146" y="5259"/>
                </a:cubicBezTo>
                <a:cubicBezTo>
                  <a:pt x="145" y="5258"/>
                  <a:pt x="143" y="5257"/>
                  <a:pt x="141" y="5259"/>
                </a:cubicBezTo>
                <a:cubicBezTo>
                  <a:pt x="130" y="5266"/>
                  <a:pt x="117" y="5326"/>
                  <a:pt x="118" y="5350"/>
                </a:cubicBezTo>
                <a:cubicBezTo>
                  <a:pt x="119" y="5368"/>
                  <a:pt x="127" y="5394"/>
                  <a:pt x="136" y="5411"/>
                </a:cubicBezTo>
                <a:lnTo>
                  <a:pt x="130" y="5406"/>
                </a:lnTo>
                <a:cubicBezTo>
                  <a:pt x="107" y="5390"/>
                  <a:pt x="102" y="5384"/>
                  <a:pt x="92" y="5361"/>
                </a:cubicBezTo>
                <a:cubicBezTo>
                  <a:pt x="81" y="5334"/>
                  <a:pt x="79" y="5304"/>
                  <a:pt x="88" y="5284"/>
                </a:cubicBezTo>
                <a:cubicBezTo>
                  <a:pt x="96" y="5266"/>
                  <a:pt x="108" y="5252"/>
                  <a:pt x="126" y="5241"/>
                </a:cubicBezTo>
                <a:cubicBezTo>
                  <a:pt x="138" y="5233"/>
                  <a:pt x="140" y="5230"/>
                  <a:pt x="141" y="5228"/>
                </a:cubicBezTo>
                <a:cubicBezTo>
                  <a:pt x="144" y="5226"/>
                  <a:pt x="158" y="5219"/>
                  <a:pt x="177" y="5213"/>
                </a:cubicBezTo>
                <a:cubicBezTo>
                  <a:pt x="193" y="5207"/>
                  <a:pt x="195" y="5207"/>
                  <a:pt x="201" y="5205"/>
                </a:cubicBezTo>
                <a:cubicBezTo>
                  <a:pt x="214" y="5201"/>
                  <a:pt x="226" y="5198"/>
                  <a:pt x="233" y="5194"/>
                </a:cubicBezTo>
                <a:cubicBezTo>
                  <a:pt x="237" y="5193"/>
                  <a:pt x="250" y="5189"/>
                  <a:pt x="262" y="5186"/>
                </a:cubicBezTo>
                <a:lnTo>
                  <a:pt x="263" y="5186"/>
                </a:lnTo>
                <a:cubicBezTo>
                  <a:pt x="246" y="5196"/>
                  <a:pt x="218" y="5228"/>
                  <a:pt x="202" y="5256"/>
                </a:cubicBezTo>
                <a:cubicBezTo>
                  <a:pt x="191" y="5275"/>
                  <a:pt x="178" y="5305"/>
                  <a:pt x="170" y="5329"/>
                </a:cubicBezTo>
                <a:cubicBezTo>
                  <a:pt x="165" y="5345"/>
                  <a:pt x="159" y="5385"/>
                  <a:pt x="160" y="5400"/>
                </a:cubicBezTo>
                <a:moveTo>
                  <a:pt x="1157" y="5713"/>
                </a:moveTo>
                <a:cubicBezTo>
                  <a:pt x="1166" y="5707"/>
                  <a:pt x="1198" y="5691"/>
                  <a:pt x="1201" y="5691"/>
                </a:cubicBezTo>
                <a:lnTo>
                  <a:pt x="1201" y="5691"/>
                </a:lnTo>
                <a:cubicBezTo>
                  <a:pt x="1203" y="5690"/>
                  <a:pt x="1215" y="5684"/>
                  <a:pt x="1238" y="5671"/>
                </a:cubicBezTo>
                <a:cubicBezTo>
                  <a:pt x="1257" y="5661"/>
                  <a:pt x="1284" y="5647"/>
                  <a:pt x="1298" y="5640"/>
                </a:cubicBezTo>
                <a:cubicBezTo>
                  <a:pt x="1354" y="5615"/>
                  <a:pt x="1463" y="5554"/>
                  <a:pt x="1490" y="5533"/>
                </a:cubicBezTo>
                <a:cubicBezTo>
                  <a:pt x="1513" y="5515"/>
                  <a:pt x="1548" y="5482"/>
                  <a:pt x="1551" y="5473"/>
                </a:cubicBezTo>
                <a:cubicBezTo>
                  <a:pt x="1551" y="5471"/>
                  <a:pt x="1550" y="5469"/>
                  <a:pt x="1549" y="5468"/>
                </a:cubicBezTo>
                <a:cubicBezTo>
                  <a:pt x="1547" y="5467"/>
                  <a:pt x="1545" y="5466"/>
                  <a:pt x="1533" y="5479"/>
                </a:cubicBezTo>
                <a:cubicBezTo>
                  <a:pt x="1526" y="5487"/>
                  <a:pt x="1514" y="5498"/>
                  <a:pt x="1507" y="5503"/>
                </a:cubicBezTo>
                <a:cubicBezTo>
                  <a:pt x="1487" y="5518"/>
                  <a:pt x="1419" y="5558"/>
                  <a:pt x="1393" y="5571"/>
                </a:cubicBezTo>
                <a:cubicBezTo>
                  <a:pt x="1381" y="5577"/>
                  <a:pt x="1366" y="5584"/>
                  <a:pt x="1361" y="5586"/>
                </a:cubicBezTo>
                <a:cubicBezTo>
                  <a:pt x="1357" y="5589"/>
                  <a:pt x="1333" y="5600"/>
                  <a:pt x="1309" y="5610"/>
                </a:cubicBezTo>
                <a:cubicBezTo>
                  <a:pt x="1285" y="5621"/>
                  <a:pt x="1248" y="5639"/>
                  <a:pt x="1227" y="5651"/>
                </a:cubicBezTo>
                <a:cubicBezTo>
                  <a:pt x="1207" y="5662"/>
                  <a:pt x="1184" y="5674"/>
                  <a:pt x="1178" y="5676"/>
                </a:cubicBezTo>
                <a:cubicBezTo>
                  <a:pt x="1172" y="5679"/>
                  <a:pt x="1159" y="5685"/>
                  <a:pt x="1150" y="5690"/>
                </a:cubicBezTo>
                <a:cubicBezTo>
                  <a:pt x="1141" y="5695"/>
                  <a:pt x="1123" y="5705"/>
                  <a:pt x="1109" y="5712"/>
                </a:cubicBezTo>
                <a:lnTo>
                  <a:pt x="1096" y="5718"/>
                </a:lnTo>
                <a:lnTo>
                  <a:pt x="1099" y="5713"/>
                </a:lnTo>
                <a:cubicBezTo>
                  <a:pt x="1111" y="5698"/>
                  <a:pt x="1128" y="5682"/>
                  <a:pt x="1155" y="5663"/>
                </a:cubicBezTo>
                <a:cubicBezTo>
                  <a:pt x="1182" y="5643"/>
                  <a:pt x="1193" y="5635"/>
                  <a:pt x="1195" y="5634"/>
                </a:cubicBezTo>
                <a:cubicBezTo>
                  <a:pt x="1196" y="5634"/>
                  <a:pt x="1200" y="5632"/>
                  <a:pt x="1227" y="5613"/>
                </a:cubicBezTo>
                <a:cubicBezTo>
                  <a:pt x="1293" y="5568"/>
                  <a:pt x="1357" y="5506"/>
                  <a:pt x="1391" y="5454"/>
                </a:cubicBezTo>
                <a:cubicBezTo>
                  <a:pt x="1400" y="5440"/>
                  <a:pt x="1413" y="5421"/>
                  <a:pt x="1417" y="5416"/>
                </a:cubicBezTo>
                <a:cubicBezTo>
                  <a:pt x="1462" y="5356"/>
                  <a:pt x="1511" y="5309"/>
                  <a:pt x="1557" y="5280"/>
                </a:cubicBezTo>
                <a:cubicBezTo>
                  <a:pt x="1587" y="5261"/>
                  <a:pt x="1623" y="5246"/>
                  <a:pt x="1649" y="5239"/>
                </a:cubicBezTo>
                <a:cubicBezTo>
                  <a:pt x="1662" y="5236"/>
                  <a:pt x="1696" y="5232"/>
                  <a:pt x="1727" y="5229"/>
                </a:cubicBezTo>
                <a:cubicBezTo>
                  <a:pt x="1842" y="5218"/>
                  <a:pt x="1863" y="5216"/>
                  <a:pt x="1899" y="5208"/>
                </a:cubicBezTo>
                <a:cubicBezTo>
                  <a:pt x="1915" y="5204"/>
                  <a:pt x="1925" y="5202"/>
                  <a:pt x="1930" y="5200"/>
                </a:cubicBezTo>
                <a:cubicBezTo>
                  <a:pt x="1929" y="5201"/>
                  <a:pt x="1927" y="5202"/>
                  <a:pt x="1925" y="5203"/>
                </a:cubicBezTo>
                <a:cubicBezTo>
                  <a:pt x="1892" y="5221"/>
                  <a:pt x="1845" y="5258"/>
                  <a:pt x="1817" y="5288"/>
                </a:cubicBezTo>
                <a:cubicBezTo>
                  <a:pt x="1808" y="5298"/>
                  <a:pt x="1783" y="5331"/>
                  <a:pt x="1783" y="5337"/>
                </a:cubicBezTo>
                <a:lnTo>
                  <a:pt x="1783" y="5337"/>
                </a:lnTo>
                <a:cubicBezTo>
                  <a:pt x="1782" y="5337"/>
                  <a:pt x="1778" y="5340"/>
                  <a:pt x="1774" y="5351"/>
                </a:cubicBezTo>
                <a:cubicBezTo>
                  <a:pt x="1771" y="5357"/>
                  <a:pt x="1763" y="5372"/>
                  <a:pt x="1757" y="5385"/>
                </a:cubicBezTo>
                <a:cubicBezTo>
                  <a:pt x="1748" y="5404"/>
                  <a:pt x="1746" y="5408"/>
                  <a:pt x="1746" y="5410"/>
                </a:cubicBezTo>
                <a:cubicBezTo>
                  <a:pt x="1746" y="5409"/>
                  <a:pt x="1746" y="5409"/>
                  <a:pt x="1746" y="5409"/>
                </a:cubicBezTo>
                <a:cubicBezTo>
                  <a:pt x="1746" y="5410"/>
                  <a:pt x="1744" y="5413"/>
                  <a:pt x="1741" y="5416"/>
                </a:cubicBezTo>
                <a:cubicBezTo>
                  <a:pt x="1738" y="5420"/>
                  <a:pt x="1729" y="5433"/>
                  <a:pt x="1720" y="5445"/>
                </a:cubicBezTo>
                <a:cubicBezTo>
                  <a:pt x="1675" y="5507"/>
                  <a:pt x="1604" y="5590"/>
                  <a:pt x="1589" y="5599"/>
                </a:cubicBezTo>
                <a:cubicBezTo>
                  <a:pt x="1535" y="5632"/>
                  <a:pt x="1516" y="5641"/>
                  <a:pt x="1455" y="5663"/>
                </a:cubicBezTo>
                <a:cubicBezTo>
                  <a:pt x="1443" y="5667"/>
                  <a:pt x="1429" y="5672"/>
                  <a:pt x="1425" y="5673"/>
                </a:cubicBezTo>
                <a:cubicBezTo>
                  <a:pt x="1421" y="5675"/>
                  <a:pt x="1407" y="5680"/>
                  <a:pt x="1393" y="5684"/>
                </a:cubicBezTo>
                <a:cubicBezTo>
                  <a:pt x="1379" y="5689"/>
                  <a:pt x="1363" y="5694"/>
                  <a:pt x="1356" y="5697"/>
                </a:cubicBezTo>
                <a:cubicBezTo>
                  <a:pt x="1343" y="5703"/>
                  <a:pt x="1276" y="5718"/>
                  <a:pt x="1253" y="5721"/>
                </a:cubicBezTo>
                <a:cubicBezTo>
                  <a:pt x="1245" y="5722"/>
                  <a:pt x="1219" y="5725"/>
                  <a:pt x="1195" y="5727"/>
                </a:cubicBezTo>
                <a:cubicBezTo>
                  <a:pt x="1172" y="5730"/>
                  <a:pt x="1138" y="5733"/>
                  <a:pt x="1121" y="5735"/>
                </a:cubicBezTo>
                <a:lnTo>
                  <a:pt x="1110" y="5736"/>
                </a:lnTo>
                <a:lnTo>
                  <a:pt x="1120" y="5732"/>
                </a:lnTo>
                <a:cubicBezTo>
                  <a:pt x="1135" y="5724"/>
                  <a:pt x="1152" y="5716"/>
                  <a:pt x="1157" y="5713"/>
                </a:cubicBezTo>
                <a:moveTo>
                  <a:pt x="1535" y="5267"/>
                </a:moveTo>
                <a:lnTo>
                  <a:pt x="1538" y="5263"/>
                </a:lnTo>
                <a:cubicBezTo>
                  <a:pt x="1548" y="5253"/>
                  <a:pt x="1559" y="5240"/>
                  <a:pt x="1563" y="5235"/>
                </a:cubicBezTo>
                <a:cubicBezTo>
                  <a:pt x="1589" y="5203"/>
                  <a:pt x="1625" y="5177"/>
                  <a:pt x="1658" y="5164"/>
                </a:cubicBezTo>
                <a:cubicBezTo>
                  <a:pt x="1666" y="5161"/>
                  <a:pt x="1676" y="5157"/>
                  <a:pt x="1679" y="5155"/>
                </a:cubicBezTo>
                <a:cubicBezTo>
                  <a:pt x="1682" y="5154"/>
                  <a:pt x="1691" y="5152"/>
                  <a:pt x="1700" y="5151"/>
                </a:cubicBezTo>
                <a:cubicBezTo>
                  <a:pt x="1714" y="5150"/>
                  <a:pt x="1718" y="5149"/>
                  <a:pt x="1719" y="5148"/>
                </a:cubicBezTo>
                <a:cubicBezTo>
                  <a:pt x="1724" y="5147"/>
                  <a:pt x="1754" y="5148"/>
                  <a:pt x="1782" y="5151"/>
                </a:cubicBezTo>
                <a:cubicBezTo>
                  <a:pt x="1795" y="5152"/>
                  <a:pt x="1832" y="5156"/>
                  <a:pt x="1864" y="5160"/>
                </a:cubicBezTo>
                <a:cubicBezTo>
                  <a:pt x="1895" y="5164"/>
                  <a:pt x="1929" y="5168"/>
                  <a:pt x="1939" y="5168"/>
                </a:cubicBezTo>
                <a:cubicBezTo>
                  <a:pt x="1945" y="5168"/>
                  <a:pt x="1952" y="5169"/>
                  <a:pt x="1957" y="5169"/>
                </a:cubicBezTo>
                <a:cubicBezTo>
                  <a:pt x="1866" y="5192"/>
                  <a:pt x="1852" y="5194"/>
                  <a:pt x="1772" y="5201"/>
                </a:cubicBezTo>
                <a:cubicBezTo>
                  <a:pt x="1642" y="5213"/>
                  <a:pt x="1622" y="5218"/>
                  <a:pt x="1559" y="5254"/>
                </a:cubicBezTo>
                <a:lnTo>
                  <a:pt x="1535" y="5267"/>
                </a:lnTo>
                <a:moveTo>
                  <a:pt x="1763" y="4116"/>
                </a:moveTo>
                <a:lnTo>
                  <a:pt x="1763" y="4116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0000" tIns="45000" rIns="90000" bIns="45000" anchor="ctr" anchorCtr="1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3;p25">
            <a:extLst>
              <a:ext uri="{FF2B5EF4-FFF2-40B4-BE49-F238E27FC236}">
                <a16:creationId xmlns:a16="http://schemas.microsoft.com/office/drawing/2014/main" id="{11BB0E8C-BDB7-4574-F2B6-E99EFF2E8A1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381647" y="136629"/>
            <a:ext cx="6645441" cy="59689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Integration(lighting, HVAC ,Fire)</a:t>
            </a:r>
          </a:p>
        </p:txBody>
      </p:sp>
      <p:sp>
        <p:nvSpPr>
          <p:cNvPr id="2" name="Google Shape;213;p25">
            <a:extLst>
              <a:ext uri="{FF2B5EF4-FFF2-40B4-BE49-F238E27FC236}">
                <a16:creationId xmlns:a16="http://schemas.microsoft.com/office/drawing/2014/main" id="{2B0E97B3-4A1D-6BB9-54B9-B17BCF4B60C6}"/>
              </a:ext>
            </a:extLst>
          </p:cNvPr>
          <p:cNvSpPr txBox="1">
            <a:spLocks/>
          </p:cNvSpPr>
          <p:nvPr/>
        </p:nvSpPr>
        <p:spPr>
          <a:xfrm>
            <a:off x="-1599633" y="515498"/>
            <a:ext cx="5168742" cy="596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9pPr>
          </a:lstStyle>
          <a:p>
            <a:r>
              <a:rPr lang="en-US" sz="2000" b="1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Basement floor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36CFDAA-E68D-8ED6-2AD5-CD65CE7DB1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1227" y="894367"/>
            <a:ext cx="5461545" cy="4034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3639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9">
          <a:extLst>
            <a:ext uri="{FF2B5EF4-FFF2-40B4-BE49-F238E27FC236}">
              <a16:creationId xmlns:a16="http://schemas.microsoft.com/office/drawing/2014/main" id="{45ABB9C9-EE63-BDA1-0F59-6D64CD6871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28">
            <a:extLst>
              <a:ext uri="{FF2B5EF4-FFF2-40B4-BE49-F238E27FC236}">
                <a16:creationId xmlns:a16="http://schemas.microsoft.com/office/drawing/2014/main" id="{923174B0-19EF-9E17-AAF9-04F86B1AB1A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02044" y="111871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First floor </a:t>
            </a:r>
            <a:endParaRPr lang="en-US" sz="2600" dirty="0"/>
          </a:p>
        </p:txBody>
      </p:sp>
      <p:sp>
        <p:nvSpPr>
          <p:cNvPr id="242" name="Google Shape;242;p28">
            <a:extLst>
              <a:ext uri="{FF2B5EF4-FFF2-40B4-BE49-F238E27FC236}">
                <a16:creationId xmlns:a16="http://schemas.microsoft.com/office/drawing/2014/main" id="{CD3FE22C-77B1-B65C-4157-28FBD877126E}"/>
              </a:ext>
            </a:extLst>
          </p:cNvPr>
          <p:cNvSpPr/>
          <p:nvPr/>
        </p:nvSpPr>
        <p:spPr>
          <a:xfrm rot="-439947" flipH="1">
            <a:off x="-476684" y="3330588"/>
            <a:ext cx="1412928" cy="2539896"/>
          </a:xfrm>
          <a:custGeom>
            <a:avLst/>
            <a:gdLst/>
            <a:ahLst/>
            <a:cxnLst/>
            <a:rect l="l" t="t" r="r" b="b"/>
            <a:pathLst>
              <a:path w="2936" h="6408" extrusionOk="0">
                <a:moveTo>
                  <a:pt x="2511" y="4617"/>
                </a:moveTo>
                <a:lnTo>
                  <a:pt x="2511" y="4617"/>
                </a:lnTo>
                <a:cubicBezTo>
                  <a:pt x="2512" y="4617"/>
                  <a:pt x="2514" y="4616"/>
                  <a:pt x="2514" y="4615"/>
                </a:cubicBezTo>
                <a:cubicBezTo>
                  <a:pt x="2517" y="4609"/>
                  <a:pt x="2512" y="4533"/>
                  <a:pt x="2510" y="4524"/>
                </a:cubicBezTo>
                <a:cubicBezTo>
                  <a:pt x="2508" y="4519"/>
                  <a:pt x="2506" y="4511"/>
                  <a:pt x="2505" y="4506"/>
                </a:cubicBezTo>
                <a:cubicBezTo>
                  <a:pt x="2499" y="4478"/>
                  <a:pt x="2459" y="4432"/>
                  <a:pt x="2415" y="4401"/>
                </a:cubicBezTo>
                <a:cubicBezTo>
                  <a:pt x="2408" y="4395"/>
                  <a:pt x="2400" y="4390"/>
                  <a:pt x="2398" y="4388"/>
                </a:cubicBezTo>
                <a:cubicBezTo>
                  <a:pt x="2388" y="4379"/>
                  <a:pt x="2348" y="4357"/>
                  <a:pt x="2324" y="4348"/>
                </a:cubicBezTo>
                <a:cubicBezTo>
                  <a:pt x="2236" y="4313"/>
                  <a:pt x="2159" y="4300"/>
                  <a:pt x="2067" y="4306"/>
                </a:cubicBezTo>
                <a:cubicBezTo>
                  <a:pt x="2023" y="4308"/>
                  <a:pt x="1962" y="4317"/>
                  <a:pt x="1950" y="4323"/>
                </a:cubicBezTo>
                <a:cubicBezTo>
                  <a:pt x="1947" y="4325"/>
                  <a:pt x="1937" y="4329"/>
                  <a:pt x="1928" y="4332"/>
                </a:cubicBezTo>
                <a:cubicBezTo>
                  <a:pt x="1906" y="4341"/>
                  <a:pt x="1866" y="4366"/>
                  <a:pt x="1845" y="4385"/>
                </a:cubicBezTo>
                <a:cubicBezTo>
                  <a:pt x="1835" y="4393"/>
                  <a:pt x="1819" y="4411"/>
                  <a:pt x="1808" y="4425"/>
                </a:cubicBezTo>
                <a:cubicBezTo>
                  <a:pt x="1799" y="4438"/>
                  <a:pt x="1788" y="4451"/>
                  <a:pt x="1786" y="4454"/>
                </a:cubicBezTo>
                <a:cubicBezTo>
                  <a:pt x="1784" y="4457"/>
                  <a:pt x="1781" y="4462"/>
                  <a:pt x="1781" y="4465"/>
                </a:cubicBezTo>
                <a:cubicBezTo>
                  <a:pt x="1781" y="4465"/>
                  <a:pt x="1780" y="4467"/>
                  <a:pt x="1779" y="4468"/>
                </a:cubicBezTo>
                <a:cubicBezTo>
                  <a:pt x="1776" y="4470"/>
                  <a:pt x="1768" y="4480"/>
                  <a:pt x="1734" y="4531"/>
                </a:cubicBezTo>
                <a:cubicBezTo>
                  <a:pt x="1726" y="4543"/>
                  <a:pt x="1716" y="4555"/>
                  <a:pt x="1701" y="4574"/>
                </a:cubicBezTo>
                <a:cubicBezTo>
                  <a:pt x="1658" y="4631"/>
                  <a:pt x="1656" y="4633"/>
                  <a:pt x="1625" y="4654"/>
                </a:cubicBezTo>
                <a:cubicBezTo>
                  <a:pt x="1578" y="4686"/>
                  <a:pt x="1485" y="4746"/>
                  <a:pt x="1459" y="4761"/>
                </a:cubicBezTo>
                <a:cubicBezTo>
                  <a:pt x="1389" y="4801"/>
                  <a:pt x="1358" y="4836"/>
                  <a:pt x="1326" y="4908"/>
                </a:cubicBezTo>
                <a:cubicBezTo>
                  <a:pt x="1319" y="4924"/>
                  <a:pt x="1300" y="4949"/>
                  <a:pt x="1247" y="5018"/>
                </a:cubicBezTo>
                <a:cubicBezTo>
                  <a:pt x="1244" y="5022"/>
                  <a:pt x="1241" y="5025"/>
                  <a:pt x="1240" y="5025"/>
                </a:cubicBezTo>
                <a:cubicBezTo>
                  <a:pt x="1231" y="5027"/>
                  <a:pt x="1188" y="5067"/>
                  <a:pt x="1174" y="5083"/>
                </a:cubicBezTo>
                <a:cubicBezTo>
                  <a:pt x="1160" y="5100"/>
                  <a:pt x="1105" y="5177"/>
                  <a:pt x="1106" y="5186"/>
                </a:cubicBezTo>
                <a:cubicBezTo>
                  <a:pt x="1106" y="5185"/>
                  <a:pt x="1106" y="5185"/>
                  <a:pt x="1106" y="5185"/>
                </a:cubicBezTo>
                <a:cubicBezTo>
                  <a:pt x="1105" y="5186"/>
                  <a:pt x="1102" y="5191"/>
                  <a:pt x="1099" y="5197"/>
                </a:cubicBezTo>
                <a:cubicBezTo>
                  <a:pt x="1100" y="5191"/>
                  <a:pt x="1100" y="5190"/>
                  <a:pt x="1100" y="5189"/>
                </a:cubicBezTo>
                <a:cubicBezTo>
                  <a:pt x="1100" y="5184"/>
                  <a:pt x="1109" y="5148"/>
                  <a:pt x="1126" y="5088"/>
                </a:cubicBezTo>
                <a:cubicBezTo>
                  <a:pt x="1138" y="5042"/>
                  <a:pt x="1154" y="4987"/>
                  <a:pt x="1161" y="4970"/>
                </a:cubicBezTo>
                <a:cubicBezTo>
                  <a:pt x="1163" y="4966"/>
                  <a:pt x="1167" y="4954"/>
                  <a:pt x="1167" y="4950"/>
                </a:cubicBezTo>
                <a:cubicBezTo>
                  <a:pt x="1168" y="4947"/>
                  <a:pt x="1181" y="4916"/>
                  <a:pt x="1195" y="4886"/>
                </a:cubicBezTo>
                <a:cubicBezTo>
                  <a:pt x="1203" y="4868"/>
                  <a:pt x="1227" y="4827"/>
                  <a:pt x="1279" y="4739"/>
                </a:cubicBezTo>
                <a:cubicBezTo>
                  <a:pt x="1288" y="4725"/>
                  <a:pt x="1296" y="4710"/>
                  <a:pt x="1303" y="4699"/>
                </a:cubicBezTo>
                <a:cubicBezTo>
                  <a:pt x="1311" y="4684"/>
                  <a:pt x="1313" y="4681"/>
                  <a:pt x="1313" y="4680"/>
                </a:cubicBezTo>
                <a:cubicBezTo>
                  <a:pt x="1314" y="4679"/>
                  <a:pt x="1317" y="4677"/>
                  <a:pt x="1322" y="4668"/>
                </a:cubicBezTo>
                <a:cubicBezTo>
                  <a:pt x="1325" y="4662"/>
                  <a:pt x="1328" y="4658"/>
                  <a:pt x="1330" y="4657"/>
                </a:cubicBezTo>
                <a:cubicBezTo>
                  <a:pt x="1332" y="4655"/>
                  <a:pt x="1335" y="4652"/>
                  <a:pt x="1335" y="4649"/>
                </a:cubicBezTo>
                <a:cubicBezTo>
                  <a:pt x="1336" y="4646"/>
                  <a:pt x="1344" y="4631"/>
                  <a:pt x="1357" y="4608"/>
                </a:cubicBezTo>
                <a:cubicBezTo>
                  <a:pt x="1376" y="4574"/>
                  <a:pt x="1408" y="4518"/>
                  <a:pt x="1407" y="4513"/>
                </a:cubicBezTo>
                <a:cubicBezTo>
                  <a:pt x="1407" y="4514"/>
                  <a:pt x="1407" y="4514"/>
                  <a:pt x="1407" y="4514"/>
                </a:cubicBezTo>
                <a:cubicBezTo>
                  <a:pt x="1408" y="4513"/>
                  <a:pt x="1411" y="4505"/>
                  <a:pt x="1417" y="4494"/>
                </a:cubicBezTo>
                <a:cubicBezTo>
                  <a:pt x="1427" y="4476"/>
                  <a:pt x="1443" y="4443"/>
                  <a:pt x="1465" y="4392"/>
                </a:cubicBezTo>
                <a:cubicBezTo>
                  <a:pt x="1482" y="4354"/>
                  <a:pt x="1512" y="4318"/>
                  <a:pt x="1568" y="4269"/>
                </a:cubicBezTo>
                <a:cubicBezTo>
                  <a:pt x="1576" y="4262"/>
                  <a:pt x="1590" y="4250"/>
                  <a:pt x="1591" y="4247"/>
                </a:cubicBezTo>
                <a:lnTo>
                  <a:pt x="1592" y="4247"/>
                </a:lnTo>
                <a:cubicBezTo>
                  <a:pt x="1597" y="4246"/>
                  <a:pt x="1629" y="4219"/>
                  <a:pt x="1631" y="4216"/>
                </a:cubicBezTo>
                <a:cubicBezTo>
                  <a:pt x="1632" y="4216"/>
                  <a:pt x="1634" y="4214"/>
                  <a:pt x="1637" y="4212"/>
                </a:cubicBezTo>
                <a:cubicBezTo>
                  <a:pt x="1640" y="4210"/>
                  <a:pt x="1650" y="4202"/>
                  <a:pt x="1660" y="4194"/>
                </a:cubicBezTo>
                <a:cubicBezTo>
                  <a:pt x="1699" y="4163"/>
                  <a:pt x="1758" y="4119"/>
                  <a:pt x="1763" y="4116"/>
                </a:cubicBezTo>
                <a:cubicBezTo>
                  <a:pt x="1765" y="4116"/>
                  <a:pt x="1770" y="4113"/>
                  <a:pt x="1778" y="4109"/>
                </a:cubicBezTo>
                <a:cubicBezTo>
                  <a:pt x="1794" y="4101"/>
                  <a:pt x="1814" y="4093"/>
                  <a:pt x="1819" y="4092"/>
                </a:cubicBezTo>
                <a:cubicBezTo>
                  <a:pt x="1822" y="4092"/>
                  <a:pt x="1828" y="4089"/>
                  <a:pt x="1833" y="4087"/>
                </a:cubicBezTo>
                <a:cubicBezTo>
                  <a:pt x="1838" y="4084"/>
                  <a:pt x="1847" y="4080"/>
                  <a:pt x="1853" y="4078"/>
                </a:cubicBezTo>
                <a:cubicBezTo>
                  <a:pt x="1866" y="4073"/>
                  <a:pt x="1877" y="4061"/>
                  <a:pt x="1879" y="4048"/>
                </a:cubicBezTo>
                <a:cubicBezTo>
                  <a:pt x="1880" y="4040"/>
                  <a:pt x="1877" y="4032"/>
                  <a:pt x="1871" y="4028"/>
                </a:cubicBezTo>
                <a:cubicBezTo>
                  <a:pt x="1855" y="4014"/>
                  <a:pt x="1831" y="4025"/>
                  <a:pt x="1800" y="4059"/>
                </a:cubicBezTo>
                <a:cubicBezTo>
                  <a:pt x="1790" y="4069"/>
                  <a:pt x="1776" y="4082"/>
                  <a:pt x="1769" y="4086"/>
                </a:cubicBezTo>
                <a:cubicBezTo>
                  <a:pt x="1762" y="4091"/>
                  <a:pt x="1751" y="4098"/>
                  <a:pt x="1744" y="4102"/>
                </a:cubicBezTo>
                <a:cubicBezTo>
                  <a:pt x="1724" y="4115"/>
                  <a:pt x="1679" y="4148"/>
                  <a:pt x="1657" y="4166"/>
                </a:cubicBezTo>
                <a:cubicBezTo>
                  <a:pt x="1645" y="4176"/>
                  <a:pt x="1630" y="4188"/>
                  <a:pt x="1624" y="4193"/>
                </a:cubicBezTo>
                <a:cubicBezTo>
                  <a:pt x="1595" y="4215"/>
                  <a:pt x="1535" y="4267"/>
                  <a:pt x="1521" y="4281"/>
                </a:cubicBezTo>
                <a:cubicBezTo>
                  <a:pt x="1519" y="4284"/>
                  <a:pt x="1517" y="4286"/>
                  <a:pt x="1515" y="4288"/>
                </a:cubicBezTo>
                <a:cubicBezTo>
                  <a:pt x="1516" y="4287"/>
                  <a:pt x="1516" y="4286"/>
                  <a:pt x="1516" y="4285"/>
                </a:cubicBezTo>
                <a:cubicBezTo>
                  <a:pt x="1527" y="4263"/>
                  <a:pt x="1567" y="4171"/>
                  <a:pt x="1580" y="4136"/>
                </a:cubicBezTo>
                <a:cubicBezTo>
                  <a:pt x="1594" y="4097"/>
                  <a:pt x="1620" y="4009"/>
                  <a:pt x="1632" y="3954"/>
                </a:cubicBezTo>
                <a:cubicBezTo>
                  <a:pt x="1656" y="3849"/>
                  <a:pt x="1658" y="3751"/>
                  <a:pt x="1641" y="3594"/>
                </a:cubicBezTo>
                <a:cubicBezTo>
                  <a:pt x="1636" y="3549"/>
                  <a:pt x="1636" y="3545"/>
                  <a:pt x="1642" y="3508"/>
                </a:cubicBezTo>
                <a:cubicBezTo>
                  <a:pt x="1648" y="3468"/>
                  <a:pt x="1658" y="3434"/>
                  <a:pt x="1676" y="3397"/>
                </a:cubicBezTo>
                <a:cubicBezTo>
                  <a:pt x="1682" y="3384"/>
                  <a:pt x="1692" y="3362"/>
                  <a:pt x="1699" y="3347"/>
                </a:cubicBezTo>
                <a:cubicBezTo>
                  <a:pt x="1706" y="3332"/>
                  <a:pt x="1717" y="3310"/>
                  <a:pt x="1724" y="3298"/>
                </a:cubicBezTo>
                <a:cubicBezTo>
                  <a:pt x="1734" y="3281"/>
                  <a:pt x="1737" y="3276"/>
                  <a:pt x="1737" y="3275"/>
                </a:cubicBezTo>
                <a:cubicBezTo>
                  <a:pt x="1738" y="3272"/>
                  <a:pt x="1753" y="3251"/>
                  <a:pt x="1797" y="3186"/>
                </a:cubicBezTo>
                <a:cubicBezTo>
                  <a:pt x="1808" y="3170"/>
                  <a:pt x="1820" y="3152"/>
                  <a:pt x="1824" y="3146"/>
                </a:cubicBezTo>
                <a:cubicBezTo>
                  <a:pt x="1838" y="3126"/>
                  <a:pt x="1843" y="3122"/>
                  <a:pt x="1888" y="3089"/>
                </a:cubicBezTo>
                <a:cubicBezTo>
                  <a:pt x="1919" y="3066"/>
                  <a:pt x="1932" y="3058"/>
                  <a:pt x="1956" y="3047"/>
                </a:cubicBezTo>
                <a:cubicBezTo>
                  <a:pt x="2002" y="3027"/>
                  <a:pt x="2070" y="3007"/>
                  <a:pt x="2153" y="2990"/>
                </a:cubicBezTo>
                <a:cubicBezTo>
                  <a:pt x="2218" y="2977"/>
                  <a:pt x="2279" y="2955"/>
                  <a:pt x="2300" y="2936"/>
                </a:cubicBezTo>
                <a:cubicBezTo>
                  <a:pt x="2305" y="2932"/>
                  <a:pt x="2338" y="2898"/>
                  <a:pt x="2348" y="2888"/>
                </a:cubicBezTo>
                <a:cubicBezTo>
                  <a:pt x="2377" y="2858"/>
                  <a:pt x="2461" y="2822"/>
                  <a:pt x="2493" y="2827"/>
                </a:cubicBezTo>
                <a:cubicBezTo>
                  <a:pt x="2504" y="2829"/>
                  <a:pt x="2511" y="2835"/>
                  <a:pt x="2549" y="2876"/>
                </a:cubicBezTo>
                <a:cubicBezTo>
                  <a:pt x="2597" y="2929"/>
                  <a:pt x="2663" y="2982"/>
                  <a:pt x="2722" y="3014"/>
                </a:cubicBezTo>
                <a:cubicBezTo>
                  <a:pt x="2755" y="3032"/>
                  <a:pt x="2771" y="3037"/>
                  <a:pt x="2819" y="3044"/>
                </a:cubicBezTo>
                <a:cubicBezTo>
                  <a:pt x="2872" y="3052"/>
                  <a:pt x="2882" y="3055"/>
                  <a:pt x="2905" y="3071"/>
                </a:cubicBezTo>
                <a:lnTo>
                  <a:pt x="2936" y="3093"/>
                </a:lnTo>
                <a:lnTo>
                  <a:pt x="2927" y="3070"/>
                </a:lnTo>
                <a:cubicBezTo>
                  <a:pt x="2924" y="3063"/>
                  <a:pt x="2919" y="3046"/>
                  <a:pt x="2915" y="3031"/>
                </a:cubicBezTo>
                <a:cubicBezTo>
                  <a:pt x="2901" y="2981"/>
                  <a:pt x="2874" y="2926"/>
                  <a:pt x="2837" y="2872"/>
                </a:cubicBezTo>
                <a:cubicBezTo>
                  <a:pt x="2833" y="2866"/>
                  <a:pt x="2825" y="2853"/>
                  <a:pt x="2818" y="2842"/>
                </a:cubicBezTo>
                <a:cubicBezTo>
                  <a:pt x="2791" y="2798"/>
                  <a:pt x="2757" y="2761"/>
                  <a:pt x="2719" y="2733"/>
                </a:cubicBezTo>
                <a:cubicBezTo>
                  <a:pt x="2656" y="2685"/>
                  <a:pt x="2608" y="2666"/>
                  <a:pt x="2547" y="2664"/>
                </a:cubicBezTo>
                <a:cubicBezTo>
                  <a:pt x="2495" y="2662"/>
                  <a:pt x="2473" y="2666"/>
                  <a:pt x="2400" y="2688"/>
                </a:cubicBezTo>
                <a:cubicBezTo>
                  <a:pt x="2363" y="2699"/>
                  <a:pt x="2324" y="2710"/>
                  <a:pt x="2313" y="2713"/>
                </a:cubicBezTo>
                <a:cubicBezTo>
                  <a:pt x="2161" y="2749"/>
                  <a:pt x="2159" y="2749"/>
                  <a:pt x="2102" y="2785"/>
                </a:cubicBezTo>
                <a:cubicBezTo>
                  <a:pt x="2065" y="2809"/>
                  <a:pt x="2059" y="2813"/>
                  <a:pt x="2053" y="2819"/>
                </a:cubicBezTo>
                <a:cubicBezTo>
                  <a:pt x="2050" y="2822"/>
                  <a:pt x="2041" y="2829"/>
                  <a:pt x="2034" y="2835"/>
                </a:cubicBezTo>
                <a:cubicBezTo>
                  <a:pt x="2017" y="2848"/>
                  <a:pt x="1940" y="2935"/>
                  <a:pt x="1919" y="2964"/>
                </a:cubicBezTo>
                <a:cubicBezTo>
                  <a:pt x="1910" y="2976"/>
                  <a:pt x="1902" y="2988"/>
                  <a:pt x="1900" y="2991"/>
                </a:cubicBezTo>
                <a:cubicBezTo>
                  <a:pt x="1897" y="2994"/>
                  <a:pt x="1892" y="3002"/>
                  <a:pt x="1887" y="3008"/>
                </a:cubicBezTo>
                <a:cubicBezTo>
                  <a:pt x="1883" y="3015"/>
                  <a:pt x="1878" y="3021"/>
                  <a:pt x="1876" y="3023"/>
                </a:cubicBezTo>
                <a:cubicBezTo>
                  <a:pt x="1870" y="3031"/>
                  <a:pt x="1839" y="3078"/>
                  <a:pt x="1835" y="3087"/>
                </a:cubicBezTo>
                <a:cubicBezTo>
                  <a:pt x="1833" y="3092"/>
                  <a:pt x="1827" y="3101"/>
                  <a:pt x="1822" y="3108"/>
                </a:cubicBezTo>
                <a:cubicBezTo>
                  <a:pt x="1818" y="3115"/>
                  <a:pt x="1812" y="3124"/>
                  <a:pt x="1810" y="3128"/>
                </a:cubicBezTo>
                <a:cubicBezTo>
                  <a:pt x="1807" y="3132"/>
                  <a:pt x="1803" y="3138"/>
                  <a:pt x="1802" y="3140"/>
                </a:cubicBezTo>
                <a:cubicBezTo>
                  <a:pt x="1799" y="3143"/>
                  <a:pt x="1793" y="3153"/>
                  <a:pt x="1786" y="3162"/>
                </a:cubicBezTo>
                <a:cubicBezTo>
                  <a:pt x="1780" y="3172"/>
                  <a:pt x="1773" y="3182"/>
                  <a:pt x="1770" y="3186"/>
                </a:cubicBezTo>
                <a:cubicBezTo>
                  <a:pt x="1748" y="3216"/>
                  <a:pt x="1726" y="3249"/>
                  <a:pt x="1714" y="3270"/>
                </a:cubicBezTo>
                <a:cubicBezTo>
                  <a:pt x="1688" y="3316"/>
                  <a:pt x="1687" y="3319"/>
                  <a:pt x="1649" y="3401"/>
                </a:cubicBezTo>
                <a:cubicBezTo>
                  <a:pt x="1634" y="3435"/>
                  <a:pt x="1622" y="3475"/>
                  <a:pt x="1619" y="3500"/>
                </a:cubicBezTo>
                <a:cubicBezTo>
                  <a:pt x="1618" y="3508"/>
                  <a:pt x="1617" y="3515"/>
                  <a:pt x="1617" y="3517"/>
                </a:cubicBezTo>
                <a:cubicBezTo>
                  <a:pt x="1617" y="3517"/>
                  <a:pt x="1617" y="3519"/>
                  <a:pt x="1617" y="3520"/>
                </a:cubicBezTo>
                <a:cubicBezTo>
                  <a:pt x="1616" y="3519"/>
                  <a:pt x="1616" y="3517"/>
                  <a:pt x="1616" y="3516"/>
                </a:cubicBezTo>
                <a:cubicBezTo>
                  <a:pt x="1613" y="3505"/>
                  <a:pt x="1596" y="3454"/>
                  <a:pt x="1587" y="3430"/>
                </a:cubicBezTo>
                <a:cubicBezTo>
                  <a:pt x="1580" y="3412"/>
                  <a:pt x="1573" y="3389"/>
                  <a:pt x="1565" y="3359"/>
                </a:cubicBezTo>
                <a:cubicBezTo>
                  <a:pt x="1559" y="3335"/>
                  <a:pt x="1547" y="3252"/>
                  <a:pt x="1545" y="3218"/>
                </a:cubicBezTo>
                <a:lnTo>
                  <a:pt x="1543" y="3188"/>
                </a:lnTo>
                <a:lnTo>
                  <a:pt x="1557" y="3159"/>
                </a:lnTo>
                <a:cubicBezTo>
                  <a:pt x="1580" y="3110"/>
                  <a:pt x="1582" y="3107"/>
                  <a:pt x="1608" y="3064"/>
                </a:cubicBezTo>
                <a:cubicBezTo>
                  <a:pt x="1644" y="3004"/>
                  <a:pt x="1683" y="2946"/>
                  <a:pt x="1699" y="2929"/>
                </a:cubicBezTo>
                <a:cubicBezTo>
                  <a:pt x="1703" y="2925"/>
                  <a:pt x="1715" y="2916"/>
                  <a:pt x="1725" y="2911"/>
                </a:cubicBezTo>
                <a:cubicBezTo>
                  <a:pt x="1759" y="2891"/>
                  <a:pt x="1775" y="2863"/>
                  <a:pt x="1764" y="2840"/>
                </a:cubicBezTo>
                <a:cubicBezTo>
                  <a:pt x="1757" y="2826"/>
                  <a:pt x="1747" y="2822"/>
                  <a:pt x="1732" y="2826"/>
                </a:cubicBezTo>
                <a:cubicBezTo>
                  <a:pt x="1714" y="2831"/>
                  <a:pt x="1702" y="2847"/>
                  <a:pt x="1689" y="2885"/>
                </a:cubicBezTo>
                <a:cubicBezTo>
                  <a:pt x="1681" y="2909"/>
                  <a:pt x="1674" y="2922"/>
                  <a:pt x="1660" y="2941"/>
                </a:cubicBezTo>
                <a:cubicBezTo>
                  <a:pt x="1625" y="2988"/>
                  <a:pt x="1570" y="3076"/>
                  <a:pt x="1553" y="3113"/>
                </a:cubicBezTo>
                <a:cubicBezTo>
                  <a:pt x="1550" y="3120"/>
                  <a:pt x="1544" y="3131"/>
                  <a:pt x="1541" y="3137"/>
                </a:cubicBezTo>
                <a:lnTo>
                  <a:pt x="1540" y="3139"/>
                </a:lnTo>
                <a:lnTo>
                  <a:pt x="1539" y="3123"/>
                </a:lnTo>
                <a:cubicBezTo>
                  <a:pt x="1537" y="3107"/>
                  <a:pt x="1536" y="3091"/>
                  <a:pt x="1535" y="3087"/>
                </a:cubicBezTo>
                <a:cubicBezTo>
                  <a:pt x="1535" y="3083"/>
                  <a:pt x="1532" y="3050"/>
                  <a:pt x="1528" y="3015"/>
                </a:cubicBezTo>
                <a:cubicBezTo>
                  <a:pt x="1525" y="2980"/>
                  <a:pt x="1521" y="2945"/>
                  <a:pt x="1519" y="2938"/>
                </a:cubicBezTo>
                <a:cubicBezTo>
                  <a:pt x="1517" y="2931"/>
                  <a:pt x="1516" y="2922"/>
                  <a:pt x="1516" y="2917"/>
                </a:cubicBezTo>
                <a:cubicBezTo>
                  <a:pt x="1516" y="2912"/>
                  <a:pt x="1517" y="2895"/>
                  <a:pt x="1517" y="2882"/>
                </a:cubicBezTo>
                <a:cubicBezTo>
                  <a:pt x="1517" y="2868"/>
                  <a:pt x="1518" y="2847"/>
                  <a:pt x="1519" y="2835"/>
                </a:cubicBezTo>
                <a:cubicBezTo>
                  <a:pt x="1520" y="2824"/>
                  <a:pt x="1520" y="2806"/>
                  <a:pt x="1521" y="2798"/>
                </a:cubicBezTo>
                <a:cubicBezTo>
                  <a:pt x="1521" y="2789"/>
                  <a:pt x="1522" y="2768"/>
                  <a:pt x="1524" y="2753"/>
                </a:cubicBezTo>
                <a:cubicBezTo>
                  <a:pt x="1528" y="2706"/>
                  <a:pt x="1529" y="2697"/>
                  <a:pt x="1529" y="2691"/>
                </a:cubicBezTo>
                <a:cubicBezTo>
                  <a:pt x="1529" y="2688"/>
                  <a:pt x="1530" y="2683"/>
                  <a:pt x="1531" y="2681"/>
                </a:cubicBezTo>
                <a:cubicBezTo>
                  <a:pt x="1532" y="2678"/>
                  <a:pt x="1533" y="2670"/>
                  <a:pt x="1533" y="2664"/>
                </a:cubicBezTo>
                <a:cubicBezTo>
                  <a:pt x="1535" y="2634"/>
                  <a:pt x="1539" y="2617"/>
                  <a:pt x="1540" y="2614"/>
                </a:cubicBezTo>
                <a:cubicBezTo>
                  <a:pt x="1542" y="2611"/>
                  <a:pt x="1544" y="2602"/>
                  <a:pt x="1545" y="2597"/>
                </a:cubicBezTo>
                <a:cubicBezTo>
                  <a:pt x="1546" y="2582"/>
                  <a:pt x="1562" y="2531"/>
                  <a:pt x="1570" y="2515"/>
                </a:cubicBezTo>
                <a:cubicBezTo>
                  <a:pt x="1580" y="2494"/>
                  <a:pt x="1584" y="2486"/>
                  <a:pt x="1602" y="2460"/>
                </a:cubicBezTo>
                <a:cubicBezTo>
                  <a:pt x="1641" y="2404"/>
                  <a:pt x="1682" y="2367"/>
                  <a:pt x="1783" y="2299"/>
                </a:cubicBezTo>
                <a:cubicBezTo>
                  <a:pt x="1819" y="2274"/>
                  <a:pt x="1849" y="2251"/>
                  <a:pt x="1858" y="2242"/>
                </a:cubicBezTo>
                <a:cubicBezTo>
                  <a:pt x="1860" y="2240"/>
                  <a:pt x="1867" y="2232"/>
                  <a:pt x="1873" y="2225"/>
                </a:cubicBezTo>
                <a:cubicBezTo>
                  <a:pt x="1889" y="2209"/>
                  <a:pt x="1898" y="2197"/>
                  <a:pt x="1919" y="2168"/>
                </a:cubicBezTo>
                <a:cubicBezTo>
                  <a:pt x="1927" y="2157"/>
                  <a:pt x="1942" y="2132"/>
                  <a:pt x="1953" y="2115"/>
                </a:cubicBezTo>
                <a:cubicBezTo>
                  <a:pt x="1975" y="2079"/>
                  <a:pt x="1976" y="2075"/>
                  <a:pt x="1976" y="2073"/>
                </a:cubicBezTo>
                <a:cubicBezTo>
                  <a:pt x="1976" y="2073"/>
                  <a:pt x="1977" y="2071"/>
                  <a:pt x="1978" y="2070"/>
                </a:cubicBezTo>
                <a:cubicBezTo>
                  <a:pt x="1980" y="2067"/>
                  <a:pt x="1993" y="2045"/>
                  <a:pt x="2005" y="2025"/>
                </a:cubicBezTo>
                <a:cubicBezTo>
                  <a:pt x="2018" y="2003"/>
                  <a:pt x="2035" y="1974"/>
                  <a:pt x="2042" y="1961"/>
                </a:cubicBezTo>
                <a:cubicBezTo>
                  <a:pt x="2061" y="1929"/>
                  <a:pt x="2065" y="1917"/>
                  <a:pt x="2072" y="1870"/>
                </a:cubicBezTo>
                <a:cubicBezTo>
                  <a:pt x="2077" y="1829"/>
                  <a:pt x="2086" y="1791"/>
                  <a:pt x="2102" y="1738"/>
                </a:cubicBezTo>
                <a:cubicBezTo>
                  <a:pt x="2107" y="1724"/>
                  <a:pt x="2112" y="1705"/>
                  <a:pt x="2114" y="1695"/>
                </a:cubicBezTo>
                <a:cubicBezTo>
                  <a:pt x="2115" y="1686"/>
                  <a:pt x="2120" y="1667"/>
                  <a:pt x="2125" y="1652"/>
                </a:cubicBezTo>
                <a:cubicBezTo>
                  <a:pt x="2133" y="1624"/>
                  <a:pt x="2139" y="1617"/>
                  <a:pt x="2165" y="1610"/>
                </a:cubicBezTo>
                <a:cubicBezTo>
                  <a:pt x="2178" y="1607"/>
                  <a:pt x="2180" y="1607"/>
                  <a:pt x="2199" y="1614"/>
                </a:cubicBezTo>
                <a:cubicBezTo>
                  <a:pt x="2211" y="1619"/>
                  <a:pt x="2220" y="1624"/>
                  <a:pt x="2222" y="1626"/>
                </a:cubicBezTo>
                <a:cubicBezTo>
                  <a:pt x="2224" y="1628"/>
                  <a:pt x="2228" y="1631"/>
                  <a:pt x="2231" y="1631"/>
                </a:cubicBezTo>
                <a:cubicBezTo>
                  <a:pt x="2233" y="1632"/>
                  <a:pt x="2238" y="1637"/>
                  <a:pt x="2245" y="1645"/>
                </a:cubicBezTo>
                <a:cubicBezTo>
                  <a:pt x="2259" y="1665"/>
                  <a:pt x="2265" y="1665"/>
                  <a:pt x="2267" y="1665"/>
                </a:cubicBezTo>
                <a:cubicBezTo>
                  <a:pt x="2269" y="1665"/>
                  <a:pt x="2271" y="1664"/>
                  <a:pt x="2272" y="1663"/>
                </a:cubicBezTo>
                <a:cubicBezTo>
                  <a:pt x="2277" y="1658"/>
                  <a:pt x="2281" y="1622"/>
                  <a:pt x="2280" y="1609"/>
                </a:cubicBezTo>
                <a:cubicBezTo>
                  <a:pt x="2279" y="1585"/>
                  <a:pt x="2266" y="1553"/>
                  <a:pt x="2252" y="1541"/>
                </a:cubicBezTo>
                <a:cubicBezTo>
                  <a:pt x="2236" y="1527"/>
                  <a:pt x="2217" y="1525"/>
                  <a:pt x="2160" y="1528"/>
                </a:cubicBezTo>
                <a:cubicBezTo>
                  <a:pt x="2067" y="1534"/>
                  <a:pt x="2052" y="1540"/>
                  <a:pt x="1972" y="1597"/>
                </a:cubicBezTo>
                <a:cubicBezTo>
                  <a:pt x="1966" y="1601"/>
                  <a:pt x="1951" y="1611"/>
                  <a:pt x="1937" y="1620"/>
                </a:cubicBezTo>
                <a:cubicBezTo>
                  <a:pt x="1909" y="1638"/>
                  <a:pt x="1893" y="1652"/>
                  <a:pt x="1860" y="1689"/>
                </a:cubicBezTo>
                <a:cubicBezTo>
                  <a:pt x="1824" y="1732"/>
                  <a:pt x="1803" y="1770"/>
                  <a:pt x="1784" y="1830"/>
                </a:cubicBezTo>
                <a:cubicBezTo>
                  <a:pt x="1780" y="1844"/>
                  <a:pt x="1775" y="1859"/>
                  <a:pt x="1774" y="1862"/>
                </a:cubicBezTo>
                <a:cubicBezTo>
                  <a:pt x="1772" y="1865"/>
                  <a:pt x="1768" y="1882"/>
                  <a:pt x="1763" y="1899"/>
                </a:cubicBezTo>
                <a:cubicBezTo>
                  <a:pt x="1758" y="1916"/>
                  <a:pt x="1751" y="1940"/>
                  <a:pt x="1746" y="1952"/>
                </a:cubicBezTo>
                <a:cubicBezTo>
                  <a:pt x="1733" y="1991"/>
                  <a:pt x="1722" y="2058"/>
                  <a:pt x="1721" y="2111"/>
                </a:cubicBezTo>
                <a:cubicBezTo>
                  <a:pt x="1720" y="2156"/>
                  <a:pt x="1719" y="2169"/>
                  <a:pt x="1714" y="2191"/>
                </a:cubicBezTo>
                <a:cubicBezTo>
                  <a:pt x="1707" y="2221"/>
                  <a:pt x="1705" y="2227"/>
                  <a:pt x="1689" y="2256"/>
                </a:cubicBezTo>
                <a:cubicBezTo>
                  <a:pt x="1681" y="2270"/>
                  <a:pt x="1667" y="2297"/>
                  <a:pt x="1657" y="2317"/>
                </a:cubicBezTo>
                <a:cubicBezTo>
                  <a:pt x="1647" y="2336"/>
                  <a:pt x="1636" y="2358"/>
                  <a:pt x="1631" y="2366"/>
                </a:cubicBezTo>
                <a:cubicBezTo>
                  <a:pt x="1626" y="2374"/>
                  <a:pt x="1615" y="2394"/>
                  <a:pt x="1605" y="2411"/>
                </a:cubicBezTo>
                <a:cubicBezTo>
                  <a:pt x="1595" y="2428"/>
                  <a:pt x="1582" y="2448"/>
                  <a:pt x="1577" y="2455"/>
                </a:cubicBezTo>
                <a:cubicBezTo>
                  <a:pt x="1567" y="2471"/>
                  <a:pt x="1552" y="2497"/>
                  <a:pt x="1547" y="2511"/>
                </a:cubicBezTo>
                <a:cubicBezTo>
                  <a:pt x="1550" y="2479"/>
                  <a:pt x="1544" y="2361"/>
                  <a:pt x="1539" y="2334"/>
                </a:cubicBezTo>
                <a:cubicBezTo>
                  <a:pt x="1537" y="2324"/>
                  <a:pt x="1534" y="2306"/>
                  <a:pt x="1532" y="2296"/>
                </a:cubicBezTo>
                <a:cubicBezTo>
                  <a:pt x="1531" y="2285"/>
                  <a:pt x="1529" y="2272"/>
                  <a:pt x="1528" y="2266"/>
                </a:cubicBezTo>
                <a:cubicBezTo>
                  <a:pt x="1526" y="2260"/>
                  <a:pt x="1524" y="2249"/>
                  <a:pt x="1523" y="2241"/>
                </a:cubicBezTo>
                <a:cubicBezTo>
                  <a:pt x="1522" y="2233"/>
                  <a:pt x="1519" y="2219"/>
                  <a:pt x="1518" y="2211"/>
                </a:cubicBezTo>
                <a:cubicBezTo>
                  <a:pt x="1514" y="2188"/>
                  <a:pt x="1500" y="2130"/>
                  <a:pt x="1494" y="2112"/>
                </a:cubicBezTo>
                <a:cubicBezTo>
                  <a:pt x="1486" y="2084"/>
                  <a:pt x="1476" y="2044"/>
                  <a:pt x="1475" y="2031"/>
                </a:cubicBezTo>
                <a:cubicBezTo>
                  <a:pt x="1472" y="1982"/>
                  <a:pt x="1479" y="1950"/>
                  <a:pt x="1502" y="1899"/>
                </a:cubicBezTo>
                <a:cubicBezTo>
                  <a:pt x="1516" y="1870"/>
                  <a:pt x="1520" y="1853"/>
                  <a:pt x="1522" y="1827"/>
                </a:cubicBezTo>
                <a:cubicBezTo>
                  <a:pt x="1526" y="1753"/>
                  <a:pt x="1557" y="1664"/>
                  <a:pt x="1607" y="1578"/>
                </a:cubicBezTo>
                <a:cubicBezTo>
                  <a:pt x="1612" y="1570"/>
                  <a:pt x="1621" y="1554"/>
                  <a:pt x="1621" y="1551"/>
                </a:cubicBezTo>
                <a:lnTo>
                  <a:pt x="1621" y="1550"/>
                </a:lnTo>
                <a:cubicBezTo>
                  <a:pt x="1629" y="1547"/>
                  <a:pt x="1657" y="1484"/>
                  <a:pt x="1664" y="1461"/>
                </a:cubicBezTo>
                <a:cubicBezTo>
                  <a:pt x="1677" y="1420"/>
                  <a:pt x="1692" y="1341"/>
                  <a:pt x="1693" y="1303"/>
                </a:cubicBezTo>
                <a:cubicBezTo>
                  <a:pt x="1693" y="1284"/>
                  <a:pt x="1693" y="1239"/>
                  <a:pt x="1691" y="1202"/>
                </a:cubicBezTo>
                <a:cubicBezTo>
                  <a:pt x="1685" y="1052"/>
                  <a:pt x="1685" y="1047"/>
                  <a:pt x="1691" y="1006"/>
                </a:cubicBezTo>
                <a:cubicBezTo>
                  <a:pt x="1698" y="954"/>
                  <a:pt x="1712" y="898"/>
                  <a:pt x="1756" y="745"/>
                </a:cubicBezTo>
                <a:cubicBezTo>
                  <a:pt x="1789" y="632"/>
                  <a:pt x="1794" y="585"/>
                  <a:pt x="1788" y="478"/>
                </a:cubicBezTo>
                <a:cubicBezTo>
                  <a:pt x="1784" y="414"/>
                  <a:pt x="1778" y="351"/>
                  <a:pt x="1773" y="326"/>
                </a:cubicBezTo>
                <a:cubicBezTo>
                  <a:pt x="1772" y="321"/>
                  <a:pt x="1769" y="301"/>
                  <a:pt x="1765" y="282"/>
                </a:cubicBezTo>
                <a:cubicBezTo>
                  <a:pt x="1763" y="264"/>
                  <a:pt x="1759" y="244"/>
                  <a:pt x="1759" y="241"/>
                </a:cubicBezTo>
                <a:cubicBezTo>
                  <a:pt x="1758" y="238"/>
                  <a:pt x="1756" y="227"/>
                  <a:pt x="1754" y="216"/>
                </a:cubicBezTo>
                <a:cubicBezTo>
                  <a:pt x="1753" y="208"/>
                  <a:pt x="1751" y="195"/>
                  <a:pt x="1749" y="193"/>
                </a:cubicBezTo>
                <a:cubicBezTo>
                  <a:pt x="1750" y="193"/>
                  <a:pt x="1750" y="193"/>
                  <a:pt x="1750" y="193"/>
                </a:cubicBezTo>
                <a:cubicBezTo>
                  <a:pt x="1749" y="192"/>
                  <a:pt x="1747" y="182"/>
                  <a:pt x="1745" y="167"/>
                </a:cubicBezTo>
                <a:cubicBezTo>
                  <a:pt x="1744" y="155"/>
                  <a:pt x="1741" y="140"/>
                  <a:pt x="1740" y="137"/>
                </a:cubicBezTo>
                <a:cubicBezTo>
                  <a:pt x="1739" y="134"/>
                  <a:pt x="1732" y="92"/>
                  <a:pt x="1726" y="44"/>
                </a:cubicBezTo>
                <a:cubicBezTo>
                  <a:pt x="1720" y="7"/>
                  <a:pt x="1717" y="2"/>
                  <a:pt x="1714" y="0"/>
                </a:cubicBezTo>
                <a:cubicBezTo>
                  <a:pt x="1713" y="0"/>
                  <a:pt x="1712" y="0"/>
                  <a:pt x="1711" y="0"/>
                </a:cubicBezTo>
                <a:cubicBezTo>
                  <a:pt x="1708" y="2"/>
                  <a:pt x="1702" y="14"/>
                  <a:pt x="1695" y="37"/>
                </a:cubicBezTo>
                <a:cubicBezTo>
                  <a:pt x="1689" y="57"/>
                  <a:pt x="1682" y="86"/>
                  <a:pt x="1680" y="101"/>
                </a:cubicBezTo>
                <a:cubicBezTo>
                  <a:pt x="1679" y="116"/>
                  <a:pt x="1676" y="135"/>
                  <a:pt x="1674" y="143"/>
                </a:cubicBezTo>
                <a:cubicBezTo>
                  <a:pt x="1672" y="151"/>
                  <a:pt x="1670" y="161"/>
                  <a:pt x="1669" y="164"/>
                </a:cubicBezTo>
                <a:cubicBezTo>
                  <a:pt x="1669" y="168"/>
                  <a:pt x="1664" y="190"/>
                  <a:pt x="1659" y="213"/>
                </a:cubicBezTo>
                <a:cubicBezTo>
                  <a:pt x="1643" y="285"/>
                  <a:pt x="1642" y="289"/>
                  <a:pt x="1594" y="396"/>
                </a:cubicBezTo>
                <a:cubicBezTo>
                  <a:pt x="1576" y="435"/>
                  <a:pt x="1554" y="483"/>
                  <a:pt x="1549" y="493"/>
                </a:cubicBezTo>
                <a:cubicBezTo>
                  <a:pt x="1547" y="496"/>
                  <a:pt x="1544" y="502"/>
                  <a:pt x="1541" y="508"/>
                </a:cubicBezTo>
                <a:cubicBezTo>
                  <a:pt x="1538" y="514"/>
                  <a:pt x="1518" y="550"/>
                  <a:pt x="1495" y="588"/>
                </a:cubicBezTo>
                <a:cubicBezTo>
                  <a:pt x="1473" y="627"/>
                  <a:pt x="1448" y="671"/>
                  <a:pt x="1441" y="686"/>
                </a:cubicBezTo>
                <a:cubicBezTo>
                  <a:pt x="1433" y="702"/>
                  <a:pt x="1417" y="733"/>
                  <a:pt x="1405" y="756"/>
                </a:cubicBezTo>
                <a:cubicBezTo>
                  <a:pt x="1394" y="778"/>
                  <a:pt x="1381" y="805"/>
                  <a:pt x="1376" y="813"/>
                </a:cubicBezTo>
                <a:cubicBezTo>
                  <a:pt x="1372" y="822"/>
                  <a:pt x="1366" y="833"/>
                  <a:pt x="1364" y="838"/>
                </a:cubicBezTo>
                <a:cubicBezTo>
                  <a:pt x="1350" y="864"/>
                  <a:pt x="1319" y="941"/>
                  <a:pt x="1311" y="966"/>
                </a:cubicBezTo>
                <a:cubicBezTo>
                  <a:pt x="1294" y="1023"/>
                  <a:pt x="1289" y="1056"/>
                  <a:pt x="1289" y="1107"/>
                </a:cubicBezTo>
                <a:cubicBezTo>
                  <a:pt x="1289" y="1156"/>
                  <a:pt x="1295" y="1250"/>
                  <a:pt x="1300" y="1272"/>
                </a:cubicBezTo>
                <a:cubicBezTo>
                  <a:pt x="1303" y="1284"/>
                  <a:pt x="1306" y="1298"/>
                  <a:pt x="1307" y="1305"/>
                </a:cubicBezTo>
                <a:cubicBezTo>
                  <a:pt x="1308" y="1311"/>
                  <a:pt x="1310" y="1319"/>
                  <a:pt x="1311" y="1322"/>
                </a:cubicBezTo>
                <a:cubicBezTo>
                  <a:pt x="1312" y="1324"/>
                  <a:pt x="1314" y="1329"/>
                  <a:pt x="1315" y="1333"/>
                </a:cubicBezTo>
                <a:cubicBezTo>
                  <a:pt x="1317" y="1343"/>
                  <a:pt x="1334" y="1386"/>
                  <a:pt x="1338" y="1394"/>
                </a:cubicBezTo>
                <a:cubicBezTo>
                  <a:pt x="1339" y="1396"/>
                  <a:pt x="1344" y="1408"/>
                  <a:pt x="1349" y="1421"/>
                </a:cubicBezTo>
                <a:cubicBezTo>
                  <a:pt x="1353" y="1433"/>
                  <a:pt x="1360" y="1454"/>
                  <a:pt x="1365" y="1465"/>
                </a:cubicBezTo>
                <a:cubicBezTo>
                  <a:pt x="1393" y="1541"/>
                  <a:pt x="1401" y="1566"/>
                  <a:pt x="1402" y="1592"/>
                </a:cubicBezTo>
                <a:cubicBezTo>
                  <a:pt x="1403" y="1624"/>
                  <a:pt x="1403" y="1677"/>
                  <a:pt x="1402" y="1682"/>
                </a:cubicBezTo>
                <a:cubicBezTo>
                  <a:pt x="1399" y="1692"/>
                  <a:pt x="1410" y="1846"/>
                  <a:pt x="1415" y="1879"/>
                </a:cubicBezTo>
                <a:cubicBezTo>
                  <a:pt x="1421" y="1916"/>
                  <a:pt x="1436" y="1996"/>
                  <a:pt x="1440" y="2003"/>
                </a:cubicBezTo>
                <a:cubicBezTo>
                  <a:pt x="1441" y="2005"/>
                  <a:pt x="1441" y="2008"/>
                  <a:pt x="1441" y="2008"/>
                </a:cubicBezTo>
                <a:cubicBezTo>
                  <a:pt x="1441" y="2011"/>
                  <a:pt x="1446" y="2027"/>
                  <a:pt x="1448" y="2036"/>
                </a:cubicBezTo>
                <a:cubicBezTo>
                  <a:pt x="1452" y="2049"/>
                  <a:pt x="1457" y="2065"/>
                  <a:pt x="1458" y="2071"/>
                </a:cubicBezTo>
                <a:cubicBezTo>
                  <a:pt x="1461" y="2087"/>
                  <a:pt x="1471" y="2124"/>
                  <a:pt x="1479" y="2152"/>
                </a:cubicBezTo>
                <a:cubicBezTo>
                  <a:pt x="1487" y="2177"/>
                  <a:pt x="1494" y="2210"/>
                  <a:pt x="1504" y="2274"/>
                </a:cubicBezTo>
                <a:cubicBezTo>
                  <a:pt x="1505" y="2285"/>
                  <a:pt x="1508" y="2302"/>
                  <a:pt x="1511" y="2311"/>
                </a:cubicBezTo>
                <a:cubicBezTo>
                  <a:pt x="1516" y="2335"/>
                  <a:pt x="1526" y="2466"/>
                  <a:pt x="1524" y="2495"/>
                </a:cubicBezTo>
                <a:cubicBezTo>
                  <a:pt x="1521" y="2562"/>
                  <a:pt x="1518" y="2599"/>
                  <a:pt x="1516" y="2608"/>
                </a:cubicBezTo>
                <a:cubicBezTo>
                  <a:pt x="1515" y="2614"/>
                  <a:pt x="1514" y="2624"/>
                  <a:pt x="1513" y="2629"/>
                </a:cubicBezTo>
                <a:cubicBezTo>
                  <a:pt x="1513" y="2635"/>
                  <a:pt x="1511" y="2647"/>
                  <a:pt x="1510" y="2656"/>
                </a:cubicBezTo>
                <a:cubicBezTo>
                  <a:pt x="1502" y="2720"/>
                  <a:pt x="1500" y="2745"/>
                  <a:pt x="1498" y="2783"/>
                </a:cubicBezTo>
                <a:cubicBezTo>
                  <a:pt x="1497" y="2813"/>
                  <a:pt x="1496" y="2841"/>
                  <a:pt x="1495" y="2854"/>
                </a:cubicBezTo>
                <a:cubicBezTo>
                  <a:pt x="1491" y="2848"/>
                  <a:pt x="1484" y="2838"/>
                  <a:pt x="1476" y="2824"/>
                </a:cubicBezTo>
                <a:cubicBezTo>
                  <a:pt x="1438" y="2760"/>
                  <a:pt x="1401" y="2715"/>
                  <a:pt x="1317" y="2632"/>
                </a:cubicBezTo>
                <a:cubicBezTo>
                  <a:pt x="1307" y="2622"/>
                  <a:pt x="1294" y="2609"/>
                  <a:pt x="1288" y="2602"/>
                </a:cubicBezTo>
                <a:cubicBezTo>
                  <a:pt x="1276" y="2589"/>
                  <a:pt x="1235" y="2559"/>
                  <a:pt x="1204" y="2538"/>
                </a:cubicBezTo>
                <a:cubicBezTo>
                  <a:pt x="1183" y="2524"/>
                  <a:pt x="1135" y="2491"/>
                  <a:pt x="1126" y="2491"/>
                </a:cubicBezTo>
                <a:lnTo>
                  <a:pt x="1126" y="2491"/>
                </a:lnTo>
                <a:cubicBezTo>
                  <a:pt x="1126" y="2488"/>
                  <a:pt x="1120" y="2484"/>
                  <a:pt x="1067" y="2462"/>
                </a:cubicBezTo>
                <a:cubicBezTo>
                  <a:pt x="1031" y="2448"/>
                  <a:pt x="996" y="2435"/>
                  <a:pt x="977" y="2429"/>
                </a:cubicBezTo>
                <a:cubicBezTo>
                  <a:pt x="934" y="2416"/>
                  <a:pt x="905" y="2410"/>
                  <a:pt x="856" y="2404"/>
                </a:cubicBezTo>
                <a:cubicBezTo>
                  <a:pt x="812" y="2398"/>
                  <a:pt x="700" y="2405"/>
                  <a:pt x="652" y="2417"/>
                </a:cubicBezTo>
                <a:cubicBezTo>
                  <a:pt x="569" y="2437"/>
                  <a:pt x="518" y="2468"/>
                  <a:pt x="476" y="2522"/>
                </a:cubicBezTo>
                <a:cubicBezTo>
                  <a:pt x="451" y="2554"/>
                  <a:pt x="405" y="2605"/>
                  <a:pt x="384" y="2625"/>
                </a:cubicBezTo>
                <a:cubicBezTo>
                  <a:pt x="375" y="2634"/>
                  <a:pt x="348" y="2662"/>
                  <a:pt x="325" y="2687"/>
                </a:cubicBezTo>
                <a:cubicBezTo>
                  <a:pt x="301" y="2713"/>
                  <a:pt x="268" y="2748"/>
                  <a:pt x="250" y="2767"/>
                </a:cubicBezTo>
                <a:cubicBezTo>
                  <a:pt x="188" y="2831"/>
                  <a:pt x="147" y="2885"/>
                  <a:pt x="122" y="2936"/>
                </a:cubicBezTo>
                <a:cubicBezTo>
                  <a:pt x="88" y="3003"/>
                  <a:pt x="72" y="3059"/>
                  <a:pt x="68" y="3117"/>
                </a:cubicBezTo>
                <a:cubicBezTo>
                  <a:pt x="67" y="3129"/>
                  <a:pt x="62" y="3192"/>
                  <a:pt x="58" y="3242"/>
                </a:cubicBezTo>
                <a:cubicBezTo>
                  <a:pt x="55" y="3276"/>
                  <a:pt x="58" y="3311"/>
                  <a:pt x="67" y="3337"/>
                </a:cubicBezTo>
                <a:cubicBezTo>
                  <a:pt x="77" y="3368"/>
                  <a:pt x="87" y="3394"/>
                  <a:pt x="96" y="3409"/>
                </a:cubicBezTo>
                <a:cubicBezTo>
                  <a:pt x="100" y="3415"/>
                  <a:pt x="108" y="3430"/>
                  <a:pt x="115" y="3441"/>
                </a:cubicBezTo>
                <a:cubicBezTo>
                  <a:pt x="122" y="3453"/>
                  <a:pt x="138" y="3482"/>
                  <a:pt x="152" y="3505"/>
                </a:cubicBezTo>
                <a:cubicBezTo>
                  <a:pt x="165" y="3528"/>
                  <a:pt x="183" y="3562"/>
                  <a:pt x="192" y="3582"/>
                </a:cubicBezTo>
                <a:cubicBezTo>
                  <a:pt x="209" y="3618"/>
                  <a:pt x="210" y="3620"/>
                  <a:pt x="226" y="3647"/>
                </a:cubicBezTo>
                <a:cubicBezTo>
                  <a:pt x="245" y="3678"/>
                  <a:pt x="247" y="3681"/>
                  <a:pt x="251" y="3685"/>
                </a:cubicBezTo>
                <a:cubicBezTo>
                  <a:pt x="253" y="3686"/>
                  <a:pt x="255" y="3690"/>
                  <a:pt x="256" y="3693"/>
                </a:cubicBezTo>
                <a:cubicBezTo>
                  <a:pt x="257" y="3696"/>
                  <a:pt x="260" y="3701"/>
                  <a:pt x="264" y="3701"/>
                </a:cubicBezTo>
                <a:lnTo>
                  <a:pt x="264" y="3701"/>
                </a:lnTo>
                <a:cubicBezTo>
                  <a:pt x="264" y="3706"/>
                  <a:pt x="290" y="3737"/>
                  <a:pt x="294" y="3740"/>
                </a:cubicBezTo>
                <a:cubicBezTo>
                  <a:pt x="295" y="3741"/>
                  <a:pt x="300" y="3746"/>
                  <a:pt x="306" y="3754"/>
                </a:cubicBezTo>
                <a:cubicBezTo>
                  <a:pt x="315" y="3764"/>
                  <a:pt x="340" y="3791"/>
                  <a:pt x="348" y="3791"/>
                </a:cubicBezTo>
                <a:cubicBezTo>
                  <a:pt x="350" y="3791"/>
                  <a:pt x="351" y="3790"/>
                  <a:pt x="352" y="3789"/>
                </a:cubicBezTo>
                <a:cubicBezTo>
                  <a:pt x="353" y="3788"/>
                  <a:pt x="354" y="3787"/>
                  <a:pt x="353" y="3767"/>
                </a:cubicBezTo>
                <a:cubicBezTo>
                  <a:pt x="353" y="3755"/>
                  <a:pt x="352" y="3739"/>
                  <a:pt x="351" y="3723"/>
                </a:cubicBezTo>
                <a:cubicBezTo>
                  <a:pt x="347" y="3667"/>
                  <a:pt x="346" y="3657"/>
                  <a:pt x="337" y="3628"/>
                </a:cubicBezTo>
                <a:cubicBezTo>
                  <a:pt x="332" y="3610"/>
                  <a:pt x="325" y="3588"/>
                  <a:pt x="323" y="3578"/>
                </a:cubicBezTo>
                <a:cubicBezTo>
                  <a:pt x="304" y="3499"/>
                  <a:pt x="289" y="3313"/>
                  <a:pt x="296" y="3253"/>
                </a:cubicBezTo>
                <a:cubicBezTo>
                  <a:pt x="296" y="3248"/>
                  <a:pt x="297" y="3240"/>
                  <a:pt x="298" y="3234"/>
                </a:cubicBezTo>
                <a:cubicBezTo>
                  <a:pt x="301" y="3200"/>
                  <a:pt x="303" y="3186"/>
                  <a:pt x="305" y="3176"/>
                </a:cubicBezTo>
                <a:cubicBezTo>
                  <a:pt x="310" y="3152"/>
                  <a:pt x="317" y="3124"/>
                  <a:pt x="319" y="3118"/>
                </a:cubicBezTo>
                <a:cubicBezTo>
                  <a:pt x="323" y="3107"/>
                  <a:pt x="335" y="3055"/>
                  <a:pt x="340" y="3027"/>
                </a:cubicBezTo>
                <a:cubicBezTo>
                  <a:pt x="343" y="3012"/>
                  <a:pt x="346" y="2995"/>
                  <a:pt x="347" y="2991"/>
                </a:cubicBezTo>
                <a:cubicBezTo>
                  <a:pt x="348" y="2986"/>
                  <a:pt x="351" y="2972"/>
                  <a:pt x="353" y="2962"/>
                </a:cubicBezTo>
                <a:cubicBezTo>
                  <a:pt x="362" y="2910"/>
                  <a:pt x="366" y="2898"/>
                  <a:pt x="386" y="2868"/>
                </a:cubicBezTo>
                <a:cubicBezTo>
                  <a:pt x="396" y="2852"/>
                  <a:pt x="407" y="2835"/>
                  <a:pt x="409" y="2832"/>
                </a:cubicBezTo>
                <a:cubicBezTo>
                  <a:pt x="414" y="2824"/>
                  <a:pt x="431" y="2801"/>
                  <a:pt x="447" y="2780"/>
                </a:cubicBezTo>
                <a:cubicBezTo>
                  <a:pt x="454" y="2772"/>
                  <a:pt x="461" y="2762"/>
                  <a:pt x="464" y="2758"/>
                </a:cubicBezTo>
                <a:cubicBezTo>
                  <a:pt x="467" y="2754"/>
                  <a:pt x="477" y="2744"/>
                  <a:pt x="485" y="2736"/>
                </a:cubicBezTo>
                <a:cubicBezTo>
                  <a:pt x="492" y="2731"/>
                  <a:pt x="503" y="2721"/>
                  <a:pt x="504" y="2719"/>
                </a:cubicBezTo>
                <a:cubicBezTo>
                  <a:pt x="504" y="2718"/>
                  <a:pt x="504" y="2718"/>
                  <a:pt x="505" y="2718"/>
                </a:cubicBezTo>
                <a:cubicBezTo>
                  <a:pt x="509" y="2718"/>
                  <a:pt x="518" y="2710"/>
                  <a:pt x="519" y="2710"/>
                </a:cubicBezTo>
                <a:cubicBezTo>
                  <a:pt x="527" y="2703"/>
                  <a:pt x="573" y="2675"/>
                  <a:pt x="595" y="2664"/>
                </a:cubicBezTo>
                <a:cubicBezTo>
                  <a:pt x="629" y="2647"/>
                  <a:pt x="665" y="2633"/>
                  <a:pt x="713" y="2620"/>
                </a:cubicBezTo>
                <a:cubicBezTo>
                  <a:pt x="747" y="2611"/>
                  <a:pt x="841" y="2603"/>
                  <a:pt x="863" y="2606"/>
                </a:cubicBezTo>
                <a:cubicBezTo>
                  <a:pt x="883" y="2610"/>
                  <a:pt x="908" y="2605"/>
                  <a:pt x="938" y="2593"/>
                </a:cubicBezTo>
                <a:cubicBezTo>
                  <a:pt x="975" y="2578"/>
                  <a:pt x="1043" y="2562"/>
                  <a:pt x="1079" y="2560"/>
                </a:cubicBezTo>
                <a:cubicBezTo>
                  <a:pt x="1102" y="2559"/>
                  <a:pt x="1145" y="2562"/>
                  <a:pt x="1179" y="2568"/>
                </a:cubicBezTo>
                <a:cubicBezTo>
                  <a:pt x="1193" y="2570"/>
                  <a:pt x="1217" y="2579"/>
                  <a:pt x="1227" y="2586"/>
                </a:cubicBezTo>
                <a:cubicBezTo>
                  <a:pt x="1240" y="2594"/>
                  <a:pt x="1269" y="2620"/>
                  <a:pt x="1308" y="2658"/>
                </a:cubicBezTo>
                <a:cubicBezTo>
                  <a:pt x="1402" y="2748"/>
                  <a:pt x="1459" y="2824"/>
                  <a:pt x="1482" y="2890"/>
                </a:cubicBezTo>
                <a:cubicBezTo>
                  <a:pt x="1490" y="2913"/>
                  <a:pt x="1492" y="2924"/>
                  <a:pt x="1494" y="2952"/>
                </a:cubicBezTo>
                <a:cubicBezTo>
                  <a:pt x="1497" y="2984"/>
                  <a:pt x="1501" y="3016"/>
                  <a:pt x="1505" y="3033"/>
                </a:cubicBezTo>
                <a:cubicBezTo>
                  <a:pt x="1505" y="3036"/>
                  <a:pt x="1509" y="3076"/>
                  <a:pt x="1513" y="3130"/>
                </a:cubicBezTo>
                <a:cubicBezTo>
                  <a:pt x="1520" y="3216"/>
                  <a:pt x="1523" y="3246"/>
                  <a:pt x="1529" y="3290"/>
                </a:cubicBezTo>
                <a:cubicBezTo>
                  <a:pt x="1533" y="3313"/>
                  <a:pt x="1539" y="3350"/>
                  <a:pt x="1542" y="3360"/>
                </a:cubicBezTo>
                <a:cubicBezTo>
                  <a:pt x="1543" y="3364"/>
                  <a:pt x="1546" y="3375"/>
                  <a:pt x="1548" y="3384"/>
                </a:cubicBezTo>
                <a:cubicBezTo>
                  <a:pt x="1551" y="3394"/>
                  <a:pt x="1557" y="3414"/>
                  <a:pt x="1563" y="3430"/>
                </a:cubicBezTo>
                <a:cubicBezTo>
                  <a:pt x="1576" y="3467"/>
                  <a:pt x="1592" y="3513"/>
                  <a:pt x="1597" y="3531"/>
                </a:cubicBezTo>
                <a:cubicBezTo>
                  <a:pt x="1599" y="3538"/>
                  <a:pt x="1602" y="3549"/>
                  <a:pt x="1604" y="3556"/>
                </a:cubicBezTo>
                <a:cubicBezTo>
                  <a:pt x="1606" y="3562"/>
                  <a:pt x="1608" y="3571"/>
                  <a:pt x="1609" y="3576"/>
                </a:cubicBezTo>
                <a:cubicBezTo>
                  <a:pt x="1610" y="3581"/>
                  <a:pt x="1613" y="3592"/>
                  <a:pt x="1615" y="3600"/>
                </a:cubicBezTo>
                <a:cubicBezTo>
                  <a:pt x="1624" y="3633"/>
                  <a:pt x="1631" y="3716"/>
                  <a:pt x="1630" y="3772"/>
                </a:cubicBezTo>
                <a:cubicBezTo>
                  <a:pt x="1630" y="3787"/>
                  <a:pt x="1629" y="3803"/>
                  <a:pt x="1629" y="3809"/>
                </a:cubicBezTo>
                <a:cubicBezTo>
                  <a:pt x="1628" y="3854"/>
                  <a:pt x="1613" y="3940"/>
                  <a:pt x="1592" y="4014"/>
                </a:cubicBezTo>
                <a:cubicBezTo>
                  <a:pt x="1590" y="4021"/>
                  <a:pt x="1584" y="4041"/>
                  <a:pt x="1581" y="4049"/>
                </a:cubicBezTo>
                <a:cubicBezTo>
                  <a:pt x="1580" y="4047"/>
                  <a:pt x="1580" y="4043"/>
                  <a:pt x="1579" y="4038"/>
                </a:cubicBezTo>
                <a:cubicBezTo>
                  <a:pt x="1578" y="4019"/>
                  <a:pt x="1564" y="3988"/>
                  <a:pt x="1547" y="3967"/>
                </a:cubicBezTo>
                <a:cubicBezTo>
                  <a:pt x="1542" y="3960"/>
                  <a:pt x="1523" y="3940"/>
                  <a:pt x="1503" y="3922"/>
                </a:cubicBezTo>
                <a:cubicBezTo>
                  <a:pt x="1469" y="3890"/>
                  <a:pt x="1414" y="3828"/>
                  <a:pt x="1388" y="3791"/>
                </a:cubicBezTo>
                <a:cubicBezTo>
                  <a:pt x="1354" y="3743"/>
                  <a:pt x="1310" y="3639"/>
                  <a:pt x="1299" y="3582"/>
                </a:cubicBezTo>
                <a:cubicBezTo>
                  <a:pt x="1296" y="3570"/>
                  <a:pt x="1268" y="3474"/>
                  <a:pt x="1256" y="3440"/>
                </a:cubicBezTo>
                <a:cubicBezTo>
                  <a:pt x="1239" y="3389"/>
                  <a:pt x="1202" y="3319"/>
                  <a:pt x="1174" y="3285"/>
                </a:cubicBezTo>
                <a:cubicBezTo>
                  <a:pt x="1156" y="3264"/>
                  <a:pt x="1117" y="3233"/>
                  <a:pt x="1095" y="3222"/>
                </a:cubicBezTo>
                <a:cubicBezTo>
                  <a:pt x="1081" y="3215"/>
                  <a:pt x="1076" y="3215"/>
                  <a:pt x="1050" y="3217"/>
                </a:cubicBezTo>
                <a:cubicBezTo>
                  <a:pt x="1002" y="3220"/>
                  <a:pt x="945" y="3227"/>
                  <a:pt x="930" y="3232"/>
                </a:cubicBezTo>
                <a:cubicBezTo>
                  <a:pt x="911" y="3238"/>
                  <a:pt x="850" y="3274"/>
                  <a:pt x="831" y="3290"/>
                </a:cubicBezTo>
                <a:cubicBezTo>
                  <a:pt x="814" y="3305"/>
                  <a:pt x="777" y="3347"/>
                  <a:pt x="760" y="3371"/>
                </a:cubicBezTo>
                <a:cubicBezTo>
                  <a:pt x="721" y="3426"/>
                  <a:pt x="712" y="3455"/>
                  <a:pt x="701" y="3550"/>
                </a:cubicBezTo>
                <a:cubicBezTo>
                  <a:pt x="697" y="3587"/>
                  <a:pt x="700" y="3632"/>
                  <a:pt x="707" y="3649"/>
                </a:cubicBezTo>
                <a:cubicBezTo>
                  <a:pt x="708" y="3651"/>
                  <a:pt x="709" y="3653"/>
                  <a:pt x="709" y="3654"/>
                </a:cubicBezTo>
                <a:cubicBezTo>
                  <a:pt x="709" y="3655"/>
                  <a:pt x="708" y="3657"/>
                  <a:pt x="712" y="3665"/>
                </a:cubicBezTo>
                <a:cubicBezTo>
                  <a:pt x="714" y="3669"/>
                  <a:pt x="716" y="3675"/>
                  <a:pt x="716" y="3678"/>
                </a:cubicBezTo>
                <a:cubicBezTo>
                  <a:pt x="718" y="3686"/>
                  <a:pt x="732" y="3725"/>
                  <a:pt x="754" y="3781"/>
                </a:cubicBezTo>
                <a:cubicBezTo>
                  <a:pt x="764" y="3804"/>
                  <a:pt x="774" y="3835"/>
                  <a:pt x="777" y="3849"/>
                </a:cubicBezTo>
                <a:cubicBezTo>
                  <a:pt x="781" y="3863"/>
                  <a:pt x="787" y="3885"/>
                  <a:pt x="792" y="3897"/>
                </a:cubicBezTo>
                <a:cubicBezTo>
                  <a:pt x="799" y="3914"/>
                  <a:pt x="800" y="3918"/>
                  <a:pt x="804" y="3918"/>
                </a:cubicBezTo>
                <a:cubicBezTo>
                  <a:pt x="808" y="3917"/>
                  <a:pt x="809" y="3914"/>
                  <a:pt x="810" y="3910"/>
                </a:cubicBezTo>
                <a:cubicBezTo>
                  <a:pt x="816" y="3892"/>
                  <a:pt x="823" y="3864"/>
                  <a:pt x="822" y="3857"/>
                </a:cubicBezTo>
                <a:cubicBezTo>
                  <a:pt x="821" y="3839"/>
                  <a:pt x="848" y="3745"/>
                  <a:pt x="863" y="3710"/>
                </a:cubicBezTo>
                <a:cubicBezTo>
                  <a:pt x="874" y="3686"/>
                  <a:pt x="881" y="3672"/>
                  <a:pt x="888" y="3660"/>
                </a:cubicBezTo>
                <a:cubicBezTo>
                  <a:pt x="905" y="3631"/>
                  <a:pt x="928" y="3570"/>
                  <a:pt x="936" y="3535"/>
                </a:cubicBezTo>
                <a:cubicBezTo>
                  <a:pt x="942" y="3508"/>
                  <a:pt x="941" y="3482"/>
                  <a:pt x="933" y="3447"/>
                </a:cubicBezTo>
                <a:lnTo>
                  <a:pt x="932" y="3439"/>
                </a:lnTo>
                <a:lnTo>
                  <a:pt x="936" y="3439"/>
                </a:lnTo>
                <a:cubicBezTo>
                  <a:pt x="954" y="3443"/>
                  <a:pt x="980" y="3463"/>
                  <a:pt x="1005" y="3494"/>
                </a:cubicBezTo>
                <a:cubicBezTo>
                  <a:pt x="1024" y="3518"/>
                  <a:pt x="1066" y="3588"/>
                  <a:pt x="1089" y="3636"/>
                </a:cubicBezTo>
                <a:cubicBezTo>
                  <a:pt x="1110" y="3679"/>
                  <a:pt x="1132" y="3718"/>
                  <a:pt x="1154" y="3747"/>
                </a:cubicBezTo>
                <a:cubicBezTo>
                  <a:pt x="1189" y="3794"/>
                  <a:pt x="1192" y="3798"/>
                  <a:pt x="1195" y="3799"/>
                </a:cubicBezTo>
                <a:cubicBezTo>
                  <a:pt x="1195" y="3799"/>
                  <a:pt x="1196" y="3800"/>
                  <a:pt x="1196" y="3801"/>
                </a:cubicBezTo>
                <a:cubicBezTo>
                  <a:pt x="1196" y="3804"/>
                  <a:pt x="1199" y="3809"/>
                  <a:pt x="1202" y="3812"/>
                </a:cubicBezTo>
                <a:cubicBezTo>
                  <a:pt x="1204" y="3815"/>
                  <a:pt x="1212" y="3826"/>
                  <a:pt x="1220" y="3837"/>
                </a:cubicBezTo>
                <a:cubicBezTo>
                  <a:pt x="1252" y="3884"/>
                  <a:pt x="1271" y="3896"/>
                  <a:pt x="1335" y="3909"/>
                </a:cubicBezTo>
                <a:cubicBezTo>
                  <a:pt x="1355" y="3912"/>
                  <a:pt x="1376" y="3916"/>
                  <a:pt x="1380" y="3917"/>
                </a:cubicBezTo>
                <a:cubicBezTo>
                  <a:pt x="1393" y="3920"/>
                  <a:pt x="1477" y="3949"/>
                  <a:pt x="1496" y="3957"/>
                </a:cubicBezTo>
                <a:cubicBezTo>
                  <a:pt x="1523" y="3968"/>
                  <a:pt x="1540" y="3990"/>
                  <a:pt x="1555" y="4028"/>
                </a:cubicBezTo>
                <a:cubicBezTo>
                  <a:pt x="1561" y="4046"/>
                  <a:pt x="1562" y="4053"/>
                  <a:pt x="1562" y="4082"/>
                </a:cubicBezTo>
                <a:lnTo>
                  <a:pt x="1563" y="4115"/>
                </a:lnTo>
                <a:lnTo>
                  <a:pt x="1539" y="4171"/>
                </a:lnTo>
                <a:cubicBezTo>
                  <a:pt x="1510" y="4240"/>
                  <a:pt x="1489" y="4288"/>
                  <a:pt x="1474" y="4317"/>
                </a:cubicBezTo>
                <a:cubicBezTo>
                  <a:pt x="1468" y="4327"/>
                  <a:pt x="1462" y="4339"/>
                  <a:pt x="1462" y="4343"/>
                </a:cubicBezTo>
                <a:cubicBezTo>
                  <a:pt x="1462" y="4343"/>
                  <a:pt x="1461" y="4345"/>
                  <a:pt x="1459" y="4348"/>
                </a:cubicBezTo>
                <a:cubicBezTo>
                  <a:pt x="1456" y="4352"/>
                  <a:pt x="1449" y="4366"/>
                  <a:pt x="1416" y="4439"/>
                </a:cubicBezTo>
                <a:cubicBezTo>
                  <a:pt x="1406" y="4461"/>
                  <a:pt x="1377" y="4519"/>
                  <a:pt x="1364" y="4544"/>
                </a:cubicBezTo>
                <a:cubicBezTo>
                  <a:pt x="1361" y="4550"/>
                  <a:pt x="1358" y="4556"/>
                  <a:pt x="1357" y="4559"/>
                </a:cubicBezTo>
                <a:cubicBezTo>
                  <a:pt x="1352" y="4571"/>
                  <a:pt x="1332" y="4602"/>
                  <a:pt x="1324" y="4613"/>
                </a:cubicBezTo>
                <a:cubicBezTo>
                  <a:pt x="1322" y="4608"/>
                  <a:pt x="1320" y="4602"/>
                  <a:pt x="1318" y="4594"/>
                </a:cubicBezTo>
                <a:cubicBezTo>
                  <a:pt x="1310" y="4570"/>
                  <a:pt x="1303" y="4552"/>
                  <a:pt x="1271" y="4473"/>
                </a:cubicBezTo>
                <a:cubicBezTo>
                  <a:pt x="1249" y="4416"/>
                  <a:pt x="1241" y="4391"/>
                  <a:pt x="1231" y="4345"/>
                </a:cubicBezTo>
                <a:cubicBezTo>
                  <a:pt x="1227" y="4326"/>
                  <a:pt x="1221" y="4314"/>
                  <a:pt x="1212" y="4309"/>
                </a:cubicBezTo>
                <a:cubicBezTo>
                  <a:pt x="1207" y="4306"/>
                  <a:pt x="1202" y="4305"/>
                  <a:pt x="1196" y="4307"/>
                </a:cubicBezTo>
                <a:cubicBezTo>
                  <a:pt x="1189" y="4309"/>
                  <a:pt x="1184" y="4314"/>
                  <a:pt x="1181" y="4321"/>
                </a:cubicBezTo>
                <a:cubicBezTo>
                  <a:pt x="1176" y="4335"/>
                  <a:pt x="1183" y="4357"/>
                  <a:pt x="1201" y="4383"/>
                </a:cubicBezTo>
                <a:cubicBezTo>
                  <a:pt x="1221" y="4413"/>
                  <a:pt x="1230" y="4431"/>
                  <a:pt x="1256" y="4497"/>
                </a:cubicBezTo>
                <a:cubicBezTo>
                  <a:pt x="1277" y="4548"/>
                  <a:pt x="1289" y="4583"/>
                  <a:pt x="1302" y="4623"/>
                </a:cubicBezTo>
                <a:lnTo>
                  <a:pt x="1308" y="4643"/>
                </a:lnTo>
                <a:lnTo>
                  <a:pt x="1288" y="4677"/>
                </a:lnTo>
                <a:cubicBezTo>
                  <a:pt x="1265" y="4715"/>
                  <a:pt x="1196" y="4833"/>
                  <a:pt x="1191" y="4843"/>
                </a:cubicBezTo>
                <a:cubicBezTo>
                  <a:pt x="1167" y="4888"/>
                  <a:pt x="1143" y="4944"/>
                  <a:pt x="1127" y="4998"/>
                </a:cubicBezTo>
                <a:cubicBezTo>
                  <a:pt x="1117" y="5031"/>
                  <a:pt x="1110" y="5058"/>
                  <a:pt x="1109" y="5063"/>
                </a:cubicBezTo>
                <a:cubicBezTo>
                  <a:pt x="1108" y="5065"/>
                  <a:pt x="1106" y="5074"/>
                  <a:pt x="1103" y="5084"/>
                </a:cubicBezTo>
                <a:cubicBezTo>
                  <a:pt x="1096" y="5107"/>
                  <a:pt x="1076" y="5188"/>
                  <a:pt x="1075" y="5197"/>
                </a:cubicBezTo>
                <a:cubicBezTo>
                  <a:pt x="1075" y="5201"/>
                  <a:pt x="1073" y="5207"/>
                  <a:pt x="1072" y="5211"/>
                </a:cubicBezTo>
                <a:cubicBezTo>
                  <a:pt x="1070" y="5218"/>
                  <a:pt x="1053" y="5295"/>
                  <a:pt x="1049" y="5315"/>
                </a:cubicBezTo>
                <a:cubicBezTo>
                  <a:pt x="1048" y="5317"/>
                  <a:pt x="1041" y="5354"/>
                  <a:pt x="1033" y="5395"/>
                </a:cubicBezTo>
                <a:cubicBezTo>
                  <a:pt x="1026" y="5429"/>
                  <a:pt x="1020" y="5460"/>
                  <a:pt x="1018" y="5472"/>
                </a:cubicBezTo>
                <a:cubicBezTo>
                  <a:pt x="1018" y="5470"/>
                  <a:pt x="1017" y="5468"/>
                  <a:pt x="1017" y="5465"/>
                </a:cubicBezTo>
                <a:cubicBezTo>
                  <a:pt x="1015" y="5452"/>
                  <a:pt x="1006" y="5421"/>
                  <a:pt x="995" y="5392"/>
                </a:cubicBezTo>
                <a:cubicBezTo>
                  <a:pt x="985" y="5364"/>
                  <a:pt x="975" y="5334"/>
                  <a:pt x="972" y="5325"/>
                </a:cubicBezTo>
                <a:cubicBezTo>
                  <a:pt x="965" y="5302"/>
                  <a:pt x="959" y="5257"/>
                  <a:pt x="960" y="5238"/>
                </a:cubicBezTo>
                <a:cubicBezTo>
                  <a:pt x="962" y="5209"/>
                  <a:pt x="979" y="5153"/>
                  <a:pt x="1010" y="5066"/>
                </a:cubicBezTo>
                <a:cubicBezTo>
                  <a:pt x="1016" y="5051"/>
                  <a:pt x="1029" y="5008"/>
                  <a:pt x="1043" y="4959"/>
                </a:cubicBezTo>
                <a:cubicBezTo>
                  <a:pt x="1050" y="4934"/>
                  <a:pt x="1061" y="4896"/>
                  <a:pt x="1068" y="4874"/>
                </a:cubicBezTo>
                <a:cubicBezTo>
                  <a:pt x="1085" y="4814"/>
                  <a:pt x="1101" y="4751"/>
                  <a:pt x="1113" y="4691"/>
                </a:cubicBezTo>
                <a:cubicBezTo>
                  <a:pt x="1117" y="4668"/>
                  <a:pt x="1118" y="4656"/>
                  <a:pt x="1116" y="4621"/>
                </a:cubicBezTo>
                <a:cubicBezTo>
                  <a:pt x="1109" y="4519"/>
                  <a:pt x="1076" y="4429"/>
                  <a:pt x="1025" y="4374"/>
                </a:cubicBezTo>
                <a:cubicBezTo>
                  <a:pt x="1022" y="4370"/>
                  <a:pt x="1003" y="4353"/>
                  <a:pt x="983" y="4335"/>
                </a:cubicBezTo>
                <a:cubicBezTo>
                  <a:pt x="945" y="4299"/>
                  <a:pt x="925" y="4279"/>
                  <a:pt x="910" y="4259"/>
                </a:cubicBezTo>
                <a:cubicBezTo>
                  <a:pt x="901" y="4245"/>
                  <a:pt x="832" y="4128"/>
                  <a:pt x="829" y="4119"/>
                </a:cubicBezTo>
                <a:cubicBezTo>
                  <a:pt x="828" y="4114"/>
                  <a:pt x="819" y="4103"/>
                  <a:pt x="814" y="4102"/>
                </a:cubicBezTo>
                <a:cubicBezTo>
                  <a:pt x="812" y="4101"/>
                  <a:pt x="810" y="4101"/>
                  <a:pt x="809" y="4103"/>
                </a:cubicBezTo>
                <a:cubicBezTo>
                  <a:pt x="803" y="4110"/>
                  <a:pt x="798" y="4156"/>
                  <a:pt x="799" y="4175"/>
                </a:cubicBezTo>
                <a:cubicBezTo>
                  <a:pt x="800" y="4201"/>
                  <a:pt x="796" y="4233"/>
                  <a:pt x="788" y="4259"/>
                </a:cubicBezTo>
                <a:cubicBezTo>
                  <a:pt x="772" y="4307"/>
                  <a:pt x="767" y="4378"/>
                  <a:pt x="777" y="4408"/>
                </a:cubicBezTo>
                <a:cubicBezTo>
                  <a:pt x="779" y="4414"/>
                  <a:pt x="788" y="4428"/>
                  <a:pt x="796" y="4439"/>
                </a:cubicBezTo>
                <a:cubicBezTo>
                  <a:pt x="812" y="4459"/>
                  <a:pt x="843" y="4514"/>
                  <a:pt x="861" y="4552"/>
                </a:cubicBezTo>
                <a:lnTo>
                  <a:pt x="866" y="4562"/>
                </a:lnTo>
                <a:cubicBezTo>
                  <a:pt x="870" y="4570"/>
                  <a:pt x="873" y="4578"/>
                  <a:pt x="874" y="4580"/>
                </a:cubicBezTo>
                <a:cubicBezTo>
                  <a:pt x="876" y="4583"/>
                  <a:pt x="882" y="4595"/>
                  <a:pt x="888" y="4606"/>
                </a:cubicBezTo>
                <a:cubicBezTo>
                  <a:pt x="900" y="4627"/>
                  <a:pt x="912" y="4659"/>
                  <a:pt x="922" y="4697"/>
                </a:cubicBezTo>
                <a:cubicBezTo>
                  <a:pt x="927" y="4716"/>
                  <a:pt x="928" y="4726"/>
                  <a:pt x="928" y="4774"/>
                </a:cubicBezTo>
                <a:cubicBezTo>
                  <a:pt x="928" y="4831"/>
                  <a:pt x="924" y="4894"/>
                  <a:pt x="918" y="4924"/>
                </a:cubicBezTo>
                <a:cubicBezTo>
                  <a:pt x="895" y="5035"/>
                  <a:pt x="894" y="5040"/>
                  <a:pt x="897" y="5088"/>
                </a:cubicBezTo>
                <a:cubicBezTo>
                  <a:pt x="904" y="5198"/>
                  <a:pt x="913" y="5237"/>
                  <a:pt x="962" y="5367"/>
                </a:cubicBezTo>
                <a:lnTo>
                  <a:pt x="991" y="5444"/>
                </a:lnTo>
                <a:lnTo>
                  <a:pt x="994" y="5503"/>
                </a:lnTo>
                <a:cubicBezTo>
                  <a:pt x="998" y="5558"/>
                  <a:pt x="998" y="5564"/>
                  <a:pt x="992" y="5586"/>
                </a:cubicBezTo>
                <a:cubicBezTo>
                  <a:pt x="987" y="5611"/>
                  <a:pt x="962" y="5706"/>
                  <a:pt x="958" y="5717"/>
                </a:cubicBezTo>
                <a:cubicBezTo>
                  <a:pt x="956" y="5723"/>
                  <a:pt x="953" y="5734"/>
                  <a:pt x="952" y="5737"/>
                </a:cubicBezTo>
                <a:cubicBezTo>
                  <a:pt x="951" y="5740"/>
                  <a:pt x="939" y="5772"/>
                  <a:pt x="931" y="5794"/>
                </a:cubicBezTo>
                <a:cubicBezTo>
                  <a:pt x="928" y="5802"/>
                  <a:pt x="925" y="5809"/>
                  <a:pt x="925" y="5811"/>
                </a:cubicBezTo>
                <a:cubicBezTo>
                  <a:pt x="922" y="5820"/>
                  <a:pt x="893" y="5878"/>
                  <a:pt x="882" y="5897"/>
                </a:cubicBezTo>
                <a:cubicBezTo>
                  <a:pt x="839" y="5972"/>
                  <a:pt x="767" y="6043"/>
                  <a:pt x="662" y="6117"/>
                </a:cubicBezTo>
                <a:cubicBezTo>
                  <a:pt x="633" y="6136"/>
                  <a:pt x="566" y="6177"/>
                  <a:pt x="545" y="6188"/>
                </a:cubicBezTo>
                <a:cubicBezTo>
                  <a:pt x="546" y="6186"/>
                  <a:pt x="547" y="6183"/>
                  <a:pt x="548" y="6181"/>
                </a:cubicBezTo>
                <a:cubicBezTo>
                  <a:pt x="569" y="6139"/>
                  <a:pt x="590" y="6081"/>
                  <a:pt x="601" y="6029"/>
                </a:cubicBezTo>
                <a:cubicBezTo>
                  <a:pt x="614" y="5975"/>
                  <a:pt x="618" y="5939"/>
                  <a:pt x="617" y="5894"/>
                </a:cubicBezTo>
                <a:cubicBezTo>
                  <a:pt x="617" y="5861"/>
                  <a:pt x="618" y="5837"/>
                  <a:pt x="621" y="5810"/>
                </a:cubicBezTo>
                <a:cubicBezTo>
                  <a:pt x="624" y="5785"/>
                  <a:pt x="636" y="5730"/>
                  <a:pt x="650" y="5681"/>
                </a:cubicBezTo>
                <a:cubicBezTo>
                  <a:pt x="676" y="5588"/>
                  <a:pt x="678" y="5580"/>
                  <a:pt x="685" y="5538"/>
                </a:cubicBezTo>
                <a:cubicBezTo>
                  <a:pt x="697" y="5462"/>
                  <a:pt x="689" y="5394"/>
                  <a:pt x="661" y="5341"/>
                </a:cubicBezTo>
                <a:cubicBezTo>
                  <a:pt x="657" y="5333"/>
                  <a:pt x="654" y="5326"/>
                  <a:pt x="653" y="5325"/>
                </a:cubicBezTo>
                <a:lnTo>
                  <a:pt x="653" y="5325"/>
                </a:lnTo>
                <a:cubicBezTo>
                  <a:pt x="653" y="5323"/>
                  <a:pt x="647" y="5314"/>
                  <a:pt x="642" y="5307"/>
                </a:cubicBezTo>
                <a:cubicBezTo>
                  <a:pt x="636" y="5299"/>
                  <a:pt x="629" y="5289"/>
                  <a:pt x="627" y="5284"/>
                </a:cubicBezTo>
                <a:cubicBezTo>
                  <a:pt x="618" y="5270"/>
                  <a:pt x="564" y="5223"/>
                  <a:pt x="534" y="5204"/>
                </a:cubicBezTo>
                <a:cubicBezTo>
                  <a:pt x="500" y="5183"/>
                  <a:pt x="469" y="5170"/>
                  <a:pt x="436" y="5163"/>
                </a:cubicBezTo>
                <a:cubicBezTo>
                  <a:pt x="398" y="5155"/>
                  <a:pt x="385" y="5154"/>
                  <a:pt x="317" y="5158"/>
                </a:cubicBezTo>
                <a:cubicBezTo>
                  <a:pt x="258" y="5162"/>
                  <a:pt x="247" y="5164"/>
                  <a:pt x="215" y="5176"/>
                </a:cubicBezTo>
                <a:cubicBezTo>
                  <a:pt x="206" y="5179"/>
                  <a:pt x="194" y="5182"/>
                  <a:pt x="188" y="5184"/>
                </a:cubicBezTo>
                <a:cubicBezTo>
                  <a:pt x="188" y="5184"/>
                  <a:pt x="178" y="5186"/>
                  <a:pt x="175" y="5188"/>
                </a:cubicBezTo>
                <a:cubicBezTo>
                  <a:pt x="174" y="5188"/>
                  <a:pt x="171" y="5190"/>
                  <a:pt x="166" y="5191"/>
                </a:cubicBezTo>
                <a:cubicBezTo>
                  <a:pt x="154" y="5194"/>
                  <a:pt x="128" y="5208"/>
                  <a:pt x="112" y="5220"/>
                </a:cubicBezTo>
                <a:cubicBezTo>
                  <a:pt x="62" y="5259"/>
                  <a:pt x="49" y="5305"/>
                  <a:pt x="70" y="5364"/>
                </a:cubicBezTo>
                <a:cubicBezTo>
                  <a:pt x="79" y="5389"/>
                  <a:pt x="96" y="5411"/>
                  <a:pt x="116" y="5423"/>
                </a:cubicBezTo>
                <a:cubicBezTo>
                  <a:pt x="120" y="5425"/>
                  <a:pt x="129" y="5431"/>
                  <a:pt x="136" y="5435"/>
                </a:cubicBezTo>
                <a:cubicBezTo>
                  <a:pt x="143" y="5439"/>
                  <a:pt x="153" y="5448"/>
                  <a:pt x="158" y="5456"/>
                </a:cubicBezTo>
                <a:cubicBezTo>
                  <a:pt x="169" y="5470"/>
                  <a:pt x="170" y="5470"/>
                  <a:pt x="172" y="5470"/>
                </a:cubicBezTo>
                <a:lnTo>
                  <a:pt x="174" y="5470"/>
                </a:lnTo>
                <a:lnTo>
                  <a:pt x="175" y="5469"/>
                </a:lnTo>
                <a:cubicBezTo>
                  <a:pt x="175" y="5468"/>
                  <a:pt x="176" y="5467"/>
                  <a:pt x="180" y="5418"/>
                </a:cubicBezTo>
                <a:cubicBezTo>
                  <a:pt x="184" y="5361"/>
                  <a:pt x="185" y="5354"/>
                  <a:pt x="197" y="5321"/>
                </a:cubicBezTo>
                <a:cubicBezTo>
                  <a:pt x="214" y="5272"/>
                  <a:pt x="243" y="5229"/>
                  <a:pt x="257" y="5223"/>
                </a:cubicBezTo>
                <a:cubicBezTo>
                  <a:pt x="269" y="5218"/>
                  <a:pt x="279" y="5220"/>
                  <a:pt x="306" y="5231"/>
                </a:cubicBezTo>
                <a:cubicBezTo>
                  <a:pt x="324" y="5238"/>
                  <a:pt x="350" y="5256"/>
                  <a:pt x="352" y="5261"/>
                </a:cubicBezTo>
                <a:cubicBezTo>
                  <a:pt x="353" y="5264"/>
                  <a:pt x="357" y="5269"/>
                  <a:pt x="359" y="5272"/>
                </a:cubicBezTo>
                <a:cubicBezTo>
                  <a:pt x="367" y="5282"/>
                  <a:pt x="385" y="5325"/>
                  <a:pt x="393" y="5355"/>
                </a:cubicBezTo>
                <a:cubicBezTo>
                  <a:pt x="400" y="5383"/>
                  <a:pt x="409" y="5399"/>
                  <a:pt x="433" y="5433"/>
                </a:cubicBezTo>
                <a:cubicBezTo>
                  <a:pt x="443" y="5448"/>
                  <a:pt x="450" y="5459"/>
                  <a:pt x="451" y="5461"/>
                </a:cubicBezTo>
                <a:cubicBezTo>
                  <a:pt x="451" y="5464"/>
                  <a:pt x="455" y="5479"/>
                  <a:pt x="459" y="5492"/>
                </a:cubicBezTo>
                <a:cubicBezTo>
                  <a:pt x="463" y="5506"/>
                  <a:pt x="467" y="5528"/>
                  <a:pt x="469" y="5540"/>
                </a:cubicBezTo>
                <a:cubicBezTo>
                  <a:pt x="471" y="5552"/>
                  <a:pt x="473" y="5565"/>
                  <a:pt x="474" y="5568"/>
                </a:cubicBezTo>
                <a:cubicBezTo>
                  <a:pt x="475" y="5572"/>
                  <a:pt x="478" y="5582"/>
                  <a:pt x="480" y="5592"/>
                </a:cubicBezTo>
                <a:cubicBezTo>
                  <a:pt x="483" y="5602"/>
                  <a:pt x="490" y="5624"/>
                  <a:pt x="496" y="5641"/>
                </a:cubicBezTo>
                <a:cubicBezTo>
                  <a:pt x="516" y="5698"/>
                  <a:pt x="518" y="5713"/>
                  <a:pt x="517" y="5774"/>
                </a:cubicBezTo>
                <a:cubicBezTo>
                  <a:pt x="516" y="5788"/>
                  <a:pt x="518" y="5812"/>
                  <a:pt x="521" y="5828"/>
                </a:cubicBezTo>
                <a:cubicBezTo>
                  <a:pt x="527" y="5858"/>
                  <a:pt x="548" y="5916"/>
                  <a:pt x="563" y="5941"/>
                </a:cubicBezTo>
                <a:cubicBezTo>
                  <a:pt x="574" y="5960"/>
                  <a:pt x="582" y="5983"/>
                  <a:pt x="583" y="5998"/>
                </a:cubicBezTo>
                <a:cubicBezTo>
                  <a:pt x="583" y="6005"/>
                  <a:pt x="581" y="6019"/>
                  <a:pt x="577" y="6029"/>
                </a:cubicBezTo>
                <a:cubicBezTo>
                  <a:pt x="574" y="6039"/>
                  <a:pt x="570" y="6053"/>
                  <a:pt x="570" y="6059"/>
                </a:cubicBezTo>
                <a:cubicBezTo>
                  <a:pt x="566" y="6084"/>
                  <a:pt x="535" y="6164"/>
                  <a:pt x="518" y="6191"/>
                </a:cubicBezTo>
                <a:cubicBezTo>
                  <a:pt x="508" y="6207"/>
                  <a:pt x="501" y="6211"/>
                  <a:pt x="451" y="6234"/>
                </a:cubicBezTo>
                <a:cubicBezTo>
                  <a:pt x="373" y="6269"/>
                  <a:pt x="270" y="6308"/>
                  <a:pt x="195" y="6331"/>
                </a:cubicBezTo>
                <a:cubicBezTo>
                  <a:pt x="144" y="6346"/>
                  <a:pt x="131" y="6349"/>
                  <a:pt x="76" y="6361"/>
                </a:cubicBezTo>
                <a:cubicBezTo>
                  <a:pt x="27" y="6371"/>
                  <a:pt x="6" y="6379"/>
                  <a:pt x="1" y="6390"/>
                </a:cubicBezTo>
                <a:cubicBezTo>
                  <a:pt x="-1" y="6394"/>
                  <a:pt x="0" y="6398"/>
                  <a:pt x="2" y="6402"/>
                </a:cubicBezTo>
                <a:cubicBezTo>
                  <a:pt x="4" y="6405"/>
                  <a:pt x="7" y="6408"/>
                  <a:pt x="11" y="6408"/>
                </a:cubicBezTo>
                <a:lnTo>
                  <a:pt x="11" y="6408"/>
                </a:lnTo>
                <a:cubicBezTo>
                  <a:pt x="15" y="6408"/>
                  <a:pt x="19" y="6405"/>
                  <a:pt x="22" y="6402"/>
                </a:cubicBezTo>
                <a:cubicBezTo>
                  <a:pt x="27" y="6395"/>
                  <a:pt x="43" y="6390"/>
                  <a:pt x="95" y="6380"/>
                </a:cubicBezTo>
                <a:cubicBezTo>
                  <a:pt x="201" y="6358"/>
                  <a:pt x="337" y="6310"/>
                  <a:pt x="469" y="6250"/>
                </a:cubicBezTo>
                <a:cubicBezTo>
                  <a:pt x="492" y="6239"/>
                  <a:pt x="510" y="6231"/>
                  <a:pt x="512" y="6231"/>
                </a:cubicBezTo>
                <a:cubicBezTo>
                  <a:pt x="514" y="6230"/>
                  <a:pt x="517" y="6229"/>
                  <a:pt x="518" y="6227"/>
                </a:cubicBezTo>
                <a:cubicBezTo>
                  <a:pt x="519" y="6226"/>
                  <a:pt x="526" y="6223"/>
                  <a:pt x="534" y="6219"/>
                </a:cubicBezTo>
                <a:cubicBezTo>
                  <a:pt x="667" y="6152"/>
                  <a:pt x="801" y="6048"/>
                  <a:pt x="868" y="5959"/>
                </a:cubicBezTo>
                <a:cubicBezTo>
                  <a:pt x="883" y="5938"/>
                  <a:pt x="896" y="5917"/>
                  <a:pt x="916" y="5882"/>
                </a:cubicBezTo>
                <a:cubicBezTo>
                  <a:pt x="937" y="5844"/>
                  <a:pt x="943" y="5836"/>
                  <a:pt x="972" y="5811"/>
                </a:cubicBezTo>
                <a:cubicBezTo>
                  <a:pt x="1000" y="5787"/>
                  <a:pt x="1014" y="5779"/>
                  <a:pt x="1039" y="5772"/>
                </a:cubicBezTo>
                <a:cubicBezTo>
                  <a:pt x="1082" y="5762"/>
                  <a:pt x="1106" y="5759"/>
                  <a:pt x="1211" y="5748"/>
                </a:cubicBezTo>
                <a:cubicBezTo>
                  <a:pt x="1265" y="5743"/>
                  <a:pt x="1298" y="5737"/>
                  <a:pt x="1336" y="5726"/>
                </a:cubicBezTo>
                <a:cubicBezTo>
                  <a:pt x="1339" y="5725"/>
                  <a:pt x="1351" y="5721"/>
                  <a:pt x="1362" y="5718"/>
                </a:cubicBezTo>
                <a:cubicBezTo>
                  <a:pt x="1381" y="5713"/>
                  <a:pt x="1408" y="5704"/>
                  <a:pt x="1420" y="5699"/>
                </a:cubicBezTo>
                <a:cubicBezTo>
                  <a:pt x="1426" y="5696"/>
                  <a:pt x="1429" y="5695"/>
                  <a:pt x="1438" y="5693"/>
                </a:cubicBezTo>
                <a:cubicBezTo>
                  <a:pt x="1442" y="5692"/>
                  <a:pt x="1450" y="5689"/>
                  <a:pt x="1454" y="5687"/>
                </a:cubicBezTo>
                <a:cubicBezTo>
                  <a:pt x="1459" y="5685"/>
                  <a:pt x="1465" y="5682"/>
                  <a:pt x="1467" y="5682"/>
                </a:cubicBezTo>
                <a:cubicBezTo>
                  <a:pt x="1483" y="5678"/>
                  <a:pt x="1546" y="5650"/>
                  <a:pt x="1567" y="5638"/>
                </a:cubicBezTo>
                <a:cubicBezTo>
                  <a:pt x="1606" y="5616"/>
                  <a:pt x="1624" y="5600"/>
                  <a:pt x="1676" y="5538"/>
                </a:cubicBezTo>
                <a:cubicBezTo>
                  <a:pt x="1744" y="5455"/>
                  <a:pt x="1766" y="5424"/>
                  <a:pt x="1785" y="5382"/>
                </a:cubicBezTo>
                <a:cubicBezTo>
                  <a:pt x="1803" y="5344"/>
                  <a:pt x="1810" y="5332"/>
                  <a:pt x="1835" y="5304"/>
                </a:cubicBezTo>
                <a:cubicBezTo>
                  <a:pt x="1881" y="5252"/>
                  <a:pt x="1928" y="5221"/>
                  <a:pt x="2008" y="5187"/>
                </a:cubicBezTo>
                <a:cubicBezTo>
                  <a:pt x="2061" y="5165"/>
                  <a:pt x="2065" y="5159"/>
                  <a:pt x="2064" y="5153"/>
                </a:cubicBezTo>
                <a:cubicBezTo>
                  <a:pt x="2063" y="5150"/>
                  <a:pt x="2059" y="5148"/>
                  <a:pt x="2055" y="5148"/>
                </a:cubicBezTo>
                <a:cubicBezTo>
                  <a:pt x="2052" y="5148"/>
                  <a:pt x="2036" y="5148"/>
                  <a:pt x="2018" y="5148"/>
                </a:cubicBezTo>
                <a:cubicBezTo>
                  <a:pt x="2001" y="5148"/>
                  <a:pt x="1983" y="5147"/>
                  <a:pt x="1979" y="5147"/>
                </a:cubicBezTo>
                <a:cubicBezTo>
                  <a:pt x="1975" y="5146"/>
                  <a:pt x="1963" y="5146"/>
                  <a:pt x="1952" y="5145"/>
                </a:cubicBezTo>
                <a:cubicBezTo>
                  <a:pt x="1942" y="5145"/>
                  <a:pt x="1927" y="5144"/>
                  <a:pt x="1919" y="5143"/>
                </a:cubicBezTo>
                <a:cubicBezTo>
                  <a:pt x="1912" y="5142"/>
                  <a:pt x="1891" y="5140"/>
                  <a:pt x="1874" y="5138"/>
                </a:cubicBezTo>
                <a:cubicBezTo>
                  <a:pt x="1857" y="5136"/>
                  <a:pt x="1834" y="5134"/>
                  <a:pt x="1824" y="5132"/>
                </a:cubicBezTo>
                <a:cubicBezTo>
                  <a:pt x="1793" y="5127"/>
                  <a:pt x="1725" y="5124"/>
                  <a:pt x="1704" y="5127"/>
                </a:cubicBezTo>
                <a:cubicBezTo>
                  <a:pt x="1645" y="5136"/>
                  <a:pt x="1593" y="5167"/>
                  <a:pt x="1542" y="5225"/>
                </a:cubicBezTo>
                <a:cubicBezTo>
                  <a:pt x="1516" y="5255"/>
                  <a:pt x="1482" y="5296"/>
                  <a:pt x="1468" y="5314"/>
                </a:cubicBezTo>
                <a:cubicBezTo>
                  <a:pt x="1463" y="5321"/>
                  <a:pt x="1451" y="5335"/>
                  <a:pt x="1442" y="5346"/>
                </a:cubicBezTo>
                <a:cubicBezTo>
                  <a:pt x="1417" y="5376"/>
                  <a:pt x="1398" y="5402"/>
                  <a:pt x="1380" y="5428"/>
                </a:cubicBezTo>
                <a:cubicBezTo>
                  <a:pt x="1359" y="5460"/>
                  <a:pt x="1341" y="5483"/>
                  <a:pt x="1327" y="5499"/>
                </a:cubicBezTo>
                <a:cubicBezTo>
                  <a:pt x="1320" y="5506"/>
                  <a:pt x="1313" y="5513"/>
                  <a:pt x="1311" y="5515"/>
                </a:cubicBezTo>
                <a:cubicBezTo>
                  <a:pt x="1309" y="5517"/>
                  <a:pt x="1282" y="5542"/>
                  <a:pt x="1264" y="5558"/>
                </a:cubicBezTo>
                <a:cubicBezTo>
                  <a:pt x="1258" y="5564"/>
                  <a:pt x="1162" y="5631"/>
                  <a:pt x="1148" y="5639"/>
                </a:cubicBezTo>
                <a:cubicBezTo>
                  <a:pt x="1144" y="5641"/>
                  <a:pt x="1140" y="5645"/>
                  <a:pt x="1137" y="5647"/>
                </a:cubicBezTo>
                <a:cubicBezTo>
                  <a:pt x="1136" y="5649"/>
                  <a:pt x="1129" y="5655"/>
                  <a:pt x="1121" y="5660"/>
                </a:cubicBezTo>
                <a:cubicBezTo>
                  <a:pt x="1114" y="5666"/>
                  <a:pt x="1095" y="5684"/>
                  <a:pt x="1080" y="5701"/>
                </a:cubicBezTo>
                <a:cubicBezTo>
                  <a:pt x="1065" y="5719"/>
                  <a:pt x="1054" y="5730"/>
                  <a:pt x="1052" y="5732"/>
                </a:cubicBezTo>
                <a:cubicBezTo>
                  <a:pt x="1048" y="5733"/>
                  <a:pt x="1038" y="5741"/>
                  <a:pt x="1035" y="5744"/>
                </a:cubicBezTo>
                <a:cubicBezTo>
                  <a:pt x="1029" y="5750"/>
                  <a:pt x="1017" y="5757"/>
                  <a:pt x="1010" y="5760"/>
                </a:cubicBezTo>
                <a:cubicBezTo>
                  <a:pt x="992" y="5766"/>
                  <a:pt x="978" y="5775"/>
                  <a:pt x="962" y="5789"/>
                </a:cubicBezTo>
                <a:cubicBezTo>
                  <a:pt x="958" y="5793"/>
                  <a:pt x="955" y="5796"/>
                  <a:pt x="952" y="5798"/>
                </a:cubicBezTo>
                <a:cubicBezTo>
                  <a:pt x="953" y="5796"/>
                  <a:pt x="954" y="5794"/>
                  <a:pt x="956" y="5791"/>
                </a:cubicBezTo>
                <a:cubicBezTo>
                  <a:pt x="965" y="5774"/>
                  <a:pt x="1020" y="5580"/>
                  <a:pt x="1025" y="5546"/>
                </a:cubicBezTo>
                <a:cubicBezTo>
                  <a:pt x="1025" y="5544"/>
                  <a:pt x="1028" y="5530"/>
                  <a:pt x="1032" y="5514"/>
                </a:cubicBezTo>
                <a:cubicBezTo>
                  <a:pt x="1040" y="5478"/>
                  <a:pt x="1041" y="5470"/>
                  <a:pt x="1047" y="5441"/>
                </a:cubicBezTo>
                <a:cubicBezTo>
                  <a:pt x="1049" y="5428"/>
                  <a:pt x="1055" y="5399"/>
                  <a:pt x="1060" y="5376"/>
                </a:cubicBezTo>
                <a:lnTo>
                  <a:pt x="1061" y="5371"/>
                </a:lnTo>
                <a:cubicBezTo>
                  <a:pt x="1066" y="5342"/>
                  <a:pt x="1070" y="5324"/>
                  <a:pt x="1072" y="5315"/>
                </a:cubicBezTo>
                <a:lnTo>
                  <a:pt x="1072" y="5313"/>
                </a:lnTo>
                <a:cubicBezTo>
                  <a:pt x="1080" y="5267"/>
                  <a:pt x="1145" y="5153"/>
                  <a:pt x="1196" y="5096"/>
                </a:cubicBezTo>
                <a:cubicBezTo>
                  <a:pt x="1248" y="5037"/>
                  <a:pt x="1312" y="5005"/>
                  <a:pt x="1450" y="4968"/>
                </a:cubicBezTo>
                <a:cubicBezTo>
                  <a:pt x="1526" y="4947"/>
                  <a:pt x="1543" y="4941"/>
                  <a:pt x="1676" y="4889"/>
                </a:cubicBezTo>
                <a:cubicBezTo>
                  <a:pt x="1759" y="4856"/>
                  <a:pt x="1807" y="4823"/>
                  <a:pt x="1836" y="4780"/>
                </a:cubicBezTo>
                <a:cubicBezTo>
                  <a:pt x="1874" y="4726"/>
                  <a:pt x="1909" y="4681"/>
                  <a:pt x="1949" y="4636"/>
                </a:cubicBezTo>
                <a:cubicBezTo>
                  <a:pt x="2014" y="4561"/>
                  <a:pt x="2042" y="4536"/>
                  <a:pt x="2097" y="4501"/>
                </a:cubicBezTo>
                <a:cubicBezTo>
                  <a:pt x="2135" y="4476"/>
                  <a:pt x="2180" y="4460"/>
                  <a:pt x="2226" y="4456"/>
                </a:cubicBezTo>
                <a:cubicBezTo>
                  <a:pt x="2273" y="4452"/>
                  <a:pt x="2319" y="4458"/>
                  <a:pt x="2359" y="4476"/>
                </a:cubicBezTo>
                <a:cubicBezTo>
                  <a:pt x="2396" y="4491"/>
                  <a:pt x="2453" y="4541"/>
                  <a:pt x="2473" y="4575"/>
                </a:cubicBezTo>
                <a:cubicBezTo>
                  <a:pt x="2480" y="4586"/>
                  <a:pt x="2504" y="4617"/>
                  <a:pt x="2511" y="4617"/>
                </a:cubicBezTo>
                <a:moveTo>
                  <a:pt x="1387" y="4927"/>
                </a:moveTo>
                <a:cubicBezTo>
                  <a:pt x="1389" y="4925"/>
                  <a:pt x="1395" y="4922"/>
                  <a:pt x="1396" y="4918"/>
                </a:cubicBezTo>
                <a:lnTo>
                  <a:pt x="1396" y="4918"/>
                </a:lnTo>
                <a:cubicBezTo>
                  <a:pt x="1401" y="4917"/>
                  <a:pt x="1409" y="4909"/>
                  <a:pt x="1411" y="4907"/>
                </a:cubicBezTo>
                <a:cubicBezTo>
                  <a:pt x="1428" y="4890"/>
                  <a:pt x="1474" y="4852"/>
                  <a:pt x="1503" y="4833"/>
                </a:cubicBezTo>
                <a:cubicBezTo>
                  <a:pt x="1518" y="4823"/>
                  <a:pt x="1553" y="4807"/>
                  <a:pt x="1591" y="4793"/>
                </a:cubicBezTo>
                <a:cubicBezTo>
                  <a:pt x="1601" y="4790"/>
                  <a:pt x="1611" y="4786"/>
                  <a:pt x="1615" y="4784"/>
                </a:cubicBezTo>
                <a:cubicBezTo>
                  <a:pt x="1650" y="4768"/>
                  <a:pt x="1679" y="4754"/>
                  <a:pt x="1692" y="4747"/>
                </a:cubicBezTo>
                <a:cubicBezTo>
                  <a:pt x="1729" y="4728"/>
                  <a:pt x="1756" y="4704"/>
                  <a:pt x="1797" y="4652"/>
                </a:cubicBezTo>
                <a:cubicBezTo>
                  <a:pt x="1808" y="4638"/>
                  <a:pt x="1820" y="4622"/>
                  <a:pt x="1825" y="4617"/>
                </a:cubicBezTo>
                <a:cubicBezTo>
                  <a:pt x="1829" y="4611"/>
                  <a:pt x="1844" y="4593"/>
                  <a:pt x="1857" y="4577"/>
                </a:cubicBezTo>
                <a:cubicBezTo>
                  <a:pt x="1874" y="4556"/>
                  <a:pt x="1887" y="4540"/>
                  <a:pt x="1896" y="4529"/>
                </a:cubicBezTo>
                <a:cubicBezTo>
                  <a:pt x="1909" y="4512"/>
                  <a:pt x="1910" y="4510"/>
                  <a:pt x="1907" y="4507"/>
                </a:cubicBezTo>
                <a:cubicBezTo>
                  <a:pt x="1905" y="4505"/>
                  <a:pt x="1901" y="4507"/>
                  <a:pt x="1898" y="4511"/>
                </a:cubicBezTo>
                <a:cubicBezTo>
                  <a:pt x="1895" y="4513"/>
                  <a:pt x="1892" y="4518"/>
                  <a:pt x="1887" y="4523"/>
                </a:cubicBezTo>
                <a:cubicBezTo>
                  <a:pt x="1877" y="4534"/>
                  <a:pt x="1863" y="4550"/>
                  <a:pt x="1844" y="4572"/>
                </a:cubicBezTo>
                <a:cubicBezTo>
                  <a:pt x="1810" y="4610"/>
                  <a:pt x="1772" y="4651"/>
                  <a:pt x="1760" y="4664"/>
                </a:cubicBezTo>
                <a:cubicBezTo>
                  <a:pt x="1749" y="4674"/>
                  <a:pt x="1736" y="4687"/>
                  <a:pt x="1734" y="4690"/>
                </a:cubicBezTo>
                <a:cubicBezTo>
                  <a:pt x="1722" y="4706"/>
                  <a:pt x="1641" y="4749"/>
                  <a:pt x="1576" y="4774"/>
                </a:cubicBezTo>
                <a:cubicBezTo>
                  <a:pt x="1550" y="4784"/>
                  <a:pt x="1507" y="4805"/>
                  <a:pt x="1490" y="4815"/>
                </a:cubicBezTo>
                <a:cubicBezTo>
                  <a:pt x="1471" y="4827"/>
                  <a:pt x="1436" y="4854"/>
                  <a:pt x="1419" y="4870"/>
                </a:cubicBezTo>
                <a:cubicBezTo>
                  <a:pt x="1411" y="4877"/>
                  <a:pt x="1395" y="4891"/>
                  <a:pt x="1382" y="4900"/>
                </a:cubicBezTo>
                <a:cubicBezTo>
                  <a:pt x="1370" y="4910"/>
                  <a:pt x="1354" y="4922"/>
                  <a:pt x="1348" y="4926"/>
                </a:cubicBezTo>
                <a:cubicBezTo>
                  <a:pt x="1345" y="4929"/>
                  <a:pt x="1342" y="4931"/>
                  <a:pt x="1339" y="4933"/>
                </a:cubicBezTo>
                <a:cubicBezTo>
                  <a:pt x="1342" y="4927"/>
                  <a:pt x="1344" y="4924"/>
                  <a:pt x="1344" y="4923"/>
                </a:cubicBezTo>
                <a:cubicBezTo>
                  <a:pt x="1347" y="4921"/>
                  <a:pt x="1353" y="4906"/>
                  <a:pt x="1355" y="4902"/>
                </a:cubicBezTo>
                <a:cubicBezTo>
                  <a:pt x="1363" y="4883"/>
                  <a:pt x="1390" y="4842"/>
                  <a:pt x="1402" y="4831"/>
                </a:cubicBezTo>
                <a:cubicBezTo>
                  <a:pt x="1418" y="4816"/>
                  <a:pt x="1444" y="4797"/>
                  <a:pt x="1467" y="4784"/>
                </a:cubicBezTo>
                <a:cubicBezTo>
                  <a:pt x="1529" y="4748"/>
                  <a:pt x="1661" y="4660"/>
                  <a:pt x="1676" y="4643"/>
                </a:cubicBezTo>
                <a:cubicBezTo>
                  <a:pt x="1701" y="4617"/>
                  <a:pt x="1758" y="4540"/>
                  <a:pt x="1797" y="4479"/>
                </a:cubicBezTo>
                <a:cubicBezTo>
                  <a:pt x="1811" y="4457"/>
                  <a:pt x="1853" y="4407"/>
                  <a:pt x="1866" y="4397"/>
                </a:cubicBezTo>
                <a:cubicBezTo>
                  <a:pt x="1889" y="4378"/>
                  <a:pt x="1912" y="4364"/>
                  <a:pt x="1938" y="4354"/>
                </a:cubicBezTo>
                <a:cubicBezTo>
                  <a:pt x="1966" y="4343"/>
                  <a:pt x="1986" y="4341"/>
                  <a:pt x="2024" y="4349"/>
                </a:cubicBezTo>
                <a:lnTo>
                  <a:pt x="2024" y="4349"/>
                </a:lnTo>
                <a:cubicBezTo>
                  <a:pt x="2035" y="4351"/>
                  <a:pt x="2054" y="4356"/>
                  <a:pt x="2065" y="4358"/>
                </a:cubicBezTo>
                <a:cubicBezTo>
                  <a:pt x="2076" y="4361"/>
                  <a:pt x="2103" y="4368"/>
                  <a:pt x="2126" y="4373"/>
                </a:cubicBezTo>
                <a:lnTo>
                  <a:pt x="2127" y="4374"/>
                </a:lnTo>
                <a:cubicBezTo>
                  <a:pt x="2164" y="4382"/>
                  <a:pt x="2192" y="4391"/>
                  <a:pt x="2213" y="4398"/>
                </a:cubicBezTo>
                <a:lnTo>
                  <a:pt x="2214" y="4399"/>
                </a:lnTo>
                <a:cubicBezTo>
                  <a:pt x="2224" y="4402"/>
                  <a:pt x="2243" y="4409"/>
                  <a:pt x="2257" y="4413"/>
                </a:cubicBezTo>
                <a:cubicBezTo>
                  <a:pt x="2282" y="4421"/>
                  <a:pt x="2299" y="4428"/>
                  <a:pt x="2319" y="4438"/>
                </a:cubicBezTo>
                <a:cubicBezTo>
                  <a:pt x="2298" y="4433"/>
                  <a:pt x="2276" y="4430"/>
                  <a:pt x="2242" y="4430"/>
                </a:cubicBezTo>
                <a:cubicBezTo>
                  <a:pt x="2203" y="4430"/>
                  <a:pt x="2140" y="4447"/>
                  <a:pt x="2100" y="4470"/>
                </a:cubicBezTo>
                <a:cubicBezTo>
                  <a:pt x="2078" y="4482"/>
                  <a:pt x="2032" y="4515"/>
                  <a:pt x="2014" y="4532"/>
                </a:cubicBezTo>
                <a:cubicBezTo>
                  <a:pt x="1989" y="4555"/>
                  <a:pt x="1956" y="4590"/>
                  <a:pt x="1922" y="4630"/>
                </a:cubicBezTo>
                <a:cubicBezTo>
                  <a:pt x="1883" y="4675"/>
                  <a:pt x="1865" y="4698"/>
                  <a:pt x="1821" y="4761"/>
                </a:cubicBezTo>
                <a:cubicBezTo>
                  <a:pt x="1792" y="4802"/>
                  <a:pt x="1758" y="4829"/>
                  <a:pt x="1707" y="4851"/>
                </a:cubicBezTo>
                <a:cubicBezTo>
                  <a:pt x="1611" y="4892"/>
                  <a:pt x="1527" y="4923"/>
                  <a:pt x="1462" y="4940"/>
                </a:cubicBezTo>
                <a:cubicBezTo>
                  <a:pt x="1393" y="4958"/>
                  <a:pt x="1361" y="4969"/>
                  <a:pt x="1322" y="4984"/>
                </a:cubicBezTo>
                <a:cubicBezTo>
                  <a:pt x="1316" y="4986"/>
                  <a:pt x="1311" y="4988"/>
                  <a:pt x="1307" y="4990"/>
                </a:cubicBezTo>
                <a:cubicBezTo>
                  <a:pt x="1311" y="4987"/>
                  <a:pt x="1315" y="4983"/>
                  <a:pt x="1320" y="4979"/>
                </a:cubicBezTo>
                <a:cubicBezTo>
                  <a:pt x="1334" y="4968"/>
                  <a:pt x="1353" y="4953"/>
                  <a:pt x="1362" y="4945"/>
                </a:cubicBezTo>
                <a:cubicBezTo>
                  <a:pt x="1372" y="4937"/>
                  <a:pt x="1383" y="4929"/>
                  <a:pt x="1387" y="4927"/>
                </a:cubicBezTo>
                <a:moveTo>
                  <a:pt x="2117" y="4348"/>
                </a:moveTo>
                <a:cubicBezTo>
                  <a:pt x="2105" y="4345"/>
                  <a:pt x="2080" y="4339"/>
                  <a:pt x="2062" y="4335"/>
                </a:cubicBezTo>
                <a:cubicBezTo>
                  <a:pt x="2056" y="4333"/>
                  <a:pt x="2050" y="4332"/>
                  <a:pt x="2045" y="4330"/>
                </a:cubicBezTo>
                <a:cubicBezTo>
                  <a:pt x="2067" y="4329"/>
                  <a:pt x="2105" y="4328"/>
                  <a:pt x="2123" y="4328"/>
                </a:cubicBezTo>
                <a:cubicBezTo>
                  <a:pt x="2181" y="4331"/>
                  <a:pt x="2226" y="4339"/>
                  <a:pt x="2273" y="4355"/>
                </a:cubicBezTo>
                <a:cubicBezTo>
                  <a:pt x="2338" y="4377"/>
                  <a:pt x="2373" y="4395"/>
                  <a:pt x="2416" y="4431"/>
                </a:cubicBezTo>
                <a:cubicBezTo>
                  <a:pt x="2443" y="4453"/>
                  <a:pt x="2467" y="4478"/>
                  <a:pt x="2469" y="4483"/>
                </a:cubicBezTo>
                <a:cubicBezTo>
                  <a:pt x="2469" y="4485"/>
                  <a:pt x="2470" y="4487"/>
                  <a:pt x="2471" y="4489"/>
                </a:cubicBezTo>
                <a:cubicBezTo>
                  <a:pt x="2472" y="4489"/>
                  <a:pt x="2473" y="4490"/>
                  <a:pt x="2474" y="4490"/>
                </a:cubicBezTo>
                <a:cubicBezTo>
                  <a:pt x="2477" y="4494"/>
                  <a:pt x="2486" y="4518"/>
                  <a:pt x="2489" y="4542"/>
                </a:cubicBezTo>
                <a:lnTo>
                  <a:pt x="2490" y="4553"/>
                </a:lnTo>
                <a:lnTo>
                  <a:pt x="2489" y="4551"/>
                </a:lnTo>
                <a:cubicBezTo>
                  <a:pt x="2458" y="4511"/>
                  <a:pt x="2420" y="4477"/>
                  <a:pt x="2370" y="4444"/>
                </a:cubicBezTo>
                <a:cubicBezTo>
                  <a:pt x="2325" y="4415"/>
                  <a:pt x="2306" y="4406"/>
                  <a:pt x="2258" y="4390"/>
                </a:cubicBezTo>
                <a:cubicBezTo>
                  <a:pt x="2242" y="4385"/>
                  <a:pt x="2219" y="4377"/>
                  <a:pt x="2206" y="4372"/>
                </a:cubicBezTo>
                <a:cubicBezTo>
                  <a:pt x="2193" y="4367"/>
                  <a:pt x="2173" y="4361"/>
                  <a:pt x="2161" y="4358"/>
                </a:cubicBezTo>
                <a:cubicBezTo>
                  <a:pt x="2149" y="4356"/>
                  <a:pt x="2130" y="4351"/>
                  <a:pt x="2117" y="4348"/>
                </a:cubicBezTo>
                <a:moveTo>
                  <a:pt x="1858" y="4046"/>
                </a:moveTo>
                <a:cubicBezTo>
                  <a:pt x="1858" y="4049"/>
                  <a:pt x="1849" y="4058"/>
                  <a:pt x="1827" y="4065"/>
                </a:cubicBezTo>
                <a:cubicBezTo>
                  <a:pt x="1825" y="4066"/>
                  <a:pt x="1823" y="4067"/>
                  <a:pt x="1820" y="4068"/>
                </a:cubicBezTo>
                <a:cubicBezTo>
                  <a:pt x="1823" y="4065"/>
                  <a:pt x="1825" y="4063"/>
                  <a:pt x="1829" y="4060"/>
                </a:cubicBezTo>
                <a:cubicBezTo>
                  <a:pt x="1841" y="4049"/>
                  <a:pt x="1851" y="4044"/>
                  <a:pt x="1856" y="4044"/>
                </a:cubicBezTo>
                <a:lnTo>
                  <a:pt x="1857" y="4045"/>
                </a:lnTo>
                <a:cubicBezTo>
                  <a:pt x="1857" y="4045"/>
                  <a:pt x="1858" y="4045"/>
                  <a:pt x="1858" y="4046"/>
                </a:cubicBezTo>
                <a:moveTo>
                  <a:pt x="2699" y="2816"/>
                </a:moveTo>
                <a:cubicBezTo>
                  <a:pt x="2696" y="2814"/>
                  <a:pt x="2688" y="2809"/>
                  <a:pt x="2683" y="2805"/>
                </a:cubicBezTo>
                <a:cubicBezTo>
                  <a:pt x="2682" y="2804"/>
                  <a:pt x="2679" y="2802"/>
                  <a:pt x="2677" y="2805"/>
                </a:cubicBezTo>
                <a:cubicBezTo>
                  <a:pt x="2674" y="2808"/>
                  <a:pt x="2677" y="2810"/>
                  <a:pt x="2681" y="2815"/>
                </a:cubicBezTo>
                <a:cubicBezTo>
                  <a:pt x="2684" y="2819"/>
                  <a:pt x="2689" y="2823"/>
                  <a:pt x="2694" y="2829"/>
                </a:cubicBezTo>
                <a:cubicBezTo>
                  <a:pt x="2707" y="2842"/>
                  <a:pt x="2724" y="2862"/>
                  <a:pt x="2730" y="2871"/>
                </a:cubicBezTo>
                <a:cubicBezTo>
                  <a:pt x="2743" y="2890"/>
                  <a:pt x="2780" y="2936"/>
                  <a:pt x="2795" y="2951"/>
                </a:cubicBezTo>
                <a:cubicBezTo>
                  <a:pt x="2800" y="2956"/>
                  <a:pt x="2808" y="2964"/>
                  <a:pt x="2813" y="2970"/>
                </a:cubicBezTo>
                <a:cubicBezTo>
                  <a:pt x="2817" y="2975"/>
                  <a:pt x="2824" y="2983"/>
                  <a:pt x="2828" y="2987"/>
                </a:cubicBezTo>
                <a:cubicBezTo>
                  <a:pt x="2832" y="2991"/>
                  <a:pt x="2844" y="3004"/>
                  <a:pt x="2854" y="3016"/>
                </a:cubicBezTo>
                <a:cubicBezTo>
                  <a:pt x="2859" y="3022"/>
                  <a:pt x="2863" y="3026"/>
                  <a:pt x="2865" y="3029"/>
                </a:cubicBezTo>
                <a:cubicBezTo>
                  <a:pt x="2857" y="3028"/>
                  <a:pt x="2842" y="3025"/>
                  <a:pt x="2829" y="3024"/>
                </a:cubicBezTo>
                <a:cubicBezTo>
                  <a:pt x="2764" y="3014"/>
                  <a:pt x="2739" y="3004"/>
                  <a:pt x="2674" y="2958"/>
                </a:cubicBezTo>
                <a:cubicBezTo>
                  <a:pt x="2629" y="2926"/>
                  <a:pt x="2601" y="2901"/>
                  <a:pt x="2562" y="2860"/>
                </a:cubicBezTo>
                <a:cubicBezTo>
                  <a:pt x="2529" y="2823"/>
                  <a:pt x="2491" y="2787"/>
                  <a:pt x="2457" y="2760"/>
                </a:cubicBezTo>
                <a:cubicBezTo>
                  <a:pt x="2413" y="2725"/>
                  <a:pt x="2394" y="2718"/>
                  <a:pt x="2386" y="2718"/>
                </a:cubicBezTo>
                <a:cubicBezTo>
                  <a:pt x="2396" y="2714"/>
                  <a:pt x="2418" y="2706"/>
                  <a:pt x="2468" y="2691"/>
                </a:cubicBezTo>
                <a:cubicBezTo>
                  <a:pt x="2470" y="2690"/>
                  <a:pt x="2489" y="2689"/>
                  <a:pt x="2518" y="2688"/>
                </a:cubicBezTo>
                <a:cubicBezTo>
                  <a:pt x="2550" y="2687"/>
                  <a:pt x="2569" y="2688"/>
                  <a:pt x="2586" y="2691"/>
                </a:cubicBezTo>
                <a:cubicBezTo>
                  <a:pt x="2639" y="2701"/>
                  <a:pt x="2716" y="2750"/>
                  <a:pt x="2758" y="2799"/>
                </a:cubicBezTo>
                <a:cubicBezTo>
                  <a:pt x="2771" y="2814"/>
                  <a:pt x="2788" y="2837"/>
                  <a:pt x="2796" y="2849"/>
                </a:cubicBezTo>
                <a:cubicBezTo>
                  <a:pt x="2804" y="2862"/>
                  <a:pt x="2821" y="2887"/>
                  <a:pt x="2833" y="2906"/>
                </a:cubicBezTo>
                <a:cubicBezTo>
                  <a:pt x="2845" y="2924"/>
                  <a:pt x="2860" y="2951"/>
                  <a:pt x="2867" y="2966"/>
                </a:cubicBezTo>
                <a:cubicBezTo>
                  <a:pt x="2879" y="2992"/>
                  <a:pt x="2888" y="3015"/>
                  <a:pt x="2893" y="3028"/>
                </a:cubicBezTo>
                <a:cubicBezTo>
                  <a:pt x="2892" y="3028"/>
                  <a:pt x="2892" y="3027"/>
                  <a:pt x="2891" y="3027"/>
                </a:cubicBezTo>
                <a:cubicBezTo>
                  <a:pt x="2879" y="3012"/>
                  <a:pt x="2829" y="2955"/>
                  <a:pt x="2815" y="2940"/>
                </a:cubicBezTo>
                <a:cubicBezTo>
                  <a:pt x="2809" y="2934"/>
                  <a:pt x="2800" y="2925"/>
                  <a:pt x="2794" y="2919"/>
                </a:cubicBezTo>
                <a:cubicBezTo>
                  <a:pt x="2789" y="2914"/>
                  <a:pt x="2778" y="2900"/>
                  <a:pt x="2769" y="2890"/>
                </a:cubicBezTo>
                <a:cubicBezTo>
                  <a:pt x="2747" y="2863"/>
                  <a:pt x="2708" y="2821"/>
                  <a:pt x="2699" y="2816"/>
                </a:cubicBezTo>
                <a:moveTo>
                  <a:pt x="2080" y="2827"/>
                </a:moveTo>
                <a:cubicBezTo>
                  <a:pt x="2081" y="2826"/>
                  <a:pt x="2084" y="2824"/>
                  <a:pt x="2103" y="2812"/>
                </a:cubicBezTo>
                <a:cubicBezTo>
                  <a:pt x="2154" y="2778"/>
                  <a:pt x="2174" y="2770"/>
                  <a:pt x="2255" y="2750"/>
                </a:cubicBezTo>
                <a:cubicBezTo>
                  <a:pt x="2283" y="2743"/>
                  <a:pt x="2308" y="2737"/>
                  <a:pt x="2310" y="2737"/>
                </a:cubicBezTo>
                <a:cubicBezTo>
                  <a:pt x="2326" y="2732"/>
                  <a:pt x="2355" y="2733"/>
                  <a:pt x="2377" y="2738"/>
                </a:cubicBezTo>
                <a:cubicBezTo>
                  <a:pt x="2402" y="2744"/>
                  <a:pt x="2405" y="2746"/>
                  <a:pt x="2443" y="2777"/>
                </a:cubicBezTo>
                <a:cubicBezTo>
                  <a:pt x="2451" y="2784"/>
                  <a:pt x="2464" y="2795"/>
                  <a:pt x="2471" y="2800"/>
                </a:cubicBezTo>
                <a:lnTo>
                  <a:pt x="2477" y="2805"/>
                </a:lnTo>
                <a:lnTo>
                  <a:pt x="2469" y="2805"/>
                </a:lnTo>
                <a:cubicBezTo>
                  <a:pt x="2448" y="2807"/>
                  <a:pt x="2392" y="2829"/>
                  <a:pt x="2365" y="2847"/>
                </a:cubicBezTo>
                <a:cubicBezTo>
                  <a:pt x="2354" y="2854"/>
                  <a:pt x="2337" y="2867"/>
                  <a:pt x="2328" y="2877"/>
                </a:cubicBezTo>
                <a:cubicBezTo>
                  <a:pt x="2290" y="2918"/>
                  <a:pt x="2270" y="2933"/>
                  <a:pt x="2236" y="2944"/>
                </a:cubicBezTo>
                <a:cubicBezTo>
                  <a:pt x="2210" y="2953"/>
                  <a:pt x="2172" y="2964"/>
                  <a:pt x="2145" y="2969"/>
                </a:cubicBezTo>
                <a:cubicBezTo>
                  <a:pt x="2109" y="2975"/>
                  <a:pt x="2058" y="2988"/>
                  <a:pt x="2032" y="2997"/>
                </a:cubicBezTo>
                <a:cubicBezTo>
                  <a:pt x="2021" y="3001"/>
                  <a:pt x="2007" y="3005"/>
                  <a:pt x="2001" y="3006"/>
                </a:cubicBezTo>
                <a:cubicBezTo>
                  <a:pt x="1980" y="3011"/>
                  <a:pt x="1939" y="3029"/>
                  <a:pt x="1910" y="3046"/>
                </a:cubicBezTo>
                <a:cubicBezTo>
                  <a:pt x="1918" y="3038"/>
                  <a:pt x="1929" y="3029"/>
                  <a:pt x="1939" y="3023"/>
                </a:cubicBezTo>
                <a:cubicBezTo>
                  <a:pt x="1952" y="3013"/>
                  <a:pt x="1969" y="3001"/>
                  <a:pt x="1976" y="2995"/>
                </a:cubicBezTo>
                <a:cubicBezTo>
                  <a:pt x="1996" y="2980"/>
                  <a:pt x="2045" y="2947"/>
                  <a:pt x="2065" y="2937"/>
                </a:cubicBezTo>
                <a:cubicBezTo>
                  <a:pt x="2075" y="2932"/>
                  <a:pt x="2105" y="2915"/>
                  <a:pt x="2132" y="2899"/>
                </a:cubicBezTo>
                <a:cubicBezTo>
                  <a:pt x="2158" y="2884"/>
                  <a:pt x="2195" y="2865"/>
                  <a:pt x="2213" y="2856"/>
                </a:cubicBezTo>
                <a:cubicBezTo>
                  <a:pt x="2239" y="2844"/>
                  <a:pt x="2259" y="2834"/>
                  <a:pt x="2272" y="2827"/>
                </a:cubicBezTo>
                <a:cubicBezTo>
                  <a:pt x="2279" y="2823"/>
                  <a:pt x="2284" y="2821"/>
                  <a:pt x="2288" y="2819"/>
                </a:cubicBezTo>
                <a:cubicBezTo>
                  <a:pt x="2292" y="2816"/>
                  <a:pt x="2295" y="2814"/>
                  <a:pt x="2294" y="2811"/>
                </a:cubicBezTo>
                <a:cubicBezTo>
                  <a:pt x="2294" y="2809"/>
                  <a:pt x="2292" y="2808"/>
                  <a:pt x="2291" y="2808"/>
                </a:cubicBezTo>
                <a:cubicBezTo>
                  <a:pt x="2289" y="2808"/>
                  <a:pt x="2288" y="2809"/>
                  <a:pt x="2288" y="2809"/>
                </a:cubicBezTo>
                <a:cubicBezTo>
                  <a:pt x="2216" y="2828"/>
                  <a:pt x="2062" y="2906"/>
                  <a:pt x="1983" y="2963"/>
                </a:cubicBezTo>
                <a:cubicBezTo>
                  <a:pt x="1968" y="2974"/>
                  <a:pt x="1945" y="2991"/>
                  <a:pt x="1930" y="3001"/>
                </a:cubicBezTo>
                <a:cubicBezTo>
                  <a:pt x="1922" y="3007"/>
                  <a:pt x="1913" y="3014"/>
                  <a:pt x="1906" y="3019"/>
                </a:cubicBezTo>
                <a:cubicBezTo>
                  <a:pt x="1910" y="3013"/>
                  <a:pt x="1915" y="3006"/>
                  <a:pt x="1917" y="3004"/>
                </a:cubicBezTo>
                <a:cubicBezTo>
                  <a:pt x="1918" y="3002"/>
                  <a:pt x="1926" y="2991"/>
                  <a:pt x="1931" y="2984"/>
                </a:cubicBezTo>
                <a:cubicBezTo>
                  <a:pt x="1953" y="2954"/>
                  <a:pt x="2006" y="2893"/>
                  <a:pt x="2039" y="2861"/>
                </a:cubicBezTo>
                <a:cubicBezTo>
                  <a:pt x="2050" y="2850"/>
                  <a:pt x="2077" y="2828"/>
                  <a:pt x="2080" y="2827"/>
                </a:cubicBezTo>
                <a:moveTo>
                  <a:pt x="1709" y="2894"/>
                </a:moveTo>
                <a:cubicBezTo>
                  <a:pt x="1711" y="2886"/>
                  <a:pt x="1720" y="2864"/>
                  <a:pt x="1727" y="2857"/>
                </a:cubicBezTo>
                <a:cubicBezTo>
                  <a:pt x="1732" y="2850"/>
                  <a:pt x="1737" y="2848"/>
                  <a:pt x="1739" y="2848"/>
                </a:cubicBezTo>
                <a:cubicBezTo>
                  <a:pt x="1740" y="2848"/>
                  <a:pt x="1740" y="2848"/>
                  <a:pt x="1740" y="2848"/>
                </a:cubicBezTo>
                <a:cubicBezTo>
                  <a:pt x="1742" y="2849"/>
                  <a:pt x="1743" y="2851"/>
                  <a:pt x="1743" y="2853"/>
                </a:cubicBezTo>
                <a:lnTo>
                  <a:pt x="1743" y="2853"/>
                </a:lnTo>
                <a:cubicBezTo>
                  <a:pt x="1744" y="2856"/>
                  <a:pt x="1743" y="2862"/>
                  <a:pt x="1741" y="2865"/>
                </a:cubicBezTo>
                <a:cubicBezTo>
                  <a:pt x="1739" y="2871"/>
                  <a:pt x="1718" y="2889"/>
                  <a:pt x="1709" y="2894"/>
                </a:cubicBezTo>
                <a:moveTo>
                  <a:pt x="2161" y="1552"/>
                </a:moveTo>
                <a:lnTo>
                  <a:pt x="2161" y="1552"/>
                </a:lnTo>
                <a:cubicBezTo>
                  <a:pt x="2132" y="1575"/>
                  <a:pt x="2110" y="1614"/>
                  <a:pt x="2099" y="1664"/>
                </a:cubicBezTo>
                <a:cubicBezTo>
                  <a:pt x="2092" y="1694"/>
                  <a:pt x="2086" y="1715"/>
                  <a:pt x="2083" y="1724"/>
                </a:cubicBezTo>
                <a:cubicBezTo>
                  <a:pt x="2076" y="1744"/>
                  <a:pt x="2059" y="1803"/>
                  <a:pt x="2057" y="1816"/>
                </a:cubicBezTo>
                <a:cubicBezTo>
                  <a:pt x="2056" y="1819"/>
                  <a:pt x="2055" y="1830"/>
                  <a:pt x="2053" y="1840"/>
                </a:cubicBezTo>
                <a:cubicBezTo>
                  <a:pt x="2051" y="1850"/>
                  <a:pt x="2049" y="1863"/>
                  <a:pt x="2049" y="1869"/>
                </a:cubicBezTo>
                <a:cubicBezTo>
                  <a:pt x="2047" y="1884"/>
                  <a:pt x="2043" y="1906"/>
                  <a:pt x="2040" y="1915"/>
                </a:cubicBezTo>
                <a:cubicBezTo>
                  <a:pt x="2039" y="1919"/>
                  <a:pt x="2022" y="1951"/>
                  <a:pt x="1999" y="1990"/>
                </a:cubicBezTo>
                <a:cubicBezTo>
                  <a:pt x="1978" y="2027"/>
                  <a:pt x="1954" y="2069"/>
                  <a:pt x="1946" y="2084"/>
                </a:cubicBezTo>
                <a:cubicBezTo>
                  <a:pt x="1933" y="2106"/>
                  <a:pt x="1921" y="2125"/>
                  <a:pt x="1898" y="2160"/>
                </a:cubicBezTo>
                <a:cubicBezTo>
                  <a:pt x="1896" y="2164"/>
                  <a:pt x="1891" y="2171"/>
                  <a:pt x="1888" y="2174"/>
                </a:cubicBezTo>
                <a:cubicBezTo>
                  <a:pt x="1885" y="2178"/>
                  <a:pt x="1879" y="2186"/>
                  <a:pt x="1875" y="2191"/>
                </a:cubicBezTo>
                <a:cubicBezTo>
                  <a:pt x="1865" y="2204"/>
                  <a:pt x="1829" y="2239"/>
                  <a:pt x="1824" y="2242"/>
                </a:cubicBezTo>
                <a:cubicBezTo>
                  <a:pt x="1821" y="2242"/>
                  <a:pt x="1818" y="2245"/>
                  <a:pt x="1818" y="2247"/>
                </a:cubicBezTo>
                <a:cubicBezTo>
                  <a:pt x="1817" y="2248"/>
                  <a:pt x="1816" y="2249"/>
                  <a:pt x="1813" y="2251"/>
                </a:cubicBezTo>
                <a:cubicBezTo>
                  <a:pt x="1809" y="2253"/>
                  <a:pt x="1800" y="2259"/>
                  <a:pt x="1792" y="2265"/>
                </a:cubicBezTo>
                <a:lnTo>
                  <a:pt x="1752" y="2292"/>
                </a:lnTo>
                <a:cubicBezTo>
                  <a:pt x="1726" y="2310"/>
                  <a:pt x="1705" y="2325"/>
                  <a:pt x="1696" y="2332"/>
                </a:cubicBezTo>
                <a:cubicBezTo>
                  <a:pt x="1703" y="2321"/>
                  <a:pt x="1716" y="2300"/>
                  <a:pt x="1735" y="2273"/>
                </a:cubicBezTo>
                <a:cubicBezTo>
                  <a:pt x="1756" y="2240"/>
                  <a:pt x="1798" y="2159"/>
                  <a:pt x="1811" y="2126"/>
                </a:cubicBezTo>
                <a:cubicBezTo>
                  <a:pt x="1827" y="2085"/>
                  <a:pt x="1839" y="2048"/>
                  <a:pt x="1848" y="2006"/>
                </a:cubicBezTo>
                <a:cubicBezTo>
                  <a:pt x="1856" y="1966"/>
                  <a:pt x="1866" y="1941"/>
                  <a:pt x="1892" y="1896"/>
                </a:cubicBezTo>
                <a:cubicBezTo>
                  <a:pt x="1900" y="1882"/>
                  <a:pt x="1912" y="1858"/>
                  <a:pt x="1919" y="1842"/>
                </a:cubicBezTo>
                <a:cubicBezTo>
                  <a:pt x="1931" y="1813"/>
                  <a:pt x="1964" y="1746"/>
                  <a:pt x="1979" y="1718"/>
                </a:cubicBezTo>
                <a:cubicBezTo>
                  <a:pt x="1984" y="1709"/>
                  <a:pt x="1987" y="1704"/>
                  <a:pt x="1988" y="1701"/>
                </a:cubicBezTo>
                <a:cubicBezTo>
                  <a:pt x="1991" y="1696"/>
                  <a:pt x="1993" y="1693"/>
                  <a:pt x="1990" y="1691"/>
                </a:cubicBezTo>
                <a:cubicBezTo>
                  <a:pt x="1989" y="1690"/>
                  <a:pt x="1988" y="1690"/>
                  <a:pt x="1988" y="1690"/>
                </a:cubicBezTo>
                <a:cubicBezTo>
                  <a:pt x="1986" y="1690"/>
                  <a:pt x="1984" y="1692"/>
                  <a:pt x="1983" y="1694"/>
                </a:cubicBezTo>
                <a:cubicBezTo>
                  <a:pt x="1957" y="1724"/>
                  <a:pt x="1934" y="1761"/>
                  <a:pt x="1910" y="1813"/>
                </a:cubicBezTo>
                <a:cubicBezTo>
                  <a:pt x="1898" y="1838"/>
                  <a:pt x="1883" y="1867"/>
                  <a:pt x="1876" y="1878"/>
                </a:cubicBezTo>
                <a:cubicBezTo>
                  <a:pt x="1848" y="1924"/>
                  <a:pt x="1834" y="1960"/>
                  <a:pt x="1824" y="2005"/>
                </a:cubicBezTo>
                <a:cubicBezTo>
                  <a:pt x="1812" y="2063"/>
                  <a:pt x="1793" y="2117"/>
                  <a:pt x="1765" y="2171"/>
                </a:cubicBezTo>
                <a:cubicBezTo>
                  <a:pt x="1757" y="2186"/>
                  <a:pt x="1749" y="2202"/>
                  <a:pt x="1748" y="2207"/>
                </a:cubicBezTo>
                <a:cubicBezTo>
                  <a:pt x="1746" y="2211"/>
                  <a:pt x="1724" y="2246"/>
                  <a:pt x="1705" y="2277"/>
                </a:cubicBezTo>
                <a:cubicBezTo>
                  <a:pt x="1734" y="2221"/>
                  <a:pt x="1744" y="2182"/>
                  <a:pt x="1744" y="2128"/>
                </a:cubicBezTo>
                <a:cubicBezTo>
                  <a:pt x="1744" y="2066"/>
                  <a:pt x="1750" y="2025"/>
                  <a:pt x="1766" y="1972"/>
                </a:cubicBezTo>
                <a:cubicBezTo>
                  <a:pt x="1769" y="1959"/>
                  <a:pt x="1774" y="1944"/>
                  <a:pt x="1774" y="1942"/>
                </a:cubicBezTo>
                <a:cubicBezTo>
                  <a:pt x="1774" y="1941"/>
                  <a:pt x="1776" y="1938"/>
                  <a:pt x="1777" y="1934"/>
                </a:cubicBezTo>
                <a:cubicBezTo>
                  <a:pt x="1779" y="1930"/>
                  <a:pt x="1784" y="1914"/>
                  <a:pt x="1787" y="1901"/>
                </a:cubicBezTo>
                <a:cubicBezTo>
                  <a:pt x="1797" y="1861"/>
                  <a:pt x="1801" y="1847"/>
                  <a:pt x="1823" y="1791"/>
                </a:cubicBezTo>
                <a:cubicBezTo>
                  <a:pt x="1844" y="1736"/>
                  <a:pt x="1898" y="1672"/>
                  <a:pt x="1954" y="1636"/>
                </a:cubicBezTo>
                <a:cubicBezTo>
                  <a:pt x="1969" y="1626"/>
                  <a:pt x="1991" y="1611"/>
                  <a:pt x="2004" y="1602"/>
                </a:cubicBezTo>
                <a:cubicBezTo>
                  <a:pt x="2039" y="1578"/>
                  <a:pt x="2058" y="1567"/>
                  <a:pt x="2073" y="1562"/>
                </a:cubicBezTo>
                <a:cubicBezTo>
                  <a:pt x="2089" y="1558"/>
                  <a:pt x="2128" y="1551"/>
                  <a:pt x="2157" y="1549"/>
                </a:cubicBezTo>
                <a:lnTo>
                  <a:pt x="2165" y="1548"/>
                </a:lnTo>
                <a:lnTo>
                  <a:pt x="2161" y="1552"/>
                </a:lnTo>
                <a:moveTo>
                  <a:pt x="2239" y="1562"/>
                </a:moveTo>
                <a:cubicBezTo>
                  <a:pt x="2248" y="1571"/>
                  <a:pt x="2258" y="1599"/>
                  <a:pt x="2259" y="1619"/>
                </a:cubicBezTo>
                <a:cubicBezTo>
                  <a:pt x="2260" y="1623"/>
                  <a:pt x="2260" y="1626"/>
                  <a:pt x="2260" y="1628"/>
                </a:cubicBezTo>
                <a:cubicBezTo>
                  <a:pt x="2247" y="1614"/>
                  <a:pt x="2223" y="1598"/>
                  <a:pt x="2199" y="1591"/>
                </a:cubicBezTo>
                <a:cubicBezTo>
                  <a:pt x="2191" y="1589"/>
                  <a:pt x="2181" y="1588"/>
                  <a:pt x="2172" y="1588"/>
                </a:cubicBezTo>
                <a:cubicBezTo>
                  <a:pt x="2166" y="1588"/>
                  <a:pt x="2159" y="1588"/>
                  <a:pt x="2155" y="1590"/>
                </a:cubicBezTo>
                <a:cubicBezTo>
                  <a:pt x="2164" y="1580"/>
                  <a:pt x="2185" y="1562"/>
                  <a:pt x="2196" y="1557"/>
                </a:cubicBezTo>
                <a:cubicBezTo>
                  <a:pt x="2213" y="1550"/>
                  <a:pt x="2214" y="1550"/>
                  <a:pt x="2225" y="1554"/>
                </a:cubicBezTo>
                <a:lnTo>
                  <a:pt x="2225" y="1554"/>
                </a:lnTo>
                <a:cubicBezTo>
                  <a:pt x="2230" y="1556"/>
                  <a:pt x="2237" y="1560"/>
                  <a:pt x="2239" y="1562"/>
                </a:cubicBezTo>
                <a:moveTo>
                  <a:pt x="1463" y="1806"/>
                </a:moveTo>
                <a:cubicBezTo>
                  <a:pt x="1464" y="1776"/>
                  <a:pt x="1464" y="1772"/>
                  <a:pt x="1468" y="1748"/>
                </a:cubicBezTo>
                <a:cubicBezTo>
                  <a:pt x="1469" y="1739"/>
                  <a:pt x="1470" y="1727"/>
                  <a:pt x="1471" y="1721"/>
                </a:cubicBezTo>
                <a:cubicBezTo>
                  <a:pt x="1471" y="1714"/>
                  <a:pt x="1472" y="1709"/>
                  <a:pt x="1472" y="1708"/>
                </a:cubicBezTo>
                <a:cubicBezTo>
                  <a:pt x="1474" y="1706"/>
                  <a:pt x="1475" y="1682"/>
                  <a:pt x="1475" y="1672"/>
                </a:cubicBezTo>
                <a:cubicBezTo>
                  <a:pt x="1476" y="1654"/>
                  <a:pt x="1477" y="1633"/>
                  <a:pt x="1479" y="1625"/>
                </a:cubicBezTo>
                <a:cubicBezTo>
                  <a:pt x="1496" y="1542"/>
                  <a:pt x="1497" y="1535"/>
                  <a:pt x="1497" y="1461"/>
                </a:cubicBezTo>
                <a:cubicBezTo>
                  <a:pt x="1497" y="1443"/>
                  <a:pt x="1497" y="1421"/>
                  <a:pt x="1497" y="1412"/>
                </a:cubicBezTo>
                <a:cubicBezTo>
                  <a:pt x="1497" y="1402"/>
                  <a:pt x="1495" y="1360"/>
                  <a:pt x="1493" y="1318"/>
                </a:cubicBezTo>
                <a:cubicBezTo>
                  <a:pt x="1491" y="1277"/>
                  <a:pt x="1490" y="1234"/>
                  <a:pt x="1490" y="1224"/>
                </a:cubicBezTo>
                <a:cubicBezTo>
                  <a:pt x="1491" y="1215"/>
                  <a:pt x="1493" y="1194"/>
                  <a:pt x="1495" y="1178"/>
                </a:cubicBezTo>
                <a:cubicBezTo>
                  <a:pt x="1496" y="1162"/>
                  <a:pt x="1498" y="1135"/>
                  <a:pt x="1499" y="1118"/>
                </a:cubicBezTo>
                <a:cubicBezTo>
                  <a:pt x="1499" y="1100"/>
                  <a:pt x="1501" y="1084"/>
                  <a:pt x="1502" y="1081"/>
                </a:cubicBezTo>
                <a:cubicBezTo>
                  <a:pt x="1503" y="1079"/>
                  <a:pt x="1505" y="1073"/>
                  <a:pt x="1504" y="1069"/>
                </a:cubicBezTo>
                <a:cubicBezTo>
                  <a:pt x="1504" y="1065"/>
                  <a:pt x="1510" y="1033"/>
                  <a:pt x="1522" y="981"/>
                </a:cubicBezTo>
                <a:cubicBezTo>
                  <a:pt x="1525" y="966"/>
                  <a:pt x="1529" y="946"/>
                  <a:pt x="1531" y="937"/>
                </a:cubicBezTo>
                <a:cubicBezTo>
                  <a:pt x="1533" y="928"/>
                  <a:pt x="1538" y="908"/>
                  <a:pt x="1542" y="893"/>
                </a:cubicBezTo>
                <a:cubicBezTo>
                  <a:pt x="1550" y="864"/>
                  <a:pt x="1548" y="862"/>
                  <a:pt x="1547" y="861"/>
                </a:cubicBezTo>
                <a:cubicBezTo>
                  <a:pt x="1546" y="860"/>
                  <a:pt x="1544" y="860"/>
                  <a:pt x="1543" y="860"/>
                </a:cubicBezTo>
                <a:cubicBezTo>
                  <a:pt x="1541" y="861"/>
                  <a:pt x="1538" y="862"/>
                  <a:pt x="1520" y="916"/>
                </a:cubicBezTo>
                <a:cubicBezTo>
                  <a:pt x="1511" y="940"/>
                  <a:pt x="1501" y="972"/>
                  <a:pt x="1500" y="982"/>
                </a:cubicBezTo>
                <a:cubicBezTo>
                  <a:pt x="1499" y="988"/>
                  <a:pt x="1498" y="991"/>
                  <a:pt x="1497" y="992"/>
                </a:cubicBezTo>
                <a:cubicBezTo>
                  <a:pt x="1496" y="993"/>
                  <a:pt x="1495" y="997"/>
                  <a:pt x="1488" y="1030"/>
                </a:cubicBezTo>
                <a:cubicBezTo>
                  <a:pt x="1484" y="1047"/>
                  <a:pt x="1480" y="1069"/>
                  <a:pt x="1479" y="1078"/>
                </a:cubicBezTo>
                <a:cubicBezTo>
                  <a:pt x="1479" y="1083"/>
                  <a:pt x="1478" y="1094"/>
                  <a:pt x="1477" y="1101"/>
                </a:cubicBezTo>
                <a:cubicBezTo>
                  <a:pt x="1476" y="1118"/>
                  <a:pt x="1470" y="1200"/>
                  <a:pt x="1468" y="1222"/>
                </a:cubicBezTo>
                <a:cubicBezTo>
                  <a:pt x="1467" y="1232"/>
                  <a:pt x="1469" y="1276"/>
                  <a:pt x="1471" y="1319"/>
                </a:cubicBezTo>
                <a:cubicBezTo>
                  <a:pt x="1474" y="1365"/>
                  <a:pt x="1475" y="1399"/>
                  <a:pt x="1475" y="1402"/>
                </a:cubicBezTo>
                <a:cubicBezTo>
                  <a:pt x="1474" y="1406"/>
                  <a:pt x="1474" y="1427"/>
                  <a:pt x="1474" y="1446"/>
                </a:cubicBezTo>
                <a:cubicBezTo>
                  <a:pt x="1475" y="1532"/>
                  <a:pt x="1472" y="1569"/>
                  <a:pt x="1461" y="1600"/>
                </a:cubicBezTo>
                <a:cubicBezTo>
                  <a:pt x="1457" y="1613"/>
                  <a:pt x="1452" y="1647"/>
                  <a:pt x="1453" y="1661"/>
                </a:cubicBezTo>
                <a:cubicBezTo>
                  <a:pt x="1453" y="1669"/>
                  <a:pt x="1452" y="1687"/>
                  <a:pt x="1451" y="1700"/>
                </a:cubicBezTo>
                <a:lnTo>
                  <a:pt x="1449" y="1710"/>
                </a:lnTo>
                <a:cubicBezTo>
                  <a:pt x="1442" y="1776"/>
                  <a:pt x="1439" y="1832"/>
                  <a:pt x="1442" y="1878"/>
                </a:cubicBezTo>
                <a:lnTo>
                  <a:pt x="1442" y="1885"/>
                </a:lnTo>
                <a:cubicBezTo>
                  <a:pt x="1443" y="1892"/>
                  <a:pt x="1443" y="1899"/>
                  <a:pt x="1443" y="1905"/>
                </a:cubicBezTo>
                <a:cubicBezTo>
                  <a:pt x="1441" y="1892"/>
                  <a:pt x="1438" y="1877"/>
                  <a:pt x="1437" y="1864"/>
                </a:cubicBezTo>
                <a:cubicBezTo>
                  <a:pt x="1432" y="1832"/>
                  <a:pt x="1424" y="1702"/>
                  <a:pt x="1424" y="1663"/>
                </a:cubicBezTo>
                <a:cubicBezTo>
                  <a:pt x="1425" y="1570"/>
                  <a:pt x="1425" y="1566"/>
                  <a:pt x="1419" y="1550"/>
                </a:cubicBezTo>
                <a:cubicBezTo>
                  <a:pt x="1416" y="1541"/>
                  <a:pt x="1408" y="1519"/>
                  <a:pt x="1402" y="1502"/>
                </a:cubicBezTo>
                <a:cubicBezTo>
                  <a:pt x="1396" y="1484"/>
                  <a:pt x="1387" y="1460"/>
                  <a:pt x="1383" y="1449"/>
                </a:cubicBezTo>
                <a:cubicBezTo>
                  <a:pt x="1379" y="1437"/>
                  <a:pt x="1375" y="1427"/>
                  <a:pt x="1375" y="1426"/>
                </a:cubicBezTo>
                <a:cubicBezTo>
                  <a:pt x="1374" y="1423"/>
                  <a:pt x="1366" y="1404"/>
                  <a:pt x="1361" y="1392"/>
                </a:cubicBezTo>
                <a:cubicBezTo>
                  <a:pt x="1335" y="1326"/>
                  <a:pt x="1333" y="1317"/>
                  <a:pt x="1323" y="1266"/>
                </a:cubicBezTo>
                <a:cubicBezTo>
                  <a:pt x="1318" y="1236"/>
                  <a:pt x="1311" y="1127"/>
                  <a:pt x="1313" y="1087"/>
                </a:cubicBezTo>
                <a:cubicBezTo>
                  <a:pt x="1315" y="1014"/>
                  <a:pt x="1340" y="937"/>
                  <a:pt x="1403" y="813"/>
                </a:cubicBezTo>
                <a:cubicBezTo>
                  <a:pt x="1462" y="698"/>
                  <a:pt x="1481" y="662"/>
                  <a:pt x="1512" y="608"/>
                </a:cubicBezTo>
                <a:cubicBezTo>
                  <a:pt x="1563" y="522"/>
                  <a:pt x="1572" y="504"/>
                  <a:pt x="1608" y="422"/>
                </a:cubicBezTo>
                <a:cubicBezTo>
                  <a:pt x="1642" y="345"/>
                  <a:pt x="1659" y="302"/>
                  <a:pt x="1667" y="275"/>
                </a:cubicBezTo>
                <a:cubicBezTo>
                  <a:pt x="1681" y="226"/>
                  <a:pt x="1702" y="119"/>
                  <a:pt x="1706" y="80"/>
                </a:cubicBezTo>
                <a:cubicBezTo>
                  <a:pt x="1706" y="76"/>
                  <a:pt x="1706" y="73"/>
                  <a:pt x="1707" y="70"/>
                </a:cubicBezTo>
                <a:cubicBezTo>
                  <a:pt x="1708" y="75"/>
                  <a:pt x="1709" y="82"/>
                  <a:pt x="1709" y="90"/>
                </a:cubicBezTo>
                <a:cubicBezTo>
                  <a:pt x="1712" y="108"/>
                  <a:pt x="1715" y="133"/>
                  <a:pt x="1718" y="146"/>
                </a:cubicBezTo>
                <a:cubicBezTo>
                  <a:pt x="1720" y="158"/>
                  <a:pt x="1723" y="175"/>
                  <a:pt x="1724" y="183"/>
                </a:cubicBezTo>
                <a:cubicBezTo>
                  <a:pt x="1726" y="191"/>
                  <a:pt x="1731" y="220"/>
                  <a:pt x="1736" y="245"/>
                </a:cubicBezTo>
                <a:cubicBezTo>
                  <a:pt x="1760" y="376"/>
                  <a:pt x="1771" y="495"/>
                  <a:pt x="1767" y="563"/>
                </a:cubicBezTo>
                <a:cubicBezTo>
                  <a:pt x="1764" y="621"/>
                  <a:pt x="1751" y="686"/>
                  <a:pt x="1730" y="753"/>
                </a:cubicBezTo>
                <a:cubicBezTo>
                  <a:pt x="1716" y="796"/>
                  <a:pt x="1685" y="915"/>
                  <a:pt x="1677" y="952"/>
                </a:cubicBezTo>
                <a:cubicBezTo>
                  <a:pt x="1663" y="1019"/>
                  <a:pt x="1661" y="1048"/>
                  <a:pt x="1667" y="1158"/>
                </a:cubicBezTo>
                <a:cubicBezTo>
                  <a:pt x="1670" y="1217"/>
                  <a:pt x="1671" y="1262"/>
                  <a:pt x="1671" y="1265"/>
                </a:cubicBezTo>
                <a:cubicBezTo>
                  <a:pt x="1670" y="1270"/>
                  <a:pt x="1669" y="1284"/>
                  <a:pt x="1669" y="1297"/>
                </a:cubicBezTo>
                <a:cubicBezTo>
                  <a:pt x="1668" y="1349"/>
                  <a:pt x="1649" y="1443"/>
                  <a:pt x="1630" y="1484"/>
                </a:cubicBezTo>
                <a:cubicBezTo>
                  <a:pt x="1626" y="1494"/>
                  <a:pt x="1616" y="1512"/>
                  <a:pt x="1609" y="1524"/>
                </a:cubicBezTo>
                <a:cubicBezTo>
                  <a:pt x="1605" y="1533"/>
                  <a:pt x="1597" y="1547"/>
                  <a:pt x="1596" y="1549"/>
                </a:cubicBezTo>
                <a:cubicBezTo>
                  <a:pt x="1595" y="1551"/>
                  <a:pt x="1587" y="1565"/>
                  <a:pt x="1577" y="1583"/>
                </a:cubicBezTo>
                <a:cubicBezTo>
                  <a:pt x="1551" y="1628"/>
                  <a:pt x="1539" y="1656"/>
                  <a:pt x="1523" y="1704"/>
                </a:cubicBezTo>
                <a:cubicBezTo>
                  <a:pt x="1507" y="1754"/>
                  <a:pt x="1504" y="1771"/>
                  <a:pt x="1499" y="1820"/>
                </a:cubicBezTo>
                <a:cubicBezTo>
                  <a:pt x="1496" y="1853"/>
                  <a:pt x="1494" y="1859"/>
                  <a:pt x="1478" y="1895"/>
                </a:cubicBezTo>
                <a:lnTo>
                  <a:pt x="1466" y="1922"/>
                </a:lnTo>
                <a:lnTo>
                  <a:pt x="1466" y="1911"/>
                </a:lnTo>
                <a:cubicBezTo>
                  <a:pt x="1462" y="1864"/>
                  <a:pt x="1461" y="1835"/>
                  <a:pt x="1463" y="1806"/>
                </a:cubicBezTo>
                <a:moveTo>
                  <a:pt x="374" y="2704"/>
                </a:moveTo>
                <a:cubicBezTo>
                  <a:pt x="374" y="2708"/>
                  <a:pt x="373" y="2721"/>
                  <a:pt x="370" y="2734"/>
                </a:cubicBezTo>
                <a:cubicBezTo>
                  <a:pt x="368" y="2746"/>
                  <a:pt x="365" y="2768"/>
                  <a:pt x="364" y="2783"/>
                </a:cubicBezTo>
                <a:cubicBezTo>
                  <a:pt x="362" y="2817"/>
                  <a:pt x="361" y="2825"/>
                  <a:pt x="359" y="2834"/>
                </a:cubicBezTo>
                <a:cubicBezTo>
                  <a:pt x="357" y="2838"/>
                  <a:pt x="354" y="2852"/>
                  <a:pt x="351" y="2864"/>
                </a:cubicBezTo>
                <a:cubicBezTo>
                  <a:pt x="348" y="2876"/>
                  <a:pt x="344" y="2893"/>
                  <a:pt x="343" y="2899"/>
                </a:cubicBezTo>
                <a:cubicBezTo>
                  <a:pt x="339" y="2912"/>
                  <a:pt x="331" y="2946"/>
                  <a:pt x="330" y="2951"/>
                </a:cubicBezTo>
                <a:cubicBezTo>
                  <a:pt x="322" y="3000"/>
                  <a:pt x="306" y="3073"/>
                  <a:pt x="296" y="3111"/>
                </a:cubicBezTo>
                <a:cubicBezTo>
                  <a:pt x="289" y="3135"/>
                  <a:pt x="282" y="3164"/>
                  <a:pt x="281" y="3169"/>
                </a:cubicBezTo>
                <a:cubicBezTo>
                  <a:pt x="281" y="3174"/>
                  <a:pt x="280" y="3178"/>
                  <a:pt x="280" y="3179"/>
                </a:cubicBezTo>
                <a:cubicBezTo>
                  <a:pt x="278" y="3182"/>
                  <a:pt x="276" y="3204"/>
                  <a:pt x="276" y="3206"/>
                </a:cubicBezTo>
                <a:cubicBezTo>
                  <a:pt x="275" y="3219"/>
                  <a:pt x="274" y="3234"/>
                  <a:pt x="273" y="3238"/>
                </a:cubicBezTo>
                <a:cubicBezTo>
                  <a:pt x="269" y="3284"/>
                  <a:pt x="269" y="3308"/>
                  <a:pt x="272" y="3364"/>
                </a:cubicBezTo>
                <a:cubicBezTo>
                  <a:pt x="275" y="3426"/>
                  <a:pt x="277" y="3442"/>
                  <a:pt x="289" y="3521"/>
                </a:cubicBezTo>
                <a:cubicBezTo>
                  <a:pt x="294" y="3552"/>
                  <a:pt x="305" y="3603"/>
                  <a:pt x="312" y="3626"/>
                </a:cubicBezTo>
                <a:cubicBezTo>
                  <a:pt x="320" y="3653"/>
                  <a:pt x="326" y="3688"/>
                  <a:pt x="328" y="3714"/>
                </a:cubicBezTo>
                <a:cubicBezTo>
                  <a:pt x="329" y="3722"/>
                  <a:pt x="329" y="3729"/>
                  <a:pt x="330" y="3734"/>
                </a:cubicBezTo>
                <a:cubicBezTo>
                  <a:pt x="310" y="3705"/>
                  <a:pt x="246" y="3595"/>
                  <a:pt x="232" y="3564"/>
                </a:cubicBezTo>
                <a:cubicBezTo>
                  <a:pt x="218" y="3531"/>
                  <a:pt x="188" y="3451"/>
                  <a:pt x="175" y="3408"/>
                </a:cubicBezTo>
                <a:lnTo>
                  <a:pt x="164" y="3375"/>
                </a:lnTo>
                <a:lnTo>
                  <a:pt x="159" y="3263"/>
                </a:lnTo>
                <a:cubicBezTo>
                  <a:pt x="156" y="3198"/>
                  <a:pt x="154" y="3150"/>
                  <a:pt x="154" y="3147"/>
                </a:cubicBezTo>
                <a:cubicBezTo>
                  <a:pt x="155" y="3142"/>
                  <a:pt x="154" y="3140"/>
                  <a:pt x="152" y="3139"/>
                </a:cubicBezTo>
                <a:cubicBezTo>
                  <a:pt x="153" y="3139"/>
                  <a:pt x="154" y="3138"/>
                  <a:pt x="154" y="3137"/>
                </a:cubicBezTo>
                <a:cubicBezTo>
                  <a:pt x="155" y="3134"/>
                  <a:pt x="155" y="3129"/>
                  <a:pt x="154" y="3127"/>
                </a:cubicBezTo>
                <a:cubicBezTo>
                  <a:pt x="152" y="3123"/>
                  <a:pt x="150" y="3124"/>
                  <a:pt x="149" y="3124"/>
                </a:cubicBezTo>
                <a:cubicBezTo>
                  <a:pt x="145" y="3125"/>
                  <a:pt x="146" y="3129"/>
                  <a:pt x="146" y="3132"/>
                </a:cubicBezTo>
                <a:cubicBezTo>
                  <a:pt x="146" y="3134"/>
                  <a:pt x="146" y="3138"/>
                  <a:pt x="148" y="3139"/>
                </a:cubicBezTo>
                <a:lnTo>
                  <a:pt x="148" y="3140"/>
                </a:lnTo>
                <a:cubicBezTo>
                  <a:pt x="146" y="3141"/>
                  <a:pt x="142" y="3144"/>
                  <a:pt x="139" y="3219"/>
                </a:cubicBezTo>
                <a:cubicBezTo>
                  <a:pt x="138" y="3265"/>
                  <a:pt x="138" y="3312"/>
                  <a:pt x="140" y="3342"/>
                </a:cubicBezTo>
                <a:cubicBezTo>
                  <a:pt x="143" y="3385"/>
                  <a:pt x="144" y="3390"/>
                  <a:pt x="169" y="3461"/>
                </a:cubicBezTo>
                <a:cubicBezTo>
                  <a:pt x="181" y="3498"/>
                  <a:pt x="193" y="3528"/>
                  <a:pt x="205" y="3556"/>
                </a:cubicBezTo>
                <a:cubicBezTo>
                  <a:pt x="187" y="3520"/>
                  <a:pt x="167" y="3484"/>
                  <a:pt x="136" y="3434"/>
                </a:cubicBezTo>
                <a:cubicBezTo>
                  <a:pt x="80" y="3341"/>
                  <a:pt x="72" y="3305"/>
                  <a:pt x="85" y="3190"/>
                </a:cubicBezTo>
                <a:cubicBezTo>
                  <a:pt x="86" y="3186"/>
                  <a:pt x="87" y="3167"/>
                  <a:pt x="89" y="3147"/>
                </a:cubicBezTo>
                <a:cubicBezTo>
                  <a:pt x="92" y="3102"/>
                  <a:pt x="99" y="3053"/>
                  <a:pt x="103" y="3043"/>
                </a:cubicBezTo>
                <a:cubicBezTo>
                  <a:pt x="105" y="3039"/>
                  <a:pt x="107" y="3033"/>
                  <a:pt x="107" y="3030"/>
                </a:cubicBezTo>
                <a:cubicBezTo>
                  <a:pt x="107" y="3025"/>
                  <a:pt x="125" y="2980"/>
                  <a:pt x="138" y="2954"/>
                </a:cubicBezTo>
                <a:cubicBezTo>
                  <a:pt x="170" y="2891"/>
                  <a:pt x="197" y="2856"/>
                  <a:pt x="285" y="2764"/>
                </a:cubicBezTo>
                <a:cubicBezTo>
                  <a:pt x="315" y="2733"/>
                  <a:pt x="354" y="2691"/>
                  <a:pt x="372" y="2672"/>
                </a:cubicBezTo>
                <a:cubicBezTo>
                  <a:pt x="378" y="2665"/>
                  <a:pt x="383" y="2660"/>
                  <a:pt x="387" y="2656"/>
                </a:cubicBezTo>
                <a:cubicBezTo>
                  <a:pt x="382" y="2666"/>
                  <a:pt x="379" y="2678"/>
                  <a:pt x="379" y="2687"/>
                </a:cubicBezTo>
                <a:cubicBezTo>
                  <a:pt x="379" y="2689"/>
                  <a:pt x="378" y="2691"/>
                  <a:pt x="378" y="2691"/>
                </a:cubicBezTo>
                <a:cubicBezTo>
                  <a:pt x="375" y="2693"/>
                  <a:pt x="374" y="2700"/>
                  <a:pt x="374" y="2704"/>
                </a:cubicBezTo>
                <a:moveTo>
                  <a:pt x="384" y="2825"/>
                </a:moveTo>
                <a:cubicBezTo>
                  <a:pt x="385" y="2814"/>
                  <a:pt x="387" y="2796"/>
                  <a:pt x="387" y="2785"/>
                </a:cubicBezTo>
                <a:cubicBezTo>
                  <a:pt x="387" y="2775"/>
                  <a:pt x="390" y="2755"/>
                  <a:pt x="392" y="2741"/>
                </a:cubicBezTo>
                <a:cubicBezTo>
                  <a:pt x="395" y="2726"/>
                  <a:pt x="397" y="2711"/>
                  <a:pt x="398" y="2707"/>
                </a:cubicBezTo>
                <a:cubicBezTo>
                  <a:pt x="400" y="2692"/>
                  <a:pt x="403" y="2679"/>
                  <a:pt x="405" y="2676"/>
                </a:cubicBezTo>
                <a:cubicBezTo>
                  <a:pt x="407" y="2675"/>
                  <a:pt x="409" y="2672"/>
                  <a:pt x="409" y="2669"/>
                </a:cubicBezTo>
                <a:cubicBezTo>
                  <a:pt x="409" y="2667"/>
                  <a:pt x="411" y="2662"/>
                  <a:pt x="415" y="2656"/>
                </a:cubicBezTo>
                <a:cubicBezTo>
                  <a:pt x="419" y="2650"/>
                  <a:pt x="428" y="2635"/>
                  <a:pt x="435" y="2622"/>
                </a:cubicBezTo>
                <a:cubicBezTo>
                  <a:pt x="442" y="2608"/>
                  <a:pt x="449" y="2598"/>
                  <a:pt x="450" y="2596"/>
                </a:cubicBezTo>
                <a:cubicBezTo>
                  <a:pt x="456" y="2590"/>
                  <a:pt x="481" y="2555"/>
                  <a:pt x="489" y="2542"/>
                </a:cubicBezTo>
                <a:cubicBezTo>
                  <a:pt x="505" y="2515"/>
                  <a:pt x="553" y="2477"/>
                  <a:pt x="594" y="2460"/>
                </a:cubicBezTo>
                <a:cubicBezTo>
                  <a:pt x="658" y="2433"/>
                  <a:pt x="774" y="2419"/>
                  <a:pt x="859" y="2429"/>
                </a:cubicBezTo>
                <a:cubicBezTo>
                  <a:pt x="896" y="2433"/>
                  <a:pt x="939" y="2443"/>
                  <a:pt x="985" y="2457"/>
                </a:cubicBezTo>
                <a:cubicBezTo>
                  <a:pt x="1005" y="2464"/>
                  <a:pt x="1030" y="2473"/>
                  <a:pt x="1051" y="2482"/>
                </a:cubicBezTo>
                <a:cubicBezTo>
                  <a:pt x="988" y="2463"/>
                  <a:pt x="933" y="2458"/>
                  <a:pt x="853" y="2462"/>
                </a:cubicBezTo>
                <a:cubicBezTo>
                  <a:pt x="794" y="2465"/>
                  <a:pt x="776" y="2468"/>
                  <a:pt x="731" y="2483"/>
                </a:cubicBezTo>
                <a:cubicBezTo>
                  <a:pt x="697" y="2494"/>
                  <a:pt x="682" y="2501"/>
                  <a:pt x="636" y="2528"/>
                </a:cubicBezTo>
                <a:cubicBezTo>
                  <a:pt x="626" y="2533"/>
                  <a:pt x="618" y="2538"/>
                  <a:pt x="612" y="2542"/>
                </a:cubicBezTo>
                <a:cubicBezTo>
                  <a:pt x="605" y="2546"/>
                  <a:pt x="602" y="2549"/>
                  <a:pt x="603" y="2552"/>
                </a:cubicBezTo>
                <a:cubicBezTo>
                  <a:pt x="605" y="2556"/>
                  <a:pt x="607" y="2555"/>
                  <a:pt x="628" y="2545"/>
                </a:cubicBezTo>
                <a:cubicBezTo>
                  <a:pt x="654" y="2531"/>
                  <a:pt x="723" y="2503"/>
                  <a:pt x="756" y="2494"/>
                </a:cubicBezTo>
                <a:cubicBezTo>
                  <a:pt x="798" y="2482"/>
                  <a:pt x="914" y="2479"/>
                  <a:pt x="970" y="2488"/>
                </a:cubicBezTo>
                <a:cubicBezTo>
                  <a:pt x="1007" y="2494"/>
                  <a:pt x="1007" y="2494"/>
                  <a:pt x="1014" y="2496"/>
                </a:cubicBezTo>
                <a:cubicBezTo>
                  <a:pt x="1016" y="2497"/>
                  <a:pt x="1030" y="2501"/>
                  <a:pt x="1043" y="2504"/>
                </a:cubicBezTo>
                <a:cubicBezTo>
                  <a:pt x="1083" y="2515"/>
                  <a:pt x="1132" y="2532"/>
                  <a:pt x="1155" y="2541"/>
                </a:cubicBezTo>
                <a:cubicBezTo>
                  <a:pt x="1151" y="2541"/>
                  <a:pt x="1146" y="2540"/>
                  <a:pt x="1140" y="2540"/>
                </a:cubicBezTo>
                <a:cubicBezTo>
                  <a:pt x="1099" y="2536"/>
                  <a:pt x="1067" y="2536"/>
                  <a:pt x="1045" y="2541"/>
                </a:cubicBezTo>
                <a:cubicBezTo>
                  <a:pt x="1009" y="2548"/>
                  <a:pt x="1001" y="2550"/>
                  <a:pt x="996" y="2552"/>
                </a:cubicBezTo>
                <a:cubicBezTo>
                  <a:pt x="993" y="2553"/>
                  <a:pt x="987" y="2555"/>
                  <a:pt x="983" y="2555"/>
                </a:cubicBezTo>
                <a:cubicBezTo>
                  <a:pt x="973" y="2557"/>
                  <a:pt x="936" y="2570"/>
                  <a:pt x="912" y="2579"/>
                </a:cubicBezTo>
                <a:cubicBezTo>
                  <a:pt x="894" y="2586"/>
                  <a:pt x="887" y="2586"/>
                  <a:pt x="840" y="2583"/>
                </a:cubicBezTo>
                <a:cubicBezTo>
                  <a:pt x="805" y="2581"/>
                  <a:pt x="752" y="2588"/>
                  <a:pt x="692" y="2603"/>
                </a:cubicBezTo>
                <a:cubicBezTo>
                  <a:pt x="602" y="2625"/>
                  <a:pt x="502" y="2682"/>
                  <a:pt x="449" y="2743"/>
                </a:cubicBezTo>
                <a:cubicBezTo>
                  <a:pt x="418" y="2778"/>
                  <a:pt x="395" y="2810"/>
                  <a:pt x="385" y="2829"/>
                </a:cubicBezTo>
                <a:cubicBezTo>
                  <a:pt x="384" y="2830"/>
                  <a:pt x="383" y="2831"/>
                  <a:pt x="383" y="2833"/>
                </a:cubicBezTo>
                <a:cubicBezTo>
                  <a:pt x="383" y="2830"/>
                  <a:pt x="383" y="2828"/>
                  <a:pt x="384" y="2825"/>
                </a:cubicBezTo>
                <a:moveTo>
                  <a:pt x="1225" y="3657"/>
                </a:moveTo>
                <a:cubicBezTo>
                  <a:pt x="1216" y="3641"/>
                  <a:pt x="1202" y="3602"/>
                  <a:pt x="1193" y="3571"/>
                </a:cubicBezTo>
                <a:cubicBezTo>
                  <a:pt x="1188" y="3551"/>
                  <a:pt x="1180" y="3531"/>
                  <a:pt x="1173" y="3517"/>
                </a:cubicBezTo>
                <a:cubicBezTo>
                  <a:pt x="1172" y="3513"/>
                  <a:pt x="1165" y="3499"/>
                  <a:pt x="1157" y="3485"/>
                </a:cubicBezTo>
                <a:cubicBezTo>
                  <a:pt x="1139" y="3448"/>
                  <a:pt x="1121" y="3422"/>
                  <a:pt x="1103" y="3404"/>
                </a:cubicBezTo>
                <a:cubicBezTo>
                  <a:pt x="1092" y="3394"/>
                  <a:pt x="1089" y="3393"/>
                  <a:pt x="1087" y="3395"/>
                </a:cubicBezTo>
                <a:cubicBezTo>
                  <a:pt x="1084" y="3397"/>
                  <a:pt x="1086" y="3400"/>
                  <a:pt x="1088" y="3402"/>
                </a:cubicBezTo>
                <a:cubicBezTo>
                  <a:pt x="1128" y="3458"/>
                  <a:pt x="1163" y="3529"/>
                  <a:pt x="1171" y="3571"/>
                </a:cubicBezTo>
                <a:cubicBezTo>
                  <a:pt x="1174" y="3589"/>
                  <a:pt x="1186" y="3626"/>
                  <a:pt x="1194" y="3641"/>
                </a:cubicBezTo>
                <a:cubicBezTo>
                  <a:pt x="1196" y="3646"/>
                  <a:pt x="1201" y="3657"/>
                  <a:pt x="1206" y="3665"/>
                </a:cubicBezTo>
                <a:cubicBezTo>
                  <a:pt x="1217" y="3690"/>
                  <a:pt x="1304" y="3813"/>
                  <a:pt x="1326" y="3836"/>
                </a:cubicBezTo>
                <a:cubicBezTo>
                  <a:pt x="1336" y="3846"/>
                  <a:pt x="1399" y="3891"/>
                  <a:pt x="1423" y="3905"/>
                </a:cubicBezTo>
                <a:cubicBezTo>
                  <a:pt x="1425" y="3906"/>
                  <a:pt x="1426" y="3907"/>
                  <a:pt x="1427" y="3908"/>
                </a:cubicBezTo>
                <a:cubicBezTo>
                  <a:pt x="1394" y="3898"/>
                  <a:pt x="1362" y="3890"/>
                  <a:pt x="1336" y="3885"/>
                </a:cubicBezTo>
                <a:cubicBezTo>
                  <a:pt x="1301" y="3879"/>
                  <a:pt x="1287" y="3874"/>
                  <a:pt x="1271" y="3863"/>
                </a:cubicBezTo>
                <a:cubicBezTo>
                  <a:pt x="1263" y="3857"/>
                  <a:pt x="1239" y="3827"/>
                  <a:pt x="1216" y="3794"/>
                </a:cubicBezTo>
                <a:cubicBezTo>
                  <a:pt x="1211" y="3787"/>
                  <a:pt x="1196" y="3766"/>
                  <a:pt x="1181" y="3747"/>
                </a:cubicBezTo>
                <a:cubicBezTo>
                  <a:pt x="1155" y="3713"/>
                  <a:pt x="1129" y="3669"/>
                  <a:pt x="1106" y="3623"/>
                </a:cubicBezTo>
                <a:cubicBezTo>
                  <a:pt x="1077" y="3563"/>
                  <a:pt x="1037" y="3497"/>
                  <a:pt x="1013" y="3469"/>
                </a:cubicBezTo>
                <a:cubicBezTo>
                  <a:pt x="990" y="3442"/>
                  <a:pt x="956" y="3419"/>
                  <a:pt x="937" y="3417"/>
                </a:cubicBezTo>
                <a:cubicBezTo>
                  <a:pt x="933" y="3417"/>
                  <a:pt x="930" y="3417"/>
                  <a:pt x="929" y="3416"/>
                </a:cubicBezTo>
                <a:cubicBezTo>
                  <a:pt x="928" y="3415"/>
                  <a:pt x="927" y="3410"/>
                  <a:pt x="926" y="3405"/>
                </a:cubicBezTo>
                <a:cubicBezTo>
                  <a:pt x="921" y="3376"/>
                  <a:pt x="937" y="3326"/>
                  <a:pt x="962" y="3297"/>
                </a:cubicBezTo>
                <a:cubicBezTo>
                  <a:pt x="965" y="3293"/>
                  <a:pt x="970" y="3287"/>
                  <a:pt x="972" y="3282"/>
                </a:cubicBezTo>
                <a:cubicBezTo>
                  <a:pt x="976" y="3275"/>
                  <a:pt x="1003" y="3253"/>
                  <a:pt x="1018" y="3246"/>
                </a:cubicBezTo>
                <a:cubicBezTo>
                  <a:pt x="1023" y="3243"/>
                  <a:pt x="1036" y="3241"/>
                  <a:pt x="1048" y="3240"/>
                </a:cubicBezTo>
                <a:cubicBezTo>
                  <a:pt x="1053" y="3240"/>
                  <a:pt x="1057" y="3239"/>
                  <a:pt x="1060" y="3239"/>
                </a:cubicBezTo>
                <a:cubicBezTo>
                  <a:pt x="1070" y="3239"/>
                  <a:pt x="1076" y="3241"/>
                  <a:pt x="1085" y="3245"/>
                </a:cubicBezTo>
                <a:cubicBezTo>
                  <a:pt x="1110" y="3255"/>
                  <a:pt x="1148" y="3289"/>
                  <a:pt x="1169" y="3319"/>
                </a:cubicBezTo>
                <a:cubicBezTo>
                  <a:pt x="1204" y="3368"/>
                  <a:pt x="1235" y="3437"/>
                  <a:pt x="1253" y="3509"/>
                </a:cubicBezTo>
                <a:cubicBezTo>
                  <a:pt x="1255" y="3516"/>
                  <a:pt x="1262" y="3541"/>
                  <a:pt x="1263" y="3543"/>
                </a:cubicBezTo>
                <a:lnTo>
                  <a:pt x="1263" y="3542"/>
                </a:lnTo>
                <a:cubicBezTo>
                  <a:pt x="1264" y="3544"/>
                  <a:pt x="1268" y="3559"/>
                  <a:pt x="1274" y="3582"/>
                </a:cubicBezTo>
                <a:cubicBezTo>
                  <a:pt x="1287" y="3633"/>
                  <a:pt x="1294" y="3654"/>
                  <a:pt x="1305" y="3680"/>
                </a:cubicBezTo>
                <a:cubicBezTo>
                  <a:pt x="1311" y="3692"/>
                  <a:pt x="1319" y="3712"/>
                  <a:pt x="1325" y="3724"/>
                </a:cubicBezTo>
                <a:cubicBezTo>
                  <a:pt x="1343" y="3765"/>
                  <a:pt x="1386" y="3833"/>
                  <a:pt x="1397" y="3841"/>
                </a:cubicBezTo>
                <a:cubicBezTo>
                  <a:pt x="1398" y="3842"/>
                  <a:pt x="1405" y="3851"/>
                  <a:pt x="1416" y="3863"/>
                </a:cubicBezTo>
                <a:cubicBezTo>
                  <a:pt x="1421" y="3870"/>
                  <a:pt x="1427" y="3878"/>
                  <a:pt x="1433" y="3884"/>
                </a:cubicBezTo>
                <a:cubicBezTo>
                  <a:pt x="1428" y="3881"/>
                  <a:pt x="1423" y="3878"/>
                  <a:pt x="1418" y="3875"/>
                </a:cubicBezTo>
                <a:cubicBezTo>
                  <a:pt x="1397" y="3862"/>
                  <a:pt x="1355" y="3831"/>
                  <a:pt x="1342" y="3818"/>
                </a:cubicBezTo>
                <a:cubicBezTo>
                  <a:pt x="1325" y="3803"/>
                  <a:pt x="1248" y="3695"/>
                  <a:pt x="1225" y="3657"/>
                </a:cubicBezTo>
                <a:moveTo>
                  <a:pt x="798" y="3660"/>
                </a:moveTo>
                <a:cubicBezTo>
                  <a:pt x="799" y="3649"/>
                  <a:pt x="800" y="3614"/>
                  <a:pt x="801" y="3581"/>
                </a:cubicBezTo>
                <a:cubicBezTo>
                  <a:pt x="802" y="3492"/>
                  <a:pt x="807" y="3459"/>
                  <a:pt x="828" y="3403"/>
                </a:cubicBezTo>
                <a:cubicBezTo>
                  <a:pt x="838" y="3376"/>
                  <a:pt x="837" y="3375"/>
                  <a:pt x="836" y="3373"/>
                </a:cubicBezTo>
                <a:lnTo>
                  <a:pt x="835" y="3372"/>
                </a:lnTo>
                <a:lnTo>
                  <a:pt x="833" y="3372"/>
                </a:lnTo>
                <a:cubicBezTo>
                  <a:pt x="831" y="3372"/>
                  <a:pt x="829" y="3372"/>
                  <a:pt x="815" y="3400"/>
                </a:cubicBezTo>
                <a:cubicBezTo>
                  <a:pt x="807" y="3416"/>
                  <a:pt x="800" y="3432"/>
                  <a:pt x="797" y="3441"/>
                </a:cubicBezTo>
                <a:cubicBezTo>
                  <a:pt x="783" y="3481"/>
                  <a:pt x="779" y="3516"/>
                  <a:pt x="778" y="3587"/>
                </a:cubicBezTo>
                <a:cubicBezTo>
                  <a:pt x="778" y="3611"/>
                  <a:pt x="777" y="3640"/>
                  <a:pt x="776" y="3649"/>
                </a:cubicBezTo>
                <a:cubicBezTo>
                  <a:pt x="775" y="3659"/>
                  <a:pt x="775" y="3697"/>
                  <a:pt x="776" y="3732"/>
                </a:cubicBezTo>
                <a:lnTo>
                  <a:pt x="777" y="3777"/>
                </a:lnTo>
                <a:lnTo>
                  <a:pt x="769" y="3756"/>
                </a:lnTo>
                <a:cubicBezTo>
                  <a:pt x="737" y="3674"/>
                  <a:pt x="720" y="3616"/>
                  <a:pt x="721" y="3593"/>
                </a:cubicBezTo>
                <a:cubicBezTo>
                  <a:pt x="721" y="3587"/>
                  <a:pt x="722" y="3572"/>
                  <a:pt x="722" y="3561"/>
                </a:cubicBezTo>
                <a:cubicBezTo>
                  <a:pt x="722" y="3549"/>
                  <a:pt x="723" y="3538"/>
                  <a:pt x="724" y="3535"/>
                </a:cubicBezTo>
                <a:cubicBezTo>
                  <a:pt x="726" y="3531"/>
                  <a:pt x="727" y="3522"/>
                  <a:pt x="728" y="3514"/>
                </a:cubicBezTo>
                <a:cubicBezTo>
                  <a:pt x="729" y="3496"/>
                  <a:pt x="740" y="3452"/>
                  <a:pt x="747" y="3436"/>
                </a:cubicBezTo>
                <a:cubicBezTo>
                  <a:pt x="761" y="3404"/>
                  <a:pt x="823" y="3323"/>
                  <a:pt x="849" y="3304"/>
                </a:cubicBezTo>
                <a:cubicBezTo>
                  <a:pt x="869" y="3289"/>
                  <a:pt x="925" y="3257"/>
                  <a:pt x="938" y="3253"/>
                </a:cubicBezTo>
                <a:cubicBezTo>
                  <a:pt x="944" y="3251"/>
                  <a:pt x="956" y="3249"/>
                  <a:pt x="965" y="3248"/>
                </a:cubicBezTo>
                <a:lnTo>
                  <a:pt x="974" y="3247"/>
                </a:lnTo>
                <a:lnTo>
                  <a:pt x="960" y="3263"/>
                </a:lnTo>
                <a:cubicBezTo>
                  <a:pt x="930" y="3298"/>
                  <a:pt x="912" y="3334"/>
                  <a:pt x="905" y="3367"/>
                </a:cubicBezTo>
                <a:cubicBezTo>
                  <a:pt x="902" y="3387"/>
                  <a:pt x="904" y="3421"/>
                  <a:pt x="911" y="3449"/>
                </a:cubicBezTo>
                <a:cubicBezTo>
                  <a:pt x="920" y="3482"/>
                  <a:pt x="920" y="3514"/>
                  <a:pt x="911" y="3545"/>
                </a:cubicBezTo>
                <a:cubicBezTo>
                  <a:pt x="903" y="3573"/>
                  <a:pt x="877" y="3636"/>
                  <a:pt x="866" y="3654"/>
                </a:cubicBezTo>
                <a:cubicBezTo>
                  <a:pt x="855" y="3671"/>
                  <a:pt x="849" y="3686"/>
                  <a:pt x="832" y="3729"/>
                </a:cubicBezTo>
                <a:cubicBezTo>
                  <a:pt x="823" y="3751"/>
                  <a:pt x="809" y="3802"/>
                  <a:pt x="805" y="3827"/>
                </a:cubicBezTo>
                <a:cubicBezTo>
                  <a:pt x="801" y="3790"/>
                  <a:pt x="796" y="3680"/>
                  <a:pt x="798" y="3660"/>
                </a:cubicBezTo>
                <a:moveTo>
                  <a:pt x="1213" y="4363"/>
                </a:moveTo>
                <a:cubicBezTo>
                  <a:pt x="1204" y="4350"/>
                  <a:pt x="1201" y="4336"/>
                  <a:pt x="1202" y="4330"/>
                </a:cubicBezTo>
                <a:cubicBezTo>
                  <a:pt x="1202" y="4329"/>
                  <a:pt x="1202" y="4329"/>
                  <a:pt x="1203" y="4329"/>
                </a:cubicBezTo>
                <a:cubicBezTo>
                  <a:pt x="1204" y="4330"/>
                  <a:pt x="1205" y="4333"/>
                  <a:pt x="1207" y="4339"/>
                </a:cubicBezTo>
                <a:lnTo>
                  <a:pt x="1207" y="4339"/>
                </a:lnTo>
                <a:cubicBezTo>
                  <a:pt x="1209" y="4344"/>
                  <a:pt x="1211" y="4355"/>
                  <a:pt x="1213" y="4363"/>
                </a:cubicBezTo>
                <a:moveTo>
                  <a:pt x="959" y="5108"/>
                </a:moveTo>
                <a:cubicBezTo>
                  <a:pt x="972" y="5037"/>
                  <a:pt x="980" y="4985"/>
                  <a:pt x="984" y="4949"/>
                </a:cubicBezTo>
                <a:cubicBezTo>
                  <a:pt x="990" y="4895"/>
                  <a:pt x="998" y="4856"/>
                  <a:pt x="1013" y="4797"/>
                </a:cubicBezTo>
                <a:cubicBezTo>
                  <a:pt x="1020" y="4769"/>
                  <a:pt x="1027" y="4736"/>
                  <a:pt x="1028" y="4723"/>
                </a:cubicBezTo>
                <a:cubicBezTo>
                  <a:pt x="1029" y="4711"/>
                  <a:pt x="1028" y="4687"/>
                  <a:pt x="1026" y="4670"/>
                </a:cubicBezTo>
                <a:cubicBezTo>
                  <a:pt x="1024" y="4633"/>
                  <a:pt x="1021" y="4631"/>
                  <a:pt x="1020" y="4630"/>
                </a:cubicBezTo>
                <a:lnTo>
                  <a:pt x="1018" y="4629"/>
                </a:lnTo>
                <a:lnTo>
                  <a:pt x="1016" y="4629"/>
                </a:lnTo>
                <a:cubicBezTo>
                  <a:pt x="1014" y="4630"/>
                  <a:pt x="1013" y="4631"/>
                  <a:pt x="1012" y="4652"/>
                </a:cubicBezTo>
                <a:cubicBezTo>
                  <a:pt x="1010" y="4718"/>
                  <a:pt x="1009" y="4724"/>
                  <a:pt x="992" y="4788"/>
                </a:cubicBezTo>
                <a:cubicBezTo>
                  <a:pt x="975" y="4851"/>
                  <a:pt x="969" y="4881"/>
                  <a:pt x="963" y="4932"/>
                </a:cubicBezTo>
                <a:cubicBezTo>
                  <a:pt x="960" y="4961"/>
                  <a:pt x="959" y="4972"/>
                  <a:pt x="957" y="4981"/>
                </a:cubicBezTo>
                <a:cubicBezTo>
                  <a:pt x="953" y="5005"/>
                  <a:pt x="938" y="5097"/>
                  <a:pt x="937" y="5102"/>
                </a:cubicBezTo>
                <a:cubicBezTo>
                  <a:pt x="936" y="5105"/>
                  <a:pt x="935" y="5113"/>
                  <a:pt x="934" y="5120"/>
                </a:cubicBezTo>
                <a:cubicBezTo>
                  <a:pt x="933" y="5126"/>
                  <a:pt x="931" y="5135"/>
                  <a:pt x="930" y="5139"/>
                </a:cubicBezTo>
                <a:cubicBezTo>
                  <a:pt x="929" y="5142"/>
                  <a:pt x="928" y="5148"/>
                  <a:pt x="927" y="5154"/>
                </a:cubicBezTo>
                <a:cubicBezTo>
                  <a:pt x="927" y="5152"/>
                  <a:pt x="926" y="5148"/>
                  <a:pt x="926" y="5145"/>
                </a:cubicBezTo>
                <a:cubicBezTo>
                  <a:pt x="924" y="5127"/>
                  <a:pt x="921" y="5104"/>
                  <a:pt x="919" y="5094"/>
                </a:cubicBezTo>
                <a:cubicBezTo>
                  <a:pt x="916" y="5071"/>
                  <a:pt x="920" y="5029"/>
                  <a:pt x="933" y="4968"/>
                </a:cubicBezTo>
                <a:cubicBezTo>
                  <a:pt x="939" y="4940"/>
                  <a:pt x="946" y="4897"/>
                  <a:pt x="948" y="4873"/>
                </a:cubicBezTo>
                <a:cubicBezTo>
                  <a:pt x="954" y="4824"/>
                  <a:pt x="955" y="4739"/>
                  <a:pt x="950" y="4712"/>
                </a:cubicBezTo>
                <a:cubicBezTo>
                  <a:pt x="944" y="4675"/>
                  <a:pt x="928" y="4630"/>
                  <a:pt x="901" y="4577"/>
                </a:cubicBezTo>
                <a:cubicBezTo>
                  <a:pt x="892" y="4560"/>
                  <a:pt x="879" y="4534"/>
                  <a:pt x="871" y="4518"/>
                </a:cubicBezTo>
                <a:cubicBezTo>
                  <a:pt x="856" y="4487"/>
                  <a:pt x="843" y="4466"/>
                  <a:pt x="816" y="4426"/>
                </a:cubicBezTo>
                <a:cubicBezTo>
                  <a:pt x="801" y="4405"/>
                  <a:pt x="800" y="4402"/>
                  <a:pt x="798" y="4381"/>
                </a:cubicBezTo>
                <a:cubicBezTo>
                  <a:pt x="794" y="4349"/>
                  <a:pt x="797" y="4315"/>
                  <a:pt x="809" y="4274"/>
                </a:cubicBezTo>
                <a:cubicBezTo>
                  <a:pt x="822" y="4225"/>
                  <a:pt x="826" y="4200"/>
                  <a:pt x="823" y="4172"/>
                </a:cubicBezTo>
                <a:cubicBezTo>
                  <a:pt x="823" y="4168"/>
                  <a:pt x="823" y="4162"/>
                  <a:pt x="822" y="4157"/>
                </a:cubicBezTo>
                <a:cubicBezTo>
                  <a:pt x="828" y="4168"/>
                  <a:pt x="839" y="4187"/>
                  <a:pt x="849" y="4204"/>
                </a:cubicBezTo>
                <a:cubicBezTo>
                  <a:pt x="865" y="4233"/>
                  <a:pt x="885" y="4265"/>
                  <a:pt x="893" y="4275"/>
                </a:cubicBezTo>
                <a:cubicBezTo>
                  <a:pt x="911" y="4299"/>
                  <a:pt x="947" y="4337"/>
                  <a:pt x="976" y="4363"/>
                </a:cubicBezTo>
                <a:cubicBezTo>
                  <a:pt x="1001" y="4384"/>
                  <a:pt x="1001" y="4384"/>
                  <a:pt x="1014" y="4400"/>
                </a:cubicBezTo>
                <a:cubicBezTo>
                  <a:pt x="1041" y="4432"/>
                  <a:pt x="1069" y="4492"/>
                  <a:pt x="1077" y="4534"/>
                </a:cubicBezTo>
                <a:cubicBezTo>
                  <a:pt x="1078" y="4540"/>
                  <a:pt x="1082" y="4560"/>
                  <a:pt x="1086" y="4577"/>
                </a:cubicBezTo>
                <a:cubicBezTo>
                  <a:pt x="1093" y="4613"/>
                  <a:pt x="1095" y="4645"/>
                  <a:pt x="1092" y="4666"/>
                </a:cubicBezTo>
                <a:cubicBezTo>
                  <a:pt x="1090" y="4680"/>
                  <a:pt x="1084" y="4707"/>
                  <a:pt x="1071" y="4765"/>
                </a:cubicBezTo>
                <a:cubicBezTo>
                  <a:pt x="1066" y="4787"/>
                  <a:pt x="1040" y="4882"/>
                  <a:pt x="1026" y="4927"/>
                </a:cubicBezTo>
                <a:cubicBezTo>
                  <a:pt x="1021" y="4943"/>
                  <a:pt x="1013" y="4973"/>
                  <a:pt x="1006" y="4994"/>
                </a:cubicBezTo>
                <a:cubicBezTo>
                  <a:pt x="1000" y="5015"/>
                  <a:pt x="987" y="5055"/>
                  <a:pt x="977" y="5084"/>
                </a:cubicBezTo>
                <a:cubicBezTo>
                  <a:pt x="967" y="5112"/>
                  <a:pt x="954" y="5150"/>
                  <a:pt x="949" y="5171"/>
                </a:cubicBezTo>
                <a:cubicBezTo>
                  <a:pt x="951" y="5157"/>
                  <a:pt x="954" y="5138"/>
                  <a:pt x="959" y="5108"/>
                </a:cubicBezTo>
                <a:moveTo>
                  <a:pt x="595" y="5898"/>
                </a:moveTo>
                <a:cubicBezTo>
                  <a:pt x="592" y="5871"/>
                  <a:pt x="590" y="5824"/>
                  <a:pt x="588" y="5753"/>
                </a:cubicBezTo>
                <a:lnTo>
                  <a:pt x="587" y="5734"/>
                </a:lnTo>
                <a:cubicBezTo>
                  <a:pt x="585" y="5673"/>
                  <a:pt x="582" y="5620"/>
                  <a:pt x="578" y="5575"/>
                </a:cubicBezTo>
                <a:lnTo>
                  <a:pt x="577" y="5562"/>
                </a:lnTo>
                <a:cubicBezTo>
                  <a:pt x="571" y="5495"/>
                  <a:pt x="562" y="5440"/>
                  <a:pt x="550" y="5402"/>
                </a:cubicBezTo>
                <a:cubicBezTo>
                  <a:pt x="545" y="5383"/>
                  <a:pt x="527" y="5344"/>
                  <a:pt x="520" y="5336"/>
                </a:cubicBezTo>
                <a:lnTo>
                  <a:pt x="519" y="5335"/>
                </a:lnTo>
                <a:cubicBezTo>
                  <a:pt x="516" y="5332"/>
                  <a:pt x="515" y="5329"/>
                  <a:pt x="512" y="5331"/>
                </a:cubicBezTo>
                <a:cubicBezTo>
                  <a:pt x="509" y="5333"/>
                  <a:pt x="510" y="5336"/>
                  <a:pt x="512" y="5343"/>
                </a:cubicBezTo>
                <a:cubicBezTo>
                  <a:pt x="514" y="5348"/>
                  <a:pt x="517" y="5356"/>
                  <a:pt x="522" y="5369"/>
                </a:cubicBezTo>
                <a:lnTo>
                  <a:pt x="524" y="5375"/>
                </a:lnTo>
                <a:cubicBezTo>
                  <a:pt x="540" y="5419"/>
                  <a:pt x="541" y="5423"/>
                  <a:pt x="545" y="5460"/>
                </a:cubicBezTo>
                <a:cubicBezTo>
                  <a:pt x="549" y="5493"/>
                  <a:pt x="562" y="5640"/>
                  <a:pt x="562" y="5646"/>
                </a:cubicBezTo>
                <a:cubicBezTo>
                  <a:pt x="562" y="5648"/>
                  <a:pt x="563" y="5685"/>
                  <a:pt x="564" y="5720"/>
                </a:cubicBezTo>
                <a:cubicBezTo>
                  <a:pt x="566" y="5758"/>
                  <a:pt x="567" y="5804"/>
                  <a:pt x="567" y="5823"/>
                </a:cubicBezTo>
                <a:cubicBezTo>
                  <a:pt x="567" y="5853"/>
                  <a:pt x="569" y="5887"/>
                  <a:pt x="571" y="5908"/>
                </a:cubicBezTo>
                <a:cubicBezTo>
                  <a:pt x="561" y="5886"/>
                  <a:pt x="548" y="5852"/>
                  <a:pt x="544" y="5834"/>
                </a:cubicBezTo>
                <a:cubicBezTo>
                  <a:pt x="541" y="5821"/>
                  <a:pt x="541" y="5806"/>
                  <a:pt x="538" y="5727"/>
                </a:cubicBezTo>
                <a:cubicBezTo>
                  <a:pt x="537" y="5710"/>
                  <a:pt x="535" y="5690"/>
                  <a:pt x="532" y="5683"/>
                </a:cubicBezTo>
                <a:cubicBezTo>
                  <a:pt x="530" y="5677"/>
                  <a:pt x="525" y="5662"/>
                  <a:pt x="522" y="5651"/>
                </a:cubicBezTo>
                <a:cubicBezTo>
                  <a:pt x="518" y="5640"/>
                  <a:pt x="513" y="5624"/>
                  <a:pt x="510" y="5616"/>
                </a:cubicBezTo>
                <a:cubicBezTo>
                  <a:pt x="507" y="5608"/>
                  <a:pt x="504" y="5599"/>
                  <a:pt x="504" y="5595"/>
                </a:cubicBezTo>
                <a:cubicBezTo>
                  <a:pt x="503" y="5592"/>
                  <a:pt x="501" y="5586"/>
                  <a:pt x="500" y="5582"/>
                </a:cubicBezTo>
                <a:cubicBezTo>
                  <a:pt x="499" y="5578"/>
                  <a:pt x="495" y="5558"/>
                  <a:pt x="491" y="5538"/>
                </a:cubicBezTo>
                <a:cubicBezTo>
                  <a:pt x="481" y="5487"/>
                  <a:pt x="468" y="5443"/>
                  <a:pt x="458" y="5431"/>
                </a:cubicBezTo>
                <a:cubicBezTo>
                  <a:pt x="441" y="5412"/>
                  <a:pt x="420" y="5372"/>
                  <a:pt x="410" y="5340"/>
                </a:cubicBezTo>
                <a:cubicBezTo>
                  <a:pt x="394" y="5286"/>
                  <a:pt x="380" y="5261"/>
                  <a:pt x="354" y="5236"/>
                </a:cubicBezTo>
                <a:cubicBezTo>
                  <a:pt x="342" y="5224"/>
                  <a:pt x="309" y="5207"/>
                  <a:pt x="285" y="5202"/>
                </a:cubicBezTo>
                <a:lnTo>
                  <a:pt x="282" y="5201"/>
                </a:lnTo>
                <a:lnTo>
                  <a:pt x="288" y="5198"/>
                </a:lnTo>
                <a:cubicBezTo>
                  <a:pt x="295" y="5194"/>
                  <a:pt x="309" y="5188"/>
                  <a:pt x="319" y="5185"/>
                </a:cubicBezTo>
                <a:cubicBezTo>
                  <a:pt x="338" y="5180"/>
                  <a:pt x="386" y="5176"/>
                  <a:pt x="404" y="5179"/>
                </a:cubicBezTo>
                <a:cubicBezTo>
                  <a:pt x="409" y="5180"/>
                  <a:pt x="418" y="5181"/>
                  <a:pt x="422" y="5181"/>
                </a:cubicBezTo>
                <a:cubicBezTo>
                  <a:pt x="460" y="5186"/>
                  <a:pt x="515" y="5214"/>
                  <a:pt x="562" y="5251"/>
                </a:cubicBezTo>
                <a:cubicBezTo>
                  <a:pt x="597" y="5279"/>
                  <a:pt x="632" y="5326"/>
                  <a:pt x="651" y="5372"/>
                </a:cubicBezTo>
                <a:cubicBezTo>
                  <a:pt x="675" y="5431"/>
                  <a:pt x="673" y="5511"/>
                  <a:pt x="646" y="5611"/>
                </a:cubicBezTo>
                <a:cubicBezTo>
                  <a:pt x="603" y="5766"/>
                  <a:pt x="593" y="5819"/>
                  <a:pt x="595" y="5898"/>
                </a:cubicBezTo>
                <a:moveTo>
                  <a:pt x="160" y="5400"/>
                </a:moveTo>
                <a:cubicBezTo>
                  <a:pt x="160" y="5404"/>
                  <a:pt x="160" y="5407"/>
                  <a:pt x="160" y="5410"/>
                </a:cubicBezTo>
                <a:cubicBezTo>
                  <a:pt x="156" y="5407"/>
                  <a:pt x="150" y="5399"/>
                  <a:pt x="145" y="5388"/>
                </a:cubicBezTo>
                <a:cubicBezTo>
                  <a:pt x="133" y="5363"/>
                  <a:pt x="133" y="5304"/>
                  <a:pt x="145" y="5271"/>
                </a:cubicBezTo>
                <a:cubicBezTo>
                  <a:pt x="148" y="5264"/>
                  <a:pt x="148" y="5260"/>
                  <a:pt x="146" y="5259"/>
                </a:cubicBezTo>
                <a:cubicBezTo>
                  <a:pt x="145" y="5258"/>
                  <a:pt x="143" y="5257"/>
                  <a:pt x="141" y="5259"/>
                </a:cubicBezTo>
                <a:cubicBezTo>
                  <a:pt x="130" y="5266"/>
                  <a:pt x="117" y="5326"/>
                  <a:pt x="118" y="5350"/>
                </a:cubicBezTo>
                <a:cubicBezTo>
                  <a:pt x="119" y="5368"/>
                  <a:pt x="127" y="5394"/>
                  <a:pt x="136" y="5411"/>
                </a:cubicBezTo>
                <a:lnTo>
                  <a:pt x="130" y="5406"/>
                </a:lnTo>
                <a:cubicBezTo>
                  <a:pt x="107" y="5390"/>
                  <a:pt x="102" y="5384"/>
                  <a:pt x="92" y="5361"/>
                </a:cubicBezTo>
                <a:cubicBezTo>
                  <a:pt x="81" y="5334"/>
                  <a:pt x="79" y="5304"/>
                  <a:pt x="88" y="5284"/>
                </a:cubicBezTo>
                <a:cubicBezTo>
                  <a:pt x="96" y="5266"/>
                  <a:pt x="108" y="5252"/>
                  <a:pt x="126" y="5241"/>
                </a:cubicBezTo>
                <a:cubicBezTo>
                  <a:pt x="138" y="5233"/>
                  <a:pt x="140" y="5230"/>
                  <a:pt x="141" y="5228"/>
                </a:cubicBezTo>
                <a:cubicBezTo>
                  <a:pt x="144" y="5226"/>
                  <a:pt x="158" y="5219"/>
                  <a:pt x="177" y="5213"/>
                </a:cubicBezTo>
                <a:cubicBezTo>
                  <a:pt x="193" y="5207"/>
                  <a:pt x="195" y="5207"/>
                  <a:pt x="201" y="5205"/>
                </a:cubicBezTo>
                <a:cubicBezTo>
                  <a:pt x="214" y="5201"/>
                  <a:pt x="226" y="5198"/>
                  <a:pt x="233" y="5194"/>
                </a:cubicBezTo>
                <a:cubicBezTo>
                  <a:pt x="237" y="5193"/>
                  <a:pt x="250" y="5189"/>
                  <a:pt x="262" y="5186"/>
                </a:cubicBezTo>
                <a:lnTo>
                  <a:pt x="263" y="5186"/>
                </a:lnTo>
                <a:cubicBezTo>
                  <a:pt x="246" y="5196"/>
                  <a:pt x="218" y="5228"/>
                  <a:pt x="202" y="5256"/>
                </a:cubicBezTo>
                <a:cubicBezTo>
                  <a:pt x="191" y="5275"/>
                  <a:pt x="178" y="5305"/>
                  <a:pt x="170" y="5329"/>
                </a:cubicBezTo>
                <a:cubicBezTo>
                  <a:pt x="165" y="5345"/>
                  <a:pt x="159" y="5385"/>
                  <a:pt x="160" y="5400"/>
                </a:cubicBezTo>
                <a:moveTo>
                  <a:pt x="1157" y="5713"/>
                </a:moveTo>
                <a:cubicBezTo>
                  <a:pt x="1166" y="5707"/>
                  <a:pt x="1198" y="5691"/>
                  <a:pt x="1201" y="5691"/>
                </a:cubicBezTo>
                <a:lnTo>
                  <a:pt x="1201" y="5691"/>
                </a:lnTo>
                <a:cubicBezTo>
                  <a:pt x="1203" y="5690"/>
                  <a:pt x="1215" y="5684"/>
                  <a:pt x="1238" y="5671"/>
                </a:cubicBezTo>
                <a:cubicBezTo>
                  <a:pt x="1257" y="5661"/>
                  <a:pt x="1284" y="5647"/>
                  <a:pt x="1298" y="5640"/>
                </a:cubicBezTo>
                <a:cubicBezTo>
                  <a:pt x="1354" y="5615"/>
                  <a:pt x="1463" y="5554"/>
                  <a:pt x="1490" y="5533"/>
                </a:cubicBezTo>
                <a:cubicBezTo>
                  <a:pt x="1513" y="5515"/>
                  <a:pt x="1548" y="5482"/>
                  <a:pt x="1551" y="5473"/>
                </a:cubicBezTo>
                <a:cubicBezTo>
                  <a:pt x="1551" y="5471"/>
                  <a:pt x="1550" y="5469"/>
                  <a:pt x="1549" y="5468"/>
                </a:cubicBezTo>
                <a:cubicBezTo>
                  <a:pt x="1547" y="5467"/>
                  <a:pt x="1545" y="5466"/>
                  <a:pt x="1533" y="5479"/>
                </a:cubicBezTo>
                <a:cubicBezTo>
                  <a:pt x="1526" y="5487"/>
                  <a:pt x="1514" y="5498"/>
                  <a:pt x="1507" y="5503"/>
                </a:cubicBezTo>
                <a:cubicBezTo>
                  <a:pt x="1487" y="5518"/>
                  <a:pt x="1419" y="5558"/>
                  <a:pt x="1393" y="5571"/>
                </a:cubicBezTo>
                <a:cubicBezTo>
                  <a:pt x="1381" y="5577"/>
                  <a:pt x="1366" y="5584"/>
                  <a:pt x="1361" y="5586"/>
                </a:cubicBezTo>
                <a:cubicBezTo>
                  <a:pt x="1357" y="5589"/>
                  <a:pt x="1333" y="5600"/>
                  <a:pt x="1309" y="5610"/>
                </a:cubicBezTo>
                <a:cubicBezTo>
                  <a:pt x="1285" y="5621"/>
                  <a:pt x="1248" y="5639"/>
                  <a:pt x="1227" y="5651"/>
                </a:cubicBezTo>
                <a:cubicBezTo>
                  <a:pt x="1207" y="5662"/>
                  <a:pt x="1184" y="5674"/>
                  <a:pt x="1178" y="5676"/>
                </a:cubicBezTo>
                <a:cubicBezTo>
                  <a:pt x="1172" y="5679"/>
                  <a:pt x="1159" y="5685"/>
                  <a:pt x="1150" y="5690"/>
                </a:cubicBezTo>
                <a:cubicBezTo>
                  <a:pt x="1141" y="5695"/>
                  <a:pt x="1123" y="5705"/>
                  <a:pt x="1109" y="5712"/>
                </a:cubicBezTo>
                <a:lnTo>
                  <a:pt x="1096" y="5718"/>
                </a:lnTo>
                <a:lnTo>
                  <a:pt x="1099" y="5713"/>
                </a:lnTo>
                <a:cubicBezTo>
                  <a:pt x="1111" y="5698"/>
                  <a:pt x="1128" y="5682"/>
                  <a:pt x="1155" y="5663"/>
                </a:cubicBezTo>
                <a:cubicBezTo>
                  <a:pt x="1182" y="5643"/>
                  <a:pt x="1193" y="5635"/>
                  <a:pt x="1195" y="5634"/>
                </a:cubicBezTo>
                <a:cubicBezTo>
                  <a:pt x="1196" y="5634"/>
                  <a:pt x="1200" y="5632"/>
                  <a:pt x="1227" y="5613"/>
                </a:cubicBezTo>
                <a:cubicBezTo>
                  <a:pt x="1293" y="5568"/>
                  <a:pt x="1357" y="5506"/>
                  <a:pt x="1391" y="5454"/>
                </a:cubicBezTo>
                <a:cubicBezTo>
                  <a:pt x="1400" y="5440"/>
                  <a:pt x="1413" y="5421"/>
                  <a:pt x="1417" y="5416"/>
                </a:cubicBezTo>
                <a:cubicBezTo>
                  <a:pt x="1462" y="5356"/>
                  <a:pt x="1511" y="5309"/>
                  <a:pt x="1557" y="5280"/>
                </a:cubicBezTo>
                <a:cubicBezTo>
                  <a:pt x="1587" y="5261"/>
                  <a:pt x="1623" y="5246"/>
                  <a:pt x="1649" y="5239"/>
                </a:cubicBezTo>
                <a:cubicBezTo>
                  <a:pt x="1662" y="5236"/>
                  <a:pt x="1696" y="5232"/>
                  <a:pt x="1727" y="5229"/>
                </a:cubicBezTo>
                <a:cubicBezTo>
                  <a:pt x="1842" y="5218"/>
                  <a:pt x="1863" y="5216"/>
                  <a:pt x="1899" y="5208"/>
                </a:cubicBezTo>
                <a:cubicBezTo>
                  <a:pt x="1915" y="5204"/>
                  <a:pt x="1925" y="5202"/>
                  <a:pt x="1930" y="5200"/>
                </a:cubicBezTo>
                <a:cubicBezTo>
                  <a:pt x="1929" y="5201"/>
                  <a:pt x="1927" y="5202"/>
                  <a:pt x="1925" y="5203"/>
                </a:cubicBezTo>
                <a:cubicBezTo>
                  <a:pt x="1892" y="5221"/>
                  <a:pt x="1845" y="5258"/>
                  <a:pt x="1817" y="5288"/>
                </a:cubicBezTo>
                <a:cubicBezTo>
                  <a:pt x="1808" y="5298"/>
                  <a:pt x="1783" y="5331"/>
                  <a:pt x="1783" y="5337"/>
                </a:cubicBezTo>
                <a:lnTo>
                  <a:pt x="1783" y="5337"/>
                </a:lnTo>
                <a:cubicBezTo>
                  <a:pt x="1782" y="5337"/>
                  <a:pt x="1778" y="5340"/>
                  <a:pt x="1774" y="5351"/>
                </a:cubicBezTo>
                <a:cubicBezTo>
                  <a:pt x="1771" y="5357"/>
                  <a:pt x="1763" y="5372"/>
                  <a:pt x="1757" y="5385"/>
                </a:cubicBezTo>
                <a:cubicBezTo>
                  <a:pt x="1748" y="5404"/>
                  <a:pt x="1746" y="5408"/>
                  <a:pt x="1746" y="5410"/>
                </a:cubicBezTo>
                <a:cubicBezTo>
                  <a:pt x="1746" y="5409"/>
                  <a:pt x="1746" y="5409"/>
                  <a:pt x="1746" y="5409"/>
                </a:cubicBezTo>
                <a:cubicBezTo>
                  <a:pt x="1746" y="5410"/>
                  <a:pt x="1744" y="5413"/>
                  <a:pt x="1741" y="5416"/>
                </a:cubicBezTo>
                <a:cubicBezTo>
                  <a:pt x="1738" y="5420"/>
                  <a:pt x="1729" y="5433"/>
                  <a:pt x="1720" y="5445"/>
                </a:cubicBezTo>
                <a:cubicBezTo>
                  <a:pt x="1675" y="5507"/>
                  <a:pt x="1604" y="5590"/>
                  <a:pt x="1589" y="5599"/>
                </a:cubicBezTo>
                <a:cubicBezTo>
                  <a:pt x="1535" y="5632"/>
                  <a:pt x="1516" y="5641"/>
                  <a:pt x="1455" y="5663"/>
                </a:cubicBezTo>
                <a:cubicBezTo>
                  <a:pt x="1443" y="5667"/>
                  <a:pt x="1429" y="5672"/>
                  <a:pt x="1425" y="5673"/>
                </a:cubicBezTo>
                <a:cubicBezTo>
                  <a:pt x="1421" y="5675"/>
                  <a:pt x="1407" y="5680"/>
                  <a:pt x="1393" y="5684"/>
                </a:cubicBezTo>
                <a:cubicBezTo>
                  <a:pt x="1379" y="5689"/>
                  <a:pt x="1363" y="5694"/>
                  <a:pt x="1356" y="5697"/>
                </a:cubicBezTo>
                <a:cubicBezTo>
                  <a:pt x="1343" y="5703"/>
                  <a:pt x="1276" y="5718"/>
                  <a:pt x="1253" y="5721"/>
                </a:cubicBezTo>
                <a:cubicBezTo>
                  <a:pt x="1245" y="5722"/>
                  <a:pt x="1219" y="5725"/>
                  <a:pt x="1195" y="5727"/>
                </a:cubicBezTo>
                <a:cubicBezTo>
                  <a:pt x="1172" y="5730"/>
                  <a:pt x="1138" y="5733"/>
                  <a:pt x="1121" y="5735"/>
                </a:cubicBezTo>
                <a:lnTo>
                  <a:pt x="1110" y="5736"/>
                </a:lnTo>
                <a:lnTo>
                  <a:pt x="1120" y="5732"/>
                </a:lnTo>
                <a:cubicBezTo>
                  <a:pt x="1135" y="5724"/>
                  <a:pt x="1152" y="5716"/>
                  <a:pt x="1157" y="5713"/>
                </a:cubicBezTo>
                <a:moveTo>
                  <a:pt x="1535" y="5267"/>
                </a:moveTo>
                <a:lnTo>
                  <a:pt x="1538" y="5263"/>
                </a:lnTo>
                <a:cubicBezTo>
                  <a:pt x="1548" y="5253"/>
                  <a:pt x="1559" y="5240"/>
                  <a:pt x="1563" y="5235"/>
                </a:cubicBezTo>
                <a:cubicBezTo>
                  <a:pt x="1589" y="5203"/>
                  <a:pt x="1625" y="5177"/>
                  <a:pt x="1658" y="5164"/>
                </a:cubicBezTo>
                <a:cubicBezTo>
                  <a:pt x="1666" y="5161"/>
                  <a:pt x="1676" y="5157"/>
                  <a:pt x="1679" y="5155"/>
                </a:cubicBezTo>
                <a:cubicBezTo>
                  <a:pt x="1682" y="5154"/>
                  <a:pt x="1691" y="5152"/>
                  <a:pt x="1700" y="5151"/>
                </a:cubicBezTo>
                <a:cubicBezTo>
                  <a:pt x="1714" y="5150"/>
                  <a:pt x="1718" y="5149"/>
                  <a:pt x="1719" y="5148"/>
                </a:cubicBezTo>
                <a:cubicBezTo>
                  <a:pt x="1724" y="5147"/>
                  <a:pt x="1754" y="5148"/>
                  <a:pt x="1782" y="5151"/>
                </a:cubicBezTo>
                <a:cubicBezTo>
                  <a:pt x="1795" y="5152"/>
                  <a:pt x="1832" y="5156"/>
                  <a:pt x="1864" y="5160"/>
                </a:cubicBezTo>
                <a:cubicBezTo>
                  <a:pt x="1895" y="5164"/>
                  <a:pt x="1929" y="5168"/>
                  <a:pt x="1939" y="5168"/>
                </a:cubicBezTo>
                <a:cubicBezTo>
                  <a:pt x="1945" y="5168"/>
                  <a:pt x="1952" y="5169"/>
                  <a:pt x="1957" y="5169"/>
                </a:cubicBezTo>
                <a:cubicBezTo>
                  <a:pt x="1866" y="5192"/>
                  <a:pt x="1852" y="5194"/>
                  <a:pt x="1772" y="5201"/>
                </a:cubicBezTo>
                <a:cubicBezTo>
                  <a:pt x="1642" y="5213"/>
                  <a:pt x="1622" y="5218"/>
                  <a:pt x="1559" y="5254"/>
                </a:cubicBezTo>
                <a:lnTo>
                  <a:pt x="1535" y="5267"/>
                </a:lnTo>
                <a:moveTo>
                  <a:pt x="1763" y="4116"/>
                </a:moveTo>
                <a:lnTo>
                  <a:pt x="1763" y="4116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0000" tIns="45000" rIns="90000" bIns="45000" anchor="ctr" anchorCtr="1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40;p28">
            <a:extLst>
              <a:ext uri="{FF2B5EF4-FFF2-40B4-BE49-F238E27FC236}">
                <a16:creationId xmlns:a16="http://schemas.microsoft.com/office/drawing/2014/main" id="{CA78DD49-7067-2E81-B378-F54FA47FF7AF}"/>
              </a:ext>
            </a:extLst>
          </p:cNvPr>
          <p:cNvSpPr txBox="1">
            <a:spLocks/>
          </p:cNvSpPr>
          <p:nvPr/>
        </p:nvSpPr>
        <p:spPr>
          <a:xfrm>
            <a:off x="-1236882" y="4416276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9pPr>
          </a:lstStyle>
          <a:p>
            <a:r>
              <a:rPr lang="en-US" sz="2000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Before</a:t>
            </a:r>
            <a:endParaRPr lang="en-US" sz="2000" dirty="0"/>
          </a:p>
        </p:txBody>
      </p:sp>
      <p:sp>
        <p:nvSpPr>
          <p:cNvPr id="6" name="Google Shape;240;p28">
            <a:extLst>
              <a:ext uri="{FF2B5EF4-FFF2-40B4-BE49-F238E27FC236}">
                <a16:creationId xmlns:a16="http://schemas.microsoft.com/office/drawing/2014/main" id="{D0B22C02-F33B-9DA2-A9EB-0082707A6B06}"/>
              </a:ext>
            </a:extLst>
          </p:cNvPr>
          <p:cNvSpPr txBox="1">
            <a:spLocks/>
          </p:cNvSpPr>
          <p:nvPr/>
        </p:nvSpPr>
        <p:spPr>
          <a:xfrm>
            <a:off x="3023720" y="4416276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9pPr>
          </a:lstStyle>
          <a:p>
            <a:r>
              <a:rPr lang="en-US" sz="2000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After</a:t>
            </a:r>
            <a:endParaRPr lang="en-US" sz="2000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3BF0334F-F818-4FE7-80E1-67D3B6FD58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985" y="875601"/>
            <a:ext cx="4421317" cy="33861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302EAA5-7399-BFF4-D6FD-053C20FE7C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34170" y="875601"/>
            <a:ext cx="4483100" cy="3386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9716703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5">
          <a:extLst>
            <a:ext uri="{FF2B5EF4-FFF2-40B4-BE49-F238E27FC236}">
              <a16:creationId xmlns:a16="http://schemas.microsoft.com/office/drawing/2014/main" id="{DE7F00CB-6015-AB66-8EE0-72B1E50DF2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32">
            <a:extLst>
              <a:ext uri="{FF2B5EF4-FFF2-40B4-BE49-F238E27FC236}">
                <a16:creationId xmlns:a16="http://schemas.microsoft.com/office/drawing/2014/main" id="{E33EDF1F-5227-3C90-3BC7-A9231A3D4A9F}"/>
              </a:ext>
            </a:extLst>
          </p:cNvPr>
          <p:cNvSpPr/>
          <p:nvPr/>
        </p:nvSpPr>
        <p:spPr>
          <a:xfrm rot="-439947" flipH="1">
            <a:off x="-136520" y="3139396"/>
            <a:ext cx="1477129" cy="3223944"/>
          </a:xfrm>
          <a:custGeom>
            <a:avLst/>
            <a:gdLst/>
            <a:ahLst/>
            <a:cxnLst/>
            <a:rect l="l" t="t" r="r" b="b"/>
            <a:pathLst>
              <a:path w="2936" h="6408" extrusionOk="0">
                <a:moveTo>
                  <a:pt x="2511" y="4617"/>
                </a:moveTo>
                <a:lnTo>
                  <a:pt x="2511" y="4617"/>
                </a:lnTo>
                <a:cubicBezTo>
                  <a:pt x="2512" y="4617"/>
                  <a:pt x="2514" y="4616"/>
                  <a:pt x="2514" y="4615"/>
                </a:cubicBezTo>
                <a:cubicBezTo>
                  <a:pt x="2517" y="4609"/>
                  <a:pt x="2512" y="4533"/>
                  <a:pt x="2510" y="4524"/>
                </a:cubicBezTo>
                <a:cubicBezTo>
                  <a:pt x="2508" y="4519"/>
                  <a:pt x="2506" y="4511"/>
                  <a:pt x="2505" y="4506"/>
                </a:cubicBezTo>
                <a:cubicBezTo>
                  <a:pt x="2499" y="4478"/>
                  <a:pt x="2459" y="4432"/>
                  <a:pt x="2415" y="4401"/>
                </a:cubicBezTo>
                <a:cubicBezTo>
                  <a:pt x="2408" y="4395"/>
                  <a:pt x="2400" y="4390"/>
                  <a:pt x="2398" y="4388"/>
                </a:cubicBezTo>
                <a:cubicBezTo>
                  <a:pt x="2388" y="4379"/>
                  <a:pt x="2348" y="4357"/>
                  <a:pt x="2324" y="4348"/>
                </a:cubicBezTo>
                <a:cubicBezTo>
                  <a:pt x="2236" y="4313"/>
                  <a:pt x="2159" y="4300"/>
                  <a:pt x="2067" y="4306"/>
                </a:cubicBezTo>
                <a:cubicBezTo>
                  <a:pt x="2023" y="4308"/>
                  <a:pt x="1962" y="4317"/>
                  <a:pt x="1950" y="4323"/>
                </a:cubicBezTo>
                <a:cubicBezTo>
                  <a:pt x="1947" y="4325"/>
                  <a:pt x="1937" y="4329"/>
                  <a:pt x="1928" y="4332"/>
                </a:cubicBezTo>
                <a:cubicBezTo>
                  <a:pt x="1906" y="4341"/>
                  <a:pt x="1866" y="4366"/>
                  <a:pt x="1845" y="4385"/>
                </a:cubicBezTo>
                <a:cubicBezTo>
                  <a:pt x="1835" y="4393"/>
                  <a:pt x="1819" y="4411"/>
                  <a:pt x="1808" y="4425"/>
                </a:cubicBezTo>
                <a:cubicBezTo>
                  <a:pt x="1799" y="4438"/>
                  <a:pt x="1788" y="4451"/>
                  <a:pt x="1786" y="4454"/>
                </a:cubicBezTo>
                <a:cubicBezTo>
                  <a:pt x="1784" y="4457"/>
                  <a:pt x="1781" y="4462"/>
                  <a:pt x="1781" y="4465"/>
                </a:cubicBezTo>
                <a:cubicBezTo>
                  <a:pt x="1781" y="4465"/>
                  <a:pt x="1780" y="4467"/>
                  <a:pt x="1779" y="4468"/>
                </a:cubicBezTo>
                <a:cubicBezTo>
                  <a:pt x="1776" y="4470"/>
                  <a:pt x="1768" y="4480"/>
                  <a:pt x="1734" y="4531"/>
                </a:cubicBezTo>
                <a:cubicBezTo>
                  <a:pt x="1726" y="4543"/>
                  <a:pt x="1716" y="4555"/>
                  <a:pt x="1701" y="4574"/>
                </a:cubicBezTo>
                <a:cubicBezTo>
                  <a:pt x="1658" y="4631"/>
                  <a:pt x="1656" y="4633"/>
                  <a:pt x="1625" y="4654"/>
                </a:cubicBezTo>
                <a:cubicBezTo>
                  <a:pt x="1578" y="4686"/>
                  <a:pt x="1485" y="4746"/>
                  <a:pt x="1459" y="4761"/>
                </a:cubicBezTo>
                <a:cubicBezTo>
                  <a:pt x="1389" y="4801"/>
                  <a:pt x="1358" y="4836"/>
                  <a:pt x="1326" y="4908"/>
                </a:cubicBezTo>
                <a:cubicBezTo>
                  <a:pt x="1319" y="4924"/>
                  <a:pt x="1300" y="4949"/>
                  <a:pt x="1247" y="5018"/>
                </a:cubicBezTo>
                <a:cubicBezTo>
                  <a:pt x="1244" y="5022"/>
                  <a:pt x="1241" y="5025"/>
                  <a:pt x="1240" y="5025"/>
                </a:cubicBezTo>
                <a:cubicBezTo>
                  <a:pt x="1231" y="5027"/>
                  <a:pt x="1188" y="5067"/>
                  <a:pt x="1174" y="5083"/>
                </a:cubicBezTo>
                <a:cubicBezTo>
                  <a:pt x="1160" y="5100"/>
                  <a:pt x="1105" y="5177"/>
                  <a:pt x="1106" y="5186"/>
                </a:cubicBezTo>
                <a:cubicBezTo>
                  <a:pt x="1106" y="5185"/>
                  <a:pt x="1106" y="5185"/>
                  <a:pt x="1106" y="5185"/>
                </a:cubicBezTo>
                <a:cubicBezTo>
                  <a:pt x="1105" y="5186"/>
                  <a:pt x="1102" y="5191"/>
                  <a:pt x="1099" y="5197"/>
                </a:cubicBezTo>
                <a:cubicBezTo>
                  <a:pt x="1100" y="5191"/>
                  <a:pt x="1100" y="5190"/>
                  <a:pt x="1100" y="5189"/>
                </a:cubicBezTo>
                <a:cubicBezTo>
                  <a:pt x="1100" y="5184"/>
                  <a:pt x="1109" y="5148"/>
                  <a:pt x="1126" y="5088"/>
                </a:cubicBezTo>
                <a:cubicBezTo>
                  <a:pt x="1138" y="5042"/>
                  <a:pt x="1154" y="4987"/>
                  <a:pt x="1161" y="4970"/>
                </a:cubicBezTo>
                <a:cubicBezTo>
                  <a:pt x="1163" y="4966"/>
                  <a:pt x="1167" y="4954"/>
                  <a:pt x="1167" y="4950"/>
                </a:cubicBezTo>
                <a:cubicBezTo>
                  <a:pt x="1168" y="4947"/>
                  <a:pt x="1181" y="4916"/>
                  <a:pt x="1195" y="4886"/>
                </a:cubicBezTo>
                <a:cubicBezTo>
                  <a:pt x="1203" y="4868"/>
                  <a:pt x="1227" y="4827"/>
                  <a:pt x="1279" y="4739"/>
                </a:cubicBezTo>
                <a:cubicBezTo>
                  <a:pt x="1288" y="4725"/>
                  <a:pt x="1296" y="4710"/>
                  <a:pt x="1303" y="4699"/>
                </a:cubicBezTo>
                <a:cubicBezTo>
                  <a:pt x="1311" y="4684"/>
                  <a:pt x="1313" y="4681"/>
                  <a:pt x="1313" y="4680"/>
                </a:cubicBezTo>
                <a:cubicBezTo>
                  <a:pt x="1314" y="4679"/>
                  <a:pt x="1317" y="4677"/>
                  <a:pt x="1322" y="4668"/>
                </a:cubicBezTo>
                <a:cubicBezTo>
                  <a:pt x="1325" y="4662"/>
                  <a:pt x="1328" y="4658"/>
                  <a:pt x="1330" y="4657"/>
                </a:cubicBezTo>
                <a:cubicBezTo>
                  <a:pt x="1332" y="4655"/>
                  <a:pt x="1335" y="4652"/>
                  <a:pt x="1335" y="4649"/>
                </a:cubicBezTo>
                <a:cubicBezTo>
                  <a:pt x="1336" y="4646"/>
                  <a:pt x="1344" y="4631"/>
                  <a:pt x="1357" y="4608"/>
                </a:cubicBezTo>
                <a:cubicBezTo>
                  <a:pt x="1376" y="4574"/>
                  <a:pt x="1408" y="4518"/>
                  <a:pt x="1407" y="4513"/>
                </a:cubicBezTo>
                <a:cubicBezTo>
                  <a:pt x="1407" y="4514"/>
                  <a:pt x="1407" y="4514"/>
                  <a:pt x="1407" y="4514"/>
                </a:cubicBezTo>
                <a:cubicBezTo>
                  <a:pt x="1408" y="4513"/>
                  <a:pt x="1411" y="4505"/>
                  <a:pt x="1417" y="4494"/>
                </a:cubicBezTo>
                <a:cubicBezTo>
                  <a:pt x="1427" y="4476"/>
                  <a:pt x="1443" y="4443"/>
                  <a:pt x="1465" y="4392"/>
                </a:cubicBezTo>
                <a:cubicBezTo>
                  <a:pt x="1482" y="4354"/>
                  <a:pt x="1512" y="4318"/>
                  <a:pt x="1568" y="4269"/>
                </a:cubicBezTo>
                <a:cubicBezTo>
                  <a:pt x="1576" y="4262"/>
                  <a:pt x="1590" y="4250"/>
                  <a:pt x="1591" y="4247"/>
                </a:cubicBezTo>
                <a:lnTo>
                  <a:pt x="1592" y="4247"/>
                </a:lnTo>
                <a:cubicBezTo>
                  <a:pt x="1597" y="4246"/>
                  <a:pt x="1629" y="4219"/>
                  <a:pt x="1631" y="4216"/>
                </a:cubicBezTo>
                <a:cubicBezTo>
                  <a:pt x="1632" y="4216"/>
                  <a:pt x="1634" y="4214"/>
                  <a:pt x="1637" y="4212"/>
                </a:cubicBezTo>
                <a:cubicBezTo>
                  <a:pt x="1640" y="4210"/>
                  <a:pt x="1650" y="4202"/>
                  <a:pt x="1660" y="4194"/>
                </a:cubicBezTo>
                <a:cubicBezTo>
                  <a:pt x="1699" y="4163"/>
                  <a:pt x="1758" y="4119"/>
                  <a:pt x="1763" y="4116"/>
                </a:cubicBezTo>
                <a:cubicBezTo>
                  <a:pt x="1765" y="4116"/>
                  <a:pt x="1770" y="4113"/>
                  <a:pt x="1778" y="4109"/>
                </a:cubicBezTo>
                <a:cubicBezTo>
                  <a:pt x="1794" y="4101"/>
                  <a:pt x="1814" y="4093"/>
                  <a:pt x="1819" y="4092"/>
                </a:cubicBezTo>
                <a:cubicBezTo>
                  <a:pt x="1822" y="4092"/>
                  <a:pt x="1828" y="4089"/>
                  <a:pt x="1833" y="4087"/>
                </a:cubicBezTo>
                <a:cubicBezTo>
                  <a:pt x="1838" y="4084"/>
                  <a:pt x="1847" y="4080"/>
                  <a:pt x="1853" y="4078"/>
                </a:cubicBezTo>
                <a:cubicBezTo>
                  <a:pt x="1866" y="4073"/>
                  <a:pt x="1877" y="4061"/>
                  <a:pt x="1879" y="4048"/>
                </a:cubicBezTo>
                <a:cubicBezTo>
                  <a:pt x="1880" y="4040"/>
                  <a:pt x="1877" y="4032"/>
                  <a:pt x="1871" y="4028"/>
                </a:cubicBezTo>
                <a:cubicBezTo>
                  <a:pt x="1855" y="4014"/>
                  <a:pt x="1831" y="4025"/>
                  <a:pt x="1800" y="4059"/>
                </a:cubicBezTo>
                <a:cubicBezTo>
                  <a:pt x="1790" y="4069"/>
                  <a:pt x="1776" y="4082"/>
                  <a:pt x="1769" y="4086"/>
                </a:cubicBezTo>
                <a:cubicBezTo>
                  <a:pt x="1762" y="4091"/>
                  <a:pt x="1751" y="4098"/>
                  <a:pt x="1744" y="4102"/>
                </a:cubicBezTo>
                <a:cubicBezTo>
                  <a:pt x="1724" y="4115"/>
                  <a:pt x="1679" y="4148"/>
                  <a:pt x="1657" y="4166"/>
                </a:cubicBezTo>
                <a:cubicBezTo>
                  <a:pt x="1645" y="4176"/>
                  <a:pt x="1630" y="4188"/>
                  <a:pt x="1624" y="4193"/>
                </a:cubicBezTo>
                <a:cubicBezTo>
                  <a:pt x="1595" y="4215"/>
                  <a:pt x="1535" y="4267"/>
                  <a:pt x="1521" y="4281"/>
                </a:cubicBezTo>
                <a:cubicBezTo>
                  <a:pt x="1519" y="4284"/>
                  <a:pt x="1517" y="4286"/>
                  <a:pt x="1515" y="4288"/>
                </a:cubicBezTo>
                <a:cubicBezTo>
                  <a:pt x="1516" y="4287"/>
                  <a:pt x="1516" y="4286"/>
                  <a:pt x="1516" y="4285"/>
                </a:cubicBezTo>
                <a:cubicBezTo>
                  <a:pt x="1527" y="4263"/>
                  <a:pt x="1567" y="4171"/>
                  <a:pt x="1580" y="4136"/>
                </a:cubicBezTo>
                <a:cubicBezTo>
                  <a:pt x="1594" y="4097"/>
                  <a:pt x="1620" y="4009"/>
                  <a:pt x="1632" y="3954"/>
                </a:cubicBezTo>
                <a:cubicBezTo>
                  <a:pt x="1656" y="3849"/>
                  <a:pt x="1658" y="3751"/>
                  <a:pt x="1641" y="3594"/>
                </a:cubicBezTo>
                <a:cubicBezTo>
                  <a:pt x="1636" y="3549"/>
                  <a:pt x="1636" y="3545"/>
                  <a:pt x="1642" y="3508"/>
                </a:cubicBezTo>
                <a:cubicBezTo>
                  <a:pt x="1648" y="3468"/>
                  <a:pt x="1658" y="3434"/>
                  <a:pt x="1676" y="3397"/>
                </a:cubicBezTo>
                <a:cubicBezTo>
                  <a:pt x="1682" y="3384"/>
                  <a:pt x="1692" y="3362"/>
                  <a:pt x="1699" y="3347"/>
                </a:cubicBezTo>
                <a:cubicBezTo>
                  <a:pt x="1706" y="3332"/>
                  <a:pt x="1717" y="3310"/>
                  <a:pt x="1724" y="3298"/>
                </a:cubicBezTo>
                <a:cubicBezTo>
                  <a:pt x="1734" y="3281"/>
                  <a:pt x="1737" y="3276"/>
                  <a:pt x="1737" y="3275"/>
                </a:cubicBezTo>
                <a:cubicBezTo>
                  <a:pt x="1738" y="3272"/>
                  <a:pt x="1753" y="3251"/>
                  <a:pt x="1797" y="3186"/>
                </a:cubicBezTo>
                <a:cubicBezTo>
                  <a:pt x="1808" y="3170"/>
                  <a:pt x="1820" y="3152"/>
                  <a:pt x="1824" y="3146"/>
                </a:cubicBezTo>
                <a:cubicBezTo>
                  <a:pt x="1838" y="3126"/>
                  <a:pt x="1843" y="3122"/>
                  <a:pt x="1888" y="3089"/>
                </a:cubicBezTo>
                <a:cubicBezTo>
                  <a:pt x="1919" y="3066"/>
                  <a:pt x="1932" y="3058"/>
                  <a:pt x="1956" y="3047"/>
                </a:cubicBezTo>
                <a:cubicBezTo>
                  <a:pt x="2002" y="3027"/>
                  <a:pt x="2070" y="3007"/>
                  <a:pt x="2153" y="2990"/>
                </a:cubicBezTo>
                <a:cubicBezTo>
                  <a:pt x="2218" y="2977"/>
                  <a:pt x="2279" y="2955"/>
                  <a:pt x="2300" y="2936"/>
                </a:cubicBezTo>
                <a:cubicBezTo>
                  <a:pt x="2305" y="2932"/>
                  <a:pt x="2338" y="2898"/>
                  <a:pt x="2348" y="2888"/>
                </a:cubicBezTo>
                <a:cubicBezTo>
                  <a:pt x="2377" y="2858"/>
                  <a:pt x="2461" y="2822"/>
                  <a:pt x="2493" y="2827"/>
                </a:cubicBezTo>
                <a:cubicBezTo>
                  <a:pt x="2504" y="2829"/>
                  <a:pt x="2511" y="2835"/>
                  <a:pt x="2549" y="2876"/>
                </a:cubicBezTo>
                <a:cubicBezTo>
                  <a:pt x="2597" y="2929"/>
                  <a:pt x="2663" y="2982"/>
                  <a:pt x="2722" y="3014"/>
                </a:cubicBezTo>
                <a:cubicBezTo>
                  <a:pt x="2755" y="3032"/>
                  <a:pt x="2771" y="3037"/>
                  <a:pt x="2819" y="3044"/>
                </a:cubicBezTo>
                <a:cubicBezTo>
                  <a:pt x="2872" y="3052"/>
                  <a:pt x="2882" y="3055"/>
                  <a:pt x="2905" y="3071"/>
                </a:cubicBezTo>
                <a:lnTo>
                  <a:pt x="2936" y="3093"/>
                </a:lnTo>
                <a:lnTo>
                  <a:pt x="2927" y="3070"/>
                </a:lnTo>
                <a:cubicBezTo>
                  <a:pt x="2924" y="3063"/>
                  <a:pt x="2919" y="3046"/>
                  <a:pt x="2915" y="3031"/>
                </a:cubicBezTo>
                <a:cubicBezTo>
                  <a:pt x="2901" y="2981"/>
                  <a:pt x="2874" y="2926"/>
                  <a:pt x="2837" y="2872"/>
                </a:cubicBezTo>
                <a:cubicBezTo>
                  <a:pt x="2833" y="2866"/>
                  <a:pt x="2825" y="2853"/>
                  <a:pt x="2818" y="2842"/>
                </a:cubicBezTo>
                <a:cubicBezTo>
                  <a:pt x="2791" y="2798"/>
                  <a:pt x="2757" y="2761"/>
                  <a:pt x="2719" y="2733"/>
                </a:cubicBezTo>
                <a:cubicBezTo>
                  <a:pt x="2656" y="2685"/>
                  <a:pt x="2608" y="2666"/>
                  <a:pt x="2547" y="2664"/>
                </a:cubicBezTo>
                <a:cubicBezTo>
                  <a:pt x="2495" y="2662"/>
                  <a:pt x="2473" y="2666"/>
                  <a:pt x="2400" y="2688"/>
                </a:cubicBezTo>
                <a:cubicBezTo>
                  <a:pt x="2363" y="2699"/>
                  <a:pt x="2324" y="2710"/>
                  <a:pt x="2313" y="2713"/>
                </a:cubicBezTo>
                <a:cubicBezTo>
                  <a:pt x="2161" y="2749"/>
                  <a:pt x="2159" y="2749"/>
                  <a:pt x="2102" y="2785"/>
                </a:cubicBezTo>
                <a:cubicBezTo>
                  <a:pt x="2065" y="2809"/>
                  <a:pt x="2059" y="2813"/>
                  <a:pt x="2053" y="2819"/>
                </a:cubicBezTo>
                <a:cubicBezTo>
                  <a:pt x="2050" y="2822"/>
                  <a:pt x="2041" y="2829"/>
                  <a:pt x="2034" y="2835"/>
                </a:cubicBezTo>
                <a:cubicBezTo>
                  <a:pt x="2017" y="2848"/>
                  <a:pt x="1940" y="2935"/>
                  <a:pt x="1919" y="2964"/>
                </a:cubicBezTo>
                <a:cubicBezTo>
                  <a:pt x="1910" y="2976"/>
                  <a:pt x="1902" y="2988"/>
                  <a:pt x="1900" y="2991"/>
                </a:cubicBezTo>
                <a:cubicBezTo>
                  <a:pt x="1897" y="2994"/>
                  <a:pt x="1892" y="3002"/>
                  <a:pt x="1887" y="3008"/>
                </a:cubicBezTo>
                <a:cubicBezTo>
                  <a:pt x="1883" y="3015"/>
                  <a:pt x="1878" y="3021"/>
                  <a:pt x="1876" y="3023"/>
                </a:cubicBezTo>
                <a:cubicBezTo>
                  <a:pt x="1870" y="3031"/>
                  <a:pt x="1839" y="3078"/>
                  <a:pt x="1835" y="3087"/>
                </a:cubicBezTo>
                <a:cubicBezTo>
                  <a:pt x="1833" y="3092"/>
                  <a:pt x="1827" y="3101"/>
                  <a:pt x="1822" y="3108"/>
                </a:cubicBezTo>
                <a:cubicBezTo>
                  <a:pt x="1818" y="3115"/>
                  <a:pt x="1812" y="3124"/>
                  <a:pt x="1810" y="3128"/>
                </a:cubicBezTo>
                <a:cubicBezTo>
                  <a:pt x="1807" y="3132"/>
                  <a:pt x="1803" y="3138"/>
                  <a:pt x="1802" y="3140"/>
                </a:cubicBezTo>
                <a:cubicBezTo>
                  <a:pt x="1799" y="3143"/>
                  <a:pt x="1793" y="3153"/>
                  <a:pt x="1786" y="3162"/>
                </a:cubicBezTo>
                <a:cubicBezTo>
                  <a:pt x="1780" y="3172"/>
                  <a:pt x="1773" y="3182"/>
                  <a:pt x="1770" y="3186"/>
                </a:cubicBezTo>
                <a:cubicBezTo>
                  <a:pt x="1748" y="3216"/>
                  <a:pt x="1726" y="3249"/>
                  <a:pt x="1714" y="3270"/>
                </a:cubicBezTo>
                <a:cubicBezTo>
                  <a:pt x="1688" y="3316"/>
                  <a:pt x="1687" y="3319"/>
                  <a:pt x="1649" y="3401"/>
                </a:cubicBezTo>
                <a:cubicBezTo>
                  <a:pt x="1634" y="3435"/>
                  <a:pt x="1622" y="3475"/>
                  <a:pt x="1619" y="3500"/>
                </a:cubicBezTo>
                <a:cubicBezTo>
                  <a:pt x="1618" y="3508"/>
                  <a:pt x="1617" y="3515"/>
                  <a:pt x="1617" y="3517"/>
                </a:cubicBezTo>
                <a:cubicBezTo>
                  <a:pt x="1617" y="3517"/>
                  <a:pt x="1617" y="3519"/>
                  <a:pt x="1617" y="3520"/>
                </a:cubicBezTo>
                <a:cubicBezTo>
                  <a:pt x="1616" y="3519"/>
                  <a:pt x="1616" y="3517"/>
                  <a:pt x="1616" y="3516"/>
                </a:cubicBezTo>
                <a:cubicBezTo>
                  <a:pt x="1613" y="3505"/>
                  <a:pt x="1596" y="3454"/>
                  <a:pt x="1587" y="3430"/>
                </a:cubicBezTo>
                <a:cubicBezTo>
                  <a:pt x="1580" y="3412"/>
                  <a:pt x="1573" y="3389"/>
                  <a:pt x="1565" y="3359"/>
                </a:cubicBezTo>
                <a:cubicBezTo>
                  <a:pt x="1559" y="3335"/>
                  <a:pt x="1547" y="3252"/>
                  <a:pt x="1545" y="3218"/>
                </a:cubicBezTo>
                <a:lnTo>
                  <a:pt x="1543" y="3188"/>
                </a:lnTo>
                <a:lnTo>
                  <a:pt x="1557" y="3159"/>
                </a:lnTo>
                <a:cubicBezTo>
                  <a:pt x="1580" y="3110"/>
                  <a:pt x="1582" y="3107"/>
                  <a:pt x="1608" y="3064"/>
                </a:cubicBezTo>
                <a:cubicBezTo>
                  <a:pt x="1644" y="3004"/>
                  <a:pt x="1683" y="2946"/>
                  <a:pt x="1699" y="2929"/>
                </a:cubicBezTo>
                <a:cubicBezTo>
                  <a:pt x="1703" y="2925"/>
                  <a:pt x="1715" y="2916"/>
                  <a:pt x="1725" y="2911"/>
                </a:cubicBezTo>
                <a:cubicBezTo>
                  <a:pt x="1759" y="2891"/>
                  <a:pt x="1775" y="2863"/>
                  <a:pt x="1764" y="2840"/>
                </a:cubicBezTo>
                <a:cubicBezTo>
                  <a:pt x="1757" y="2826"/>
                  <a:pt x="1747" y="2822"/>
                  <a:pt x="1732" y="2826"/>
                </a:cubicBezTo>
                <a:cubicBezTo>
                  <a:pt x="1714" y="2831"/>
                  <a:pt x="1702" y="2847"/>
                  <a:pt x="1689" y="2885"/>
                </a:cubicBezTo>
                <a:cubicBezTo>
                  <a:pt x="1681" y="2909"/>
                  <a:pt x="1674" y="2922"/>
                  <a:pt x="1660" y="2941"/>
                </a:cubicBezTo>
                <a:cubicBezTo>
                  <a:pt x="1625" y="2988"/>
                  <a:pt x="1570" y="3076"/>
                  <a:pt x="1553" y="3113"/>
                </a:cubicBezTo>
                <a:cubicBezTo>
                  <a:pt x="1550" y="3120"/>
                  <a:pt x="1544" y="3131"/>
                  <a:pt x="1541" y="3137"/>
                </a:cubicBezTo>
                <a:lnTo>
                  <a:pt x="1540" y="3139"/>
                </a:lnTo>
                <a:lnTo>
                  <a:pt x="1539" y="3123"/>
                </a:lnTo>
                <a:cubicBezTo>
                  <a:pt x="1537" y="3107"/>
                  <a:pt x="1536" y="3091"/>
                  <a:pt x="1535" y="3087"/>
                </a:cubicBezTo>
                <a:cubicBezTo>
                  <a:pt x="1535" y="3083"/>
                  <a:pt x="1532" y="3050"/>
                  <a:pt x="1528" y="3015"/>
                </a:cubicBezTo>
                <a:cubicBezTo>
                  <a:pt x="1525" y="2980"/>
                  <a:pt x="1521" y="2945"/>
                  <a:pt x="1519" y="2938"/>
                </a:cubicBezTo>
                <a:cubicBezTo>
                  <a:pt x="1517" y="2931"/>
                  <a:pt x="1516" y="2922"/>
                  <a:pt x="1516" y="2917"/>
                </a:cubicBezTo>
                <a:cubicBezTo>
                  <a:pt x="1516" y="2912"/>
                  <a:pt x="1517" y="2895"/>
                  <a:pt x="1517" y="2882"/>
                </a:cubicBezTo>
                <a:cubicBezTo>
                  <a:pt x="1517" y="2868"/>
                  <a:pt x="1518" y="2847"/>
                  <a:pt x="1519" y="2835"/>
                </a:cubicBezTo>
                <a:cubicBezTo>
                  <a:pt x="1520" y="2824"/>
                  <a:pt x="1520" y="2806"/>
                  <a:pt x="1521" y="2798"/>
                </a:cubicBezTo>
                <a:cubicBezTo>
                  <a:pt x="1521" y="2789"/>
                  <a:pt x="1522" y="2768"/>
                  <a:pt x="1524" y="2753"/>
                </a:cubicBezTo>
                <a:cubicBezTo>
                  <a:pt x="1528" y="2706"/>
                  <a:pt x="1529" y="2697"/>
                  <a:pt x="1529" y="2691"/>
                </a:cubicBezTo>
                <a:cubicBezTo>
                  <a:pt x="1529" y="2688"/>
                  <a:pt x="1530" y="2683"/>
                  <a:pt x="1531" y="2681"/>
                </a:cubicBezTo>
                <a:cubicBezTo>
                  <a:pt x="1532" y="2678"/>
                  <a:pt x="1533" y="2670"/>
                  <a:pt x="1533" y="2664"/>
                </a:cubicBezTo>
                <a:cubicBezTo>
                  <a:pt x="1535" y="2634"/>
                  <a:pt x="1539" y="2617"/>
                  <a:pt x="1540" y="2614"/>
                </a:cubicBezTo>
                <a:cubicBezTo>
                  <a:pt x="1542" y="2611"/>
                  <a:pt x="1544" y="2602"/>
                  <a:pt x="1545" y="2597"/>
                </a:cubicBezTo>
                <a:cubicBezTo>
                  <a:pt x="1546" y="2582"/>
                  <a:pt x="1562" y="2531"/>
                  <a:pt x="1570" y="2515"/>
                </a:cubicBezTo>
                <a:cubicBezTo>
                  <a:pt x="1580" y="2494"/>
                  <a:pt x="1584" y="2486"/>
                  <a:pt x="1602" y="2460"/>
                </a:cubicBezTo>
                <a:cubicBezTo>
                  <a:pt x="1641" y="2404"/>
                  <a:pt x="1682" y="2367"/>
                  <a:pt x="1783" y="2299"/>
                </a:cubicBezTo>
                <a:cubicBezTo>
                  <a:pt x="1819" y="2274"/>
                  <a:pt x="1849" y="2251"/>
                  <a:pt x="1858" y="2242"/>
                </a:cubicBezTo>
                <a:cubicBezTo>
                  <a:pt x="1860" y="2240"/>
                  <a:pt x="1867" y="2232"/>
                  <a:pt x="1873" y="2225"/>
                </a:cubicBezTo>
                <a:cubicBezTo>
                  <a:pt x="1889" y="2209"/>
                  <a:pt x="1898" y="2197"/>
                  <a:pt x="1919" y="2168"/>
                </a:cubicBezTo>
                <a:cubicBezTo>
                  <a:pt x="1927" y="2157"/>
                  <a:pt x="1942" y="2132"/>
                  <a:pt x="1953" y="2115"/>
                </a:cubicBezTo>
                <a:cubicBezTo>
                  <a:pt x="1975" y="2079"/>
                  <a:pt x="1976" y="2075"/>
                  <a:pt x="1976" y="2073"/>
                </a:cubicBezTo>
                <a:cubicBezTo>
                  <a:pt x="1976" y="2073"/>
                  <a:pt x="1977" y="2071"/>
                  <a:pt x="1978" y="2070"/>
                </a:cubicBezTo>
                <a:cubicBezTo>
                  <a:pt x="1980" y="2067"/>
                  <a:pt x="1993" y="2045"/>
                  <a:pt x="2005" y="2025"/>
                </a:cubicBezTo>
                <a:cubicBezTo>
                  <a:pt x="2018" y="2003"/>
                  <a:pt x="2035" y="1974"/>
                  <a:pt x="2042" y="1961"/>
                </a:cubicBezTo>
                <a:cubicBezTo>
                  <a:pt x="2061" y="1929"/>
                  <a:pt x="2065" y="1917"/>
                  <a:pt x="2072" y="1870"/>
                </a:cubicBezTo>
                <a:cubicBezTo>
                  <a:pt x="2077" y="1829"/>
                  <a:pt x="2086" y="1791"/>
                  <a:pt x="2102" y="1738"/>
                </a:cubicBezTo>
                <a:cubicBezTo>
                  <a:pt x="2107" y="1724"/>
                  <a:pt x="2112" y="1705"/>
                  <a:pt x="2114" y="1695"/>
                </a:cubicBezTo>
                <a:cubicBezTo>
                  <a:pt x="2115" y="1686"/>
                  <a:pt x="2120" y="1667"/>
                  <a:pt x="2125" y="1652"/>
                </a:cubicBezTo>
                <a:cubicBezTo>
                  <a:pt x="2133" y="1624"/>
                  <a:pt x="2139" y="1617"/>
                  <a:pt x="2165" y="1610"/>
                </a:cubicBezTo>
                <a:cubicBezTo>
                  <a:pt x="2178" y="1607"/>
                  <a:pt x="2180" y="1607"/>
                  <a:pt x="2199" y="1614"/>
                </a:cubicBezTo>
                <a:cubicBezTo>
                  <a:pt x="2211" y="1619"/>
                  <a:pt x="2220" y="1624"/>
                  <a:pt x="2222" y="1626"/>
                </a:cubicBezTo>
                <a:cubicBezTo>
                  <a:pt x="2224" y="1628"/>
                  <a:pt x="2228" y="1631"/>
                  <a:pt x="2231" y="1631"/>
                </a:cubicBezTo>
                <a:cubicBezTo>
                  <a:pt x="2233" y="1632"/>
                  <a:pt x="2238" y="1637"/>
                  <a:pt x="2245" y="1645"/>
                </a:cubicBezTo>
                <a:cubicBezTo>
                  <a:pt x="2259" y="1665"/>
                  <a:pt x="2265" y="1665"/>
                  <a:pt x="2267" y="1665"/>
                </a:cubicBezTo>
                <a:cubicBezTo>
                  <a:pt x="2269" y="1665"/>
                  <a:pt x="2271" y="1664"/>
                  <a:pt x="2272" y="1663"/>
                </a:cubicBezTo>
                <a:cubicBezTo>
                  <a:pt x="2277" y="1658"/>
                  <a:pt x="2281" y="1622"/>
                  <a:pt x="2280" y="1609"/>
                </a:cubicBezTo>
                <a:cubicBezTo>
                  <a:pt x="2279" y="1585"/>
                  <a:pt x="2266" y="1553"/>
                  <a:pt x="2252" y="1541"/>
                </a:cubicBezTo>
                <a:cubicBezTo>
                  <a:pt x="2236" y="1527"/>
                  <a:pt x="2217" y="1525"/>
                  <a:pt x="2160" y="1528"/>
                </a:cubicBezTo>
                <a:cubicBezTo>
                  <a:pt x="2067" y="1534"/>
                  <a:pt x="2052" y="1540"/>
                  <a:pt x="1972" y="1597"/>
                </a:cubicBezTo>
                <a:cubicBezTo>
                  <a:pt x="1966" y="1601"/>
                  <a:pt x="1951" y="1611"/>
                  <a:pt x="1937" y="1620"/>
                </a:cubicBezTo>
                <a:cubicBezTo>
                  <a:pt x="1909" y="1638"/>
                  <a:pt x="1893" y="1652"/>
                  <a:pt x="1860" y="1689"/>
                </a:cubicBezTo>
                <a:cubicBezTo>
                  <a:pt x="1824" y="1732"/>
                  <a:pt x="1803" y="1770"/>
                  <a:pt x="1784" y="1830"/>
                </a:cubicBezTo>
                <a:cubicBezTo>
                  <a:pt x="1780" y="1844"/>
                  <a:pt x="1775" y="1859"/>
                  <a:pt x="1774" y="1862"/>
                </a:cubicBezTo>
                <a:cubicBezTo>
                  <a:pt x="1772" y="1865"/>
                  <a:pt x="1768" y="1882"/>
                  <a:pt x="1763" y="1899"/>
                </a:cubicBezTo>
                <a:cubicBezTo>
                  <a:pt x="1758" y="1916"/>
                  <a:pt x="1751" y="1940"/>
                  <a:pt x="1746" y="1952"/>
                </a:cubicBezTo>
                <a:cubicBezTo>
                  <a:pt x="1733" y="1991"/>
                  <a:pt x="1722" y="2058"/>
                  <a:pt x="1721" y="2111"/>
                </a:cubicBezTo>
                <a:cubicBezTo>
                  <a:pt x="1720" y="2156"/>
                  <a:pt x="1719" y="2169"/>
                  <a:pt x="1714" y="2191"/>
                </a:cubicBezTo>
                <a:cubicBezTo>
                  <a:pt x="1707" y="2221"/>
                  <a:pt x="1705" y="2227"/>
                  <a:pt x="1689" y="2256"/>
                </a:cubicBezTo>
                <a:cubicBezTo>
                  <a:pt x="1681" y="2270"/>
                  <a:pt x="1667" y="2297"/>
                  <a:pt x="1657" y="2317"/>
                </a:cubicBezTo>
                <a:cubicBezTo>
                  <a:pt x="1647" y="2336"/>
                  <a:pt x="1636" y="2358"/>
                  <a:pt x="1631" y="2366"/>
                </a:cubicBezTo>
                <a:cubicBezTo>
                  <a:pt x="1626" y="2374"/>
                  <a:pt x="1615" y="2394"/>
                  <a:pt x="1605" y="2411"/>
                </a:cubicBezTo>
                <a:cubicBezTo>
                  <a:pt x="1595" y="2428"/>
                  <a:pt x="1582" y="2448"/>
                  <a:pt x="1577" y="2455"/>
                </a:cubicBezTo>
                <a:cubicBezTo>
                  <a:pt x="1567" y="2471"/>
                  <a:pt x="1552" y="2497"/>
                  <a:pt x="1547" y="2511"/>
                </a:cubicBezTo>
                <a:cubicBezTo>
                  <a:pt x="1550" y="2479"/>
                  <a:pt x="1544" y="2361"/>
                  <a:pt x="1539" y="2334"/>
                </a:cubicBezTo>
                <a:cubicBezTo>
                  <a:pt x="1537" y="2324"/>
                  <a:pt x="1534" y="2306"/>
                  <a:pt x="1532" y="2296"/>
                </a:cubicBezTo>
                <a:cubicBezTo>
                  <a:pt x="1531" y="2285"/>
                  <a:pt x="1529" y="2272"/>
                  <a:pt x="1528" y="2266"/>
                </a:cubicBezTo>
                <a:cubicBezTo>
                  <a:pt x="1526" y="2260"/>
                  <a:pt x="1524" y="2249"/>
                  <a:pt x="1523" y="2241"/>
                </a:cubicBezTo>
                <a:cubicBezTo>
                  <a:pt x="1522" y="2233"/>
                  <a:pt x="1519" y="2219"/>
                  <a:pt x="1518" y="2211"/>
                </a:cubicBezTo>
                <a:cubicBezTo>
                  <a:pt x="1514" y="2188"/>
                  <a:pt x="1500" y="2130"/>
                  <a:pt x="1494" y="2112"/>
                </a:cubicBezTo>
                <a:cubicBezTo>
                  <a:pt x="1486" y="2084"/>
                  <a:pt x="1476" y="2044"/>
                  <a:pt x="1475" y="2031"/>
                </a:cubicBezTo>
                <a:cubicBezTo>
                  <a:pt x="1472" y="1982"/>
                  <a:pt x="1479" y="1950"/>
                  <a:pt x="1502" y="1899"/>
                </a:cubicBezTo>
                <a:cubicBezTo>
                  <a:pt x="1516" y="1870"/>
                  <a:pt x="1520" y="1853"/>
                  <a:pt x="1522" y="1827"/>
                </a:cubicBezTo>
                <a:cubicBezTo>
                  <a:pt x="1526" y="1753"/>
                  <a:pt x="1557" y="1664"/>
                  <a:pt x="1607" y="1578"/>
                </a:cubicBezTo>
                <a:cubicBezTo>
                  <a:pt x="1612" y="1570"/>
                  <a:pt x="1621" y="1554"/>
                  <a:pt x="1621" y="1551"/>
                </a:cubicBezTo>
                <a:lnTo>
                  <a:pt x="1621" y="1550"/>
                </a:lnTo>
                <a:cubicBezTo>
                  <a:pt x="1629" y="1547"/>
                  <a:pt x="1657" y="1484"/>
                  <a:pt x="1664" y="1461"/>
                </a:cubicBezTo>
                <a:cubicBezTo>
                  <a:pt x="1677" y="1420"/>
                  <a:pt x="1692" y="1341"/>
                  <a:pt x="1693" y="1303"/>
                </a:cubicBezTo>
                <a:cubicBezTo>
                  <a:pt x="1693" y="1284"/>
                  <a:pt x="1693" y="1239"/>
                  <a:pt x="1691" y="1202"/>
                </a:cubicBezTo>
                <a:cubicBezTo>
                  <a:pt x="1685" y="1052"/>
                  <a:pt x="1685" y="1047"/>
                  <a:pt x="1691" y="1006"/>
                </a:cubicBezTo>
                <a:cubicBezTo>
                  <a:pt x="1698" y="954"/>
                  <a:pt x="1712" y="898"/>
                  <a:pt x="1756" y="745"/>
                </a:cubicBezTo>
                <a:cubicBezTo>
                  <a:pt x="1789" y="632"/>
                  <a:pt x="1794" y="585"/>
                  <a:pt x="1788" y="478"/>
                </a:cubicBezTo>
                <a:cubicBezTo>
                  <a:pt x="1784" y="414"/>
                  <a:pt x="1778" y="351"/>
                  <a:pt x="1773" y="326"/>
                </a:cubicBezTo>
                <a:cubicBezTo>
                  <a:pt x="1772" y="321"/>
                  <a:pt x="1769" y="301"/>
                  <a:pt x="1765" y="282"/>
                </a:cubicBezTo>
                <a:cubicBezTo>
                  <a:pt x="1763" y="264"/>
                  <a:pt x="1759" y="244"/>
                  <a:pt x="1759" y="241"/>
                </a:cubicBezTo>
                <a:cubicBezTo>
                  <a:pt x="1758" y="238"/>
                  <a:pt x="1756" y="227"/>
                  <a:pt x="1754" y="216"/>
                </a:cubicBezTo>
                <a:cubicBezTo>
                  <a:pt x="1753" y="208"/>
                  <a:pt x="1751" y="195"/>
                  <a:pt x="1749" y="193"/>
                </a:cubicBezTo>
                <a:cubicBezTo>
                  <a:pt x="1750" y="193"/>
                  <a:pt x="1750" y="193"/>
                  <a:pt x="1750" y="193"/>
                </a:cubicBezTo>
                <a:cubicBezTo>
                  <a:pt x="1749" y="192"/>
                  <a:pt x="1747" y="182"/>
                  <a:pt x="1745" y="167"/>
                </a:cubicBezTo>
                <a:cubicBezTo>
                  <a:pt x="1744" y="155"/>
                  <a:pt x="1741" y="140"/>
                  <a:pt x="1740" y="137"/>
                </a:cubicBezTo>
                <a:cubicBezTo>
                  <a:pt x="1739" y="134"/>
                  <a:pt x="1732" y="92"/>
                  <a:pt x="1726" y="44"/>
                </a:cubicBezTo>
                <a:cubicBezTo>
                  <a:pt x="1720" y="7"/>
                  <a:pt x="1717" y="2"/>
                  <a:pt x="1714" y="0"/>
                </a:cubicBezTo>
                <a:cubicBezTo>
                  <a:pt x="1713" y="0"/>
                  <a:pt x="1712" y="0"/>
                  <a:pt x="1711" y="0"/>
                </a:cubicBezTo>
                <a:cubicBezTo>
                  <a:pt x="1708" y="2"/>
                  <a:pt x="1702" y="14"/>
                  <a:pt x="1695" y="37"/>
                </a:cubicBezTo>
                <a:cubicBezTo>
                  <a:pt x="1689" y="57"/>
                  <a:pt x="1682" y="86"/>
                  <a:pt x="1680" y="101"/>
                </a:cubicBezTo>
                <a:cubicBezTo>
                  <a:pt x="1679" y="116"/>
                  <a:pt x="1676" y="135"/>
                  <a:pt x="1674" y="143"/>
                </a:cubicBezTo>
                <a:cubicBezTo>
                  <a:pt x="1672" y="151"/>
                  <a:pt x="1670" y="161"/>
                  <a:pt x="1669" y="164"/>
                </a:cubicBezTo>
                <a:cubicBezTo>
                  <a:pt x="1669" y="168"/>
                  <a:pt x="1664" y="190"/>
                  <a:pt x="1659" y="213"/>
                </a:cubicBezTo>
                <a:cubicBezTo>
                  <a:pt x="1643" y="285"/>
                  <a:pt x="1642" y="289"/>
                  <a:pt x="1594" y="396"/>
                </a:cubicBezTo>
                <a:cubicBezTo>
                  <a:pt x="1576" y="435"/>
                  <a:pt x="1554" y="483"/>
                  <a:pt x="1549" y="493"/>
                </a:cubicBezTo>
                <a:cubicBezTo>
                  <a:pt x="1547" y="496"/>
                  <a:pt x="1544" y="502"/>
                  <a:pt x="1541" y="508"/>
                </a:cubicBezTo>
                <a:cubicBezTo>
                  <a:pt x="1538" y="514"/>
                  <a:pt x="1518" y="550"/>
                  <a:pt x="1495" y="588"/>
                </a:cubicBezTo>
                <a:cubicBezTo>
                  <a:pt x="1473" y="627"/>
                  <a:pt x="1448" y="671"/>
                  <a:pt x="1441" y="686"/>
                </a:cubicBezTo>
                <a:cubicBezTo>
                  <a:pt x="1433" y="702"/>
                  <a:pt x="1417" y="733"/>
                  <a:pt x="1405" y="756"/>
                </a:cubicBezTo>
                <a:cubicBezTo>
                  <a:pt x="1394" y="778"/>
                  <a:pt x="1381" y="805"/>
                  <a:pt x="1376" y="813"/>
                </a:cubicBezTo>
                <a:cubicBezTo>
                  <a:pt x="1372" y="822"/>
                  <a:pt x="1366" y="833"/>
                  <a:pt x="1364" y="838"/>
                </a:cubicBezTo>
                <a:cubicBezTo>
                  <a:pt x="1350" y="864"/>
                  <a:pt x="1319" y="941"/>
                  <a:pt x="1311" y="966"/>
                </a:cubicBezTo>
                <a:cubicBezTo>
                  <a:pt x="1294" y="1023"/>
                  <a:pt x="1289" y="1056"/>
                  <a:pt x="1289" y="1107"/>
                </a:cubicBezTo>
                <a:cubicBezTo>
                  <a:pt x="1289" y="1156"/>
                  <a:pt x="1295" y="1250"/>
                  <a:pt x="1300" y="1272"/>
                </a:cubicBezTo>
                <a:cubicBezTo>
                  <a:pt x="1303" y="1284"/>
                  <a:pt x="1306" y="1298"/>
                  <a:pt x="1307" y="1305"/>
                </a:cubicBezTo>
                <a:cubicBezTo>
                  <a:pt x="1308" y="1311"/>
                  <a:pt x="1310" y="1319"/>
                  <a:pt x="1311" y="1322"/>
                </a:cubicBezTo>
                <a:cubicBezTo>
                  <a:pt x="1312" y="1324"/>
                  <a:pt x="1314" y="1329"/>
                  <a:pt x="1315" y="1333"/>
                </a:cubicBezTo>
                <a:cubicBezTo>
                  <a:pt x="1317" y="1343"/>
                  <a:pt x="1334" y="1386"/>
                  <a:pt x="1338" y="1394"/>
                </a:cubicBezTo>
                <a:cubicBezTo>
                  <a:pt x="1339" y="1396"/>
                  <a:pt x="1344" y="1408"/>
                  <a:pt x="1349" y="1421"/>
                </a:cubicBezTo>
                <a:cubicBezTo>
                  <a:pt x="1353" y="1433"/>
                  <a:pt x="1360" y="1454"/>
                  <a:pt x="1365" y="1465"/>
                </a:cubicBezTo>
                <a:cubicBezTo>
                  <a:pt x="1393" y="1541"/>
                  <a:pt x="1401" y="1566"/>
                  <a:pt x="1402" y="1592"/>
                </a:cubicBezTo>
                <a:cubicBezTo>
                  <a:pt x="1403" y="1624"/>
                  <a:pt x="1403" y="1677"/>
                  <a:pt x="1402" y="1682"/>
                </a:cubicBezTo>
                <a:cubicBezTo>
                  <a:pt x="1399" y="1692"/>
                  <a:pt x="1410" y="1846"/>
                  <a:pt x="1415" y="1879"/>
                </a:cubicBezTo>
                <a:cubicBezTo>
                  <a:pt x="1421" y="1916"/>
                  <a:pt x="1436" y="1996"/>
                  <a:pt x="1440" y="2003"/>
                </a:cubicBezTo>
                <a:cubicBezTo>
                  <a:pt x="1441" y="2005"/>
                  <a:pt x="1441" y="2008"/>
                  <a:pt x="1441" y="2008"/>
                </a:cubicBezTo>
                <a:cubicBezTo>
                  <a:pt x="1441" y="2011"/>
                  <a:pt x="1446" y="2027"/>
                  <a:pt x="1448" y="2036"/>
                </a:cubicBezTo>
                <a:cubicBezTo>
                  <a:pt x="1452" y="2049"/>
                  <a:pt x="1457" y="2065"/>
                  <a:pt x="1458" y="2071"/>
                </a:cubicBezTo>
                <a:cubicBezTo>
                  <a:pt x="1461" y="2087"/>
                  <a:pt x="1471" y="2124"/>
                  <a:pt x="1479" y="2152"/>
                </a:cubicBezTo>
                <a:cubicBezTo>
                  <a:pt x="1487" y="2177"/>
                  <a:pt x="1494" y="2210"/>
                  <a:pt x="1504" y="2274"/>
                </a:cubicBezTo>
                <a:cubicBezTo>
                  <a:pt x="1505" y="2285"/>
                  <a:pt x="1508" y="2302"/>
                  <a:pt x="1511" y="2311"/>
                </a:cubicBezTo>
                <a:cubicBezTo>
                  <a:pt x="1516" y="2335"/>
                  <a:pt x="1526" y="2466"/>
                  <a:pt x="1524" y="2495"/>
                </a:cubicBezTo>
                <a:cubicBezTo>
                  <a:pt x="1521" y="2562"/>
                  <a:pt x="1518" y="2599"/>
                  <a:pt x="1516" y="2608"/>
                </a:cubicBezTo>
                <a:cubicBezTo>
                  <a:pt x="1515" y="2614"/>
                  <a:pt x="1514" y="2624"/>
                  <a:pt x="1513" y="2629"/>
                </a:cubicBezTo>
                <a:cubicBezTo>
                  <a:pt x="1513" y="2635"/>
                  <a:pt x="1511" y="2647"/>
                  <a:pt x="1510" y="2656"/>
                </a:cubicBezTo>
                <a:cubicBezTo>
                  <a:pt x="1502" y="2720"/>
                  <a:pt x="1500" y="2745"/>
                  <a:pt x="1498" y="2783"/>
                </a:cubicBezTo>
                <a:cubicBezTo>
                  <a:pt x="1497" y="2813"/>
                  <a:pt x="1496" y="2841"/>
                  <a:pt x="1495" y="2854"/>
                </a:cubicBezTo>
                <a:cubicBezTo>
                  <a:pt x="1491" y="2848"/>
                  <a:pt x="1484" y="2838"/>
                  <a:pt x="1476" y="2824"/>
                </a:cubicBezTo>
                <a:cubicBezTo>
                  <a:pt x="1438" y="2760"/>
                  <a:pt x="1401" y="2715"/>
                  <a:pt x="1317" y="2632"/>
                </a:cubicBezTo>
                <a:cubicBezTo>
                  <a:pt x="1307" y="2622"/>
                  <a:pt x="1294" y="2609"/>
                  <a:pt x="1288" y="2602"/>
                </a:cubicBezTo>
                <a:cubicBezTo>
                  <a:pt x="1276" y="2589"/>
                  <a:pt x="1235" y="2559"/>
                  <a:pt x="1204" y="2538"/>
                </a:cubicBezTo>
                <a:cubicBezTo>
                  <a:pt x="1183" y="2524"/>
                  <a:pt x="1135" y="2491"/>
                  <a:pt x="1126" y="2491"/>
                </a:cubicBezTo>
                <a:lnTo>
                  <a:pt x="1126" y="2491"/>
                </a:lnTo>
                <a:cubicBezTo>
                  <a:pt x="1126" y="2488"/>
                  <a:pt x="1120" y="2484"/>
                  <a:pt x="1067" y="2462"/>
                </a:cubicBezTo>
                <a:cubicBezTo>
                  <a:pt x="1031" y="2448"/>
                  <a:pt x="996" y="2435"/>
                  <a:pt x="977" y="2429"/>
                </a:cubicBezTo>
                <a:cubicBezTo>
                  <a:pt x="934" y="2416"/>
                  <a:pt x="905" y="2410"/>
                  <a:pt x="856" y="2404"/>
                </a:cubicBezTo>
                <a:cubicBezTo>
                  <a:pt x="812" y="2398"/>
                  <a:pt x="700" y="2405"/>
                  <a:pt x="652" y="2417"/>
                </a:cubicBezTo>
                <a:cubicBezTo>
                  <a:pt x="569" y="2437"/>
                  <a:pt x="518" y="2468"/>
                  <a:pt x="476" y="2522"/>
                </a:cubicBezTo>
                <a:cubicBezTo>
                  <a:pt x="451" y="2554"/>
                  <a:pt x="405" y="2605"/>
                  <a:pt x="384" y="2625"/>
                </a:cubicBezTo>
                <a:cubicBezTo>
                  <a:pt x="375" y="2634"/>
                  <a:pt x="348" y="2662"/>
                  <a:pt x="325" y="2687"/>
                </a:cubicBezTo>
                <a:cubicBezTo>
                  <a:pt x="301" y="2713"/>
                  <a:pt x="268" y="2748"/>
                  <a:pt x="250" y="2767"/>
                </a:cubicBezTo>
                <a:cubicBezTo>
                  <a:pt x="188" y="2831"/>
                  <a:pt x="147" y="2885"/>
                  <a:pt x="122" y="2936"/>
                </a:cubicBezTo>
                <a:cubicBezTo>
                  <a:pt x="88" y="3003"/>
                  <a:pt x="72" y="3059"/>
                  <a:pt x="68" y="3117"/>
                </a:cubicBezTo>
                <a:cubicBezTo>
                  <a:pt x="67" y="3129"/>
                  <a:pt x="62" y="3192"/>
                  <a:pt x="58" y="3242"/>
                </a:cubicBezTo>
                <a:cubicBezTo>
                  <a:pt x="55" y="3276"/>
                  <a:pt x="58" y="3311"/>
                  <a:pt x="67" y="3337"/>
                </a:cubicBezTo>
                <a:cubicBezTo>
                  <a:pt x="77" y="3368"/>
                  <a:pt x="87" y="3394"/>
                  <a:pt x="96" y="3409"/>
                </a:cubicBezTo>
                <a:cubicBezTo>
                  <a:pt x="100" y="3415"/>
                  <a:pt x="108" y="3430"/>
                  <a:pt x="115" y="3441"/>
                </a:cubicBezTo>
                <a:cubicBezTo>
                  <a:pt x="122" y="3453"/>
                  <a:pt x="138" y="3482"/>
                  <a:pt x="152" y="3505"/>
                </a:cubicBezTo>
                <a:cubicBezTo>
                  <a:pt x="165" y="3528"/>
                  <a:pt x="183" y="3562"/>
                  <a:pt x="192" y="3582"/>
                </a:cubicBezTo>
                <a:cubicBezTo>
                  <a:pt x="209" y="3618"/>
                  <a:pt x="210" y="3620"/>
                  <a:pt x="226" y="3647"/>
                </a:cubicBezTo>
                <a:cubicBezTo>
                  <a:pt x="245" y="3678"/>
                  <a:pt x="247" y="3681"/>
                  <a:pt x="251" y="3685"/>
                </a:cubicBezTo>
                <a:cubicBezTo>
                  <a:pt x="253" y="3686"/>
                  <a:pt x="255" y="3690"/>
                  <a:pt x="256" y="3693"/>
                </a:cubicBezTo>
                <a:cubicBezTo>
                  <a:pt x="257" y="3696"/>
                  <a:pt x="260" y="3701"/>
                  <a:pt x="264" y="3701"/>
                </a:cubicBezTo>
                <a:lnTo>
                  <a:pt x="264" y="3701"/>
                </a:lnTo>
                <a:cubicBezTo>
                  <a:pt x="264" y="3706"/>
                  <a:pt x="290" y="3737"/>
                  <a:pt x="294" y="3740"/>
                </a:cubicBezTo>
                <a:cubicBezTo>
                  <a:pt x="295" y="3741"/>
                  <a:pt x="300" y="3746"/>
                  <a:pt x="306" y="3754"/>
                </a:cubicBezTo>
                <a:cubicBezTo>
                  <a:pt x="315" y="3764"/>
                  <a:pt x="340" y="3791"/>
                  <a:pt x="348" y="3791"/>
                </a:cubicBezTo>
                <a:cubicBezTo>
                  <a:pt x="350" y="3791"/>
                  <a:pt x="351" y="3790"/>
                  <a:pt x="352" y="3789"/>
                </a:cubicBezTo>
                <a:cubicBezTo>
                  <a:pt x="353" y="3788"/>
                  <a:pt x="354" y="3787"/>
                  <a:pt x="353" y="3767"/>
                </a:cubicBezTo>
                <a:cubicBezTo>
                  <a:pt x="353" y="3755"/>
                  <a:pt x="352" y="3739"/>
                  <a:pt x="351" y="3723"/>
                </a:cubicBezTo>
                <a:cubicBezTo>
                  <a:pt x="347" y="3667"/>
                  <a:pt x="346" y="3657"/>
                  <a:pt x="337" y="3628"/>
                </a:cubicBezTo>
                <a:cubicBezTo>
                  <a:pt x="332" y="3610"/>
                  <a:pt x="325" y="3588"/>
                  <a:pt x="323" y="3578"/>
                </a:cubicBezTo>
                <a:cubicBezTo>
                  <a:pt x="304" y="3499"/>
                  <a:pt x="289" y="3313"/>
                  <a:pt x="296" y="3253"/>
                </a:cubicBezTo>
                <a:cubicBezTo>
                  <a:pt x="296" y="3248"/>
                  <a:pt x="297" y="3240"/>
                  <a:pt x="298" y="3234"/>
                </a:cubicBezTo>
                <a:cubicBezTo>
                  <a:pt x="301" y="3200"/>
                  <a:pt x="303" y="3186"/>
                  <a:pt x="305" y="3176"/>
                </a:cubicBezTo>
                <a:cubicBezTo>
                  <a:pt x="310" y="3152"/>
                  <a:pt x="317" y="3124"/>
                  <a:pt x="319" y="3118"/>
                </a:cubicBezTo>
                <a:cubicBezTo>
                  <a:pt x="323" y="3107"/>
                  <a:pt x="335" y="3055"/>
                  <a:pt x="340" y="3027"/>
                </a:cubicBezTo>
                <a:cubicBezTo>
                  <a:pt x="343" y="3012"/>
                  <a:pt x="346" y="2995"/>
                  <a:pt x="347" y="2991"/>
                </a:cubicBezTo>
                <a:cubicBezTo>
                  <a:pt x="348" y="2986"/>
                  <a:pt x="351" y="2972"/>
                  <a:pt x="353" y="2962"/>
                </a:cubicBezTo>
                <a:cubicBezTo>
                  <a:pt x="362" y="2910"/>
                  <a:pt x="366" y="2898"/>
                  <a:pt x="386" y="2868"/>
                </a:cubicBezTo>
                <a:cubicBezTo>
                  <a:pt x="396" y="2852"/>
                  <a:pt x="407" y="2835"/>
                  <a:pt x="409" y="2832"/>
                </a:cubicBezTo>
                <a:cubicBezTo>
                  <a:pt x="414" y="2824"/>
                  <a:pt x="431" y="2801"/>
                  <a:pt x="447" y="2780"/>
                </a:cubicBezTo>
                <a:cubicBezTo>
                  <a:pt x="454" y="2772"/>
                  <a:pt x="461" y="2762"/>
                  <a:pt x="464" y="2758"/>
                </a:cubicBezTo>
                <a:cubicBezTo>
                  <a:pt x="467" y="2754"/>
                  <a:pt x="477" y="2744"/>
                  <a:pt x="485" y="2736"/>
                </a:cubicBezTo>
                <a:cubicBezTo>
                  <a:pt x="492" y="2731"/>
                  <a:pt x="503" y="2721"/>
                  <a:pt x="504" y="2719"/>
                </a:cubicBezTo>
                <a:cubicBezTo>
                  <a:pt x="504" y="2718"/>
                  <a:pt x="504" y="2718"/>
                  <a:pt x="505" y="2718"/>
                </a:cubicBezTo>
                <a:cubicBezTo>
                  <a:pt x="509" y="2718"/>
                  <a:pt x="518" y="2710"/>
                  <a:pt x="519" y="2710"/>
                </a:cubicBezTo>
                <a:cubicBezTo>
                  <a:pt x="527" y="2703"/>
                  <a:pt x="573" y="2675"/>
                  <a:pt x="595" y="2664"/>
                </a:cubicBezTo>
                <a:cubicBezTo>
                  <a:pt x="629" y="2647"/>
                  <a:pt x="665" y="2633"/>
                  <a:pt x="713" y="2620"/>
                </a:cubicBezTo>
                <a:cubicBezTo>
                  <a:pt x="747" y="2611"/>
                  <a:pt x="841" y="2603"/>
                  <a:pt x="863" y="2606"/>
                </a:cubicBezTo>
                <a:cubicBezTo>
                  <a:pt x="883" y="2610"/>
                  <a:pt x="908" y="2605"/>
                  <a:pt x="938" y="2593"/>
                </a:cubicBezTo>
                <a:cubicBezTo>
                  <a:pt x="975" y="2578"/>
                  <a:pt x="1043" y="2562"/>
                  <a:pt x="1079" y="2560"/>
                </a:cubicBezTo>
                <a:cubicBezTo>
                  <a:pt x="1102" y="2559"/>
                  <a:pt x="1145" y="2562"/>
                  <a:pt x="1179" y="2568"/>
                </a:cubicBezTo>
                <a:cubicBezTo>
                  <a:pt x="1193" y="2570"/>
                  <a:pt x="1217" y="2579"/>
                  <a:pt x="1227" y="2586"/>
                </a:cubicBezTo>
                <a:cubicBezTo>
                  <a:pt x="1240" y="2594"/>
                  <a:pt x="1269" y="2620"/>
                  <a:pt x="1308" y="2658"/>
                </a:cubicBezTo>
                <a:cubicBezTo>
                  <a:pt x="1402" y="2748"/>
                  <a:pt x="1459" y="2824"/>
                  <a:pt x="1482" y="2890"/>
                </a:cubicBezTo>
                <a:cubicBezTo>
                  <a:pt x="1490" y="2913"/>
                  <a:pt x="1492" y="2924"/>
                  <a:pt x="1494" y="2952"/>
                </a:cubicBezTo>
                <a:cubicBezTo>
                  <a:pt x="1497" y="2984"/>
                  <a:pt x="1501" y="3016"/>
                  <a:pt x="1505" y="3033"/>
                </a:cubicBezTo>
                <a:cubicBezTo>
                  <a:pt x="1505" y="3036"/>
                  <a:pt x="1509" y="3076"/>
                  <a:pt x="1513" y="3130"/>
                </a:cubicBezTo>
                <a:cubicBezTo>
                  <a:pt x="1520" y="3216"/>
                  <a:pt x="1523" y="3246"/>
                  <a:pt x="1529" y="3290"/>
                </a:cubicBezTo>
                <a:cubicBezTo>
                  <a:pt x="1533" y="3313"/>
                  <a:pt x="1539" y="3350"/>
                  <a:pt x="1542" y="3360"/>
                </a:cubicBezTo>
                <a:cubicBezTo>
                  <a:pt x="1543" y="3364"/>
                  <a:pt x="1546" y="3375"/>
                  <a:pt x="1548" y="3384"/>
                </a:cubicBezTo>
                <a:cubicBezTo>
                  <a:pt x="1551" y="3394"/>
                  <a:pt x="1557" y="3414"/>
                  <a:pt x="1563" y="3430"/>
                </a:cubicBezTo>
                <a:cubicBezTo>
                  <a:pt x="1576" y="3467"/>
                  <a:pt x="1592" y="3513"/>
                  <a:pt x="1597" y="3531"/>
                </a:cubicBezTo>
                <a:cubicBezTo>
                  <a:pt x="1599" y="3538"/>
                  <a:pt x="1602" y="3549"/>
                  <a:pt x="1604" y="3556"/>
                </a:cubicBezTo>
                <a:cubicBezTo>
                  <a:pt x="1606" y="3562"/>
                  <a:pt x="1608" y="3571"/>
                  <a:pt x="1609" y="3576"/>
                </a:cubicBezTo>
                <a:cubicBezTo>
                  <a:pt x="1610" y="3581"/>
                  <a:pt x="1613" y="3592"/>
                  <a:pt x="1615" y="3600"/>
                </a:cubicBezTo>
                <a:cubicBezTo>
                  <a:pt x="1624" y="3633"/>
                  <a:pt x="1631" y="3716"/>
                  <a:pt x="1630" y="3772"/>
                </a:cubicBezTo>
                <a:cubicBezTo>
                  <a:pt x="1630" y="3787"/>
                  <a:pt x="1629" y="3803"/>
                  <a:pt x="1629" y="3809"/>
                </a:cubicBezTo>
                <a:cubicBezTo>
                  <a:pt x="1628" y="3854"/>
                  <a:pt x="1613" y="3940"/>
                  <a:pt x="1592" y="4014"/>
                </a:cubicBezTo>
                <a:cubicBezTo>
                  <a:pt x="1590" y="4021"/>
                  <a:pt x="1584" y="4041"/>
                  <a:pt x="1581" y="4049"/>
                </a:cubicBezTo>
                <a:cubicBezTo>
                  <a:pt x="1580" y="4047"/>
                  <a:pt x="1580" y="4043"/>
                  <a:pt x="1579" y="4038"/>
                </a:cubicBezTo>
                <a:cubicBezTo>
                  <a:pt x="1578" y="4019"/>
                  <a:pt x="1564" y="3988"/>
                  <a:pt x="1547" y="3967"/>
                </a:cubicBezTo>
                <a:cubicBezTo>
                  <a:pt x="1542" y="3960"/>
                  <a:pt x="1523" y="3940"/>
                  <a:pt x="1503" y="3922"/>
                </a:cubicBezTo>
                <a:cubicBezTo>
                  <a:pt x="1469" y="3890"/>
                  <a:pt x="1414" y="3828"/>
                  <a:pt x="1388" y="3791"/>
                </a:cubicBezTo>
                <a:cubicBezTo>
                  <a:pt x="1354" y="3743"/>
                  <a:pt x="1310" y="3639"/>
                  <a:pt x="1299" y="3582"/>
                </a:cubicBezTo>
                <a:cubicBezTo>
                  <a:pt x="1296" y="3570"/>
                  <a:pt x="1268" y="3474"/>
                  <a:pt x="1256" y="3440"/>
                </a:cubicBezTo>
                <a:cubicBezTo>
                  <a:pt x="1239" y="3389"/>
                  <a:pt x="1202" y="3319"/>
                  <a:pt x="1174" y="3285"/>
                </a:cubicBezTo>
                <a:cubicBezTo>
                  <a:pt x="1156" y="3264"/>
                  <a:pt x="1117" y="3233"/>
                  <a:pt x="1095" y="3222"/>
                </a:cubicBezTo>
                <a:cubicBezTo>
                  <a:pt x="1081" y="3215"/>
                  <a:pt x="1076" y="3215"/>
                  <a:pt x="1050" y="3217"/>
                </a:cubicBezTo>
                <a:cubicBezTo>
                  <a:pt x="1002" y="3220"/>
                  <a:pt x="945" y="3227"/>
                  <a:pt x="930" y="3232"/>
                </a:cubicBezTo>
                <a:cubicBezTo>
                  <a:pt x="911" y="3238"/>
                  <a:pt x="850" y="3274"/>
                  <a:pt x="831" y="3290"/>
                </a:cubicBezTo>
                <a:cubicBezTo>
                  <a:pt x="814" y="3305"/>
                  <a:pt x="777" y="3347"/>
                  <a:pt x="760" y="3371"/>
                </a:cubicBezTo>
                <a:cubicBezTo>
                  <a:pt x="721" y="3426"/>
                  <a:pt x="712" y="3455"/>
                  <a:pt x="701" y="3550"/>
                </a:cubicBezTo>
                <a:cubicBezTo>
                  <a:pt x="697" y="3587"/>
                  <a:pt x="700" y="3632"/>
                  <a:pt x="707" y="3649"/>
                </a:cubicBezTo>
                <a:cubicBezTo>
                  <a:pt x="708" y="3651"/>
                  <a:pt x="709" y="3653"/>
                  <a:pt x="709" y="3654"/>
                </a:cubicBezTo>
                <a:cubicBezTo>
                  <a:pt x="709" y="3655"/>
                  <a:pt x="708" y="3657"/>
                  <a:pt x="712" y="3665"/>
                </a:cubicBezTo>
                <a:cubicBezTo>
                  <a:pt x="714" y="3669"/>
                  <a:pt x="716" y="3675"/>
                  <a:pt x="716" y="3678"/>
                </a:cubicBezTo>
                <a:cubicBezTo>
                  <a:pt x="718" y="3686"/>
                  <a:pt x="732" y="3725"/>
                  <a:pt x="754" y="3781"/>
                </a:cubicBezTo>
                <a:cubicBezTo>
                  <a:pt x="764" y="3804"/>
                  <a:pt x="774" y="3835"/>
                  <a:pt x="777" y="3849"/>
                </a:cubicBezTo>
                <a:cubicBezTo>
                  <a:pt x="781" y="3863"/>
                  <a:pt x="787" y="3885"/>
                  <a:pt x="792" y="3897"/>
                </a:cubicBezTo>
                <a:cubicBezTo>
                  <a:pt x="799" y="3914"/>
                  <a:pt x="800" y="3918"/>
                  <a:pt x="804" y="3918"/>
                </a:cubicBezTo>
                <a:cubicBezTo>
                  <a:pt x="808" y="3917"/>
                  <a:pt x="809" y="3914"/>
                  <a:pt x="810" y="3910"/>
                </a:cubicBezTo>
                <a:cubicBezTo>
                  <a:pt x="816" y="3892"/>
                  <a:pt x="823" y="3864"/>
                  <a:pt x="822" y="3857"/>
                </a:cubicBezTo>
                <a:cubicBezTo>
                  <a:pt x="821" y="3839"/>
                  <a:pt x="848" y="3745"/>
                  <a:pt x="863" y="3710"/>
                </a:cubicBezTo>
                <a:cubicBezTo>
                  <a:pt x="874" y="3686"/>
                  <a:pt x="881" y="3672"/>
                  <a:pt x="888" y="3660"/>
                </a:cubicBezTo>
                <a:cubicBezTo>
                  <a:pt x="905" y="3631"/>
                  <a:pt x="928" y="3570"/>
                  <a:pt x="936" y="3535"/>
                </a:cubicBezTo>
                <a:cubicBezTo>
                  <a:pt x="942" y="3508"/>
                  <a:pt x="941" y="3482"/>
                  <a:pt x="933" y="3447"/>
                </a:cubicBezTo>
                <a:lnTo>
                  <a:pt x="932" y="3439"/>
                </a:lnTo>
                <a:lnTo>
                  <a:pt x="936" y="3439"/>
                </a:lnTo>
                <a:cubicBezTo>
                  <a:pt x="954" y="3443"/>
                  <a:pt x="980" y="3463"/>
                  <a:pt x="1005" y="3494"/>
                </a:cubicBezTo>
                <a:cubicBezTo>
                  <a:pt x="1024" y="3518"/>
                  <a:pt x="1066" y="3588"/>
                  <a:pt x="1089" y="3636"/>
                </a:cubicBezTo>
                <a:cubicBezTo>
                  <a:pt x="1110" y="3679"/>
                  <a:pt x="1132" y="3718"/>
                  <a:pt x="1154" y="3747"/>
                </a:cubicBezTo>
                <a:cubicBezTo>
                  <a:pt x="1189" y="3794"/>
                  <a:pt x="1192" y="3798"/>
                  <a:pt x="1195" y="3799"/>
                </a:cubicBezTo>
                <a:cubicBezTo>
                  <a:pt x="1195" y="3799"/>
                  <a:pt x="1196" y="3800"/>
                  <a:pt x="1196" y="3801"/>
                </a:cubicBezTo>
                <a:cubicBezTo>
                  <a:pt x="1196" y="3804"/>
                  <a:pt x="1199" y="3809"/>
                  <a:pt x="1202" y="3812"/>
                </a:cubicBezTo>
                <a:cubicBezTo>
                  <a:pt x="1204" y="3815"/>
                  <a:pt x="1212" y="3826"/>
                  <a:pt x="1220" y="3837"/>
                </a:cubicBezTo>
                <a:cubicBezTo>
                  <a:pt x="1252" y="3884"/>
                  <a:pt x="1271" y="3896"/>
                  <a:pt x="1335" y="3909"/>
                </a:cubicBezTo>
                <a:cubicBezTo>
                  <a:pt x="1355" y="3912"/>
                  <a:pt x="1376" y="3916"/>
                  <a:pt x="1380" y="3917"/>
                </a:cubicBezTo>
                <a:cubicBezTo>
                  <a:pt x="1393" y="3920"/>
                  <a:pt x="1477" y="3949"/>
                  <a:pt x="1496" y="3957"/>
                </a:cubicBezTo>
                <a:cubicBezTo>
                  <a:pt x="1523" y="3968"/>
                  <a:pt x="1540" y="3990"/>
                  <a:pt x="1555" y="4028"/>
                </a:cubicBezTo>
                <a:cubicBezTo>
                  <a:pt x="1561" y="4046"/>
                  <a:pt x="1562" y="4053"/>
                  <a:pt x="1562" y="4082"/>
                </a:cubicBezTo>
                <a:lnTo>
                  <a:pt x="1563" y="4115"/>
                </a:lnTo>
                <a:lnTo>
                  <a:pt x="1539" y="4171"/>
                </a:lnTo>
                <a:cubicBezTo>
                  <a:pt x="1510" y="4240"/>
                  <a:pt x="1489" y="4288"/>
                  <a:pt x="1474" y="4317"/>
                </a:cubicBezTo>
                <a:cubicBezTo>
                  <a:pt x="1468" y="4327"/>
                  <a:pt x="1462" y="4339"/>
                  <a:pt x="1462" y="4343"/>
                </a:cubicBezTo>
                <a:cubicBezTo>
                  <a:pt x="1462" y="4343"/>
                  <a:pt x="1461" y="4345"/>
                  <a:pt x="1459" y="4348"/>
                </a:cubicBezTo>
                <a:cubicBezTo>
                  <a:pt x="1456" y="4352"/>
                  <a:pt x="1449" y="4366"/>
                  <a:pt x="1416" y="4439"/>
                </a:cubicBezTo>
                <a:cubicBezTo>
                  <a:pt x="1406" y="4461"/>
                  <a:pt x="1377" y="4519"/>
                  <a:pt x="1364" y="4544"/>
                </a:cubicBezTo>
                <a:cubicBezTo>
                  <a:pt x="1361" y="4550"/>
                  <a:pt x="1358" y="4556"/>
                  <a:pt x="1357" y="4559"/>
                </a:cubicBezTo>
                <a:cubicBezTo>
                  <a:pt x="1352" y="4571"/>
                  <a:pt x="1332" y="4602"/>
                  <a:pt x="1324" y="4613"/>
                </a:cubicBezTo>
                <a:cubicBezTo>
                  <a:pt x="1322" y="4608"/>
                  <a:pt x="1320" y="4602"/>
                  <a:pt x="1318" y="4594"/>
                </a:cubicBezTo>
                <a:cubicBezTo>
                  <a:pt x="1310" y="4570"/>
                  <a:pt x="1303" y="4552"/>
                  <a:pt x="1271" y="4473"/>
                </a:cubicBezTo>
                <a:cubicBezTo>
                  <a:pt x="1249" y="4416"/>
                  <a:pt x="1241" y="4391"/>
                  <a:pt x="1231" y="4345"/>
                </a:cubicBezTo>
                <a:cubicBezTo>
                  <a:pt x="1227" y="4326"/>
                  <a:pt x="1221" y="4314"/>
                  <a:pt x="1212" y="4309"/>
                </a:cubicBezTo>
                <a:cubicBezTo>
                  <a:pt x="1207" y="4306"/>
                  <a:pt x="1202" y="4305"/>
                  <a:pt x="1196" y="4307"/>
                </a:cubicBezTo>
                <a:cubicBezTo>
                  <a:pt x="1189" y="4309"/>
                  <a:pt x="1184" y="4314"/>
                  <a:pt x="1181" y="4321"/>
                </a:cubicBezTo>
                <a:cubicBezTo>
                  <a:pt x="1176" y="4335"/>
                  <a:pt x="1183" y="4357"/>
                  <a:pt x="1201" y="4383"/>
                </a:cubicBezTo>
                <a:cubicBezTo>
                  <a:pt x="1221" y="4413"/>
                  <a:pt x="1230" y="4431"/>
                  <a:pt x="1256" y="4497"/>
                </a:cubicBezTo>
                <a:cubicBezTo>
                  <a:pt x="1277" y="4548"/>
                  <a:pt x="1289" y="4583"/>
                  <a:pt x="1302" y="4623"/>
                </a:cubicBezTo>
                <a:lnTo>
                  <a:pt x="1308" y="4643"/>
                </a:lnTo>
                <a:lnTo>
                  <a:pt x="1288" y="4677"/>
                </a:lnTo>
                <a:cubicBezTo>
                  <a:pt x="1265" y="4715"/>
                  <a:pt x="1196" y="4833"/>
                  <a:pt x="1191" y="4843"/>
                </a:cubicBezTo>
                <a:cubicBezTo>
                  <a:pt x="1167" y="4888"/>
                  <a:pt x="1143" y="4944"/>
                  <a:pt x="1127" y="4998"/>
                </a:cubicBezTo>
                <a:cubicBezTo>
                  <a:pt x="1117" y="5031"/>
                  <a:pt x="1110" y="5058"/>
                  <a:pt x="1109" y="5063"/>
                </a:cubicBezTo>
                <a:cubicBezTo>
                  <a:pt x="1108" y="5065"/>
                  <a:pt x="1106" y="5074"/>
                  <a:pt x="1103" y="5084"/>
                </a:cubicBezTo>
                <a:cubicBezTo>
                  <a:pt x="1096" y="5107"/>
                  <a:pt x="1076" y="5188"/>
                  <a:pt x="1075" y="5197"/>
                </a:cubicBezTo>
                <a:cubicBezTo>
                  <a:pt x="1075" y="5201"/>
                  <a:pt x="1073" y="5207"/>
                  <a:pt x="1072" y="5211"/>
                </a:cubicBezTo>
                <a:cubicBezTo>
                  <a:pt x="1070" y="5218"/>
                  <a:pt x="1053" y="5295"/>
                  <a:pt x="1049" y="5315"/>
                </a:cubicBezTo>
                <a:cubicBezTo>
                  <a:pt x="1048" y="5317"/>
                  <a:pt x="1041" y="5354"/>
                  <a:pt x="1033" y="5395"/>
                </a:cubicBezTo>
                <a:cubicBezTo>
                  <a:pt x="1026" y="5429"/>
                  <a:pt x="1020" y="5460"/>
                  <a:pt x="1018" y="5472"/>
                </a:cubicBezTo>
                <a:cubicBezTo>
                  <a:pt x="1018" y="5470"/>
                  <a:pt x="1017" y="5468"/>
                  <a:pt x="1017" y="5465"/>
                </a:cubicBezTo>
                <a:cubicBezTo>
                  <a:pt x="1015" y="5452"/>
                  <a:pt x="1006" y="5421"/>
                  <a:pt x="995" y="5392"/>
                </a:cubicBezTo>
                <a:cubicBezTo>
                  <a:pt x="985" y="5364"/>
                  <a:pt x="975" y="5334"/>
                  <a:pt x="972" y="5325"/>
                </a:cubicBezTo>
                <a:cubicBezTo>
                  <a:pt x="965" y="5302"/>
                  <a:pt x="959" y="5257"/>
                  <a:pt x="960" y="5238"/>
                </a:cubicBezTo>
                <a:cubicBezTo>
                  <a:pt x="962" y="5209"/>
                  <a:pt x="979" y="5153"/>
                  <a:pt x="1010" y="5066"/>
                </a:cubicBezTo>
                <a:cubicBezTo>
                  <a:pt x="1016" y="5051"/>
                  <a:pt x="1029" y="5008"/>
                  <a:pt x="1043" y="4959"/>
                </a:cubicBezTo>
                <a:cubicBezTo>
                  <a:pt x="1050" y="4934"/>
                  <a:pt x="1061" y="4896"/>
                  <a:pt x="1068" y="4874"/>
                </a:cubicBezTo>
                <a:cubicBezTo>
                  <a:pt x="1085" y="4814"/>
                  <a:pt x="1101" y="4751"/>
                  <a:pt x="1113" y="4691"/>
                </a:cubicBezTo>
                <a:cubicBezTo>
                  <a:pt x="1117" y="4668"/>
                  <a:pt x="1118" y="4656"/>
                  <a:pt x="1116" y="4621"/>
                </a:cubicBezTo>
                <a:cubicBezTo>
                  <a:pt x="1109" y="4519"/>
                  <a:pt x="1076" y="4429"/>
                  <a:pt x="1025" y="4374"/>
                </a:cubicBezTo>
                <a:cubicBezTo>
                  <a:pt x="1022" y="4370"/>
                  <a:pt x="1003" y="4353"/>
                  <a:pt x="983" y="4335"/>
                </a:cubicBezTo>
                <a:cubicBezTo>
                  <a:pt x="945" y="4299"/>
                  <a:pt x="925" y="4279"/>
                  <a:pt x="910" y="4259"/>
                </a:cubicBezTo>
                <a:cubicBezTo>
                  <a:pt x="901" y="4245"/>
                  <a:pt x="832" y="4128"/>
                  <a:pt x="829" y="4119"/>
                </a:cubicBezTo>
                <a:cubicBezTo>
                  <a:pt x="828" y="4114"/>
                  <a:pt x="819" y="4103"/>
                  <a:pt x="814" y="4102"/>
                </a:cubicBezTo>
                <a:cubicBezTo>
                  <a:pt x="812" y="4101"/>
                  <a:pt x="810" y="4101"/>
                  <a:pt x="809" y="4103"/>
                </a:cubicBezTo>
                <a:cubicBezTo>
                  <a:pt x="803" y="4110"/>
                  <a:pt x="798" y="4156"/>
                  <a:pt x="799" y="4175"/>
                </a:cubicBezTo>
                <a:cubicBezTo>
                  <a:pt x="800" y="4201"/>
                  <a:pt x="796" y="4233"/>
                  <a:pt x="788" y="4259"/>
                </a:cubicBezTo>
                <a:cubicBezTo>
                  <a:pt x="772" y="4307"/>
                  <a:pt x="767" y="4378"/>
                  <a:pt x="777" y="4408"/>
                </a:cubicBezTo>
                <a:cubicBezTo>
                  <a:pt x="779" y="4414"/>
                  <a:pt x="788" y="4428"/>
                  <a:pt x="796" y="4439"/>
                </a:cubicBezTo>
                <a:cubicBezTo>
                  <a:pt x="812" y="4459"/>
                  <a:pt x="843" y="4514"/>
                  <a:pt x="861" y="4552"/>
                </a:cubicBezTo>
                <a:lnTo>
                  <a:pt x="866" y="4562"/>
                </a:lnTo>
                <a:cubicBezTo>
                  <a:pt x="870" y="4570"/>
                  <a:pt x="873" y="4578"/>
                  <a:pt x="874" y="4580"/>
                </a:cubicBezTo>
                <a:cubicBezTo>
                  <a:pt x="876" y="4583"/>
                  <a:pt x="882" y="4595"/>
                  <a:pt x="888" y="4606"/>
                </a:cubicBezTo>
                <a:cubicBezTo>
                  <a:pt x="900" y="4627"/>
                  <a:pt x="912" y="4659"/>
                  <a:pt x="922" y="4697"/>
                </a:cubicBezTo>
                <a:cubicBezTo>
                  <a:pt x="927" y="4716"/>
                  <a:pt x="928" y="4726"/>
                  <a:pt x="928" y="4774"/>
                </a:cubicBezTo>
                <a:cubicBezTo>
                  <a:pt x="928" y="4831"/>
                  <a:pt x="924" y="4894"/>
                  <a:pt x="918" y="4924"/>
                </a:cubicBezTo>
                <a:cubicBezTo>
                  <a:pt x="895" y="5035"/>
                  <a:pt x="894" y="5040"/>
                  <a:pt x="897" y="5088"/>
                </a:cubicBezTo>
                <a:cubicBezTo>
                  <a:pt x="904" y="5198"/>
                  <a:pt x="913" y="5237"/>
                  <a:pt x="962" y="5367"/>
                </a:cubicBezTo>
                <a:lnTo>
                  <a:pt x="991" y="5444"/>
                </a:lnTo>
                <a:lnTo>
                  <a:pt x="994" y="5503"/>
                </a:lnTo>
                <a:cubicBezTo>
                  <a:pt x="998" y="5558"/>
                  <a:pt x="998" y="5564"/>
                  <a:pt x="992" y="5586"/>
                </a:cubicBezTo>
                <a:cubicBezTo>
                  <a:pt x="987" y="5611"/>
                  <a:pt x="962" y="5706"/>
                  <a:pt x="958" y="5717"/>
                </a:cubicBezTo>
                <a:cubicBezTo>
                  <a:pt x="956" y="5723"/>
                  <a:pt x="953" y="5734"/>
                  <a:pt x="952" y="5737"/>
                </a:cubicBezTo>
                <a:cubicBezTo>
                  <a:pt x="951" y="5740"/>
                  <a:pt x="939" y="5772"/>
                  <a:pt x="931" y="5794"/>
                </a:cubicBezTo>
                <a:cubicBezTo>
                  <a:pt x="928" y="5802"/>
                  <a:pt x="925" y="5809"/>
                  <a:pt x="925" y="5811"/>
                </a:cubicBezTo>
                <a:cubicBezTo>
                  <a:pt x="922" y="5820"/>
                  <a:pt x="893" y="5878"/>
                  <a:pt x="882" y="5897"/>
                </a:cubicBezTo>
                <a:cubicBezTo>
                  <a:pt x="839" y="5972"/>
                  <a:pt x="767" y="6043"/>
                  <a:pt x="662" y="6117"/>
                </a:cubicBezTo>
                <a:cubicBezTo>
                  <a:pt x="633" y="6136"/>
                  <a:pt x="566" y="6177"/>
                  <a:pt x="545" y="6188"/>
                </a:cubicBezTo>
                <a:cubicBezTo>
                  <a:pt x="546" y="6186"/>
                  <a:pt x="547" y="6183"/>
                  <a:pt x="548" y="6181"/>
                </a:cubicBezTo>
                <a:cubicBezTo>
                  <a:pt x="569" y="6139"/>
                  <a:pt x="590" y="6081"/>
                  <a:pt x="601" y="6029"/>
                </a:cubicBezTo>
                <a:cubicBezTo>
                  <a:pt x="614" y="5975"/>
                  <a:pt x="618" y="5939"/>
                  <a:pt x="617" y="5894"/>
                </a:cubicBezTo>
                <a:cubicBezTo>
                  <a:pt x="617" y="5861"/>
                  <a:pt x="618" y="5837"/>
                  <a:pt x="621" y="5810"/>
                </a:cubicBezTo>
                <a:cubicBezTo>
                  <a:pt x="624" y="5785"/>
                  <a:pt x="636" y="5730"/>
                  <a:pt x="650" y="5681"/>
                </a:cubicBezTo>
                <a:cubicBezTo>
                  <a:pt x="676" y="5588"/>
                  <a:pt x="678" y="5580"/>
                  <a:pt x="685" y="5538"/>
                </a:cubicBezTo>
                <a:cubicBezTo>
                  <a:pt x="697" y="5462"/>
                  <a:pt x="689" y="5394"/>
                  <a:pt x="661" y="5341"/>
                </a:cubicBezTo>
                <a:cubicBezTo>
                  <a:pt x="657" y="5333"/>
                  <a:pt x="654" y="5326"/>
                  <a:pt x="653" y="5325"/>
                </a:cubicBezTo>
                <a:lnTo>
                  <a:pt x="653" y="5325"/>
                </a:lnTo>
                <a:cubicBezTo>
                  <a:pt x="653" y="5323"/>
                  <a:pt x="647" y="5314"/>
                  <a:pt x="642" y="5307"/>
                </a:cubicBezTo>
                <a:cubicBezTo>
                  <a:pt x="636" y="5299"/>
                  <a:pt x="629" y="5289"/>
                  <a:pt x="627" y="5284"/>
                </a:cubicBezTo>
                <a:cubicBezTo>
                  <a:pt x="618" y="5270"/>
                  <a:pt x="564" y="5223"/>
                  <a:pt x="534" y="5204"/>
                </a:cubicBezTo>
                <a:cubicBezTo>
                  <a:pt x="500" y="5183"/>
                  <a:pt x="469" y="5170"/>
                  <a:pt x="436" y="5163"/>
                </a:cubicBezTo>
                <a:cubicBezTo>
                  <a:pt x="398" y="5155"/>
                  <a:pt x="385" y="5154"/>
                  <a:pt x="317" y="5158"/>
                </a:cubicBezTo>
                <a:cubicBezTo>
                  <a:pt x="258" y="5162"/>
                  <a:pt x="247" y="5164"/>
                  <a:pt x="215" y="5176"/>
                </a:cubicBezTo>
                <a:cubicBezTo>
                  <a:pt x="206" y="5179"/>
                  <a:pt x="194" y="5182"/>
                  <a:pt x="188" y="5184"/>
                </a:cubicBezTo>
                <a:cubicBezTo>
                  <a:pt x="188" y="5184"/>
                  <a:pt x="178" y="5186"/>
                  <a:pt x="175" y="5188"/>
                </a:cubicBezTo>
                <a:cubicBezTo>
                  <a:pt x="174" y="5188"/>
                  <a:pt x="171" y="5190"/>
                  <a:pt x="166" y="5191"/>
                </a:cubicBezTo>
                <a:cubicBezTo>
                  <a:pt x="154" y="5194"/>
                  <a:pt x="128" y="5208"/>
                  <a:pt x="112" y="5220"/>
                </a:cubicBezTo>
                <a:cubicBezTo>
                  <a:pt x="62" y="5259"/>
                  <a:pt x="49" y="5305"/>
                  <a:pt x="70" y="5364"/>
                </a:cubicBezTo>
                <a:cubicBezTo>
                  <a:pt x="79" y="5389"/>
                  <a:pt x="96" y="5411"/>
                  <a:pt x="116" y="5423"/>
                </a:cubicBezTo>
                <a:cubicBezTo>
                  <a:pt x="120" y="5425"/>
                  <a:pt x="129" y="5431"/>
                  <a:pt x="136" y="5435"/>
                </a:cubicBezTo>
                <a:cubicBezTo>
                  <a:pt x="143" y="5439"/>
                  <a:pt x="153" y="5448"/>
                  <a:pt x="158" y="5456"/>
                </a:cubicBezTo>
                <a:cubicBezTo>
                  <a:pt x="169" y="5470"/>
                  <a:pt x="170" y="5470"/>
                  <a:pt x="172" y="5470"/>
                </a:cubicBezTo>
                <a:lnTo>
                  <a:pt x="174" y="5470"/>
                </a:lnTo>
                <a:lnTo>
                  <a:pt x="175" y="5469"/>
                </a:lnTo>
                <a:cubicBezTo>
                  <a:pt x="175" y="5468"/>
                  <a:pt x="176" y="5467"/>
                  <a:pt x="180" y="5418"/>
                </a:cubicBezTo>
                <a:cubicBezTo>
                  <a:pt x="184" y="5361"/>
                  <a:pt x="185" y="5354"/>
                  <a:pt x="197" y="5321"/>
                </a:cubicBezTo>
                <a:cubicBezTo>
                  <a:pt x="214" y="5272"/>
                  <a:pt x="243" y="5229"/>
                  <a:pt x="257" y="5223"/>
                </a:cubicBezTo>
                <a:cubicBezTo>
                  <a:pt x="269" y="5218"/>
                  <a:pt x="279" y="5220"/>
                  <a:pt x="306" y="5231"/>
                </a:cubicBezTo>
                <a:cubicBezTo>
                  <a:pt x="324" y="5238"/>
                  <a:pt x="350" y="5256"/>
                  <a:pt x="352" y="5261"/>
                </a:cubicBezTo>
                <a:cubicBezTo>
                  <a:pt x="353" y="5264"/>
                  <a:pt x="357" y="5269"/>
                  <a:pt x="359" y="5272"/>
                </a:cubicBezTo>
                <a:cubicBezTo>
                  <a:pt x="367" y="5282"/>
                  <a:pt x="385" y="5325"/>
                  <a:pt x="393" y="5355"/>
                </a:cubicBezTo>
                <a:cubicBezTo>
                  <a:pt x="400" y="5383"/>
                  <a:pt x="409" y="5399"/>
                  <a:pt x="433" y="5433"/>
                </a:cubicBezTo>
                <a:cubicBezTo>
                  <a:pt x="443" y="5448"/>
                  <a:pt x="450" y="5459"/>
                  <a:pt x="451" y="5461"/>
                </a:cubicBezTo>
                <a:cubicBezTo>
                  <a:pt x="451" y="5464"/>
                  <a:pt x="455" y="5479"/>
                  <a:pt x="459" y="5492"/>
                </a:cubicBezTo>
                <a:cubicBezTo>
                  <a:pt x="463" y="5506"/>
                  <a:pt x="467" y="5528"/>
                  <a:pt x="469" y="5540"/>
                </a:cubicBezTo>
                <a:cubicBezTo>
                  <a:pt x="471" y="5552"/>
                  <a:pt x="473" y="5565"/>
                  <a:pt x="474" y="5568"/>
                </a:cubicBezTo>
                <a:cubicBezTo>
                  <a:pt x="475" y="5572"/>
                  <a:pt x="478" y="5582"/>
                  <a:pt x="480" y="5592"/>
                </a:cubicBezTo>
                <a:cubicBezTo>
                  <a:pt x="483" y="5602"/>
                  <a:pt x="490" y="5624"/>
                  <a:pt x="496" y="5641"/>
                </a:cubicBezTo>
                <a:cubicBezTo>
                  <a:pt x="516" y="5698"/>
                  <a:pt x="518" y="5713"/>
                  <a:pt x="517" y="5774"/>
                </a:cubicBezTo>
                <a:cubicBezTo>
                  <a:pt x="516" y="5788"/>
                  <a:pt x="518" y="5812"/>
                  <a:pt x="521" y="5828"/>
                </a:cubicBezTo>
                <a:cubicBezTo>
                  <a:pt x="527" y="5858"/>
                  <a:pt x="548" y="5916"/>
                  <a:pt x="563" y="5941"/>
                </a:cubicBezTo>
                <a:cubicBezTo>
                  <a:pt x="574" y="5960"/>
                  <a:pt x="582" y="5983"/>
                  <a:pt x="583" y="5998"/>
                </a:cubicBezTo>
                <a:cubicBezTo>
                  <a:pt x="583" y="6005"/>
                  <a:pt x="581" y="6019"/>
                  <a:pt x="577" y="6029"/>
                </a:cubicBezTo>
                <a:cubicBezTo>
                  <a:pt x="574" y="6039"/>
                  <a:pt x="570" y="6053"/>
                  <a:pt x="570" y="6059"/>
                </a:cubicBezTo>
                <a:cubicBezTo>
                  <a:pt x="566" y="6084"/>
                  <a:pt x="535" y="6164"/>
                  <a:pt x="518" y="6191"/>
                </a:cubicBezTo>
                <a:cubicBezTo>
                  <a:pt x="508" y="6207"/>
                  <a:pt x="501" y="6211"/>
                  <a:pt x="451" y="6234"/>
                </a:cubicBezTo>
                <a:cubicBezTo>
                  <a:pt x="373" y="6269"/>
                  <a:pt x="270" y="6308"/>
                  <a:pt x="195" y="6331"/>
                </a:cubicBezTo>
                <a:cubicBezTo>
                  <a:pt x="144" y="6346"/>
                  <a:pt x="131" y="6349"/>
                  <a:pt x="76" y="6361"/>
                </a:cubicBezTo>
                <a:cubicBezTo>
                  <a:pt x="27" y="6371"/>
                  <a:pt x="6" y="6379"/>
                  <a:pt x="1" y="6390"/>
                </a:cubicBezTo>
                <a:cubicBezTo>
                  <a:pt x="-1" y="6394"/>
                  <a:pt x="0" y="6398"/>
                  <a:pt x="2" y="6402"/>
                </a:cubicBezTo>
                <a:cubicBezTo>
                  <a:pt x="4" y="6405"/>
                  <a:pt x="7" y="6408"/>
                  <a:pt x="11" y="6408"/>
                </a:cubicBezTo>
                <a:lnTo>
                  <a:pt x="11" y="6408"/>
                </a:lnTo>
                <a:cubicBezTo>
                  <a:pt x="15" y="6408"/>
                  <a:pt x="19" y="6405"/>
                  <a:pt x="22" y="6402"/>
                </a:cubicBezTo>
                <a:cubicBezTo>
                  <a:pt x="27" y="6395"/>
                  <a:pt x="43" y="6390"/>
                  <a:pt x="95" y="6380"/>
                </a:cubicBezTo>
                <a:cubicBezTo>
                  <a:pt x="201" y="6358"/>
                  <a:pt x="337" y="6310"/>
                  <a:pt x="469" y="6250"/>
                </a:cubicBezTo>
                <a:cubicBezTo>
                  <a:pt x="492" y="6239"/>
                  <a:pt x="510" y="6231"/>
                  <a:pt x="512" y="6231"/>
                </a:cubicBezTo>
                <a:cubicBezTo>
                  <a:pt x="514" y="6230"/>
                  <a:pt x="517" y="6229"/>
                  <a:pt x="518" y="6227"/>
                </a:cubicBezTo>
                <a:cubicBezTo>
                  <a:pt x="519" y="6226"/>
                  <a:pt x="526" y="6223"/>
                  <a:pt x="534" y="6219"/>
                </a:cubicBezTo>
                <a:cubicBezTo>
                  <a:pt x="667" y="6152"/>
                  <a:pt x="801" y="6048"/>
                  <a:pt x="868" y="5959"/>
                </a:cubicBezTo>
                <a:cubicBezTo>
                  <a:pt x="883" y="5938"/>
                  <a:pt x="896" y="5917"/>
                  <a:pt x="916" y="5882"/>
                </a:cubicBezTo>
                <a:cubicBezTo>
                  <a:pt x="937" y="5844"/>
                  <a:pt x="943" y="5836"/>
                  <a:pt x="972" y="5811"/>
                </a:cubicBezTo>
                <a:cubicBezTo>
                  <a:pt x="1000" y="5787"/>
                  <a:pt x="1014" y="5779"/>
                  <a:pt x="1039" y="5772"/>
                </a:cubicBezTo>
                <a:cubicBezTo>
                  <a:pt x="1082" y="5762"/>
                  <a:pt x="1106" y="5759"/>
                  <a:pt x="1211" y="5748"/>
                </a:cubicBezTo>
                <a:cubicBezTo>
                  <a:pt x="1265" y="5743"/>
                  <a:pt x="1298" y="5737"/>
                  <a:pt x="1336" y="5726"/>
                </a:cubicBezTo>
                <a:cubicBezTo>
                  <a:pt x="1339" y="5725"/>
                  <a:pt x="1351" y="5721"/>
                  <a:pt x="1362" y="5718"/>
                </a:cubicBezTo>
                <a:cubicBezTo>
                  <a:pt x="1381" y="5713"/>
                  <a:pt x="1408" y="5704"/>
                  <a:pt x="1420" y="5699"/>
                </a:cubicBezTo>
                <a:cubicBezTo>
                  <a:pt x="1426" y="5696"/>
                  <a:pt x="1429" y="5695"/>
                  <a:pt x="1438" y="5693"/>
                </a:cubicBezTo>
                <a:cubicBezTo>
                  <a:pt x="1442" y="5692"/>
                  <a:pt x="1450" y="5689"/>
                  <a:pt x="1454" y="5687"/>
                </a:cubicBezTo>
                <a:cubicBezTo>
                  <a:pt x="1459" y="5685"/>
                  <a:pt x="1465" y="5682"/>
                  <a:pt x="1467" y="5682"/>
                </a:cubicBezTo>
                <a:cubicBezTo>
                  <a:pt x="1483" y="5678"/>
                  <a:pt x="1546" y="5650"/>
                  <a:pt x="1567" y="5638"/>
                </a:cubicBezTo>
                <a:cubicBezTo>
                  <a:pt x="1606" y="5616"/>
                  <a:pt x="1624" y="5600"/>
                  <a:pt x="1676" y="5538"/>
                </a:cubicBezTo>
                <a:cubicBezTo>
                  <a:pt x="1744" y="5455"/>
                  <a:pt x="1766" y="5424"/>
                  <a:pt x="1785" y="5382"/>
                </a:cubicBezTo>
                <a:cubicBezTo>
                  <a:pt x="1803" y="5344"/>
                  <a:pt x="1810" y="5332"/>
                  <a:pt x="1835" y="5304"/>
                </a:cubicBezTo>
                <a:cubicBezTo>
                  <a:pt x="1881" y="5252"/>
                  <a:pt x="1928" y="5221"/>
                  <a:pt x="2008" y="5187"/>
                </a:cubicBezTo>
                <a:cubicBezTo>
                  <a:pt x="2061" y="5165"/>
                  <a:pt x="2065" y="5159"/>
                  <a:pt x="2064" y="5153"/>
                </a:cubicBezTo>
                <a:cubicBezTo>
                  <a:pt x="2063" y="5150"/>
                  <a:pt x="2059" y="5148"/>
                  <a:pt x="2055" y="5148"/>
                </a:cubicBezTo>
                <a:cubicBezTo>
                  <a:pt x="2052" y="5148"/>
                  <a:pt x="2036" y="5148"/>
                  <a:pt x="2018" y="5148"/>
                </a:cubicBezTo>
                <a:cubicBezTo>
                  <a:pt x="2001" y="5148"/>
                  <a:pt x="1983" y="5147"/>
                  <a:pt x="1979" y="5147"/>
                </a:cubicBezTo>
                <a:cubicBezTo>
                  <a:pt x="1975" y="5146"/>
                  <a:pt x="1963" y="5146"/>
                  <a:pt x="1952" y="5145"/>
                </a:cubicBezTo>
                <a:cubicBezTo>
                  <a:pt x="1942" y="5145"/>
                  <a:pt x="1927" y="5144"/>
                  <a:pt x="1919" y="5143"/>
                </a:cubicBezTo>
                <a:cubicBezTo>
                  <a:pt x="1912" y="5142"/>
                  <a:pt x="1891" y="5140"/>
                  <a:pt x="1874" y="5138"/>
                </a:cubicBezTo>
                <a:cubicBezTo>
                  <a:pt x="1857" y="5136"/>
                  <a:pt x="1834" y="5134"/>
                  <a:pt x="1824" y="5132"/>
                </a:cubicBezTo>
                <a:cubicBezTo>
                  <a:pt x="1793" y="5127"/>
                  <a:pt x="1725" y="5124"/>
                  <a:pt x="1704" y="5127"/>
                </a:cubicBezTo>
                <a:cubicBezTo>
                  <a:pt x="1645" y="5136"/>
                  <a:pt x="1593" y="5167"/>
                  <a:pt x="1542" y="5225"/>
                </a:cubicBezTo>
                <a:cubicBezTo>
                  <a:pt x="1516" y="5255"/>
                  <a:pt x="1482" y="5296"/>
                  <a:pt x="1468" y="5314"/>
                </a:cubicBezTo>
                <a:cubicBezTo>
                  <a:pt x="1463" y="5321"/>
                  <a:pt x="1451" y="5335"/>
                  <a:pt x="1442" y="5346"/>
                </a:cubicBezTo>
                <a:cubicBezTo>
                  <a:pt x="1417" y="5376"/>
                  <a:pt x="1398" y="5402"/>
                  <a:pt x="1380" y="5428"/>
                </a:cubicBezTo>
                <a:cubicBezTo>
                  <a:pt x="1359" y="5460"/>
                  <a:pt x="1341" y="5483"/>
                  <a:pt x="1327" y="5499"/>
                </a:cubicBezTo>
                <a:cubicBezTo>
                  <a:pt x="1320" y="5506"/>
                  <a:pt x="1313" y="5513"/>
                  <a:pt x="1311" y="5515"/>
                </a:cubicBezTo>
                <a:cubicBezTo>
                  <a:pt x="1309" y="5517"/>
                  <a:pt x="1282" y="5542"/>
                  <a:pt x="1264" y="5558"/>
                </a:cubicBezTo>
                <a:cubicBezTo>
                  <a:pt x="1258" y="5564"/>
                  <a:pt x="1162" y="5631"/>
                  <a:pt x="1148" y="5639"/>
                </a:cubicBezTo>
                <a:cubicBezTo>
                  <a:pt x="1144" y="5641"/>
                  <a:pt x="1140" y="5645"/>
                  <a:pt x="1137" y="5647"/>
                </a:cubicBezTo>
                <a:cubicBezTo>
                  <a:pt x="1136" y="5649"/>
                  <a:pt x="1129" y="5655"/>
                  <a:pt x="1121" y="5660"/>
                </a:cubicBezTo>
                <a:cubicBezTo>
                  <a:pt x="1114" y="5666"/>
                  <a:pt x="1095" y="5684"/>
                  <a:pt x="1080" y="5701"/>
                </a:cubicBezTo>
                <a:cubicBezTo>
                  <a:pt x="1065" y="5719"/>
                  <a:pt x="1054" y="5730"/>
                  <a:pt x="1052" y="5732"/>
                </a:cubicBezTo>
                <a:cubicBezTo>
                  <a:pt x="1048" y="5733"/>
                  <a:pt x="1038" y="5741"/>
                  <a:pt x="1035" y="5744"/>
                </a:cubicBezTo>
                <a:cubicBezTo>
                  <a:pt x="1029" y="5750"/>
                  <a:pt x="1017" y="5757"/>
                  <a:pt x="1010" y="5760"/>
                </a:cubicBezTo>
                <a:cubicBezTo>
                  <a:pt x="992" y="5766"/>
                  <a:pt x="978" y="5775"/>
                  <a:pt x="962" y="5789"/>
                </a:cubicBezTo>
                <a:cubicBezTo>
                  <a:pt x="958" y="5793"/>
                  <a:pt x="955" y="5796"/>
                  <a:pt x="952" y="5798"/>
                </a:cubicBezTo>
                <a:cubicBezTo>
                  <a:pt x="953" y="5796"/>
                  <a:pt x="954" y="5794"/>
                  <a:pt x="956" y="5791"/>
                </a:cubicBezTo>
                <a:cubicBezTo>
                  <a:pt x="965" y="5774"/>
                  <a:pt x="1020" y="5580"/>
                  <a:pt x="1025" y="5546"/>
                </a:cubicBezTo>
                <a:cubicBezTo>
                  <a:pt x="1025" y="5544"/>
                  <a:pt x="1028" y="5530"/>
                  <a:pt x="1032" y="5514"/>
                </a:cubicBezTo>
                <a:cubicBezTo>
                  <a:pt x="1040" y="5478"/>
                  <a:pt x="1041" y="5470"/>
                  <a:pt x="1047" y="5441"/>
                </a:cubicBezTo>
                <a:cubicBezTo>
                  <a:pt x="1049" y="5428"/>
                  <a:pt x="1055" y="5399"/>
                  <a:pt x="1060" y="5376"/>
                </a:cubicBezTo>
                <a:lnTo>
                  <a:pt x="1061" y="5371"/>
                </a:lnTo>
                <a:cubicBezTo>
                  <a:pt x="1066" y="5342"/>
                  <a:pt x="1070" y="5324"/>
                  <a:pt x="1072" y="5315"/>
                </a:cubicBezTo>
                <a:lnTo>
                  <a:pt x="1072" y="5313"/>
                </a:lnTo>
                <a:cubicBezTo>
                  <a:pt x="1080" y="5267"/>
                  <a:pt x="1145" y="5153"/>
                  <a:pt x="1196" y="5096"/>
                </a:cubicBezTo>
                <a:cubicBezTo>
                  <a:pt x="1248" y="5037"/>
                  <a:pt x="1312" y="5005"/>
                  <a:pt x="1450" y="4968"/>
                </a:cubicBezTo>
                <a:cubicBezTo>
                  <a:pt x="1526" y="4947"/>
                  <a:pt x="1543" y="4941"/>
                  <a:pt x="1676" y="4889"/>
                </a:cubicBezTo>
                <a:cubicBezTo>
                  <a:pt x="1759" y="4856"/>
                  <a:pt x="1807" y="4823"/>
                  <a:pt x="1836" y="4780"/>
                </a:cubicBezTo>
                <a:cubicBezTo>
                  <a:pt x="1874" y="4726"/>
                  <a:pt x="1909" y="4681"/>
                  <a:pt x="1949" y="4636"/>
                </a:cubicBezTo>
                <a:cubicBezTo>
                  <a:pt x="2014" y="4561"/>
                  <a:pt x="2042" y="4536"/>
                  <a:pt x="2097" y="4501"/>
                </a:cubicBezTo>
                <a:cubicBezTo>
                  <a:pt x="2135" y="4476"/>
                  <a:pt x="2180" y="4460"/>
                  <a:pt x="2226" y="4456"/>
                </a:cubicBezTo>
                <a:cubicBezTo>
                  <a:pt x="2273" y="4452"/>
                  <a:pt x="2319" y="4458"/>
                  <a:pt x="2359" y="4476"/>
                </a:cubicBezTo>
                <a:cubicBezTo>
                  <a:pt x="2396" y="4491"/>
                  <a:pt x="2453" y="4541"/>
                  <a:pt x="2473" y="4575"/>
                </a:cubicBezTo>
                <a:cubicBezTo>
                  <a:pt x="2480" y="4586"/>
                  <a:pt x="2504" y="4617"/>
                  <a:pt x="2511" y="4617"/>
                </a:cubicBezTo>
                <a:moveTo>
                  <a:pt x="1387" y="4927"/>
                </a:moveTo>
                <a:cubicBezTo>
                  <a:pt x="1389" y="4925"/>
                  <a:pt x="1395" y="4922"/>
                  <a:pt x="1396" y="4918"/>
                </a:cubicBezTo>
                <a:lnTo>
                  <a:pt x="1396" y="4918"/>
                </a:lnTo>
                <a:cubicBezTo>
                  <a:pt x="1401" y="4917"/>
                  <a:pt x="1409" y="4909"/>
                  <a:pt x="1411" y="4907"/>
                </a:cubicBezTo>
                <a:cubicBezTo>
                  <a:pt x="1428" y="4890"/>
                  <a:pt x="1474" y="4852"/>
                  <a:pt x="1503" y="4833"/>
                </a:cubicBezTo>
                <a:cubicBezTo>
                  <a:pt x="1518" y="4823"/>
                  <a:pt x="1553" y="4807"/>
                  <a:pt x="1591" y="4793"/>
                </a:cubicBezTo>
                <a:cubicBezTo>
                  <a:pt x="1601" y="4790"/>
                  <a:pt x="1611" y="4786"/>
                  <a:pt x="1615" y="4784"/>
                </a:cubicBezTo>
                <a:cubicBezTo>
                  <a:pt x="1650" y="4768"/>
                  <a:pt x="1679" y="4754"/>
                  <a:pt x="1692" y="4747"/>
                </a:cubicBezTo>
                <a:cubicBezTo>
                  <a:pt x="1729" y="4728"/>
                  <a:pt x="1756" y="4704"/>
                  <a:pt x="1797" y="4652"/>
                </a:cubicBezTo>
                <a:cubicBezTo>
                  <a:pt x="1808" y="4638"/>
                  <a:pt x="1820" y="4622"/>
                  <a:pt x="1825" y="4617"/>
                </a:cubicBezTo>
                <a:cubicBezTo>
                  <a:pt x="1829" y="4611"/>
                  <a:pt x="1844" y="4593"/>
                  <a:pt x="1857" y="4577"/>
                </a:cubicBezTo>
                <a:cubicBezTo>
                  <a:pt x="1874" y="4556"/>
                  <a:pt x="1887" y="4540"/>
                  <a:pt x="1896" y="4529"/>
                </a:cubicBezTo>
                <a:cubicBezTo>
                  <a:pt x="1909" y="4512"/>
                  <a:pt x="1910" y="4510"/>
                  <a:pt x="1907" y="4507"/>
                </a:cubicBezTo>
                <a:cubicBezTo>
                  <a:pt x="1905" y="4505"/>
                  <a:pt x="1901" y="4507"/>
                  <a:pt x="1898" y="4511"/>
                </a:cubicBezTo>
                <a:cubicBezTo>
                  <a:pt x="1895" y="4513"/>
                  <a:pt x="1892" y="4518"/>
                  <a:pt x="1887" y="4523"/>
                </a:cubicBezTo>
                <a:cubicBezTo>
                  <a:pt x="1877" y="4534"/>
                  <a:pt x="1863" y="4550"/>
                  <a:pt x="1844" y="4572"/>
                </a:cubicBezTo>
                <a:cubicBezTo>
                  <a:pt x="1810" y="4610"/>
                  <a:pt x="1772" y="4651"/>
                  <a:pt x="1760" y="4664"/>
                </a:cubicBezTo>
                <a:cubicBezTo>
                  <a:pt x="1749" y="4674"/>
                  <a:pt x="1736" y="4687"/>
                  <a:pt x="1734" y="4690"/>
                </a:cubicBezTo>
                <a:cubicBezTo>
                  <a:pt x="1722" y="4706"/>
                  <a:pt x="1641" y="4749"/>
                  <a:pt x="1576" y="4774"/>
                </a:cubicBezTo>
                <a:cubicBezTo>
                  <a:pt x="1550" y="4784"/>
                  <a:pt x="1507" y="4805"/>
                  <a:pt x="1490" y="4815"/>
                </a:cubicBezTo>
                <a:cubicBezTo>
                  <a:pt x="1471" y="4827"/>
                  <a:pt x="1436" y="4854"/>
                  <a:pt x="1419" y="4870"/>
                </a:cubicBezTo>
                <a:cubicBezTo>
                  <a:pt x="1411" y="4877"/>
                  <a:pt x="1395" y="4891"/>
                  <a:pt x="1382" y="4900"/>
                </a:cubicBezTo>
                <a:cubicBezTo>
                  <a:pt x="1370" y="4910"/>
                  <a:pt x="1354" y="4922"/>
                  <a:pt x="1348" y="4926"/>
                </a:cubicBezTo>
                <a:cubicBezTo>
                  <a:pt x="1345" y="4929"/>
                  <a:pt x="1342" y="4931"/>
                  <a:pt x="1339" y="4933"/>
                </a:cubicBezTo>
                <a:cubicBezTo>
                  <a:pt x="1342" y="4927"/>
                  <a:pt x="1344" y="4924"/>
                  <a:pt x="1344" y="4923"/>
                </a:cubicBezTo>
                <a:cubicBezTo>
                  <a:pt x="1347" y="4921"/>
                  <a:pt x="1353" y="4906"/>
                  <a:pt x="1355" y="4902"/>
                </a:cubicBezTo>
                <a:cubicBezTo>
                  <a:pt x="1363" y="4883"/>
                  <a:pt x="1390" y="4842"/>
                  <a:pt x="1402" y="4831"/>
                </a:cubicBezTo>
                <a:cubicBezTo>
                  <a:pt x="1418" y="4816"/>
                  <a:pt x="1444" y="4797"/>
                  <a:pt x="1467" y="4784"/>
                </a:cubicBezTo>
                <a:cubicBezTo>
                  <a:pt x="1529" y="4748"/>
                  <a:pt x="1661" y="4660"/>
                  <a:pt x="1676" y="4643"/>
                </a:cubicBezTo>
                <a:cubicBezTo>
                  <a:pt x="1701" y="4617"/>
                  <a:pt x="1758" y="4540"/>
                  <a:pt x="1797" y="4479"/>
                </a:cubicBezTo>
                <a:cubicBezTo>
                  <a:pt x="1811" y="4457"/>
                  <a:pt x="1853" y="4407"/>
                  <a:pt x="1866" y="4397"/>
                </a:cubicBezTo>
                <a:cubicBezTo>
                  <a:pt x="1889" y="4378"/>
                  <a:pt x="1912" y="4364"/>
                  <a:pt x="1938" y="4354"/>
                </a:cubicBezTo>
                <a:cubicBezTo>
                  <a:pt x="1966" y="4343"/>
                  <a:pt x="1986" y="4341"/>
                  <a:pt x="2024" y="4349"/>
                </a:cubicBezTo>
                <a:lnTo>
                  <a:pt x="2024" y="4349"/>
                </a:lnTo>
                <a:cubicBezTo>
                  <a:pt x="2035" y="4351"/>
                  <a:pt x="2054" y="4356"/>
                  <a:pt x="2065" y="4358"/>
                </a:cubicBezTo>
                <a:cubicBezTo>
                  <a:pt x="2076" y="4361"/>
                  <a:pt x="2103" y="4368"/>
                  <a:pt x="2126" y="4373"/>
                </a:cubicBezTo>
                <a:lnTo>
                  <a:pt x="2127" y="4374"/>
                </a:lnTo>
                <a:cubicBezTo>
                  <a:pt x="2164" y="4382"/>
                  <a:pt x="2192" y="4391"/>
                  <a:pt x="2213" y="4398"/>
                </a:cubicBezTo>
                <a:lnTo>
                  <a:pt x="2214" y="4399"/>
                </a:lnTo>
                <a:cubicBezTo>
                  <a:pt x="2224" y="4402"/>
                  <a:pt x="2243" y="4409"/>
                  <a:pt x="2257" y="4413"/>
                </a:cubicBezTo>
                <a:cubicBezTo>
                  <a:pt x="2282" y="4421"/>
                  <a:pt x="2299" y="4428"/>
                  <a:pt x="2319" y="4438"/>
                </a:cubicBezTo>
                <a:cubicBezTo>
                  <a:pt x="2298" y="4433"/>
                  <a:pt x="2276" y="4430"/>
                  <a:pt x="2242" y="4430"/>
                </a:cubicBezTo>
                <a:cubicBezTo>
                  <a:pt x="2203" y="4430"/>
                  <a:pt x="2140" y="4447"/>
                  <a:pt x="2100" y="4470"/>
                </a:cubicBezTo>
                <a:cubicBezTo>
                  <a:pt x="2078" y="4482"/>
                  <a:pt x="2032" y="4515"/>
                  <a:pt x="2014" y="4532"/>
                </a:cubicBezTo>
                <a:cubicBezTo>
                  <a:pt x="1989" y="4555"/>
                  <a:pt x="1956" y="4590"/>
                  <a:pt x="1922" y="4630"/>
                </a:cubicBezTo>
                <a:cubicBezTo>
                  <a:pt x="1883" y="4675"/>
                  <a:pt x="1865" y="4698"/>
                  <a:pt x="1821" y="4761"/>
                </a:cubicBezTo>
                <a:cubicBezTo>
                  <a:pt x="1792" y="4802"/>
                  <a:pt x="1758" y="4829"/>
                  <a:pt x="1707" y="4851"/>
                </a:cubicBezTo>
                <a:cubicBezTo>
                  <a:pt x="1611" y="4892"/>
                  <a:pt x="1527" y="4923"/>
                  <a:pt x="1462" y="4940"/>
                </a:cubicBezTo>
                <a:cubicBezTo>
                  <a:pt x="1393" y="4958"/>
                  <a:pt x="1361" y="4969"/>
                  <a:pt x="1322" y="4984"/>
                </a:cubicBezTo>
                <a:cubicBezTo>
                  <a:pt x="1316" y="4986"/>
                  <a:pt x="1311" y="4988"/>
                  <a:pt x="1307" y="4990"/>
                </a:cubicBezTo>
                <a:cubicBezTo>
                  <a:pt x="1311" y="4987"/>
                  <a:pt x="1315" y="4983"/>
                  <a:pt x="1320" y="4979"/>
                </a:cubicBezTo>
                <a:cubicBezTo>
                  <a:pt x="1334" y="4968"/>
                  <a:pt x="1353" y="4953"/>
                  <a:pt x="1362" y="4945"/>
                </a:cubicBezTo>
                <a:cubicBezTo>
                  <a:pt x="1372" y="4937"/>
                  <a:pt x="1383" y="4929"/>
                  <a:pt x="1387" y="4927"/>
                </a:cubicBezTo>
                <a:moveTo>
                  <a:pt x="2117" y="4348"/>
                </a:moveTo>
                <a:cubicBezTo>
                  <a:pt x="2105" y="4345"/>
                  <a:pt x="2080" y="4339"/>
                  <a:pt x="2062" y="4335"/>
                </a:cubicBezTo>
                <a:cubicBezTo>
                  <a:pt x="2056" y="4333"/>
                  <a:pt x="2050" y="4332"/>
                  <a:pt x="2045" y="4330"/>
                </a:cubicBezTo>
                <a:cubicBezTo>
                  <a:pt x="2067" y="4329"/>
                  <a:pt x="2105" y="4328"/>
                  <a:pt x="2123" y="4328"/>
                </a:cubicBezTo>
                <a:cubicBezTo>
                  <a:pt x="2181" y="4331"/>
                  <a:pt x="2226" y="4339"/>
                  <a:pt x="2273" y="4355"/>
                </a:cubicBezTo>
                <a:cubicBezTo>
                  <a:pt x="2338" y="4377"/>
                  <a:pt x="2373" y="4395"/>
                  <a:pt x="2416" y="4431"/>
                </a:cubicBezTo>
                <a:cubicBezTo>
                  <a:pt x="2443" y="4453"/>
                  <a:pt x="2467" y="4478"/>
                  <a:pt x="2469" y="4483"/>
                </a:cubicBezTo>
                <a:cubicBezTo>
                  <a:pt x="2469" y="4485"/>
                  <a:pt x="2470" y="4487"/>
                  <a:pt x="2471" y="4489"/>
                </a:cubicBezTo>
                <a:cubicBezTo>
                  <a:pt x="2472" y="4489"/>
                  <a:pt x="2473" y="4490"/>
                  <a:pt x="2474" y="4490"/>
                </a:cubicBezTo>
                <a:cubicBezTo>
                  <a:pt x="2477" y="4494"/>
                  <a:pt x="2486" y="4518"/>
                  <a:pt x="2489" y="4542"/>
                </a:cubicBezTo>
                <a:lnTo>
                  <a:pt x="2490" y="4553"/>
                </a:lnTo>
                <a:lnTo>
                  <a:pt x="2489" y="4551"/>
                </a:lnTo>
                <a:cubicBezTo>
                  <a:pt x="2458" y="4511"/>
                  <a:pt x="2420" y="4477"/>
                  <a:pt x="2370" y="4444"/>
                </a:cubicBezTo>
                <a:cubicBezTo>
                  <a:pt x="2325" y="4415"/>
                  <a:pt x="2306" y="4406"/>
                  <a:pt x="2258" y="4390"/>
                </a:cubicBezTo>
                <a:cubicBezTo>
                  <a:pt x="2242" y="4385"/>
                  <a:pt x="2219" y="4377"/>
                  <a:pt x="2206" y="4372"/>
                </a:cubicBezTo>
                <a:cubicBezTo>
                  <a:pt x="2193" y="4367"/>
                  <a:pt x="2173" y="4361"/>
                  <a:pt x="2161" y="4358"/>
                </a:cubicBezTo>
                <a:cubicBezTo>
                  <a:pt x="2149" y="4356"/>
                  <a:pt x="2130" y="4351"/>
                  <a:pt x="2117" y="4348"/>
                </a:cubicBezTo>
                <a:moveTo>
                  <a:pt x="1858" y="4046"/>
                </a:moveTo>
                <a:cubicBezTo>
                  <a:pt x="1858" y="4049"/>
                  <a:pt x="1849" y="4058"/>
                  <a:pt x="1827" y="4065"/>
                </a:cubicBezTo>
                <a:cubicBezTo>
                  <a:pt x="1825" y="4066"/>
                  <a:pt x="1823" y="4067"/>
                  <a:pt x="1820" y="4068"/>
                </a:cubicBezTo>
                <a:cubicBezTo>
                  <a:pt x="1823" y="4065"/>
                  <a:pt x="1825" y="4063"/>
                  <a:pt x="1829" y="4060"/>
                </a:cubicBezTo>
                <a:cubicBezTo>
                  <a:pt x="1841" y="4049"/>
                  <a:pt x="1851" y="4044"/>
                  <a:pt x="1856" y="4044"/>
                </a:cubicBezTo>
                <a:lnTo>
                  <a:pt x="1857" y="4045"/>
                </a:lnTo>
                <a:cubicBezTo>
                  <a:pt x="1857" y="4045"/>
                  <a:pt x="1858" y="4045"/>
                  <a:pt x="1858" y="4046"/>
                </a:cubicBezTo>
                <a:moveTo>
                  <a:pt x="2699" y="2816"/>
                </a:moveTo>
                <a:cubicBezTo>
                  <a:pt x="2696" y="2814"/>
                  <a:pt x="2688" y="2809"/>
                  <a:pt x="2683" y="2805"/>
                </a:cubicBezTo>
                <a:cubicBezTo>
                  <a:pt x="2682" y="2804"/>
                  <a:pt x="2679" y="2802"/>
                  <a:pt x="2677" y="2805"/>
                </a:cubicBezTo>
                <a:cubicBezTo>
                  <a:pt x="2674" y="2808"/>
                  <a:pt x="2677" y="2810"/>
                  <a:pt x="2681" y="2815"/>
                </a:cubicBezTo>
                <a:cubicBezTo>
                  <a:pt x="2684" y="2819"/>
                  <a:pt x="2689" y="2823"/>
                  <a:pt x="2694" y="2829"/>
                </a:cubicBezTo>
                <a:cubicBezTo>
                  <a:pt x="2707" y="2842"/>
                  <a:pt x="2724" y="2862"/>
                  <a:pt x="2730" y="2871"/>
                </a:cubicBezTo>
                <a:cubicBezTo>
                  <a:pt x="2743" y="2890"/>
                  <a:pt x="2780" y="2936"/>
                  <a:pt x="2795" y="2951"/>
                </a:cubicBezTo>
                <a:cubicBezTo>
                  <a:pt x="2800" y="2956"/>
                  <a:pt x="2808" y="2964"/>
                  <a:pt x="2813" y="2970"/>
                </a:cubicBezTo>
                <a:cubicBezTo>
                  <a:pt x="2817" y="2975"/>
                  <a:pt x="2824" y="2983"/>
                  <a:pt x="2828" y="2987"/>
                </a:cubicBezTo>
                <a:cubicBezTo>
                  <a:pt x="2832" y="2991"/>
                  <a:pt x="2844" y="3004"/>
                  <a:pt x="2854" y="3016"/>
                </a:cubicBezTo>
                <a:cubicBezTo>
                  <a:pt x="2859" y="3022"/>
                  <a:pt x="2863" y="3026"/>
                  <a:pt x="2865" y="3029"/>
                </a:cubicBezTo>
                <a:cubicBezTo>
                  <a:pt x="2857" y="3028"/>
                  <a:pt x="2842" y="3025"/>
                  <a:pt x="2829" y="3024"/>
                </a:cubicBezTo>
                <a:cubicBezTo>
                  <a:pt x="2764" y="3014"/>
                  <a:pt x="2739" y="3004"/>
                  <a:pt x="2674" y="2958"/>
                </a:cubicBezTo>
                <a:cubicBezTo>
                  <a:pt x="2629" y="2926"/>
                  <a:pt x="2601" y="2901"/>
                  <a:pt x="2562" y="2860"/>
                </a:cubicBezTo>
                <a:cubicBezTo>
                  <a:pt x="2529" y="2823"/>
                  <a:pt x="2491" y="2787"/>
                  <a:pt x="2457" y="2760"/>
                </a:cubicBezTo>
                <a:cubicBezTo>
                  <a:pt x="2413" y="2725"/>
                  <a:pt x="2394" y="2718"/>
                  <a:pt x="2386" y="2718"/>
                </a:cubicBezTo>
                <a:cubicBezTo>
                  <a:pt x="2396" y="2714"/>
                  <a:pt x="2418" y="2706"/>
                  <a:pt x="2468" y="2691"/>
                </a:cubicBezTo>
                <a:cubicBezTo>
                  <a:pt x="2470" y="2690"/>
                  <a:pt x="2489" y="2689"/>
                  <a:pt x="2518" y="2688"/>
                </a:cubicBezTo>
                <a:cubicBezTo>
                  <a:pt x="2550" y="2687"/>
                  <a:pt x="2569" y="2688"/>
                  <a:pt x="2586" y="2691"/>
                </a:cubicBezTo>
                <a:cubicBezTo>
                  <a:pt x="2639" y="2701"/>
                  <a:pt x="2716" y="2750"/>
                  <a:pt x="2758" y="2799"/>
                </a:cubicBezTo>
                <a:cubicBezTo>
                  <a:pt x="2771" y="2814"/>
                  <a:pt x="2788" y="2837"/>
                  <a:pt x="2796" y="2849"/>
                </a:cubicBezTo>
                <a:cubicBezTo>
                  <a:pt x="2804" y="2862"/>
                  <a:pt x="2821" y="2887"/>
                  <a:pt x="2833" y="2906"/>
                </a:cubicBezTo>
                <a:cubicBezTo>
                  <a:pt x="2845" y="2924"/>
                  <a:pt x="2860" y="2951"/>
                  <a:pt x="2867" y="2966"/>
                </a:cubicBezTo>
                <a:cubicBezTo>
                  <a:pt x="2879" y="2992"/>
                  <a:pt x="2888" y="3015"/>
                  <a:pt x="2893" y="3028"/>
                </a:cubicBezTo>
                <a:cubicBezTo>
                  <a:pt x="2892" y="3028"/>
                  <a:pt x="2892" y="3027"/>
                  <a:pt x="2891" y="3027"/>
                </a:cubicBezTo>
                <a:cubicBezTo>
                  <a:pt x="2879" y="3012"/>
                  <a:pt x="2829" y="2955"/>
                  <a:pt x="2815" y="2940"/>
                </a:cubicBezTo>
                <a:cubicBezTo>
                  <a:pt x="2809" y="2934"/>
                  <a:pt x="2800" y="2925"/>
                  <a:pt x="2794" y="2919"/>
                </a:cubicBezTo>
                <a:cubicBezTo>
                  <a:pt x="2789" y="2914"/>
                  <a:pt x="2778" y="2900"/>
                  <a:pt x="2769" y="2890"/>
                </a:cubicBezTo>
                <a:cubicBezTo>
                  <a:pt x="2747" y="2863"/>
                  <a:pt x="2708" y="2821"/>
                  <a:pt x="2699" y="2816"/>
                </a:cubicBezTo>
                <a:moveTo>
                  <a:pt x="2080" y="2827"/>
                </a:moveTo>
                <a:cubicBezTo>
                  <a:pt x="2081" y="2826"/>
                  <a:pt x="2084" y="2824"/>
                  <a:pt x="2103" y="2812"/>
                </a:cubicBezTo>
                <a:cubicBezTo>
                  <a:pt x="2154" y="2778"/>
                  <a:pt x="2174" y="2770"/>
                  <a:pt x="2255" y="2750"/>
                </a:cubicBezTo>
                <a:cubicBezTo>
                  <a:pt x="2283" y="2743"/>
                  <a:pt x="2308" y="2737"/>
                  <a:pt x="2310" y="2737"/>
                </a:cubicBezTo>
                <a:cubicBezTo>
                  <a:pt x="2326" y="2732"/>
                  <a:pt x="2355" y="2733"/>
                  <a:pt x="2377" y="2738"/>
                </a:cubicBezTo>
                <a:cubicBezTo>
                  <a:pt x="2402" y="2744"/>
                  <a:pt x="2405" y="2746"/>
                  <a:pt x="2443" y="2777"/>
                </a:cubicBezTo>
                <a:cubicBezTo>
                  <a:pt x="2451" y="2784"/>
                  <a:pt x="2464" y="2795"/>
                  <a:pt x="2471" y="2800"/>
                </a:cubicBezTo>
                <a:lnTo>
                  <a:pt x="2477" y="2805"/>
                </a:lnTo>
                <a:lnTo>
                  <a:pt x="2469" y="2805"/>
                </a:lnTo>
                <a:cubicBezTo>
                  <a:pt x="2448" y="2807"/>
                  <a:pt x="2392" y="2829"/>
                  <a:pt x="2365" y="2847"/>
                </a:cubicBezTo>
                <a:cubicBezTo>
                  <a:pt x="2354" y="2854"/>
                  <a:pt x="2337" y="2867"/>
                  <a:pt x="2328" y="2877"/>
                </a:cubicBezTo>
                <a:cubicBezTo>
                  <a:pt x="2290" y="2918"/>
                  <a:pt x="2270" y="2933"/>
                  <a:pt x="2236" y="2944"/>
                </a:cubicBezTo>
                <a:cubicBezTo>
                  <a:pt x="2210" y="2953"/>
                  <a:pt x="2172" y="2964"/>
                  <a:pt x="2145" y="2969"/>
                </a:cubicBezTo>
                <a:cubicBezTo>
                  <a:pt x="2109" y="2975"/>
                  <a:pt x="2058" y="2988"/>
                  <a:pt x="2032" y="2997"/>
                </a:cubicBezTo>
                <a:cubicBezTo>
                  <a:pt x="2021" y="3001"/>
                  <a:pt x="2007" y="3005"/>
                  <a:pt x="2001" y="3006"/>
                </a:cubicBezTo>
                <a:cubicBezTo>
                  <a:pt x="1980" y="3011"/>
                  <a:pt x="1939" y="3029"/>
                  <a:pt x="1910" y="3046"/>
                </a:cubicBezTo>
                <a:cubicBezTo>
                  <a:pt x="1918" y="3038"/>
                  <a:pt x="1929" y="3029"/>
                  <a:pt x="1939" y="3023"/>
                </a:cubicBezTo>
                <a:cubicBezTo>
                  <a:pt x="1952" y="3013"/>
                  <a:pt x="1969" y="3001"/>
                  <a:pt x="1976" y="2995"/>
                </a:cubicBezTo>
                <a:cubicBezTo>
                  <a:pt x="1996" y="2980"/>
                  <a:pt x="2045" y="2947"/>
                  <a:pt x="2065" y="2937"/>
                </a:cubicBezTo>
                <a:cubicBezTo>
                  <a:pt x="2075" y="2932"/>
                  <a:pt x="2105" y="2915"/>
                  <a:pt x="2132" y="2899"/>
                </a:cubicBezTo>
                <a:cubicBezTo>
                  <a:pt x="2158" y="2884"/>
                  <a:pt x="2195" y="2865"/>
                  <a:pt x="2213" y="2856"/>
                </a:cubicBezTo>
                <a:cubicBezTo>
                  <a:pt x="2239" y="2844"/>
                  <a:pt x="2259" y="2834"/>
                  <a:pt x="2272" y="2827"/>
                </a:cubicBezTo>
                <a:cubicBezTo>
                  <a:pt x="2279" y="2823"/>
                  <a:pt x="2284" y="2821"/>
                  <a:pt x="2288" y="2819"/>
                </a:cubicBezTo>
                <a:cubicBezTo>
                  <a:pt x="2292" y="2816"/>
                  <a:pt x="2295" y="2814"/>
                  <a:pt x="2294" y="2811"/>
                </a:cubicBezTo>
                <a:cubicBezTo>
                  <a:pt x="2294" y="2809"/>
                  <a:pt x="2292" y="2808"/>
                  <a:pt x="2291" y="2808"/>
                </a:cubicBezTo>
                <a:cubicBezTo>
                  <a:pt x="2289" y="2808"/>
                  <a:pt x="2288" y="2809"/>
                  <a:pt x="2288" y="2809"/>
                </a:cubicBezTo>
                <a:cubicBezTo>
                  <a:pt x="2216" y="2828"/>
                  <a:pt x="2062" y="2906"/>
                  <a:pt x="1983" y="2963"/>
                </a:cubicBezTo>
                <a:cubicBezTo>
                  <a:pt x="1968" y="2974"/>
                  <a:pt x="1945" y="2991"/>
                  <a:pt x="1930" y="3001"/>
                </a:cubicBezTo>
                <a:cubicBezTo>
                  <a:pt x="1922" y="3007"/>
                  <a:pt x="1913" y="3014"/>
                  <a:pt x="1906" y="3019"/>
                </a:cubicBezTo>
                <a:cubicBezTo>
                  <a:pt x="1910" y="3013"/>
                  <a:pt x="1915" y="3006"/>
                  <a:pt x="1917" y="3004"/>
                </a:cubicBezTo>
                <a:cubicBezTo>
                  <a:pt x="1918" y="3002"/>
                  <a:pt x="1926" y="2991"/>
                  <a:pt x="1931" y="2984"/>
                </a:cubicBezTo>
                <a:cubicBezTo>
                  <a:pt x="1953" y="2954"/>
                  <a:pt x="2006" y="2893"/>
                  <a:pt x="2039" y="2861"/>
                </a:cubicBezTo>
                <a:cubicBezTo>
                  <a:pt x="2050" y="2850"/>
                  <a:pt x="2077" y="2828"/>
                  <a:pt x="2080" y="2827"/>
                </a:cubicBezTo>
                <a:moveTo>
                  <a:pt x="1709" y="2894"/>
                </a:moveTo>
                <a:cubicBezTo>
                  <a:pt x="1711" y="2886"/>
                  <a:pt x="1720" y="2864"/>
                  <a:pt x="1727" y="2857"/>
                </a:cubicBezTo>
                <a:cubicBezTo>
                  <a:pt x="1732" y="2850"/>
                  <a:pt x="1737" y="2848"/>
                  <a:pt x="1739" y="2848"/>
                </a:cubicBezTo>
                <a:cubicBezTo>
                  <a:pt x="1740" y="2848"/>
                  <a:pt x="1740" y="2848"/>
                  <a:pt x="1740" y="2848"/>
                </a:cubicBezTo>
                <a:cubicBezTo>
                  <a:pt x="1742" y="2849"/>
                  <a:pt x="1743" y="2851"/>
                  <a:pt x="1743" y="2853"/>
                </a:cubicBezTo>
                <a:lnTo>
                  <a:pt x="1743" y="2853"/>
                </a:lnTo>
                <a:cubicBezTo>
                  <a:pt x="1744" y="2856"/>
                  <a:pt x="1743" y="2862"/>
                  <a:pt x="1741" y="2865"/>
                </a:cubicBezTo>
                <a:cubicBezTo>
                  <a:pt x="1739" y="2871"/>
                  <a:pt x="1718" y="2889"/>
                  <a:pt x="1709" y="2894"/>
                </a:cubicBezTo>
                <a:moveTo>
                  <a:pt x="2161" y="1552"/>
                </a:moveTo>
                <a:lnTo>
                  <a:pt x="2161" y="1552"/>
                </a:lnTo>
                <a:cubicBezTo>
                  <a:pt x="2132" y="1575"/>
                  <a:pt x="2110" y="1614"/>
                  <a:pt x="2099" y="1664"/>
                </a:cubicBezTo>
                <a:cubicBezTo>
                  <a:pt x="2092" y="1694"/>
                  <a:pt x="2086" y="1715"/>
                  <a:pt x="2083" y="1724"/>
                </a:cubicBezTo>
                <a:cubicBezTo>
                  <a:pt x="2076" y="1744"/>
                  <a:pt x="2059" y="1803"/>
                  <a:pt x="2057" y="1816"/>
                </a:cubicBezTo>
                <a:cubicBezTo>
                  <a:pt x="2056" y="1819"/>
                  <a:pt x="2055" y="1830"/>
                  <a:pt x="2053" y="1840"/>
                </a:cubicBezTo>
                <a:cubicBezTo>
                  <a:pt x="2051" y="1850"/>
                  <a:pt x="2049" y="1863"/>
                  <a:pt x="2049" y="1869"/>
                </a:cubicBezTo>
                <a:cubicBezTo>
                  <a:pt x="2047" y="1884"/>
                  <a:pt x="2043" y="1906"/>
                  <a:pt x="2040" y="1915"/>
                </a:cubicBezTo>
                <a:cubicBezTo>
                  <a:pt x="2039" y="1919"/>
                  <a:pt x="2022" y="1951"/>
                  <a:pt x="1999" y="1990"/>
                </a:cubicBezTo>
                <a:cubicBezTo>
                  <a:pt x="1978" y="2027"/>
                  <a:pt x="1954" y="2069"/>
                  <a:pt x="1946" y="2084"/>
                </a:cubicBezTo>
                <a:cubicBezTo>
                  <a:pt x="1933" y="2106"/>
                  <a:pt x="1921" y="2125"/>
                  <a:pt x="1898" y="2160"/>
                </a:cubicBezTo>
                <a:cubicBezTo>
                  <a:pt x="1896" y="2164"/>
                  <a:pt x="1891" y="2171"/>
                  <a:pt x="1888" y="2174"/>
                </a:cubicBezTo>
                <a:cubicBezTo>
                  <a:pt x="1885" y="2178"/>
                  <a:pt x="1879" y="2186"/>
                  <a:pt x="1875" y="2191"/>
                </a:cubicBezTo>
                <a:cubicBezTo>
                  <a:pt x="1865" y="2204"/>
                  <a:pt x="1829" y="2239"/>
                  <a:pt x="1824" y="2242"/>
                </a:cubicBezTo>
                <a:cubicBezTo>
                  <a:pt x="1821" y="2242"/>
                  <a:pt x="1818" y="2245"/>
                  <a:pt x="1818" y="2247"/>
                </a:cubicBezTo>
                <a:cubicBezTo>
                  <a:pt x="1817" y="2248"/>
                  <a:pt x="1816" y="2249"/>
                  <a:pt x="1813" y="2251"/>
                </a:cubicBezTo>
                <a:cubicBezTo>
                  <a:pt x="1809" y="2253"/>
                  <a:pt x="1800" y="2259"/>
                  <a:pt x="1792" y="2265"/>
                </a:cubicBezTo>
                <a:lnTo>
                  <a:pt x="1752" y="2292"/>
                </a:lnTo>
                <a:cubicBezTo>
                  <a:pt x="1726" y="2310"/>
                  <a:pt x="1705" y="2325"/>
                  <a:pt x="1696" y="2332"/>
                </a:cubicBezTo>
                <a:cubicBezTo>
                  <a:pt x="1703" y="2321"/>
                  <a:pt x="1716" y="2300"/>
                  <a:pt x="1735" y="2273"/>
                </a:cubicBezTo>
                <a:cubicBezTo>
                  <a:pt x="1756" y="2240"/>
                  <a:pt x="1798" y="2159"/>
                  <a:pt x="1811" y="2126"/>
                </a:cubicBezTo>
                <a:cubicBezTo>
                  <a:pt x="1827" y="2085"/>
                  <a:pt x="1839" y="2048"/>
                  <a:pt x="1848" y="2006"/>
                </a:cubicBezTo>
                <a:cubicBezTo>
                  <a:pt x="1856" y="1966"/>
                  <a:pt x="1866" y="1941"/>
                  <a:pt x="1892" y="1896"/>
                </a:cubicBezTo>
                <a:cubicBezTo>
                  <a:pt x="1900" y="1882"/>
                  <a:pt x="1912" y="1858"/>
                  <a:pt x="1919" y="1842"/>
                </a:cubicBezTo>
                <a:cubicBezTo>
                  <a:pt x="1931" y="1813"/>
                  <a:pt x="1964" y="1746"/>
                  <a:pt x="1979" y="1718"/>
                </a:cubicBezTo>
                <a:cubicBezTo>
                  <a:pt x="1984" y="1709"/>
                  <a:pt x="1987" y="1704"/>
                  <a:pt x="1988" y="1701"/>
                </a:cubicBezTo>
                <a:cubicBezTo>
                  <a:pt x="1991" y="1696"/>
                  <a:pt x="1993" y="1693"/>
                  <a:pt x="1990" y="1691"/>
                </a:cubicBezTo>
                <a:cubicBezTo>
                  <a:pt x="1989" y="1690"/>
                  <a:pt x="1988" y="1690"/>
                  <a:pt x="1988" y="1690"/>
                </a:cubicBezTo>
                <a:cubicBezTo>
                  <a:pt x="1986" y="1690"/>
                  <a:pt x="1984" y="1692"/>
                  <a:pt x="1983" y="1694"/>
                </a:cubicBezTo>
                <a:cubicBezTo>
                  <a:pt x="1957" y="1724"/>
                  <a:pt x="1934" y="1761"/>
                  <a:pt x="1910" y="1813"/>
                </a:cubicBezTo>
                <a:cubicBezTo>
                  <a:pt x="1898" y="1838"/>
                  <a:pt x="1883" y="1867"/>
                  <a:pt x="1876" y="1878"/>
                </a:cubicBezTo>
                <a:cubicBezTo>
                  <a:pt x="1848" y="1924"/>
                  <a:pt x="1834" y="1960"/>
                  <a:pt x="1824" y="2005"/>
                </a:cubicBezTo>
                <a:cubicBezTo>
                  <a:pt x="1812" y="2063"/>
                  <a:pt x="1793" y="2117"/>
                  <a:pt x="1765" y="2171"/>
                </a:cubicBezTo>
                <a:cubicBezTo>
                  <a:pt x="1757" y="2186"/>
                  <a:pt x="1749" y="2202"/>
                  <a:pt x="1748" y="2207"/>
                </a:cubicBezTo>
                <a:cubicBezTo>
                  <a:pt x="1746" y="2211"/>
                  <a:pt x="1724" y="2246"/>
                  <a:pt x="1705" y="2277"/>
                </a:cubicBezTo>
                <a:cubicBezTo>
                  <a:pt x="1734" y="2221"/>
                  <a:pt x="1744" y="2182"/>
                  <a:pt x="1744" y="2128"/>
                </a:cubicBezTo>
                <a:cubicBezTo>
                  <a:pt x="1744" y="2066"/>
                  <a:pt x="1750" y="2025"/>
                  <a:pt x="1766" y="1972"/>
                </a:cubicBezTo>
                <a:cubicBezTo>
                  <a:pt x="1769" y="1959"/>
                  <a:pt x="1774" y="1944"/>
                  <a:pt x="1774" y="1942"/>
                </a:cubicBezTo>
                <a:cubicBezTo>
                  <a:pt x="1774" y="1941"/>
                  <a:pt x="1776" y="1938"/>
                  <a:pt x="1777" y="1934"/>
                </a:cubicBezTo>
                <a:cubicBezTo>
                  <a:pt x="1779" y="1930"/>
                  <a:pt x="1784" y="1914"/>
                  <a:pt x="1787" y="1901"/>
                </a:cubicBezTo>
                <a:cubicBezTo>
                  <a:pt x="1797" y="1861"/>
                  <a:pt x="1801" y="1847"/>
                  <a:pt x="1823" y="1791"/>
                </a:cubicBezTo>
                <a:cubicBezTo>
                  <a:pt x="1844" y="1736"/>
                  <a:pt x="1898" y="1672"/>
                  <a:pt x="1954" y="1636"/>
                </a:cubicBezTo>
                <a:cubicBezTo>
                  <a:pt x="1969" y="1626"/>
                  <a:pt x="1991" y="1611"/>
                  <a:pt x="2004" y="1602"/>
                </a:cubicBezTo>
                <a:cubicBezTo>
                  <a:pt x="2039" y="1578"/>
                  <a:pt x="2058" y="1567"/>
                  <a:pt x="2073" y="1562"/>
                </a:cubicBezTo>
                <a:cubicBezTo>
                  <a:pt x="2089" y="1558"/>
                  <a:pt x="2128" y="1551"/>
                  <a:pt x="2157" y="1549"/>
                </a:cubicBezTo>
                <a:lnTo>
                  <a:pt x="2165" y="1548"/>
                </a:lnTo>
                <a:lnTo>
                  <a:pt x="2161" y="1552"/>
                </a:lnTo>
                <a:moveTo>
                  <a:pt x="2239" y="1562"/>
                </a:moveTo>
                <a:cubicBezTo>
                  <a:pt x="2248" y="1571"/>
                  <a:pt x="2258" y="1599"/>
                  <a:pt x="2259" y="1619"/>
                </a:cubicBezTo>
                <a:cubicBezTo>
                  <a:pt x="2260" y="1623"/>
                  <a:pt x="2260" y="1626"/>
                  <a:pt x="2260" y="1628"/>
                </a:cubicBezTo>
                <a:cubicBezTo>
                  <a:pt x="2247" y="1614"/>
                  <a:pt x="2223" y="1598"/>
                  <a:pt x="2199" y="1591"/>
                </a:cubicBezTo>
                <a:cubicBezTo>
                  <a:pt x="2191" y="1589"/>
                  <a:pt x="2181" y="1588"/>
                  <a:pt x="2172" y="1588"/>
                </a:cubicBezTo>
                <a:cubicBezTo>
                  <a:pt x="2166" y="1588"/>
                  <a:pt x="2159" y="1588"/>
                  <a:pt x="2155" y="1590"/>
                </a:cubicBezTo>
                <a:cubicBezTo>
                  <a:pt x="2164" y="1580"/>
                  <a:pt x="2185" y="1562"/>
                  <a:pt x="2196" y="1557"/>
                </a:cubicBezTo>
                <a:cubicBezTo>
                  <a:pt x="2213" y="1550"/>
                  <a:pt x="2214" y="1550"/>
                  <a:pt x="2225" y="1554"/>
                </a:cubicBezTo>
                <a:lnTo>
                  <a:pt x="2225" y="1554"/>
                </a:lnTo>
                <a:cubicBezTo>
                  <a:pt x="2230" y="1556"/>
                  <a:pt x="2237" y="1560"/>
                  <a:pt x="2239" y="1562"/>
                </a:cubicBezTo>
                <a:moveTo>
                  <a:pt x="1463" y="1806"/>
                </a:moveTo>
                <a:cubicBezTo>
                  <a:pt x="1464" y="1776"/>
                  <a:pt x="1464" y="1772"/>
                  <a:pt x="1468" y="1748"/>
                </a:cubicBezTo>
                <a:cubicBezTo>
                  <a:pt x="1469" y="1739"/>
                  <a:pt x="1470" y="1727"/>
                  <a:pt x="1471" y="1721"/>
                </a:cubicBezTo>
                <a:cubicBezTo>
                  <a:pt x="1471" y="1714"/>
                  <a:pt x="1472" y="1709"/>
                  <a:pt x="1472" y="1708"/>
                </a:cubicBezTo>
                <a:cubicBezTo>
                  <a:pt x="1474" y="1706"/>
                  <a:pt x="1475" y="1682"/>
                  <a:pt x="1475" y="1672"/>
                </a:cubicBezTo>
                <a:cubicBezTo>
                  <a:pt x="1476" y="1654"/>
                  <a:pt x="1477" y="1633"/>
                  <a:pt x="1479" y="1625"/>
                </a:cubicBezTo>
                <a:cubicBezTo>
                  <a:pt x="1496" y="1542"/>
                  <a:pt x="1497" y="1535"/>
                  <a:pt x="1497" y="1461"/>
                </a:cubicBezTo>
                <a:cubicBezTo>
                  <a:pt x="1497" y="1443"/>
                  <a:pt x="1497" y="1421"/>
                  <a:pt x="1497" y="1412"/>
                </a:cubicBezTo>
                <a:cubicBezTo>
                  <a:pt x="1497" y="1402"/>
                  <a:pt x="1495" y="1360"/>
                  <a:pt x="1493" y="1318"/>
                </a:cubicBezTo>
                <a:cubicBezTo>
                  <a:pt x="1491" y="1277"/>
                  <a:pt x="1490" y="1234"/>
                  <a:pt x="1490" y="1224"/>
                </a:cubicBezTo>
                <a:cubicBezTo>
                  <a:pt x="1491" y="1215"/>
                  <a:pt x="1493" y="1194"/>
                  <a:pt x="1495" y="1178"/>
                </a:cubicBezTo>
                <a:cubicBezTo>
                  <a:pt x="1496" y="1162"/>
                  <a:pt x="1498" y="1135"/>
                  <a:pt x="1499" y="1118"/>
                </a:cubicBezTo>
                <a:cubicBezTo>
                  <a:pt x="1499" y="1100"/>
                  <a:pt x="1501" y="1084"/>
                  <a:pt x="1502" y="1081"/>
                </a:cubicBezTo>
                <a:cubicBezTo>
                  <a:pt x="1503" y="1079"/>
                  <a:pt x="1505" y="1073"/>
                  <a:pt x="1504" y="1069"/>
                </a:cubicBezTo>
                <a:cubicBezTo>
                  <a:pt x="1504" y="1065"/>
                  <a:pt x="1510" y="1033"/>
                  <a:pt x="1522" y="981"/>
                </a:cubicBezTo>
                <a:cubicBezTo>
                  <a:pt x="1525" y="966"/>
                  <a:pt x="1529" y="946"/>
                  <a:pt x="1531" y="937"/>
                </a:cubicBezTo>
                <a:cubicBezTo>
                  <a:pt x="1533" y="928"/>
                  <a:pt x="1538" y="908"/>
                  <a:pt x="1542" y="893"/>
                </a:cubicBezTo>
                <a:cubicBezTo>
                  <a:pt x="1550" y="864"/>
                  <a:pt x="1548" y="862"/>
                  <a:pt x="1547" y="861"/>
                </a:cubicBezTo>
                <a:cubicBezTo>
                  <a:pt x="1546" y="860"/>
                  <a:pt x="1544" y="860"/>
                  <a:pt x="1543" y="860"/>
                </a:cubicBezTo>
                <a:cubicBezTo>
                  <a:pt x="1541" y="861"/>
                  <a:pt x="1538" y="862"/>
                  <a:pt x="1520" y="916"/>
                </a:cubicBezTo>
                <a:cubicBezTo>
                  <a:pt x="1511" y="940"/>
                  <a:pt x="1501" y="972"/>
                  <a:pt x="1500" y="982"/>
                </a:cubicBezTo>
                <a:cubicBezTo>
                  <a:pt x="1499" y="988"/>
                  <a:pt x="1498" y="991"/>
                  <a:pt x="1497" y="992"/>
                </a:cubicBezTo>
                <a:cubicBezTo>
                  <a:pt x="1496" y="993"/>
                  <a:pt x="1495" y="997"/>
                  <a:pt x="1488" y="1030"/>
                </a:cubicBezTo>
                <a:cubicBezTo>
                  <a:pt x="1484" y="1047"/>
                  <a:pt x="1480" y="1069"/>
                  <a:pt x="1479" y="1078"/>
                </a:cubicBezTo>
                <a:cubicBezTo>
                  <a:pt x="1479" y="1083"/>
                  <a:pt x="1478" y="1094"/>
                  <a:pt x="1477" y="1101"/>
                </a:cubicBezTo>
                <a:cubicBezTo>
                  <a:pt x="1476" y="1118"/>
                  <a:pt x="1470" y="1200"/>
                  <a:pt x="1468" y="1222"/>
                </a:cubicBezTo>
                <a:cubicBezTo>
                  <a:pt x="1467" y="1232"/>
                  <a:pt x="1469" y="1276"/>
                  <a:pt x="1471" y="1319"/>
                </a:cubicBezTo>
                <a:cubicBezTo>
                  <a:pt x="1474" y="1365"/>
                  <a:pt x="1475" y="1399"/>
                  <a:pt x="1475" y="1402"/>
                </a:cubicBezTo>
                <a:cubicBezTo>
                  <a:pt x="1474" y="1406"/>
                  <a:pt x="1474" y="1427"/>
                  <a:pt x="1474" y="1446"/>
                </a:cubicBezTo>
                <a:cubicBezTo>
                  <a:pt x="1475" y="1532"/>
                  <a:pt x="1472" y="1569"/>
                  <a:pt x="1461" y="1600"/>
                </a:cubicBezTo>
                <a:cubicBezTo>
                  <a:pt x="1457" y="1613"/>
                  <a:pt x="1452" y="1647"/>
                  <a:pt x="1453" y="1661"/>
                </a:cubicBezTo>
                <a:cubicBezTo>
                  <a:pt x="1453" y="1669"/>
                  <a:pt x="1452" y="1687"/>
                  <a:pt x="1451" y="1700"/>
                </a:cubicBezTo>
                <a:lnTo>
                  <a:pt x="1449" y="1710"/>
                </a:lnTo>
                <a:cubicBezTo>
                  <a:pt x="1442" y="1776"/>
                  <a:pt x="1439" y="1832"/>
                  <a:pt x="1442" y="1878"/>
                </a:cubicBezTo>
                <a:lnTo>
                  <a:pt x="1442" y="1885"/>
                </a:lnTo>
                <a:cubicBezTo>
                  <a:pt x="1443" y="1892"/>
                  <a:pt x="1443" y="1899"/>
                  <a:pt x="1443" y="1905"/>
                </a:cubicBezTo>
                <a:cubicBezTo>
                  <a:pt x="1441" y="1892"/>
                  <a:pt x="1438" y="1877"/>
                  <a:pt x="1437" y="1864"/>
                </a:cubicBezTo>
                <a:cubicBezTo>
                  <a:pt x="1432" y="1832"/>
                  <a:pt x="1424" y="1702"/>
                  <a:pt x="1424" y="1663"/>
                </a:cubicBezTo>
                <a:cubicBezTo>
                  <a:pt x="1425" y="1570"/>
                  <a:pt x="1425" y="1566"/>
                  <a:pt x="1419" y="1550"/>
                </a:cubicBezTo>
                <a:cubicBezTo>
                  <a:pt x="1416" y="1541"/>
                  <a:pt x="1408" y="1519"/>
                  <a:pt x="1402" y="1502"/>
                </a:cubicBezTo>
                <a:cubicBezTo>
                  <a:pt x="1396" y="1484"/>
                  <a:pt x="1387" y="1460"/>
                  <a:pt x="1383" y="1449"/>
                </a:cubicBezTo>
                <a:cubicBezTo>
                  <a:pt x="1379" y="1437"/>
                  <a:pt x="1375" y="1427"/>
                  <a:pt x="1375" y="1426"/>
                </a:cubicBezTo>
                <a:cubicBezTo>
                  <a:pt x="1374" y="1423"/>
                  <a:pt x="1366" y="1404"/>
                  <a:pt x="1361" y="1392"/>
                </a:cubicBezTo>
                <a:cubicBezTo>
                  <a:pt x="1335" y="1326"/>
                  <a:pt x="1333" y="1317"/>
                  <a:pt x="1323" y="1266"/>
                </a:cubicBezTo>
                <a:cubicBezTo>
                  <a:pt x="1318" y="1236"/>
                  <a:pt x="1311" y="1127"/>
                  <a:pt x="1313" y="1087"/>
                </a:cubicBezTo>
                <a:cubicBezTo>
                  <a:pt x="1315" y="1014"/>
                  <a:pt x="1340" y="937"/>
                  <a:pt x="1403" y="813"/>
                </a:cubicBezTo>
                <a:cubicBezTo>
                  <a:pt x="1462" y="698"/>
                  <a:pt x="1481" y="662"/>
                  <a:pt x="1512" y="608"/>
                </a:cubicBezTo>
                <a:cubicBezTo>
                  <a:pt x="1563" y="522"/>
                  <a:pt x="1572" y="504"/>
                  <a:pt x="1608" y="422"/>
                </a:cubicBezTo>
                <a:cubicBezTo>
                  <a:pt x="1642" y="345"/>
                  <a:pt x="1659" y="302"/>
                  <a:pt x="1667" y="275"/>
                </a:cubicBezTo>
                <a:cubicBezTo>
                  <a:pt x="1681" y="226"/>
                  <a:pt x="1702" y="119"/>
                  <a:pt x="1706" y="80"/>
                </a:cubicBezTo>
                <a:cubicBezTo>
                  <a:pt x="1706" y="76"/>
                  <a:pt x="1706" y="73"/>
                  <a:pt x="1707" y="70"/>
                </a:cubicBezTo>
                <a:cubicBezTo>
                  <a:pt x="1708" y="75"/>
                  <a:pt x="1709" y="82"/>
                  <a:pt x="1709" y="90"/>
                </a:cubicBezTo>
                <a:cubicBezTo>
                  <a:pt x="1712" y="108"/>
                  <a:pt x="1715" y="133"/>
                  <a:pt x="1718" y="146"/>
                </a:cubicBezTo>
                <a:cubicBezTo>
                  <a:pt x="1720" y="158"/>
                  <a:pt x="1723" y="175"/>
                  <a:pt x="1724" y="183"/>
                </a:cubicBezTo>
                <a:cubicBezTo>
                  <a:pt x="1726" y="191"/>
                  <a:pt x="1731" y="220"/>
                  <a:pt x="1736" y="245"/>
                </a:cubicBezTo>
                <a:cubicBezTo>
                  <a:pt x="1760" y="376"/>
                  <a:pt x="1771" y="495"/>
                  <a:pt x="1767" y="563"/>
                </a:cubicBezTo>
                <a:cubicBezTo>
                  <a:pt x="1764" y="621"/>
                  <a:pt x="1751" y="686"/>
                  <a:pt x="1730" y="753"/>
                </a:cubicBezTo>
                <a:cubicBezTo>
                  <a:pt x="1716" y="796"/>
                  <a:pt x="1685" y="915"/>
                  <a:pt x="1677" y="952"/>
                </a:cubicBezTo>
                <a:cubicBezTo>
                  <a:pt x="1663" y="1019"/>
                  <a:pt x="1661" y="1048"/>
                  <a:pt x="1667" y="1158"/>
                </a:cubicBezTo>
                <a:cubicBezTo>
                  <a:pt x="1670" y="1217"/>
                  <a:pt x="1671" y="1262"/>
                  <a:pt x="1671" y="1265"/>
                </a:cubicBezTo>
                <a:cubicBezTo>
                  <a:pt x="1670" y="1270"/>
                  <a:pt x="1669" y="1284"/>
                  <a:pt x="1669" y="1297"/>
                </a:cubicBezTo>
                <a:cubicBezTo>
                  <a:pt x="1668" y="1349"/>
                  <a:pt x="1649" y="1443"/>
                  <a:pt x="1630" y="1484"/>
                </a:cubicBezTo>
                <a:cubicBezTo>
                  <a:pt x="1626" y="1494"/>
                  <a:pt x="1616" y="1512"/>
                  <a:pt x="1609" y="1524"/>
                </a:cubicBezTo>
                <a:cubicBezTo>
                  <a:pt x="1605" y="1533"/>
                  <a:pt x="1597" y="1547"/>
                  <a:pt x="1596" y="1549"/>
                </a:cubicBezTo>
                <a:cubicBezTo>
                  <a:pt x="1595" y="1551"/>
                  <a:pt x="1587" y="1565"/>
                  <a:pt x="1577" y="1583"/>
                </a:cubicBezTo>
                <a:cubicBezTo>
                  <a:pt x="1551" y="1628"/>
                  <a:pt x="1539" y="1656"/>
                  <a:pt x="1523" y="1704"/>
                </a:cubicBezTo>
                <a:cubicBezTo>
                  <a:pt x="1507" y="1754"/>
                  <a:pt x="1504" y="1771"/>
                  <a:pt x="1499" y="1820"/>
                </a:cubicBezTo>
                <a:cubicBezTo>
                  <a:pt x="1496" y="1853"/>
                  <a:pt x="1494" y="1859"/>
                  <a:pt x="1478" y="1895"/>
                </a:cubicBezTo>
                <a:lnTo>
                  <a:pt x="1466" y="1922"/>
                </a:lnTo>
                <a:lnTo>
                  <a:pt x="1466" y="1911"/>
                </a:lnTo>
                <a:cubicBezTo>
                  <a:pt x="1462" y="1864"/>
                  <a:pt x="1461" y="1835"/>
                  <a:pt x="1463" y="1806"/>
                </a:cubicBezTo>
                <a:moveTo>
                  <a:pt x="374" y="2704"/>
                </a:moveTo>
                <a:cubicBezTo>
                  <a:pt x="374" y="2708"/>
                  <a:pt x="373" y="2721"/>
                  <a:pt x="370" y="2734"/>
                </a:cubicBezTo>
                <a:cubicBezTo>
                  <a:pt x="368" y="2746"/>
                  <a:pt x="365" y="2768"/>
                  <a:pt x="364" y="2783"/>
                </a:cubicBezTo>
                <a:cubicBezTo>
                  <a:pt x="362" y="2817"/>
                  <a:pt x="361" y="2825"/>
                  <a:pt x="359" y="2834"/>
                </a:cubicBezTo>
                <a:cubicBezTo>
                  <a:pt x="357" y="2838"/>
                  <a:pt x="354" y="2852"/>
                  <a:pt x="351" y="2864"/>
                </a:cubicBezTo>
                <a:cubicBezTo>
                  <a:pt x="348" y="2876"/>
                  <a:pt x="344" y="2893"/>
                  <a:pt x="343" y="2899"/>
                </a:cubicBezTo>
                <a:cubicBezTo>
                  <a:pt x="339" y="2912"/>
                  <a:pt x="331" y="2946"/>
                  <a:pt x="330" y="2951"/>
                </a:cubicBezTo>
                <a:cubicBezTo>
                  <a:pt x="322" y="3000"/>
                  <a:pt x="306" y="3073"/>
                  <a:pt x="296" y="3111"/>
                </a:cubicBezTo>
                <a:cubicBezTo>
                  <a:pt x="289" y="3135"/>
                  <a:pt x="282" y="3164"/>
                  <a:pt x="281" y="3169"/>
                </a:cubicBezTo>
                <a:cubicBezTo>
                  <a:pt x="281" y="3174"/>
                  <a:pt x="280" y="3178"/>
                  <a:pt x="280" y="3179"/>
                </a:cubicBezTo>
                <a:cubicBezTo>
                  <a:pt x="278" y="3182"/>
                  <a:pt x="276" y="3204"/>
                  <a:pt x="276" y="3206"/>
                </a:cubicBezTo>
                <a:cubicBezTo>
                  <a:pt x="275" y="3219"/>
                  <a:pt x="274" y="3234"/>
                  <a:pt x="273" y="3238"/>
                </a:cubicBezTo>
                <a:cubicBezTo>
                  <a:pt x="269" y="3284"/>
                  <a:pt x="269" y="3308"/>
                  <a:pt x="272" y="3364"/>
                </a:cubicBezTo>
                <a:cubicBezTo>
                  <a:pt x="275" y="3426"/>
                  <a:pt x="277" y="3442"/>
                  <a:pt x="289" y="3521"/>
                </a:cubicBezTo>
                <a:cubicBezTo>
                  <a:pt x="294" y="3552"/>
                  <a:pt x="305" y="3603"/>
                  <a:pt x="312" y="3626"/>
                </a:cubicBezTo>
                <a:cubicBezTo>
                  <a:pt x="320" y="3653"/>
                  <a:pt x="326" y="3688"/>
                  <a:pt x="328" y="3714"/>
                </a:cubicBezTo>
                <a:cubicBezTo>
                  <a:pt x="329" y="3722"/>
                  <a:pt x="329" y="3729"/>
                  <a:pt x="330" y="3734"/>
                </a:cubicBezTo>
                <a:cubicBezTo>
                  <a:pt x="310" y="3705"/>
                  <a:pt x="246" y="3595"/>
                  <a:pt x="232" y="3564"/>
                </a:cubicBezTo>
                <a:cubicBezTo>
                  <a:pt x="218" y="3531"/>
                  <a:pt x="188" y="3451"/>
                  <a:pt x="175" y="3408"/>
                </a:cubicBezTo>
                <a:lnTo>
                  <a:pt x="164" y="3375"/>
                </a:lnTo>
                <a:lnTo>
                  <a:pt x="159" y="3263"/>
                </a:lnTo>
                <a:cubicBezTo>
                  <a:pt x="156" y="3198"/>
                  <a:pt x="154" y="3150"/>
                  <a:pt x="154" y="3147"/>
                </a:cubicBezTo>
                <a:cubicBezTo>
                  <a:pt x="155" y="3142"/>
                  <a:pt x="154" y="3140"/>
                  <a:pt x="152" y="3139"/>
                </a:cubicBezTo>
                <a:cubicBezTo>
                  <a:pt x="153" y="3139"/>
                  <a:pt x="154" y="3138"/>
                  <a:pt x="154" y="3137"/>
                </a:cubicBezTo>
                <a:cubicBezTo>
                  <a:pt x="155" y="3134"/>
                  <a:pt x="155" y="3129"/>
                  <a:pt x="154" y="3127"/>
                </a:cubicBezTo>
                <a:cubicBezTo>
                  <a:pt x="152" y="3123"/>
                  <a:pt x="150" y="3124"/>
                  <a:pt x="149" y="3124"/>
                </a:cubicBezTo>
                <a:cubicBezTo>
                  <a:pt x="145" y="3125"/>
                  <a:pt x="146" y="3129"/>
                  <a:pt x="146" y="3132"/>
                </a:cubicBezTo>
                <a:cubicBezTo>
                  <a:pt x="146" y="3134"/>
                  <a:pt x="146" y="3138"/>
                  <a:pt x="148" y="3139"/>
                </a:cubicBezTo>
                <a:lnTo>
                  <a:pt x="148" y="3140"/>
                </a:lnTo>
                <a:cubicBezTo>
                  <a:pt x="146" y="3141"/>
                  <a:pt x="142" y="3144"/>
                  <a:pt x="139" y="3219"/>
                </a:cubicBezTo>
                <a:cubicBezTo>
                  <a:pt x="138" y="3265"/>
                  <a:pt x="138" y="3312"/>
                  <a:pt x="140" y="3342"/>
                </a:cubicBezTo>
                <a:cubicBezTo>
                  <a:pt x="143" y="3385"/>
                  <a:pt x="144" y="3390"/>
                  <a:pt x="169" y="3461"/>
                </a:cubicBezTo>
                <a:cubicBezTo>
                  <a:pt x="181" y="3498"/>
                  <a:pt x="193" y="3528"/>
                  <a:pt x="205" y="3556"/>
                </a:cubicBezTo>
                <a:cubicBezTo>
                  <a:pt x="187" y="3520"/>
                  <a:pt x="167" y="3484"/>
                  <a:pt x="136" y="3434"/>
                </a:cubicBezTo>
                <a:cubicBezTo>
                  <a:pt x="80" y="3341"/>
                  <a:pt x="72" y="3305"/>
                  <a:pt x="85" y="3190"/>
                </a:cubicBezTo>
                <a:cubicBezTo>
                  <a:pt x="86" y="3186"/>
                  <a:pt x="87" y="3167"/>
                  <a:pt x="89" y="3147"/>
                </a:cubicBezTo>
                <a:cubicBezTo>
                  <a:pt x="92" y="3102"/>
                  <a:pt x="99" y="3053"/>
                  <a:pt x="103" y="3043"/>
                </a:cubicBezTo>
                <a:cubicBezTo>
                  <a:pt x="105" y="3039"/>
                  <a:pt x="107" y="3033"/>
                  <a:pt x="107" y="3030"/>
                </a:cubicBezTo>
                <a:cubicBezTo>
                  <a:pt x="107" y="3025"/>
                  <a:pt x="125" y="2980"/>
                  <a:pt x="138" y="2954"/>
                </a:cubicBezTo>
                <a:cubicBezTo>
                  <a:pt x="170" y="2891"/>
                  <a:pt x="197" y="2856"/>
                  <a:pt x="285" y="2764"/>
                </a:cubicBezTo>
                <a:cubicBezTo>
                  <a:pt x="315" y="2733"/>
                  <a:pt x="354" y="2691"/>
                  <a:pt x="372" y="2672"/>
                </a:cubicBezTo>
                <a:cubicBezTo>
                  <a:pt x="378" y="2665"/>
                  <a:pt x="383" y="2660"/>
                  <a:pt x="387" y="2656"/>
                </a:cubicBezTo>
                <a:cubicBezTo>
                  <a:pt x="382" y="2666"/>
                  <a:pt x="379" y="2678"/>
                  <a:pt x="379" y="2687"/>
                </a:cubicBezTo>
                <a:cubicBezTo>
                  <a:pt x="379" y="2689"/>
                  <a:pt x="378" y="2691"/>
                  <a:pt x="378" y="2691"/>
                </a:cubicBezTo>
                <a:cubicBezTo>
                  <a:pt x="375" y="2693"/>
                  <a:pt x="374" y="2700"/>
                  <a:pt x="374" y="2704"/>
                </a:cubicBezTo>
                <a:moveTo>
                  <a:pt x="384" y="2825"/>
                </a:moveTo>
                <a:cubicBezTo>
                  <a:pt x="385" y="2814"/>
                  <a:pt x="387" y="2796"/>
                  <a:pt x="387" y="2785"/>
                </a:cubicBezTo>
                <a:cubicBezTo>
                  <a:pt x="387" y="2775"/>
                  <a:pt x="390" y="2755"/>
                  <a:pt x="392" y="2741"/>
                </a:cubicBezTo>
                <a:cubicBezTo>
                  <a:pt x="395" y="2726"/>
                  <a:pt x="397" y="2711"/>
                  <a:pt x="398" y="2707"/>
                </a:cubicBezTo>
                <a:cubicBezTo>
                  <a:pt x="400" y="2692"/>
                  <a:pt x="403" y="2679"/>
                  <a:pt x="405" y="2676"/>
                </a:cubicBezTo>
                <a:cubicBezTo>
                  <a:pt x="407" y="2675"/>
                  <a:pt x="409" y="2672"/>
                  <a:pt x="409" y="2669"/>
                </a:cubicBezTo>
                <a:cubicBezTo>
                  <a:pt x="409" y="2667"/>
                  <a:pt x="411" y="2662"/>
                  <a:pt x="415" y="2656"/>
                </a:cubicBezTo>
                <a:cubicBezTo>
                  <a:pt x="419" y="2650"/>
                  <a:pt x="428" y="2635"/>
                  <a:pt x="435" y="2622"/>
                </a:cubicBezTo>
                <a:cubicBezTo>
                  <a:pt x="442" y="2608"/>
                  <a:pt x="449" y="2598"/>
                  <a:pt x="450" y="2596"/>
                </a:cubicBezTo>
                <a:cubicBezTo>
                  <a:pt x="456" y="2590"/>
                  <a:pt x="481" y="2555"/>
                  <a:pt x="489" y="2542"/>
                </a:cubicBezTo>
                <a:cubicBezTo>
                  <a:pt x="505" y="2515"/>
                  <a:pt x="553" y="2477"/>
                  <a:pt x="594" y="2460"/>
                </a:cubicBezTo>
                <a:cubicBezTo>
                  <a:pt x="658" y="2433"/>
                  <a:pt x="774" y="2419"/>
                  <a:pt x="859" y="2429"/>
                </a:cubicBezTo>
                <a:cubicBezTo>
                  <a:pt x="896" y="2433"/>
                  <a:pt x="939" y="2443"/>
                  <a:pt x="985" y="2457"/>
                </a:cubicBezTo>
                <a:cubicBezTo>
                  <a:pt x="1005" y="2464"/>
                  <a:pt x="1030" y="2473"/>
                  <a:pt x="1051" y="2482"/>
                </a:cubicBezTo>
                <a:cubicBezTo>
                  <a:pt x="988" y="2463"/>
                  <a:pt x="933" y="2458"/>
                  <a:pt x="853" y="2462"/>
                </a:cubicBezTo>
                <a:cubicBezTo>
                  <a:pt x="794" y="2465"/>
                  <a:pt x="776" y="2468"/>
                  <a:pt x="731" y="2483"/>
                </a:cubicBezTo>
                <a:cubicBezTo>
                  <a:pt x="697" y="2494"/>
                  <a:pt x="682" y="2501"/>
                  <a:pt x="636" y="2528"/>
                </a:cubicBezTo>
                <a:cubicBezTo>
                  <a:pt x="626" y="2533"/>
                  <a:pt x="618" y="2538"/>
                  <a:pt x="612" y="2542"/>
                </a:cubicBezTo>
                <a:cubicBezTo>
                  <a:pt x="605" y="2546"/>
                  <a:pt x="602" y="2549"/>
                  <a:pt x="603" y="2552"/>
                </a:cubicBezTo>
                <a:cubicBezTo>
                  <a:pt x="605" y="2556"/>
                  <a:pt x="607" y="2555"/>
                  <a:pt x="628" y="2545"/>
                </a:cubicBezTo>
                <a:cubicBezTo>
                  <a:pt x="654" y="2531"/>
                  <a:pt x="723" y="2503"/>
                  <a:pt x="756" y="2494"/>
                </a:cubicBezTo>
                <a:cubicBezTo>
                  <a:pt x="798" y="2482"/>
                  <a:pt x="914" y="2479"/>
                  <a:pt x="970" y="2488"/>
                </a:cubicBezTo>
                <a:cubicBezTo>
                  <a:pt x="1007" y="2494"/>
                  <a:pt x="1007" y="2494"/>
                  <a:pt x="1014" y="2496"/>
                </a:cubicBezTo>
                <a:cubicBezTo>
                  <a:pt x="1016" y="2497"/>
                  <a:pt x="1030" y="2501"/>
                  <a:pt x="1043" y="2504"/>
                </a:cubicBezTo>
                <a:cubicBezTo>
                  <a:pt x="1083" y="2515"/>
                  <a:pt x="1132" y="2532"/>
                  <a:pt x="1155" y="2541"/>
                </a:cubicBezTo>
                <a:cubicBezTo>
                  <a:pt x="1151" y="2541"/>
                  <a:pt x="1146" y="2540"/>
                  <a:pt x="1140" y="2540"/>
                </a:cubicBezTo>
                <a:cubicBezTo>
                  <a:pt x="1099" y="2536"/>
                  <a:pt x="1067" y="2536"/>
                  <a:pt x="1045" y="2541"/>
                </a:cubicBezTo>
                <a:cubicBezTo>
                  <a:pt x="1009" y="2548"/>
                  <a:pt x="1001" y="2550"/>
                  <a:pt x="996" y="2552"/>
                </a:cubicBezTo>
                <a:cubicBezTo>
                  <a:pt x="993" y="2553"/>
                  <a:pt x="987" y="2555"/>
                  <a:pt x="983" y="2555"/>
                </a:cubicBezTo>
                <a:cubicBezTo>
                  <a:pt x="973" y="2557"/>
                  <a:pt x="936" y="2570"/>
                  <a:pt x="912" y="2579"/>
                </a:cubicBezTo>
                <a:cubicBezTo>
                  <a:pt x="894" y="2586"/>
                  <a:pt x="887" y="2586"/>
                  <a:pt x="840" y="2583"/>
                </a:cubicBezTo>
                <a:cubicBezTo>
                  <a:pt x="805" y="2581"/>
                  <a:pt x="752" y="2588"/>
                  <a:pt x="692" y="2603"/>
                </a:cubicBezTo>
                <a:cubicBezTo>
                  <a:pt x="602" y="2625"/>
                  <a:pt x="502" y="2682"/>
                  <a:pt x="449" y="2743"/>
                </a:cubicBezTo>
                <a:cubicBezTo>
                  <a:pt x="418" y="2778"/>
                  <a:pt x="395" y="2810"/>
                  <a:pt x="385" y="2829"/>
                </a:cubicBezTo>
                <a:cubicBezTo>
                  <a:pt x="384" y="2830"/>
                  <a:pt x="383" y="2831"/>
                  <a:pt x="383" y="2833"/>
                </a:cubicBezTo>
                <a:cubicBezTo>
                  <a:pt x="383" y="2830"/>
                  <a:pt x="383" y="2828"/>
                  <a:pt x="384" y="2825"/>
                </a:cubicBezTo>
                <a:moveTo>
                  <a:pt x="1225" y="3657"/>
                </a:moveTo>
                <a:cubicBezTo>
                  <a:pt x="1216" y="3641"/>
                  <a:pt x="1202" y="3602"/>
                  <a:pt x="1193" y="3571"/>
                </a:cubicBezTo>
                <a:cubicBezTo>
                  <a:pt x="1188" y="3551"/>
                  <a:pt x="1180" y="3531"/>
                  <a:pt x="1173" y="3517"/>
                </a:cubicBezTo>
                <a:cubicBezTo>
                  <a:pt x="1172" y="3513"/>
                  <a:pt x="1165" y="3499"/>
                  <a:pt x="1157" y="3485"/>
                </a:cubicBezTo>
                <a:cubicBezTo>
                  <a:pt x="1139" y="3448"/>
                  <a:pt x="1121" y="3422"/>
                  <a:pt x="1103" y="3404"/>
                </a:cubicBezTo>
                <a:cubicBezTo>
                  <a:pt x="1092" y="3394"/>
                  <a:pt x="1089" y="3393"/>
                  <a:pt x="1087" y="3395"/>
                </a:cubicBezTo>
                <a:cubicBezTo>
                  <a:pt x="1084" y="3397"/>
                  <a:pt x="1086" y="3400"/>
                  <a:pt x="1088" y="3402"/>
                </a:cubicBezTo>
                <a:cubicBezTo>
                  <a:pt x="1128" y="3458"/>
                  <a:pt x="1163" y="3529"/>
                  <a:pt x="1171" y="3571"/>
                </a:cubicBezTo>
                <a:cubicBezTo>
                  <a:pt x="1174" y="3589"/>
                  <a:pt x="1186" y="3626"/>
                  <a:pt x="1194" y="3641"/>
                </a:cubicBezTo>
                <a:cubicBezTo>
                  <a:pt x="1196" y="3646"/>
                  <a:pt x="1201" y="3657"/>
                  <a:pt x="1206" y="3665"/>
                </a:cubicBezTo>
                <a:cubicBezTo>
                  <a:pt x="1217" y="3690"/>
                  <a:pt x="1304" y="3813"/>
                  <a:pt x="1326" y="3836"/>
                </a:cubicBezTo>
                <a:cubicBezTo>
                  <a:pt x="1336" y="3846"/>
                  <a:pt x="1399" y="3891"/>
                  <a:pt x="1423" y="3905"/>
                </a:cubicBezTo>
                <a:cubicBezTo>
                  <a:pt x="1425" y="3906"/>
                  <a:pt x="1426" y="3907"/>
                  <a:pt x="1427" y="3908"/>
                </a:cubicBezTo>
                <a:cubicBezTo>
                  <a:pt x="1394" y="3898"/>
                  <a:pt x="1362" y="3890"/>
                  <a:pt x="1336" y="3885"/>
                </a:cubicBezTo>
                <a:cubicBezTo>
                  <a:pt x="1301" y="3879"/>
                  <a:pt x="1287" y="3874"/>
                  <a:pt x="1271" y="3863"/>
                </a:cubicBezTo>
                <a:cubicBezTo>
                  <a:pt x="1263" y="3857"/>
                  <a:pt x="1239" y="3827"/>
                  <a:pt x="1216" y="3794"/>
                </a:cubicBezTo>
                <a:cubicBezTo>
                  <a:pt x="1211" y="3787"/>
                  <a:pt x="1196" y="3766"/>
                  <a:pt x="1181" y="3747"/>
                </a:cubicBezTo>
                <a:cubicBezTo>
                  <a:pt x="1155" y="3713"/>
                  <a:pt x="1129" y="3669"/>
                  <a:pt x="1106" y="3623"/>
                </a:cubicBezTo>
                <a:cubicBezTo>
                  <a:pt x="1077" y="3563"/>
                  <a:pt x="1037" y="3497"/>
                  <a:pt x="1013" y="3469"/>
                </a:cubicBezTo>
                <a:cubicBezTo>
                  <a:pt x="990" y="3442"/>
                  <a:pt x="956" y="3419"/>
                  <a:pt x="937" y="3417"/>
                </a:cubicBezTo>
                <a:cubicBezTo>
                  <a:pt x="933" y="3417"/>
                  <a:pt x="930" y="3417"/>
                  <a:pt x="929" y="3416"/>
                </a:cubicBezTo>
                <a:cubicBezTo>
                  <a:pt x="928" y="3415"/>
                  <a:pt x="927" y="3410"/>
                  <a:pt x="926" y="3405"/>
                </a:cubicBezTo>
                <a:cubicBezTo>
                  <a:pt x="921" y="3376"/>
                  <a:pt x="937" y="3326"/>
                  <a:pt x="962" y="3297"/>
                </a:cubicBezTo>
                <a:cubicBezTo>
                  <a:pt x="965" y="3293"/>
                  <a:pt x="970" y="3287"/>
                  <a:pt x="972" y="3282"/>
                </a:cubicBezTo>
                <a:cubicBezTo>
                  <a:pt x="976" y="3275"/>
                  <a:pt x="1003" y="3253"/>
                  <a:pt x="1018" y="3246"/>
                </a:cubicBezTo>
                <a:cubicBezTo>
                  <a:pt x="1023" y="3243"/>
                  <a:pt x="1036" y="3241"/>
                  <a:pt x="1048" y="3240"/>
                </a:cubicBezTo>
                <a:cubicBezTo>
                  <a:pt x="1053" y="3240"/>
                  <a:pt x="1057" y="3239"/>
                  <a:pt x="1060" y="3239"/>
                </a:cubicBezTo>
                <a:cubicBezTo>
                  <a:pt x="1070" y="3239"/>
                  <a:pt x="1076" y="3241"/>
                  <a:pt x="1085" y="3245"/>
                </a:cubicBezTo>
                <a:cubicBezTo>
                  <a:pt x="1110" y="3255"/>
                  <a:pt x="1148" y="3289"/>
                  <a:pt x="1169" y="3319"/>
                </a:cubicBezTo>
                <a:cubicBezTo>
                  <a:pt x="1204" y="3368"/>
                  <a:pt x="1235" y="3437"/>
                  <a:pt x="1253" y="3509"/>
                </a:cubicBezTo>
                <a:cubicBezTo>
                  <a:pt x="1255" y="3516"/>
                  <a:pt x="1262" y="3541"/>
                  <a:pt x="1263" y="3543"/>
                </a:cubicBezTo>
                <a:lnTo>
                  <a:pt x="1263" y="3542"/>
                </a:lnTo>
                <a:cubicBezTo>
                  <a:pt x="1264" y="3544"/>
                  <a:pt x="1268" y="3559"/>
                  <a:pt x="1274" y="3582"/>
                </a:cubicBezTo>
                <a:cubicBezTo>
                  <a:pt x="1287" y="3633"/>
                  <a:pt x="1294" y="3654"/>
                  <a:pt x="1305" y="3680"/>
                </a:cubicBezTo>
                <a:cubicBezTo>
                  <a:pt x="1311" y="3692"/>
                  <a:pt x="1319" y="3712"/>
                  <a:pt x="1325" y="3724"/>
                </a:cubicBezTo>
                <a:cubicBezTo>
                  <a:pt x="1343" y="3765"/>
                  <a:pt x="1386" y="3833"/>
                  <a:pt x="1397" y="3841"/>
                </a:cubicBezTo>
                <a:cubicBezTo>
                  <a:pt x="1398" y="3842"/>
                  <a:pt x="1405" y="3851"/>
                  <a:pt x="1416" y="3863"/>
                </a:cubicBezTo>
                <a:cubicBezTo>
                  <a:pt x="1421" y="3870"/>
                  <a:pt x="1427" y="3878"/>
                  <a:pt x="1433" y="3884"/>
                </a:cubicBezTo>
                <a:cubicBezTo>
                  <a:pt x="1428" y="3881"/>
                  <a:pt x="1423" y="3878"/>
                  <a:pt x="1418" y="3875"/>
                </a:cubicBezTo>
                <a:cubicBezTo>
                  <a:pt x="1397" y="3862"/>
                  <a:pt x="1355" y="3831"/>
                  <a:pt x="1342" y="3818"/>
                </a:cubicBezTo>
                <a:cubicBezTo>
                  <a:pt x="1325" y="3803"/>
                  <a:pt x="1248" y="3695"/>
                  <a:pt x="1225" y="3657"/>
                </a:cubicBezTo>
                <a:moveTo>
                  <a:pt x="798" y="3660"/>
                </a:moveTo>
                <a:cubicBezTo>
                  <a:pt x="799" y="3649"/>
                  <a:pt x="800" y="3614"/>
                  <a:pt x="801" y="3581"/>
                </a:cubicBezTo>
                <a:cubicBezTo>
                  <a:pt x="802" y="3492"/>
                  <a:pt x="807" y="3459"/>
                  <a:pt x="828" y="3403"/>
                </a:cubicBezTo>
                <a:cubicBezTo>
                  <a:pt x="838" y="3376"/>
                  <a:pt x="837" y="3375"/>
                  <a:pt x="836" y="3373"/>
                </a:cubicBezTo>
                <a:lnTo>
                  <a:pt x="835" y="3372"/>
                </a:lnTo>
                <a:lnTo>
                  <a:pt x="833" y="3372"/>
                </a:lnTo>
                <a:cubicBezTo>
                  <a:pt x="831" y="3372"/>
                  <a:pt x="829" y="3372"/>
                  <a:pt x="815" y="3400"/>
                </a:cubicBezTo>
                <a:cubicBezTo>
                  <a:pt x="807" y="3416"/>
                  <a:pt x="800" y="3432"/>
                  <a:pt x="797" y="3441"/>
                </a:cubicBezTo>
                <a:cubicBezTo>
                  <a:pt x="783" y="3481"/>
                  <a:pt x="779" y="3516"/>
                  <a:pt x="778" y="3587"/>
                </a:cubicBezTo>
                <a:cubicBezTo>
                  <a:pt x="778" y="3611"/>
                  <a:pt x="777" y="3640"/>
                  <a:pt x="776" y="3649"/>
                </a:cubicBezTo>
                <a:cubicBezTo>
                  <a:pt x="775" y="3659"/>
                  <a:pt x="775" y="3697"/>
                  <a:pt x="776" y="3732"/>
                </a:cubicBezTo>
                <a:lnTo>
                  <a:pt x="777" y="3777"/>
                </a:lnTo>
                <a:lnTo>
                  <a:pt x="769" y="3756"/>
                </a:lnTo>
                <a:cubicBezTo>
                  <a:pt x="737" y="3674"/>
                  <a:pt x="720" y="3616"/>
                  <a:pt x="721" y="3593"/>
                </a:cubicBezTo>
                <a:cubicBezTo>
                  <a:pt x="721" y="3587"/>
                  <a:pt x="722" y="3572"/>
                  <a:pt x="722" y="3561"/>
                </a:cubicBezTo>
                <a:cubicBezTo>
                  <a:pt x="722" y="3549"/>
                  <a:pt x="723" y="3538"/>
                  <a:pt x="724" y="3535"/>
                </a:cubicBezTo>
                <a:cubicBezTo>
                  <a:pt x="726" y="3531"/>
                  <a:pt x="727" y="3522"/>
                  <a:pt x="728" y="3514"/>
                </a:cubicBezTo>
                <a:cubicBezTo>
                  <a:pt x="729" y="3496"/>
                  <a:pt x="740" y="3452"/>
                  <a:pt x="747" y="3436"/>
                </a:cubicBezTo>
                <a:cubicBezTo>
                  <a:pt x="761" y="3404"/>
                  <a:pt x="823" y="3323"/>
                  <a:pt x="849" y="3304"/>
                </a:cubicBezTo>
                <a:cubicBezTo>
                  <a:pt x="869" y="3289"/>
                  <a:pt x="925" y="3257"/>
                  <a:pt x="938" y="3253"/>
                </a:cubicBezTo>
                <a:cubicBezTo>
                  <a:pt x="944" y="3251"/>
                  <a:pt x="956" y="3249"/>
                  <a:pt x="965" y="3248"/>
                </a:cubicBezTo>
                <a:lnTo>
                  <a:pt x="974" y="3247"/>
                </a:lnTo>
                <a:lnTo>
                  <a:pt x="960" y="3263"/>
                </a:lnTo>
                <a:cubicBezTo>
                  <a:pt x="930" y="3298"/>
                  <a:pt x="912" y="3334"/>
                  <a:pt x="905" y="3367"/>
                </a:cubicBezTo>
                <a:cubicBezTo>
                  <a:pt x="902" y="3387"/>
                  <a:pt x="904" y="3421"/>
                  <a:pt x="911" y="3449"/>
                </a:cubicBezTo>
                <a:cubicBezTo>
                  <a:pt x="920" y="3482"/>
                  <a:pt x="920" y="3514"/>
                  <a:pt x="911" y="3545"/>
                </a:cubicBezTo>
                <a:cubicBezTo>
                  <a:pt x="903" y="3573"/>
                  <a:pt x="877" y="3636"/>
                  <a:pt x="866" y="3654"/>
                </a:cubicBezTo>
                <a:cubicBezTo>
                  <a:pt x="855" y="3671"/>
                  <a:pt x="849" y="3686"/>
                  <a:pt x="832" y="3729"/>
                </a:cubicBezTo>
                <a:cubicBezTo>
                  <a:pt x="823" y="3751"/>
                  <a:pt x="809" y="3802"/>
                  <a:pt x="805" y="3827"/>
                </a:cubicBezTo>
                <a:cubicBezTo>
                  <a:pt x="801" y="3790"/>
                  <a:pt x="796" y="3680"/>
                  <a:pt x="798" y="3660"/>
                </a:cubicBezTo>
                <a:moveTo>
                  <a:pt x="1213" y="4363"/>
                </a:moveTo>
                <a:cubicBezTo>
                  <a:pt x="1204" y="4350"/>
                  <a:pt x="1201" y="4336"/>
                  <a:pt x="1202" y="4330"/>
                </a:cubicBezTo>
                <a:cubicBezTo>
                  <a:pt x="1202" y="4329"/>
                  <a:pt x="1202" y="4329"/>
                  <a:pt x="1203" y="4329"/>
                </a:cubicBezTo>
                <a:cubicBezTo>
                  <a:pt x="1204" y="4330"/>
                  <a:pt x="1205" y="4333"/>
                  <a:pt x="1207" y="4339"/>
                </a:cubicBezTo>
                <a:lnTo>
                  <a:pt x="1207" y="4339"/>
                </a:lnTo>
                <a:cubicBezTo>
                  <a:pt x="1209" y="4344"/>
                  <a:pt x="1211" y="4355"/>
                  <a:pt x="1213" y="4363"/>
                </a:cubicBezTo>
                <a:moveTo>
                  <a:pt x="959" y="5108"/>
                </a:moveTo>
                <a:cubicBezTo>
                  <a:pt x="972" y="5037"/>
                  <a:pt x="980" y="4985"/>
                  <a:pt x="984" y="4949"/>
                </a:cubicBezTo>
                <a:cubicBezTo>
                  <a:pt x="990" y="4895"/>
                  <a:pt x="998" y="4856"/>
                  <a:pt x="1013" y="4797"/>
                </a:cubicBezTo>
                <a:cubicBezTo>
                  <a:pt x="1020" y="4769"/>
                  <a:pt x="1027" y="4736"/>
                  <a:pt x="1028" y="4723"/>
                </a:cubicBezTo>
                <a:cubicBezTo>
                  <a:pt x="1029" y="4711"/>
                  <a:pt x="1028" y="4687"/>
                  <a:pt x="1026" y="4670"/>
                </a:cubicBezTo>
                <a:cubicBezTo>
                  <a:pt x="1024" y="4633"/>
                  <a:pt x="1021" y="4631"/>
                  <a:pt x="1020" y="4630"/>
                </a:cubicBezTo>
                <a:lnTo>
                  <a:pt x="1018" y="4629"/>
                </a:lnTo>
                <a:lnTo>
                  <a:pt x="1016" y="4629"/>
                </a:lnTo>
                <a:cubicBezTo>
                  <a:pt x="1014" y="4630"/>
                  <a:pt x="1013" y="4631"/>
                  <a:pt x="1012" y="4652"/>
                </a:cubicBezTo>
                <a:cubicBezTo>
                  <a:pt x="1010" y="4718"/>
                  <a:pt x="1009" y="4724"/>
                  <a:pt x="992" y="4788"/>
                </a:cubicBezTo>
                <a:cubicBezTo>
                  <a:pt x="975" y="4851"/>
                  <a:pt x="969" y="4881"/>
                  <a:pt x="963" y="4932"/>
                </a:cubicBezTo>
                <a:cubicBezTo>
                  <a:pt x="960" y="4961"/>
                  <a:pt x="959" y="4972"/>
                  <a:pt x="957" y="4981"/>
                </a:cubicBezTo>
                <a:cubicBezTo>
                  <a:pt x="953" y="5005"/>
                  <a:pt x="938" y="5097"/>
                  <a:pt x="937" y="5102"/>
                </a:cubicBezTo>
                <a:cubicBezTo>
                  <a:pt x="936" y="5105"/>
                  <a:pt x="935" y="5113"/>
                  <a:pt x="934" y="5120"/>
                </a:cubicBezTo>
                <a:cubicBezTo>
                  <a:pt x="933" y="5126"/>
                  <a:pt x="931" y="5135"/>
                  <a:pt x="930" y="5139"/>
                </a:cubicBezTo>
                <a:cubicBezTo>
                  <a:pt x="929" y="5142"/>
                  <a:pt x="928" y="5148"/>
                  <a:pt x="927" y="5154"/>
                </a:cubicBezTo>
                <a:cubicBezTo>
                  <a:pt x="927" y="5152"/>
                  <a:pt x="926" y="5148"/>
                  <a:pt x="926" y="5145"/>
                </a:cubicBezTo>
                <a:cubicBezTo>
                  <a:pt x="924" y="5127"/>
                  <a:pt x="921" y="5104"/>
                  <a:pt x="919" y="5094"/>
                </a:cubicBezTo>
                <a:cubicBezTo>
                  <a:pt x="916" y="5071"/>
                  <a:pt x="920" y="5029"/>
                  <a:pt x="933" y="4968"/>
                </a:cubicBezTo>
                <a:cubicBezTo>
                  <a:pt x="939" y="4940"/>
                  <a:pt x="946" y="4897"/>
                  <a:pt x="948" y="4873"/>
                </a:cubicBezTo>
                <a:cubicBezTo>
                  <a:pt x="954" y="4824"/>
                  <a:pt x="955" y="4739"/>
                  <a:pt x="950" y="4712"/>
                </a:cubicBezTo>
                <a:cubicBezTo>
                  <a:pt x="944" y="4675"/>
                  <a:pt x="928" y="4630"/>
                  <a:pt x="901" y="4577"/>
                </a:cubicBezTo>
                <a:cubicBezTo>
                  <a:pt x="892" y="4560"/>
                  <a:pt x="879" y="4534"/>
                  <a:pt x="871" y="4518"/>
                </a:cubicBezTo>
                <a:cubicBezTo>
                  <a:pt x="856" y="4487"/>
                  <a:pt x="843" y="4466"/>
                  <a:pt x="816" y="4426"/>
                </a:cubicBezTo>
                <a:cubicBezTo>
                  <a:pt x="801" y="4405"/>
                  <a:pt x="800" y="4402"/>
                  <a:pt x="798" y="4381"/>
                </a:cubicBezTo>
                <a:cubicBezTo>
                  <a:pt x="794" y="4349"/>
                  <a:pt x="797" y="4315"/>
                  <a:pt x="809" y="4274"/>
                </a:cubicBezTo>
                <a:cubicBezTo>
                  <a:pt x="822" y="4225"/>
                  <a:pt x="826" y="4200"/>
                  <a:pt x="823" y="4172"/>
                </a:cubicBezTo>
                <a:cubicBezTo>
                  <a:pt x="823" y="4168"/>
                  <a:pt x="823" y="4162"/>
                  <a:pt x="822" y="4157"/>
                </a:cubicBezTo>
                <a:cubicBezTo>
                  <a:pt x="828" y="4168"/>
                  <a:pt x="839" y="4187"/>
                  <a:pt x="849" y="4204"/>
                </a:cubicBezTo>
                <a:cubicBezTo>
                  <a:pt x="865" y="4233"/>
                  <a:pt x="885" y="4265"/>
                  <a:pt x="893" y="4275"/>
                </a:cubicBezTo>
                <a:cubicBezTo>
                  <a:pt x="911" y="4299"/>
                  <a:pt x="947" y="4337"/>
                  <a:pt x="976" y="4363"/>
                </a:cubicBezTo>
                <a:cubicBezTo>
                  <a:pt x="1001" y="4384"/>
                  <a:pt x="1001" y="4384"/>
                  <a:pt x="1014" y="4400"/>
                </a:cubicBezTo>
                <a:cubicBezTo>
                  <a:pt x="1041" y="4432"/>
                  <a:pt x="1069" y="4492"/>
                  <a:pt x="1077" y="4534"/>
                </a:cubicBezTo>
                <a:cubicBezTo>
                  <a:pt x="1078" y="4540"/>
                  <a:pt x="1082" y="4560"/>
                  <a:pt x="1086" y="4577"/>
                </a:cubicBezTo>
                <a:cubicBezTo>
                  <a:pt x="1093" y="4613"/>
                  <a:pt x="1095" y="4645"/>
                  <a:pt x="1092" y="4666"/>
                </a:cubicBezTo>
                <a:cubicBezTo>
                  <a:pt x="1090" y="4680"/>
                  <a:pt x="1084" y="4707"/>
                  <a:pt x="1071" y="4765"/>
                </a:cubicBezTo>
                <a:cubicBezTo>
                  <a:pt x="1066" y="4787"/>
                  <a:pt x="1040" y="4882"/>
                  <a:pt x="1026" y="4927"/>
                </a:cubicBezTo>
                <a:cubicBezTo>
                  <a:pt x="1021" y="4943"/>
                  <a:pt x="1013" y="4973"/>
                  <a:pt x="1006" y="4994"/>
                </a:cubicBezTo>
                <a:cubicBezTo>
                  <a:pt x="1000" y="5015"/>
                  <a:pt x="987" y="5055"/>
                  <a:pt x="977" y="5084"/>
                </a:cubicBezTo>
                <a:cubicBezTo>
                  <a:pt x="967" y="5112"/>
                  <a:pt x="954" y="5150"/>
                  <a:pt x="949" y="5171"/>
                </a:cubicBezTo>
                <a:cubicBezTo>
                  <a:pt x="951" y="5157"/>
                  <a:pt x="954" y="5138"/>
                  <a:pt x="959" y="5108"/>
                </a:cubicBezTo>
                <a:moveTo>
                  <a:pt x="595" y="5898"/>
                </a:moveTo>
                <a:cubicBezTo>
                  <a:pt x="592" y="5871"/>
                  <a:pt x="590" y="5824"/>
                  <a:pt x="588" y="5753"/>
                </a:cubicBezTo>
                <a:lnTo>
                  <a:pt x="587" y="5734"/>
                </a:lnTo>
                <a:cubicBezTo>
                  <a:pt x="585" y="5673"/>
                  <a:pt x="582" y="5620"/>
                  <a:pt x="578" y="5575"/>
                </a:cubicBezTo>
                <a:lnTo>
                  <a:pt x="577" y="5562"/>
                </a:lnTo>
                <a:cubicBezTo>
                  <a:pt x="571" y="5495"/>
                  <a:pt x="562" y="5440"/>
                  <a:pt x="550" y="5402"/>
                </a:cubicBezTo>
                <a:cubicBezTo>
                  <a:pt x="545" y="5383"/>
                  <a:pt x="527" y="5344"/>
                  <a:pt x="520" y="5336"/>
                </a:cubicBezTo>
                <a:lnTo>
                  <a:pt x="519" y="5335"/>
                </a:lnTo>
                <a:cubicBezTo>
                  <a:pt x="516" y="5332"/>
                  <a:pt x="515" y="5329"/>
                  <a:pt x="512" y="5331"/>
                </a:cubicBezTo>
                <a:cubicBezTo>
                  <a:pt x="509" y="5333"/>
                  <a:pt x="510" y="5336"/>
                  <a:pt x="512" y="5343"/>
                </a:cubicBezTo>
                <a:cubicBezTo>
                  <a:pt x="514" y="5348"/>
                  <a:pt x="517" y="5356"/>
                  <a:pt x="522" y="5369"/>
                </a:cubicBezTo>
                <a:lnTo>
                  <a:pt x="524" y="5375"/>
                </a:lnTo>
                <a:cubicBezTo>
                  <a:pt x="540" y="5419"/>
                  <a:pt x="541" y="5423"/>
                  <a:pt x="545" y="5460"/>
                </a:cubicBezTo>
                <a:cubicBezTo>
                  <a:pt x="549" y="5493"/>
                  <a:pt x="562" y="5640"/>
                  <a:pt x="562" y="5646"/>
                </a:cubicBezTo>
                <a:cubicBezTo>
                  <a:pt x="562" y="5648"/>
                  <a:pt x="563" y="5685"/>
                  <a:pt x="564" y="5720"/>
                </a:cubicBezTo>
                <a:cubicBezTo>
                  <a:pt x="566" y="5758"/>
                  <a:pt x="567" y="5804"/>
                  <a:pt x="567" y="5823"/>
                </a:cubicBezTo>
                <a:cubicBezTo>
                  <a:pt x="567" y="5853"/>
                  <a:pt x="569" y="5887"/>
                  <a:pt x="571" y="5908"/>
                </a:cubicBezTo>
                <a:cubicBezTo>
                  <a:pt x="561" y="5886"/>
                  <a:pt x="548" y="5852"/>
                  <a:pt x="544" y="5834"/>
                </a:cubicBezTo>
                <a:cubicBezTo>
                  <a:pt x="541" y="5821"/>
                  <a:pt x="541" y="5806"/>
                  <a:pt x="538" y="5727"/>
                </a:cubicBezTo>
                <a:cubicBezTo>
                  <a:pt x="537" y="5710"/>
                  <a:pt x="535" y="5690"/>
                  <a:pt x="532" y="5683"/>
                </a:cubicBezTo>
                <a:cubicBezTo>
                  <a:pt x="530" y="5677"/>
                  <a:pt x="525" y="5662"/>
                  <a:pt x="522" y="5651"/>
                </a:cubicBezTo>
                <a:cubicBezTo>
                  <a:pt x="518" y="5640"/>
                  <a:pt x="513" y="5624"/>
                  <a:pt x="510" y="5616"/>
                </a:cubicBezTo>
                <a:cubicBezTo>
                  <a:pt x="507" y="5608"/>
                  <a:pt x="504" y="5599"/>
                  <a:pt x="504" y="5595"/>
                </a:cubicBezTo>
                <a:cubicBezTo>
                  <a:pt x="503" y="5592"/>
                  <a:pt x="501" y="5586"/>
                  <a:pt x="500" y="5582"/>
                </a:cubicBezTo>
                <a:cubicBezTo>
                  <a:pt x="499" y="5578"/>
                  <a:pt x="495" y="5558"/>
                  <a:pt x="491" y="5538"/>
                </a:cubicBezTo>
                <a:cubicBezTo>
                  <a:pt x="481" y="5487"/>
                  <a:pt x="468" y="5443"/>
                  <a:pt x="458" y="5431"/>
                </a:cubicBezTo>
                <a:cubicBezTo>
                  <a:pt x="441" y="5412"/>
                  <a:pt x="420" y="5372"/>
                  <a:pt x="410" y="5340"/>
                </a:cubicBezTo>
                <a:cubicBezTo>
                  <a:pt x="394" y="5286"/>
                  <a:pt x="380" y="5261"/>
                  <a:pt x="354" y="5236"/>
                </a:cubicBezTo>
                <a:cubicBezTo>
                  <a:pt x="342" y="5224"/>
                  <a:pt x="309" y="5207"/>
                  <a:pt x="285" y="5202"/>
                </a:cubicBezTo>
                <a:lnTo>
                  <a:pt x="282" y="5201"/>
                </a:lnTo>
                <a:lnTo>
                  <a:pt x="288" y="5198"/>
                </a:lnTo>
                <a:cubicBezTo>
                  <a:pt x="295" y="5194"/>
                  <a:pt x="309" y="5188"/>
                  <a:pt x="319" y="5185"/>
                </a:cubicBezTo>
                <a:cubicBezTo>
                  <a:pt x="338" y="5180"/>
                  <a:pt x="386" y="5176"/>
                  <a:pt x="404" y="5179"/>
                </a:cubicBezTo>
                <a:cubicBezTo>
                  <a:pt x="409" y="5180"/>
                  <a:pt x="418" y="5181"/>
                  <a:pt x="422" y="5181"/>
                </a:cubicBezTo>
                <a:cubicBezTo>
                  <a:pt x="460" y="5186"/>
                  <a:pt x="515" y="5214"/>
                  <a:pt x="562" y="5251"/>
                </a:cubicBezTo>
                <a:cubicBezTo>
                  <a:pt x="597" y="5279"/>
                  <a:pt x="632" y="5326"/>
                  <a:pt x="651" y="5372"/>
                </a:cubicBezTo>
                <a:cubicBezTo>
                  <a:pt x="675" y="5431"/>
                  <a:pt x="673" y="5511"/>
                  <a:pt x="646" y="5611"/>
                </a:cubicBezTo>
                <a:cubicBezTo>
                  <a:pt x="603" y="5766"/>
                  <a:pt x="593" y="5819"/>
                  <a:pt x="595" y="5898"/>
                </a:cubicBezTo>
                <a:moveTo>
                  <a:pt x="160" y="5400"/>
                </a:moveTo>
                <a:cubicBezTo>
                  <a:pt x="160" y="5404"/>
                  <a:pt x="160" y="5407"/>
                  <a:pt x="160" y="5410"/>
                </a:cubicBezTo>
                <a:cubicBezTo>
                  <a:pt x="156" y="5407"/>
                  <a:pt x="150" y="5399"/>
                  <a:pt x="145" y="5388"/>
                </a:cubicBezTo>
                <a:cubicBezTo>
                  <a:pt x="133" y="5363"/>
                  <a:pt x="133" y="5304"/>
                  <a:pt x="145" y="5271"/>
                </a:cubicBezTo>
                <a:cubicBezTo>
                  <a:pt x="148" y="5264"/>
                  <a:pt x="148" y="5260"/>
                  <a:pt x="146" y="5259"/>
                </a:cubicBezTo>
                <a:cubicBezTo>
                  <a:pt x="145" y="5258"/>
                  <a:pt x="143" y="5257"/>
                  <a:pt x="141" y="5259"/>
                </a:cubicBezTo>
                <a:cubicBezTo>
                  <a:pt x="130" y="5266"/>
                  <a:pt x="117" y="5326"/>
                  <a:pt x="118" y="5350"/>
                </a:cubicBezTo>
                <a:cubicBezTo>
                  <a:pt x="119" y="5368"/>
                  <a:pt x="127" y="5394"/>
                  <a:pt x="136" y="5411"/>
                </a:cubicBezTo>
                <a:lnTo>
                  <a:pt x="130" y="5406"/>
                </a:lnTo>
                <a:cubicBezTo>
                  <a:pt x="107" y="5390"/>
                  <a:pt x="102" y="5384"/>
                  <a:pt x="92" y="5361"/>
                </a:cubicBezTo>
                <a:cubicBezTo>
                  <a:pt x="81" y="5334"/>
                  <a:pt x="79" y="5304"/>
                  <a:pt x="88" y="5284"/>
                </a:cubicBezTo>
                <a:cubicBezTo>
                  <a:pt x="96" y="5266"/>
                  <a:pt x="108" y="5252"/>
                  <a:pt x="126" y="5241"/>
                </a:cubicBezTo>
                <a:cubicBezTo>
                  <a:pt x="138" y="5233"/>
                  <a:pt x="140" y="5230"/>
                  <a:pt x="141" y="5228"/>
                </a:cubicBezTo>
                <a:cubicBezTo>
                  <a:pt x="144" y="5226"/>
                  <a:pt x="158" y="5219"/>
                  <a:pt x="177" y="5213"/>
                </a:cubicBezTo>
                <a:cubicBezTo>
                  <a:pt x="193" y="5207"/>
                  <a:pt x="195" y="5207"/>
                  <a:pt x="201" y="5205"/>
                </a:cubicBezTo>
                <a:cubicBezTo>
                  <a:pt x="214" y="5201"/>
                  <a:pt x="226" y="5198"/>
                  <a:pt x="233" y="5194"/>
                </a:cubicBezTo>
                <a:cubicBezTo>
                  <a:pt x="237" y="5193"/>
                  <a:pt x="250" y="5189"/>
                  <a:pt x="262" y="5186"/>
                </a:cubicBezTo>
                <a:lnTo>
                  <a:pt x="263" y="5186"/>
                </a:lnTo>
                <a:cubicBezTo>
                  <a:pt x="246" y="5196"/>
                  <a:pt x="218" y="5228"/>
                  <a:pt x="202" y="5256"/>
                </a:cubicBezTo>
                <a:cubicBezTo>
                  <a:pt x="191" y="5275"/>
                  <a:pt x="178" y="5305"/>
                  <a:pt x="170" y="5329"/>
                </a:cubicBezTo>
                <a:cubicBezTo>
                  <a:pt x="165" y="5345"/>
                  <a:pt x="159" y="5385"/>
                  <a:pt x="160" y="5400"/>
                </a:cubicBezTo>
                <a:moveTo>
                  <a:pt x="1157" y="5713"/>
                </a:moveTo>
                <a:cubicBezTo>
                  <a:pt x="1166" y="5707"/>
                  <a:pt x="1198" y="5691"/>
                  <a:pt x="1201" y="5691"/>
                </a:cubicBezTo>
                <a:lnTo>
                  <a:pt x="1201" y="5691"/>
                </a:lnTo>
                <a:cubicBezTo>
                  <a:pt x="1203" y="5690"/>
                  <a:pt x="1215" y="5684"/>
                  <a:pt x="1238" y="5671"/>
                </a:cubicBezTo>
                <a:cubicBezTo>
                  <a:pt x="1257" y="5661"/>
                  <a:pt x="1284" y="5647"/>
                  <a:pt x="1298" y="5640"/>
                </a:cubicBezTo>
                <a:cubicBezTo>
                  <a:pt x="1354" y="5615"/>
                  <a:pt x="1463" y="5554"/>
                  <a:pt x="1490" y="5533"/>
                </a:cubicBezTo>
                <a:cubicBezTo>
                  <a:pt x="1513" y="5515"/>
                  <a:pt x="1548" y="5482"/>
                  <a:pt x="1551" y="5473"/>
                </a:cubicBezTo>
                <a:cubicBezTo>
                  <a:pt x="1551" y="5471"/>
                  <a:pt x="1550" y="5469"/>
                  <a:pt x="1549" y="5468"/>
                </a:cubicBezTo>
                <a:cubicBezTo>
                  <a:pt x="1547" y="5467"/>
                  <a:pt x="1545" y="5466"/>
                  <a:pt x="1533" y="5479"/>
                </a:cubicBezTo>
                <a:cubicBezTo>
                  <a:pt x="1526" y="5487"/>
                  <a:pt x="1514" y="5498"/>
                  <a:pt x="1507" y="5503"/>
                </a:cubicBezTo>
                <a:cubicBezTo>
                  <a:pt x="1487" y="5518"/>
                  <a:pt x="1419" y="5558"/>
                  <a:pt x="1393" y="5571"/>
                </a:cubicBezTo>
                <a:cubicBezTo>
                  <a:pt x="1381" y="5577"/>
                  <a:pt x="1366" y="5584"/>
                  <a:pt x="1361" y="5586"/>
                </a:cubicBezTo>
                <a:cubicBezTo>
                  <a:pt x="1357" y="5589"/>
                  <a:pt x="1333" y="5600"/>
                  <a:pt x="1309" y="5610"/>
                </a:cubicBezTo>
                <a:cubicBezTo>
                  <a:pt x="1285" y="5621"/>
                  <a:pt x="1248" y="5639"/>
                  <a:pt x="1227" y="5651"/>
                </a:cubicBezTo>
                <a:cubicBezTo>
                  <a:pt x="1207" y="5662"/>
                  <a:pt x="1184" y="5674"/>
                  <a:pt x="1178" y="5676"/>
                </a:cubicBezTo>
                <a:cubicBezTo>
                  <a:pt x="1172" y="5679"/>
                  <a:pt x="1159" y="5685"/>
                  <a:pt x="1150" y="5690"/>
                </a:cubicBezTo>
                <a:cubicBezTo>
                  <a:pt x="1141" y="5695"/>
                  <a:pt x="1123" y="5705"/>
                  <a:pt x="1109" y="5712"/>
                </a:cubicBezTo>
                <a:lnTo>
                  <a:pt x="1096" y="5718"/>
                </a:lnTo>
                <a:lnTo>
                  <a:pt x="1099" y="5713"/>
                </a:lnTo>
                <a:cubicBezTo>
                  <a:pt x="1111" y="5698"/>
                  <a:pt x="1128" y="5682"/>
                  <a:pt x="1155" y="5663"/>
                </a:cubicBezTo>
                <a:cubicBezTo>
                  <a:pt x="1182" y="5643"/>
                  <a:pt x="1193" y="5635"/>
                  <a:pt x="1195" y="5634"/>
                </a:cubicBezTo>
                <a:cubicBezTo>
                  <a:pt x="1196" y="5634"/>
                  <a:pt x="1200" y="5632"/>
                  <a:pt x="1227" y="5613"/>
                </a:cubicBezTo>
                <a:cubicBezTo>
                  <a:pt x="1293" y="5568"/>
                  <a:pt x="1357" y="5506"/>
                  <a:pt x="1391" y="5454"/>
                </a:cubicBezTo>
                <a:cubicBezTo>
                  <a:pt x="1400" y="5440"/>
                  <a:pt x="1413" y="5421"/>
                  <a:pt x="1417" y="5416"/>
                </a:cubicBezTo>
                <a:cubicBezTo>
                  <a:pt x="1462" y="5356"/>
                  <a:pt x="1511" y="5309"/>
                  <a:pt x="1557" y="5280"/>
                </a:cubicBezTo>
                <a:cubicBezTo>
                  <a:pt x="1587" y="5261"/>
                  <a:pt x="1623" y="5246"/>
                  <a:pt x="1649" y="5239"/>
                </a:cubicBezTo>
                <a:cubicBezTo>
                  <a:pt x="1662" y="5236"/>
                  <a:pt x="1696" y="5232"/>
                  <a:pt x="1727" y="5229"/>
                </a:cubicBezTo>
                <a:cubicBezTo>
                  <a:pt x="1842" y="5218"/>
                  <a:pt x="1863" y="5216"/>
                  <a:pt x="1899" y="5208"/>
                </a:cubicBezTo>
                <a:cubicBezTo>
                  <a:pt x="1915" y="5204"/>
                  <a:pt x="1925" y="5202"/>
                  <a:pt x="1930" y="5200"/>
                </a:cubicBezTo>
                <a:cubicBezTo>
                  <a:pt x="1929" y="5201"/>
                  <a:pt x="1927" y="5202"/>
                  <a:pt x="1925" y="5203"/>
                </a:cubicBezTo>
                <a:cubicBezTo>
                  <a:pt x="1892" y="5221"/>
                  <a:pt x="1845" y="5258"/>
                  <a:pt x="1817" y="5288"/>
                </a:cubicBezTo>
                <a:cubicBezTo>
                  <a:pt x="1808" y="5298"/>
                  <a:pt x="1783" y="5331"/>
                  <a:pt x="1783" y="5337"/>
                </a:cubicBezTo>
                <a:lnTo>
                  <a:pt x="1783" y="5337"/>
                </a:lnTo>
                <a:cubicBezTo>
                  <a:pt x="1782" y="5337"/>
                  <a:pt x="1778" y="5340"/>
                  <a:pt x="1774" y="5351"/>
                </a:cubicBezTo>
                <a:cubicBezTo>
                  <a:pt x="1771" y="5357"/>
                  <a:pt x="1763" y="5372"/>
                  <a:pt x="1757" y="5385"/>
                </a:cubicBezTo>
                <a:cubicBezTo>
                  <a:pt x="1748" y="5404"/>
                  <a:pt x="1746" y="5408"/>
                  <a:pt x="1746" y="5410"/>
                </a:cubicBezTo>
                <a:cubicBezTo>
                  <a:pt x="1746" y="5409"/>
                  <a:pt x="1746" y="5409"/>
                  <a:pt x="1746" y="5409"/>
                </a:cubicBezTo>
                <a:cubicBezTo>
                  <a:pt x="1746" y="5410"/>
                  <a:pt x="1744" y="5413"/>
                  <a:pt x="1741" y="5416"/>
                </a:cubicBezTo>
                <a:cubicBezTo>
                  <a:pt x="1738" y="5420"/>
                  <a:pt x="1729" y="5433"/>
                  <a:pt x="1720" y="5445"/>
                </a:cubicBezTo>
                <a:cubicBezTo>
                  <a:pt x="1675" y="5507"/>
                  <a:pt x="1604" y="5590"/>
                  <a:pt x="1589" y="5599"/>
                </a:cubicBezTo>
                <a:cubicBezTo>
                  <a:pt x="1535" y="5632"/>
                  <a:pt x="1516" y="5641"/>
                  <a:pt x="1455" y="5663"/>
                </a:cubicBezTo>
                <a:cubicBezTo>
                  <a:pt x="1443" y="5667"/>
                  <a:pt x="1429" y="5672"/>
                  <a:pt x="1425" y="5673"/>
                </a:cubicBezTo>
                <a:cubicBezTo>
                  <a:pt x="1421" y="5675"/>
                  <a:pt x="1407" y="5680"/>
                  <a:pt x="1393" y="5684"/>
                </a:cubicBezTo>
                <a:cubicBezTo>
                  <a:pt x="1379" y="5689"/>
                  <a:pt x="1363" y="5694"/>
                  <a:pt x="1356" y="5697"/>
                </a:cubicBezTo>
                <a:cubicBezTo>
                  <a:pt x="1343" y="5703"/>
                  <a:pt x="1276" y="5718"/>
                  <a:pt x="1253" y="5721"/>
                </a:cubicBezTo>
                <a:cubicBezTo>
                  <a:pt x="1245" y="5722"/>
                  <a:pt x="1219" y="5725"/>
                  <a:pt x="1195" y="5727"/>
                </a:cubicBezTo>
                <a:cubicBezTo>
                  <a:pt x="1172" y="5730"/>
                  <a:pt x="1138" y="5733"/>
                  <a:pt x="1121" y="5735"/>
                </a:cubicBezTo>
                <a:lnTo>
                  <a:pt x="1110" y="5736"/>
                </a:lnTo>
                <a:lnTo>
                  <a:pt x="1120" y="5732"/>
                </a:lnTo>
                <a:cubicBezTo>
                  <a:pt x="1135" y="5724"/>
                  <a:pt x="1152" y="5716"/>
                  <a:pt x="1157" y="5713"/>
                </a:cubicBezTo>
                <a:moveTo>
                  <a:pt x="1535" y="5267"/>
                </a:moveTo>
                <a:lnTo>
                  <a:pt x="1538" y="5263"/>
                </a:lnTo>
                <a:cubicBezTo>
                  <a:pt x="1548" y="5253"/>
                  <a:pt x="1559" y="5240"/>
                  <a:pt x="1563" y="5235"/>
                </a:cubicBezTo>
                <a:cubicBezTo>
                  <a:pt x="1589" y="5203"/>
                  <a:pt x="1625" y="5177"/>
                  <a:pt x="1658" y="5164"/>
                </a:cubicBezTo>
                <a:cubicBezTo>
                  <a:pt x="1666" y="5161"/>
                  <a:pt x="1676" y="5157"/>
                  <a:pt x="1679" y="5155"/>
                </a:cubicBezTo>
                <a:cubicBezTo>
                  <a:pt x="1682" y="5154"/>
                  <a:pt x="1691" y="5152"/>
                  <a:pt x="1700" y="5151"/>
                </a:cubicBezTo>
                <a:cubicBezTo>
                  <a:pt x="1714" y="5150"/>
                  <a:pt x="1718" y="5149"/>
                  <a:pt x="1719" y="5148"/>
                </a:cubicBezTo>
                <a:cubicBezTo>
                  <a:pt x="1724" y="5147"/>
                  <a:pt x="1754" y="5148"/>
                  <a:pt x="1782" y="5151"/>
                </a:cubicBezTo>
                <a:cubicBezTo>
                  <a:pt x="1795" y="5152"/>
                  <a:pt x="1832" y="5156"/>
                  <a:pt x="1864" y="5160"/>
                </a:cubicBezTo>
                <a:cubicBezTo>
                  <a:pt x="1895" y="5164"/>
                  <a:pt x="1929" y="5168"/>
                  <a:pt x="1939" y="5168"/>
                </a:cubicBezTo>
                <a:cubicBezTo>
                  <a:pt x="1945" y="5168"/>
                  <a:pt x="1952" y="5169"/>
                  <a:pt x="1957" y="5169"/>
                </a:cubicBezTo>
                <a:cubicBezTo>
                  <a:pt x="1866" y="5192"/>
                  <a:pt x="1852" y="5194"/>
                  <a:pt x="1772" y="5201"/>
                </a:cubicBezTo>
                <a:cubicBezTo>
                  <a:pt x="1642" y="5213"/>
                  <a:pt x="1622" y="5218"/>
                  <a:pt x="1559" y="5254"/>
                </a:cubicBezTo>
                <a:lnTo>
                  <a:pt x="1535" y="5267"/>
                </a:lnTo>
                <a:moveTo>
                  <a:pt x="1763" y="4116"/>
                </a:moveTo>
                <a:lnTo>
                  <a:pt x="1763" y="4116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0000" tIns="45000" rIns="90000" bIns="45000" anchor="ctr" anchorCtr="1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3;p25">
            <a:extLst>
              <a:ext uri="{FF2B5EF4-FFF2-40B4-BE49-F238E27FC236}">
                <a16:creationId xmlns:a16="http://schemas.microsoft.com/office/drawing/2014/main" id="{C9ABB64F-778B-37C1-8A38-498D234ABA4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249279" y="0"/>
            <a:ext cx="6645441" cy="59689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Integration(lighting, HVAC ,Fire)</a:t>
            </a:r>
          </a:p>
        </p:txBody>
      </p:sp>
      <p:sp>
        <p:nvSpPr>
          <p:cNvPr id="2" name="Google Shape;213;p25">
            <a:extLst>
              <a:ext uri="{FF2B5EF4-FFF2-40B4-BE49-F238E27FC236}">
                <a16:creationId xmlns:a16="http://schemas.microsoft.com/office/drawing/2014/main" id="{6BF655AF-9F6E-A2C0-5D3C-E36BFB09A929}"/>
              </a:ext>
            </a:extLst>
          </p:cNvPr>
          <p:cNvSpPr txBox="1">
            <a:spLocks/>
          </p:cNvSpPr>
          <p:nvPr/>
        </p:nvSpPr>
        <p:spPr>
          <a:xfrm>
            <a:off x="-1765430" y="425554"/>
            <a:ext cx="5168742" cy="596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9pPr>
          </a:lstStyle>
          <a:p>
            <a:r>
              <a:rPr lang="en-US" sz="2000" b="1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ground floor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4C9F6CF-5437-8E28-A6BD-3C808698F9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8614" y="862858"/>
            <a:ext cx="6558643" cy="4280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9963476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5">
          <a:extLst>
            <a:ext uri="{FF2B5EF4-FFF2-40B4-BE49-F238E27FC236}">
              <a16:creationId xmlns:a16="http://schemas.microsoft.com/office/drawing/2014/main" id="{B3811340-E8C6-1833-8BD6-952D970C0F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32">
            <a:extLst>
              <a:ext uri="{FF2B5EF4-FFF2-40B4-BE49-F238E27FC236}">
                <a16:creationId xmlns:a16="http://schemas.microsoft.com/office/drawing/2014/main" id="{A35C7831-20E1-2DC5-7CE8-B718354509D5}"/>
              </a:ext>
            </a:extLst>
          </p:cNvPr>
          <p:cNvSpPr/>
          <p:nvPr/>
        </p:nvSpPr>
        <p:spPr>
          <a:xfrm rot="-439947" flipH="1">
            <a:off x="-136520" y="3139396"/>
            <a:ext cx="1477129" cy="3223944"/>
          </a:xfrm>
          <a:custGeom>
            <a:avLst/>
            <a:gdLst/>
            <a:ahLst/>
            <a:cxnLst/>
            <a:rect l="l" t="t" r="r" b="b"/>
            <a:pathLst>
              <a:path w="2936" h="6408" extrusionOk="0">
                <a:moveTo>
                  <a:pt x="2511" y="4617"/>
                </a:moveTo>
                <a:lnTo>
                  <a:pt x="2511" y="4617"/>
                </a:lnTo>
                <a:cubicBezTo>
                  <a:pt x="2512" y="4617"/>
                  <a:pt x="2514" y="4616"/>
                  <a:pt x="2514" y="4615"/>
                </a:cubicBezTo>
                <a:cubicBezTo>
                  <a:pt x="2517" y="4609"/>
                  <a:pt x="2512" y="4533"/>
                  <a:pt x="2510" y="4524"/>
                </a:cubicBezTo>
                <a:cubicBezTo>
                  <a:pt x="2508" y="4519"/>
                  <a:pt x="2506" y="4511"/>
                  <a:pt x="2505" y="4506"/>
                </a:cubicBezTo>
                <a:cubicBezTo>
                  <a:pt x="2499" y="4478"/>
                  <a:pt x="2459" y="4432"/>
                  <a:pt x="2415" y="4401"/>
                </a:cubicBezTo>
                <a:cubicBezTo>
                  <a:pt x="2408" y="4395"/>
                  <a:pt x="2400" y="4390"/>
                  <a:pt x="2398" y="4388"/>
                </a:cubicBezTo>
                <a:cubicBezTo>
                  <a:pt x="2388" y="4379"/>
                  <a:pt x="2348" y="4357"/>
                  <a:pt x="2324" y="4348"/>
                </a:cubicBezTo>
                <a:cubicBezTo>
                  <a:pt x="2236" y="4313"/>
                  <a:pt x="2159" y="4300"/>
                  <a:pt x="2067" y="4306"/>
                </a:cubicBezTo>
                <a:cubicBezTo>
                  <a:pt x="2023" y="4308"/>
                  <a:pt x="1962" y="4317"/>
                  <a:pt x="1950" y="4323"/>
                </a:cubicBezTo>
                <a:cubicBezTo>
                  <a:pt x="1947" y="4325"/>
                  <a:pt x="1937" y="4329"/>
                  <a:pt x="1928" y="4332"/>
                </a:cubicBezTo>
                <a:cubicBezTo>
                  <a:pt x="1906" y="4341"/>
                  <a:pt x="1866" y="4366"/>
                  <a:pt x="1845" y="4385"/>
                </a:cubicBezTo>
                <a:cubicBezTo>
                  <a:pt x="1835" y="4393"/>
                  <a:pt x="1819" y="4411"/>
                  <a:pt x="1808" y="4425"/>
                </a:cubicBezTo>
                <a:cubicBezTo>
                  <a:pt x="1799" y="4438"/>
                  <a:pt x="1788" y="4451"/>
                  <a:pt x="1786" y="4454"/>
                </a:cubicBezTo>
                <a:cubicBezTo>
                  <a:pt x="1784" y="4457"/>
                  <a:pt x="1781" y="4462"/>
                  <a:pt x="1781" y="4465"/>
                </a:cubicBezTo>
                <a:cubicBezTo>
                  <a:pt x="1781" y="4465"/>
                  <a:pt x="1780" y="4467"/>
                  <a:pt x="1779" y="4468"/>
                </a:cubicBezTo>
                <a:cubicBezTo>
                  <a:pt x="1776" y="4470"/>
                  <a:pt x="1768" y="4480"/>
                  <a:pt x="1734" y="4531"/>
                </a:cubicBezTo>
                <a:cubicBezTo>
                  <a:pt x="1726" y="4543"/>
                  <a:pt x="1716" y="4555"/>
                  <a:pt x="1701" y="4574"/>
                </a:cubicBezTo>
                <a:cubicBezTo>
                  <a:pt x="1658" y="4631"/>
                  <a:pt x="1656" y="4633"/>
                  <a:pt x="1625" y="4654"/>
                </a:cubicBezTo>
                <a:cubicBezTo>
                  <a:pt x="1578" y="4686"/>
                  <a:pt x="1485" y="4746"/>
                  <a:pt x="1459" y="4761"/>
                </a:cubicBezTo>
                <a:cubicBezTo>
                  <a:pt x="1389" y="4801"/>
                  <a:pt x="1358" y="4836"/>
                  <a:pt x="1326" y="4908"/>
                </a:cubicBezTo>
                <a:cubicBezTo>
                  <a:pt x="1319" y="4924"/>
                  <a:pt x="1300" y="4949"/>
                  <a:pt x="1247" y="5018"/>
                </a:cubicBezTo>
                <a:cubicBezTo>
                  <a:pt x="1244" y="5022"/>
                  <a:pt x="1241" y="5025"/>
                  <a:pt x="1240" y="5025"/>
                </a:cubicBezTo>
                <a:cubicBezTo>
                  <a:pt x="1231" y="5027"/>
                  <a:pt x="1188" y="5067"/>
                  <a:pt x="1174" y="5083"/>
                </a:cubicBezTo>
                <a:cubicBezTo>
                  <a:pt x="1160" y="5100"/>
                  <a:pt x="1105" y="5177"/>
                  <a:pt x="1106" y="5186"/>
                </a:cubicBezTo>
                <a:cubicBezTo>
                  <a:pt x="1106" y="5185"/>
                  <a:pt x="1106" y="5185"/>
                  <a:pt x="1106" y="5185"/>
                </a:cubicBezTo>
                <a:cubicBezTo>
                  <a:pt x="1105" y="5186"/>
                  <a:pt x="1102" y="5191"/>
                  <a:pt x="1099" y="5197"/>
                </a:cubicBezTo>
                <a:cubicBezTo>
                  <a:pt x="1100" y="5191"/>
                  <a:pt x="1100" y="5190"/>
                  <a:pt x="1100" y="5189"/>
                </a:cubicBezTo>
                <a:cubicBezTo>
                  <a:pt x="1100" y="5184"/>
                  <a:pt x="1109" y="5148"/>
                  <a:pt x="1126" y="5088"/>
                </a:cubicBezTo>
                <a:cubicBezTo>
                  <a:pt x="1138" y="5042"/>
                  <a:pt x="1154" y="4987"/>
                  <a:pt x="1161" y="4970"/>
                </a:cubicBezTo>
                <a:cubicBezTo>
                  <a:pt x="1163" y="4966"/>
                  <a:pt x="1167" y="4954"/>
                  <a:pt x="1167" y="4950"/>
                </a:cubicBezTo>
                <a:cubicBezTo>
                  <a:pt x="1168" y="4947"/>
                  <a:pt x="1181" y="4916"/>
                  <a:pt x="1195" y="4886"/>
                </a:cubicBezTo>
                <a:cubicBezTo>
                  <a:pt x="1203" y="4868"/>
                  <a:pt x="1227" y="4827"/>
                  <a:pt x="1279" y="4739"/>
                </a:cubicBezTo>
                <a:cubicBezTo>
                  <a:pt x="1288" y="4725"/>
                  <a:pt x="1296" y="4710"/>
                  <a:pt x="1303" y="4699"/>
                </a:cubicBezTo>
                <a:cubicBezTo>
                  <a:pt x="1311" y="4684"/>
                  <a:pt x="1313" y="4681"/>
                  <a:pt x="1313" y="4680"/>
                </a:cubicBezTo>
                <a:cubicBezTo>
                  <a:pt x="1314" y="4679"/>
                  <a:pt x="1317" y="4677"/>
                  <a:pt x="1322" y="4668"/>
                </a:cubicBezTo>
                <a:cubicBezTo>
                  <a:pt x="1325" y="4662"/>
                  <a:pt x="1328" y="4658"/>
                  <a:pt x="1330" y="4657"/>
                </a:cubicBezTo>
                <a:cubicBezTo>
                  <a:pt x="1332" y="4655"/>
                  <a:pt x="1335" y="4652"/>
                  <a:pt x="1335" y="4649"/>
                </a:cubicBezTo>
                <a:cubicBezTo>
                  <a:pt x="1336" y="4646"/>
                  <a:pt x="1344" y="4631"/>
                  <a:pt x="1357" y="4608"/>
                </a:cubicBezTo>
                <a:cubicBezTo>
                  <a:pt x="1376" y="4574"/>
                  <a:pt x="1408" y="4518"/>
                  <a:pt x="1407" y="4513"/>
                </a:cubicBezTo>
                <a:cubicBezTo>
                  <a:pt x="1407" y="4514"/>
                  <a:pt x="1407" y="4514"/>
                  <a:pt x="1407" y="4514"/>
                </a:cubicBezTo>
                <a:cubicBezTo>
                  <a:pt x="1408" y="4513"/>
                  <a:pt x="1411" y="4505"/>
                  <a:pt x="1417" y="4494"/>
                </a:cubicBezTo>
                <a:cubicBezTo>
                  <a:pt x="1427" y="4476"/>
                  <a:pt x="1443" y="4443"/>
                  <a:pt x="1465" y="4392"/>
                </a:cubicBezTo>
                <a:cubicBezTo>
                  <a:pt x="1482" y="4354"/>
                  <a:pt x="1512" y="4318"/>
                  <a:pt x="1568" y="4269"/>
                </a:cubicBezTo>
                <a:cubicBezTo>
                  <a:pt x="1576" y="4262"/>
                  <a:pt x="1590" y="4250"/>
                  <a:pt x="1591" y="4247"/>
                </a:cubicBezTo>
                <a:lnTo>
                  <a:pt x="1592" y="4247"/>
                </a:lnTo>
                <a:cubicBezTo>
                  <a:pt x="1597" y="4246"/>
                  <a:pt x="1629" y="4219"/>
                  <a:pt x="1631" y="4216"/>
                </a:cubicBezTo>
                <a:cubicBezTo>
                  <a:pt x="1632" y="4216"/>
                  <a:pt x="1634" y="4214"/>
                  <a:pt x="1637" y="4212"/>
                </a:cubicBezTo>
                <a:cubicBezTo>
                  <a:pt x="1640" y="4210"/>
                  <a:pt x="1650" y="4202"/>
                  <a:pt x="1660" y="4194"/>
                </a:cubicBezTo>
                <a:cubicBezTo>
                  <a:pt x="1699" y="4163"/>
                  <a:pt x="1758" y="4119"/>
                  <a:pt x="1763" y="4116"/>
                </a:cubicBezTo>
                <a:cubicBezTo>
                  <a:pt x="1765" y="4116"/>
                  <a:pt x="1770" y="4113"/>
                  <a:pt x="1778" y="4109"/>
                </a:cubicBezTo>
                <a:cubicBezTo>
                  <a:pt x="1794" y="4101"/>
                  <a:pt x="1814" y="4093"/>
                  <a:pt x="1819" y="4092"/>
                </a:cubicBezTo>
                <a:cubicBezTo>
                  <a:pt x="1822" y="4092"/>
                  <a:pt x="1828" y="4089"/>
                  <a:pt x="1833" y="4087"/>
                </a:cubicBezTo>
                <a:cubicBezTo>
                  <a:pt x="1838" y="4084"/>
                  <a:pt x="1847" y="4080"/>
                  <a:pt x="1853" y="4078"/>
                </a:cubicBezTo>
                <a:cubicBezTo>
                  <a:pt x="1866" y="4073"/>
                  <a:pt x="1877" y="4061"/>
                  <a:pt x="1879" y="4048"/>
                </a:cubicBezTo>
                <a:cubicBezTo>
                  <a:pt x="1880" y="4040"/>
                  <a:pt x="1877" y="4032"/>
                  <a:pt x="1871" y="4028"/>
                </a:cubicBezTo>
                <a:cubicBezTo>
                  <a:pt x="1855" y="4014"/>
                  <a:pt x="1831" y="4025"/>
                  <a:pt x="1800" y="4059"/>
                </a:cubicBezTo>
                <a:cubicBezTo>
                  <a:pt x="1790" y="4069"/>
                  <a:pt x="1776" y="4082"/>
                  <a:pt x="1769" y="4086"/>
                </a:cubicBezTo>
                <a:cubicBezTo>
                  <a:pt x="1762" y="4091"/>
                  <a:pt x="1751" y="4098"/>
                  <a:pt x="1744" y="4102"/>
                </a:cubicBezTo>
                <a:cubicBezTo>
                  <a:pt x="1724" y="4115"/>
                  <a:pt x="1679" y="4148"/>
                  <a:pt x="1657" y="4166"/>
                </a:cubicBezTo>
                <a:cubicBezTo>
                  <a:pt x="1645" y="4176"/>
                  <a:pt x="1630" y="4188"/>
                  <a:pt x="1624" y="4193"/>
                </a:cubicBezTo>
                <a:cubicBezTo>
                  <a:pt x="1595" y="4215"/>
                  <a:pt x="1535" y="4267"/>
                  <a:pt x="1521" y="4281"/>
                </a:cubicBezTo>
                <a:cubicBezTo>
                  <a:pt x="1519" y="4284"/>
                  <a:pt x="1517" y="4286"/>
                  <a:pt x="1515" y="4288"/>
                </a:cubicBezTo>
                <a:cubicBezTo>
                  <a:pt x="1516" y="4287"/>
                  <a:pt x="1516" y="4286"/>
                  <a:pt x="1516" y="4285"/>
                </a:cubicBezTo>
                <a:cubicBezTo>
                  <a:pt x="1527" y="4263"/>
                  <a:pt x="1567" y="4171"/>
                  <a:pt x="1580" y="4136"/>
                </a:cubicBezTo>
                <a:cubicBezTo>
                  <a:pt x="1594" y="4097"/>
                  <a:pt x="1620" y="4009"/>
                  <a:pt x="1632" y="3954"/>
                </a:cubicBezTo>
                <a:cubicBezTo>
                  <a:pt x="1656" y="3849"/>
                  <a:pt x="1658" y="3751"/>
                  <a:pt x="1641" y="3594"/>
                </a:cubicBezTo>
                <a:cubicBezTo>
                  <a:pt x="1636" y="3549"/>
                  <a:pt x="1636" y="3545"/>
                  <a:pt x="1642" y="3508"/>
                </a:cubicBezTo>
                <a:cubicBezTo>
                  <a:pt x="1648" y="3468"/>
                  <a:pt x="1658" y="3434"/>
                  <a:pt x="1676" y="3397"/>
                </a:cubicBezTo>
                <a:cubicBezTo>
                  <a:pt x="1682" y="3384"/>
                  <a:pt x="1692" y="3362"/>
                  <a:pt x="1699" y="3347"/>
                </a:cubicBezTo>
                <a:cubicBezTo>
                  <a:pt x="1706" y="3332"/>
                  <a:pt x="1717" y="3310"/>
                  <a:pt x="1724" y="3298"/>
                </a:cubicBezTo>
                <a:cubicBezTo>
                  <a:pt x="1734" y="3281"/>
                  <a:pt x="1737" y="3276"/>
                  <a:pt x="1737" y="3275"/>
                </a:cubicBezTo>
                <a:cubicBezTo>
                  <a:pt x="1738" y="3272"/>
                  <a:pt x="1753" y="3251"/>
                  <a:pt x="1797" y="3186"/>
                </a:cubicBezTo>
                <a:cubicBezTo>
                  <a:pt x="1808" y="3170"/>
                  <a:pt x="1820" y="3152"/>
                  <a:pt x="1824" y="3146"/>
                </a:cubicBezTo>
                <a:cubicBezTo>
                  <a:pt x="1838" y="3126"/>
                  <a:pt x="1843" y="3122"/>
                  <a:pt x="1888" y="3089"/>
                </a:cubicBezTo>
                <a:cubicBezTo>
                  <a:pt x="1919" y="3066"/>
                  <a:pt x="1932" y="3058"/>
                  <a:pt x="1956" y="3047"/>
                </a:cubicBezTo>
                <a:cubicBezTo>
                  <a:pt x="2002" y="3027"/>
                  <a:pt x="2070" y="3007"/>
                  <a:pt x="2153" y="2990"/>
                </a:cubicBezTo>
                <a:cubicBezTo>
                  <a:pt x="2218" y="2977"/>
                  <a:pt x="2279" y="2955"/>
                  <a:pt x="2300" y="2936"/>
                </a:cubicBezTo>
                <a:cubicBezTo>
                  <a:pt x="2305" y="2932"/>
                  <a:pt x="2338" y="2898"/>
                  <a:pt x="2348" y="2888"/>
                </a:cubicBezTo>
                <a:cubicBezTo>
                  <a:pt x="2377" y="2858"/>
                  <a:pt x="2461" y="2822"/>
                  <a:pt x="2493" y="2827"/>
                </a:cubicBezTo>
                <a:cubicBezTo>
                  <a:pt x="2504" y="2829"/>
                  <a:pt x="2511" y="2835"/>
                  <a:pt x="2549" y="2876"/>
                </a:cubicBezTo>
                <a:cubicBezTo>
                  <a:pt x="2597" y="2929"/>
                  <a:pt x="2663" y="2982"/>
                  <a:pt x="2722" y="3014"/>
                </a:cubicBezTo>
                <a:cubicBezTo>
                  <a:pt x="2755" y="3032"/>
                  <a:pt x="2771" y="3037"/>
                  <a:pt x="2819" y="3044"/>
                </a:cubicBezTo>
                <a:cubicBezTo>
                  <a:pt x="2872" y="3052"/>
                  <a:pt x="2882" y="3055"/>
                  <a:pt x="2905" y="3071"/>
                </a:cubicBezTo>
                <a:lnTo>
                  <a:pt x="2936" y="3093"/>
                </a:lnTo>
                <a:lnTo>
                  <a:pt x="2927" y="3070"/>
                </a:lnTo>
                <a:cubicBezTo>
                  <a:pt x="2924" y="3063"/>
                  <a:pt x="2919" y="3046"/>
                  <a:pt x="2915" y="3031"/>
                </a:cubicBezTo>
                <a:cubicBezTo>
                  <a:pt x="2901" y="2981"/>
                  <a:pt x="2874" y="2926"/>
                  <a:pt x="2837" y="2872"/>
                </a:cubicBezTo>
                <a:cubicBezTo>
                  <a:pt x="2833" y="2866"/>
                  <a:pt x="2825" y="2853"/>
                  <a:pt x="2818" y="2842"/>
                </a:cubicBezTo>
                <a:cubicBezTo>
                  <a:pt x="2791" y="2798"/>
                  <a:pt x="2757" y="2761"/>
                  <a:pt x="2719" y="2733"/>
                </a:cubicBezTo>
                <a:cubicBezTo>
                  <a:pt x="2656" y="2685"/>
                  <a:pt x="2608" y="2666"/>
                  <a:pt x="2547" y="2664"/>
                </a:cubicBezTo>
                <a:cubicBezTo>
                  <a:pt x="2495" y="2662"/>
                  <a:pt x="2473" y="2666"/>
                  <a:pt x="2400" y="2688"/>
                </a:cubicBezTo>
                <a:cubicBezTo>
                  <a:pt x="2363" y="2699"/>
                  <a:pt x="2324" y="2710"/>
                  <a:pt x="2313" y="2713"/>
                </a:cubicBezTo>
                <a:cubicBezTo>
                  <a:pt x="2161" y="2749"/>
                  <a:pt x="2159" y="2749"/>
                  <a:pt x="2102" y="2785"/>
                </a:cubicBezTo>
                <a:cubicBezTo>
                  <a:pt x="2065" y="2809"/>
                  <a:pt x="2059" y="2813"/>
                  <a:pt x="2053" y="2819"/>
                </a:cubicBezTo>
                <a:cubicBezTo>
                  <a:pt x="2050" y="2822"/>
                  <a:pt x="2041" y="2829"/>
                  <a:pt x="2034" y="2835"/>
                </a:cubicBezTo>
                <a:cubicBezTo>
                  <a:pt x="2017" y="2848"/>
                  <a:pt x="1940" y="2935"/>
                  <a:pt x="1919" y="2964"/>
                </a:cubicBezTo>
                <a:cubicBezTo>
                  <a:pt x="1910" y="2976"/>
                  <a:pt x="1902" y="2988"/>
                  <a:pt x="1900" y="2991"/>
                </a:cubicBezTo>
                <a:cubicBezTo>
                  <a:pt x="1897" y="2994"/>
                  <a:pt x="1892" y="3002"/>
                  <a:pt x="1887" y="3008"/>
                </a:cubicBezTo>
                <a:cubicBezTo>
                  <a:pt x="1883" y="3015"/>
                  <a:pt x="1878" y="3021"/>
                  <a:pt x="1876" y="3023"/>
                </a:cubicBezTo>
                <a:cubicBezTo>
                  <a:pt x="1870" y="3031"/>
                  <a:pt x="1839" y="3078"/>
                  <a:pt x="1835" y="3087"/>
                </a:cubicBezTo>
                <a:cubicBezTo>
                  <a:pt x="1833" y="3092"/>
                  <a:pt x="1827" y="3101"/>
                  <a:pt x="1822" y="3108"/>
                </a:cubicBezTo>
                <a:cubicBezTo>
                  <a:pt x="1818" y="3115"/>
                  <a:pt x="1812" y="3124"/>
                  <a:pt x="1810" y="3128"/>
                </a:cubicBezTo>
                <a:cubicBezTo>
                  <a:pt x="1807" y="3132"/>
                  <a:pt x="1803" y="3138"/>
                  <a:pt x="1802" y="3140"/>
                </a:cubicBezTo>
                <a:cubicBezTo>
                  <a:pt x="1799" y="3143"/>
                  <a:pt x="1793" y="3153"/>
                  <a:pt x="1786" y="3162"/>
                </a:cubicBezTo>
                <a:cubicBezTo>
                  <a:pt x="1780" y="3172"/>
                  <a:pt x="1773" y="3182"/>
                  <a:pt x="1770" y="3186"/>
                </a:cubicBezTo>
                <a:cubicBezTo>
                  <a:pt x="1748" y="3216"/>
                  <a:pt x="1726" y="3249"/>
                  <a:pt x="1714" y="3270"/>
                </a:cubicBezTo>
                <a:cubicBezTo>
                  <a:pt x="1688" y="3316"/>
                  <a:pt x="1687" y="3319"/>
                  <a:pt x="1649" y="3401"/>
                </a:cubicBezTo>
                <a:cubicBezTo>
                  <a:pt x="1634" y="3435"/>
                  <a:pt x="1622" y="3475"/>
                  <a:pt x="1619" y="3500"/>
                </a:cubicBezTo>
                <a:cubicBezTo>
                  <a:pt x="1618" y="3508"/>
                  <a:pt x="1617" y="3515"/>
                  <a:pt x="1617" y="3517"/>
                </a:cubicBezTo>
                <a:cubicBezTo>
                  <a:pt x="1617" y="3517"/>
                  <a:pt x="1617" y="3519"/>
                  <a:pt x="1617" y="3520"/>
                </a:cubicBezTo>
                <a:cubicBezTo>
                  <a:pt x="1616" y="3519"/>
                  <a:pt x="1616" y="3517"/>
                  <a:pt x="1616" y="3516"/>
                </a:cubicBezTo>
                <a:cubicBezTo>
                  <a:pt x="1613" y="3505"/>
                  <a:pt x="1596" y="3454"/>
                  <a:pt x="1587" y="3430"/>
                </a:cubicBezTo>
                <a:cubicBezTo>
                  <a:pt x="1580" y="3412"/>
                  <a:pt x="1573" y="3389"/>
                  <a:pt x="1565" y="3359"/>
                </a:cubicBezTo>
                <a:cubicBezTo>
                  <a:pt x="1559" y="3335"/>
                  <a:pt x="1547" y="3252"/>
                  <a:pt x="1545" y="3218"/>
                </a:cubicBezTo>
                <a:lnTo>
                  <a:pt x="1543" y="3188"/>
                </a:lnTo>
                <a:lnTo>
                  <a:pt x="1557" y="3159"/>
                </a:lnTo>
                <a:cubicBezTo>
                  <a:pt x="1580" y="3110"/>
                  <a:pt x="1582" y="3107"/>
                  <a:pt x="1608" y="3064"/>
                </a:cubicBezTo>
                <a:cubicBezTo>
                  <a:pt x="1644" y="3004"/>
                  <a:pt x="1683" y="2946"/>
                  <a:pt x="1699" y="2929"/>
                </a:cubicBezTo>
                <a:cubicBezTo>
                  <a:pt x="1703" y="2925"/>
                  <a:pt x="1715" y="2916"/>
                  <a:pt x="1725" y="2911"/>
                </a:cubicBezTo>
                <a:cubicBezTo>
                  <a:pt x="1759" y="2891"/>
                  <a:pt x="1775" y="2863"/>
                  <a:pt x="1764" y="2840"/>
                </a:cubicBezTo>
                <a:cubicBezTo>
                  <a:pt x="1757" y="2826"/>
                  <a:pt x="1747" y="2822"/>
                  <a:pt x="1732" y="2826"/>
                </a:cubicBezTo>
                <a:cubicBezTo>
                  <a:pt x="1714" y="2831"/>
                  <a:pt x="1702" y="2847"/>
                  <a:pt x="1689" y="2885"/>
                </a:cubicBezTo>
                <a:cubicBezTo>
                  <a:pt x="1681" y="2909"/>
                  <a:pt x="1674" y="2922"/>
                  <a:pt x="1660" y="2941"/>
                </a:cubicBezTo>
                <a:cubicBezTo>
                  <a:pt x="1625" y="2988"/>
                  <a:pt x="1570" y="3076"/>
                  <a:pt x="1553" y="3113"/>
                </a:cubicBezTo>
                <a:cubicBezTo>
                  <a:pt x="1550" y="3120"/>
                  <a:pt x="1544" y="3131"/>
                  <a:pt x="1541" y="3137"/>
                </a:cubicBezTo>
                <a:lnTo>
                  <a:pt x="1540" y="3139"/>
                </a:lnTo>
                <a:lnTo>
                  <a:pt x="1539" y="3123"/>
                </a:lnTo>
                <a:cubicBezTo>
                  <a:pt x="1537" y="3107"/>
                  <a:pt x="1536" y="3091"/>
                  <a:pt x="1535" y="3087"/>
                </a:cubicBezTo>
                <a:cubicBezTo>
                  <a:pt x="1535" y="3083"/>
                  <a:pt x="1532" y="3050"/>
                  <a:pt x="1528" y="3015"/>
                </a:cubicBezTo>
                <a:cubicBezTo>
                  <a:pt x="1525" y="2980"/>
                  <a:pt x="1521" y="2945"/>
                  <a:pt x="1519" y="2938"/>
                </a:cubicBezTo>
                <a:cubicBezTo>
                  <a:pt x="1517" y="2931"/>
                  <a:pt x="1516" y="2922"/>
                  <a:pt x="1516" y="2917"/>
                </a:cubicBezTo>
                <a:cubicBezTo>
                  <a:pt x="1516" y="2912"/>
                  <a:pt x="1517" y="2895"/>
                  <a:pt x="1517" y="2882"/>
                </a:cubicBezTo>
                <a:cubicBezTo>
                  <a:pt x="1517" y="2868"/>
                  <a:pt x="1518" y="2847"/>
                  <a:pt x="1519" y="2835"/>
                </a:cubicBezTo>
                <a:cubicBezTo>
                  <a:pt x="1520" y="2824"/>
                  <a:pt x="1520" y="2806"/>
                  <a:pt x="1521" y="2798"/>
                </a:cubicBezTo>
                <a:cubicBezTo>
                  <a:pt x="1521" y="2789"/>
                  <a:pt x="1522" y="2768"/>
                  <a:pt x="1524" y="2753"/>
                </a:cubicBezTo>
                <a:cubicBezTo>
                  <a:pt x="1528" y="2706"/>
                  <a:pt x="1529" y="2697"/>
                  <a:pt x="1529" y="2691"/>
                </a:cubicBezTo>
                <a:cubicBezTo>
                  <a:pt x="1529" y="2688"/>
                  <a:pt x="1530" y="2683"/>
                  <a:pt x="1531" y="2681"/>
                </a:cubicBezTo>
                <a:cubicBezTo>
                  <a:pt x="1532" y="2678"/>
                  <a:pt x="1533" y="2670"/>
                  <a:pt x="1533" y="2664"/>
                </a:cubicBezTo>
                <a:cubicBezTo>
                  <a:pt x="1535" y="2634"/>
                  <a:pt x="1539" y="2617"/>
                  <a:pt x="1540" y="2614"/>
                </a:cubicBezTo>
                <a:cubicBezTo>
                  <a:pt x="1542" y="2611"/>
                  <a:pt x="1544" y="2602"/>
                  <a:pt x="1545" y="2597"/>
                </a:cubicBezTo>
                <a:cubicBezTo>
                  <a:pt x="1546" y="2582"/>
                  <a:pt x="1562" y="2531"/>
                  <a:pt x="1570" y="2515"/>
                </a:cubicBezTo>
                <a:cubicBezTo>
                  <a:pt x="1580" y="2494"/>
                  <a:pt x="1584" y="2486"/>
                  <a:pt x="1602" y="2460"/>
                </a:cubicBezTo>
                <a:cubicBezTo>
                  <a:pt x="1641" y="2404"/>
                  <a:pt x="1682" y="2367"/>
                  <a:pt x="1783" y="2299"/>
                </a:cubicBezTo>
                <a:cubicBezTo>
                  <a:pt x="1819" y="2274"/>
                  <a:pt x="1849" y="2251"/>
                  <a:pt x="1858" y="2242"/>
                </a:cubicBezTo>
                <a:cubicBezTo>
                  <a:pt x="1860" y="2240"/>
                  <a:pt x="1867" y="2232"/>
                  <a:pt x="1873" y="2225"/>
                </a:cubicBezTo>
                <a:cubicBezTo>
                  <a:pt x="1889" y="2209"/>
                  <a:pt x="1898" y="2197"/>
                  <a:pt x="1919" y="2168"/>
                </a:cubicBezTo>
                <a:cubicBezTo>
                  <a:pt x="1927" y="2157"/>
                  <a:pt x="1942" y="2132"/>
                  <a:pt x="1953" y="2115"/>
                </a:cubicBezTo>
                <a:cubicBezTo>
                  <a:pt x="1975" y="2079"/>
                  <a:pt x="1976" y="2075"/>
                  <a:pt x="1976" y="2073"/>
                </a:cubicBezTo>
                <a:cubicBezTo>
                  <a:pt x="1976" y="2073"/>
                  <a:pt x="1977" y="2071"/>
                  <a:pt x="1978" y="2070"/>
                </a:cubicBezTo>
                <a:cubicBezTo>
                  <a:pt x="1980" y="2067"/>
                  <a:pt x="1993" y="2045"/>
                  <a:pt x="2005" y="2025"/>
                </a:cubicBezTo>
                <a:cubicBezTo>
                  <a:pt x="2018" y="2003"/>
                  <a:pt x="2035" y="1974"/>
                  <a:pt x="2042" y="1961"/>
                </a:cubicBezTo>
                <a:cubicBezTo>
                  <a:pt x="2061" y="1929"/>
                  <a:pt x="2065" y="1917"/>
                  <a:pt x="2072" y="1870"/>
                </a:cubicBezTo>
                <a:cubicBezTo>
                  <a:pt x="2077" y="1829"/>
                  <a:pt x="2086" y="1791"/>
                  <a:pt x="2102" y="1738"/>
                </a:cubicBezTo>
                <a:cubicBezTo>
                  <a:pt x="2107" y="1724"/>
                  <a:pt x="2112" y="1705"/>
                  <a:pt x="2114" y="1695"/>
                </a:cubicBezTo>
                <a:cubicBezTo>
                  <a:pt x="2115" y="1686"/>
                  <a:pt x="2120" y="1667"/>
                  <a:pt x="2125" y="1652"/>
                </a:cubicBezTo>
                <a:cubicBezTo>
                  <a:pt x="2133" y="1624"/>
                  <a:pt x="2139" y="1617"/>
                  <a:pt x="2165" y="1610"/>
                </a:cubicBezTo>
                <a:cubicBezTo>
                  <a:pt x="2178" y="1607"/>
                  <a:pt x="2180" y="1607"/>
                  <a:pt x="2199" y="1614"/>
                </a:cubicBezTo>
                <a:cubicBezTo>
                  <a:pt x="2211" y="1619"/>
                  <a:pt x="2220" y="1624"/>
                  <a:pt x="2222" y="1626"/>
                </a:cubicBezTo>
                <a:cubicBezTo>
                  <a:pt x="2224" y="1628"/>
                  <a:pt x="2228" y="1631"/>
                  <a:pt x="2231" y="1631"/>
                </a:cubicBezTo>
                <a:cubicBezTo>
                  <a:pt x="2233" y="1632"/>
                  <a:pt x="2238" y="1637"/>
                  <a:pt x="2245" y="1645"/>
                </a:cubicBezTo>
                <a:cubicBezTo>
                  <a:pt x="2259" y="1665"/>
                  <a:pt x="2265" y="1665"/>
                  <a:pt x="2267" y="1665"/>
                </a:cubicBezTo>
                <a:cubicBezTo>
                  <a:pt x="2269" y="1665"/>
                  <a:pt x="2271" y="1664"/>
                  <a:pt x="2272" y="1663"/>
                </a:cubicBezTo>
                <a:cubicBezTo>
                  <a:pt x="2277" y="1658"/>
                  <a:pt x="2281" y="1622"/>
                  <a:pt x="2280" y="1609"/>
                </a:cubicBezTo>
                <a:cubicBezTo>
                  <a:pt x="2279" y="1585"/>
                  <a:pt x="2266" y="1553"/>
                  <a:pt x="2252" y="1541"/>
                </a:cubicBezTo>
                <a:cubicBezTo>
                  <a:pt x="2236" y="1527"/>
                  <a:pt x="2217" y="1525"/>
                  <a:pt x="2160" y="1528"/>
                </a:cubicBezTo>
                <a:cubicBezTo>
                  <a:pt x="2067" y="1534"/>
                  <a:pt x="2052" y="1540"/>
                  <a:pt x="1972" y="1597"/>
                </a:cubicBezTo>
                <a:cubicBezTo>
                  <a:pt x="1966" y="1601"/>
                  <a:pt x="1951" y="1611"/>
                  <a:pt x="1937" y="1620"/>
                </a:cubicBezTo>
                <a:cubicBezTo>
                  <a:pt x="1909" y="1638"/>
                  <a:pt x="1893" y="1652"/>
                  <a:pt x="1860" y="1689"/>
                </a:cubicBezTo>
                <a:cubicBezTo>
                  <a:pt x="1824" y="1732"/>
                  <a:pt x="1803" y="1770"/>
                  <a:pt x="1784" y="1830"/>
                </a:cubicBezTo>
                <a:cubicBezTo>
                  <a:pt x="1780" y="1844"/>
                  <a:pt x="1775" y="1859"/>
                  <a:pt x="1774" y="1862"/>
                </a:cubicBezTo>
                <a:cubicBezTo>
                  <a:pt x="1772" y="1865"/>
                  <a:pt x="1768" y="1882"/>
                  <a:pt x="1763" y="1899"/>
                </a:cubicBezTo>
                <a:cubicBezTo>
                  <a:pt x="1758" y="1916"/>
                  <a:pt x="1751" y="1940"/>
                  <a:pt x="1746" y="1952"/>
                </a:cubicBezTo>
                <a:cubicBezTo>
                  <a:pt x="1733" y="1991"/>
                  <a:pt x="1722" y="2058"/>
                  <a:pt x="1721" y="2111"/>
                </a:cubicBezTo>
                <a:cubicBezTo>
                  <a:pt x="1720" y="2156"/>
                  <a:pt x="1719" y="2169"/>
                  <a:pt x="1714" y="2191"/>
                </a:cubicBezTo>
                <a:cubicBezTo>
                  <a:pt x="1707" y="2221"/>
                  <a:pt x="1705" y="2227"/>
                  <a:pt x="1689" y="2256"/>
                </a:cubicBezTo>
                <a:cubicBezTo>
                  <a:pt x="1681" y="2270"/>
                  <a:pt x="1667" y="2297"/>
                  <a:pt x="1657" y="2317"/>
                </a:cubicBezTo>
                <a:cubicBezTo>
                  <a:pt x="1647" y="2336"/>
                  <a:pt x="1636" y="2358"/>
                  <a:pt x="1631" y="2366"/>
                </a:cubicBezTo>
                <a:cubicBezTo>
                  <a:pt x="1626" y="2374"/>
                  <a:pt x="1615" y="2394"/>
                  <a:pt x="1605" y="2411"/>
                </a:cubicBezTo>
                <a:cubicBezTo>
                  <a:pt x="1595" y="2428"/>
                  <a:pt x="1582" y="2448"/>
                  <a:pt x="1577" y="2455"/>
                </a:cubicBezTo>
                <a:cubicBezTo>
                  <a:pt x="1567" y="2471"/>
                  <a:pt x="1552" y="2497"/>
                  <a:pt x="1547" y="2511"/>
                </a:cubicBezTo>
                <a:cubicBezTo>
                  <a:pt x="1550" y="2479"/>
                  <a:pt x="1544" y="2361"/>
                  <a:pt x="1539" y="2334"/>
                </a:cubicBezTo>
                <a:cubicBezTo>
                  <a:pt x="1537" y="2324"/>
                  <a:pt x="1534" y="2306"/>
                  <a:pt x="1532" y="2296"/>
                </a:cubicBezTo>
                <a:cubicBezTo>
                  <a:pt x="1531" y="2285"/>
                  <a:pt x="1529" y="2272"/>
                  <a:pt x="1528" y="2266"/>
                </a:cubicBezTo>
                <a:cubicBezTo>
                  <a:pt x="1526" y="2260"/>
                  <a:pt x="1524" y="2249"/>
                  <a:pt x="1523" y="2241"/>
                </a:cubicBezTo>
                <a:cubicBezTo>
                  <a:pt x="1522" y="2233"/>
                  <a:pt x="1519" y="2219"/>
                  <a:pt x="1518" y="2211"/>
                </a:cubicBezTo>
                <a:cubicBezTo>
                  <a:pt x="1514" y="2188"/>
                  <a:pt x="1500" y="2130"/>
                  <a:pt x="1494" y="2112"/>
                </a:cubicBezTo>
                <a:cubicBezTo>
                  <a:pt x="1486" y="2084"/>
                  <a:pt x="1476" y="2044"/>
                  <a:pt x="1475" y="2031"/>
                </a:cubicBezTo>
                <a:cubicBezTo>
                  <a:pt x="1472" y="1982"/>
                  <a:pt x="1479" y="1950"/>
                  <a:pt x="1502" y="1899"/>
                </a:cubicBezTo>
                <a:cubicBezTo>
                  <a:pt x="1516" y="1870"/>
                  <a:pt x="1520" y="1853"/>
                  <a:pt x="1522" y="1827"/>
                </a:cubicBezTo>
                <a:cubicBezTo>
                  <a:pt x="1526" y="1753"/>
                  <a:pt x="1557" y="1664"/>
                  <a:pt x="1607" y="1578"/>
                </a:cubicBezTo>
                <a:cubicBezTo>
                  <a:pt x="1612" y="1570"/>
                  <a:pt x="1621" y="1554"/>
                  <a:pt x="1621" y="1551"/>
                </a:cubicBezTo>
                <a:lnTo>
                  <a:pt x="1621" y="1550"/>
                </a:lnTo>
                <a:cubicBezTo>
                  <a:pt x="1629" y="1547"/>
                  <a:pt x="1657" y="1484"/>
                  <a:pt x="1664" y="1461"/>
                </a:cubicBezTo>
                <a:cubicBezTo>
                  <a:pt x="1677" y="1420"/>
                  <a:pt x="1692" y="1341"/>
                  <a:pt x="1693" y="1303"/>
                </a:cubicBezTo>
                <a:cubicBezTo>
                  <a:pt x="1693" y="1284"/>
                  <a:pt x="1693" y="1239"/>
                  <a:pt x="1691" y="1202"/>
                </a:cubicBezTo>
                <a:cubicBezTo>
                  <a:pt x="1685" y="1052"/>
                  <a:pt x="1685" y="1047"/>
                  <a:pt x="1691" y="1006"/>
                </a:cubicBezTo>
                <a:cubicBezTo>
                  <a:pt x="1698" y="954"/>
                  <a:pt x="1712" y="898"/>
                  <a:pt x="1756" y="745"/>
                </a:cubicBezTo>
                <a:cubicBezTo>
                  <a:pt x="1789" y="632"/>
                  <a:pt x="1794" y="585"/>
                  <a:pt x="1788" y="478"/>
                </a:cubicBezTo>
                <a:cubicBezTo>
                  <a:pt x="1784" y="414"/>
                  <a:pt x="1778" y="351"/>
                  <a:pt x="1773" y="326"/>
                </a:cubicBezTo>
                <a:cubicBezTo>
                  <a:pt x="1772" y="321"/>
                  <a:pt x="1769" y="301"/>
                  <a:pt x="1765" y="282"/>
                </a:cubicBezTo>
                <a:cubicBezTo>
                  <a:pt x="1763" y="264"/>
                  <a:pt x="1759" y="244"/>
                  <a:pt x="1759" y="241"/>
                </a:cubicBezTo>
                <a:cubicBezTo>
                  <a:pt x="1758" y="238"/>
                  <a:pt x="1756" y="227"/>
                  <a:pt x="1754" y="216"/>
                </a:cubicBezTo>
                <a:cubicBezTo>
                  <a:pt x="1753" y="208"/>
                  <a:pt x="1751" y="195"/>
                  <a:pt x="1749" y="193"/>
                </a:cubicBezTo>
                <a:cubicBezTo>
                  <a:pt x="1750" y="193"/>
                  <a:pt x="1750" y="193"/>
                  <a:pt x="1750" y="193"/>
                </a:cubicBezTo>
                <a:cubicBezTo>
                  <a:pt x="1749" y="192"/>
                  <a:pt x="1747" y="182"/>
                  <a:pt x="1745" y="167"/>
                </a:cubicBezTo>
                <a:cubicBezTo>
                  <a:pt x="1744" y="155"/>
                  <a:pt x="1741" y="140"/>
                  <a:pt x="1740" y="137"/>
                </a:cubicBezTo>
                <a:cubicBezTo>
                  <a:pt x="1739" y="134"/>
                  <a:pt x="1732" y="92"/>
                  <a:pt x="1726" y="44"/>
                </a:cubicBezTo>
                <a:cubicBezTo>
                  <a:pt x="1720" y="7"/>
                  <a:pt x="1717" y="2"/>
                  <a:pt x="1714" y="0"/>
                </a:cubicBezTo>
                <a:cubicBezTo>
                  <a:pt x="1713" y="0"/>
                  <a:pt x="1712" y="0"/>
                  <a:pt x="1711" y="0"/>
                </a:cubicBezTo>
                <a:cubicBezTo>
                  <a:pt x="1708" y="2"/>
                  <a:pt x="1702" y="14"/>
                  <a:pt x="1695" y="37"/>
                </a:cubicBezTo>
                <a:cubicBezTo>
                  <a:pt x="1689" y="57"/>
                  <a:pt x="1682" y="86"/>
                  <a:pt x="1680" y="101"/>
                </a:cubicBezTo>
                <a:cubicBezTo>
                  <a:pt x="1679" y="116"/>
                  <a:pt x="1676" y="135"/>
                  <a:pt x="1674" y="143"/>
                </a:cubicBezTo>
                <a:cubicBezTo>
                  <a:pt x="1672" y="151"/>
                  <a:pt x="1670" y="161"/>
                  <a:pt x="1669" y="164"/>
                </a:cubicBezTo>
                <a:cubicBezTo>
                  <a:pt x="1669" y="168"/>
                  <a:pt x="1664" y="190"/>
                  <a:pt x="1659" y="213"/>
                </a:cubicBezTo>
                <a:cubicBezTo>
                  <a:pt x="1643" y="285"/>
                  <a:pt x="1642" y="289"/>
                  <a:pt x="1594" y="396"/>
                </a:cubicBezTo>
                <a:cubicBezTo>
                  <a:pt x="1576" y="435"/>
                  <a:pt x="1554" y="483"/>
                  <a:pt x="1549" y="493"/>
                </a:cubicBezTo>
                <a:cubicBezTo>
                  <a:pt x="1547" y="496"/>
                  <a:pt x="1544" y="502"/>
                  <a:pt x="1541" y="508"/>
                </a:cubicBezTo>
                <a:cubicBezTo>
                  <a:pt x="1538" y="514"/>
                  <a:pt x="1518" y="550"/>
                  <a:pt x="1495" y="588"/>
                </a:cubicBezTo>
                <a:cubicBezTo>
                  <a:pt x="1473" y="627"/>
                  <a:pt x="1448" y="671"/>
                  <a:pt x="1441" y="686"/>
                </a:cubicBezTo>
                <a:cubicBezTo>
                  <a:pt x="1433" y="702"/>
                  <a:pt x="1417" y="733"/>
                  <a:pt x="1405" y="756"/>
                </a:cubicBezTo>
                <a:cubicBezTo>
                  <a:pt x="1394" y="778"/>
                  <a:pt x="1381" y="805"/>
                  <a:pt x="1376" y="813"/>
                </a:cubicBezTo>
                <a:cubicBezTo>
                  <a:pt x="1372" y="822"/>
                  <a:pt x="1366" y="833"/>
                  <a:pt x="1364" y="838"/>
                </a:cubicBezTo>
                <a:cubicBezTo>
                  <a:pt x="1350" y="864"/>
                  <a:pt x="1319" y="941"/>
                  <a:pt x="1311" y="966"/>
                </a:cubicBezTo>
                <a:cubicBezTo>
                  <a:pt x="1294" y="1023"/>
                  <a:pt x="1289" y="1056"/>
                  <a:pt x="1289" y="1107"/>
                </a:cubicBezTo>
                <a:cubicBezTo>
                  <a:pt x="1289" y="1156"/>
                  <a:pt x="1295" y="1250"/>
                  <a:pt x="1300" y="1272"/>
                </a:cubicBezTo>
                <a:cubicBezTo>
                  <a:pt x="1303" y="1284"/>
                  <a:pt x="1306" y="1298"/>
                  <a:pt x="1307" y="1305"/>
                </a:cubicBezTo>
                <a:cubicBezTo>
                  <a:pt x="1308" y="1311"/>
                  <a:pt x="1310" y="1319"/>
                  <a:pt x="1311" y="1322"/>
                </a:cubicBezTo>
                <a:cubicBezTo>
                  <a:pt x="1312" y="1324"/>
                  <a:pt x="1314" y="1329"/>
                  <a:pt x="1315" y="1333"/>
                </a:cubicBezTo>
                <a:cubicBezTo>
                  <a:pt x="1317" y="1343"/>
                  <a:pt x="1334" y="1386"/>
                  <a:pt x="1338" y="1394"/>
                </a:cubicBezTo>
                <a:cubicBezTo>
                  <a:pt x="1339" y="1396"/>
                  <a:pt x="1344" y="1408"/>
                  <a:pt x="1349" y="1421"/>
                </a:cubicBezTo>
                <a:cubicBezTo>
                  <a:pt x="1353" y="1433"/>
                  <a:pt x="1360" y="1454"/>
                  <a:pt x="1365" y="1465"/>
                </a:cubicBezTo>
                <a:cubicBezTo>
                  <a:pt x="1393" y="1541"/>
                  <a:pt x="1401" y="1566"/>
                  <a:pt x="1402" y="1592"/>
                </a:cubicBezTo>
                <a:cubicBezTo>
                  <a:pt x="1403" y="1624"/>
                  <a:pt x="1403" y="1677"/>
                  <a:pt x="1402" y="1682"/>
                </a:cubicBezTo>
                <a:cubicBezTo>
                  <a:pt x="1399" y="1692"/>
                  <a:pt x="1410" y="1846"/>
                  <a:pt x="1415" y="1879"/>
                </a:cubicBezTo>
                <a:cubicBezTo>
                  <a:pt x="1421" y="1916"/>
                  <a:pt x="1436" y="1996"/>
                  <a:pt x="1440" y="2003"/>
                </a:cubicBezTo>
                <a:cubicBezTo>
                  <a:pt x="1441" y="2005"/>
                  <a:pt x="1441" y="2008"/>
                  <a:pt x="1441" y="2008"/>
                </a:cubicBezTo>
                <a:cubicBezTo>
                  <a:pt x="1441" y="2011"/>
                  <a:pt x="1446" y="2027"/>
                  <a:pt x="1448" y="2036"/>
                </a:cubicBezTo>
                <a:cubicBezTo>
                  <a:pt x="1452" y="2049"/>
                  <a:pt x="1457" y="2065"/>
                  <a:pt x="1458" y="2071"/>
                </a:cubicBezTo>
                <a:cubicBezTo>
                  <a:pt x="1461" y="2087"/>
                  <a:pt x="1471" y="2124"/>
                  <a:pt x="1479" y="2152"/>
                </a:cubicBezTo>
                <a:cubicBezTo>
                  <a:pt x="1487" y="2177"/>
                  <a:pt x="1494" y="2210"/>
                  <a:pt x="1504" y="2274"/>
                </a:cubicBezTo>
                <a:cubicBezTo>
                  <a:pt x="1505" y="2285"/>
                  <a:pt x="1508" y="2302"/>
                  <a:pt x="1511" y="2311"/>
                </a:cubicBezTo>
                <a:cubicBezTo>
                  <a:pt x="1516" y="2335"/>
                  <a:pt x="1526" y="2466"/>
                  <a:pt x="1524" y="2495"/>
                </a:cubicBezTo>
                <a:cubicBezTo>
                  <a:pt x="1521" y="2562"/>
                  <a:pt x="1518" y="2599"/>
                  <a:pt x="1516" y="2608"/>
                </a:cubicBezTo>
                <a:cubicBezTo>
                  <a:pt x="1515" y="2614"/>
                  <a:pt x="1514" y="2624"/>
                  <a:pt x="1513" y="2629"/>
                </a:cubicBezTo>
                <a:cubicBezTo>
                  <a:pt x="1513" y="2635"/>
                  <a:pt x="1511" y="2647"/>
                  <a:pt x="1510" y="2656"/>
                </a:cubicBezTo>
                <a:cubicBezTo>
                  <a:pt x="1502" y="2720"/>
                  <a:pt x="1500" y="2745"/>
                  <a:pt x="1498" y="2783"/>
                </a:cubicBezTo>
                <a:cubicBezTo>
                  <a:pt x="1497" y="2813"/>
                  <a:pt x="1496" y="2841"/>
                  <a:pt x="1495" y="2854"/>
                </a:cubicBezTo>
                <a:cubicBezTo>
                  <a:pt x="1491" y="2848"/>
                  <a:pt x="1484" y="2838"/>
                  <a:pt x="1476" y="2824"/>
                </a:cubicBezTo>
                <a:cubicBezTo>
                  <a:pt x="1438" y="2760"/>
                  <a:pt x="1401" y="2715"/>
                  <a:pt x="1317" y="2632"/>
                </a:cubicBezTo>
                <a:cubicBezTo>
                  <a:pt x="1307" y="2622"/>
                  <a:pt x="1294" y="2609"/>
                  <a:pt x="1288" y="2602"/>
                </a:cubicBezTo>
                <a:cubicBezTo>
                  <a:pt x="1276" y="2589"/>
                  <a:pt x="1235" y="2559"/>
                  <a:pt x="1204" y="2538"/>
                </a:cubicBezTo>
                <a:cubicBezTo>
                  <a:pt x="1183" y="2524"/>
                  <a:pt x="1135" y="2491"/>
                  <a:pt x="1126" y="2491"/>
                </a:cubicBezTo>
                <a:lnTo>
                  <a:pt x="1126" y="2491"/>
                </a:lnTo>
                <a:cubicBezTo>
                  <a:pt x="1126" y="2488"/>
                  <a:pt x="1120" y="2484"/>
                  <a:pt x="1067" y="2462"/>
                </a:cubicBezTo>
                <a:cubicBezTo>
                  <a:pt x="1031" y="2448"/>
                  <a:pt x="996" y="2435"/>
                  <a:pt x="977" y="2429"/>
                </a:cubicBezTo>
                <a:cubicBezTo>
                  <a:pt x="934" y="2416"/>
                  <a:pt x="905" y="2410"/>
                  <a:pt x="856" y="2404"/>
                </a:cubicBezTo>
                <a:cubicBezTo>
                  <a:pt x="812" y="2398"/>
                  <a:pt x="700" y="2405"/>
                  <a:pt x="652" y="2417"/>
                </a:cubicBezTo>
                <a:cubicBezTo>
                  <a:pt x="569" y="2437"/>
                  <a:pt x="518" y="2468"/>
                  <a:pt x="476" y="2522"/>
                </a:cubicBezTo>
                <a:cubicBezTo>
                  <a:pt x="451" y="2554"/>
                  <a:pt x="405" y="2605"/>
                  <a:pt x="384" y="2625"/>
                </a:cubicBezTo>
                <a:cubicBezTo>
                  <a:pt x="375" y="2634"/>
                  <a:pt x="348" y="2662"/>
                  <a:pt x="325" y="2687"/>
                </a:cubicBezTo>
                <a:cubicBezTo>
                  <a:pt x="301" y="2713"/>
                  <a:pt x="268" y="2748"/>
                  <a:pt x="250" y="2767"/>
                </a:cubicBezTo>
                <a:cubicBezTo>
                  <a:pt x="188" y="2831"/>
                  <a:pt x="147" y="2885"/>
                  <a:pt x="122" y="2936"/>
                </a:cubicBezTo>
                <a:cubicBezTo>
                  <a:pt x="88" y="3003"/>
                  <a:pt x="72" y="3059"/>
                  <a:pt x="68" y="3117"/>
                </a:cubicBezTo>
                <a:cubicBezTo>
                  <a:pt x="67" y="3129"/>
                  <a:pt x="62" y="3192"/>
                  <a:pt x="58" y="3242"/>
                </a:cubicBezTo>
                <a:cubicBezTo>
                  <a:pt x="55" y="3276"/>
                  <a:pt x="58" y="3311"/>
                  <a:pt x="67" y="3337"/>
                </a:cubicBezTo>
                <a:cubicBezTo>
                  <a:pt x="77" y="3368"/>
                  <a:pt x="87" y="3394"/>
                  <a:pt x="96" y="3409"/>
                </a:cubicBezTo>
                <a:cubicBezTo>
                  <a:pt x="100" y="3415"/>
                  <a:pt x="108" y="3430"/>
                  <a:pt x="115" y="3441"/>
                </a:cubicBezTo>
                <a:cubicBezTo>
                  <a:pt x="122" y="3453"/>
                  <a:pt x="138" y="3482"/>
                  <a:pt x="152" y="3505"/>
                </a:cubicBezTo>
                <a:cubicBezTo>
                  <a:pt x="165" y="3528"/>
                  <a:pt x="183" y="3562"/>
                  <a:pt x="192" y="3582"/>
                </a:cubicBezTo>
                <a:cubicBezTo>
                  <a:pt x="209" y="3618"/>
                  <a:pt x="210" y="3620"/>
                  <a:pt x="226" y="3647"/>
                </a:cubicBezTo>
                <a:cubicBezTo>
                  <a:pt x="245" y="3678"/>
                  <a:pt x="247" y="3681"/>
                  <a:pt x="251" y="3685"/>
                </a:cubicBezTo>
                <a:cubicBezTo>
                  <a:pt x="253" y="3686"/>
                  <a:pt x="255" y="3690"/>
                  <a:pt x="256" y="3693"/>
                </a:cubicBezTo>
                <a:cubicBezTo>
                  <a:pt x="257" y="3696"/>
                  <a:pt x="260" y="3701"/>
                  <a:pt x="264" y="3701"/>
                </a:cubicBezTo>
                <a:lnTo>
                  <a:pt x="264" y="3701"/>
                </a:lnTo>
                <a:cubicBezTo>
                  <a:pt x="264" y="3706"/>
                  <a:pt x="290" y="3737"/>
                  <a:pt x="294" y="3740"/>
                </a:cubicBezTo>
                <a:cubicBezTo>
                  <a:pt x="295" y="3741"/>
                  <a:pt x="300" y="3746"/>
                  <a:pt x="306" y="3754"/>
                </a:cubicBezTo>
                <a:cubicBezTo>
                  <a:pt x="315" y="3764"/>
                  <a:pt x="340" y="3791"/>
                  <a:pt x="348" y="3791"/>
                </a:cubicBezTo>
                <a:cubicBezTo>
                  <a:pt x="350" y="3791"/>
                  <a:pt x="351" y="3790"/>
                  <a:pt x="352" y="3789"/>
                </a:cubicBezTo>
                <a:cubicBezTo>
                  <a:pt x="353" y="3788"/>
                  <a:pt x="354" y="3787"/>
                  <a:pt x="353" y="3767"/>
                </a:cubicBezTo>
                <a:cubicBezTo>
                  <a:pt x="353" y="3755"/>
                  <a:pt x="352" y="3739"/>
                  <a:pt x="351" y="3723"/>
                </a:cubicBezTo>
                <a:cubicBezTo>
                  <a:pt x="347" y="3667"/>
                  <a:pt x="346" y="3657"/>
                  <a:pt x="337" y="3628"/>
                </a:cubicBezTo>
                <a:cubicBezTo>
                  <a:pt x="332" y="3610"/>
                  <a:pt x="325" y="3588"/>
                  <a:pt x="323" y="3578"/>
                </a:cubicBezTo>
                <a:cubicBezTo>
                  <a:pt x="304" y="3499"/>
                  <a:pt x="289" y="3313"/>
                  <a:pt x="296" y="3253"/>
                </a:cubicBezTo>
                <a:cubicBezTo>
                  <a:pt x="296" y="3248"/>
                  <a:pt x="297" y="3240"/>
                  <a:pt x="298" y="3234"/>
                </a:cubicBezTo>
                <a:cubicBezTo>
                  <a:pt x="301" y="3200"/>
                  <a:pt x="303" y="3186"/>
                  <a:pt x="305" y="3176"/>
                </a:cubicBezTo>
                <a:cubicBezTo>
                  <a:pt x="310" y="3152"/>
                  <a:pt x="317" y="3124"/>
                  <a:pt x="319" y="3118"/>
                </a:cubicBezTo>
                <a:cubicBezTo>
                  <a:pt x="323" y="3107"/>
                  <a:pt x="335" y="3055"/>
                  <a:pt x="340" y="3027"/>
                </a:cubicBezTo>
                <a:cubicBezTo>
                  <a:pt x="343" y="3012"/>
                  <a:pt x="346" y="2995"/>
                  <a:pt x="347" y="2991"/>
                </a:cubicBezTo>
                <a:cubicBezTo>
                  <a:pt x="348" y="2986"/>
                  <a:pt x="351" y="2972"/>
                  <a:pt x="353" y="2962"/>
                </a:cubicBezTo>
                <a:cubicBezTo>
                  <a:pt x="362" y="2910"/>
                  <a:pt x="366" y="2898"/>
                  <a:pt x="386" y="2868"/>
                </a:cubicBezTo>
                <a:cubicBezTo>
                  <a:pt x="396" y="2852"/>
                  <a:pt x="407" y="2835"/>
                  <a:pt x="409" y="2832"/>
                </a:cubicBezTo>
                <a:cubicBezTo>
                  <a:pt x="414" y="2824"/>
                  <a:pt x="431" y="2801"/>
                  <a:pt x="447" y="2780"/>
                </a:cubicBezTo>
                <a:cubicBezTo>
                  <a:pt x="454" y="2772"/>
                  <a:pt x="461" y="2762"/>
                  <a:pt x="464" y="2758"/>
                </a:cubicBezTo>
                <a:cubicBezTo>
                  <a:pt x="467" y="2754"/>
                  <a:pt x="477" y="2744"/>
                  <a:pt x="485" y="2736"/>
                </a:cubicBezTo>
                <a:cubicBezTo>
                  <a:pt x="492" y="2731"/>
                  <a:pt x="503" y="2721"/>
                  <a:pt x="504" y="2719"/>
                </a:cubicBezTo>
                <a:cubicBezTo>
                  <a:pt x="504" y="2718"/>
                  <a:pt x="504" y="2718"/>
                  <a:pt x="505" y="2718"/>
                </a:cubicBezTo>
                <a:cubicBezTo>
                  <a:pt x="509" y="2718"/>
                  <a:pt x="518" y="2710"/>
                  <a:pt x="519" y="2710"/>
                </a:cubicBezTo>
                <a:cubicBezTo>
                  <a:pt x="527" y="2703"/>
                  <a:pt x="573" y="2675"/>
                  <a:pt x="595" y="2664"/>
                </a:cubicBezTo>
                <a:cubicBezTo>
                  <a:pt x="629" y="2647"/>
                  <a:pt x="665" y="2633"/>
                  <a:pt x="713" y="2620"/>
                </a:cubicBezTo>
                <a:cubicBezTo>
                  <a:pt x="747" y="2611"/>
                  <a:pt x="841" y="2603"/>
                  <a:pt x="863" y="2606"/>
                </a:cubicBezTo>
                <a:cubicBezTo>
                  <a:pt x="883" y="2610"/>
                  <a:pt x="908" y="2605"/>
                  <a:pt x="938" y="2593"/>
                </a:cubicBezTo>
                <a:cubicBezTo>
                  <a:pt x="975" y="2578"/>
                  <a:pt x="1043" y="2562"/>
                  <a:pt x="1079" y="2560"/>
                </a:cubicBezTo>
                <a:cubicBezTo>
                  <a:pt x="1102" y="2559"/>
                  <a:pt x="1145" y="2562"/>
                  <a:pt x="1179" y="2568"/>
                </a:cubicBezTo>
                <a:cubicBezTo>
                  <a:pt x="1193" y="2570"/>
                  <a:pt x="1217" y="2579"/>
                  <a:pt x="1227" y="2586"/>
                </a:cubicBezTo>
                <a:cubicBezTo>
                  <a:pt x="1240" y="2594"/>
                  <a:pt x="1269" y="2620"/>
                  <a:pt x="1308" y="2658"/>
                </a:cubicBezTo>
                <a:cubicBezTo>
                  <a:pt x="1402" y="2748"/>
                  <a:pt x="1459" y="2824"/>
                  <a:pt x="1482" y="2890"/>
                </a:cubicBezTo>
                <a:cubicBezTo>
                  <a:pt x="1490" y="2913"/>
                  <a:pt x="1492" y="2924"/>
                  <a:pt x="1494" y="2952"/>
                </a:cubicBezTo>
                <a:cubicBezTo>
                  <a:pt x="1497" y="2984"/>
                  <a:pt x="1501" y="3016"/>
                  <a:pt x="1505" y="3033"/>
                </a:cubicBezTo>
                <a:cubicBezTo>
                  <a:pt x="1505" y="3036"/>
                  <a:pt x="1509" y="3076"/>
                  <a:pt x="1513" y="3130"/>
                </a:cubicBezTo>
                <a:cubicBezTo>
                  <a:pt x="1520" y="3216"/>
                  <a:pt x="1523" y="3246"/>
                  <a:pt x="1529" y="3290"/>
                </a:cubicBezTo>
                <a:cubicBezTo>
                  <a:pt x="1533" y="3313"/>
                  <a:pt x="1539" y="3350"/>
                  <a:pt x="1542" y="3360"/>
                </a:cubicBezTo>
                <a:cubicBezTo>
                  <a:pt x="1543" y="3364"/>
                  <a:pt x="1546" y="3375"/>
                  <a:pt x="1548" y="3384"/>
                </a:cubicBezTo>
                <a:cubicBezTo>
                  <a:pt x="1551" y="3394"/>
                  <a:pt x="1557" y="3414"/>
                  <a:pt x="1563" y="3430"/>
                </a:cubicBezTo>
                <a:cubicBezTo>
                  <a:pt x="1576" y="3467"/>
                  <a:pt x="1592" y="3513"/>
                  <a:pt x="1597" y="3531"/>
                </a:cubicBezTo>
                <a:cubicBezTo>
                  <a:pt x="1599" y="3538"/>
                  <a:pt x="1602" y="3549"/>
                  <a:pt x="1604" y="3556"/>
                </a:cubicBezTo>
                <a:cubicBezTo>
                  <a:pt x="1606" y="3562"/>
                  <a:pt x="1608" y="3571"/>
                  <a:pt x="1609" y="3576"/>
                </a:cubicBezTo>
                <a:cubicBezTo>
                  <a:pt x="1610" y="3581"/>
                  <a:pt x="1613" y="3592"/>
                  <a:pt x="1615" y="3600"/>
                </a:cubicBezTo>
                <a:cubicBezTo>
                  <a:pt x="1624" y="3633"/>
                  <a:pt x="1631" y="3716"/>
                  <a:pt x="1630" y="3772"/>
                </a:cubicBezTo>
                <a:cubicBezTo>
                  <a:pt x="1630" y="3787"/>
                  <a:pt x="1629" y="3803"/>
                  <a:pt x="1629" y="3809"/>
                </a:cubicBezTo>
                <a:cubicBezTo>
                  <a:pt x="1628" y="3854"/>
                  <a:pt x="1613" y="3940"/>
                  <a:pt x="1592" y="4014"/>
                </a:cubicBezTo>
                <a:cubicBezTo>
                  <a:pt x="1590" y="4021"/>
                  <a:pt x="1584" y="4041"/>
                  <a:pt x="1581" y="4049"/>
                </a:cubicBezTo>
                <a:cubicBezTo>
                  <a:pt x="1580" y="4047"/>
                  <a:pt x="1580" y="4043"/>
                  <a:pt x="1579" y="4038"/>
                </a:cubicBezTo>
                <a:cubicBezTo>
                  <a:pt x="1578" y="4019"/>
                  <a:pt x="1564" y="3988"/>
                  <a:pt x="1547" y="3967"/>
                </a:cubicBezTo>
                <a:cubicBezTo>
                  <a:pt x="1542" y="3960"/>
                  <a:pt x="1523" y="3940"/>
                  <a:pt x="1503" y="3922"/>
                </a:cubicBezTo>
                <a:cubicBezTo>
                  <a:pt x="1469" y="3890"/>
                  <a:pt x="1414" y="3828"/>
                  <a:pt x="1388" y="3791"/>
                </a:cubicBezTo>
                <a:cubicBezTo>
                  <a:pt x="1354" y="3743"/>
                  <a:pt x="1310" y="3639"/>
                  <a:pt x="1299" y="3582"/>
                </a:cubicBezTo>
                <a:cubicBezTo>
                  <a:pt x="1296" y="3570"/>
                  <a:pt x="1268" y="3474"/>
                  <a:pt x="1256" y="3440"/>
                </a:cubicBezTo>
                <a:cubicBezTo>
                  <a:pt x="1239" y="3389"/>
                  <a:pt x="1202" y="3319"/>
                  <a:pt x="1174" y="3285"/>
                </a:cubicBezTo>
                <a:cubicBezTo>
                  <a:pt x="1156" y="3264"/>
                  <a:pt x="1117" y="3233"/>
                  <a:pt x="1095" y="3222"/>
                </a:cubicBezTo>
                <a:cubicBezTo>
                  <a:pt x="1081" y="3215"/>
                  <a:pt x="1076" y="3215"/>
                  <a:pt x="1050" y="3217"/>
                </a:cubicBezTo>
                <a:cubicBezTo>
                  <a:pt x="1002" y="3220"/>
                  <a:pt x="945" y="3227"/>
                  <a:pt x="930" y="3232"/>
                </a:cubicBezTo>
                <a:cubicBezTo>
                  <a:pt x="911" y="3238"/>
                  <a:pt x="850" y="3274"/>
                  <a:pt x="831" y="3290"/>
                </a:cubicBezTo>
                <a:cubicBezTo>
                  <a:pt x="814" y="3305"/>
                  <a:pt x="777" y="3347"/>
                  <a:pt x="760" y="3371"/>
                </a:cubicBezTo>
                <a:cubicBezTo>
                  <a:pt x="721" y="3426"/>
                  <a:pt x="712" y="3455"/>
                  <a:pt x="701" y="3550"/>
                </a:cubicBezTo>
                <a:cubicBezTo>
                  <a:pt x="697" y="3587"/>
                  <a:pt x="700" y="3632"/>
                  <a:pt x="707" y="3649"/>
                </a:cubicBezTo>
                <a:cubicBezTo>
                  <a:pt x="708" y="3651"/>
                  <a:pt x="709" y="3653"/>
                  <a:pt x="709" y="3654"/>
                </a:cubicBezTo>
                <a:cubicBezTo>
                  <a:pt x="709" y="3655"/>
                  <a:pt x="708" y="3657"/>
                  <a:pt x="712" y="3665"/>
                </a:cubicBezTo>
                <a:cubicBezTo>
                  <a:pt x="714" y="3669"/>
                  <a:pt x="716" y="3675"/>
                  <a:pt x="716" y="3678"/>
                </a:cubicBezTo>
                <a:cubicBezTo>
                  <a:pt x="718" y="3686"/>
                  <a:pt x="732" y="3725"/>
                  <a:pt x="754" y="3781"/>
                </a:cubicBezTo>
                <a:cubicBezTo>
                  <a:pt x="764" y="3804"/>
                  <a:pt x="774" y="3835"/>
                  <a:pt x="777" y="3849"/>
                </a:cubicBezTo>
                <a:cubicBezTo>
                  <a:pt x="781" y="3863"/>
                  <a:pt x="787" y="3885"/>
                  <a:pt x="792" y="3897"/>
                </a:cubicBezTo>
                <a:cubicBezTo>
                  <a:pt x="799" y="3914"/>
                  <a:pt x="800" y="3918"/>
                  <a:pt x="804" y="3918"/>
                </a:cubicBezTo>
                <a:cubicBezTo>
                  <a:pt x="808" y="3917"/>
                  <a:pt x="809" y="3914"/>
                  <a:pt x="810" y="3910"/>
                </a:cubicBezTo>
                <a:cubicBezTo>
                  <a:pt x="816" y="3892"/>
                  <a:pt x="823" y="3864"/>
                  <a:pt x="822" y="3857"/>
                </a:cubicBezTo>
                <a:cubicBezTo>
                  <a:pt x="821" y="3839"/>
                  <a:pt x="848" y="3745"/>
                  <a:pt x="863" y="3710"/>
                </a:cubicBezTo>
                <a:cubicBezTo>
                  <a:pt x="874" y="3686"/>
                  <a:pt x="881" y="3672"/>
                  <a:pt x="888" y="3660"/>
                </a:cubicBezTo>
                <a:cubicBezTo>
                  <a:pt x="905" y="3631"/>
                  <a:pt x="928" y="3570"/>
                  <a:pt x="936" y="3535"/>
                </a:cubicBezTo>
                <a:cubicBezTo>
                  <a:pt x="942" y="3508"/>
                  <a:pt x="941" y="3482"/>
                  <a:pt x="933" y="3447"/>
                </a:cubicBezTo>
                <a:lnTo>
                  <a:pt x="932" y="3439"/>
                </a:lnTo>
                <a:lnTo>
                  <a:pt x="936" y="3439"/>
                </a:lnTo>
                <a:cubicBezTo>
                  <a:pt x="954" y="3443"/>
                  <a:pt x="980" y="3463"/>
                  <a:pt x="1005" y="3494"/>
                </a:cubicBezTo>
                <a:cubicBezTo>
                  <a:pt x="1024" y="3518"/>
                  <a:pt x="1066" y="3588"/>
                  <a:pt x="1089" y="3636"/>
                </a:cubicBezTo>
                <a:cubicBezTo>
                  <a:pt x="1110" y="3679"/>
                  <a:pt x="1132" y="3718"/>
                  <a:pt x="1154" y="3747"/>
                </a:cubicBezTo>
                <a:cubicBezTo>
                  <a:pt x="1189" y="3794"/>
                  <a:pt x="1192" y="3798"/>
                  <a:pt x="1195" y="3799"/>
                </a:cubicBezTo>
                <a:cubicBezTo>
                  <a:pt x="1195" y="3799"/>
                  <a:pt x="1196" y="3800"/>
                  <a:pt x="1196" y="3801"/>
                </a:cubicBezTo>
                <a:cubicBezTo>
                  <a:pt x="1196" y="3804"/>
                  <a:pt x="1199" y="3809"/>
                  <a:pt x="1202" y="3812"/>
                </a:cubicBezTo>
                <a:cubicBezTo>
                  <a:pt x="1204" y="3815"/>
                  <a:pt x="1212" y="3826"/>
                  <a:pt x="1220" y="3837"/>
                </a:cubicBezTo>
                <a:cubicBezTo>
                  <a:pt x="1252" y="3884"/>
                  <a:pt x="1271" y="3896"/>
                  <a:pt x="1335" y="3909"/>
                </a:cubicBezTo>
                <a:cubicBezTo>
                  <a:pt x="1355" y="3912"/>
                  <a:pt x="1376" y="3916"/>
                  <a:pt x="1380" y="3917"/>
                </a:cubicBezTo>
                <a:cubicBezTo>
                  <a:pt x="1393" y="3920"/>
                  <a:pt x="1477" y="3949"/>
                  <a:pt x="1496" y="3957"/>
                </a:cubicBezTo>
                <a:cubicBezTo>
                  <a:pt x="1523" y="3968"/>
                  <a:pt x="1540" y="3990"/>
                  <a:pt x="1555" y="4028"/>
                </a:cubicBezTo>
                <a:cubicBezTo>
                  <a:pt x="1561" y="4046"/>
                  <a:pt x="1562" y="4053"/>
                  <a:pt x="1562" y="4082"/>
                </a:cubicBezTo>
                <a:lnTo>
                  <a:pt x="1563" y="4115"/>
                </a:lnTo>
                <a:lnTo>
                  <a:pt x="1539" y="4171"/>
                </a:lnTo>
                <a:cubicBezTo>
                  <a:pt x="1510" y="4240"/>
                  <a:pt x="1489" y="4288"/>
                  <a:pt x="1474" y="4317"/>
                </a:cubicBezTo>
                <a:cubicBezTo>
                  <a:pt x="1468" y="4327"/>
                  <a:pt x="1462" y="4339"/>
                  <a:pt x="1462" y="4343"/>
                </a:cubicBezTo>
                <a:cubicBezTo>
                  <a:pt x="1462" y="4343"/>
                  <a:pt x="1461" y="4345"/>
                  <a:pt x="1459" y="4348"/>
                </a:cubicBezTo>
                <a:cubicBezTo>
                  <a:pt x="1456" y="4352"/>
                  <a:pt x="1449" y="4366"/>
                  <a:pt x="1416" y="4439"/>
                </a:cubicBezTo>
                <a:cubicBezTo>
                  <a:pt x="1406" y="4461"/>
                  <a:pt x="1377" y="4519"/>
                  <a:pt x="1364" y="4544"/>
                </a:cubicBezTo>
                <a:cubicBezTo>
                  <a:pt x="1361" y="4550"/>
                  <a:pt x="1358" y="4556"/>
                  <a:pt x="1357" y="4559"/>
                </a:cubicBezTo>
                <a:cubicBezTo>
                  <a:pt x="1352" y="4571"/>
                  <a:pt x="1332" y="4602"/>
                  <a:pt x="1324" y="4613"/>
                </a:cubicBezTo>
                <a:cubicBezTo>
                  <a:pt x="1322" y="4608"/>
                  <a:pt x="1320" y="4602"/>
                  <a:pt x="1318" y="4594"/>
                </a:cubicBezTo>
                <a:cubicBezTo>
                  <a:pt x="1310" y="4570"/>
                  <a:pt x="1303" y="4552"/>
                  <a:pt x="1271" y="4473"/>
                </a:cubicBezTo>
                <a:cubicBezTo>
                  <a:pt x="1249" y="4416"/>
                  <a:pt x="1241" y="4391"/>
                  <a:pt x="1231" y="4345"/>
                </a:cubicBezTo>
                <a:cubicBezTo>
                  <a:pt x="1227" y="4326"/>
                  <a:pt x="1221" y="4314"/>
                  <a:pt x="1212" y="4309"/>
                </a:cubicBezTo>
                <a:cubicBezTo>
                  <a:pt x="1207" y="4306"/>
                  <a:pt x="1202" y="4305"/>
                  <a:pt x="1196" y="4307"/>
                </a:cubicBezTo>
                <a:cubicBezTo>
                  <a:pt x="1189" y="4309"/>
                  <a:pt x="1184" y="4314"/>
                  <a:pt x="1181" y="4321"/>
                </a:cubicBezTo>
                <a:cubicBezTo>
                  <a:pt x="1176" y="4335"/>
                  <a:pt x="1183" y="4357"/>
                  <a:pt x="1201" y="4383"/>
                </a:cubicBezTo>
                <a:cubicBezTo>
                  <a:pt x="1221" y="4413"/>
                  <a:pt x="1230" y="4431"/>
                  <a:pt x="1256" y="4497"/>
                </a:cubicBezTo>
                <a:cubicBezTo>
                  <a:pt x="1277" y="4548"/>
                  <a:pt x="1289" y="4583"/>
                  <a:pt x="1302" y="4623"/>
                </a:cubicBezTo>
                <a:lnTo>
                  <a:pt x="1308" y="4643"/>
                </a:lnTo>
                <a:lnTo>
                  <a:pt x="1288" y="4677"/>
                </a:lnTo>
                <a:cubicBezTo>
                  <a:pt x="1265" y="4715"/>
                  <a:pt x="1196" y="4833"/>
                  <a:pt x="1191" y="4843"/>
                </a:cubicBezTo>
                <a:cubicBezTo>
                  <a:pt x="1167" y="4888"/>
                  <a:pt x="1143" y="4944"/>
                  <a:pt x="1127" y="4998"/>
                </a:cubicBezTo>
                <a:cubicBezTo>
                  <a:pt x="1117" y="5031"/>
                  <a:pt x="1110" y="5058"/>
                  <a:pt x="1109" y="5063"/>
                </a:cubicBezTo>
                <a:cubicBezTo>
                  <a:pt x="1108" y="5065"/>
                  <a:pt x="1106" y="5074"/>
                  <a:pt x="1103" y="5084"/>
                </a:cubicBezTo>
                <a:cubicBezTo>
                  <a:pt x="1096" y="5107"/>
                  <a:pt x="1076" y="5188"/>
                  <a:pt x="1075" y="5197"/>
                </a:cubicBezTo>
                <a:cubicBezTo>
                  <a:pt x="1075" y="5201"/>
                  <a:pt x="1073" y="5207"/>
                  <a:pt x="1072" y="5211"/>
                </a:cubicBezTo>
                <a:cubicBezTo>
                  <a:pt x="1070" y="5218"/>
                  <a:pt x="1053" y="5295"/>
                  <a:pt x="1049" y="5315"/>
                </a:cubicBezTo>
                <a:cubicBezTo>
                  <a:pt x="1048" y="5317"/>
                  <a:pt x="1041" y="5354"/>
                  <a:pt x="1033" y="5395"/>
                </a:cubicBezTo>
                <a:cubicBezTo>
                  <a:pt x="1026" y="5429"/>
                  <a:pt x="1020" y="5460"/>
                  <a:pt x="1018" y="5472"/>
                </a:cubicBezTo>
                <a:cubicBezTo>
                  <a:pt x="1018" y="5470"/>
                  <a:pt x="1017" y="5468"/>
                  <a:pt x="1017" y="5465"/>
                </a:cubicBezTo>
                <a:cubicBezTo>
                  <a:pt x="1015" y="5452"/>
                  <a:pt x="1006" y="5421"/>
                  <a:pt x="995" y="5392"/>
                </a:cubicBezTo>
                <a:cubicBezTo>
                  <a:pt x="985" y="5364"/>
                  <a:pt x="975" y="5334"/>
                  <a:pt x="972" y="5325"/>
                </a:cubicBezTo>
                <a:cubicBezTo>
                  <a:pt x="965" y="5302"/>
                  <a:pt x="959" y="5257"/>
                  <a:pt x="960" y="5238"/>
                </a:cubicBezTo>
                <a:cubicBezTo>
                  <a:pt x="962" y="5209"/>
                  <a:pt x="979" y="5153"/>
                  <a:pt x="1010" y="5066"/>
                </a:cubicBezTo>
                <a:cubicBezTo>
                  <a:pt x="1016" y="5051"/>
                  <a:pt x="1029" y="5008"/>
                  <a:pt x="1043" y="4959"/>
                </a:cubicBezTo>
                <a:cubicBezTo>
                  <a:pt x="1050" y="4934"/>
                  <a:pt x="1061" y="4896"/>
                  <a:pt x="1068" y="4874"/>
                </a:cubicBezTo>
                <a:cubicBezTo>
                  <a:pt x="1085" y="4814"/>
                  <a:pt x="1101" y="4751"/>
                  <a:pt x="1113" y="4691"/>
                </a:cubicBezTo>
                <a:cubicBezTo>
                  <a:pt x="1117" y="4668"/>
                  <a:pt x="1118" y="4656"/>
                  <a:pt x="1116" y="4621"/>
                </a:cubicBezTo>
                <a:cubicBezTo>
                  <a:pt x="1109" y="4519"/>
                  <a:pt x="1076" y="4429"/>
                  <a:pt x="1025" y="4374"/>
                </a:cubicBezTo>
                <a:cubicBezTo>
                  <a:pt x="1022" y="4370"/>
                  <a:pt x="1003" y="4353"/>
                  <a:pt x="983" y="4335"/>
                </a:cubicBezTo>
                <a:cubicBezTo>
                  <a:pt x="945" y="4299"/>
                  <a:pt x="925" y="4279"/>
                  <a:pt x="910" y="4259"/>
                </a:cubicBezTo>
                <a:cubicBezTo>
                  <a:pt x="901" y="4245"/>
                  <a:pt x="832" y="4128"/>
                  <a:pt x="829" y="4119"/>
                </a:cubicBezTo>
                <a:cubicBezTo>
                  <a:pt x="828" y="4114"/>
                  <a:pt x="819" y="4103"/>
                  <a:pt x="814" y="4102"/>
                </a:cubicBezTo>
                <a:cubicBezTo>
                  <a:pt x="812" y="4101"/>
                  <a:pt x="810" y="4101"/>
                  <a:pt x="809" y="4103"/>
                </a:cubicBezTo>
                <a:cubicBezTo>
                  <a:pt x="803" y="4110"/>
                  <a:pt x="798" y="4156"/>
                  <a:pt x="799" y="4175"/>
                </a:cubicBezTo>
                <a:cubicBezTo>
                  <a:pt x="800" y="4201"/>
                  <a:pt x="796" y="4233"/>
                  <a:pt x="788" y="4259"/>
                </a:cubicBezTo>
                <a:cubicBezTo>
                  <a:pt x="772" y="4307"/>
                  <a:pt x="767" y="4378"/>
                  <a:pt x="777" y="4408"/>
                </a:cubicBezTo>
                <a:cubicBezTo>
                  <a:pt x="779" y="4414"/>
                  <a:pt x="788" y="4428"/>
                  <a:pt x="796" y="4439"/>
                </a:cubicBezTo>
                <a:cubicBezTo>
                  <a:pt x="812" y="4459"/>
                  <a:pt x="843" y="4514"/>
                  <a:pt x="861" y="4552"/>
                </a:cubicBezTo>
                <a:lnTo>
                  <a:pt x="866" y="4562"/>
                </a:lnTo>
                <a:cubicBezTo>
                  <a:pt x="870" y="4570"/>
                  <a:pt x="873" y="4578"/>
                  <a:pt x="874" y="4580"/>
                </a:cubicBezTo>
                <a:cubicBezTo>
                  <a:pt x="876" y="4583"/>
                  <a:pt x="882" y="4595"/>
                  <a:pt x="888" y="4606"/>
                </a:cubicBezTo>
                <a:cubicBezTo>
                  <a:pt x="900" y="4627"/>
                  <a:pt x="912" y="4659"/>
                  <a:pt x="922" y="4697"/>
                </a:cubicBezTo>
                <a:cubicBezTo>
                  <a:pt x="927" y="4716"/>
                  <a:pt x="928" y="4726"/>
                  <a:pt x="928" y="4774"/>
                </a:cubicBezTo>
                <a:cubicBezTo>
                  <a:pt x="928" y="4831"/>
                  <a:pt x="924" y="4894"/>
                  <a:pt x="918" y="4924"/>
                </a:cubicBezTo>
                <a:cubicBezTo>
                  <a:pt x="895" y="5035"/>
                  <a:pt x="894" y="5040"/>
                  <a:pt x="897" y="5088"/>
                </a:cubicBezTo>
                <a:cubicBezTo>
                  <a:pt x="904" y="5198"/>
                  <a:pt x="913" y="5237"/>
                  <a:pt x="962" y="5367"/>
                </a:cubicBezTo>
                <a:lnTo>
                  <a:pt x="991" y="5444"/>
                </a:lnTo>
                <a:lnTo>
                  <a:pt x="994" y="5503"/>
                </a:lnTo>
                <a:cubicBezTo>
                  <a:pt x="998" y="5558"/>
                  <a:pt x="998" y="5564"/>
                  <a:pt x="992" y="5586"/>
                </a:cubicBezTo>
                <a:cubicBezTo>
                  <a:pt x="987" y="5611"/>
                  <a:pt x="962" y="5706"/>
                  <a:pt x="958" y="5717"/>
                </a:cubicBezTo>
                <a:cubicBezTo>
                  <a:pt x="956" y="5723"/>
                  <a:pt x="953" y="5734"/>
                  <a:pt x="952" y="5737"/>
                </a:cubicBezTo>
                <a:cubicBezTo>
                  <a:pt x="951" y="5740"/>
                  <a:pt x="939" y="5772"/>
                  <a:pt x="931" y="5794"/>
                </a:cubicBezTo>
                <a:cubicBezTo>
                  <a:pt x="928" y="5802"/>
                  <a:pt x="925" y="5809"/>
                  <a:pt x="925" y="5811"/>
                </a:cubicBezTo>
                <a:cubicBezTo>
                  <a:pt x="922" y="5820"/>
                  <a:pt x="893" y="5878"/>
                  <a:pt x="882" y="5897"/>
                </a:cubicBezTo>
                <a:cubicBezTo>
                  <a:pt x="839" y="5972"/>
                  <a:pt x="767" y="6043"/>
                  <a:pt x="662" y="6117"/>
                </a:cubicBezTo>
                <a:cubicBezTo>
                  <a:pt x="633" y="6136"/>
                  <a:pt x="566" y="6177"/>
                  <a:pt x="545" y="6188"/>
                </a:cubicBezTo>
                <a:cubicBezTo>
                  <a:pt x="546" y="6186"/>
                  <a:pt x="547" y="6183"/>
                  <a:pt x="548" y="6181"/>
                </a:cubicBezTo>
                <a:cubicBezTo>
                  <a:pt x="569" y="6139"/>
                  <a:pt x="590" y="6081"/>
                  <a:pt x="601" y="6029"/>
                </a:cubicBezTo>
                <a:cubicBezTo>
                  <a:pt x="614" y="5975"/>
                  <a:pt x="618" y="5939"/>
                  <a:pt x="617" y="5894"/>
                </a:cubicBezTo>
                <a:cubicBezTo>
                  <a:pt x="617" y="5861"/>
                  <a:pt x="618" y="5837"/>
                  <a:pt x="621" y="5810"/>
                </a:cubicBezTo>
                <a:cubicBezTo>
                  <a:pt x="624" y="5785"/>
                  <a:pt x="636" y="5730"/>
                  <a:pt x="650" y="5681"/>
                </a:cubicBezTo>
                <a:cubicBezTo>
                  <a:pt x="676" y="5588"/>
                  <a:pt x="678" y="5580"/>
                  <a:pt x="685" y="5538"/>
                </a:cubicBezTo>
                <a:cubicBezTo>
                  <a:pt x="697" y="5462"/>
                  <a:pt x="689" y="5394"/>
                  <a:pt x="661" y="5341"/>
                </a:cubicBezTo>
                <a:cubicBezTo>
                  <a:pt x="657" y="5333"/>
                  <a:pt x="654" y="5326"/>
                  <a:pt x="653" y="5325"/>
                </a:cubicBezTo>
                <a:lnTo>
                  <a:pt x="653" y="5325"/>
                </a:lnTo>
                <a:cubicBezTo>
                  <a:pt x="653" y="5323"/>
                  <a:pt x="647" y="5314"/>
                  <a:pt x="642" y="5307"/>
                </a:cubicBezTo>
                <a:cubicBezTo>
                  <a:pt x="636" y="5299"/>
                  <a:pt x="629" y="5289"/>
                  <a:pt x="627" y="5284"/>
                </a:cubicBezTo>
                <a:cubicBezTo>
                  <a:pt x="618" y="5270"/>
                  <a:pt x="564" y="5223"/>
                  <a:pt x="534" y="5204"/>
                </a:cubicBezTo>
                <a:cubicBezTo>
                  <a:pt x="500" y="5183"/>
                  <a:pt x="469" y="5170"/>
                  <a:pt x="436" y="5163"/>
                </a:cubicBezTo>
                <a:cubicBezTo>
                  <a:pt x="398" y="5155"/>
                  <a:pt x="385" y="5154"/>
                  <a:pt x="317" y="5158"/>
                </a:cubicBezTo>
                <a:cubicBezTo>
                  <a:pt x="258" y="5162"/>
                  <a:pt x="247" y="5164"/>
                  <a:pt x="215" y="5176"/>
                </a:cubicBezTo>
                <a:cubicBezTo>
                  <a:pt x="206" y="5179"/>
                  <a:pt x="194" y="5182"/>
                  <a:pt x="188" y="5184"/>
                </a:cubicBezTo>
                <a:cubicBezTo>
                  <a:pt x="188" y="5184"/>
                  <a:pt x="178" y="5186"/>
                  <a:pt x="175" y="5188"/>
                </a:cubicBezTo>
                <a:cubicBezTo>
                  <a:pt x="174" y="5188"/>
                  <a:pt x="171" y="5190"/>
                  <a:pt x="166" y="5191"/>
                </a:cubicBezTo>
                <a:cubicBezTo>
                  <a:pt x="154" y="5194"/>
                  <a:pt x="128" y="5208"/>
                  <a:pt x="112" y="5220"/>
                </a:cubicBezTo>
                <a:cubicBezTo>
                  <a:pt x="62" y="5259"/>
                  <a:pt x="49" y="5305"/>
                  <a:pt x="70" y="5364"/>
                </a:cubicBezTo>
                <a:cubicBezTo>
                  <a:pt x="79" y="5389"/>
                  <a:pt x="96" y="5411"/>
                  <a:pt x="116" y="5423"/>
                </a:cubicBezTo>
                <a:cubicBezTo>
                  <a:pt x="120" y="5425"/>
                  <a:pt x="129" y="5431"/>
                  <a:pt x="136" y="5435"/>
                </a:cubicBezTo>
                <a:cubicBezTo>
                  <a:pt x="143" y="5439"/>
                  <a:pt x="153" y="5448"/>
                  <a:pt x="158" y="5456"/>
                </a:cubicBezTo>
                <a:cubicBezTo>
                  <a:pt x="169" y="5470"/>
                  <a:pt x="170" y="5470"/>
                  <a:pt x="172" y="5470"/>
                </a:cubicBezTo>
                <a:lnTo>
                  <a:pt x="174" y="5470"/>
                </a:lnTo>
                <a:lnTo>
                  <a:pt x="175" y="5469"/>
                </a:lnTo>
                <a:cubicBezTo>
                  <a:pt x="175" y="5468"/>
                  <a:pt x="176" y="5467"/>
                  <a:pt x="180" y="5418"/>
                </a:cubicBezTo>
                <a:cubicBezTo>
                  <a:pt x="184" y="5361"/>
                  <a:pt x="185" y="5354"/>
                  <a:pt x="197" y="5321"/>
                </a:cubicBezTo>
                <a:cubicBezTo>
                  <a:pt x="214" y="5272"/>
                  <a:pt x="243" y="5229"/>
                  <a:pt x="257" y="5223"/>
                </a:cubicBezTo>
                <a:cubicBezTo>
                  <a:pt x="269" y="5218"/>
                  <a:pt x="279" y="5220"/>
                  <a:pt x="306" y="5231"/>
                </a:cubicBezTo>
                <a:cubicBezTo>
                  <a:pt x="324" y="5238"/>
                  <a:pt x="350" y="5256"/>
                  <a:pt x="352" y="5261"/>
                </a:cubicBezTo>
                <a:cubicBezTo>
                  <a:pt x="353" y="5264"/>
                  <a:pt x="357" y="5269"/>
                  <a:pt x="359" y="5272"/>
                </a:cubicBezTo>
                <a:cubicBezTo>
                  <a:pt x="367" y="5282"/>
                  <a:pt x="385" y="5325"/>
                  <a:pt x="393" y="5355"/>
                </a:cubicBezTo>
                <a:cubicBezTo>
                  <a:pt x="400" y="5383"/>
                  <a:pt x="409" y="5399"/>
                  <a:pt x="433" y="5433"/>
                </a:cubicBezTo>
                <a:cubicBezTo>
                  <a:pt x="443" y="5448"/>
                  <a:pt x="450" y="5459"/>
                  <a:pt x="451" y="5461"/>
                </a:cubicBezTo>
                <a:cubicBezTo>
                  <a:pt x="451" y="5464"/>
                  <a:pt x="455" y="5479"/>
                  <a:pt x="459" y="5492"/>
                </a:cubicBezTo>
                <a:cubicBezTo>
                  <a:pt x="463" y="5506"/>
                  <a:pt x="467" y="5528"/>
                  <a:pt x="469" y="5540"/>
                </a:cubicBezTo>
                <a:cubicBezTo>
                  <a:pt x="471" y="5552"/>
                  <a:pt x="473" y="5565"/>
                  <a:pt x="474" y="5568"/>
                </a:cubicBezTo>
                <a:cubicBezTo>
                  <a:pt x="475" y="5572"/>
                  <a:pt x="478" y="5582"/>
                  <a:pt x="480" y="5592"/>
                </a:cubicBezTo>
                <a:cubicBezTo>
                  <a:pt x="483" y="5602"/>
                  <a:pt x="490" y="5624"/>
                  <a:pt x="496" y="5641"/>
                </a:cubicBezTo>
                <a:cubicBezTo>
                  <a:pt x="516" y="5698"/>
                  <a:pt x="518" y="5713"/>
                  <a:pt x="517" y="5774"/>
                </a:cubicBezTo>
                <a:cubicBezTo>
                  <a:pt x="516" y="5788"/>
                  <a:pt x="518" y="5812"/>
                  <a:pt x="521" y="5828"/>
                </a:cubicBezTo>
                <a:cubicBezTo>
                  <a:pt x="527" y="5858"/>
                  <a:pt x="548" y="5916"/>
                  <a:pt x="563" y="5941"/>
                </a:cubicBezTo>
                <a:cubicBezTo>
                  <a:pt x="574" y="5960"/>
                  <a:pt x="582" y="5983"/>
                  <a:pt x="583" y="5998"/>
                </a:cubicBezTo>
                <a:cubicBezTo>
                  <a:pt x="583" y="6005"/>
                  <a:pt x="581" y="6019"/>
                  <a:pt x="577" y="6029"/>
                </a:cubicBezTo>
                <a:cubicBezTo>
                  <a:pt x="574" y="6039"/>
                  <a:pt x="570" y="6053"/>
                  <a:pt x="570" y="6059"/>
                </a:cubicBezTo>
                <a:cubicBezTo>
                  <a:pt x="566" y="6084"/>
                  <a:pt x="535" y="6164"/>
                  <a:pt x="518" y="6191"/>
                </a:cubicBezTo>
                <a:cubicBezTo>
                  <a:pt x="508" y="6207"/>
                  <a:pt x="501" y="6211"/>
                  <a:pt x="451" y="6234"/>
                </a:cubicBezTo>
                <a:cubicBezTo>
                  <a:pt x="373" y="6269"/>
                  <a:pt x="270" y="6308"/>
                  <a:pt x="195" y="6331"/>
                </a:cubicBezTo>
                <a:cubicBezTo>
                  <a:pt x="144" y="6346"/>
                  <a:pt x="131" y="6349"/>
                  <a:pt x="76" y="6361"/>
                </a:cubicBezTo>
                <a:cubicBezTo>
                  <a:pt x="27" y="6371"/>
                  <a:pt x="6" y="6379"/>
                  <a:pt x="1" y="6390"/>
                </a:cubicBezTo>
                <a:cubicBezTo>
                  <a:pt x="-1" y="6394"/>
                  <a:pt x="0" y="6398"/>
                  <a:pt x="2" y="6402"/>
                </a:cubicBezTo>
                <a:cubicBezTo>
                  <a:pt x="4" y="6405"/>
                  <a:pt x="7" y="6408"/>
                  <a:pt x="11" y="6408"/>
                </a:cubicBezTo>
                <a:lnTo>
                  <a:pt x="11" y="6408"/>
                </a:lnTo>
                <a:cubicBezTo>
                  <a:pt x="15" y="6408"/>
                  <a:pt x="19" y="6405"/>
                  <a:pt x="22" y="6402"/>
                </a:cubicBezTo>
                <a:cubicBezTo>
                  <a:pt x="27" y="6395"/>
                  <a:pt x="43" y="6390"/>
                  <a:pt x="95" y="6380"/>
                </a:cubicBezTo>
                <a:cubicBezTo>
                  <a:pt x="201" y="6358"/>
                  <a:pt x="337" y="6310"/>
                  <a:pt x="469" y="6250"/>
                </a:cubicBezTo>
                <a:cubicBezTo>
                  <a:pt x="492" y="6239"/>
                  <a:pt x="510" y="6231"/>
                  <a:pt x="512" y="6231"/>
                </a:cubicBezTo>
                <a:cubicBezTo>
                  <a:pt x="514" y="6230"/>
                  <a:pt x="517" y="6229"/>
                  <a:pt x="518" y="6227"/>
                </a:cubicBezTo>
                <a:cubicBezTo>
                  <a:pt x="519" y="6226"/>
                  <a:pt x="526" y="6223"/>
                  <a:pt x="534" y="6219"/>
                </a:cubicBezTo>
                <a:cubicBezTo>
                  <a:pt x="667" y="6152"/>
                  <a:pt x="801" y="6048"/>
                  <a:pt x="868" y="5959"/>
                </a:cubicBezTo>
                <a:cubicBezTo>
                  <a:pt x="883" y="5938"/>
                  <a:pt x="896" y="5917"/>
                  <a:pt x="916" y="5882"/>
                </a:cubicBezTo>
                <a:cubicBezTo>
                  <a:pt x="937" y="5844"/>
                  <a:pt x="943" y="5836"/>
                  <a:pt x="972" y="5811"/>
                </a:cubicBezTo>
                <a:cubicBezTo>
                  <a:pt x="1000" y="5787"/>
                  <a:pt x="1014" y="5779"/>
                  <a:pt x="1039" y="5772"/>
                </a:cubicBezTo>
                <a:cubicBezTo>
                  <a:pt x="1082" y="5762"/>
                  <a:pt x="1106" y="5759"/>
                  <a:pt x="1211" y="5748"/>
                </a:cubicBezTo>
                <a:cubicBezTo>
                  <a:pt x="1265" y="5743"/>
                  <a:pt x="1298" y="5737"/>
                  <a:pt x="1336" y="5726"/>
                </a:cubicBezTo>
                <a:cubicBezTo>
                  <a:pt x="1339" y="5725"/>
                  <a:pt x="1351" y="5721"/>
                  <a:pt x="1362" y="5718"/>
                </a:cubicBezTo>
                <a:cubicBezTo>
                  <a:pt x="1381" y="5713"/>
                  <a:pt x="1408" y="5704"/>
                  <a:pt x="1420" y="5699"/>
                </a:cubicBezTo>
                <a:cubicBezTo>
                  <a:pt x="1426" y="5696"/>
                  <a:pt x="1429" y="5695"/>
                  <a:pt x="1438" y="5693"/>
                </a:cubicBezTo>
                <a:cubicBezTo>
                  <a:pt x="1442" y="5692"/>
                  <a:pt x="1450" y="5689"/>
                  <a:pt x="1454" y="5687"/>
                </a:cubicBezTo>
                <a:cubicBezTo>
                  <a:pt x="1459" y="5685"/>
                  <a:pt x="1465" y="5682"/>
                  <a:pt x="1467" y="5682"/>
                </a:cubicBezTo>
                <a:cubicBezTo>
                  <a:pt x="1483" y="5678"/>
                  <a:pt x="1546" y="5650"/>
                  <a:pt x="1567" y="5638"/>
                </a:cubicBezTo>
                <a:cubicBezTo>
                  <a:pt x="1606" y="5616"/>
                  <a:pt x="1624" y="5600"/>
                  <a:pt x="1676" y="5538"/>
                </a:cubicBezTo>
                <a:cubicBezTo>
                  <a:pt x="1744" y="5455"/>
                  <a:pt x="1766" y="5424"/>
                  <a:pt x="1785" y="5382"/>
                </a:cubicBezTo>
                <a:cubicBezTo>
                  <a:pt x="1803" y="5344"/>
                  <a:pt x="1810" y="5332"/>
                  <a:pt x="1835" y="5304"/>
                </a:cubicBezTo>
                <a:cubicBezTo>
                  <a:pt x="1881" y="5252"/>
                  <a:pt x="1928" y="5221"/>
                  <a:pt x="2008" y="5187"/>
                </a:cubicBezTo>
                <a:cubicBezTo>
                  <a:pt x="2061" y="5165"/>
                  <a:pt x="2065" y="5159"/>
                  <a:pt x="2064" y="5153"/>
                </a:cubicBezTo>
                <a:cubicBezTo>
                  <a:pt x="2063" y="5150"/>
                  <a:pt x="2059" y="5148"/>
                  <a:pt x="2055" y="5148"/>
                </a:cubicBezTo>
                <a:cubicBezTo>
                  <a:pt x="2052" y="5148"/>
                  <a:pt x="2036" y="5148"/>
                  <a:pt x="2018" y="5148"/>
                </a:cubicBezTo>
                <a:cubicBezTo>
                  <a:pt x="2001" y="5148"/>
                  <a:pt x="1983" y="5147"/>
                  <a:pt x="1979" y="5147"/>
                </a:cubicBezTo>
                <a:cubicBezTo>
                  <a:pt x="1975" y="5146"/>
                  <a:pt x="1963" y="5146"/>
                  <a:pt x="1952" y="5145"/>
                </a:cubicBezTo>
                <a:cubicBezTo>
                  <a:pt x="1942" y="5145"/>
                  <a:pt x="1927" y="5144"/>
                  <a:pt x="1919" y="5143"/>
                </a:cubicBezTo>
                <a:cubicBezTo>
                  <a:pt x="1912" y="5142"/>
                  <a:pt x="1891" y="5140"/>
                  <a:pt x="1874" y="5138"/>
                </a:cubicBezTo>
                <a:cubicBezTo>
                  <a:pt x="1857" y="5136"/>
                  <a:pt x="1834" y="5134"/>
                  <a:pt x="1824" y="5132"/>
                </a:cubicBezTo>
                <a:cubicBezTo>
                  <a:pt x="1793" y="5127"/>
                  <a:pt x="1725" y="5124"/>
                  <a:pt x="1704" y="5127"/>
                </a:cubicBezTo>
                <a:cubicBezTo>
                  <a:pt x="1645" y="5136"/>
                  <a:pt x="1593" y="5167"/>
                  <a:pt x="1542" y="5225"/>
                </a:cubicBezTo>
                <a:cubicBezTo>
                  <a:pt x="1516" y="5255"/>
                  <a:pt x="1482" y="5296"/>
                  <a:pt x="1468" y="5314"/>
                </a:cubicBezTo>
                <a:cubicBezTo>
                  <a:pt x="1463" y="5321"/>
                  <a:pt x="1451" y="5335"/>
                  <a:pt x="1442" y="5346"/>
                </a:cubicBezTo>
                <a:cubicBezTo>
                  <a:pt x="1417" y="5376"/>
                  <a:pt x="1398" y="5402"/>
                  <a:pt x="1380" y="5428"/>
                </a:cubicBezTo>
                <a:cubicBezTo>
                  <a:pt x="1359" y="5460"/>
                  <a:pt x="1341" y="5483"/>
                  <a:pt x="1327" y="5499"/>
                </a:cubicBezTo>
                <a:cubicBezTo>
                  <a:pt x="1320" y="5506"/>
                  <a:pt x="1313" y="5513"/>
                  <a:pt x="1311" y="5515"/>
                </a:cubicBezTo>
                <a:cubicBezTo>
                  <a:pt x="1309" y="5517"/>
                  <a:pt x="1282" y="5542"/>
                  <a:pt x="1264" y="5558"/>
                </a:cubicBezTo>
                <a:cubicBezTo>
                  <a:pt x="1258" y="5564"/>
                  <a:pt x="1162" y="5631"/>
                  <a:pt x="1148" y="5639"/>
                </a:cubicBezTo>
                <a:cubicBezTo>
                  <a:pt x="1144" y="5641"/>
                  <a:pt x="1140" y="5645"/>
                  <a:pt x="1137" y="5647"/>
                </a:cubicBezTo>
                <a:cubicBezTo>
                  <a:pt x="1136" y="5649"/>
                  <a:pt x="1129" y="5655"/>
                  <a:pt x="1121" y="5660"/>
                </a:cubicBezTo>
                <a:cubicBezTo>
                  <a:pt x="1114" y="5666"/>
                  <a:pt x="1095" y="5684"/>
                  <a:pt x="1080" y="5701"/>
                </a:cubicBezTo>
                <a:cubicBezTo>
                  <a:pt x="1065" y="5719"/>
                  <a:pt x="1054" y="5730"/>
                  <a:pt x="1052" y="5732"/>
                </a:cubicBezTo>
                <a:cubicBezTo>
                  <a:pt x="1048" y="5733"/>
                  <a:pt x="1038" y="5741"/>
                  <a:pt x="1035" y="5744"/>
                </a:cubicBezTo>
                <a:cubicBezTo>
                  <a:pt x="1029" y="5750"/>
                  <a:pt x="1017" y="5757"/>
                  <a:pt x="1010" y="5760"/>
                </a:cubicBezTo>
                <a:cubicBezTo>
                  <a:pt x="992" y="5766"/>
                  <a:pt x="978" y="5775"/>
                  <a:pt x="962" y="5789"/>
                </a:cubicBezTo>
                <a:cubicBezTo>
                  <a:pt x="958" y="5793"/>
                  <a:pt x="955" y="5796"/>
                  <a:pt x="952" y="5798"/>
                </a:cubicBezTo>
                <a:cubicBezTo>
                  <a:pt x="953" y="5796"/>
                  <a:pt x="954" y="5794"/>
                  <a:pt x="956" y="5791"/>
                </a:cubicBezTo>
                <a:cubicBezTo>
                  <a:pt x="965" y="5774"/>
                  <a:pt x="1020" y="5580"/>
                  <a:pt x="1025" y="5546"/>
                </a:cubicBezTo>
                <a:cubicBezTo>
                  <a:pt x="1025" y="5544"/>
                  <a:pt x="1028" y="5530"/>
                  <a:pt x="1032" y="5514"/>
                </a:cubicBezTo>
                <a:cubicBezTo>
                  <a:pt x="1040" y="5478"/>
                  <a:pt x="1041" y="5470"/>
                  <a:pt x="1047" y="5441"/>
                </a:cubicBezTo>
                <a:cubicBezTo>
                  <a:pt x="1049" y="5428"/>
                  <a:pt x="1055" y="5399"/>
                  <a:pt x="1060" y="5376"/>
                </a:cubicBezTo>
                <a:lnTo>
                  <a:pt x="1061" y="5371"/>
                </a:lnTo>
                <a:cubicBezTo>
                  <a:pt x="1066" y="5342"/>
                  <a:pt x="1070" y="5324"/>
                  <a:pt x="1072" y="5315"/>
                </a:cubicBezTo>
                <a:lnTo>
                  <a:pt x="1072" y="5313"/>
                </a:lnTo>
                <a:cubicBezTo>
                  <a:pt x="1080" y="5267"/>
                  <a:pt x="1145" y="5153"/>
                  <a:pt x="1196" y="5096"/>
                </a:cubicBezTo>
                <a:cubicBezTo>
                  <a:pt x="1248" y="5037"/>
                  <a:pt x="1312" y="5005"/>
                  <a:pt x="1450" y="4968"/>
                </a:cubicBezTo>
                <a:cubicBezTo>
                  <a:pt x="1526" y="4947"/>
                  <a:pt x="1543" y="4941"/>
                  <a:pt x="1676" y="4889"/>
                </a:cubicBezTo>
                <a:cubicBezTo>
                  <a:pt x="1759" y="4856"/>
                  <a:pt x="1807" y="4823"/>
                  <a:pt x="1836" y="4780"/>
                </a:cubicBezTo>
                <a:cubicBezTo>
                  <a:pt x="1874" y="4726"/>
                  <a:pt x="1909" y="4681"/>
                  <a:pt x="1949" y="4636"/>
                </a:cubicBezTo>
                <a:cubicBezTo>
                  <a:pt x="2014" y="4561"/>
                  <a:pt x="2042" y="4536"/>
                  <a:pt x="2097" y="4501"/>
                </a:cubicBezTo>
                <a:cubicBezTo>
                  <a:pt x="2135" y="4476"/>
                  <a:pt x="2180" y="4460"/>
                  <a:pt x="2226" y="4456"/>
                </a:cubicBezTo>
                <a:cubicBezTo>
                  <a:pt x="2273" y="4452"/>
                  <a:pt x="2319" y="4458"/>
                  <a:pt x="2359" y="4476"/>
                </a:cubicBezTo>
                <a:cubicBezTo>
                  <a:pt x="2396" y="4491"/>
                  <a:pt x="2453" y="4541"/>
                  <a:pt x="2473" y="4575"/>
                </a:cubicBezTo>
                <a:cubicBezTo>
                  <a:pt x="2480" y="4586"/>
                  <a:pt x="2504" y="4617"/>
                  <a:pt x="2511" y="4617"/>
                </a:cubicBezTo>
                <a:moveTo>
                  <a:pt x="1387" y="4927"/>
                </a:moveTo>
                <a:cubicBezTo>
                  <a:pt x="1389" y="4925"/>
                  <a:pt x="1395" y="4922"/>
                  <a:pt x="1396" y="4918"/>
                </a:cubicBezTo>
                <a:lnTo>
                  <a:pt x="1396" y="4918"/>
                </a:lnTo>
                <a:cubicBezTo>
                  <a:pt x="1401" y="4917"/>
                  <a:pt x="1409" y="4909"/>
                  <a:pt x="1411" y="4907"/>
                </a:cubicBezTo>
                <a:cubicBezTo>
                  <a:pt x="1428" y="4890"/>
                  <a:pt x="1474" y="4852"/>
                  <a:pt x="1503" y="4833"/>
                </a:cubicBezTo>
                <a:cubicBezTo>
                  <a:pt x="1518" y="4823"/>
                  <a:pt x="1553" y="4807"/>
                  <a:pt x="1591" y="4793"/>
                </a:cubicBezTo>
                <a:cubicBezTo>
                  <a:pt x="1601" y="4790"/>
                  <a:pt x="1611" y="4786"/>
                  <a:pt x="1615" y="4784"/>
                </a:cubicBezTo>
                <a:cubicBezTo>
                  <a:pt x="1650" y="4768"/>
                  <a:pt x="1679" y="4754"/>
                  <a:pt x="1692" y="4747"/>
                </a:cubicBezTo>
                <a:cubicBezTo>
                  <a:pt x="1729" y="4728"/>
                  <a:pt x="1756" y="4704"/>
                  <a:pt x="1797" y="4652"/>
                </a:cubicBezTo>
                <a:cubicBezTo>
                  <a:pt x="1808" y="4638"/>
                  <a:pt x="1820" y="4622"/>
                  <a:pt x="1825" y="4617"/>
                </a:cubicBezTo>
                <a:cubicBezTo>
                  <a:pt x="1829" y="4611"/>
                  <a:pt x="1844" y="4593"/>
                  <a:pt x="1857" y="4577"/>
                </a:cubicBezTo>
                <a:cubicBezTo>
                  <a:pt x="1874" y="4556"/>
                  <a:pt x="1887" y="4540"/>
                  <a:pt x="1896" y="4529"/>
                </a:cubicBezTo>
                <a:cubicBezTo>
                  <a:pt x="1909" y="4512"/>
                  <a:pt x="1910" y="4510"/>
                  <a:pt x="1907" y="4507"/>
                </a:cubicBezTo>
                <a:cubicBezTo>
                  <a:pt x="1905" y="4505"/>
                  <a:pt x="1901" y="4507"/>
                  <a:pt x="1898" y="4511"/>
                </a:cubicBezTo>
                <a:cubicBezTo>
                  <a:pt x="1895" y="4513"/>
                  <a:pt x="1892" y="4518"/>
                  <a:pt x="1887" y="4523"/>
                </a:cubicBezTo>
                <a:cubicBezTo>
                  <a:pt x="1877" y="4534"/>
                  <a:pt x="1863" y="4550"/>
                  <a:pt x="1844" y="4572"/>
                </a:cubicBezTo>
                <a:cubicBezTo>
                  <a:pt x="1810" y="4610"/>
                  <a:pt x="1772" y="4651"/>
                  <a:pt x="1760" y="4664"/>
                </a:cubicBezTo>
                <a:cubicBezTo>
                  <a:pt x="1749" y="4674"/>
                  <a:pt x="1736" y="4687"/>
                  <a:pt x="1734" y="4690"/>
                </a:cubicBezTo>
                <a:cubicBezTo>
                  <a:pt x="1722" y="4706"/>
                  <a:pt x="1641" y="4749"/>
                  <a:pt x="1576" y="4774"/>
                </a:cubicBezTo>
                <a:cubicBezTo>
                  <a:pt x="1550" y="4784"/>
                  <a:pt x="1507" y="4805"/>
                  <a:pt x="1490" y="4815"/>
                </a:cubicBezTo>
                <a:cubicBezTo>
                  <a:pt x="1471" y="4827"/>
                  <a:pt x="1436" y="4854"/>
                  <a:pt x="1419" y="4870"/>
                </a:cubicBezTo>
                <a:cubicBezTo>
                  <a:pt x="1411" y="4877"/>
                  <a:pt x="1395" y="4891"/>
                  <a:pt x="1382" y="4900"/>
                </a:cubicBezTo>
                <a:cubicBezTo>
                  <a:pt x="1370" y="4910"/>
                  <a:pt x="1354" y="4922"/>
                  <a:pt x="1348" y="4926"/>
                </a:cubicBezTo>
                <a:cubicBezTo>
                  <a:pt x="1345" y="4929"/>
                  <a:pt x="1342" y="4931"/>
                  <a:pt x="1339" y="4933"/>
                </a:cubicBezTo>
                <a:cubicBezTo>
                  <a:pt x="1342" y="4927"/>
                  <a:pt x="1344" y="4924"/>
                  <a:pt x="1344" y="4923"/>
                </a:cubicBezTo>
                <a:cubicBezTo>
                  <a:pt x="1347" y="4921"/>
                  <a:pt x="1353" y="4906"/>
                  <a:pt x="1355" y="4902"/>
                </a:cubicBezTo>
                <a:cubicBezTo>
                  <a:pt x="1363" y="4883"/>
                  <a:pt x="1390" y="4842"/>
                  <a:pt x="1402" y="4831"/>
                </a:cubicBezTo>
                <a:cubicBezTo>
                  <a:pt x="1418" y="4816"/>
                  <a:pt x="1444" y="4797"/>
                  <a:pt x="1467" y="4784"/>
                </a:cubicBezTo>
                <a:cubicBezTo>
                  <a:pt x="1529" y="4748"/>
                  <a:pt x="1661" y="4660"/>
                  <a:pt x="1676" y="4643"/>
                </a:cubicBezTo>
                <a:cubicBezTo>
                  <a:pt x="1701" y="4617"/>
                  <a:pt x="1758" y="4540"/>
                  <a:pt x="1797" y="4479"/>
                </a:cubicBezTo>
                <a:cubicBezTo>
                  <a:pt x="1811" y="4457"/>
                  <a:pt x="1853" y="4407"/>
                  <a:pt x="1866" y="4397"/>
                </a:cubicBezTo>
                <a:cubicBezTo>
                  <a:pt x="1889" y="4378"/>
                  <a:pt x="1912" y="4364"/>
                  <a:pt x="1938" y="4354"/>
                </a:cubicBezTo>
                <a:cubicBezTo>
                  <a:pt x="1966" y="4343"/>
                  <a:pt x="1986" y="4341"/>
                  <a:pt x="2024" y="4349"/>
                </a:cubicBezTo>
                <a:lnTo>
                  <a:pt x="2024" y="4349"/>
                </a:lnTo>
                <a:cubicBezTo>
                  <a:pt x="2035" y="4351"/>
                  <a:pt x="2054" y="4356"/>
                  <a:pt x="2065" y="4358"/>
                </a:cubicBezTo>
                <a:cubicBezTo>
                  <a:pt x="2076" y="4361"/>
                  <a:pt x="2103" y="4368"/>
                  <a:pt x="2126" y="4373"/>
                </a:cubicBezTo>
                <a:lnTo>
                  <a:pt x="2127" y="4374"/>
                </a:lnTo>
                <a:cubicBezTo>
                  <a:pt x="2164" y="4382"/>
                  <a:pt x="2192" y="4391"/>
                  <a:pt x="2213" y="4398"/>
                </a:cubicBezTo>
                <a:lnTo>
                  <a:pt x="2214" y="4399"/>
                </a:lnTo>
                <a:cubicBezTo>
                  <a:pt x="2224" y="4402"/>
                  <a:pt x="2243" y="4409"/>
                  <a:pt x="2257" y="4413"/>
                </a:cubicBezTo>
                <a:cubicBezTo>
                  <a:pt x="2282" y="4421"/>
                  <a:pt x="2299" y="4428"/>
                  <a:pt x="2319" y="4438"/>
                </a:cubicBezTo>
                <a:cubicBezTo>
                  <a:pt x="2298" y="4433"/>
                  <a:pt x="2276" y="4430"/>
                  <a:pt x="2242" y="4430"/>
                </a:cubicBezTo>
                <a:cubicBezTo>
                  <a:pt x="2203" y="4430"/>
                  <a:pt x="2140" y="4447"/>
                  <a:pt x="2100" y="4470"/>
                </a:cubicBezTo>
                <a:cubicBezTo>
                  <a:pt x="2078" y="4482"/>
                  <a:pt x="2032" y="4515"/>
                  <a:pt x="2014" y="4532"/>
                </a:cubicBezTo>
                <a:cubicBezTo>
                  <a:pt x="1989" y="4555"/>
                  <a:pt x="1956" y="4590"/>
                  <a:pt x="1922" y="4630"/>
                </a:cubicBezTo>
                <a:cubicBezTo>
                  <a:pt x="1883" y="4675"/>
                  <a:pt x="1865" y="4698"/>
                  <a:pt x="1821" y="4761"/>
                </a:cubicBezTo>
                <a:cubicBezTo>
                  <a:pt x="1792" y="4802"/>
                  <a:pt x="1758" y="4829"/>
                  <a:pt x="1707" y="4851"/>
                </a:cubicBezTo>
                <a:cubicBezTo>
                  <a:pt x="1611" y="4892"/>
                  <a:pt x="1527" y="4923"/>
                  <a:pt x="1462" y="4940"/>
                </a:cubicBezTo>
                <a:cubicBezTo>
                  <a:pt x="1393" y="4958"/>
                  <a:pt x="1361" y="4969"/>
                  <a:pt x="1322" y="4984"/>
                </a:cubicBezTo>
                <a:cubicBezTo>
                  <a:pt x="1316" y="4986"/>
                  <a:pt x="1311" y="4988"/>
                  <a:pt x="1307" y="4990"/>
                </a:cubicBezTo>
                <a:cubicBezTo>
                  <a:pt x="1311" y="4987"/>
                  <a:pt x="1315" y="4983"/>
                  <a:pt x="1320" y="4979"/>
                </a:cubicBezTo>
                <a:cubicBezTo>
                  <a:pt x="1334" y="4968"/>
                  <a:pt x="1353" y="4953"/>
                  <a:pt x="1362" y="4945"/>
                </a:cubicBezTo>
                <a:cubicBezTo>
                  <a:pt x="1372" y="4937"/>
                  <a:pt x="1383" y="4929"/>
                  <a:pt x="1387" y="4927"/>
                </a:cubicBezTo>
                <a:moveTo>
                  <a:pt x="2117" y="4348"/>
                </a:moveTo>
                <a:cubicBezTo>
                  <a:pt x="2105" y="4345"/>
                  <a:pt x="2080" y="4339"/>
                  <a:pt x="2062" y="4335"/>
                </a:cubicBezTo>
                <a:cubicBezTo>
                  <a:pt x="2056" y="4333"/>
                  <a:pt x="2050" y="4332"/>
                  <a:pt x="2045" y="4330"/>
                </a:cubicBezTo>
                <a:cubicBezTo>
                  <a:pt x="2067" y="4329"/>
                  <a:pt x="2105" y="4328"/>
                  <a:pt x="2123" y="4328"/>
                </a:cubicBezTo>
                <a:cubicBezTo>
                  <a:pt x="2181" y="4331"/>
                  <a:pt x="2226" y="4339"/>
                  <a:pt x="2273" y="4355"/>
                </a:cubicBezTo>
                <a:cubicBezTo>
                  <a:pt x="2338" y="4377"/>
                  <a:pt x="2373" y="4395"/>
                  <a:pt x="2416" y="4431"/>
                </a:cubicBezTo>
                <a:cubicBezTo>
                  <a:pt x="2443" y="4453"/>
                  <a:pt x="2467" y="4478"/>
                  <a:pt x="2469" y="4483"/>
                </a:cubicBezTo>
                <a:cubicBezTo>
                  <a:pt x="2469" y="4485"/>
                  <a:pt x="2470" y="4487"/>
                  <a:pt x="2471" y="4489"/>
                </a:cubicBezTo>
                <a:cubicBezTo>
                  <a:pt x="2472" y="4489"/>
                  <a:pt x="2473" y="4490"/>
                  <a:pt x="2474" y="4490"/>
                </a:cubicBezTo>
                <a:cubicBezTo>
                  <a:pt x="2477" y="4494"/>
                  <a:pt x="2486" y="4518"/>
                  <a:pt x="2489" y="4542"/>
                </a:cubicBezTo>
                <a:lnTo>
                  <a:pt x="2490" y="4553"/>
                </a:lnTo>
                <a:lnTo>
                  <a:pt x="2489" y="4551"/>
                </a:lnTo>
                <a:cubicBezTo>
                  <a:pt x="2458" y="4511"/>
                  <a:pt x="2420" y="4477"/>
                  <a:pt x="2370" y="4444"/>
                </a:cubicBezTo>
                <a:cubicBezTo>
                  <a:pt x="2325" y="4415"/>
                  <a:pt x="2306" y="4406"/>
                  <a:pt x="2258" y="4390"/>
                </a:cubicBezTo>
                <a:cubicBezTo>
                  <a:pt x="2242" y="4385"/>
                  <a:pt x="2219" y="4377"/>
                  <a:pt x="2206" y="4372"/>
                </a:cubicBezTo>
                <a:cubicBezTo>
                  <a:pt x="2193" y="4367"/>
                  <a:pt x="2173" y="4361"/>
                  <a:pt x="2161" y="4358"/>
                </a:cubicBezTo>
                <a:cubicBezTo>
                  <a:pt x="2149" y="4356"/>
                  <a:pt x="2130" y="4351"/>
                  <a:pt x="2117" y="4348"/>
                </a:cubicBezTo>
                <a:moveTo>
                  <a:pt x="1858" y="4046"/>
                </a:moveTo>
                <a:cubicBezTo>
                  <a:pt x="1858" y="4049"/>
                  <a:pt x="1849" y="4058"/>
                  <a:pt x="1827" y="4065"/>
                </a:cubicBezTo>
                <a:cubicBezTo>
                  <a:pt x="1825" y="4066"/>
                  <a:pt x="1823" y="4067"/>
                  <a:pt x="1820" y="4068"/>
                </a:cubicBezTo>
                <a:cubicBezTo>
                  <a:pt x="1823" y="4065"/>
                  <a:pt x="1825" y="4063"/>
                  <a:pt x="1829" y="4060"/>
                </a:cubicBezTo>
                <a:cubicBezTo>
                  <a:pt x="1841" y="4049"/>
                  <a:pt x="1851" y="4044"/>
                  <a:pt x="1856" y="4044"/>
                </a:cubicBezTo>
                <a:lnTo>
                  <a:pt x="1857" y="4045"/>
                </a:lnTo>
                <a:cubicBezTo>
                  <a:pt x="1857" y="4045"/>
                  <a:pt x="1858" y="4045"/>
                  <a:pt x="1858" y="4046"/>
                </a:cubicBezTo>
                <a:moveTo>
                  <a:pt x="2699" y="2816"/>
                </a:moveTo>
                <a:cubicBezTo>
                  <a:pt x="2696" y="2814"/>
                  <a:pt x="2688" y="2809"/>
                  <a:pt x="2683" y="2805"/>
                </a:cubicBezTo>
                <a:cubicBezTo>
                  <a:pt x="2682" y="2804"/>
                  <a:pt x="2679" y="2802"/>
                  <a:pt x="2677" y="2805"/>
                </a:cubicBezTo>
                <a:cubicBezTo>
                  <a:pt x="2674" y="2808"/>
                  <a:pt x="2677" y="2810"/>
                  <a:pt x="2681" y="2815"/>
                </a:cubicBezTo>
                <a:cubicBezTo>
                  <a:pt x="2684" y="2819"/>
                  <a:pt x="2689" y="2823"/>
                  <a:pt x="2694" y="2829"/>
                </a:cubicBezTo>
                <a:cubicBezTo>
                  <a:pt x="2707" y="2842"/>
                  <a:pt x="2724" y="2862"/>
                  <a:pt x="2730" y="2871"/>
                </a:cubicBezTo>
                <a:cubicBezTo>
                  <a:pt x="2743" y="2890"/>
                  <a:pt x="2780" y="2936"/>
                  <a:pt x="2795" y="2951"/>
                </a:cubicBezTo>
                <a:cubicBezTo>
                  <a:pt x="2800" y="2956"/>
                  <a:pt x="2808" y="2964"/>
                  <a:pt x="2813" y="2970"/>
                </a:cubicBezTo>
                <a:cubicBezTo>
                  <a:pt x="2817" y="2975"/>
                  <a:pt x="2824" y="2983"/>
                  <a:pt x="2828" y="2987"/>
                </a:cubicBezTo>
                <a:cubicBezTo>
                  <a:pt x="2832" y="2991"/>
                  <a:pt x="2844" y="3004"/>
                  <a:pt x="2854" y="3016"/>
                </a:cubicBezTo>
                <a:cubicBezTo>
                  <a:pt x="2859" y="3022"/>
                  <a:pt x="2863" y="3026"/>
                  <a:pt x="2865" y="3029"/>
                </a:cubicBezTo>
                <a:cubicBezTo>
                  <a:pt x="2857" y="3028"/>
                  <a:pt x="2842" y="3025"/>
                  <a:pt x="2829" y="3024"/>
                </a:cubicBezTo>
                <a:cubicBezTo>
                  <a:pt x="2764" y="3014"/>
                  <a:pt x="2739" y="3004"/>
                  <a:pt x="2674" y="2958"/>
                </a:cubicBezTo>
                <a:cubicBezTo>
                  <a:pt x="2629" y="2926"/>
                  <a:pt x="2601" y="2901"/>
                  <a:pt x="2562" y="2860"/>
                </a:cubicBezTo>
                <a:cubicBezTo>
                  <a:pt x="2529" y="2823"/>
                  <a:pt x="2491" y="2787"/>
                  <a:pt x="2457" y="2760"/>
                </a:cubicBezTo>
                <a:cubicBezTo>
                  <a:pt x="2413" y="2725"/>
                  <a:pt x="2394" y="2718"/>
                  <a:pt x="2386" y="2718"/>
                </a:cubicBezTo>
                <a:cubicBezTo>
                  <a:pt x="2396" y="2714"/>
                  <a:pt x="2418" y="2706"/>
                  <a:pt x="2468" y="2691"/>
                </a:cubicBezTo>
                <a:cubicBezTo>
                  <a:pt x="2470" y="2690"/>
                  <a:pt x="2489" y="2689"/>
                  <a:pt x="2518" y="2688"/>
                </a:cubicBezTo>
                <a:cubicBezTo>
                  <a:pt x="2550" y="2687"/>
                  <a:pt x="2569" y="2688"/>
                  <a:pt x="2586" y="2691"/>
                </a:cubicBezTo>
                <a:cubicBezTo>
                  <a:pt x="2639" y="2701"/>
                  <a:pt x="2716" y="2750"/>
                  <a:pt x="2758" y="2799"/>
                </a:cubicBezTo>
                <a:cubicBezTo>
                  <a:pt x="2771" y="2814"/>
                  <a:pt x="2788" y="2837"/>
                  <a:pt x="2796" y="2849"/>
                </a:cubicBezTo>
                <a:cubicBezTo>
                  <a:pt x="2804" y="2862"/>
                  <a:pt x="2821" y="2887"/>
                  <a:pt x="2833" y="2906"/>
                </a:cubicBezTo>
                <a:cubicBezTo>
                  <a:pt x="2845" y="2924"/>
                  <a:pt x="2860" y="2951"/>
                  <a:pt x="2867" y="2966"/>
                </a:cubicBezTo>
                <a:cubicBezTo>
                  <a:pt x="2879" y="2992"/>
                  <a:pt x="2888" y="3015"/>
                  <a:pt x="2893" y="3028"/>
                </a:cubicBezTo>
                <a:cubicBezTo>
                  <a:pt x="2892" y="3028"/>
                  <a:pt x="2892" y="3027"/>
                  <a:pt x="2891" y="3027"/>
                </a:cubicBezTo>
                <a:cubicBezTo>
                  <a:pt x="2879" y="3012"/>
                  <a:pt x="2829" y="2955"/>
                  <a:pt x="2815" y="2940"/>
                </a:cubicBezTo>
                <a:cubicBezTo>
                  <a:pt x="2809" y="2934"/>
                  <a:pt x="2800" y="2925"/>
                  <a:pt x="2794" y="2919"/>
                </a:cubicBezTo>
                <a:cubicBezTo>
                  <a:pt x="2789" y="2914"/>
                  <a:pt x="2778" y="2900"/>
                  <a:pt x="2769" y="2890"/>
                </a:cubicBezTo>
                <a:cubicBezTo>
                  <a:pt x="2747" y="2863"/>
                  <a:pt x="2708" y="2821"/>
                  <a:pt x="2699" y="2816"/>
                </a:cubicBezTo>
                <a:moveTo>
                  <a:pt x="2080" y="2827"/>
                </a:moveTo>
                <a:cubicBezTo>
                  <a:pt x="2081" y="2826"/>
                  <a:pt x="2084" y="2824"/>
                  <a:pt x="2103" y="2812"/>
                </a:cubicBezTo>
                <a:cubicBezTo>
                  <a:pt x="2154" y="2778"/>
                  <a:pt x="2174" y="2770"/>
                  <a:pt x="2255" y="2750"/>
                </a:cubicBezTo>
                <a:cubicBezTo>
                  <a:pt x="2283" y="2743"/>
                  <a:pt x="2308" y="2737"/>
                  <a:pt x="2310" y="2737"/>
                </a:cubicBezTo>
                <a:cubicBezTo>
                  <a:pt x="2326" y="2732"/>
                  <a:pt x="2355" y="2733"/>
                  <a:pt x="2377" y="2738"/>
                </a:cubicBezTo>
                <a:cubicBezTo>
                  <a:pt x="2402" y="2744"/>
                  <a:pt x="2405" y="2746"/>
                  <a:pt x="2443" y="2777"/>
                </a:cubicBezTo>
                <a:cubicBezTo>
                  <a:pt x="2451" y="2784"/>
                  <a:pt x="2464" y="2795"/>
                  <a:pt x="2471" y="2800"/>
                </a:cubicBezTo>
                <a:lnTo>
                  <a:pt x="2477" y="2805"/>
                </a:lnTo>
                <a:lnTo>
                  <a:pt x="2469" y="2805"/>
                </a:lnTo>
                <a:cubicBezTo>
                  <a:pt x="2448" y="2807"/>
                  <a:pt x="2392" y="2829"/>
                  <a:pt x="2365" y="2847"/>
                </a:cubicBezTo>
                <a:cubicBezTo>
                  <a:pt x="2354" y="2854"/>
                  <a:pt x="2337" y="2867"/>
                  <a:pt x="2328" y="2877"/>
                </a:cubicBezTo>
                <a:cubicBezTo>
                  <a:pt x="2290" y="2918"/>
                  <a:pt x="2270" y="2933"/>
                  <a:pt x="2236" y="2944"/>
                </a:cubicBezTo>
                <a:cubicBezTo>
                  <a:pt x="2210" y="2953"/>
                  <a:pt x="2172" y="2964"/>
                  <a:pt x="2145" y="2969"/>
                </a:cubicBezTo>
                <a:cubicBezTo>
                  <a:pt x="2109" y="2975"/>
                  <a:pt x="2058" y="2988"/>
                  <a:pt x="2032" y="2997"/>
                </a:cubicBezTo>
                <a:cubicBezTo>
                  <a:pt x="2021" y="3001"/>
                  <a:pt x="2007" y="3005"/>
                  <a:pt x="2001" y="3006"/>
                </a:cubicBezTo>
                <a:cubicBezTo>
                  <a:pt x="1980" y="3011"/>
                  <a:pt x="1939" y="3029"/>
                  <a:pt x="1910" y="3046"/>
                </a:cubicBezTo>
                <a:cubicBezTo>
                  <a:pt x="1918" y="3038"/>
                  <a:pt x="1929" y="3029"/>
                  <a:pt x="1939" y="3023"/>
                </a:cubicBezTo>
                <a:cubicBezTo>
                  <a:pt x="1952" y="3013"/>
                  <a:pt x="1969" y="3001"/>
                  <a:pt x="1976" y="2995"/>
                </a:cubicBezTo>
                <a:cubicBezTo>
                  <a:pt x="1996" y="2980"/>
                  <a:pt x="2045" y="2947"/>
                  <a:pt x="2065" y="2937"/>
                </a:cubicBezTo>
                <a:cubicBezTo>
                  <a:pt x="2075" y="2932"/>
                  <a:pt x="2105" y="2915"/>
                  <a:pt x="2132" y="2899"/>
                </a:cubicBezTo>
                <a:cubicBezTo>
                  <a:pt x="2158" y="2884"/>
                  <a:pt x="2195" y="2865"/>
                  <a:pt x="2213" y="2856"/>
                </a:cubicBezTo>
                <a:cubicBezTo>
                  <a:pt x="2239" y="2844"/>
                  <a:pt x="2259" y="2834"/>
                  <a:pt x="2272" y="2827"/>
                </a:cubicBezTo>
                <a:cubicBezTo>
                  <a:pt x="2279" y="2823"/>
                  <a:pt x="2284" y="2821"/>
                  <a:pt x="2288" y="2819"/>
                </a:cubicBezTo>
                <a:cubicBezTo>
                  <a:pt x="2292" y="2816"/>
                  <a:pt x="2295" y="2814"/>
                  <a:pt x="2294" y="2811"/>
                </a:cubicBezTo>
                <a:cubicBezTo>
                  <a:pt x="2294" y="2809"/>
                  <a:pt x="2292" y="2808"/>
                  <a:pt x="2291" y="2808"/>
                </a:cubicBezTo>
                <a:cubicBezTo>
                  <a:pt x="2289" y="2808"/>
                  <a:pt x="2288" y="2809"/>
                  <a:pt x="2288" y="2809"/>
                </a:cubicBezTo>
                <a:cubicBezTo>
                  <a:pt x="2216" y="2828"/>
                  <a:pt x="2062" y="2906"/>
                  <a:pt x="1983" y="2963"/>
                </a:cubicBezTo>
                <a:cubicBezTo>
                  <a:pt x="1968" y="2974"/>
                  <a:pt x="1945" y="2991"/>
                  <a:pt x="1930" y="3001"/>
                </a:cubicBezTo>
                <a:cubicBezTo>
                  <a:pt x="1922" y="3007"/>
                  <a:pt x="1913" y="3014"/>
                  <a:pt x="1906" y="3019"/>
                </a:cubicBezTo>
                <a:cubicBezTo>
                  <a:pt x="1910" y="3013"/>
                  <a:pt x="1915" y="3006"/>
                  <a:pt x="1917" y="3004"/>
                </a:cubicBezTo>
                <a:cubicBezTo>
                  <a:pt x="1918" y="3002"/>
                  <a:pt x="1926" y="2991"/>
                  <a:pt x="1931" y="2984"/>
                </a:cubicBezTo>
                <a:cubicBezTo>
                  <a:pt x="1953" y="2954"/>
                  <a:pt x="2006" y="2893"/>
                  <a:pt x="2039" y="2861"/>
                </a:cubicBezTo>
                <a:cubicBezTo>
                  <a:pt x="2050" y="2850"/>
                  <a:pt x="2077" y="2828"/>
                  <a:pt x="2080" y="2827"/>
                </a:cubicBezTo>
                <a:moveTo>
                  <a:pt x="1709" y="2894"/>
                </a:moveTo>
                <a:cubicBezTo>
                  <a:pt x="1711" y="2886"/>
                  <a:pt x="1720" y="2864"/>
                  <a:pt x="1727" y="2857"/>
                </a:cubicBezTo>
                <a:cubicBezTo>
                  <a:pt x="1732" y="2850"/>
                  <a:pt x="1737" y="2848"/>
                  <a:pt x="1739" y="2848"/>
                </a:cubicBezTo>
                <a:cubicBezTo>
                  <a:pt x="1740" y="2848"/>
                  <a:pt x="1740" y="2848"/>
                  <a:pt x="1740" y="2848"/>
                </a:cubicBezTo>
                <a:cubicBezTo>
                  <a:pt x="1742" y="2849"/>
                  <a:pt x="1743" y="2851"/>
                  <a:pt x="1743" y="2853"/>
                </a:cubicBezTo>
                <a:lnTo>
                  <a:pt x="1743" y="2853"/>
                </a:lnTo>
                <a:cubicBezTo>
                  <a:pt x="1744" y="2856"/>
                  <a:pt x="1743" y="2862"/>
                  <a:pt x="1741" y="2865"/>
                </a:cubicBezTo>
                <a:cubicBezTo>
                  <a:pt x="1739" y="2871"/>
                  <a:pt x="1718" y="2889"/>
                  <a:pt x="1709" y="2894"/>
                </a:cubicBezTo>
                <a:moveTo>
                  <a:pt x="2161" y="1552"/>
                </a:moveTo>
                <a:lnTo>
                  <a:pt x="2161" y="1552"/>
                </a:lnTo>
                <a:cubicBezTo>
                  <a:pt x="2132" y="1575"/>
                  <a:pt x="2110" y="1614"/>
                  <a:pt x="2099" y="1664"/>
                </a:cubicBezTo>
                <a:cubicBezTo>
                  <a:pt x="2092" y="1694"/>
                  <a:pt x="2086" y="1715"/>
                  <a:pt x="2083" y="1724"/>
                </a:cubicBezTo>
                <a:cubicBezTo>
                  <a:pt x="2076" y="1744"/>
                  <a:pt x="2059" y="1803"/>
                  <a:pt x="2057" y="1816"/>
                </a:cubicBezTo>
                <a:cubicBezTo>
                  <a:pt x="2056" y="1819"/>
                  <a:pt x="2055" y="1830"/>
                  <a:pt x="2053" y="1840"/>
                </a:cubicBezTo>
                <a:cubicBezTo>
                  <a:pt x="2051" y="1850"/>
                  <a:pt x="2049" y="1863"/>
                  <a:pt x="2049" y="1869"/>
                </a:cubicBezTo>
                <a:cubicBezTo>
                  <a:pt x="2047" y="1884"/>
                  <a:pt x="2043" y="1906"/>
                  <a:pt x="2040" y="1915"/>
                </a:cubicBezTo>
                <a:cubicBezTo>
                  <a:pt x="2039" y="1919"/>
                  <a:pt x="2022" y="1951"/>
                  <a:pt x="1999" y="1990"/>
                </a:cubicBezTo>
                <a:cubicBezTo>
                  <a:pt x="1978" y="2027"/>
                  <a:pt x="1954" y="2069"/>
                  <a:pt x="1946" y="2084"/>
                </a:cubicBezTo>
                <a:cubicBezTo>
                  <a:pt x="1933" y="2106"/>
                  <a:pt x="1921" y="2125"/>
                  <a:pt x="1898" y="2160"/>
                </a:cubicBezTo>
                <a:cubicBezTo>
                  <a:pt x="1896" y="2164"/>
                  <a:pt x="1891" y="2171"/>
                  <a:pt x="1888" y="2174"/>
                </a:cubicBezTo>
                <a:cubicBezTo>
                  <a:pt x="1885" y="2178"/>
                  <a:pt x="1879" y="2186"/>
                  <a:pt x="1875" y="2191"/>
                </a:cubicBezTo>
                <a:cubicBezTo>
                  <a:pt x="1865" y="2204"/>
                  <a:pt x="1829" y="2239"/>
                  <a:pt x="1824" y="2242"/>
                </a:cubicBezTo>
                <a:cubicBezTo>
                  <a:pt x="1821" y="2242"/>
                  <a:pt x="1818" y="2245"/>
                  <a:pt x="1818" y="2247"/>
                </a:cubicBezTo>
                <a:cubicBezTo>
                  <a:pt x="1817" y="2248"/>
                  <a:pt x="1816" y="2249"/>
                  <a:pt x="1813" y="2251"/>
                </a:cubicBezTo>
                <a:cubicBezTo>
                  <a:pt x="1809" y="2253"/>
                  <a:pt x="1800" y="2259"/>
                  <a:pt x="1792" y="2265"/>
                </a:cubicBezTo>
                <a:lnTo>
                  <a:pt x="1752" y="2292"/>
                </a:lnTo>
                <a:cubicBezTo>
                  <a:pt x="1726" y="2310"/>
                  <a:pt x="1705" y="2325"/>
                  <a:pt x="1696" y="2332"/>
                </a:cubicBezTo>
                <a:cubicBezTo>
                  <a:pt x="1703" y="2321"/>
                  <a:pt x="1716" y="2300"/>
                  <a:pt x="1735" y="2273"/>
                </a:cubicBezTo>
                <a:cubicBezTo>
                  <a:pt x="1756" y="2240"/>
                  <a:pt x="1798" y="2159"/>
                  <a:pt x="1811" y="2126"/>
                </a:cubicBezTo>
                <a:cubicBezTo>
                  <a:pt x="1827" y="2085"/>
                  <a:pt x="1839" y="2048"/>
                  <a:pt x="1848" y="2006"/>
                </a:cubicBezTo>
                <a:cubicBezTo>
                  <a:pt x="1856" y="1966"/>
                  <a:pt x="1866" y="1941"/>
                  <a:pt x="1892" y="1896"/>
                </a:cubicBezTo>
                <a:cubicBezTo>
                  <a:pt x="1900" y="1882"/>
                  <a:pt x="1912" y="1858"/>
                  <a:pt x="1919" y="1842"/>
                </a:cubicBezTo>
                <a:cubicBezTo>
                  <a:pt x="1931" y="1813"/>
                  <a:pt x="1964" y="1746"/>
                  <a:pt x="1979" y="1718"/>
                </a:cubicBezTo>
                <a:cubicBezTo>
                  <a:pt x="1984" y="1709"/>
                  <a:pt x="1987" y="1704"/>
                  <a:pt x="1988" y="1701"/>
                </a:cubicBezTo>
                <a:cubicBezTo>
                  <a:pt x="1991" y="1696"/>
                  <a:pt x="1993" y="1693"/>
                  <a:pt x="1990" y="1691"/>
                </a:cubicBezTo>
                <a:cubicBezTo>
                  <a:pt x="1989" y="1690"/>
                  <a:pt x="1988" y="1690"/>
                  <a:pt x="1988" y="1690"/>
                </a:cubicBezTo>
                <a:cubicBezTo>
                  <a:pt x="1986" y="1690"/>
                  <a:pt x="1984" y="1692"/>
                  <a:pt x="1983" y="1694"/>
                </a:cubicBezTo>
                <a:cubicBezTo>
                  <a:pt x="1957" y="1724"/>
                  <a:pt x="1934" y="1761"/>
                  <a:pt x="1910" y="1813"/>
                </a:cubicBezTo>
                <a:cubicBezTo>
                  <a:pt x="1898" y="1838"/>
                  <a:pt x="1883" y="1867"/>
                  <a:pt x="1876" y="1878"/>
                </a:cubicBezTo>
                <a:cubicBezTo>
                  <a:pt x="1848" y="1924"/>
                  <a:pt x="1834" y="1960"/>
                  <a:pt x="1824" y="2005"/>
                </a:cubicBezTo>
                <a:cubicBezTo>
                  <a:pt x="1812" y="2063"/>
                  <a:pt x="1793" y="2117"/>
                  <a:pt x="1765" y="2171"/>
                </a:cubicBezTo>
                <a:cubicBezTo>
                  <a:pt x="1757" y="2186"/>
                  <a:pt x="1749" y="2202"/>
                  <a:pt x="1748" y="2207"/>
                </a:cubicBezTo>
                <a:cubicBezTo>
                  <a:pt x="1746" y="2211"/>
                  <a:pt x="1724" y="2246"/>
                  <a:pt x="1705" y="2277"/>
                </a:cubicBezTo>
                <a:cubicBezTo>
                  <a:pt x="1734" y="2221"/>
                  <a:pt x="1744" y="2182"/>
                  <a:pt x="1744" y="2128"/>
                </a:cubicBezTo>
                <a:cubicBezTo>
                  <a:pt x="1744" y="2066"/>
                  <a:pt x="1750" y="2025"/>
                  <a:pt x="1766" y="1972"/>
                </a:cubicBezTo>
                <a:cubicBezTo>
                  <a:pt x="1769" y="1959"/>
                  <a:pt x="1774" y="1944"/>
                  <a:pt x="1774" y="1942"/>
                </a:cubicBezTo>
                <a:cubicBezTo>
                  <a:pt x="1774" y="1941"/>
                  <a:pt x="1776" y="1938"/>
                  <a:pt x="1777" y="1934"/>
                </a:cubicBezTo>
                <a:cubicBezTo>
                  <a:pt x="1779" y="1930"/>
                  <a:pt x="1784" y="1914"/>
                  <a:pt x="1787" y="1901"/>
                </a:cubicBezTo>
                <a:cubicBezTo>
                  <a:pt x="1797" y="1861"/>
                  <a:pt x="1801" y="1847"/>
                  <a:pt x="1823" y="1791"/>
                </a:cubicBezTo>
                <a:cubicBezTo>
                  <a:pt x="1844" y="1736"/>
                  <a:pt x="1898" y="1672"/>
                  <a:pt x="1954" y="1636"/>
                </a:cubicBezTo>
                <a:cubicBezTo>
                  <a:pt x="1969" y="1626"/>
                  <a:pt x="1991" y="1611"/>
                  <a:pt x="2004" y="1602"/>
                </a:cubicBezTo>
                <a:cubicBezTo>
                  <a:pt x="2039" y="1578"/>
                  <a:pt x="2058" y="1567"/>
                  <a:pt x="2073" y="1562"/>
                </a:cubicBezTo>
                <a:cubicBezTo>
                  <a:pt x="2089" y="1558"/>
                  <a:pt x="2128" y="1551"/>
                  <a:pt x="2157" y="1549"/>
                </a:cubicBezTo>
                <a:lnTo>
                  <a:pt x="2165" y="1548"/>
                </a:lnTo>
                <a:lnTo>
                  <a:pt x="2161" y="1552"/>
                </a:lnTo>
                <a:moveTo>
                  <a:pt x="2239" y="1562"/>
                </a:moveTo>
                <a:cubicBezTo>
                  <a:pt x="2248" y="1571"/>
                  <a:pt x="2258" y="1599"/>
                  <a:pt x="2259" y="1619"/>
                </a:cubicBezTo>
                <a:cubicBezTo>
                  <a:pt x="2260" y="1623"/>
                  <a:pt x="2260" y="1626"/>
                  <a:pt x="2260" y="1628"/>
                </a:cubicBezTo>
                <a:cubicBezTo>
                  <a:pt x="2247" y="1614"/>
                  <a:pt x="2223" y="1598"/>
                  <a:pt x="2199" y="1591"/>
                </a:cubicBezTo>
                <a:cubicBezTo>
                  <a:pt x="2191" y="1589"/>
                  <a:pt x="2181" y="1588"/>
                  <a:pt x="2172" y="1588"/>
                </a:cubicBezTo>
                <a:cubicBezTo>
                  <a:pt x="2166" y="1588"/>
                  <a:pt x="2159" y="1588"/>
                  <a:pt x="2155" y="1590"/>
                </a:cubicBezTo>
                <a:cubicBezTo>
                  <a:pt x="2164" y="1580"/>
                  <a:pt x="2185" y="1562"/>
                  <a:pt x="2196" y="1557"/>
                </a:cubicBezTo>
                <a:cubicBezTo>
                  <a:pt x="2213" y="1550"/>
                  <a:pt x="2214" y="1550"/>
                  <a:pt x="2225" y="1554"/>
                </a:cubicBezTo>
                <a:lnTo>
                  <a:pt x="2225" y="1554"/>
                </a:lnTo>
                <a:cubicBezTo>
                  <a:pt x="2230" y="1556"/>
                  <a:pt x="2237" y="1560"/>
                  <a:pt x="2239" y="1562"/>
                </a:cubicBezTo>
                <a:moveTo>
                  <a:pt x="1463" y="1806"/>
                </a:moveTo>
                <a:cubicBezTo>
                  <a:pt x="1464" y="1776"/>
                  <a:pt x="1464" y="1772"/>
                  <a:pt x="1468" y="1748"/>
                </a:cubicBezTo>
                <a:cubicBezTo>
                  <a:pt x="1469" y="1739"/>
                  <a:pt x="1470" y="1727"/>
                  <a:pt x="1471" y="1721"/>
                </a:cubicBezTo>
                <a:cubicBezTo>
                  <a:pt x="1471" y="1714"/>
                  <a:pt x="1472" y="1709"/>
                  <a:pt x="1472" y="1708"/>
                </a:cubicBezTo>
                <a:cubicBezTo>
                  <a:pt x="1474" y="1706"/>
                  <a:pt x="1475" y="1682"/>
                  <a:pt x="1475" y="1672"/>
                </a:cubicBezTo>
                <a:cubicBezTo>
                  <a:pt x="1476" y="1654"/>
                  <a:pt x="1477" y="1633"/>
                  <a:pt x="1479" y="1625"/>
                </a:cubicBezTo>
                <a:cubicBezTo>
                  <a:pt x="1496" y="1542"/>
                  <a:pt x="1497" y="1535"/>
                  <a:pt x="1497" y="1461"/>
                </a:cubicBezTo>
                <a:cubicBezTo>
                  <a:pt x="1497" y="1443"/>
                  <a:pt x="1497" y="1421"/>
                  <a:pt x="1497" y="1412"/>
                </a:cubicBezTo>
                <a:cubicBezTo>
                  <a:pt x="1497" y="1402"/>
                  <a:pt x="1495" y="1360"/>
                  <a:pt x="1493" y="1318"/>
                </a:cubicBezTo>
                <a:cubicBezTo>
                  <a:pt x="1491" y="1277"/>
                  <a:pt x="1490" y="1234"/>
                  <a:pt x="1490" y="1224"/>
                </a:cubicBezTo>
                <a:cubicBezTo>
                  <a:pt x="1491" y="1215"/>
                  <a:pt x="1493" y="1194"/>
                  <a:pt x="1495" y="1178"/>
                </a:cubicBezTo>
                <a:cubicBezTo>
                  <a:pt x="1496" y="1162"/>
                  <a:pt x="1498" y="1135"/>
                  <a:pt x="1499" y="1118"/>
                </a:cubicBezTo>
                <a:cubicBezTo>
                  <a:pt x="1499" y="1100"/>
                  <a:pt x="1501" y="1084"/>
                  <a:pt x="1502" y="1081"/>
                </a:cubicBezTo>
                <a:cubicBezTo>
                  <a:pt x="1503" y="1079"/>
                  <a:pt x="1505" y="1073"/>
                  <a:pt x="1504" y="1069"/>
                </a:cubicBezTo>
                <a:cubicBezTo>
                  <a:pt x="1504" y="1065"/>
                  <a:pt x="1510" y="1033"/>
                  <a:pt x="1522" y="981"/>
                </a:cubicBezTo>
                <a:cubicBezTo>
                  <a:pt x="1525" y="966"/>
                  <a:pt x="1529" y="946"/>
                  <a:pt x="1531" y="937"/>
                </a:cubicBezTo>
                <a:cubicBezTo>
                  <a:pt x="1533" y="928"/>
                  <a:pt x="1538" y="908"/>
                  <a:pt x="1542" y="893"/>
                </a:cubicBezTo>
                <a:cubicBezTo>
                  <a:pt x="1550" y="864"/>
                  <a:pt x="1548" y="862"/>
                  <a:pt x="1547" y="861"/>
                </a:cubicBezTo>
                <a:cubicBezTo>
                  <a:pt x="1546" y="860"/>
                  <a:pt x="1544" y="860"/>
                  <a:pt x="1543" y="860"/>
                </a:cubicBezTo>
                <a:cubicBezTo>
                  <a:pt x="1541" y="861"/>
                  <a:pt x="1538" y="862"/>
                  <a:pt x="1520" y="916"/>
                </a:cubicBezTo>
                <a:cubicBezTo>
                  <a:pt x="1511" y="940"/>
                  <a:pt x="1501" y="972"/>
                  <a:pt x="1500" y="982"/>
                </a:cubicBezTo>
                <a:cubicBezTo>
                  <a:pt x="1499" y="988"/>
                  <a:pt x="1498" y="991"/>
                  <a:pt x="1497" y="992"/>
                </a:cubicBezTo>
                <a:cubicBezTo>
                  <a:pt x="1496" y="993"/>
                  <a:pt x="1495" y="997"/>
                  <a:pt x="1488" y="1030"/>
                </a:cubicBezTo>
                <a:cubicBezTo>
                  <a:pt x="1484" y="1047"/>
                  <a:pt x="1480" y="1069"/>
                  <a:pt x="1479" y="1078"/>
                </a:cubicBezTo>
                <a:cubicBezTo>
                  <a:pt x="1479" y="1083"/>
                  <a:pt x="1478" y="1094"/>
                  <a:pt x="1477" y="1101"/>
                </a:cubicBezTo>
                <a:cubicBezTo>
                  <a:pt x="1476" y="1118"/>
                  <a:pt x="1470" y="1200"/>
                  <a:pt x="1468" y="1222"/>
                </a:cubicBezTo>
                <a:cubicBezTo>
                  <a:pt x="1467" y="1232"/>
                  <a:pt x="1469" y="1276"/>
                  <a:pt x="1471" y="1319"/>
                </a:cubicBezTo>
                <a:cubicBezTo>
                  <a:pt x="1474" y="1365"/>
                  <a:pt x="1475" y="1399"/>
                  <a:pt x="1475" y="1402"/>
                </a:cubicBezTo>
                <a:cubicBezTo>
                  <a:pt x="1474" y="1406"/>
                  <a:pt x="1474" y="1427"/>
                  <a:pt x="1474" y="1446"/>
                </a:cubicBezTo>
                <a:cubicBezTo>
                  <a:pt x="1475" y="1532"/>
                  <a:pt x="1472" y="1569"/>
                  <a:pt x="1461" y="1600"/>
                </a:cubicBezTo>
                <a:cubicBezTo>
                  <a:pt x="1457" y="1613"/>
                  <a:pt x="1452" y="1647"/>
                  <a:pt x="1453" y="1661"/>
                </a:cubicBezTo>
                <a:cubicBezTo>
                  <a:pt x="1453" y="1669"/>
                  <a:pt x="1452" y="1687"/>
                  <a:pt x="1451" y="1700"/>
                </a:cubicBezTo>
                <a:lnTo>
                  <a:pt x="1449" y="1710"/>
                </a:lnTo>
                <a:cubicBezTo>
                  <a:pt x="1442" y="1776"/>
                  <a:pt x="1439" y="1832"/>
                  <a:pt x="1442" y="1878"/>
                </a:cubicBezTo>
                <a:lnTo>
                  <a:pt x="1442" y="1885"/>
                </a:lnTo>
                <a:cubicBezTo>
                  <a:pt x="1443" y="1892"/>
                  <a:pt x="1443" y="1899"/>
                  <a:pt x="1443" y="1905"/>
                </a:cubicBezTo>
                <a:cubicBezTo>
                  <a:pt x="1441" y="1892"/>
                  <a:pt x="1438" y="1877"/>
                  <a:pt x="1437" y="1864"/>
                </a:cubicBezTo>
                <a:cubicBezTo>
                  <a:pt x="1432" y="1832"/>
                  <a:pt x="1424" y="1702"/>
                  <a:pt x="1424" y="1663"/>
                </a:cubicBezTo>
                <a:cubicBezTo>
                  <a:pt x="1425" y="1570"/>
                  <a:pt x="1425" y="1566"/>
                  <a:pt x="1419" y="1550"/>
                </a:cubicBezTo>
                <a:cubicBezTo>
                  <a:pt x="1416" y="1541"/>
                  <a:pt x="1408" y="1519"/>
                  <a:pt x="1402" y="1502"/>
                </a:cubicBezTo>
                <a:cubicBezTo>
                  <a:pt x="1396" y="1484"/>
                  <a:pt x="1387" y="1460"/>
                  <a:pt x="1383" y="1449"/>
                </a:cubicBezTo>
                <a:cubicBezTo>
                  <a:pt x="1379" y="1437"/>
                  <a:pt x="1375" y="1427"/>
                  <a:pt x="1375" y="1426"/>
                </a:cubicBezTo>
                <a:cubicBezTo>
                  <a:pt x="1374" y="1423"/>
                  <a:pt x="1366" y="1404"/>
                  <a:pt x="1361" y="1392"/>
                </a:cubicBezTo>
                <a:cubicBezTo>
                  <a:pt x="1335" y="1326"/>
                  <a:pt x="1333" y="1317"/>
                  <a:pt x="1323" y="1266"/>
                </a:cubicBezTo>
                <a:cubicBezTo>
                  <a:pt x="1318" y="1236"/>
                  <a:pt x="1311" y="1127"/>
                  <a:pt x="1313" y="1087"/>
                </a:cubicBezTo>
                <a:cubicBezTo>
                  <a:pt x="1315" y="1014"/>
                  <a:pt x="1340" y="937"/>
                  <a:pt x="1403" y="813"/>
                </a:cubicBezTo>
                <a:cubicBezTo>
                  <a:pt x="1462" y="698"/>
                  <a:pt x="1481" y="662"/>
                  <a:pt x="1512" y="608"/>
                </a:cubicBezTo>
                <a:cubicBezTo>
                  <a:pt x="1563" y="522"/>
                  <a:pt x="1572" y="504"/>
                  <a:pt x="1608" y="422"/>
                </a:cubicBezTo>
                <a:cubicBezTo>
                  <a:pt x="1642" y="345"/>
                  <a:pt x="1659" y="302"/>
                  <a:pt x="1667" y="275"/>
                </a:cubicBezTo>
                <a:cubicBezTo>
                  <a:pt x="1681" y="226"/>
                  <a:pt x="1702" y="119"/>
                  <a:pt x="1706" y="80"/>
                </a:cubicBezTo>
                <a:cubicBezTo>
                  <a:pt x="1706" y="76"/>
                  <a:pt x="1706" y="73"/>
                  <a:pt x="1707" y="70"/>
                </a:cubicBezTo>
                <a:cubicBezTo>
                  <a:pt x="1708" y="75"/>
                  <a:pt x="1709" y="82"/>
                  <a:pt x="1709" y="90"/>
                </a:cubicBezTo>
                <a:cubicBezTo>
                  <a:pt x="1712" y="108"/>
                  <a:pt x="1715" y="133"/>
                  <a:pt x="1718" y="146"/>
                </a:cubicBezTo>
                <a:cubicBezTo>
                  <a:pt x="1720" y="158"/>
                  <a:pt x="1723" y="175"/>
                  <a:pt x="1724" y="183"/>
                </a:cubicBezTo>
                <a:cubicBezTo>
                  <a:pt x="1726" y="191"/>
                  <a:pt x="1731" y="220"/>
                  <a:pt x="1736" y="245"/>
                </a:cubicBezTo>
                <a:cubicBezTo>
                  <a:pt x="1760" y="376"/>
                  <a:pt x="1771" y="495"/>
                  <a:pt x="1767" y="563"/>
                </a:cubicBezTo>
                <a:cubicBezTo>
                  <a:pt x="1764" y="621"/>
                  <a:pt x="1751" y="686"/>
                  <a:pt x="1730" y="753"/>
                </a:cubicBezTo>
                <a:cubicBezTo>
                  <a:pt x="1716" y="796"/>
                  <a:pt x="1685" y="915"/>
                  <a:pt x="1677" y="952"/>
                </a:cubicBezTo>
                <a:cubicBezTo>
                  <a:pt x="1663" y="1019"/>
                  <a:pt x="1661" y="1048"/>
                  <a:pt x="1667" y="1158"/>
                </a:cubicBezTo>
                <a:cubicBezTo>
                  <a:pt x="1670" y="1217"/>
                  <a:pt x="1671" y="1262"/>
                  <a:pt x="1671" y="1265"/>
                </a:cubicBezTo>
                <a:cubicBezTo>
                  <a:pt x="1670" y="1270"/>
                  <a:pt x="1669" y="1284"/>
                  <a:pt x="1669" y="1297"/>
                </a:cubicBezTo>
                <a:cubicBezTo>
                  <a:pt x="1668" y="1349"/>
                  <a:pt x="1649" y="1443"/>
                  <a:pt x="1630" y="1484"/>
                </a:cubicBezTo>
                <a:cubicBezTo>
                  <a:pt x="1626" y="1494"/>
                  <a:pt x="1616" y="1512"/>
                  <a:pt x="1609" y="1524"/>
                </a:cubicBezTo>
                <a:cubicBezTo>
                  <a:pt x="1605" y="1533"/>
                  <a:pt x="1597" y="1547"/>
                  <a:pt x="1596" y="1549"/>
                </a:cubicBezTo>
                <a:cubicBezTo>
                  <a:pt x="1595" y="1551"/>
                  <a:pt x="1587" y="1565"/>
                  <a:pt x="1577" y="1583"/>
                </a:cubicBezTo>
                <a:cubicBezTo>
                  <a:pt x="1551" y="1628"/>
                  <a:pt x="1539" y="1656"/>
                  <a:pt x="1523" y="1704"/>
                </a:cubicBezTo>
                <a:cubicBezTo>
                  <a:pt x="1507" y="1754"/>
                  <a:pt x="1504" y="1771"/>
                  <a:pt x="1499" y="1820"/>
                </a:cubicBezTo>
                <a:cubicBezTo>
                  <a:pt x="1496" y="1853"/>
                  <a:pt x="1494" y="1859"/>
                  <a:pt x="1478" y="1895"/>
                </a:cubicBezTo>
                <a:lnTo>
                  <a:pt x="1466" y="1922"/>
                </a:lnTo>
                <a:lnTo>
                  <a:pt x="1466" y="1911"/>
                </a:lnTo>
                <a:cubicBezTo>
                  <a:pt x="1462" y="1864"/>
                  <a:pt x="1461" y="1835"/>
                  <a:pt x="1463" y="1806"/>
                </a:cubicBezTo>
                <a:moveTo>
                  <a:pt x="374" y="2704"/>
                </a:moveTo>
                <a:cubicBezTo>
                  <a:pt x="374" y="2708"/>
                  <a:pt x="373" y="2721"/>
                  <a:pt x="370" y="2734"/>
                </a:cubicBezTo>
                <a:cubicBezTo>
                  <a:pt x="368" y="2746"/>
                  <a:pt x="365" y="2768"/>
                  <a:pt x="364" y="2783"/>
                </a:cubicBezTo>
                <a:cubicBezTo>
                  <a:pt x="362" y="2817"/>
                  <a:pt x="361" y="2825"/>
                  <a:pt x="359" y="2834"/>
                </a:cubicBezTo>
                <a:cubicBezTo>
                  <a:pt x="357" y="2838"/>
                  <a:pt x="354" y="2852"/>
                  <a:pt x="351" y="2864"/>
                </a:cubicBezTo>
                <a:cubicBezTo>
                  <a:pt x="348" y="2876"/>
                  <a:pt x="344" y="2893"/>
                  <a:pt x="343" y="2899"/>
                </a:cubicBezTo>
                <a:cubicBezTo>
                  <a:pt x="339" y="2912"/>
                  <a:pt x="331" y="2946"/>
                  <a:pt x="330" y="2951"/>
                </a:cubicBezTo>
                <a:cubicBezTo>
                  <a:pt x="322" y="3000"/>
                  <a:pt x="306" y="3073"/>
                  <a:pt x="296" y="3111"/>
                </a:cubicBezTo>
                <a:cubicBezTo>
                  <a:pt x="289" y="3135"/>
                  <a:pt x="282" y="3164"/>
                  <a:pt x="281" y="3169"/>
                </a:cubicBezTo>
                <a:cubicBezTo>
                  <a:pt x="281" y="3174"/>
                  <a:pt x="280" y="3178"/>
                  <a:pt x="280" y="3179"/>
                </a:cubicBezTo>
                <a:cubicBezTo>
                  <a:pt x="278" y="3182"/>
                  <a:pt x="276" y="3204"/>
                  <a:pt x="276" y="3206"/>
                </a:cubicBezTo>
                <a:cubicBezTo>
                  <a:pt x="275" y="3219"/>
                  <a:pt x="274" y="3234"/>
                  <a:pt x="273" y="3238"/>
                </a:cubicBezTo>
                <a:cubicBezTo>
                  <a:pt x="269" y="3284"/>
                  <a:pt x="269" y="3308"/>
                  <a:pt x="272" y="3364"/>
                </a:cubicBezTo>
                <a:cubicBezTo>
                  <a:pt x="275" y="3426"/>
                  <a:pt x="277" y="3442"/>
                  <a:pt x="289" y="3521"/>
                </a:cubicBezTo>
                <a:cubicBezTo>
                  <a:pt x="294" y="3552"/>
                  <a:pt x="305" y="3603"/>
                  <a:pt x="312" y="3626"/>
                </a:cubicBezTo>
                <a:cubicBezTo>
                  <a:pt x="320" y="3653"/>
                  <a:pt x="326" y="3688"/>
                  <a:pt x="328" y="3714"/>
                </a:cubicBezTo>
                <a:cubicBezTo>
                  <a:pt x="329" y="3722"/>
                  <a:pt x="329" y="3729"/>
                  <a:pt x="330" y="3734"/>
                </a:cubicBezTo>
                <a:cubicBezTo>
                  <a:pt x="310" y="3705"/>
                  <a:pt x="246" y="3595"/>
                  <a:pt x="232" y="3564"/>
                </a:cubicBezTo>
                <a:cubicBezTo>
                  <a:pt x="218" y="3531"/>
                  <a:pt x="188" y="3451"/>
                  <a:pt x="175" y="3408"/>
                </a:cubicBezTo>
                <a:lnTo>
                  <a:pt x="164" y="3375"/>
                </a:lnTo>
                <a:lnTo>
                  <a:pt x="159" y="3263"/>
                </a:lnTo>
                <a:cubicBezTo>
                  <a:pt x="156" y="3198"/>
                  <a:pt x="154" y="3150"/>
                  <a:pt x="154" y="3147"/>
                </a:cubicBezTo>
                <a:cubicBezTo>
                  <a:pt x="155" y="3142"/>
                  <a:pt x="154" y="3140"/>
                  <a:pt x="152" y="3139"/>
                </a:cubicBezTo>
                <a:cubicBezTo>
                  <a:pt x="153" y="3139"/>
                  <a:pt x="154" y="3138"/>
                  <a:pt x="154" y="3137"/>
                </a:cubicBezTo>
                <a:cubicBezTo>
                  <a:pt x="155" y="3134"/>
                  <a:pt x="155" y="3129"/>
                  <a:pt x="154" y="3127"/>
                </a:cubicBezTo>
                <a:cubicBezTo>
                  <a:pt x="152" y="3123"/>
                  <a:pt x="150" y="3124"/>
                  <a:pt x="149" y="3124"/>
                </a:cubicBezTo>
                <a:cubicBezTo>
                  <a:pt x="145" y="3125"/>
                  <a:pt x="146" y="3129"/>
                  <a:pt x="146" y="3132"/>
                </a:cubicBezTo>
                <a:cubicBezTo>
                  <a:pt x="146" y="3134"/>
                  <a:pt x="146" y="3138"/>
                  <a:pt x="148" y="3139"/>
                </a:cubicBezTo>
                <a:lnTo>
                  <a:pt x="148" y="3140"/>
                </a:lnTo>
                <a:cubicBezTo>
                  <a:pt x="146" y="3141"/>
                  <a:pt x="142" y="3144"/>
                  <a:pt x="139" y="3219"/>
                </a:cubicBezTo>
                <a:cubicBezTo>
                  <a:pt x="138" y="3265"/>
                  <a:pt x="138" y="3312"/>
                  <a:pt x="140" y="3342"/>
                </a:cubicBezTo>
                <a:cubicBezTo>
                  <a:pt x="143" y="3385"/>
                  <a:pt x="144" y="3390"/>
                  <a:pt x="169" y="3461"/>
                </a:cubicBezTo>
                <a:cubicBezTo>
                  <a:pt x="181" y="3498"/>
                  <a:pt x="193" y="3528"/>
                  <a:pt x="205" y="3556"/>
                </a:cubicBezTo>
                <a:cubicBezTo>
                  <a:pt x="187" y="3520"/>
                  <a:pt x="167" y="3484"/>
                  <a:pt x="136" y="3434"/>
                </a:cubicBezTo>
                <a:cubicBezTo>
                  <a:pt x="80" y="3341"/>
                  <a:pt x="72" y="3305"/>
                  <a:pt x="85" y="3190"/>
                </a:cubicBezTo>
                <a:cubicBezTo>
                  <a:pt x="86" y="3186"/>
                  <a:pt x="87" y="3167"/>
                  <a:pt x="89" y="3147"/>
                </a:cubicBezTo>
                <a:cubicBezTo>
                  <a:pt x="92" y="3102"/>
                  <a:pt x="99" y="3053"/>
                  <a:pt x="103" y="3043"/>
                </a:cubicBezTo>
                <a:cubicBezTo>
                  <a:pt x="105" y="3039"/>
                  <a:pt x="107" y="3033"/>
                  <a:pt x="107" y="3030"/>
                </a:cubicBezTo>
                <a:cubicBezTo>
                  <a:pt x="107" y="3025"/>
                  <a:pt x="125" y="2980"/>
                  <a:pt x="138" y="2954"/>
                </a:cubicBezTo>
                <a:cubicBezTo>
                  <a:pt x="170" y="2891"/>
                  <a:pt x="197" y="2856"/>
                  <a:pt x="285" y="2764"/>
                </a:cubicBezTo>
                <a:cubicBezTo>
                  <a:pt x="315" y="2733"/>
                  <a:pt x="354" y="2691"/>
                  <a:pt x="372" y="2672"/>
                </a:cubicBezTo>
                <a:cubicBezTo>
                  <a:pt x="378" y="2665"/>
                  <a:pt x="383" y="2660"/>
                  <a:pt x="387" y="2656"/>
                </a:cubicBezTo>
                <a:cubicBezTo>
                  <a:pt x="382" y="2666"/>
                  <a:pt x="379" y="2678"/>
                  <a:pt x="379" y="2687"/>
                </a:cubicBezTo>
                <a:cubicBezTo>
                  <a:pt x="379" y="2689"/>
                  <a:pt x="378" y="2691"/>
                  <a:pt x="378" y="2691"/>
                </a:cubicBezTo>
                <a:cubicBezTo>
                  <a:pt x="375" y="2693"/>
                  <a:pt x="374" y="2700"/>
                  <a:pt x="374" y="2704"/>
                </a:cubicBezTo>
                <a:moveTo>
                  <a:pt x="384" y="2825"/>
                </a:moveTo>
                <a:cubicBezTo>
                  <a:pt x="385" y="2814"/>
                  <a:pt x="387" y="2796"/>
                  <a:pt x="387" y="2785"/>
                </a:cubicBezTo>
                <a:cubicBezTo>
                  <a:pt x="387" y="2775"/>
                  <a:pt x="390" y="2755"/>
                  <a:pt x="392" y="2741"/>
                </a:cubicBezTo>
                <a:cubicBezTo>
                  <a:pt x="395" y="2726"/>
                  <a:pt x="397" y="2711"/>
                  <a:pt x="398" y="2707"/>
                </a:cubicBezTo>
                <a:cubicBezTo>
                  <a:pt x="400" y="2692"/>
                  <a:pt x="403" y="2679"/>
                  <a:pt x="405" y="2676"/>
                </a:cubicBezTo>
                <a:cubicBezTo>
                  <a:pt x="407" y="2675"/>
                  <a:pt x="409" y="2672"/>
                  <a:pt x="409" y="2669"/>
                </a:cubicBezTo>
                <a:cubicBezTo>
                  <a:pt x="409" y="2667"/>
                  <a:pt x="411" y="2662"/>
                  <a:pt x="415" y="2656"/>
                </a:cubicBezTo>
                <a:cubicBezTo>
                  <a:pt x="419" y="2650"/>
                  <a:pt x="428" y="2635"/>
                  <a:pt x="435" y="2622"/>
                </a:cubicBezTo>
                <a:cubicBezTo>
                  <a:pt x="442" y="2608"/>
                  <a:pt x="449" y="2598"/>
                  <a:pt x="450" y="2596"/>
                </a:cubicBezTo>
                <a:cubicBezTo>
                  <a:pt x="456" y="2590"/>
                  <a:pt x="481" y="2555"/>
                  <a:pt x="489" y="2542"/>
                </a:cubicBezTo>
                <a:cubicBezTo>
                  <a:pt x="505" y="2515"/>
                  <a:pt x="553" y="2477"/>
                  <a:pt x="594" y="2460"/>
                </a:cubicBezTo>
                <a:cubicBezTo>
                  <a:pt x="658" y="2433"/>
                  <a:pt x="774" y="2419"/>
                  <a:pt x="859" y="2429"/>
                </a:cubicBezTo>
                <a:cubicBezTo>
                  <a:pt x="896" y="2433"/>
                  <a:pt x="939" y="2443"/>
                  <a:pt x="985" y="2457"/>
                </a:cubicBezTo>
                <a:cubicBezTo>
                  <a:pt x="1005" y="2464"/>
                  <a:pt x="1030" y="2473"/>
                  <a:pt x="1051" y="2482"/>
                </a:cubicBezTo>
                <a:cubicBezTo>
                  <a:pt x="988" y="2463"/>
                  <a:pt x="933" y="2458"/>
                  <a:pt x="853" y="2462"/>
                </a:cubicBezTo>
                <a:cubicBezTo>
                  <a:pt x="794" y="2465"/>
                  <a:pt x="776" y="2468"/>
                  <a:pt x="731" y="2483"/>
                </a:cubicBezTo>
                <a:cubicBezTo>
                  <a:pt x="697" y="2494"/>
                  <a:pt x="682" y="2501"/>
                  <a:pt x="636" y="2528"/>
                </a:cubicBezTo>
                <a:cubicBezTo>
                  <a:pt x="626" y="2533"/>
                  <a:pt x="618" y="2538"/>
                  <a:pt x="612" y="2542"/>
                </a:cubicBezTo>
                <a:cubicBezTo>
                  <a:pt x="605" y="2546"/>
                  <a:pt x="602" y="2549"/>
                  <a:pt x="603" y="2552"/>
                </a:cubicBezTo>
                <a:cubicBezTo>
                  <a:pt x="605" y="2556"/>
                  <a:pt x="607" y="2555"/>
                  <a:pt x="628" y="2545"/>
                </a:cubicBezTo>
                <a:cubicBezTo>
                  <a:pt x="654" y="2531"/>
                  <a:pt x="723" y="2503"/>
                  <a:pt x="756" y="2494"/>
                </a:cubicBezTo>
                <a:cubicBezTo>
                  <a:pt x="798" y="2482"/>
                  <a:pt x="914" y="2479"/>
                  <a:pt x="970" y="2488"/>
                </a:cubicBezTo>
                <a:cubicBezTo>
                  <a:pt x="1007" y="2494"/>
                  <a:pt x="1007" y="2494"/>
                  <a:pt x="1014" y="2496"/>
                </a:cubicBezTo>
                <a:cubicBezTo>
                  <a:pt x="1016" y="2497"/>
                  <a:pt x="1030" y="2501"/>
                  <a:pt x="1043" y="2504"/>
                </a:cubicBezTo>
                <a:cubicBezTo>
                  <a:pt x="1083" y="2515"/>
                  <a:pt x="1132" y="2532"/>
                  <a:pt x="1155" y="2541"/>
                </a:cubicBezTo>
                <a:cubicBezTo>
                  <a:pt x="1151" y="2541"/>
                  <a:pt x="1146" y="2540"/>
                  <a:pt x="1140" y="2540"/>
                </a:cubicBezTo>
                <a:cubicBezTo>
                  <a:pt x="1099" y="2536"/>
                  <a:pt x="1067" y="2536"/>
                  <a:pt x="1045" y="2541"/>
                </a:cubicBezTo>
                <a:cubicBezTo>
                  <a:pt x="1009" y="2548"/>
                  <a:pt x="1001" y="2550"/>
                  <a:pt x="996" y="2552"/>
                </a:cubicBezTo>
                <a:cubicBezTo>
                  <a:pt x="993" y="2553"/>
                  <a:pt x="987" y="2555"/>
                  <a:pt x="983" y="2555"/>
                </a:cubicBezTo>
                <a:cubicBezTo>
                  <a:pt x="973" y="2557"/>
                  <a:pt x="936" y="2570"/>
                  <a:pt x="912" y="2579"/>
                </a:cubicBezTo>
                <a:cubicBezTo>
                  <a:pt x="894" y="2586"/>
                  <a:pt x="887" y="2586"/>
                  <a:pt x="840" y="2583"/>
                </a:cubicBezTo>
                <a:cubicBezTo>
                  <a:pt x="805" y="2581"/>
                  <a:pt x="752" y="2588"/>
                  <a:pt x="692" y="2603"/>
                </a:cubicBezTo>
                <a:cubicBezTo>
                  <a:pt x="602" y="2625"/>
                  <a:pt x="502" y="2682"/>
                  <a:pt x="449" y="2743"/>
                </a:cubicBezTo>
                <a:cubicBezTo>
                  <a:pt x="418" y="2778"/>
                  <a:pt x="395" y="2810"/>
                  <a:pt x="385" y="2829"/>
                </a:cubicBezTo>
                <a:cubicBezTo>
                  <a:pt x="384" y="2830"/>
                  <a:pt x="383" y="2831"/>
                  <a:pt x="383" y="2833"/>
                </a:cubicBezTo>
                <a:cubicBezTo>
                  <a:pt x="383" y="2830"/>
                  <a:pt x="383" y="2828"/>
                  <a:pt x="384" y="2825"/>
                </a:cubicBezTo>
                <a:moveTo>
                  <a:pt x="1225" y="3657"/>
                </a:moveTo>
                <a:cubicBezTo>
                  <a:pt x="1216" y="3641"/>
                  <a:pt x="1202" y="3602"/>
                  <a:pt x="1193" y="3571"/>
                </a:cubicBezTo>
                <a:cubicBezTo>
                  <a:pt x="1188" y="3551"/>
                  <a:pt x="1180" y="3531"/>
                  <a:pt x="1173" y="3517"/>
                </a:cubicBezTo>
                <a:cubicBezTo>
                  <a:pt x="1172" y="3513"/>
                  <a:pt x="1165" y="3499"/>
                  <a:pt x="1157" y="3485"/>
                </a:cubicBezTo>
                <a:cubicBezTo>
                  <a:pt x="1139" y="3448"/>
                  <a:pt x="1121" y="3422"/>
                  <a:pt x="1103" y="3404"/>
                </a:cubicBezTo>
                <a:cubicBezTo>
                  <a:pt x="1092" y="3394"/>
                  <a:pt x="1089" y="3393"/>
                  <a:pt x="1087" y="3395"/>
                </a:cubicBezTo>
                <a:cubicBezTo>
                  <a:pt x="1084" y="3397"/>
                  <a:pt x="1086" y="3400"/>
                  <a:pt x="1088" y="3402"/>
                </a:cubicBezTo>
                <a:cubicBezTo>
                  <a:pt x="1128" y="3458"/>
                  <a:pt x="1163" y="3529"/>
                  <a:pt x="1171" y="3571"/>
                </a:cubicBezTo>
                <a:cubicBezTo>
                  <a:pt x="1174" y="3589"/>
                  <a:pt x="1186" y="3626"/>
                  <a:pt x="1194" y="3641"/>
                </a:cubicBezTo>
                <a:cubicBezTo>
                  <a:pt x="1196" y="3646"/>
                  <a:pt x="1201" y="3657"/>
                  <a:pt x="1206" y="3665"/>
                </a:cubicBezTo>
                <a:cubicBezTo>
                  <a:pt x="1217" y="3690"/>
                  <a:pt x="1304" y="3813"/>
                  <a:pt x="1326" y="3836"/>
                </a:cubicBezTo>
                <a:cubicBezTo>
                  <a:pt x="1336" y="3846"/>
                  <a:pt x="1399" y="3891"/>
                  <a:pt x="1423" y="3905"/>
                </a:cubicBezTo>
                <a:cubicBezTo>
                  <a:pt x="1425" y="3906"/>
                  <a:pt x="1426" y="3907"/>
                  <a:pt x="1427" y="3908"/>
                </a:cubicBezTo>
                <a:cubicBezTo>
                  <a:pt x="1394" y="3898"/>
                  <a:pt x="1362" y="3890"/>
                  <a:pt x="1336" y="3885"/>
                </a:cubicBezTo>
                <a:cubicBezTo>
                  <a:pt x="1301" y="3879"/>
                  <a:pt x="1287" y="3874"/>
                  <a:pt x="1271" y="3863"/>
                </a:cubicBezTo>
                <a:cubicBezTo>
                  <a:pt x="1263" y="3857"/>
                  <a:pt x="1239" y="3827"/>
                  <a:pt x="1216" y="3794"/>
                </a:cubicBezTo>
                <a:cubicBezTo>
                  <a:pt x="1211" y="3787"/>
                  <a:pt x="1196" y="3766"/>
                  <a:pt x="1181" y="3747"/>
                </a:cubicBezTo>
                <a:cubicBezTo>
                  <a:pt x="1155" y="3713"/>
                  <a:pt x="1129" y="3669"/>
                  <a:pt x="1106" y="3623"/>
                </a:cubicBezTo>
                <a:cubicBezTo>
                  <a:pt x="1077" y="3563"/>
                  <a:pt x="1037" y="3497"/>
                  <a:pt x="1013" y="3469"/>
                </a:cubicBezTo>
                <a:cubicBezTo>
                  <a:pt x="990" y="3442"/>
                  <a:pt x="956" y="3419"/>
                  <a:pt x="937" y="3417"/>
                </a:cubicBezTo>
                <a:cubicBezTo>
                  <a:pt x="933" y="3417"/>
                  <a:pt x="930" y="3417"/>
                  <a:pt x="929" y="3416"/>
                </a:cubicBezTo>
                <a:cubicBezTo>
                  <a:pt x="928" y="3415"/>
                  <a:pt x="927" y="3410"/>
                  <a:pt x="926" y="3405"/>
                </a:cubicBezTo>
                <a:cubicBezTo>
                  <a:pt x="921" y="3376"/>
                  <a:pt x="937" y="3326"/>
                  <a:pt x="962" y="3297"/>
                </a:cubicBezTo>
                <a:cubicBezTo>
                  <a:pt x="965" y="3293"/>
                  <a:pt x="970" y="3287"/>
                  <a:pt x="972" y="3282"/>
                </a:cubicBezTo>
                <a:cubicBezTo>
                  <a:pt x="976" y="3275"/>
                  <a:pt x="1003" y="3253"/>
                  <a:pt x="1018" y="3246"/>
                </a:cubicBezTo>
                <a:cubicBezTo>
                  <a:pt x="1023" y="3243"/>
                  <a:pt x="1036" y="3241"/>
                  <a:pt x="1048" y="3240"/>
                </a:cubicBezTo>
                <a:cubicBezTo>
                  <a:pt x="1053" y="3240"/>
                  <a:pt x="1057" y="3239"/>
                  <a:pt x="1060" y="3239"/>
                </a:cubicBezTo>
                <a:cubicBezTo>
                  <a:pt x="1070" y="3239"/>
                  <a:pt x="1076" y="3241"/>
                  <a:pt x="1085" y="3245"/>
                </a:cubicBezTo>
                <a:cubicBezTo>
                  <a:pt x="1110" y="3255"/>
                  <a:pt x="1148" y="3289"/>
                  <a:pt x="1169" y="3319"/>
                </a:cubicBezTo>
                <a:cubicBezTo>
                  <a:pt x="1204" y="3368"/>
                  <a:pt x="1235" y="3437"/>
                  <a:pt x="1253" y="3509"/>
                </a:cubicBezTo>
                <a:cubicBezTo>
                  <a:pt x="1255" y="3516"/>
                  <a:pt x="1262" y="3541"/>
                  <a:pt x="1263" y="3543"/>
                </a:cubicBezTo>
                <a:lnTo>
                  <a:pt x="1263" y="3542"/>
                </a:lnTo>
                <a:cubicBezTo>
                  <a:pt x="1264" y="3544"/>
                  <a:pt x="1268" y="3559"/>
                  <a:pt x="1274" y="3582"/>
                </a:cubicBezTo>
                <a:cubicBezTo>
                  <a:pt x="1287" y="3633"/>
                  <a:pt x="1294" y="3654"/>
                  <a:pt x="1305" y="3680"/>
                </a:cubicBezTo>
                <a:cubicBezTo>
                  <a:pt x="1311" y="3692"/>
                  <a:pt x="1319" y="3712"/>
                  <a:pt x="1325" y="3724"/>
                </a:cubicBezTo>
                <a:cubicBezTo>
                  <a:pt x="1343" y="3765"/>
                  <a:pt x="1386" y="3833"/>
                  <a:pt x="1397" y="3841"/>
                </a:cubicBezTo>
                <a:cubicBezTo>
                  <a:pt x="1398" y="3842"/>
                  <a:pt x="1405" y="3851"/>
                  <a:pt x="1416" y="3863"/>
                </a:cubicBezTo>
                <a:cubicBezTo>
                  <a:pt x="1421" y="3870"/>
                  <a:pt x="1427" y="3878"/>
                  <a:pt x="1433" y="3884"/>
                </a:cubicBezTo>
                <a:cubicBezTo>
                  <a:pt x="1428" y="3881"/>
                  <a:pt x="1423" y="3878"/>
                  <a:pt x="1418" y="3875"/>
                </a:cubicBezTo>
                <a:cubicBezTo>
                  <a:pt x="1397" y="3862"/>
                  <a:pt x="1355" y="3831"/>
                  <a:pt x="1342" y="3818"/>
                </a:cubicBezTo>
                <a:cubicBezTo>
                  <a:pt x="1325" y="3803"/>
                  <a:pt x="1248" y="3695"/>
                  <a:pt x="1225" y="3657"/>
                </a:cubicBezTo>
                <a:moveTo>
                  <a:pt x="798" y="3660"/>
                </a:moveTo>
                <a:cubicBezTo>
                  <a:pt x="799" y="3649"/>
                  <a:pt x="800" y="3614"/>
                  <a:pt x="801" y="3581"/>
                </a:cubicBezTo>
                <a:cubicBezTo>
                  <a:pt x="802" y="3492"/>
                  <a:pt x="807" y="3459"/>
                  <a:pt x="828" y="3403"/>
                </a:cubicBezTo>
                <a:cubicBezTo>
                  <a:pt x="838" y="3376"/>
                  <a:pt x="837" y="3375"/>
                  <a:pt x="836" y="3373"/>
                </a:cubicBezTo>
                <a:lnTo>
                  <a:pt x="835" y="3372"/>
                </a:lnTo>
                <a:lnTo>
                  <a:pt x="833" y="3372"/>
                </a:lnTo>
                <a:cubicBezTo>
                  <a:pt x="831" y="3372"/>
                  <a:pt x="829" y="3372"/>
                  <a:pt x="815" y="3400"/>
                </a:cubicBezTo>
                <a:cubicBezTo>
                  <a:pt x="807" y="3416"/>
                  <a:pt x="800" y="3432"/>
                  <a:pt x="797" y="3441"/>
                </a:cubicBezTo>
                <a:cubicBezTo>
                  <a:pt x="783" y="3481"/>
                  <a:pt x="779" y="3516"/>
                  <a:pt x="778" y="3587"/>
                </a:cubicBezTo>
                <a:cubicBezTo>
                  <a:pt x="778" y="3611"/>
                  <a:pt x="777" y="3640"/>
                  <a:pt x="776" y="3649"/>
                </a:cubicBezTo>
                <a:cubicBezTo>
                  <a:pt x="775" y="3659"/>
                  <a:pt x="775" y="3697"/>
                  <a:pt x="776" y="3732"/>
                </a:cubicBezTo>
                <a:lnTo>
                  <a:pt x="777" y="3777"/>
                </a:lnTo>
                <a:lnTo>
                  <a:pt x="769" y="3756"/>
                </a:lnTo>
                <a:cubicBezTo>
                  <a:pt x="737" y="3674"/>
                  <a:pt x="720" y="3616"/>
                  <a:pt x="721" y="3593"/>
                </a:cubicBezTo>
                <a:cubicBezTo>
                  <a:pt x="721" y="3587"/>
                  <a:pt x="722" y="3572"/>
                  <a:pt x="722" y="3561"/>
                </a:cubicBezTo>
                <a:cubicBezTo>
                  <a:pt x="722" y="3549"/>
                  <a:pt x="723" y="3538"/>
                  <a:pt x="724" y="3535"/>
                </a:cubicBezTo>
                <a:cubicBezTo>
                  <a:pt x="726" y="3531"/>
                  <a:pt x="727" y="3522"/>
                  <a:pt x="728" y="3514"/>
                </a:cubicBezTo>
                <a:cubicBezTo>
                  <a:pt x="729" y="3496"/>
                  <a:pt x="740" y="3452"/>
                  <a:pt x="747" y="3436"/>
                </a:cubicBezTo>
                <a:cubicBezTo>
                  <a:pt x="761" y="3404"/>
                  <a:pt x="823" y="3323"/>
                  <a:pt x="849" y="3304"/>
                </a:cubicBezTo>
                <a:cubicBezTo>
                  <a:pt x="869" y="3289"/>
                  <a:pt x="925" y="3257"/>
                  <a:pt x="938" y="3253"/>
                </a:cubicBezTo>
                <a:cubicBezTo>
                  <a:pt x="944" y="3251"/>
                  <a:pt x="956" y="3249"/>
                  <a:pt x="965" y="3248"/>
                </a:cubicBezTo>
                <a:lnTo>
                  <a:pt x="974" y="3247"/>
                </a:lnTo>
                <a:lnTo>
                  <a:pt x="960" y="3263"/>
                </a:lnTo>
                <a:cubicBezTo>
                  <a:pt x="930" y="3298"/>
                  <a:pt x="912" y="3334"/>
                  <a:pt x="905" y="3367"/>
                </a:cubicBezTo>
                <a:cubicBezTo>
                  <a:pt x="902" y="3387"/>
                  <a:pt x="904" y="3421"/>
                  <a:pt x="911" y="3449"/>
                </a:cubicBezTo>
                <a:cubicBezTo>
                  <a:pt x="920" y="3482"/>
                  <a:pt x="920" y="3514"/>
                  <a:pt x="911" y="3545"/>
                </a:cubicBezTo>
                <a:cubicBezTo>
                  <a:pt x="903" y="3573"/>
                  <a:pt x="877" y="3636"/>
                  <a:pt x="866" y="3654"/>
                </a:cubicBezTo>
                <a:cubicBezTo>
                  <a:pt x="855" y="3671"/>
                  <a:pt x="849" y="3686"/>
                  <a:pt x="832" y="3729"/>
                </a:cubicBezTo>
                <a:cubicBezTo>
                  <a:pt x="823" y="3751"/>
                  <a:pt x="809" y="3802"/>
                  <a:pt x="805" y="3827"/>
                </a:cubicBezTo>
                <a:cubicBezTo>
                  <a:pt x="801" y="3790"/>
                  <a:pt x="796" y="3680"/>
                  <a:pt x="798" y="3660"/>
                </a:cubicBezTo>
                <a:moveTo>
                  <a:pt x="1213" y="4363"/>
                </a:moveTo>
                <a:cubicBezTo>
                  <a:pt x="1204" y="4350"/>
                  <a:pt x="1201" y="4336"/>
                  <a:pt x="1202" y="4330"/>
                </a:cubicBezTo>
                <a:cubicBezTo>
                  <a:pt x="1202" y="4329"/>
                  <a:pt x="1202" y="4329"/>
                  <a:pt x="1203" y="4329"/>
                </a:cubicBezTo>
                <a:cubicBezTo>
                  <a:pt x="1204" y="4330"/>
                  <a:pt x="1205" y="4333"/>
                  <a:pt x="1207" y="4339"/>
                </a:cubicBezTo>
                <a:lnTo>
                  <a:pt x="1207" y="4339"/>
                </a:lnTo>
                <a:cubicBezTo>
                  <a:pt x="1209" y="4344"/>
                  <a:pt x="1211" y="4355"/>
                  <a:pt x="1213" y="4363"/>
                </a:cubicBezTo>
                <a:moveTo>
                  <a:pt x="959" y="5108"/>
                </a:moveTo>
                <a:cubicBezTo>
                  <a:pt x="972" y="5037"/>
                  <a:pt x="980" y="4985"/>
                  <a:pt x="984" y="4949"/>
                </a:cubicBezTo>
                <a:cubicBezTo>
                  <a:pt x="990" y="4895"/>
                  <a:pt x="998" y="4856"/>
                  <a:pt x="1013" y="4797"/>
                </a:cubicBezTo>
                <a:cubicBezTo>
                  <a:pt x="1020" y="4769"/>
                  <a:pt x="1027" y="4736"/>
                  <a:pt x="1028" y="4723"/>
                </a:cubicBezTo>
                <a:cubicBezTo>
                  <a:pt x="1029" y="4711"/>
                  <a:pt x="1028" y="4687"/>
                  <a:pt x="1026" y="4670"/>
                </a:cubicBezTo>
                <a:cubicBezTo>
                  <a:pt x="1024" y="4633"/>
                  <a:pt x="1021" y="4631"/>
                  <a:pt x="1020" y="4630"/>
                </a:cubicBezTo>
                <a:lnTo>
                  <a:pt x="1018" y="4629"/>
                </a:lnTo>
                <a:lnTo>
                  <a:pt x="1016" y="4629"/>
                </a:lnTo>
                <a:cubicBezTo>
                  <a:pt x="1014" y="4630"/>
                  <a:pt x="1013" y="4631"/>
                  <a:pt x="1012" y="4652"/>
                </a:cubicBezTo>
                <a:cubicBezTo>
                  <a:pt x="1010" y="4718"/>
                  <a:pt x="1009" y="4724"/>
                  <a:pt x="992" y="4788"/>
                </a:cubicBezTo>
                <a:cubicBezTo>
                  <a:pt x="975" y="4851"/>
                  <a:pt x="969" y="4881"/>
                  <a:pt x="963" y="4932"/>
                </a:cubicBezTo>
                <a:cubicBezTo>
                  <a:pt x="960" y="4961"/>
                  <a:pt x="959" y="4972"/>
                  <a:pt x="957" y="4981"/>
                </a:cubicBezTo>
                <a:cubicBezTo>
                  <a:pt x="953" y="5005"/>
                  <a:pt x="938" y="5097"/>
                  <a:pt x="937" y="5102"/>
                </a:cubicBezTo>
                <a:cubicBezTo>
                  <a:pt x="936" y="5105"/>
                  <a:pt x="935" y="5113"/>
                  <a:pt x="934" y="5120"/>
                </a:cubicBezTo>
                <a:cubicBezTo>
                  <a:pt x="933" y="5126"/>
                  <a:pt x="931" y="5135"/>
                  <a:pt x="930" y="5139"/>
                </a:cubicBezTo>
                <a:cubicBezTo>
                  <a:pt x="929" y="5142"/>
                  <a:pt x="928" y="5148"/>
                  <a:pt x="927" y="5154"/>
                </a:cubicBezTo>
                <a:cubicBezTo>
                  <a:pt x="927" y="5152"/>
                  <a:pt x="926" y="5148"/>
                  <a:pt x="926" y="5145"/>
                </a:cubicBezTo>
                <a:cubicBezTo>
                  <a:pt x="924" y="5127"/>
                  <a:pt x="921" y="5104"/>
                  <a:pt x="919" y="5094"/>
                </a:cubicBezTo>
                <a:cubicBezTo>
                  <a:pt x="916" y="5071"/>
                  <a:pt x="920" y="5029"/>
                  <a:pt x="933" y="4968"/>
                </a:cubicBezTo>
                <a:cubicBezTo>
                  <a:pt x="939" y="4940"/>
                  <a:pt x="946" y="4897"/>
                  <a:pt x="948" y="4873"/>
                </a:cubicBezTo>
                <a:cubicBezTo>
                  <a:pt x="954" y="4824"/>
                  <a:pt x="955" y="4739"/>
                  <a:pt x="950" y="4712"/>
                </a:cubicBezTo>
                <a:cubicBezTo>
                  <a:pt x="944" y="4675"/>
                  <a:pt x="928" y="4630"/>
                  <a:pt x="901" y="4577"/>
                </a:cubicBezTo>
                <a:cubicBezTo>
                  <a:pt x="892" y="4560"/>
                  <a:pt x="879" y="4534"/>
                  <a:pt x="871" y="4518"/>
                </a:cubicBezTo>
                <a:cubicBezTo>
                  <a:pt x="856" y="4487"/>
                  <a:pt x="843" y="4466"/>
                  <a:pt x="816" y="4426"/>
                </a:cubicBezTo>
                <a:cubicBezTo>
                  <a:pt x="801" y="4405"/>
                  <a:pt x="800" y="4402"/>
                  <a:pt x="798" y="4381"/>
                </a:cubicBezTo>
                <a:cubicBezTo>
                  <a:pt x="794" y="4349"/>
                  <a:pt x="797" y="4315"/>
                  <a:pt x="809" y="4274"/>
                </a:cubicBezTo>
                <a:cubicBezTo>
                  <a:pt x="822" y="4225"/>
                  <a:pt x="826" y="4200"/>
                  <a:pt x="823" y="4172"/>
                </a:cubicBezTo>
                <a:cubicBezTo>
                  <a:pt x="823" y="4168"/>
                  <a:pt x="823" y="4162"/>
                  <a:pt x="822" y="4157"/>
                </a:cubicBezTo>
                <a:cubicBezTo>
                  <a:pt x="828" y="4168"/>
                  <a:pt x="839" y="4187"/>
                  <a:pt x="849" y="4204"/>
                </a:cubicBezTo>
                <a:cubicBezTo>
                  <a:pt x="865" y="4233"/>
                  <a:pt x="885" y="4265"/>
                  <a:pt x="893" y="4275"/>
                </a:cubicBezTo>
                <a:cubicBezTo>
                  <a:pt x="911" y="4299"/>
                  <a:pt x="947" y="4337"/>
                  <a:pt x="976" y="4363"/>
                </a:cubicBezTo>
                <a:cubicBezTo>
                  <a:pt x="1001" y="4384"/>
                  <a:pt x="1001" y="4384"/>
                  <a:pt x="1014" y="4400"/>
                </a:cubicBezTo>
                <a:cubicBezTo>
                  <a:pt x="1041" y="4432"/>
                  <a:pt x="1069" y="4492"/>
                  <a:pt x="1077" y="4534"/>
                </a:cubicBezTo>
                <a:cubicBezTo>
                  <a:pt x="1078" y="4540"/>
                  <a:pt x="1082" y="4560"/>
                  <a:pt x="1086" y="4577"/>
                </a:cubicBezTo>
                <a:cubicBezTo>
                  <a:pt x="1093" y="4613"/>
                  <a:pt x="1095" y="4645"/>
                  <a:pt x="1092" y="4666"/>
                </a:cubicBezTo>
                <a:cubicBezTo>
                  <a:pt x="1090" y="4680"/>
                  <a:pt x="1084" y="4707"/>
                  <a:pt x="1071" y="4765"/>
                </a:cubicBezTo>
                <a:cubicBezTo>
                  <a:pt x="1066" y="4787"/>
                  <a:pt x="1040" y="4882"/>
                  <a:pt x="1026" y="4927"/>
                </a:cubicBezTo>
                <a:cubicBezTo>
                  <a:pt x="1021" y="4943"/>
                  <a:pt x="1013" y="4973"/>
                  <a:pt x="1006" y="4994"/>
                </a:cubicBezTo>
                <a:cubicBezTo>
                  <a:pt x="1000" y="5015"/>
                  <a:pt x="987" y="5055"/>
                  <a:pt x="977" y="5084"/>
                </a:cubicBezTo>
                <a:cubicBezTo>
                  <a:pt x="967" y="5112"/>
                  <a:pt x="954" y="5150"/>
                  <a:pt x="949" y="5171"/>
                </a:cubicBezTo>
                <a:cubicBezTo>
                  <a:pt x="951" y="5157"/>
                  <a:pt x="954" y="5138"/>
                  <a:pt x="959" y="5108"/>
                </a:cubicBezTo>
                <a:moveTo>
                  <a:pt x="595" y="5898"/>
                </a:moveTo>
                <a:cubicBezTo>
                  <a:pt x="592" y="5871"/>
                  <a:pt x="590" y="5824"/>
                  <a:pt x="588" y="5753"/>
                </a:cubicBezTo>
                <a:lnTo>
                  <a:pt x="587" y="5734"/>
                </a:lnTo>
                <a:cubicBezTo>
                  <a:pt x="585" y="5673"/>
                  <a:pt x="582" y="5620"/>
                  <a:pt x="578" y="5575"/>
                </a:cubicBezTo>
                <a:lnTo>
                  <a:pt x="577" y="5562"/>
                </a:lnTo>
                <a:cubicBezTo>
                  <a:pt x="571" y="5495"/>
                  <a:pt x="562" y="5440"/>
                  <a:pt x="550" y="5402"/>
                </a:cubicBezTo>
                <a:cubicBezTo>
                  <a:pt x="545" y="5383"/>
                  <a:pt x="527" y="5344"/>
                  <a:pt x="520" y="5336"/>
                </a:cubicBezTo>
                <a:lnTo>
                  <a:pt x="519" y="5335"/>
                </a:lnTo>
                <a:cubicBezTo>
                  <a:pt x="516" y="5332"/>
                  <a:pt x="515" y="5329"/>
                  <a:pt x="512" y="5331"/>
                </a:cubicBezTo>
                <a:cubicBezTo>
                  <a:pt x="509" y="5333"/>
                  <a:pt x="510" y="5336"/>
                  <a:pt x="512" y="5343"/>
                </a:cubicBezTo>
                <a:cubicBezTo>
                  <a:pt x="514" y="5348"/>
                  <a:pt x="517" y="5356"/>
                  <a:pt x="522" y="5369"/>
                </a:cubicBezTo>
                <a:lnTo>
                  <a:pt x="524" y="5375"/>
                </a:lnTo>
                <a:cubicBezTo>
                  <a:pt x="540" y="5419"/>
                  <a:pt x="541" y="5423"/>
                  <a:pt x="545" y="5460"/>
                </a:cubicBezTo>
                <a:cubicBezTo>
                  <a:pt x="549" y="5493"/>
                  <a:pt x="562" y="5640"/>
                  <a:pt x="562" y="5646"/>
                </a:cubicBezTo>
                <a:cubicBezTo>
                  <a:pt x="562" y="5648"/>
                  <a:pt x="563" y="5685"/>
                  <a:pt x="564" y="5720"/>
                </a:cubicBezTo>
                <a:cubicBezTo>
                  <a:pt x="566" y="5758"/>
                  <a:pt x="567" y="5804"/>
                  <a:pt x="567" y="5823"/>
                </a:cubicBezTo>
                <a:cubicBezTo>
                  <a:pt x="567" y="5853"/>
                  <a:pt x="569" y="5887"/>
                  <a:pt x="571" y="5908"/>
                </a:cubicBezTo>
                <a:cubicBezTo>
                  <a:pt x="561" y="5886"/>
                  <a:pt x="548" y="5852"/>
                  <a:pt x="544" y="5834"/>
                </a:cubicBezTo>
                <a:cubicBezTo>
                  <a:pt x="541" y="5821"/>
                  <a:pt x="541" y="5806"/>
                  <a:pt x="538" y="5727"/>
                </a:cubicBezTo>
                <a:cubicBezTo>
                  <a:pt x="537" y="5710"/>
                  <a:pt x="535" y="5690"/>
                  <a:pt x="532" y="5683"/>
                </a:cubicBezTo>
                <a:cubicBezTo>
                  <a:pt x="530" y="5677"/>
                  <a:pt x="525" y="5662"/>
                  <a:pt x="522" y="5651"/>
                </a:cubicBezTo>
                <a:cubicBezTo>
                  <a:pt x="518" y="5640"/>
                  <a:pt x="513" y="5624"/>
                  <a:pt x="510" y="5616"/>
                </a:cubicBezTo>
                <a:cubicBezTo>
                  <a:pt x="507" y="5608"/>
                  <a:pt x="504" y="5599"/>
                  <a:pt x="504" y="5595"/>
                </a:cubicBezTo>
                <a:cubicBezTo>
                  <a:pt x="503" y="5592"/>
                  <a:pt x="501" y="5586"/>
                  <a:pt x="500" y="5582"/>
                </a:cubicBezTo>
                <a:cubicBezTo>
                  <a:pt x="499" y="5578"/>
                  <a:pt x="495" y="5558"/>
                  <a:pt x="491" y="5538"/>
                </a:cubicBezTo>
                <a:cubicBezTo>
                  <a:pt x="481" y="5487"/>
                  <a:pt x="468" y="5443"/>
                  <a:pt x="458" y="5431"/>
                </a:cubicBezTo>
                <a:cubicBezTo>
                  <a:pt x="441" y="5412"/>
                  <a:pt x="420" y="5372"/>
                  <a:pt x="410" y="5340"/>
                </a:cubicBezTo>
                <a:cubicBezTo>
                  <a:pt x="394" y="5286"/>
                  <a:pt x="380" y="5261"/>
                  <a:pt x="354" y="5236"/>
                </a:cubicBezTo>
                <a:cubicBezTo>
                  <a:pt x="342" y="5224"/>
                  <a:pt x="309" y="5207"/>
                  <a:pt x="285" y="5202"/>
                </a:cubicBezTo>
                <a:lnTo>
                  <a:pt x="282" y="5201"/>
                </a:lnTo>
                <a:lnTo>
                  <a:pt x="288" y="5198"/>
                </a:lnTo>
                <a:cubicBezTo>
                  <a:pt x="295" y="5194"/>
                  <a:pt x="309" y="5188"/>
                  <a:pt x="319" y="5185"/>
                </a:cubicBezTo>
                <a:cubicBezTo>
                  <a:pt x="338" y="5180"/>
                  <a:pt x="386" y="5176"/>
                  <a:pt x="404" y="5179"/>
                </a:cubicBezTo>
                <a:cubicBezTo>
                  <a:pt x="409" y="5180"/>
                  <a:pt x="418" y="5181"/>
                  <a:pt x="422" y="5181"/>
                </a:cubicBezTo>
                <a:cubicBezTo>
                  <a:pt x="460" y="5186"/>
                  <a:pt x="515" y="5214"/>
                  <a:pt x="562" y="5251"/>
                </a:cubicBezTo>
                <a:cubicBezTo>
                  <a:pt x="597" y="5279"/>
                  <a:pt x="632" y="5326"/>
                  <a:pt x="651" y="5372"/>
                </a:cubicBezTo>
                <a:cubicBezTo>
                  <a:pt x="675" y="5431"/>
                  <a:pt x="673" y="5511"/>
                  <a:pt x="646" y="5611"/>
                </a:cubicBezTo>
                <a:cubicBezTo>
                  <a:pt x="603" y="5766"/>
                  <a:pt x="593" y="5819"/>
                  <a:pt x="595" y="5898"/>
                </a:cubicBezTo>
                <a:moveTo>
                  <a:pt x="160" y="5400"/>
                </a:moveTo>
                <a:cubicBezTo>
                  <a:pt x="160" y="5404"/>
                  <a:pt x="160" y="5407"/>
                  <a:pt x="160" y="5410"/>
                </a:cubicBezTo>
                <a:cubicBezTo>
                  <a:pt x="156" y="5407"/>
                  <a:pt x="150" y="5399"/>
                  <a:pt x="145" y="5388"/>
                </a:cubicBezTo>
                <a:cubicBezTo>
                  <a:pt x="133" y="5363"/>
                  <a:pt x="133" y="5304"/>
                  <a:pt x="145" y="5271"/>
                </a:cubicBezTo>
                <a:cubicBezTo>
                  <a:pt x="148" y="5264"/>
                  <a:pt x="148" y="5260"/>
                  <a:pt x="146" y="5259"/>
                </a:cubicBezTo>
                <a:cubicBezTo>
                  <a:pt x="145" y="5258"/>
                  <a:pt x="143" y="5257"/>
                  <a:pt x="141" y="5259"/>
                </a:cubicBezTo>
                <a:cubicBezTo>
                  <a:pt x="130" y="5266"/>
                  <a:pt x="117" y="5326"/>
                  <a:pt x="118" y="5350"/>
                </a:cubicBezTo>
                <a:cubicBezTo>
                  <a:pt x="119" y="5368"/>
                  <a:pt x="127" y="5394"/>
                  <a:pt x="136" y="5411"/>
                </a:cubicBezTo>
                <a:lnTo>
                  <a:pt x="130" y="5406"/>
                </a:lnTo>
                <a:cubicBezTo>
                  <a:pt x="107" y="5390"/>
                  <a:pt x="102" y="5384"/>
                  <a:pt x="92" y="5361"/>
                </a:cubicBezTo>
                <a:cubicBezTo>
                  <a:pt x="81" y="5334"/>
                  <a:pt x="79" y="5304"/>
                  <a:pt x="88" y="5284"/>
                </a:cubicBezTo>
                <a:cubicBezTo>
                  <a:pt x="96" y="5266"/>
                  <a:pt x="108" y="5252"/>
                  <a:pt x="126" y="5241"/>
                </a:cubicBezTo>
                <a:cubicBezTo>
                  <a:pt x="138" y="5233"/>
                  <a:pt x="140" y="5230"/>
                  <a:pt x="141" y="5228"/>
                </a:cubicBezTo>
                <a:cubicBezTo>
                  <a:pt x="144" y="5226"/>
                  <a:pt x="158" y="5219"/>
                  <a:pt x="177" y="5213"/>
                </a:cubicBezTo>
                <a:cubicBezTo>
                  <a:pt x="193" y="5207"/>
                  <a:pt x="195" y="5207"/>
                  <a:pt x="201" y="5205"/>
                </a:cubicBezTo>
                <a:cubicBezTo>
                  <a:pt x="214" y="5201"/>
                  <a:pt x="226" y="5198"/>
                  <a:pt x="233" y="5194"/>
                </a:cubicBezTo>
                <a:cubicBezTo>
                  <a:pt x="237" y="5193"/>
                  <a:pt x="250" y="5189"/>
                  <a:pt x="262" y="5186"/>
                </a:cubicBezTo>
                <a:lnTo>
                  <a:pt x="263" y="5186"/>
                </a:lnTo>
                <a:cubicBezTo>
                  <a:pt x="246" y="5196"/>
                  <a:pt x="218" y="5228"/>
                  <a:pt x="202" y="5256"/>
                </a:cubicBezTo>
                <a:cubicBezTo>
                  <a:pt x="191" y="5275"/>
                  <a:pt x="178" y="5305"/>
                  <a:pt x="170" y="5329"/>
                </a:cubicBezTo>
                <a:cubicBezTo>
                  <a:pt x="165" y="5345"/>
                  <a:pt x="159" y="5385"/>
                  <a:pt x="160" y="5400"/>
                </a:cubicBezTo>
                <a:moveTo>
                  <a:pt x="1157" y="5713"/>
                </a:moveTo>
                <a:cubicBezTo>
                  <a:pt x="1166" y="5707"/>
                  <a:pt x="1198" y="5691"/>
                  <a:pt x="1201" y="5691"/>
                </a:cubicBezTo>
                <a:lnTo>
                  <a:pt x="1201" y="5691"/>
                </a:lnTo>
                <a:cubicBezTo>
                  <a:pt x="1203" y="5690"/>
                  <a:pt x="1215" y="5684"/>
                  <a:pt x="1238" y="5671"/>
                </a:cubicBezTo>
                <a:cubicBezTo>
                  <a:pt x="1257" y="5661"/>
                  <a:pt x="1284" y="5647"/>
                  <a:pt x="1298" y="5640"/>
                </a:cubicBezTo>
                <a:cubicBezTo>
                  <a:pt x="1354" y="5615"/>
                  <a:pt x="1463" y="5554"/>
                  <a:pt x="1490" y="5533"/>
                </a:cubicBezTo>
                <a:cubicBezTo>
                  <a:pt x="1513" y="5515"/>
                  <a:pt x="1548" y="5482"/>
                  <a:pt x="1551" y="5473"/>
                </a:cubicBezTo>
                <a:cubicBezTo>
                  <a:pt x="1551" y="5471"/>
                  <a:pt x="1550" y="5469"/>
                  <a:pt x="1549" y="5468"/>
                </a:cubicBezTo>
                <a:cubicBezTo>
                  <a:pt x="1547" y="5467"/>
                  <a:pt x="1545" y="5466"/>
                  <a:pt x="1533" y="5479"/>
                </a:cubicBezTo>
                <a:cubicBezTo>
                  <a:pt x="1526" y="5487"/>
                  <a:pt x="1514" y="5498"/>
                  <a:pt x="1507" y="5503"/>
                </a:cubicBezTo>
                <a:cubicBezTo>
                  <a:pt x="1487" y="5518"/>
                  <a:pt x="1419" y="5558"/>
                  <a:pt x="1393" y="5571"/>
                </a:cubicBezTo>
                <a:cubicBezTo>
                  <a:pt x="1381" y="5577"/>
                  <a:pt x="1366" y="5584"/>
                  <a:pt x="1361" y="5586"/>
                </a:cubicBezTo>
                <a:cubicBezTo>
                  <a:pt x="1357" y="5589"/>
                  <a:pt x="1333" y="5600"/>
                  <a:pt x="1309" y="5610"/>
                </a:cubicBezTo>
                <a:cubicBezTo>
                  <a:pt x="1285" y="5621"/>
                  <a:pt x="1248" y="5639"/>
                  <a:pt x="1227" y="5651"/>
                </a:cubicBezTo>
                <a:cubicBezTo>
                  <a:pt x="1207" y="5662"/>
                  <a:pt x="1184" y="5674"/>
                  <a:pt x="1178" y="5676"/>
                </a:cubicBezTo>
                <a:cubicBezTo>
                  <a:pt x="1172" y="5679"/>
                  <a:pt x="1159" y="5685"/>
                  <a:pt x="1150" y="5690"/>
                </a:cubicBezTo>
                <a:cubicBezTo>
                  <a:pt x="1141" y="5695"/>
                  <a:pt x="1123" y="5705"/>
                  <a:pt x="1109" y="5712"/>
                </a:cubicBezTo>
                <a:lnTo>
                  <a:pt x="1096" y="5718"/>
                </a:lnTo>
                <a:lnTo>
                  <a:pt x="1099" y="5713"/>
                </a:lnTo>
                <a:cubicBezTo>
                  <a:pt x="1111" y="5698"/>
                  <a:pt x="1128" y="5682"/>
                  <a:pt x="1155" y="5663"/>
                </a:cubicBezTo>
                <a:cubicBezTo>
                  <a:pt x="1182" y="5643"/>
                  <a:pt x="1193" y="5635"/>
                  <a:pt x="1195" y="5634"/>
                </a:cubicBezTo>
                <a:cubicBezTo>
                  <a:pt x="1196" y="5634"/>
                  <a:pt x="1200" y="5632"/>
                  <a:pt x="1227" y="5613"/>
                </a:cubicBezTo>
                <a:cubicBezTo>
                  <a:pt x="1293" y="5568"/>
                  <a:pt x="1357" y="5506"/>
                  <a:pt x="1391" y="5454"/>
                </a:cubicBezTo>
                <a:cubicBezTo>
                  <a:pt x="1400" y="5440"/>
                  <a:pt x="1413" y="5421"/>
                  <a:pt x="1417" y="5416"/>
                </a:cubicBezTo>
                <a:cubicBezTo>
                  <a:pt x="1462" y="5356"/>
                  <a:pt x="1511" y="5309"/>
                  <a:pt x="1557" y="5280"/>
                </a:cubicBezTo>
                <a:cubicBezTo>
                  <a:pt x="1587" y="5261"/>
                  <a:pt x="1623" y="5246"/>
                  <a:pt x="1649" y="5239"/>
                </a:cubicBezTo>
                <a:cubicBezTo>
                  <a:pt x="1662" y="5236"/>
                  <a:pt x="1696" y="5232"/>
                  <a:pt x="1727" y="5229"/>
                </a:cubicBezTo>
                <a:cubicBezTo>
                  <a:pt x="1842" y="5218"/>
                  <a:pt x="1863" y="5216"/>
                  <a:pt x="1899" y="5208"/>
                </a:cubicBezTo>
                <a:cubicBezTo>
                  <a:pt x="1915" y="5204"/>
                  <a:pt x="1925" y="5202"/>
                  <a:pt x="1930" y="5200"/>
                </a:cubicBezTo>
                <a:cubicBezTo>
                  <a:pt x="1929" y="5201"/>
                  <a:pt x="1927" y="5202"/>
                  <a:pt x="1925" y="5203"/>
                </a:cubicBezTo>
                <a:cubicBezTo>
                  <a:pt x="1892" y="5221"/>
                  <a:pt x="1845" y="5258"/>
                  <a:pt x="1817" y="5288"/>
                </a:cubicBezTo>
                <a:cubicBezTo>
                  <a:pt x="1808" y="5298"/>
                  <a:pt x="1783" y="5331"/>
                  <a:pt x="1783" y="5337"/>
                </a:cubicBezTo>
                <a:lnTo>
                  <a:pt x="1783" y="5337"/>
                </a:lnTo>
                <a:cubicBezTo>
                  <a:pt x="1782" y="5337"/>
                  <a:pt x="1778" y="5340"/>
                  <a:pt x="1774" y="5351"/>
                </a:cubicBezTo>
                <a:cubicBezTo>
                  <a:pt x="1771" y="5357"/>
                  <a:pt x="1763" y="5372"/>
                  <a:pt x="1757" y="5385"/>
                </a:cubicBezTo>
                <a:cubicBezTo>
                  <a:pt x="1748" y="5404"/>
                  <a:pt x="1746" y="5408"/>
                  <a:pt x="1746" y="5410"/>
                </a:cubicBezTo>
                <a:cubicBezTo>
                  <a:pt x="1746" y="5409"/>
                  <a:pt x="1746" y="5409"/>
                  <a:pt x="1746" y="5409"/>
                </a:cubicBezTo>
                <a:cubicBezTo>
                  <a:pt x="1746" y="5410"/>
                  <a:pt x="1744" y="5413"/>
                  <a:pt x="1741" y="5416"/>
                </a:cubicBezTo>
                <a:cubicBezTo>
                  <a:pt x="1738" y="5420"/>
                  <a:pt x="1729" y="5433"/>
                  <a:pt x="1720" y="5445"/>
                </a:cubicBezTo>
                <a:cubicBezTo>
                  <a:pt x="1675" y="5507"/>
                  <a:pt x="1604" y="5590"/>
                  <a:pt x="1589" y="5599"/>
                </a:cubicBezTo>
                <a:cubicBezTo>
                  <a:pt x="1535" y="5632"/>
                  <a:pt x="1516" y="5641"/>
                  <a:pt x="1455" y="5663"/>
                </a:cubicBezTo>
                <a:cubicBezTo>
                  <a:pt x="1443" y="5667"/>
                  <a:pt x="1429" y="5672"/>
                  <a:pt x="1425" y="5673"/>
                </a:cubicBezTo>
                <a:cubicBezTo>
                  <a:pt x="1421" y="5675"/>
                  <a:pt x="1407" y="5680"/>
                  <a:pt x="1393" y="5684"/>
                </a:cubicBezTo>
                <a:cubicBezTo>
                  <a:pt x="1379" y="5689"/>
                  <a:pt x="1363" y="5694"/>
                  <a:pt x="1356" y="5697"/>
                </a:cubicBezTo>
                <a:cubicBezTo>
                  <a:pt x="1343" y="5703"/>
                  <a:pt x="1276" y="5718"/>
                  <a:pt x="1253" y="5721"/>
                </a:cubicBezTo>
                <a:cubicBezTo>
                  <a:pt x="1245" y="5722"/>
                  <a:pt x="1219" y="5725"/>
                  <a:pt x="1195" y="5727"/>
                </a:cubicBezTo>
                <a:cubicBezTo>
                  <a:pt x="1172" y="5730"/>
                  <a:pt x="1138" y="5733"/>
                  <a:pt x="1121" y="5735"/>
                </a:cubicBezTo>
                <a:lnTo>
                  <a:pt x="1110" y="5736"/>
                </a:lnTo>
                <a:lnTo>
                  <a:pt x="1120" y="5732"/>
                </a:lnTo>
                <a:cubicBezTo>
                  <a:pt x="1135" y="5724"/>
                  <a:pt x="1152" y="5716"/>
                  <a:pt x="1157" y="5713"/>
                </a:cubicBezTo>
                <a:moveTo>
                  <a:pt x="1535" y="5267"/>
                </a:moveTo>
                <a:lnTo>
                  <a:pt x="1538" y="5263"/>
                </a:lnTo>
                <a:cubicBezTo>
                  <a:pt x="1548" y="5253"/>
                  <a:pt x="1559" y="5240"/>
                  <a:pt x="1563" y="5235"/>
                </a:cubicBezTo>
                <a:cubicBezTo>
                  <a:pt x="1589" y="5203"/>
                  <a:pt x="1625" y="5177"/>
                  <a:pt x="1658" y="5164"/>
                </a:cubicBezTo>
                <a:cubicBezTo>
                  <a:pt x="1666" y="5161"/>
                  <a:pt x="1676" y="5157"/>
                  <a:pt x="1679" y="5155"/>
                </a:cubicBezTo>
                <a:cubicBezTo>
                  <a:pt x="1682" y="5154"/>
                  <a:pt x="1691" y="5152"/>
                  <a:pt x="1700" y="5151"/>
                </a:cubicBezTo>
                <a:cubicBezTo>
                  <a:pt x="1714" y="5150"/>
                  <a:pt x="1718" y="5149"/>
                  <a:pt x="1719" y="5148"/>
                </a:cubicBezTo>
                <a:cubicBezTo>
                  <a:pt x="1724" y="5147"/>
                  <a:pt x="1754" y="5148"/>
                  <a:pt x="1782" y="5151"/>
                </a:cubicBezTo>
                <a:cubicBezTo>
                  <a:pt x="1795" y="5152"/>
                  <a:pt x="1832" y="5156"/>
                  <a:pt x="1864" y="5160"/>
                </a:cubicBezTo>
                <a:cubicBezTo>
                  <a:pt x="1895" y="5164"/>
                  <a:pt x="1929" y="5168"/>
                  <a:pt x="1939" y="5168"/>
                </a:cubicBezTo>
                <a:cubicBezTo>
                  <a:pt x="1945" y="5168"/>
                  <a:pt x="1952" y="5169"/>
                  <a:pt x="1957" y="5169"/>
                </a:cubicBezTo>
                <a:cubicBezTo>
                  <a:pt x="1866" y="5192"/>
                  <a:pt x="1852" y="5194"/>
                  <a:pt x="1772" y="5201"/>
                </a:cubicBezTo>
                <a:cubicBezTo>
                  <a:pt x="1642" y="5213"/>
                  <a:pt x="1622" y="5218"/>
                  <a:pt x="1559" y="5254"/>
                </a:cubicBezTo>
                <a:lnTo>
                  <a:pt x="1535" y="5267"/>
                </a:lnTo>
                <a:moveTo>
                  <a:pt x="1763" y="4116"/>
                </a:moveTo>
                <a:lnTo>
                  <a:pt x="1763" y="4116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0000" tIns="45000" rIns="90000" bIns="45000" anchor="ctr" anchorCtr="1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3;p25">
            <a:extLst>
              <a:ext uri="{FF2B5EF4-FFF2-40B4-BE49-F238E27FC236}">
                <a16:creationId xmlns:a16="http://schemas.microsoft.com/office/drawing/2014/main" id="{C40F81EA-77C0-AE14-B156-C0966F31250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381647" y="136629"/>
            <a:ext cx="6645441" cy="59689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Integration(lighting, HVAC ,Fire)</a:t>
            </a:r>
          </a:p>
        </p:txBody>
      </p:sp>
      <p:sp>
        <p:nvSpPr>
          <p:cNvPr id="2" name="Google Shape;213;p25">
            <a:extLst>
              <a:ext uri="{FF2B5EF4-FFF2-40B4-BE49-F238E27FC236}">
                <a16:creationId xmlns:a16="http://schemas.microsoft.com/office/drawing/2014/main" id="{F6CB39CC-F8D8-5387-A8B0-C761B3E86756}"/>
              </a:ext>
            </a:extLst>
          </p:cNvPr>
          <p:cNvSpPr txBox="1">
            <a:spLocks/>
          </p:cNvSpPr>
          <p:nvPr/>
        </p:nvSpPr>
        <p:spPr>
          <a:xfrm>
            <a:off x="-1844273" y="535560"/>
            <a:ext cx="5168742" cy="596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9pPr>
          </a:lstStyle>
          <a:p>
            <a:r>
              <a:rPr lang="en-US" sz="2000" b="1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first floor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DB9010F-0EB4-EDED-863C-3FFE081F5E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7795" y="972457"/>
            <a:ext cx="6464187" cy="4171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6079373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5">
          <a:extLst>
            <a:ext uri="{FF2B5EF4-FFF2-40B4-BE49-F238E27FC236}">
              <a16:creationId xmlns:a16="http://schemas.microsoft.com/office/drawing/2014/main" id="{B3811340-E8C6-1833-8BD6-952D970C0F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32">
            <a:extLst>
              <a:ext uri="{FF2B5EF4-FFF2-40B4-BE49-F238E27FC236}">
                <a16:creationId xmlns:a16="http://schemas.microsoft.com/office/drawing/2014/main" id="{A35C7831-20E1-2DC5-7CE8-B718354509D5}"/>
              </a:ext>
            </a:extLst>
          </p:cNvPr>
          <p:cNvSpPr/>
          <p:nvPr/>
        </p:nvSpPr>
        <p:spPr>
          <a:xfrm rot="-439947" flipH="1">
            <a:off x="-136520" y="3139396"/>
            <a:ext cx="1477129" cy="3223944"/>
          </a:xfrm>
          <a:custGeom>
            <a:avLst/>
            <a:gdLst/>
            <a:ahLst/>
            <a:cxnLst/>
            <a:rect l="l" t="t" r="r" b="b"/>
            <a:pathLst>
              <a:path w="2936" h="6408" extrusionOk="0">
                <a:moveTo>
                  <a:pt x="2511" y="4617"/>
                </a:moveTo>
                <a:lnTo>
                  <a:pt x="2511" y="4617"/>
                </a:lnTo>
                <a:cubicBezTo>
                  <a:pt x="2512" y="4617"/>
                  <a:pt x="2514" y="4616"/>
                  <a:pt x="2514" y="4615"/>
                </a:cubicBezTo>
                <a:cubicBezTo>
                  <a:pt x="2517" y="4609"/>
                  <a:pt x="2512" y="4533"/>
                  <a:pt x="2510" y="4524"/>
                </a:cubicBezTo>
                <a:cubicBezTo>
                  <a:pt x="2508" y="4519"/>
                  <a:pt x="2506" y="4511"/>
                  <a:pt x="2505" y="4506"/>
                </a:cubicBezTo>
                <a:cubicBezTo>
                  <a:pt x="2499" y="4478"/>
                  <a:pt x="2459" y="4432"/>
                  <a:pt x="2415" y="4401"/>
                </a:cubicBezTo>
                <a:cubicBezTo>
                  <a:pt x="2408" y="4395"/>
                  <a:pt x="2400" y="4390"/>
                  <a:pt x="2398" y="4388"/>
                </a:cubicBezTo>
                <a:cubicBezTo>
                  <a:pt x="2388" y="4379"/>
                  <a:pt x="2348" y="4357"/>
                  <a:pt x="2324" y="4348"/>
                </a:cubicBezTo>
                <a:cubicBezTo>
                  <a:pt x="2236" y="4313"/>
                  <a:pt x="2159" y="4300"/>
                  <a:pt x="2067" y="4306"/>
                </a:cubicBezTo>
                <a:cubicBezTo>
                  <a:pt x="2023" y="4308"/>
                  <a:pt x="1962" y="4317"/>
                  <a:pt x="1950" y="4323"/>
                </a:cubicBezTo>
                <a:cubicBezTo>
                  <a:pt x="1947" y="4325"/>
                  <a:pt x="1937" y="4329"/>
                  <a:pt x="1928" y="4332"/>
                </a:cubicBezTo>
                <a:cubicBezTo>
                  <a:pt x="1906" y="4341"/>
                  <a:pt x="1866" y="4366"/>
                  <a:pt x="1845" y="4385"/>
                </a:cubicBezTo>
                <a:cubicBezTo>
                  <a:pt x="1835" y="4393"/>
                  <a:pt x="1819" y="4411"/>
                  <a:pt x="1808" y="4425"/>
                </a:cubicBezTo>
                <a:cubicBezTo>
                  <a:pt x="1799" y="4438"/>
                  <a:pt x="1788" y="4451"/>
                  <a:pt x="1786" y="4454"/>
                </a:cubicBezTo>
                <a:cubicBezTo>
                  <a:pt x="1784" y="4457"/>
                  <a:pt x="1781" y="4462"/>
                  <a:pt x="1781" y="4465"/>
                </a:cubicBezTo>
                <a:cubicBezTo>
                  <a:pt x="1781" y="4465"/>
                  <a:pt x="1780" y="4467"/>
                  <a:pt x="1779" y="4468"/>
                </a:cubicBezTo>
                <a:cubicBezTo>
                  <a:pt x="1776" y="4470"/>
                  <a:pt x="1768" y="4480"/>
                  <a:pt x="1734" y="4531"/>
                </a:cubicBezTo>
                <a:cubicBezTo>
                  <a:pt x="1726" y="4543"/>
                  <a:pt x="1716" y="4555"/>
                  <a:pt x="1701" y="4574"/>
                </a:cubicBezTo>
                <a:cubicBezTo>
                  <a:pt x="1658" y="4631"/>
                  <a:pt x="1656" y="4633"/>
                  <a:pt x="1625" y="4654"/>
                </a:cubicBezTo>
                <a:cubicBezTo>
                  <a:pt x="1578" y="4686"/>
                  <a:pt x="1485" y="4746"/>
                  <a:pt x="1459" y="4761"/>
                </a:cubicBezTo>
                <a:cubicBezTo>
                  <a:pt x="1389" y="4801"/>
                  <a:pt x="1358" y="4836"/>
                  <a:pt x="1326" y="4908"/>
                </a:cubicBezTo>
                <a:cubicBezTo>
                  <a:pt x="1319" y="4924"/>
                  <a:pt x="1300" y="4949"/>
                  <a:pt x="1247" y="5018"/>
                </a:cubicBezTo>
                <a:cubicBezTo>
                  <a:pt x="1244" y="5022"/>
                  <a:pt x="1241" y="5025"/>
                  <a:pt x="1240" y="5025"/>
                </a:cubicBezTo>
                <a:cubicBezTo>
                  <a:pt x="1231" y="5027"/>
                  <a:pt x="1188" y="5067"/>
                  <a:pt x="1174" y="5083"/>
                </a:cubicBezTo>
                <a:cubicBezTo>
                  <a:pt x="1160" y="5100"/>
                  <a:pt x="1105" y="5177"/>
                  <a:pt x="1106" y="5186"/>
                </a:cubicBezTo>
                <a:cubicBezTo>
                  <a:pt x="1106" y="5185"/>
                  <a:pt x="1106" y="5185"/>
                  <a:pt x="1106" y="5185"/>
                </a:cubicBezTo>
                <a:cubicBezTo>
                  <a:pt x="1105" y="5186"/>
                  <a:pt x="1102" y="5191"/>
                  <a:pt x="1099" y="5197"/>
                </a:cubicBezTo>
                <a:cubicBezTo>
                  <a:pt x="1100" y="5191"/>
                  <a:pt x="1100" y="5190"/>
                  <a:pt x="1100" y="5189"/>
                </a:cubicBezTo>
                <a:cubicBezTo>
                  <a:pt x="1100" y="5184"/>
                  <a:pt x="1109" y="5148"/>
                  <a:pt x="1126" y="5088"/>
                </a:cubicBezTo>
                <a:cubicBezTo>
                  <a:pt x="1138" y="5042"/>
                  <a:pt x="1154" y="4987"/>
                  <a:pt x="1161" y="4970"/>
                </a:cubicBezTo>
                <a:cubicBezTo>
                  <a:pt x="1163" y="4966"/>
                  <a:pt x="1167" y="4954"/>
                  <a:pt x="1167" y="4950"/>
                </a:cubicBezTo>
                <a:cubicBezTo>
                  <a:pt x="1168" y="4947"/>
                  <a:pt x="1181" y="4916"/>
                  <a:pt x="1195" y="4886"/>
                </a:cubicBezTo>
                <a:cubicBezTo>
                  <a:pt x="1203" y="4868"/>
                  <a:pt x="1227" y="4827"/>
                  <a:pt x="1279" y="4739"/>
                </a:cubicBezTo>
                <a:cubicBezTo>
                  <a:pt x="1288" y="4725"/>
                  <a:pt x="1296" y="4710"/>
                  <a:pt x="1303" y="4699"/>
                </a:cubicBezTo>
                <a:cubicBezTo>
                  <a:pt x="1311" y="4684"/>
                  <a:pt x="1313" y="4681"/>
                  <a:pt x="1313" y="4680"/>
                </a:cubicBezTo>
                <a:cubicBezTo>
                  <a:pt x="1314" y="4679"/>
                  <a:pt x="1317" y="4677"/>
                  <a:pt x="1322" y="4668"/>
                </a:cubicBezTo>
                <a:cubicBezTo>
                  <a:pt x="1325" y="4662"/>
                  <a:pt x="1328" y="4658"/>
                  <a:pt x="1330" y="4657"/>
                </a:cubicBezTo>
                <a:cubicBezTo>
                  <a:pt x="1332" y="4655"/>
                  <a:pt x="1335" y="4652"/>
                  <a:pt x="1335" y="4649"/>
                </a:cubicBezTo>
                <a:cubicBezTo>
                  <a:pt x="1336" y="4646"/>
                  <a:pt x="1344" y="4631"/>
                  <a:pt x="1357" y="4608"/>
                </a:cubicBezTo>
                <a:cubicBezTo>
                  <a:pt x="1376" y="4574"/>
                  <a:pt x="1408" y="4518"/>
                  <a:pt x="1407" y="4513"/>
                </a:cubicBezTo>
                <a:cubicBezTo>
                  <a:pt x="1407" y="4514"/>
                  <a:pt x="1407" y="4514"/>
                  <a:pt x="1407" y="4514"/>
                </a:cubicBezTo>
                <a:cubicBezTo>
                  <a:pt x="1408" y="4513"/>
                  <a:pt x="1411" y="4505"/>
                  <a:pt x="1417" y="4494"/>
                </a:cubicBezTo>
                <a:cubicBezTo>
                  <a:pt x="1427" y="4476"/>
                  <a:pt x="1443" y="4443"/>
                  <a:pt x="1465" y="4392"/>
                </a:cubicBezTo>
                <a:cubicBezTo>
                  <a:pt x="1482" y="4354"/>
                  <a:pt x="1512" y="4318"/>
                  <a:pt x="1568" y="4269"/>
                </a:cubicBezTo>
                <a:cubicBezTo>
                  <a:pt x="1576" y="4262"/>
                  <a:pt x="1590" y="4250"/>
                  <a:pt x="1591" y="4247"/>
                </a:cubicBezTo>
                <a:lnTo>
                  <a:pt x="1592" y="4247"/>
                </a:lnTo>
                <a:cubicBezTo>
                  <a:pt x="1597" y="4246"/>
                  <a:pt x="1629" y="4219"/>
                  <a:pt x="1631" y="4216"/>
                </a:cubicBezTo>
                <a:cubicBezTo>
                  <a:pt x="1632" y="4216"/>
                  <a:pt x="1634" y="4214"/>
                  <a:pt x="1637" y="4212"/>
                </a:cubicBezTo>
                <a:cubicBezTo>
                  <a:pt x="1640" y="4210"/>
                  <a:pt x="1650" y="4202"/>
                  <a:pt x="1660" y="4194"/>
                </a:cubicBezTo>
                <a:cubicBezTo>
                  <a:pt x="1699" y="4163"/>
                  <a:pt x="1758" y="4119"/>
                  <a:pt x="1763" y="4116"/>
                </a:cubicBezTo>
                <a:cubicBezTo>
                  <a:pt x="1765" y="4116"/>
                  <a:pt x="1770" y="4113"/>
                  <a:pt x="1778" y="4109"/>
                </a:cubicBezTo>
                <a:cubicBezTo>
                  <a:pt x="1794" y="4101"/>
                  <a:pt x="1814" y="4093"/>
                  <a:pt x="1819" y="4092"/>
                </a:cubicBezTo>
                <a:cubicBezTo>
                  <a:pt x="1822" y="4092"/>
                  <a:pt x="1828" y="4089"/>
                  <a:pt x="1833" y="4087"/>
                </a:cubicBezTo>
                <a:cubicBezTo>
                  <a:pt x="1838" y="4084"/>
                  <a:pt x="1847" y="4080"/>
                  <a:pt x="1853" y="4078"/>
                </a:cubicBezTo>
                <a:cubicBezTo>
                  <a:pt x="1866" y="4073"/>
                  <a:pt x="1877" y="4061"/>
                  <a:pt x="1879" y="4048"/>
                </a:cubicBezTo>
                <a:cubicBezTo>
                  <a:pt x="1880" y="4040"/>
                  <a:pt x="1877" y="4032"/>
                  <a:pt x="1871" y="4028"/>
                </a:cubicBezTo>
                <a:cubicBezTo>
                  <a:pt x="1855" y="4014"/>
                  <a:pt x="1831" y="4025"/>
                  <a:pt x="1800" y="4059"/>
                </a:cubicBezTo>
                <a:cubicBezTo>
                  <a:pt x="1790" y="4069"/>
                  <a:pt x="1776" y="4082"/>
                  <a:pt x="1769" y="4086"/>
                </a:cubicBezTo>
                <a:cubicBezTo>
                  <a:pt x="1762" y="4091"/>
                  <a:pt x="1751" y="4098"/>
                  <a:pt x="1744" y="4102"/>
                </a:cubicBezTo>
                <a:cubicBezTo>
                  <a:pt x="1724" y="4115"/>
                  <a:pt x="1679" y="4148"/>
                  <a:pt x="1657" y="4166"/>
                </a:cubicBezTo>
                <a:cubicBezTo>
                  <a:pt x="1645" y="4176"/>
                  <a:pt x="1630" y="4188"/>
                  <a:pt x="1624" y="4193"/>
                </a:cubicBezTo>
                <a:cubicBezTo>
                  <a:pt x="1595" y="4215"/>
                  <a:pt x="1535" y="4267"/>
                  <a:pt x="1521" y="4281"/>
                </a:cubicBezTo>
                <a:cubicBezTo>
                  <a:pt x="1519" y="4284"/>
                  <a:pt x="1517" y="4286"/>
                  <a:pt x="1515" y="4288"/>
                </a:cubicBezTo>
                <a:cubicBezTo>
                  <a:pt x="1516" y="4287"/>
                  <a:pt x="1516" y="4286"/>
                  <a:pt x="1516" y="4285"/>
                </a:cubicBezTo>
                <a:cubicBezTo>
                  <a:pt x="1527" y="4263"/>
                  <a:pt x="1567" y="4171"/>
                  <a:pt x="1580" y="4136"/>
                </a:cubicBezTo>
                <a:cubicBezTo>
                  <a:pt x="1594" y="4097"/>
                  <a:pt x="1620" y="4009"/>
                  <a:pt x="1632" y="3954"/>
                </a:cubicBezTo>
                <a:cubicBezTo>
                  <a:pt x="1656" y="3849"/>
                  <a:pt x="1658" y="3751"/>
                  <a:pt x="1641" y="3594"/>
                </a:cubicBezTo>
                <a:cubicBezTo>
                  <a:pt x="1636" y="3549"/>
                  <a:pt x="1636" y="3545"/>
                  <a:pt x="1642" y="3508"/>
                </a:cubicBezTo>
                <a:cubicBezTo>
                  <a:pt x="1648" y="3468"/>
                  <a:pt x="1658" y="3434"/>
                  <a:pt x="1676" y="3397"/>
                </a:cubicBezTo>
                <a:cubicBezTo>
                  <a:pt x="1682" y="3384"/>
                  <a:pt x="1692" y="3362"/>
                  <a:pt x="1699" y="3347"/>
                </a:cubicBezTo>
                <a:cubicBezTo>
                  <a:pt x="1706" y="3332"/>
                  <a:pt x="1717" y="3310"/>
                  <a:pt x="1724" y="3298"/>
                </a:cubicBezTo>
                <a:cubicBezTo>
                  <a:pt x="1734" y="3281"/>
                  <a:pt x="1737" y="3276"/>
                  <a:pt x="1737" y="3275"/>
                </a:cubicBezTo>
                <a:cubicBezTo>
                  <a:pt x="1738" y="3272"/>
                  <a:pt x="1753" y="3251"/>
                  <a:pt x="1797" y="3186"/>
                </a:cubicBezTo>
                <a:cubicBezTo>
                  <a:pt x="1808" y="3170"/>
                  <a:pt x="1820" y="3152"/>
                  <a:pt x="1824" y="3146"/>
                </a:cubicBezTo>
                <a:cubicBezTo>
                  <a:pt x="1838" y="3126"/>
                  <a:pt x="1843" y="3122"/>
                  <a:pt x="1888" y="3089"/>
                </a:cubicBezTo>
                <a:cubicBezTo>
                  <a:pt x="1919" y="3066"/>
                  <a:pt x="1932" y="3058"/>
                  <a:pt x="1956" y="3047"/>
                </a:cubicBezTo>
                <a:cubicBezTo>
                  <a:pt x="2002" y="3027"/>
                  <a:pt x="2070" y="3007"/>
                  <a:pt x="2153" y="2990"/>
                </a:cubicBezTo>
                <a:cubicBezTo>
                  <a:pt x="2218" y="2977"/>
                  <a:pt x="2279" y="2955"/>
                  <a:pt x="2300" y="2936"/>
                </a:cubicBezTo>
                <a:cubicBezTo>
                  <a:pt x="2305" y="2932"/>
                  <a:pt x="2338" y="2898"/>
                  <a:pt x="2348" y="2888"/>
                </a:cubicBezTo>
                <a:cubicBezTo>
                  <a:pt x="2377" y="2858"/>
                  <a:pt x="2461" y="2822"/>
                  <a:pt x="2493" y="2827"/>
                </a:cubicBezTo>
                <a:cubicBezTo>
                  <a:pt x="2504" y="2829"/>
                  <a:pt x="2511" y="2835"/>
                  <a:pt x="2549" y="2876"/>
                </a:cubicBezTo>
                <a:cubicBezTo>
                  <a:pt x="2597" y="2929"/>
                  <a:pt x="2663" y="2982"/>
                  <a:pt x="2722" y="3014"/>
                </a:cubicBezTo>
                <a:cubicBezTo>
                  <a:pt x="2755" y="3032"/>
                  <a:pt x="2771" y="3037"/>
                  <a:pt x="2819" y="3044"/>
                </a:cubicBezTo>
                <a:cubicBezTo>
                  <a:pt x="2872" y="3052"/>
                  <a:pt x="2882" y="3055"/>
                  <a:pt x="2905" y="3071"/>
                </a:cubicBezTo>
                <a:lnTo>
                  <a:pt x="2936" y="3093"/>
                </a:lnTo>
                <a:lnTo>
                  <a:pt x="2927" y="3070"/>
                </a:lnTo>
                <a:cubicBezTo>
                  <a:pt x="2924" y="3063"/>
                  <a:pt x="2919" y="3046"/>
                  <a:pt x="2915" y="3031"/>
                </a:cubicBezTo>
                <a:cubicBezTo>
                  <a:pt x="2901" y="2981"/>
                  <a:pt x="2874" y="2926"/>
                  <a:pt x="2837" y="2872"/>
                </a:cubicBezTo>
                <a:cubicBezTo>
                  <a:pt x="2833" y="2866"/>
                  <a:pt x="2825" y="2853"/>
                  <a:pt x="2818" y="2842"/>
                </a:cubicBezTo>
                <a:cubicBezTo>
                  <a:pt x="2791" y="2798"/>
                  <a:pt x="2757" y="2761"/>
                  <a:pt x="2719" y="2733"/>
                </a:cubicBezTo>
                <a:cubicBezTo>
                  <a:pt x="2656" y="2685"/>
                  <a:pt x="2608" y="2666"/>
                  <a:pt x="2547" y="2664"/>
                </a:cubicBezTo>
                <a:cubicBezTo>
                  <a:pt x="2495" y="2662"/>
                  <a:pt x="2473" y="2666"/>
                  <a:pt x="2400" y="2688"/>
                </a:cubicBezTo>
                <a:cubicBezTo>
                  <a:pt x="2363" y="2699"/>
                  <a:pt x="2324" y="2710"/>
                  <a:pt x="2313" y="2713"/>
                </a:cubicBezTo>
                <a:cubicBezTo>
                  <a:pt x="2161" y="2749"/>
                  <a:pt x="2159" y="2749"/>
                  <a:pt x="2102" y="2785"/>
                </a:cubicBezTo>
                <a:cubicBezTo>
                  <a:pt x="2065" y="2809"/>
                  <a:pt x="2059" y="2813"/>
                  <a:pt x="2053" y="2819"/>
                </a:cubicBezTo>
                <a:cubicBezTo>
                  <a:pt x="2050" y="2822"/>
                  <a:pt x="2041" y="2829"/>
                  <a:pt x="2034" y="2835"/>
                </a:cubicBezTo>
                <a:cubicBezTo>
                  <a:pt x="2017" y="2848"/>
                  <a:pt x="1940" y="2935"/>
                  <a:pt x="1919" y="2964"/>
                </a:cubicBezTo>
                <a:cubicBezTo>
                  <a:pt x="1910" y="2976"/>
                  <a:pt x="1902" y="2988"/>
                  <a:pt x="1900" y="2991"/>
                </a:cubicBezTo>
                <a:cubicBezTo>
                  <a:pt x="1897" y="2994"/>
                  <a:pt x="1892" y="3002"/>
                  <a:pt x="1887" y="3008"/>
                </a:cubicBezTo>
                <a:cubicBezTo>
                  <a:pt x="1883" y="3015"/>
                  <a:pt x="1878" y="3021"/>
                  <a:pt x="1876" y="3023"/>
                </a:cubicBezTo>
                <a:cubicBezTo>
                  <a:pt x="1870" y="3031"/>
                  <a:pt x="1839" y="3078"/>
                  <a:pt x="1835" y="3087"/>
                </a:cubicBezTo>
                <a:cubicBezTo>
                  <a:pt x="1833" y="3092"/>
                  <a:pt x="1827" y="3101"/>
                  <a:pt x="1822" y="3108"/>
                </a:cubicBezTo>
                <a:cubicBezTo>
                  <a:pt x="1818" y="3115"/>
                  <a:pt x="1812" y="3124"/>
                  <a:pt x="1810" y="3128"/>
                </a:cubicBezTo>
                <a:cubicBezTo>
                  <a:pt x="1807" y="3132"/>
                  <a:pt x="1803" y="3138"/>
                  <a:pt x="1802" y="3140"/>
                </a:cubicBezTo>
                <a:cubicBezTo>
                  <a:pt x="1799" y="3143"/>
                  <a:pt x="1793" y="3153"/>
                  <a:pt x="1786" y="3162"/>
                </a:cubicBezTo>
                <a:cubicBezTo>
                  <a:pt x="1780" y="3172"/>
                  <a:pt x="1773" y="3182"/>
                  <a:pt x="1770" y="3186"/>
                </a:cubicBezTo>
                <a:cubicBezTo>
                  <a:pt x="1748" y="3216"/>
                  <a:pt x="1726" y="3249"/>
                  <a:pt x="1714" y="3270"/>
                </a:cubicBezTo>
                <a:cubicBezTo>
                  <a:pt x="1688" y="3316"/>
                  <a:pt x="1687" y="3319"/>
                  <a:pt x="1649" y="3401"/>
                </a:cubicBezTo>
                <a:cubicBezTo>
                  <a:pt x="1634" y="3435"/>
                  <a:pt x="1622" y="3475"/>
                  <a:pt x="1619" y="3500"/>
                </a:cubicBezTo>
                <a:cubicBezTo>
                  <a:pt x="1618" y="3508"/>
                  <a:pt x="1617" y="3515"/>
                  <a:pt x="1617" y="3517"/>
                </a:cubicBezTo>
                <a:cubicBezTo>
                  <a:pt x="1617" y="3517"/>
                  <a:pt x="1617" y="3519"/>
                  <a:pt x="1617" y="3520"/>
                </a:cubicBezTo>
                <a:cubicBezTo>
                  <a:pt x="1616" y="3519"/>
                  <a:pt x="1616" y="3517"/>
                  <a:pt x="1616" y="3516"/>
                </a:cubicBezTo>
                <a:cubicBezTo>
                  <a:pt x="1613" y="3505"/>
                  <a:pt x="1596" y="3454"/>
                  <a:pt x="1587" y="3430"/>
                </a:cubicBezTo>
                <a:cubicBezTo>
                  <a:pt x="1580" y="3412"/>
                  <a:pt x="1573" y="3389"/>
                  <a:pt x="1565" y="3359"/>
                </a:cubicBezTo>
                <a:cubicBezTo>
                  <a:pt x="1559" y="3335"/>
                  <a:pt x="1547" y="3252"/>
                  <a:pt x="1545" y="3218"/>
                </a:cubicBezTo>
                <a:lnTo>
                  <a:pt x="1543" y="3188"/>
                </a:lnTo>
                <a:lnTo>
                  <a:pt x="1557" y="3159"/>
                </a:lnTo>
                <a:cubicBezTo>
                  <a:pt x="1580" y="3110"/>
                  <a:pt x="1582" y="3107"/>
                  <a:pt x="1608" y="3064"/>
                </a:cubicBezTo>
                <a:cubicBezTo>
                  <a:pt x="1644" y="3004"/>
                  <a:pt x="1683" y="2946"/>
                  <a:pt x="1699" y="2929"/>
                </a:cubicBezTo>
                <a:cubicBezTo>
                  <a:pt x="1703" y="2925"/>
                  <a:pt x="1715" y="2916"/>
                  <a:pt x="1725" y="2911"/>
                </a:cubicBezTo>
                <a:cubicBezTo>
                  <a:pt x="1759" y="2891"/>
                  <a:pt x="1775" y="2863"/>
                  <a:pt x="1764" y="2840"/>
                </a:cubicBezTo>
                <a:cubicBezTo>
                  <a:pt x="1757" y="2826"/>
                  <a:pt x="1747" y="2822"/>
                  <a:pt x="1732" y="2826"/>
                </a:cubicBezTo>
                <a:cubicBezTo>
                  <a:pt x="1714" y="2831"/>
                  <a:pt x="1702" y="2847"/>
                  <a:pt x="1689" y="2885"/>
                </a:cubicBezTo>
                <a:cubicBezTo>
                  <a:pt x="1681" y="2909"/>
                  <a:pt x="1674" y="2922"/>
                  <a:pt x="1660" y="2941"/>
                </a:cubicBezTo>
                <a:cubicBezTo>
                  <a:pt x="1625" y="2988"/>
                  <a:pt x="1570" y="3076"/>
                  <a:pt x="1553" y="3113"/>
                </a:cubicBezTo>
                <a:cubicBezTo>
                  <a:pt x="1550" y="3120"/>
                  <a:pt x="1544" y="3131"/>
                  <a:pt x="1541" y="3137"/>
                </a:cubicBezTo>
                <a:lnTo>
                  <a:pt x="1540" y="3139"/>
                </a:lnTo>
                <a:lnTo>
                  <a:pt x="1539" y="3123"/>
                </a:lnTo>
                <a:cubicBezTo>
                  <a:pt x="1537" y="3107"/>
                  <a:pt x="1536" y="3091"/>
                  <a:pt x="1535" y="3087"/>
                </a:cubicBezTo>
                <a:cubicBezTo>
                  <a:pt x="1535" y="3083"/>
                  <a:pt x="1532" y="3050"/>
                  <a:pt x="1528" y="3015"/>
                </a:cubicBezTo>
                <a:cubicBezTo>
                  <a:pt x="1525" y="2980"/>
                  <a:pt x="1521" y="2945"/>
                  <a:pt x="1519" y="2938"/>
                </a:cubicBezTo>
                <a:cubicBezTo>
                  <a:pt x="1517" y="2931"/>
                  <a:pt x="1516" y="2922"/>
                  <a:pt x="1516" y="2917"/>
                </a:cubicBezTo>
                <a:cubicBezTo>
                  <a:pt x="1516" y="2912"/>
                  <a:pt x="1517" y="2895"/>
                  <a:pt x="1517" y="2882"/>
                </a:cubicBezTo>
                <a:cubicBezTo>
                  <a:pt x="1517" y="2868"/>
                  <a:pt x="1518" y="2847"/>
                  <a:pt x="1519" y="2835"/>
                </a:cubicBezTo>
                <a:cubicBezTo>
                  <a:pt x="1520" y="2824"/>
                  <a:pt x="1520" y="2806"/>
                  <a:pt x="1521" y="2798"/>
                </a:cubicBezTo>
                <a:cubicBezTo>
                  <a:pt x="1521" y="2789"/>
                  <a:pt x="1522" y="2768"/>
                  <a:pt x="1524" y="2753"/>
                </a:cubicBezTo>
                <a:cubicBezTo>
                  <a:pt x="1528" y="2706"/>
                  <a:pt x="1529" y="2697"/>
                  <a:pt x="1529" y="2691"/>
                </a:cubicBezTo>
                <a:cubicBezTo>
                  <a:pt x="1529" y="2688"/>
                  <a:pt x="1530" y="2683"/>
                  <a:pt x="1531" y="2681"/>
                </a:cubicBezTo>
                <a:cubicBezTo>
                  <a:pt x="1532" y="2678"/>
                  <a:pt x="1533" y="2670"/>
                  <a:pt x="1533" y="2664"/>
                </a:cubicBezTo>
                <a:cubicBezTo>
                  <a:pt x="1535" y="2634"/>
                  <a:pt x="1539" y="2617"/>
                  <a:pt x="1540" y="2614"/>
                </a:cubicBezTo>
                <a:cubicBezTo>
                  <a:pt x="1542" y="2611"/>
                  <a:pt x="1544" y="2602"/>
                  <a:pt x="1545" y="2597"/>
                </a:cubicBezTo>
                <a:cubicBezTo>
                  <a:pt x="1546" y="2582"/>
                  <a:pt x="1562" y="2531"/>
                  <a:pt x="1570" y="2515"/>
                </a:cubicBezTo>
                <a:cubicBezTo>
                  <a:pt x="1580" y="2494"/>
                  <a:pt x="1584" y="2486"/>
                  <a:pt x="1602" y="2460"/>
                </a:cubicBezTo>
                <a:cubicBezTo>
                  <a:pt x="1641" y="2404"/>
                  <a:pt x="1682" y="2367"/>
                  <a:pt x="1783" y="2299"/>
                </a:cubicBezTo>
                <a:cubicBezTo>
                  <a:pt x="1819" y="2274"/>
                  <a:pt x="1849" y="2251"/>
                  <a:pt x="1858" y="2242"/>
                </a:cubicBezTo>
                <a:cubicBezTo>
                  <a:pt x="1860" y="2240"/>
                  <a:pt x="1867" y="2232"/>
                  <a:pt x="1873" y="2225"/>
                </a:cubicBezTo>
                <a:cubicBezTo>
                  <a:pt x="1889" y="2209"/>
                  <a:pt x="1898" y="2197"/>
                  <a:pt x="1919" y="2168"/>
                </a:cubicBezTo>
                <a:cubicBezTo>
                  <a:pt x="1927" y="2157"/>
                  <a:pt x="1942" y="2132"/>
                  <a:pt x="1953" y="2115"/>
                </a:cubicBezTo>
                <a:cubicBezTo>
                  <a:pt x="1975" y="2079"/>
                  <a:pt x="1976" y="2075"/>
                  <a:pt x="1976" y="2073"/>
                </a:cubicBezTo>
                <a:cubicBezTo>
                  <a:pt x="1976" y="2073"/>
                  <a:pt x="1977" y="2071"/>
                  <a:pt x="1978" y="2070"/>
                </a:cubicBezTo>
                <a:cubicBezTo>
                  <a:pt x="1980" y="2067"/>
                  <a:pt x="1993" y="2045"/>
                  <a:pt x="2005" y="2025"/>
                </a:cubicBezTo>
                <a:cubicBezTo>
                  <a:pt x="2018" y="2003"/>
                  <a:pt x="2035" y="1974"/>
                  <a:pt x="2042" y="1961"/>
                </a:cubicBezTo>
                <a:cubicBezTo>
                  <a:pt x="2061" y="1929"/>
                  <a:pt x="2065" y="1917"/>
                  <a:pt x="2072" y="1870"/>
                </a:cubicBezTo>
                <a:cubicBezTo>
                  <a:pt x="2077" y="1829"/>
                  <a:pt x="2086" y="1791"/>
                  <a:pt x="2102" y="1738"/>
                </a:cubicBezTo>
                <a:cubicBezTo>
                  <a:pt x="2107" y="1724"/>
                  <a:pt x="2112" y="1705"/>
                  <a:pt x="2114" y="1695"/>
                </a:cubicBezTo>
                <a:cubicBezTo>
                  <a:pt x="2115" y="1686"/>
                  <a:pt x="2120" y="1667"/>
                  <a:pt x="2125" y="1652"/>
                </a:cubicBezTo>
                <a:cubicBezTo>
                  <a:pt x="2133" y="1624"/>
                  <a:pt x="2139" y="1617"/>
                  <a:pt x="2165" y="1610"/>
                </a:cubicBezTo>
                <a:cubicBezTo>
                  <a:pt x="2178" y="1607"/>
                  <a:pt x="2180" y="1607"/>
                  <a:pt x="2199" y="1614"/>
                </a:cubicBezTo>
                <a:cubicBezTo>
                  <a:pt x="2211" y="1619"/>
                  <a:pt x="2220" y="1624"/>
                  <a:pt x="2222" y="1626"/>
                </a:cubicBezTo>
                <a:cubicBezTo>
                  <a:pt x="2224" y="1628"/>
                  <a:pt x="2228" y="1631"/>
                  <a:pt x="2231" y="1631"/>
                </a:cubicBezTo>
                <a:cubicBezTo>
                  <a:pt x="2233" y="1632"/>
                  <a:pt x="2238" y="1637"/>
                  <a:pt x="2245" y="1645"/>
                </a:cubicBezTo>
                <a:cubicBezTo>
                  <a:pt x="2259" y="1665"/>
                  <a:pt x="2265" y="1665"/>
                  <a:pt x="2267" y="1665"/>
                </a:cubicBezTo>
                <a:cubicBezTo>
                  <a:pt x="2269" y="1665"/>
                  <a:pt x="2271" y="1664"/>
                  <a:pt x="2272" y="1663"/>
                </a:cubicBezTo>
                <a:cubicBezTo>
                  <a:pt x="2277" y="1658"/>
                  <a:pt x="2281" y="1622"/>
                  <a:pt x="2280" y="1609"/>
                </a:cubicBezTo>
                <a:cubicBezTo>
                  <a:pt x="2279" y="1585"/>
                  <a:pt x="2266" y="1553"/>
                  <a:pt x="2252" y="1541"/>
                </a:cubicBezTo>
                <a:cubicBezTo>
                  <a:pt x="2236" y="1527"/>
                  <a:pt x="2217" y="1525"/>
                  <a:pt x="2160" y="1528"/>
                </a:cubicBezTo>
                <a:cubicBezTo>
                  <a:pt x="2067" y="1534"/>
                  <a:pt x="2052" y="1540"/>
                  <a:pt x="1972" y="1597"/>
                </a:cubicBezTo>
                <a:cubicBezTo>
                  <a:pt x="1966" y="1601"/>
                  <a:pt x="1951" y="1611"/>
                  <a:pt x="1937" y="1620"/>
                </a:cubicBezTo>
                <a:cubicBezTo>
                  <a:pt x="1909" y="1638"/>
                  <a:pt x="1893" y="1652"/>
                  <a:pt x="1860" y="1689"/>
                </a:cubicBezTo>
                <a:cubicBezTo>
                  <a:pt x="1824" y="1732"/>
                  <a:pt x="1803" y="1770"/>
                  <a:pt x="1784" y="1830"/>
                </a:cubicBezTo>
                <a:cubicBezTo>
                  <a:pt x="1780" y="1844"/>
                  <a:pt x="1775" y="1859"/>
                  <a:pt x="1774" y="1862"/>
                </a:cubicBezTo>
                <a:cubicBezTo>
                  <a:pt x="1772" y="1865"/>
                  <a:pt x="1768" y="1882"/>
                  <a:pt x="1763" y="1899"/>
                </a:cubicBezTo>
                <a:cubicBezTo>
                  <a:pt x="1758" y="1916"/>
                  <a:pt x="1751" y="1940"/>
                  <a:pt x="1746" y="1952"/>
                </a:cubicBezTo>
                <a:cubicBezTo>
                  <a:pt x="1733" y="1991"/>
                  <a:pt x="1722" y="2058"/>
                  <a:pt x="1721" y="2111"/>
                </a:cubicBezTo>
                <a:cubicBezTo>
                  <a:pt x="1720" y="2156"/>
                  <a:pt x="1719" y="2169"/>
                  <a:pt x="1714" y="2191"/>
                </a:cubicBezTo>
                <a:cubicBezTo>
                  <a:pt x="1707" y="2221"/>
                  <a:pt x="1705" y="2227"/>
                  <a:pt x="1689" y="2256"/>
                </a:cubicBezTo>
                <a:cubicBezTo>
                  <a:pt x="1681" y="2270"/>
                  <a:pt x="1667" y="2297"/>
                  <a:pt x="1657" y="2317"/>
                </a:cubicBezTo>
                <a:cubicBezTo>
                  <a:pt x="1647" y="2336"/>
                  <a:pt x="1636" y="2358"/>
                  <a:pt x="1631" y="2366"/>
                </a:cubicBezTo>
                <a:cubicBezTo>
                  <a:pt x="1626" y="2374"/>
                  <a:pt x="1615" y="2394"/>
                  <a:pt x="1605" y="2411"/>
                </a:cubicBezTo>
                <a:cubicBezTo>
                  <a:pt x="1595" y="2428"/>
                  <a:pt x="1582" y="2448"/>
                  <a:pt x="1577" y="2455"/>
                </a:cubicBezTo>
                <a:cubicBezTo>
                  <a:pt x="1567" y="2471"/>
                  <a:pt x="1552" y="2497"/>
                  <a:pt x="1547" y="2511"/>
                </a:cubicBezTo>
                <a:cubicBezTo>
                  <a:pt x="1550" y="2479"/>
                  <a:pt x="1544" y="2361"/>
                  <a:pt x="1539" y="2334"/>
                </a:cubicBezTo>
                <a:cubicBezTo>
                  <a:pt x="1537" y="2324"/>
                  <a:pt x="1534" y="2306"/>
                  <a:pt x="1532" y="2296"/>
                </a:cubicBezTo>
                <a:cubicBezTo>
                  <a:pt x="1531" y="2285"/>
                  <a:pt x="1529" y="2272"/>
                  <a:pt x="1528" y="2266"/>
                </a:cubicBezTo>
                <a:cubicBezTo>
                  <a:pt x="1526" y="2260"/>
                  <a:pt x="1524" y="2249"/>
                  <a:pt x="1523" y="2241"/>
                </a:cubicBezTo>
                <a:cubicBezTo>
                  <a:pt x="1522" y="2233"/>
                  <a:pt x="1519" y="2219"/>
                  <a:pt x="1518" y="2211"/>
                </a:cubicBezTo>
                <a:cubicBezTo>
                  <a:pt x="1514" y="2188"/>
                  <a:pt x="1500" y="2130"/>
                  <a:pt x="1494" y="2112"/>
                </a:cubicBezTo>
                <a:cubicBezTo>
                  <a:pt x="1486" y="2084"/>
                  <a:pt x="1476" y="2044"/>
                  <a:pt x="1475" y="2031"/>
                </a:cubicBezTo>
                <a:cubicBezTo>
                  <a:pt x="1472" y="1982"/>
                  <a:pt x="1479" y="1950"/>
                  <a:pt x="1502" y="1899"/>
                </a:cubicBezTo>
                <a:cubicBezTo>
                  <a:pt x="1516" y="1870"/>
                  <a:pt x="1520" y="1853"/>
                  <a:pt x="1522" y="1827"/>
                </a:cubicBezTo>
                <a:cubicBezTo>
                  <a:pt x="1526" y="1753"/>
                  <a:pt x="1557" y="1664"/>
                  <a:pt x="1607" y="1578"/>
                </a:cubicBezTo>
                <a:cubicBezTo>
                  <a:pt x="1612" y="1570"/>
                  <a:pt x="1621" y="1554"/>
                  <a:pt x="1621" y="1551"/>
                </a:cubicBezTo>
                <a:lnTo>
                  <a:pt x="1621" y="1550"/>
                </a:lnTo>
                <a:cubicBezTo>
                  <a:pt x="1629" y="1547"/>
                  <a:pt x="1657" y="1484"/>
                  <a:pt x="1664" y="1461"/>
                </a:cubicBezTo>
                <a:cubicBezTo>
                  <a:pt x="1677" y="1420"/>
                  <a:pt x="1692" y="1341"/>
                  <a:pt x="1693" y="1303"/>
                </a:cubicBezTo>
                <a:cubicBezTo>
                  <a:pt x="1693" y="1284"/>
                  <a:pt x="1693" y="1239"/>
                  <a:pt x="1691" y="1202"/>
                </a:cubicBezTo>
                <a:cubicBezTo>
                  <a:pt x="1685" y="1052"/>
                  <a:pt x="1685" y="1047"/>
                  <a:pt x="1691" y="1006"/>
                </a:cubicBezTo>
                <a:cubicBezTo>
                  <a:pt x="1698" y="954"/>
                  <a:pt x="1712" y="898"/>
                  <a:pt x="1756" y="745"/>
                </a:cubicBezTo>
                <a:cubicBezTo>
                  <a:pt x="1789" y="632"/>
                  <a:pt x="1794" y="585"/>
                  <a:pt x="1788" y="478"/>
                </a:cubicBezTo>
                <a:cubicBezTo>
                  <a:pt x="1784" y="414"/>
                  <a:pt x="1778" y="351"/>
                  <a:pt x="1773" y="326"/>
                </a:cubicBezTo>
                <a:cubicBezTo>
                  <a:pt x="1772" y="321"/>
                  <a:pt x="1769" y="301"/>
                  <a:pt x="1765" y="282"/>
                </a:cubicBezTo>
                <a:cubicBezTo>
                  <a:pt x="1763" y="264"/>
                  <a:pt x="1759" y="244"/>
                  <a:pt x="1759" y="241"/>
                </a:cubicBezTo>
                <a:cubicBezTo>
                  <a:pt x="1758" y="238"/>
                  <a:pt x="1756" y="227"/>
                  <a:pt x="1754" y="216"/>
                </a:cubicBezTo>
                <a:cubicBezTo>
                  <a:pt x="1753" y="208"/>
                  <a:pt x="1751" y="195"/>
                  <a:pt x="1749" y="193"/>
                </a:cubicBezTo>
                <a:cubicBezTo>
                  <a:pt x="1750" y="193"/>
                  <a:pt x="1750" y="193"/>
                  <a:pt x="1750" y="193"/>
                </a:cubicBezTo>
                <a:cubicBezTo>
                  <a:pt x="1749" y="192"/>
                  <a:pt x="1747" y="182"/>
                  <a:pt x="1745" y="167"/>
                </a:cubicBezTo>
                <a:cubicBezTo>
                  <a:pt x="1744" y="155"/>
                  <a:pt x="1741" y="140"/>
                  <a:pt x="1740" y="137"/>
                </a:cubicBezTo>
                <a:cubicBezTo>
                  <a:pt x="1739" y="134"/>
                  <a:pt x="1732" y="92"/>
                  <a:pt x="1726" y="44"/>
                </a:cubicBezTo>
                <a:cubicBezTo>
                  <a:pt x="1720" y="7"/>
                  <a:pt x="1717" y="2"/>
                  <a:pt x="1714" y="0"/>
                </a:cubicBezTo>
                <a:cubicBezTo>
                  <a:pt x="1713" y="0"/>
                  <a:pt x="1712" y="0"/>
                  <a:pt x="1711" y="0"/>
                </a:cubicBezTo>
                <a:cubicBezTo>
                  <a:pt x="1708" y="2"/>
                  <a:pt x="1702" y="14"/>
                  <a:pt x="1695" y="37"/>
                </a:cubicBezTo>
                <a:cubicBezTo>
                  <a:pt x="1689" y="57"/>
                  <a:pt x="1682" y="86"/>
                  <a:pt x="1680" y="101"/>
                </a:cubicBezTo>
                <a:cubicBezTo>
                  <a:pt x="1679" y="116"/>
                  <a:pt x="1676" y="135"/>
                  <a:pt x="1674" y="143"/>
                </a:cubicBezTo>
                <a:cubicBezTo>
                  <a:pt x="1672" y="151"/>
                  <a:pt x="1670" y="161"/>
                  <a:pt x="1669" y="164"/>
                </a:cubicBezTo>
                <a:cubicBezTo>
                  <a:pt x="1669" y="168"/>
                  <a:pt x="1664" y="190"/>
                  <a:pt x="1659" y="213"/>
                </a:cubicBezTo>
                <a:cubicBezTo>
                  <a:pt x="1643" y="285"/>
                  <a:pt x="1642" y="289"/>
                  <a:pt x="1594" y="396"/>
                </a:cubicBezTo>
                <a:cubicBezTo>
                  <a:pt x="1576" y="435"/>
                  <a:pt x="1554" y="483"/>
                  <a:pt x="1549" y="493"/>
                </a:cubicBezTo>
                <a:cubicBezTo>
                  <a:pt x="1547" y="496"/>
                  <a:pt x="1544" y="502"/>
                  <a:pt x="1541" y="508"/>
                </a:cubicBezTo>
                <a:cubicBezTo>
                  <a:pt x="1538" y="514"/>
                  <a:pt x="1518" y="550"/>
                  <a:pt x="1495" y="588"/>
                </a:cubicBezTo>
                <a:cubicBezTo>
                  <a:pt x="1473" y="627"/>
                  <a:pt x="1448" y="671"/>
                  <a:pt x="1441" y="686"/>
                </a:cubicBezTo>
                <a:cubicBezTo>
                  <a:pt x="1433" y="702"/>
                  <a:pt x="1417" y="733"/>
                  <a:pt x="1405" y="756"/>
                </a:cubicBezTo>
                <a:cubicBezTo>
                  <a:pt x="1394" y="778"/>
                  <a:pt x="1381" y="805"/>
                  <a:pt x="1376" y="813"/>
                </a:cubicBezTo>
                <a:cubicBezTo>
                  <a:pt x="1372" y="822"/>
                  <a:pt x="1366" y="833"/>
                  <a:pt x="1364" y="838"/>
                </a:cubicBezTo>
                <a:cubicBezTo>
                  <a:pt x="1350" y="864"/>
                  <a:pt x="1319" y="941"/>
                  <a:pt x="1311" y="966"/>
                </a:cubicBezTo>
                <a:cubicBezTo>
                  <a:pt x="1294" y="1023"/>
                  <a:pt x="1289" y="1056"/>
                  <a:pt x="1289" y="1107"/>
                </a:cubicBezTo>
                <a:cubicBezTo>
                  <a:pt x="1289" y="1156"/>
                  <a:pt x="1295" y="1250"/>
                  <a:pt x="1300" y="1272"/>
                </a:cubicBezTo>
                <a:cubicBezTo>
                  <a:pt x="1303" y="1284"/>
                  <a:pt x="1306" y="1298"/>
                  <a:pt x="1307" y="1305"/>
                </a:cubicBezTo>
                <a:cubicBezTo>
                  <a:pt x="1308" y="1311"/>
                  <a:pt x="1310" y="1319"/>
                  <a:pt x="1311" y="1322"/>
                </a:cubicBezTo>
                <a:cubicBezTo>
                  <a:pt x="1312" y="1324"/>
                  <a:pt x="1314" y="1329"/>
                  <a:pt x="1315" y="1333"/>
                </a:cubicBezTo>
                <a:cubicBezTo>
                  <a:pt x="1317" y="1343"/>
                  <a:pt x="1334" y="1386"/>
                  <a:pt x="1338" y="1394"/>
                </a:cubicBezTo>
                <a:cubicBezTo>
                  <a:pt x="1339" y="1396"/>
                  <a:pt x="1344" y="1408"/>
                  <a:pt x="1349" y="1421"/>
                </a:cubicBezTo>
                <a:cubicBezTo>
                  <a:pt x="1353" y="1433"/>
                  <a:pt x="1360" y="1454"/>
                  <a:pt x="1365" y="1465"/>
                </a:cubicBezTo>
                <a:cubicBezTo>
                  <a:pt x="1393" y="1541"/>
                  <a:pt x="1401" y="1566"/>
                  <a:pt x="1402" y="1592"/>
                </a:cubicBezTo>
                <a:cubicBezTo>
                  <a:pt x="1403" y="1624"/>
                  <a:pt x="1403" y="1677"/>
                  <a:pt x="1402" y="1682"/>
                </a:cubicBezTo>
                <a:cubicBezTo>
                  <a:pt x="1399" y="1692"/>
                  <a:pt x="1410" y="1846"/>
                  <a:pt x="1415" y="1879"/>
                </a:cubicBezTo>
                <a:cubicBezTo>
                  <a:pt x="1421" y="1916"/>
                  <a:pt x="1436" y="1996"/>
                  <a:pt x="1440" y="2003"/>
                </a:cubicBezTo>
                <a:cubicBezTo>
                  <a:pt x="1441" y="2005"/>
                  <a:pt x="1441" y="2008"/>
                  <a:pt x="1441" y="2008"/>
                </a:cubicBezTo>
                <a:cubicBezTo>
                  <a:pt x="1441" y="2011"/>
                  <a:pt x="1446" y="2027"/>
                  <a:pt x="1448" y="2036"/>
                </a:cubicBezTo>
                <a:cubicBezTo>
                  <a:pt x="1452" y="2049"/>
                  <a:pt x="1457" y="2065"/>
                  <a:pt x="1458" y="2071"/>
                </a:cubicBezTo>
                <a:cubicBezTo>
                  <a:pt x="1461" y="2087"/>
                  <a:pt x="1471" y="2124"/>
                  <a:pt x="1479" y="2152"/>
                </a:cubicBezTo>
                <a:cubicBezTo>
                  <a:pt x="1487" y="2177"/>
                  <a:pt x="1494" y="2210"/>
                  <a:pt x="1504" y="2274"/>
                </a:cubicBezTo>
                <a:cubicBezTo>
                  <a:pt x="1505" y="2285"/>
                  <a:pt x="1508" y="2302"/>
                  <a:pt x="1511" y="2311"/>
                </a:cubicBezTo>
                <a:cubicBezTo>
                  <a:pt x="1516" y="2335"/>
                  <a:pt x="1526" y="2466"/>
                  <a:pt x="1524" y="2495"/>
                </a:cubicBezTo>
                <a:cubicBezTo>
                  <a:pt x="1521" y="2562"/>
                  <a:pt x="1518" y="2599"/>
                  <a:pt x="1516" y="2608"/>
                </a:cubicBezTo>
                <a:cubicBezTo>
                  <a:pt x="1515" y="2614"/>
                  <a:pt x="1514" y="2624"/>
                  <a:pt x="1513" y="2629"/>
                </a:cubicBezTo>
                <a:cubicBezTo>
                  <a:pt x="1513" y="2635"/>
                  <a:pt x="1511" y="2647"/>
                  <a:pt x="1510" y="2656"/>
                </a:cubicBezTo>
                <a:cubicBezTo>
                  <a:pt x="1502" y="2720"/>
                  <a:pt x="1500" y="2745"/>
                  <a:pt x="1498" y="2783"/>
                </a:cubicBezTo>
                <a:cubicBezTo>
                  <a:pt x="1497" y="2813"/>
                  <a:pt x="1496" y="2841"/>
                  <a:pt x="1495" y="2854"/>
                </a:cubicBezTo>
                <a:cubicBezTo>
                  <a:pt x="1491" y="2848"/>
                  <a:pt x="1484" y="2838"/>
                  <a:pt x="1476" y="2824"/>
                </a:cubicBezTo>
                <a:cubicBezTo>
                  <a:pt x="1438" y="2760"/>
                  <a:pt x="1401" y="2715"/>
                  <a:pt x="1317" y="2632"/>
                </a:cubicBezTo>
                <a:cubicBezTo>
                  <a:pt x="1307" y="2622"/>
                  <a:pt x="1294" y="2609"/>
                  <a:pt x="1288" y="2602"/>
                </a:cubicBezTo>
                <a:cubicBezTo>
                  <a:pt x="1276" y="2589"/>
                  <a:pt x="1235" y="2559"/>
                  <a:pt x="1204" y="2538"/>
                </a:cubicBezTo>
                <a:cubicBezTo>
                  <a:pt x="1183" y="2524"/>
                  <a:pt x="1135" y="2491"/>
                  <a:pt x="1126" y="2491"/>
                </a:cubicBezTo>
                <a:lnTo>
                  <a:pt x="1126" y="2491"/>
                </a:lnTo>
                <a:cubicBezTo>
                  <a:pt x="1126" y="2488"/>
                  <a:pt x="1120" y="2484"/>
                  <a:pt x="1067" y="2462"/>
                </a:cubicBezTo>
                <a:cubicBezTo>
                  <a:pt x="1031" y="2448"/>
                  <a:pt x="996" y="2435"/>
                  <a:pt x="977" y="2429"/>
                </a:cubicBezTo>
                <a:cubicBezTo>
                  <a:pt x="934" y="2416"/>
                  <a:pt x="905" y="2410"/>
                  <a:pt x="856" y="2404"/>
                </a:cubicBezTo>
                <a:cubicBezTo>
                  <a:pt x="812" y="2398"/>
                  <a:pt x="700" y="2405"/>
                  <a:pt x="652" y="2417"/>
                </a:cubicBezTo>
                <a:cubicBezTo>
                  <a:pt x="569" y="2437"/>
                  <a:pt x="518" y="2468"/>
                  <a:pt x="476" y="2522"/>
                </a:cubicBezTo>
                <a:cubicBezTo>
                  <a:pt x="451" y="2554"/>
                  <a:pt x="405" y="2605"/>
                  <a:pt x="384" y="2625"/>
                </a:cubicBezTo>
                <a:cubicBezTo>
                  <a:pt x="375" y="2634"/>
                  <a:pt x="348" y="2662"/>
                  <a:pt x="325" y="2687"/>
                </a:cubicBezTo>
                <a:cubicBezTo>
                  <a:pt x="301" y="2713"/>
                  <a:pt x="268" y="2748"/>
                  <a:pt x="250" y="2767"/>
                </a:cubicBezTo>
                <a:cubicBezTo>
                  <a:pt x="188" y="2831"/>
                  <a:pt x="147" y="2885"/>
                  <a:pt x="122" y="2936"/>
                </a:cubicBezTo>
                <a:cubicBezTo>
                  <a:pt x="88" y="3003"/>
                  <a:pt x="72" y="3059"/>
                  <a:pt x="68" y="3117"/>
                </a:cubicBezTo>
                <a:cubicBezTo>
                  <a:pt x="67" y="3129"/>
                  <a:pt x="62" y="3192"/>
                  <a:pt x="58" y="3242"/>
                </a:cubicBezTo>
                <a:cubicBezTo>
                  <a:pt x="55" y="3276"/>
                  <a:pt x="58" y="3311"/>
                  <a:pt x="67" y="3337"/>
                </a:cubicBezTo>
                <a:cubicBezTo>
                  <a:pt x="77" y="3368"/>
                  <a:pt x="87" y="3394"/>
                  <a:pt x="96" y="3409"/>
                </a:cubicBezTo>
                <a:cubicBezTo>
                  <a:pt x="100" y="3415"/>
                  <a:pt x="108" y="3430"/>
                  <a:pt x="115" y="3441"/>
                </a:cubicBezTo>
                <a:cubicBezTo>
                  <a:pt x="122" y="3453"/>
                  <a:pt x="138" y="3482"/>
                  <a:pt x="152" y="3505"/>
                </a:cubicBezTo>
                <a:cubicBezTo>
                  <a:pt x="165" y="3528"/>
                  <a:pt x="183" y="3562"/>
                  <a:pt x="192" y="3582"/>
                </a:cubicBezTo>
                <a:cubicBezTo>
                  <a:pt x="209" y="3618"/>
                  <a:pt x="210" y="3620"/>
                  <a:pt x="226" y="3647"/>
                </a:cubicBezTo>
                <a:cubicBezTo>
                  <a:pt x="245" y="3678"/>
                  <a:pt x="247" y="3681"/>
                  <a:pt x="251" y="3685"/>
                </a:cubicBezTo>
                <a:cubicBezTo>
                  <a:pt x="253" y="3686"/>
                  <a:pt x="255" y="3690"/>
                  <a:pt x="256" y="3693"/>
                </a:cubicBezTo>
                <a:cubicBezTo>
                  <a:pt x="257" y="3696"/>
                  <a:pt x="260" y="3701"/>
                  <a:pt x="264" y="3701"/>
                </a:cubicBezTo>
                <a:lnTo>
                  <a:pt x="264" y="3701"/>
                </a:lnTo>
                <a:cubicBezTo>
                  <a:pt x="264" y="3706"/>
                  <a:pt x="290" y="3737"/>
                  <a:pt x="294" y="3740"/>
                </a:cubicBezTo>
                <a:cubicBezTo>
                  <a:pt x="295" y="3741"/>
                  <a:pt x="300" y="3746"/>
                  <a:pt x="306" y="3754"/>
                </a:cubicBezTo>
                <a:cubicBezTo>
                  <a:pt x="315" y="3764"/>
                  <a:pt x="340" y="3791"/>
                  <a:pt x="348" y="3791"/>
                </a:cubicBezTo>
                <a:cubicBezTo>
                  <a:pt x="350" y="3791"/>
                  <a:pt x="351" y="3790"/>
                  <a:pt x="352" y="3789"/>
                </a:cubicBezTo>
                <a:cubicBezTo>
                  <a:pt x="353" y="3788"/>
                  <a:pt x="354" y="3787"/>
                  <a:pt x="353" y="3767"/>
                </a:cubicBezTo>
                <a:cubicBezTo>
                  <a:pt x="353" y="3755"/>
                  <a:pt x="352" y="3739"/>
                  <a:pt x="351" y="3723"/>
                </a:cubicBezTo>
                <a:cubicBezTo>
                  <a:pt x="347" y="3667"/>
                  <a:pt x="346" y="3657"/>
                  <a:pt x="337" y="3628"/>
                </a:cubicBezTo>
                <a:cubicBezTo>
                  <a:pt x="332" y="3610"/>
                  <a:pt x="325" y="3588"/>
                  <a:pt x="323" y="3578"/>
                </a:cubicBezTo>
                <a:cubicBezTo>
                  <a:pt x="304" y="3499"/>
                  <a:pt x="289" y="3313"/>
                  <a:pt x="296" y="3253"/>
                </a:cubicBezTo>
                <a:cubicBezTo>
                  <a:pt x="296" y="3248"/>
                  <a:pt x="297" y="3240"/>
                  <a:pt x="298" y="3234"/>
                </a:cubicBezTo>
                <a:cubicBezTo>
                  <a:pt x="301" y="3200"/>
                  <a:pt x="303" y="3186"/>
                  <a:pt x="305" y="3176"/>
                </a:cubicBezTo>
                <a:cubicBezTo>
                  <a:pt x="310" y="3152"/>
                  <a:pt x="317" y="3124"/>
                  <a:pt x="319" y="3118"/>
                </a:cubicBezTo>
                <a:cubicBezTo>
                  <a:pt x="323" y="3107"/>
                  <a:pt x="335" y="3055"/>
                  <a:pt x="340" y="3027"/>
                </a:cubicBezTo>
                <a:cubicBezTo>
                  <a:pt x="343" y="3012"/>
                  <a:pt x="346" y="2995"/>
                  <a:pt x="347" y="2991"/>
                </a:cubicBezTo>
                <a:cubicBezTo>
                  <a:pt x="348" y="2986"/>
                  <a:pt x="351" y="2972"/>
                  <a:pt x="353" y="2962"/>
                </a:cubicBezTo>
                <a:cubicBezTo>
                  <a:pt x="362" y="2910"/>
                  <a:pt x="366" y="2898"/>
                  <a:pt x="386" y="2868"/>
                </a:cubicBezTo>
                <a:cubicBezTo>
                  <a:pt x="396" y="2852"/>
                  <a:pt x="407" y="2835"/>
                  <a:pt x="409" y="2832"/>
                </a:cubicBezTo>
                <a:cubicBezTo>
                  <a:pt x="414" y="2824"/>
                  <a:pt x="431" y="2801"/>
                  <a:pt x="447" y="2780"/>
                </a:cubicBezTo>
                <a:cubicBezTo>
                  <a:pt x="454" y="2772"/>
                  <a:pt x="461" y="2762"/>
                  <a:pt x="464" y="2758"/>
                </a:cubicBezTo>
                <a:cubicBezTo>
                  <a:pt x="467" y="2754"/>
                  <a:pt x="477" y="2744"/>
                  <a:pt x="485" y="2736"/>
                </a:cubicBezTo>
                <a:cubicBezTo>
                  <a:pt x="492" y="2731"/>
                  <a:pt x="503" y="2721"/>
                  <a:pt x="504" y="2719"/>
                </a:cubicBezTo>
                <a:cubicBezTo>
                  <a:pt x="504" y="2718"/>
                  <a:pt x="504" y="2718"/>
                  <a:pt x="505" y="2718"/>
                </a:cubicBezTo>
                <a:cubicBezTo>
                  <a:pt x="509" y="2718"/>
                  <a:pt x="518" y="2710"/>
                  <a:pt x="519" y="2710"/>
                </a:cubicBezTo>
                <a:cubicBezTo>
                  <a:pt x="527" y="2703"/>
                  <a:pt x="573" y="2675"/>
                  <a:pt x="595" y="2664"/>
                </a:cubicBezTo>
                <a:cubicBezTo>
                  <a:pt x="629" y="2647"/>
                  <a:pt x="665" y="2633"/>
                  <a:pt x="713" y="2620"/>
                </a:cubicBezTo>
                <a:cubicBezTo>
                  <a:pt x="747" y="2611"/>
                  <a:pt x="841" y="2603"/>
                  <a:pt x="863" y="2606"/>
                </a:cubicBezTo>
                <a:cubicBezTo>
                  <a:pt x="883" y="2610"/>
                  <a:pt x="908" y="2605"/>
                  <a:pt x="938" y="2593"/>
                </a:cubicBezTo>
                <a:cubicBezTo>
                  <a:pt x="975" y="2578"/>
                  <a:pt x="1043" y="2562"/>
                  <a:pt x="1079" y="2560"/>
                </a:cubicBezTo>
                <a:cubicBezTo>
                  <a:pt x="1102" y="2559"/>
                  <a:pt x="1145" y="2562"/>
                  <a:pt x="1179" y="2568"/>
                </a:cubicBezTo>
                <a:cubicBezTo>
                  <a:pt x="1193" y="2570"/>
                  <a:pt x="1217" y="2579"/>
                  <a:pt x="1227" y="2586"/>
                </a:cubicBezTo>
                <a:cubicBezTo>
                  <a:pt x="1240" y="2594"/>
                  <a:pt x="1269" y="2620"/>
                  <a:pt x="1308" y="2658"/>
                </a:cubicBezTo>
                <a:cubicBezTo>
                  <a:pt x="1402" y="2748"/>
                  <a:pt x="1459" y="2824"/>
                  <a:pt x="1482" y="2890"/>
                </a:cubicBezTo>
                <a:cubicBezTo>
                  <a:pt x="1490" y="2913"/>
                  <a:pt x="1492" y="2924"/>
                  <a:pt x="1494" y="2952"/>
                </a:cubicBezTo>
                <a:cubicBezTo>
                  <a:pt x="1497" y="2984"/>
                  <a:pt x="1501" y="3016"/>
                  <a:pt x="1505" y="3033"/>
                </a:cubicBezTo>
                <a:cubicBezTo>
                  <a:pt x="1505" y="3036"/>
                  <a:pt x="1509" y="3076"/>
                  <a:pt x="1513" y="3130"/>
                </a:cubicBezTo>
                <a:cubicBezTo>
                  <a:pt x="1520" y="3216"/>
                  <a:pt x="1523" y="3246"/>
                  <a:pt x="1529" y="3290"/>
                </a:cubicBezTo>
                <a:cubicBezTo>
                  <a:pt x="1533" y="3313"/>
                  <a:pt x="1539" y="3350"/>
                  <a:pt x="1542" y="3360"/>
                </a:cubicBezTo>
                <a:cubicBezTo>
                  <a:pt x="1543" y="3364"/>
                  <a:pt x="1546" y="3375"/>
                  <a:pt x="1548" y="3384"/>
                </a:cubicBezTo>
                <a:cubicBezTo>
                  <a:pt x="1551" y="3394"/>
                  <a:pt x="1557" y="3414"/>
                  <a:pt x="1563" y="3430"/>
                </a:cubicBezTo>
                <a:cubicBezTo>
                  <a:pt x="1576" y="3467"/>
                  <a:pt x="1592" y="3513"/>
                  <a:pt x="1597" y="3531"/>
                </a:cubicBezTo>
                <a:cubicBezTo>
                  <a:pt x="1599" y="3538"/>
                  <a:pt x="1602" y="3549"/>
                  <a:pt x="1604" y="3556"/>
                </a:cubicBezTo>
                <a:cubicBezTo>
                  <a:pt x="1606" y="3562"/>
                  <a:pt x="1608" y="3571"/>
                  <a:pt x="1609" y="3576"/>
                </a:cubicBezTo>
                <a:cubicBezTo>
                  <a:pt x="1610" y="3581"/>
                  <a:pt x="1613" y="3592"/>
                  <a:pt x="1615" y="3600"/>
                </a:cubicBezTo>
                <a:cubicBezTo>
                  <a:pt x="1624" y="3633"/>
                  <a:pt x="1631" y="3716"/>
                  <a:pt x="1630" y="3772"/>
                </a:cubicBezTo>
                <a:cubicBezTo>
                  <a:pt x="1630" y="3787"/>
                  <a:pt x="1629" y="3803"/>
                  <a:pt x="1629" y="3809"/>
                </a:cubicBezTo>
                <a:cubicBezTo>
                  <a:pt x="1628" y="3854"/>
                  <a:pt x="1613" y="3940"/>
                  <a:pt x="1592" y="4014"/>
                </a:cubicBezTo>
                <a:cubicBezTo>
                  <a:pt x="1590" y="4021"/>
                  <a:pt x="1584" y="4041"/>
                  <a:pt x="1581" y="4049"/>
                </a:cubicBezTo>
                <a:cubicBezTo>
                  <a:pt x="1580" y="4047"/>
                  <a:pt x="1580" y="4043"/>
                  <a:pt x="1579" y="4038"/>
                </a:cubicBezTo>
                <a:cubicBezTo>
                  <a:pt x="1578" y="4019"/>
                  <a:pt x="1564" y="3988"/>
                  <a:pt x="1547" y="3967"/>
                </a:cubicBezTo>
                <a:cubicBezTo>
                  <a:pt x="1542" y="3960"/>
                  <a:pt x="1523" y="3940"/>
                  <a:pt x="1503" y="3922"/>
                </a:cubicBezTo>
                <a:cubicBezTo>
                  <a:pt x="1469" y="3890"/>
                  <a:pt x="1414" y="3828"/>
                  <a:pt x="1388" y="3791"/>
                </a:cubicBezTo>
                <a:cubicBezTo>
                  <a:pt x="1354" y="3743"/>
                  <a:pt x="1310" y="3639"/>
                  <a:pt x="1299" y="3582"/>
                </a:cubicBezTo>
                <a:cubicBezTo>
                  <a:pt x="1296" y="3570"/>
                  <a:pt x="1268" y="3474"/>
                  <a:pt x="1256" y="3440"/>
                </a:cubicBezTo>
                <a:cubicBezTo>
                  <a:pt x="1239" y="3389"/>
                  <a:pt x="1202" y="3319"/>
                  <a:pt x="1174" y="3285"/>
                </a:cubicBezTo>
                <a:cubicBezTo>
                  <a:pt x="1156" y="3264"/>
                  <a:pt x="1117" y="3233"/>
                  <a:pt x="1095" y="3222"/>
                </a:cubicBezTo>
                <a:cubicBezTo>
                  <a:pt x="1081" y="3215"/>
                  <a:pt x="1076" y="3215"/>
                  <a:pt x="1050" y="3217"/>
                </a:cubicBezTo>
                <a:cubicBezTo>
                  <a:pt x="1002" y="3220"/>
                  <a:pt x="945" y="3227"/>
                  <a:pt x="930" y="3232"/>
                </a:cubicBezTo>
                <a:cubicBezTo>
                  <a:pt x="911" y="3238"/>
                  <a:pt x="850" y="3274"/>
                  <a:pt x="831" y="3290"/>
                </a:cubicBezTo>
                <a:cubicBezTo>
                  <a:pt x="814" y="3305"/>
                  <a:pt x="777" y="3347"/>
                  <a:pt x="760" y="3371"/>
                </a:cubicBezTo>
                <a:cubicBezTo>
                  <a:pt x="721" y="3426"/>
                  <a:pt x="712" y="3455"/>
                  <a:pt x="701" y="3550"/>
                </a:cubicBezTo>
                <a:cubicBezTo>
                  <a:pt x="697" y="3587"/>
                  <a:pt x="700" y="3632"/>
                  <a:pt x="707" y="3649"/>
                </a:cubicBezTo>
                <a:cubicBezTo>
                  <a:pt x="708" y="3651"/>
                  <a:pt x="709" y="3653"/>
                  <a:pt x="709" y="3654"/>
                </a:cubicBezTo>
                <a:cubicBezTo>
                  <a:pt x="709" y="3655"/>
                  <a:pt x="708" y="3657"/>
                  <a:pt x="712" y="3665"/>
                </a:cubicBezTo>
                <a:cubicBezTo>
                  <a:pt x="714" y="3669"/>
                  <a:pt x="716" y="3675"/>
                  <a:pt x="716" y="3678"/>
                </a:cubicBezTo>
                <a:cubicBezTo>
                  <a:pt x="718" y="3686"/>
                  <a:pt x="732" y="3725"/>
                  <a:pt x="754" y="3781"/>
                </a:cubicBezTo>
                <a:cubicBezTo>
                  <a:pt x="764" y="3804"/>
                  <a:pt x="774" y="3835"/>
                  <a:pt x="777" y="3849"/>
                </a:cubicBezTo>
                <a:cubicBezTo>
                  <a:pt x="781" y="3863"/>
                  <a:pt x="787" y="3885"/>
                  <a:pt x="792" y="3897"/>
                </a:cubicBezTo>
                <a:cubicBezTo>
                  <a:pt x="799" y="3914"/>
                  <a:pt x="800" y="3918"/>
                  <a:pt x="804" y="3918"/>
                </a:cubicBezTo>
                <a:cubicBezTo>
                  <a:pt x="808" y="3917"/>
                  <a:pt x="809" y="3914"/>
                  <a:pt x="810" y="3910"/>
                </a:cubicBezTo>
                <a:cubicBezTo>
                  <a:pt x="816" y="3892"/>
                  <a:pt x="823" y="3864"/>
                  <a:pt x="822" y="3857"/>
                </a:cubicBezTo>
                <a:cubicBezTo>
                  <a:pt x="821" y="3839"/>
                  <a:pt x="848" y="3745"/>
                  <a:pt x="863" y="3710"/>
                </a:cubicBezTo>
                <a:cubicBezTo>
                  <a:pt x="874" y="3686"/>
                  <a:pt x="881" y="3672"/>
                  <a:pt x="888" y="3660"/>
                </a:cubicBezTo>
                <a:cubicBezTo>
                  <a:pt x="905" y="3631"/>
                  <a:pt x="928" y="3570"/>
                  <a:pt x="936" y="3535"/>
                </a:cubicBezTo>
                <a:cubicBezTo>
                  <a:pt x="942" y="3508"/>
                  <a:pt x="941" y="3482"/>
                  <a:pt x="933" y="3447"/>
                </a:cubicBezTo>
                <a:lnTo>
                  <a:pt x="932" y="3439"/>
                </a:lnTo>
                <a:lnTo>
                  <a:pt x="936" y="3439"/>
                </a:lnTo>
                <a:cubicBezTo>
                  <a:pt x="954" y="3443"/>
                  <a:pt x="980" y="3463"/>
                  <a:pt x="1005" y="3494"/>
                </a:cubicBezTo>
                <a:cubicBezTo>
                  <a:pt x="1024" y="3518"/>
                  <a:pt x="1066" y="3588"/>
                  <a:pt x="1089" y="3636"/>
                </a:cubicBezTo>
                <a:cubicBezTo>
                  <a:pt x="1110" y="3679"/>
                  <a:pt x="1132" y="3718"/>
                  <a:pt x="1154" y="3747"/>
                </a:cubicBezTo>
                <a:cubicBezTo>
                  <a:pt x="1189" y="3794"/>
                  <a:pt x="1192" y="3798"/>
                  <a:pt x="1195" y="3799"/>
                </a:cubicBezTo>
                <a:cubicBezTo>
                  <a:pt x="1195" y="3799"/>
                  <a:pt x="1196" y="3800"/>
                  <a:pt x="1196" y="3801"/>
                </a:cubicBezTo>
                <a:cubicBezTo>
                  <a:pt x="1196" y="3804"/>
                  <a:pt x="1199" y="3809"/>
                  <a:pt x="1202" y="3812"/>
                </a:cubicBezTo>
                <a:cubicBezTo>
                  <a:pt x="1204" y="3815"/>
                  <a:pt x="1212" y="3826"/>
                  <a:pt x="1220" y="3837"/>
                </a:cubicBezTo>
                <a:cubicBezTo>
                  <a:pt x="1252" y="3884"/>
                  <a:pt x="1271" y="3896"/>
                  <a:pt x="1335" y="3909"/>
                </a:cubicBezTo>
                <a:cubicBezTo>
                  <a:pt x="1355" y="3912"/>
                  <a:pt x="1376" y="3916"/>
                  <a:pt x="1380" y="3917"/>
                </a:cubicBezTo>
                <a:cubicBezTo>
                  <a:pt x="1393" y="3920"/>
                  <a:pt x="1477" y="3949"/>
                  <a:pt x="1496" y="3957"/>
                </a:cubicBezTo>
                <a:cubicBezTo>
                  <a:pt x="1523" y="3968"/>
                  <a:pt x="1540" y="3990"/>
                  <a:pt x="1555" y="4028"/>
                </a:cubicBezTo>
                <a:cubicBezTo>
                  <a:pt x="1561" y="4046"/>
                  <a:pt x="1562" y="4053"/>
                  <a:pt x="1562" y="4082"/>
                </a:cubicBezTo>
                <a:lnTo>
                  <a:pt x="1563" y="4115"/>
                </a:lnTo>
                <a:lnTo>
                  <a:pt x="1539" y="4171"/>
                </a:lnTo>
                <a:cubicBezTo>
                  <a:pt x="1510" y="4240"/>
                  <a:pt x="1489" y="4288"/>
                  <a:pt x="1474" y="4317"/>
                </a:cubicBezTo>
                <a:cubicBezTo>
                  <a:pt x="1468" y="4327"/>
                  <a:pt x="1462" y="4339"/>
                  <a:pt x="1462" y="4343"/>
                </a:cubicBezTo>
                <a:cubicBezTo>
                  <a:pt x="1462" y="4343"/>
                  <a:pt x="1461" y="4345"/>
                  <a:pt x="1459" y="4348"/>
                </a:cubicBezTo>
                <a:cubicBezTo>
                  <a:pt x="1456" y="4352"/>
                  <a:pt x="1449" y="4366"/>
                  <a:pt x="1416" y="4439"/>
                </a:cubicBezTo>
                <a:cubicBezTo>
                  <a:pt x="1406" y="4461"/>
                  <a:pt x="1377" y="4519"/>
                  <a:pt x="1364" y="4544"/>
                </a:cubicBezTo>
                <a:cubicBezTo>
                  <a:pt x="1361" y="4550"/>
                  <a:pt x="1358" y="4556"/>
                  <a:pt x="1357" y="4559"/>
                </a:cubicBezTo>
                <a:cubicBezTo>
                  <a:pt x="1352" y="4571"/>
                  <a:pt x="1332" y="4602"/>
                  <a:pt x="1324" y="4613"/>
                </a:cubicBezTo>
                <a:cubicBezTo>
                  <a:pt x="1322" y="4608"/>
                  <a:pt x="1320" y="4602"/>
                  <a:pt x="1318" y="4594"/>
                </a:cubicBezTo>
                <a:cubicBezTo>
                  <a:pt x="1310" y="4570"/>
                  <a:pt x="1303" y="4552"/>
                  <a:pt x="1271" y="4473"/>
                </a:cubicBezTo>
                <a:cubicBezTo>
                  <a:pt x="1249" y="4416"/>
                  <a:pt x="1241" y="4391"/>
                  <a:pt x="1231" y="4345"/>
                </a:cubicBezTo>
                <a:cubicBezTo>
                  <a:pt x="1227" y="4326"/>
                  <a:pt x="1221" y="4314"/>
                  <a:pt x="1212" y="4309"/>
                </a:cubicBezTo>
                <a:cubicBezTo>
                  <a:pt x="1207" y="4306"/>
                  <a:pt x="1202" y="4305"/>
                  <a:pt x="1196" y="4307"/>
                </a:cubicBezTo>
                <a:cubicBezTo>
                  <a:pt x="1189" y="4309"/>
                  <a:pt x="1184" y="4314"/>
                  <a:pt x="1181" y="4321"/>
                </a:cubicBezTo>
                <a:cubicBezTo>
                  <a:pt x="1176" y="4335"/>
                  <a:pt x="1183" y="4357"/>
                  <a:pt x="1201" y="4383"/>
                </a:cubicBezTo>
                <a:cubicBezTo>
                  <a:pt x="1221" y="4413"/>
                  <a:pt x="1230" y="4431"/>
                  <a:pt x="1256" y="4497"/>
                </a:cubicBezTo>
                <a:cubicBezTo>
                  <a:pt x="1277" y="4548"/>
                  <a:pt x="1289" y="4583"/>
                  <a:pt x="1302" y="4623"/>
                </a:cubicBezTo>
                <a:lnTo>
                  <a:pt x="1308" y="4643"/>
                </a:lnTo>
                <a:lnTo>
                  <a:pt x="1288" y="4677"/>
                </a:lnTo>
                <a:cubicBezTo>
                  <a:pt x="1265" y="4715"/>
                  <a:pt x="1196" y="4833"/>
                  <a:pt x="1191" y="4843"/>
                </a:cubicBezTo>
                <a:cubicBezTo>
                  <a:pt x="1167" y="4888"/>
                  <a:pt x="1143" y="4944"/>
                  <a:pt x="1127" y="4998"/>
                </a:cubicBezTo>
                <a:cubicBezTo>
                  <a:pt x="1117" y="5031"/>
                  <a:pt x="1110" y="5058"/>
                  <a:pt x="1109" y="5063"/>
                </a:cubicBezTo>
                <a:cubicBezTo>
                  <a:pt x="1108" y="5065"/>
                  <a:pt x="1106" y="5074"/>
                  <a:pt x="1103" y="5084"/>
                </a:cubicBezTo>
                <a:cubicBezTo>
                  <a:pt x="1096" y="5107"/>
                  <a:pt x="1076" y="5188"/>
                  <a:pt x="1075" y="5197"/>
                </a:cubicBezTo>
                <a:cubicBezTo>
                  <a:pt x="1075" y="5201"/>
                  <a:pt x="1073" y="5207"/>
                  <a:pt x="1072" y="5211"/>
                </a:cubicBezTo>
                <a:cubicBezTo>
                  <a:pt x="1070" y="5218"/>
                  <a:pt x="1053" y="5295"/>
                  <a:pt x="1049" y="5315"/>
                </a:cubicBezTo>
                <a:cubicBezTo>
                  <a:pt x="1048" y="5317"/>
                  <a:pt x="1041" y="5354"/>
                  <a:pt x="1033" y="5395"/>
                </a:cubicBezTo>
                <a:cubicBezTo>
                  <a:pt x="1026" y="5429"/>
                  <a:pt x="1020" y="5460"/>
                  <a:pt x="1018" y="5472"/>
                </a:cubicBezTo>
                <a:cubicBezTo>
                  <a:pt x="1018" y="5470"/>
                  <a:pt x="1017" y="5468"/>
                  <a:pt x="1017" y="5465"/>
                </a:cubicBezTo>
                <a:cubicBezTo>
                  <a:pt x="1015" y="5452"/>
                  <a:pt x="1006" y="5421"/>
                  <a:pt x="995" y="5392"/>
                </a:cubicBezTo>
                <a:cubicBezTo>
                  <a:pt x="985" y="5364"/>
                  <a:pt x="975" y="5334"/>
                  <a:pt x="972" y="5325"/>
                </a:cubicBezTo>
                <a:cubicBezTo>
                  <a:pt x="965" y="5302"/>
                  <a:pt x="959" y="5257"/>
                  <a:pt x="960" y="5238"/>
                </a:cubicBezTo>
                <a:cubicBezTo>
                  <a:pt x="962" y="5209"/>
                  <a:pt x="979" y="5153"/>
                  <a:pt x="1010" y="5066"/>
                </a:cubicBezTo>
                <a:cubicBezTo>
                  <a:pt x="1016" y="5051"/>
                  <a:pt x="1029" y="5008"/>
                  <a:pt x="1043" y="4959"/>
                </a:cubicBezTo>
                <a:cubicBezTo>
                  <a:pt x="1050" y="4934"/>
                  <a:pt x="1061" y="4896"/>
                  <a:pt x="1068" y="4874"/>
                </a:cubicBezTo>
                <a:cubicBezTo>
                  <a:pt x="1085" y="4814"/>
                  <a:pt x="1101" y="4751"/>
                  <a:pt x="1113" y="4691"/>
                </a:cubicBezTo>
                <a:cubicBezTo>
                  <a:pt x="1117" y="4668"/>
                  <a:pt x="1118" y="4656"/>
                  <a:pt x="1116" y="4621"/>
                </a:cubicBezTo>
                <a:cubicBezTo>
                  <a:pt x="1109" y="4519"/>
                  <a:pt x="1076" y="4429"/>
                  <a:pt x="1025" y="4374"/>
                </a:cubicBezTo>
                <a:cubicBezTo>
                  <a:pt x="1022" y="4370"/>
                  <a:pt x="1003" y="4353"/>
                  <a:pt x="983" y="4335"/>
                </a:cubicBezTo>
                <a:cubicBezTo>
                  <a:pt x="945" y="4299"/>
                  <a:pt x="925" y="4279"/>
                  <a:pt x="910" y="4259"/>
                </a:cubicBezTo>
                <a:cubicBezTo>
                  <a:pt x="901" y="4245"/>
                  <a:pt x="832" y="4128"/>
                  <a:pt x="829" y="4119"/>
                </a:cubicBezTo>
                <a:cubicBezTo>
                  <a:pt x="828" y="4114"/>
                  <a:pt x="819" y="4103"/>
                  <a:pt x="814" y="4102"/>
                </a:cubicBezTo>
                <a:cubicBezTo>
                  <a:pt x="812" y="4101"/>
                  <a:pt x="810" y="4101"/>
                  <a:pt x="809" y="4103"/>
                </a:cubicBezTo>
                <a:cubicBezTo>
                  <a:pt x="803" y="4110"/>
                  <a:pt x="798" y="4156"/>
                  <a:pt x="799" y="4175"/>
                </a:cubicBezTo>
                <a:cubicBezTo>
                  <a:pt x="800" y="4201"/>
                  <a:pt x="796" y="4233"/>
                  <a:pt x="788" y="4259"/>
                </a:cubicBezTo>
                <a:cubicBezTo>
                  <a:pt x="772" y="4307"/>
                  <a:pt x="767" y="4378"/>
                  <a:pt x="777" y="4408"/>
                </a:cubicBezTo>
                <a:cubicBezTo>
                  <a:pt x="779" y="4414"/>
                  <a:pt x="788" y="4428"/>
                  <a:pt x="796" y="4439"/>
                </a:cubicBezTo>
                <a:cubicBezTo>
                  <a:pt x="812" y="4459"/>
                  <a:pt x="843" y="4514"/>
                  <a:pt x="861" y="4552"/>
                </a:cubicBezTo>
                <a:lnTo>
                  <a:pt x="866" y="4562"/>
                </a:lnTo>
                <a:cubicBezTo>
                  <a:pt x="870" y="4570"/>
                  <a:pt x="873" y="4578"/>
                  <a:pt x="874" y="4580"/>
                </a:cubicBezTo>
                <a:cubicBezTo>
                  <a:pt x="876" y="4583"/>
                  <a:pt x="882" y="4595"/>
                  <a:pt x="888" y="4606"/>
                </a:cubicBezTo>
                <a:cubicBezTo>
                  <a:pt x="900" y="4627"/>
                  <a:pt x="912" y="4659"/>
                  <a:pt x="922" y="4697"/>
                </a:cubicBezTo>
                <a:cubicBezTo>
                  <a:pt x="927" y="4716"/>
                  <a:pt x="928" y="4726"/>
                  <a:pt x="928" y="4774"/>
                </a:cubicBezTo>
                <a:cubicBezTo>
                  <a:pt x="928" y="4831"/>
                  <a:pt x="924" y="4894"/>
                  <a:pt x="918" y="4924"/>
                </a:cubicBezTo>
                <a:cubicBezTo>
                  <a:pt x="895" y="5035"/>
                  <a:pt x="894" y="5040"/>
                  <a:pt x="897" y="5088"/>
                </a:cubicBezTo>
                <a:cubicBezTo>
                  <a:pt x="904" y="5198"/>
                  <a:pt x="913" y="5237"/>
                  <a:pt x="962" y="5367"/>
                </a:cubicBezTo>
                <a:lnTo>
                  <a:pt x="991" y="5444"/>
                </a:lnTo>
                <a:lnTo>
                  <a:pt x="994" y="5503"/>
                </a:lnTo>
                <a:cubicBezTo>
                  <a:pt x="998" y="5558"/>
                  <a:pt x="998" y="5564"/>
                  <a:pt x="992" y="5586"/>
                </a:cubicBezTo>
                <a:cubicBezTo>
                  <a:pt x="987" y="5611"/>
                  <a:pt x="962" y="5706"/>
                  <a:pt x="958" y="5717"/>
                </a:cubicBezTo>
                <a:cubicBezTo>
                  <a:pt x="956" y="5723"/>
                  <a:pt x="953" y="5734"/>
                  <a:pt x="952" y="5737"/>
                </a:cubicBezTo>
                <a:cubicBezTo>
                  <a:pt x="951" y="5740"/>
                  <a:pt x="939" y="5772"/>
                  <a:pt x="931" y="5794"/>
                </a:cubicBezTo>
                <a:cubicBezTo>
                  <a:pt x="928" y="5802"/>
                  <a:pt x="925" y="5809"/>
                  <a:pt x="925" y="5811"/>
                </a:cubicBezTo>
                <a:cubicBezTo>
                  <a:pt x="922" y="5820"/>
                  <a:pt x="893" y="5878"/>
                  <a:pt x="882" y="5897"/>
                </a:cubicBezTo>
                <a:cubicBezTo>
                  <a:pt x="839" y="5972"/>
                  <a:pt x="767" y="6043"/>
                  <a:pt x="662" y="6117"/>
                </a:cubicBezTo>
                <a:cubicBezTo>
                  <a:pt x="633" y="6136"/>
                  <a:pt x="566" y="6177"/>
                  <a:pt x="545" y="6188"/>
                </a:cubicBezTo>
                <a:cubicBezTo>
                  <a:pt x="546" y="6186"/>
                  <a:pt x="547" y="6183"/>
                  <a:pt x="548" y="6181"/>
                </a:cubicBezTo>
                <a:cubicBezTo>
                  <a:pt x="569" y="6139"/>
                  <a:pt x="590" y="6081"/>
                  <a:pt x="601" y="6029"/>
                </a:cubicBezTo>
                <a:cubicBezTo>
                  <a:pt x="614" y="5975"/>
                  <a:pt x="618" y="5939"/>
                  <a:pt x="617" y="5894"/>
                </a:cubicBezTo>
                <a:cubicBezTo>
                  <a:pt x="617" y="5861"/>
                  <a:pt x="618" y="5837"/>
                  <a:pt x="621" y="5810"/>
                </a:cubicBezTo>
                <a:cubicBezTo>
                  <a:pt x="624" y="5785"/>
                  <a:pt x="636" y="5730"/>
                  <a:pt x="650" y="5681"/>
                </a:cubicBezTo>
                <a:cubicBezTo>
                  <a:pt x="676" y="5588"/>
                  <a:pt x="678" y="5580"/>
                  <a:pt x="685" y="5538"/>
                </a:cubicBezTo>
                <a:cubicBezTo>
                  <a:pt x="697" y="5462"/>
                  <a:pt x="689" y="5394"/>
                  <a:pt x="661" y="5341"/>
                </a:cubicBezTo>
                <a:cubicBezTo>
                  <a:pt x="657" y="5333"/>
                  <a:pt x="654" y="5326"/>
                  <a:pt x="653" y="5325"/>
                </a:cubicBezTo>
                <a:lnTo>
                  <a:pt x="653" y="5325"/>
                </a:lnTo>
                <a:cubicBezTo>
                  <a:pt x="653" y="5323"/>
                  <a:pt x="647" y="5314"/>
                  <a:pt x="642" y="5307"/>
                </a:cubicBezTo>
                <a:cubicBezTo>
                  <a:pt x="636" y="5299"/>
                  <a:pt x="629" y="5289"/>
                  <a:pt x="627" y="5284"/>
                </a:cubicBezTo>
                <a:cubicBezTo>
                  <a:pt x="618" y="5270"/>
                  <a:pt x="564" y="5223"/>
                  <a:pt x="534" y="5204"/>
                </a:cubicBezTo>
                <a:cubicBezTo>
                  <a:pt x="500" y="5183"/>
                  <a:pt x="469" y="5170"/>
                  <a:pt x="436" y="5163"/>
                </a:cubicBezTo>
                <a:cubicBezTo>
                  <a:pt x="398" y="5155"/>
                  <a:pt x="385" y="5154"/>
                  <a:pt x="317" y="5158"/>
                </a:cubicBezTo>
                <a:cubicBezTo>
                  <a:pt x="258" y="5162"/>
                  <a:pt x="247" y="5164"/>
                  <a:pt x="215" y="5176"/>
                </a:cubicBezTo>
                <a:cubicBezTo>
                  <a:pt x="206" y="5179"/>
                  <a:pt x="194" y="5182"/>
                  <a:pt x="188" y="5184"/>
                </a:cubicBezTo>
                <a:cubicBezTo>
                  <a:pt x="188" y="5184"/>
                  <a:pt x="178" y="5186"/>
                  <a:pt x="175" y="5188"/>
                </a:cubicBezTo>
                <a:cubicBezTo>
                  <a:pt x="174" y="5188"/>
                  <a:pt x="171" y="5190"/>
                  <a:pt x="166" y="5191"/>
                </a:cubicBezTo>
                <a:cubicBezTo>
                  <a:pt x="154" y="5194"/>
                  <a:pt x="128" y="5208"/>
                  <a:pt x="112" y="5220"/>
                </a:cubicBezTo>
                <a:cubicBezTo>
                  <a:pt x="62" y="5259"/>
                  <a:pt x="49" y="5305"/>
                  <a:pt x="70" y="5364"/>
                </a:cubicBezTo>
                <a:cubicBezTo>
                  <a:pt x="79" y="5389"/>
                  <a:pt x="96" y="5411"/>
                  <a:pt x="116" y="5423"/>
                </a:cubicBezTo>
                <a:cubicBezTo>
                  <a:pt x="120" y="5425"/>
                  <a:pt x="129" y="5431"/>
                  <a:pt x="136" y="5435"/>
                </a:cubicBezTo>
                <a:cubicBezTo>
                  <a:pt x="143" y="5439"/>
                  <a:pt x="153" y="5448"/>
                  <a:pt x="158" y="5456"/>
                </a:cubicBezTo>
                <a:cubicBezTo>
                  <a:pt x="169" y="5470"/>
                  <a:pt x="170" y="5470"/>
                  <a:pt x="172" y="5470"/>
                </a:cubicBezTo>
                <a:lnTo>
                  <a:pt x="174" y="5470"/>
                </a:lnTo>
                <a:lnTo>
                  <a:pt x="175" y="5469"/>
                </a:lnTo>
                <a:cubicBezTo>
                  <a:pt x="175" y="5468"/>
                  <a:pt x="176" y="5467"/>
                  <a:pt x="180" y="5418"/>
                </a:cubicBezTo>
                <a:cubicBezTo>
                  <a:pt x="184" y="5361"/>
                  <a:pt x="185" y="5354"/>
                  <a:pt x="197" y="5321"/>
                </a:cubicBezTo>
                <a:cubicBezTo>
                  <a:pt x="214" y="5272"/>
                  <a:pt x="243" y="5229"/>
                  <a:pt x="257" y="5223"/>
                </a:cubicBezTo>
                <a:cubicBezTo>
                  <a:pt x="269" y="5218"/>
                  <a:pt x="279" y="5220"/>
                  <a:pt x="306" y="5231"/>
                </a:cubicBezTo>
                <a:cubicBezTo>
                  <a:pt x="324" y="5238"/>
                  <a:pt x="350" y="5256"/>
                  <a:pt x="352" y="5261"/>
                </a:cubicBezTo>
                <a:cubicBezTo>
                  <a:pt x="353" y="5264"/>
                  <a:pt x="357" y="5269"/>
                  <a:pt x="359" y="5272"/>
                </a:cubicBezTo>
                <a:cubicBezTo>
                  <a:pt x="367" y="5282"/>
                  <a:pt x="385" y="5325"/>
                  <a:pt x="393" y="5355"/>
                </a:cubicBezTo>
                <a:cubicBezTo>
                  <a:pt x="400" y="5383"/>
                  <a:pt x="409" y="5399"/>
                  <a:pt x="433" y="5433"/>
                </a:cubicBezTo>
                <a:cubicBezTo>
                  <a:pt x="443" y="5448"/>
                  <a:pt x="450" y="5459"/>
                  <a:pt x="451" y="5461"/>
                </a:cubicBezTo>
                <a:cubicBezTo>
                  <a:pt x="451" y="5464"/>
                  <a:pt x="455" y="5479"/>
                  <a:pt x="459" y="5492"/>
                </a:cubicBezTo>
                <a:cubicBezTo>
                  <a:pt x="463" y="5506"/>
                  <a:pt x="467" y="5528"/>
                  <a:pt x="469" y="5540"/>
                </a:cubicBezTo>
                <a:cubicBezTo>
                  <a:pt x="471" y="5552"/>
                  <a:pt x="473" y="5565"/>
                  <a:pt x="474" y="5568"/>
                </a:cubicBezTo>
                <a:cubicBezTo>
                  <a:pt x="475" y="5572"/>
                  <a:pt x="478" y="5582"/>
                  <a:pt x="480" y="5592"/>
                </a:cubicBezTo>
                <a:cubicBezTo>
                  <a:pt x="483" y="5602"/>
                  <a:pt x="490" y="5624"/>
                  <a:pt x="496" y="5641"/>
                </a:cubicBezTo>
                <a:cubicBezTo>
                  <a:pt x="516" y="5698"/>
                  <a:pt x="518" y="5713"/>
                  <a:pt x="517" y="5774"/>
                </a:cubicBezTo>
                <a:cubicBezTo>
                  <a:pt x="516" y="5788"/>
                  <a:pt x="518" y="5812"/>
                  <a:pt x="521" y="5828"/>
                </a:cubicBezTo>
                <a:cubicBezTo>
                  <a:pt x="527" y="5858"/>
                  <a:pt x="548" y="5916"/>
                  <a:pt x="563" y="5941"/>
                </a:cubicBezTo>
                <a:cubicBezTo>
                  <a:pt x="574" y="5960"/>
                  <a:pt x="582" y="5983"/>
                  <a:pt x="583" y="5998"/>
                </a:cubicBezTo>
                <a:cubicBezTo>
                  <a:pt x="583" y="6005"/>
                  <a:pt x="581" y="6019"/>
                  <a:pt x="577" y="6029"/>
                </a:cubicBezTo>
                <a:cubicBezTo>
                  <a:pt x="574" y="6039"/>
                  <a:pt x="570" y="6053"/>
                  <a:pt x="570" y="6059"/>
                </a:cubicBezTo>
                <a:cubicBezTo>
                  <a:pt x="566" y="6084"/>
                  <a:pt x="535" y="6164"/>
                  <a:pt x="518" y="6191"/>
                </a:cubicBezTo>
                <a:cubicBezTo>
                  <a:pt x="508" y="6207"/>
                  <a:pt x="501" y="6211"/>
                  <a:pt x="451" y="6234"/>
                </a:cubicBezTo>
                <a:cubicBezTo>
                  <a:pt x="373" y="6269"/>
                  <a:pt x="270" y="6308"/>
                  <a:pt x="195" y="6331"/>
                </a:cubicBezTo>
                <a:cubicBezTo>
                  <a:pt x="144" y="6346"/>
                  <a:pt x="131" y="6349"/>
                  <a:pt x="76" y="6361"/>
                </a:cubicBezTo>
                <a:cubicBezTo>
                  <a:pt x="27" y="6371"/>
                  <a:pt x="6" y="6379"/>
                  <a:pt x="1" y="6390"/>
                </a:cubicBezTo>
                <a:cubicBezTo>
                  <a:pt x="-1" y="6394"/>
                  <a:pt x="0" y="6398"/>
                  <a:pt x="2" y="6402"/>
                </a:cubicBezTo>
                <a:cubicBezTo>
                  <a:pt x="4" y="6405"/>
                  <a:pt x="7" y="6408"/>
                  <a:pt x="11" y="6408"/>
                </a:cubicBezTo>
                <a:lnTo>
                  <a:pt x="11" y="6408"/>
                </a:lnTo>
                <a:cubicBezTo>
                  <a:pt x="15" y="6408"/>
                  <a:pt x="19" y="6405"/>
                  <a:pt x="22" y="6402"/>
                </a:cubicBezTo>
                <a:cubicBezTo>
                  <a:pt x="27" y="6395"/>
                  <a:pt x="43" y="6390"/>
                  <a:pt x="95" y="6380"/>
                </a:cubicBezTo>
                <a:cubicBezTo>
                  <a:pt x="201" y="6358"/>
                  <a:pt x="337" y="6310"/>
                  <a:pt x="469" y="6250"/>
                </a:cubicBezTo>
                <a:cubicBezTo>
                  <a:pt x="492" y="6239"/>
                  <a:pt x="510" y="6231"/>
                  <a:pt x="512" y="6231"/>
                </a:cubicBezTo>
                <a:cubicBezTo>
                  <a:pt x="514" y="6230"/>
                  <a:pt x="517" y="6229"/>
                  <a:pt x="518" y="6227"/>
                </a:cubicBezTo>
                <a:cubicBezTo>
                  <a:pt x="519" y="6226"/>
                  <a:pt x="526" y="6223"/>
                  <a:pt x="534" y="6219"/>
                </a:cubicBezTo>
                <a:cubicBezTo>
                  <a:pt x="667" y="6152"/>
                  <a:pt x="801" y="6048"/>
                  <a:pt x="868" y="5959"/>
                </a:cubicBezTo>
                <a:cubicBezTo>
                  <a:pt x="883" y="5938"/>
                  <a:pt x="896" y="5917"/>
                  <a:pt x="916" y="5882"/>
                </a:cubicBezTo>
                <a:cubicBezTo>
                  <a:pt x="937" y="5844"/>
                  <a:pt x="943" y="5836"/>
                  <a:pt x="972" y="5811"/>
                </a:cubicBezTo>
                <a:cubicBezTo>
                  <a:pt x="1000" y="5787"/>
                  <a:pt x="1014" y="5779"/>
                  <a:pt x="1039" y="5772"/>
                </a:cubicBezTo>
                <a:cubicBezTo>
                  <a:pt x="1082" y="5762"/>
                  <a:pt x="1106" y="5759"/>
                  <a:pt x="1211" y="5748"/>
                </a:cubicBezTo>
                <a:cubicBezTo>
                  <a:pt x="1265" y="5743"/>
                  <a:pt x="1298" y="5737"/>
                  <a:pt x="1336" y="5726"/>
                </a:cubicBezTo>
                <a:cubicBezTo>
                  <a:pt x="1339" y="5725"/>
                  <a:pt x="1351" y="5721"/>
                  <a:pt x="1362" y="5718"/>
                </a:cubicBezTo>
                <a:cubicBezTo>
                  <a:pt x="1381" y="5713"/>
                  <a:pt x="1408" y="5704"/>
                  <a:pt x="1420" y="5699"/>
                </a:cubicBezTo>
                <a:cubicBezTo>
                  <a:pt x="1426" y="5696"/>
                  <a:pt x="1429" y="5695"/>
                  <a:pt x="1438" y="5693"/>
                </a:cubicBezTo>
                <a:cubicBezTo>
                  <a:pt x="1442" y="5692"/>
                  <a:pt x="1450" y="5689"/>
                  <a:pt x="1454" y="5687"/>
                </a:cubicBezTo>
                <a:cubicBezTo>
                  <a:pt x="1459" y="5685"/>
                  <a:pt x="1465" y="5682"/>
                  <a:pt x="1467" y="5682"/>
                </a:cubicBezTo>
                <a:cubicBezTo>
                  <a:pt x="1483" y="5678"/>
                  <a:pt x="1546" y="5650"/>
                  <a:pt x="1567" y="5638"/>
                </a:cubicBezTo>
                <a:cubicBezTo>
                  <a:pt x="1606" y="5616"/>
                  <a:pt x="1624" y="5600"/>
                  <a:pt x="1676" y="5538"/>
                </a:cubicBezTo>
                <a:cubicBezTo>
                  <a:pt x="1744" y="5455"/>
                  <a:pt x="1766" y="5424"/>
                  <a:pt x="1785" y="5382"/>
                </a:cubicBezTo>
                <a:cubicBezTo>
                  <a:pt x="1803" y="5344"/>
                  <a:pt x="1810" y="5332"/>
                  <a:pt x="1835" y="5304"/>
                </a:cubicBezTo>
                <a:cubicBezTo>
                  <a:pt x="1881" y="5252"/>
                  <a:pt x="1928" y="5221"/>
                  <a:pt x="2008" y="5187"/>
                </a:cubicBezTo>
                <a:cubicBezTo>
                  <a:pt x="2061" y="5165"/>
                  <a:pt x="2065" y="5159"/>
                  <a:pt x="2064" y="5153"/>
                </a:cubicBezTo>
                <a:cubicBezTo>
                  <a:pt x="2063" y="5150"/>
                  <a:pt x="2059" y="5148"/>
                  <a:pt x="2055" y="5148"/>
                </a:cubicBezTo>
                <a:cubicBezTo>
                  <a:pt x="2052" y="5148"/>
                  <a:pt x="2036" y="5148"/>
                  <a:pt x="2018" y="5148"/>
                </a:cubicBezTo>
                <a:cubicBezTo>
                  <a:pt x="2001" y="5148"/>
                  <a:pt x="1983" y="5147"/>
                  <a:pt x="1979" y="5147"/>
                </a:cubicBezTo>
                <a:cubicBezTo>
                  <a:pt x="1975" y="5146"/>
                  <a:pt x="1963" y="5146"/>
                  <a:pt x="1952" y="5145"/>
                </a:cubicBezTo>
                <a:cubicBezTo>
                  <a:pt x="1942" y="5145"/>
                  <a:pt x="1927" y="5144"/>
                  <a:pt x="1919" y="5143"/>
                </a:cubicBezTo>
                <a:cubicBezTo>
                  <a:pt x="1912" y="5142"/>
                  <a:pt x="1891" y="5140"/>
                  <a:pt x="1874" y="5138"/>
                </a:cubicBezTo>
                <a:cubicBezTo>
                  <a:pt x="1857" y="5136"/>
                  <a:pt x="1834" y="5134"/>
                  <a:pt x="1824" y="5132"/>
                </a:cubicBezTo>
                <a:cubicBezTo>
                  <a:pt x="1793" y="5127"/>
                  <a:pt x="1725" y="5124"/>
                  <a:pt x="1704" y="5127"/>
                </a:cubicBezTo>
                <a:cubicBezTo>
                  <a:pt x="1645" y="5136"/>
                  <a:pt x="1593" y="5167"/>
                  <a:pt x="1542" y="5225"/>
                </a:cubicBezTo>
                <a:cubicBezTo>
                  <a:pt x="1516" y="5255"/>
                  <a:pt x="1482" y="5296"/>
                  <a:pt x="1468" y="5314"/>
                </a:cubicBezTo>
                <a:cubicBezTo>
                  <a:pt x="1463" y="5321"/>
                  <a:pt x="1451" y="5335"/>
                  <a:pt x="1442" y="5346"/>
                </a:cubicBezTo>
                <a:cubicBezTo>
                  <a:pt x="1417" y="5376"/>
                  <a:pt x="1398" y="5402"/>
                  <a:pt x="1380" y="5428"/>
                </a:cubicBezTo>
                <a:cubicBezTo>
                  <a:pt x="1359" y="5460"/>
                  <a:pt x="1341" y="5483"/>
                  <a:pt x="1327" y="5499"/>
                </a:cubicBezTo>
                <a:cubicBezTo>
                  <a:pt x="1320" y="5506"/>
                  <a:pt x="1313" y="5513"/>
                  <a:pt x="1311" y="5515"/>
                </a:cubicBezTo>
                <a:cubicBezTo>
                  <a:pt x="1309" y="5517"/>
                  <a:pt x="1282" y="5542"/>
                  <a:pt x="1264" y="5558"/>
                </a:cubicBezTo>
                <a:cubicBezTo>
                  <a:pt x="1258" y="5564"/>
                  <a:pt x="1162" y="5631"/>
                  <a:pt x="1148" y="5639"/>
                </a:cubicBezTo>
                <a:cubicBezTo>
                  <a:pt x="1144" y="5641"/>
                  <a:pt x="1140" y="5645"/>
                  <a:pt x="1137" y="5647"/>
                </a:cubicBezTo>
                <a:cubicBezTo>
                  <a:pt x="1136" y="5649"/>
                  <a:pt x="1129" y="5655"/>
                  <a:pt x="1121" y="5660"/>
                </a:cubicBezTo>
                <a:cubicBezTo>
                  <a:pt x="1114" y="5666"/>
                  <a:pt x="1095" y="5684"/>
                  <a:pt x="1080" y="5701"/>
                </a:cubicBezTo>
                <a:cubicBezTo>
                  <a:pt x="1065" y="5719"/>
                  <a:pt x="1054" y="5730"/>
                  <a:pt x="1052" y="5732"/>
                </a:cubicBezTo>
                <a:cubicBezTo>
                  <a:pt x="1048" y="5733"/>
                  <a:pt x="1038" y="5741"/>
                  <a:pt x="1035" y="5744"/>
                </a:cubicBezTo>
                <a:cubicBezTo>
                  <a:pt x="1029" y="5750"/>
                  <a:pt x="1017" y="5757"/>
                  <a:pt x="1010" y="5760"/>
                </a:cubicBezTo>
                <a:cubicBezTo>
                  <a:pt x="992" y="5766"/>
                  <a:pt x="978" y="5775"/>
                  <a:pt x="962" y="5789"/>
                </a:cubicBezTo>
                <a:cubicBezTo>
                  <a:pt x="958" y="5793"/>
                  <a:pt x="955" y="5796"/>
                  <a:pt x="952" y="5798"/>
                </a:cubicBezTo>
                <a:cubicBezTo>
                  <a:pt x="953" y="5796"/>
                  <a:pt x="954" y="5794"/>
                  <a:pt x="956" y="5791"/>
                </a:cubicBezTo>
                <a:cubicBezTo>
                  <a:pt x="965" y="5774"/>
                  <a:pt x="1020" y="5580"/>
                  <a:pt x="1025" y="5546"/>
                </a:cubicBezTo>
                <a:cubicBezTo>
                  <a:pt x="1025" y="5544"/>
                  <a:pt x="1028" y="5530"/>
                  <a:pt x="1032" y="5514"/>
                </a:cubicBezTo>
                <a:cubicBezTo>
                  <a:pt x="1040" y="5478"/>
                  <a:pt x="1041" y="5470"/>
                  <a:pt x="1047" y="5441"/>
                </a:cubicBezTo>
                <a:cubicBezTo>
                  <a:pt x="1049" y="5428"/>
                  <a:pt x="1055" y="5399"/>
                  <a:pt x="1060" y="5376"/>
                </a:cubicBezTo>
                <a:lnTo>
                  <a:pt x="1061" y="5371"/>
                </a:lnTo>
                <a:cubicBezTo>
                  <a:pt x="1066" y="5342"/>
                  <a:pt x="1070" y="5324"/>
                  <a:pt x="1072" y="5315"/>
                </a:cubicBezTo>
                <a:lnTo>
                  <a:pt x="1072" y="5313"/>
                </a:lnTo>
                <a:cubicBezTo>
                  <a:pt x="1080" y="5267"/>
                  <a:pt x="1145" y="5153"/>
                  <a:pt x="1196" y="5096"/>
                </a:cubicBezTo>
                <a:cubicBezTo>
                  <a:pt x="1248" y="5037"/>
                  <a:pt x="1312" y="5005"/>
                  <a:pt x="1450" y="4968"/>
                </a:cubicBezTo>
                <a:cubicBezTo>
                  <a:pt x="1526" y="4947"/>
                  <a:pt x="1543" y="4941"/>
                  <a:pt x="1676" y="4889"/>
                </a:cubicBezTo>
                <a:cubicBezTo>
                  <a:pt x="1759" y="4856"/>
                  <a:pt x="1807" y="4823"/>
                  <a:pt x="1836" y="4780"/>
                </a:cubicBezTo>
                <a:cubicBezTo>
                  <a:pt x="1874" y="4726"/>
                  <a:pt x="1909" y="4681"/>
                  <a:pt x="1949" y="4636"/>
                </a:cubicBezTo>
                <a:cubicBezTo>
                  <a:pt x="2014" y="4561"/>
                  <a:pt x="2042" y="4536"/>
                  <a:pt x="2097" y="4501"/>
                </a:cubicBezTo>
                <a:cubicBezTo>
                  <a:pt x="2135" y="4476"/>
                  <a:pt x="2180" y="4460"/>
                  <a:pt x="2226" y="4456"/>
                </a:cubicBezTo>
                <a:cubicBezTo>
                  <a:pt x="2273" y="4452"/>
                  <a:pt x="2319" y="4458"/>
                  <a:pt x="2359" y="4476"/>
                </a:cubicBezTo>
                <a:cubicBezTo>
                  <a:pt x="2396" y="4491"/>
                  <a:pt x="2453" y="4541"/>
                  <a:pt x="2473" y="4575"/>
                </a:cubicBezTo>
                <a:cubicBezTo>
                  <a:pt x="2480" y="4586"/>
                  <a:pt x="2504" y="4617"/>
                  <a:pt x="2511" y="4617"/>
                </a:cubicBezTo>
                <a:moveTo>
                  <a:pt x="1387" y="4927"/>
                </a:moveTo>
                <a:cubicBezTo>
                  <a:pt x="1389" y="4925"/>
                  <a:pt x="1395" y="4922"/>
                  <a:pt x="1396" y="4918"/>
                </a:cubicBezTo>
                <a:lnTo>
                  <a:pt x="1396" y="4918"/>
                </a:lnTo>
                <a:cubicBezTo>
                  <a:pt x="1401" y="4917"/>
                  <a:pt x="1409" y="4909"/>
                  <a:pt x="1411" y="4907"/>
                </a:cubicBezTo>
                <a:cubicBezTo>
                  <a:pt x="1428" y="4890"/>
                  <a:pt x="1474" y="4852"/>
                  <a:pt x="1503" y="4833"/>
                </a:cubicBezTo>
                <a:cubicBezTo>
                  <a:pt x="1518" y="4823"/>
                  <a:pt x="1553" y="4807"/>
                  <a:pt x="1591" y="4793"/>
                </a:cubicBezTo>
                <a:cubicBezTo>
                  <a:pt x="1601" y="4790"/>
                  <a:pt x="1611" y="4786"/>
                  <a:pt x="1615" y="4784"/>
                </a:cubicBezTo>
                <a:cubicBezTo>
                  <a:pt x="1650" y="4768"/>
                  <a:pt x="1679" y="4754"/>
                  <a:pt x="1692" y="4747"/>
                </a:cubicBezTo>
                <a:cubicBezTo>
                  <a:pt x="1729" y="4728"/>
                  <a:pt x="1756" y="4704"/>
                  <a:pt x="1797" y="4652"/>
                </a:cubicBezTo>
                <a:cubicBezTo>
                  <a:pt x="1808" y="4638"/>
                  <a:pt x="1820" y="4622"/>
                  <a:pt x="1825" y="4617"/>
                </a:cubicBezTo>
                <a:cubicBezTo>
                  <a:pt x="1829" y="4611"/>
                  <a:pt x="1844" y="4593"/>
                  <a:pt x="1857" y="4577"/>
                </a:cubicBezTo>
                <a:cubicBezTo>
                  <a:pt x="1874" y="4556"/>
                  <a:pt x="1887" y="4540"/>
                  <a:pt x="1896" y="4529"/>
                </a:cubicBezTo>
                <a:cubicBezTo>
                  <a:pt x="1909" y="4512"/>
                  <a:pt x="1910" y="4510"/>
                  <a:pt x="1907" y="4507"/>
                </a:cubicBezTo>
                <a:cubicBezTo>
                  <a:pt x="1905" y="4505"/>
                  <a:pt x="1901" y="4507"/>
                  <a:pt x="1898" y="4511"/>
                </a:cubicBezTo>
                <a:cubicBezTo>
                  <a:pt x="1895" y="4513"/>
                  <a:pt x="1892" y="4518"/>
                  <a:pt x="1887" y="4523"/>
                </a:cubicBezTo>
                <a:cubicBezTo>
                  <a:pt x="1877" y="4534"/>
                  <a:pt x="1863" y="4550"/>
                  <a:pt x="1844" y="4572"/>
                </a:cubicBezTo>
                <a:cubicBezTo>
                  <a:pt x="1810" y="4610"/>
                  <a:pt x="1772" y="4651"/>
                  <a:pt x="1760" y="4664"/>
                </a:cubicBezTo>
                <a:cubicBezTo>
                  <a:pt x="1749" y="4674"/>
                  <a:pt x="1736" y="4687"/>
                  <a:pt x="1734" y="4690"/>
                </a:cubicBezTo>
                <a:cubicBezTo>
                  <a:pt x="1722" y="4706"/>
                  <a:pt x="1641" y="4749"/>
                  <a:pt x="1576" y="4774"/>
                </a:cubicBezTo>
                <a:cubicBezTo>
                  <a:pt x="1550" y="4784"/>
                  <a:pt x="1507" y="4805"/>
                  <a:pt x="1490" y="4815"/>
                </a:cubicBezTo>
                <a:cubicBezTo>
                  <a:pt x="1471" y="4827"/>
                  <a:pt x="1436" y="4854"/>
                  <a:pt x="1419" y="4870"/>
                </a:cubicBezTo>
                <a:cubicBezTo>
                  <a:pt x="1411" y="4877"/>
                  <a:pt x="1395" y="4891"/>
                  <a:pt x="1382" y="4900"/>
                </a:cubicBezTo>
                <a:cubicBezTo>
                  <a:pt x="1370" y="4910"/>
                  <a:pt x="1354" y="4922"/>
                  <a:pt x="1348" y="4926"/>
                </a:cubicBezTo>
                <a:cubicBezTo>
                  <a:pt x="1345" y="4929"/>
                  <a:pt x="1342" y="4931"/>
                  <a:pt x="1339" y="4933"/>
                </a:cubicBezTo>
                <a:cubicBezTo>
                  <a:pt x="1342" y="4927"/>
                  <a:pt x="1344" y="4924"/>
                  <a:pt x="1344" y="4923"/>
                </a:cubicBezTo>
                <a:cubicBezTo>
                  <a:pt x="1347" y="4921"/>
                  <a:pt x="1353" y="4906"/>
                  <a:pt x="1355" y="4902"/>
                </a:cubicBezTo>
                <a:cubicBezTo>
                  <a:pt x="1363" y="4883"/>
                  <a:pt x="1390" y="4842"/>
                  <a:pt x="1402" y="4831"/>
                </a:cubicBezTo>
                <a:cubicBezTo>
                  <a:pt x="1418" y="4816"/>
                  <a:pt x="1444" y="4797"/>
                  <a:pt x="1467" y="4784"/>
                </a:cubicBezTo>
                <a:cubicBezTo>
                  <a:pt x="1529" y="4748"/>
                  <a:pt x="1661" y="4660"/>
                  <a:pt x="1676" y="4643"/>
                </a:cubicBezTo>
                <a:cubicBezTo>
                  <a:pt x="1701" y="4617"/>
                  <a:pt x="1758" y="4540"/>
                  <a:pt x="1797" y="4479"/>
                </a:cubicBezTo>
                <a:cubicBezTo>
                  <a:pt x="1811" y="4457"/>
                  <a:pt x="1853" y="4407"/>
                  <a:pt x="1866" y="4397"/>
                </a:cubicBezTo>
                <a:cubicBezTo>
                  <a:pt x="1889" y="4378"/>
                  <a:pt x="1912" y="4364"/>
                  <a:pt x="1938" y="4354"/>
                </a:cubicBezTo>
                <a:cubicBezTo>
                  <a:pt x="1966" y="4343"/>
                  <a:pt x="1986" y="4341"/>
                  <a:pt x="2024" y="4349"/>
                </a:cubicBezTo>
                <a:lnTo>
                  <a:pt x="2024" y="4349"/>
                </a:lnTo>
                <a:cubicBezTo>
                  <a:pt x="2035" y="4351"/>
                  <a:pt x="2054" y="4356"/>
                  <a:pt x="2065" y="4358"/>
                </a:cubicBezTo>
                <a:cubicBezTo>
                  <a:pt x="2076" y="4361"/>
                  <a:pt x="2103" y="4368"/>
                  <a:pt x="2126" y="4373"/>
                </a:cubicBezTo>
                <a:lnTo>
                  <a:pt x="2127" y="4374"/>
                </a:lnTo>
                <a:cubicBezTo>
                  <a:pt x="2164" y="4382"/>
                  <a:pt x="2192" y="4391"/>
                  <a:pt x="2213" y="4398"/>
                </a:cubicBezTo>
                <a:lnTo>
                  <a:pt x="2214" y="4399"/>
                </a:lnTo>
                <a:cubicBezTo>
                  <a:pt x="2224" y="4402"/>
                  <a:pt x="2243" y="4409"/>
                  <a:pt x="2257" y="4413"/>
                </a:cubicBezTo>
                <a:cubicBezTo>
                  <a:pt x="2282" y="4421"/>
                  <a:pt x="2299" y="4428"/>
                  <a:pt x="2319" y="4438"/>
                </a:cubicBezTo>
                <a:cubicBezTo>
                  <a:pt x="2298" y="4433"/>
                  <a:pt x="2276" y="4430"/>
                  <a:pt x="2242" y="4430"/>
                </a:cubicBezTo>
                <a:cubicBezTo>
                  <a:pt x="2203" y="4430"/>
                  <a:pt x="2140" y="4447"/>
                  <a:pt x="2100" y="4470"/>
                </a:cubicBezTo>
                <a:cubicBezTo>
                  <a:pt x="2078" y="4482"/>
                  <a:pt x="2032" y="4515"/>
                  <a:pt x="2014" y="4532"/>
                </a:cubicBezTo>
                <a:cubicBezTo>
                  <a:pt x="1989" y="4555"/>
                  <a:pt x="1956" y="4590"/>
                  <a:pt x="1922" y="4630"/>
                </a:cubicBezTo>
                <a:cubicBezTo>
                  <a:pt x="1883" y="4675"/>
                  <a:pt x="1865" y="4698"/>
                  <a:pt x="1821" y="4761"/>
                </a:cubicBezTo>
                <a:cubicBezTo>
                  <a:pt x="1792" y="4802"/>
                  <a:pt x="1758" y="4829"/>
                  <a:pt x="1707" y="4851"/>
                </a:cubicBezTo>
                <a:cubicBezTo>
                  <a:pt x="1611" y="4892"/>
                  <a:pt x="1527" y="4923"/>
                  <a:pt x="1462" y="4940"/>
                </a:cubicBezTo>
                <a:cubicBezTo>
                  <a:pt x="1393" y="4958"/>
                  <a:pt x="1361" y="4969"/>
                  <a:pt x="1322" y="4984"/>
                </a:cubicBezTo>
                <a:cubicBezTo>
                  <a:pt x="1316" y="4986"/>
                  <a:pt x="1311" y="4988"/>
                  <a:pt x="1307" y="4990"/>
                </a:cubicBezTo>
                <a:cubicBezTo>
                  <a:pt x="1311" y="4987"/>
                  <a:pt x="1315" y="4983"/>
                  <a:pt x="1320" y="4979"/>
                </a:cubicBezTo>
                <a:cubicBezTo>
                  <a:pt x="1334" y="4968"/>
                  <a:pt x="1353" y="4953"/>
                  <a:pt x="1362" y="4945"/>
                </a:cubicBezTo>
                <a:cubicBezTo>
                  <a:pt x="1372" y="4937"/>
                  <a:pt x="1383" y="4929"/>
                  <a:pt x="1387" y="4927"/>
                </a:cubicBezTo>
                <a:moveTo>
                  <a:pt x="2117" y="4348"/>
                </a:moveTo>
                <a:cubicBezTo>
                  <a:pt x="2105" y="4345"/>
                  <a:pt x="2080" y="4339"/>
                  <a:pt x="2062" y="4335"/>
                </a:cubicBezTo>
                <a:cubicBezTo>
                  <a:pt x="2056" y="4333"/>
                  <a:pt x="2050" y="4332"/>
                  <a:pt x="2045" y="4330"/>
                </a:cubicBezTo>
                <a:cubicBezTo>
                  <a:pt x="2067" y="4329"/>
                  <a:pt x="2105" y="4328"/>
                  <a:pt x="2123" y="4328"/>
                </a:cubicBezTo>
                <a:cubicBezTo>
                  <a:pt x="2181" y="4331"/>
                  <a:pt x="2226" y="4339"/>
                  <a:pt x="2273" y="4355"/>
                </a:cubicBezTo>
                <a:cubicBezTo>
                  <a:pt x="2338" y="4377"/>
                  <a:pt x="2373" y="4395"/>
                  <a:pt x="2416" y="4431"/>
                </a:cubicBezTo>
                <a:cubicBezTo>
                  <a:pt x="2443" y="4453"/>
                  <a:pt x="2467" y="4478"/>
                  <a:pt x="2469" y="4483"/>
                </a:cubicBezTo>
                <a:cubicBezTo>
                  <a:pt x="2469" y="4485"/>
                  <a:pt x="2470" y="4487"/>
                  <a:pt x="2471" y="4489"/>
                </a:cubicBezTo>
                <a:cubicBezTo>
                  <a:pt x="2472" y="4489"/>
                  <a:pt x="2473" y="4490"/>
                  <a:pt x="2474" y="4490"/>
                </a:cubicBezTo>
                <a:cubicBezTo>
                  <a:pt x="2477" y="4494"/>
                  <a:pt x="2486" y="4518"/>
                  <a:pt x="2489" y="4542"/>
                </a:cubicBezTo>
                <a:lnTo>
                  <a:pt x="2490" y="4553"/>
                </a:lnTo>
                <a:lnTo>
                  <a:pt x="2489" y="4551"/>
                </a:lnTo>
                <a:cubicBezTo>
                  <a:pt x="2458" y="4511"/>
                  <a:pt x="2420" y="4477"/>
                  <a:pt x="2370" y="4444"/>
                </a:cubicBezTo>
                <a:cubicBezTo>
                  <a:pt x="2325" y="4415"/>
                  <a:pt x="2306" y="4406"/>
                  <a:pt x="2258" y="4390"/>
                </a:cubicBezTo>
                <a:cubicBezTo>
                  <a:pt x="2242" y="4385"/>
                  <a:pt x="2219" y="4377"/>
                  <a:pt x="2206" y="4372"/>
                </a:cubicBezTo>
                <a:cubicBezTo>
                  <a:pt x="2193" y="4367"/>
                  <a:pt x="2173" y="4361"/>
                  <a:pt x="2161" y="4358"/>
                </a:cubicBezTo>
                <a:cubicBezTo>
                  <a:pt x="2149" y="4356"/>
                  <a:pt x="2130" y="4351"/>
                  <a:pt x="2117" y="4348"/>
                </a:cubicBezTo>
                <a:moveTo>
                  <a:pt x="1858" y="4046"/>
                </a:moveTo>
                <a:cubicBezTo>
                  <a:pt x="1858" y="4049"/>
                  <a:pt x="1849" y="4058"/>
                  <a:pt x="1827" y="4065"/>
                </a:cubicBezTo>
                <a:cubicBezTo>
                  <a:pt x="1825" y="4066"/>
                  <a:pt x="1823" y="4067"/>
                  <a:pt x="1820" y="4068"/>
                </a:cubicBezTo>
                <a:cubicBezTo>
                  <a:pt x="1823" y="4065"/>
                  <a:pt x="1825" y="4063"/>
                  <a:pt x="1829" y="4060"/>
                </a:cubicBezTo>
                <a:cubicBezTo>
                  <a:pt x="1841" y="4049"/>
                  <a:pt x="1851" y="4044"/>
                  <a:pt x="1856" y="4044"/>
                </a:cubicBezTo>
                <a:lnTo>
                  <a:pt x="1857" y="4045"/>
                </a:lnTo>
                <a:cubicBezTo>
                  <a:pt x="1857" y="4045"/>
                  <a:pt x="1858" y="4045"/>
                  <a:pt x="1858" y="4046"/>
                </a:cubicBezTo>
                <a:moveTo>
                  <a:pt x="2699" y="2816"/>
                </a:moveTo>
                <a:cubicBezTo>
                  <a:pt x="2696" y="2814"/>
                  <a:pt x="2688" y="2809"/>
                  <a:pt x="2683" y="2805"/>
                </a:cubicBezTo>
                <a:cubicBezTo>
                  <a:pt x="2682" y="2804"/>
                  <a:pt x="2679" y="2802"/>
                  <a:pt x="2677" y="2805"/>
                </a:cubicBezTo>
                <a:cubicBezTo>
                  <a:pt x="2674" y="2808"/>
                  <a:pt x="2677" y="2810"/>
                  <a:pt x="2681" y="2815"/>
                </a:cubicBezTo>
                <a:cubicBezTo>
                  <a:pt x="2684" y="2819"/>
                  <a:pt x="2689" y="2823"/>
                  <a:pt x="2694" y="2829"/>
                </a:cubicBezTo>
                <a:cubicBezTo>
                  <a:pt x="2707" y="2842"/>
                  <a:pt x="2724" y="2862"/>
                  <a:pt x="2730" y="2871"/>
                </a:cubicBezTo>
                <a:cubicBezTo>
                  <a:pt x="2743" y="2890"/>
                  <a:pt x="2780" y="2936"/>
                  <a:pt x="2795" y="2951"/>
                </a:cubicBezTo>
                <a:cubicBezTo>
                  <a:pt x="2800" y="2956"/>
                  <a:pt x="2808" y="2964"/>
                  <a:pt x="2813" y="2970"/>
                </a:cubicBezTo>
                <a:cubicBezTo>
                  <a:pt x="2817" y="2975"/>
                  <a:pt x="2824" y="2983"/>
                  <a:pt x="2828" y="2987"/>
                </a:cubicBezTo>
                <a:cubicBezTo>
                  <a:pt x="2832" y="2991"/>
                  <a:pt x="2844" y="3004"/>
                  <a:pt x="2854" y="3016"/>
                </a:cubicBezTo>
                <a:cubicBezTo>
                  <a:pt x="2859" y="3022"/>
                  <a:pt x="2863" y="3026"/>
                  <a:pt x="2865" y="3029"/>
                </a:cubicBezTo>
                <a:cubicBezTo>
                  <a:pt x="2857" y="3028"/>
                  <a:pt x="2842" y="3025"/>
                  <a:pt x="2829" y="3024"/>
                </a:cubicBezTo>
                <a:cubicBezTo>
                  <a:pt x="2764" y="3014"/>
                  <a:pt x="2739" y="3004"/>
                  <a:pt x="2674" y="2958"/>
                </a:cubicBezTo>
                <a:cubicBezTo>
                  <a:pt x="2629" y="2926"/>
                  <a:pt x="2601" y="2901"/>
                  <a:pt x="2562" y="2860"/>
                </a:cubicBezTo>
                <a:cubicBezTo>
                  <a:pt x="2529" y="2823"/>
                  <a:pt x="2491" y="2787"/>
                  <a:pt x="2457" y="2760"/>
                </a:cubicBezTo>
                <a:cubicBezTo>
                  <a:pt x="2413" y="2725"/>
                  <a:pt x="2394" y="2718"/>
                  <a:pt x="2386" y="2718"/>
                </a:cubicBezTo>
                <a:cubicBezTo>
                  <a:pt x="2396" y="2714"/>
                  <a:pt x="2418" y="2706"/>
                  <a:pt x="2468" y="2691"/>
                </a:cubicBezTo>
                <a:cubicBezTo>
                  <a:pt x="2470" y="2690"/>
                  <a:pt x="2489" y="2689"/>
                  <a:pt x="2518" y="2688"/>
                </a:cubicBezTo>
                <a:cubicBezTo>
                  <a:pt x="2550" y="2687"/>
                  <a:pt x="2569" y="2688"/>
                  <a:pt x="2586" y="2691"/>
                </a:cubicBezTo>
                <a:cubicBezTo>
                  <a:pt x="2639" y="2701"/>
                  <a:pt x="2716" y="2750"/>
                  <a:pt x="2758" y="2799"/>
                </a:cubicBezTo>
                <a:cubicBezTo>
                  <a:pt x="2771" y="2814"/>
                  <a:pt x="2788" y="2837"/>
                  <a:pt x="2796" y="2849"/>
                </a:cubicBezTo>
                <a:cubicBezTo>
                  <a:pt x="2804" y="2862"/>
                  <a:pt x="2821" y="2887"/>
                  <a:pt x="2833" y="2906"/>
                </a:cubicBezTo>
                <a:cubicBezTo>
                  <a:pt x="2845" y="2924"/>
                  <a:pt x="2860" y="2951"/>
                  <a:pt x="2867" y="2966"/>
                </a:cubicBezTo>
                <a:cubicBezTo>
                  <a:pt x="2879" y="2992"/>
                  <a:pt x="2888" y="3015"/>
                  <a:pt x="2893" y="3028"/>
                </a:cubicBezTo>
                <a:cubicBezTo>
                  <a:pt x="2892" y="3028"/>
                  <a:pt x="2892" y="3027"/>
                  <a:pt x="2891" y="3027"/>
                </a:cubicBezTo>
                <a:cubicBezTo>
                  <a:pt x="2879" y="3012"/>
                  <a:pt x="2829" y="2955"/>
                  <a:pt x="2815" y="2940"/>
                </a:cubicBezTo>
                <a:cubicBezTo>
                  <a:pt x="2809" y="2934"/>
                  <a:pt x="2800" y="2925"/>
                  <a:pt x="2794" y="2919"/>
                </a:cubicBezTo>
                <a:cubicBezTo>
                  <a:pt x="2789" y="2914"/>
                  <a:pt x="2778" y="2900"/>
                  <a:pt x="2769" y="2890"/>
                </a:cubicBezTo>
                <a:cubicBezTo>
                  <a:pt x="2747" y="2863"/>
                  <a:pt x="2708" y="2821"/>
                  <a:pt x="2699" y="2816"/>
                </a:cubicBezTo>
                <a:moveTo>
                  <a:pt x="2080" y="2827"/>
                </a:moveTo>
                <a:cubicBezTo>
                  <a:pt x="2081" y="2826"/>
                  <a:pt x="2084" y="2824"/>
                  <a:pt x="2103" y="2812"/>
                </a:cubicBezTo>
                <a:cubicBezTo>
                  <a:pt x="2154" y="2778"/>
                  <a:pt x="2174" y="2770"/>
                  <a:pt x="2255" y="2750"/>
                </a:cubicBezTo>
                <a:cubicBezTo>
                  <a:pt x="2283" y="2743"/>
                  <a:pt x="2308" y="2737"/>
                  <a:pt x="2310" y="2737"/>
                </a:cubicBezTo>
                <a:cubicBezTo>
                  <a:pt x="2326" y="2732"/>
                  <a:pt x="2355" y="2733"/>
                  <a:pt x="2377" y="2738"/>
                </a:cubicBezTo>
                <a:cubicBezTo>
                  <a:pt x="2402" y="2744"/>
                  <a:pt x="2405" y="2746"/>
                  <a:pt x="2443" y="2777"/>
                </a:cubicBezTo>
                <a:cubicBezTo>
                  <a:pt x="2451" y="2784"/>
                  <a:pt x="2464" y="2795"/>
                  <a:pt x="2471" y="2800"/>
                </a:cubicBezTo>
                <a:lnTo>
                  <a:pt x="2477" y="2805"/>
                </a:lnTo>
                <a:lnTo>
                  <a:pt x="2469" y="2805"/>
                </a:lnTo>
                <a:cubicBezTo>
                  <a:pt x="2448" y="2807"/>
                  <a:pt x="2392" y="2829"/>
                  <a:pt x="2365" y="2847"/>
                </a:cubicBezTo>
                <a:cubicBezTo>
                  <a:pt x="2354" y="2854"/>
                  <a:pt x="2337" y="2867"/>
                  <a:pt x="2328" y="2877"/>
                </a:cubicBezTo>
                <a:cubicBezTo>
                  <a:pt x="2290" y="2918"/>
                  <a:pt x="2270" y="2933"/>
                  <a:pt x="2236" y="2944"/>
                </a:cubicBezTo>
                <a:cubicBezTo>
                  <a:pt x="2210" y="2953"/>
                  <a:pt x="2172" y="2964"/>
                  <a:pt x="2145" y="2969"/>
                </a:cubicBezTo>
                <a:cubicBezTo>
                  <a:pt x="2109" y="2975"/>
                  <a:pt x="2058" y="2988"/>
                  <a:pt x="2032" y="2997"/>
                </a:cubicBezTo>
                <a:cubicBezTo>
                  <a:pt x="2021" y="3001"/>
                  <a:pt x="2007" y="3005"/>
                  <a:pt x="2001" y="3006"/>
                </a:cubicBezTo>
                <a:cubicBezTo>
                  <a:pt x="1980" y="3011"/>
                  <a:pt x="1939" y="3029"/>
                  <a:pt x="1910" y="3046"/>
                </a:cubicBezTo>
                <a:cubicBezTo>
                  <a:pt x="1918" y="3038"/>
                  <a:pt x="1929" y="3029"/>
                  <a:pt x="1939" y="3023"/>
                </a:cubicBezTo>
                <a:cubicBezTo>
                  <a:pt x="1952" y="3013"/>
                  <a:pt x="1969" y="3001"/>
                  <a:pt x="1976" y="2995"/>
                </a:cubicBezTo>
                <a:cubicBezTo>
                  <a:pt x="1996" y="2980"/>
                  <a:pt x="2045" y="2947"/>
                  <a:pt x="2065" y="2937"/>
                </a:cubicBezTo>
                <a:cubicBezTo>
                  <a:pt x="2075" y="2932"/>
                  <a:pt x="2105" y="2915"/>
                  <a:pt x="2132" y="2899"/>
                </a:cubicBezTo>
                <a:cubicBezTo>
                  <a:pt x="2158" y="2884"/>
                  <a:pt x="2195" y="2865"/>
                  <a:pt x="2213" y="2856"/>
                </a:cubicBezTo>
                <a:cubicBezTo>
                  <a:pt x="2239" y="2844"/>
                  <a:pt x="2259" y="2834"/>
                  <a:pt x="2272" y="2827"/>
                </a:cubicBezTo>
                <a:cubicBezTo>
                  <a:pt x="2279" y="2823"/>
                  <a:pt x="2284" y="2821"/>
                  <a:pt x="2288" y="2819"/>
                </a:cubicBezTo>
                <a:cubicBezTo>
                  <a:pt x="2292" y="2816"/>
                  <a:pt x="2295" y="2814"/>
                  <a:pt x="2294" y="2811"/>
                </a:cubicBezTo>
                <a:cubicBezTo>
                  <a:pt x="2294" y="2809"/>
                  <a:pt x="2292" y="2808"/>
                  <a:pt x="2291" y="2808"/>
                </a:cubicBezTo>
                <a:cubicBezTo>
                  <a:pt x="2289" y="2808"/>
                  <a:pt x="2288" y="2809"/>
                  <a:pt x="2288" y="2809"/>
                </a:cubicBezTo>
                <a:cubicBezTo>
                  <a:pt x="2216" y="2828"/>
                  <a:pt x="2062" y="2906"/>
                  <a:pt x="1983" y="2963"/>
                </a:cubicBezTo>
                <a:cubicBezTo>
                  <a:pt x="1968" y="2974"/>
                  <a:pt x="1945" y="2991"/>
                  <a:pt x="1930" y="3001"/>
                </a:cubicBezTo>
                <a:cubicBezTo>
                  <a:pt x="1922" y="3007"/>
                  <a:pt x="1913" y="3014"/>
                  <a:pt x="1906" y="3019"/>
                </a:cubicBezTo>
                <a:cubicBezTo>
                  <a:pt x="1910" y="3013"/>
                  <a:pt x="1915" y="3006"/>
                  <a:pt x="1917" y="3004"/>
                </a:cubicBezTo>
                <a:cubicBezTo>
                  <a:pt x="1918" y="3002"/>
                  <a:pt x="1926" y="2991"/>
                  <a:pt x="1931" y="2984"/>
                </a:cubicBezTo>
                <a:cubicBezTo>
                  <a:pt x="1953" y="2954"/>
                  <a:pt x="2006" y="2893"/>
                  <a:pt x="2039" y="2861"/>
                </a:cubicBezTo>
                <a:cubicBezTo>
                  <a:pt x="2050" y="2850"/>
                  <a:pt x="2077" y="2828"/>
                  <a:pt x="2080" y="2827"/>
                </a:cubicBezTo>
                <a:moveTo>
                  <a:pt x="1709" y="2894"/>
                </a:moveTo>
                <a:cubicBezTo>
                  <a:pt x="1711" y="2886"/>
                  <a:pt x="1720" y="2864"/>
                  <a:pt x="1727" y="2857"/>
                </a:cubicBezTo>
                <a:cubicBezTo>
                  <a:pt x="1732" y="2850"/>
                  <a:pt x="1737" y="2848"/>
                  <a:pt x="1739" y="2848"/>
                </a:cubicBezTo>
                <a:cubicBezTo>
                  <a:pt x="1740" y="2848"/>
                  <a:pt x="1740" y="2848"/>
                  <a:pt x="1740" y="2848"/>
                </a:cubicBezTo>
                <a:cubicBezTo>
                  <a:pt x="1742" y="2849"/>
                  <a:pt x="1743" y="2851"/>
                  <a:pt x="1743" y="2853"/>
                </a:cubicBezTo>
                <a:lnTo>
                  <a:pt x="1743" y="2853"/>
                </a:lnTo>
                <a:cubicBezTo>
                  <a:pt x="1744" y="2856"/>
                  <a:pt x="1743" y="2862"/>
                  <a:pt x="1741" y="2865"/>
                </a:cubicBezTo>
                <a:cubicBezTo>
                  <a:pt x="1739" y="2871"/>
                  <a:pt x="1718" y="2889"/>
                  <a:pt x="1709" y="2894"/>
                </a:cubicBezTo>
                <a:moveTo>
                  <a:pt x="2161" y="1552"/>
                </a:moveTo>
                <a:lnTo>
                  <a:pt x="2161" y="1552"/>
                </a:lnTo>
                <a:cubicBezTo>
                  <a:pt x="2132" y="1575"/>
                  <a:pt x="2110" y="1614"/>
                  <a:pt x="2099" y="1664"/>
                </a:cubicBezTo>
                <a:cubicBezTo>
                  <a:pt x="2092" y="1694"/>
                  <a:pt x="2086" y="1715"/>
                  <a:pt x="2083" y="1724"/>
                </a:cubicBezTo>
                <a:cubicBezTo>
                  <a:pt x="2076" y="1744"/>
                  <a:pt x="2059" y="1803"/>
                  <a:pt x="2057" y="1816"/>
                </a:cubicBezTo>
                <a:cubicBezTo>
                  <a:pt x="2056" y="1819"/>
                  <a:pt x="2055" y="1830"/>
                  <a:pt x="2053" y="1840"/>
                </a:cubicBezTo>
                <a:cubicBezTo>
                  <a:pt x="2051" y="1850"/>
                  <a:pt x="2049" y="1863"/>
                  <a:pt x="2049" y="1869"/>
                </a:cubicBezTo>
                <a:cubicBezTo>
                  <a:pt x="2047" y="1884"/>
                  <a:pt x="2043" y="1906"/>
                  <a:pt x="2040" y="1915"/>
                </a:cubicBezTo>
                <a:cubicBezTo>
                  <a:pt x="2039" y="1919"/>
                  <a:pt x="2022" y="1951"/>
                  <a:pt x="1999" y="1990"/>
                </a:cubicBezTo>
                <a:cubicBezTo>
                  <a:pt x="1978" y="2027"/>
                  <a:pt x="1954" y="2069"/>
                  <a:pt x="1946" y="2084"/>
                </a:cubicBezTo>
                <a:cubicBezTo>
                  <a:pt x="1933" y="2106"/>
                  <a:pt x="1921" y="2125"/>
                  <a:pt x="1898" y="2160"/>
                </a:cubicBezTo>
                <a:cubicBezTo>
                  <a:pt x="1896" y="2164"/>
                  <a:pt x="1891" y="2171"/>
                  <a:pt x="1888" y="2174"/>
                </a:cubicBezTo>
                <a:cubicBezTo>
                  <a:pt x="1885" y="2178"/>
                  <a:pt x="1879" y="2186"/>
                  <a:pt x="1875" y="2191"/>
                </a:cubicBezTo>
                <a:cubicBezTo>
                  <a:pt x="1865" y="2204"/>
                  <a:pt x="1829" y="2239"/>
                  <a:pt x="1824" y="2242"/>
                </a:cubicBezTo>
                <a:cubicBezTo>
                  <a:pt x="1821" y="2242"/>
                  <a:pt x="1818" y="2245"/>
                  <a:pt x="1818" y="2247"/>
                </a:cubicBezTo>
                <a:cubicBezTo>
                  <a:pt x="1817" y="2248"/>
                  <a:pt x="1816" y="2249"/>
                  <a:pt x="1813" y="2251"/>
                </a:cubicBezTo>
                <a:cubicBezTo>
                  <a:pt x="1809" y="2253"/>
                  <a:pt x="1800" y="2259"/>
                  <a:pt x="1792" y="2265"/>
                </a:cubicBezTo>
                <a:lnTo>
                  <a:pt x="1752" y="2292"/>
                </a:lnTo>
                <a:cubicBezTo>
                  <a:pt x="1726" y="2310"/>
                  <a:pt x="1705" y="2325"/>
                  <a:pt x="1696" y="2332"/>
                </a:cubicBezTo>
                <a:cubicBezTo>
                  <a:pt x="1703" y="2321"/>
                  <a:pt x="1716" y="2300"/>
                  <a:pt x="1735" y="2273"/>
                </a:cubicBezTo>
                <a:cubicBezTo>
                  <a:pt x="1756" y="2240"/>
                  <a:pt x="1798" y="2159"/>
                  <a:pt x="1811" y="2126"/>
                </a:cubicBezTo>
                <a:cubicBezTo>
                  <a:pt x="1827" y="2085"/>
                  <a:pt x="1839" y="2048"/>
                  <a:pt x="1848" y="2006"/>
                </a:cubicBezTo>
                <a:cubicBezTo>
                  <a:pt x="1856" y="1966"/>
                  <a:pt x="1866" y="1941"/>
                  <a:pt x="1892" y="1896"/>
                </a:cubicBezTo>
                <a:cubicBezTo>
                  <a:pt x="1900" y="1882"/>
                  <a:pt x="1912" y="1858"/>
                  <a:pt x="1919" y="1842"/>
                </a:cubicBezTo>
                <a:cubicBezTo>
                  <a:pt x="1931" y="1813"/>
                  <a:pt x="1964" y="1746"/>
                  <a:pt x="1979" y="1718"/>
                </a:cubicBezTo>
                <a:cubicBezTo>
                  <a:pt x="1984" y="1709"/>
                  <a:pt x="1987" y="1704"/>
                  <a:pt x="1988" y="1701"/>
                </a:cubicBezTo>
                <a:cubicBezTo>
                  <a:pt x="1991" y="1696"/>
                  <a:pt x="1993" y="1693"/>
                  <a:pt x="1990" y="1691"/>
                </a:cubicBezTo>
                <a:cubicBezTo>
                  <a:pt x="1989" y="1690"/>
                  <a:pt x="1988" y="1690"/>
                  <a:pt x="1988" y="1690"/>
                </a:cubicBezTo>
                <a:cubicBezTo>
                  <a:pt x="1986" y="1690"/>
                  <a:pt x="1984" y="1692"/>
                  <a:pt x="1983" y="1694"/>
                </a:cubicBezTo>
                <a:cubicBezTo>
                  <a:pt x="1957" y="1724"/>
                  <a:pt x="1934" y="1761"/>
                  <a:pt x="1910" y="1813"/>
                </a:cubicBezTo>
                <a:cubicBezTo>
                  <a:pt x="1898" y="1838"/>
                  <a:pt x="1883" y="1867"/>
                  <a:pt x="1876" y="1878"/>
                </a:cubicBezTo>
                <a:cubicBezTo>
                  <a:pt x="1848" y="1924"/>
                  <a:pt x="1834" y="1960"/>
                  <a:pt x="1824" y="2005"/>
                </a:cubicBezTo>
                <a:cubicBezTo>
                  <a:pt x="1812" y="2063"/>
                  <a:pt x="1793" y="2117"/>
                  <a:pt x="1765" y="2171"/>
                </a:cubicBezTo>
                <a:cubicBezTo>
                  <a:pt x="1757" y="2186"/>
                  <a:pt x="1749" y="2202"/>
                  <a:pt x="1748" y="2207"/>
                </a:cubicBezTo>
                <a:cubicBezTo>
                  <a:pt x="1746" y="2211"/>
                  <a:pt x="1724" y="2246"/>
                  <a:pt x="1705" y="2277"/>
                </a:cubicBezTo>
                <a:cubicBezTo>
                  <a:pt x="1734" y="2221"/>
                  <a:pt x="1744" y="2182"/>
                  <a:pt x="1744" y="2128"/>
                </a:cubicBezTo>
                <a:cubicBezTo>
                  <a:pt x="1744" y="2066"/>
                  <a:pt x="1750" y="2025"/>
                  <a:pt x="1766" y="1972"/>
                </a:cubicBezTo>
                <a:cubicBezTo>
                  <a:pt x="1769" y="1959"/>
                  <a:pt x="1774" y="1944"/>
                  <a:pt x="1774" y="1942"/>
                </a:cubicBezTo>
                <a:cubicBezTo>
                  <a:pt x="1774" y="1941"/>
                  <a:pt x="1776" y="1938"/>
                  <a:pt x="1777" y="1934"/>
                </a:cubicBezTo>
                <a:cubicBezTo>
                  <a:pt x="1779" y="1930"/>
                  <a:pt x="1784" y="1914"/>
                  <a:pt x="1787" y="1901"/>
                </a:cubicBezTo>
                <a:cubicBezTo>
                  <a:pt x="1797" y="1861"/>
                  <a:pt x="1801" y="1847"/>
                  <a:pt x="1823" y="1791"/>
                </a:cubicBezTo>
                <a:cubicBezTo>
                  <a:pt x="1844" y="1736"/>
                  <a:pt x="1898" y="1672"/>
                  <a:pt x="1954" y="1636"/>
                </a:cubicBezTo>
                <a:cubicBezTo>
                  <a:pt x="1969" y="1626"/>
                  <a:pt x="1991" y="1611"/>
                  <a:pt x="2004" y="1602"/>
                </a:cubicBezTo>
                <a:cubicBezTo>
                  <a:pt x="2039" y="1578"/>
                  <a:pt x="2058" y="1567"/>
                  <a:pt x="2073" y="1562"/>
                </a:cubicBezTo>
                <a:cubicBezTo>
                  <a:pt x="2089" y="1558"/>
                  <a:pt x="2128" y="1551"/>
                  <a:pt x="2157" y="1549"/>
                </a:cubicBezTo>
                <a:lnTo>
                  <a:pt x="2165" y="1548"/>
                </a:lnTo>
                <a:lnTo>
                  <a:pt x="2161" y="1552"/>
                </a:lnTo>
                <a:moveTo>
                  <a:pt x="2239" y="1562"/>
                </a:moveTo>
                <a:cubicBezTo>
                  <a:pt x="2248" y="1571"/>
                  <a:pt x="2258" y="1599"/>
                  <a:pt x="2259" y="1619"/>
                </a:cubicBezTo>
                <a:cubicBezTo>
                  <a:pt x="2260" y="1623"/>
                  <a:pt x="2260" y="1626"/>
                  <a:pt x="2260" y="1628"/>
                </a:cubicBezTo>
                <a:cubicBezTo>
                  <a:pt x="2247" y="1614"/>
                  <a:pt x="2223" y="1598"/>
                  <a:pt x="2199" y="1591"/>
                </a:cubicBezTo>
                <a:cubicBezTo>
                  <a:pt x="2191" y="1589"/>
                  <a:pt x="2181" y="1588"/>
                  <a:pt x="2172" y="1588"/>
                </a:cubicBezTo>
                <a:cubicBezTo>
                  <a:pt x="2166" y="1588"/>
                  <a:pt x="2159" y="1588"/>
                  <a:pt x="2155" y="1590"/>
                </a:cubicBezTo>
                <a:cubicBezTo>
                  <a:pt x="2164" y="1580"/>
                  <a:pt x="2185" y="1562"/>
                  <a:pt x="2196" y="1557"/>
                </a:cubicBezTo>
                <a:cubicBezTo>
                  <a:pt x="2213" y="1550"/>
                  <a:pt x="2214" y="1550"/>
                  <a:pt x="2225" y="1554"/>
                </a:cubicBezTo>
                <a:lnTo>
                  <a:pt x="2225" y="1554"/>
                </a:lnTo>
                <a:cubicBezTo>
                  <a:pt x="2230" y="1556"/>
                  <a:pt x="2237" y="1560"/>
                  <a:pt x="2239" y="1562"/>
                </a:cubicBezTo>
                <a:moveTo>
                  <a:pt x="1463" y="1806"/>
                </a:moveTo>
                <a:cubicBezTo>
                  <a:pt x="1464" y="1776"/>
                  <a:pt x="1464" y="1772"/>
                  <a:pt x="1468" y="1748"/>
                </a:cubicBezTo>
                <a:cubicBezTo>
                  <a:pt x="1469" y="1739"/>
                  <a:pt x="1470" y="1727"/>
                  <a:pt x="1471" y="1721"/>
                </a:cubicBezTo>
                <a:cubicBezTo>
                  <a:pt x="1471" y="1714"/>
                  <a:pt x="1472" y="1709"/>
                  <a:pt x="1472" y="1708"/>
                </a:cubicBezTo>
                <a:cubicBezTo>
                  <a:pt x="1474" y="1706"/>
                  <a:pt x="1475" y="1682"/>
                  <a:pt x="1475" y="1672"/>
                </a:cubicBezTo>
                <a:cubicBezTo>
                  <a:pt x="1476" y="1654"/>
                  <a:pt x="1477" y="1633"/>
                  <a:pt x="1479" y="1625"/>
                </a:cubicBezTo>
                <a:cubicBezTo>
                  <a:pt x="1496" y="1542"/>
                  <a:pt x="1497" y="1535"/>
                  <a:pt x="1497" y="1461"/>
                </a:cubicBezTo>
                <a:cubicBezTo>
                  <a:pt x="1497" y="1443"/>
                  <a:pt x="1497" y="1421"/>
                  <a:pt x="1497" y="1412"/>
                </a:cubicBezTo>
                <a:cubicBezTo>
                  <a:pt x="1497" y="1402"/>
                  <a:pt x="1495" y="1360"/>
                  <a:pt x="1493" y="1318"/>
                </a:cubicBezTo>
                <a:cubicBezTo>
                  <a:pt x="1491" y="1277"/>
                  <a:pt x="1490" y="1234"/>
                  <a:pt x="1490" y="1224"/>
                </a:cubicBezTo>
                <a:cubicBezTo>
                  <a:pt x="1491" y="1215"/>
                  <a:pt x="1493" y="1194"/>
                  <a:pt x="1495" y="1178"/>
                </a:cubicBezTo>
                <a:cubicBezTo>
                  <a:pt x="1496" y="1162"/>
                  <a:pt x="1498" y="1135"/>
                  <a:pt x="1499" y="1118"/>
                </a:cubicBezTo>
                <a:cubicBezTo>
                  <a:pt x="1499" y="1100"/>
                  <a:pt x="1501" y="1084"/>
                  <a:pt x="1502" y="1081"/>
                </a:cubicBezTo>
                <a:cubicBezTo>
                  <a:pt x="1503" y="1079"/>
                  <a:pt x="1505" y="1073"/>
                  <a:pt x="1504" y="1069"/>
                </a:cubicBezTo>
                <a:cubicBezTo>
                  <a:pt x="1504" y="1065"/>
                  <a:pt x="1510" y="1033"/>
                  <a:pt x="1522" y="981"/>
                </a:cubicBezTo>
                <a:cubicBezTo>
                  <a:pt x="1525" y="966"/>
                  <a:pt x="1529" y="946"/>
                  <a:pt x="1531" y="937"/>
                </a:cubicBezTo>
                <a:cubicBezTo>
                  <a:pt x="1533" y="928"/>
                  <a:pt x="1538" y="908"/>
                  <a:pt x="1542" y="893"/>
                </a:cubicBezTo>
                <a:cubicBezTo>
                  <a:pt x="1550" y="864"/>
                  <a:pt x="1548" y="862"/>
                  <a:pt x="1547" y="861"/>
                </a:cubicBezTo>
                <a:cubicBezTo>
                  <a:pt x="1546" y="860"/>
                  <a:pt x="1544" y="860"/>
                  <a:pt x="1543" y="860"/>
                </a:cubicBezTo>
                <a:cubicBezTo>
                  <a:pt x="1541" y="861"/>
                  <a:pt x="1538" y="862"/>
                  <a:pt x="1520" y="916"/>
                </a:cubicBezTo>
                <a:cubicBezTo>
                  <a:pt x="1511" y="940"/>
                  <a:pt x="1501" y="972"/>
                  <a:pt x="1500" y="982"/>
                </a:cubicBezTo>
                <a:cubicBezTo>
                  <a:pt x="1499" y="988"/>
                  <a:pt x="1498" y="991"/>
                  <a:pt x="1497" y="992"/>
                </a:cubicBezTo>
                <a:cubicBezTo>
                  <a:pt x="1496" y="993"/>
                  <a:pt x="1495" y="997"/>
                  <a:pt x="1488" y="1030"/>
                </a:cubicBezTo>
                <a:cubicBezTo>
                  <a:pt x="1484" y="1047"/>
                  <a:pt x="1480" y="1069"/>
                  <a:pt x="1479" y="1078"/>
                </a:cubicBezTo>
                <a:cubicBezTo>
                  <a:pt x="1479" y="1083"/>
                  <a:pt x="1478" y="1094"/>
                  <a:pt x="1477" y="1101"/>
                </a:cubicBezTo>
                <a:cubicBezTo>
                  <a:pt x="1476" y="1118"/>
                  <a:pt x="1470" y="1200"/>
                  <a:pt x="1468" y="1222"/>
                </a:cubicBezTo>
                <a:cubicBezTo>
                  <a:pt x="1467" y="1232"/>
                  <a:pt x="1469" y="1276"/>
                  <a:pt x="1471" y="1319"/>
                </a:cubicBezTo>
                <a:cubicBezTo>
                  <a:pt x="1474" y="1365"/>
                  <a:pt x="1475" y="1399"/>
                  <a:pt x="1475" y="1402"/>
                </a:cubicBezTo>
                <a:cubicBezTo>
                  <a:pt x="1474" y="1406"/>
                  <a:pt x="1474" y="1427"/>
                  <a:pt x="1474" y="1446"/>
                </a:cubicBezTo>
                <a:cubicBezTo>
                  <a:pt x="1475" y="1532"/>
                  <a:pt x="1472" y="1569"/>
                  <a:pt x="1461" y="1600"/>
                </a:cubicBezTo>
                <a:cubicBezTo>
                  <a:pt x="1457" y="1613"/>
                  <a:pt x="1452" y="1647"/>
                  <a:pt x="1453" y="1661"/>
                </a:cubicBezTo>
                <a:cubicBezTo>
                  <a:pt x="1453" y="1669"/>
                  <a:pt x="1452" y="1687"/>
                  <a:pt x="1451" y="1700"/>
                </a:cubicBezTo>
                <a:lnTo>
                  <a:pt x="1449" y="1710"/>
                </a:lnTo>
                <a:cubicBezTo>
                  <a:pt x="1442" y="1776"/>
                  <a:pt x="1439" y="1832"/>
                  <a:pt x="1442" y="1878"/>
                </a:cubicBezTo>
                <a:lnTo>
                  <a:pt x="1442" y="1885"/>
                </a:lnTo>
                <a:cubicBezTo>
                  <a:pt x="1443" y="1892"/>
                  <a:pt x="1443" y="1899"/>
                  <a:pt x="1443" y="1905"/>
                </a:cubicBezTo>
                <a:cubicBezTo>
                  <a:pt x="1441" y="1892"/>
                  <a:pt x="1438" y="1877"/>
                  <a:pt x="1437" y="1864"/>
                </a:cubicBezTo>
                <a:cubicBezTo>
                  <a:pt x="1432" y="1832"/>
                  <a:pt x="1424" y="1702"/>
                  <a:pt x="1424" y="1663"/>
                </a:cubicBezTo>
                <a:cubicBezTo>
                  <a:pt x="1425" y="1570"/>
                  <a:pt x="1425" y="1566"/>
                  <a:pt x="1419" y="1550"/>
                </a:cubicBezTo>
                <a:cubicBezTo>
                  <a:pt x="1416" y="1541"/>
                  <a:pt x="1408" y="1519"/>
                  <a:pt x="1402" y="1502"/>
                </a:cubicBezTo>
                <a:cubicBezTo>
                  <a:pt x="1396" y="1484"/>
                  <a:pt x="1387" y="1460"/>
                  <a:pt x="1383" y="1449"/>
                </a:cubicBezTo>
                <a:cubicBezTo>
                  <a:pt x="1379" y="1437"/>
                  <a:pt x="1375" y="1427"/>
                  <a:pt x="1375" y="1426"/>
                </a:cubicBezTo>
                <a:cubicBezTo>
                  <a:pt x="1374" y="1423"/>
                  <a:pt x="1366" y="1404"/>
                  <a:pt x="1361" y="1392"/>
                </a:cubicBezTo>
                <a:cubicBezTo>
                  <a:pt x="1335" y="1326"/>
                  <a:pt x="1333" y="1317"/>
                  <a:pt x="1323" y="1266"/>
                </a:cubicBezTo>
                <a:cubicBezTo>
                  <a:pt x="1318" y="1236"/>
                  <a:pt x="1311" y="1127"/>
                  <a:pt x="1313" y="1087"/>
                </a:cubicBezTo>
                <a:cubicBezTo>
                  <a:pt x="1315" y="1014"/>
                  <a:pt x="1340" y="937"/>
                  <a:pt x="1403" y="813"/>
                </a:cubicBezTo>
                <a:cubicBezTo>
                  <a:pt x="1462" y="698"/>
                  <a:pt x="1481" y="662"/>
                  <a:pt x="1512" y="608"/>
                </a:cubicBezTo>
                <a:cubicBezTo>
                  <a:pt x="1563" y="522"/>
                  <a:pt x="1572" y="504"/>
                  <a:pt x="1608" y="422"/>
                </a:cubicBezTo>
                <a:cubicBezTo>
                  <a:pt x="1642" y="345"/>
                  <a:pt x="1659" y="302"/>
                  <a:pt x="1667" y="275"/>
                </a:cubicBezTo>
                <a:cubicBezTo>
                  <a:pt x="1681" y="226"/>
                  <a:pt x="1702" y="119"/>
                  <a:pt x="1706" y="80"/>
                </a:cubicBezTo>
                <a:cubicBezTo>
                  <a:pt x="1706" y="76"/>
                  <a:pt x="1706" y="73"/>
                  <a:pt x="1707" y="70"/>
                </a:cubicBezTo>
                <a:cubicBezTo>
                  <a:pt x="1708" y="75"/>
                  <a:pt x="1709" y="82"/>
                  <a:pt x="1709" y="90"/>
                </a:cubicBezTo>
                <a:cubicBezTo>
                  <a:pt x="1712" y="108"/>
                  <a:pt x="1715" y="133"/>
                  <a:pt x="1718" y="146"/>
                </a:cubicBezTo>
                <a:cubicBezTo>
                  <a:pt x="1720" y="158"/>
                  <a:pt x="1723" y="175"/>
                  <a:pt x="1724" y="183"/>
                </a:cubicBezTo>
                <a:cubicBezTo>
                  <a:pt x="1726" y="191"/>
                  <a:pt x="1731" y="220"/>
                  <a:pt x="1736" y="245"/>
                </a:cubicBezTo>
                <a:cubicBezTo>
                  <a:pt x="1760" y="376"/>
                  <a:pt x="1771" y="495"/>
                  <a:pt x="1767" y="563"/>
                </a:cubicBezTo>
                <a:cubicBezTo>
                  <a:pt x="1764" y="621"/>
                  <a:pt x="1751" y="686"/>
                  <a:pt x="1730" y="753"/>
                </a:cubicBezTo>
                <a:cubicBezTo>
                  <a:pt x="1716" y="796"/>
                  <a:pt x="1685" y="915"/>
                  <a:pt x="1677" y="952"/>
                </a:cubicBezTo>
                <a:cubicBezTo>
                  <a:pt x="1663" y="1019"/>
                  <a:pt x="1661" y="1048"/>
                  <a:pt x="1667" y="1158"/>
                </a:cubicBezTo>
                <a:cubicBezTo>
                  <a:pt x="1670" y="1217"/>
                  <a:pt x="1671" y="1262"/>
                  <a:pt x="1671" y="1265"/>
                </a:cubicBezTo>
                <a:cubicBezTo>
                  <a:pt x="1670" y="1270"/>
                  <a:pt x="1669" y="1284"/>
                  <a:pt x="1669" y="1297"/>
                </a:cubicBezTo>
                <a:cubicBezTo>
                  <a:pt x="1668" y="1349"/>
                  <a:pt x="1649" y="1443"/>
                  <a:pt x="1630" y="1484"/>
                </a:cubicBezTo>
                <a:cubicBezTo>
                  <a:pt x="1626" y="1494"/>
                  <a:pt x="1616" y="1512"/>
                  <a:pt x="1609" y="1524"/>
                </a:cubicBezTo>
                <a:cubicBezTo>
                  <a:pt x="1605" y="1533"/>
                  <a:pt x="1597" y="1547"/>
                  <a:pt x="1596" y="1549"/>
                </a:cubicBezTo>
                <a:cubicBezTo>
                  <a:pt x="1595" y="1551"/>
                  <a:pt x="1587" y="1565"/>
                  <a:pt x="1577" y="1583"/>
                </a:cubicBezTo>
                <a:cubicBezTo>
                  <a:pt x="1551" y="1628"/>
                  <a:pt x="1539" y="1656"/>
                  <a:pt x="1523" y="1704"/>
                </a:cubicBezTo>
                <a:cubicBezTo>
                  <a:pt x="1507" y="1754"/>
                  <a:pt x="1504" y="1771"/>
                  <a:pt x="1499" y="1820"/>
                </a:cubicBezTo>
                <a:cubicBezTo>
                  <a:pt x="1496" y="1853"/>
                  <a:pt x="1494" y="1859"/>
                  <a:pt x="1478" y="1895"/>
                </a:cubicBezTo>
                <a:lnTo>
                  <a:pt x="1466" y="1922"/>
                </a:lnTo>
                <a:lnTo>
                  <a:pt x="1466" y="1911"/>
                </a:lnTo>
                <a:cubicBezTo>
                  <a:pt x="1462" y="1864"/>
                  <a:pt x="1461" y="1835"/>
                  <a:pt x="1463" y="1806"/>
                </a:cubicBezTo>
                <a:moveTo>
                  <a:pt x="374" y="2704"/>
                </a:moveTo>
                <a:cubicBezTo>
                  <a:pt x="374" y="2708"/>
                  <a:pt x="373" y="2721"/>
                  <a:pt x="370" y="2734"/>
                </a:cubicBezTo>
                <a:cubicBezTo>
                  <a:pt x="368" y="2746"/>
                  <a:pt x="365" y="2768"/>
                  <a:pt x="364" y="2783"/>
                </a:cubicBezTo>
                <a:cubicBezTo>
                  <a:pt x="362" y="2817"/>
                  <a:pt x="361" y="2825"/>
                  <a:pt x="359" y="2834"/>
                </a:cubicBezTo>
                <a:cubicBezTo>
                  <a:pt x="357" y="2838"/>
                  <a:pt x="354" y="2852"/>
                  <a:pt x="351" y="2864"/>
                </a:cubicBezTo>
                <a:cubicBezTo>
                  <a:pt x="348" y="2876"/>
                  <a:pt x="344" y="2893"/>
                  <a:pt x="343" y="2899"/>
                </a:cubicBezTo>
                <a:cubicBezTo>
                  <a:pt x="339" y="2912"/>
                  <a:pt x="331" y="2946"/>
                  <a:pt x="330" y="2951"/>
                </a:cubicBezTo>
                <a:cubicBezTo>
                  <a:pt x="322" y="3000"/>
                  <a:pt x="306" y="3073"/>
                  <a:pt x="296" y="3111"/>
                </a:cubicBezTo>
                <a:cubicBezTo>
                  <a:pt x="289" y="3135"/>
                  <a:pt x="282" y="3164"/>
                  <a:pt x="281" y="3169"/>
                </a:cubicBezTo>
                <a:cubicBezTo>
                  <a:pt x="281" y="3174"/>
                  <a:pt x="280" y="3178"/>
                  <a:pt x="280" y="3179"/>
                </a:cubicBezTo>
                <a:cubicBezTo>
                  <a:pt x="278" y="3182"/>
                  <a:pt x="276" y="3204"/>
                  <a:pt x="276" y="3206"/>
                </a:cubicBezTo>
                <a:cubicBezTo>
                  <a:pt x="275" y="3219"/>
                  <a:pt x="274" y="3234"/>
                  <a:pt x="273" y="3238"/>
                </a:cubicBezTo>
                <a:cubicBezTo>
                  <a:pt x="269" y="3284"/>
                  <a:pt x="269" y="3308"/>
                  <a:pt x="272" y="3364"/>
                </a:cubicBezTo>
                <a:cubicBezTo>
                  <a:pt x="275" y="3426"/>
                  <a:pt x="277" y="3442"/>
                  <a:pt x="289" y="3521"/>
                </a:cubicBezTo>
                <a:cubicBezTo>
                  <a:pt x="294" y="3552"/>
                  <a:pt x="305" y="3603"/>
                  <a:pt x="312" y="3626"/>
                </a:cubicBezTo>
                <a:cubicBezTo>
                  <a:pt x="320" y="3653"/>
                  <a:pt x="326" y="3688"/>
                  <a:pt x="328" y="3714"/>
                </a:cubicBezTo>
                <a:cubicBezTo>
                  <a:pt x="329" y="3722"/>
                  <a:pt x="329" y="3729"/>
                  <a:pt x="330" y="3734"/>
                </a:cubicBezTo>
                <a:cubicBezTo>
                  <a:pt x="310" y="3705"/>
                  <a:pt x="246" y="3595"/>
                  <a:pt x="232" y="3564"/>
                </a:cubicBezTo>
                <a:cubicBezTo>
                  <a:pt x="218" y="3531"/>
                  <a:pt x="188" y="3451"/>
                  <a:pt x="175" y="3408"/>
                </a:cubicBezTo>
                <a:lnTo>
                  <a:pt x="164" y="3375"/>
                </a:lnTo>
                <a:lnTo>
                  <a:pt x="159" y="3263"/>
                </a:lnTo>
                <a:cubicBezTo>
                  <a:pt x="156" y="3198"/>
                  <a:pt x="154" y="3150"/>
                  <a:pt x="154" y="3147"/>
                </a:cubicBezTo>
                <a:cubicBezTo>
                  <a:pt x="155" y="3142"/>
                  <a:pt x="154" y="3140"/>
                  <a:pt x="152" y="3139"/>
                </a:cubicBezTo>
                <a:cubicBezTo>
                  <a:pt x="153" y="3139"/>
                  <a:pt x="154" y="3138"/>
                  <a:pt x="154" y="3137"/>
                </a:cubicBezTo>
                <a:cubicBezTo>
                  <a:pt x="155" y="3134"/>
                  <a:pt x="155" y="3129"/>
                  <a:pt x="154" y="3127"/>
                </a:cubicBezTo>
                <a:cubicBezTo>
                  <a:pt x="152" y="3123"/>
                  <a:pt x="150" y="3124"/>
                  <a:pt x="149" y="3124"/>
                </a:cubicBezTo>
                <a:cubicBezTo>
                  <a:pt x="145" y="3125"/>
                  <a:pt x="146" y="3129"/>
                  <a:pt x="146" y="3132"/>
                </a:cubicBezTo>
                <a:cubicBezTo>
                  <a:pt x="146" y="3134"/>
                  <a:pt x="146" y="3138"/>
                  <a:pt x="148" y="3139"/>
                </a:cubicBezTo>
                <a:lnTo>
                  <a:pt x="148" y="3140"/>
                </a:lnTo>
                <a:cubicBezTo>
                  <a:pt x="146" y="3141"/>
                  <a:pt x="142" y="3144"/>
                  <a:pt x="139" y="3219"/>
                </a:cubicBezTo>
                <a:cubicBezTo>
                  <a:pt x="138" y="3265"/>
                  <a:pt x="138" y="3312"/>
                  <a:pt x="140" y="3342"/>
                </a:cubicBezTo>
                <a:cubicBezTo>
                  <a:pt x="143" y="3385"/>
                  <a:pt x="144" y="3390"/>
                  <a:pt x="169" y="3461"/>
                </a:cubicBezTo>
                <a:cubicBezTo>
                  <a:pt x="181" y="3498"/>
                  <a:pt x="193" y="3528"/>
                  <a:pt x="205" y="3556"/>
                </a:cubicBezTo>
                <a:cubicBezTo>
                  <a:pt x="187" y="3520"/>
                  <a:pt x="167" y="3484"/>
                  <a:pt x="136" y="3434"/>
                </a:cubicBezTo>
                <a:cubicBezTo>
                  <a:pt x="80" y="3341"/>
                  <a:pt x="72" y="3305"/>
                  <a:pt x="85" y="3190"/>
                </a:cubicBezTo>
                <a:cubicBezTo>
                  <a:pt x="86" y="3186"/>
                  <a:pt x="87" y="3167"/>
                  <a:pt x="89" y="3147"/>
                </a:cubicBezTo>
                <a:cubicBezTo>
                  <a:pt x="92" y="3102"/>
                  <a:pt x="99" y="3053"/>
                  <a:pt x="103" y="3043"/>
                </a:cubicBezTo>
                <a:cubicBezTo>
                  <a:pt x="105" y="3039"/>
                  <a:pt x="107" y="3033"/>
                  <a:pt x="107" y="3030"/>
                </a:cubicBezTo>
                <a:cubicBezTo>
                  <a:pt x="107" y="3025"/>
                  <a:pt x="125" y="2980"/>
                  <a:pt x="138" y="2954"/>
                </a:cubicBezTo>
                <a:cubicBezTo>
                  <a:pt x="170" y="2891"/>
                  <a:pt x="197" y="2856"/>
                  <a:pt x="285" y="2764"/>
                </a:cubicBezTo>
                <a:cubicBezTo>
                  <a:pt x="315" y="2733"/>
                  <a:pt x="354" y="2691"/>
                  <a:pt x="372" y="2672"/>
                </a:cubicBezTo>
                <a:cubicBezTo>
                  <a:pt x="378" y="2665"/>
                  <a:pt x="383" y="2660"/>
                  <a:pt x="387" y="2656"/>
                </a:cubicBezTo>
                <a:cubicBezTo>
                  <a:pt x="382" y="2666"/>
                  <a:pt x="379" y="2678"/>
                  <a:pt x="379" y="2687"/>
                </a:cubicBezTo>
                <a:cubicBezTo>
                  <a:pt x="379" y="2689"/>
                  <a:pt x="378" y="2691"/>
                  <a:pt x="378" y="2691"/>
                </a:cubicBezTo>
                <a:cubicBezTo>
                  <a:pt x="375" y="2693"/>
                  <a:pt x="374" y="2700"/>
                  <a:pt x="374" y="2704"/>
                </a:cubicBezTo>
                <a:moveTo>
                  <a:pt x="384" y="2825"/>
                </a:moveTo>
                <a:cubicBezTo>
                  <a:pt x="385" y="2814"/>
                  <a:pt x="387" y="2796"/>
                  <a:pt x="387" y="2785"/>
                </a:cubicBezTo>
                <a:cubicBezTo>
                  <a:pt x="387" y="2775"/>
                  <a:pt x="390" y="2755"/>
                  <a:pt x="392" y="2741"/>
                </a:cubicBezTo>
                <a:cubicBezTo>
                  <a:pt x="395" y="2726"/>
                  <a:pt x="397" y="2711"/>
                  <a:pt x="398" y="2707"/>
                </a:cubicBezTo>
                <a:cubicBezTo>
                  <a:pt x="400" y="2692"/>
                  <a:pt x="403" y="2679"/>
                  <a:pt x="405" y="2676"/>
                </a:cubicBezTo>
                <a:cubicBezTo>
                  <a:pt x="407" y="2675"/>
                  <a:pt x="409" y="2672"/>
                  <a:pt x="409" y="2669"/>
                </a:cubicBezTo>
                <a:cubicBezTo>
                  <a:pt x="409" y="2667"/>
                  <a:pt x="411" y="2662"/>
                  <a:pt x="415" y="2656"/>
                </a:cubicBezTo>
                <a:cubicBezTo>
                  <a:pt x="419" y="2650"/>
                  <a:pt x="428" y="2635"/>
                  <a:pt x="435" y="2622"/>
                </a:cubicBezTo>
                <a:cubicBezTo>
                  <a:pt x="442" y="2608"/>
                  <a:pt x="449" y="2598"/>
                  <a:pt x="450" y="2596"/>
                </a:cubicBezTo>
                <a:cubicBezTo>
                  <a:pt x="456" y="2590"/>
                  <a:pt x="481" y="2555"/>
                  <a:pt x="489" y="2542"/>
                </a:cubicBezTo>
                <a:cubicBezTo>
                  <a:pt x="505" y="2515"/>
                  <a:pt x="553" y="2477"/>
                  <a:pt x="594" y="2460"/>
                </a:cubicBezTo>
                <a:cubicBezTo>
                  <a:pt x="658" y="2433"/>
                  <a:pt x="774" y="2419"/>
                  <a:pt x="859" y="2429"/>
                </a:cubicBezTo>
                <a:cubicBezTo>
                  <a:pt x="896" y="2433"/>
                  <a:pt x="939" y="2443"/>
                  <a:pt x="985" y="2457"/>
                </a:cubicBezTo>
                <a:cubicBezTo>
                  <a:pt x="1005" y="2464"/>
                  <a:pt x="1030" y="2473"/>
                  <a:pt x="1051" y="2482"/>
                </a:cubicBezTo>
                <a:cubicBezTo>
                  <a:pt x="988" y="2463"/>
                  <a:pt x="933" y="2458"/>
                  <a:pt x="853" y="2462"/>
                </a:cubicBezTo>
                <a:cubicBezTo>
                  <a:pt x="794" y="2465"/>
                  <a:pt x="776" y="2468"/>
                  <a:pt x="731" y="2483"/>
                </a:cubicBezTo>
                <a:cubicBezTo>
                  <a:pt x="697" y="2494"/>
                  <a:pt x="682" y="2501"/>
                  <a:pt x="636" y="2528"/>
                </a:cubicBezTo>
                <a:cubicBezTo>
                  <a:pt x="626" y="2533"/>
                  <a:pt x="618" y="2538"/>
                  <a:pt x="612" y="2542"/>
                </a:cubicBezTo>
                <a:cubicBezTo>
                  <a:pt x="605" y="2546"/>
                  <a:pt x="602" y="2549"/>
                  <a:pt x="603" y="2552"/>
                </a:cubicBezTo>
                <a:cubicBezTo>
                  <a:pt x="605" y="2556"/>
                  <a:pt x="607" y="2555"/>
                  <a:pt x="628" y="2545"/>
                </a:cubicBezTo>
                <a:cubicBezTo>
                  <a:pt x="654" y="2531"/>
                  <a:pt x="723" y="2503"/>
                  <a:pt x="756" y="2494"/>
                </a:cubicBezTo>
                <a:cubicBezTo>
                  <a:pt x="798" y="2482"/>
                  <a:pt x="914" y="2479"/>
                  <a:pt x="970" y="2488"/>
                </a:cubicBezTo>
                <a:cubicBezTo>
                  <a:pt x="1007" y="2494"/>
                  <a:pt x="1007" y="2494"/>
                  <a:pt x="1014" y="2496"/>
                </a:cubicBezTo>
                <a:cubicBezTo>
                  <a:pt x="1016" y="2497"/>
                  <a:pt x="1030" y="2501"/>
                  <a:pt x="1043" y="2504"/>
                </a:cubicBezTo>
                <a:cubicBezTo>
                  <a:pt x="1083" y="2515"/>
                  <a:pt x="1132" y="2532"/>
                  <a:pt x="1155" y="2541"/>
                </a:cubicBezTo>
                <a:cubicBezTo>
                  <a:pt x="1151" y="2541"/>
                  <a:pt x="1146" y="2540"/>
                  <a:pt x="1140" y="2540"/>
                </a:cubicBezTo>
                <a:cubicBezTo>
                  <a:pt x="1099" y="2536"/>
                  <a:pt x="1067" y="2536"/>
                  <a:pt x="1045" y="2541"/>
                </a:cubicBezTo>
                <a:cubicBezTo>
                  <a:pt x="1009" y="2548"/>
                  <a:pt x="1001" y="2550"/>
                  <a:pt x="996" y="2552"/>
                </a:cubicBezTo>
                <a:cubicBezTo>
                  <a:pt x="993" y="2553"/>
                  <a:pt x="987" y="2555"/>
                  <a:pt x="983" y="2555"/>
                </a:cubicBezTo>
                <a:cubicBezTo>
                  <a:pt x="973" y="2557"/>
                  <a:pt x="936" y="2570"/>
                  <a:pt x="912" y="2579"/>
                </a:cubicBezTo>
                <a:cubicBezTo>
                  <a:pt x="894" y="2586"/>
                  <a:pt x="887" y="2586"/>
                  <a:pt x="840" y="2583"/>
                </a:cubicBezTo>
                <a:cubicBezTo>
                  <a:pt x="805" y="2581"/>
                  <a:pt x="752" y="2588"/>
                  <a:pt x="692" y="2603"/>
                </a:cubicBezTo>
                <a:cubicBezTo>
                  <a:pt x="602" y="2625"/>
                  <a:pt x="502" y="2682"/>
                  <a:pt x="449" y="2743"/>
                </a:cubicBezTo>
                <a:cubicBezTo>
                  <a:pt x="418" y="2778"/>
                  <a:pt x="395" y="2810"/>
                  <a:pt x="385" y="2829"/>
                </a:cubicBezTo>
                <a:cubicBezTo>
                  <a:pt x="384" y="2830"/>
                  <a:pt x="383" y="2831"/>
                  <a:pt x="383" y="2833"/>
                </a:cubicBezTo>
                <a:cubicBezTo>
                  <a:pt x="383" y="2830"/>
                  <a:pt x="383" y="2828"/>
                  <a:pt x="384" y="2825"/>
                </a:cubicBezTo>
                <a:moveTo>
                  <a:pt x="1225" y="3657"/>
                </a:moveTo>
                <a:cubicBezTo>
                  <a:pt x="1216" y="3641"/>
                  <a:pt x="1202" y="3602"/>
                  <a:pt x="1193" y="3571"/>
                </a:cubicBezTo>
                <a:cubicBezTo>
                  <a:pt x="1188" y="3551"/>
                  <a:pt x="1180" y="3531"/>
                  <a:pt x="1173" y="3517"/>
                </a:cubicBezTo>
                <a:cubicBezTo>
                  <a:pt x="1172" y="3513"/>
                  <a:pt x="1165" y="3499"/>
                  <a:pt x="1157" y="3485"/>
                </a:cubicBezTo>
                <a:cubicBezTo>
                  <a:pt x="1139" y="3448"/>
                  <a:pt x="1121" y="3422"/>
                  <a:pt x="1103" y="3404"/>
                </a:cubicBezTo>
                <a:cubicBezTo>
                  <a:pt x="1092" y="3394"/>
                  <a:pt x="1089" y="3393"/>
                  <a:pt x="1087" y="3395"/>
                </a:cubicBezTo>
                <a:cubicBezTo>
                  <a:pt x="1084" y="3397"/>
                  <a:pt x="1086" y="3400"/>
                  <a:pt x="1088" y="3402"/>
                </a:cubicBezTo>
                <a:cubicBezTo>
                  <a:pt x="1128" y="3458"/>
                  <a:pt x="1163" y="3529"/>
                  <a:pt x="1171" y="3571"/>
                </a:cubicBezTo>
                <a:cubicBezTo>
                  <a:pt x="1174" y="3589"/>
                  <a:pt x="1186" y="3626"/>
                  <a:pt x="1194" y="3641"/>
                </a:cubicBezTo>
                <a:cubicBezTo>
                  <a:pt x="1196" y="3646"/>
                  <a:pt x="1201" y="3657"/>
                  <a:pt x="1206" y="3665"/>
                </a:cubicBezTo>
                <a:cubicBezTo>
                  <a:pt x="1217" y="3690"/>
                  <a:pt x="1304" y="3813"/>
                  <a:pt x="1326" y="3836"/>
                </a:cubicBezTo>
                <a:cubicBezTo>
                  <a:pt x="1336" y="3846"/>
                  <a:pt x="1399" y="3891"/>
                  <a:pt x="1423" y="3905"/>
                </a:cubicBezTo>
                <a:cubicBezTo>
                  <a:pt x="1425" y="3906"/>
                  <a:pt x="1426" y="3907"/>
                  <a:pt x="1427" y="3908"/>
                </a:cubicBezTo>
                <a:cubicBezTo>
                  <a:pt x="1394" y="3898"/>
                  <a:pt x="1362" y="3890"/>
                  <a:pt x="1336" y="3885"/>
                </a:cubicBezTo>
                <a:cubicBezTo>
                  <a:pt x="1301" y="3879"/>
                  <a:pt x="1287" y="3874"/>
                  <a:pt x="1271" y="3863"/>
                </a:cubicBezTo>
                <a:cubicBezTo>
                  <a:pt x="1263" y="3857"/>
                  <a:pt x="1239" y="3827"/>
                  <a:pt x="1216" y="3794"/>
                </a:cubicBezTo>
                <a:cubicBezTo>
                  <a:pt x="1211" y="3787"/>
                  <a:pt x="1196" y="3766"/>
                  <a:pt x="1181" y="3747"/>
                </a:cubicBezTo>
                <a:cubicBezTo>
                  <a:pt x="1155" y="3713"/>
                  <a:pt x="1129" y="3669"/>
                  <a:pt x="1106" y="3623"/>
                </a:cubicBezTo>
                <a:cubicBezTo>
                  <a:pt x="1077" y="3563"/>
                  <a:pt x="1037" y="3497"/>
                  <a:pt x="1013" y="3469"/>
                </a:cubicBezTo>
                <a:cubicBezTo>
                  <a:pt x="990" y="3442"/>
                  <a:pt x="956" y="3419"/>
                  <a:pt x="937" y="3417"/>
                </a:cubicBezTo>
                <a:cubicBezTo>
                  <a:pt x="933" y="3417"/>
                  <a:pt x="930" y="3417"/>
                  <a:pt x="929" y="3416"/>
                </a:cubicBezTo>
                <a:cubicBezTo>
                  <a:pt x="928" y="3415"/>
                  <a:pt x="927" y="3410"/>
                  <a:pt x="926" y="3405"/>
                </a:cubicBezTo>
                <a:cubicBezTo>
                  <a:pt x="921" y="3376"/>
                  <a:pt x="937" y="3326"/>
                  <a:pt x="962" y="3297"/>
                </a:cubicBezTo>
                <a:cubicBezTo>
                  <a:pt x="965" y="3293"/>
                  <a:pt x="970" y="3287"/>
                  <a:pt x="972" y="3282"/>
                </a:cubicBezTo>
                <a:cubicBezTo>
                  <a:pt x="976" y="3275"/>
                  <a:pt x="1003" y="3253"/>
                  <a:pt x="1018" y="3246"/>
                </a:cubicBezTo>
                <a:cubicBezTo>
                  <a:pt x="1023" y="3243"/>
                  <a:pt x="1036" y="3241"/>
                  <a:pt x="1048" y="3240"/>
                </a:cubicBezTo>
                <a:cubicBezTo>
                  <a:pt x="1053" y="3240"/>
                  <a:pt x="1057" y="3239"/>
                  <a:pt x="1060" y="3239"/>
                </a:cubicBezTo>
                <a:cubicBezTo>
                  <a:pt x="1070" y="3239"/>
                  <a:pt x="1076" y="3241"/>
                  <a:pt x="1085" y="3245"/>
                </a:cubicBezTo>
                <a:cubicBezTo>
                  <a:pt x="1110" y="3255"/>
                  <a:pt x="1148" y="3289"/>
                  <a:pt x="1169" y="3319"/>
                </a:cubicBezTo>
                <a:cubicBezTo>
                  <a:pt x="1204" y="3368"/>
                  <a:pt x="1235" y="3437"/>
                  <a:pt x="1253" y="3509"/>
                </a:cubicBezTo>
                <a:cubicBezTo>
                  <a:pt x="1255" y="3516"/>
                  <a:pt x="1262" y="3541"/>
                  <a:pt x="1263" y="3543"/>
                </a:cubicBezTo>
                <a:lnTo>
                  <a:pt x="1263" y="3542"/>
                </a:lnTo>
                <a:cubicBezTo>
                  <a:pt x="1264" y="3544"/>
                  <a:pt x="1268" y="3559"/>
                  <a:pt x="1274" y="3582"/>
                </a:cubicBezTo>
                <a:cubicBezTo>
                  <a:pt x="1287" y="3633"/>
                  <a:pt x="1294" y="3654"/>
                  <a:pt x="1305" y="3680"/>
                </a:cubicBezTo>
                <a:cubicBezTo>
                  <a:pt x="1311" y="3692"/>
                  <a:pt x="1319" y="3712"/>
                  <a:pt x="1325" y="3724"/>
                </a:cubicBezTo>
                <a:cubicBezTo>
                  <a:pt x="1343" y="3765"/>
                  <a:pt x="1386" y="3833"/>
                  <a:pt x="1397" y="3841"/>
                </a:cubicBezTo>
                <a:cubicBezTo>
                  <a:pt x="1398" y="3842"/>
                  <a:pt x="1405" y="3851"/>
                  <a:pt x="1416" y="3863"/>
                </a:cubicBezTo>
                <a:cubicBezTo>
                  <a:pt x="1421" y="3870"/>
                  <a:pt x="1427" y="3878"/>
                  <a:pt x="1433" y="3884"/>
                </a:cubicBezTo>
                <a:cubicBezTo>
                  <a:pt x="1428" y="3881"/>
                  <a:pt x="1423" y="3878"/>
                  <a:pt x="1418" y="3875"/>
                </a:cubicBezTo>
                <a:cubicBezTo>
                  <a:pt x="1397" y="3862"/>
                  <a:pt x="1355" y="3831"/>
                  <a:pt x="1342" y="3818"/>
                </a:cubicBezTo>
                <a:cubicBezTo>
                  <a:pt x="1325" y="3803"/>
                  <a:pt x="1248" y="3695"/>
                  <a:pt x="1225" y="3657"/>
                </a:cubicBezTo>
                <a:moveTo>
                  <a:pt x="798" y="3660"/>
                </a:moveTo>
                <a:cubicBezTo>
                  <a:pt x="799" y="3649"/>
                  <a:pt x="800" y="3614"/>
                  <a:pt x="801" y="3581"/>
                </a:cubicBezTo>
                <a:cubicBezTo>
                  <a:pt x="802" y="3492"/>
                  <a:pt x="807" y="3459"/>
                  <a:pt x="828" y="3403"/>
                </a:cubicBezTo>
                <a:cubicBezTo>
                  <a:pt x="838" y="3376"/>
                  <a:pt x="837" y="3375"/>
                  <a:pt x="836" y="3373"/>
                </a:cubicBezTo>
                <a:lnTo>
                  <a:pt x="835" y="3372"/>
                </a:lnTo>
                <a:lnTo>
                  <a:pt x="833" y="3372"/>
                </a:lnTo>
                <a:cubicBezTo>
                  <a:pt x="831" y="3372"/>
                  <a:pt x="829" y="3372"/>
                  <a:pt x="815" y="3400"/>
                </a:cubicBezTo>
                <a:cubicBezTo>
                  <a:pt x="807" y="3416"/>
                  <a:pt x="800" y="3432"/>
                  <a:pt x="797" y="3441"/>
                </a:cubicBezTo>
                <a:cubicBezTo>
                  <a:pt x="783" y="3481"/>
                  <a:pt x="779" y="3516"/>
                  <a:pt x="778" y="3587"/>
                </a:cubicBezTo>
                <a:cubicBezTo>
                  <a:pt x="778" y="3611"/>
                  <a:pt x="777" y="3640"/>
                  <a:pt x="776" y="3649"/>
                </a:cubicBezTo>
                <a:cubicBezTo>
                  <a:pt x="775" y="3659"/>
                  <a:pt x="775" y="3697"/>
                  <a:pt x="776" y="3732"/>
                </a:cubicBezTo>
                <a:lnTo>
                  <a:pt x="777" y="3777"/>
                </a:lnTo>
                <a:lnTo>
                  <a:pt x="769" y="3756"/>
                </a:lnTo>
                <a:cubicBezTo>
                  <a:pt x="737" y="3674"/>
                  <a:pt x="720" y="3616"/>
                  <a:pt x="721" y="3593"/>
                </a:cubicBezTo>
                <a:cubicBezTo>
                  <a:pt x="721" y="3587"/>
                  <a:pt x="722" y="3572"/>
                  <a:pt x="722" y="3561"/>
                </a:cubicBezTo>
                <a:cubicBezTo>
                  <a:pt x="722" y="3549"/>
                  <a:pt x="723" y="3538"/>
                  <a:pt x="724" y="3535"/>
                </a:cubicBezTo>
                <a:cubicBezTo>
                  <a:pt x="726" y="3531"/>
                  <a:pt x="727" y="3522"/>
                  <a:pt x="728" y="3514"/>
                </a:cubicBezTo>
                <a:cubicBezTo>
                  <a:pt x="729" y="3496"/>
                  <a:pt x="740" y="3452"/>
                  <a:pt x="747" y="3436"/>
                </a:cubicBezTo>
                <a:cubicBezTo>
                  <a:pt x="761" y="3404"/>
                  <a:pt x="823" y="3323"/>
                  <a:pt x="849" y="3304"/>
                </a:cubicBezTo>
                <a:cubicBezTo>
                  <a:pt x="869" y="3289"/>
                  <a:pt x="925" y="3257"/>
                  <a:pt x="938" y="3253"/>
                </a:cubicBezTo>
                <a:cubicBezTo>
                  <a:pt x="944" y="3251"/>
                  <a:pt x="956" y="3249"/>
                  <a:pt x="965" y="3248"/>
                </a:cubicBezTo>
                <a:lnTo>
                  <a:pt x="974" y="3247"/>
                </a:lnTo>
                <a:lnTo>
                  <a:pt x="960" y="3263"/>
                </a:lnTo>
                <a:cubicBezTo>
                  <a:pt x="930" y="3298"/>
                  <a:pt x="912" y="3334"/>
                  <a:pt x="905" y="3367"/>
                </a:cubicBezTo>
                <a:cubicBezTo>
                  <a:pt x="902" y="3387"/>
                  <a:pt x="904" y="3421"/>
                  <a:pt x="911" y="3449"/>
                </a:cubicBezTo>
                <a:cubicBezTo>
                  <a:pt x="920" y="3482"/>
                  <a:pt x="920" y="3514"/>
                  <a:pt x="911" y="3545"/>
                </a:cubicBezTo>
                <a:cubicBezTo>
                  <a:pt x="903" y="3573"/>
                  <a:pt x="877" y="3636"/>
                  <a:pt x="866" y="3654"/>
                </a:cubicBezTo>
                <a:cubicBezTo>
                  <a:pt x="855" y="3671"/>
                  <a:pt x="849" y="3686"/>
                  <a:pt x="832" y="3729"/>
                </a:cubicBezTo>
                <a:cubicBezTo>
                  <a:pt x="823" y="3751"/>
                  <a:pt x="809" y="3802"/>
                  <a:pt x="805" y="3827"/>
                </a:cubicBezTo>
                <a:cubicBezTo>
                  <a:pt x="801" y="3790"/>
                  <a:pt x="796" y="3680"/>
                  <a:pt x="798" y="3660"/>
                </a:cubicBezTo>
                <a:moveTo>
                  <a:pt x="1213" y="4363"/>
                </a:moveTo>
                <a:cubicBezTo>
                  <a:pt x="1204" y="4350"/>
                  <a:pt x="1201" y="4336"/>
                  <a:pt x="1202" y="4330"/>
                </a:cubicBezTo>
                <a:cubicBezTo>
                  <a:pt x="1202" y="4329"/>
                  <a:pt x="1202" y="4329"/>
                  <a:pt x="1203" y="4329"/>
                </a:cubicBezTo>
                <a:cubicBezTo>
                  <a:pt x="1204" y="4330"/>
                  <a:pt x="1205" y="4333"/>
                  <a:pt x="1207" y="4339"/>
                </a:cubicBezTo>
                <a:lnTo>
                  <a:pt x="1207" y="4339"/>
                </a:lnTo>
                <a:cubicBezTo>
                  <a:pt x="1209" y="4344"/>
                  <a:pt x="1211" y="4355"/>
                  <a:pt x="1213" y="4363"/>
                </a:cubicBezTo>
                <a:moveTo>
                  <a:pt x="959" y="5108"/>
                </a:moveTo>
                <a:cubicBezTo>
                  <a:pt x="972" y="5037"/>
                  <a:pt x="980" y="4985"/>
                  <a:pt x="984" y="4949"/>
                </a:cubicBezTo>
                <a:cubicBezTo>
                  <a:pt x="990" y="4895"/>
                  <a:pt x="998" y="4856"/>
                  <a:pt x="1013" y="4797"/>
                </a:cubicBezTo>
                <a:cubicBezTo>
                  <a:pt x="1020" y="4769"/>
                  <a:pt x="1027" y="4736"/>
                  <a:pt x="1028" y="4723"/>
                </a:cubicBezTo>
                <a:cubicBezTo>
                  <a:pt x="1029" y="4711"/>
                  <a:pt x="1028" y="4687"/>
                  <a:pt x="1026" y="4670"/>
                </a:cubicBezTo>
                <a:cubicBezTo>
                  <a:pt x="1024" y="4633"/>
                  <a:pt x="1021" y="4631"/>
                  <a:pt x="1020" y="4630"/>
                </a:cubicBezTo>
                <a:lnTo>
                  <a:pt x="1018" y="4629"/>
                </a:lnTo>
                <a:lnTo>
                  <a:pt x="1016" y="4629"/>
                </a:lnTo>
                <a:cubicBezTo>
                  <a:pt x="1014" y="4630"/>
                  <a:pt x="1013" y="4631"/>
                  <a:pt x="1012" y="4652"/>
                </a:cubicBezTo>
                <a:cubicBezTo>
                  <a:pt x="1010" y="4718"/>
                  <a:pt x="1009" y="4724"/>
                  <a:pt x="992" y="4788"/>
                </a:cubicBezTo>
                <a:cubicBezTo>
                  <a:pt x="975" y="4851"/>
                  <a:pt x="969" y="4881"/>
                  <a:pt x="963" y="4932"/>
                </a:cubicBezTo>
                <a:cubicBezTo>
                  <a:pt x="960" y="4961"/>
                  <a:pt x="959" y="4972"/>
                  <a:pt x="957" y="4981"/>
                </a:cubicBezTo>
                <a:cubicBezTo>
                  <a:pt x="953" y="5005"/>
                  <a:pt x="938" y="5097"/>
                  <a:pt x="937" y="5102"/>
                </a:cubicBezTo>
                <a:cubicBezTo>
                  <a:pt x="936" y="5105"/>
                  <a:pt x="935" y="5113"/>
                  <a:pt x="934" y="5120"/>
                </a:cubicBezTo>
                <a:cubicBezTo>
                  <a:pt x="933" y="5126"/>
                  <a:pt x="931" y="5135"/>
                  <a:pt x="930" y="5139"/>
                </a:cubicBezTo>
                <a:cubicBezTo>
                  <a:pt x="929" y="5142"/>
                  <a:pt x="928" y="5148"/>
                  <a:pt x="927" y="5154"/>
                </a:cubicBezTo>
                <a:cubicBezTo>
                  <a:pt x="927" y="5152"/>
                  <a:pt x="926" y="5148"/>
                  <a:pt x="926" y="5145"/>
                </a:cubicBezTo>
                <a:cubicBezTo>
                  <a:pt x="924" y="5127"/>
                  <a:pt x="921" y="5104"/>
                  <a:pt x="919" y="5094"/>
                </a:cubicBezTo>
                <a:cubicBezTo>
                  <a:pt x="916" y="5071"/>
                  <a:pt x="920" y="5029"/>
                  <a:pt x="933" y="4968"/>
                </a:cubicBezTo>
                <a:cubicBezTo>
                  <a:pt x="939" y="4940"/>
                  <a:pt x="946" y="4897"/>
                  <a:pt x="948" y="4873"/>
                </a:cubicBezTo>
                <a:cubicBezTo>
                  <a:pt x="954" y="4824"/>
                  <a:pt x="955" y="4739"/>
                  <a:pt x="950" y="4712"/>
                </a:cubicBezTo>
                <a:cubicBezTo>
                  <a:pt x="944" y="4675"/>
                  <a:pt x="928" y="4630"/>
                  <a:pt x="901" y="4577"/>
                </a:cubicBezTo>
                <a:cubicBezTo>
                  <a:pt x="892" y="4560"/>
                  <a:pt x="879" y="4534"/>
                  <a:pt x="871" y="4518"/>
                </a:cubicBezTo>
                <a:cubicBezTo>
                  <a:pt x="856" y="4487"/>
                  <a:pt x="843" y="4466"/>
                  <a:pt x="816" y="4426"/>
                </a:cubicBezTo>
                <a:cubicBezTo>
                  <a:pt x="801" y="4405"/>
                  <a:pt x="800" y="4402"/>
                  <a:pt x="798" y="4381"/>
                </a:cubicBezTo>
                <a:cubicBezTo>
                  <a:pt x="794" y="4349"/>
                  <a:pt x="797" y="4315"/>
                  <a:pt x="809" y="4274"/>
                </a:cubicBezTo>
                <a:cubicBezTo>
                  <a:pt x="822" y="4225"/>
                  <a:pt x="826" y="4200"/>
                  <a:pt x="823" y="4172"/>
                </a:cubicBezTo>
                <a:cubicBezTo>
                  <a:pt x="823" y="4168"/>
                  <a:pt x="823" y="4162"/>
                  <a:pt x="822" y="4157"/>
                </a:cubicBezTo>
                <a:cubicBezTo>
                  <a:pt x="828" y="4168"/>
                  <a:pt x="839" y="4187"/>
                  <a:pt x="849" y="4204"/>
                </a:cubicBezTo>
                <a:cubicBezTo>
                  <a:pt x="865" y="4233"/>
                  <a:pt x="885" y="4265"/>
                  <a:pt x="893" y="4275"/>
                </a:cubicBezTo>
                <a:cubicBezTo>
                  <a:pt x="911" y="4299"/>
                  <a:pt x="947" y="4337"/>
                  <a:pt x="976" y="4363"/>
                </a:cubicBezTo>
                <a:cubicBezTo>
                  <a:pt x="1001" y="4384"/>
                  <a:pt x="1001" y="4384"/>
                  <a:pt x="1014" y="4400"/>
                </a:cubicBezTo>
                <a:cubicBezTo>
                  <a:pt x="1041" y="4432"/>
                  <a:pt x="1069" y="4492"/>
                  <a:pt x="1077" y="4534"/>
                </a:cubicBezTo>
                <a:cubicBezTo>
                  <a:pt x="1078" y="4540"/>
                  <a:pt x="1082" y="4560"/>
                  <a:pt x="1086" y="4577"/>
                </a:cubicBezTo>
                <a:cubicBezTo>
                  <a:pt x="1093" y="4613"/>
                  <a:pt x="1095" y="4645"/>
                  <a:pt x="1092" y="4666"/>
                </a:cubicBezTo>
                <a:cubicBezTo>
                  <a:pt x="1090" y="4680"/>
                  <a:pt x="1084" y="4707"/>
                  <a:pt x="1071" y="4765"/>
                </a:cubicBezTo>
                <a:cubicBezTo>
                  <a:pt x="1066" y="4787"/>
                  <a:pt x="1040" y="4882"/>
                  <a:pt x="1026" y="4927"/>
                </a:cubicBezTo>
                <a:cubicBezTo>
                  <a:pt x="1021" y="4943"/>
                  <a:pt x="1013" y="4973"/>
                  <a:pt x="1006" y="4994"/>
                </a:cubicBezTo>
                <a:cubicBezTo>
                  <a:pt x="1000" y="5015"/>
                  <a:pt x="987" y="5055"/>
                  <a:pt x="977" y="5084"/>
                </a:cubicBezTo>
                <a:cubicBezTo>
                  <a:pt x="967" y="5112"/>
                  <a:pt x="954" y="5150"/>
                  <a:pt x="949" y="5171"/>
                </a:cubicBezTo>
                <a:cubicBezTo>
                  <a:pt x="951" y="5157"/>
                  <a:pt x="954" y="5138"/>
                  <a:pt x="959" y="5108"/>
                </a:cubicBezTo>
                <a:moveTo>
                  <a:pt x="595" y="5898"/>
                </a:moveTo>
                <a:cubicBezTo>
                  <a:pt x="592" y="5871"/>
                  <a:pt x="590" y="5824"/>
                  <a:pt x="588" y="5753"/>
                </a:cubicBezTo>
                <a:lnTo>
                  <a:pt x="587" y="5734"/>
                </a:lnTo>
                <a:cubicBezTo>
                  <a:pt x="585" y="5673"/>
                  <a:pt x="582" y="5620"/>
                  <a:pt x="578" y="5575"/>
                </a:cubicBezTo>
                <a:lnTo>
                  <a:pt x="577" y="5562"/>
                </a:lnTo>
                <a:cubicBezTo>
                  <a:pt x="571" y="5495"/>
                  <a:pt x="562" y="5440"/>
                  <a:pt x="550" y="5402"/>
                </a:cubicBezTo>
                <a:cubicBezTo>
                  <a:pt x="545" y="5383"/>
                  <a:pt x="527" y="5344"/>
                  <a:pt x="520" y="5336"/>
                </a:cubicBezTo>
                <a:lnTo>
                  <a:pt x="519" y="5335"/>
                </a:lnTo>
                <a:cubicBezTo>
                  <a:pt x="516" y="5332"/>
                  <a:pt x="515" y="5329"/>
                  <a:pt x="512" y="5331"/>
                </a:cubicBezTo>
                <a:cubicBezTo>
                  <a:pt x="509" y="5333"/>
                  <a:pt x="510" y="5336"/>
                  <a:pt x="512" y="5343"/>
                </a:cubicBezTo>
                <a:cubicBezTo>
                  <a:pt x="514" y="5348"/>
                  <a:pt x="517" y="5356"/>
                  <a:pt x="522" y="5369"/>
                </a:cubicBezTo>
                <a:lnTo>
                  <a:pt x="524" y="5375"/>
                </a:lnTo>
                <a:cubicBezTo>
                  <a:pt x="540" y="5419"/>
                  <a:pt x="541" y="5423"/>
                  <a:pt x="545" y="5460"/>
                </a:cubicBezTo>
                <a:cubicBezTo>
                  <a:pt x="549" y="5493"/>
                  <a:pt x="562" y="5640"/>
                  <a:pt x="562" y="5646"/>
                </a:cubicBezTo>
                <a:cubicBezTo>
                  <a:pt x="562" y="5648"/>
                  <a:pt x="563" y="5685"/>
                  <a:pt x="564" y="5720"/>
                </a:cubicBezTo>
                <a:cubicBezTo>
                  <a:pt x="566" y="5758"/>
                  <a:pt x="567" y="5804"/>
                  <a:pt x="567" y="5823"/>
                </a:cubicBezTo>
                <a:cubicBezTo>
                  <a:pt x="567" y="5853"/>
                  <a:pt x="569" y="5887"/>
                  <a:pt x="571" y="5908"/>
                </a:cubicBezTo>
                <a:cubicBezTo>
                  <a:pt x="561" y="5886"/>
                  <a:pt x="548" y="5852"/>
                  <a:pt x="544" y="5834"/>
                </a:cubicBezTo>
                <a:cubicBezTo>
                  <a:pt x="541" y="5821"/>
                  <a:pt x="541" y="5806"/>
                  <a:pt x="538" y="5727"/>
                </a:cubicBezTo>
                <a:cubicBezTo>
                  <a:pt x="537" y="5710"/>
                  <a:pt x="535" y="5690"/>
                  <a:pt x="532" y="5683"/>
                </a:cubicBezTo>
                <a:cubicBezTo>
                  <a:pt x="530" y="5677"/>
                  <a:pt x="525" y="5662"/>
                  <a:pt x="522" y="5651"/>
                </a:cubicBezTo>
                <a:cubicBezTo>
                  <a:pt x="518" y="5640"/>
                  <a:pt x="513" y="5624"/>
                  <a:pt x="510" y="5616"/>
                </a:cubicBezTo>
                <a:cubicBezTo>
                  <a:pt x="507" y="5608"/>
                  <a:pt x="504" y="5599"/>
                  <a:pt x="504" y="5595"/>
                </a:cubicBezTo>
                <a:cubicBezTo>
                  <a:pt x="503" y="5592"/>
                  <a:pt x="501" y="5586"/>
                  <a:pt x="500" y="5582"/>
                </a:cubicBezTo>
                <a:cubicBezTo>
                  <a:pt x="499" y="5578"/>
                  <a:pt x="495" y="5558"/>
                  <a:pt x="491" y="5538"/>
                </a:cubicBezTo>
                <a:cubicBezTo>
                  <a:pt x="481" y="5487"/>
                  <a:pt x="468" y="5443"/>
                  <a:pt x="458" y="5431"/>
                </a:cubicBezTo>
                <a:cubicBezTo>
                  <a:pt x="441" y="5412"/>
                  <a:pt x="420" y="5372"/>
                  <a:pt x="410" y="5340"/>
                </a:cubicBezTo>
                <a:cubicBezTo>
                  <a:pt x="394" y="5286"/>
                  <a:pt x="380" y="5261"/>
                  <a:pt x="354" y="5236"/>
                </a:cubicBezTo>
                <a:cubicBezTo>
                  <a:pt x="342" y="5224"/>
                  <a:pt x="309" y="5207"/>
                  <a:pt x="285" y="5202"/>
                </a:cubicBezTo>
                <a:lnTo>
                  <a:pt x="282" y="5201"/>
                </a:lnTo>
                <a:lnTo>
                  <a:pt x="288" y="5198"/>
                </a:lnTo>
                <a:cubicBezTo>
                  <a:pt x="295" y="5194"/>
                  <a:pt x="309" y="5188"/>
                  <a:pt x="319" y="5185"/>
                </a:cubicBezTo>
                <a:cubicBezTo>
                  <a:pt x="338" y="5180"/>
                  <a:pt x="386" y="5176"/>
                  <a:pt x="404" y="5179"/>
                </a:cubicBezTo>
                <a:cubicBezTo>
                  <a:pt x="409" y="5180"/>
                  <a:pt x="418" y="5181"/>
                  <a:pt x="422" y="5181"/>
                </a:cubicBezTo>
                <a:cubicBezTo>
                  <a:pt x="460" y="5186"/>
                  <a:pt x="515" y="5214"/>
                  <a:pt x="562" y="5251"/>
                </a:cubicBezTo>
                <a:cubicBezTo>
                  <a:pt x="597" y="5279"/>
                  <a:pt x="632" y="5326"/>
                  <a:pt x="651" y="5372"/>
                </a:cubicBezTo>
                <a:cubicBezTo>
                  <a:pt x="675" y="5431"/>
                  <a:pt x="673" y="5511"/>
                  <a:pt x="646" y="5611"/>
                </a:cubicBezTo>
                <a:cubicBezTo>
                  <a:pt x="603" y="5766"/>
                  <a:pt x="593" y="5819"/>
                  <a:pt x="595" y="5898"/>
                </a:cubicBezTo>
                <a:moveTo>
                  <a:pt x="160" y="5400"/>
                </a:moveTo>
                <a:cubicBezTo>
                  <a:pt x="160" y="5404"/>
                  <a:pt x="160" y="5407"/>
                  <a:pt x="160" y="5410"/>
                </a:cubicBezTo>
                <a:cubicBezTo>
                  <a:pt x="156" y="5407"/>
                  <a:pt x="150" y="5399"/>
                  <a:pt x="145" y="5388"/>
                </a:cubicBezTo>
                <a:cubicBezTo>
                  <a:pt x="133" y="5363"/>
                  <a:pt x="133" y="5304"/>
                  <a:pt x="145" y="5271"/>
                </a:cubicBezTo>
                <a:cubicBezTo>
                  <a:pt x="148" y="5264"/>
                  <a:pt x="148" y="5260"/>
                  <a:pt x="146" y="5259"/>
                </a:cubicBezTo>
                <a:cubicBezTo>
                  <a:pt x="145" y="5258"/>
                  <a:pt x="143" y="5257"/>
                  <a:pt x="141" y="5259"/>
                </a:cubicBezTo>
                <a:cubicBezTo>
                  <a:pt x="130" y="5266"/>
                  <a:pt x="117" y="5326"/>
                  <a:pt x="118" y="5350"/>
                </a:cubicBezTo>
                <a:cubicBezTo>
                  <a:pt x="119" y="5368"/>
                  <a:pt x="127" y="5394"/>
                  <a:pt x="136" y="5411"/>
                </a:cubicBezTo>
                <a:lnTo>
                  <a:pt x="130" y="5406"/>
                </a:lnTo>
                <a:cubicBezTo>
                  <a:pt x="107" y="5390"/>
                  <a:pt x="102" y="5384"/>
                  <a:pt x="92" y="5361"/>
                </a:cubicBezTo>
                <a:cubicBezTo>
                  <a:pt x="81" y="5334"/>
                  <a:pt x="79" y="5304"/>
                  <a:pt x="88" y="5284"/>
                </a:cubicBezTo>
                <a:cubicBezTo>
                  <a:pt x="96" y="5266"/>
                  <a:pt x="108" y="5252"/>
                  <a:pt x="126" y="5241"/>
                </a:cubicBezTo>
                <a:cubicBezTo>
                  <a:pt x="138" y="5233"/>
                  <a:pt x="140" y="5230"/>
                  <a:pt x="141" y="5228"/>
                </a:cubicBezTo>
                <a:cubicBezTo>
                  <a:pt x="144" y="5226"/>
                  <a:pt x="158" y="5219"/>
                  <a:pt x="177" y="5213"/>
                </a:cubicBezTo>
                <a:cubicBezTo>
                  <a:pt x="193" y="5207"/>
                  <a:pt x="195" y="5207"/>
                  <a:pt x="201" y="5205"/>
                </a:cubicBezTo>
                <a:cubicBezTo>
                  <a:pt x="214" y="5201"/>
                  <a:pt x="226" y="5198"/>
                  <a:pt x="233" y="5194"/>
                </a:cubicBezTo>
                <a:cubicBezTo>
                  <a:pt x="237" y="5193"/>
                  <a:pt x="250" y="5189"/>
                  <a:pt x="262" y="5186"/>
                </a:cubicBezTo>
                <a:lnTo>
                  <a:pt x="263" y="5186"/>
                </a:lnTo>
                <a:cubicBezTo>
                  <a:pt x="246" y="5196"/>
                  <a:pt x="218" y="5228"/>
                  <a:pt x="202" y="5256"/>
                </a:cubicBezTo>
                <a:cubicBezTo>
                  <a:pt x="191" y="5275"/>
                  <a:pt x="178" y="5305"/>
                  <a:pt x="170" y="5329"/>
                </a:cubicBezTo>
                <a:cubicBezTo>
                  <a:pt x="165" y="5345"/>
                  <a:pt x="159" y="5385"/>
                  <a:pt x="160" y="5400"/>
                </a:cubicBezTo>
                <a:moveTo>
                  <a:pt x="1157" y="5713"/>
                </a:moveTo>
                <a:cubicBezTo>
                  <a:pt x="1166" y="5707"/>
                  <a:pt x="1198" y="5691"/>
                  <a:pt x="1201" y="5691"/>
                </a:cubicBezTo>
                <a:lnTo>
                  <a:pt x="1201" y="5691"/>
                </a:lnTo>
                <a:cubicBezTo>
                  <a:pt x="1203" y="5690"/>
                  <a:pt x="1215" y="5684"/>
                  <a:pt x="1238" y="5671"/>
                </a:cubicBezTo>
                <a:cubicBezTo>
                  <a:pt x="1257" y="5661"/>
                  <a:pt x="1284" y="5647"/>
                  <a:pt x="1298" y="5640"/>
                </a:cubicBezTo>
                <a:cubicBezTo>
                  <a:pt x="1354" y="5615"/>
                  <a:pt x="1463" y="5554"/>
                  <a:pt x="1490" y="5533"/>
                </a:cubicBezTo>
                <a:cubicBezTo>
                  <a:pt x="1513" y="5515"/>
                  <a:pt x="1548" y="5482"/>
                  <a:pt x="1551" y="5473"/>
                </a:cubicBezTo>
                <a:cubicBezTo>
                  <a:pt x="1551" y="5471"/>
                  <a:pt x="1550" y="5469"/>
                  <a:pt x="1549" y="5468"/>
                </a:cubicBezTo>
                <a:cubicBezTo>
                  <a:pt x="1547" y="5467"/>
                  <a:pt x="1545" y="5466"/>
                  <a:pt x="1533" y="5479"/>
                </a:cubicBezTo>
                <a:cubicBezTo>
                  <a:pt x="1526" y="5487"/>
                  <a:pt x="1514" y="5498"/>
                  <a:pt x="1507" y="5503"/>
                </a:cubicBezTo>
                <a:cubicBezTo>
                  <a:pt x="1487" y="5518"/>
                  <a:pt x="1419" y="5558"/>
                  <a:pt x="1393" y="5571"/>
                </a:cubicBezTo>
                <a:cubicBezTo>
                  <a:pt x="1381" y="5577"/>
                  <a:pt x="1366" y="5584"/>
                  <a:pt x="1361" y="5586"/>
                </a:cubicBezTo>
                <a:cubicBezTo>
                  <a:pt x="1357" y="5589"/>
                  <a:pt x="1333" y="5600"/>
                  <a:pt x="1309" y="5610"/>
                </a:cubicBezTo>
                <a:cubicBezTo>
                  <a:pt x="1285" y="5621"/>
                  <a:pt x="1248" y="5639"/>
                  <a:pt x="1227" y="5651"/>
                </a:cubicBezTo>
                <a:cubicBezTo>
                  <a:pt x="1207" y="5662"/>
                  <a:pt x="1184" y="5674"/>
                  <a:pt x="1178" y="5676"/>
                </a:cubicBezTo>
                <a:cubicBezTo>
                  <a:pt x="1172" y="5679"/>
                  <a:pt x="1159" y="5685"/>
                  <a:pt x="1150" y="5690"/>
                </a:cubicBezTo>
                <a:cubicBezTo>
                  <a:pt x="1141" y="5695"/>
                  <a:pt x="1123" y="5705"/>
                  <a:pt x="1109" y="5712"/>
                </a:cubicBezTo>
                <a:lnTo>
                  <a:pt x="1096" y="5718"/>
                </a:lnTo>
                <a:lnTo>
                  <a:pt x="1099" y="5713"/>
                </a:lnTo>
                <a:cubicBezTo>
                  <a:pt x="1111" y="5698"/>
                  <a:pt x="1128" y="5682"/>
                  <a:pt x="1155" y="5663"/>
                </a:cubicBezTo>
                <a:cubicBezTo>
                  <a:pt x="1182" y="5643"/>
                  <a:pt x="1193" y="5635"/>
                  <a:pt x="1195" y="5634"/>
                </a:cubicBezTo>
                <a:cubicBezTo>
                  <a:pt x="1196" y="5634"/>
                  <a:pt x="1200" y="5632"/>
                  <a:pt x="1227" y="5613"/>
                </a:cubicBezTo>
                <a:cubicBezTo>
                  <a:pt x="1293" y="5568"/>
                  <a:pt x="1357" y="5506"/>
                  <a:pt x="1391" y="5454"/>
                </a:cubicBezTo>
                <a:cubicBezTo>
                  <a:pt x="1400" y="5440"/>
                  <a:pt x="1413" y="5421"/>
                  <a:pt x="1417" y="5416"/>
                </a:cubicBezTo>
                <a:cubicBezTo>
                  <a:pt x="1462" y="5356"/>
                  <a:pt x="1511" y="5309"/>
                  <a:pt x="1557" y="5280"/>
                </a:cubicBezTo>
                <a:cubicBezTo>
                  <a:pt x="1587" y="5261"/>
                  <a:pt x="1623" y="5246"/>
                  <a:pt x="1649" y="5239"/>
                </a:cubicBezTo>
                <a:cubicBezTo>
                  <a:pt x="1662" y="5236"/>
                  <a:pt x="1696" y="5232"/>
                  <a:pt x="1727" y="5229"/>
                </a:cubicBezTo>
                <a:cubicBezTo>
                  <a:pt x="1842" y="5218"/>
                  <a:pt x="1863" y="5216"/>
                  <a:pt x="1899" y="5208"/>
                </a:cubicBezTo>
                <a:cubicBezTo>
                  <a:pt x="1915" y="5204"/>
                  <a:pt x="1925" y="5202"/>
                  <a:pt x="1930" y="5200"/>
                </a:cubicBezTo>
                <a:cubicBezTo>
                  <a:pt x="1929" y="5201"/>
                  <a:pt x="1927" y="5202"/>
                  <a:pt x="1925" y="5203"/>
                </a:cubicBezTo>
                <a:cubicBezTo>
                  <a:pt x="1892" y="5221"/>
                  <a:pt x="1845" y="5258"/>
                  <a:pt x="1817" y="5288"/>
                </a:cubicBezTo>
                <a:cubicBezTo>
                  <a:pt x="1808" y="5298"/>
                  <a:pt x="1783" y="5331"/>
                  <a:pt x="1783" y="5337"/>
                </a:cubicBezTo>
                <a:lnTo>
                  <a:pt x="1783" y="5337"/>
                </a:lnTo>
                <a:cubicBezTo>
                  <a:pt x="1782" y="5337"/>
                  <a:pt x="1778" y="5340"/>
                  <a:pt x="1774" y="5351"/>
                </a:cubicBezTo>
                <a:cubicBezTo>
                  <a:pt x="1771" y="5357"/>
                  <a:pt x="1763" y="5372"/>
                  <a:pt x="1757" y="5385"/>
                </a:cubicBezTo>
                <a:cubicBezTo>
                  <a:pt x="1748" y="5404"/>
                  <a:pt x="1746" y="5408"/>
                  <a:pt x="1746" y="5410"/>
                </a:cubicBezTo>
                <a:cubicBezTo>
                  <a:pt x="1746" y="5409"/>
                  <a:pt x="1746" y="5409"/>
                  <a:pt x="1746" y="5409"/>
                </a:cubicBezTo>
                <a:cubicBezTo>
                  <a:pt x="1746" y="5410"/>
                  <a:pt x="1744" y="5413"/>
                  <a:pt x="1741" y="5416"/>
                </a:cubicBezTo>
                <a:cubicBezTo>
                  <a:pt x="1738" y="5420"/>
                  <a:pt x="1729" y="5433"/>
                  <a:pt x="1720" y="5445"/>
                </a:cubicBezTo>
                <a:cubicBezTo>
                  <a:pt x="1675" y="5507"/>
                  <a:pt x="1604" y="5590"/>
                  <a:pt x="1589" y="5599"/>
                </a:cubicBezTo>
                <a:cubicBezTo>
                  <a:pt x="1535" y="5632"/>
                  <a:pt x="1516" y="5641"/>
                  <a:pt x="1455" y="5663"/>
                </a:cubicBezTo>
                <a:cubicBezTo>
                  <a:pt x="1443" y="5667"/>
                  <a:pt x="1429" y="5672"/>
                  <a:pt x="1425" y="5673"/>
                </a:cubicBezTo>
                <a:cubicBezTo>
                  <a:pt x="1421" y="5675"/>
                  <a:pt x="1407" y="5680"/>
                  <a:pt x="1393" y="5684"/>
                </a:cubicBezTo>
                <a:cubicBezTo>
                  <a:pt x="1379" y="5689"/>
                  <a:pt x="1363" y="5694"/>
                  <a:pt x="1356" y="5697"/>
                </a:cubicBezTo>
                <a:cubicBezTo>
                  <a:pt x="1343" y="5703"/>
                  <a:pt x="1276" y="5718"/>
                  <a:pt x="1253" y="5721"/>
                </a:cubicBezTo>
                <a:cubicBezTo>
                  <a:pt x="1245" y="5722"/>
                  <a:pt x="1219" y="5725"/>
                  <a:pt x="1195" y="5727"/>
                </a:cubicBezTo>
                <a:cubicBezTo>
                  <a:pt x="1172" y="5730"/>
                  <a:pt x="1138" y="5733"/>
                  <a:pt x="1121" y="5735"/>
                </a:cubicBezTo>
                <a:lnTo>
                  <a:pt x="1110" y="5736"/>
                </a:lnTo>
                <a:lnTo>
                  <a:pt x="1120" y="5732"/>
                </a:lnTo>
                <a:cubicBezTo>
                  <a:pt x="1135" y="5724"/>
                  <a:pt x="1152" y="5716"/>
                  <a:pt x="1157" y="5713"/>
                </a:cubicBezTo>
                <a:moveTo>
                  <a:pt x="1535" y="5267"/>
                </a:moveTo>
                <a:lnTo>
                  <a:pt x="1538" y="5263"/>
                </a:lnTo>
                <a:cubicBezTo>
                  <a:pt x="1548" y="5253"/>
                  <a:pt x="1559" y="5240"/>
                  <a:pt x="1563" y="5235"/>
                </a:cubicBezTo>
                <a:cubicBezTo>
                  <a:pt x="1589" y="5203"/>
                  <a:pt x="1625" y="5177"/>
                  <a:pt x="1658" y="5164"/>
                </a:cubicBezTo>
                <a:cubicBezTo>
                  <a:pt x="1666" y="5161"/>
                  <a:pt x="1676" y="5157"/>
                  <a:pt x="1679" y="5155"/>
                </a:cubicBezTo>
                <a:cubicBezTo>
                  <a:pt x="1682" y="5154"/>
                  <a:pt x="1691" y="5152"/>
                  <a:pt x="1700" y="5151"/>
                </a:cubicBezTo>
                <a:cubicBezTo>
                  <a:pt x="1714" y="5150"/>
                  <a:pt x="1718" y="5149"/>
                  <a:pt x="1719" y="5148"/>
                </a:cubicBezTo>
                <a:cubicBezTo>
                  <a:pt x="1724" y="5147"/>
                  <a:pt x="1754" y="5148"/>
                  <a:pt x="1782" y="5151"/>
                </a:cubicBezTo>
                <a:cubicBezTo>
                  <a:pt x="1795" y="5152"/>
                  <a:pt x="1832" y="5156"/>
                  <a:pt x="1864" y="5160"/>
                </a:cubicBezTo>
                <a:cubicBezTo>
                  <a:pt x="1895" y="5164"/>
                  <a:pt x="1929" y="5168"/>
                  <a:pt x="1939" y="5168"/>
                </a:cubicBezTo>
                <a:cubicBezTo>
                  <a:pt x="1945" y="5168"/>
                  <a:pt x="1952" y="5169"/>
                  <a:pt x="1957" y="5169"/>
                </a:cubicBezTo>
                <a:cubicBezTo>
                  <a:pt x="1866" y="5192"/>
                  <a:pt x="1852" y="5194"/>
                  <a:pt x="1772" y="5201"/>
                </a:cubicBezTo>
                <a:cubicBezTo>
                  <a:pt x="1642" y="5213"/>
                  <a:pt x="1622" y="5218"/>
                  <a:pt x="1559" y="5254"/>
                </a:cubicBezTo>
                <a:lnTo>
                  <a:pt x="1535" y="5267"/>
                </a:lnTo>
                <a:moveTo>
                  <a:pt x="1763" y="4116"/>
                </a:moveTo>
                <a:lnTo>
                  <a:pt x="1763" y="4116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0000" tIns="45000" rIns="90000" bIns="45000" anchor="ctr" anchorCtr="1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3;p25">
            <a:extLst>
              <a:ext uri="{FF2B5EF4-FFF2-40B4-BE49-F238E27FC236}">
                <a16:creationId xmlns:a16="http://schemas.microsoft.com/office/drawing/2014/main" id="{C40F81EA-77C0-AE14-B156-C0966F31250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381647" y="136629"/>
            <a:ext cx="6645441" cy="59689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Acoustical design</a:t>
            </a:r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7673" y="1032811"/>
            <a:ext cx="6356566" cy="3632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07912627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5">
          <a:extLst>
            <a:ext uri="{FF2B5EF4-FFF2-40B4-BE49-F238E27FC236}">
              <a16:creationId xmlns:a16="http://schemas.microsoft.com/office/drawing/2014/main" id="{B3811340-E8C6-1833-8BD6-952D970C0F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32">
            <a:extLst>
              <a:ext uri="{FF2B5EF4-FFF2-40B4-BE49-F238E27FC236}">
                <a16:creationId xmlns:a16="http://schemas.microsoft.com/office/drawing/2014/main" id="{A35C7831-20E1-2DC5-7CE8-B718354509D5}"/>
              </a:ext>
            </a:extLst>
          </p:cNvPr>
          <p:cNvSpPr/>
          <p:nvPr/>
        </p:nvSpPr>
        <p:spPr>
          <a:xfrm rot="-439947" flipH="1">
            <a:off x="-136520" y="3139396"/>
            <a:ext cx="1477129" cy="3223944"/>
          </a:xfrm>
          <a:custGeom>
            <a:avLst/>
            <a:gdLst/>
            <a:ahLst/>
            <a:cxnLst/>
            <a:rect l="l" t="t" r="r" b="b"/>
            <a:pathLst>
              <a:path w="2936" h="6408" extrusionOk="0">
                <a:moveTo>
                  <a:pt x="2511" y="4617"/>
                </a:moveTo>
                <a:lnTo>
                  <a:pt x="2511" y="4617"/>
                </a:lnTo>
                <a:cubicBezTo>
                  <a:pt x="2512" y="4617"/>
                  <a:pt x="2514" y="4616"/>
                  <a:pt x="2514" y="4615"/>
                </a:cubicBezTo>
                <a:cubicBezTo>
                  <a:pt x="2517" y="4609"/>
                  <a:pt x="2512" y="4533"/>
                  <a:pt x="2510" y="4524"/>
                </a:cubicBezTo>
                <a:cubicBezTo>
                  <a:pt x="2508" y="4519"/>
                  <a:pt x="2506" y="4511"/>
                  <a:pt x="2505" y="4506"/>
                </a:cubicBezTo>
                <a:cubicBezTo>
                  <a:pt x="2499" y="4478"/>
                  <a:pt x="2459" y="4432"/>
                  <a:pt x="2415" y="4401"/>
                </a:cubicBezTo>
                <a:cubicBezTo>
                  <a:pt x="2408" y="4395"/>
                  <a:pt x="2400" y="4390"/>
                  <a:pt x="2398" y="4388"/>
                </a:cubicBezTo>
                <a:cubicBezTo>
                  <a:pt x="2388" y="4379"/>
                  <a:pt x="2348" y="4357"/>
                  <a:pt x="2324" y="4348"/>
                </a:cubicBezTo>
                <a:cubicBezTo>
                  <a:pt x="2236" y="4313"/>
                  <a:pt x="2159" y="4300"/>
                  <a:pt x="2067" y="4306"/>
                </a:cubicBezTo>
                <a:cubicBezTo>
                  <a:pt x="2023" y="4308"/>
                  <a:pt x="1962" y="4317"/>
                  <a:pt x="1950" y="4323"/>
                </a:cubicBezTo>
                <a:cubicBezTo>
                  <a:pt x="1947" y="4325"/>
                  <a:pt x="1937" y="4329"/>
                  <a:pt x="1928" y="4332"/>
                </a:cubicBezTo>
                <a:cubicBezTo>
                  <a:pt x="1906" y="4341"/>
                  <a:pt x="1866" y="4366"/>
                  <a:pt x="1845" y="4385"/>
                </a:cubicBezTo>
                <a:cubicBezTo>
                  <a:pt x="1835" y="4393"/>
                  <a:pt x="1819" y="4411"/>
                  <a:pt x="1808" y="4425"/>
                </a:cubicBezTo>
                <a:cubicBezTo>
                  <a:pt x="1799" y="4438"/>
                  <a:pt x="1788" y="4451"/>
                  <a:pt x="1786" y="4454"/>
                </a:cubicBezTo>
                <a:cubicBezTo>
                  <a:pt x="1784" y="4457"/>
                  <a:pt x="1781" y="4462"/>
                  <a:pt x="1781" y="4465"/>
                </a:cubicBezTo>
                <a:cubicBezTo>
                  <a:pt x="1781" y="4465"/>
                  <a:pt x="1780" y="4467"/>
                  <a:pt x="1779" y="4468"/>
                </a:cubicBezTo>
                <a:cubicBezTo>
                  <a:pt x="1776" y="4470"/>
                  <a:pt x="1768" y="4480"/>
                  <a:pt x="1734" y="4531"/>
                </a:cubicBezTo>
                <a:cubicBezTo>
                  <a:pt x="1726" y="4543"/>
                  <a:pt x="1716" y="4555"/>
                  <a:pt x="1701" y="4574"/>
                </a:cubicBezTo>
                <a:cubicBezTo>
                  <a:pt x="1658" y="4631"/>
                  <a:pt x="1656" y="4633"/>
                  <a:pt x="1625" y="4654"/>
                </a:cubicBezTo>
                <a:cubicBezTo>
                  <a:pt x="1578" y="4686"/>
                  <a:pt x="1485" y="4746"/>
                  <a:pt x="1459" y="4761"/>
                </a:cubicBezTo>
                <a:cubicBezTo>
                  <a:pt x="1389" y="4801"/>
                  <a:pt x="1358" y="4836"/>
                  <a:pt x="1326" y="4908"/>
                </a:cubicBezTo>
                <a:cubicBezTo>
                  <a:pt x="1319" y="4924"/>
                  <a:pt x="1300" y="4949"/>
                  <a:pt x="1247" y="5018"/>
                </a:cubicBezTo>
                <a:cubicBezTo>
                  <a:pt x="1244" y="5022"/>
                  <a:pt x="1241" y="5025"/>
                  <a:pt x="1240" y="5025"/>
                </a:cubicBezTo>
                <a:cubicBezTo>
                  <a:pt x="1231" y="5027"/>
                  <a:pt x="1188" y="5067"/>
                  <a:pt x="1174" y="5083"/>
                </a:cubicBezTo>
                <a:cubicBezTo>
                  <a:pt x="1160" y="5100"/>
                  <a:pt x="1105" y="5177"/>
                  <a:pt x="1106" y="5186"/>
                </a:cubicBezTo>
                <a:cubicBezTo>
                  <a:pt x="1106" y="5185"/>
                  <a:pt x="1106" y="5185"/>
                  <a:pt x="1106" y="5185"/>
                </a:cubicBezTo>
                <a:cubicBezTo>
                  <a:pt x="1105" y="5186"/>
                  <a:pt x="1102" y="5191"/>
                  <a:pt x="1099" y="5197"/>
                </a:cubicBezTo>
                <a:cubicBezTo>
                  <a:pt x="1100" y="5191"/>
                  <a:pt x="1100" y="5190"/>
                  <a:pt x="1100" y="5189"/>
                </a:cubicBezTo>
                <a:cubicBezTo>
                  <a:pt x="1100" y="5184"/>
                  <a:pt x="1109" y="5148"/>
                  <a:pt x="1126" y="5088"/>
                </a:cubicBezTo>
                <a:cubicBezTo>
                  <a:pt x="1138" y="5042"/>
                  <a:pt x="1154" y="4987"/>
                  <a:pt x="1161" y="4970"/>
                </a:cubicBezTo>
                <a:cubicBezTo>
                  <a:pt x="1163" y="4966"/>
                  <a:pt x="1167" y="4954"/>
                  <a:pt x="1167" y="4950"/>
                </a:cubicBezTo>
                <a:cubicBezTo>
                  <a:pt x="1168" y="4947"/>
                  <a:pt x="1181" y="4916"/>
                  <a:pt x="1195" y="4886"/>
                </a:cubicBezTo>
                <a:cubicBezTo>
                  <a:pt x="1203" y="4868"/>
                  <a:pt x="1227" y="4827"/>
                  <a:pt x="1279" y="4739"/>
                </a:cubicBezTo>
                <a:cubicBezTo>
                  <a:pt x="1288" y="4725"/>
                  <a:pt x="1296" y="4710"/>
                  <a:pt x="1303" y="4699"/>
                </a:cubicBezTo>
                <a:cubicBezTo>
                  <a:pt x="1311" y="4684"/>
                  <a:pt x="1313" y="4681"/>
                  <a:pt x="1313" y="4680"/>
                </a:cubicBezTo>
                <a:cubicBezTo>
                  <a:pt x="1314" y="4679"/>
                  <a:pt x="1317" y="4677"/>
                  <a:pt x="1322" y="4668"/>
                </a:cubicBezTo>
                <a:cubicBezTo>
                  <a:pt x="1325" y="4662"/>
                  <a:pt x="1328" y="4658"/>
                  <a:pt x="1330" y="4657"/>
                </a:cubicBezTo>
                <a:cubicBezTo>
                  <a:pt x="1332" y="4655"/>
                  <a:pt x="1335" y="4652"/>
                  <a:pt x="1335" y="4649"/>
                </a:cubicBezTo>
                <a:cubicBezTo>
                  <a:pt x="1336" y="4646"/>
                  <a:pt x="1344" y="4631"/>
                  <a:pt x="1357" y="4608"/>
                </a:cubicBezTo>
                <a:cubicBezTo>
                  <a:pt x="1376" y="4574"/>
                  <a:pt x="1408" y="4518"/>
                  <a:pt x="1407" y="4513"/>
                </a:cubicBezTo>
                <a:cubicBezTo>
                  <a:pt x="1407" y="4514"/>
                  <a:pt x="1407" y="4514"/>
                  <a:pt x="1407" y="4514"/>
                </a:cubicBezTo>
                <a:cubicBezTo>
                  <a:pt x="1408" y="4513"/>
                  <a:pt x="1411" y="4505"/>
                  <a:pt x="1417" y="4494"/>
                </a:cubicBezTo>
                <a:cubicBezTo>
                  <a:pt x="1427" y="4476"/>
                  <a:pt x="1443" y="4443"/>
                  <a:pt x="1465" y="4392"/>
                </a:cubicBezTo>
                <a:cubicBezTo>
                  <a:pt x="1482" y="4354"/>
                  <a:pt x="1512" y="4318"/>
                  <a:pt x="1568" y="4269"/>
                </a:cubicBezTo>
                <a:cubicBezTo>
                  <a:pt x="1576" y="4262"/>
                  <a:pt x="1590" y="4250"/>
                  <a:pt x="1591" y="4247"/>
                </a:cubicBezTo>
                <a:lnTo>
                  <a:pt x="1592" y="4247"/>
                </a:lnTo>
                <a:cubicBezTo>
                  <a:pt x="1597" y="4246"/>
                  <a:pt x="1629" y="4219"/>
                  <a:pt x="1631" y="4216"/>
                </a:cubicBezTo>
                <a:cubicBezTo>
                  <a:pt x="1632" y="4216"/>
                  <a:pt x="1634" y="4214"/>
                  <a:pt x="1637" y="4212"/>
                </a:cubicBezTo>
                <a:cubicBezTo>
                  <a:pt x="1640" y="4210"/>
                  <a:pt x="1650" y="4202"/>
                  <a:pt x="1660" y="4194"/>
                </a:cubicBezTo>
                <a:cubicBezTo>
                  <a:pt x="1699" y="4163"/>
                  <a:pt x="1758" y="4119"/>
                  <a:pt x="1763" y="4116"/>
                </a:cubicBezTo>
                <a:cubicBezTo>
                  <a:pt x="1765" y="4116"/>
                  <a:pt x="1770" y="4113"/>
                  <a:pt x="1778" y="4109"/>
                </a:cubicBezTo>
                <a:cubicBezTo>
                  <a:pt x="1794" y="4101"/>
                  <a:pt x="1814" y="4093"/>
                  <a:pt x="1819" y="4092"/>
                </a:cubicBezTo>
                <a:cubicBezTo>
                  <a:pt x="1822" y="4092"/>
                  <a:pt x="1828" y="4089"/>
                  <a:pt x="1833" y="4087"/>
                </a:cubicBezTo>
                <a:cubicBezTo>
                  <a:pt x="1838" y="4084"/>
                  <a:pt x="1847" y="4080"/>
                  <a:pt x="1853" y="4078"/>
                </a:cubicBezTo>
                <a:cubicBezTo>
                  <a:pt x="1866" y="4073"/>
                  <a:pt x="1877" y="4061"/>
                  <a:pt x="1879" y="4048"/>
                </a:cubicBezTo>
                <a:cubicBezTo>
                  <a:pt x="1880" y="4040"/>
                  <a:pt x="1877" y="4032"/>
                  <a:pt x="1871" y="4028"/>
                </a:cubicBezTo>
                <a:cubicBezTo>
                  <a:pt x="1855" y="4014"/>
                  <a:pt x="1831" y="4025"/>
                  <a:pt x="1800" y="4059"/>
                </a:cubicBezTo>
                <a:cubicBezTo>
                  <a:pt x="1790" y="4069"/>
                  <a:pt x="1776" y="4082"/>
                  <a:pt x="1769" y="4086"/>
                </a:cubicBezTo>
                <a:cubicBezTo>
                  <a:pt x="1762" y="4091"/>
                  <a:pt x="1751" y="4098"/>
                  <a:pt x="1744" y="4102"/>
                </a:cubicBezTo>
                <a:cubicBezTo>
                  <a:pt x="1724" y="4115"/>
                  <a:pt x="1679" y="4148"/>
                  <a:pt x="1657" y="4166"/>
                </a:cubicBezTo>
                <a:cubicBezTo>
                  <a:pt x="1645" y="4176"/>
                  <a:pt x="1630" y="4188"/>
                  <a:pt x="1624" y="4193"/>
                </a:cubicBezTo>
                <a:cubicBezTo>
                  <a:pt x="1595" y="4215"/>
                  <a:pt x="1535" y="4267"/>
                  <a:pt x="1521" y="4281"/>
                </a:cubicBezTo>
                <a:cubicBezTo>
                  <a:pt x="1519" y="4284"/>
                  <a:pt x="1517" y="4286"/>
                  <a:pt x="1515" y="4288"/>
                </a:cubicBezTo>
                <a:cubicBezTo>
                  <a:pt x="1516" y="4287"/>
                  <a:pt x="1516" y="4286"/>
                  <a:pt x="1516" y="4285"/>
                </a:cubicBezTo>
                <a:cubicBezTo>
                  <a:pt x="1527" y="4263"/>
                  <a:pt x="1567" y="4171"/>
                  <a:pt x="1580" y="4136"/>
                </a:cubicBezTo>
                <a:cubicBezTo>
                  <a:pt x="1594" y="4097"/>
                  <a:pt x="1620" y="4009"/>
                  <a:pt x="1632" y="3954"/>
                </a:cubicBezTo>
                <a:cubicBezTo>
                  <a:pt x="1656" y="3849"/>
                  <a:pt x="1658" y="3751"/>
                  <a:pt x="1641" y="3594"/>
                </a:cubicBezTo>
                <a:cubicBezTo>
                  <a:pt x="1636" y="3549"/>
                  <a:pt x="1636" y="3545"/>
                  <a:pt x="1642" y="3508"/>
                </a:cubicBezTo>
                <a:cubicBezTo>
                  <a:pt x="1648" y="3468"/>
                  <a:pt x="1658" y="3434"/>
                  <a:pt x="1676" y="3397"/>
                </a:cubicBezTo>
                <a:cubicBezTo>
                  <a:pt x="1682" y="3384"/>
                  <a:pt x="1692" y="3362"/>
                  <a:pt x="1699" y="3347"/>
                </a:cubicBezTo>
                <a:cubicBezTo>
                  <a:pt x="1706" y="3332"/>
                  <a:pt x="1717" y="3310"/>
                  <a:pt x="1724" y="3298"/>
                </a:cubicBezTo>
                <a:cubicBezTo>
                  <a:pt x="1734" y="3281"/>
                  <a:pt x="1737" y="3276"/>
                  <a:pt x="1737" y="3275"/>
                </a:cubicBezTo>
                <a:cubicBezTo>
                  <a:pt x="1738" y="3272"/>
                  <a:pt x="1753" y="3251"/>
                  <a:pt x="1797" y="3186"/>
                </a:cubicBezTo>
                <a:cubicBezTo>
                  <a:pt x="1808" y="3170"/>
                  <a:pt x="1820" y="3152"/>
                  <a:pt x="1824" y="3146"/>
                </a:cubicBezTo>
                <a:cubicBezTo>
                  <a:pt x="1838" y="3126"/>
                  <a:pt x="1843" y="3122"/>
                  <a:pt x="1888" y="3089"/>
                </a:cubicBezTo>
                <a:cubicBezTo>
                  <a:pt x="1919" y="3066"/>
                  <a:pt x="1932" y="3058"/>
                  <a:pt x="1956" y="3047"/>
                </a:cubicBezTo>
                <a:cubicBezTo>
                  <a:pt x="2002" y="3027"/>
                  <a:pt x="2070" y="3007"/>
                  <a:pt x="2153" y="2990"/>
                </a:cubicBezTo>
                <a:cubicBezTo>
                  <a:pt x="2218" y="2977"/>
                  <a:pt x="2279" y="2955"/>
                  <a:pt x="2300" y="2936"/>
                </a:cubicBezTo>
                <a:cubicBezTo>
                  <a:pt x="2305" y="2932"/>
                  <a:pt x="2338" y="2898"/>
                  <a:pt x="2348" y="2888"/>
                </a:cubicBezTo>
                <a:cubicBezTo>
                  <a:pt x="2377" y="2858"/>
                  <a:pt x="2461" y="2822"/>
                  <a:pt x="2493" y="2827"/>
                </a:cubicBezTo>
                <a:cubicBezTo>
                  <a:pt x="2504" y="2829"/>
                  <a:pt x="2511" y="2835"/>
                  <a:pt x="2549" y="2876"/>
                </a:cubicBezTo>
                <a:cubicBezTo>
                  <a:pt x="2597" y="2929"/>
                  <a:pt x="2663" y="2982"/>
                  <a:pt x="2722" y="3014"/>
                </a:cubicBezTo>
                <a:cubicBezTo>
                  <a:pt x="2755" y="3032"/>
                  <a:pt x="2771" y="3037"/>
                  <a:pt x="2819" y="3044"/>
                </a:cubicBezTo>
                <a:cubicBezTo>
                  <a:pt x="2872" y="3052"/>
                  <a:pt x="2882" y="3055"/>
                  <a:pt x="2905" y="3071"/>
                </a:cubicBezTo>
                <a:lnTo>
                  <a:pt x="2936" y="3093"/>
                </a:lnTo>
                <a:lnTo>
                  <a:pt x="2927" y="3070"/>
                </a:lnTo>
                <a:cubicBezTo>
                  <a:pt x="2924" y="3063"/>
                  <a:pt x="2919" y="3046"/>
                  <a:pt x="2915" y="3031"/>
                </a:cubicBezTo>
                <a:cubicBezTo>
                  <a:pt x="2901" y="2981"/>
                  <a:pt x="2874" y="2926"/>
                  <a:pt x="2837" y="2872"/>
                </a:cubicBezTo>
                <a:cubicBezTo>
                  <a:pt x="2833" y="2866"/>
                  <a:pt x="2825" y="2853"/>
                  <a:pt x="2818" y="2842"/>
                </a:cubicBezTo>
                <a:cubicBezTo>
                  <a:pt x="2791" y="2798"/>
                  <a:pt x="2757" y="2761"/>
                  <a:pt x="2719" y="2733"/>
                </a:cubicBezTo>
                <a:cubicBezTo>
                  <a:pt x="2656" y="2685"/>
                  <a:pt x="2608" y="2666"/>
                  <a:pt x="2547" y="2664"/>
                </a:cubicBezTo>
                <a:cubicBezTo>
                  <a:pt x="2495" y="2662"/>
                  <a:pt x="2473" y="2666"/>
                  <a:pt x="2400" y="2688"/>
                </a:cubicBezTo>
                <a:cubicBezTo>
                  <a:pt x="2363" y="2699"/>
                  <a:pt x="2324" y="2710"/>
                  <a:pt x="2313" y="2713"/>
                </a:cubicBezTo>
                <a:cubicBezTo>
                  <a:pt x="2161" y="2749"/>
                  <a:pt x="2159" y="2749"/>
                  <a:pt x="2102" y="2785"/>
                </a:cubicBezTo>
                <a:cubicBezTo>
                  <a:pt x="2065" y="2809"/>
                  <a:pt x="2059" y="2813"/>
                  <a:pt x="2053" y="2819"/>
                </a:cubicBezTo>
                <a:cubicBezTo>
                  <a:pt x="2050" y="2822"/>
                  <a:pt x="2041" y="2829"/>
                  <a:pt x="2034" y="2835"/>
                </a:cubicBezTo>
                <a:cubicBezTo>
                  <a:pt x="2017" y="2848"/>
                  <a:pt x="1940" y="2935"/>
                  <a:pt x="1919" y="2964"/>
                </a:cubicBezTo>
                <a:cubicBezTo>
                  <a:pt x="1910" y="2976"/>
                  <a:pt x="1902" y="2988"/>
                  <a:pt x="1900" y="2991"/>
                </a:cubicBezTo>
                <a:cubicBezTo>
                  <a:pt x="1897" y="2994"/>
                  <a:pt x="1892" y="3002"/>
                  <a:pt x="1887" y="3008"/>
                </a:cubicBezTo>
                <a:cubicBezTo>
                  <a:pt x="1883" y="3015"/>
                  <a:pt x="1878" y="3021"/>
                  <a:pt x="1876" y="3023"/>
                </a:cubicBezTo>
                <a:cubicBezTo>
                  <a:pt x="1870" y="3031"/>
                  <a:pt x="1839" y="3078"/>
                  <a:pt x="1835" y="3087"/>
                </a:cubicBezTo>
                <a:cubicBezTo>
                  <a:pt x="1833" y="3092"/>
                  <a:pt x="1827" y="3101"/>
                  <a:pt x="1822" y="3108"/>
                </a:cubicBezTo>
                <a:cubicBezTo>
                  <a:pt x="1818" y="3115"/>
                  <a:pt x="1812" y="3124"/>
                  <a:pt x="1810" y="3128"/>
                </a:cubicBezTo>
                <a:cubicBezTo>
                  <a:pt x="1807" y="3132"/>
                  <a:pt x="1803" y="3138"/>
                  <a:pt x="1802" y="3140"/>
                </a:cubicBezTo>
                <a:cubicBezTo>
                  <a:pt x="1799" y="3143"/>
                  <a:pt x="1793" y="3153"/>
                  <a:pt x="1786" y="3162"/>
                </a:cubicBezTo>
                <a:cubicBezTo>
                  <a:pt x="1780" y="3172"/>
                  <a:pt x="1773" y="3182"/>
                  <a:pt x="1770" y="3186"/>
                </a:cubicBezTo>
                <a:cubicBezTo>
                  <a:pt x="1748" y="3216"/>
                  <a:pt x="1726" y="3249"/>
                  <a:pt x="1714" y="3270"/>
                </a:cubicBezTo>
                <a:cubicBezTo>
                  <a:pt x="1688" y="3316"/>
                  <a:pt x="1687" y="3319"/>
                  <a:pt x="1649" y="3401"/>
                </a:cubicBezTo>
                <a:cubicBezTo>
                  <a:pt x="1634" y="3435"/>
                  <a:pt x="1622" y="3475"/>
                  <a:pt x="1619" y="3500"/>
                </a:cubicBezTo>
                <a:cubicBezTo>
                  <a:pt x="1618" y="3508"/>
                  <a:pt x="1617" y="3515"/>
                  <a:pt x="1617" y="3517"/>
                </a:cubicBezTo>
                <a:cubicBezTo>
                  <a:pt x="1617" y="3517"/>
                  <a:pt x="1617" y="3519"/>
                  <a:pt x="1617" y="3520"/>
                </a:cubicBezTo>
                <a:cubicBezTo>
                  <a:pt x="1616" y="3519"/>
                  <a:pt x="1616" y="3517"/>
                  <a:pt x="1616" y="3516"/>
                </a:cubicBezTo>
                <a:cubicBezTo>
                  <a:pt x="1613" y="3505"/>
                  <a:pt x="1596" y="3454"/>
                  <a:pt x="1587" y="3430"/>
                </a:cubicBezTo>
                <a:cubicBezTo>
                  <a:pt x="1580" y="3412"/>
                  <a:pt x="1573" y="3389"/>
                  <a:pt x="1565" y="3359"/>
                </a:cubicBezTo>
                <a:cubicBezTo>
                  <a:pt x="1559" y="3335"/>
                  <a:pt x="1547" y="3252"/>
                  <a:pt x="1545" y="3218"/>
                </a:cubicBezTo>
                <a:lnTo>
                  <a:pt x="1543" y="3188"/>
                </a:lnTo>
                <a:lnTo>
                  <a:pt x="1557" y="3159"/>
                </a:lnTo>
                <a:cubicBezTo>
                  <a:pt x="1580" y="3110"/>
                  <a:pt x="1582" y="3107"/>
                  <a:pt x="1608" y="3064"/>
                </a:cubicBezTo>
                <a:cubicBezTo>
                  <a:pt x="1644" y="3004"/>
                  <a:pt x="1683" y="2946"/>
                  <a:pt x="1699" y="2929"/>
                </a:cubicBezTo>
                <a:cubicBezTo>
                  <a:pt x="1703" y="2925"/>
                  <a:pt x="1715" y="2916"/>
                  <a:pt x="1725" y="2911"/>
                </a:cubicBezTo>
                <a:cubicBezTo>
                  <a:pt x="1759" y="2891"/>
                  <a:pt x="1775" y="2863"/>
                  <a:pt x="1764" y="2840"/>
                </a:cubicBezTo>
                <a:cubicBezTo>
                  <a:pt x="1757" y="2826"/>
                  <a:pt x="1747" y="2822"/>
                  <a:pt x="1732" y="2826"/>
                </a:cubicBezTo>
                <a:cubicBezTo>
                  <a:pt x="1714" y="2831"/>
                  <a:pt x="1702" y="2847"/>
                  <a:pt x="1689" y="2885"/>
                </a:cubicBezTo>
                <a:cubicBezTo>
                  <a:pt x="1681" y="2909"/>
                  <a:pt x="1674" y="2922"/>
                  <a:pt x="1660" y="2941"/>
                </a:cubicBezTo>
                <a:cubicBezTo>
                  <a:pt x="1625" y="2988"/>
                  <a:pt x="1570" y="3076"/>
                  <a:pt x="1553" y="3113"/>
                </a:cubicBezTo>
                <a:cubicBezTo>
                  <a:pt x="1550" y="3120"/>
                  <a:pt x="1544" y="3131"/>
                  <a:pt x="1541" y="3137"/>
                </a:cubicBezTo>
                <a:lnTo>
                  <a:pt x="1540" y="3139"/>
                </a:lnTo>
                <a:lnTo>
                  <a:pt x="1539" y="3123"/>
                </a:lnTo>
                <a:cubicBezTo>
                  <a:pt x="1537" y="3107"/>
                  <a:pt x="1536" y="3091"/>
                  <a:pt x="1535" y="3087"/>
                </a:cubicBezTo>
                <a:cubicBezTo>
                  <a:pt x="1535" y="3083"/>
                  <a:pt x="1532" y="3050"/>
                  <a:pt x="1528" y="3015"/>
                </a:cubicBezTo>
                <a:cubicBezTo>
                  <a:pt x="1525" y="2980"/>
                  <a:pt x="1521" y="2945"/>
                  <a:pt x="1519" y="2938"/>
                </a:cubicBezTo>
                <a:cubicBezTo>
                  <a:pt x="1517" y="2931"/>
                  <a:pt x="1516" y="2922"/>
                  <a:pt x="1516" y="2917"/>
                </a:cubicBezTo>
                <a:cubicBezTo>
                  <a:pt x="1516" y="2912"/>
                  <a:pt x="1517" y="2895"/>
                  <a:pt x="1517" y="2882"/>
                </a:cubicBezTo>
                <a:cubicBezTo>
                  <a:pt x="1517" y="2868"/>
                  <a:pt x="1518" y="2847"/>
                  <a:pt x="1519" y="2835"/>
                </a:cubicBezTo>
                <a:cubicBezTo>
                  <a:pt x="1520" y="2824"/>
                  <a:pt x="1520" y="2806"/>
                  <a:pt x="1521" y="2798"/>
                </a:cubicBezTo>
                <a:cubicBezTo>
                  <a:pt x="1521" y="2789"/>
                  <a:pt x="1522" y="2768"/>
                  <a:pt x="1524" y="2753"/>
                </a:cubicBezTo>
                <a:cubicBezTo>
                  <a:pt x="1528" y="2706"/>
                  <a:pt x="1529" y="2697"/>
                  <a:pt x="1529" y="2691"/>
                </a:cubicBezTo>
                <a:cubicBezTo>
                  <a:pt x="1529" y="2688"/>
                  <a:pt x="1530" y="2683"/>
                  <a:pt x="1531" y="2681"/>
                </a:cubicBezTo>
                <a:cubicBezTo>
                  <a:pt x="1532" y="2678"/>
                  <a:pt x="1533" y="2670"/>
                  <a:pt x="1533" y="2664"/>
                </a:cubicBezTo>
                <a:cubicBezTo>
                  <a:pt x="1535" y="2634"/>
                  <a:pt x="1539" y="2617"/>
                  <a:pt x="1540" y="2614"/>
                </a:cubicBezTo>
                <a:cubicBezTo>
                  <a:pt x="1542" y="2611"/>
                  <a:pt x="1544" y="2602"/>
                  <a:pt x="1545" y="2597"/>
                </a:cubicBezTo>
                <a:cubicBezTo>
                  <a:pt x="1546" y="2582"/>
                  <a:pt x="1562" y="2531"/>
                  <a:pt x="1570" y="2515"/>
                </a:cubicBezTo>
                <a:cubicBezTo>
                  <a:pt x="1580" y="2494"/>
                  <a:pt x="1584" y="2486"/>
                  <a:pt x="1602" y="2460"/>
                </a:cubicBezTo>
                <a:cubicBezTo>
                  <a:pt x="1641" y="2404"/>
                  <a:pt x="1682" y="2367"/>
                  <a:pt x="1783" y="2299"/>
                </a:cubicBezTo>
                <a:cubicBezTo>
                  <a:pt x="1819" y="2274"/>
                  <a:pt x="1849" y="2251"/>
                  <a:pt x="1858" y="2242"/>
                </a:cubicBezTo>
                <a:cubicBezTo>
                  <a:pt x="1860" y="2240"/>
                  <a:pt x="1867" y="2232"/>
                  <a:pt x="1873" y="2225"/>
                </a:cubicBezTo>
                <a:cubicBezTo>
                  <a:pt x="1889" y="2209"/>
                  <a:pt x="1898" y="2197"/>
                  <a:pt x="1919" y="2168"/>
                </a:cubicBezTo>
                <a:cubicBezTo>
                  <a:pt x="1927" y="2157"/>
                  <a:pt x="1942" y="2132"/>
                  <a:pt x="1953" y="2115"/>
                </a:cubicBezTo>
                <a:cubicBezTo>
                  <a:pt x="1975" y="2079"/>
                  <a:pt x="1976" y="2075"/>
                  <a:pt x="1976" y="2073"/>
                </a:cubicBezTo>
                <a:cubicBezTo>
                  <a:pt x="1976" y="2073"/>
                  <a:pt x="1977" y="2071"/>
                  <a:pt x="1978" y="2070"/>
                </a:cubicBezTo>
                <a:cubicBezTo>
                  <a:pt x="1980" y="2067"/>
                  <a:pt x="1993" y="2045"/>
                  <a:pt x="2005" y="2025"/>
                </a:cubicBezTo>
                <a:cubicBezTo>
                  <a:pt x="2018" y="2003"/>
                  <a:pt x="2035" y="1974"/>
                  <a:pt x="2042" y="1961"/>
                </a:cubicBezTo>
                <a:cubicBezTo>
                  <a:pt x="2061" y="1929"/>
                  <a:pt x="2065" y="1917"/>
                  <a:pt x="2072" y="1870"/>
                </a:cubicBezTo>
                <a:cubicBezTo>
                  <a:pt x="2077" y="1829"/>
                  <a:pt x="2086" y="1791"/>
                  <a:pt x="2102" y="1738"/>
                </a:cubicBezTo>
                <a:cubicBezTo>
                  <a:pt x="2107" y="1724"/>
                  <a:pt x="2112" y="1705"/>
                  <a:pt x="2114" y="1695"/>
                </a:cubicBezTo>
                <a:cubicBezTo>
                  <a:pt x="2115" y="1686"/>
                  <a:pt x="2120" y="1667"/>
                  <a:pt x="2125" y="1652"/>
                </a:cubicBezTo>
                <a:cubicBezTo>
                  <a:pt x="2133" y="1624"/>
                  <a:pt x="2139" y="1617"/>
                  <a:pt x="2165" y="1610"/>
                </a:cubicBezTo>
                <a:cubicBezTo>
                  <a:pt x="2178" y="1607"/>
                  <a:pt x="2180" y="1607"/>
                  <a:pt x="2199" y="1614"/>
                </a:cubicBezTo>
                <a:cubicBezTo>
                  <a:pt x="2211" y="1619"/>
                  <a:pt x="2220" y="1624"/>
                  <a:pt x="2222" y="1626"/>
                </a:cubicBezTo>
                <a:cubicBezTo>
                  <a:pt x="2224" y="1628"/>
                  <a:pt x="2228" y="1631"/>
                  <a:pt x="2231" y="1631"/>
                </a:cubicBezTo>
                <a:cubicBezTo>
                  <a:pt x="2233" y="1632"/>
                  <a:pt x="2238" y="1637"/>
                  <a:pt x="2245" y="1645"/>
                </a:cubicBezTo>
                <a:cubicBezTo>
                  <a:pt x="2259" y="1665"/>
                  <a:pt x="2265" y="1665"/>
                  <a:pt x="2267" y="1665"/>
                </a:cubicBezTo>
                <a:cubicBezTo>
                  <a:pt x="2269" y="1665"/>
                  <a:pt x="2271" y="1664"/>
                  <a:pt x="2272" y="1663"/>
                </a:cubicBezTo>
                <a:cubicBezTo>
                  <a:pt x="2277" y="1658"/>
                  <a:pt x="2281" y="1622"/>
                  <a:pt x="2280" y="1609"/>
                </a:cubicBezTo>
                <a:cubicBezTo>
                  <a:pt x="2279" y="1585"/>
                  <a:pt x="2266" y="1553"/>
                  <a:pt x="2252" y="1541"/>
                </a:cubicBezTo>
                <a:cubicBezTo>
                  <a:pt x="2236" y="1527"/>
                  <a:pt x="2217" y="1525"/>
                  <a:pt x="2160" y="1528"/>
                </a:cubicBezTo>
                <a:cubicBezTo>
                  <a:pt x="2067" y="1534"/>
                  <a:pt x="2052" y="1540"/>
                  <a:pt x="1972" y="1597"/>
                </a:cubicBezTo>
                <a:cubicBezTo>
                  <a:pt x="1966" y="1601"/>
                  <a:pt x="1951" y="1611"/>
                  <a:pt x="1937" y="1620"/>
                </a:cubicBezTo>
                <a:cubicBezTo>
                  <a:pt x="1909" y="1638"/>
                  <a:pt x="1893" y="1652"/>
                  <a:pt x="1860" y="1689"/>
                </a:cubicBezTo>
                <a:cubicBezTo>
                  <a:pt x="1824" y="1732"/>
                  <a:pt x="1803" y="1770"/>
                  <a:pt x="1784" y="1830"/>
                </a:cubicBezTo>
                <a:cubicBezTo>
                  <a:pt x="1780" y="1844"/>
                  <a:pt x="1775" y="1859"/>
                  <a:pt x="1774" y="1862"/>
                </a:cubicBezTo>
                <a:cubicBezTo>
                  <a:pt x="1772" y="1865"/>
                  <a:pt x="1768" y="1882"/>
                  <a:pt x="1763" y="1899"/>
                </a:cubicBezTo>
                <a:cubicBezTo>
                  <a:pt x="1758" y="1916"/>
                  <a:pt x="1751" y="1940"/>
                  <a:pt x="1746" y="1952"/>
                </a:cubicBezTo>
                <a:cubicBezTo>
                  <a:pt x="1733" y="1991"/>
                  <a:pt x="1722" y="2058"/>
                  <a:pt x="1721" y="2111"/>
                </a:cubicBezTo>
                <a:cubicBezTo>
                  <a:pt x="1720" y="2156"/>
                  <a:pt x="1719" y="2169"/>
                  <a:pt x="1714" y="2191"/>
                </a:cubicBezTo>
                <a:cubicBezTo>
                  <a:pt x="1707" y="2221"/>
                  <a:pt x="1705" y="2227"/>
                  <a:pt x="1689" y="2256"/>
                </a:cubicBezTo>
                <a:cubicBezTo>
                  <a:pt x="1681" y="2270"/>
                  <a:pt x="1667" y="2297"/>
                  <a:pt x="1657" y="2317"/>
                </a:cubicBezTo>
                <a:cubicBezTo>
                  <a:pt x="1647" y="2336"/>
                  <a:pt x="1636" y="2358"/>
                  <a:pt x="1631" y="2366"/>
                </a:cubicBezTo>
                <a:cubicBezTo>
                  <a:pt x="1626" y="2374"/>
                  <a:pt x="1615" y="2394"/>
                  <a:pt x="1605" y="2411"/>
                </a:cubicBezTo>
                <a:cubicBezTo>
                  <a:pt x="1595" y="2428"/>
                  <a:pt x="1582" y="2448"/>
                  <a:pt x="1577" y="2455"/>
                </a:cubicBezTo>
                <a:cubicBezTo>
                  <a:pt x="1567" y="2471"/>
                  <a:pt x="1552" y="2497"/>
                  <a:pt x="1547" y="2511"/>
                </a:cubicBezTo>
                <a:cubicBezTo>
                  <a:pt x="1550" y="2479"/>
                  <a:pt x="1544" y="2361"/>
                  <a:pt x="1539" y="2334"/>
                </a:cubicBezTo>
                <a:cubicBezTo>
                  <a:pt x="1537" y="2324"/>
                  <a:pt x="1534" y="2306"/>
                  <a:pt x="1532" y="2296"/>
                </a:cubicBezTo>
                <a:cubicBezTo>
                  <a:pt x="1531" y="2285"/>
                  <a:pt x="1529" y="2272"/>
                  <a:pt x="1528" y="2266"/>
                </a:cubicBezTo>
                <a:cubicBezTo>
                  <a:pt x="1526" y="2260"/>
                  <a:pt x="1524" y="2249"/>
                  <a:pt x="1523" y="2241"/>
                </a:cubicBezTo>
                <a:cubicBezTo>
                  <a:pt x="1522" y="2233"/>
                  <a:pt x="1519" y="2219"/>
                  <a:pt x="1518" y="2211"/>
                </a:cubicBezTo>
                <a:cubicBezTo>
                  <a:pt x="1514" y="2188"/>
                  <a:pt x="1500" y="2130"/>
                  <a:pt x="1494" y="2112"/>
                </a:cubicBezTo>
                <a:cubicBezTo>
                  <a:pt x="1486" y="2084"/>
                  <a:pt x="1476" y="2044"/>
                  <a:pt x="1475" y="2031"/>
                </a:cubicBezTo>
                <a:cubicBezTo>
                  <a:pt x="1472" y="1982"/>
                  <a:pt x="1479" y="1950"/>
                  <a:pt x="1502" y="1899"/>
                </a:cubicBezTo>
                <a:cubicBezTo>
                  <a:pt x="1516" y="1870"/>
                  <a:pt x="1520" y="1853"/>
                  <a:pt x="1522" y="1827"/>
                </a:cubicBezTo>
                <a:cubicBezTo>
                  <a:pt x="1526" y="1753"/>
                  <a:pt x="1557" y="1664"/>
                  <a:pt x="1607" y="1578"/>
                </a:cubicBezTo>
                <a:cubicBezTo>
                  <a:pt x="1612" y="1570"/>
                  <a:pt x="1621" y="1554"/>
                  <a:pt x="1621" y="1551"/>
                </a:cubicBezTo>
                <a:lnTo>
                  <a:pt x="1621" y="1550"/>
                </a:lnTo>
                <a:cubicBezTo>
                  <a:pt x="1629" y="1547"/>
                  <a:pt x="1657" y="1484"/>
                  <a:pt x="1664" y="1461"/>
                </a:cubicBezTo>
                <a:cubicBezTo>
                  <a:pt x="1677" y="1420"/>
                  <a:pt x="1692" y="1341"/>
                  <a:pt x="1693" y="1303"/>
                </a:cubicBezTo>
                <a:cubicBezTo>
                  <a:pt x="1693" y="1284"/>
                  <a:pt x="1693" y="1239"/>
                  <a:pt x="1691" y="1202"/>
                </a:cubicBezTo>
                <a:cubicBezTo>
                  <a:pt x="1685" y="1052"/>
                  <a:pt x="1685" y="1047"/>
                  <a:pt x="1691" y="1006"/>
                </a:cubicBezTo>
                <a:cubicBezTo>
                  <a:pt x="1698" y="954"/>
                  <a:pt x="1712" y="898"/>
                  <a:pt x="1756" y="745"/>
                </a:cubicBezTo>
                <a:cubicBezTo>
                  <a:pt x="1789" y="632"/>
                  <a:pt x="1794" y="585"/>
                  <a:pt x="1788" y="478"/>
                </a:cubicBezTo>
                <a:cubicBezTo>
                  <a:pt x="1784" y="414"/>
                  <a:pt x="1778" y="351"/>
                  <a:pt x="1773" y="326"/>
                </a:cubicBezTo>
                <a:cubicBezTo>
                  <a:pt x="1772" y="321"/>
                  <a:pt x="1769" y="301"/>
                  <a:pt x="1765" y="282"/>
                </a:cubicBezTo>
                <a:cubicBezTo>
                  <a:pt x="1763" y="264"/>
                  <a:pt x="1759" y="244"/>
                  <a:pt x="1759" y="241"/>
                </a:cubicBezTo>
                <a:cubicBezTo>
                  <a:pt x="1758" y="238"/>
                  <a:pt x="1756" y="227"/>
                  <a:pt x="1754" y="216"/>
                </a:cubicBezTo>
                <a:cubicBezTo>
                  <a:pt x="1753" y="208"/>
                  <a:pt x="1751" y="195"/>
                  <a:pt x="1749" y="193"/>
                </a:cubicBezTo>
                <a:cubicBezTo>
                  <a:pt x="1750" y="193"/>
                  <a:pt x="1750" y="193"/>
                  <a:pt x="1750" y="193"/>
                </a:cubicBezTo>
                <a:cubicBezTo>
                  <a:pt x="1749" y="192"/>
                  <a:pt x="1747" y="182"/>
                  <a:pt x="1745" y="167"/>
                </a:cubicBezTo>
                <a:cubicBezTo>
                  <a:pt x="1744" y="155"/>
                  <a:pt x="1741" y="140"/>
                  <a:pt x="1740" y="137"/>
                </a:cubicBezTo>
                <a:cubicBezTo>
                  <a:pt x="1739" y="134"/>
                  <a:pt x="1732" y="92"/>
                  <a:pt x="1726" y="44"/>
                </a:cubicBezTo>
                <a:cubicBezTo>
                  <a:pt x="1720" y="7"/>
                  <a:pt x="1717" y="2"/>
                  <a:pt x="1714" y="0"/>
                </a:cubicBezTo>
                <a:cubicBezTo>
                  <a:pt x="1713" y="0"/>
                  <a:pt x="1712" y="0"/>
                  <a:pt x="1711" y="0"/>
                </a:cubicBezTo>
                <a:cubicBezTo>
                  <a:pt x="1708" y="2"/>
                  <a:pt x="1702" y="14"/>
                  <a:pt x="1695" y="37"/>
                </a:cubicBezTo>
                <a:cubicBezTo>
                  <a:pt x="1689" y="57"/>
                  <a:pt x="1682" y="86"/>
                  <a:pt x="1680" y="101"/>
                </a:cubicBezTo>
                <a:cubicBezTo>
                  <a:pt x="1679" y="116"/>
                  <a:pt x="1676" y="135"/>
                  <a:pt x="1674" y="143"/>
                </a:cubicBezTo>
                <a:cubicBezTo>
                  <a:pt x="1672" y="151"/>
                  <a:pt x="1670" y="161"/>
                  <a:pt x="1669" y="164"/>
                </a:cubicBezTo>
                <a:cubicBezTo>
                  <a:pt x="1669" y="168"/>
                  <a:pt x="1664" y="190"/>
                  <a:pt x="1659" y="213"/>
                </a:cubicBezTo>
                <a:cubicBezTo>
                  <a:pt x="1643" y="285"/>
                  <a:pt x="1642" y="289"/>
                  <a:pt x="1594" y="396"/>
                </a:cubicBezTo>
                <a:cubicBezTo>
                  <a:pt x="1576" y="435"/>
                  <a:pt x="1554" y="483"/>
                  <a:pt x="1549" y="493"/>
                </a:cubicBezTo>
                <a:cubicBezTo>
                  <a:pt x="1547" y="496"/>
                  <a:pt x="1544" y="502"/>
                  <a:pt x="1541" y="508"/>
                </a:cubicBezTo>
                <a:cubicBezTo>
                  <a:pt x="1538" y="514"/>
                  <a:pt x="1518" y="550"/>
                  <a:pt x="1495" y="588"/>
                </a:cubicBezTo>
                <a:cubicBezTo>
                  <a:pt x="1473" y="627"/>
                  <a:pt x="1448" y="671"/>
                  <a:pt x="1441" y="686"/>
                </a:cubicBezTo>
                <a:cubicBezTo>
                  <a:pt x="1433" y="702"/>
                  <a:pt x="1417" y="733"/>
                  <a:pt x="1405" y="756"/>
                </a:cubicBezTo>
                <a:cubicBezTo>
                  <a:pt x="1394" y="778"/>
                  <a:pt x="1381" y="805"/>
                  <a:pt x="1376" y="813"/>
                </a:cubicBezTo>
                <a:cubicBezTo>
                  <a:pt x="1372" y="822"/>
                  <a:pt x="1366" y="833"/>
                  <a:pt x="1364" y="838"/>
                </a:cubicBezTo>
                <a:cubicBezTo>
                  <a:pt x="1350" y="864"/>
                  <a:pt x="1319" y="941"/>
                  <a:pt x="1311" y="966"/>
                </a:cubicBezTo>
                <a:cubicBezTo>
                  <a:pt x="1294" y="1023"/>
                  <a:pt x="1289" y="1056"/>
                  <a:pt x="1289" y="1107"/>
                </a:cubicBezTo>
                <a:cubicBezTo>
                  <a:pt x="1289" y="1156"/>
                  <a:pt x="1295" y="1250"/>
                  <a:pt x="1300" y="1272"/>
                </a:cubicBezTo>
                <a:cubicBezTo>
                  <a:pt x="1303" y="1284"/>
                  <a:pt x="1306" y="1298"/>
                  <a:pt x="1307" y="1305"/>
                </a:cubicBezTo>
                <a:cubicBezTo>
                  <a:pt x="1308" y="1311"/>
                  <a:pt x="1310" y="1319"/>
                  <a:pt x="1311" y="1322"/>
                </a:cubicBezTo>
                <a:cubicBezTo>
                  <a:pt x="1312" y="1324"/>
                  <a:pt x="1314" y="1329"/>
                  <a:pt x="1315" y="1333"/>
                </a:cubicBezTo>
                <a:cubicBezTo>
                  <a:pt x="1317" y="1343"/>
                  <a:pt x="1334" y="1386"/>
                  <a:pt x="1338" y="1394"/>
                </a:cubicBezTo>
                <a:cubicBezTo>
                  <a:pt x="1339" y="1396"/>
                  <a:pt x="1344" y="1408"/>
                  <a:pt x="1349" y="1421"/>
                </a:cubicBezTo>
                <a:cubicBezTo>
                  <a:pt x="1353" y="1433"/>
                  <a:pt x="1360" y="1454"/>
                  <a:pt x="1365" y="1465"/>
                </a:cubicBezTo>
                <a:cubicBezTo>
                  <a:pt x="1393" y="1541"/>
                  <a:pt x="1401" y="1566"/>
                  <a:pt x="1402" y="1592"/>
                </a:cubicBezTo>
                <a:cubicBezTo>
                  <a:pt x="1403" y="1624"/>
                  <a:pt x="1403" y="1677"/>
                  <a:pt x="1402" y="1682"/>
                </a:cubicBezTo>
                <a:cubicBezTo>
                  <a:pt x="1399" y="1692"/>
                  <a:pt x="1410" y="1846"/>
                  <a:pt x="1415" y="1879"/>
                </a:cubicBezTo>
                <a:cubicBezTo>
                  <a:pt x="1421" y="1916"/>
                  <a:pt x="1436" y="1996"/>
                  <a:pt x="1440" y="2003"/>
                </a:cubicBezTo>
                <a:cubicBezTo>
                  <a:pt x="1441" y="2005"/>
                  <a:pt x="1441" y="2008"/>
                  <a:pt x="1441" y="2008"/>
                </a:cubicBezTo>
                <a:cubicBezTo>
                  <a:pt x="1441" y="2011"/>
                  <a:pt x="1446" y="2027"/>
                  <a:pt x="1448" y="2036"/>
                </a:cubicBezTo>
                <a:cubicBezTo>
                  <a:pt x="1452" y="2049"/>
                  <a:pt x="1457" y="2065"/>
                  <a:pt x="1458" y="2071"/>
                </a:cubicBezTo>
                <a:cubicBezTo>
                  <a:pt x="1461" y="2087"/>
                  <a:pt x="1471" y="2124"/>
                  <a:pt x="1479" y="2152"/>
                </a:cubicBezTo>
                <a:cubicBezTo>
                  <a:pt x="1487" y="2177"/>
                  <a:pt x="1494" y="2210"/>
                  <a:pt x="1504" y="2274"/>
                </a:cubicBezTo>
                <a:cubicBezTo>
                  <a:pt x="1505" y="2285"/>
                  <a:pt x="1508" y="2302"/>
                  <a:pt x="1511" y="2311"/>
                </a:cubicBezTo>
                <a:cubicBezTo>
                  <a:pt x="1516" y="2335"/>
                  <a:pt x="1526" y="2466"/>
                  <a:pt x="1524" y="2495"/>
                </a:cubicBezTo>
                <a:cubicBezTo>
                  <a:pt x="1521" y="2562"/>
                  <a:pt x="1518" y="2599"/>
                  <a:pt x="1516" y="2608"/>
                </a:cubicBezTo>
                <a:cubicBezTo>
                  <a:pt x="1515" y="2614"/>
                  <a:pt x="1514" y="2624"/>
                  <a:pt x="1513" y="2629"/>
                </a:cubicBezTo>
                <a:cubicBezTo>
                  <a:pt x="1513" y="2635"/>
                  <a:pt x="1511" y="2647"/>
                  <a:pt x="1510" y="2656"/>
                </a:cubicBezTo>
                <a:cubicBezTo>
                  <a:pt x="1502" y="2720"/>
                  <a:pt x="1500" y="2745"/>
                  <a:pt x="1498" y="2783"/>
                </a:cubicBezTo>
                <a:cubicBezTo>
                  <a:pt x="1497" y="2813"/>
                  <a:pt x="1496" y="2841"/>
                  <a:pt x="1495" y="2854"/>
                </a:cubicBezTo>
                <a:cubicBezTo>
                  <a:pt x="1491" y="2848"/>
                  <a:pt x="1484" y="2838"/>
                  <a:pt x="1476" y="2824"/>
                </a:cubicBezTo>
                <a:cubicBezTo>
                  <a:pt x="1438" y="2760"/>
                  <a:pt x="1401" y="2715"/>
                  <a:pt x="1317" y="2632"/>
                </a:cubicBezTo>
                <a:cubicBezTo>
                  <a:pt x="1307" y="2622"/>
                  <a:pt x="1294" y="2609"/>
                  <a:pt x="1288" y="2602"/>
                </a:cubicBezTo>
                <a:cubicBezTo>
                  <a:pt x="1276" y="2589"/>
                  <a:pt x="1235" y="2559"/>
                  <a:pt x="1204" y="2538"/>
                </a:cubicBezTo>
                <a:cubicBezTo>
                  <a:pt x="1183" y="2524"/>
                  <a:pt x="1135" y="2491"/>
                  <a:pt x="1126" y="2491"/>
                </a:cubicBezTo>
                <a:lnTo>
                  <a:pt x="1126" y="2491"/>
                </a:lnTo>
                <a:cubicBezTo>
                  <a:pt x="1126" y="2488"/>
                  <a:pt x="1120" y="2484"/>
                  <a:pt x="1067" y="2462"/>
                </a:cubicBezTo>
                <a:cubicBezTo>
                  <a:pt x="1031" y="2448"/>
                  <a:pt x="996" y="2435"/>
                  <a:pt x="977" y="2429"/>
                </a:cubicBezTo>
                <a:cubicBezTo>
                  <a:pt x="934" y="2416"/>
                  <a:pt x="905" y="2410"/>
                  <a:pt x="856" y="2404"/>
                </a:cubicBezTo>
                <a:cubicBezTo>
                  <a:pt x="812" y="2398"/>
                  <a:pt x="700" y="2405"/>
                  <a:pt x="652" y="2417"/>
                </a:cubicBezTo>
                <a:cubicBezTo>
                  <a:pt x="569" y="2437"/>
                  <a:pt x="518" y="2468"/>
                  <a:pt x="476" y="2522"/>
                </a:cubicBezTo>
                <a:cubicBezTo>
                  <a:pt x="451" y="2554"/>
                  <a:pt x="405" y="2605"/>
                  <a:pt x="384" y="2625"/>
                </a:cubicBezTo>
                <a:cubicBezTo>
                  <a:pt x="375" y="2634"/>
                  <a:pt x="348" y="2662"/>
                  <a:pt x="325" y="2687"/>
                </a:cubicBezTo>
                <a:cubicBezTo>
                  <a:pt x="301" y="2713"/>
                  <a:pt x="268" y="2748"/>
                  <a:pt x="250" y="2767"/>
                </a:cubicBezTo>
                <a:cubicBezTo>
                  <a:pt x="188" y="2831"/>
                  <a:pt x="147" y="2885"/>
                  <a:pt x="122" y="2936"/>
                </a:cubicBezTo>
                <a:cubicBezTo>
                  <a:pt x="88" y="3003"/>
                  <a:pt x="72" y="3059"/>
                  <a:pt x="68" y="3117"/>
                </a:cubicBezTo>
                <a:cubicBezTo>
                  <a:pt x="67" y="3129"/>
                  <a:pt x="62" y="3192"/>
                  <a:pt x="58" y="3242"/>
                </a:cubicBezTo>
                <a:cubicBezTo>
                  <a:pt x="55" y="3276"/>
                  <a:pt x="58" y="3311"/>
                  <a:pt x="67" y="3337"/>
                </a:cubicBezTo>
                <a:cubicBezTo>
                  <a:pt x="77" y="3368"/>
                  <a:pt x="87" y="3394"/>
                  <a:pt x="96" y="3409"/>
                </a:cubicBezTo>
                <a:cubicBezTo>
                  <a:pt x="100" y="3415"/>
                  <a:pt x="108" y="3430"/>
                  <a:pt x="115" y="3441"/>
                </a:cubicBezTo>
                <a:cubicBezTo>
                  <a:pt x="122" y="3453"/>
                  <a:pt x="138" y="3482"/>
                  <a:pt x="152" y="3505"/>
                </a:cubicBezTo>
                <a:cubicBezTo>
                  <a:pt x="165" y="3528"/>
                  <a:pt x="183" y="3562"/>
                  <a:pt x="192" y="3582"/>
                </a:cubicBezTo>
                <a:cubicBezTo>
                  <a:pt x="209" y="3618"/>
                  <a:pt x="210" y="3620"/>
                  <a:pt x="226" y="3647"/>
                </a:cubicBezTo>
                <a:cubicBezTo>
                  <a:pt x="245" y="3678"/>
                  <a:pt x="247" y="3681"/>
                  <a:pt x="251" y="3685"/>
                </a:cubicBezTo>
                <a:cubicBezTo>
                  <a:pt x="253" y="3686"/>
                  <a:pt x="255" y="3690"/>
                  <a:pt x="256" y="3693"/>
                </a:cubicBezTo>
                <a:cubicBezTo>
                  <a:pt x="257" y="3696"/>
                  <a:pt x="260" y="3701"/>
                  <a:pt x="264" y="3701"/>
                </a:cubicBezTo>
                <a:lnTo>
                  <a:pt x="264" y="3701"/>
                </a:lnTo>
                <a:cubicBezTo>
                  <a:pt x="264" y="3706"/>
                  <a:pt x="290" y="3737"/>
                  <a:pt x="294" y="3740"/>
                </a:cubicBezTo>
                <a:cubicBezTo>
                  <a:pt x="295" y="3741"/>
                  <a:pt x="300" y="3746"/>
                  <a:pt x="306" y="3754"/>
                </a:cubicBezTo>
                <a:cubicBezTo>
                  <a:pt x="315" y="3764"/>
                  <a:pt x="340" y="3791"/>
                  <a:pt x="348" y="3791"/>
                </a:cubicBezTo>
                <a:cubicBezTo>
                  <a:pt x="350" y="3791"/>
                  <a:pt x="351" y="3790"/>
                  <a:pt x="352" y="3789"/>
                </a:cubicBezTo>
                <a:cubicBezTo>
                  <a:pt x="353" y="3788"/>
                  <a:pt x="354" y="3787"/>
                  <a:pt x="353" y="3767"/>
                </a:cubicBezTo>
                <a:cubicBezTo>
                  <a:pt x="353" y="3755"/>
                  <a:pt x="352" y="3739"/>
                  <a:pt x="351" y="3723"/>
                </a:cubicBezTo>
                <a:cubicBezTo>
                  <a:pt x="347" y="3667"/>
                  <a:pt x="346" y="3657"/>
                  <a:pt x="337" y="3628"/>
                </a:cubicBezTo>
                <a:cubicBezTo>
                  <a:pt x="332" y="3610"/>
                  <a:pt x="325" y="3588"/>
                  <a:pt x="323" y="3578"/>
                </a:cubicBezTo>
                <a:cubicBezTo>
                  <a:pt x="304" y="3499"/>
                  <a:pt x="289" y="3313"/>
                  <a:pt x="296" y="3253"/>
                </a:cubicBezTo>
                <a:cubicBezTo>
                  <a:pt x="296" y="3248"/>
                  <a:pt x="297" y="3240"/>
                  <a:pt x="298" y="3234"/>
                </a:cubicBezTo>
                <a:cubicBezTo>
                  <a:pt x="301" y="3200"/>
                  <a:pt x="303" y="3186"/>
                  <a:pt x="305" y="3176"/>
                </a:cubicBezTo>
                <a:cubicBezTo>
                  <a:pt x="310" y="3152"/>
                  <a:pt x="317" y="3124"/>
                  <a:pt x="319" y="3118"/>
                </a:cubicBezTo>
                <a:cubicBezTo>
                  <a:pt x="323" y="3107"/>
                  <a:pt x="335" y="3055"/>
                  <a:pt x="340" y="3027"/>
                </a:cubicBezTo>
                <a:cubicBezTo>
                  <a:pt x="343" y="3012"/>
                  <a:pt x="346" y="2995"/>
                  <a:pt x="347" y="2991"/>
                </a:cubicBezTo>
                <a:cubicBezTo>
                  <a:pt x="348" y="2986"/>
                  <a:pt x="351" y="2972"/>
                  <a:pt x="353" y="2962"/>
                </a:cubicBezTo>
                <a:cubicBezTo>
                  <a:pt x="362" y="2910"/>
                  <a:pt x="366" y="2898"/>
                  <a:pt x="386" y="2868"/>
                </a:cubicBezTo>
                <a:cubicBezTo>
                  <a:pt x="396" y="2852"/>
                  <a:pt x="407" y="2835"/>
                  <a:pt x="409" y="2832"/>
                </a:cubicBezTo>
                <a:cubicBezTo>
                  <a:pt x="414" y="2824"/>
                  <a:pt x="431" y="2801"/>
                  <a:pt x="447" y="2780"/>
                </a:cubicBezTo>
                <a:cubicBezTo>
                  <a:pt x="454" y="2772"/>
                  <a:pt x="461" y="2762"/>
                  <a:pt x="464" y="2758"/>
                </a:cubicBezTo>
                <a:cubicBezTo>
                  <a:pt x="467" y="2754"/>
                  <a:pt x="477" y="2744"/>
                  <a:pt x="485" y="2736"/>
                </a:cubicBezTo>
                <a:cubicBezTo>
                  <a:pt x="492" y="2731"/>
                  <a:pt x="503" y="2721"/>
                  <a:pt x="504" y="2719"/>
                </a:cubicBezTo>
                <a:cubicBezTo>
                  <a:pt x="504" y="2718"/>
                  <a:pt x="504" y="2718"/>
                  <a:pt x="505" y="2718"/>
                </a:cubicBezTo>
                <a:cubicBezTo>
                  <a:pt x="509" y="2718"/>
                  <a:pt x="518" y="2710"/>
                  <a:pt x="519" y="2710"/>
                </a:cubicBezTo>
                <a:cubicBezTo>
                  <a:pt x="527" y="2703"/>
                  <a:pt x="573" y="2675"/>
                  <a:pt x="595" y="2664"/>
                </a:cubicBezTo>
                <a:cubicBezTo>
                  <a:pt x="629" y="2647"/>
                  <a:pt x="665" y="2633"/>
                  <a:pt x="713" y="2620"/>
                </a:cubicBezTo>
                <a:cubicBezTo>
                  <a:pt x="747" y="2611"/>
                  <a:pt x="841" y="2603"/>
                  <a:pt x="863" y="2606"/>
                </a:cubicBezTo>
                <a:cubicBezTo>
                  <a:pt x="883" y="2610"/>
                  <a:pt x="908" y="2605"/>
                  <a:pt x="938" y="2593"/>
                </a:cubicBezTo>
                <a:cubicBezTo>
                  <a:pt x="975" y="2578"/>
                  <a:pt x="1043" y="2562"/>
                  <a:pt x="1079" y="2560"/>
                </a:cubicBezTo>
                <a:cubicBezTo>
                  <a:pt x="1102" y="2559"/>
                  <a:pt x="1145" y="2562"/>
                  <a:pt x="1179" y="2568"/>
                </a:cubicBezTo>
                <a:cubicBezTo>
                  <a:pt x="1193" y="2570"/>
                  <a:pt x="1217" y="2579"/>
                  <a:pt x="1227" y="2586"/>
                </a:cubicBezTo>
                <a:cubicBezTo>
                  <a:pt x="1240" y="2594"/>
                  <a:pt x="1269" y="2620"/>
                  <a:pt x="1308" y="2658"/>
                </a:cubicBezTo>
                <a:cubicBezTo>
                  <a:pt x="1402" y="2748"/>
                  <a:pt x="1459" y="2824"/>
                  <a:pt x="1482" y="2890"/>
                </a:cubicBezTo>
                <a:cubicBezTo>
                  <a:pt x="1490" y="2913"/>
                  <a:pt x="1492" y="2924"/>
                  <a:pt x="1494" y="2952"/>
                </a:cubicBezTo>
                <a:cubicBezTo>
                  <a:pt x="1497" y="2984"/>
                  <a:pt x="1501" y="3016"/>
                  <a:pt x="1505" y="3033"/>
                </a:cubicBezTo>
                <a:cubicBezTo>
                  <a:pt x="1505" y="3036"/>
                  <a:pt x="1509" y="3076"/>
                  <a:pt x="1513" y="3130"/>
                </a:cubicBezTo>
                <a:cubicBezTo>
                  <a:pt x="1520" y="3216"/>
                  <a:pt x="1523" y="3246"/>
                  <a:pt x="1529" y="3290"/>
                </a:cubicBezTo>
                <a:cubicBezTo>
                  <a:pt x="1533" y="3313"/>
                  <a:pt x="1539" y="3350"/>
                  <a:pt x="1542" y="3360"/>
                </a:cubicBezTo>
                <a:cubicBezTo>
                  <a:pt x="1543" y="3364"/>
                  <a:pt x="1546" y="3375"/>
                  <a:pt x="1548" y="3384"/>
                </a:cubicBezTo>
                <a:cubicBezTo>
                  <a:pt x="1551" y="3394"/>
                  <a:pt x="1557" y="3414"/>
                  <a:pt x="1563" y="3430"/>
                </a:cubicBezTo>
                <a:cubicBezTo>
                  <a:pt x="1576" y="3467"/>
                  <a:pt x="1592" y="3513"/>
                  <a:pt x="1597" y="3531"/>
                </a:cubicBezTo>
                <a:cubicBezTo>
                  <a:pt x="1599" y="3538"/>
                  <a:pt x="1602" y="3549"/>
                  <a:pt x="1604" y="3556"/>
                </a:cubicBezTo>
                <a:cubicBezTo>
                  <a:pt x="1606" y="3562"/>
                  <a:pt x="1608" y="3571"/>
                  <a:pt x="1609" y="3576"/>
                </a:cubicBezTo>
                <a:cubicBezTo>
                  <a:pt x="1610" y="3581"/>
                  <a:pt x="1613" y="3592"/>
                  <a:pt x="1615" y="3600"/>
                </a:cubicBezTo>
                <a:cubicBezTo>
                  <a:pt x="1624" y="3633"/>
                  <a:pt x="1631" y="3716"/>
                  <a:pt x="1630" y="3772"/>
                </a:cubicBezTo>
                <a:cubicBezTo>
                  <a:pt x="1630" y="3787"/>
                  <a:pt x="1629" y="3803"/>
                  <a:pt x="1629" y="3809"/>
                </a:cubicBezTo>
                <a:cubicBezTo>
                  <a:pt x="1628" y="3854"/>
                  <a:pt x="1613" y="3940"/>
                  <a:pt x="1592" y="4014"/>
                </a:cubicBezTo>
                <a:cubicBezTo>
                  <a:pt x="1590" y="4021"/>
                  <a:pt x="1584" y="4041"/>
                  <a:pt x="1581" y="4049"/>
                </a:cubicBezTo>
                <a:cubicBezTo>
                  <a:pt x="1580" y="4047"/>
                  <a:pt x="1580" y="4043"/>
                  <a:pt x="1579" y="4038"/>
                </a:cubicBezTo>
                <a:cubicBezTo>
                  <a:pt x="1578" y="4019"/>
                  <a:pt x="1564" y="3988"/>
                  <a:pt x="1547" y="3967"/>
                </a:cubicBezTo>
                <a:cubicBezTo>
                  <a:pt x="1542" y="3960"/>
                  <a:pt x="1523" y="3940"/>
                  <a:pt x="1503" y="3922"/>
                </a:cubicBezTo>
                <a:cubicBezTo>
                  <a:pt x="1469" y="3890"/>
                  <a:pt x="1414" y="3828"/>
                  <a:pt x="1388" y="3791"/>
                </a:cubicBezTo>
                <a:cubicBezTo>
                  <a:pt x="1354" y="3743"/>
                  <a:pt x="1310" y="3639"/>
                  <a:pt x="1299" y="3582"/>
                </a:cubicBezTo>
                <a:cubicBezTo>
                  <a:pt x="1296" y="3570"/>
                  <a:pt x="1268" y="3474"/>
                  <a:pt x="1256" y="3440"/>
                </a:cubicBezTo>
                <a:cubicBezTo>
                  <a:pt x="1239" y="3389"/>
                  <a:pt x="1202" y="3319"/>
                  <a:pt x="1174" y="3285"/>
                </a:cubicBezTo>
                <a:cubicBezTo>
                  <a:pt x="1156" y="3264"/>
                  <a:pt x="1117" y="3233"/>
                  <a:pt x="1095" y="3222"/>
                </a:cubicBezTo>
                <a:cubicBezTo>
                  <a:pt x="1081" y="3215"/>
                  <a:pt x="1076" y="3215"/>
                  <a:pt x="1050" y="3217"/>
                </a:cubicBezTo>
                <a:cubicBezTo>
                  <a:pt x="1002" y="3220"/>
                  <a:pt x="945" y="3227"/>
                  <a:pt x="930" y="3232"/>
                </a:cubicBezTo>
                <a:cubicBezTo>
                  <a:pt x="911" y="3238"/>
                  <a:pt x="850" y="3274"/>
                  <a:pt x="831" y="3290"/>
                </a:cubicBezTo>
                <a:cubicBezTo>
                  <a:pt x="814" y="3305"/>
                  <a:pt x="777" y="3347"/>
                  <a:pt x="760" y="3371"/>
                </a:cubicBezTo>
                <a:cubicBezTo>
                  <a:pt x="721" y="3426"/>
                  <a:pt x="712" y="3455"/>
                  <a:pt x="701" y="3550"/>
                </a:cubicBezTo>
                <a:cubicBezTo>
                  <a:pt x="697" y="3587"/>
                  <a:pt x="700" y="3632"/>
                  <a:pt x="707" y="3649"/>
                </a:cubicBezTo>
                <a:cubicBezTo>
                  <a:pt x="708" y="3651"/>
                  <a:pt x="709" y="3653"/>
                  <a:pt x="709" y="3654"/>
                </a:cubicBezTo>
                <a:cubicBezTo>
                  <a:pt x="709" y="3655"/>
                  <a:pt x="708" y="3657"/>
                  <a:pt x="712" y="3665"/>
                </a:cubicBezTo>
                <a:cubicBezTo>
                  <a:pt x="714" y="3669"/>
                  <a:pt x="716" y="3675"/>
                  <a:pt x="716" y="3678"/>
                </a:cubicBezTo>
                <a:cubicBezTo>
                  <a:pt x="718" y="3686"/>
                  <a:pt x="732" y="3725"/>
                  <a:pt x="754" y="3781"/>
                </a:cubicBezTo>
                <a:cubicBezTo>
                  <a:pt x="764" y="3804"/>
                  <a:pt x="774" y="3835"/>
                  <a:pt x="777" y="3849"/>
                </a:cubicBezTo>
                <a:cubicBezTo>
                  <a:pt x="781" y="3863"/>
                  <a:pt x="787" y="3885"/>
                  <a:pt x="792" y="3897"/>
                </a:cubicBezTo>
                <a:cubicBezTo>
                  <a:pt x="799" y="3914"/>
                  <a:pt x="800" y="3918"/>
                  <a:pt x="804" y="3918"/>
                </a:cubicBezTo>
                <a:cubicBezTo>
                  <a:pt x="808" y="3917"/>
                  <a:pt x="809" y="3914"/>
                  <a:pt x="810" y="3910"/>
                </a:cubicBezTo>
                <a:cubicBezTo>
                  <a:pt x="816" y="3892"/>
                  <a:pt x="823" y="3864"/>
                  <a:pt x="822" y="3857"/>
                </a:cubicBezTo>
                <a:cubicBezTo>
                  <a:pt x="821" y="3839"/>
                  <a:pt x="848" y="3745"/>
                  <a:pt x="863" y="3710"/>
                </a:cubicBezTo>
                <a:cubicBezTo>
                  <a:pt x="874" y="3686"/>
                  <a:pt x="881" y="3672"/>
                  <a:pt x="888" y="3660"/>
                </a:cubicBezTo>
                <a:cubicBezTo>
                  <a:pt x="905" y="3631"/>
                  <a:pt x="928" y="3570"/>
                  <a:pt x="936" y="3535"/>
                </a:cubicBezTo>
                <a:cubicBezTo>
                  <a:pt x="942" y="3508"/>
                  <a:pt x="941" y="3482"/>
                  <a:pt x="933" y="3447"/>
                </a:cubicBezTo>
                <a:lnTo>
                  <a:pt x="932" y="3439"/>
                </a:lnTo>
                <a:lnTo>
                  <a:pt x="936" y="3439"/>
                </a:lnTo>
                <a:cubicBezTo>
                  <a:pt x="954" y="3443"/>
                  <a:pt x="980" y="3463"/>
                  <a:pt x="1005" y="3494"/>
                </a:cubicBezTo>
                <a:cubicBezTo>
                  <a:pt x="1024" y="3518"/>
                  <a:pt x="1066" y="3588"/>
                  <a:pt x="1089" y="3636"/>
                </a:cubicBezTo>
                <a:cubicBezTo>
                  <a:pt x="1110" y="3679"/>
                  <a:pt x="1132" y="3718"/>
                  <a:pt x="1154" y="3747"/>
                </a:cubicBezTo>
                <a:cubicBezTo>
                  <a:pt x="1189" y="3794"/>
                  <a:pt x="1192" y="3798"/>
                  <a:pt x="1195" y="3799"/>
                </a:cubicBezTo>
                <a:cubicBezTo>
                  <a:pt x="1195" y="3799"/>
                  <a:pt x="1196" y="3800"/>
                  <a:pt x="1196" y="3801"/>
                </a:cubicBezTo>
                <a:cubicBezTo>
                  <a:pt x="1196" y="3804"/>
                  <a:pt x="1199" y="3809"/>
                  <a:pt x="1202" y="3812"/>
                </a:cubicBezTo>
                <a:cubicBezTo>
                  <a:pt x="1204" y="3815"/>
                  <a:pt x="1212" y="3826"/>
                  <a:pt x="1220" y="3837"/>
                </a:cubicBezTo>
                <a:cubicBezTo>
                  <a:pt x="1252" y="3884"/>
                  <a:pt x="1271" y="3896"/>
                  <a:pt x="1335" y="3909"/>
                </a:cubicBezTo>
                <a:cubicBezTo>
                  <a:pt x="1355" y="3912"/>
                  <a:pt x="1376" y="3916"/>
                  <a:pt x="1380" y="3917"/>
                </a:cubicBezTo>
                <a:cubicBezTo>
                  <a:pt x="1393" y="3920"/>
                  <a:pt x="1477" y="3949"/>
                  <a:pt x="1496" y="3957"/>
                </a:cubicBezTo>
                <a:cubicBezTo>
                  <a:pt x="1523" y="3968"/>
                  <a:pt x="1540" y="3990"/>
                  <a:pt x="1555" y="4028"/>
                </a:cubicBezTo>
                <a:cubicBezTo>
                  <a:pt x="1561" y="4046"/>
                  <a:pt x="1562" y="4053"/>
                  <a:pt x="1562" y="4082"/>
                </a:cubicBezTo>
                <a:lnTo>
                  <a:pt x="1563" y="4115"/>
                </a:lnTo>
                <a:lnTo>
                  <a:pt x="1539" y="4171"/>
                </a:lnTo>
                <a:cubicBezTo>
                  <a:pt x="1510" y="4240"/>
                  <a:pt x="1489" y="4288"/>
                  <a:pt x="1474" y="4317"/>
                </a:cubicBezTo>
                <a:cubicBezTo>
                  <a:pt x="1468" y="4327"/>
                  <a:pt x="1462" y="4339"/>
                  <a:pt x="1462" y="4343"/>
                </a:cubicBezTo>
                <a:cubicBezTo>
                  <a:pt x="1462" y="4343"/>
                  <a:pt x="1461" y="4345"/>
                  <a:pt x="1459" y="4348"/>
                </a:cubicBezTo>
                <a:cubicBezTo>
                  <a:pt x="1456" y="4352"/>
                  <a:pt x="1449" y="4366"/>
                  <a:pt x="1416" y="4439"/>
                </a:cubicBezTo>
                <a:cubicBezTo>
                  <a:pt x="1406" y="4461"/>
                  <a:pt x="1377" y="4519"/>
                  <a:pt x="1364" y="4544"/>
                </a:cubicBezTo>
                <a:cubicBezTo>
                  <a:pt x="1361" y="4550"/>
                  <a:pt x="1358" y="4556"/>
                  <a:pt x="1357" y="4559"/>
                </a:cubicBezTo>
                <a:cubicBezTo>
                  <a:pt x="1352" y="4571"/>
                  <a:pt x="1332" y="4602"/>
                  <a:pt x="1324" y="4613"/>
                </a:cubicBezTo>
                <a:cubicBezTo>
                  <a:pt x="1322" y="4608"/>
                  <a:pt x="1320" y="4602"/>
                  <a:pt x="1318" y="4594"/>
                </a:cubicBezTo>
                <a:cubicBezTo>
                  <a:pt x="1310" y="4570"/>
                  <a:pt x="1303" y="4552"/>
                  <a:pt x="1271" y="4473"/>
                </a:cubicBezTo>
                <a:cubicBezTo>
                  <a:pt x="1249" y="4416"/>
                  <a:pt x="1241" y="4391"/>
                  <a:pt x="1231" y="4345"/>
                </a:cubicBezTo>
                <a:cubicBezTo>
                  <a:pt x="1227" y="4326"/>
                  <a:pt x="1221" y="4314"/>
                  <a:pt x="1212" y="4309"/>
                </a:cubicBezTo>
                <a:cubicBezTo>
                  <a:pt x="1207" y="4306"/>
                  <a:pt x="1202" y="4305"/>
                  <a:pt x="1196" y="4307"/>
                </a:cubicBezTo>
                <a:cubicBezTo>
                  <a:pt x="1189" y="4309"/>
                  <a:pt x="1184" y="4314"/>
                  <a:pt x="1181" y="4321"/>
                </a:cubicBezTo>
                <a:cubicBezTo>
                  <a:pt x="1176" y="4335"/>
                  <a:pt x="1183" y="4357"/>
                  <a:pt x="1201" y="4383"/>
                </a:cubicBezTo>
                <a:cubicBezTo>
                  <a:pt x="1221" y="4413"/>
                  <a:pt x="1230" y="4431"/>
                  <a:pt x="1256" y="4497"/>
                </a:cubicBezTo>
                <a:cubicBezTo>
                  <a:pt x="1277" y="4548"/>
                  <a:pt x="1289" y="4583"/>
                  <a:pt x="1302" y="4623"/>
                </a:cubicBezTo>
                <a:lnTo>
                  <a:pt x="1308" y="4643"/>
                </a:lnTo>
                <a:lnTo>
                  <a:pt x="1288" y="4677"/>
                </a:lnTo>
                <a:cubicBezTo>
                  <a:pt x="1265" y="4715"/>
                  <a:pt x="1196" y="4833"/>
                  <a:pt x="1191" y="4843"/>
                </a:cubicBezTo>
                <a:cubicBezTo>
                  <a:pt x="1167" y="4888"/>
                  <a:pt x="1143" y="4944"/>
                  <a:pt x="1127" y="4998"/>
                </a:cubicBezTo>
                <a:cubicBezTo>
                  <a:pt x="1117" y="5031"/>
                  <a:pt x="1110" y="5058"/>
                  <a:pt x="1109" y="5063"/>
                </a:cubicBezTo>
                <a:cubicBezTo>
                  <a:pt x="1108" y="5065"/>
                  <a:pt x="1106" y="5074"/>
                  <a:pt x="1103" y="5084"/>
                </a:cubicBezTo>
                <a:cubicBezTo>
                  <a:pt x="1096" y="5107"/>
                  <a:pt x="1076" y="5188"/>
                  <a:pt x="1075" y="5197"/>
                </a:cubicBezTo>
                <a:cubicBezTo>
                  <a:pt x="1075" y="5201"/>
                  <a:pt x="1073" y="5207"/>
                  <a:pt x="1072" y="5211"/>
                </a:cubicBezTo>
                <a:cubicBezTo>
                  <a:pt x="1070" y="5218"/>
                  <a:pt x="1053" y="5295"/>
                  <a:pt x="1049" y="5315"/>
                </a:cubicBezTo>
                <a:cubicBezTo>
                  <a:pt x="1048" y="5317"/>
                  <a:pt x="1041" y="5354"/>
                  <a:pt x="1033" y="5395"/>
                </a:cubicBezTo>
                <a:cubicBezTo>
                  <a:pt x="1026" y="5429"/>
                  <a:pt x="1020" y="5460"/>
                  <a:pt x="1018" y="5472"/>
                </a:cubicBezTo>
                <a:cubicBezTo>
                  <a:pt x="1018" y="5470"/>
                  <a:pt x="1017" y="5468"/>
                  <a:pt x="1017" y="5465"/>
                </a:cubicBezTo>
                <a:cubicBezTo>
                  <a:pt x="1015" y="5452"/>
                  <a:pt x="1006" y="5421"/>
                  <a:pt x="995" y="5392"/>
                </a:cubicBezTo>
                <a:cubicBezTo>
                  <a:pt x="985" y="5364"/>
                  <a:pt x="975" y="5334"/>
                  <a:pt x="972" y="5325"/>
                </a:cubicBezTo>
                <a:cubicBezTo>
                  <a:pt x="965" y="5302"/>
                  <a:pt x="959" y="5257"/>
                  <a:pt x="960" y="5238"/>
                </a:cubicBezTo>
                <a:cubicBezTo>
                  <a:pt x="962" y="5209"/>
                  <a:pt x="979" y="5153"/>
                  <a:pt x="1010" y="5066"/>
                </a:cubicBezTo>
                <a:cubicBezTo>
                  <a:pt x="1016" y="5051"/>
                  <a:pt x="1029" y="5008"/>
                  <a:pt x="1043" y="4959"/>
                </a:cubicBezTo>
                <a:cubicBezTo>
                  <a:pt x="1050" y="4934"/>
                  <a:pt x="1061" y="4896"/>
                  <a:pt x="1068" y="4874"/>
                </a:cubicBezTo>
                <a:cubicBezTo>
                  <a:pt x="1085" y="4814"/>
                  <a:pt x="1101" y="4751"/>
                  <a:pt x="1113" y="4691"/>
                </a:cubicBezTo>
                <a:cubicBezTo>
                  <a:pt x="1117" y="4668"/>
                  <a:pt x="1118" y="4656"/>
                  <a:pt x="1116" y="4621"/>
                </a:cubicBezTo>
                <a:cubicBezTo>
                  <a:pt x="1109" y="4519"/>
                  <a:pt x="1076" y="4429"/>
                  <a:pt x="1025" y="4374"/>
                </a:cubicBezTo>
                <a:cubicBezTo>
                  <a:pt x="1022" y="4370"/>
                  <a:pt x="1003" y="4353"/>
                  <a:pt x="983" y="4335"/>
                </a:cubicBezTo>
                <a:cubicBezTo>
                  <a:pt x="945" y="4299"/>
                  <a:pt x="925" y="4279"/>
                  <a:pt x="910" y="4259"/>
                </a:cubicBezTo>
                <a:cubicBezTo>
                  <a:pt x="901" y="4245"/>
                  <a:pt x="832" y="4128"/>
                  <a:pt x="829" y="4119"/>
                </a:cubicBezTo>
                <a:cubicBezTo>
                  <a:pt x="828" y="4114"/>
                  <a:pt x="819" y="4103"/>
                  <a:pt x="814" y="4102"/>
                </a:cubicBezTo>
                <a:cubicBezTo>
                  <a:pt x="812" y="4101"/>
                  <a:pt x="810" y="4101"/>
                  <a:pt x="809" y="4103"/>
                </a:cubicBezTo>
                <a:cubicBezTo>
                  <a:pt x="803" y="4110"/>
                  <a:pt x="798" y="4156"/>
                  <a:pt x="799" y="4175"/>
                </a:cubicBezTo>
                <a:cubicBezTo>
                  <a:pt x="800" y="4201"/>
                  <a:pt x="796" y="4233"/>
                  <a:pt x="788" y="4259"/>
                </a:cubicBezTo>
                <a:cubicBezTo>
                  <a:pt x="772" y="4307"/>
                  <a:pt x="767" y="4378"/>
                  <a:pt x="777" y="4408"/>
                </a:cubicBezTo>
                <a:cubicBezTo>
                  <a:pt x="779" y="4414"/>
                  <a:pt x="788" y="4428"/>
                  <a:pt x="796" y="4439"/>
                </a:cubicBezTo>
                <a:cubicBezTo>
                  <a:pt x="812" y="4459"/>
                  <a:pt x="843" y="4514"/>
                  <a:pt x="861" y="4552"/>
                </a:cubicBezTo>
                <a:lnTo>
                  <a:pt x="866" y="4562"/>
                </a:lnTo>
                <a:cubicBezTo>
                  <a:pt x="870" y="4570"/>
                  <a:pt x="873" y="4578"/>
                  <a:pt x="874" y="4580"/>
                </a:cubicBezTo>
                <a:cubicBezTo>
                  <a:pt x="876" y="4583"/>
                  <a:pt x="882" y="4595"/>
                  <a:pt x="888" y="4606"/>
                </a:cubicBezTo>
                <a:cubicBezTo>
                  <a:pt x="900" y="4627"/>
                  <a:pt x="912" y="4659"/>
                  <a:pt x="922" y="4697"/>
                </a:cubicBezTo>
                <a:cubicBezTo>
                  <a:pt x="927" y="4716"/>
                  <a:pt x="928" y="4726"/>
                  <a:pt x="928" y="4774"/>
                </a:cubicBezTo>
                <a:cubicBezTo>
                  <a:pt x="928" y="4831"/>
                  <a:pt x="924" y="4894"/>
                  <a:pt x="918" y="4924"/>
                </a:cubicBezTo>
                <a:cubicBezTo>
                  <a:pt x="895" y="5035"/>
                  <a:pt x="894" y="5040"/>
                  <a:pt x="897" y="5088"/>
                </a:cubicBezTo>
                <a:cubicBezTo>
                  <a:pt x="904" y="5198"/>
                  <a:pt x="913" y="5237"/>
                  <a:pt x="962" y="5367"/>
                </a:cubicBezTo>
                <a:lnTo>
                  <a:pt x="991" y="5444"/>
                </a:lnTo>
                <a:lnTo>
                  <a:pt x="994" y="5503"/>
                </a:lnTo>
                <a:cubicBezTo>
                  <a:pt x="998" y="5558"/>
                  <a:pt x="998" y="5564"/>
                  <a:pt x="992" y="5586"/>
                </a:cubicBezTo>
                <a:cubicBezTo>
                  <a:pt x="987" y="5611"/>
                  <a:pt x="962" y="5706"/>
                  <a:pt x="958" y="5717"/>
                </a:cubicBezTo>
                <a:cubicBezTo>
                  <a:pt x="956" y="5723"/>
                  <a:pt x="953" y="5734"/>
                  <a:pt x="952" y="5737"/>
                </a:cubicBezTo>
                <a:cubicBezTo>
                  <a:pt x="951" y="5740"/>
                  <a:pt x="939" y="5772"/>
                  <a:pt x="931" y="5794"/>
                </a:cubicBezTo>
                <a:cubicBezTo>
                  <a:pt x="928" y="5802"/>
                  <a:pt x="925" y="5809"/>
                  <a:pt x="925" y="5811"/>
                </a:cubicBezTo>
                <a:cubicBezTo>
                  <a:pt x="922" y="5820"/>
                  <a:pt x="893" y="5878"/>
                  <a:pt x="882" y="5897"/>
                </a:cubicBezTo>
                <a:cubicBezTo>
                  <a:pt x="839" y="5972"/>
                  <a:pt x="767" y="6043"/>
                  <a:pt x="662" y="6117"/>
                </a:cubicBezTo>
                <a:cubicBezTo>
                  <a:pt x="633" y="6136"/>
                  <a:pt x="566" y="6177"/>
                  <a:pt x="545" y="6188"/>
                </a:cubicBezTo>
                <a:cubicBezTo>
                  <a:pt x="546" y="6186"/>
                  <a:pt x="547" y="6183"/>
                  <a:pt x="548" y="6181"/>
                </a:cubicBezTo>
                <a:cubicBezTo>
                  <a:pt x="569" y="6139"/>
                  <a:pt x="590" y="6081"/>
                  <a:pt x="601" y="6029"/>
                </a:cubicBezTo>
                <a:cubicBezTo>
                  <a:pt x="614" y="5975"/>
                  <a:pt x="618" y="5939"/>
                  <a:pt x="617" y="5894"/>
                </a:cubicBezTo>
                <a:cubicBezTo>
                  <a:pt x="617" y="5861"/>
                  <a:pt x="618" y="5837"/>
                  <a:pt x="621" y="5810"/>
                </a:cubicBezTo>
                <a:cubicBezTo>
                  <a:pt x="624" y="5785"/>
                  <a:pt x="636" y="5730"/>
                  <a:pt x="650" y="5681"/>
                </a:cubicBezTo>
                <a:cubicBezTo>
                  <a:pt x="676" y="5588"/>
                  <a:pt x="678" y="5580"/>
                  <a:pt x="685" y="5538"/>
                </a:cubicBezTo>
                <a:cubicBezTo>
                  <a:pt x="697" y="5462"/>
                  <a:pt x="689" y="5394"/>
                  <a:pt x="661" y="5341"/>
                </a:cubicBezTo>
                <a:cubicBezTo>
                  <a:pt x="657" y="5333"/>
                  <a:pt x="654" y="5326"/>
                  <a:pt x="653" y="5325"/>
                </a:cubicBezTo>
                <a:lnTo>
                  <a:pt x="653" y="5325"/>
                </a:lnTo>
                <a:cubicBezTo>
                  <a:pt x="653" y="5323"/>
                  <a:pt x="647" y="5314"/>
                  <a:pt x="642" y="5307"/>
                </a:cubicBezTo>
                <a:cubicBezTo>
                  <a:pt x="636" y="5299"/>
                  <a:pt x="629" y="5289"/>
                  <a:pt x="627" y="5284"/>
                </a:cubicBezTo>
                <a:cubicBezTo>
                  <a:pt x="618" y="5270"/>
                  <a:pt x="564" y="5223"/>
                  <a:pt x="534" y="5204"/>
                </a:cubicBezTo>
                <a:cubicBezTo>
                  <a:pt x="500" y="5183"/>
                  <a:pt x="469" y="5170"/>
                  <a:pt x="436" y="5163"/>
                </a:cubicBezTo>
                <a:cubicBezTo>
                  <a:pt x="398" y="5155"/>
                  <a:pt x="385" y="5154"/>
                  <a:pt x="317" y="5158"/>
                </a:cubicBezTo>
                <a:cubicBezTo>
                  <a:pt x="258" y="5162"/>
                  <a:pt x="247" y="5164"/>
                  <a:pt x="215" y="5176"/>
                </a:cubicBezTo>
                <a:cubicBezTo>
                  <a:pt x="206" y="5179"/>
                  <a:pt x="194" y="5182"/>
                  <a:pt x="188" y="5184"/>
                </a:cubicBezTo>
                <a:cubicBezTo>
                  <a:pt x="188" y="5184"/>
                  <a:pt x="178" y="5186"/>
                  <a:pt x="175" y="5188"/>
                </a:cubicBezTo>
                <a:cubicBezTo>
                  <a:pt x="174" y="5188"/>
                  <a:pt x="171" y="5190"/>
                  <a:pt x="166" y="5191"/>
                </a:cubicBezTo>
                <a:cubicBezTo>
                  <a:pt x="154" y="5194"/>
                  <a:pt x="128" y="5208"/>
                  <a:pt x="112" y="5220"/>
                </a:cubicBezTo>
                <a:cubicBezTo>
                  <a:pt x="62" y="5259"/>
                  <a:pt x="49" y="5305"/>
                  <a:pt x="70" y="5364"/>
                </a:cubicBezTo>
                <a:cubicBezTo>
                  <a:pt x="79" y="5389"/>
                  <a:pt x="96" y="5411"/>
                  <a:pt x="116" y="5423"/>
                </a:cubicBezTo>
                <a:cubicBezTo>
                  <a:pt x="120" y="5425"/>
                  <a:pt x="129" y="5431"/>
                  <a:pt x="136" y="5435"/>
                </a:cubicBezTo>
                <a:cubicBezTo>
                  <a:pt x="143" y="5439"/>
                  <a:pt x="153" y="5448"/>
                  <a:pt x="158" y="5456"/>
                </a:cubicBezTo>
                <a:cubicBezTo>
                  <a:pt x="169" y="5470"/>
                  <a:pt x="170" y="5470"/>
                  <a:pt x="172" y="5470"/>
                </a:cubicBezTo>
                <a:lnTo>
                  <a:pt x="174" y="5470"/>
                </a:lnTo>
                <a:lnTo>
                  <a:pt x="175" y="5469"/>
                </a:lnTo>
                <a:cubicBezTo>
                  <a:pt x="175" y="5468"/>
                  <a:pt x="176" y="5467"/>
                  <a:pt x="180" y="5418"/>
                </a:cubicBezTo>
                <a:cubicBezTo>
                  <a:pt x="184" y="5361"/>
                  <a:pt x="185" y="5354"/>
                  <a:pt x="197" y="5321"/>
                </a:cubicBezTo>
                <a:cubicBezTo>
                  <a:pt x="214" y="5272"/>
                  <a:pt x="243" y="5229"/>
                  <a:pt x="257" y="5223"/>
                </a:cubicBezTo>
                <a:cubicBezTo>
                  <a:pt x="269" y="5218"/>
                  <a:pt x="279" y="5220"/>
                  <a:pt x="306" y="5231"/>
                </a:cubicBezTo>
                <a:cubicBezTo>
                  <a:pt x="324" y="5238"/>
                  <a:pt x="350" y="5256"/>
                  <a:pt x="352" y="5261"/>
                </a:cubicBezTo>
                <a:cubicBezTo>
                  <a:pt x="353" y="5264"/>
                  <a:pt x="357" y="5269"/>
                  <a:pt x="359" y="5272"/>
                </a:cubicBezTo>
                <a:cubicBezTo>
                  <a:pt x="367" y="5282"/>
                  <a:pt x="385" y="5325"/>
                  <a:pt x="393" y="5355"/>
                </a:cubicBezTo>
                <a:cubicBezTo>
                  <a:pt x="400" y="5383"/>
                  <a:pt x="409" y="5399"/>
                  <a:pt x="433" y="5433"/>
                </a:cubicBezTo>
                <a:cubicBezTo>
                  <a:pt x="443" y="5448"/>
                  <a:pt x="450" y="5459"/>
                  <a:pt x="451" y="5461"/>
                </a:cubicBezTo>
                <a:cubicBezTo>
                  <a:pt x="451" y="5464"/>
                  <a:pt x="455" y="5479"/>
                  <a:pt x="459" y="5492"/>
                </a:cubicBezTo>
                <a:cubicBezTo>
                  <a:pt x="463" y="5506"/>
                  <a:pt x="467" y="5528"/>
                  <a:pt x="469" y="5540"/>
                </a:cubicBezTo>
                <a:cubicBezTo>
                  <a:pt x="471" y="5552"/>
                  <a:pt x="473" y="5565"/>
                  <a:pt x="474" y="5568"/>
                </a:cubicBezTo>
                <a:cubicBezTo>
                  <a:pt x="475" y="5572"/>
                  <a:pt x="478" y="5582"/>
                  <a:pt x="480" y="5592"/>
                </a:cubicBezTo>
                <a:cubicBezTo>
                  <a:pt x="483" y="5602"/>
                  <a:pt x="490" y="5624"/>
                  <a:pt x="496" y="5641"/>
                </a:cubicBezTo>
                <a:cubicBezTo>
                  <a:pt x="516" y="5698"/>
                  <a:pt x="518" y="5713"/>
                  <a:pt x="517" y="5774"/>
                </a:cubicBezTo>
                <a:cubicBezTo>
                  <a:pt x="516" y="5788"/>
                  <a:pt x="518" y="5812"/>
                  <a:pt x="521" y="5828"/>
                </a:cubicBezTo>
                <a:cubicBezTo>
                  <a:pt x="527" y="5858"/>
                  <a:pt x="548" y="5916"/>
                  <a:pt x="563" y="5941"/>
                </a:cubicBezTo>
                <a:cubicBezTo>
                  <a:pt x="574" y="5960"/>
                  <a:pt x="582" y="5983"/>
                  <a:pt x="583" y="5998"/>
                </a:cubicBezTo>
                <a:cubicBezTo>
                  <a:pt x="583" y="6005"/>
                  <a:pt x="581" y="6019"/>
                  <a:pt x="577" y="6029"/>
                </a:cubicBezTo>
                <a:cubicBezTo>
                  <a:pt x="574" y="6039"/>
                  <a:pt x="570" y="6053"/>
                  <a:pt x="570" y="6059"/>
                </a:cubicBezTo>
                <a:cubicBezTo>
                  <a:pt x="566" y="6084"/>
                  <a:pt x="535" y="6164"/>
                  <a:pt x="518" y="6191"/>
                </a:cubicBezTo>
                <a:cubicBezTo>
                  <a:pt x="508" y="6207"/>
                  <a:pt x="501" y="6211"/>
                  <a:pt x="451" y="6234"/>
                </a:cubicBezTo>
                <a:cubicBezTo>
                  <a:pt x="373" y="6269"/>
                  <a:pt x="270" y="6308"/>
                  <a:pt x="195" y="6331"/>
                </a:cubicBezTo>
                <a:cubicBezTo>
                  <a:pt x="144" y="6346"/>
                  <a:pt x="131" y="6349"/>
                  <a:pt x="76" y="6361"/>
                </a:cubicBezTo>
                <a:cubicBezTo>
                  <a:pt x="27" y="6371"/>
                  <a:pt x="6" y="6379"/>
                  <a:pt x="1" y="6390"/>
                </a:cubicBezTo>
                <a:cubicBezTo>
                  <a:pt x="-1" y="6394"/>
                  <a:pt x="0" y="6398"/>
                  <a:pt x="2" y="6402"/>
                </a:cubicBezTo>
                <a:cubicBezTo>
                  <a:pt x="4" y="6405"/>
                  <a:pt x="7" y="6408"/>
                  <a:pt x="11" y="6408"/>
                </a:cubicBezTo>
                <a:lnTo>
                  <a:pt x="11" y="6408"/>
                </a:lnTo>
                <a:cubicBezTo>
                  <a:pt x="15" y="6408"/>
                  <a:pt x="19" y="6405"/>
                  <a:pt x="22" y="6402"/>
                </a:cubicBezTo>
                <a:cubicBezTo>
                  <a:pt x="27" y="6395"/>
                  <a:pt x="43" y="6390"/>
                  <a:pt x="95" y="6380"/>
                </a:cubicBezTo>
                <a:cubicBezTo>
                  <a:pt x="201" y="6358"/>
                  <a:pt x="337" y="6310"/>
                  <a:pt x="469" y="6250"/>
                </a:cubicBezTo>
                <a:cubicBezTo>
                  <a:pt x="492" y="6239"/>
                  <a:pt x="510" y="6231"/>
                  <a:pt x="512" y="6231"/>
                </a:cubicBezTo>
                <a:cubicBezTo>
                  <a:pt x="514" y="6230"/>
                  <a:pt x="517" y="6229"/>
                  <a:pt x="518" y="6227"/>
                </a:cubicBezTo>
                <a:cubicBezTo>
                  <a:pt x="519" y="6226"/>
                  <a:pt x="526" y="6223"/>
                  <a:pt x="534" y="6219"/>
                </a:cubicBezTo>
                <a:cubicBezTo>
                  <a:pt x="667" y="6152"/>
                  <a:pt x="801" y="6048"/>
                  <a:pt x="868" y="5959"/>
                </a:cubicBezTo>
                <a:cubicBezTo>
                  <a:pt x="883" y="5938"/>
                  <a:pt x="896" y="5917"/>
                  <a:pt x="916" y="5882"/>
                </a:cubicBezTo>
                <a:cubicBezTo>
                  <a:pt x="937" y="5844"/>
                  <a:pt x="943" y="5836"/>
                  <a:pt x="972" y="5811"/>
                </a:cubicBezTo>
                <a:cubicBezTo>
                  <a:pt x="1000" y="5787"/>
                  <a:pt x="1014" y="5779"/>
                  <a:pt x="1039" y="5772"/>
                </a:cubicBezTo>
                <a:cubicBezTo>
                  <a:pt x="1082" y="5762"/>
                  <a:pt x="1106" y="5759"/>
                  <a:pt x="1211" y="5748"/>
                </a:cubicBezTo>
                <a:cubicBezTo>
                  <a:pt x="1265" y="5743"/>
                  <a:pt x="1298" y="5737"/>
                  <a:pt x="1336" y="5726"/>
                </a:cubicBezTo>
                <a:cubicBezTo>
                  <a:pt x="1339" y="5725"/>
                  <a:pt x="1351" y="5721"/>
                  <a:pt x="1362" y="5718"/>
                </a:cubicBezTo>
                <a:cubicBezTo>
                  <a:pt x="1381" y="5713"/>
                  <a:pt x="1408" y="5704"/>
                  <a:pt x="1420" y="5699"/>
                </a:cubicBezTo>
                <a:cubicBezTo>
                  <a:pt x="1426" y="5696"/>
                  <a:pt x="1429" y="5695"/>
                  <a:pt x="1438" y="5693"/>
                </a:cubicBezTo>
                <a:cubicBezTo>
                  <a:pt x="1442" y="5692"/>
                  <a:pt x="1450" y="5689"/>
                  <a:pt x="1454" y="5687"/>
                </a:cubicBezTo>
                <a:cubicBezTo>
                  <a:pt x="1459" y="5685"/>
                  <a:pt x="1465" y="5682"/>
                  <a:pt x="1467" y="5682"/>
                </a:cubicBezTo>
                <a:cubicBezTo>
                  <a:pt x="1483" y="5678"/>
                  <a:pt x="1546" y="5650"/>
                  <a:pt x="1567" y="5638"/>
                </a:cubicBezTo>
                <a:cubicBezTo>
                  <a:pt x="1606" y="5616"/>
                  <a:pt x="1624" y="5600"/>
                  <a:pt x="1676" y="5538"/>
                </a:cubicBezTo>
                <a:cubicBezTo>
                  <a:pt x="1744" y="5455"/>
                  <a:pt x="1766" y="5424"/>
                  <a:pt x="1785" y="5382"/>
                </a:cubicBezTo>
                <a:cubicBezTo>
                  <a:pt x="1803" y="5344"/>
                  <a:pt x="1810" y="5332"/>
                  <a:pt x="1835" y="5304"/>
                </a:cubicBezTo>
                <a:cubicBezTo>
                  <a:pt x="1881" y="5252"/>
                  <a:pt x="1928" y="5221"/>
                  <a:pt x="2008" y="5187"/>
                </a:cubicBezTo>
                <a:cubicBezTo>
                  <a:pt x="2061" y="5165"/>
                  <a:pt x="2065" y="5159"/>
                  <a:pt x="2064" y="5153"/>
                </a:cubicBezTo>
                <a:cubicBezTo>
                  <a:pt x="2063" y="5150"/>
                  <a:pt x="2059" y="5148"/>
                  <a:pt x="2055" y="5148"/>
                </a:cubicBezTo>
                <a:cubicBezTo>
                  <a:pt x="2052" y="5148"/>
                  <a:pt x="2036" y="5148"/>
                  <a:pt x="2018" y="5148"/>
                </a:cubicBezTo>
                <a:cubicBezTo>
                  <a:pt x="2001" y="5148"/>
                  <a:pt x="1983" y="5147"/>
                  <a:pt x="1979" y="5147"/>
                </a:cubicBezTo>
                <a:cubicBezTo>
                  <a:pt x="1975" y="5146"/>
                  <a:pt x="1963" y="5146"/>
                  <a:pt x="1952" y="5145"/>
                </a:cubicBezTo>
                <a:cubicBezTo>
                  <a:pt x="1942" y="5145"/>
                  <a:pt x="1927" y="5144"/>
                  <a:pt x="1919" y="5143"/>
                </a:cubicBezTo>
                <a:cubicBezTo>
                  <a:pt x="1912" y="5142"/>
                  <a:pt x="1891" y="5140"/>
                  <a:pt x="1874" y="5138"/>
                </a:cubicBezTo>
                <a:cubicBezTo>
                  <a:pt x="1857" y="5136"/>
                  <a:pt x="1834" y="5134"/>
                  <a:pt x="1824" y="5132"/>
                </a:cubicBezTo>
                <a:cubicBezTo>
                  <a:pt x="1793" y="5127"/>
                  <a:pt x="1725" y="5124"/>
                  <a:pt x="1704" y="5127"/>
                </a:cubicBezTo>
                <a:cubicBezTo>
                  <a:pt x="1645" y="5136"/>
                  <a:pt x="1593" y="5167"/>
                  <a:pt x="1542" y="5225"/>
                </a:cubicBezTo>
                <a:cubicBezTo>
                  <a:pt x="1516" y="5255"/>
                  <a:pt x="1482" y="5296"/>
                  <a:pt x="1468" y="5314"/>
                </a:cubicBezTo>
                <a:cubicBezTo>
                  <a:pt x="1463" y="5321"/>
                  <a:pt x="1451" y="5335"/>
                  <a:pt x="1442" y="5346"/>
                </a:cubicBezTo>
                <a:cubicBezTo>
                  <a:pt x="1417" y="5376"/>
                  <a:pt x="1398" y="5402"/>
                  <a:pt x="1380" y="5428"/>
                </a:cubicBezTo>
                <a:cubicBezTo>
                  <a:pt x="1359" y="5460"/>
                  <a:pt x="1341" y="5483"/>
                  <a:pt x="1327" y="5499"/>
                </a:cubicBezTo>
                <a:cubicBezTo>
                  <a:pt x="1320" y="5506"/>
                  <a:pt x="1313" y="5513"/>
                  <a:pt x="1311" y="5515"/>
                </a:cubicBezTo>
                <a:cubicBezTo>
                  <a:pt x="1309" y="5517"/>
                  <a:pt x="1282" y="5542"/>
                  <a:pt x="1264" y="5558"/>
                </a:cubicBezTo>
                <a:cubicBezTo>
                  <a:pt x="1258" y="5564"/>
                  <a:pt x="1162" y="5631"/>
                  <a:pt x="1148" y="5639"/>
                </a:cubicBezTo>
                <a:cubicBezTo>
                  <a:pt x="1144" y="5641"/>
                  <a:pt x="1140" y="5645"/>
                  <a:pt x="1137" y="5647"/>
                </a:cubicBezTo>
                <a:cubicBezTo>
                  <a:pt x="1136" y="5649"/>
                  <a:pt x="1129" y="5655"/>
                  <a:pt x="1121" y="5660"/>
                </a:cubicBezTo>
                <a:cubicBezTo>
                  <a:pt x="1114" y="5666"/>
                  <a:pt x="1095" y="5684"/>
                  <a:pt x="1080" y="5701"/>
                </a:cubicBezTo>
                <a:cubicBezTo>
                  <a:pt x="1065" y="5719"/>
                  <a:pt x="1054" y="5730"/>
                  <a:pt x="1052" y="5732"/>
                </a:cubicBezTo>
                <a:cubicBezTo>
                  <a:pt x="1048" y="5733"/>
                  <a:pt x="1038" y="5741"/>
                  <a:pt x="1035" y="5744"/>
                </a:cubicBezTo>
                <a:cubicBezTo>
                  <a:pt x="1029" y="5750"/>
                  <a:pt x="1017" y="5757"/>
                  <a:pt x="1010" y="5760"/>
                </a:cubicBezTo>
                <a:cubicBezTo>
                  <a:pt x="992" y="5766"/>
                  <a:pt x="978" y="5775"/>
                  <a:pt x="962" y="5789"/>
                </a:cubicBezTo>
                <a:cubicBezTo>
                  <a:pt x="958" y="5793"/>
                  <a:pt x="955" y="5796"/>
                  <a:pt x="952" y="5798"/>
                </a:cubicBezTo>
                <a:cubicBezTo>
                  <a:pt x="953" y="5796"/>
                  <a:pt x="954" y="5794"/>
                  <a:pt x="956" y="5791"/>
                </a:cubicBezTo>
                <a:cubicBezTo>
                  <a:pt x="965" y="5774"/>
                  <a:pt x="1020" y="5580"/>
                  <a:pt x="1025" y="5546"/>
                </a:cubicBezTo>
                <a:cubicBezTo>
                  <a:pt x="1025" y="5544"/>
                  <a:pt x="1028" y="5530"/>
                  <a:pt x="1032" y="5514"/>
                </a:cubicBezTo>
                <a:cubicBezTo>
                  <a:pt x="1040" y="5478"/>
                  <a:pt x="1041" y="5470"/>
                  <a:pt x="1047" y="5441"/>
                </a:cubicBezTo>
                <a:cubicBezTo>
                  <a:pt x="1049" y="5428"/>
                  <a:pt x="1055" y="5399"/>
                  <a:pt x="1060" y="5376"/>
                </a:cubicBezTo>
                <a:lnTo>
                  <a:pt x="1061" y="5371"/>
                </a:lnTo>
                <a:cubicBezTo>
                  <a:pt x="1066" y="5342"/>
                  <a:pt x="1070" y="5324"/>
                  <a:pt x="1072" y="5315"/>
                </a:cubicBezTo>
                <a:lnTo>
                  <a:pt x="1072" y="5313"/>
                </a:lnTo>
                <a:cubicBezTo>
                  <a:pt x="1080" y="5267"/>
                  <a:pt x="1145" y="5153"/>
                  <a:pt x="1196" y="5096"/>
                </a:cubicBezTo>
                <a:cubicBezTo>
                  <a:pt x="1248" y="5037"/>
                  <a:pt x="1312" y="5005"/>
                  <a:pt x="1450" y="4968"/>
                </a:cubicBezTo>
                <a:cubicBezTo>
                  <a:pt x="1526" y="4947"/>
                  <a:pt x="1543" y="4941"/>
                  <a:pt x="1676" y="4889"/>
                </a:cubicBezTo>
                <a:cubicBezTo>
                  <a:pt x="1759" y="4856"/>
                  <a:pt x="1807" y="4823"/>
                  <a:pt x="1836" y="4780"/>
                </a:cubicBezTo>
                <a:cubicBezTo>
                  <a:pt x="1874" y="4726"/>
                  <a:pt x="1909" y="4681"/>
                  <a:pt x="1949" y="4636"/>
                </a:cubicBezTo>
                <a:cubicBezTo>
                  <a:pt x="2014" y="4561"/>
                  <a:pt x="2042" y="4536"/>
                  <a:pt x="2097" y="4501"/>
                </a:cubicBezTo>
                <a:cubicBezTo>
                  <a:pt x="2135" y="4476"/>
                  <a:pt x="2180" y="4460"/>
                  <a:pt x="2226" y="4456"/>
                </a:cubicBezTo>
                <a:cubicBezTo>
                  <a:pt x="2273" y="4452"/>
                  <a:pt x="2319" y="4458"/>
                  <a:pt x="2359" y="4476"/>
                </a:cubicBezTo>
                <a:cubicBezTo>
                  <a:pt x="2396" y="4491"/>
                  <a:pt x="2453" y="4541"/>
                  <a:pt x="2473" y="4575"/>
                </a:cubicBezTo>
                <a:cubicBezTo>
                  <a:pt x="2480" y="4586"/>
                  <a:pt x="2504" y="4617"/>
                  <a:pt x="2511" y="4617"/>
                </a:cubicBezTo>
                <a:moveTo>
                  <a:pt x="1387" y="4927"/>
                </a:moveTo>
                <a:cubicBezTo>
                  <a:pt x="1389" y="4925"/>
                  <a:pt x="1395" y="4922"/>
                  <a:pt x="1396" y="4918"/>
                </a:cubicBezTo>
                <a:lnTo>
                  <a:pt x="1396" y="4918"/>
                </a:lnTo>
                <a:cubicBezTo>
                  <a:pt x="1401" y="4917"/>
                  <a:pt x="1409" y="4909"/>
                  <a:pt x="1411" y="4907"/>
                </a:cubicBezTo>
                <a:cubicBezTo>
                  <a:pt x="1428" y="4890"/>
                  <a:pt x="1474" y="4852"/>
                  <a:pt x="1503" y="4833"/>
                </a:cubicBezTo>
                <a:cubicBezTo>
                  <a:pt x="1518" y="4823"/>
                  <a:pt x="1553" y="4807"/>
                  <a:pt x="1591" y="4793"/>
                </a:cubicBezTo>
                <a:cubicBezTo>
                  <a:pt x="1601" y="4790"/>
                  <a:pt x="1611" y="4786"/>
                  <a:pt x="1615" y="4784"/>
                </a:cubicBezTo>
                <a:cubicBezTo>
                  <a:pt x="1650" y="4768"/>
                  <a:pt x="1679" y="4754"/>
                  <a:pt x="1692" y="4747"/>
                </a:cubicBezTo>
                <a:cubicBezTo>
                  <a:pt x="1729" y="4728"/>
                  <a:pt x="1756" y="4704"/>
                  <a:pt x="1797" y="4652"/>
                </a:cubicBezTo>
                <a:cubicBezTo>
                  <a:pt x="1808" y="4638"/>
                  <a:pt x="1820" y="4622"/>
                  <a:pt x="1825" y="4617"/>
                </a:cubicBezTo>
                <a:cubicBezTo>
                  <a:pt x="1829" y="4611"/>
                  <a:pt x="1844" y="4593"/>
                  <a:pt x="1857" y="4577"/>
                </a:cubicBezTo>
                <a:cubicBezTo>
                  <a:pt x="1874" y="4556"/>
                  <a:pt x="1887" y="4540"/>
                  <a:pt x="1896" y="4529"/>
                </a:cubicBezTo>
                <a:cubicBezTo>
                  <a:pt x="1909" y="4512"/>
                  <a:pt x="1910" y="4510"/>
                  <a:pt x="1907" y="4507"/>
                </a:cubicBezTo>
                <a:cubicBezTo>
                  <a:pt x="1905" y="4505"/>
                  <a:pt x="1901" y="4507"/>
                  <a:pt x="1898" y="4511"/>
                </a:cubicBezTo>
                <a:cubicBezTo>
                  <a:pt x="1895" y="4513"/>
                  <a:pt x="1892" y="4518"/>
                  <a:pt x="1887" y="4523"/>
                </a:cubicBezTo>
                <a:cubicBezTo>
                  <a:pt x="1877" y="4534"/>
                  <a:pt x="1863" y="4550"/>
                  <a:pt x="1844" y="4572"/>
                </a:cubicBezTo>
                <a:cubicBezTo>
                  <a:pt x="1810" y="4610"/>
                  <a:pt x="1772" y="4651"/>
                  <a:pt x="1760" y="4664"/>
                </a:cubicBezTo>
                <a:cubicBezTo>
                  <a:pt x="1749" y="4674"/>
                  <a:pt x="1736" y="4687"/>
                  <a:pt x="1734" y="4690"/>
                </a:cubicBezTo>
                <a:cubicBezTo>
                  <a:pt x="1722" y="4706"/>
                  <a:pt x="1641" y="4749"/>
                  <a:pt x="1576" y="4774"/>
                </a:cubicBezTo>
                <a:cubicBezTo>
                  <a:pt x="1550" y="4784"/>
                  <a:pt x="1507" y="4805"/>
                  <a:pt x="1490" y="4815"/>
                </a:cubicBezTo>
                <a:cubicBezTo>
                  <a:pt x="1471" y="4827"/>
                  <a:pt x="1436" y="4854"/>
                  <a:pt x="1419" y="4870"/>
                </a:cubicBezTo>
                <a:cubicBezTo>
                  <a:pt x="1411" y="4877"/>
                  <a:pt x="1395" y="4891"/>
                  <a:pt x="1382" y="4900"/>
                </a:cubicBezTo>
                <a:cubicBezTo>
                  <a:pt x="1370" y="4910"/>
                  <a:pt x="1354" y="4922"/>
                  <a:pt x="1348" y="4926"/>
                </a:cubicBezTo>
                <a:cubicBezTo>
                  <a:pt x="1345" y="4929"/>
                  <a:pt x="1342" y="4931"/>
                  <a:pt x="1339" y="4933"/>
                </a:cubicBezTo>
                <a:cubicBezTo>
                  <a:pt x="1342" y="4927"/>
                  <a:pt x="1344" y="4924"/>
                  <a:pt x="1344" y="4923"/>
                </a:cubicBezTo>
                <a:cubicBezTo>
                  <a:pt x="1347" y="4921"/>
                  <a:pt x="1353" y="4906"/>
                  <a:pt x="1355" y="4902"/>
                </a:cubicBezTo>
                <a:cubicBezTo>
                  <a:pt x="1363" y="4883"/>
                  <a:pt x="1390" y="4842"/>
                  <a:pt x="1402" y="4831"/>
                </a:cubicBezTo>
                <a:cubicBezTo>
                  <a:pt x="1418" y="4816"/>
                  <a:pt x="1444" y="4797"/>
                  <a:pt x="1467" y="4784"/>
                </a:cubicBezTo>
                <a:cubicBezTo>
                  <a:pt x="1529" y="4748"/>
                  <a:pt x="1661" y="4660"/>
                  <a:pt x="1676" y="4643"/>
                </a:cubicBezTo>
                <a:cubicBezTo>
                  <a:pt x="1701" y="4617"/>
                  <a:pt x="1758" y="4540"/>
                  <a:pt x="1797" y="4479"/>
                </a:cubicBezTo>
                <a:cubicBezTo>
                  <a:pt x="1811" y="4457"/>
                  <a:pt x="1853" y="4407"/>
                  <a:pt x="1866" y="4397"/>
                </a:cubicBezTo>
                <a:cubicBezTo>
                  <a:pt x="1889" y="4378"/>
                  <a:pt x="1912" y="4364"/>
                  <a:pt x="1938" y="4354"/>
                </a:cubicBezTo>
                <a:cubicBezTo>
                  <a:pt x="1966" y="4343"/>
                  <a:pt x="1986" y="4341"/>
                  <a:pt x="2024" y="4349"/>
                </a:cubicBezTo>
                <a:lnTo>
                  <a:pt x="2024" y="4349"/>
                </a:lnTo>
                <a:cubicBezTo>
                  <a:pt x="2035" y="4351"/>
                  <a:pt x="2054" y="4356"/>
                  <a:pt x="2065" y="4358"/>
                </a:cubicBezTo>
                <a:cubicBezTo>
                  <a:pt x="2076" y="4361"/>
                  <a:pt x="2103" y="4368"/>
                  <a:pt x="2126" y="4373"/>
                </a:cubicBezTo>
                <a:lnTo>
                  <a:pt x="2127" y="4374"/>
                </a:lnTo>
                <a:cubicBezTo>
                  <a:pt x="2164" y="4382"/>
                  <a:pt x="2192" y="4391"/>
                  <a:pt x="2213" y="4398"/>
                </a:cubicBezTo>
                <a:lnTo>
                  <a:pt x="2214" y="4399"/>
                </a:lnTo>
                <a:cubicBezTo>
                  <a:pt x="2224" y="4402"/>
                  <a:pt x="2243" y="4409"/>
                  <a:pt x="2257" y="4413"/>
                </a:cubicBezTo>
                <a:cubicBezTo>
                  <a:pt x="2282" y="4421"/>
                  <a:pt x="2299" y="4428"/>
                  <a:pt x="2319" y="4438"/>
                </a:cubicBezTo>
                <a:cubicBezTo>
                  <a:pt x="2298" y="4433"/>
                  <a:pt x="2276" y="4430"/>
                  <a:pt x="2242" y="4430"/>
                </a:cubicBezTo>
                <a:cubicBezTo>
                  <a:pt x="2203" y="4430"/>
                  <a:pt x="2140" y="4447"/>
                  <a:pt x="2100" y="4470"/>
                </a:cubicBezTo>
                <a:cubicBezTo>
                  <a:pt x="2078" y="4482"/>
                  <a:pt x="2032" y="4515"/>
                  <a:pt x="2014" y="4532"/>
                </a:cubicBezTo>
                <a:cubicBezTo>
                  <a:pt x="1989" y="4555"/>
                  <a:pt x="1956" y="4590"/>
                  <a:pt x="1922" y="4630"/>
                </a:cubicBezTo>
                <a:cubicBezTo>
                  <a:pt x="1883" y="4675"/>
                  <a:pt x="1865" y="4698"/>
                  <a:pt x="1821" y="4761"/>
                </a:cubicBezTo>
                <a:cubicBezTo>
                  <a:pt x="1792" y="4802"/>
                  <a:pt x="1758" y="4829"/>
                  <a:pt x="1707" y="4851"/>
                </a:cubicBezTo>
                <a:cubicBezTo>
                  <a:pt x="1611" y="4892"/>
                  <a:pt x="1527" y="4923"/>
                  <a:pt x="1462" y="4940"/>
                </a:cubicBezTo>
                <a:cubicBezTo>
                  <a:pt x="1393" y="4958"/>
                  <a:pt x="1361" y="4969"/>
                  <a:pt x="1322" y="4984"/>
                </a:cubicBezTo>
                <a:cubicBezTo>
                  <a:pt x="1316" y="4986"/>
                  <a:pt x="1311" y="4988"/>
                  <a:pt x="1307" y="4990"/>
                </a:cubicBezTo>
                <a:cubicBezTo>
                  <a:pt x="1311" y="4987"/>
                  <a:pt x="1315" y="4983"/>
                  <a:pt x="1320" y="4979"/>
                </a:cubicBezTo>
                <a:cubicBezTo>
                  <a:pt x="1334" y="4968"/>
                  <a:pt x="1353" y="4953"/>
                  <a:pt x="1362" y="4945"/>
                </a:cubicBezTo>
                <a:cubicBezTo>
                  <a:pt x="1372" y="4937"/>
                  <a:pt x="1383" y="4929"/>
                  <a:pt x="1387" y="4927"/>
                </a:cubicBezTo>
                <a:moveTo>
                  <a:pt x="2117" y="4348"/>
                </a:moveTo>
                <a:cubicBezTo>
                  <a:pt x="2105" y="4345"/>
                  <a:pt x="2080" y="4339"/>
                  <a:pt x="2062" y="4335"/>
                </a:cubicBezTo>
                <a:cubicBezTo>
                  <a:pt x="2056" y="4333"/>
                  <a:pt x="2050" y="4332"/>
                  <a:pt x="2045" y="4330"/>
                </a:cubicBezTo>
                <a:cubicBezTo>
                  <a:pt x="2067" y="4329"/>
                  <a:pt x="2105" y="4328"/>
                  <a:pt x="2123" y="4328"/>
                </a:cubicBezTo>
                <a:cubicBezTo>
                  <a:pt x="2181" y="4331"/>
                  <a:pt x="2226" y="4339"/>
                  <a:pt x="2273" y="4355"/>
                </a:cubicBezTo>
                <a:cubicBezTo>
                  <a:pt x="2338" y="4377"/>
                  <a:pt x="2373" y="4395"/>
                  <a:pt x="2416" y="4431"/>
                </a:cubicBezTo>
                <a:cubicBezTo>
                  <a:pt x="2443" y="4453"/>
                  <a:pt x="2467" y="4478"/>
                  <a:pt x="2469" y="4483"/>
                </a:cubicBezTo>
                <a:cubicBezTo>
                  <a:pt x="2469" y="4485"/>
                  <a:pt x="2470" y="4487"/>
                  <a:pt x="2471" y="4489"/>
                </a:cubicBezTo>
                <a:cubicBezTo>
                  <a:pt x="2472" y="4489"/>
                  <a:pt x="2473" y="4490"/>
                  <a:pt x="2474" y="4490"/>
                </a:cubicBezTo>
                <a:cubicBezTo>
                  <a:pt x="2477" y="4494"/>
                  <a:pt x="2486" y="4518"/>
                  <a:pt x="2489" y="4542"/>
                </a:cubicBezTo>
                <a:lnTo>
                  <a:pt x="2490" y="4553"/>
                </a:lnTo>
                <a:lnTo>
                  <a:pt x="2489" y="4551"/>
                </a:lnTo>
                <a:cubicBezTo>
                  <a:pt x="2458" y="4511"/>
                  <a:pt x="2420" y="4477"/>
                  <a:pt x="2370" y="4444"/>
                </a:cubicBezTo>
                <a:cubicBezTo>
                  <a:pt x="2325" y="4415"/>
                  <a:pt x="2306" y="4406"/>
                  <a:pt x="2258" y="4390"/>
                </a:cubicBezTo>
                <a:cubicBezTo>
                  <a:pt x="2242" y="4385"/>
                  <a:pt x="2219" y="4377"/>
                  <a:pt x="2206" y="4372"/>
                </a:cubicBezTo>
                <a:cubicBezTo>
                  <a:pt x="2193" y="4367"/>
                  <a:pt x="2173" y="4361"/>
                  <a:pt x="2161" y="4358"/>
                </a:cubicBezTo>
                <a:cubicBezTo>
                  <a:pt x="2149" y="4356"/>
                  <a:pt x="2130" y="4351"/>
                  <a:pt x="2117" y="4348"/>
                </a:cubicBezTo>
                <a:moveTo>
                  <a:pt x="1858" y="4046"/>
                </a:moveTo>
                <a:cubicBezTo>
                  <a:pt x="1858" y="4049"/>
                  <a:pt x="1849" y="4058"/>
                  <a:pt x="1827" y="4065"/>
                </a:cubicBezTo>
                <a:cubicBezTo>
                  <a:pt x="1825" y="4066"/>
                  <a:pt x="1823" y="4067"/>
                  <a:pt x="1820" y="4068"/>
                </a:cubicBezTo>
                <a:cubicBezTo>
                  <a:pt x="1823" y="4065"/>
                  <a:pt x="1825" y="4063"/>
                  <a:pt x="1829" y="4060"/>
                </a:cubicBezTo>
                <a:cubicBezTo>
                  <a:pt x="1841" y="4049"/>
                  <a:pt x="1851" y="4044"/>
                  <a:pt x="1856" y="4044"/>
                </a:cubicBezTo>
                <a:lnTo>
                  <a:pt x="1857" y="4045"/>
                </a:lnTo>
                <a:cubicBezTo>
                  <a:pt x="1857" y="4045"/>
                  <a:pt x="1858" y="4045"/>
                  <a:pt x="1858" y="4046"/>
                </a:cubicBezTo>
                <a:moveTo>
                  <a:pt x="2699" y="2816"/>
                </a:moveTo>
                <a:cubicBezTo>
                  <a:pt x="2696" y="2814"/>
                  <a:pt x="2688" y="2809"/>
                  <a:pt x="2683" y="2805"/>
                </a:cubicBezTo>
                <a:cubicBezTo>
                  <a:pt x="2682" y="2804"/>
                  <a:pt x="2679" y="2802"/>
                  <a:pt x="2677" y="2805"/>
                </a:cubicBezTo>
                <a:cubicBezTo>
                  <a:pt x="2674" y="2808"/>
                  <a:pt x="2677" y="2810"/>
                  <a:pt x="2681" y="2815"/>
                </a:cubicBezTo>
                <a:cubicBezTo>
                  <a:pt x="2684" y="2819"/>
                  <a:pt x="2689" y="2823"/>
                  <a:pt x="2694" y="2829"/>
                </a:cubicBezTo>
                <a:cubicBezTo>
                  <a:pt x="2707" y="2842"/>
                  <a:pt x="2724" y="2862"/>
                  <a:pt x="2730" y="2871"/>
                </a:cubicBezTo>
                <a:cubicBezTo>
                  <a:pt x="2743" y="2890"/>
                  <a:pt x="2780" y="2936"/>
                  <a:pt x="2795" y="2951"/>
                </a:cubicBezTo>
                <a:cubicBezTo>
                  <a:pt x="2800" y="2956"/>
                  <a:pt x="2808" y="2964"/>
                  <a:pt x="2813" y="2970"/>
                </a:cubicBezTo>
                <a:cubicBezTo>
                  <a:pt x="2817" y="2975"/>
                  <a:pt x="2824" y="2983"/>
                  <a:pt x="2828" y="2987"/>
                </a:cubicBezTo>
                <a:cubicBezTo>
                  <a:pt x="2832" y="2991"/>
                  <a:pt x="2844" y="3004"/>
                  <a:pt x="2854" y="3016"/>
                </a:cubicBezTo>
                <a:cubicBezTo>
                  <a:pt x="2859" y="3022"/>
                  <a:pt x="2863" y="3026"/>
                  <a:pt x="2865" y="3029"/>
                </a:cubicBezTo>
                <a:cubicBezTo>
                  <a:pt x="2857" y="3028"/>
                  <a:pt x="2842" y="3025"/>
                  <a:pt x="2829" y="3024"/>
                </a:cubicBezTo>
                <a:cubicBezTo>
                  <a:pt x="2764" y="3014"/>
                  <a:pt x="2739" y="3004"/>
                  <a:pt x="2674" y="2958"/>
                </a:cubicBezTo>
                <a:cubicBezTo>
                  <a:pt x="2629" y="2926"/>
                  <a:pt x="2601" y="2901"/>
                  <a:pt x="2562" y="2860"/>
                </a:cubicBezTo>
                <a:cubicBezTo>
                  <a:pt x="2529" y="2823"/>
                  <a:pt x="2491" y="2787"/>
                  <a:pt x="2457" y="2760"/>
                </a:cubicBezTo>
                <a:cubicBezTo>
                  <a:pt x="2413" y="2725"/>
                  <a:pt x="2394" y="2718"/>
                  <a:pt x="2386" y="2718"/>
                </a:cubicBezTo>
                <a:cubicBezTo>
                  <a:pt x="2396" y="2714"/>
                  <a:pt x="2418" y="2706"/>
                  <a:pt x="2468" y="2691"/>
                </a:cubicBezTo>
                <a:cubicBezTo>
                  <a:pt x="2470" y="2690"/>
                  <a:pt x="2489" y="2689"/>
                  <a:pt x="2518" y="2688"/>
                </a:cubicBezTo>
                <a:cubicBezTo>
                  <a:pt x="2550" y="2687"/>
                  <a:pt x="2569" y="2688"/>
                  <a:pt x="2586" y="2691"/>
                </a:cubicBezTo>
                <a:cubicBezTo>
                  <a:pt x="2639" y="2701"/>
                  <a:pt x="2716" y="2750"/>
                  <a:pt x="2758" y="2799"/>
                </a:cubicBezTo>
                <a:cubicBezTo>
                  <a:pt x="2771" y="2814"/>
                  <a:pt x="2788" y="2837"/>
                  <a:pt x="2796" y="2849"/>
                </a:cubicBezTo>
                <a:cubicBezTo>
                  <a:pt x="2804" y="2862"/>
                  <a:pt x="2821" y="2887"/>
                  <a:pt x="2833" y="2906"/>
                </a:cubicBezTo>
                <a:cubicBezTo>
                  <a:pt x="2845" y="2924"/>
                  <a:pt x="2860" y="2951"/>
                  <a:pt x="2867" y="2966"/>
                </a:cubicBezTo>
                <a:cubicBezTo>
                  <a:pt x="2879" y="2992"/>
                  <a:pt x="2888" y="3015"/>
                  <a:pt x="2893" y="3028"/>
                </a:cubicBezTo>
                <a:cubicBezTo>
                  <a:pt x="2892" y="3028"/>
                  <a:pt x="2892" y="3027"/>
                  <a:pt x="2891" y="3027"/>
                </a:cubicBezTo>
                <a:cubicBezTo>
                  <a:pt x="2879" y="3012"/>
                  <a:pt x="2829" y="2955"/>
                  <a:pt x="2815" y="2940"/>
                </a:cubicBezTo>
                <a:cubicBezTo>
                  <a:pt x="2809" y="2934"/>
                  <a:pt x="2800" y="2925"/>
                  <a:pt x="2794" y="2919"/>
                </a:cubicBezTo>
                <a:cubicBezTo>
                  <a:pt x="2789" y="2914"/>
                  <a:pt x="2778" y="2900"/>
                  <a:pt x="2769" y="2890"/>
                </a:cubicBezTo>
                <a:cubicBezTo>
                  <a:pt x="2747" y="2863"/>
                  <a:pt x="2708" y="2821"/>
                  <a:pt x="2699" y="2816"/>
                </a:cubicBezTo>
                <a:moveTo>
                  <a:pt x="2080" y="2827"/>
                </a:moveTo>
                <a:cubicBezTo>
                  <a:pt x="2081" y="2826"/>
                  <a:pt x="2084" y="2824"/>
                  <a:pt x="2103" y="2812"/>
                </a:cubicBezTo>
                <a:cubicBezTo>
                  <a:pt x="2154" y="2778"/>
                  <a:pt x="2174" y="2770"/>
                  <a:pt x="2255" y="2750"/>
                </a:cubicBezTo>
                <a:cubicBezTo>
                  <a:pt x="2283" y="2743"/>
                  <a:pt x="2308" y="2737"/>
                  <a:pt x="2310" y="2737"/>
                </a:cubicBezTo>
                <a:cubicBezTo>
                  <a:pt x="2326" y="2732"/>
                  <a:pt x="2355" y="2733"/>
                  <a:pt x="2377" y="2738"/>
                </a:cubicBezTo>
                <a:cubicBezTo>
                  <a:pt x="2402" y="2744"/>
                  <a:pt x="2405" y="2746"/>
                  <a:pt x="2443" y="2777"/>
                </a:cubicBezTo>
                <a:cubicBezTo>
                  <a:pt x="2451" y="2784"/>
                  <a:pt x="2464" y="2795"/>
                  <a:pt x="2471" y="2800"/>
                </a:cubicBezTo>
                <a:lnTo>
                  <a:pt x="2477" y="2805"/>
                </a:lnTo>
                <a:lnTo>
                  <a:pt x="2469" y="2805"/>
                </a:lnTo>
                <a:cubicBezTo>
                  <a:pt x="2448" y="2807"/>
                  <a:pt x="2392" y="2829"/>
                  <a:pt x="2365" y="2847"/>
                </a:cubicBezTo>
                <a:cubicBezTo>
                  <a:pt x="2354" y="2854"/>
                  <a:pt x="2337" y="2867"/>
                  <a:pt x="2328" y="2877"/>
                </a:cubicBezTo>
                <a:cubicBezTo>
                  <a:pt x="2290" y="2918"/>
                  <a:pt x="2270" y="2933"/>
                  <a:pt x="2236" y="2944"/>
                </a:cubicBezTo>
                <a:cubicBezTo>
                  <a:pt x="2210" y="2953"/>
                  <a:pt x="2172" y="2964"/>
                  <a:pt x="2145" y="2969"/>
                </a:cubicBezTo>
                <a:cubicBezTo>
                  <a:pt x="2109" y="2975"/>
                  <a:pt x="2058" y="2988"/>
                  <a:pt x="2032" y="2997"/>
                </a:cubicBezTo>
                <a:cubicBezTo>
                  <a:pt x="2021" y="3001"/>
                  <a:pt x="2007" y="3005"/>
                  <a:pt x="2001" y="3006"/>
                </a:cubicBezTo>
                <a:cubicBezTo>
                  <a:pt x="1980" y="3011"/>
                  <a:pt x="1939" y="3029"/>
                  <a:pt x="1910" y="3046"/>
                </a:cubicBezTo>
                <a:cubicBezTo>
                  <a:pt x="1918" y="3038"/>
                  <a:pt x="1929" y="3029"/>
                  <a:pt x="1939" y="3023"/>
                </a:cubicBezTo>
                <a:cubicBezTo>
                  <a:pt x="1952" y="3013"/>
                  <a:pt x="1969" y="3001"/>
                  <a:pt x="1976" y="2995"/>
                </a:cubicBezTo>
                <a:cubicBezTo>
                  <a:pt x="1996" y="2980"/>
                  <a:pt x="2045" y="2947"/>
                  <a:pt x="2065" y="2937"/>
                </a:cubicBezTo>
                <a:cubicBezTo>
                  <a:pt x="2075" y="2932"/>
                  <a:pt x="2105" y="2915"/>
                  <a:pt x="2132" y="2899"/>
                </a:cubicBezTo>
                <a:cubicBezTo>
                  <a:pt x="2158" y="2884"/>
                  <a:pt x="2195" y="2865"/>
                  <a:pt x="2213" y="2856"/>
                </a:cubicBezTo>
                <a:cubicBezTo>
                  <a:pt x="2239" y="2844"/>
                  <a:pt x="2259" y="2834"/>
                  <a:pt x="2272" y="2827"/>
                </a:cubicBezTo>
                <a:cubicBezTo>
                  <a:pt x="2279" y="2823"/>
                  <a:pt x="2284" y="2821"/>
                  <a:pt x="2288" y="2819"/>
                </a:cubicBezTo>
                <a:cubicBezTo>
                  <a:pt x="2292" y="2816"/>
                  <a:pt x="2295" y="2814"/>
                  <a:pt x="2294" y="2811"/>
                </a:cubicBezTo>
                <a:cubicBezTo>
                  <a:pt x="2294" y="2809"/>
                  <a:pt x="2292" y="2808"/>
                  <a:pt x="2291" y="2808"/>
                </a:cubicBezTo>
                <a:cubicBezTo>
                  <a:pt x="2289" y="2808"/>
                  <a:pt x="2288" y="2809"/>
                  <a:pt x="2288" y="2809"/>
                </a:cubicBezTo>
                <a:cubicBezTo>
                  <a:pt x="2216" y="2828"/>
                  <a:pt x="2062" y="2906"/>
                  <a:pt x="1983" y="2963"/>
                </a:cubicBezTo>
                <a:cubicBezTo>
                  <a:pt x="1968" y="2974"/>
                  <a:pt x="1945" y="2991"/>
                  <a:pt x="1930" y="3001"/>
                </a:cubicBezTo>
                <a:cubicBezTo>
                  <a:pt x="1922" y="3007"/>
                  <a:pt x="1913" y="3014"/>
                  <a:pt x="1906" y="3019"/>
                </a:cubicBezTo>
                <a:cubicBezTo>
                  <a:pt x="1910" y="3013"/>
                  <a:pt x="1915" y="3006"/>
                  <a:pt x="1917" y="3004"/>
                </a:cubicBezTo>
                <a:cubicBezTo>
                  <a:pt x="1918" y="3002"/>
                  <a:pt x="1926" y="2991"/>
                  <a:pt x="1931" y="2984"/>
                </a:cubicBezTo>
                <a:cubicBezTo>
                  <a:pt x="1953" y="2954"/>
                  <a:pt x="2006" y="2893"/>
                  <a:pt x="2039" y="2861"/>
                </a:cubicBezTo>
                <a:cubicBezTo>
                  <a:pt x="2050" y="2850"/>
                  <a:pt x="2077" y="2828"/>
                  <a:pt x="2080" y="2827"/>
                </a:cubicBezTo>
                <a:moveTo>
                  <a:pt x="1709" y="2894"/>
                </a:moveTo>
                <a:cubicBezTo>
                  <a:pt x="1711" y="2886"/>
                  <a:pt x="1720" y="2864"/>
                  <a:pt x="1727" y="2857"/>
                </a:cubicBezTo>
                <a:cubicBezTo>
                  <a:pt x="1732" y="2850"/>
                  <a:pt x="1737" y="2848"/>
                  <a:pt x="1739" y="2848"/>
                </a:cubicBezTo>
                <a:cubicBezTo>
                  <a:pt x="1740" y="2848"/>
                  <a:pt x="1740" y="2848"/>
                  <a:pt x="1740" y="2848"/>
                </a:cubicBezTo>
                <a:cubicBezTo>
                  <a:pt x="1742" y="2849"/>
                  <a:pt x="1743" y="2851"/>
                  <a:pt x="1743" y="2853"/>
                </a:cubicBezTo>
                <a:lnTo>
                  <a:pt x="1743" y="2853"/>
                </a:lnTo>
                <a:cubicBezTo>
                  <a:pt x="1744" y="2856"/>
                  <a:pt x="1743" y="2862"/>
                  <a:pt x="1741" y="2865"/>
                </a:cubicBezTo>
                <a:cubicBezTo>
                  <a:pt x="1739" y="2871"/>
                  <a:pt x="1718" y="2889"/>
                  <a:pt x="1709" y="2894"/>
                </a:cubicBezTo>
                <a:moveTo>
                  <a:pt x="2161" y="1552"/>
                </a:moveTo>
                <a:lnTo>
                  <a:pt x="2161" y="1552"/>
                </a:lnTo>
                <a:cubicBezTo>
                  <a:pt x="2132" y="1575"/>
                  <a:pt x="2110" y="1614"/>
                  <a:pt x="2099" y="1664"/>
                </a:cubicBezTo>
                <a:cubicBezTo>
                  <a:pt x="2092" y="1694"/>
                  <a:pt x="2086" y="1715"/>
                  <a:pt x="2083" y="1724"/>
                </a:cubicBezTo>
                <a:cubicBezTo>
                  <a:pt x="2076" y="1744"/>
                  <a:pt x="2059" y="1803"/>
                  <a:pt x="2057" y="1816"/>
                </a:cubicBezTo>
                <a:cubicBezTo>
                  <a:pt x="2056" y="1819"/>
                  <a:pt x="2055" y="1830"/>
                  <a:pt x="2053" y="1840"/>
                </a:cubicBezTo>
                <a:cubicBezTo>
                  <a:pt x="2051" y="1850"/>
                  <a:pt x="2049" y="1863"/>
                  <a:pt x="2049" y="1869"/>
                </a:cubicBezTo>
                <a:cubicBezTo>
                  <a:pt x="2047" y="1884"/>
                  <a:pt x="2043" y="1906"/>
                  <a:pt x="2040" y="1915"/>
                </a:cubicBezTo>
                <a:cubicBezTo>
                  <a:pt x="2039" y="1919"/>
                  <a:pt x="2022" y="1951"/>
                  <a:pt x="1999" y="1990"/>
                </a:cubicBezTo>
                <a:cubicBezTo>
                  <a:pt x="1978" y="2027"/>
                  <a:pt x="1954" y="2069"/>
                  <a:pt x="1946" y="2084"/>
                </a:cubicBezTo>
                <a:cubicBezTo>
                  <a:pt x="1933" y="2106"/>
                  <a:pt x="1921" y="2125"/>
                  <a:pt x="1898" y="2160"/>
                </a:cubicBezTo>
                <a:cubicBezTo>
                  <a:pt x="1896" y="2164"/>
                  <a:pt x="1891" y="2171"/>
                  <a:pt x="1888" y="2174"/>
                </a:cubicBezTo>
                <a:cubicBezTo>
                  <a:pt x="1885" y="2178"/>
                  <a:pt x="1879" y="2186"/>
                  <a:pt x="1875" y="2191"/>
                </a:cubicBezTo>
                <a:cubicBezTo>
                  <a:pt x="1865" y="2204"/>
                  <a:pt x="1829" y="2239"/>
                  <a:pt x="1824" y="2242"/>
                </a:cubicBezTo>
                <a:cubicBezTo>
                  <a:pt x="1821" y="2242"/>
                  <a:pt x="1818" y="2245"/>
                  <a:pt x="1818" y="2247"/>
                </a:cubicBezTo>
                <a:cubicBezTo>
                  <a:pt x="1817" y="2248"/>
                  <a:pt x="1816" y="2249"/>
                  <a:pt x="1813" y="2251"/>
                </a:cubicBezTo>
                <a:cubicBezTo>
                  <a:pt x="1809" y="2253"/>
                  <a:pt x="1800" y="2259"/>
                  <a:pt x="1792" y="2265"/>
                </a:cubicBezTo>
                <a:lnTo>
                  <a:pt x="1752" y="2292"/>
                </a:lnTo>
                <a:cubicBezTo>
                  <a:pt x="1726" y="2310"/>
                  <a:pt x="1705" y="2325"/>
                  <a:pt x="1696" y="2332"/>
                </a:cubicBezTo>
                <a:cubicBezTo>
                  <a:pt x="1703" y="2321"/>
                  <a:pt x="1716" y="2300"/>
                  <a:pt x="1735" y="2273"/>
                </a:cubicBezTo>
                <a:cubicBezTo>
                  <a:pt x="1756" y="2240"/>
                  <a:pt x="1798" y="2159"/>
                  <a:pt x="1811" y="2126"/>
                </a:cubicBezTo>
                <a:cubicBezTo>
                  <a:pt x="1827" y="2085"/>
                  <a:pt x="1839" y="2048"/>
                  <a:pt x="1848" y="2006"/>
                </a:cubicBezTo>
                <a:cubicBezTo>
                  <a:pt x="1856" y="1966"/>
                  <a:pt x="1866" y="1941"/>
                  <a:pt x="1892" y="1896"/>
                </a:cubicBezTo>
                <a:cubicBezTo>
                  <a:pt x="1900" y="1882"/>
                  <a:pt x="1912" y="1858"/>
                  <a:pt x="1919" y="1842"/>
                </a:cubicBezTo>
                <a:cubicBezTo>
                  <a:pt x="1931" y="1813"/>
                  <a:pt x="1964" y="1746"/>
                  <a:pt x="1979" y="1718"/>
                </a:cubicBezTo>
                <a:cubicBezTo>
                  <a:pt x="1984" y="1709"/>
                  <a:pt x="1987" y="1704"/>
                  <a:pt x="1988" y="1701"/>
                </a:cubicBezTo>
                <a:cubicBezTo>
                  <a:pt x="1991" y="1696"/>
                  <a:pt x="1993" y="1693"/>
                  <a:pt x="1990" y="1691"/>
                </a:cubicBezTo>
                <a:cubicBezTo>
                  <a:pt x="1989" y="1690"/>
                  <a:pt x="1988" y="1690"/>
                  <a:pt x="1988" y="1690"/>
                </a:cubicBezTo>
                <a:cubicBezTo>
                  <a:pt x="1986" y="1690"/>
                  <a:pt x="1984" y="1692"/>
                  <a:pt x="1983" y="1694"/>
                </a:cubicBezTo>
                <a:cubicBezTo>
                  <a:pt x="1957" y="1724"/>
                  <a:pt x="1934" y="1761"/>
                  <a:pt x="1910" y="1813"/>
                </a:cubicBezTo>
                <a:cubicBezTo>
                  <a:pt x="1898" y="1838"/>
                  <a:pt x="1883" y="1867"/>
                  <a:pt x="1876" y="1878"/>
                </a:cubicBezTo>
                <a:cubicBezTo>
                  <a:pt x="1848" y="1924"/>
                  <a:pt x="1834" y="1960"/>
                  <a:pt x="1824" y="2005"/>
                </a:cubicBezTo>
                <a:cubicBezTo>
                  <a:pt x="1812" y="2063"/>
                  <a:pt x="1793" y="2117"/>
                  <a:pt x="1765" y="2171"/>
                </a:cubicBezTo>
                <a:cubicBezTo>
                  <a:pt x="1757" y="2186"/>
                  <a:pt x="1749" y="2202"/>
                  <a:pt x="1748" y="2207"/>
                </a:cubicBezTo>
                <a:cubicBezTo>
                  <a:pt x="1746" y="2211"/>
                  <a:pt x="1724" y="2246"/>
                  <a:pt x="1705" y="2277"/>
                </a:cubicBezTo>
                <a:cubicBezTo>
                  <a:pt x="1734" y="2221"/>
                  <a:pt x="1744" y="2182"/>
                  <a:pt x="1744" y="2128"/>
                </a:cubicBezTo>
                <a:cubicBezTo>
                  <a:pt x="1744" y="2066"/>
                  <a:pt x="1750" y="2025"/>
                  <a:pt x="1766" y="1972"/>
                </a:cubicBezTo>
                <a:cubicBezTo>
                  <a:pt x="1769" y="1959"/>
                  <a:pt x="1774" y="1944"/>
                  <a:pt x="1774" y="1942"/>
                </a:cubicBezTo>
                <a:cubicBezTo>
                  <a:pt x="1774" y="1941"/>
                  <a:pt x="1776" y="1938"/>
                  <a:pt x="1777" y="1934"/>
                </a:cubicBezTo>
                <a:cubicBezTo>
                  <a:pt x="1779" y="1930"/>
                  <a:pt x="1784" y="1914"/>
                  <a:pt x="1787" y="1901"/>
                </a:cubicBezTo>
                <a:cubicBezTo>
                  <a:pt x="1797" y="1861"/>
                  <a:pt x="1801" y="1847"/>
                  <a:pt x="1823" y="1791"/>
                </a:cubicBezTo>
                <a:cubicBezTo>
                  <a:pt x="1844" y="1736"/>
                  <a:pt x="1898" y="1672"/>
                  <a:pt x="1954" y="1636"/>
                </a:cubicBezTo>
                <a:cubicBezTo>
                  <a:pt x="1969" y="1626"/>
                  <a:pt x="1991" y="1611"/>
                  <a:pt x="2004" y="1602"/>
                </a:cubicBezTo>
                <a:cubicBezTo>
                  <a:pt x="2039" y="1578"/>
                  <a:pt x="2058" y="1567"/>
                  <a:pt x="2073" y="1562"/>
                </a:cubicBezTo>
                <a:cubicBezTo>
                  <a:pt x="2089" y="1558"/>
                  <a:pt x="2128" y="1551"/>
                  <a:pt x="2157" y="1549"/>
                </a:cubicBezTo>
                <a:lnTo>
                  <a:pt x="2165" y="1548"/>
                </a:lnTo>
                <a:lnTo>
                  <a:pt x="2161" y="1552"/>
                </a:lnTo>
                <a:moveTo>
                  <a:pt x="2239" y="1562"/>
                </a:moveTo>
                <a:cubicBezTo>
                  <a:pt x="2248" y="1571"/>
                  <a:pt x="2258" y="1599"/>
                  <a:pt x="2259" y="1619"/>
                </a:cubicBezTo>
                <a:cubicBezTo>
                  <a:pt x="2260" y="1623"/>
                  <a:pt x="2260" y="1626"/>
                  <a:pt x="2260" y="1628"/>
                </a:cubicBezTo>
                <a:cubicBezTo>
                  <a:pt x="2247" y="1614"/>
                  <a:pt x="2223" y="1598"/>
                  <a:pt x="2199" y="1591"/>
                </a:cubicBezTo>
                <a:cubicBezTo>
                  <a:pt x="2191" y="1589"/>
                  <a:pt x="2181" y="1588"/>
                  <a:pt x="2172" y="1588"/>
                </a:cubicBezTo>
                <a:cubicBezTo>
                  <a:pt x="2166" y="1588"/>
                  <a:pt x="2159" y="1588"/>
                  <a:pt x="2155" y="1590"/>
                </a:cubicBezTo>
                <a:cubicBezTo>
                  <a:pt x="2164" y="1580"/>
                  <a:pt x="2185" y="1562"/>
                  <a:pt x="2196" y="1557"/>
                </a:cubicBezTo>
                <a:cubicBezTo>
                  <a:pt x="2213" y="1550"/>
                  <a:pt x="2214" y="1550"/>
                  <a:pt x="2225" y="1554"/>
                </a:cubicBezTo>
                <a:lnTo>
                  <a:pt x="2225" y="1554"/>
                </a:lnTo>
                <a:cubicBezTo>
                  <a:pt x="2230" y="1556"/>
                  <a:pt x="2237" y="1560"/>
                  <a:pt x="2239" y="1562"/>
                </a:cubicBezTo>
                <a:moveTo>
                  <a:pt x="1463" y="1806"/>
                </a:moveTo>
                <a:cubicBezTo>
                  <a:pt x="1464" y="1776"/>
                  <a:pt x="1464" y="1772"/>
                  <a:pt x="1468" y="1748"/>
                </a:cubicBezTo>
                <a:cubicBezTo>
                  <a:pt x="1469" y="1739"/>
                  <a:pt x="1470" y="1727"/>
                  <a:pt x="1471" y="1721"/>
                </a:cubicBezTo>
                <a:cubicBezTo>
                  <a:pt x="1471" y="1714"/>
                  <a:pt x="1472" y="1709"/>
                  <a:pt x="1472" y="1708"/>
                </a:cubicBezTo>
                <a:cubicBezTo>
                  <a:pt x="1474" y="1706"/>
                  <a:pt x="1475" y="1682"/>
                  <a:pt x="1475" y="1672"/>
                </a:cubicBezTo>
                <a:cubicBezTo>
                  <a:pt x="1476" y="1654"/>
                  <a:pt x="1477" y="1633"/>
                  <a:pt x="1479" y="1625"/>
                </a:cubicBezTo>
                <a:cubicBezTo>
                  <a:pt x="1496" y="1542"/>
                  <a:pt x="1497" y="1535"/>
                  <a:pt x="1497" y="1461"/>
                </a:cubicBezTo>
                <a:cubicBezTo>
                  <a:pt x="1497" y="1443"/>
                  <a:pt x="1497" y="1421"/>
                  <a:pt x="1497" y="1412"/>
                </a:cubicBezTo>
                <a:cubicBezTo>
                  <a:pt x="1497" y="1402"/>
                  <a:pt x="1495" y="1360"/>
                  <a:pt x="1493" y="1318"/>
                </a:cubicBezTo>
                <a:cubicBezTo>
                  <a:pt x="1491" y="1277"/>
                  <a:pt x="1490" y="1234"/>
                  <a:pt x="1490" y="1224"/>
                </a:cubicBezTo>
                <a:cubicBezTo>
                  <a:pt x="1491" y="1215"/>
                  <a:pt x="1493" y="1194"/>
                  <a:pt x="1495" y="1178"/>
                </a:cubicBezTo>
                <a:cubicBezTo>
                  <a:pt x="1496" y="1162"/>
                  <a:pt x="1498" y="1135"/>
                  <a:pt x="1499" y="1118"/>
                </a:cubicBezTo>
                <a:cubicBezTo>
                  <a:pt x="1499" y="1100"/>
                  <a:pt x="1501" y="1084"/>
                  <a:pt x="1502" y="1081"/>
                </a:cubicBezTo>
                <a:cubicBezTo>
                  <a:pt x="1503" y="1079"/>
                  <a:pt x="1505" y="1073"/>
                  <a:pt x="1504" y="1069"/>
                </a:cubicBezTo>
                <a:cubicBezTo>
                  <a:pt x="1504" y="1065"/>
                  <a:pt x="1510" y="1033"/>
                  <a:pt x="1522" y="981"/>
                </a:cubicBezTo>
                <a:cubicBezTo>
                  <a:pt x="1525" y="966"/>
                  <a:pt x="1529" y="946"/>
                  <a:pt x="1531" y="937"/>
                </a:cubicBezTo>
                <a:cubicBezTo>
                  <a:pt x="1533" y="928"/>
                  <a:pt x="1538" y="908"/>
                  <a:pt x="1542" y="893"/>
                </a:cubicBezTo>
                <a:cubicBezTo>
                  <a:pt x="1550" y="864"/>
                  <a:pt x="1548" y="862"/>
                  <a:pt x="1547" y="861"/>
                </a:cubicBezTo>
                <a:cubicBezTo>
                  <a:pt x="1546" y="860"/>
                  <a:pt x="1544" y="860"/>
                  <a:pt x="1543" y="860"/>
                </a:cubicBezTo>
                <a:cubicBezTo>
                  <a:pt x="1541" y="861"/>
                  <a:pt x="1538" y="862"/>
                  <a:pt x="1520" y="916"/>
                </a:cubicBezTo>
                <a:cubicBezTo>
                  <a:pt x="1511" y="940"/>
                  <a:pt x="1501" y="972"/>
                  <a:pt x="1500" y="982"/>
                </a:cubicBezTo>
                <a:cubicBezTo>
                  <a:pt x="1499" y="988"/>
                  <a:pt x="1498" y="991"/>
                  <a:pt x="1497" y="992"/>
                </a:cubicBezTo>
                <a:cubicBezTo>
                  <a:pt x="1496" y="993"/>
                  <a:pt x="1495" y="997"/>
                  <a:pt x="1488" y="1030"/>
                </a:cubicBezTo>
                <a:cubicBezTo>
                  <a:pt x="1484" y="1047"/>
                  <a:pt x="1480" y="1069"/>
                  <a:pt x="1479" y="1078"/>
                </a:cubicBezTo>
                <a:cubicBezTo>
                  <a:pt x="1479" y="1083"/>
                  <a:pt x="1478" y="1094"/>
                  <a:pt x="1477" y="1101"/>
                </a:cubicBezTo>
                <a:cubicBezTo>
                  <a:pt x="1476" y="1118"/>
                  <a:pt x="1470" y="1200"/>
                  <a:pt x="1468" y="1222"/>
                </a:cubicBezTo>
                <a:cubicBezTo>
                  <a:pt x="1467" y="1232"/>
                  <a:pt x="1469" y="1276"/>
                  <a:pt x="1471" y="1319"/>
                </a:cubicBezTo>
                <a:cubicBezTo>
                  <a:pt x="1474" y="1365"/>
                  <a:pt x="1475" y="1399"/>
                  <a:pt x="1475" y="1402"/>
                </a:cubicBezTo>
                <a:cubicBezTo>
                  <a:pt x="1474" y="1406"/>
                  <a:pt x="1474" y="1427"/>
                  <a:pt x="1474" y="1446"/>
                </a:cubicBezTo>
                <a:cubicBezTo>
                  <a:pt x="1475" y="1532"/>
                  <a:pt x="1472" y="1569"/>
                  <a:pt x="1461" y="1600"/>
                </a:cubicBezTo>
                <a:cubicBezTo>
                  <a:pt x="1457" y="1613"/>
                  <a:pt x="1452" y="1647"/>
                  <a:pt x="1453" y="1661"/>
                </a:cubicBezTo>
                <a:cubicBezTo>
                  <a:pt x="1453" y="1669"/>
                  <a:pt x="1452" y="1687"/>
                  <a:pt x="1451" y="1700"/>
                </a:cubicBezTo>
                <a:lnTo>
                  <a:pt x="1449" y="1710"/>
                </a:lnTo>
                <a:cubicBezTo>
                  <a:pt x="1442" y="1776"/>
                  <a:pt x="1439" y="1832"/>
                  <a:pt x="1442" y="1878"/>
                </a:cubicBezTo>
                <a:lnTo>
                  <a:pt x="1442" y="1885"/>
                </a:lnTo>
                <a:cubicBezTo>
                  <a:pt x="1443" y="1892"/>
                  <a:pt x="1443" y="1899"/>
                  <a:pt x="1443" y="1905"/>
                </a:cubicBezTo>
                <a:cubicBezTo>
                  <a:pt x="1441" y="1892"/>
                  <a:pt x="1438" y="1877"/>
                  <a:pt x="1437" y="1864"/>
                </a:cubicBezTo>
                <a:cubicBezTo>
                  <a:pt x="1432" y="1832"/>
                  <a:pt x="1424" y="1702"/>
                  <a:pt x="1424" y="1663"/>
                </a:cubicBezTo>
                <a:cubicBezTo>
                  <a:pt x="1425" y="1570"/>
                  <a:pt x="1425" y="1566"/>
                  <a:pt x="1419" y="1550"/>
                </a:cubicBezTo>
                <a:cubicBezTo>
                  <a:pt x="1416" y="1541"/>
                  <a:pt x="1408" y="1519"/>
                  <a:pt x="1402" y="1502"/>
                </a:cubicBezTo>
                <a:cubicBezTo>
                  <a:pt x="1396" y="1484"/>
                  <a:pt x="1387" y="1460"/>
                  <a:pt x="1383" y="1449"/>
                </a:cubicBezTo>
                <a:cubicBezTo>
                  <a:pt x="1379" y="1437"/>
                  <a:pt x="1375" y="1427"/>
                  <a:pt x="1375" y="1426"/>
                </a:cubicBezTo>
                <a:cubicBezTo>
                  <a:pt x="1374" y="1423"/>
                  <a:pt x="1366" y="1404"/>
                  <a:pt x="1361" y="1392"/>
                </a:cubicBezTo>
                <a:cubicBezTo>
                  <a:pt x="1335" y="1326"/>
                  <a:pt x="1333" y="1317"/>
                  <a:pt x="1323" y="1266"/>
                </a:cubicBezTo>
                <a:cubicBezTo>
                  <a:pt x="1318" y="1236"/>
                  <a:pt x="1311" y="1127"/>
                  <a:pt x="1313" y="1087"/>
                </a:cubicBezTo>
                <a:cubicBezTo>
                  <a:pt x="1315" y="1014"/>
                  <a:pt x="1340" y="937"/>
                  <a:pt x="1403" y="813"/>
                </a:cubicBezTo>
                <a:cubicBezTo>
                  <a:pt x="1462" y="698"/>
                  <a:pt x="1481" y="662"/>
                  <a:pt x="1512" y="608"/>
                </a:cubicBezTo>
                <a:cubicBezTo>
                  <a:pt x="1563" y="522"/>
                  <a:pt x="1572" y="504"/>
                  <a:pt x="1608" y="422"/>
                </a:cubicBezTo>
                <a:cubicBezTo>
                  <a:pt x="1642" y="345"/>
                  <a:pt x="1659" y="302"/>
                  <a:pt x="1667" y="275"/>
                </a:cubicBezTo>
                <a:cubicBezTo>
                  <a:pt x="1681" y="226"/>
                  <a:pt x="1702" y="119"/>
                  <a:pt x="1706" y="80"/>
                </a:cubicBezTo>
                <a:cubicBezTo>
                  <a:pt x="1706" y="76"/>
                  <a:pt x="1706" y="73"/>
                  <a:pt x="1707" y="70"/>
                </a:cubicBezTo>
                <a:cubicBezTo>
                  <a:pt x="1708" y="75"/>
                  <a:pt x="1709" y="82"/>
                  <a:pt x="1709" y="90"/>
                </a:cubicBezTo>
                <a:cubicBezTo>
                  <a:pt x="1712" y="108"/>
                  <a:pt x="1715" y="133"/>
                  <a:pt x="1718" y="146"/>
                </a:cubicBezTo>
                <a:cubicBezTo>
                  <a:pt x="1720" y="158"/>
                  <a:pt x="1723" y="175"/>
                  <a:pt x="1724" y="183"/>
                </a:cubicBezTo>
                <a:cubicBezTo>
                  <a:pt x="1726" y="191"/>
                  <a:pt x="1731" y="220"/>
                  <a:pt x="1736" y="245"/>
                </a:cubicBezTo>
                <a:cubicBezTo>
                  <a:pt x="1760" y="376"/>
                  <a:pt x="1771" y="495"/>
                  <a:pt x="1767" y="563"/>
                </a:cubicBezTo>
                <a:cubicBezTo>
                  <a:pt x="1764" y="621"/>
                  <a:pt x="1751" y="686"/>
                  <a:pt x="1730" y="753"/>
                </a:cubicBezTo>
                <a:cubicBezTo>
                  <a:pt x="1716" y="796"/>
                  <a:pt x="1685" y="915"/>
                  <a:pt x="1677" y="952"/>
                </a:cubicBezTo>
                <a:cubicBezTo>
                  <a:pt x="1663" y="1019"/>
                  <a:pt x="1661" y="1048"/>
                  <a:pt x="1667" y="1158"/>
                </a:cubicBezTo>
                <a:cubicBezTo>
                  <a:pt x="1670" y="1217"/>
                  <a:pt x="1671" y="1262"/>
                  <a:pt x="1671" y="1265"/>
                </a:cubicBezTo>
                <a:cubicBezTo>
                  <a:pt x="1670" y="1270"/>
                  <a:pt x="1669" y="1284"/>
                  <a:pt x="1669" y="1297"/>
                </a:cubicBezTo>
                <a:cubicBezTo>
                  <a:pt x="1668" y="1349"/>
                  <a:pt x="1649" y="1443"/>
                  <a:pt x="1630" y="1484"/>
                </a:cubicBezTo>
                <a:cubicBezTo>
                  <a:pt x="1626" y="1494"/>
                  <a:pt x="1616" y="1512"/>
                  <a:pt x="1609" y="1524"/>
                </a:cubicBezTo>
                <a:cubicBezTo>
                  <a:pt x="1605" y="1533"/>
                  <a:pt x="1597" y="1547"/>
                  <a:pt x="1596" y="1549"/>
                </a:cubicBezTo>
                <a:cubicBezTo>
                  <a:pt x="1595" y="1551"/>
                  <a:pt x="1587" y="1565"/>
                  <a:pt x="1577" y="1583"/>
                </a:cubicBezTo>
                <a:cubicBezTo>
                  <a:pt x="1551" y="1628"/>
                  <a:pt x="1539" y="1656"/>
                  <a:pt x="1523" y="1704"/>
                </a:cubicBezTo>
                <a:cubicBezTo>
                  <a:pt x="1507" y="1754"/>
                  <a:pt x="1504" y="1771"/>
                  <a:pt x="1499" y="1820"/>
                </a:cubicBezTo>
                <a:cubicBezTo>
                  <a:pt x="1496" y="1853"/>
                  <a:pt x="1494" y="1859"/>
                  <a:pt x="1478" y="1895"/>
                </a:cubicBezTo>
                <a:lnTo>
                  <a:pt x="1466" y="1922"/>
                </a:lnTo>
                <a:lnTo>
                  <a:pt x="1466" y="1911"/>
                </a:lnTo>
                <a:cubicBezTo>
                  <a:pt x="1462" y="1864"/>
                  <a:pt x="1461" y="1835"/>
                  <a:pt x="1463" y="1806"/>
                </a:cubicBezTo>
                <a:moveTo>
                  <a:pt x="374" y="2704"/>
                </a:moveTo>
                <a:cubicBezTo>
                  <a:pt x="374" y="2708"/>
                  <a:pt x="373" y="2721"/>
                  <a:pt x="370" y="2734"/>
                </a:cubicBezTo>
                <a:cubicBezTo>
                  <a:pt x="368" y="2746"/>
                  <a:pt x="365" y="2768"/>
                  <a:pt x="364" y="2783"/>
                </a:cubicBezTo>
                <a:cubicBezTo>
                  <a:pt x="362" y="2817"/>
                  <a:pt x="361" y="2825"/>
                  <a:pt x="359" y="2834"/>
                </a:cubicBezTo>
                <a:cubicBezTo>
                  <a:pt x="357" y="2838"/>
                  <a:pt x="354" y="2852"/>
                  <a:pt x="351" y="2864"/>
                </a:cubicBezTo>
                <a:cubicBezTo>
                  <a:pt x="348" y="2876"/>
                  <a:pt x="344" y="2893"/>
                  <a:pt x="343" y="2899"/>
                </a:cubicBezTo>
                <a:cubicBezTo>
                  <a:pt x="339" y="2912"/>
                  <a:pt x="331" y="2946"/>
                  <a:pt x="330" y="2951"/>
                </a:cubicBezTo>
                <a:cubicBezTo>
                  <a:pt x="322" y="3000"/>
                  <a:pt x="306" y="3073"/>
                  <a:pt x="296" y="3111"/>
                </a:cubicBezTo>
                <a:cubicBezTo>
                  <a:pt x="289" y="3135"/>
                  <a:pt x="282" y="3164"/>
                  <a:pt x="281" y="3169"/>
                </a:cubicBezTo>
                <a:cubicBezTo>
                  <a:pt x="281" y="3174"/>
                  <a:pt x="280" y="3178"/>
                  <a:pt x="280" y="3179"/>
                </a:cubicBezTo>
                <a:cubicBezTo>
                  <a:pt x="278" y="3182"/>
                  <a:pt x="276" y="3204"/>
                  <a:pt x="276" y="3206"/>
                </a:cubicBezTo>
                <a:cubicBezTo>
                  <a:pt x="275" y="3219"/>
                  <a:pt x="274" y="3234"/>
                  <a:pt x="273" y="3238"/>
                </a:cubicBezTo>
                <a:cubicBezTo>
                  <a:pt x="269" y="3284"/>
                  <a:pt x="269" y="3308"/>
                  <a:pt x="272" y="3364"/>
                </a:cubicBezTo>
                <a:cubicBezTo>
                  <a:pt x="275" y="3426"/>
                  <a:pt x="277" y="3442"/>
                  <a:pt x="289" y="3521"/>
                </a:cubicBezTo>
                <a:cubicBezTo>
                  <a:pt x="294" y="3552"/>
                  <a:pt x="305" y="3603"/>
                  <a:pt x="312" y="3626"/>
                </a:cubicBezTo>
                <a:cubicBezTo>
                  <a:pt x="320" y="3653"/>
                  <a:pt x="326" y="3688"/>
                  <a:pt x="328" y="3714"/>
                </a:cubicBezTo>
                <a:cubicBezTo>
                  <a:pt x="329" y="3722"/>
                  <a:pt x="329" y="3729"/>
                  <a:pt x="330" y="3734"/>
                </a:cubicBezTo>
                <a:cubicBezTo>
                  <a:pt x="310" y="3705"/>
                  <a:pt x="246" y="3595"/>
                  <a:pt x="232" y="3564"/>
                </a:cubicBezTo>
                <a:cubicBezTo>
                  <a:pt x="218" y="3531"/>
                  <a:pt x="188" y="3451"/>
                  <a:pt x="175" y="3408"/>
                </a:cubicBezTo>
                <a:lnTo>
                  <a:pt x="164" y="3375"/>
                </a:lnTo>
                <a:lnTo>
                  <a:pt x="159" y="3263"/>
                </a:lnTo>
                <a:cubicBezTo>
                  <a:pt x="156" y="3198"/>
                  <a:pt x="154" y="3150"/>
                  <a:pt x="154" y="3147"/>
                </a:cubicBezTo>
                <a:cubicBezTo>
                  <a:pt x="155" y="3142"/>
                  <a:pt x="154" y="3140"/>
                  <a:pt x="152" y="3139"/>
                </a:cubicBezTo>
                <a:cubicBezTo>
                  <a:pt x="153" y="3139"/>
                  <a:pt x="154" y="3138"/>
                  <a:pt x="154" y="3137"/>
                </a:cubicBezTo>
                <a:cubicBezTo>
                  <a:pt x="155" y="3134"/>
                  <a:pt x="155" y="3129"/>
                  <a:pt x="154" y="3127"/>
                </a:cubicBezTo>
                <a:cubicBezTo>
                  <a:pt x="152" y="3123"/>
                  <a:pt x="150" y="3124"/>
                  <a:pt x="149" y="3124"/>
                </a:cubicBezTo>
                <a:cubicBezTo>
                  <a:pt x="145" y="3125"/>
                  <a:pt x="146" y="3129"/>
                  <a:pt x="146" y="3132"/>
                </a:cubicBezTo>
                <a:cubicBezTo>
                  <a:pt x="146" y="3134"/>
                  <a:pt x="146" y="3138"/>
                  <a:pt x="148" y="3139"/>
                </a:cubicBezTo>
                <a:lnTo>
                  <a:pt x="148" y="3140"/>
                </a:lnTo>
                <a:cubicBezTo>
                  <a:pt x="146" y="3141"/>
                  <a:pt x="142" y="3144"/>
                  <a:pt x="139" y="3219"/>
                </a:cubicBezTo>
                <a:cubicBezTo>
                  <a:pt x="138" y="3265"/>
                  <a:pt x="138" y="3312"/>
                  <a:pt x="140" y="3342"/>
                </a:cubicBezTo>
                <a:cubicBezTo>
                  <a:pt x="143" y="3385"/>
                  <a:pt x="144" y="3390"/>
                  <a:pt x="169" y="3461"/>
                </a:cubicBezTo>
                <a:cubicBezTo>
                  <a:pt x="181" y="3498"/>
                  <a:pt x="193" y="3528"/>
                  <a:pt x="205" y="3556"/>
                </a:cubicBezTo>
                <a:cubicBezTo>
                  <a:pt x="187" y="3520"/>
                  <a:pt x="167" y="3484"/>
                  <a:pt x="136" y="3434"/>
                </a:cubicBezTo>
                <a:cubicBezTo>
                  <a:pt x="80" y="3341"/>
                  <a:pt x="72" y="3305"/>
                  <a:pt x="85" y="3190"/>
                </a:cubicBezTo>
                <a:cubicBezTo>
                  <a:pt x="86" y="3186"/>
                  <a:pt x="87" y="3167"/>
                  <a:pt x="89" y="3147"/>
                </a:cubicBezTo>
                <a:cubicBezTo>
                  <a:pt x="92" y="3102"/>
                  <a:pt x="99" y="3053"/>
                  <a:pt x="103" y="3043"/>
                </a:cubicBezTo>
                <a:cubicBezTo>
                  <a:pt x="105" y="3039"/>
                  <a:pt x="107" y="3033"/>
                  <a:pt x="107" y="3030"/>
                </a:cubicBezTo>
                <a:cubicBezTo>
                  <a:pt x="107" y="3025"/>
                  <a:pt x="125" y="2980"/>
                  <a:pt x="138" y="2954"/>
                </a:cubicBezTo>
                <a:cubicBezTo>
                  <a:pt x="170" y="2891"/>
                  <a:pt x="197" y="2856"/>
                  <a:pt x="285" y="2764"/>
                </a:cubicBezTo>
                <a:cubicBezTo>
                  <a:pt x="315" y="2733"/>
                  <a:pt x="354" y="2691"/>
                  <a:pt x="372" y="2672"/>
                </a:cubicBezTo>
                <a:cubicBezTo>
                  <a:pt x="378" y="2665"/>
                  <a:pt x="383" y="2660"/>
                  <a:pt x="387" y="2656"/>
                </a:cubicBezTo>
                <a:cubicBezTo>
                  <a:pt x="382" y="2666"/>
                  <a:pt x="379" y="2678"/>
                  <a:pt x="379" y="2687"/>
                </a:cubicBezTo>
                <a:cubicBezTo>
                  <a:pt x="379" y="2689"/>
                  <a:pt x="378" y="2691"/>
                  <a:pt x="378" y="2691"/>
                </a:cubicBezTo>
                <a:cubicBezTo>
                  <a:pt x="375" y="2693"/>
                  <a:pt x="374" y="2700"/>
                  <a:pt x="374" y="2704"/>
                </a:cubicBezTo>
                <a:moveTo>
                  <a:pt x="384" y="2825"/>
                </a:moveTo>
                <a:cubicBezTo>
                  <a:pt x="385" y="2814"/>
                  <a:pt x="387" y="2796"/>
                  <a:pt x="387" y="2785"/>
                </a:cubicBezTo>
                <a:cubicBezTo>
                  <a:pt x="387" y="2775"/>
                  <a:pt x="390" y="2755"/>
                  <a:pt x="392" y="2741"/>
                </a:cubicBezTo>
                <a:cubicBezTo>
                  <a:pt x="395" y="2726"/>
                  <a:pt x="397" y="2711"/>
                  <a:pt x="398" y="2707"/>
                </a:cubicBezTo>
                <a:cubicBezTo>
                  <a:pt x="400" y="2692"/>
                  <a:pt x="403" y="2679"/>
                  <a:pt x="405" y="2676"/>
                </a:cubicBezTo>
                <a:cubicBezTo>
                  <a:pt x="407" y="2675"/>
                  <a:pt x="409" y="2672"/>
                  <a:pt x="409" y="2669"/>
                </a:cubicBezTo>
                <a:cubicBezTo>
                  <a:pt x="409" y="2667"/>
                  <a:pt x="411" y="2662"/>
                  <a:pt x="415" y="2656"/>
                </a:cubicBezTo>
                <a:cubicBezTo>
                  <a:pt x="419" y="2650"/>
                  <a:pt x="428" y="2635"/>
                  <a:pt x="435" y="2622"/>
                </a:cubicBezTo>
                <a:cubicBezTo>
                  <a:pt x="442" y="2608"/>
                  <a:pt x="449" y="2598"/>
                  <a:pt x="450" y="2596"/>
                </a:cubicBezTo>
                <a:cubicBezTo>
                  <a:pt x="456" y="2590"/>
                  <a:pt x="481" y="2555"/>
                  <a:pt x="489" y="2542"/>
                </a:cubicBezTo>
                <a:cubicBezTo>
                  <a:pt x="505" y="2515"/>
                  <a:pt x="553" y="2477"/>
                  <a:pt x="594" y="2460"/>
                </a:cubicBezTo>
                <a:cubicBezTo>
                  <a:pt x="658" y="2433"/>
                  <a:pt x="774" y="2419"/>
                  <a:pt x="859" y="2429"/>
                </a:cubicBezTo>
                <a:cubicBezTo>
                  <a:pt x="896" y="2433"/>
                  <a:pt x="939" y="2443"/>
                  <a:pt x="985" y="2457"/>
                </a:cubicBezTo>
                <a:cubicBezTo>
                  <a:pt x="1005" y="2464"/>
                  <a:pt x="1030" y="2473"/>
                  <a:pt x="1051" y="2482"/>
                </a:cubicBezTo>
                <a:cubicBezTo>
                  <a:pt x="988" y="2463"/>
                  <a:pt x="933" y="2458"/>
                  <a:pt x="853" y="2462"/>
                </a:cubicBezTo>
                <a:cubicBezTo>
                  <a:pt x="794" y="2465"/>
                  <a:pt x="776" y="2468"/>
                  <a:pt x="731" y="2483"/>
                </a:cubicBezTo>
                <a:cubicBezTo>
                  <a:pt x="697" y="2494"/>
                  <a:pt x="682" y="2501"/>
                  <a:pt x="636" y="2528"/>
                </a:cubicBezTo>
                <a:cubicBezTo>
                  <a:pt x="626" y="2533"/>
                  <a:pt x="618" y="2538"/>
                  <a:pt x="612" y="2542"/>
                </a:cubicBezTo>
                <a:cubicBezTo>
                  <a:pt x="605" y="2546"/>
                  <a:pt x="602" y="2549"/>
                  <a:pt x="603" y="2552"/>
                </a:cubicBezTo>
                <a:cubicBezTo>
                  <a:pt x="605" y="2556"/>
                  <a:pt x="607" y="2555"/>
                  <a:pt x="628" y="2545"/>
                </a:cubicBezTo>
                <a:cubicBezTo>
                  <a:pt x="654" y="2531"/>
                  <a:pt x="723" y="2503"/>
                  <a:pt x="756" y="2494"/>
                </a:cubicBezTo>
                <a:cubicBezTo>
                  <a:pt x="798" y="2482"/>
                  <a:pt x="914" y="2479"/>
                  <a:pt x="970" y="2488"/>
                </a:cubicBezTo>
                <a:cubicBezTo>
                  <a:pt x="1007" y="2494"/>
                  <a:pt x="1007" y="2494"/>
                  <a:pt x="1014" y="2496"/>
                </a:cubicBezTo>
                <a:cubicBezTo>
                  <a:pt x="1016" y="2497"/>
                  <a:pt x="1030" y="2501"/>
                  <a:pt x="1043" y="2504"/>
                </a:cubicBezTo>
                <a:cubicBezTo>
                  <a:pt x="1083" y="2515"/>
                  <a:pt x="1132" y="2532"/>
                  <a:pt x="1155" y="2541"/>
                </a:cubicBezTo>
                <a:cubicBezTo>
                  <a:pt x="1151" y="2541"/>
                  <a:pt x="1146" y="2540"/>
                  <a:pt x="1140" y="2540"/>
                </a:cubicBezTo>
                <a:cubicBezTo>
                  <a:pt x="1099" y="2536"/>
                  <a:pt x="1067" y="2536"/>
                  <a:pt x="1045" y="2541"/>
                </a:cubicBezTo>
                <a:cubicBezTo>
                  <a:pt x="1009" y="2548"/>
                  <a:pt x="1001" y="2550"/>
                  <a:pt x="996" y="2552"/>
                </a:cubicBezTo>
                <a:cubicBezTo>
                  <a:pt x="993" y="2553"/>
                  <a:pt x="987" y="2555"/>
                  <a:pt x="983" y="2555"/>
                </a:cubicBezTo>
                <a:cubicBezTo>
                  <a:pt x="973" y="2557"/>
                  <a:pt x="936" y="2570"/>
                  <a:pt x="912" y="2579"/>
                </a:cubicBezTo>
                <a:cubicBezTo>
                  <a:pt x="894" y="2586"/>
                  <a:pt x="887" y="2586"/>
                  <a:pt x="840" y="2583"/>
                </a:cubicBezTo>
                <a:cubicBezTo>
                  <a:pt x="805" y="2581"/>
                  <a:pt x="752" y="2588"/>
                  <a:pt x="692" y="2603"/>
                </a:cubicBezTo>
                <a:cubicBezTo>
                  <a:pt x="602" y="2625"/>
                  <a:pt x="502" y="2682"/>
                  <a:pt x="449" y="2743"/>
                </a:cubicBezTo>
                <a:cubicBezTo>
                  <a:pt x="418" y="2778"/>
                  <a:pt x="395" y="2810"/>
                  <a:pt x="385" y="2829"/>
                </a:cubicBezTo>
                <a:cubicBezTo>
                  <a:pt x="384" y="2830"/>
                  <a:pt x="383" y="2831"/>
                  <a:pt x="383" y="2833"/>
                </a:cubicBezTo>
                <a:cubicBezTo>
                  <a:pt x="383" y="2830"/>
                  <a:pt x="383" y="2828"/>
                  <a:pt x="384" y="2825"/>
                </a:cubicBezTo>
                <a:moveTo>
                  <a:pt x="1225" y="3657"/>
                </a:moveTo>
                <a:cubicBezTo>
                  <a:pt x="1216" y="3641"/>
                  <a:pt x="1202" y="3602"/>
                  <a:pt x="1193" y="3571"/>
                </a:cubicBezTo>
                <a:cubicBezTo>
                  <a:pt x="1188" y="3551"/>
                  <a:pt x="1180" y="3531"/>
                  <a:pt x="1173" y="3517"/>
                </a:cubicBezTo>
                <a:cubicBezTo>
                  <a:pt x="1172" y="3513"/>
                  <a:pt x="1165" y="3499"/>
                  <a:pt x="1157" y="3485"/>
                </a:cubicBezTo>
                <a:cubicBezTo>
                  <a:pt x="1139" y="3448"/>
                  <a:pt x="1121" y="3422"/>
                  <a:pt x="1103" y="3404"/>
                </a:cubicBezTo>
                <a:cubicBezTo>
                  <a:pt x="1092" y="3394"/>
                  <a:pt x="1089" y="3393"/>
                  <a:pt x="1087" y="3395"/>
                </a:cubicBezTo>
                <a:cubicBezTo>
                  <a:pt x="1084" y="3397"/>
                  <a:pt x="1086" y="3400"/>
                  <a:pt x="1088" y="3402"/>
                </a:cubicBezTo>
                <a:cubicBezTo>
                  <a:pt x="1128" y="3458"/>
                  <a:pt x="1163" y="3529"/>
                  <a:pt x="1171" y="3571"/>
                </a:cubicBezTo>
                <a:cubicBezTo>
                  <a:pt x="1174" y="3589"/>
                  <a:pt x="1186" y="3626"/>
                  <a:pt x="1194" y="3641"/>
                </a:cubicBezTo>
                <a:cubicBezTo>
                  <a:pt x="1196" y="3646"/>
                  <a:pt x="1201" y="3657"/>
                  <a:pt x="1206" y="3665"/>
                </a:cubicBezTo>
                <a:cubicBezTo>
                  <a:pt x="1217" y="3690"/>
                  <a:pt x="1304" y="3813"/>
                  <a:pt x="1326" y="3836"/>
                </a:cubicBezTo>
                <a:cubicBezTo>
                  <a:pt x="1336" y="3846"/>
                  <a:pt x="1399" y="3891"/>
                  <a:pt x="1423" y="3905"/>
                </a:cubicBezTo>
                <a:cubicBezTo>
                  <a:pt x="1425" y="3906"/>
                  <a:pt x="1426" y="3907"/>
                  <a:pt x="1427" y="3908"/>
                </a:cubicBezTo>
                <a:cubicBezTo>
                  <a:pt x="1394" y="3898"/>
                  <a:pt x="1362" y="3890"/>
                  <a:pt x="1336" y="3885"/>
                </a:cubicBezTo>
                <a:cubicBezTo>
                  <a:pt x="1301" y="3879"/>
                  <a:pt x="1287" y="3874"/>
                  <a:pt x="1271" y="3863"/>
                </a:cubicBezTo>
                <a:cubicBezTo>
                  <a:pt x="1263" y="3857"/>
                  <a:pt x="1239" y="3827"/>
                  <a:pt x="1216" y="3794"/>
                </a:cubicBezTo>
                <a:cubicBezTo>
                  <a:pt x="1211" y="3787"/>
                  <a:pt x="1196" y="3766"/>
                  <a:pt x="1181" y="3747"/>
                </a:cubicBezTo>
                <a:cubicBezTo>
                  <a:pt x="1155" y="3713"/>
                  <a:pt x="1129" y="3669"/>
                  <a:pt x="1106" y="3623"/>
                </a:cubicBezTo>
                <a:cubicBezTo>
                  <a:pt x="1077" y="3563"/>
                  <a:pt x="1037" y="3497"/>
                  <a:pt x="1013" y="3469"/>
                </a:cubicBezTo>
                <a:cubicBezTo>
                  <a:pt x="990" y="3442"/>
                  <a:pt x="956" y="3419"/>
                  <a:pt x="937" y="3417"/>
                </a:cubicBezTo>
                <a:cubicBezTo>
                  <a:pt x="933" y="3417"/>
                  <a:pt x="930" y="3417"/>
                  <a:pt x="929" y="3416"/>
                </a:cubicBezTo>
                <a:cubicBezTo>
                  <a:pt x="928" y="3415"/>
                  <a:pt x="927" y="3410"/>
                  <a:pt x="926" y="3405"/>
                </a:cubicBezTo>
                <a:cubicBezTo>
                  <a:pt x="921" y="3376"/>
                  <a:pt x="937" y="3326"/>
                  <a:pt x="962" y="3297"/>
                </a:cubicBezTo>
                <a:cubicBezTo>
                  <a:pt x="965" y="3293"/>
                  <a:pt x="970" y="3287"/>
                  <a:pt x="972" y="3282"/>
                </a:cubicBezTo>
                <a:cubicBezTo>
                  <a:pt x="976" y="3275"/>
                  <a:pt x="1003" y="3253"/>
                  <a:pt x="1018" y="3246"/>
                </a:cubicBezTo>
                <a:cubicBezTo>
                  <a:pt x="1023" y="3243"/>
                  <a:pt x="1036" y="3241"/>
                  <a:pt x="1048" y="3240"/>
                </a:cubicBezTo>
                <a:cubicBezTo>
                  <a:pt x="1053" y="3240"/>
                  <a:pt x="1057" y="3239"/>
                  <a:pt x="1060" y="3239"/>
                </a:cubicBezTo>
                <a:cubicBezTo>
                  <a:pt x="1070" y="3239"/>
                  <a:pt x="1076" y="3241"/>
                  <a:pt x="1085" y="3245"/>
                </a:cubicBezTo>
                <a:cubicBezTo>
                  <a:pt x="1110" y="3255"/>
                  <a:pt x="1148" y="3289"/>
                  <a:pt x="1169" y="3319"/>
                </a:cubicBezTo>
                <a:cubicBezTo>
                  <a:pt x="1204" y="3368"/>
                  <a:pt x="1235" y="3437"/>
                  <a:pt x="1253" y="3509"/>
                </a:cubicBezTo>
                <a:cubicBezTo>
                  <a:pt x="1255" y="3516"/>
                  <a:pt x="1262" y="3541"/>
                  <a:pt x="1263" y="3543"/>
                </a:cubicBezTo>
                <a:lnTo>
                  <a:pt x="1263" y="3542"/>
                </a:lnTo>
                <a:cubicBezTo>
                  <a:pt x="1264" y="3544"/>
                  <a:pt x="1268" y="3559"/>
                  <a:pt x="1274" y="3582"/>
                </a:cubicBezTo>
                <a:cubicBezTo>
                  <a:pt x="1287" y="3633"/>
                  <a:pt x="1294" y="3654"/>
                  <a:pt x="1305" y="3680"/>
                </a:cubicBezTo>
                <a:cubicBezTo>
                  <a:pt x="1311" y="3692"/>
                  <a:pt x="1319" y="3712"/>
                  <a:pt x="1325" y="3724"/>
                </a:cubicBezTo>
                <a:cubicBezTo>
                  <a:pt x="1343" y="3765"/>
                  <a:pt x="1386" y="3833"/>
                  <a:pt x="1397" y="3841"/>
                </a:cubicBezTo>
                <a:cubicBezTo>
                  <a:pt x="1398" y="3842"/>
                  <a:pt x="1405" y="3851"/>
                  <a:pt x="1416" y="3863"/>
                </a:cubicBezTo>
                <a:cubicBezTo>
                  <a:pt x="1421" y="3870"/>
                  <a:pt x="1427" y="3878"/>
                  <a:pt x="1433" y="3884"/>
                </a:cubicBezTo>
                <a:cubicBezTo>
                  <a:pt x="1428" y="3881"/>
                  <a:pt x="1423" y="3878"/>
                  <a:pt x="1418" y="3875"/>
                </a:cubicBezTo>
                <a:cubicBezTo>
                  <a:pt x="1397" y="3862"/>
                  <a:pt x="1355" y="3831"/>
                  <a:pt x="1342" y="3818"/>
                </a:cubicBezTo>
                <a:cubicBezTo>
                  <a:pt x="1325" y="3803"/>
                  <a:pt x="1248" y="3695"/>
                  <a:pt x="1225" y="3657"/>
                </a:cubicBezTo>
                <a:moveTo>
                  <a:pt x="798" y="3660"/>
                </a:moveTo>
                <a:cubicBezTo>
                  <a:pt x="799" y="3649"/>
                  <a:pt x="800" y="3614"/>
                  <a:pt x="801" y="3581"/>
                </a:cubicBezTo>
                <a:cubicBezTo>
                  <a:pt x="802" y="3492"/>
                  <a:pt x="807" y="3459"/>
                  <a:pt x="828" y="3403"/>
                </a:cubicBezTo>
                <a:cubicBezTo>
                  <a:pt x="838" y="3376"/>
                  <a:pt x="837" y="3375"/>
                  <a:pt x="836" y="3373"/>
                </a:cubicBezTo>
                <a:lnTo>
                  <a:pt x="835" y="3372"/>
                </a:lnTo>
                <a:lnTo>
                  <a:pt x="833" y="3372"/>
                </a:lnTo>
                <a:cubicBezTo>
                  <a:pt x="831" y="3372"/>
                  <a:pt x="829" y="3372"/>
                  <a:pt x="815" y="3400"/>
                </a:cubicBezTo>
                <a:cubicBezTo>
                  <a:pt x="807" y="3416"/>
                  <a:pt x="800" y="3432"/>
                  <a:pt x="797" y="3441"/>
                </a:cubicBezTo>
                <a:cubicBezTo>
                  <a:pt x="783" y="3481"/>
                  <a:pt x="779" y="3516"/>
                  <a:pt x="778" y="3587"/>
                </a:cubicBezTo>
                <a:cubicBezTo>
                  <a:pt x="778" y="3611"/>
                  <a:pt x="777" y="3640"/>
                  <a:pt x="776" y="3649"/>
                </a:cubicBezTo>
                <a:cubicBezTo>
                  <a:pt x="775" y="3659"/>
                  <a:pt x="775" y="3697"/>
                  <a:pt x="776" y="3732"/>
                </a:cubicBezTo>
                <a:lnTo>
                  <a:pt x="777" y="3777"/>
                </a:lnTo>
                <a:lnTo>
                  <a:pt x="769" y="3756"/>
                </a:lnTo>
                <a:cubicBezTo>
                  <a:pt x="737" y="3674"/>
                  <a:pt x="720" y="3616"/>
                  <a:pt x="721" y="3593"/>
                </a:cubicBezTo>
                <a:cubicBezTo>
                  <a:pt x="721" y="3587"/>
                  <a:pt x="722" y="3572"/>
                  <a:pt x="722" y="3561"/>
                </a:cubicBezTo>
                <a:cubicBezTo>
                  <a:pt x="722" y="3549"/>
                  <a:pt x="723" y="3538"/>
                  <a:pt x="724" y="3535"/>
                </a:cubicBezTo>
                <a:cubicBezTo>
                  <a:pt x="726" y="3531"/>
                  <a:pt x="727" y="3522"/>
                  <a:pt x="728" y="3514"/>
                </a:cubicBezTo>
                <a:cubicBezTo>
                  <a:pt x="729" y="3496"/>
                  <a:pt x="740" y="3452"/>
                  <a:pt x="747" y="3436"/>
                </a:cubicBezTo>
                <a:cubicBezTo>
                  <a:pt x="761" y="3404"/>
                  <a:pt x="823" y="3323"/>
                  <a:pt x="849" y="3304"/>
                </a:cubicBezTo>
                <a:cubicBezTo>
                  <a:pt x="869" y="3289"/>
                  <a:pt x="925" y="3257"/>
                  <a:pt x="938" y="3253"/>
                </a:cubicBezTo>
                <a:cubicBezTo>
                  <a:pt x="944" y="3251"/>
                  <a:pt x="956" y="3249"/>
                  <a:pt x="965" y="3248"/>
                </a:cubicBezTo>
                <a:lnTo>
                  <a:pt x="974" y="3247"/>
                </a:lnTo>
                <a:lnTo>
                  <a:pt x="960" y="3263"/>
                </a:lnTo>
                <a:cubicBezTo>
                  <a:pt x="930" y="3298"/>
                  <a:pt x="912" y="3334"/>
                  <a:pt x="905" y="3367"/>
                </a:cubicBezTo>
                <a:cubicBezTo>
                  <a:pt x="902" y="3387"/>
                  <a:pt x="904" y="3421"/>
                  <a:pt x="911" y="3449"/>
                </a:cubicBezTo>
                <a:cubicBezTo>
                  <a:pt x="920" y="3482"/>
                  <a:pt x="920" y="3514"/>
                  <a:pt x="911" y="3545"/>
                </a:cubicBezTo>
                <a:cubicBezTo>
                  <a:pt x="903" y="3573"/>
                  <a:pt x="877" y="3636"/>
                  <a:pt x="866" y="3654"/>
                </a:cubicBezTo>
                <a:cubicBezTo>
                  <a:pt x="855" y="3671"/>
                  <a:pt x="849" y="3686"/>
                  <a:pt x="832" y="3729"/>
                </a:cubicBezTo>
                <a:cubicBezTo>
                  <a:pt x="823" y="3751"/>
                  <a:pt x="809" y="3802"/>
                  <a:pt x="805" y="3827"/>
                </a:cubicBezTo>
                <a:cubicBezTo>
                  <a:pt x="801" y="3790"/>
                  <a:pt x="796" y="3680"/>
                  <a:pt x="798" y="3660"/>
                </a:cubicBezTo>
                <a:moveTo>
                  <a:pt x="1213" y="4363"/>
                </a:moveTo>
                <a:cubicBezTo>
                  <a:pt x="1204" y="4350"/>
                  <a:pt x="1201" y="4336"/>
                  <a:pt x="1202" y="4330"/>
                </a:cubicBezTo>
                <a:cubicBezTo>
                  <a:pt x="1202" y="4329"/>
                  <a:pt x="1202" y="4329"/>
                  <a:pt x="1203" y="4329"/>
                </a:cubicBezTo>
                <a:cubicBezTo>
                  <a:pt x="1204" y="4330"/>
                  <a:pt x="1205" y="4333"/>
                  <a:pt x="1207" y="4339"/>
                </a:cubicBezTo>
                <a:lnTo>
                  <a:pt x="1207" y="4339"/>
                </a:lnTo>
                <a:cubicBezTo>
                  <a:pt x="1209" y="4344"/>
                  <a:pt x="1211" y="4355"/>
                  <a:pt x="1213" y="4363"/>
                </a:cubicBezTo>
                <a:moveTo>
                  <a:pt x="959" y="5108"/>
                </a:moveTo>
                <a:cubicBezTo>
                  <a:pt x="972" y="5037"/>
                  <a:pt x="980" y="4985"/>
                  <a:pt x="984" y="4949"/>
                </a:cubicBezTo>
                <a:cubicBezTo>
                  <a:pt x="990" y="4895"/>
                  <a:pt x="998" y="4856"/>
                  <a:pt x="1013" y="4797"/>
                </a:cubicBezTo>
                <a:cubicBezTo>
                  <a:pt x="1020" y="4769"/>
                  <a:pt x="1027" y="4736"/>
                  <a:pt x="1028" y="4723"/>
                </a:cubicBezTo>
                <a:cubicBezTo>
                  <a:pt x="1029" y="4711"/>
                  <a:pt x="1028" y="4687"/>
                  <a:pt x="1026" y="4670"/>
                </a:cubicBezTo>
                <a:cubicBezTo>
                  <a:pt x="1024" y="4633"/>
                  <a:pt x="1021" y="4631"/>
                  <a:pt x="1020" y="4630"/>
                </a:cubicBezTo>
                <a:lnTo>
                  <a:pt x="1018" y="4629"/>
                </a:lnTo>
                <a:lnTo>
                  <a:pt x="1016" y="4629"/>
                </a:lnTo>
                <a:cubicBezTo>
                  <a:pt x="1014" y="4630"/>
                  <a:pt x="1013" y="4631"/>
                  <a:pt x="1012" y="4652"/>
                </a:cubicBezTo>
                <a:cubicBezTo>
                  <a:pt x="1010" y="4718"/>
                  <a:pt x="1009" y="4724"/>
                  <a:pt x="992" y="4788"/>
                </a:cubicBezTo>
                <a:cubicBezTo>
                  <a:pt x="975" y="4851"/>
                  <a:pt x="969" y="4881"/>
                  <a:pt x="963" y="4932"/>
                </a:cubicBezTo>
                <a:cubicBezTo>
                  <a:pt x="960" y="4961"/>
                  <a:pt x="959" y="4972"/>
                  <a:pt x="957" y="4981"/>
                </a:cubicBezTo>
                <a:cubicBezTo>
                  <a:pt x="953" y="5005"/>
                  <a:pt x="938" y="5097"/>
                  <a:pt x="937" y="5102"/>
                </a:cubicBezTo>
                <a:cubicBezTo>
                  <a:pt x="936" y="5105"/>
                  <a:pt x="935" y="5113"/>
                  <a:pt x="934" y="5120"/>
                </a:cubicBezTo>
                <a:cubicBezTo>
                  <a:pt x="933" y="5126"/>
                  <a:pt x="931" y="5135"/>
                  <a:pt x="930" y="5139"/>
                </a:cubicBezTo>
                <a:cubicBezTo>
                  <a:pt x="929" y="5142"/>
                  <a:pt x="928" y="5148"/>
                  <a:pt x="927" y="5154"/>
                </a:cubicBezTo>
                <a:cubicBezTo>
                  <a:pt x="927" y="5152"/>
                  <a:pt x="926" y="5148"/>
                  <a:pt x="926" y="5145"/>
                </a:cubicBezTo>
                <a:cubicBezTo>
                  <a:pt x="924" y="5127"/>
                  <a:pt x="921" y="5104"/>
                  <a:pt x="919" y="5094"/>
                </a:cubicBezTo>
                <a:cubicBezTo>
                  <a:pt x="916" y="5071"/>
                  <a:pt x="920" y="5029"/>
                  <a:pt x="933" y="4968"/>
                </a:cubicBezTo>
                <a:cubicBezTo>
                  <a:pt x="939" y="4940"/>
                  <a:pt x="946" y="4897"/>
                  <a:pt x="948" y="4873"/>
                </a:cubicBezTo>
                <a:cubicBezTo>
                  <a:pt x="954" y="4824"/>
                  <a:pt x="955" y="4739"/>
                  <a:pt x="950" y="4712"/>
                </a:cubicBezTo>
                <a:cubicBezTo>
                  <a:pt x="944" y="4675"/>
                  <a:pt x="928" y="4630"/>
                  <a:pt x="901" y="4577"/>
                </a:cubicBezTo>
                <a:cubicBezTo>
                  <a:pt x="892" y="4560"/>
                  <a:pt x="879" y="4534"/>
                  <a:pt x="871" y="4518"/>
                </a:cubicBezTo>
                <a:cubicBezTo>
                  <a:pt x="856" y="4487"/>
                  <a:pt x="843" y="4466"/>
                  <a:pt x="816" y="4426"/>
                </a:cubicBezTo>
                <a:cubicBezTo>
                  <a:pt x="801" y="4405"/>
                  <a:pt x="800" y="4402"/>
                  <a:pt x="798" y="4381"/>
                </a:cubicBezTo>
                <a:cubicBezTo>
                  <a:pt x="794" y="4349"/>
                  <a:pt x="797" y="4315"/>
                  <a:pt x="809" y="4274"/>
                </a:cubicBezTo>
                <a:cubicBezTo>
                  <a:pt x="822" y="4225"/>
                  <a:pt x="826" y="4200"/>
                  <a:pt x="823" y="4172"/>
                </a:cubicBezTo>
                <a:cubicBezTo>
                  <a:pt x="823" y="4168"/>
                  <a:pt x="823" y="4162"/>
                  <a:pt x="822" y="4157"/>
                </a:cubicBezTo>
                <a:cubicBezTo>
                  <a:pt x="828" y="4168"/>
                  <a:pt x="839" y="4187"/>
                  <a:pt x="849" y="4204"/>
                </a:cubicBezTo>
                <a:cubicBezTo>
                  <a:pt x="865" y="4233"/>
                  <a:pt x="885" y="4265"/>
                  <a:pt x="893" y="4275"/>
                </a:cubicBezTo>
                <a:cubicBezTo>
                  <a:pt x="911" y="4299"/>
                  <a:pt x="947" y="4337"/>
                  <a:pt x="976" y="4363"/>
                </a:cubicBezTo>
                <a:cubicBezTo>
                  <a:pt x="1001" y="4384"/>
                  <a:pt x="1001" y="4384"/>
                  <a:pt x="1014" y="4400"/>
                </a:cubicBezTo>
                <a:cubicBezTo>
                  <a:pt x="1041" y="4432"/>
                  <a:pt x="1069" y="4492"/>
                  <a:pt x="1077" y="4534"/>
                </a:cubicBezTo>
                <a:cubicBezTo>
                  <a:pt x="1078" y="4540"/>
                  <a:pt x="1082" y="4560"/>
                  <a:pt x="1086" y="4577"/>
                </a:cubicBezTo>
                <a:cubicBezTo>
                  <a:pt x="1093" y="4613"/>
                  <a:pt x="1095" y="4645"/>
                  <a:pt x="1092" y="4666"/>
                </a:cubicBezTo>
                <a:cubicBezTo>
                  <a:pt x="1090" y="4680"/>
                  <a:pt x="1084" y="4707"/>
                  <a:pt x="1071" y="4765"/>
                </a:cubicBezTo>
                <a:cubicBezTo>
                  <a:pt x="1066" y="4787"/>
                  <a:pt x="1040" y="4882"/>
                  <a:pt x="1026" y="4927"/>
                </a:cubicBezTo>
                <a:cubicBezTo>
                  <a:pt x="1021" y="4943"/>
                  <a:pt x="1013" y="4973"/>
                  <a:pt x="1006" y="4994"/>
                </a:cubicBezTo>
                <a:cubicBezTo>
                  <a:pt x="1000" y="5015"/>
                  <a:pt x="987" y="5055"/>
                  <a:pt x="977" y="5084"/>
                </a:cubicBezTo>
                <a:cubicBezTo>
                  <a:pt x="967" y="5112"/>
                  <a:pt x="954" y="5150"/>
                  <a:pt x="949" y="5171"/>
                </a:cubicBezTo>
                <a:cubicBezTo>
                  <a:pt x="951" y="5157"/>
                  <a:pt x="954" y="5138"/>
                  <a:pt x="959" y="5108"/>
                </a:cubicBezTo>
                <a:moveTo>
                  <a:pt x="595" y="5898"/>
                </a:moveTo>
                <a:cubicBezTo>
                  <a:pt x="592" y="5871"/>
                  <a:pt x="590" y="5824"/>
                  <a:pt x="588" y="5753"/>
                </a:cubicBezTo>
                <a:lnTo>
                  <a:pt x="587" y="5734"/>
                </a:lnTo>
                <a:cubicBezTo>
                  <a:pt x="585" y="5673"/>
                  <a:pt x="582" y="5620"/>
                  <a:pt x="578" y="5575"/>
                </a:cubicBezTo>
                <a:lnTo>
                  <a:pt x="577" y="5562"/>
                </a:lnTo>
                <a:cubicBezTo>
                  <a:pt x="571" y="5495"/>
                  <a:pt x="562" y="5440"/>
                  <a:pt x="550" y="5402"/>
                </a:cubicBezTo>
                <a:cubicBezTo>
                  <a:pt x="545" y="5383"/>
                  <a:pt x="527" y="5344"/>
                  <a:pt x="520" y="5336"/>
                </a:cubicBezTo>
                <a:lnTo>
                  <a:pt x="519" y="5335"/>
                </a:lnTo>
                <a:cubicBezTo>
                  <a:pt x="516" y="5332"/>
                  <a:pt x="515" y="5329"/>
                  <a:pt x="512" y="5331"/>
                </a:cubicBezTo>
                <a:cubicBezTo>
                  <a:pt x="509" y="5333"/>
                  <a:pt x="510" y="5336"/>
                  <a:pt x="512" y="5343"/>
                </a:cubicBezTo>
                <a:cubicBezTo>
                  <a:pt x="514" y="5348"/>
                  <a:pt x="517" y="5356"/>
                  <a:pt x="522" y="5369"/>
                </a:cubicBezTo>
                <a:lnTo>
                  <a:pt x="524" y="5375"/>
                </a:lnTo>
                <a:cubicBezTo>
                  <a:pt x="540" y="5419"/>
                  <a:pt x="541" y="5423"/>
                  <a:pt x="545" y="5460"/>
                </a:cubicBezTo>
                <a:cubicBezTo>
                  <a:pt x="549" y="5493"/>
                  <a:pt x="562" y="5640"/>
                  <a:pt x="562" y="5646"/>
                </a:cubicBezTo>
                <a:cubicBezTo>
                  <a:pt x="562" y="5648"/>
                  <a:pt x="563" y="5685"/>
                  <a:pt x="564" y="5720"/>
                </a:cubicBezTo>
                <a:cubicBezTo>
                  <a:pt x="566" y="5758"/>
                  <a:pt x="567" y="5804"/>
                  <a:pt x="567" y="5823"/>
                </a:cubicBezTo>
                <a:cubicBezTo>
                  <a:pt x="567" y="5853"/>
                  <a:pt x="569" y="5887"/>
                  <a:pt x="571" y="5908"/>
                </a:cubicBezTo>
                <a:cubicBezTo>
                  <a:pt x="561" y="5886"/>
                  <a:pt x="548" y="5852"/>
                  <a:pt x="544" y="5834"/>
                </a:cubicBezTo>
                <a:cubicBezTo>
                  <a:pt x="541" y="5821"/>
                  <a:pt x="541" y="5806"/>
                  <a:pt x="538" y="5727"/>
                </a:cubicBezTo>
                <a:cubicBezTo>
                  <a:pt x="537" y="5710"/>
                  <a:pt x="535" y="5690"/>
                  <a:pt x="532" y="5683"/>
                </a:cubicBezTo>
                <a:cubicBezTo>
                  <a:pt x="530" y="5677"/>
                  <a:pt x="525" y="5662"/>
                  <a:pt x="522" y="5651"/>
                </a:cubicBezTo>
                <a:cubicBezTo>
                  <a:pt x="518" y="5640"/>
                  <a:pt x="513" y="5624"/>
                  <a:pt x="510" y="5616"/>
                </a:cubicBezTo>
                <a:cubicBezTo>
                  <a:pt x="507" y="5608"/>
                  <a:pt x="504" y="5599"/>
                  <a:pt x="504" y="5595"/>
                </a:cubicBezTo>
                <a:cubicBezTo>
                  <a:pt x="503" y="5592"/>
                  <a:pt x="501" y="5586"/>
                  <a:pt x="500" y="5582"/>
                </a:cubicBezTo>
                <a:cubicBezTo>
                  <a:pt x="499" y="5578"/>
                  <a:pt x="495" y="5558"/>
                  <a:pt x="491" y="5538"/>
                </a:cubicBezTo>
                <a:cubicBezTo>
                  <a:pt x="481" y="5487"/>
                  <a:pt x="468" y="5443"/>
                  <a:pt x="458" y="5431"/>
                </a:cubicBezTo>
                <a:cubicBezTo>
                  <a:pt x="441" y="5412"/>
                  <a:pt x="420" y="5372"/>
                  <a:pt x="410" y="5340"/>
                </a:cubicBezTo>
                <a:cubicBezTo>
                  <a:pt x="394" y="5286"/>
                  <a:pt x="380" y="5261"/>
                  <a:pt x="354" y="5236"/>
                </a:cubicBezTo>
                <a:cubicBezTo>
                  <a:pt x="342" y="5224"/>
                  <a:pt x="309" y="5207"/>
                  <a:pt x="285" y="5202"/>
                </a:cubicBezTo>
                <a:lnTo>
                  <a:pt x="282" y="5201"/>
                </a:lnTo>
                <a:lnTo>
                  <a:pt x="288" y="5198"/>
                </a:lnTo>
                <a:cubicBezTo>
                  <a:pt x="295" y="5194"/>
                  <a:pt x="309" y="5188"/>
                  <a:pt x="319" y="5185"/>
                </a:cubicBezTo>
                <a:cubicBezTo>
                  <a:pt x="338" y="5180"/>
                  <a:pt x="386" y="5176"/>
                  <a:pt x="404" y="5179"/>
                </a:cubicBezTo>
                <a:cubicBezTo>
                  <a:pt x="409" y="5180"/>
                  <a:pt x="418" y="5181"/>
                  <a:pt x="422" y="5181"/>
                </a:cubicBezTo>
                <a:cubicBezTo>
                  <a:pt x="460" y="5186"/>
                  <a:pt x="515" y="5214"/>
                  <a:pt x="562" y="5251"/>
                </a:cubicBezTo>
                <a:cubicBezTo>
                  <a:pt x="597" y="5279"/>
                  <a:pt x="632" y="5326"/>
                  <a:pt x="651" y="5372"/>
                </a:cubicBezTo>
                <a:cubicBezTo>
                  <a:pt x="675" y="5431"/>
                  <a:pt x="673" y="5511"/>
                  <a:pt x="646" y="5611"/>
                </a:cubicBezTo>
                <a:cubicBezTo>
                  <a:pt x="603" y="5766"/>
                  <a:pt x="593" y="5819"/>
                  <a:pt x="595" y="5898"/>
                </a:cubicBezTo>
                <a:moveTo>
                  <a:pt x="160" y="5400"/>
                </a:moveTo>
                <a:cubicBezTo>
                  <a:pt x="160" y="5404"/>
                  <a:pt x="160" y="5407"/>
                  <a:pt x="160" y="5410"/>
                </a:cubicBezTo>
                <a:cubicBezTo>
                  <a:pt x="156" y="5407"/>
                  <a:pt x="150" y="5399"/>
                  <a:pt x="145" y="5388"/>
                </a:cubicBezTo>
                <a:cubicBezTo>
                  <a:pt x="133" y="5363"/>
                  <a:pt x="133" y="5304"/>
                  <a:pt x="145" y="5271"/>
                </a:cubicBezTo>
                <a:cubicBezTo>
                  <a:pt x="148" y="5264"/>
                  <a:pt x="148" y="5260"/>
                  <a:pt x="146" y="5259"/>
                </a:cubicBezTo>
                <a:cubicBezTo>
                  <a:pt x="145" y="5258"/>
                  <a:pt x="143" y="5257"/>
                  <a:pt x="141" y="5259"/>
                </a:cubicBezTo>
                <a:cubicBezTo>
                  <a:pt x="130" y="5266"/>
                  <a:pt x="117" y="5326"/>
                  <a:pt x="118" y="5350"/>
                </a:cubicBezTo>
                <a:cubicBezTo>
                  <a:pt x="119" y="5368"/>
                  <a:pt x="127" y="5394"/>
                  <a:pt x="136" y="5411"/>
                </a:cubicBezTo>
                <a:lnTo>
                  <a:pt x="130" y="5406"/>
                </a:lnTo>
                <a:cubicBezTo>
                  <a:pt x="107" y="5390"/>
                  <a:pt x="102" y="5384"/>
                  <a:pt x="92" y="5361"/>
                </a:cubicBezTo>
                <a:cubicBezTo>
                  <a:pt x="81" y="5334"/>
                  <a:pt x="79" y="5304"/>
                  <a:pt x="88" y="5284"/>
                </a:cubicBezTo>
                <a:cubicBezTo>
                  <a:pt x="96" y="5266"/>
                  <a:pt x="108" y="5252"/>
                  <a:pt x="126" y="5241"/>
                </a:cubicBezTo>
                <a:cubicBezTo>
                  <a:pt x="138" y="5233"/>
                  <a:pt x="140" y="5230"/>
                  <a:pt x="141" y="5228"/>
                </a:cubicBezTo>
                <a:cubicBezTo>
                  <a:pt x="144" y="5226"/>
                  <a:pt x="158" y="5219"/>
                  <a:pt x="177" y="5213"/>
                </a:cubicBezTo>
                <a:cubicBezTo>
                  <a:pt x="193" y="5207"/>
                  <a:pt x="195" y="5207"/>
                  <a:pt x="201" y="5205"/>
                </a:cubicBezTo>
                <a:cubicBezTo>
                  <a:pt x="214" y="5201"/>
                  <a:pt x="226" y="5198"/>
                  <a:pt x="233" y="5194"/>
                </a:cubicBezTo>
                <a:cubicBezTo>
                  <a:pt x="237" y="5193"/>
                  <a:pt x="250" y="5189"/>
                  <a:pt x="262" y="5186"/>
                </a:cubicBezTo>
                <a:lnTo>
                  <a:pt x="263" y="5186"/>
                </a:lnTo>
                <a:cubicBezTo>
                  <a:pt x="246" y="5196"/>
                  <a:pt x="218" y="5228"/>
                  <a:pt x="202" y="5256"/>
                </a:cubicBezTo>
                <a:cubicBezTo>
                  <a:pt x="191" y="5275"/>
                  <a:pt x="178" y="5305"/>
                  <a:pt x="170" y="5329"/>
                </a:cubicBezTo>
                <a:cubicBezTo>
                  <a:pt x="165" y="5345"/>
                  <a:pt x="159" y="5385"/>
                  <a:pt x="160" y="5400"/>
                </a:cubicBezTo>
                <a:moveTo>
                  <a:pt x="1157" y="5713"/>
                </a:moveTo>
                <a:cubicBezTo>
                  <a:pt x="1166" y="5707"/>
                  <a:pt x="1198" y="5691"/>
                  <a:pt x="1201" y="5691"/>
                </a:cubicBezTo>
                <a:lnTo>
                  <a:pt x="1201" y="5691"/>
                </a:lnTo>
                <a:cubicBezTo>
                  <a:pt x="1203" y="5690"/>
                  <a:pt x="1215" y="5684"/>
                  <a:pt x="1238" y="5671"/>
                </a:cubicBezTo>
                <a:cubicBezTo>
                  <a:pt x="1257" y="5661"/>
                  <a:pt x="1284" y="5647"/>
                  <a:pt x="1298" y="5640"/>
                </a:cubicBezTo>
                <a:cubicBezTo>
                  <a:pt x="1354" y="5615"/>
                  <a:pt x="1463" y="5554"/>
                  <a:pt x="1490" y="5533"/>
                </a:cubicBezTo>
                <a:cubicBezTo>
                  <a:pt x="1513" y="5515"/>
                  <a:pt x="1548" y="5482"/>
                  <a:pt x="1551" y="5473"/>
                </a:cubicBezTo>
                <a:cubicBezTo>
                  <a:pt x="1551" y="5471"/>
                  <a:pt x="1550" y="5469"/>
                  <a:pt x="1549" y="5468"/>
                </a:cubicBezTo>
                <a:cubicBezTo>
                  <a:pt x="1547" y="5467"/>
                  <a:pt x="1545" y="5466"/>
                  <a:pt x="1533" y="5479"/>
                </a:cubicBezTo>
                <a:cubicBezTo>
                  <a:pt x="1526" y="5487"/>
                  <a:pt x="1514" y="5498"/>
                  <a:pt x="1507" y="5503"/>
                </a:cubicBezTo>
                <a:cubicBezTo>
                  <a:pt x="1487" y="5518"/>
                  <a:pt x="1419" y="5558"/>
                  <a:pt x="1393" y="5571"/>
                </a:cubicBezTo>
                <a:cubicBezTo>
                  <a:pt x="1381" y="5577"/>
                  <a:pt x="1366" y="5584"/>
                  <a:pt x="1361" y="5586"/>
                </a:cubicBezTo>
                <a:cubicBezTo>
                  <a:pt x="1357" y="5589"/>
                  <a:pt x="1333" y="5600"/>
                  <a:pt x="1309" y="5610"/>
                </a:cubicBezTo>
                <a:cubicBezTo>
                  <a:pt x="1285" y="5621"/>
                  <a:pt x="1248" y="5639"/>
                  <a:pt x="1227" y="5651"/>
                </a:cubicBezTo>
                <a:cubicBezTo>
                  <a:pt x="1207" y="5662"/>
                  <a:pt x="1184" y="5674"/>
                  <a:pt x="1178" y="5676"/>
                </a:cubicBezTo>
                <a:cubicBezTo>
                  <a:pt x="1172" y="5679"/>
                  <a:pt x="1159" y="5685"/>
                  <a:pt x="1150" y="5690"/>
                </a:cubicBezTo>
                <a:cubicBezTo>
                  <a:pt x="1141" y="5695"/>
                  <a:pt x="1123" y="5705"/>
                  <a:pt x="1109" y="5712"/>
                </a:cubicBezTo>
                <a:lnTo>
                  <a:pt x="1096" y="5718"/>
                </a:lnTo>
                <a:lnTo>
                  <a:pt x="1099" y="5713"/>
                </a:lnTo>
                <a:cubicBezTo>
                  <a:pt x="1111" y="5698"/>
                  <a:pt x="1128" y="5682"/>
                  <a:pt x="1155" y="5663"/>
                </a:cubicBezTo>
                <a:cubicBezTo>
                  <a:pt x="1182" y="5643"/>
                  <a:pt x="1193" y="5635"/>
                  <a:pt x="1195" y="5634"/>
                </a:cubicBezTo>
                <a:cubicBezTo>
                  <a:pt x="1196" y="5634"/>
                  <a:pt x="1200" y="5632"/>
                  <a:pt x="1227" y="5613"/>
                </a:cubicBezTo>
                <a:cubicBezTo>
                  <a:pt x="1293" y="5568"/>
                  <a:pt x="1357" y="5506"/>
                  <a:pt x="1391" y="5454"/>
                </a:cubicBezTo>
                <a:cubicBezTo>
                  <a:pt x="1400" y="5440"/>
                  <a:pt x="1413" y="5421"/>
                  <a:pt x="1417" y="5416"/>
                </a:cubicBezTo>
                <a:cubicBezTo>
                  <a:pt x="1462" y="5356"/>
                  <a:pt x="1511" y="5309"/>
                  <a:pt x="1557" y="5280"/>
                </a:cubicBezTo>
                <a:cubicBezTo>
                  <a:pt x="1587" y="5261"/>
                  <a:pt x="1623" y="5246"/>
                  <a:pt x="1649" y="5239"/>
                </a:cubicBezTo>
                <a:cubicBezTo>
                  <a:pt x="1662" y="5236"/>
                  <a:pt x="1696" y="5232"/>
                  <a:pt x="1727" y="5229"/>
                </a:cubicBezTo>
                <a:cubicBezTo>
                  <a:pt x="1842" y="5218"/>
                  <a:pt x="1863" y="5216"/>
                  <a:pt x="1899" y="5208"/>
                </a:cubicBezTo>
                <a:cubicBezTo>
                  <a:pt x="1915" y="5204"/>
                  <a:pt x="1925" y="5202"/>
                  <a:pt x="1930" y="5200"/>
                </a:cubicBezTo>
                <a:cubicBezTo>
                  <a:pt x="1929" y="5201"/>
                  <a:pt x="1927" y="5202"/>
                  <a:pt x="1925" y="5203"/>
                </a:cubicBezTo>
                <a:cubicBezTo>
                  <a:pt x="1892" y="5221"/>
                  <a:pt x="1845" y="5258"/>
                  <a:pt x="1817" y="5288"/>
                </a:cubicBezTo>
                <a:cubicBezTo>
                  <a:pt x="1808" y="5298"/>
                  <a:pt x="1783" y="5331"/>
                  <a:pt x="1783" y="5337"/>
                </a:cubicBezTo>
                <a:lnTo>
                  <a:pt x="1783" y="5337"/>
                </a:lnTo>
                <a:cubicBezTo>
                  <a:pt x="1782" y="5337"/>
                  <a:pt x="1778" y="5340"/>
                  <a:pt x="1774" y="5351"/>
                </a:cubicBezTo>
                <a:cubicBezTo>
                  <a:pt x="1771" y="5357"/>
                  <a:pt x="1763" y="5372"/>
                  <a:pt x="1757" y="5385"/>
                </a:cubicBezTo>
                <a:cubicBezTo>
                  <a:pt x="1748" y="5404"/>
                  <a:pt x="1746" y="5408"/>
                  <a:pt x="1746" y="5410"/>
                </a:cubicBezTo>
                <a:cubicBezTo>
                  <a:pt x="1746" y="5409"/>
                  <a:pt x="1746" y="5409"/>
                  <a:pt x="1746" y="5409"/>
                </a:cubicBezTo>
                <a:cubicBezTo>
                  <a:pt x="1746" y="5410"/>
                  <a:pt x="1744" y="5413"/>
                  <a:pt x="1741" y="5416"/>
                </a:cubicBezTo>
                <a:cubicBezTo>
                  <a:pt x="1738" y="5420"/>
                  <a:pt x="1729" y="5433"/>
                  <a:pt x="1720" y="5445"/>
                </a:cubicBezTo>
                <a:cubicBezTo>
                  <a:pt x="1675" y="5507"/>
                  <a:pt x="1604" y="5590"/>
                  <a:pt x="1589" y="5599"/>
                </a:cubicBezTo>
                <a:cubicBezTo>
                  <a:pt x="1535" y="5632"/>
                  <a:pt x="1516" y="5641"/>
                  <a:pt x="1455" y="5663"/>
                </a:cubicBezTo>
                <a:cubicBezTo>
                  <a:pt x="1443" y="5667"/>
                  <a:pt x="1429" y="5672"/>
                  <a:pt x="1425" y="5673"/>
                </a:cubicBezTo>
                <a:cubicBezTo>
                  <a:pt x="1421" y="5675"/>
                  <a:pt x="1407" y="5680"/>
                  <a:pt x="1393" y="5684"/>
                </a:cubicBezTo>
                <a:cubicBezTo>
                  <a:pt x="1379" y="5689"/>
                  <a:pt x="1363" y="5694"/>
                  <a:pt x="1356" y="5697"/>
                </a:cubicBezTo>
                <a:cubicBezTo>
                  <a:pt x="1343" y="5703"/>
                  <a:pt x="1276" y="5718"/>
                  <a:pt x="1253" y="5721"/>
                </a:cubicBezTo>
                <a:cubicBezTo>
                  <a:pt x="1245" y="5722"/>
                  <a:pt x="1219" y="5725"/>
                  <a:pt x="1195" y="5727"/>
                </a:cubicBezTo>
                <a:cubicBezTo>
                  <a:pt x="1172" y="5730"/>
                  <a:pt x="1138" y="5733"/>
                  <a:pt x="1121" y="5735"/>
                </a:cubicBezTo>
                <a:lnTo>
                  <a:pt x="1110" y="5736"/>
                </a:lnTo>
                <a:lnTo>
                  <a:pt x="1120" y="5732"/>
                </a:lnTo>
                <a:cubicBezTo>
                  <a:pt x="1135" y="5724"/>
                  <a:pt x="1152" y="5716"/>
                  <a:pt x="1157" y="5713"/>
                </a:cubicBezTo>
                <a:moveTo>
                  <a:pt x="1535" y="5267"/>
                </a:moveTo>
                <a:lnTo>
                  <a:pt x="1538" y="5263"/>
                </a:lnTo>
                <a:cubicBezTo>
                  <a:pt x="1548" y="5253"/>
                  <a:pt x="1559" y="5240"/>
                  <a:pt x="1563" y="5235"/>
                </a:cubicBezTo>
                <a:cubicBezTo>
                  <a:pt x="1589" y="5203"/>
                  <a:pt x="1625" y="5177"/>
                  <a:pt x="1658" y="5164"/>
                </a:cubicBezTo>
                <a:cubicBezTo>
                  <a:pt x="1666" y="5161"/>
                  <a:pt x="1676" y="5157"/>
                  <a:pt x="1679" y="5155"/>
                </a:cubicBezTo>
                <a:cubicBezTo>
                  <a:pt x="1682" y="5154"/>
                  <a:pt x="1691" y="5152"/>
                  <a:pt x="1700" y="5151"/>
                </a:cubicBezTo>
                <a:cubicBezTo>
                  <a:pt x="1714" y="5150"/>
                  <a:pt x="1718" y="5149"/>
                  <a:pt x="1719" y="5148"/>
                </a:cubicBezTo>
                <a:cubicBezTo>
                  <a:pt x="1724" y="5147"/>
                  <a:pt x="1754" y="5148"/>
                  <a:pt x="1782" y="5151"/>
                </a:cubicBezTo>
                <a:cubicBezTo>
                  <a:pt x="1795" y="5152"/>
                  <a:pt x="1832" y="5156"/>
                  <a:pt x="1864" y="5160"/>
                </a:cubicBezTo>
                <a:cubicBezTo>
                  <a:pt x="1895" y="5164"/>
                  <a:pt x="1929" y="5168"/>
                  <a:pt x="1939" y="5168"/>
                </a:cubicBezTo>
                <a:cubicBezTo>
                  <a:pt x="1945" y="5168"/>
                  <a:pt x="1952" y="5169"/>
                  <a:pt x="1957" y="5169"/>
                </a:cubicBezTo>
                <a:cubicBezTo>
                  <a:pt x="1866" y="5192"/>
                  <a:pt x="1852" y="5194"/>
                  <a:pt x="1772" y="5201"/>
                </a:cubicBezTo>
                <a:cubicBezTo>
                  <a:pt x="1642" y="5213"/>
                  <a:pt x="1622" y="5218"/>
                  <a:pt x="1559" y="5254"/>
                </a:cubicBezTo>
                <a:lnTo>
                  <a:pt x="1535" y="5267"/>
                </a:lnTo>
                <a:moveTo>
                  <a:pt x="1763" y="4116"/>
                </a:moveTo>
                <a:lnTo>
                  <a:pt x="1763" y="4116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0000" tIns="45000" rIns="90000" bIns="45000" anchor="ctr" anchorCtr="1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3;p25">
            <a:extLst>
              <a:ext uri="{FF2B5EF4-FFF2-40B4-BE49-F238E27FC236}">
                <a16:creationId xmlns:a16="http://schemas.microsoft.com/office/drawing/2014/main" id="{C40F81EA-77C0-AE14-B156-C0966F31250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381647" y="136629"/>
            <a:ext cx="6645441" cy="59689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Acoustical design</a:t>
            </a:r>
          </a:p>
        </p:txBody>
      </p:sp>
      <p:graphicFrame>
        <p:nvGraphicFramePr>
          <p:cNvPr id="3" name="جدول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4326842"/>
              </p:ext>
            </p:extLst>
          </p:nvPr>
        </p:nvGraphicFramePr>
        <p:xfrm>
          <a:off x="467067" y="1895736"/>
          <a:ext cx="4058544" cy="1264752"/>
        </p:xfrm>
        <a:graphic>
          <a:graphicData uri="http://schemas.openxmlformats.org/drawingml/2006/table">
            <a:tbl>
              <a:tblPr firstRow="1" firstCol="1" bandRow="1"/>
              <a:tblGrid>
                <a:gridCol w="20524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060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16188">
                <a:tc>
                  <a:txBody>
                    <a:bodyPr/>
                    <a:lstStyle/>
                    <a:p>
                      <a:pPr marL="457200"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GB" sz="1200" kern="100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Space</a:t>
                      </a:r>
                      <a:endParaRPr lang="en-US" sz="1100" kern="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GB" sz="1200" kern="100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Reverberation time 60</a:t>
                      </a:r>
                      <a:endParaRPr lang="en-US" sz="1100" kern="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6188">
                <a:tc>
                  <a:txBody>
                    <a:bodyPr/>
                    <a:lstStyle/>
                    <a:p>
                      <a:pPr marL="457200"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GB" sz="12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Meeting room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GB" sz="1200" kern="100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         0.5-1.0</a:t>
                      </a:r>
                      <a:endParaRPr lang="en-US" sz="1100" kern="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6188">
                <a:tc>
                  <a:txBody>
                    <a:bodyPr/>
                    <a:lstStyle/>
                    <a:p>
                      <a:pPr marL="457200"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GB" sz="12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Reading hall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GB" sz="1200" kern="100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         0.4-1.2</a:t>
                      </a:r>
                      <a:endParaRPr lang="en-US" sz="1100" kern="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6188">
                <a:tc>
                  <a:txBody>
                    <a:bodyPr/>
                    <a:lstStyle/>
                    <a:p>
                      <a:pPr marL="457200"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GB" sz="12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Multipurpose hall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GB" sz="1200" kern="100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         0.6-1.5</a:t>
                      </a:r>
                      <a:endParaRPr lang="en-US" sz="1100" kern="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2509" y="889838"/>
            <a:ext cx="3995289" cy="39952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529924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5">
          <a:extLst>
            <a:ext uri="{FF2B5EF4-FFF2-40B4-BE49-F238E27FC236}">
              <a16:creationId xmlns:a16="http://schemas.microsoft.com/office/drawing/2014/main" id="{B3811340-E8C6-1833-8BD6-952D970C0F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32">
            <a:extLst>
              <a:ext uri="{FF2B5EF4-FFF2-40B4-BE49-F238E27FC236}">
                <a16:creationId xmlns:a16="http://schemas.microsoft.com/office/drawing/2014/main" id="{A35C7831-20E1-2DC5-7CE8-B718354509D5}"/>
              </a:ext>
            </a:extLst>
          </p:cNvPr>
          <p:cNvSpPr/>
          <p:nvPr/>
        </p:nvSpPr>
        <p:spPr>
          <a:xfrm rot="-439947" flipH="1">
            <a:off x="-136520" y="3139396"/>
            <a:ext cx="1477129" cy="3223944"/>
          </a:xfrm>
          <a:custGeom>
            <a:avLst/>
            <a:gdLst/>
            <a:ahLst/>
            <a:cxnLst/>
            <a:rect l="l" t="t" r="r" b="b"/>
            <a:pathLst>
              <a:path w="2936" h="6408" extrusionOk="0">
                <a:moveTo>
                  <a:pt x="2511" y="4617"/>
                </a:moveTo>
                <a:lnTo>
                  <a:pt x="2511" y="4617"/>
                </a:lnTo>
                <a:cubicBezTo>
                  <a:pt x="2512" y="4617"/>
                  <a:pt x="2514" y="4616"/>
                  <a:pt x="2514" y="4615"/>
                </a:cubicBezTo>
                <a:cubicBezTo>
                  <a:pt x="2517" y="4609"/>
                  <a:pt x="2512" y="4533"/>
                  <a:pt x="2510" y="4524"/>
                </a:cubicBezTo>
                <a:cubicBezTo>
                  <a:pt x="2508" y="4519"/>
                  <a:pt x="2506" y="4511"/>
                  <a:pt x="2505" y="4506"/>
                </a:cubicBezTo>
                <a:cubicBezTo>
                  <a:pt x="2499" y="4478"/>
                  <a:pt x="2459" y="4432"/>
                  <a:pt x="2415" y="4401"/>
                </a:cubicBezTo>
                <a:cubicBezTo>
                  <a:pt x="2408" y="4395"/>
                  <a:pt x="2400" y="4390"/>
                  <a:pt x="2398" y="4388"/>
                </a:cubicBezTo>
                <a:cubicBezTo>
                  <a:pt x="2388" y="4379"/>
                  <a:pt x="2348" y="4357"/>
                  <a:pt x="2324" y="4348"/>
                </a:cubicBezTo>
                <a:cubicBezTo>
                  <a:pt x="2236" y="4313"/>
                  <a:pt x="2159" y="4300"/>
                  <a:pt x="2067" y="4306"/>
                </a:cubicBezTo>
                <a:cubicBezTo>
                  <a:pt x="2023" y="4308"/>
                  <a:pt x="1962" y="4317"/>
                  <a:pt x="1950" y="4323"/>
                </a:cubicBezTo>
                <a:cubicBezTo>
                  <a:pt x="1947" y="4325"/>
                  <a:pt x="1937" y="4329"/>
                  <a:pt x="1928" y="4332"/>
                </a:cubicBezTo>
                <a:cubicBezTo>
                  <a:pt x="1906" y="4341"/>
                  <a:pt x="1866" y="4366"/>
                  <a:pt x="1845" y="4385"/>
                </a:cubicBezTo>
                <a:cubicBezTo>
                  <a:pt x="1835" y="4393"/>
                  <a:pt x="1819" y="4411"/>
                  <a:pt x="1808" y="4425"/>
                </a:cubicBezTo>
                <a:cubicBezTo>
                  <a:pt x="1799" y="4438"/>
                  <a:pt x="1788" y="4451"/>
                  <a:pt x="1786" y="4454"/>
                </a:cubicBezTo>
                <a:cubicBezTo>
                  <a:pt x="1784" y="4457"/>
                  <a:pt x="1781" y="4462"/>
                  <a:pt x="1781" y="4465"/>
                </a:cubicBezTo>
                <a:cubicBezTo>
                  <a:pt x="1781" y="4465"/>
                  <a:pt x="1780" y="4467"/>
                  <a:pt x="1779" y="4468"/>
                </a:cubicBezTo>
                <a:cubicBezTo>
                  <a:pt x="1776" y="4470"/>
                  <a:pt x="1768" y="4480"/>
                  <a:pt x="1734" y="4531"/>
                </a:cubicBezTo>
                <a:cubicBezTo>
                  <a:pt x="1726" y="4543"/>
                  <a:pt x="1716" y="4555"/>
                  <a:pt x="1701" y="4574"/>
                </a:cubicBezTo>
                <a:cubicBezTo>
                  <a:pt x="1658" y="4631"/>
                  <a:pt x="1656" y="4633"/>
                  <a:pt x="1625" y="4654"/>
                </a:cubicBezTo>
                <a:cubicBezTo>
                  <a:pt x="1578" y="4686"/>
                  <a:pt x="1485" y="4746"/>
                  <a:pt x="1459" y="4761"/>
                </a:cubicBezTo>
                <a:cubicBezTo>
                  <a:pt x="1389" y="4801"/>
                  <a:pt x="1358" y="4836"/>
                  <a:pt x="1326" y="4908"/>
                </a:cubicBezTo>
                <a:cubicBezTo>
                  <a:pt x="1319" y="4924"/>
                  <a:pt x="1300" y="4949"/>
                  <a:pt x="1247" y="5018"/>
                </a:cubicBezTo>
                <a:cubicBezTo>
                  <a:pt x="1244" y="5022"/>
                  <a:pt x="1241" y="5025"/>
                  <a:pt x="1240" y="5025"/>
                </a:cubicBezTo>
                <a:cubicBezTo>
                  <a:pt x="1231" y="5027"/>
                  <a:pt x="1188" y="5067"/>
                  <a:pt x="1174" y="5083"/>
                </a:cubicBezTo>
                <a:cubicBezTo>
                  <a:pt x="1160" y="5100"/>
                  <a:pt x="1105" y="5177"/>
                  <a:pt x="1106" y="5186"/>
                </a:cubicBezTo>
                <a:cubicBezTo>
                  <a:pt x="1106" y="5185"/>
                  <a:pt x="1106" y="5185"/>
                  <a:pt x="1106" y="5185"/>
                </a:cubicBezTo>
                <a:cubicBezTo>
                  <a:pt x="1105" y="5186"/>
                  <a:pt x="1102" y="5191"/>
                  <a:pt x="1099" y="5197"/>
                </a:cubicBezTo>
                <a:cubicBezTo>
                  <a:pt x="1100" y="5191"/>
                  <a:pt x="1100" y="5190"/>
                  <a:pt x="1100" y="5189"/>
                </a:cubicBezTo>
                <a:cubicBezTo>
                  <a:pt x="1100" y="5184"/>
                  <a:pt x="1109" y="5148"/>
                  <a:pt x="1126" y="5088"/>
                </a:cubicBezTo>
                <a:cubicBezTo>
                  <a:pt x="1138" y="5042"/>
                  <a:pt x="1154" y="4987"/>
                  <a:pt x="1161" y="4970"/>
                </a:cubicBezTo>
                <a:cubicBezTo>
                  <a:pt x="1163" y="4966"/>
                  <a:pt x="1167" y="4954"/>
                  <a:pt x="1167" y="4950"/>
                </a:cubicBezTo>
                <a:cubicBezTo>
                  <a:pt x="1168" y="4947"/>
                  <a:pt x="1181" y="4916"/>
                  <a:pt x="1195" y="4886"/>
                </a:cubicBezTo>
                <a:cubicBezTo>
                  <a:pt x="1203" y="4868"/>
                  <a:pt x="1227" y="4827"/>
                  <a:pt x="1279" y="4739"/>
                </a:cubicBezTo>
                <a:cubicBezTo>
                  <a:pt x="1288" y="4725"/>
                  <a:pt x="1296" y="4710"/>
                  <a:pt x="1303" y="4699"/>
                </a:cubicBezTo>
                <a:cubicBezTo>
                  <a:pt x="1311" y="4684"/>
                  <a:pt x="1313" y="4681"/>
                  <a:pt x="1313" y="4680"/>
                </a:cubicBezTo>
                <a:cubicBezTo>
                  <a:pt x="1314" y="4679"/>
                  <a:pt x="1317" y="4677"/>
                  <a:pt x="1322" y="4668"/>
                </a:cubicBezTo>
                <a:cubicBezTo>
                  <a:pt x="1325" y="4662"/>
                  <a:pt x="1328" y="4658"/>
                  <a:pt x="1330" y="4657"/>
                </a:cubicBezTo>
                <a:cubicBezTo>
                  <a:pt x="1332" y="4655"/>
                  <a:pt x="1335" y="4652"/>
                  <a:pt x="1335" y="4649"/>
                </a:cubicBezTo>
                <a:cubicBezTo>
                  <a:pt x="1336" y="4646"/>
                  <a:pt x="1344" y="4631"/>
                  <a:pt x="1357" y="4608"/>
                </a:cubicBezTo>
                <a:cubicBezTo>
                  <a:pt x="1376" y="4574"/>
                  <a:pt x="1408" y="4518"/>
                  <a:pt x="1407" y="4513"/>
                </a:cubicBezTo>
                <a:cubicBezTo>
                  <a:pt x="1407" y="4514"/>
                  <a:pt x="1407" y="4514"/>
                  <a:pt x="1407" y="4514"/>
                </a:cubicBezTo>
                <a:cubicBezTo>
                  <a:pt x="1408" y="4513"/>
                  <a:pt x="1411" y="4505"/>
                  <a:pt x="1417" y="4494"/>
                </a:cubicBezTo>
                <a:cubicBezTo>
                  <a:pt x="1427" y="4476"/>
                  <a:pt x="1443" y="4443"/>
                  <a:pt x="1465" y="4392"/>
                </a:cubicBezTo>
                <a:cubicBezTo>
                  <a:pt x="1482" y="4354"/>
                  <a:pt x="1512" y="4318"/>
                  <a:pt x="1568" y="4269"/>
                </a:cubicBezTo>
                <a:cubicBezTo>
                  <a:pt x="1576" y="4262"/>
                  <a:pt x="1590" y="4250"/>
                  <a:pt x="1591" y="4247"/>
                </a:cubicBezTo>
                <a:lnTo>
                  <a:pt x="1592" y="4247"/>
                </a:lnTo>
                <a:cubicBezTo>
                  <a:pt x="1597" y="4246"/>
                  <a:pt x="1629" y="4219"/>
                  <a:pt x="1631" y="4216"/>
                </a:cubicBezTo>
                <a:cubicBezTo>
                  <a:pt x="1632" y="4216"/>
                  <a:pt x="1634" y="4214"/>
                  <a:pt x="1637" y="4212"/>
                </a:cubicBezTo>
                <a:cubicBezTo>
                  <a:pt x="1640" y="4210"/>
                  <a:pt x="1650" y="4202"/>
                  <a:pt x="1660" y="4194"/>
                </a:cubicBezTo>
                <a:cubicBezTo>
                  <a:pt x="1699" y="4163"/>
                  <a:pt x="1758" y="4119"/>
                  <a:pt x="1763" y="4116"/>
                </a:cubicBezTo>
                <a:cubicBezTo>
                  <a:pt x="1765" y="4116"/>
                  <a:pt x="1770" y="4113"/>
                  <a:pt x="1778" y="4109"/>
                </a:cubicBezTo>
                <a:cubicBezTo>
                  <a:pt x="1794" y="4101"/>
                  <a:pt x="1814" y="4093"/>
                  <a:pt x="1819" y="4092"/>
                </a:cubicBezTo>
                <a:cubicBezTo>
                  <a:pt x="1822" y="4092"/>
                  <a:pt x="1828" y="4089"/>
                  <a:pt x="1833" y="4087"/>
                </a:cubicBezTo>
                <a:cubicBezTo>
                  <a:pt x="1838" y="4084"/>
                  <a:pt x="1847" y="4080"/>
                  <a:pt x="1853" y="4078"/>
                </a:cubicBezTo>
                <a:cubicBezTo>
                  <a:pt x="1866" y="4073"/>
                  <a:pt x="1877" y="4061"/>
                  <a:pt x="1879" y="4048"/>
                </a:cubicBezTo>
                <a:cubicBezTo>
                  <a:pt x="1880" y="4040"/>
                  <a:pt x="1877" y="4032"/>
                  <a:pt x="1871" y="4028"/>
                </a:cubicBezTo>
                <a:cubicBezTo>
                  <a:pt x="1855" y="4014"/>
                  <a:pt x="1831" y="4025"/>
                  <a:pt x="1800" y="4059"/>
                </a:cubicBezTo>
                <a:cubicBezTo>
                  <a:pt x="1790" y="4069"/>
                  <a:pt x="1776" y="4082"/>
                  <a:pt x="1769" y="4086"/>
                </a:cubicBezTo>
                <a:cubicBezTo>
                  <a:pt x="1762" y="4091"/>
                  <a:pt x="1751" y="4098"/>
                  <a:pt x="1744" y="4102"/>
                </a:cubicBezTo>
                <a:cubicBezTo>
                  <a:pt x="1724" y="4115"/>
                  <a:pt x="1679" y="4148"/>
                  <a:pt x="1657" y="4166"/>
                </a:cubicBezTo>
                <a:cubicBezTo>
                  <a:pt x="1645" y="4176"/>
                  <a:pt x="1630" y="4188"/>
                  <a:pt x="1624" y="4193"/>
                </a:cubicBezTo>
                <a:cubicBezTo>
                  <a:pt x="1595" y="4215"/>
                  <a:pt x="1535" y="4267"/>
                  <a:pt x="1521" y="4281"/>
                </a:cubicBezTo>
                <a:cubicBezTo>
                  <a:pt x="1519" y="4284"/>
                  <a:pt x="1517" y="4286"/>
                  <a:pt x="1515" y="4288"/>
                </a:cubicBezTo>
                <a:cubicBezTo>
                  <a:pt x="1516" y="4287"/>
                  <a:pt x="1516" y="4286"/>
                  <a:pt x="1516" y="4285"/>
                </a:cubicBezTo>
                <a:cubicBezTo>
                  <a:pt x="1527" y="4263"/>
                  <a:pt x="1567" y="4171"/>
                  <a:pt x="1580" y="4136"/>
                </a:cubicBezTo>
                <a:cubicBezTo>
                  <a:pt x="1594" y="4097"/>
                  <a:pt x="1620" y="4009"/>
                  <a:pt x="1632" y="3954"/>
                </a:cubicBezTo>
                <a:cubicBezTo>
                  <a:pt x="1656" y="3849"/>
                  <a:pt x="1658" y="3751"/>
                  <a:pt x="1641" y="3594"/>
                </a:cubicBezTo>
                <a:cubicBezTo>
                  <a:pt x="1636" y="3549"/>
                  <a:pt x="1636" y="3545"/>
                  <a:pt x="1642" y="3508"/>
                </a:cubicBezTo>
                <a:cubicBezTo>
                  <a:pt x="1648" y="3468"/>
                  <a:pt x="1658" y="3434"/>
                  <a:pt x="1676" y="3397"/>
                </a:cubicBezTo>
                <a:cubicBezTo>
                  <a:pt x="1682" y="3384"/>
                  <a:pt x="1692" y="3362"/>
                  <a:pt x="1699" y="3347"/>
                </a:cubicBezTo>
                <a:cubicBezTo>
                  <a:pt x="1706" y="3332"/>
                  <a:pt x="1717" y="3310"/>
                  <a:pt x="1724" y="3298"/>
                </a:cubicBezTo>
                <a:cubicBezTo>
                  <a:pt x="1734" y="3281"/>
                  <a:pt x="1737" y="3276"/>
                  <a:pt x="1737" y="3275"/>
                </a:cubicBezTo>
                <a:cubicBezTo>
                  <a:pt x="1738" y="3272"/>
                  <a:pt x="1753" y="3251"/>
                  <a:pt x="1797" y="3186"/>
                </a:cubicBezTo>
                <a:cubicBezTo>
                  <a:pt x="1808" y="3170"/>
                  <a:pt x="1820" y="3152"/>
                  <a:pt x="1824" y="3146"/>
                </a:cubicBezTo>
                <a:cubicBezTo>
                  <a:pt x="1838" y="3126"/>
                  <a:pt x="1843" y="3122"/>
                  <a:pt x="1888" y="3089"/>
                </a:cubicBezTo>
                <a:cubicBezTo>
                  <a:pt x="1919" y="3066"/>
                  <a:pt x="1932" y="3058"/>
                  <a:pt x="1956" y="3047"/>
                </a:cubicBezTo>
                <a:cubicBezTo>
                  <a:pt x="2002" y="3027"/>
                  <a:pt x="2070" y="3007"/>
                  <a:pt x="2153" y="2990"/>
                </a:cubicBezTo>
                <a:cubicBezTo>
                  <a:pt x="2218" y="2977"/>
                  <a:pt x="2279" y="2955"/>
                  <a:pt x="2300" y="2936"/>
                </a:cubicBezTo>
                <a:cubicBezTo>
                  <a:pt x="2305" y="2932"/>
                  <a:pt x="2338" y="2898"/>
                  <a:pt x="2348" y="2888"/>
                </a:cubicBezTo>
                <a:cubicBezTo>
                  <a:pt x="2377" y="2858"/>
                  <a:pt x="2461" y="2822"/>
                  <a:pt x="2493" y="2827"/>
                </a:cubicBezTo>
                <a:cubicBezTo>
                  <a:pt x="2504" y="2829"/>
                  <a:pt x="2511" y="2835"/>
                  <a:pt x="2549" y="2876"/>
                </a:cubicBezTo>
                <a:cubicBezTo>
                  <a:pt x="2597" y="2929"/>
                  <a:pt x="2663" y="2982"/>
                  <a:pt x="2722" y="3014"/>
                </a:cubicBezTo>
                <a:cubicBezTo>
                  <a:pt x="2755" y="3032"/>
                  <a:pt x="2771" y="3037"/>
                  <a:pt x="2819" y="3044"/>
                </a:cubicBezTo>
                <a:cubicBezTo>
                  <a:pt x="2872" y="3052"/>
                  <a:pt x="2882" y="3055"/>
                  <a:pt x="2905" y="3071"/>
                </a:cubicBezTo>
                <a:lnTo>
                  <a:pt x="2936" y="3093"/>
                </a:lnTo>
                <a:lnTo>
                  <a:pt x="2927" y="3070"/>
                </a:lnTo>
                <a:cubicBezTo>
                  <a:pt x="2924" y="3063"/>
                  <a:pt x="2919" y="3046"/>
                  <a:pt x="2915" y="3031"/>
                </a:cubicBezTo>
                <a:cubicBezTo>
                  <a:pt x="2901" y="2981"/>
                  <a:pt x="2874" y="2926"/>
                  <a:pt x="2837" y="2872"/>
                </a:cubicBezTo>
                <a:cubicBezTo>
                  <a:pt x="2833" y="2866"/>
                  <a:pt x="2825" y="2853"/>
                  <a:pt x="2818" y="2842"/>
                </a:cubicBezTo>
                <a:cubicBezTo>
                  <a:pt x="2791" y="2798"/>
                  <a:pt x="2757" y="2761"/>
                  <a:pt x="2719" y="2733"/>
                </a:cubicBezTo>
                <a:cubicBezTo>
                  <a:pt x="2656" y="2685"/>
                  <a:pt x="2608" y="2666"/>
                  <a:pt x="2547" y="2664"/>
                </a:cubicBezTo>
                <a:cubicBezTo>
                  <a:pt x="2495" y="2662"/>
                  <a:pt x="2473" y="2666"/>
                  <a:pt x="2400" y="2688"/>
                </a:cubicBezTo>
                <a:cubicBezTo>
                  <a:pt x="2363" y="2699"/>
                  <a:pt x="2324" y="2710"/>
                  <a:pt x="2313" y="2713"/>
                </a:cubicBezTo>
                <a:cubicBezTo>
                  <a:pt x="2161" y="2749"/>
                  <a:pt x="2159" y="2749"/>
                  <a:pt x="2102" y="2785"/>
                </a:cubicBezTo>
                <a:cubicBezTo>
                  <a:pt x="2065" y="2809"/>
                  <a:pt x="2059" y="2813"/>
                  <a:pt x="2053" y="2819"/>
                </a:cubicBezTo>
                <a:cubicBezTo>
                  <a:pt x="2050" y="2822"/>
                  <a:pt x="2041" y="2829"/>
                  <a:pt x="2034" y="2835"/>
                </a:cubicBezTo>
                <a:cubicBezTo>
                  <a:pt x="2017" y="2848"/>
                  <a:pt x="1940" y="2935"/>
                  <a:pt x="1919" y="2964"/>
                </a:cubicBezTo>
                <a:cubicBezTo>
                  <a:pt x="1910" y="2976"/>
                  <a:pt x="1902" y="2988"/>
                  <a:pt x="1900" y="2991"/>
                </a:cubicBezTo>
                <a:cubicBezTo>
                  <a:pt x="1897" y="2994"/>
                  <a:pt x="1892" y="3002"/>
                  <a:pt x="1887" y="3008"/>
                </a:cubicBezTo>
                <a:cubicBezTo>
                  <a:pt x="1883" y="3015"/>
                  <a:pt x="1878" y="3021"/>
                  <a:pt x="1876" y="3023"/>
                </a:cubicBezTo>
                <a:cubicBezTo>
                  <a:pt x="1870" y="3031"/>
                  <a:pt x="1839" y="3078"/>
                  <a:pt x="1835" y="3087"/>
                </a:cubicBezTo>
                <a:cubicBezTo>
                  <a:pt x="1833" y="3092"/>
                  <a:pt x="1827" y="3101"/>
                  <a:pt x="1822" y="3108"/>
                </a:cubicBezTo>
                <a:cubicBezTo>
                  <a:pt x="1818" y="3115"/>
                  <a:pt x="1812" y="3124"/>
                  <a:pt x="1810" y="3128"/>
                </a:cubicBezTo>
                <a:cubicBezTo>
                  <a:pt x="1807" y="3132"/>
                  <a:pt x="1803" y="3138"/>
                  <a:pt x="1802" y="3140"/>
                </a:cubicBezTo>
                <a:cubicBezTo>
                  <a:pt x="1799" y="3143"/>
                  <a:pt x="1793" y="3153"/>
                  <a:pt x="1786" y="3162"/>
                </a:cubicBezTo>
                <a:cubicBezTo>
                  <a:pt x="1780" y="3172"/>
                  <a:pt x="1773" y="3182"/>
                  <a:pt x="1770" y="3186"/>
                </a:cubicBezTo>
                <a:cubicBezTo>
                  <a:pt x="1748" y="3216"/>
                  <a:pt x="1726" y="3249"/>
                  <a:pt x="1714" y="3270"/>
                </a:cubicBezTo>
                <a:cubicBezTo>
                  <a:pt x="1688" y="3316"/>
                  <a:pt x="1687" y="3319"/>
                  <a:pt x="1649" y="3401"/>
                </a:cubicBezTo>
                <a:cubicBezTo>
                  <a:pt x="1634" y="3435"/>
                  <a:pt x="1622" y="3475"/>
                  <a:pt x="1619" y="3500"/>
                </a:cubicBezTo>
                <a:cubicBezTo>
                  <a:pt x="1618" y="3508"/>
                  <a:pt x="1617" y="3515"/>
                  <a:pt x="1617" y="3517"/>
                </a:cubicBezTo>
                <a:cubicBezTo>
                  <a:pt x="1617" y="3517"/>
                  <a:pt x="1617" y="3519"/>
                  <a:pt x="1617" y="3520"/>
                </a:cubicBezTo>
                <a:cubicBezTo>
                  <a:pt x="1616" y="3519"/>
                  <a:pt x="1616" y="3517"/>
                  <a:pt x="1616" y="3516"/>
                </a:cubicBezTo>
                <a:cubicBezTo>
                  <a:pt x="1613" y="3505"/>
                  <a:pt x="1596" y="3454"/>
                  <a:pt x="1587" y="3430"/>
                </a:cubicBezTo>
                <a:cubicBezTo>
                  <a:pt x="1580" y="3412"/>
                  <a:pt x="1573" y="3389"/>
                  <a:pt x="1565" y="3359"/>
                </a:cubicBezTo>
                <a:cubicBezTo>
                  <a:pt x="1559" y="3335"/>
                  <a:pt x="1547" y="3252"/>
                  <a:pt x="1545" y="3218"/>
                </a:cubicBezTo>
                <a:lnTo>
                  <a:pt x="1543" y="3188"/>
                </a:lnTo>
                <a:lnTo>
                  <a:pt x="1557" y="3159"/>
                </a:lnTo>
                <a:cubicBezTo>
                  <a:pt x="1580" y="3110"/>
                  <a:pt x="1582" y="3107"/>
                  <a:pt x="1608" y="3064"/>
                </a:cubicBezTo>
                <a:cubicBezTo>
                  <a:pt x="1644" y="3004"/>
                  <a:pt x="1683" y="2946"/>
                  <a:pt x="1699" y="2929"/>
                </a:cubicBezTo>
                <a:cubicBezTo>
                  <a:pt x="1703" y="2925"/>
                  <a:pt x="1715" y="2916"/>
                  <a:pt x="1725" y="2911"/>
                </a:cubicBezTo>
                <a:cubicBezTo>
                  <a:pt x="1759" y="2891"/>
                  <a:pt x="1775" y="2863"/>
                  <a:pt x="1764" y="2840"/>
                </a:cubicBezTo>
                <a:cubicBezTo>
                  <a:pt x="1757" y="2826"/>
                  <a:pt x="1747" y="2822"/>
                  <a:pt x="1732" y="2826"/>
                </a:cubicBezTo>
                <a:cubicBezTo>
                  <a:pt x="1714" y="2831"/>
                  <a:pt x="1702" y="2847"/>
                  <a:pt x="1689" y="2885"/>
                </a:cubicBezTo>
                <a:cubicBezTo>
                  <a:pt x="1681" y="2909"/>
                  <a:pt x="1674" y="2922"/>
                  <a:pt x="1660" y="2941"/>
                </a:cubicBezTo>
                <a:cubicBezTo>
                  <a:pt x="1625" y="2988"/>
                  <a:pt x="1570" y="3076"/>
                  <a:pt x="1553" y="3113"/>
                </a:cubicBezTo>
                <a:cubicBezTo>
                  <a:pt x="1550" y="3120"/>
                  <a:pt x="1544" y="3131"/>
                  <a:pt x="1541" y="3137"/>
                </a:cubicBezTo>
                <a:lnTo>
                  <a:pt x="1540" y="3139"/>
                </a:lnTo>
                <a:lnTo>
                  <a:pt x="1539" y="3123"/>
                </a:lnTo>
                <a:cubicBezTo>
                  <a:pt x="1537" y="3107"/>
                  <a:pt x="1536" y="3091"/>
                  <a:pt x="1535" y="3087"/>
                </a:cubicBezTo>
                <a:cubicBezTo>
                  <a:pt x="1535" y="3083"/>
                  <a:pt x="1532" y="3050"/>
                  <a:pt x="1528" y="3015"/>
                </a:cubicBezTo>
                <a:cubicBezTo>
                  <a:pt x="1525" y="2980"/>
                  <a:pt x="1521" y="2945"/>
                  <a:pt x="1519" y="2938"/>
                </a:cubicBezTo>
                <a:cubicBezTo>
                  <a:pt x="1517" y="2931"/>
                  <a:pt x="1516" y="2922"/>
                  <a:pt x="1516" y="2917"/>
                </a:cubicBezTo>
                <a:cubicBezTo>
                  <a:pt x="1516" y="2912"/>
                  <a:pt x="1517" y="2895"/>
                  <a:pt x="1517" y="2882"/>
                </a:cubicBezTo>
                <a:cubicBezTo>
                  <a:pt x="1517" y="2868"/>
                  <a:pt x="1518" y="2847"/>
                  <a:pt x="1519" y="2835"/>
                </a:cubicBezTo>
                <a:cubicBezTo>
                  <a:pt x="1520" y="2824"/>
                  <a:pt x="1520" y="2806"/>
                  <a:pt x="1521" y="2798"/>
                </a:cubicBezTo>
                <a:cubicBezTo>
                  <a:pt x="1521" y="2789"/>
                  <a:pt x="1522" y="2768"/>
                  <a:pt x="1524" y="2753"/>
                </a:cubicBezTo>
                <a:cubicBezTo>
                  <a:pt x="1528" y="2706"/>
                  <a:pt x="1529" y="2697"/>
                  <a:pt x="1529" y="2691"/>
                </a:cubicBezTo>
                <a:cubicBezTo>
                  <a:pt x="1529" y="2688"/>
                  <a:pt x="1530" y="2683"/>
                  <a:pt x="1531" y="2681"/>
                </a:cubicBezTo>
                <a:cubicBezTo>
                  <a:pt x="1532" y="2678"/>
                  <a:pt x="1533" y="2670"/>
                  <a:pt x="1533" y="2664"/>
                </a:cubicBezTo>
                <a:cubicBezTo>
                  <a:pt x="1535" y="2634"/>
                  <a:pt x="1539" y="2617"/>
                  <a:pt x="1540" y="2614"/>
                </a:cubicBezTo>
                <a:cubicBezTo>
                  <a:pt x="1542" y="2611"/>
                  <a:pt x="1544" y="2602"/>
                  <a:pt x="1545" y="2597"/>
                </a:cubicBezTo>
                <a:cubicBezTo>
                  <a:pt x="1546" y="2582"/>
                  <a:pt x="1562" y="2531"/>
                  <a:pt x="1570" y="2515"/>
                </a:cubicBezTo>
                <a:cubicBezTo>
                  <a:pt x="1580" y="2494"/>
                  <a:pt x="1584" y="2486"/>
                  <a:pt x="1602" y="2460"/>
                </a:cubicBezTo>
                <a:cubicBezTo>
                  <a:pt x="1641" y="2404"/>
                  <a:pt x="1682" y="2367"/>
                  <a:pt x="1783" y="2299"/>
                </a:cubicBezTo>
                <a:cubicBezTo>
                  <a:pt x="1819" y="2274"/>
                  <a:pt x="1849" y="2251"/>
                  <a:pt x="1858" y="2242"/>
                </a:cubicBezTo>
                <a:cubicBezTo>
                  <a:pt x="1860" y="2240"/>
                  <a:pt x="1867" y="2232"/>
                  <a:pt x="1873" y="2225"/>
                </a:cubicBezTo>
                <a:cubicBezTo>
                  <a:pt x="1889" y="2209"/>
                  <a:pt x="1898" y="2197"/>
                  <a:pt x="1919" y="2168"/>
                </a:cubicBezTo>
                <a:cubicBezTo>
                  <a:pt x="1927" y="2157"/>
                  <a:pt x="1942" y="2132"/>
                  <a:pt x="1953" y="2115"/>
                </a:cubicBezTo>
                <a:cubicBezTo>
                  <a:pt x="1975" y="2079"/>
                  <a:pt x="1976" y="2075"/>
                  <a:pt x="1976" y="2073"/>
                </a:cubicBezTo>
                <a:cubicBezTo>
                  <a:pt x="1976" y="2073"/>
                  <a:pt x="1977" y="2071"/>
                  <a:pt x="1978" y="2070"/>
                </a:cubicBezTo>
                <a:cubicBezTo>
                  <a:pt x="1980" y="2067"/>
                  <a:pt x="1993" y="2045"/>
                  <a:pt x="2005" y="2025"/>
                </a:cubicBezTo>
                <a:cubicBezTo>
                  <a:pt x="2018" y="2003"/>
                  <a:pt x="2035" y="1974"/>
                  <a:pt x="2042" y="1961"/>
                </a:cubicBezTo>
                <a:cubicBezTo>
                  <a:pt x="2061" y="1929"/>
                  <a:pt x="2065" y="1917"/>
                  <a:pt x="2072" y="1870"/>
                </a:cubicBezTo>
                <a:cubicBezTo>
                  <a:pt x="2077" y="1829"/>
                  <a:pt x="2086" y="1791"/>
                  <a:pt x="2102" y="1738"/>
                </a:cubicBezTo>
                <a:cubicBezTo>
                  <a:pt x="2107" y="1724"/>
                  <a:pt x="2112" y="1705"/>
                  <a:pt x="2114" y="1695"/>
                </a:cubicBezTo>
                <a:cubicBezTo>
                  <a:pt x="2115" y="1686"/>
                  <a:pt x="2120" y="1667"/>
                  <a:pt x="2125" y="1652"/>
                </a:cubicBezTo>
                <a:cubicBezTo>
                  <a:pt x="2133" y="1624"/>
                  <a:pt x="2139" y="1617"/>
                  <a:pt x="2165" y="1610"/>
                </a:cubicBezTo>
                <a:cubicBezTo>
                  <a:pt x="2178" y="1607"/>
                  <a:pt x="2180" y="1607"/>
                  <a:pt x="2199" y="1614"/>
                </a:cubicBezTo>
                <a:cubicBezTo>
                  <a:pt x="2211" y="1619"/>
                  <a:pt x="2220" y="1624"/>
                  <a:pt x="2222" y="1626"/>
                </a:cubicBezTo>
                <a:cubicBezTo>
                  <a:pt x="2224" y="1628"/>
                  <a:pt x="2228" y="1631"/>
                  <a:pt x="2231" y="1631"/>
                </a:cubicBezTo>
                <a:cubicBezTo>
                  <a:pt x="2233" y="1632"/>
                  <a:pt x="2238" y="1637"/>
                  <a:pt x="2245" y="1645"/>
                </a:cubicBezTo>
                <a:cubicBezTo>
                  <a:pt x="2259" y="1665"/>
                  <a:pt x="2265" y="1665"/>
                  <a:pt x="2267" y="1665"/>
                </a:cubicBezTo>
                <a:cubicBezTo>
                  <a:pt x="2269" y="1665"/>
                  <a:pt x="2271" y="1664"/>
                  <a:pt x="2272" y="1663"/>
                </a:cubicBezTo>
                <a:cubicBezTo>
                  <a:pt x="2277" y="1658"/>
                  <a:pt x="2281" y="1622"/>
                  <a:pt x="2280" y="1609"/>
                </a:cubicBezTo>
                <a:cubicBezTo>
                  <a:pt x="2279" y="1585"/>
                  <a:pt x="2266" y="1553"/>
                  <a:pt x="2252" y="1541"/>
                </a:cubicBezTo>
                <a:cubicBezTo>
                  <a:pt x="2236" y="1527"/>
                  <a:pt x="2217" y="1525"/>
                  <a:pt x="2160" y="1528"/>
                </a:cubicBezTo>
                <a:cubicBezTo>
                  <a:pt x="2067" y="1534"/>
                  <a:pt x="2052" y="1540"/>
                  <a:pt x="1972" y="1597"/>
                </a:cubicBezTo>
                <a:cubicBezTo>
                  <a:pt x="1966" y="1601"/>
                  <a:pt x="1951" y="1611"/>
                  <a:pt x="1937" y="1620"/>
                </a:cubicBezTo>
                <a:cubicBezTo>
                  <a:pt x="1909" y="1638"/>
                  <a:pt x="1893" y="1652"/>
                  <a:pt x="1860" y="1689"/>
                </a:cubicBezTo>
                <a:cubicBezTo>
                  <a:pt x="1824" y="1732"/>
                  <a:pt x="1803" y="1770"/>
                  <a:pt x="1784" y="1830"/>
                </a:cubicBezTo>
                <a:cubicBezTo>
                  <a:pt x="1780" y="1844"/>
                  <a:pt x="1775" y="1859"/>
                  <a:pt x="1774" y="1862"/>
                </a:cubicBezTo>
                <a:cubicBezTo>
                  <a:pt x="1772" y="1865"/>
                  <a:pt x="1768" y="1882"/>
                  <a:pt x="1763" y="1899"/>
                </a:cubicBezTo>
                <a:cubicBezTo>
                  <a:pt x="1758" y="1916"/>
                  <a:pt x="1751" y="1940"/>
                  <a:pt x="1746" y="1952"/>
                </a:cubicBezTo>
                <a:cubicBezTo>
                  <a:pt x="1733" y="1991"/>
                  <a:pt x="1722" y="2058"/>
                  <a:pt x="1721" y="2111"/>
                </a:cubicBezTo>
                <a:cubicBezTo>
                  <a:pt x="1720" y="2156"/>
                  <a:pt x="1719" y="2169"/>
                  <a:pt x="1714" y="2191"/>
                </a:cubicBezTo>
                <a:cubicBezTo>
                  <a:pt x="1707" y="2221"/>
                  <a:pt x="1705" y="2227"/>
                  <a:pt x="1689" y="2256"/>
                </a:cubicBezTo>
                <a:cubicBezTo>
                  <a:pt x="1681" y="2270"/>
                  <a:pt x="1667" y="2297"/>
                  <a:pt x="1657" y="2317"/>
                </a:cubicBezTo>
                <a:cubicBezTo>
                  <a:pt x="1647" y="2336"/>
                  <a:pt x="1636" y="2358"/>
                  <a:pt x="1631" y="2366"/>
                </a:cubicBezTo>
                <a:cubicBezTo>
                  <a:pt x="1626" y="2374"/>
                  <a:pt x="1615" y="2394"/>
                  <a:pt x="1605" y="2411"/>
                </a:cubicBezTo>
                <a:cubicBezTo>
                  <a:pt x="1595" y="2428"/>
                  <a:pt x="1582" y="2448"/>
                  <a:pt x="1577" y="2455"/>
                </a:cubicBezTo>
                <a:cubicBezTo>
                  <a:pt x="1567" y="2471"/>
                  <a:pt x="1552" y="2497"/>
                  <a:pt x="1547" y="2511"/>
                </a:cubicBezTo>
                <a:cubicBezTo>
                  <a:pt x="1550" y="2479"/>
                  <a:pt x="1544" y="2361"/>
                  <a:pt x="1539" y="2334"/>
                </a:cubicBezTo>
                <a:cubicBezTo>
                  <a:pt x="1537" y="2324"/>
                  <a:pt x="1534" y="2306"/>
                  <a:pt x="1532" y="2296"/>
                </a:cubicBezTo>
                <a:cubicBezTo>
                  <a:pt x="1531" y="2285"/>
                  <a:pt x="1529" y="2272"/>
                  <a:pt x="1528" y="2266"/>
                </a:cubicBezTo>
                <a:cubicBezTo>
                  <a:pt x="1526" y="2260"/>
                  <a:pt x="1524" y="2249"/>
                  <a:pt x="1523" y="2241"/>
                </a:cubicBezTo>
                <a:cubicBezTo>
                  <a:pt x="1522" y="2233"/>
                  <a:pt x="1519" y="2219"/>
                  <a:pt x="1518" y="2211"/>
                </a:cubicBezTo>
                <a:cubicBezTo>
                  <a:pt x="1514" y="2188"/>
                  <a:pt x="1500" y="2130"/>
                  <a:pt x="1494" y="2112"/>
                </a:cubicBezTo>
                <a:cubicBezTo>
                  <a:pt x="1486" y="2084"/>
                  <a:pt x="1476" y="2044"/>
                  <a:pt x="1475" y="2031"/>
                </a:cubicBezTo>
                <a:cubicBezTo>
                  <a:pt x="1472" y="1982"/>
                  <a:pt x="1479" y="1950"/>
                  <a:pt x="1502" y="1899"/>
                </a:cubicBezTo>
                <a:cubicBezTo>
                  <a:pt x="1516" y="1870"/>
                  <a:pt x="1520" y="1853"/>
                  <a:pt x="1522" y="1827"/>
                </a:cubicBezTo>
                <a:cubicBezTo>
                  <a:pt x="1526" y="1753"/>
                  <a:pt x="1557" y="1664"/>
                  <a:pt x="1607" y="1578"/>
                </a:cubicBezTo>
                <a:cubicBezTo>
                  <a:pt x="1612" y="1570"/>
                  <a:pt x="1621" y="1554"/>
                  <a:pt x="1621" y="1551"/>
                </a:cubicBezTo>
                <a:lnTo>
                  <a:pt x="1621" y="1550"/>
                </a:lnTo>
                <a:cubicBezTo>
                  <a:pt x="1629" y="1547"/>
                  <a:pt x="1657" y="1484"/>
                  <a:pt x="1664" y="1461"/>
                </a:cubicBezTo>
                <a:cubicBezTo>
                  <a:pt x="1677" y="1420"/>
                  <a:pt x="1692" y="1341"/>
                  <a:pt x="1693" y="1303"/>
                </a:cubicBezTo>
                <a:cubicBezTo>
                  <a:pt x="1693" y="1284"/>
                  <a:pt x="1693" y="1239"/>
                  <a:pt x="1691" y="1202"/>
                </a:cubicBezTo>
                <a:cubicBezTo>
                  <a:pt x="1685" y="1052"/>
                  <a:pt x="1685" y="1047"/>
                  <a:pt x="1691" y="1006"/>
                </a:cubicBezTo>
                <a:cubicBezTo>
                  <a:pt x="1698" y="954"/>
                  <a:pt x="1712" y="898"/>
                  <a:pt x="1756" y="745"/>
                </a:cubicBezTo>
                <a:cubicBezTo>
                  <a:pt x="1789" y="632"/>
                  <a:pt x="1794" y="585"/>
                  <a:pt x="1788" y="478"/>
                </a:cubicBezTo>
                <a:cubicBezTo>
                  <a:pt x="1784" y="414"/>
                  <a:pt x="1778" y="351"/>
                  <a:pt x="1773" y="326"/>
                </a:cubicBezTo>
                <a:cubicBezTo>
                  <a:pt x="1772" y="321"/>
                  <a:pt x="1769" y="301"/>
                  <a:pt x="1765" y="282"/>
                </a:cubicBezTo>
                <a:cubicBezTo>
                  <a:pt x="1763" y="264"/>
                  <a:pt x="1759" y="244"/>
                  <a:pt x="1759" y="241"/>
                </a:cubicBezTo>
                <a:cubicBezTo>
                  <a:pt x="1758" y="238"/>
                  <a:pt x="1756" y="227"/>
                  <a:pt x="1754" y="216"/>
                </a:cubicBezTo>
                <a:cubicBezTo>
                  <a:pt x="1753" y="208"/>
                  <a:pt x="1751" y="195"/>
                  <a:pt x="1749" y="193"/>
                </a:cubicBezTo>
                <a:cubicBezTo>
                  <a:pt x="1750" y="193"/>
                  <a:pt x="1750" y="193"/>
                  <a:pt x="1750" y="193"/>
                </a:cubicBezTo>
                <a:cubicBezTo>
                  <a:pt x="1749" y="192"/>
                  <a:pt x="1747" y="182"/>
                  <a:pt x="1745" y="167"/>
                </a:cubicBezTo>
                <a:cubicBezTo>
                  <a:pt x="1744" y="155"/>
                  <a:pt x="1741" y="140"/>
                  <a:pt x="1740" y="137"/>
                </a:cubicBezTo>
                <a:cubicBezTo>
                  <a:pt x="1739" y="134"/>
                  <a:pt x="1732" y="92"/>
                  <a:pt x="1726" y="44"/>
                </a:cubicBezTo>
                <a:cubicBezTo>
                  <a:pt x="1720" y="7"/>
                  <a:pt x="1717" y="2"/>
                  <a:pt x="1714" y="0"/>
                </a:cubicBezTo>
                <a:cubicBezTo>
                  <a:pt x="1713" y="0"/>
                  <a:pt x="1712" y="0"/>
                  <a:pt x="1711" y="0"/>
                </a:cubicBezTo>
                <a:cubicBezTo>
                  <a:pt x="1708" y="2"/>
                  <a:pt x="1702" y="14"/>
                  <a:pt x="1695" y="37"/>
                </a:cubicBezTo>
                <a:cubicBezTo>
                  <a:pt x="1689" y="57"/>
                  <a:pt x="1682" y="86"/>
                  <a:pt x="1680" y="101"/>
                </a:cubicBezTo>
                <a:cubicBezTo>
                  <a:pt x="1679" y="116"/>
                  <a:pt x="1676" y="135"/>
                  <a:pt x="1674" y="143"/>
                </a:cubicBezTo>
                <a:cubicBezTo>
                  <a:pt x="1672" y="151"/>
                  <a:pt x="1670" y="161"/>
                  <a:pt x="1669" y="164"/>
                </a:cubicBezTo>
                <a:cubicBezTo>
                  <a:pt x="1669" y="168"/>
                  <a:pt x="1664" y="190"/>
                  <a:pt x="1659" y="213"/>
                </a:cubicBezTo>
                <a:cubicBezTo>
                  <a:pt x="1643" y="285"/>
                  <a:pt x="1642" y="289"/>
                  <a:pt x="1594" y="396"/>
                </a:cubicBezTo>
                <a:cubicBezTo>
                  <a:pt x="1576" y="435"/>
                  <a:pt x="1554" y="483"/>
                  <a:pt x="1549" y="493"/>
                </a:cubicBezTo>
                <a:cubicBezTo>
                  <a:pt x="1547" y="496"/>
                  <a:pt x="1544" y="502"/>
                  <a:pt x="1541" y="508"/>
                </a:cubicBezTo>
                <a:cubicBezTo>
                  <a:pt x="1538" y="514"/>
                  <a:pt x="1518" y="550"/>
                  <a:pt x="1495" y="588"/>
                </a:cubicBezTo>
                <a:cubicBezTo>
                  <a:pt x="1473" y="627"/>
                  <a:pt x="1448" y="671"/>
                  <a:pt x="1441" y="686"/>
                </a:cubicBezTo>
                <a:cubicBezTo>
                  <a:pt x="1433" y="702"/>
                  <a:pt x="1417" y="733"/>
                  <a:pt x="1405" y="756"/>
                </a:cubicBezTo>
                <a:cubicBezTo>
                  <a:pt x="1394" y="778"/>
                  <a:pt x="1381" y="805"/>
                  <a:pt x="1376" y="813"/>
                </a:cubicBezTo>
                <a:cubicBezTo>
                  <a:pt x="1372" y="822"/>
                  <a:pt x="1366" y="833"/>
                  <a:pt x="1364" y="838"/>
                </a:cubicBezTo>
                <a:cubicBezTo>
                  <a:pt x="1350" y="864"/>
                  <a:pt x="1319" y="941"/>
                  <a:pt x="1311" y="966"/>
                </a:cubicBezTo>
                <a:cubicBezTo>
                  <a:pt x="1294" y="1023"/>
                  <a:pt x="1289" y="1056"/>
                  <a:pt x="1289" y="1107"/>
                </a:cubicBezTo>
                <a:cubicBezTo>
                  <a:pt x="1289" y="1156"/>
                  <a:pt x="1295" y="1250"/>
                  <a:pt x="1300" y="1272"/>
                </a:cubicBezTo>
                <a:cubicBezTo>
                  <a:pt x="1303" y="1284"/>
                  <a:pt x="1306" y="1298"/>
                  <a:pt x="1307" y="1305"/>
                </a:cubicBezTo>
                <a:cubicBezTo>
                  <a:pt x="1308" y="1311"/>
                  <a:pt x="1310" y="1319"/>
                  <a:pt x="1311" y="1322"/>
                </a:cubicBezTo>
                <a:cubicBezTo>
                  <a:pt x="1312" y="1324"/>
                  <a:pt x="1314" y="1329"/>
                  <a:pt x="1315" y="1333"/>
                </a:cubicBezTo>
                <a:cubicBezTo>
                  <a:pt x="1317" y="1343"/>
                  <a:pt x="1334" y="1386"/>
                  <a:pt x="1338" y="1394"/>
                </a:cubicBezTo>
                <a:cubicBezTo>
                  <a:pt x="1339" y="1396"/>
                  <a:pt x="1344" y="1408"/>
                  <a:pt x="1349" y="1421"/>
                </a:cubicBezTo>
                <a:cubicBezTo>
                  <a:pt x="1353" y="1433"/>
                  <a:pt x="1360" y="1454"/>
                  <a:pt x="1365" y="1465"/>
                </a:cubicBezTo>
                <a:cubicBezTo>
                  <a:pt x="1393" y="1541"/>
                  <a:pt x="1401" y="1566"/>
                  <a:pt x="1402" y="1592"/>
                </a:cubicBezTo>
                <a:cubicBezTo>
                  <a:pt x="1403" y="1624"/>
                  <a:pt x="1403" y="1677"/>
                  <a:pt x="1402" y="1682"/>
                </a:cubicBezTo>
                <a:cubicBezTo>
                  <a:pt x="1399" y="1692"/>
                  <a:pt x="1410" y="1846"/>
                  <a:pt x="1415" y="1879"/>
                </a:cubicBezTo>
                <a:cubicBezTo>
                  <a:pt x="1421" y="1916"/>
                  <a:pt x="1436" y="1996"/>
                  <a:pt x="1440" y="2003"/>
                </a:cubicBezTo>
                <a:cubicBezTo>
                  <a:pt x="1441" y="2005"/>
                  <a:pt x="1441" y="2008"/>
                  <a:pt x="1441" y="2008"/>
                </a:cubicBezTo>
                <a:cubicBezTo>
                  <a:pt x="1441" y="2011"/>
                  <a:pt x="1446" y="2027"/>
                  <a:pt x="1448" y="2036"/>
                </a:cubicBezTo>
                <a:cubicBezTo>
                  <a:pt x="1452" y="2049"/>
                  <a:pt x="1457" y="2065"/>
                  <a:pt x="1458" y="2071"/>
                </a:cubicBezTo>
                <a:cubicBezTo>
                  <a:pt x="1461" y="2087"/>
                  <a:pt x="1471" y="2124"/>
                  <a:pt x="1479" y="2152"/>
                </a:cubicBezTo>
                <a:cubicBezTo>
                  <a:pt x="1487" y="2177"/>
                  <a:pt x="1494" y="2210"/>
                  <a:pt x="1504" y="2274"/>
                </a:cubicBezTo>
                <a:cubicBezTo>
                  <a:pt x="1505" y="2285"/>
                  <a:pt x="1508" y="2302"/>
                  <a:pt x="1511" y="2311"/>
                </a:cubicBezTo>
                <a:cubicBezTo>
                  <a:pt x="1516" y="2335"/>
                  <a:pt x="1526" y="2466"/>
                  <a:pt x="1524" y="2495"/>
                </a:cubicBezTo>
                <a:cubicBezTo>
                  <a:pt x="1521" y="2562"/>
                  <a:pt x="1518" y="2599"/>
                  <a:pt x="1516" y="2608"/>
                </a:cubicBezTo>
                <a:cubicBezTo>
                  <a:pt x="1515" y="2614"/>
                  <a:pt x="1514" y="2624"/>
                  <a:pt x="1513" y="2629"/>
                </a:cubicBezTo>
                <a:cubicBezTo>
                  <a:pt x="1513" y="2635"/>
                  <a:pt x="1511" y="2647"/>
                  <a:pt x="1510" y="2656"/>
                </a:cubicBezTo>
                <a:cubicBezTo>
                  <a:pt x="1502" y="2720"/>
                  <a:pt x="1500" y="2745"/>
                  <a:pt x="1498" y="2783"/>
                </a:cubicBezTo>
                <a:cubicBezTo>
                  <a:pt x="1497" y="2813"/>
                  <a:pt x="1496" y="2841"/>
                  <a:pt x="1495" y="2854"/>
                </a:cubicBezTo>
                <a:cubicBezTo>
                  <a:pt x="1491" y="2848"/>
                  <a:pt x="1484" y="2838"/>
                  <a:pt x="1476" y="2824"/>
                </a:cubicBezTo>
                <a:cubicBezTo>
                  <a:pt x="1438" y="2760"/>
                  <a:pt x="1401" y="2715"/>
                  <a:pt x="1317" y="2632"/>
                </a:cubicBezTo>
                <a:cubicBezTo>
                  <a:pt x="1307" y="2622"/>
                  <a:pt x="1294" y="2609"/>
                  <a:pt x="1288" y="2602"/>
                </a:cubicBezTo>
                <a:cubicBezTo>
                  <a:pt x="1276" y="2589"/>
                  <a:pt x="1235" y="2559"/>
                  <a:pt x="1204" y="2538"/>
                </a:cubicBezTo>
                <a:cubicBezTo>
                  <a:pt x="1183" y="2524"/>
                  <a:pt x="1135" y="2491"/>
                  <a:pt x="1126" y="2491"/>
                </a:cubicBezTo>
                <a:lnTo>
                  <a:pt x="1126" y="2491"/>
                </a:lnTo>
                <a:cubicBezTo>
                  <a:pt x="1126" y="2488"/>
                  <a:pt x="1120" y="2484"/>
                  <a:pt x="1067" y="2462"/>
                </a:cubicBezTo>
                <a:cubicBezTo>
                  <a:pt x="1031" y="2448"/>
                  <a:pt x="996" y="2435"/>
                  <a:pt x="977" y="2429"/>
                </a:cubicBezTo>
                <a:cubicBezTo>
                  <a:pt x="934" y="2416"/>
                  <a:pt x="905" y="2410"/>
                  <a:pt x="856" y="2404"/>
                </a:cubicBezTo>
                <a:cubicBezTo>
                  <a:pt x="812" y="2398"/>
                  <a:pt x="700" y="2405"/>
                  <a:pt x="652" y="2417"/>
                </a:cubicBezTo>
                <a:cubicBezTo>
                  <a:pt x="569" y="2437"/>
                  <a:pt x="518" y="2468"/>
                  <a:pt x="476" y="2522"/>
                </a:cubicBezTo>
                <a:cubicBezTo>
                  <a:pt x="451" y="2554"/>
                  <a:pt x="405" y="2605"/>
                  <a:pt x="384" y="2625"/>
                </a:cubicBezTo>
                <a:cubicBezTo>
                  <a:pt x="375" y="2634"/>
                  <a:pt x="348" y="2662"/>
                  <a:pt x="325" y="2687"/>
                </a:cubicBezTo>
                <a:cubicBezTo>
                  <a:pt x="301" y="2713"/>
                  <a:pt x="268" y="2748"/>
                  <a:pt x="250" y="2767"/>
                </a:cubicBezTo>
                <a:cubicBezTo>
                  <a:pt x="188" y="2831"/>
                  <a:pt x="147" y="2885"/>
                  <a:pt x="122" y="2936"/>
                </a:cubicBezTo>
                <a:cubicBezTo>
                  <a:pt x="88" y="3003"/>
                  <a:pt x="72" y="3059"/>
                  <a:pt x="68" y="3117"/>
                </a:cubicBezTo>
                <a:cubicBezTo>
                  <a:pt x="67" y="3129"/>
                  <a:pt x="62" y="3192"/>
                  <a:pt x="58" y="3242"/>
                </a:cubicBezTo>
                <a:cubicBezTo>
                  <a:pt x="55" y="3276"/>
                  <a:pt x="58" y="3311"/>
                  <a:pt x="67" y="3337"/>
                </a:cubicBezTo>
                <a:cubicBezTo>
                  <a:pt x="77" y="3368"/>
                  <a:pt x="87" y="3394"/>
                  <a:pt x="96" y="3409"/>
                </a:cubicBezTo>
                <a:cubicBezTo>
                  <a:pt x="100" y="3415"/>
                  <a:pt x="108" y="3430"/>
                  <a:pt x="115" y="3441"/>
                </a:cubicBezTo>
                <a:cubicBezTo>
                  <a:pt x="122" y="3453"/>
                  <a:pt x="138" y="3482"/>
                  <a:pt x="152" y="3505"/>
                </a:cubicBezTo>
                <a:cubicBezTo>
                  <a:pt x="165" y="3528"/>
                  <a:pt x="183" y="3562"/>
                  <a:pt x="192" y="3582"/>
                </a:cubicBezTo>
                <a:cubicBezTo>
                  <a:pt x="209" y="3618"/>
                  <a:pt x="210" y="3620"/>
                  <a:pt x="226" y="3647"/>
                </a:cubicBezTo>
                <a:cubicBezTo>
                  <a:pt x="245" y="3678"/>
                  <a:pt x="247" y="3681"/>
                  <a:pt x="251" y="3685"/>
                </a:cubicBezTo>
                <a:cubicBezTo>
                  <a:pt x="253" y="3686"/>
                  <a:pt x="255" y="3690"/>
                  <a:pt x="256" y="3693"/>
                </a:cubicBezTo>
                <a:cubicBezTo>
                  <a:pt x="257" y="3696"/>
                  <a:pt x="260" y="3701"/>
                  <a:pt x="264" y="3701"/>
                </a:cubicBezTo>
                <a:lnTo>
                  <a:pt x="264" y="3701"/>
                </a:lnTo>
                <a:cubicBezTo>
                  <a:pt x="264" y="3706"/>
                  <a:pt x="290" y="3737"/>
                  <a:pt x="294" y="3740"/>
                </a:cubicBezTo>
                <a:cubicBezTo>
                  <a:pt x="295" y="3741"/>
                  <a:pt x="300" y="3746"/>
                  <a:pt x="306" y="3754"/>
                </a:cubicBezTo>
                <a:cubicBezTo>
                  <a:pt x="315" y="3764"/>
                  <a:pt x="340" y="3791"/>
                  <a:pt x="348" y="3791"/>
                </a:cubicBezTo>
                <a:cubicBezTo>
                  <a:pt x="350" y="3791"/>
                  <a:pt x="351" y="3790"/>
                  <a:pt x="352" y="3789"/>
                </a:cubicBezTo>
                <a:cubicBezTo>
                  <a:pt x="353" y="3788"/>
                  <a:pt x="354" y="3787"/>
                  <a:pt x="353" y="3767"/>
                </a:cubicBezTo>
                <a:cubicBezTo>
                  <a:pt x="353" y="3755"/>
                  <a:pt x="352" y="3739"/>
                  <a:pt x="351" y="3723"/>
                </a:cubicBezTo>
                <a:cubicBezTo>
                  <a:pt x="347" y="3667"/>
                  <a:pt x="346" y="3657"/>
                  <a:pt x="337" y="3628"/>
                </a:cubicBezTo>
                <a:cubicBezTo>
                  <a:pt x="332" y="3610"/>
                  <a:pt x="325" y="3588"/>
                  <a:pt x="323" y="3578"/>
                </a:cubicBezTo>
                <a:cubicBezTo>
                  <a:pt x="304" y="3499"/>
                  <a:pt x="289" y="3313"/>
                  <a:pt x="296" y="3253"/>
                </a:cubicBezTo>
                <a:cubicBezTo>
                  <a:pt x="296" y="3248"/>
                  <a:pt x="297" y="3240"/>
                  <a:pt x="298" y="3234"/>
                </a:cubicBezTo>
                <a:cubicBezTo>
                  <a:pt x="301" y="3200"/>
                  <a:pt x="303" y="3186"/>
                  <a:pt x="305" y="3176"/>
                </a:cubicBezTo>
                <a:cubicBezTo>
                  <a:pt x="310" y="3152"/>
                  <a:pt x="317" y="3124"/>
                  <a:pt x="319" y="3118"/>
                </a:cubicBezTo>
                <a:cubicBezTo>
                  <a:pt x="323" y="3107"/>
                  <a:pt x="335" y="3055"/>
                  <a:pt x="340" y="3027"/>
                </a:cubicBezTo>
                <a:cubicBezTo>
                  <a:pt x="343" y="3012"/>
                  <a:pt x="346" y="2995"/>
                  <a:pt x="347" y="2991"/>
                </a:cubicBezTo>
                <a:cubicBezTo>
                  <a:pt x="348" y="2986"/>
                  <a:pt x="351" y="2972"/>
                  <a:pt x="353" y="2962"/>
                </a:cubicBezTo>
                <a:cubicBezTo>
                  <a:pt x="362" y="2910"/>
                  <a:pt x="366" y="2898"/>
                  <a:pt x="386" y="2868"/>
                </a:cubicBezTo>
                <a:cubicBezTo>
                  <a:pt x="396" y="2852"/>
                  <a:pt x="407" y="2835"/>
                  <a:pt x="409" y="2832"/>
                </a:cubicBezTo>
                <a:cubicBezTo>
                  <a:pt x="414" y="2824"/>
                  <a:pt x="431" y="2801"/>
                  <a:pt x="447" y="2780"/>
                </a:cubicBezTo>
                <a:cubicBezTo>
                  <a:pt x="454" y="2772"/>
                  <a:pt x="461" y="2762"/>
                  <a:pt x="464" y="2758"/>
                </a:cubicBezTo>
                <a:cubicBezTo>
                  <a:pt x="467" y="2754"/>
                  <a:pt x="477" y="2744"/>
                  <a:pt x="485" y="2736"/>
                </a:cubicBezTo>
                <a:cubicBezTo>
                  <a:pt x="492" y="2731"/>
                  <a:pt x="503" y="2721"/>
                  <a:pt x="504" y="2719"/>
                </a:cubicBezTo>
                <a:cubicBezTo>
                  <a:pt x="504" y="2718"/>
                  <a:pt x="504" y="2718"/>
                  <a:pt x="505" y="2718"/>
                </a:cubicBezTo>
                <a:cubicBezTo>
                  <a:pt x="509" y="2718"/>
                  <a:pt x="518" y="2710"/>
                  <a:pt x="519" y="2710"/>
                </a:cubicBezTo>
                <a:cubicBezTo>
                  <a:pt x="527" y="2703"/>
                  <a:pt x="573" y="2675"/>
                  <a:pt x="595" y="2664"/>
                </a:cubicBezTo>
                <a:cubicBezTo>
                  <a:pt x="629" y="2647"/>
                  <a:pt x="665" y="2633"/>
                  <a:pt x="713" y="2620"/>
                </a:cubicBezTo>
                <a:cubicBezTo>
                  <a:pt x="747" y="2611"/>
                  <a:pt x="841" y="2603"/>
                  <a:pt x="863" y="2606"/>
                </a:cubicBezTo>
                <a:cubicBezTo>
                  <a:pt x="883" y="2610"/>
                  <a:pt x="908" y="2605"/>
                  <a:pt x="938" y="2593"/>
                </a:cubicBezTo>
                <a:cubicBezTo>
                  <a:pt x="975" y="2578"/>
                  <a:pt x="1043" y="2562"/>
                  <a:pt x="1079" y="2560"/>
                </a:cubicBezTo>
                <a:cubicBezTo>
                  <a:pt x="1102" y="2559"/>
                  <a:pt x="1145" y="2562"/>
                  <a:pt x="1179" y="2568"/>
                </a:cubicBezTo>
                <a:cubicBezTo>
                  <a:pt x="1193" y="2570"/>
                  <a:pt x="1217" y="2579"/>
                  <a:pt x="1227" y="2586"/>
                </a:cubicBezTo>
                <a:cubicBezTo>
                  <a:pt x="1240" y="2594"/>
                  <a:pt x="1269" y="2620"/>
                  <a:pt x="1308" y="2658"/>
                </a:cubicBezTo>
                <a:cubicBezTo>
                  <a:pt x="1402" y="2748"/>
                  <a:pt x="1459" y="2824"/>
                  <a:pt x="1482" y="2890"/>
                </a:cubicBezTo>
                <a:cubicBezTo>
                  <a:pt x="1490" y="2913"/>
                  <a:pt x="1492" y="2924"/>
                  <a:pt x="1494" y="2952"/>
                </a:cubicBezTo>
                <a:cubicBezTo>
                  <a:pt x="1497" y="2984"/>
                  <a:pt x="1501" y="3016"/>
                  <a:pt x="1505" y="3033"/>
                </a:cubicBezTo>
                <a:cubicBezTo>
                  <a:pt x="1505" y="3036"/>
                  <a:pt x="1509" y="3076"/>
                  <a:pt x="1513" y="3130"/>
                </a:cubicBezTo>
                <a:cubicBezTo>
                  <a:pt x="1520" y="3216"/>
                  <a:pt x="1523" y="3246"/>
                  <a:pt x="1529" y="3290"/>
                </a:cubicBezTo>
                <a:cubicBezTo>
                  <a:pt x="1533" y="3313"/>
                  <a:pt x="1539" y="3350"/>
                  <a:pt x="1542" y="3360"/>
                </a:cubicBezTo>
                <a:cubicBezTo>
                  <a:pt x="1543" y="3364"/>
                  <a:pt x="1546" y="3375"/>
                  <a:pt x="1548" y="3384"/>
                </a:cubicBezTo>
                <a:cubicBezTo>
                  <a:pt x="1551" y="3394"/>
                  <a:pt x="1557" y="3414"/>
                  <a:pt x="1563" y="3430"/>
                </a:cubicBezTo>
                <a:cubicBezTo>
                  <a:pt x="1576" y="3467"/>
                  <a:pt x="1592" y="3513"/>
                  <a:pt x="1597" y="3531"/>
                </a:cubicBezTo>
                <a:cubicBezTo>
                  <a:pt x="1599" y="3538"/>
                  <a:pt x="1602" y="3549"/>
                  <a:pt x="1604" y="3556"/>
                </a:cubicBezTo>
                <a:cubicBezTo>
                  <a:pt x="1606" y="3562"/>
                  <a:pt x="1608" y="3571"/>
                  <a:pt x="1609" y="3576"/>
                </a:cubicBezTo>
                <a:cubicBezTo>
                  <a:pt x="1610" y="3581"/>
                  <a:pt x="1613" y="3592"/>
                  <a:pt x="1615" y="3600"/>
                </a:cubicBezTo>
                <a:cubicBezTo>
                  <a:pt x="1624" y="3633"/>
                  <a:pt x="1631" y="3716"/>
                  <a:pt x="1630" y="3772"/>
                </a:cubicBezTo>
                <a:cubicBezTo>
                  <a:pt x="1630" y="3787"/>
                  <a:pt x="1629" y="3803"/>
                  <a:pt x="1629" y="3809"/>
                </a:cubicBezTo>
                <a:cubicBezTo>
                  <a:pt x="1628" y="3854"/>
                  <a:pt x="1613" y="3940"/>
                  <a:pt x="1592" y="4014"/>
                </a:cubicBezTo>
                <a:cubicBezTo>
                  <a:pt x="1590" y="4021"/>
                  <a:pt x="1584" y="4041"/>
                  <a:pt x="1581" y="4049"/>
                </a:cubicBezTo>
                <a:cubicBezTo>
                  <a:pt x="1580" y="4047"/>
                  <a:pt x="1580" y="4043"/>
                  <a:pt x="1579" y="4038"/>
                </a:cubicBezTo>
                <a:cubicBezTo>
                  <a:pt x="1578" y="4019"/>
                  <a:pt x="1564" y="3988"/>
                  <a:pt x="1547" y="3967"/>
                </a:cubicBezTo>
                <a:cubicBezTo>
                  <a:pt x="1542" y="3960"/>
                  <a:pt x="1523" y="3940"/>
                  <a:pt x="1503" y="3922"/>
                </a:cubicBezTo>
                <a:cubicBezTo>
                  <a:pt x="1469" y="3890"/>
                  <a:pt x="1414" y="3828"/>
                  <a:pt x="1388" y="3791"/>
                </a:cubicBezTo>
                <a:cubicBezTo>
                  <a:pt x="1354" y="3743"/>
                  <a:pt x="1310" y="3639"/>
                  <a:pt x="1299" y="3582"/>
                </a:cubicBezTo>
                <a:cubicBezTo>
                  <a:pt x="1296" y="3570"/>
                  <a:pt x="1268" y="3474"/>
                  <a:pt x="1256" y="3440"/>
                </a:cubicBezTo>
                <a:cubicBezTo>
                  <a:pt x="1239" y="3389"/>
                  <a:pt x="1202" y="3319"/>
                  <a:pt x="1174" y="3285"/>
                </a:cubicBezTo>
                <a:cubicBezTo>
                  <a:pt x="1156" y="3264"/>
                  <a:pt x="1117" y="3233"/>
                  <a:pt x="1095" y="3222"/>
                </a:cubicBezTo>
                <a:cubicBezTo>
                  <a:pt x="1081" y="3215"/>
                  <a:pt x="1076" y="3215"/>
                  <a:pt x="1050" y="3217"/>
                </a:cubicBezTo>
                <a:cubicBezTo>
                  <a:pt x="1002" y="3220"/>
                  <a:pt x="945" y="3227"/>
                  <a:pt x="930" y="3232"/>
                </a:cubicBezTo>
                <a:cubicBezTo>
                  <a:pt x="911" y="3238"/>
                  <a:pt x="850" y="3274"/>
                  <a:pt x="831" y="3290"/>
                </a:cubicBezTo>
                <a:cubicBezTo>
                  <a:pt x="814" y="3305"/>
                  <a:pt x="777" y="3347"/>
                  <a:pt x="760" y="3371"/>
                </a:cubicBezTo>
                <a:cubicBezTo>
                  <a:pt x="721" y="3426"/>
                  <a:pt x="712" y="3455"/>
                  <a:pt x="701" y="3550"/>
                </a:cubicBezTo>
                <a:cubicBezTo>
                  <a:pt x="697" y="3587"/>
                  <a:pt x="700" y="3632"/>
                  <a:pt x="707" y="3649"/>
                </a:cubicBezTo>
                <a:cubicBezTo>
                  <a:pt x="708" y="3651"/>
                  <a:pt x="709" y="3653"/>
                  <a:pt x="709" y="3654"/>
                </a:cubicBezTo>
                <a:cubicBezTo>
                  <a:pt x="709" y="3655"/>
                  <a:pt x="708" y="3657"/>
                  <a:pt x="712" y="3665"/>
                </a:cubicBezTo>
                <a:cubicBezTo>
                  <a:pt x="714" y="3669"/>
                  <a:pt x="716" y="3675"/>
                  <a:pt x="716" y="3678"/>
                </a:cubicBezTo>
                <a:cubicBezTo>
                  <a:pt x="718" y="3686"/>
                  <a:pt x="732" y="3725"/>
                  <a:pt x="754" y="3781"/>
                </a:cubicBezTo>
                <a:cubicBezTo>
                  <a:pt x="764" y="3804"/>
                  <a:pt x="774" y="3835"/>
                  <a:pt x="777" y="3849"/>
                </a:cubicBezTo>
                <a:cubicBezTo>
                  <a:pt x="781" y="3863"/>
                  <a:pt x="787" y="3885"/>
                  <a:pt x="792" y="3897"/>
                </a:cubicBezTo>
                <a:cubicBezTo>
                  <a:pt x="799" y="3914"/>
                  <a:pt x="800" y="3918"/>
                  <a:pt x="804" y="3918"/>
                </a:cubicBezTo>
                <a:cubicBezTo>
                  <a:pt x="808" y="3917"/>
                  <a:pt x="809" y="3914"/>
                  <a:pt x="810" y="3910"/>
                </a:cubicBezTo>
                <a:cubicBezTo>
                  <a:pt x="816" y="3892"/>
                  <a:pt x="823" y="3864"/>
                  <a:pt x="822" y="3857"/>
                </a:cubicBezTo>
                <a:cubicBezTo>
                  <a:pt x="821" y="3839"/>
                  <a:pt x="848" y="3745"/>
                  <a:pt x="863" y="3710"/>
                </a:cubicBezTo>
                <a:cubicBezTo>
                  <a:pt x="874" y="3686"/>
                  <a:pt x="881" y="3672"/>
                  <a:pt x="888" y="3660"/>
                </a:cubicBezTo>
                <a:cubicBezTo>
                  <a:pt x="905" y="3631"/>
                  <a:pt x="928" y="3570"/>
                  <a:pt x="936" y="3535"/>
                </a:cubicBezTo>
                <a:cubicBezTo>
                  <a:pt x="942" y="3508"/>
                  <a:pt x="941" y="3482"/>
                  <a:pt x="933" y="3447"/>
                </a:cubicBezTo>
                <a:lnTo>
                  <a:pt x="932" y="3439"/>
                </a:lnTo>
                <a:lnTo>
                  <a:pt x="936" y="3439"/>
                </a:lnTo>
                <a:cubicBezTo>
                  <a:pt x="954" y="3443"/>
                  <a:pt x="980" y="3463"/>
                  <a:pt x="1005" y="3494"/>
                </a:cubicBezTo>
                <a:cubicBezTo>
                  <a:pt x="1024" y="3518"/>
                  <a:pt x="1066" y="3588"/>
                  <a:pt x="1089" y="3636"/>
                </a:cubicBezTo>
                <a:cubicBezTo>
                  <a:pt x="1110" y="3679"/>
                  <a:pt x="1132" y="3718"/>
                  <a:pt x="1154" y="3747"/>
                </a:cubicBezTo>
                <a:cubicBezTo>
                  <a:pt x="1189" y="3794"/>
                  <a:pt x="1192" y="3798"/>
                  <a:pt x="1195" y="3799"/>
                </a:cubicBezTo>
                <a:cubicBezTo>
                  <a:pt x="1195" y="3799"/>
                  <a:pt x="1196" y="3800"/>
                  <a:pt x="1196" y="3801"/>
                </a:cubicBezTo>
                <a:cubicBezTo>
                  <a:pt x="1196" y="3804"/>
                  <a:pt x="1199" y="3809"/>
                  <a:pt x="1202" y="3812"/>
                </a:cubicBezTo>
                <a:cubicBezTo>
                  <a:pt x="1204" y="3815"/>
                  <a:pt x="1212" y="3826"/>
                  <a:pt x="1220" y="3837"/>
                </a:cubicBezTo>
                <a:cubicBezTo>
                  <a:pt x="1252" y="3884"/>
                  <a:pt x="1271" y="3896"/>
                  <a:pt x="1335" y="3909"/>
                </a:cubicBezTo>
                <a:cubicBezTo>
                  <a:pt x="1355" y="3912"/>
                  <a:pt x="1376" y="3916"/>
                  <a:pt x="1380" y="3917"/>
                </a:cubicBezTo>
                <a:cubicBezTo>
                  <a:pt x="1393" y="3920"/>
                  <a:pt x="1477" y="3949"/>
                  <a:pt x="1496" y="3957"/>
                </a:cubicBezTo>
                <a:cubicBezTo>
                  <a:pt x="1523" y="3968"/>
                  <a:pt x="1540" y="3990"/>
                  <a:pt x="1555" y="4028"/>
                </a:cubicBezTo>
                <a:cubicBezTo>
                  <a:pt x="1561" y="4046"/>
                  <a:pt x="1562" y="4053"/>
                  <a:pt x="1562" y="4082"/>
                </a:cubicBezTo>
                <a:lnTo>
                  <a:pt x="1563" y="4115"/>
                </a:lnTo>
                <a:lnTo>
                  <a:pt x="1539" y="4171"/>
                </a:lnTo>
                <a:cubicBezTo>
                  <a:pt x="1510" y="4240"/>
                  <a:pt x="1489" y="4288"/>
                  <a:pt x="1474" y="4317"/>
                </a:cubicBezTo>
                <a:cubicBezTo>
                  <a:pt x="1468" y="4327"/>
                  <a:pt x="1462" y="4339"/>
                  <a:pt x="1462" y="4343"/>
                </a:cubicBezTo>
                <a:cubicBezTo>
                  <a:pt x="1462" y="4343"/>
                  <a:pt x="1461" y="4345"/>
                  <a:pt x="1459" y="4348"/>
                </a:cubicBezTo>
                <a:cubicBezTo>
                  <a:pt x="1456" y="4352"/>
                  <a:pt x="1449" y="4366"/>
                  <a:pt x="1416" y="4439"/>
                </a:cubicBezTo>
                <a:cubicBezTo>
                  <a:pt x="1406" y="4461"/>
                  <a:pt x="1377" y="4519"/>
                  <a:pt x="1364" y="4544"/>
                </a:cubicBezTo>
                <a:cubicBezTo>
                  <a:pt x="1361" y="4550"/>
                  <a:pt x="1358" y="4556"/>
                  <a:pt x="1357" y="4559"/>
                </a:cubicBezTo>
                <a:cubicBezTo>
                  <a:pt x="1352" y="4571"/>
                  <a:pt x="1332" y="4602"/>
                  <a:pt x="1324" y="4613"/>
                </a:cubicBezTo>
                <a:cubicBezTo>
                  <a:pt x="1322" y="4608"/>
                  <a:pt x="1320" y="4602"/>
                  <a:pt x="1318" y="4594"/>
                </a:cubicBezTo>
                <a:cubicBezTo>
                  <a:pt x="1310" y="4570"/>
                  <a:pt x="1303" y="4552"/>
                  <a:pt x="1271" y="4473"/>
                </a:cubicBezTo>
                <a:cubicBezTo>
                  <a:pt x="1249" y="4416"/>
                  <a:pt x="1241" y="4391"/>
                  <a:pt x="1231" y="4345"/>
                </a:cubicBezTo>
                <a:cubicBezTo>
                  <a:pt x="1227" y="4326"/>
                  <a:pt x="1221" y="4314"/>
                  <a:pt x="1212" y="4309"/>
                </a:cubicBezTo>
                <a:cubicBezTo>
                  <a:pt x="1207" y="4306"/>
                  <a:pt x="1202" y="4305"/>
                  <a:pt x="1196" y="4307"/>
                </a:cubicBezTo>
                <a:cubicBezTo>
                  <a:pt x="1189" y="4309"/>
                  <a:pt x="1184" y="4314"/>
                  <a:pt x="1181" y="4321"/>
                </a:cubicBezTo>
                <a:cubicBezTo>
                  <a:pt x="1176" y="4335"/>
                  <a:pt x="1183" y="4357"/>
                  <a:pt x="1201" y="4383"/>
                </a:cubicBezTo>
                <a:cubicBezTo>
                  <a:pt x="1221" y="4413"/>
                  <a:pt x="1230" y="4431"/>
                  <a:pt x="1256" y="4497"/>
                </a:cubicBezTo>
                <a:cubicBezTo>
                  <a:pt x="1277" y="4548"/>
                  <a:pt x="1289" y="4583"/>
                  <a:pt x="1302" y="4623"/>
                </a:cubicBezTo>
                <a:lnTo>
                  <a:pt x="1308" y="4643"/>
                </a:lnTo>
                <a:lnTo>
                  <a:pt x="1288" y="4677"/>
                </a:lnTo>
                <a:cubicBezTo>
                  <a:pt x="1265" y="4715"/>
                  <a:pt x="1196" y="4833"/>
                  <a:pt x="1191" y="4843"/>
                </a:cubicBezTo>
                <a:cubicBezTo>
                  <a:pt x="1167" y="4888"/>
                  <a:pt x="1143" y="4944"/>
                  <a:pt x="1127" y="4998"/>
                </a:cubicBezTo>
                <a:cubicBezTo>
                  <a:pt x="1117" y="5031"/>
                  <a:pt x="1110" y="5058"/>
                  <a:pt x="1109" y="5063"/>
                </a:cubicBezTo>
                <a:cubicBezTo>
                  <a:pt x="1108" y="5065"/>
                  <a:pt x="1106" y="5074"/>
                  <a:pt x="1103" y="5084"/>
                </a:cubicBezTo>
                <a:cubicBezTo>
                  <a:pt x="1096" y="5107"/>
                  <a:pt x="1076" y="5188"/>
                  <a:pt x="1075" y="5197"/>
                </a:cubicBezTo>
                <a:cubicBezTo>
                  <a:pt x="1075" y="5201"/>
                  <a:pt x="1073" y="5207"/>
                  <a:pt x="1072" y="5211"/>
                </a:cubicBezTo>
                <a:cubicBezTo>
                  <a:pt x="1070" y="5218"/>
                  <a:pt x="1053" y="5295"/>
                  <a:pt x="1049" y="5315"/>
                </a:cubicBezTo>
                <a:cubicBezTo>
                  <a:pt x="1048" y="5317"/>
                  <a:pt x="1041" y="5354"/>
                  <a:pt x="1033" y="5395"/>
                </a:cubicBezTo>
                <a:cubicBezTo>
                  <a:pt x="1026" y="5429"/>
                  <a:pt x="1020" y="5460"/>
                  <a:pt x="1018" y="5472"/>
                </a:cubicBezTo>
                <a:cubicBezTo>
                  <a:pt x="1018" y="5470"/>
                  <a:pt x="1017" y="5468"/>
                  <a:pt x="1017" y="5465"/>
                </a:cubicBezTo>
                <a:cubicBezTo>
                  <a:pt x="1015" y="5452"/>
                  <a:pt x="1006" y="5421"/>
                  <a:pt x="995" y="5392"/>
                </a:cubicBezTo>
                <a:cubicBezTo>
                  <a:pt x="985" y="5364"/>
                  <a:pt x="975" y="5334"/>
                  <a:pt x="972" y="5325"/>
                </a:cubicBezTo>
                <a:cubicBezTo>
                  <a:pt x="965" y="5302"/>
                  <a:pt x="959" y="5257"/>
                  <a:pt x="960" y="5238"/>
                </a:cubicBezTo>
                <a:cubicBezTo>
                  <a:pt x="962" y="5209"/>
                  <a:pt x="979" y="5153"/>
                  <a:pt x="1010" y="5066"/>
                </a:cubicBezTo>
                <a:cubicBezTo>
                  <a:pt x="1016" y="5051"/>
                  <a:pt x="1029" y="5008"/>
                  <a:pt x="1043" y="4959"/>
                </a:cubicBezTo>
                <a:cubicBezTo>
                  <a:pt x="1050" y="4934"/>
                  <a:pt x="1061" y="4896"/>
                  <a:pt x="1068" y="4874"/>
                </a:cubicBezTo>
                <a:cubicBezTo>
                  <a:pt x="1085" y="4814"/>
                  <a:pt x="1101" y="4751"/>
                  <a:pt x="1113" y="4691"/>
                </a:cubicBezTo>
                <a:cubicBezTo>
                  <a:pt x="1117" y="4668"/>
                  <a:pt x="1118" y="4656"/>
                  <a:pt x="1116" y="4621"/>
                </a:cubicBezTo>
                <a:cubicBezTo>
                  <a:pt x="1109" y="4519"/>
                  <a:pt x="1076" y="4429"/>
                  <a:pt x="1025" y="4374"/>
                </a:cubicBezTo>
                <a:cubicBezTo>
                  <a:pt x="1022" y="4370"/>
                  <a:pt x="1003" y="4353"/>
                  <a:pt x="983" y="4335"/>
                </a:cubicBezTo>
                <a:cubicBezTo>
                  <a:pt x="945" y="4299"/>
                  <a:pt x="925" y="4279"/>
                  <a:pt x="910" y="4259"/>
                </a:cubicBezTo>
                <a:cubicBezTo>
                  <a:pt x="901" y="4245"/>
                  <a:pt x="832" y="4128"/>
                  <a:pt x="829" y="4119"/>
                </a:cubicBezTo>
                <a:cubicBezTo>
                  <a:pt x="828" y="4114"/>
                  <a:pt x="819" y="4103"/>
                  <a:pt x="814" y="4102"/>
                </a:cubicBezTo>
                <a:cubicBezTo>
                  <a:pt x="812" y="4101"/>
                  <a:pt x="810" y="4101"/>
                  <a:pt x="809" y="4103"/>
                </a:cubicBezTo>
                <a:cubicBezTo>
                  <a:pt x="803" y="4110"/>
                  <a:pt x="798" y="4156"/>
                  <a:pt x="799" y="4175"/>
                </a:cubicBezTo>
                <a:cubicBezTo>
                  <a:pt x="800" y="4201"/>
                  <a:pt x="796" y="4233"/>
                  <a:pt x="788" y="4259"/>
                </a:cubicBezTo>
                <a:cubicBezTo>
                  <a:pt x="772" y="4307"/>
                  <a:pt x="767" y="4378"/>
                  <a:pt x="777" y="4408"/>
                </a:cubicBezTo>
                <a:cubicBezTo>
                  <a:pt x="779" y="4414"/>
                  <a:pt x="788" y="4428"/>
                  <a:pt x="796" y="4439"/>
                </a:cubicBezTo>
                <a:cubicBezTo>
                  <a:pt x="812" y="4459"/>
                  <a:pt x="843" y="4514"/>
                  <a:pt x="861" y="4552"/>
                </a:cubicBezTo>
                <a:lnTo>
                  <a:pt x="866" y="4562"/>
                </a:lnTo>
                <a:cubicBezTo>
                  <a:pt x="870" y="4570"/>
                  <a:pt x="873" y="4578"/>
                  <a:pt x="874" y="4580"/>
                </a:cubicBezTo>
                <a:cubicBezTo>
                  <a:pt x="876" y="4583"/>
                  <a:pt x="882" y="4595"/>
                  <a:pt x="888" y="4606"/>
                </a:cubicBezTo>
                <a:cubicBezTo>
                  <a:pt x="900" y="4627"/>
                  <a:pt x="912" y="4659"/>
                  <a:pt x="922" y="4697"/>
                </a:cubicBezTo>
                <a:cubicBezTo>
                  <a:pt x="927" y="4716"/>
                  <a:pt x="928" y="4726"/>
                  <a:pt x="928" y="4774"/>
                </a:cubicBezTo>
                <a:cubicBezTo>
                  <a:pt x="928" y="4831"/>
                  <a:pt x="924" y="4894"/>
                  <a:pt x="918" y="4924"/>
                </a:cubicBezTo>
                <a:cubicBezTo>
                  <a:pt x="895" y="5035"/>
                  <a:pt x="894" y="5040"/>
                  <a:pt x="897" y="5088"/>
                </a:cubicBezTo>
                <a:cubicBezTo>
                  <a:pt x="904" y="5198"/>
                  <a:pt x="913" y="5237"/>
                  <a:pt x="962" y="5367"/>
                </a:cubicBezTo>
                <a:lnTo>
                  <a:pt x="991" y="5444"/>
                </a:lnTo>
                <a:lnTo>
                  <a:pt x="994" y="5503"/>
                </a:lnTo>
                <a:cubicBezTo>
                  <a:pt x="998" y="5558"/>
                  <a:pt x="998" y="5564"/>
                  <a:pt x="992" y="5586"/>
                </a:cubicBezTo>
                <a:cubicBezTo>
                  <a:pt x="987" y="5611"/>
                  <a:pt x="962" y="5706"/>
                  <a:pt x="958" y="5717"/>
                </a:cubicBezTo>
                <a:cubicBezTo>
                  <a:pt x="956" y="5723"/>
                  <a:pt x="953" y="5734"/>
                  <a:pt x="952" y="5737"/>
                </a:cubicBezTo>
                <a:cubicBezTo>
                  <a:pt x="951" y="5740"/>
                  <a:pt x="939" y="5772"/>
                  <a:pt x="931" y="5794"/>
                </a:cubicBezTo>
                <a:cubicBezTo>
                  <a:pt x="928" y="5802"/>
                  <a:pt x="925" y="5809"/>
                  <a:pt x="925" y="5811"/>
                </a:cubicBezTo>
                <a:cubicBezTo>
                  <a:pt x="922" y="5820"/>
                  <a:pt x="893" y="5878"/>
                  <a:pt x="882" y="5897"/>
                </a:cubicBezTo>
                <a:cubicBezTo>
                  <a:pt x="839" y="5972"/>
                  <a:pt x="767" y="6043"/>
                  <a:pt x="662" y="6117"/>
                </a:cubicBezTo>
                <a:cubicBezTo>
                  <a:pt x="633" y="6136"/>
                  <a:pt x="566" y="6177"/>
                  <a:pt x="545" y="6188"/>
                </a:cubicBezTo>
                <a:cubicBezTo>
                  <a:pt x="546" y="6186"/>
                  <a:pt x="547" y="6183"/>
                  <a:pt x="548" y="6181"/>
                </a:cubicBezTo>
                <a:cubicBezTo>
                  <a:pt x="569" y="6139"/>
                  <a:pt x="590" y="6081"/>
                  <a:pt x="601" y="6029"/>
                </a:cubicBezTo>
                <a:cubicBezTo>
                  <a:pt x="614" y="5975"/>
                  <a:pt x="618" y="5939"/>
                  <a:pt x="617" y="5894"/>
                </a:cubicBezTo>
                <a:cubicBezTo>
                  <a:pt x="617" y="5861"/>
                  <a:pt x="618" y="5837"/>
                  <a:pt x="621" y="5810"/>
                </a:cubicBezTo>
                <a:cubicBezTo>
                  <a:pt x="624" y="5785"/>
                  <a:pt x="636" y="5730"/>
                  <a:pt x="650" y="5681"/>
                </a:cubicBezTo>
                <a:cubicBezTo>
                  <a:pt x="676" y="5588"/>
                  <a:pt x="678" y="5580"/>
                  <a:pt x="685" y="5538"/>
                </a:cubicBezTo>
                <a:cubicBezTo>
                  <a:pt x="697" y="5462"/>
                  <a:pt x="689" y="5394"/>
                  <a:pt x="661" y="5341"/>
                </a:cubicBezTo>
                <a:cubicBezTo>
                  <a:pt x="657" y="5333"/>
                  <a:pt x="654" y="5326"/>
                  <a:pt x="653" y="5325"/>
                </a:cubicBezTo>
                <a:lnTo>
                  <a:pt x="653" y="5325"/>
                </a:lnTo>
                <a:cubicBezTo>
                  <a:pt x="653" y="5323"/>
                  <a:pt x="647" y="5314"/>
                  <a:pt x="642" y="5307"/>
                </a:cubicBezTo>
                <a:cubicBezTo>
                  <a:pt x="636" y="5299"/>
                  <a:pt x="629" y="5289"/>
                  <a:pt x="627" y="5284"/>
                </a:cubicBezTo>
                <a:cubicBezTo>
                  <a:pt x="618" y="5270"/>
                  <a:pt x="564" y="5223"/>
                  <a:pt x="534" y="5204"/>
                </a:cubicBezTo>
                <a:cubicBezTo>
                  <a:pt x="500" y="5183"/>
                  <a:pt x="469" y="5170"/>
                  <a:pt x="436" y="5163"/>
                </a:cubicBezTo>
                <a:cubicBezTo>
                  <a:pt x="398" y="5155"/>
                  <a:pt x="385" y="5154"/>
                  <a:pt x="317" y="5158"/>
                </a:cubicBezTo>
                <a:cubicBezTo>
                  <a:pt x="258" y="5162"/>
                  <a:pt x="247" y="5164"/>
                  <a:pt x="215" y="5176"/>
                </a:cubicBezTo>
                <a:cubicBezTo>
                  <a:pt x="206" y="5179"/>
                  <a:pt x="194" y="5182"/>
                  <a:pt x="188" y="5184"/>
                </a:cubicBezTo>
                <a:cubicBezTo>
                  <a:pt x="188" y="5184"/>
                  <a:pt x="178" y="5186"/>
                  <a:pt x="175" y="5188"/>
                </a:cubicBezTo>
                <a:cubicBezTo>
                  <a:pt x="174" y="5188"/>
                  <a:pt x="171" y="5190"/>
                  <a:pt x="166" y="5191"/>
                </a:cubicBezTo>
                <a:cubicBezTo>
                  <a:pt x="154" y="5194"/>
                  <a:pt x="128" y="5208"/>
                  <a:pt x="112" y="5220"/>
                </a:cubicBezTo>
                <a:cubicBezTo>
                  <a:pt x="62" y="5259"/>
                  <a:pt x="49" y="5305"/>
                  <a:pt x="70" y="5364"/>
                </a:cubicBezTo>
                <a:cubicBezTo>
                  <a:pt x="79" y="5389"/>
                  <a:pt x="96" y="5411"/>
                  <a:pt x="116" y="5423"/>
                </a:cubicBezTo>
                <a:cubicBezTo>
                  <a:pt x="120" y="5425"/>
                  <a:pt x="129" y="5431"/>
                  <a:pt x="136" y="5435"/>
                </a:cubicBezTo>
                <a:cubicBezTo>
                  <a:pt x="143" y="5439"/>
                  <a:pt x="153" y="5448"/>
                  <a:pt x="158" y="5456"/>
                </a:cubicBezTo>
                <a:cubicBezTo>
                  <a:pt x="169" y="5470"/>
                  <a:pt x="170" y="5470"/>
                  <a:pt x="172" y="5470"/>
                </a:cubicBezTo>
                <a:lnTo>
                  <a:pt x="174" y="5470"/>
                </a:lnTo>
                <a:lnTo>
                  <a:pt x="175" y="5469"/>
                </a:lnTo>
                <a:cubicBezTo>
                  <a:pt x="175" y="5468"/>
                  <a:pt x="176" y="5467"/>
                  <a:pt x="180" y="5418"/>
                </a:cubicBezTo>
                <a:cubicBezTo>
                  <a:pt x="184" y="5361"/>
                  <a:pt x="185" y="5354"/>
                  <a:pt x="197" y="5321"/>
                </a:cubicBezTo>
                <a:cubicBezTo>
                  <a:pt x="214" y="5272"/>
                  <a:pt x="243" y="5229"/>
                  <a:pt x="257" y="5223"/>
                </a:cubicBezTo>
                <a:cubicBezTo>
                  <a:pt x="269" y="5218"/>
                  <a:pt x="279" y="5220"/>
                  <a:pt x="306" y="5231"/>
                </a:cubicBezTo>
                <a:cubicBezTo>
                  <a:pt x="324" y="5238"/>
                  <a:pt x="350" y="5256"/>
                  <a:pt x="352" y="5261"/>
                </a:cubicBezTo>
                <a:cubicBezTo>
                  <a:pt x="353" y="5264"/>
                  <a:pt x="357" y="5269"/>
                  <a:pt x="359" y="5272"/>
                </a:cubicBezTo>
                <a:cubicBezTo>
                  <a:pt x="367" y="5282"/>
                  <a:pt x="385" y="5325"/>
                  <a:pt x="393" y="5355"/>
                </a:cubicBezTo>
                <a:cubicBezTo>
                  <a:pt x="400" y="5383"/>
                  <a:pt x="409" y="5399"/>
                  <a:pt x="433" y="5433"/>
                </a:cubicBezTo>
                <a:cubicBezTo>
                  <a:pt x="443" y="5448"/>
                  <a:pt x="450" y="5459"/>
                  <a:pt x="451" y="5461"/>
                </a:cubicBezTo>
                <a:cubicBezTo>
                  <a:pt x="451" y="5464"/>
                  <a:pt x="455" y="5479"/>
                  <a:pt x="459" y="5492"/>
                </a:cubicBezTo>
                <a:cubicBezTo>
                  <a:pt x="463" y="5506"/>
                  <a:pt x="467" y="5528"/>
                  <a:pt x="469" y="5540"/>
                </a:cubicBezTo>
                <a:cubicBezTo>
                  <a:pt x="471" y="5552"/>
                  <a:pt x="473" y="5565"/>
                  <a:pt x="474" y="5568"/>
                </a:cubicBezTo>
                <a:cubicBezTo>
                  <a:pt x="475" y="5572"/>
                  <a:pt x="478" y="5582"/>
                  <a:pt x="480" y="5592"/>
                </a:cubicBezTo>
                <a:cubicBezTo>
                  <a:pt x="483" y="5602"/>
                  <a:pt x="490" y="5624"/>
                  <a:pt x="496" y="5641"/>
                </a:cubicBezTo>
                <a:cubicBezTo>
                  <a:pt x="516" y="5698"/>
                  <a:pt x="518" y="5713"/>
                  <a:pt x="517" y="5774"/>
                </a:cubicBezTo>
                <a:cubicBezTo>
                  <a:pt x="516" y="5788"/>
                  <a:pt x="518" y="5812"/>
                  <a:pt x="521" y="5828"/>
                </a:cubicBezTo>
                <a:cubicBezTo>
                  <a:pt x="527" y="5858"/>
                  <a:pt x="548" y="5916"/>
                  <a:pt x="563" y="5941"/>
                </a:cubicBezTo>
                <a:cubicBezTo>
                  <a:pt x="574" y="5960"/>
                  <a:pt x="582" y="5983"/>
                  <a:pt x="583" y="5998"/>
                </a:cubicBezTo>
                <a:cubicBezTo>
                  <a:pt x="583" y="6005"/>
                  <a:pt x="581" y="6019"/>
                  <a:pt x="577" y="6029"/>
                </a:cubicBezTo>
                <a:cubicBezTo>
                  <a:pt x="574" y="6039"/>
                  <a:pt x="570" y="6053"/>
                  <a:pt x="570" y="6059"/>
                </a:cubicBezTo>
                <a:cubicBezTo>
                  <a:pt x="566" y="6084"/>
                  <a:pt x="535" y="6164"/>
                  <a:pt x="518" y="6191"/>
                </a:cubicBezTo>
                <a:cubicBezTo>
                  <a:pt x="508" y="6207"/>
                  <a:pt x="501" y="6211"/>
                  <a:pt x="451" y="6234"/>
                </a:cubicBezTo>
                <a:cubicBezTo>
                  <a:pt x="373" y="6269"/>
                  <a:pt x="270" y="6308"/>
                  <a:pt x="195" y="6331"/>
                </a:cubicBezTo>
                <a:cubicBezTo>
                  <a:pt x="144" y="6346"/>
                  <a:pt x="131" y="6349"/>
                  <a:pt x="76" y="6361"/>
                </a:cubicBezTo>
                <a:cubicBezTo>
                  <a:pt x="27" y="6371"/>
                  <a:pt x="6" y="6379"/>
                  <a:pt x="1" y="6390"/>
                </a:cubicBezTo>
                <a:cubicBezTo>
                  <a:pt x="-1" y="6394"/>
                  <a:pt x="0" y="6398"/>
                  <a:pt x="2" y="6402"/>
                </a:cubicBezTo>
                <a:cubicBezTo>
                  <a:pt x="4" y="6405"/>
                  <a:pt x="7" y="6408"/>
                  <a:pt x="11" y="6408"/>
                </a:cubicBezTo>
                <a:lnTo>
                  <a:pt x="11" y="6408"/>
                </a:lnTo>
                <a:cubicBezTo>
                  <a:pt x="15" y="6408"/>
                  <a:pt x="19" y="6405"/>
                  <a:pt x="22" y="6402"/>
                </a:cubicBezTo>
                <a:cubicBezTo>
                  <a:pt x="27" y="6395"/>
                  <a:pt x="43" y="6390"/>
                  <a:pt x="95" y="6380"/>
                </a:cubicBezTo>
                <a:cubicBezTo>
                  <a:pt x="201" y="6358"/>
                  <a:pt x="337" y="6310"/>
                  <a:pt x="469" y="6250"/>
                </a:cubicBezTo>
                <a:cubicBezTo>
                  <a:pt x="492" y="6239"/>
                  <a:pt x="510" y="6231"/>
                  <a:pt x="512" y="6231"/>
                </a:cubicBezTo>
                <a:cubicBezTo>
                  <a:pt x="514" y="6230"/>
                  <a:pt x="517" y="6229"/>
                  <a:pt x="518" y="6227"/>
                </a:cubicBezTo>
                <a:cubicBezTo>
                  <a:pt x="519" y="6226"/>
                  <a:pt x="526" y="6223"/>
                  <a:pt x="534" y="6219"/>
                </a:cubicBezTo>
                <a:cubicBezTo>
                  <a:pt x="667" y="6152"/>
                  <a:pt x="801" y="6048"/>
                  <a:pt x="868" y="5959"/>
                </a:cubicBezTo>
                <a:cubicBezTo>
                  <a:pt x="883" y="5938"/>
                  <a:pt x="896" y="5917"/>
                  <a:pt x="916" y="5882"/>
                </a:cubicBezTo>
                <a:cubicBezTo>
                  <a:pt x="937" y="5844"/>
                  <a:pt x="943" y="5836"/>
                  <a:pt x="972" y="5811"/>
                </a:cubicBezTo>
                <a:cubicBezTo>
                  <a:pt x="1000" y="5787"/>
                  <a:pt x="1014" y="5779"/>
                  <a:pt x="1039" y="5772"/>
                </a:cubicBezTo>
                <a:cubicBezTo>
                  <a:pt x="1082" y="5762"/>
                  <a:pt x="1106" y="5759"/>
                  <a:pt x="1211" y="5748"/>
                </a:cubicBezTo>
                <a:cubicBezTo>
                  <a:pt x="1265" y="5743"/>
                  <a:pt x="1298" y="5737"/>
                  <a:pt x="1336" y="5726"/>
                </a:cubicBezTo>
                <a:cubicBezTo>
                  <a:pt x="1339" y="5725"/>
                  <a:pt x="1351" y="5721"/>
                  <a:pt x="1362" y="5718"/>
                </a:cubicBezTo>
                <a:cubicBezTo>
                  <a:pt x="1381" y="5713"/>
                  <a:pt x="1408" y="5704"/>
                  <a:pt x="1420" y="5699"/>
                </a:cubicBezTo>
                <a:cubicBezTo>
                  <a:pt x="1426" y="5696"/>
                  <a:pt x="1429" y="5695"/>
                  <a:pt x="1438" y="5693"/>
                </a:cubicBezTo>
                <a:cubicBezTo>
                  <a:pt x="1442" y="5692"/>
                  <a:pt x="1450" y="5689"/>
                  <a:pt x="1454" y="5687"/>
                </a:cubicBezTo>
                <a:cubicBezTo>
                  <a:pt x="1459" y="5685"/>
                  <a:pt x="1465" y="5682"/>
                  <a:pt x="1467" y="5682"/>
                </a:cubicBezTo>
                <a:cubicBezTo>
                  <a:pt x="1483" y="5678"/>
                  <a:pt x="1546" y="5650"/>
                  <a:pt x="1567" y="5638"/>
                </a:cubicBezTo>
                <a:cubicBezTo>
                  <a:pt x="1606" y="5616"/>
                  <a:pt x="1624" y="5600"/>
                  <a:pt x="1676" y="5538"/>
                </a:cubicBezTo>
                <a:cubicBezTo>
                  <a:pt x="1744" y="5455"/>
                  <a:pt x="1766" y="5424"/>
                  <a:pt x="1785" y="5382"/>
                </a:cubicBezTo>
                <a:cubicBezTo>
                  <a:pt x="1803" y="5344"/>
                  <a:pt x="1810" y="5332"/>
                  <a:pt x="1835" y="5304"/>
                </a:cubicBezTo>
                <a:cubicBezTo>
                  <a:pt x="1881" y="5252"/>
                  <a:pt x="1928" y="5221"/>
                  <a:pt x="2008" y="5187"/>
                </a:cubicBezTo>
                <a:cubicBezTo>
                  <a:pt x="2061" y="5165"/>
                  <a:pt x="2065" y="5159"/>
                  <a:pt x="2064" y="5153"/>
                </a:cubicBezTo>
                <a:cubicBezTo>
                  <a:pt x="2063" y="5150"/>
                  <a:pt x="2059" y="5148"/>
                  <a:pt x="2055" y="5148"/>
                </a:cubicBezTo>
                <a:cubicBezTo>
                  <a:pt x="2052" y="5148"/>
                  <a:pt x="2036" y="5148"/>
                  <a:pt x="2018" y="5148"/>
                </a:cubicBezTo>
                <a:cubicBezTo>
                  <a:pt x="2001" y="5148"/>
                  <a:pt x="1983" y="5147"/>
                  <a:pt x="1979" y="5147"/>
                </a:cubicBezTo>
                <a:cubicBezTo>
                  <a:pt x="1975" y="5146"/>
                  <a:pt x="1963" y="5146"/>
                  <a:pt x="1952" y="5145"/>
                </a:cubicBezTo>
                <a:cubicBezTo>
                  <a:pt x="1942" y="5145"/>
                  <a:pt x="1927" y="5144"/>
                  <a:pt x="1919" y="5143"/>
                </a:cubicBezTo>
                <a:cubicBezTo>
                  <a:pt x="1912" y="5142"/>
                  <a:pt x="1891" y="5140"/>
                  <a:pt x="1874" y="5138"/>
                </a:cubicBezTo>
                <a:cubicBezTo>
                  <a:pt x="1857" y="5136"/>
                  <a:pt x="1834" y="5134"/>
                  <a:pt x="1824" y="5132"/>
                </a:cubicBezTo>
                <a:cubicBezTo>
                  <a:pt x="1793" y="5127"/>
                  <a:pt x="1725" y="5124"/>
                  <a:pt x="1704" y="5127"/>
                </a:cubicBezTo>
                <a:cubicBezTo>
                  <a:pt x="1645" y="5136"/>
                  <a:pt x="1593" y="5167"/>
                  <a:pt x="1542" y="5225"/>
                </a:cubicBezTo>
                <a:cubicBezTo>
                  <a:pt x="1516" y="5255"/>
                  <a:pt x="1482" y="5296"/>
                  <a:pt x="1468" y="5314"/>
                </a:cubicBezTo>
                <a:cubicBezTo>
                  <a:pt x="1463" y="5321"/>
                  <a:pt x="1451" y="5335"/>
                  <a:pt x="1442" y="5346"/>
                </a:cubicBezTo>
                <a:cubicBezTo>
                  <a:pt x="1417" y="5376"/>
                  <a:pt x="1398" y="5402"/>
                  <a:pt x="1380" y="5428"/>
                </a:cubicBezTo>
                <a:cubicBezTo>
                  <a:pt x="1359" y="5460"/>
                  <a:pt x="1341" y="5483"/>
                  <a:pt x="1327" y="5499"/>
                </a:cubicBezTo>
                <a:cubicBezTo>
                  <a:pt x="1320" y="5506"/>
                  <a:pt x="1313" y="5513"/>
                  <a:pt x="1311" y="5515"/>
                </a:cubicBezTo>
                <a:cubicBezTo>
                  <a:pt x="1309" y="5517"/>
                  <a:pt x="1282" y="5542"/>
                  <a:pt x="1264" y="5558"/>
                </a:cubicBezTo>
                <a:cubicBezTo>
                  <a:pt x="1258" y="5564"/>
                  <a:pt x="1162" y="5631"/>
                  <a:pt x="1148" y="5639"/>
                </a:cubicBezTo>
                <a:cubicBezTo>
                  <a:pt x="1144" y="5641"/>
                  <a:pt x="1140" y="5645"/>
                  <a:pt x="1137" y="5647"/>
                </a:cubicBezTo>
                <a:cubicBezTo>
                  <a:pt x="1136" y="5649"/>
                  <a:pt x="1129" y="5655"/>
                  <a:pt x="1121" y="5660"/>
                </a:cubicBezTo>
                <a:cubicBezTo>
                  <a:pt x="1114" y="5666"/>
                  <a:pt x="1095" y="5684"/>
                  <a:pt x="1080" y="5701"/>
                </a:cubicBezTo>
                <a:cubicBezTo>
                  <a:pt x="1065" y="5719"/>
                  <a:pt x="1054" y="5730"/>
                  <a:pt x="1052" y="5732"/>
                </a:cubicBezTo>
                <a:cubicBezTo>
                  <a:pt x="1048" y="5733"/>
                  <a:pt x="1038" y="5741"/>
                  <a:pt x="1035" y="5744"/>
                </a:cubicBezTo>
                <a:cubicBezTo>
                  <a:pt x="1029" y="5750"/>
                  <a:pt x="1017" y="5757"/>
                  <a:pt x="1010" y="5760"/>
                </a:cubicBezTo>
                <a:cubicBezTo>
                  <a:pt x="992" y="5766"/>
                  <a:pt x="978" y="5775"/>
                  <a:pt x="962" y="5789"/>
                </a:cubicBezTo>
                <a:cubicBezTo>
                  <a:pt x="958" y="5793"/>
                  <a:pt x="955" y="5796"/>
                  <a:pt x="952" y="5798"/>
                </a:cubicBezTo>
                <a:cubicBezTo>
                  <a:pt x="953" y="5796"/>
                  <a:pt x="954" y="5794"/>
                  <a:pt x="956" y="5791"/>
                </a:cubicBezTo>
                <a:cubicBezTo>
                  <a:pt x="965" y="5774"/>
                  <a:pt x="1020" y="5580"/>
                  <a:pt x="1025" y="5546"/>
                </a:cubicBezTo>
                <a:cubicBezTo>
                  <a:pt x="1025" y="5544"/>
                  <a:pt x="1028" y="5530"/>
                  <a:pt x="1032" y="5514"/>
                </a:cubicBezTo>
                <a:cubicBezTo>
                  <a:pt x="1040" y="5478"/>
                  <a:pt x="1041" y="5470"/>
                  <a:pt x="1047" y="5441"/>
                </a:cubicBezTo>
                <a:cubicBezTo>
                  <a:pt x="1049" y="5428"/>
                  <a:pt x="1055" y="5399"/>
                  <a:pt x="1060" y="5376"/>
                </a:cubicBezTo>
                <a:lnTo>
                  <a:pt x="1061" y="5371"/>
                </a:lnTo>
                <a:cubicBezTo>
                  <a:pt x="1066" y="5342"/>
                  <a:pt x="1070" y="5324"/>
                  <a:pt x="1072" y="5315"/>
                </a:cubicBezTo>
                <a:lnTo>
                  <a:pt x="1072" y="5313"/>
                </a:lnTo>
                <a:cubicBezTo>
                  <a:pt x="1080" y="5267"/>
                  <a:pt x="1145" y="5153"/>
                  <a:pt x="1196" y="5096"/>
                </a:cubicBezTo>
                <a:cubicBezTo>
                  <a:pt x="1248" y="5037"/>
                  <a:pt x="1312" y="5005"/>
                  <a:pt x="1450" y="4968"/>
                </a:cubicBezTo>
                <a:cubicBezTo>
                  <a:pt x="1526" y="4947"/>
                  <a:pt x="1543" y="4941"/>
                  <a:pt x="1676" y="4889"/>
                </a:cubicBezTo>
                <a:cubicBezTo>
                  <a:pt x="1759" y="4856"/>
                  <a:pt x="1807" y="4823"/>
                  <a:pt x="1836" y="4780"/>
                </a:cubicBezTo>
                <a:cubicBezTo>
                  <a:pt x="1874" y="4726"/>
                  <a:pt x="1909" y="4681"/>
                  <a:pt x="1949" y="4636"/>
                </a:cubicBezTo>
                <a:cubicBezTo>
                  <a:pt x="2014" y="4561"/>
                  <a:pt x="2042" y="4536"/>
                  <a:pt x="2097" y="4501"/>
                </a:cubicBezTo>
                <a:cubicBezTo>
                  <a:pt x="2135" y="4476"/>
                  <a:pt x="2180" y="4460"/>
                  <a:pt x="2226" y="4456"/>
                </a:cubicBezTo>
                <a:cubicBezTo>
                  <a:pt x="2273" y="4452"/>
                  <a:pt x="2319" y="4458"/>
                  <a:pt x="2359" y="4476"/>
                </a:cubicBezTo>
                <a:cubicBezTo>
                  <a:pt x="2396" y="4491"/>
                  <a:pt x="2453" y="4541"/>
                  <a:pt x="2473" y="4575"/>
                </a:cubicBezTo>
                <a:cubicBezTo>
                  <a:pt x="2480" y="4586"/>
                  <a:pt x="2504" y="4617"/>
                  <a:pt x="2511" y="4617"/>
                </a:cubicBezTo>
                <a:moveTo>
                  <a:pt x="1387" y="4927"/>
                </a:moveTo>
                <a:cubicBezTo>
                  <a:pt x="1389" y="4925"/>
                  <a:pt x="1395" y="4922"/>
                  <a:pt x="1396" y="4918"/>
                </a:cubicBezTo>
                <a:lnTo>
                  <a:pt x="1396" y="4918"/>
                </a:lnTo>
                <a:cubicBezTo>
                  <a:pt x="1401" y="4917"/>
                  <a:pt x="1409" y="4909"/>
                  <a:pt x="1411" y="4907"/>
                </a:cubicBezTo>
                <a:cubicBezTo>
                  <a:pt x="1428" y="4890"/>
                  <a:pt x="1474" y="4852"/>
                  <a:pt x="1503" y="4833"/>
                </a:cubicBezTo>
                <a:cubicBezTo>
                  <a:pt x="1518" y="4823"/>
                  <a:pt x="1553" y="4807"/>
                  <a:pt x="1591" y="4793"/>
                </a:cubicBezTo>
                <a:cubicBezTo>
                  <a:pt x="1601" y="4790"/>
                  <a:pt x="1611" y="4786"/>
                  <a:pt x="1615" y="4784"/>
                </a:cubicBezTo>
                <a:cubicBezTo>
                  <a:pt x="1650" y="4768"/>
                  <a:pt x="1679" y="4754"/>
                  <a:pt x="1692" y="4747"/>
                </a:cubicBezTo>
                <a:cubicBezTo>
                  <a:pt x="1729" y="4728"/>
                  <a:pt x="1756" y="4704"/>
                  <a:pt x="1797" y="4652"/>
                </a:cubicBezTo>
                <a:cubicBezTo>
                  <a:pt x="1808" y="4638"/>
                  <a:pt x="1820" y="4622"/>
                  <a:pt x="1825" y="4617"/>
                </a:cubicBezTo>
                <a:cubicBezTo>
                  <a:pt x="1829" y="4611"/>
                  <a:pt x="1844" y="4593"/>
                  <a:pt x="1857" y="4577"/>
                </a:cubicBezTo>
                <a:cubicBezTo>
                  <a:pt x="1874" y="4556"/>
                  <a:pt x="1887" y="4540"/>
                  <a:pt x="1896" y="4529"/>
                </a:cubicBezTo>
                <a:cubicBezTo>
                  <a:pt x="1909" y="4512"/>
                  <a:pt x="1910" y="4510"/>
                  <a:pt x="1907" y="4507"/>
                </a:cubicBezTo>
                <a:cubicBezTo>
                  <a:pt x="1905" y="4505"/>
                  <a:pt x="1901" y="4507"/>
                  <a:pt x="1898" y="4511"/>
                </a:cubicBezTo>
                <a:cubicBezTo>
                  <a:pt x="1895" y="4513"/>
                  <a:pt x="1892" y="4518"/>
                  <a:pt x="1887" y="4523"/>
                </a:cubicBezTo>
                <a:cubicBezTo>
                  <a:pt x="1877" y="4534"/>
                  <a:pt x="1863" y="4550"/>
                  <a:pt x="1844" y="4572"/>
                </a:cubicBezTo>
                <a:cubicBezTo>
                  <a:pt x="1810" y="4610"/>
                  <a:pt x="1772" y="4651"/>
                  <a:pt x="1760" y="4664"/>
                </a:cubicBezTo>
                <a:cubicBezTo>
                  <a:pt x="1749" y="4674"/>
                  <a:pt x="1736" y="4687"/>
                  <a:pt x="1734" y="4690"/>
                </a:cubicBezTo>
                <a:cubicBezTo>
                  <a:pt x="1722" y="4706"/>
                  <a:pt x="1641" y="4749"/>
                  <a:pt x="1576" y="4774"/>
                </a:cubicBezTo>
                <a:cubicBezTo>
                  <a:pt x="1550" y="4784"/>
                  <a:pt x="1507" y="4805"/>
                  <a:pt x="1490" y="4815"/>
                </a:cubicBezTo>
                <a:cubicBezTo>
                  <a:pt x="1471" y="4827"/>
                  <a:pt x="1436" y="4854"/>
                  <a:pt x="1419" y="4870"/>
                </a:cubicBezTo>
                <a:cubicBezTo>
                  <a:pt x="1411" y="4877"/>
                  <a:pt x="1395" y="4891"/>
                  <a:pt x="1382" y="4900"/>
                </a:cubicBezTo>
                <a:cubicBezTo>
                  <a:pt x="1370" y="4910"/>
                  <a:pt x="1354" y="4922"/>
                  <a:pt x="1348" y="4926"/>
                </a:cubicBezTo>
                <a:cubicBezTo>
                  <a:pt x="1345" y="4929"/>
                  <a:pt x="1342" y="4931"/>
                  <a:pt x="1339" y="4933"/>
                </a:cubicBezTo>
                <a:cubicBezTo>
                  <a:pt x="1342" y="4927"/>
                  <a:pt x="1344" y="4924"/>
                  <a:pt x="1344" y="4923"/>
                </a:cubicBezTo>
                <a:cubicBezTo>
                  <a:pt x="1347" y="4921"/>
                  <a:pt x="1353" y="4906"/>
                  <a:pt x="1355" y="4902"/>
                </a:cubicBezTo>
                <a:cubicBezTo>
                  <a:pt x="1363" y="4883"/>
                  <a:pt x="1390" y="4842"/>
                  <a:pt x="1402" y="4831"/>
                </a:cubicBezTo>
                <a:cubicBezTo>
                  <a:pt x="1418" y="4816"/>
                  <a:pt x="1444" y="4797"/>
                  <a:pt x="1467" y="4784"/>
                </a:cubicBezTo>
                <a:cubicBezTo>
                  <a:pt x="1529" y="4748"/>
                  <a:pt x="1661" y="4660"/>
                  <a:pt x="1676" y="4643"/>
                </a:cubicBezTo>
                <a:cubicBezTo>
                  <a:pt x="1701" y="4617"/>
                  <a:pt x="1758" y="4540"/>
                  <a:pt x="1797" y="4479"/>
                </a:cubicBezTo>
                <a:cubicBezTo>
                  <a:pt x="1811" y="4457"/>
                  <a:pt x="1853" y="4407"/>
                  <a:pt x="1866" y="4397"/>
                </a:cubicBezTo>
                <a:cubicBezTo>
                  <a:pt x="1889" y="4378"/>
                  <a:pt x="1912" y="4364"/>
                  <a:pt x="1938" y="4354"/>
                </a:cubicBezTo>
                <a:cubicBezTo>
                  <a:pt x="1966" y="4343"/>
                  <a:pt x="1986" y="4341"/>
                  <a:pt x="2024" y="4349"/>
                </a:cubicBezTo>
                <a:lnTo>
                  <a:pt x="2024" y="4349"/>
                </a:lnTo>
                <a:cubicBezTo>
                  <a:pt x="2035" y="4351"/>
                  <a:pt x="2054" y="4356"/>
                  <a:pt x="2065" y="4358"/>
                </a:cubicBezTo>
                <a:cubicBezTo>
                  <a:pt x="2076" y="4361"/>
                  <a:pt x="2103" y="4368"/>
                  <a:pt x="2126" y="4373"/>
                </a:cubicBezTo>
                <a:lnTo>
                  <a:pt x="2127" y="4374"/>
                </a:lnTo>
                <a:cubicBezTo>
                  <a:pt x="2164" y="4382"/>
                  <a:pt x="2192" y="4391"/>
                  <a:pt x="2213" y="4398"/>
                </a:cubicBezTo>
                <a:lnTo>
                  <a:pt x="2214" y="4399"/>
                </a:lnTo>
                <a:cubicBezTo>
                  <a:pt x="2224" y="4402"/>
                  <a:pt x="2243" y="4409"/>
                  <a:pt x="2257" y="4413"/>
                </a:cubicBezTo>
                <a:cubicBezTo>
                  <a:pt x="2282" y="4421"/>
                  <a:pt x="2299" y="4428"/>
                  <a:pt x="2319" y="4438"/>
                </a:cubicBezTo>
                <a:cubicBezTo>
                  <a:pt x="2298" y="4433"/>
                  <a:pt x="2276" y="4430"/>
                  <a:pt x="2242" y="4430"/>
                </a:cubicBezTo>
                <a:cubicBezTo>
                  <a:pt x="2203" y="4430"/>
                  <a:pt x="2140" y="4447"/>
                  <a:pt x="2100" y="4470"/>
                </a:cubicBezTo>
                <a:cubicBezTo>
                  <a:pt x="2078" y="4482"/>
                  <a:pt x="2032" y="4515"/>
                  <a:pt x="2014" y="4532"/>
                </a:cubicBezTo>
                <a:cubicBezTo>
                  <a:pt x="1989" y="4555"/>
                  <a:pt x="1956" y="4590"/>
                  <a:pt x="1922" y="4630"/>
                </a:cubicBezTo>
                <a:cubicBezTo>
                  <a:pt x="1883" y="4675"/>
                  <a:pt x="1865" y="4698"/>
                  <a:pt x="1821" y="4761"/>
                </a:cubicBezTo>
                <a:cubicBezTo>
                  <a:pt x="1792" y="4802"/>
                  <a:pt x="1758" y="4829"/>
                  <a:pt x="1707" y="4851"/>
                </a:cubicBezTo>
                <a:cubicBezTo>
                  <a:pt x="1611" y="4892"/>
                  <a:pt x="1527" y="4923"/>
                  <a:pt x="1462" y="4940"/>
                </a:cubicBezTo>
                <a:cubicBezTo>
                  <a:pt x="1393" y="4958"/>
                  <a:pt x="1361" y="4969"/>
                  <a:pt x="1322" y="4984"/>
                </a:cubicBezTo>
                <a:cubicBezTo>
                  <a:pt x="1316" y="4986"/>
                  <a:pt x="1311" y="4988"/>
                  <a:pt x="1307" y="4990"/>
                </a:cubicBezTo>
                <a:cubicBezTo>
                  <a:pt x="1311" y="4987"/>
                  <a:pt x="1315" y="4983"/>
                  <a:pt x="1320" y="4979"/>
                </a:cubicBezTo>
                <a:cubicBezTo>
                  <a:pt x="1334" y="4968"/>
                  <a:pt x="1353" y="4953"/>
                  <a:pt x="1362" y="4945"/>
                </a:cubicBezTo>
                <a:cubicBezTo>
                  <a:pt x="1372" y="4937"/>
                  <a:pt x="1383" y="4929"/>
                  <a:pt x="1387" y="4927"/>
                </a:cubicBezTo>
                <a:moveTo>
                  <a:pt x="2117" y="4348"/>
                </a:moveTo>
                <a:cubicBezTo>
                  <a:pt x="2105" y="4345"/>
                  <a:pt x="2080" y="4339"/>
                  <a:pt x="2062" y="4335"/>
                </a:cubicBezTo>
                <a:cubicBezTo>
                  <a:pt x="2056" y="4333"/>
                  <a:pt x="2050" y="4332"/>
                  <a:pt x="2045" y="4330"/>
                </a:cubicBezTo>
                <a:cubicBezTo>
                  <a:pt x="2067" y="4329"/>
                  <a:pt x="2105" y="4328"/>
                  <a:pt x="2123" y="4328"/>
                </a:cubicBezTo>
                <a:cubicBezTo>
                  <a:pt x="2181" y="4331"/>
                  <a:pt x="2226" y="4339"/>
                  <a:pt x="2273" y="4355"/>
                </a:cubicBezTo>
                <a:cubicBezTo>
                  <a:pt x="2338" y="4377"/>
                  <a:pt x="2373" y="4395"/>
                  <a:pt x="2416" y="4431"/>
                </a:cubicBezTo>
                <a:cubicBezTo>
                  <a:pt x="2443" y="4453"/>
                  <a:pt x="2467" y="4478"/>
                  <a:pt x="2469" y="4483"/>
                </a:cubicBezTo>
                <a:cubicBezTo>
                  <a:pt x="2469" y="4485"/>
                  <a:pt x="2470" y="4487"/>
                  <a:pt x="2471" y="4489"/>
                </a:cubicBezTo>
                <a:cubicBezTo>
                  <a:pt x="2472" y="4489"/>
                  <a:pt x="2473" y="4490"/>
                  <a:pt x="2474" y="4490"/>
                </a:cubicBezTo>
                <a:cubicBezTo>
                  <a:pt x="2477" y="4494"/>
                  <a:pt x="2486" y="4518"/>
                  <a:pt x="2489" y="4542"/>
                </a:cubicBezTo>
                <a:lnTo>
                  <a:pt x="2490" y="4553"/>
                </a:lnTo>
                <a:lnTo>
                  <a:pt x="2489" y="4551"/>
                </a:lnTo>
                <a:cubicBezTo>
                  <a:pt x="2458" y="4511"/>
                  <a:pt x="2420" y="4477"/>
                  <a:pt x="2370" y="4444"/>
                </a:cubicBezTo>
                <a:cubicBezTo>
                  <a:pt x="2325" y="4415"/>
                  <a:pt x="2306" y="4406"/>
                  <a:pt x="2258" y="4390"/>
                </a:cubicBezTo>
                <a:cubicBezTo>
                  <a:pt x="2242" y="4385"/>
                  <a:pt x="2219" y="4377"/>
                  <a:pt x="2206" y="4372"/>
                </a:cubicBezTo>
                <a:cubicBezTo>
                  <a:pt x="2193" y="4367"/>
                  <a:pt x="2173" y="4361"/>
                  <a:pt x="2161" y="4358"/>
                </a:cubicBezTo>
                <a:cubicBezTo>
                  <a:pt x="2149" y="4356"/>
                  <a:pt x="2130" y="4351"/>
                  <a:pt x="2117" y="4348"/>
                </a:cubicBezTo>
                <a:moveTo>
                  <a:pt x="1858" y="4046"/>
                </a:moveTo>
                <a:cubicBezTo>
                  <a:pt x="1858" y="4049"/>
                  <a:pt x="1849" y="4058"/>
                  <a:pt x="1827" y="4065"/>
                </a:cubicBezTo>
                <a:cubicBezTo>
                  <a:pt x="1825" y="4066"/>
                  <a:pt x="1823" y="4067"/>
                  <a:pt x="1820" y="4068"/>
                </a:cubicBezTo>
                <a:cubicBezTo>
                  <a:pt x="1823" y="4065"/>
                  <a:pt x="1825" y="4063"/>
                  <a:pt x="1829" y="4060"/>
                </a:cubicBezTo>
                <a:cubicBezTo>
                  <a:pt x="1841" y="4049"/>
                  <a:pt x="1851" y="4044"/>
                  <a:pt x="1856" y="4044"/>
                </a:cubicBezTo>
                <a:lnTo>
                  <a:pt x="1857" y="4045"/>
                </a:lnTo>
                <a:cubicBezTo>
                  <a:pt x="1857" y="4045"/>
                  <a:pt x="1858" y="4045"/>
                  <a:pt x="1858" y="4046"/>
                </a:cubicBezTo>
                <a:moveTo>
                  <a:pt x="2699" y="2816"/>
                </a:moveTo>
                <a:cubicBezTo>
                  <a:pt x="2696" y="2814"/>
                  <a:pt x="2688" y="2809"/>
                  <a:pt x="2683" y="2805"/>
                </a:cubicBezTo>
                <a:cubicBezTo>
                  <a:pt x="2682" y="2804"/>
                  <a:pt x="2679" y="2802"/>
                  <a:pt x="2677" y="2805"/>
                </a:cubicBezTo>
                <a:cubicBezTo>
                  <a:pt x="2674" y="2808"/>
                  <a:pt x="2677" y="2810"/>
                  <a:pt x="2681" y="2815"/>
                </a:cubicBezTo>
                <a:cubicBezTo>
                  <a:pt x="2684" y="2819"/>
                  <a:pt x="2689" y="2823"/>
                  <a:pt x="2694" y="2829"/>
                </a:cubicBezTo>
                <a:cubicBezTo>
                  <a:pt x="2707" y="2842"/>
                  <a:pt x="2724" y="2862"/>
                  <a:pt x="2730" y="2871"/>
                </a:cubicBezTo>
                <a:cubicBezTo>
                  <a:pt x="2743" y="2890"/>
                  <a:pt x="2780" y="2936"/>
                  <a:pt x="2795" y="2951"/>
                </a:cubicBezTo>
                <a:cubicBezTo>
                  <a:pt x="2800" y="2956"/>
                  <a:pt x="2808" y="2964"/>
                  <a:pt x="2813" y="2970"/>
                </a:cubicBezTo>
                <a:cubicBezTo>
                  <a:pt x="2817" y="2975"/>
                  <a:pt x="2824" y="2983"/>
                  <a:pt x="2828" y="2987"/>
                </a:cubicBezTo>
                <a:cubicBezTo>
                  <a:pt x="2832" y="2991"/>
                  <a:pt x="2844" y="3004"/>
                  <a:pt x="2854" y="3016"/>
                </a:cubicBezTo>
                <a:cubicBezTo>
                  <a:pt x="2859" y="3022"/>
                  <a:pt x="2863" y="3026"/>
                  <a:pt x="2865" y="3029"/>
                </a:cubicBezTo>
                <a:cubicBezTo>
                  <a:pt x="2857" y="3028"/>
                  <a:pt x="2842" y="3025"/>
                  <a:pt x="2829" y="3024"/>
                </a:cubicBezTo>
                <a:cubicBezTo>
                  <a:pt x="2764" y="3014"/>
                  <a:pt x="2739" y="3004"/>
                  <a:pt x="2674" y="2958"/>
                </a:cubicBezTo>
                <a:cubicBezTo>
                  <a:pt x="2629" y="2926"/>
                  <a:pt x="2601" y="2901"/>
                  <a:pt x="2562" y="2860"/>
                </a:cubicBezTo>
                <a:cubicBezTo>
                  <a:pt x="2529" y="2823"/>
                  <a:pt x="2491" y="2787"/>
                  <a:pt x="2457" y="2760"/>
                </a:cubicBezTo>
                <a:cubicBezTo>
                  <a:pt x="2413" y="2725"/>
                  <a:pt x="2394" y="2718"/>
                  <a:pt x="2386" y="2718"/>
                </a:cubicBezTo>
                <a:cubicBezTo>
                  <a:pt x="2396" y="2714"/>
                  <a:pt x="2418" y="2706"/>
                  <a:pt x="2468" y="2691"/>
                </a:cubicBezTo>
                <a:cubicBezTo>
                  <a:pt x="2470" y="2690"/>
                  <a:pt x="2489" y="2689"/>
                  <a:pt x="2518" y="2688"/>
                </a:cubicBezTo>
                <a:cubicBezTo>
                  <a:pt x="2550" y="2687"/>
                  <a:pt x="2569" y="2688"/>
                  <a:pt x="2586" y="2691"/>
                </a:cubicBezTo>
                <a:cubicBezTo>
                  <a:pt x="2639" y="2701"/>
                  <a:pt x="2716" y="2750"/>
                  <a:pt x="2758" y="2799"/>
                </a:cubicBezTo>
                <a:cubicBezTo>
                  <a:pt x="2771" y="2814"/>
                  <a:pt x="2788" y="2837"/>
                  <a:pt x="2796" y="2849"/>
                </a:cubicBezTo>
                <a:cubicBezTo>
                  <a:pt x="2804" y="2862"/>
                  <a:pt x="2821" y="2887"/>
                  <a:pt x="2833" y="2906"/>
                </a:cubicBezTo>
                <a:cubicBezTo>
                  <a:pt x="2845" y="2924"/>
                  <a:pt x="2860" y="2951"/>
                  <a:pt x="2867" y="2966"/>
                </a:cubicBezTo>
                <a:cubicBezTo>
                  <a:pt x="2879" y="2992"/>
                  <a:pt x="2888" y="3015"/>
                  <a:pt x="2893" y="3028"/>
                </a:cubicBezTo>
                <a:cubicBezTo>
                  <a:pt x="2892" y="3028"/>
                  <a:pt x="2892" y="3027"/>
                  <a:pt x="2891" y="3027"/>
                </a:cubicBezTo>
                <a:cubicBezTo>
                  <a:pt x="2879" y="3012"/>
                  <a:pt x="2829" y="2955"/>
                  <a:pt x="2815" y="2940"/>
                </a:cubicBezTo>
                <a:cubicBezTo>
                  <a:pt x="2809" y="2934"/>
                  <a:pt x="2800" y="2925"/>
                  <a:pt x="2794" y="2919"/>
                </a:cubicBezTo>
                <a:cubicBezTo>
                  <a:pt x="2789" y="2914"/>
                  <a:pt x="2778" y="2900"/>
                  <a:pt x="2769" y="2890"/>
                </a:cubicBezTo>
                <a:cubicBezTo>
                  <a:pt x="2747" y="2863"/>
                  <a:pt x="2708" y="2821"/>
                  <a:pt x="2699" y="2816"/>
                </a:cubicBezTo>
                <a:moveTo>
                  <a:pt x="2080" y="2827"/>
                </a:moveTo>
                <a:cubicBezTo>
                  <a:pt x="2081" y="2826"/>
                  <a:pt x="2084" y="2824"/>
                  <a:pt x="2103" y="2812"/>
                </a:cubicBezTo>
                <a:cubicBezTo>
                  <a:pt x="2154" y="2778"/>
                  <a:pt x="2174" y="2770"/>
                  <a:pt x="2255" y="2750"/>
                </a:cubicBezTo>
                <a:cubicBezTo>
                  <a:pt x="2283" y="2743"/>
                  <a:pt x="2308" y="2737"/>
                  <a:pt x="2310" y="2737"/>
                </a:cubicBezTo>
                <a:cubicBezTo>
                  <a:pt x="2326" y="2732"/>
                  <a:pt x="2355" y="2733"/>
                  <a:pt x="2377" y="2738"/>
                </a:cubicBezTo>
                <a:cubicBezTo>
                  <a:pt x="2402" y="2744"/>
                  <a:pt x="2405" y="2746"/>
                  <a:pt x="2443" y="2777"/>
                </a:cubicBezTo>
                <a:cubicBezTo>
                  <a:pt x="2451" y="2784"/>
                  <a:pt x="2464" y="2795"/>
                  <a:pt x="2471" y="2800"/>
                </a:cubicBezTo>
                <a:lnTo>
                  <a:pt x="2477" y="2805"/>
                </a:lnTo>
                <a:lnTo>
                  <a:pt x="2469" y="2805"/>
                </a:lnTo>
                <a:cubicBezTo>
                  <a:pt x="2448" y="2807"/>
                  <a:pt x="2392" y="2829"/>
                  <a:pt x="2365" y="2847"/>
                </a:cubicBezTo>
                <a:cubicBezTo>
                  <a:pt x="2354" y="2854"/>
                  <a:pt x="2337" y="2867"/>
                  <a:pt x="2328" y="2877"/>
                </a:cubicBezTo>
                <a:cubicBezTo>
                  <a:pt x="2290" y="2918"/>
                  <a:pt x="2270" y="2933"/>
                  <a:pt x="2236" y="2944"/>
                </a:cubicBezTo>
                <a:cubicBezTo>
                  <a:pt x="2210" y="2953"/>
                  <a:pt x="2172" y="2964"/>
                  <a:pt x="2145" y="2969"/>
                </a:cubicBezTo>
                <a:cubicBezTo>
                  <a:pt x="2109" y="2975"/>
                  <a:pt x="2058" y="2988"/>
                  <a:pt x="2032" y="2997"/>
                </a:cubicBezTo>
                <a:cubicBezTo>
                  <a:pt x="2021" y="3001"/>
                  <a:pt x="2007" y="3005"/>
                  <a:pt x="2001" y="3006"/>
                </a:cubicBezTo>
                <a:cubicBezTo>
                  <a:pt x="1980" y="3011"/>
                  <a:pt x="1939" y="3029"/>
                  <a:pt x="1910" y="3046"/>
                </a:cubicBezTo>
                <a:cubicBezTo>
                  <a:pt x="1918" y="3038"/>
                  <a:pt x="1929" y="3029"/>
                  <a:pt x="1939" y="3023"/>
                </a:cubicBezTo>
                <a:cubicBezTo>
                  <a:pt x="1952" y="3013"/>
                  <a:pt x="1969" y="3001"/>
                  <a:pt x="1976" y="2995"/>
                </a:cubicBezTo>
                <a:cubicBezTo>
                  <a:pt x="1996" y="2980"/>
                  <a:pt x="2045" y="2947"/>
                  <a:pt x="2065" y="2937"/>
                </a:cubicBezTo>
                <a:cubicBezTo>
                  <a:pt x="2075" y="2932"/>
                  <a:pt x="2105" y="2915"/>
                  <a:pt x="2132" y="2899"/>
                </a:cubicBezTo>
                <a:cubicBezTo>
                  <a:pt x="2158" y="2884"/>
                  <a:pt x="2195" y="2865"/>
                  <a:pt x="2213" y="2856"/>
                </a:cubicBezTo>
                <a:cubicBezTo>
                  <a:pt x="2239" y="2844"/>
                  <a:pt x="2259" y="2834"/>
                  <a:pt x="2272" y="2827"/>
                </a:cubicBezTo>
                <a:cubicBezTo>
                  <a:pt x="2279" y="2823"/>
                  <a:pt x="2284" y="2821"/>
                  <a:pt x="2288" y="2819"/>
                </a:cubicBezTo>
                <a:cubicBezTo>
                  <a:pt x="2292" y="2816"/>
                  <a:pt x="2295" y="2814"/>
                  <a:pt x="2294" y="2811"/>
                </a:cubicBezTo>
                <a:cubicBezTo>
                  <a:pt x="2294" y="2809"/>
                  <a:pt x="2292" y="2808"/>
                  <a:pt x="2291" y="2808"/>
                </a:cubicBezTo>
                <a:cubicBezTo>
                  <a:pt x="2289" y="2808"/>
                  <a:pt x="2288" y="2809"/>
                  <a:pt x="2288" y="2809"/>
                </a:cubicBezTo>
                <a:cubicBezTo>
                  <a:pt x="2216" y="2828"/>
                  <a:pt x="2062" y="2906"/>
                  <a:pt x="1983" y="2963"/>
                </a:cubicBezTo>
                <a:cubicBezTo>
                  <a:pt x="1968" y="2974"/>
                  <a:pt x="1945" y="2991"/>
                  <a:pt x="1930" y="3001"/>
                </a:cubicBezTo>
                <a:cubicBezTo>
                  <a:pt x="1922" y="3007"/>
                  <a:pt x="1913" y="3014"/>
                  <a:pt x="1906" y="3019"/>
                </a:cubicBezTo>
                <a:cubicBezTo>
                  <a:pt x="1910" y="3013"/>
                  <a:pt x="1915" y="3006"/>
                  <a:pt x="1917" y="3004"/>
                </a:cubicBezTo>
                <a:cubicBezTo>
                  <a:pt x="1918" y="3002"/>
                  <a:pt x="1926" y="2991"/>
                  <a:pt x="1931" y="2984"/>
                </a:cubicBezTo>
                <a:cubicBezTo>
                  <a:pt x="1953" y="2954"/>
                  <a:pt x="2006" y="2893"/>
                  <a:pt x="2039" y="2861"/>
                </a:cubicBezTo>
                <a:cubicBezTo>
                  <a:pt x="2050" y="2850"/>
                  <a:pt x="2077" y="2828"/>
                  <a:pt x="2080" y="2827"/>
                </a:cubicBezTo>
                <a:moveTo>
                  <a:pt x="1709" y="2894"/>
                </a:moveTo>
                <a:cubicBezTo>
                  <a:pt x="1711" y="2886"/>
                  <a:pt x="1720" y="2864"/>
                  <a:pt x="1727" y="2857"/>
                </a:cubicBezTo>
                <a:cubicBezTo>
                  <a:pt x="1732" y="2850"/>
                  <a:pt x="1737" y="2848"/>
                  <a:pt x="1739" y="2848"/>
                </a:cubicBezTo>
                <a:cubicBezTo>
                  <a:pt x="1740" y="2848"/>
                  <a:pt x="1740" y="2848"/>
                  <a:pt x="1740" y="2848"/>
                </a:cubicBezTo>
                <a:cubicBezTo>
                  <a:pt x="1742" y="2849"/>
                  <a:pt x="1743" y="2851"/>
                  <a:pt x="1743" y="2853"/>
                </a:cubicBezTo>
                <a:lnTo>
                  <a:pt x="1743" y="2853"/>
                </a:lnTo>
                <a:cubicBezTo>
                  <a:pt x="1744" y="2856"/>
                  <a:pt x="1743" y="2862"/>
                  <a:pt x="1741" y="2865"/>
                </a:cubicBezTo>
                <a:cubicBezTo>
                  <a:pt x="1739" y="2871"/>
                  <a:pt x="1718" y="2889"/>
                  <a:pt x="1709" y="2894"/>
                </a:cubicBezTo>
                <a:moveTo>
                  <a:pt x="2161" y="1552"/>
                </a:moveTo>
                <a:lnTo>
                  <a:pt x="2161" y="1552"/>
                </a:lnTo>
                <a:cubicBezTo>
                  <a:pt x="2132" y="1575"/>
                  <a:pt x="2110" y="1614"/>
                  <a:pt x="2099" y="1664"/>
                </a:cubicBezTo>
                <a:cubicBezTo>
                  <a:pt x="2092" y="1694"/>
                  <a:pt x="2086" y="1715"/>
                  <a:pt x="2083" y="1724"/>
                </a:cubicBezTo>
                <a:cubicBezTo>
                  <a:pt x="2076" y="1744"/>
                  <a:pt x="2059" y="1803"/>
                  <a:pt x="2057" y="1816"/>
                </a:cubicBezTo>
                <a:cubicBezTo>
                  <a:pt x="2056" y="1819"/>
                  <a:pt x="2055" y="1830"/>
                  <a:pt x="2053" y="1840"/>
                </a:cubicBezTo>
                <a:cubicBezTo>
                  <a:pt x="2051" y="1850"/>
                  <a:pt x="2049" y="1863"/>
                  <a:pt x="2049" y="1869"/>
                </a:cubicBezTo>
                <a:cubicBezTo>
                  <a:pt x="2047" y="1884"/>
                  <a:pt x="2043" y="1906"/>
                  <a:pt x="2040" y="1915"/>
                </a:cubicBezTo>
                <a:cubicBezTo>
                  <a:pt x="2039" y="1919"/>
                  <a:pt x="2022" y="1951"/>
                  <a:pt x="1999" y="1990"/>
                </a:cubicBezTo>
                <a:cubicBezTo>
                  <a:pt x="1978" y="2027"/>
                  <a:pt x="1954" y="2069"/>
                  <a:pt x="1946" y="2084"/>
                </a:cubicBezTo>
                <a:cubicBezTo>
                  <a:pt x="1933" y="2106"/>
                  <a:pt x="1921" y="2125"/>
                  <a:pt x="1898" y="2160"/>
                </a:cubicBezTo>
                <a:cubicBezTo>
                  <a:pt x="1896" y="2164"/>
                  <a:pt x="1891" y="2171"/>
                  <a:pt x="1888" y="2174"/>
                </a:cubicBezTo>
                <a:cubicBezTo>
                  <a:pt x="1885" y="2178"/>
                  <a:pt x="1879" y="2186"/>
                  <a:pt x="1875" y="2191"/>
                </a:cubicBezTo>
                <a:cubicBezTo>
                  <a:pt x="1865" y="2204"/>
                  <a:pt x="1829" y="2239"/>
                  <a:pt x="1824" y="2242"/>
                </a:cubicBezTo>
                <a:cubicBezTo>
                  <a:pt x="1821" y="2242"/>
                  <a:pt x="1818" y="2245"/>
                  <a:pt x="1818" y="2247"/>
                </a:cubicBezTo>
                <a:cubicBezTo>
                  <a:pt x="1817" y="2248"/>
                  <a:pt x="1816" y="2249"/>
                  <a:pt x="1813" y="2251"/>
                </a:cubicBezTo>
                <a:cubicBezTo>
                  <a:pt x="1809" y="2253"/>
                  <a:pt x="1800" y="2259"/>
                  <a:pt x="1792" y="2265"/>
                </a:cubicBezTo>
                <a:lnTo>
                  <a:pt x="1752" y="2292"/>
                </a:lnTo>
                <a:cubicBezTo>
                  <a:pt x="1726" y="2310"/>
                  <a:pt x="1705" y="2325"/>
                  <a:pt x="1696" y="2332"/>
                </a:cubicBezTo>
                <a:cubicBezTo>
                  <a:pt x="1703" y="2321"/>
                  <a:pt x="1716" y="2300"/>
                  <a:pt x="1735" y="2273"/>
                </a:cubicBezTo>
                <a:cubicBezTo>
                  <a:pt x="1756" y="2240"/>
                  <a:pt x="1798" y="2159"/>
                  <a:pt x="1811" y="2126"/>
                </a:cubicBezTo>
                <a:cubicBezTo>
                  <a:pt x="1827" y="2085"/>
                  <a:pt x="1839" y="2048"/>
                  <a:pt x="1848" y="2006"/>
                </a:cubicBezTo>
                <a:cubicBezTo>
                  <a:pt x="1856" y="1966"/>
                  <a:pt x="1866" y="1941"/>
                  <a:pt x="1892" y="1896"/>
                </a:cubicBezTo>
                <a:cubicBezTo>
                  <a:pt x="1900" y="1882"/>
                  <a:pt x="1912" y="1858"/>
                  <a:pt x="1919" y="1842"/>
                </a:cubicBezTo>
                <a:cubicBezTo>
                  <a:pt x="1931" y="1813"/>
                  <a:pt x="1964" y="1746"/>
                  <a:pt x="1979" y="1718"/>
                </a:cubicBezTo>
                <a:cubicBezTo>
                  <a:pt x="1984" y="1709"/>
                  <a:pt x="1987" y="1704"/>
                  <a:pt x="1988" y="1701"/>
                </a:cubicBezTo>
                <a:cubicBezTo>
                  <a:pt x="1991" y="1696"/>
                  <a:pt x="1993" y="1693"/>
                  <a:pt x="1990" y="1691"/>
                </a:cubicBezTo>
                <a:cubicBezTo>
                  <a:pt x="1989" y="1690"/>
                  <a:pt x="1988" y="1690"/>
                  <a:pt x="1988" y="1690"/>
                </a:cubicBezTo>
                <a:cubicBezTo>
                  <a:pt x="1986" y="1690"/>
                  <a:pt x="1984" y="1692"/>
                  <a:pt x="1983" y="1694"/>
                </a:cubicBezTo>
                <a:cubicBezTo>
                  <a:pt x="1957" y="1724"/>
                  <a:pt x="1934" y="1761"/>
                  <a:pt x="1910" y="1813"/>
                </a:cubicBezTo>
                <a:cubicBezTo>
                  <a:pt x="1898" y="1838"/>
                  <a:pt x="1883" y="1867"/>
                  <a:pt x="1876" y="1878"/>
                </a:cubicBezTo>
                <a:cubicBezTo>
                  <a:pt x="1848" y="1924"/>
                  <a:pt x="1834" y="1960"/>
                  <a:pt x="1824" y="2005"/>
                </a:cubicBezTo>
                <a:cubicBezTo>
                  <a:pt x="1812" y="2063"/>
                  <a:pt x="1793" y="2117"/>
                  <a:pt x="1765" y="2171"/>
                </a:cubicBezTo>
                <a:cubicBezTo>
                  <a:pt x="1757" y="2186"/>
                  <a:pt x="1749" y="2202"/>
                  <a:pt x="1748" y="2207"/>
                </a:cubicBezTo>
                <a:cubicBezTo>
                  <a:pt x="1746" y="2211"/>
                  <a:pt x="1724" y="2246"/>
                  <a:pt x="1705" y="2277"/>
                </a:cubicBezTo>
                <a:cubicBezTo>
                  <a:pt x="1734" y="2221"/>
                  <a:pt x="1744" y="2182"/>
                  <a:pt x="1744" y="2128"/>
                </a:cubicBezTo>
                <a:cubicBezTo>
                  <a:pt x="1744" y="2066"/>
                  <a:pt x="1750" y="2025"/>
                  <a:pt x="1766" y="1972"/>
                </a:cubicBezTo>
                <a:cubicBezTo>
                  <a:pt x="1769" y="1959"/>
                  <a:pt x="1774" y="1944"/>
                  <a:pt x="1774" y="1942"/>
                </a:cubicBezTo>
                <a:cubicBezTo>
                  <a:pt x="1774" y="1941"/>
                  <a:pt x="1776" y="1938"/>
                  <a:pt x="1777" y="1934"/>
                </a:cubicBezTo>
                <a:cubicBezTo>
                  <a:pt x="1779" y="1930"/>
                  <a:pt x="1784" y="1914"/>
                  <a:pt x="1787" y="1901"/>
                </a:cubicBezTo>
                <a:cubicBezTo>
                  <a:pt x="1797" y="1861"/>
                  <a:pt x="1801" y="1847"/>
                  <a:pt x="1823" y="1791"/>
                </a:cubicBezTo>
                <a:cubicBezTo>
                  <a:pt x="1844" y="1736"/>
                  <a:pt x="1898" y="1672"/>
                  <a:pt x="1954" y="1636"/>
                </a:cubicBezTo>
                <a:cubicBezTo>
                  <a:pt x="1969" y="1626"/>
                  <a:pt x="1991" y="1611"/>
                  <a:pt x="2004" y="1602"/>
                </a:cubicBezTo>
                <a:cubicBezTo>
                  <a:pt x="2039" y="1578"/>
                  <a:pt x="2058" y="1567"/>
                  <a:pt x="2073" y="1562"/>
                </a:cubicBezTo>
                <a:cubicBezTo>
                  <a:pt x="2089" y="1558"/>
                  <a:pt x="2128" y="1551"/>
                  <a:pt x="2157" y="1549"/>
                </a:cubicBezTo>
                <a:lnTo>
                  <a:pt x="2165" y="1548"/>
                </a:lnTo>
                <a:lnTo>
                  <a:pt x="2161" y="1552"/>
                </a:lnTo>
                <a:moveTo>
                  <a:pt x="2239" y="1562"/>
                </a:moveTo>
                <a:cubicBezTo>
                  <a:pt x="2248" y="1571"/>
                  <a:pt x="2258" y="1599"/>
                  <a:pt x="2259" y="1619"/>
                </a:cubicBezTo>
                <a:cubicBezTo>
                  <a:pt x="2260" y="1623"/>
                  <a:pt x="2260" y="1626"/>
                  <a:pt x="2260" y="1628"/>
                </a:cubicBezTo>
                <a:cubicBezTo>
                  <a:pt x="2247" y="1614"/>
                  <a:pt x="2223" y="1598"/>
                  <a:pt x="2199" y="1591"/>
                </a:cubicBezTo>
                <a:cubicBezTo>
                  <a:pt x="2191" y="1589"/>
                  <a:pt x="2181" y="1588"/>
                  <a:pt x="2172" y="1588"/>
                </a:cubicBezTo>
                <a:cubicBezTo>
                  <a:pt x="2166" y="1588"/>
                  <a:pt x="2159" y="1588"/>
                  <a:pt x="2155" y="1590"/>
                </a:cubicBezTo>
                <a:cubicBezTo>
                  <a:pt x="2164" y="1580"/>
                  <a:pt x="2185" y="1562"/>
                  <a:pt x="2196" y="1557"/>
                </a:cubicBezTo>
                <a:cubicBezTo>
                  <a:pt x="2213" y="1550"/>
                  <a:pt x="2214" y="1550"/>
                  <a:pt x="2225" y="1554"/>
                </a:cubicBezTo>
                <a:lnTo>
                  <a:pt x="2225" y="1554"/>
                </a:lnTo>
                <a:cubicBezTo>
                  <a:pt x="2230" y="1556"/>
                  <a:pt x="2237" y="1560"/>
                  <a:pt x="2239" y="1562"/>
                </a:cubicBezTo>
                <a:moveTo>
                  <a:pt x="1463" y="1806"/>
                </a:moveTo>
                <a:cubicBezTo>
                  <a:pt x="1464" y="1776"/>
                  <a:pt x="1464" y="1772"/>
                  <a:pt x="1468" y="1748"/>
                </a:cubicBezTo>
                <a:cubicBezTo>
                  <a:pt x="1469" y="1739"/>
                  <a:pt x="1470" y="1727"/>
                  <a:pt x="1471" y="1721"/>
                </a:cubicBezTo>
                <a:cubicBezTo>
                  <a:pt x="1471" y="1714"/>
                  <a:pt x="1472" y="1709"/>
                  <a:pt x="1472" y="1708"/>
                </a:cubicBezTo>
                <a:cubicBezTo>
                  <a:pt x="1474" y="1706"/>
                  <a:pt x="1475" y="1682"/>
                  <a:pt x="1475" y="1672"/>
                </a:cubicBezTo>
                <a:cubicBezTo>
                  <a:pt x="1476" y="1654"/>
                  <a:pt x="1477" y="1633"/>
                  <a:pt x="1479" y="1625"/>
                </a:cubicBezTo>
                <a:cubicBezTo>
                  <a:pt x="1496" y="1542"/>
                  <a:pt x="1497" y="1535"/>
                  <a:pt x="1497" y="1461"/>
                </a:cubicBezTo>
                <a:cubicBezTo>
                  <a:pt x="1497" y="1443"/>
                  <a:pt x="1497" y="1421"/>
                  <a:pt x="1497" y="1412"/>
                </a:cubicBezTo>
                <a:cubicBezTo>
                  <a:pt x="1497" y="1402"/>
                  <a:pt x="1495" y="1360"/>
                  <a:pt x="1493" y="1318"/>
                </a:cubicBezTo>
                <a:cubicBezTo>
                  <a:pt x="1491" y="1277"/>
                  <a:pt x="1490" y="1234"/>
                  <a:pt x="1490" y="1224"/>
                </a:cubicBezTo>
                <a:cubicBezTo>
                  <a:pt x="1491" y="1215"/>
                  <a:pt x="1493" y="1194"/>
                  <a:pt x="1495" y="1178"/>
                </a:cubicBezTo>
                <a:cubicBezTo>
                  <a:pt x="1496" y="1162"/>
                  <a:pt x="1498" y="1135"/>
                  <a:pt x="1499" y="1118"/>
                </a:cubicBezTo>
                <a:cubicBezTo>
                  <a:pt x="1499" y="1100"/>
                  <a:pt x="1501" y="1084"/>
                  <a:pt x="1502" y="1081"/>
                </a:cubicBezTo>
                <a:cubicBezTo>
                  <a:pt x="1503" y="1079"/>
                  <a:pt x="1505" y="1073"/>
                  <a:pt x="1504" y="1069"/>
                </a:cubicBezTo>
                <a:cubicBezTo>
                  <a:pt x="1504" y="1065"/>
                  <a:pt x="1510" y="1033"/>
                  <a:pt x="1522" y="981"/>
                </a:cubicBezTo>
                <a:cubicBezTo>
                  <a:pt x="1525" y="966"/>
                  <a:pt x="1529" y="946"/>
                  <a:pt x="1531" y="937"/>
                </a:cubicBezTo>
                <a:cubicBezTo>
                  <a:pt x="1533" y="928"/>
                  <a:pt x="1538" y="908"/>
                  <a:pt x="1542" y="893"/>
                </a:cubicBezTo>
                <a:cubicBezTo>
                  <a:pt x="1550" y="864"/>
                  <a:pt x="1548" y="862"/>
                  <a:pt x="1547" y="861"/>
                </a:cubicBezTo>
                <a:cubicBezTo>
                  <a:pt x="1546" y="860"/>
                  <a:pt x="1544" y="860"/>
                  <a:pt x="1543" y="860"/>
                </a:cubicBezTo>
                <a:cubicBezTo>
                  <a:pt x="1541" y="861"/>
                  <a:pt x="1538" y="862"/>
                  <a:pt x="1520" y="916"/>
                </a:cubicBezTo>
                <a:cubicBezTo>
                  <a:pt x="1511" y="940"/>
                  <a:pt x="1501" y="972"/>
                  <a:pt x="1500" y="982"/>
                </a:cubicBezTo>
                <a:cubicBezTo>
                  <a:pt x="1499" y="988"/>
                  <a:pt x="1498" y="991"/>
                  <a:pt x="1497" y="992"/>
                </a:cubicBezTo>
                <a:cubicBezTo>
                  <a:pt x="1496" y="993"/>
                  <a:pt x="1495" y="997"/>
                  <a:pt x="1488" y="1030"/>
                </a:cubicBezTo>
                <a:cubicBezTo>
                  <a:pt x="1484" y="1047"/>
                  <a:pt x="1480" y="1069"/>
                  <a:pt x="1479" y="1078"/>
                </a:cubicBezTo>
                <a:cubicBezTo>
                  <a:pt x="1479" y="1083"/>
                  <a:pt x="1478" y="1094"/>
                  <a:pt x="1477" y="1101"/>
                </a:cubicBezTo>
                <a:cubicBezTo>
                  <a:pt x="1476" y="1118"/>
                  <a:pt x="1470" y="1200"/>
                  <a:pt x="1468" y="1222"/>
                </a:cubicBezTo>
                <a:cubicBezTo>
                  <a:pt x="1467" y="1232"/>
                  <a:pt x="1469" y="1276"/>
                  <a:pt x="1471" y="1319"/>
                </a:cubicBezTo>
                <a:cubicBezTo>
                  <a:pt x="1474" y="1365"/>
                  <a:pt x="1475" y="1399"/>
                  <a:pt x="1475" y="1402"/>
                </a:cubicBezTo>
                <a:cubicBezTo>
                  <a:pt x="1474" y="1406"/>
                  <a:pt x="1474" y="1427"/>
                  <a:pt x="1474" y="1446"/>
                </a:cubicBezTo>
                <a:cubicBezTo>
                  <a:pt x="1475" y="1532"/>
                  <a:pt x="1472" y="1569"/>
                  <a:pt x="1461" y="1600"/>
                </a:cubicBezTo>
                <a:cubicBezTo>
                  <a:pt x="1457" y="1613"/>
                  <a:pt x="1452" y="1647"/>
                  <a:pt x="1453" y="1661"/>
                </a:cubicBezTo>
                <a:cubicBezTo>
                  <a:pt x="1453" y="1669"/>
                  <a:pt x="1452" y="1687"/>
                  <a:pt x="1451" y="1700"/>
                </a:cubicBezTo>
                <a:lnTo>
                  <a:pt x="1449" y="1710"/>
                </a:lnTo>
                <a:cubicBezTo>
                  <a:pt x="1442" y="1776"/>
                  <a:pt x="1439" y="1832"/>
                  <a:pt x="1442" y="1878"/>
                </a:cubicBezTo>
                <a:lnTo>
                  <a:pt x="1442" y="1885"/>
                </a:lnTo>
                <a:cubicBezTo>
                  <a:pt x="1443" y="1892"/>
                  <a:pt x="1443" y="1899"/>
                  <a:pt x="1443" y="1905"/>
                </a:cubicBezTo>
                <a:cubicBezTo>
                  <a:pt x="1441" y="1892"/>
                  <a:pt x="1438" y="1877"/>
                  <a:pt x="1437" y="1864"/>
                </a:cubicBezTo>
                <a:cubicBezTo>
                  <a:pt x="1432" y="1832"/>
                  <a:pt x="1424" y="1702"/>
                  <a:pt x="1424" y="1663"/>
                </a:cubicBezTo>
                <a:cubicBezTo>
                  <a:pt x="1425" y="1570"/>
                  <a:pt x="1425" y="1566"/>
                  <a:pt x="1419" y="1550"/>
                </a:cubicBezTo>
                <a:cubicBezTo>
                  <a:pt x="1416" y="1541"/>
                  <a:pt x="1408" y="1519"/>
                  <a:pt x="1402" y="1502"/>
                </a:cubicBezTo>
                <a:cubicBezTo>
                  <a:pt x="1396" y="1484"/>
                  <a:pt x="1387" y="1460"/>
                  <a:pt x="1383" y="1449"/>
                </a:cubicBezTo>
                <a:cubicBezTo>
                  <a:pt x="1379" y="1437"/>
                  <a:pt x="1375" y="1427"/>
                  <a:pt x="1375" y="1426"/>
                </a:cubicBezTo>
                <a:cubicBezTo>
                  <a:pt x="1374" y="1423"/>
                  <a:pt x="1366" y="1404"/>
                  <a:pt x="1361" y="1392"/>
                </a:cubicBezTo>
                <a:cubicBezTo>
                  <a:pt x="1335" y="1326"/>
                  <a:pt x="1333" y="1317"/>
                  <a:pt x="1323" y="1266"/>
                </a:cubicBezTo>
                <a:cubicBezTo>
                  <a:pt x="1318" y="1236"/>
                  <a:pt x="1311" y="1127"/>
                  <a:pt x="1313" y="1087"/>
                </a:cubicBezTo>
                <a:cubicBezTo>
                  <a:pt x="1315" y="1014"/>
                  <a:pt x="1340" y="937"/>
                  <a:pt x="1403" y="813"/>
                </a:cubicBezTo>
                <a:cubicBezTo>
                  <a:pt x="1462" y="698"/>
                  <a:pt x="1481" y="662"/>
                  <a:pt x="1512" y="608"/>
                </a:cubicBezTo>
                <a:cubicBezTo>
                  <a:pt x="1563" y="522"/>
                  <a:pt x="1572" y="504"/>
                  <a:pt x="1608" y="422"/>
                </a:cubicBezTo>
                <a:cubicBezTo>
                  <a:pt x="1642" y="345"/>
                  <a:pt x="1659" y="302"/>
                  <a:pt x="1667" y="275"/>
                </a:cubicBezTo>
                <a:cubicBezTo>
                  <a:pt x="1681" y="226"/>
                  <a:pt x="1702" y="119"/>
                  <a:pt x="1706" y="80"/>
                </a:cubicBezTo>
                <a:cubicBezTo>
                  <a:pt x="1706" y="76"/>
                  <a:pt x="1706" y="73"/>
                  <a:pt x="1707" y="70"/>
                </a:cubicBezTo>
                <a:cubicBezTo>
                  <a:pt x="1708" y="75"/>
                  <a:pt x="1709" y="82"/>
                  <a:pt x="1709" y="90"/>
                </a:cubicBezTo>
                <a:cubicBezTo>
                  <a:pt x="1712" y="108"/>
                  <a:pt x="1715" y="133"/>
                  <a:pt x="1718" y="146"/>
                </a:cubicBezTo>
                <a:cubicBezTo>
                  <a:pt x="1720" y="158"/>
                  <a:pt x="1723" y="175"/>
                  <a:pt x="1724" y="183"/>
                </a:cubicBezTo>
                <a:cubicBezTo>
                  <a:pt x="1726" y="191"/>
                  <a:pt x="1731" y="220"/>
                  <a:pt x="1736" y="245"/>
                </a:cubicBezTo>
                <a:cubicBezTo>
                  <a:pt x="1760" y="376"/>
                  <a:pt x="1771" y="495"/>
                  <a:pt x="1767" y="563"/>
                </a:cubicBezTo>
                <a:cubicBezTo>
                  <a:pt x="1764" y="621"/>
                  <a:pt x="1751" y="686"/>
                  <a:pt x="1730" y="753"/>
                </a:cubicBezTo>
                <a:cubicBezTo>
                  <a:pt x="1716" y="796"/>
                  <a:pt x="1685" y="915"/>
                  <a:pt x="1677" y="952"/>
                </a:cubicBezTo>
                <a:cubicBezTo>
                  <a:pt x="1663" y="1019"/>
                  <a:pt x="1661" y="1048"/>
                  <a:pt x="1667" y="1158"/>
                </a:cubicBezTo>
                <a:cubicBezTo>
                  <a:pt x="1670" y="1217"/>
                  <a:pt x="1671" y="1262"/>
                  <a:pt x="1671" y="1265"/>
                </a:cubicBezTo>
                <a:cubicBezTo>
                  <a:pt x="1670" y="1270"/>
                  <a:pt x="1669" y="1284"/>
                  <a:pt x="1669" y="1297"/>
                </a:cubicBezTo>
                <a:cubicBezTo>
                  <a:pt x="1668" y="1349"/>
                  <a:pt x="1649" y="1443"/>
                  <a:pt x="1630" y="1484"/>
                </a:cubicBezTo>
                <a:cubicBezTo>
                  <a:pt x="1626" y="1494"/>
                  <a:pt x="1616" y="1512"/>
                  <a:pt x="1609" y="1524"/>
                </a:cubicBezTo>
                <a:cubicBezTo>
                  <a:pt x="1605" y="1533"/>
                  <a:pt x="1597" y="1547"/>
                  <a:pt x="1596" y="1549"/>
                </a:cubicBezTo>
                <a:cubicBezTo>
                  <a:pt x="1595" y="1551"/>
                  <a:pt x="1587" y="1565"/>
                  <a:pt x="1577" y="1583"/>
                </a:cubicBezTo>
                <a:cubicBezTo>
                  <a:pt x="1551" y="1628"/>
                  <a:pt x="1539" y="1656"/>
                  <a:pt x="1523" y="1704"/>
                </a:cubicBezTo>
                <a:cubicBezTo>
                  <a:pt x="1507" y="1754"/>
                  <a:pt x="1504" y="1771"/>
                  <a:pt x="1499" y="1820"/>
                </a:cubicBezTo>
                <a:cubicBezTo>
                  <a:pt x="1496" y="1853"/>
                  <a:pt x="1494" y="1859"/>
                  <a:pt x="1478" y="1895"/>
                </a:cubicBezTo>
                <a:lnTo>
                  <a:pt x="1466" y="1922"/>
                </a:lnTo>
                <a:lnTo>
                  <a:pt x="1466" y="1911"/>
                </a:lnTo>
                <a:cubicBezTo>
                  <a:pt x="1462" y="1864"/>
                  <a:pt x="1461" y="1835"/>
                  <a:pt x="1463" y="1806"/>
                </a:cubicBezTo>
                <a:moveTo>
                  <a:pt x="374" y="2704"/>
                </a:moveTo>
                <a:cubicBezTo>
                  <a:pt x="374" y="2708"/>
                  <a:pt x="373" y="2721"/>
                  <a:pt x="370" y="2734"/>
                </a:cubicBezTo>
                <a:cubicBezTo>
                  <a:pt x="368" y="2746"/>
                  <a:pt x="365" y="2768"/>
                  <a:pt x="364" y="2783"/>
                </a:cubicBezTo>
                <a:cubicBezTo>
                  <a:pt x="362" y="2817"/>
                  <a:pt x="361" y="2825"/>
                  <a:pt x="359" y="2834"/>
                </a:cubicBezTo>
                <a:cubicBezTo>
                  <a:pt x="357" y="2838"/>
                  <a:pt x="354" y="2852"/>
                  <a:pt x="351" y="2864"/>
                </a:cubicBezTo>
                <a:cubicBezTo>
                  <a:pt x="348" y="2876"/>
                  <a:pt x="344" y="2893"/>
                  <a:pt x="343" y="2899"/>
                </a:cubicBezTo>
                <a:cubicBezTo>
                  <a:pt x="339" y="2912"/>
                  <a:pt x="331" y="2946"/>
                  <a:pt x="330" y="2951"/>
                </a:cubicBezTo>
                <a:cubicBezTo>
                  <a:pt x="322" y="3000"/>
                  <a:pt x="306" y="3073"/>
                  <a:pt x="296" y="3111"/>
                </a:cubicBezTo>
                <a:cubicBezTo>
                  <a:pt x="289" y="3135"/>
                  <a:pt x="282" y="3164"/>
                  <a:pt x="281" y="3169"/>
                </a:cubicBezTo>
                <a:cubicBezTo>
                  <a:pt x="281" y="3174"/>
                  <a:pt x="280" y="3178"/>
                  <a:pt x="280" y="3179"/>
                </a:cubicBezTo>
                <a:cubicBezTo>
                  <a:pt x="278" y="3182"/>
                  <a:pt x="276" y="3204"/>
                  <a:pt x="276" y="3206"/>
                </a:cubicBezTo>
                <a:cubicBezTo>
                  <a:pt x="275" y="3219"/>
                  <a:pt x="274" y="3234"/>
                  <a:pt x="273" y="3238"/>
                </a:cubicBezTo>
                <a:cubicBezTo>
                  <a:pt x="269" y="3284"/>
                  <a:pt x="269" y="3308"/>
                  <a:pt x="272" y="3364"/>
                </a:cubicBezTo>
                <a:cubicBezTo>
                  <a:pt x="275" y="3426"/>
                  <a:pt x="277" y="3442"/>
                  <a:pt x="289" y="3521"/>
                </a:cubicBezTo>
                <a:cubicBezTo>
                  <a:pt x="294" y="3552"/>
                  <a:pt x="305" y="3603"/>
                  <a:pt x="312" y="3626"/>
                </a:cubicBezTo>
                <a:cubicBezTo>
                  <a:pt x="320" y="3653"/>
                  <a:pt x="326" y="3688"/>
                  <a:pt x="328" y="3714"/>
                </a:cubicBezTo>
                <a:cubicBezTo>
                  <a:pt x="329" y="3722"/>
                  <a:pt x="329" y="3729"/>
                  <a:pt x="330" y="3734"/>
                </a:cubicBezTo>
                <a:cubicBezTo>
                  <a:pt x="310" y="3705"/>
                  <a:pt x="246" y="3595"/>
                  <a:pt x="232" y="3564"/>
                </a:cubicBezTo>
                <a:cubicBezTo>
                  <a:pt x="218" y="3531"/>
                  <a:pt x="188" y="3451"/>
                  <a:pt x="175" y="3408"/>
                </a:cubicBezTo>
                <a:lnTo>
                  <a:pt x="164" y="3375"/>
                </a:lnTo>
                <a:lnTo>
                  <a:pt x="159" y="3263"/>
                </a:lnTo>
                <a:cubicBezTo>
                  <a:pt x="156" y="3198"/>
                  <a:pt x="154" y="3150"/>
                  <a:pt x="154" y="3147"/>
                </a:cubicBezTo>
                <a:cubicBezTo>
                  <a:pt x="155" y="3142"/>
                  <a:pt x="154" y="3140"/>
                  <a:pt x="152" y="3139"/>
                </a:cubicBezTo>
                <a:cubicBezTo>
                  <a:pt x="153" y="3139"/>
                  <a:pt x="154" y="3138"/>
                  <a:pt x="154" y="3137"/>
                </a:cubicBezTo>
                <a:cubicBezTo>
                  <a:pt x="155" y="3134"/>
                  <a:pt x="155" y="3129"/>
                  <a:pt x="154" y="3127"/>
                </a:cubicBezTo>
                <a:cubicBezTo>
                  <a:pt x="152" y="3123"/>
                  <a:pt x="150" y="3124"/>
                  <a:pt x="149" y="3124"/>
                </a:cubicBezTo>
                <a:cubicBezTo>
                  <a:pt x="145" y="3125"/>
                  <a:pt x="146" y="3129"/>
                  <a:pt x="146" y="3132"/>
                </a:cubicBezTo>
                <a:cubicBezTo>
                  <a:pt x="146" y="3134"/>
                  <a:pt x="146" y="3138"/>
                  <a:pt x="148" y="3139"/>
                </a:cubicBezTo>
                <a:lnTo>
                  <a:pt x="148" y="3140"/>
                </a:lnTo>
                <a:cubicBezTo>
                  <a:pt x="146" y="3141"/>
                  <a:pt x="142" y="3144"/>
                  <a:pt x="139" y="3219"/>
                </a:cubicBezTo>
                <a:cubicBezTo>
                  <a:pt x="138" y="3265"/>
                  <a:pt x="138" y="3312"/>
                  <a:pt x="140" y="3342"/>
                </a:cubicBezTo>
                <a:cubicBezTo>
                  <a:pt x="143" y="3385"/>
                  <a:pt x="144" y="3390"/>
                  <a:pt x="169" y="3461"/>
                </a:cubicBezTo>
                <a:cubicBezTo>
                  <a:pt x="181" y="3498"/>
                  <a:pt x="193" y="3528"/>
                  <a:pt x="205" y="3556"/>
                </a:cubicBezTo>
                <a:cubicBezTo>
                  <a:pt x="187" y="3520"/>
                  <a:pt x="167" y="3484"/>
                  <a:pt x="136" y="3434"/>
                </a:cubicBezTo>
                <a:cubicBezTo>
                  <a:pt x="80" y="3341"/>
                  <a:pt x="72" y="3305"/>
                  <a:pt x="85" y="3190"/>
                </a:cubicBezTo>
                <a:cubicBezTo>
                  <a:pt x="86" y="3186"/>
                  <a:pt x="87" y="3167"/>
                  <a:pt x="89" y="3147"/>
                </a:cubicBezTo>
                <a:cubicBezTo>
                  <a:pt x="92" y="3102"/>
                  <a:pt x="99" y="3053"/>
                  <a:pt x="103" y="3043"/>
                </a:cubicBezTo>
                <a:cubicBezTo>
                  <a:pt x="105" y="3039"/>
                  <a:pt x="107" y="3033"/>
                  <a:pt x="107" y="3030"/>
                </a:cubicBezTo>
                <a:cubicBezTo>
                  <a:pt x="107" y="3025"/>
                  <a:pt x="125" y="2980"/>
                  <a:pt x="138" y="2954"/>
                </a:cubicBezTo>
                <a:cubicBezTo>
                  <a:pt x="170" y="2891"/>
                  <a:pt x="197" y="2856"/>
                  <a:pt x="285" y="2764"/>
                </a:cubicBezTo>
                <a:cubicBezTo>
                  <a:pt x="315" y="2733"/>
                  <a:pt x="354" y="2691"/>
                  <a:pt x="372" y="2672"/>
                </a:cubicBezTo>
                <a:cubicBezTo>
                  <a:pt x="378" y="2665"/>
                  <a:pt x="383" y="2660"/>
                  <a:pt x="387" y="2656"/>
                </a:cubicBezTo>
                <a:cubicBezTo>
                  <a:pt x="382" y="2666"/>
                  <a:pt x="379" y="2678"/>
                  <a:pt x="379" y="2687"/>
                </a:cubicBezTo>
                <a:cubicBezTo>
                  <a:pt x="379" y="2689"/>
                  <a:pt x="378" y="2691"/>
                  <a:pt x="378" y="2691"/>
                </a:cubicBezTo>
                <a:cubicBezTo>
                  <a:pt x="375" y="2693"/>
                  <a:pt x="374" y="2700"/>
                  <a:pt x="374" y="2704"/>
                </a:cubicBezTo>
                <a:moveTo>
                  <a:pt x="384" y="2825"/>
                </a:moveTo>
                <a:cubicBezTo>
                  <a:pt x="385" y="2814"/>
                  <a:pt x="387" y="2796"/>
                  <a:pt x="387" y="2785"/>
                </a:cubicBezTo>
                <a:cubicBezTo>
                  <a:pt x="387" y="2775"/>
                  <a:pt x="390" y="2755"/>
                  <a:pt x="392" y="2741"/>
                </a:cubicBezTo>
                <a:cubicBezTo>
                  <a:pt x="395" y="2726"/>
                  <a:pt x="397" y="2711"/>
                  <a:pt x="398" y="2707"/>
                </a:cubicBezTo>
                <a:cubicBezTo>
                  <a:pt x="400" y="2692"/>
                  <a:pt x="403" y="2679"/>
                  <a:pt x="405" y="2676"/>
                </a:cubicBezTo>
                <a:cubicBezTo>
                  <a:pt x="407" y="2675"/>
                  <a:pt x="409" y="2672"/>
                  <a:pt x="409" y="2669"/>
                </a:cubicBezTo>
                <a:cubicBezTo>
                  <a:pt x="409" y="2667"/>
                  <a:pt x="411" y="2662"/>
                  <a:pt x="415" y="2656"/>
                </a:cubicBezTo>
                <a:cubicBezTo>
                  <a:pt x="419" y="2650"/>
                  <a:pt x="428" y="2635"/>
                  <a:pt x="435" y="2622"/>
                </a:cubicBezTo>
                <a:cubicBezTo>
                  <a:pt x="442" y="2608"/>
                  <a:pt x="449" y="2598"/>
                  <a:pt x="450" y="2596"/>
                </a:cubicBezTo>
                <a:cubicBezTo>
                  <a:pt x="456" y="2590"/>
                  <a:pt x="481" y="2555"/>
                  <a:pt x="489" y="2542"/>
                </a:cubicBezTo>
                <a:cubicBezTo>
                  <a:pt x="505" y="2515"/>
                  <a:pt x="553" y="2477"/>
                  <a:pt x="594" y="2460"/>
                </a:cubicBezTo>
                <a:cubicBezTo>
                  <a:pt x="658" y="2433"/>
                  <a:pt x="774" y="2419"/>
                  <a:pt x="859" y="2429"/>
                </a:cubicBezTo>
                <a:cubicBezTo>
                  <a:pt x="896" y="2433"/>
                  <a:pt x="939" y="2443"/>
                  <a:pt x="985" y="2457"/>
                </a:cubicBezTo>
                <a:cubicBezTo>
                  <a:pt x="1005" y="2464"/>
                  <a:pt x="1030" y="2473"/>
                  <a:pt x="1051" y="2482"/>
                </a:cubicBezTo>
                <a:cubicBezTo>
                  <a:pt x="988" y="2463"/>
                  <a:pt x="933" y="2458"/>
                  <a:pt x="853" y="2462"/>
                </a:cubicBezTo>
                <a:cubicBezTo>
                  <a:pt x="794" y="2465"/>
                  <a:pt x="776" y="2468"/>
                  <a:pt x="731" y="2483"/>
                </a:cubicBezTo>
                <a:cubicBezTo>
                  <a:pt x="697" y="2494"/>
                  <a:pt x="682" y="2501"/>
                  <a:pt x="636" y="2528"/>
                </a:cubicBezTo>
                <a:cubicBezTo>
                  <a:pt x="626" y="2533"/>
                  <a:pt x="618" y="2538"/>
                  <a:pt x="612" y="2542"/>
                </a:cubicBezTo>
                <a:cubicBezTo>
                  <a:pt x="605" y="2546"/>
                  <a:pt x="602" y="2549"/>
                  <a:pt x="603" y="2552"/>
                </a:cubicBezTo>
                <a:cubicBezTo>
                  <a:pt x="605" y="2556"/>
                  <a:pt x="607" y="2555"/>
                  <a:pt x="628" y="2545"/>
                </a:cubicBezTo>
                <a:cubicBezTo>
                  <a:pt x="654" y="2531"/>
                  <a:pt x="723" y="2503"/>
                  <a:pt x="756" y="2494"/>
                </a:cubicBezTo>
                <a:cubicBezTo>
                  <a:pt x="798" y="2482"/>
                  <a:pt x="914" y="2479"/>
                  <a:pt x="970" y="2488"/>
                </a:cubicBezTo>
                <a:cubicBezTo>
                  <a:pt x="1007" y="2494"/>
                  <a:pt x="1007" y="2494"/>
                  <a:pt x="1014" y="2496"/>
                </a:cubicBezTo>
                <a:cubicBezTo>
                  <a:pt x="1016" y="2497"/>
                  <a:pt x="1030" y="2501"/>
                  <a:pt x="1043" y="2504"/>
                </a:cubicBezTo>
                <a:cubicBezTo>
                  <a:pt x="1083" y="2515"/>
                  <a:pt x="1132" y="2532"/>
                  <a:pt x="1155" y="2541"/>
                </a:cubicBezTo>
                <a:cubicBezTo>
                  <a:pt x="1151" y="2541"/>
                  <a:pt x="1146" y="2540"/>
                  <a:pt x="1140" y="2540"/>
                </a:cubicBezTo>
                <a:cubicBezTo>
                  <a:pt x="1099" y="2536"/>
                  <a:pt x="1067" y="2536"/>
                  <a:pt x="1045" y="2541"/>
                </a:cubicBezTo>
                <a:cubicBezTo>
                  <a:pt x="1009" y="2548"/>
                  <a:pt x="1001" y="2550"/>
                  <a:pt x="996" y="2552"/>
                </a:cubicBezTo>
                <a:cubicBezTo>
                  <a:pt x="993" y="2553"/>
                  <a:pt x="987" y="2555"/>
                  <a:pt x="983" y="2555"/>
                </a:cubicBezTo>
                <a:cubicBezTo>
                  <a:pt x="973" y="2557"/>
                  <a:pt x="936" y="2570"/>
                  <a:pt x="912" y="2579"/>
                </a:cubicBezTo>
                <a:cubicBezTo>
                  <a:pt x="894" y="2586"/>
                  <a:pt x="887" y="2586"/>
                  <a:pt x="840" y="2583"/>
                </a:cubicBezTo>
                <a:cubicBezTo>
                  <a:pt x="805" y="2581"/>
                  <a:pt x="752" y="2588"/>
                  <a:pt x="692" y="2603"/>
                </a:cubicBezTo>
                <a:cubicBezTo>
                  <a:pt x="602" y="2625"/>
                  <a:pt x="502" y="2682"/>
                  <a:pt x="449" y="2743"/>
                </a:cubicBezTo>
                <a:cubicBezTo>
                  <a:pt x="418" y="2778"/>
                  <a:pt x="395" y="2810"/>
                  <a:pt x="385" y="2829"/>
                </a:cubicBezTo>
                <a:cubicBezTo>
                  <a:pt x="384" y="2830"/>
                  <a:pt x="383" y="2831"/>
                  <a:pt x="383" y="2833"/>
                </a:cubicBezTo>
                <a:cubicBezTo>
                  <a:pt x="383" y="2830"/>
                  <a:pt x="383" y="2828"/>
                  <a:pt x="384" y="2825"/>
                </a:cubicBezTo>
                <a:moveTo>
                  <a:pt x="1225" y="3657"/>
                </a:moveTo>
                <a:cubicBezTo>
                  <a:pt x="1216" y="3641"/>
                  <a:pt x="1202" y="3602"/>
                  <a:pt x="1193" y="3571"/>
                </a:cubicBezTo>
                <a:cubicBezTo>
                  <a:pt x="1188" y="3551"/>
                  <a:pt x="1180" y="3531"/>
                  <a:pt x="1173" y="3517"/>
                </a:cubicBezTo>
                <a:cubicBezTo>
                  <a:pt x="1172" y="3513"/>
                  <a:pt x="1165" y="3499"/>
                  <a:pt x="1157" y="3485"/>
                </a:cubicBezTo>
                <a:cubicBezTo>
                  <a:pt x="1139" y="3448"/>
                  <a:pt x="1121" y="3422"/>
                  <a:pt x="1103" y="3404"/>
                </a:cubicBezTo>
                <a:cubicBezTo>
                  <a:pt x="1092" y="3394"/>
                  <a:pt x="1089" y="3393"/>
                  <a:pt x="1087" y="3395"/>
                </a:cubicBezTo>
                <a:cubicBezTo>
                  <a:pt x="1084" y="3397"/>
                  <a:pt x="1086" y="3400"/>
                  <a:pt x="1088" y="3402"/>
                </a:cubicBezTo>
                <a:cubicBezTo>
                  <a:pt x="1128" y="3458"/>
                  <a:pt x="1163" y="3529"/>
                  <a:pt x="1171" y="3571"/>
                </a:cubicBezTo>
                <a:cubicBezTo>
                  <a:pt x="1174" y="3589"/>
                  <a:pt x="1186" y="3626"/>
                  <a:pt x="1194" y="3641"/>
                </a:cubicBezTo>
                <a:cubicBezTo>
                  <a:pt x="1196" y="3646"/>
                  <a:pt x="1201" y="3657"/>
                  <a:pt x="1206" y="3665"/>
                </a:cubicBezTo>
                <a:cubicBezTo>
                  <a:pt x="1217" y="3690"/>
                  <a:pt x="1304" y="3813"/>
                  <a:pt x="1326" y="3836"/>
                </a:cubicBezTo>
                <a:cubicBezTo>
                  <a:pt x="1336" y="3846"/>
                  <a:pt x="1399" y="3891"/>
                  <a:pt x="1423" y="3905"/>
                </a:cubicBezTo>
                <a:cubicBezTo>
                  <a:pt x="1425" y="3906"/>
                  <a:pt x="1426" y="3907"/>
                  <a:pt x="1427" y="3908"/>
                </a:cubicBezTo>
                <a:cubicBezTo>
                  <a:pt x="1394" y="3898"/>
                  <a:pt x="1362" y="3890"/>
                  <a:pt x="1336" y="3885"/>
                </a:cubicBezTo>
                <a:cubicBezTo>
                  <a:pt x="1301" y="3879"/>
                  <a:pt x="1287" y="3874"/>
                  <a:pt x="1271" y="3863"/>
                </a:cubicBezTo>
                <a:cubicBezTo>
                  <a:pt x="1263" y="3857"/>
                  <a:pt x="1239" y="3827"/>
                  <a:pt x="1216" y="3794"/>
                </a:cubicBezTo>
                <a:cubicBezTo>
                  <a:pt x="1211" y="3787"/>
                  <a:pt x="1196" y="3766"/>
                  <a:pt x="1181" y="3747"/>
                </a:cubicBezTo>
                <a:cubicBezTo>
                  <a:pt x="1155" y="3713"/>
                  <a:pt x="1129" y="3669"/>
                  <a:pt x="1106" y="3623"/>
                </a:cubicBezTo>
                <a:cubicBezTo>
                  <a:pt x="1077" y="3563"/>
                  <a:pt x="1037" y="3497"/>
                  <a:pt x="1013" y="3469"/>
                </a:cubicBezTo>
                <a:cubicBezTo>
                  <a:pt x="990" y="3442"/>
                  <a:pt x="956" y="3419"/>
                  <a:pt x="937" y="3417"/>
                </a:cubicBezTo>
                <a:cubicBezTo>
                  <a:pt x="933" y="3417"/>
                  <a:pt x="930" y="3417"/>
                  <a:pt x="929" y="3416"/>
                </a:cubicBezTo>
                <a:cubicBezTo>
                  <a:pt x="928" y="3415"/>
                  <a:pt x="927" y="3410"/>
                  <a:pt x="926" y="3405"/>
                </a:cubicBezTo>
                <a:cubicBezTo>
                  <a:pt x="921" y="3376"/>
                  <a:pt x="937" y="3326"/>
                  <a:pt x="962" y="3297"/>
                </a:cubicBezTo>
                <a:cubicBezTo>
                  <a:pt x="965" y="3293"/>
                  <a:pt x="970" y="3287"/>
                  <a:pt x="972" y="3282"/>
                </a:cubicBezTo>
                <a:cubicBezTo>
                  <a:pt x="976" y="3275"/>
                  <a:pt x="1003" y="3253"/>
                  <a:pt x="1018" y="3246"/>
                </a:cubicBezTo>
                <a:cubicBezTo>
                  <a:pt x="1023" y="3243"/>
                  <a:pt x="1036" y="3241"/>
                  <a:pt x="1048" y="3240"/>
                </a:cubicBezTo>
                <a:cubicBezTo>
                  <a:pt x="1053" y="3240"/>
                  <a:pt x="1057" y="3239"/>
                  <a:pt x="1060" y="3239"/>
                </a:cubicBezTo>
                <a:cubicBezTo>
                  <a:pt x="1070" y="3239"/>
                  <a:pt x="1076" y="3241"/>
                  <a:pt x="1085" y="3245"/>
                </a:cubicBezTo>
                <a:cubicBezTo>
                  <a:pt x="1110" y="3255"/>
                  <a:pt x="1148" y="3289"/>
                  <a:pt x="1169" y="3319"/>
                </a:cubicBezTo>
                <a:cubicBezTo>
                  <a:pt x="1204" y="3368"/>
                  <a:pt x="1235" y="3437"/>
                  <a:pt x="1253" y="3509"/>
                </a:cubicBezTo>
                <a:cubicBezTo>
                  <a:pt x="1255" y="3516"/>
                  <a:pt x="1262" y="3541"/>
                  <a:pt x="1263" y="3543"/>
                </a:cubicBezTo>
                <a:lnTo>
                  <a:pt x="1263" y="3542"/>
                </a:lnTo>
                <a:cubicBezTo>
                  <a:pt x="1264" y="3544"/>
                  <a:pt x="1268" y="3559"/>
                  <a:pt x="1274" y="3582"/>
                </a:cubicBezTo>
                <a:cubicBezTo>
                  <a:pt x="1287" y="3633"/>
                  <a:pt x="1294" y="3654"/>
                  <a:pt x="1305" y="3680"/>
                </a:cubicBezTo>
                <a:cubicBezTo>
                  <a:pt x="1311" y="3692"/>
                  <a:pt x="1319" y="3712"/>
                  <a:pt x="1325" y="3724"/>
                </a:cubicBezTo>
                <a:cubicBezTo>
                  <a:pt x="1343" y="3765"/>
                  <a:pt x="1386" y="3833"/>
                  <a:pt x="1397" y="3841"/>
                </a:cubicBezTo>
                <a:cubicBezTo>
                  <a:pt x="1398" y="3842"/>
                  <a:pt x="1405" y="3851"/>
                  <a:pt x="1416" y="3863"/>
                </a:cubicBezTo>
                <a:cubicBezTo>
                  <a:pt x="1421" y="3870"/>
                  <a:pt x="1427" y="3878"/>
                  <a:pt x="1433" y="3884"/>
                </a:cubicBezTo>
                <a:cubicBezTo>
                  <a:pt x="1428" y="3881"/>
                  <a:pt x="1423" y="3878"/>
                  <a:pt x="1418" y="3875"/>
                </a:cubicBezTo>
                <a:cubicBezTo>
                  <a:pt x="1397" y="3862"/>
                  <a:pt x="1355" y="3831"/>
                  <a:pt x="1342" y="3818"/>
                </a:cubicBezTo>
                <a:cubicBezTo>
                  <a:pt x="1325" y="3803"/>
                  <a:pt x="1248" y="3695"/>
                  <a:pt x="1225" y="3657"/>
                </a:cubicBezTo>
                <a:moveTo>
                  <a:pt x="798" y="3660"/>
                </a:moveTo>
                <a:cubicBezTo>
                  <a:pt x="799" y="3649"/>
                  <a:pt x="800" y="3614"/>
                  <a:pt x="801" y="3581"/>
                </a:cubicBezTo>
                <a:cubicBezTo>
                  <a:pt x="802" y="3492"/>
                  <a:pt x="807" y="3459"/>
                  <a:pt x="828" y="3403"/>
                </a:cubicBezTo>
                <a:cubicBezTo>
                  <a:pt x="838" y="3376"/>
                  <a:pt x="837" y="3375"/>
                  <a:pt x="836" y="3373"/>
                </a:cubicBezTo>
                <a:lnTo>
                  <a:pt x="835" y="3372"/>
                </a:lnTo>
                <a:lnTo>
                  <a:pt x="833" y="3372"/>
                </a:lnTo>
                <a:cubicBezTo>
                  <a:pt x="831" y="3372"/>
                  <a:pt x="829" y="3372"/>
                  <a:pt x="815" y="3400"/>
                </a:cubicBezTo>
                <a:cubicBezTo>
                  <a:pt x="807" y="3416"/>
                  <a:pt x="800" y="3432"/>
                  <a:pt x="797" y="3441"/>
                </a:cubicBezTo>
                <a:cubicBezTo>
                  <a:pt x="783" y="3481"/>
                  <a:pt x="779" y="3516"/>
                  <a:pt x="778" y="3587"/>
                </a:cubicBezTo>
                <a:cubicBezTo>
                  <a:pt x="778" y="3611"/>
                  <a:pt x="777" y="3640"/>
                  <a:pt x="776" y="3649"/>
                </a:cubicBezTo>
                <a:cubicBezTo>
                  <a:pt x="775" y="3659"/>
                  <a:pt x="775" y="3697"/>
                  <a:pt x="776" y="3732"/>
                </a:cubicBezTo>
                <a:lnTo>
                  <a:pt x="777" y="3777"/>
                </a:lnTo>
                <a:lnTo>
                  <a:pt x="769" y="3756"/>
                </a:lnTo>
                <a:cubicBezTo>
                  <a:pt x="737" y="3674"/>
                  <a:pt x="720" y="3616"/>
                  <a:pt x="721" y="3593"/>
                </a:cubicBezTo>
                <a:cubicBezTo>
                  <a:pt x="721" y="3587"/>
                  <a:pt x="722" y="3572"/>
                  <a:pt x="722" y="3561"/>
                </a:cubicBezTo>
                <a:cubicBezTo>
                  <a:pt x="722" y="3549"/>
                  <a:pt x="723" y="3538"/>
                  <a:pt x="724" y="3535"/>
                </a:cubicBezTo>
                <a:cubicBezTo>
                  <a:pt x="726" y="3531"/>
                  <a:pt x="727" y="3522"/>
                  <a:pt x="728" y="3514"/>
                </a:cubicBezTo>
                <a:cubicBezTo>
                  <a:pt x="729" y="3496"/>
                  <a:pt x="740" y="3452"/>
                  <a:pt x="747" y="3436"/>
                </a:cubicBezTo>
                <a:cubicBezTo>
                  <a:pt x="761" y="3404"/>
                  <a:pt x="823" y="3323"/>
                  <a:pt x="849" y="3304"/>
                </a:cubicBezTo>
                <a:cubicBezTo>
                  <a:pt x="869" y="3289"/>
                  <a:pt x="925" y="3257"/>
                  <a:pt x="938" y="3253"/>
                </a:cubicBezTo>
                <a:cubicBezTo>
                  <a:pt x="944" y="3251"/>
                  <a:pt x="956" y="3249"/>
                  <a:pt x="965" y="3248"/>
                </a:cubicBezTo>
                <a:lnTo>
                  <a:pt x="974" y="3247"/>
                </a:lnTo>
                <a:lnTo>
                  <a:pt x="960" y="3263"/>
                </a:lnTo>
                <a:cubicBezTo>
                  <a:pt x="930" y="3298"/>
                  <a:pt x="912" y="3334"/>
                  <a:pt x="905" y="3367"/>
                </a:cubicBezTo>
                <a:cubicBezTo>
                  <a:pt x="902" y="3387"/>
                  <a:pt x="904" y="3421"/>
                  <a:pt x="911" y="3449"/>
                </a:cubicBezTo>
                <a:cubicBezTo>
                  <a:pt x="920" y="3482"/>
                  <a:pt x="920" y="3514"/>
                  <a:pt x="911" y="3545"/>
                </a:cubicBezTo>
                <a:cubicBezTo>
                  <a:pt x="903" y="3573"/>
                  <a:pt x="877" y="3636"/>
                  <a:pt x="866" y="3654"/>
                </a:cubicBezTo>
                <a:cubicBezTo>
                  <a:pt x="855" y="3671"/>
                  <a:pt x="849" y="3686"/>
                  <a:pt x="832" y="3729"/>
                </a:cubicBezTo>
                <a:cubicBezTo>
                  <a:pt x="823" y="3751"/>
                  <a:pt x="809" y="3802"/>
                  <a:pt x="805" y="3827"/>
                </a:cubicBezTo>
                <a:cubicBezTo>
                  <a:pt x="801" y="3790"/>
                  <a:pt x="796" y="3680"/>
                  <a:pt x="798" y="3660"/>
                </a:cubicBezTo>
                <a:moveTo>
                  <a:pt x="1213" y="4363"/>
                </a:moveTo>
                <a:cubicBezTo>
                  <a:pt x="1204" y="4350"/>
                  <a:pt x="1201" y="4336"/>
                  <a:pt x="1202" y="4330"/>
                </a:cubicBezTo>
                <a:cubicBezTo>
                  <a:pt x="1202" y="4329"/>
                  <a:pt x="1202" y="4329"/>
                  <a:pt x="1203" y="4329"/>
                </a:cubicBezTo>
                <a:cubicBezTo>
                  <a:pt x="1204" y="4330"/>
                  <a:pt x="1205" y="4333"/>
                  <a:pt x="1207" y="4339"/>
                </a:cubicBezTo>
                <a:lnTo>
                  <a:pt x="1207" y="4339"/>
                </a:lnTo>
                <a:cubicBezTo>
                  <a:pt x="1209" y="4344"/>
                  <a:pt x="1211" y="4355"/>
                  <a:pt x="1213" y="4363"/>
                </a:cubicBezTo>
                <a:moveTo>
                  <a:pt x="959" y="5108"/>
                </a:moveTo>
                <a:cubicBezTo>
                  <a:pt x="972" y="5037"/>
                  <a:pt x="980" y="4985"/>
                  <a:pt x="984" y="4949"/>
                </a:cubicBezTo>
                <a:cubicBezTo>
                  <a:pt x="990" y="4895"/>
                  <a:pt x="998" y="4856"/>
                  <a:pt x="1013" y="4797"/>
                </a:cubicBezTo>
                <a:cubicBezTo>
                  <a:pt x="1020" y="4769"/>
                  <a:pt x="1027" y="4736"/>
                  <a:pt x="1028" y="4723"/>
                </a:cubicBezTo>
                <a:cubicBezTo>
                  <a:pt x="1029" y="4711"/>
                  <a:pt x="1028" y="4687"/>
                  <a:pt x="1026" y="4670"/>
                </a:cubicBezTo>
                <a:cubicBezTo>
                  <a:pt x="1024" y="4633"/>
                  <a:pt x="1021" y="4631"/>
                  <a:pt x="1020" y="4630"/>
                </a:cubicBezTo>
                <a:lnTo>
                  <a:pt x="1018" y="4629"/>
                </a:lnTo>
                <a:lnTo>
                  <a:pt x="1016" y="4629"/>
                </a:lnTo>
                <a:cubicBezTo>
                  <a:pt x="1014" y="4630"/>
                  <a:pt x="1013" y="4631"/>
                  <a:pt x="1012" y="4652"/>
                </a:cubicBezTo>
                <a:cubicBezTo>
                  <a:pt x="1010" y="4718"/>
                  <a:pt x="1009" y="4724"/>
                  <a:pt x="992" y="4788"/>
                </a:cubicBezTo>
                <a:cubicBezTo>
                  <a:pt x="975" y="4851"/>
                  <a:pt x="969" y="4881"/>
                  <a:pt x="963" y="4932"/>
                </a:cubicBezTo>
                <a:cubicBezTo>
                  <a:pt x="960" y="4961"/>
                  <a:pt x="959" y="4972"/>
                  <a:pt x="957" y="4981"/>
                </a:cubicBezTo>
                <a:cubicBezTo>
                  <a:pt x="953" y="5005"/>
                  <a:pt x="938" y="5097"/>
                  <a:pt x="937" y="5102"/>
                </a:cubicBezTo>
                <a:cubicBezTo>
                  <a:pt x="936" y="5105"/>
                  <a:pt x="935" y="5113"/>
                  <a:pt x="934" y="5120"/>
                </a:cubicBezTo>
                <a:cubicBezTo>
                  <a:pt x="933" y="5126"/>
                  <a:pt x="931" y="5135"/>
                  <a:pt x="930" y="5139"/>
                </a:cubicBezTo>
                <a:cubicBezTo>
                  <a:pt x="929" y="5142"/>
                  <a:pt x="928" y="5148"/>
                  <a:pt x="927" y="5154"/>
                </a:cubicBezTo>
                <a:cubicBezTo>
                  <a:pt x="927" y="5152"/>
                  <a:pt x="926" y="5148"/>
                  <a:pt x="926" y="5145"/>
                </a:cubicBezTo>
                <a:cubicBezTo>
                  <a:pt x="924" y="5127"/>
                  <a:pt x="921" y="5104"/>
                  <a:pt x="919" y="5094"/>
                </a:cubicBezTo>
                <a:cubicBezTo>
                  <a:pt x="916" y="5071"/>
                  <a:pt x="920" y="5029"/>
                  <a:pt x="933" y="4968"/>
                </a:cubicBezTo>
                <a:cubicBezTo>
                  <a:pt x="939" y="4940"/>
                  <a:pt x="946" y="4897"/>
                  <a:pt x="948" y="4873"/>
                </a:cubicBezTo>
                <a:cubicBezTo>
                  <a:pt x="954" y="4824"/>
                  <a:pt x="955" y="4739"/>
                  <a:pt x="950" y="4712"/>
                </a:cubicBezTo>
                <a:cubicBezTo>
                  <a:pt x="944" y="4675"/>
                  <a:pt x="928" y="4630"/>
                  <a:pt x="901" y="4577"/>
                </a:cubicBezTo>
                <a:cubicBezTo>
                  <a:pt x="892" y="4560"/>
                  <a:pt x="879" y="4534"/>
                  <a:pt x="871" y="4518"/>
                </a:cubicBezTo>
                <a:cubicBezTo>
                  <a:pt x="856" y="4487"/>
                  <a:pt x="843" y="4466"/>
                  <a:pt x="816" y="4426"/>
                </a:cubicBezTo>
                <a:cubicBezTo>
                  <a:pt x="801" y="4405"/>
                  <a:pt x="800" y="4402"/>
                  <a:pt x="798" y="4381"/>
                </a:cubicBezTo>
                <a:cubicBezTo>
                  <a:pt x="794" y="4349"/>
                  <a:pt x="797" y="4315"/>
                  <a:pt x="809" y="4274"/>
                </a:cubicBezTo>
                <a:cubicBezTo>
                  <a:pt x="822" y="4225"/>
                  <a:pt x="826" y="4200"/>
                  <a:pt x="823" y="4172"/>
                </a:cubicBezTo>
                <a:cubicBezTo>
                  <a:pt x="823" y="4168"/>
                  <a:pt x="823" y="4162"/>
                  <a:pt x="822" y="4157"/>
                </a:cubicBezTo>
                <a:cubicBezTo>
                  <a:pt x="828" y="4168"/>
                  <a:pt x="839" y="4187"/>
                  <a:pt x="849" y="4204"/>
                </a:cubicBezTo>
                <a:cubicBezTo>
                  <a:pt x="865" y="4233"/>
                  <a:pt x="885" y="4265"/>
                  <a:pt x="893" y="4275"/>
                </a:cubicBezTo>
                <a:cubicBezTo>
                  <a:pt x="911" y="4299"/>
                  <a:pt x="947" y="4337"/>
                  <a:pt x="976" y="4363"/>
                </a:cubicBezTo>
                <a:cubicBezTo>
                  <a:pt x="1001" y="4384"/>
                  <a:pt x="1001" y="4384"/>
                  <a:pt x="1014" y="4400"/>
                </a:cubicBezTo>
                <a:cubicBezTo>
                  <a:pt x="1041" y="4432"/>
                  <a:pt x="1069" y="4492"/>
                  <a:pt x="1077" y="4534"/>
                </a:cubicBezTo>
                <a:cubicBezTo>
                  <a:pt x="1078" y="4540"/>
                  <a:pt x="1082" y="4560"/>
                  <a:pt x="1086" y="4577"/>
                </a:cubicBezTo>
                <a:cubicBezTo>
                  <a:pt x="1093" y="4613"/>
                  <a:pt x="1095" y="4645"/>
                  <a:pt x="1092" y="4666"/>
                </a:cubicBezTo>
                <a:cubicBezTo>
                  <a:pt x="1090" y="4680"/>
                  <a:pt x="1084" y="4707"/>
                  <a:pt x="1071" y="4765"/>
                </a:cubicBezTo>
                <a:cubicBezTo>
                  <a:pt x="1066" y="4787"/>
                  <a:pt x="1040" y="4882"/>
                  <a:pt x="1026" y="4927"/>
                </a:cubicBezTo>
                <a:cubicBezTo>
                  <a:pt x="1021" y="4943"/>
                  <a:pt x="1013" y="4973"/>
                  <a:pt x="1006" y="4994"/>
                </a:cubicBezTo>
                <a:cubicBezTo>
                  <a:pt x="1000" y="5015"/>
                  <a:pt x="987" y="5055"/>
                  <a:pt x="977" y="5084"/>
                </a:cubicBezTo>
                <a:cubicBezTo>
                  <a:pt x="967" y="5112"/>
                  <a:pt x="954" y="5150"/>
                  <a:pt x="949" y="5171"/>
                </a:cubicBezTo>
                <a:cubicBezTo>
                  <a:pt x="951" y="5157"/>
                  <a:pt x="954" y="5138"/>
                  <a:pt x="959" y="5108"/>
                </a:cubicBezTo>
                <a:moveTo>
                  <a:pt x="595" y="5898"/>
                </a:moveTo>
                <a:cubicBezTo>
                  <a:pt x="592" y="5871"/>
                  <a:pt x="590" y="5824"/>
                  <a:pt x="588" y="5753"/>
                </a:cubicBezTo>
                <a:lnTo>
                  <a:pt x="587" y="5734"/>
                </a:lnTo>
                <a:cubicBezTo>
                  <a:pt x="585" y="5673"/>
                  <a:pt x="582" y="5620"/>
                  <a:pt x="578" y="5575"/>
                </a:cubicBezTo>
                <a:lnTo>
                  <a:pt x="577" y="5562"/>
                </a:lnTo>
                <a:cubicBezTo>
                  <a:pt x="571" y="5495"/>
                  <a:pt x="562" y="5440"/>
                  <a:pt x="550" y="5402"/>
                </a:cubicBezTo>
                <a:cubicBezTo>
                  <a:pt x="545" y="5383"/>
                  <a:pt x="527" y="5344"/>
                  <a:pt x="520" y="5336"/>
                </a:cubicBezTo>
                <a:lnTo>
                  <a:pt x="519" y="5335"/>
                </a:lnTo>
                <a:cubicBezTo>
                  <a:pt x="516" y="5332"/>
                  <a:pt x="515" y="5329"/>
                  <a:pt x="512" y="5331"/>
                </a:cubicBezTo>
                <a:cubicBezTo>
                  <a:pt x="509" y="5333"/>
                  <a:pt x="510" y="5336"/>
                  <a:pt x="512" y="5343"/>
                </a:cubicBezTo>
                <a:cubicBezTo>
                  <a:pt x="514" y="5348"/>
                  <a:pt x="517" y="5356"/>
                  <a:pt x="522" y="5369"/>
                </a:cubicBezTo>
                <a:lnTo>
                  <a:pt x="524" y="5375"/>
                </a:lnTo>
                <a:cubicBezTo>
                  <a:pt x="540" y="5419"/>
                  <a:pt x="541" y="5423"/>
                  <a:pt x="545" y="5460"/>
                </a:cubicBezTo>
                <a:cubicBezTo>
                  <a:pt x="549" y="5493"/>
                  <a:pt x="562" y="5640"/>
                  <a:pt x="562" y="5646"/>
                </a:cubicBezTo>
                <a:cubicBezTo>
                  <a:pt x="562" y="5648"/>
                  <a:pt x="563" y="5685"/>
                  <a:pt x="564" y="5720"/>
                </a:cubicBezTo>
                <a:cubicBezTo>
                  <a:pt x="566" y="5758"/>
                  <a:pt x="567" y="5804"/>
                  <a:pt x="567" y="5823"/>
                </a:cubicBezTo>
                <a:cubicBezTo>
                  <a:pt x="567" y="5853"/>
                  <a:pt x="569" y="5887"/>
                  <a:pt x="571" y="5908"/>
                </a:cubicBezTo>
                <a:cubicBezTo>
                  <a:pt x="561" y="5886"/>
                  <a:pt x="548" y="5852"/>
                  <a:pt x="544" y="5834"/>
                </a:cubicBezTo>
                <a:cubicBezTo>
                  <a:pt x="541" y="5821"/>
                  <a:pt x="541" y="5806"/>
                  <a:pt x="538" y="5727"/>
                </a:cubicBezTo>
                <a:cubicBezTo>
                  <a:pt x="537" y="5710"/>
                  <a:pt x="535" y="5690"/>
                  <a:pt x="532" y="5683"/>
                </a:cubicBezTo>
                <a:cubicBezTo>
                  <a:pt x="530" y="5677"/>
                  <a:pt x="525" y="5662"/>
                  <a:pt x="522" y="5651"/>
                </a:cubicBezTo>
                <a:cubicBezTo>
                  <a:pt x="518" y="5640"/>
                  <a:pt x="513" y="5624"/>
                  <a:pt x="510" y="5616"/>
                </a:cubicBezTo>
                <a:cubicBezTo>
                  <a:pt x="507" y="5608"/>
                  <a:pt x="504" y="5599"/>
                  <a:pt x="504" y="5595"/>
                </a:cubicBezTo>
                <a:cubicBezTo>
                  <a:pt x="503" y="5592"/>
                  <a:pt x="501" y="5586"/>
                  <a:pt x="500" y="5582"/>
                </a:cubicBezTo>
                <a:cubicBezTo>
                  <a:pt x="499" y="5578"/>
                  <a:pt x="495" y="5558"/>
                  <a:pt x="491" y="5538"/>
                </a:cubicBezTo>
                <a:cubicBezTo>
                  <a:pt x="481" y="5487"/>
                  <a:pt x="468" y="5443"/>
                  <a:pt x="458" y="5431"/>
                </a:cubicBezTo>
                <a:cubicBezTo>
                  <a:pt x="441" y="5412"/>
                  <a:pt x="420" y="5372"/>
                  <a:pt x="410" y="5340"/>
                </a:cubicBezTo>
                <a:cubicBezTo>
                  <a:pt x="394" y="5286"/>
                  <a:pt x="380" y="5261"/>
                  <a:pt x="354" y="5236"/>
                </a:cubicBezTo>
                <a:cubicBezTo>
                  <a:pt x="342" y="5224"/>
                  <a:pt x="309" y="5207"/>
                  <a:pt x="285" y="5202"/>
                </a:cubicBezTo>
                <a:lnTo>
                  <a:pt x="282" y="5201"/>
                </a:lnTo>
                <a:lnTo>
                  <a:pt x="288" y="5198"/>
                </a:lnTo>
                <a:cubicBezTo>
                  <a:pt x="295" y="5194"/>
                  <a:pt x="309" y="5188"/>
                  <a:pt x="319" y="5185"/>
                </a:cubicBezTo>
                <a:cubicBezTo>
                  <a:pt x="338" y="5180"/>
                  <a:pt x="386" y="5176"/>
                  <a:pt x="404" y="5179"/>
                </a:cubicBezTo>
                <a:cubicBezTo>
                  <a:pt x="409" y="5180"/>
                  <a:pt x="418" y="5181"/>
                  <a:pt x="422" y="5181"/>
                </a:cubicBezTo>
                <a:cubicBezTo>
                  <a:pt x="460" y="5186"/>
                  <a:pt x="515" y="5214"/>
                  <a:pt x="562" y="5251"/>
                </a:cubicBezTo>
                <a:cubicBezTo>
                  <a:pt x="597" y="5279"/>
                  <a:pt x="632" y="5326"/>
                  <a:pt x="651" y="5372"/>
                </a:cubicBezTo>
                <a:cubicBezTo>
                  <a:pt x="675" y="5431"/>
                  <a:pt x="673" y="5511"/>
                  <a:pt x="646" y="5611"/>
                </a:cubicBezTo>
                <a:cubicBezTo>
                  <a:pt x="603" y="5766"/>
                  <a:pt x="593" y="5819"/>
                  <a:pt x="595" y="5898"/>
                </a:cubicBezTo>
                <a:moveTo>
                  <a:pt x="160" y="5400"/>
                </a:moveTo>
                <a:cubicBezTo>
                  <a:pt x="160" y="5404"/>
                  <a:pt x="160" y="5407"/>
                  <a:pt x="160" y="5410"/>
                </a:cubicBezTo>
                <a:cubicBezTo>
                  <a:pt x="156" y="5407"/>
                  <a:pt x="150" y="5399"/>
                  <a:pt x="145" y="5388"/>
                </a:cubicBezTo>
                <a:cubicBezTo>
                  <a:pt x="133" y="5363"/>
                  <a:pt x="133" y="5304"/>
                  <a:pt x="145" y="5271"/>
                </a:cubicBezTo>
                <a:cubicBezTo>
                  <a:pt x="148" y="5264"/>
                  <a:pt x="148" y="5260"/>
                  <a:pt x="146" y="5259"/>
                </a:cubicBezTo>
                <a:cubicBezTo>
                  <a:pt x="145" y="5258"/>
                  <a:pt x="143" y="5257"/>
                  <a:pt x="141" y="5259"/>
                </a:cubicBezTo>
                <a:cubicBezTo>
                  <a:pt x="130" y="5266"/>
                  <a:pt x="117" y="5326"/>
                  <a:pt x="118" y="5350"/>
                </a:cubicBezTo>
                <a:cubicBezTo>
                  <a:pt x="119" y="5368"/>
                  <a:pt x="127" y="5394"/>
                  <a:pt x="136" y="5411"/>
                </a:cubicBezTo>
                <a:lnTo>
                  <a:pt x="130" y="5406"/>
                </a:lnTo>
                <a:cubicBezTo>
                  <a:pt x="107" y="5390"/>
                  <a:pt x="102" y="5384"/>
                  <a:pt x="92" y="5361"/>
                </a:cubicBezTo>
                <a:cubicBezTo>
                  <a:pt x="81" y="5334"/>
                  <a:pt x="79" y="5304"/>
                  <a:pt x="88" y="5284"/>
                </a:cubicBezTo>
                <a:cubicBezTo>
                  <a:pt x="96" y="5266"/>
                  <a:pt x="108" y="5252"/>
                  <a:pt x="126" y="5241"/>
                </a:cubicBezTo>
                <a:cubicBezTo>
                  <a:pt x="138" y="5233"/>
                  <a:pt x="140" y="5230"/>
                  <a:pt x="141" y="5228"/>
                </a:cubicBezTo>
                <a:cubicBezTo>
                  <a:pt x="144" y="5226"/>
                  <a:pt x="158" y="5219"/>
                  <a:pt x="177" y="5213"/>
                </a:cubicBezTo>
                <a:cubicBezTo>
                  <a:pt x="193" y="5207"/>
                  <a:pt x="195" y="5207"/>
                  <a:pt x="201" y="5205"/>
                </a:cubicBezTo>
                <a:cubicBezTo>
                  <a:pt x="214" y="5201"/>
                  <a:pt x="226" y="5198"/>
                  <a:pt x="233" y="5194"/>
                </a:cubicBezTo>
                <a:cubicBezTo>
                  <a:pt x="237" y="5193"/>
                  <a:pt x="250" y="5189"/>
                  <a:pt x="262" y="5186"/>
                </a:cubicBezTo>
                <a:lnTo>
                  <a:pt x="263" y="5186"/>
                </a:lnTo>
                <a:cubicBezTo>
                  <a:pt x="246" y="5196"/>
                  <a:pt x="218" y="5228"/>
                  <a:pt x="202" y="5256"/>
                </a:cubicBezTo>
                <a:cubicBezTo>
                  <a:pt x="191" y="5275"/>
                  <a:pt x="178" y="5305"/>
                  <a:pt x="170" y="5329"/>
                </a:cubicBezTo>
                <a:cubicBezTo>
                  <a:pt x="165" y="5345"/>
                  <a:pt x="159" y="5385"/>
                  <a:pt x="160" y="5400"/>
                </a:cubicBezTo>
                <a:moveTo>
                  <a:pt x="1157" y="5713"/>
                </a:moveTo>
                <a:cubicBezTo>
                  <a:pt x="1166" y="5707"/>
                  <a:pt x="1198" y="5691"/>
                  <a:pt x="1201" y="5691"/>
                </a:cubicBezTo>
                <a:lnTo>
                  <a:pt x="1201" y="5691"/>
                </a:lnTo>
                <a:cubicBezTo>
                  <a:pt x="1203" y="5690"/>
                  <a:pt x="1215" y="5684"/>
                  <a:pt x="1238" y="5671"/>
                </a:cubicBezTo>
                <a:cubicBezTo>
                  <a:pt x="1257" y="5661"/>
                  <a:pt x="1284" y="5647"/>
                  <a:pt x="1298" y="5640"/>
                </a:cubicBezTo>
                <a:cubicBezTo>
                  <a:pt x="1354" y="5615"/>
                  <a:pt x="1463" y="5554"/>
                  <a:pt x="1490" y="5533"/>
                </a:cubicBezTo>
                <a:cubicBezTo>
                  <a:pt x="1513" y="5515"/>
                  <a:pt x="1548" y="5482"/>
                  <a:pt x="1551" y="5473"/>
                </a:cubicBezTo>
                <a:cubicBezTo>
                  <a:pt x="1551" y="5471"/>
                  <a:pt x="1550" y="5469"/>
                  <a:pt x="1549" y="5468"/>
                </a:cubicBezTo>
                <a:cubicBezTo>
                  <a:pt x="1547" y="5467"/>
                  <a:pt x="1545" y="5466"/>
                  <a:pt x="1533" y="5479"/>
                </a:cubicBezTo>
                <a:cubicBezTo>
                  <a:pt x="1526" y="5487"/>
                  <a:pt x="1514" y="5498"/>
                  <a:pt x="1507" y="5503"/>
                </a:cubicBezTo>
                <a:cubicBezTo>
                  <a:pt x="1487" y="5518"/>
                  <a:pt x="1419" y="5558"/>
                  <a:pt x="1393" y="5571"/>
                </a:cubicBezTo>
                <a:cubicBezTo>
                  <a:pt x="1381" y="5577"/>
                  <a:pt x="1366" y="5584"/>
                  <a:pt x="1361" y="5586"/>
                </a:cubicBezTo>
                <a:cubicBezTo>
                  <a:pt x="1357" y="5589"/>
                  <a:pt x="1333" y="5600"/>
                  <a:pt x="1309" y="5610"/>
                </a:cubicBezTo>
                <a:cubicBezTo>
                  <a:pt x="1285" y="5621"/>
                  <a:pt x="1248" y="5639"/>
                  <a:pt x="1227" y="5651"/>
                </a:cubicBezTo>
                <a:cubicBezTo>
                  <a:pt x="1207" y="5662"/>
                  <a:pt x="1184" y="5674"/>
                  <a:pt x="1178" y="5676"/>
                </a:cubicBezTo>
                <a:cubicBezTo>
                  <a:pt x="1172" y="5679"/>
                  <a:pt x="1159" y="5685"/>
                  <a:pt x="1150" y="5690"/>
                </a:cubicBezTo>
                <a:cubicBezTo>
                  <a:pt x="1141" y="5695"/>
                  <a:pt x="1123" y="5705"/>
                  <a:pt x="1109" y="5712"/>
                </a:cubicBezTo>
                <a:lnTo>
                  <a:pt x="1096" y="5718"/>
                </a:lnTo>
                <a:lnTo>
                  <a:pt x="1099" y="5713"/>
                </a:lnTo>
                <a:cubicBezTo>
                  <a:pt x="1111" y="5698"/>
                  <a:pt x="1128" y="5682"/>
                  <a:pt x="1155" y="5663"/>
                </a:cubicBezTo>
                <a:cubicBezTo>
                  <a:pt x="1182" y="5643"/>
                  <a:pt x="1193" y="5635"/>
                  <a:pt x="1195" y="5634"/>
                </a:cubicBezTo>
                <a:cubicBezTo>
                  <a:pt x="1196" y="5634"/>
                  <a:pt x="1200" y="5632"/>
                  <a:pt x="1227" y="5613"/>
                </a:cubicBezTo>
                <a:cubicBezTo>
                  <a:pt x="1293" y="5568"/>
                  <a:pt x="1357" y="5506"/>
                  <a:pt x="1391" y="5454"/>
                </a:cubicBezTo>
                <a:cubicBezTo>
                  <a:pt x="1400" y="5440"/>
                  <a:pt x="1413" y="5421"/>
                  <a:pt x="1417" y="5416"/>
                </a:cubicBezTo>
                <a:cubicBezTo>
                  <a:pt x="1462" y="5356"/>
                  <a:pt x="1511" y="5309"/>
                  <a:pt x="1557" y="5280"/>
                </a:cubicBezTo>
                <a:cubicBezTo>
                  <a:pt x="1587" y="5261"/>
                  <a:pt x="1623" y="5246"/>
                  <a:pt x="1649" y="5239"/>
                </a:cubicBezTo>
                <a:cubicBezTo>
                  <a:pt x="1662" y="5236"/>
                  <a:pt x="1696" y="5232"/>
                  <a:pt x="1727" y="5229"/>
                </a:cubicBezTo>
                <a:cubicBezTo>
                  <a:pt x="1842" y="5218"/>
                  <a:pt x="1863" y="5216"/>
                  <a:pt x="1899" y="5208"/>
                </a:cubicBezTo>
                <a:cubicBezTo>
                  <a:pt x="1915" y="5204"/>
                  <a:pt x="1925" y="5202"/>
                  <a:pt x="1930" y="5200"/>
                </a:cubicBezTo>
                <a:cubicBezTo>
                  <a:pt x="1929" y="5201"/>
                  <a:pt x="1927" y="5202"/>
                  <a:pt x="1925" y="5203"/>
                </a:cubicBezTo>
                <a:cubicBezTo>
                  <a:pt x="1892" y="5221"/>
                  <a:pt x="1845" y="5258"/>
                  <a:pt x="1817" y="5288"/>
                </a:cubicBezTo>
                <a:cubicBezTo>
                  <a:pt x="1808" y="5298"/>
                  <a:pt x="1783" y="5331"/>
                  <a:pt x="1783" y="5337"/>
                </a:cubicBezTo>
                <a:lnTo>
                  <a:pt x="1783" y="5337"/>
                </a:lnTo>
                <a:cubicBezTo>
                  <a:pt x="1782" y="5337"/>
                  <a:pt x="1778" y="5340"/>
                  <a:pt x="1774" y="5351"/>
                </a:cubicBezTo>
                <a:cubicBezTo>
                  <a:pt x="1771" y="5357"/>
                  <a:pt x="1763" y="5372"/>
                  <a:pt x="1757" y="5385"/>
                </a:cubicBezTo>
                <a:cubicBezTo>
                  <a:pt x="1748" y="5404"/>
                  <a:pt x="1746" y="5408"/>
                  <a:pt x="1746" y="5410"/>
                </a:cubicBezTo>
                <a:cubicBezTo>
                  <a:pt x="1746" y="5409"/>
                  <a:pt x="1746" y="5409"/>
                  <a:pt x="1746" y="5409"/>
                </a:cubicBezTo>
                <a:cubicBezTo>
                  <a:pt x="1746" y="5410"/>
                  <a:pt x="1744" y="5413"/>
                  <a:pt x="1741" y="5416"/>
                </a:cubicBezTo>
                <a:cubicBezTo>
                  <a:pt x="1738" y="5420"/>
                  <a:pt x="1729" y="5433"/>
                  <a:pt x="1720" y="5445"/>
                </a:cubicBezTo>
                <a:cubicBezTo>
                  <a:pt x="1675" y="5507"/>
                  <a:pt x="1604" y="5590"/>
                  <a:pt x="1589" y="5599"/>
                </a:cubicBezTo>
                <a:cubicBezTo>
                  <a:pt x="1535" y="5632"/>
                  <a:pt x="1516" y="5641"/>
                  <a:pt x="1455" y="5663"/>
                </a:cubicBezTo>
                <a:cubicBezTo>
                  <a:pt x="1443" y="5667"/>
                  <a:pt x="1429" y="5672"/>
                  <a:pt x="1425" y="5673"/>
                </a:cubicBezTo>
                <a:cubicBezTo>
                  <a:pt x="1421" y="5675"/>
                  <a:pt x="1407" y="5680"/>
                  <a:pt x="1393" y="5684"/>
                </a:cubicBezTo>
                <a:cubicBezTo>
                  <a:pt x="1379" y="5689"/>
                  <a:pt x="1363" y="5694"/>
                  <a:pt x="1356" y="5697"/>
                </a:cubicBezTo>
                <a:cubicBezTo>
                  <a:pt x="1343" y="5703"/>
                  <a:pt x="1276" y="5718"/>
                  <a:pt x="1253" y="5721"/>
                </a:cubicBezTo>
                <a:cubicBezTo>
                  <a:pt x="1245" y="5722"/>
                  <a:pt x="1219" y="5725"/>
                  <a:pt x="1195" y="5727"/>
                </a:cubicBezTo>
                <a:cubicBezTo>
                  <a:pt x="1172" y="5730"/>
                  <a:pt x="1138" y="5733"/>
                  <a:pt x="1121" y="5735"/>
                </a:cubicBezTo>
                <a:lnTo>
                  <a:pt x="1110" y="5736"/>
                </a:lnTo>
                <a:lnTo>
                  <a:pt x="1120" y="5732"/>
                </a:lnTo>
                <a:cubicBezTo>
                  <a:pt x="1135" y="5724"/>
                  <a:pt x="1152" y="5716"/>
                  <a:pt x="1157" y="5713"/>
                </a:cubicBezTo>
                <a:moveTo>
                  <a:pt x="1535" y="5267"/>
                </a:moveTo>
                <a:lnTo>
                  <a:pt x="1538" y="5263"/>
                </a:lnTo>
                <a:cubicBezTo>
                  <a:pt x="1548" y="5253"/>
                  <a:pt x="1559" y="5240"/>
                  <a:pt x="1563" y="5235"/>
                </a:cubicBezTo>
                <a:cubicBezTo>
                  <a:pt x="1589" y="5203"/>
                  <a:pt x="1625" y="5177"/>
                  <a:pt x="1658" y="5164"/>
                </a:cubicBezTo>
                <a:cubicBezTo>
                  <a:pt x="1666" y="5161"/>
                  <a:pt x="1676" y="5157"/>
                  <a:pt x="1679" y="5155"/>
                </a:cubicBezTo>
                <a:cubicBezTo>
                  <a:pt x="1682" y="5154"/>
                  <a:pt x="1691" y="5152"/>
                  <a:pt x="1700" y="5151"/>
                </a:cubicBezTo>
                <a:cubicBezTo>
                  <a:pt x="1714" y="5150"/>
                  <a:pt x="1718" y="5149"/>
                  <a:pt x="1719" y="5148"/>
                </a:cubicBezTo>
                <a:cubicBezTo>
                  <a:pt x="1724" y="5147"/>
                  <a:pt x="1754" y="5148"/>
                  <a:pt x="1782" y="5151"/>
                </a:cubicBezTo>
                <a:cubicBezTo>
                  <a:pt x="1795" y="5152"/>
                  <a:pt x="1832" y="5156"/>
                  <a:pt x="1864" y="5160"/>
                </a:cubicBezTo>
                <a:cubicBezTo>
                  <a:pt x="1895" y="5164"/>
                  <a:pt x="1929" y="5168"/>
                  <a:pt x="1939" y="5168"/>
                </a:cubicBezTo>
                <a:cubicBezTo>
                  <a:pt x="1945" y="5168"/>
                  <a:pt x="1952" y="5169"/>
                  <a:pt x="1957" y="5169"/>
                </a:cubicBezTo>
                <a:cubicBezTo>
                  <a:pt x="1866" y="5192"/>
                  <a:pt x="1852" y="5194"/>
                  <a:pt x="1772" y="5201"/>
                </a:cubicBezTo>
                <a:cubicBezTo>
                  <a:pt x="1642" y="5213"/>
                  <a:pt x="1622" y="5218"/>
                  <a:pt x="1559" y="5254"/>
                </a:cubicBezTo>
                <a:lnTo>
                  <a:pt x="1535" y="5267"/>
                </a:lnTo>
                <a:moveTo>
                  <a:pt x="1763" y="4116"/>
                </a:moveTo>
                <a:lnTo>
                  <a:pt x="1763" y="4116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0000" tIns="45000" rIns="90000" bIns="45000" anchor="ctr" anchorCtr="1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3;p25">
            <a:extLst>
              <a:ext uri="{FF2B5EF4-FFF2-40B4-BE49-F238E27FC236}">
                <a16:creationId xmlns:a16="http://schemas.microsoft.com/office/drawing/2014/main" id="{C40F81EA-77C0-AE14-B156-C0966F31250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381647" y="136629"/>
            <a:ext cx="6645441" cy="59689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Acoustical design</a:t>
            </a:r>
          </a:p>
        </p:txBody>
      </p:sp>
      <p:graphicFrame>
        <p:nvGraphicFramePr>
          <p:cNvPr id="2" name="جدول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6228392"/>
              </p:ext>
            </p:extLst>
          </p:nvPr>
        </p:nvGraphicFramePr>
        <p:xfrm>
          <a:off x="1540300" y="1581501"/>
          <a:ext cx="5739765" cy="828067"/>
        </p:xfrm>
        <a:graphic>
          <a:graphicData uri="http://schemas.openxmlformats.org/drawingml/2006/table">
            <a:tbl>
              <a:tblPr firstRow="1" firstCol="1" bandRow="1"/>
              <a:tblGrid>
                <a:gridCol w="15728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01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4623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597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2426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1823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1823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78867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Reverberation Time  RT60 (Sec)</a:t>
                      </a:r>
                      <a:endParaRPr lang="en-US" sz="1100" kern="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125Hz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250Hz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500Hz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1000Hz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2000Hz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4000Hz</a:t>
                      </a:r>
                      <a:endParaRPr lang="en-US" sz="1100" kern="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025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0.9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0.66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0.68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0.59</a:t>
                      </a:r>
                      <a:endParaRPr lang="en-US" sz="1100" kern="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0.70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0.87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(0.5-1.0)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good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good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good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good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good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good</a:t>
                      </a:r>
                      <a:endParaRPr lang="en-US" sz="1100" kern="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" name="مستطيل 4"/>
          <p:cNvSpPr/>
          <p:nvPr/>
        </p:nvSpPr>
        <p:spPr>
          <a:xfrm>
            <a:off x="1540299" y="1173189"/>
            <a:ext cx="203292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b="1" dirty="0">
                <a:solidFill>
                  <a:srgbClr val="64593E"/>
                </a:solidFill>
                <a:latin typeface="Bodoni Moda" panose="020B0604020202090204" charset="0"/>
                <a:ea typeface="Bodoni Moda"/>
                <a:cs typeface="Bodoni Moda"/>
              </a:rPr>
              <a:t>When 100% </a:t>
            </a:r>
            <a:r>
              <a:rPr lang="en-GB" sz="1200" b="1" dirty="0">
                <a:solidFill>
                  <a:srgbClr val="64593E"/>
                </a:solidFill>
                <a:latin typeface="Bodoni Moda" panose="020B0604020202090204" charset="0"/>
                <a:ea typeface="Bodoni Moda"/>
                <a:cs typeface="Bodoni Moda"/>
                <a:sym typeface="Bodoni Moda"/>
              </a:rPr>
              <a:t>occupancy</a:t>
            </a:r>
            <a:r>
              <a:rPr lang="en-GB" sz="1200" dirty="0"/>
              <a:t> :</a:t>
            </a:r>
            <a:endParaRPr lang="en-US" sz="1200" dirty="0"/>
          </a:p>
        </p:txBody>
      </p:sp>
      <p:sp>
        <p:nvSpPr>
          <p:cNvPr id="7" name="مستطيل 6"/>
          <p:cNvSpPr/>
          <p:nvPr/>
        </p:nvSpPr>
        <p:spPr>
          <a:xfrm>
            <a:off x="1540299" y="2781318"/>
            <a:ext cx="185659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b="1" dirty="0">
                <a:solidFill>
                  <a:srgbClr val="64593E"/>
                </a:solidFill>
                <a:latin typeface="Bodoni Moda" panose="020B0604020202090204" charset="0"/>
                <a:ea typeface="Bodoni Moda"/>
                <a:cs typeface="Bodoni Moda"/>
              </a:rPr>
              <a:t>When 0% </a:t>
            </a:r>
            <a:r>
              <a:rPr lang="en-GB" sz="1200" b="1" dirty="0">
                <a:solidFill>
                  <a:srgbClr val="64593E"/>
                </a:solidFill>
                <a:latin typeface="Bodoni Moda" panose="020B0604020202090204" charset="0"/>
                <a:ea typeface="Bodoni Moda"/>
                <a:cs typeface="Bodoni Moda"/>
                <a:sym typeface="Bodoni Moda"/>
              </a:rPr>
              <a:t>occupancy</a:t>
            </a:r>
            <a:r>
              <a:rPr lang="en-GB" sz="1200" dirty="0"/>
              <a:t> :</a:t>
            </a:r>
            <a:endParaRPr lang="en-US" sz="1200" dirty="0"/>
          </a:p>
        </p:txBody>
      </p:sp>
      <p:graphicFrame>
        <p:nvGraphicFramePr>
          <p:cNvPr id="6" name="جدول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5337769"/>
              </p:ext>
            </p:extLst>
          </p:nvPr>
        </p:nvGraphicFramePr>
        <p:xfrm>
          <a:off x="1540300" y="3219527"/>
          <a:ext cx="5739765" cy="925260"/>
        </p:xfrm>
        <a:graphic>
          <a:graphicData uri="http://schemas.openxmlformats.org/drawingml/2006/table">
            <a:tbl>
              <a:tblPr firstRow="1" firstCol="1" bandRow="1"/>
              <a:tblGrid>
                <a:gridCol w="15728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01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4623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1897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6507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1823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1823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00025">
                <a:tc row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Reverberation Time  RT60 (Sec)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125Hz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250Hz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500Hz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1000Hz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2000Hz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4000Hz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025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1.0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0.76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0.68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0.70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0.86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1.01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(0.5-1.0)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good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good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good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good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good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good</a:t>
                      </a:r>
                      <a:endParaRPr lang="en-US" sz="1100" kern="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0" name="مستطيل 9"/>
          <p:cNvSpPr/>
          <p:nvPr/>
        </p:nvSpPr>
        <p:spPr>
          <a:xfrm>
            <a:off x="2909706" y="832206"/>
            <a:ext cx="364394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rgbClr val="64593E"/>
                </a:solidFill>
                <a:latin typeface="Bodoni Moda" panose="020B0604020202090204" charset="0"/>
                <a:ea typeface="Bodoni Moda"/>
                <a:cs typeface="Bodoni Moda"/>
              </a:rPr>
              <a:t>Reverberation time (RT60) For Meeting room :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324030494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5">
          <a:extLst>
            <a:ext uri="{FF2B5EF4-FFF2-40B4-BE49-F238E27FC236}">
              <a16:creationId xmlns:a16="http://schemas.microsoft.com/office/drawing/2014/main" id="{B3811340-E8C6-1833-8BD6-952D970C0F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32">
            <a:extLst>
              <a:ext uri="{FF2B5EF4-FFF2-40B4-BE49-F238E27FC236}">
                <a16:creationId xmlns:a16="http://schemas.microsoft.com/office/drawing/2014/main" id="{A35C7831-20E1-2DC5-7CE8-B718354509D5}"/>
              </a:ext>
            </a:extLst>
          </p:cNvPr>
          <p:cNvSpPr/>
          <p:nvPr/>
        </p:nvSpPr>
        <p:spPr>
          <a:xfrm rot="-439947" flipH="1">
            <a:off x="-136520" y="3139396"/>
            <a:ext cx="1477129" cy="3223944"/>
          </a:xfrm>
          <a:custGeom>
            <a:avLst/>
            <a:gdLst/>
            <a:ahLst/>
            <a:cxnLst/>
            <a:rect l="l" t="t" r="r" b="b"/>
            <a:pathLst>
              <a:path w="2936" h="6408" extrusionOk="0">
                <a:moveTo>
                  <a:pt x="2511" y="4617"/>
                </a:moveTo>
                <a:lnTo>
                  <a:pt x="2511" y="4617"/>
                </a:lnTo>
                <a:cubicBezTo>
                  <a:pt x="2512" y="4617"/>
                  <a:pt x="2514" y="4616"/>
                  <a:pt x="2514" y="4615"/>
                </a:cubicBezTo>
                <a:cubicBezTo>
                  <a:pt x="2517" y="4609"/>
                  <a:pt x="2512" y="4533"/>
                  <a:pt x="2510" y="4524"/>
                </a:cubicBezTo>
                <a:cubicBezTo>
                  <a:pt x="2508" y="4519"/>
                  <a:pt x="2506" y="4511"/>
                  <a:pt x="2505" y="4506"/>
                </a:cubicBezTo>
                <a:cubicBezTo>
                  <a:pt x="2499" y="4478"/>
                  <a:pt x="2459" y="4432"/>
                  <a:pt x="2415" y="4401"/>
                </a:cubicBezTo>
                <a:cubicBezTo>
                  <a:pt x="2408" y="4395"/>
                  <a:pt x="2400" y="4390"/>
                  <a:pt x="2398" y="4388"/>
                </a:cubicBezTo>
                <a:cubicBezTo>
                  <a:pt x="2388" y="4379"/>
                  <a:pt x="2348" y="4357"/>
                  <a:pt x="2324" y="4348"/>
                </a:cubicBezTo>
                <a:cubicBezTo>
                  <a:pt x="2236" y="4313"/>
                  <a:pt x="2159" y="4300"/>
                  <a:pt x="2067" y="4306"/>
                </a:cubicBezTo>
                <a:cubicBezTo>
                  <a:pt x="2023" y="4308"/>
                  <a:pt x="1962" y="4317"/>
                  <a:pt x="1950" y="4323"/>
                </a:cubicBezTo>
                <a:cubicBezTo>
                  <a:pt x="1947" y="4325"/>
                  <a:pt x="1937" y="4329"/>
                  <a:pt x="1928" y="4332"/>
                </a:cubicBezTo>
                <a:cubicBezTo>
                  <a:pt x="1906" y="4341"/>
                  <a:pt x="1866" y="4366"/>
                  <a:pt x="1845" y="4385"/>
                </a:cubicBezTo>
                <a:cubicBezTo>
                  <a:pt x="1835" y="4393"/>
                  <a:pt x="1819" y="4411"/>
                  <a:pt x="1808" y="4425"/>
                </a:cubicBezTo>
                <a:cubicBezTo>
                  <a:pt x="1799" y="4438"/>
                  <a:pt x="1788" y="4451"/>
                  <a:pt x="1786" y="4454"/>
                </a:cubicBezTo>
                <a:cubicBezTo>
                  <a:pt x="1784" y="4457"/>
                  <a:pt x="1781" y="4462"/>
                  <a:pt x="1781" y="4465"/>
                </a:cubicBezTo>
                <a:cubicBezTo>
                  <a:pt x="1781" y="4465"/>
                  <a:pt x="1780" y="4467"/>
                  <a:pt x="1779" y="4468"/>
                </a:cubicBezTo>
                <a:cubicBezTo>
                  <a:pt x="1776" y="4470"/>
                  <a:pt x="1768" y="4480"/>
                  <a:pt x="1734" y="4531"/>
                </a:cubicBezTo>
                <a:cubicBezTo>
                  <a:pt x="1726" y="4543"/>
                  <a:pt x="1716" y="4555"/>
                  <a:pt x="1701" y="4574"/>
                </a:cubicBezTo>
                <a:cubicBezTo>
                  <a:pt x="1658" y="4631"/>
                  <a:pt x="1656" y="4633"/>
                  <a:pt x="1625" y="4654"/>
                </a:cubicBezTo>
                <a:cubicBezTo>
                  <a:pt x="1578" y="4686"/>
                  <a:pt x="1485" y="4746"/>
                  <a:pt x="1459" y="4761"/>
                </a:cubicBezTo>
                <a:cubicBezTo>
                  <a:pt x="1389" y="4801"/>
                  <a:pt x="1358" y="4836"/>
                  <a:pt x="1326" y="4908"/>
                </a:cubicBezTo>
                <a:cubicBezTo>
                  <a:pt x="1319" y="4924"/>
                  <a:pt x="1300" y="4949"/>
                  <a:pt x="1247" y="5018"/>
                </a:cubicBezTo>
                <a:cubicBezTo>
                  <a:pt x="1244" y="5022"/>
                  <a:pt x="1241" y="5025"/>
                  <a:pt x="1240" y="5025"/>
                </a:cubicBezTo>
                <a:cubicBezTo>
                  <a:pt x="1231" y="5027"/>
                  <a:pt x="1188" y="5067"/>
                  <a:pt x="1174" y="5083"/>
                </a:cubicBezTo>
                <a:cubicBezTo>
                  <a:pt x="1160" y="5100"/>
                  <a:pt x="1105" y="5177"/>
                  <a:pt x="1106" y="5186"/>
                </a:cubicBezTo>
                <a:cubicBezTo>
                  <a:pt x="1106" y="5185"/>
                  <a:pt x="1106" y="5185"/>
                  <a:pt x="1106" y="5185"/>
                </a:cubicBezTo>
                <a:cubicBezTo>
                  <a:pt x="1105" y="5186"/>
                  <a:pt x="1102" y="5191"/>
                  <a:pt x="1099" y="5197"/>
                </a:cubicBezTo>
                <a:cubicBezTo>
                  <a:pt x="1100" y="5191"/>
                  <a:pt x="1100" y="5190"/>
                  <a:pt x="1100" y="5189"/>
                </a:cubicBezTo>
                <a:cubicBezTo>
                  <a:pt x="1100" y="5184"/>
                  <a:pt x="1109" y="5148"/>
                  <a:pt x="1126" y="5088"/>
                </a:cubicBezTo>
                <a:cubicBezTo>
                  <a:pt x="1138" y="5042"/>
                  <a:pt x="1154" y="4987"/>
                  <a:pt x="1161" y="4970"/>
                </a:cubicBezTo>
                <a:cubicBezTo>
                  <a:pt x="1163" y="4966"/>
                  <a:pt x="1167" y="4954"/>
                  <a:pt x="1167" y="4950"/>
                </a:cubicBezTo>
                <a:cubicBezTo>
                  <a:pt x="1168" y="4947"/>
                  <a:pt x="1181" y="4916"/>
                  <a:pt x="1195" y="4886"/>
                </a:cubicBezTo>
                <a:cubicBezTo>
                  <a:pt x="1203" y="4868"/>
                  <a:pt x="1227" y="4827"/>
                  <a:pt x="1279" y="4739"/>
                </a:cubicBezTo>
                <a:cubicBezTo>
                  <a:pt x="1288" y="4725"/>
                  <a:pt x="1296" y="4710"/>
                  <a:pt x="1303" y="4699"/>
                </a:cubicBezTo>
                <a:cubicBezTo>
                  <a:pt x="1311" y="4684"/>
                  <a:pt x="1313" y="4681"/>
                  <a:pt x="1313" y="4680"/>
                </a:cubicBezTo>
                <a:cubicBezTo>
                  <a:pt x="1314" y="4679"/>
                  <a:pt x="1317" y="4677"/>
                  <a:pt x="1322" y="4668"/>
                </a:cubicBezTo>
                <a:cubicBezTo>
                  <a:pt x="1325" y="4662"/>
                  <a:pt x="1328" y="4658"/>
                  <a:pt x="1330" y="4657"/>
                </a:cubicBezTo>
                <a:cubicBezTo>
                  <a:pt x="1332" y="4655"/>
                  <a:pt x="1335" y="4652"/>
                  <a:pt x="1335" y="4649"/>
                </a:cubicBezTo>
                <a:cubicBezTo>
                  <a:pt x="1336" y="4646"/>
                  <a:pt x="1344" y="4631"/>
                  <a:pt x="1357" y="4608"/>
                </a:cubicBezTo>
                <a:cubicBezTo>
                  <a:pt x="1376" y="4574"/>
                  <a:pt x="1408" y="4518"/>
                  <a:pt x="1407" y="4513"/>
                </a:cubicBezTo>
                <a:cubicBezTo>
                  <a:pt x="1407" y="4514"/>
                  <a:pt x="1407" y="4514"/>
                  <a:pt x="1407" y="4514"/>
                </a:cubicBezTo>
                <a:cubicBezTo>
                  <a:pt x="1408" y="4513"/>
                  <a:pt x="1411" y="4505"/>
                  <a:pt x="1417" y="4494"/>
                </a:cubicBezTo>
                <a:cubicBezTo>
                  <a:pt x="1427" y="4476"/>
                  <a:pt x="1443" y="4443"/>
                  <a:pt x="1465" y="4392"/>
                </a:cubicBezTo>
                <a:cubicBezTo>
                  <a:pt x="1482" y="4354"/>
                  <a:pt x="1512" y="4318"/>
                  <a:pt x="1568" y="4269"/>
                </a:cubicBezTo>
                <a:cubicBezTo>
                  <a:pt x="1576" y="4262"/>
                  <a:pt x="1590" y="4250"/>
                  <a:pt x="1591" y="4247"/>
                </a:cubicBezTo>
                <a:lnTo>
                  <a:pt x="1592" y="4247"/>
                </a:lnTo>
                <a:cubicBezTo>
                  <a:pt x="1597" y="4246"/>
                  <a:pt x="1629" y="4219"/>
                  <a:pt x="1631" y="4216"/>
                </a:cubicBezTo>
                <a:cubicBezTo>
                  <a:pt x="1632" y="4216"/>
                  <a:pt x="1634" y="4214"/>
                  <a:pt x="1637" y="4212"/>
                </a:cubicBezTo>
                <a:cubicBezTo>
                  <a:pt x="1640" y="4210"/>
                  <a:pt x="1650" y="4202"/>
                  <a:pt x="1660" y="4194"/>
                </a:cubicBezTo>
                <a:cubicBezTo>
                  <a:pt x="1699" y="4163"/>
                  <a:pt x="1758" y="4119"/>
                  <a:pt x="1763" y="4116"/>
                </a:cubicBezTo>
                <a:cubicBezTo>
                  <a:pt x="1765" y="4116"/>
                  <a:pt x="1770" y="4113"/>
                  <a:pt x="1778" y="4109"/>
                </a:cubicBezTo>
                <a:cubicBezTo>
                  <a:pt x="1794" y="4101"/>
                  <a:pt x="1814" y="4093"/>
                  <a:pt x="1819" y="4092"/>
                </a:cubicBezTo>
                <a:cubicBezTo>
                  <a:pt x="1822" y="4092"/>
                  <a:pt x="1828" y="4089"/>
                  <a:pt x="1833" y="4087"/>
                </a:cubicBezTo>
                <a:cubicBezTo>
                  <a:pt x="1838" y="4084"/>
                  <a:pt x="1847" y="4080"/>
                  <a:pt x="1853" y="4078"/>
                </a:cubicBezTo>
                <a:cubicBezTo>
                  <a:pt x="1866" y="4073"/>
                  <a:pt x="1877" y="4061"/>
                  <a:pt x="1879" y="4048"/>
                </a:cubicBezTo>
                <a:cubicBezTo>
                  <a:pt x="1880" y="4040"/>
                  <a:pt x="1877" y="4032"/>
                  <a:pt x="1871" y="4028"/>
                </a:cubicBezTo>
                <a:cubicBezTo>
                  <a:pt x="1855" y="4014"/>
                  <a:pt x="1831" y="4025"/>
                  <a:pt x="1800" y="4059"/>
                </a:cubicBezTo>
                <a:cubicBezTo>
                  <a:pt x="1790" y="4069"/>
                  <a:pt x="1776" y="4082"/>
                  <a:pt x="1769" y="4086"/>
                </a:cubicBezTo>
                <a:cubicBezTo>
                  <a:pt x="1762" y="4091"/>
                  <a:pt x="1751" y="4098"/>
                  <a:pt x="1744" y="4102"/>
                </a:cubicBezTo>
                <a:cubicBezTo>
                  <a:pt x="1724" y="4115"/>
                  <a:pt x="1679" y="4148"/>
                  <a:pt x="1657" y="4166"/>
                </a:cubicBezTo>
                <a:cubicBezTo>
                  <a:pt x="1645" y="4176"/>
                  <a:pt x="1630" y="4188"/>
                  <a:pt x="1624" y="4193"/>
                </a:cubicBezTo>
                <a:cubicBezTo>
                  <a:pt x="1595" y="4215"/>
                  <a:pt x="1535" y="4267"/>
                  <a:pt x="1521" y="4281"/>
                </a:cubicBezTo>
                <a:cubicBezTo>
                  <a:pt x="1519" y="4284"/>
                  <a:pt x="1517" y="4286"/>
                  <a:pt x="1515" y="4288"/>
                </a:cubicBezTo>
                <a:cubicBezTo>
                  <a:pt x="1516" y="4287"/>
                  <a:pt x="1516" y="4286"/>
                  <a:pt x="1516" y="4285"/>
                </a:cubicBezTo>
                <a:cubicBezTo>
                  <a:pt x="1527" y="4263"/>
                  <a:pt x="1567" y="4171"/>
                  <a:pt x="1580" y="4136"/>
                </a:cubicBezTo>
                <a:cubicBezTo>
                  <a:pt x="1594" y="4097"/>
                  <a:pt x="1620" y="4009"/>
                  <a:pt x="1632" y="3954"/>
                </a:cubicBezTo>
                <a:cubicBezTo>
                  <a:pt x="1656" y="3849"/>
                  <a:pt x="1658" y="3751"/>
                  <a:pt x="1641" y="3594"/>
                </a:cubicBezTo>
                <a:cubicBezTo>
                  <a:pt x="1636" y="3549"/>
                  <a:pt x="1636" y="3545"/>
                  <a:pt x="1642" y="3508"/>
                </a:cubicBezTo>
                <a:cubicBezTo>
                  <a:pt x="1648" y="3468"/>
                  <a:pt x="1658" y="3434"/>
                  <a:pt x="1676" y="3397"/>
                </a:cubicBezTo>
                <a:cubicBezTo>
                  <a:pt x="1682" y="3384"/>
                  <a:pt x="1692" y="3362"/>
                  <a:pt x="1699" y="3347"/>
                </a:cubicBezTo>
                <a:cubicBezTo>
                  <a:pt x="1706" y="3332"/>
                  <a:pt x="1717" y="3310"/>
                  <a:pt x="1724" y="3298"/>
                </a:cubicBezTo>
                <a:cubicBezTo>
                  <a:pt x="1734" y="3281"/>
                  <a:pt x="1737" y="3276"/>
                  <a:pt x="1737" y="3275"/>
                </a:cubicBezTo>
                <a:cubicBezTo>
                  <a:pt x="1738" y="3272"/>
                  <a:pt x="1753" y="3251"/>
                  <a:pt x="1797" y="3186"/>
                </a:cubicBezTo>
                <a:cubicBezTo>
                  <a:pt x="1808" y="3170"/>
                  <a:pt x="1820" y="3152"/>
                  <a:pt x="1824" y="3146"/>
                </a:cubicBezTo>
                <a:cubicBezTo>
                  <a:pt x="1838" y="3126"/>
                  <a:pt x="1843" y="3122"/>
                  <a:pt x="1888" y="3089"/>
                </a:cubicBezTo>
                <a:cubicBezTo>
                  <a:pt x="1919" y="3066"/>
                  <a:pt x="1932" y="3058"/>
                  <a:pt x="1956" y="3047"/>
                </a:cubicBezTo>
                <a:cubicBezTo>
                  <a:pt x="2002" y="3027"/>
                  <a:pt x="2070" y="3007"/>
                  <a:pt x="2153" y="2990"/>
                </a:cubicBezTo>
                <a:cubicBezTo>
                  <a:pt x="2218" y="2977"/>
                  <a:pt x="2279" y="2955"/>
                  <a:pt x="2300" y="2936"/>
                </a:cubicBezTo>
                <a:cubicBezTo>
                  <a:pt x="2305" y="2932"/>
                  <a:pt x="2338" y="2898"/>
                  <a:pt x="2348" y="2888"/>
                </a:cubicBezTo>
                <a:cubicBezTo>
                  <a:pt x="2377" y="2858"/>
                  <a:pt x="2461" y="2822"/>
                  <a:pt x="2493" y="2827"/>
                </a:cubicBezTo>
                <a:cubicBezTo>
                  <a:pt x="2504" y="2829"/>
                  <a:pt x="2511" y="2835"/>
                  <a:pt x="2549" y="2876"/>
                </a:cubicBezTo>
                <a:cubicBezTo>
                  <a:pt x="2597" y="2929"/>
                  <a:pt x="2663" y="2982"/>
                  <a:pt x="2722" y="3014"/>
                </a:cubicBezTo>
                <a:cubicBezTo>
                  <a:pt x="2755" y="3032"/>
                  <a:pt x="2771" y="3037"/>
                  <a:pt x="2819" y="3044"/>
                </a:cubicBezTo>
                <a:cubicBezTo>
                  <a:pt x="2872" y="3052"/>
                  <a:pt x="2882" y="3055"/>
                  <a:pt x="2905" y="3071"/>
                </a:cubicBezTo>
                <a:lnTo>
                  <a:pt x="2936" y="3093"/>
                </a:lnTo>
                <a:lnTo>
                  <a:pt x="2927" y="3070"/>
                </a:lnTo>
                <a:cubicBezTo>
                  <a:pt x="2924" y="3063"/>
                  <a:pt x="2919" y="3046"/>
                  <a:pt x="2915" y="3031"/>
                </a:cubicBezTo>
                <a:cubicBezTo>
                  <a:pt x="2901" y="2981"/>
                  <a:pt x="2874" y="2926"/>
                  <a:pt x="2837" y="2872"/>
                </a:cubicBezTo>
                <a:cubicBezTo>
                  <a:pt x="2833" y="2866"/>
                  <a:pt x="2825" y="2853"/>
                  <a:pt x="2818" y="2842"/>
                </a:cubicBezTo>
                <a:cubicBezTo>
                  <a:pt x="2791" y="2798"/>
                  <a:pt x="2757" y="2761"/>
                  <a:pt x="2719" y="2733"/>
                </a:cubicBezTo>
                <a:cubicBezTo>
                  <a:pt x="2656" y="2685"/>
                  <a:pt x="2608" y="2666"/>
                  <a:pt x="2547" y="2664"/>
                </a:cubicBezTo>
                <a:cubicBezTo>
                  <a:pt x="2495" y="2662"/>
                  <a:pt x="2473" y="2666"/>
                  <a:pt x="2400" y="2688"/>
                </a:cubicBezTo>
                <a:cubicBezTo>
                  <a:pt x="2363" y="2699"/>
                  <a:pt x="2324" y="2710"/>
                  <a:pt x="2313" y="2713"/>
                </a:cubicBezTo>
                <a:cubicBezTo>
                  <a:pt x="2161" y="2749"/>
                  <a:pt x="2159" y="2749"/>
                  <a:pt x="2102" y="2785"/>
                </a:cubicBezTo>
                <a:cubicBezTo>
                  <a:pt x="2065" y="2809"/>
                  <a:pt x="2059" y="2813"/>
                  <a:pt x="2053" y="2819"/>
                </a:cubicBezTo>
                <a:cubicBezTo>
                  <a:pt x="2050" y="2822"/>
                  <a:pt x="2041" y="2829"/>
                  <a:pt x="2034" y="2835"/>
                </a:cubicBezTo>
                <a:cubicBezTo>
                  <a:pt x="2017" y="2848"/>
                  <a:pt x="1940" y="2935"/>
                  <a:pt x="1919" y="2964"/>
                </a:cubicBezTo>
                <a:cubicBezTo>
                  <a:pt x="1910" y="2976"/>
                  <a:pt x="1902" y="2988"/>
                  <a:pt x="1900" y="2991"/>
                </a:cubicBezTo>
                <a:cubicBezTo>
                  <a:pt x="1897" y="2994"/>
                  <a:pt x="1892" y="3002"/>
                  <a:pt x="1887" y="3008"/>
                </a:cubicBezTo>
                <a:cubicBezTo>
                  <a:pt x="1883" y="3015"/>
                  <a:pt x="1878" y="3021"/>
                  <a:pt x="1876" y="3023"/>
                </a:cubicBezTo>
                <a:cubicBezTo>
                  <a:pt x="1870" y="3031"/>
                  <a:pt x="1839" y="3078"/>
                  <a:pt x="1835" y="3087"/>
                </a:cubicBezTo>
                <a:cubicBezTo>
                  <a:pt x="1833" y="3092"/>
                  <a:pt x="1827" y="3101"/>
                  <a:pt x="1822" y="3108"/>
                </a:cubicBezTo>
                <a:cubicBezTo>
                  <a:pt x="1818" y="3115"/>
                  <a:pt x="1812" y="3124"/>
                  <a:pt x="1810" y="3128"/>
                </a:cubicBezTo>
                <a:cubicBezTo>
                  <a:pt x="1807" y="3132"/>
                  <a:pt x="1803" y="3138"/>
                  <a:pt x="1802" y="3140"/>
                </a:cubicBezTo>
                <a:cubicBezTo>
                  <a:pt x="1799" y="3143"/>
                  <a:pt x="1793" y="3153"/>
                  <a:pt x="1786" y="3162"/>
                </a:cubicBezTo>
                <a:cubicBezTo>
                  <a:pt x="1780" y="3172"/>
                  <a:pt x="1773" y="3182"/>
                  <a:pt x="1770" y="3186"/>
                </a:cubicBezTo>
                <a:cubicBezTo>
                  <a:pt x="1748" y="3216"/>
                  <a:pt x="1726" y="3249"/>
                  <a:pt x="1714" y="3270"/>
                </a:cubicBezTo>
                <a:cubicBezTo>
                  <a:pt x="1688" y="3316"/>
                  <a:pt x="1687" y="3319"/>
                  <a:pt x="1649" y="3401"/>
                </a:cubicBezTo>
                <a:cubicBezTo>
                  <a:pt x="1634" y="3435"/>
                  <a:pt x="1622" y="3475"/>
                  <a:pt x="1619" y="3500"/>
                </a:cubicBezTo>
                <a:cubicBezTo>
                  <a:pt x="1618" y="3508"/>
                  <a:pt x="1617" y="3515"/>
                  <a:pt x="1617" y="3517"/>
                </a:cubicBezTo>
                <a:cubicBezTo>
                  <a:pt x="1617" y="3517"/>
                  <a:pt x="1617" y="3519"/>
                  <a:pt x="1617" y="3520"/>
                </a:cubicBezTo>
                <a:cubicBezTo>
                  <a:pt x="1616" y="3519"/>
                  <a:pt x="1616" y="3517"/>
                  <a:pt x="1616" y="3516"/>
                </a:cubicBezTo>
                <a:cubicBezTo>
                  <a:pt x="1613" y="3505"/>
                  <a:pt x="1596" y="3454"/>
                  <a:pt x="1587" y="3430"/>
                </a:cubicBezTo>
                <a:cubicBezTo>
                  <a:pt x="1580" y="3412"/>
                  <a:pt x="1573" y="3389"/>
                  <a:pt x="1565" y="3359"/>
                </a:cubicBezTo>
                <a:cubicBezTo>
                  <a:pt x="1559" y="3335"/>
                  <a:pt x="1547" y="3252"/>
                  <a:pt x="1545" y="3218"/>
                </a:cubicBezTo>
                <a:lnTo>
                  <a:pt x="1543" y="3188"/>
                </a:lnTo>
                <a:lnTo>
                  <a:pt x="1557" y="3159"/>
                </a:lnTo>
                <a:cubicBezTo>
                  <a:pt x="1580" y="3110"/>
                  <a:pt x="1582" y="3107"/>
                  <a:pt x="1608" y="3064"/>
                </a:cubicBezTo>
                <a:cubicBezTo>
                  <a:pt x="1644" y="3004"/>
                  <a:pt x="1683" y="2946"/>
                  <a:pt x="1699" y="2929"/>
                </a:cubicBezTo>
                <a:cubicBezTo>
                  <a:pt x="1703" y="2925"/>
                  <a:pt x="1715" y="2916"/>
                  <a:pt x="1725" y="2911"/>
                </a:cubicBezTo>
                <a:cubicBezTo>
                  <a:pt x="1759" y="2891"/>
                  <a:pt x="1775" y="2863"/>
                  <a:pt x="1764" y="2840"/>
                </a:cubicBezTo>
                <a:cubicBezTo>
                  <a:pt x="1757" y="2826"/>
                  <a:pt x="1747" y="2822"/>
                  <a:pt x="1732" y="2826"/>
                </a:cubicBezTo>
                <a:cubicBezTo>
                  <a:pt x="1714" y="2831"/>
                  <a:pt x="1702" y="2847"/>
                  <a:pt x="1689" y="2885"/>
                </a:cubicBezTo>
                <a:cubicBezTo>
                  <a:pt x="1681" y="2909"/>
                  <a:pt x="1674" y="2922"/>
                  <a:pt x="1660" y="2941"/>
                </a:cubicBezTo>
                <a:cubicBezTo>
                  <a:pt x="1625" y="2988"/>
                  <a:pt x="1570" y="3076"/>
                  <a:pt x="1553" y="3113"/>
                </a:cubicBezTo>
                <a:cubicBezTo>
                  <a:pt x="1550" y="3120"/>
                  <a:pt x="1544" y="3131"/>
                  <a:pt x="1541" y="3137"/>
                </a:cubicBezTo>
                <a:lnTo>
                  <a:pt x="1540" y="3139"/>
                </a:lnTo>
                <a:lnTo>
                  <a:pt x="1539" y="3123"/>
                </a:lnTo>
                <a:cubicBezTo>
                  <a:pt x="1537" y="3107"/>
                  <a:pt x="1536" y="3091"/>
                  <a:pt x="1535" y="3087"/>
                </a:cubicBezTo>
                <a:cubicBezTo>
                  <a:pt x="1535" y="3083"/>
                  <a:pt x="1532" y="3050"/>
                  <a:pt x="1528" y="3015"/>
                </a:cubicBezTo>
                <a:cubicBezTo>
                  <a:pt x="1525" y="2980"/>
                  <a:pt x="1521" y="2945"/>
                  <a:pt x="1519" y="2938"/>
                </a:cubicBezTo>
                <a:cubicBezTo>
                  <a:pt x="1517" y="2931"/>
                  <a:pt x="1516" y="2922"/>
                  <a:pt x="1516" y="2917"/>
                </a:cubicBezTo>
                <a:cubicBezTo>
                  <a:pt x="1516" y="2912"/>
                  <a:pt x="1517" y="2895"/>
                  <a:pt x="1517" y="2882"/>
                </a:cubicBezTo>
                <a:cubicBezTo>
                  <a:pt x="1517" y="2868"/>
                  <a:pt x="1518" y="2847"/>
                  <a:pt x="1519" y="2835"/>
                </a:cubicBezTo>
                <a:cubicBezTo>
                  <a:pt x="1520" y="2824"/>
                  <a:pt x="1520" y="2806"/>
                  <a:pt x="1521" y="2798"/>
                </a:cubicBezTo>
                <a:cubicBezTo>
                  <a:pt x="1521" y="2789"/>
                  <a:pt x="1522" y="2768"/>
                  <a:pt x="1524" y="2753"/>
                </a:cubicBezTo>
                <a:cubicBezTo>
                  <a:pt x="1528" y="2706"/>
                  <a:pt x="1529" y="2697"/>
                  <a:pt x="1529" y="2691"/>
                </a:cubicBezTo>
                <a:cubicBezTo>
                  <a:pt x="1529" y="2688"/>
                  <a:pt x="1530" y="2683"/>
                  <a:pt x="1531" y="2681"/>
                </a:cubicBezTo>
                <a:cubicBezTo>
                  <a:pt x="1532" y="2678"/>
                  <a:pt x="1533" y="2670"/>
                  <a:pt x="1533" y="2664"/>
                </a:cubicBezTo>
                <a:cubicBezTo>
                  <a:pt x="1535" y="2634"/>
                  <a:pt x="1539" y="2617"/>
                  <a:pt x="1540" y="2614"/>
                </a:cubicBezTo>
                <a:cubicBezTo>
                  <a:pt x="1542" y="2611"/>
                  <a:pt x="1544" y="2602"/>
                  <a:pt x="1545" y="2597"/>
                </a:cubicBezTo>
                <a:cubicBezTo>
                  <a:pt x="1546" y="2582"/>
                  <a:pt x="1562" y="2531"/>
                  <a:pt x="1570" y="2515"/>
                </a:cubicBezTo>
                <a:cubicBezTo>
                  <a:pt x="1580" y="2494"/>
                  <a:pt x="1584" y="2486"/>
                  <a:pt x="1602" y="2460"/>
                </a:cubicBezTo>
                <a:cubicBezTo>
                  <a:pt x="1641" y="2404"/>
                  <a:pt x="1682" y="2367"/>
                  <a:pt x="1783" y="2299"/>
                </a:cubicBezTo>
                <a:cubicBezTo>
                  <a:pt x="1819" y="2274"/>
                  <a:pt x="1849" y="2251"/>
                  <a:pt x="1858" y="2242"/>
                </a:cubicBezTo>
                <a:cubicBezTo>
                  <a:pt x="1860" y="2240"/>
                  <a:pt x="1867" y="2232"/>
                  <a:pt x="1873" y="2225"/>
                </a:cubicBezTo>
                <a:cubicBezTo>
                  <a:pt x="1889" y="2209"/>
                  <a:pt x="1898" y="2197"/>
                  <a:pt x="1919" y="2168"/>
                </a:cubicBezTo>
                <a:cubicBezTo>
                  <a:pt x="1927" y="2157"/>
                  <a:pt x="1942" y="2132"/>
                  <a:pt x="1953" y="2115"/>
                </a:cubicBezTo>
                <a:cubicBezTo>
                  <a:pt x="1975" y="2079"/>
                  <a:pt x="1976" y="2075"/>
                  <a:pt x="1976" y="2073"/>
                </a:cubicBezTo>
                <a:cubicBezTo>
                  <a:pt x="1976" y="2073"/>
                  <a:pt x="1977" y="2071"/>
                  <a:pt x="1978" y="2070"/>
                </a:cubicBezTo>
                <a:cubicBezTo>
                  <a:pt x="1980" y="2067"/>
                  <a:pt x="1993" y="2045"/>
                  <a:pt x="2005" y="2025"/>
                </a:cubicBezTo>
                <a:cubicBezTo>
                  <a:pt x="2018" y="2003"/>
                  <a:pt x="2035" y="1974"/>
                  <a:pt x="2042" y="1961"/>
                </a:cubicBezTo>
                <a:cubicBezTo>
                  <a:pt x="2061" y="1929"/>
                  <a:pt x="2065" y="1917"/>
                  <a:pt x="2072" y="1870"/>
                </a:cubicBezTo>
                <a:cubicBezTo>
                  <a:pt x="2077" y="1829"/>
                  <a:pt x="2086" y="1791"/>
                  <a:pt x="2102" y="1738"/>
                </a:cubicBezTo>
                <a:cubicBezTo>
                  <a:pt x="2107" y="1724"/>
                  <a:pt x="2112" y="1705"/>
                  <a:pt x="2114" y="1695"/>
                </a:cubicBezTo>
                <a:cubicBezTo>
                  <a:pt x="2115" y="1686"/>
                  <a:pt x="2120" y="1667"/>
                  <a:pt x="2125" y="1652"/>
                </a:cubicBezTo>
                <a:cubicBezTo>
                  <a:pt x="2133" y="1624"/>
                  <a:pt x="2139" y="1617"/>
                  <a:pt x="2165" y="1610"/>
                </a:cubicBezTo>
                <a:cubicBezTo>
                  <a:pt x="2178" y="1607"/>
                  <a:pt x="2180" y="1607"/>
                  <a:pt x="2199" y="1614"/>
                </a:cubicBezTo>
                <a:cubicBezTo>
                  <a:pt x="2211" y="1619"/>
                  <a:pt x="2220" y="1624"/>
                  <a:pt x="2222" y="1626"/>
                </a:cubicBezTo>
                <a:cubicBezTo>
                  <a:pt x="2224" y="1628"/>
                  <a:pt x="2228" y="1631"/>
                  <a:pt x="2231" y="1631"/>
                </a:cubicBezTo>
                <a:cubicBezTo>
                  <a:pt x="2233" y="1632"/>
                  <a:pt x="2238" y="1637"/>
                  <a:pt x="2245" y="1645"/>
                </a:cubicBezTo>
                <a:cubicBezTo>
                  <a:pt x="2259" y="1665"/>
                  <a:pt x="2265" y="1665"/>
                  <a:pt x="2267" y="1665"/>
                </a:cubicBezTo>
                <a:cubicBezTo>
                  <a:pt x="2269" y="1665"/>
                  <a:pt x="2271" y="1664"/>
                  <a:pt x="2272" y="1663"/>
                </a:cubicBezTo>
                <a:cubicBezTo>
                  <a:pt x="2277" y="1658"/>
                  <a:pt x="2281" y="1622"/>
                  <a:pt x="2280" y="1609"/>
                </a:cubicBezTo>
                <a:cubicBezTo>
                  <a:pt x="2279" y="1585"/>
                  <a:pt x="2266" y="1553"/>
                  <a:pt x="2252" y="1541"/>
                </a:cubicBezTo>
                <a:cubicBezTo>
                  <a:pt x="2236" y="1527"/>
                  <a:pt x="2217" y="1525"/>
                  <a:pt x="2160" y="1528"/>
                </a:cubicBezTo>
                <a:cubicBezTo>
                  <a:pt x="2067" y="1534"/>
                  <a:pt x="2052" y="1540"/>
                  <a:pt x="1972" y="1597"/>
                </a:cubicBezTo>
                <a:cubicBezTo>
                  <a:pt x="1966" y="1601"/>
                  <a:pt x="1951" y="1611"/>
                  <a:pt x="1937" y="1620"/>
                </a:cubicBezTo>
                <a:cubicBezTo>
                  <a:pt x="1909" y="1638"/>
                  <a:pt x="1893" y="1652"/>
                  <a:pt x="1860" y="1689"/>
                </a:cubicBezTo>
                <a:cubicBezTo>
                  <a:pt x="1824" y="1732"/>
                  <a:pt x="1803" y="1770"/>
                  <a:pt x="1784" y="1830"/>
                </a:cubicBezTo>
                <a:cubicBezTo>
                  <a:pt x="1780" y="1844"/>
                  <a:pt x="1775" y="1859"/>
                  <a:pt x="1774" y="1862"/>
                </a:cubicBezTo>
                <a:cubicBezTo>
                  <a:pt x="1772" y="1865"/>
                  <a:pt x="1768" y="1882"/>
                  <a:pt x="1763" y="1899"/>
                </a:cubicBezTo>
                <a:cubicBezTo>
                  <a:pt x="1758" y="1916"/>
                  <a:pt x="1751" y="1940"/>
                  <a:pt x="1746" y="1952"/>
                </a:cubicBezTo>
                <a:cubicBezTo>
                  <a:pt x="1733" y="1991"/>
                  <a:pt x="1722" y="2058"/>
                  <a:pt x="1721" y="2111"/>
                </a:cubicBezTo>
                <a:cubicBezTo>
                  <a:pt x="1720" y="2156"/>
                  <a:pt x="1719" y="2169"/>
                  <a:pt x="1714" y="2191"/>
                </a:cubicBezTo>
                <a:cubicBezTo>
                  <a:pt x="1707" y="2221"/>
                  <a:pt x="1705" y="2227"/>
                  <a:pt x="1689" y="2256"/>
                </a:cubicBezTo>
                <a:cubicBezTo>
                  <a:pt x="1681" y="2270"/>
                  <a:pt x="1667" y="2297"/>
                  <a:pt x="1657" y="2317"/>
                </a:cubicBezTo>
                <a:cubicBezTo>
                  <a:pt x="1647" y="2336"/>
                  <a:pt x="1636" y="2358"/>
                  <a:pt x="1631" y="2366"/>
                </a:cubicBezTo>
                <a:cubicBezTo>
                  <a:pt x="1626" y="2374"/>
                  <a:pt x="1615" y="2394"/>
                  <a:pt x="1605" y="2411"/>
                </a:cubicBezTo>
                <a:cubicBezTo>
                  <a:pt x="1595" y="2428"/>
                  <a:pt x="1582" y="2448"/>
                  <a:pt x="1577" y="2455"/>
                </a:cubicBezTo>
                <a:cubicBezTo>
                  <a:pt x="1567" y="2471"/>
                  <a:pt x="1552" y="2497"/>
                  <a:pt x="1547" y="2511"/>
                </a:cubicBezTo>
                <a:cubicBezTo>
                  <a:pt x="1550" y="2479"/>
                  <a:pt x="1544" y="2361"/>
                  <a:pt x="1539" y="2334"/>
                </a:cubicBezTo>
                <a:cubicBezTo>
                  <a:pt x="1537" y="2324"/>
                  <a:pt x="1534" y="2306"/>
                  <a:pt x="1532" y="2296"/>
                </a:cubicBezTo>
                <a:cubicBezTo>
                  <a:pt x="1531" y="2285"/>
                  <a:pt x="1529" y="2272"/>
                  <a:pt x="1528" y="2266"/>
                </a:cubicBezTo>
                <a:cubicBezTo>
                  <a:pt x="1526" y="2260"/>
                  <a:pt x="1524" y="2249"/>
                  <a:pt x="1523" y="2241"/>
                </a:cubicBezTo>
                <a:cubicBezTo>
                  <a:pt x="1522" y="2233"/>
                  <a:pt x="1519" y="2219"/>
                  <a:pt x="1518" y="2211"/>
                </a:cubicBezTo>
                <a:cubicBezTo>
                  <a:pt x="1514" y="2188"/>
                  <a:pt x="1500" y="2130"/>
                  <a:pt x="1494" y="2112"/>
                </a:cubicBezTo>
                <a:cubicBezTo>
                  <a:pt x="1486" y="2084"/>
                  <a:pt x="1476" y="2044"/>
                  <a:pt x="1475" y="2031"/>
                </a:cubicBezTo>
                <a:cubicBezTo>
                  <a:pt x="1472" y="1982"/>
                  <a:pt x="1479" y="1950"/>
                  <a:pt x="1502" y="1899"/>
                </a:cubicBezTo>
                <a:cubicBezTo>
                  <a:pt x="1516" y="1870"/>
                  <a:pt x="1520" y="1853"/>
                  <a:pt x="1522" y="1827"/>
                </a:cubicBezTo>
                <a:cubicBezTo>
                  <a:pt x="1526" y="1753"/>
                  <a:pt x="1557" y="1664"/>
                  <a:pt x="1607" y="1578"/>
                </a:cubicBezTo>
                <a:cubicBezTo>
                  <a:pt x="1612" y="1570"/>
                  <a:pt x="1621" y="1554"/>
                  <a:pt x="1621" y="1551"/>
                </a:cubicBezTo>
                <a:lnTo>
                  <a:pt x="1621" y="1550"/>
                </a:lnTo>
                <a:cubicBezTo>
                  <a:pt x="1629" y="1547"/>
                  <a:pt x="1657" y="1484"/>
                  <a:pt x="1664" y="1461"/>
                </a:cubicBezTo>
                <a:cubicBezTo>
                  <a:pt x="1677" y="1420"/>
                  <a:pt x="1692" y="1341"/>
                  <a:pt x="1693" y="1303"/>
                </a:cubicBezTo>
                <a:cubicBezTo>
                  <a:pt x="1693" y="1284"/>
                  <a:pt x="1693" y="1239"/>
                  <a:pt x="1691" y="1202"/>
                </a:cubicBezTo>
                <a:cubicBezTo>
                  <a:pt x="1685" y="1052"/>
                  <a:pt x="1685" y="1047"/>
                  <a:pt x="1691" y="1006"/>
                </a:cubicBezTo>
                <a:cubicBezTo>
                  <a:pt x="1698" y="954"/>
                  <a:pt x="1712" y="898"/>
                  <a:pt x="1756" y="745"/>
                </a:cubicBezTo>
                <a:cubicBezTo>
                  <a:pt x="1789" y="632"/>
                  <a:pt x="1794" y="585"/>
                  <a:pt x="1788" y="478"/>
                </a:cubicBezTo>
                <a:cubicBezTo>
                  <a:pt x="1784" y="414"/>
                  <a:pt x="1778" y="351"/>
                  <a:pt x="1773" y="326"/>
                </a:cubicBezTo>
                <a:cubicBezTo>
                  <a:pt x="1772" y="321"/>
                  <a:pt x="1769" y="301"/>
                  <a:pt x="1765" y="282"/>
                </a:cubicBezTo>
                <a:cubicBezTo>
                  <a:pt x="1763" y="264"/>
                  <a:pt x="1759" y="244"/>
                  <a:pt x="1759" y="241"/>
                </a:cubicBezTo>
                <a:cubicBezTo>
                  <a:pt x="1758" y="238"/>
                  <a:pt x="1756" y="227"/>
                  <a:pt x="1754" y="216"/>
                </a:cubicBezTo>
                <a:cubicBezTo>
                  <a:pt x="1753" y="208"/>
                  <a:pt x="1751" y="195"/>
                  <a:pt x="1749" y="193"/>
                </a:cubicBezTo>
                <a:cubicBezTo>
                  <a:pt x="1750" y="193"/>
                  <a:pt x="1750" y="193"/>
                  <a:pt x="1750" y="193"/>
                </a:cubicBezTo>
                <a:cubicBezTo>
                  <a:pt x="1749" y="192"/>
                  <a:pt x="1747" y="182"/>
                  <a:pt x="1745" y="167"/>
                </a:cubicBezTo>
                <a:cubicBezTo>
                  <a:pt x="1744" y="155"/>
                  <a:pt x="1741" y="140"/>
                  <a:pt x="1740" y="137"/>
                </a:cubicBezTo>
                <a:cubicBezTo>
                  <a:pt x="1739" y="134"/>
                  <a:pt x="1732" y="92"/>
                  <a:pt x="1726" y="44"/>
                </a:cubicBezTo>
                <a:cubicBezTo>
                  <a:pt x="1720" y="7"/>
                  <a:pt x="1717" y="2"/>
                  <a:pt x="1714" y="0"/>
                </a:cubicBezTo>
                <a:cubicBezTo>
                  <a:pt x="1713" y="0"/>
                  <a:pt x="1712" y="0"/>
                  <a:pt x="1711" y="0"/>
                </a:cubicBezTo>
                <a:cubicBezTo>
                  <a:pt x="1708" y="2"/>
                  <a:pt x="1702" y="14"/>
                  <a:pt x="1695" y="37"/>
                </a:cubicBezTo>
                <a:cubicBezTo>
                  <a:pt x="1689" y="57"/>
                  <a:pt x="1682" y="86"/>
                  <a:pt x="1680" y="101"/>
                </a:cubicBezTo>
                <a:cubicBezTo>
                  <a:pt x="1679" y="116"/>
                  <a:pt x="1676" y="135"/>
                  <a:pt x="1674" y="143"/>
                </a:cubicBezTo>
                <a:cubicBezTo>
                  <a:pt x="1672" y="151"/>
                  <a:pt x="1670" y="161"/>
                  <a:pt x="1669" y="164"/>
                </a:cubicBezTo>
                <a:cubicBezTo>
                  <a:pt x="1669" y="168"/>
                  <a:pt x="1664" y="190"/>
                  <a:pt x="1659" y="213"/>
                </a:cubicBezTo>
                <a:cubicBezTo>
                  <a:pt x="1643" y="285"/>
                  <a:pt x="1642" y="289"/>
                  <a:pt x="1594" y="396"/>
                </a:cubicBezTo>
                <a:cubicBezTo>
                  <a:pt x="1576" y="435"/>
                  <a:pt x="1554" y="483"/>
                  <a:pt x="1549" y="493"/>
                </a:cubicBezTo>
                <a:cubicBezTo>
                  <a:pt x="1547" y="496"/>
                  <a:pt x="1544" y="502"/>
                  <a:pt x="1541" y="508"/>
                </a:cubicBezTo>
                <a:cubicBezTo>
                  <a:pt x="1538" y="514"/>
                  <a:pt x="1518" y="550"/>
                  <a:pt x="1495" y="588"/>
                </a:cubicBezTo>
                <a:cubicBezTo>
                  <a:pt x="1473" y="627"/>
                  <a:pt x="1448" y="671"/>
                  <a:pt x="1441" y="686"/>
                </a:cubicBezTo>
                <a:cubicBezTo>
                  <a:pt x="1433" y="702"/>
                  <a:pt x="1417" y="733"/>
                  <a:pt x="1405" y="756"/>
                </a:cubicBezTo>
                <a:cubicBezTo>
                  <a:pt x="1394" y="778"/>
                  <a:pt x="1381" y="805"/>
                  <a:pt x="1376" y="813"/>
                </a:cubicBezTo>
                <a:cubicBezTo>
                  <a:pt x="1372" y="822"/>
                  <a:pt x="1366" y="833"/>
                  <a:pt x="1364" y="838"/>
                </a:cubicBezTo>
                <a:cubicBezTo>
                  <a:pt x="1350" y="864"/>
                  <a:pt x="1319" y="941"/>
                  <a:pt x="1311" y="966"/>
                </a:cubicBezTo>
                <a:cubicBezTo>
                  <a:pt x="1294" y="1023"/>
                  <a:pt x="1289" y="1056"/>
                  <a:pt x="1289" y="1107"/>
                </a:cubicBezTo>
                <a:cubicBezTo>
                  <a:pt x="1289" y="1156"/>
                  <a:pt x="1295" y="1250"/>
                  <a:pt x="1300" y="1272"/>
                </a:cubicBezTo>
                <a:cubicBezTo>
                  <a:pt x="1303" y="1284"/>
                  <a:pt x="1306" y="1298"/>
                  <a:pt x="1307" y="1305"/>
                </a:cubicBezTo>
                <a:cubicBezTo>
                  <a:pt x="1308" y="1311"/>
                  <a:pt x="1310" y="1319"/>
                  <a:pt x="1311" y="1322"/>
                </a:cubicBezTo>
                <a:cubicBezTo>
                  <a:pt x="1312" y="1324"/>
                  <a:pt x="1314" y="1329"/>
                  <a:pt x="1315" y="1333"/>
                </a:cubicBezTo>
                <a:cubicBezTo>
                  <a:pt x="1317" y="1343"/>
                  <a:pt x="1334" y="1386"/>
                  <a:pt x="1338" y="1394"/>
                </a:cubicBezTo>
                <a:cubicBezTo>
                  <a:pt x="1339" y="1396"/>
                  <a:pt x="1344" y="1408"/>
                  <a:pt x="1349" y="1421"/>
                </a:cubicBezTo>
                <a:cubicBezTo>
                  <a:pt x="1353" y="1433"/>
                  <a:pt x="1360" y="1454"/>
                  <a:pt x="1365" y="1465"/>
                </a:cubicBezTo>
                <a:cubicBezTo>
                  <a:pt x="1393" y="1541"/>
                  <a:pt x="1401" y="1566"/>
                  <a:pt x="1402" y="1592"/>
                </a:cubicBezTo>
                <a:cubicBezTo>
                  <a:pt x="1403" y="1624"/>
                  <a:pt x="1403" y="1677"/>
                  <a:pt x="1402" y="1682"/>
                </a:cubicBezTo>
                <a:cubicBezTo>
                  <a:pt x="1399" y="1692"/>
                  <a:pt x="1410" y="1846"/>
                  <a:pt x="1415" y="1879"/>
                </a:cubicBezTo>
                <a:cubicBezTo>
                  <a:pt x="1421" y="1916"/>
                  <a:pt x="1436" y="1996"/>
                  <a:pt x="1440" y="2003"/>
                </a:cubicBezTo>
                <a:cubicBezTo>
                  <a:pt x="1441" y="2005"/>
                  <a:pt x="1441" y="2008"/>
                  <a:pt x="1441" y="2008"/>
                </a:cubicBezTo>
                <a:cubicBezTo>
                  <a:pt x="1441" y="2011"/>
                  <a:pt x="1446" y="2027"/>
                  <a:pt x="1448" y="2036"/>
                </a:cubicBezTo>
                <a:cubicBezTo>
                  <a:pt x="1452" y="2049"/>
                  <a:pt x="1457" y="2065"/>
                  <a:pt x="1458" y="2071"/>
                </a:cubicBezTo>
                <a:cubicBezTo>
                  <a:pt x="1461" y="2087"/>
                  <a:pt x="1471" y="2124"/>
                  <a:pt x="1479" y="2152"/>
                </a:cubicBezTo>
                <a:cubicBezTo>
                  <a:pt x="1487" y="2177"/>
                  <a:pt x="1494" y="2210"/>
                  <a:pt x="1504" y="2274"/>
                </a:cubicBezTo>
                <a:cubicBezTo>
                  <a:pt x="1505" y="2285"/>
                  <a:pt x="1508" y="2302"/>
                  <a:pt x="1511" y="2311"/>
                </a:cubicBezTo>
                <a:cubicBezTo>
                  <a:pt x="1516" y="2335"/>
                  <a:pt x="1526" y="2466"/>
                  <a:pt x="1524" y="2495"/>
                </a:cubicBezTo>
                <a:cubicBezTo>
                  <a:pt x="1521" y="2562"/>
                  <a:pt x="1518" y="2599"/>
                  <a:pt x="1516" y="2608"/>
                </a:cubicBezTo>
                <a:cubicBezTo>
                  <a:pt x="1515" y="2614"/>
                  <a:pt x="1514" y="2624"/>
                  <a:pt x="1513" y="2629"/>
                </a:cubicBezTo>
                <a:cubicBezTo>
                  <a:pt x="1513" y="2635"/>
                  <a:pt x="1511" y="2647"/>
                  <a:pt x="1510" y="2656"/>
                </a:cubicBezTo>
                <a:cubicBezTo>
                  <a:pt x="1502" y="2720"/>
                  <a:pt x="1500" y="2745"/>
                  <a:pt x="1498" y="2783"/>
                </a:cubicBezTo>
                <a:cubicBezTo>
                  <a:pt x="1497" y="2813"/>
                  <a:pt x="1496" y="2841"/>
                  <a:pt x="1495" y="2854"/>
                </a:cubicBezTo>
                <a:cubicBezTo>
                  <a:pt x="1491" y="2848"/>
                  <a:pt x="1484" y="2838"/>
                  <a:pt x="1476" y="2824"/>
                </a:cubicBezTo>
                <a:cubicBezTo>
                  <a:pt x="1438" y="2760"/>
                  <a:pt x="1401" y="2715"/>
                  <a:pt x="1317" y="2632"/>
                </a:cubicBezTo>
                <a:cubicBezTo>
                  <a:pt x="1307" y="2622"/>
                  <a:pt x="1294" y="2609"/>
                  <a:pt x="1288" y="2602"/>
                </a:cubicBezTo>
                <a:cubicBezTo>
                  <a:pt x="1276" y="2589"/>
                  <a:pt x="1235" y="2559"/>
                  <a:pt x="1204" y="2538"/>
                </a:cubicBezTo>
                <a:cubicBezTo>
                  <a:pt x="1183" y="2524"/>
                  <a:pt x="1135" y="2491"/>
                  <a:pt x="1126" y="2491"/>
                </a:cubicBezTo>
                <a:lnTo>
                  <a:pt x="1126" y="2491"/>
                </a:lnTo>
                <a:cubicBezTo>
                  <a:pt x="1126" y="2488"/>
                  <a:pt x="1120" y="2484"/>
                  <a:pt x="1067" y="2462"/>
                </a:cubicBezTo>
                <a:cubicBezTo>
                  <a:pt x="1031" y="2448"/>
                  <a:pt x="996" y="2435"/>
                  <a:pt x="977" y="2429"/>
                </a:cubicBezTo>
                <a:cubicBezTo>
                  <a:pt x="934" y="2416"/>
                  <a:pt x="905" y="2410"/>
                  <a:pt x="856" y="2404"/>
                </a:cubicBezTo>
                <a:cubicBezTo>
                  <a:pt x="812" y="2398"/>
                  <a:pt x="700" y="2405"/>
                  <a:pt x="652" y="2417"/>
                </a:cubicBezTo>
                <a:cubicBezTo>
                  <a:pt x="569" y="2437"/>
                  <a:pt x="518" y="2468"/>
                  <a:pt x="476" y="2522"/>
                </a:cubicBezTo>
                <a:cubicBezTo>
                  <a:pt x="451" y="2554"/>
                  <a:pt x="405" y="2605"/>
                  <a:pt x="384" y="2625"/>
                </a:cubicBezTo>
                <a:cubicBezTo>
                  <a:pt x="375" y="2634"/>
                  <a:pt x="348" y="2662"/>
                  <a:pt x="325" y="2687"/>
                </a:cubicBezTo>
                <a:cubicBezTo>
                  <a:pt x="301" y="2713"/>
                  <a:pt x="268" y="2748"/>
                  <a:pt x="250" y="2767"/>
                </a:cubicBezTo>
                <a:cubicBezTo>
                  <a:pt x="188" y="2831"/>
                  <a:pt x="147" y="2885"/>
                  <a:pt x="122" y="2936"/>
                </a:cubicBezTo>
                <a:cubicBezTo>
                  <a:pt x="88" y="3003"/>
                  <a:pt x="72" y="3059"/>
                  <a:pt x="68" y="3117"/>
                </a:cubicBezTo>
                <a:cubicBezTo>
                  <a:pt x="67" y="3129"/>
                  <a:pt x="62" y="3192"/>
                  <a:pt x="58" y="3242"/>
                </a:cubicBezTo>
                <a:cubicBezTo>
                  <a:pt x="55" y="3276"/>
                  <a:pt x="58" y="3311"/>
                  <a:pt x="67" y="3337"/>
                </a:cubicBezTo>
                <a:cubicBezTo>
                  <a:pt x="77" y="3368"/>
                  <a:pt x="87" y="3394"/>
                  <a:pt x="96" y="3409"/>
                </a:cubicBezTo>
                <a:cubicBezTo>
                  <a:pt x="100" y="3415"/>
                  <a:pt x="108" y="3430"/>
                  <a:pt x="115" y="3441"/>
                </a:cubicBezTo>
                <a:cubicBezTo>
                  <a:pt x="122" y="3453"/>
                  <a:pt x="138" y="3482"/>
                  <a:pt x="152" y="3505"/>
                </a:cubicBezTo>
                <a:cubicBezTo>
                  <a:pt x="165" y="3528"/>
                  <a:pt x="183" y="3562"/>
                  <a:pt x="192" y="3582"/>
                </a:cubicBezTo>
                <a:cubicBezTo>
                  <a:pt x="209" y="3618"/>
                  <a:pt x="210" y="3620"/>
                  <a:pt x="226" y="3647"/>
                </a:cubicBezTo>
                <a:cubicBezTo>
                  <a:pt x="245" y="3678"/>
                  <a:pt x="247" y="3681"/>
                  <a:pt x="251" y="3685"/>
                </a:cubicBezTo>
                <a:cubicBezTo>
                  <a:pt x="253" y="3686"/>
                  <a:pt x="255" y="3690"/>
                  <a:pt x="256" y="3693"/>
                </a:cubicBezTo>
                <a:cubicBezTo>
                  <a:pt x="257" y="3696"/>
                  <a:pt x="260" y="3701"/>
                  <a:pt x="264" y="3701"/>
                </a:cubicBezTo>
                <a:lnTo>
                  <a:pt x="264" y="3701"/>
                </a:lnTo>
                <a:cubicBezTo>
                  <a:pt x="264" y="3706"/>
                  <a:pt x="290" y="3737"/>
                  <a:pt x="294" y="3740"/>
                </a:cubicBezTo>
                <a:cubicBezTo>
                  <a:pt x="295" y="3741"/>
                  <a:pt x="300" y="3746"/>
                  <a:pt x="306" y="3754"/>
                </a:cubicBezTo>
                <a:cubicBezTo>
                  <a:pt x="315" y="3764"/>
                  <a:pt x="340" y="3791"/>
                  <a:pt x="348" y="3791"/>
                </a:cubicBezTo>
                <a:cubicBezTo>
                  <a:pt x="350" y="3791"/>
                  <a:pt x="351" y="3790"/>
                  <a:pt x="352" y="3789"/>
                </a:cubicBezTo>
                <a:cubicBezTo>
                  <a:pt x="353" y="3788"/>
                  <a:pt x="354" y="3787"/>
                  <a:pt x="353" y="3767"/>
                </a:cubicBezTo>
                <a:cubicBezTo>
                  <a:pt x="353" y="3755"/>
                  <a:pt x="352" y="3739"/>
                  <a:pt x="351" y="3723"/>
                </a:cubicBezTo>
                <a:cubicBezTo>
                  <a:pt x="347" y="3667"/>
                  <a:pt x="346" y="3657"/>
                  <a:pt x="337" y="3628"/>
                </a:cubicBezTo>
                <a:cubicBezTo>
                  <a:pt x="332" y="3610"/>
                  <a:pt x="325" y="3588"/>
                  <a:pt x="323" y="3578"/>
                </a:cubicBezTo>
                <a:cubicBezTo>
                  <a:pt x="304" y="3499"/>
                  <a:pt x="289" y="3313"/>
                  <a:pt x="296" y="3253"/>
                </a:cubicBezTo>
                <a:cubicBezTo>
                  <a:pt x="296" y="3248"/>
                  <a:pt x="297" y="3240"/>
                  <a:pt x="298" y="3234"/>
                </a:cubicBezTo>
                <a:cubicBezTo>
                  <a:pt x="301" y="3200"/>
                  <a:pt x="303" y="3186"/>
                  <a:pt x="305" y="3176"/>
                </a:cubicBezTo>
                <a:cubicBezTo>
                  <a:pt x="310" y="3152"/>
                  <a:pt x="317" y="3124"/>
                  <a:pt x="319" y="3118"/>
                </a:cubicBezTo>
                <a:cubicBezTo>
                  <a:pt x="323" y="3107"/>
                  <a:pt x="335" y="3055"/>
                  <a:pt x="340" y="3027"/>
                </a:cubicBezTo>
                <a:cubicBezTo>
                  <a:pt x="343" y="3012"/>
                  <a:pt x="346" y="2995"/>
                  <a:pt x="347" y="2991"/>
                </a:cubicBezTo>
                <a:cubicBezTo>
                  <a:pt x="348" y="2986"/>
                  <a:pt x="351" y="2972"/>
                  <a:pt x="353" y="2962"/>
                </a:cubicBezTo>
                <a:cubicBezTo>
                  <a:pt x="362" y="2910"/>
                  <a:pt x="366" y="2898"/>
                  <a:pt x="386" y="2868"/>
                </a:cubicBezTo>
                <a:cubicBezTo>
                  <a:pt x="396" y="2852"/>
                  <a:pt x="407" y="2835"/>
                  <a:pt x="409" y="2832"/>
                </a:cubicBezTo>
                <a:cubicBezTo>
                  <a:pt x="414" y="2824"/>
                  <a:pt x="431" y="2801"/>
                  <a:pt x="447" y="2780"/>
                </a:cubicBezTo>
                <a:cubicBezTo>
                  <a:pt x="454" y="2772"/>
                  <a:pt x="461" y="2762"/>
                  <a:pt x="464" y="2758"/>
                </a:cubicBezTo>
                <a:cubicBezTo>
                  <a:pt x="467" y="2754"/>
                  <a:pt x="477" y="2744"/>
                  <a:pt x="485" y="2736"/>
                </a:cubicBezTo>
                <a:cubicBezTo>
                  <a:pt x="492" y="2731"/>
                  <a:pt x="503" y="2721"/>
                  <a:pt x="504" y="2719"/>
                </a:cubicBezTo>
                <a:cubicBezTo>
                  <a:pt x="504" y="2718"/>
                  <a:pt x="504" y="2718"/>
                  <a:pt x="505" y="2718"/>
                </a:cubicBezTo>
                <a:cubicBezTo>
                  <a:pt x="509" y="2718"/>
                  <a:pt x="518" y="2710"/>
                  <a:pt x="519" y="2710"/>
                </a:cubicBezTo>
                <a:cubicBezTo>
                  <a:pt x="527" y="2703"/>
                  <a:pt x="573" y="2675"/>
                  <a:pt x="595" y="2664"/>
                </a:cubicBezTo>
                <a:cubicBezTo>
                  <a:pt x="629" y="2647"/>
                  <a:pt x="665" y="2633"/>
                  <a:pt x="713" y="2620"/>
                </a:cubicBezTo>
                <a:cubicBezTo>
                  <a:pt x="747" y="2611"/>
                  <a:pt x="841" y="2603"/>
                  <a:pt x="863" y="2606"/>
                </a:cubicBezTo>
                <a:cubicBezTo>
                  <a:pt x="883" y="2610"/>
                  <a:pt x="908" y="2605"/>
                  <a:pt x="938" y="2593"/>
                </a:cubicBezTo>
                <a:cubicBezTo>
                  <a:pt x="975" y="2578"/>
                  <a:pt x="1043" y="2562"/>
                  <a:pt x="1079" y="2560"/>
                </a:cubicBezTo>
                <a:cubicBezTo>
                  <a:pt x="1102" y="2559"/>
                  <a:pt x="1145" y="2562"/>
                  <a:pt x="1179" y="2568"/>
                </a:cubicBezTo>
                <a:cubicBezTo>
                  <a:pt x="1193" y="2570"/>
                  <a:pt x="1217" y="2579"/>
                  <a:pt x="1227" y="2586"/>
                </a:cubicBezTo>
                <a:cubicBezTo>
                  <a:pt x="1240" y="2594"/>
                  <a:pt x="1269" y="2620"/>
                  <a:pt x="1308" y="2658"/>
                </a:cubicBezTo>
                <a:cubicBezTo>
                  <a:pt x="1402" y="2748"/>
                  <a:pt x="1459" y="2824"/>
                  <a:pt x="1482" y="2890"/>
                </a:cubicBezTo>
                <a:cubicBezTo>
                  <a:pt x="1490" y="2913"/>
                  <a:pt x="1492" y="2924"/>
                  <a:pt x="1494" y="2952"/>
                </a:cubicBezTo>
                <a:cubicBezTo>
                  <a:pt x="1497" y="2984"/>
                  <a:pt x="1501" y="3016"/>
                  <a:pt x="1505" y="3033"/>
                </a:cubicBezTo>
                <a:cubicBezTo>
                  <a:pt x="1505" y="3036"/>
                  <a:pt x="1509" y="3076"/>
                  <a:pt x="1513" y="3130"/>
                </a:cubicBezTo>
                <a:cubicBezTo>
                  <a:pt x="1520" y="3216"/>
                  <a:pt x="1523" y="3246"/>
                  <a:pt x="1529" y="3290"/>
                </a:cubicBezTo>
                <a:cubicBezTo>
                  <a:pt x="1533" y="3313"/>
                  <a:pt x="1539" y="3350"/>
                  <a:pt x="1542" y="3360"/>
                </a:cubicBezTo>
                <a:cubicBezTo>
                  <a:pt x="1543" y="3364"/>
                  <a:pt x="1546" y="3375"/>
                  <a:pt x="1548" y="3384"/>
                </a:cubicBezTo>
                <a:cubicBezTo>
                  <a:pt x="1551" y="3394"/>
                  <a:pt x="1557" y="3414"/>
                  <a:pt x="1563" y="3430"/>
                </a:cubicBezTo>
                <a:cubicBezTo>
                  <a:pt x="1576" y="3467"/>
                  <a:pt x="1592" y="3513"/>
                  <a:pt x="1597" y="3531"/>
                </a:cubicBezTo>
                <a:cubicBezTo>
                  <a:pt x="1599" y="3538"/>
                  <a:pt x="1602" y="3549"/>
                  <a:pt x="1604" y="3556"/>
                </a:cubicBezTo>
                <a:cubicBezTo>
                  <a:pt x="1606" y="3562"/>
                  <a:pt x="1608" y="3571"/>
                  <a:pt x="1609" y="3576"/>
                </a:cubicBezTo>
                <a:cubicBezTo>
                  <a:pt x="1610" y="3581"/>
                  <a:pt x="1613" y="3592"/>
                  <a:pt x="1615" y="3600"/>
                </a:cubicBezTo>
                <a:cubicBezTo>
                  <a:pt x="1624" y="3633"/>
                  <a:pt x="1631" y="3716"/>
                  <a:pt x="1630" y="3772"/>
                </a:cubicBezTo>
                <a:cubicBezTo>
                  <a:pt x="1630" y="3787"/>
                  <a:pt x="1629" y="3803"/>
                  <a:pt x="1629" y="3809"/>
                </a:cubicBezTo>
                <a:cubicBezTo>
                  <a:pt x="1628" y="3854"/>
                  <a:pt x="1613" y="3940"/>
                  <a:pt x="1592" y="4014"/>
                </a:cubicBezTo>
                <a:cubicBezTo>
                  <a:pt x="1590" y="4021"/>
                  <a:pt x="1584" y="4041"/>
                  <a:pt x="1581" y="4049"/>
                </a:cubicBezTo>
                <a:cubicBezTo>
                  <a:pt x="1580" y="4047"/>
                  <a:pt x="1580" y="4043"/>
                  <a:pt x="1579" y="4038"/>
                </a:cubicBezTo>
                <a:cubicBezTo>
                  <a:pt x="1578" y="4019"/>
                  <a:pt x="1564" y="3988"/>
                  <a:pt x="1547" y="3967"/>
                </a:cubicBezTo>
                <a:cubicBezTo>
                  <a:pt x="1542" y="3960"/>
                  <a:pt x="1523" y="3940"/>
                  <a:pt x="1503" y="3922"/>
                </a:cubicBezTo>
                <a:cubicBezTo>
                  <a:pt x="1469" y="3890"/>
                  <a:pt x="1414" y="3828"/>
                  <a:pt x="1388" y="3791"/>
                </a:cubicBezTo>
                <a:cubicBezTo>
                  <a:pt x="1354" y="3743"/>
                  <a:pt x="1310" y="3639"/>
                  <a:pt x="1299" y="3582"/>
                </a:cubicBezTo>
                <a:cubicBezTo>
                  <a:pt x="1296" y="3570"/>
                  <a:pt x="1268" y="3474"/>
                  <a:pt x="1256" y="3440"/>
                </a:cubicBezTo>
                <a:cubicBezTo>
                  <a:pt x="1239" y="3389"/>
                  <a:pt x="1202" y="3319"/>
                  <a:pt x="1174" y="3285"/>
                </a:cubicBezTo>
                <a:cubicBezTo>
                  <a:pt x="1156" y="3264"/>
                  <a:pt x="1117" y="3233"/>
                  <a:pt x="1095" y="3222"/>
                </a:cubicBezTo>
                <a:cubicBezTo>
                  <a:pt x="1081" y="3215"/>
                  <a:pt x="1076" y="3215"/>
                  <a:pt x="1050" y="3217"/>
                </a:cubicBezTo>
                <a:cubicBezTo>
                  <a:pt x="1002" y="3220"/>
                  <a:pt x="945" y="3227"/>
                  <a:pt x="930" y="3232"/>
                </a:cubicBezTo>
                <a:cubicBezTo>
                  <a:pt x="911" y="3238"/>
                  <a:pt x="850" y="3274"/>
                  <a:pt x="831" y="3290"/>
                </a:cubicBezTo>
                <a:cubicBezTo>
                  <a:pt x="814" y="3305"/>
                  <a:pt x="777" y="3347"/>
                  <a:pt x="760" y="3371"/>
                </a:cubicBezTo>
                <a:cubicBezTo>
                  <a:pt x="721" y="3426"/>
                  <a:pt x="712" y="3455"/>
                  <a:pt x="701" y="3550"/>
                </a:cubicBezTo>
                <a:cubicBezTo>
                  <a:pt x="697" y="3587"/>
                  <a:pt x="700" y="3632"/>
                  <a:pt x="707" y="3649"/>
                </a:cubicBezTo>
                <a:cubicBezTo>
                  <a:pt x="708" y="3651"/>
                  <a:pt x="709" y="3653"/>
                  <a:pt x="709" y="3654"/>
                </a:cubicBezTo>
                <a:cubicBezTo>
                  <a:pt x="709" y="3655"/>
                  <a:pt x="708" y="3657"/>
                  <a:pt x="712" y="3665"/>
                </a:cubicBezTo>
                <a:cubicBezTo>
                  <a:pt x="714" y="3669"/>
                  <a:pt x="716" y="3675"/>
                  <a:pt x="716" y="3678"/>
                </a:cubicBezTo>
                <a:cubicBezTo>
                  <a:pt x="718" y="3686"/>
                  <a:pt x="732" y="3725"/>
                  <a:pt x="754" y="3781"/>
                </a:cubicBezTo>
                <a:cubicBezTo>
                  <a:pt x="764" y="3804"/>
                  <a:pt x="774" y="3835"/>
                  <a:pt x="777" y="3849"/>
                </a:cubicBezTo>
                <a:cubicBezTo>
                  <a:pt x="781" y="3863"/>
                  <a:pt x="787" y="3885"/>
                  <a:pt x="792" y="3897"/>
                </a:cubicBezTo>
                <a:cubicBezTo>
                  <a:pt x="799" y="3914"/>
                  <a:pt x="800" y="3918"/>
                  <a:pt x="804" y="3918"/>
                </a:cubicBezTo>
                <a:cubicBezTo>
                  <a:pt x="808" y="3917"/>
                  <a:pt x="809" y="3914"/>
                  <a:pt x="810" y="3910"/>
                </a:cubicBezTo>
                <a:cubicBezTo>
                  <a:pt x="816" y="3892"/>
                  <a:pt x="823" y="3864"/>
                  <a:pt x="822" y="3857"/>
                </a:cubicBezTo>
                <a:cubicBezTo>
                  <a:pt x="821" y="3839"/>
                  <a:pt x="848" y="3745"/>
                  <a:pt x="863" y="3710"/>
                </a:cubicBezTo>
                <a:cubicBezTo>
                  <a:pt x="874" y="3686"/>
                  <a:pt x="881" y="3672"/>
                  <a:pt x="888" y="3660"/>
                </a:cubicBezTo>
                <a:cubicBezTo>
                  <a:pt x="905" y="3631"/>
                  <a:pt x="928" y="3570"/>
                  <a:pt x="936" y="3535"/>
                </a:cubicBezTo>
                <a:cubicBezTo>
                  <a:pt x="942" y="3508"/>
                  <a:pt x="941" y="3482"/>
                  <a:pt x="933" y="3447"/>
                </a:cubicBezTo>
                <a:lnTo>
                  <a:pt x="932" y="3439"/>
                </a:lnTo>
                <a:lnTo>
                  <a:pt x="936" y="3439"/>
                </a:lnTo>
                <a:cubicBezTo>
                  <a:pt x="954" y="3443"/>
                  <a:pt x="980" y="3463"/>
                  <a:pt x="1005" y="3494"/>
                </a:cubicBezTo>
                <a:cubicBezTo>
                  <a:pt x="1024" y="3518"/>
                  <a:pt x="1066" y="3588"/>
                  <a:pt x="1089" y="3636"/>
                </a:cubicBezTo>
                <a:cubicBezTo>
                  <a:pt x="1110" y="3679"/>
                  <a:pt x="1132" y="3718"/>
                  <a:pt x="1154" y="3747"/>
                </a:cubicBezTo>
                <a:cubicBezTo>
                  <a:pt x="1189" y="3794"/>
                  <a:pt x="1192" y="3798"/>
                  <a:pt x="1195" y="3799"/>
                </a:cubicBezTo>
                <a:cubicBezTo>
                  <a:pt x="1195" y="3799"/>
                  <a:pt x="1196" y="3800"/>
                  <a:pt x="1196" y="3801"/>
                </a:cubicBezTo>
                <a:cubicBezTo>
                  <a:pt x="1196" y="3804"/>
                  <a:pt x="1199" y="3809"/>
                  <a:pt x="1202" y="3812"/>
                </a:cubicBezTo>
                <a:cubicBezTo>
                  <a:pt x="1204" y="3815"/>
                  <a:pt x="1212" y="3826"/>
                  <a:pt x="1220" y="3837"/>
                </a:cubicBezTo>
                <a:cubicBezTo>
                  <a:pt x="1252" y="3884"/>
                  <a:pt x="1271" y="3896"/>
                  <a:pt x="1335" y="3909"/>
                </a:cubicBezTo>
                <a:cubicBezTo>
                  <a:pt x="1355" y="3912"/>
                  <a:pt x="1376" y="3916"/>
                  <a:pt x="1380" y="3917"/>
                </a:cubicBezTo>
                <a:cubicBezTo>
                  <a:pt x="1393" y="3920"/>
                  <a:pt x="1477" y="3949"/>
                  <a:pt x="1496" y="3957"/>
                </a:cubicBezTo>
                <a:cubicBezTo>
                  <a:pt x="1523" y="3968"/>
                  <a:pt x="1540" y="3990"/>
                  <a:pt x="1555" y="4028"/>
                </a:cubicBezTo>
                <a:cubicBezTo>
                  <a:pt x="1561" y="4046"/>
                  <a:pt x="1562" y="4053"/>
                  <a:pt x="1562" y="4082"/>
                </a:cubicBezTo>
                <a:lnTo>
                  <a:pt x="1563" y="4115"/>
                </a:lnTo>
                <a:lnTo>
                  <a:pt x="1539" y="4171"/>
                </a:lnTo>
                <a:cubicBezTo>
                  <a:pt x="1510" y="4240"/>
                  <a:pt x="1489" y="4288"/>
                  <a:pt x="1474" y="4317"/>
                </a:cubicBezTo>
                <a:cubicBezTo>
                  <a:pt x="1468" y="4327"/>
                  <a:pt x="1462" y="4339"/>
                  <a:pt x="1462" y="4343"/>
                </a:cubicBezTo>
                <a:cubicBezTo>
                  <a:pt x="1462" y="4343"/>
                  <a:pt x="1461" y="4345"/>
                  <a:pt x="1459" y="4348"/>
                </a:cubicBezTo>
                <a:cubicBezTo>
                  <a:pt x="1456" y="4352"/>
                  <a:pt x="1449" y="4366"/>
                  <a:pt x="1416" y="4439"/>
                </a:cubicBezTo>
                <a:cubicBezTo>
                  <a:pt x="1406" y="4461"/>
                  <a:pt x="1377" y="4519"/>
                  <a:pt x="1364" y="4544"/>
                </a:cubicBezTo>
                <a:cubicBezTo>
                  <a:pt x="1361" y="4550"/>
                  <a:pt x="1358" y="4556"/>
                  <a:pt x="1357" y="4559"/>
                </a:cubicBezTo>
                <a:cubicBezTo>
                  <a:pt x="1352" y="4571"/>
                  <a:pt x="1332" y="4602"/>
                  <a:pt x="1324" y="4613"/>
                </a:cubicBezTo>
                <a:cubicBezTo>
                  <a:pt x="1322" y="4608"/>
                  <a:pt x="1320" y="4602"/>
                  <a:pt x="1318" y="4594"/>
                </a:cubicBezTo>
                <a:cubicBezTo>
                  <a:pt x="1310" y="4570"/>
                  <a:pt x="1303" y="4552"/>
                  <a:pt x="1271" y="4473"/>
                </a:cubicBezTo>
                <a:cubicBezTo>
                  <a:pt x="1249" y="4416"/>
                  <a:pt x="1241" y="4391"/>
                  <a:pt x="1231" y="4345"/>
                </a:cubicBezTo>
                <a:cubicBezTo>
                  <a:pt x="1227" y="4326"/>
                  <a:pt x="1221" y="4314"/>
                  <a:pt x="1212" y="4309"/>
                </a:cubicBezTo>
                <a:cubicBezTo>
                  <a:pt x="1207" y="4306"/>
                  <a:pt x="1202" y="4305"/>
                  <a:pt x="1196" y="4307"/>
                </a:cubicBezTo>
                <a:cubicBezTo>
                  <a:pt x="1189" y="4309"/>
                  <a:pt x="1184" y="4314"/>
                  <a:pt x="1181" y="4321"/>
                </a:cubicBezTo>
                <a:cubicBezTo>
                  <a:pt x="1176" y="4335"/>
                  <a:pt x="1183" y="4357"/>
                  <a:pt x="1201" y="4383"/>
                </a:cubicBezTo>
                <a:cubicBezTo>
                  <a:pt x="1221" y="4413"/>
                  <a:pt x="1230" y="4431"/>
                  <a:pt x="1256" y="4497"/>
                </a:cubicBezTo>
                <a:cubicBezTo>
                  <a:pt x="1277" y="4548"/>
                  <a:pt x="1289" y="4583"/>
                  <a:pt x="1302" y="4623"/>
                </a:cubicBezTo>
                <a:lnTo>
                  <a:pt x="1308" y="4643"/>
                </a:lnTo>
                <a:lnTo>
                  <a:pt x="1288" y="4677"/>
                </a:lnTo>
                <a:cubicBezTo>
                  <a:pt x="1265" y="4715"/>
                  <a:pt x="1196" y="4833"/>
                  <a:pt x="1191" y="4843"/>
                </a:cubicBezTo>
                <a:cubicBezTo>
                  <a:pt x="1167" y="4888"/>
                  <a:pt x="1143" y="4944"/>
                  <a:pt x="1127" y="4998"/>
                </a:cubicBezTo>
                <a:cubicBezTo>
                  <a:pt x="1117" y="5031"/>
                  <a:pt x="1110" y="5058"/>
                  <a:pt x="1109" y="5063"/>
                </a:cubicBezTo>
                <a:cubicBezTo>
                  <a:pt x="1108" y="5065"/>
                  <a:pt x="1106" y="5074"/>
                  <a:pt x="1103" y="5084"/>
                </a:cubicBezTo>
                <a:cubicBezTo>
                  <a:pt x="1096" y="5107"/>
                  <a:pt x="1076" y="5188"/>
                  <a:pt x="1075" y="5197"/>
                </a:cubicBezTo>
                <a:cubicBezTo>
                  <a:pt x="1075" y="5201"/>
                  <a:pt x="1073" y="5207"/>
                  <a:pt x="1072" y="5211"/>
                </a:cubicBezTo>
                <a:cubicBezTo>
                  <a:pt x="1070" y="5218"/>
                  <a:pt x="1053" y="5295"/>
                  <a:pt x="1049" y="5315"/>
                </a:cubicBezTo>
                <a:cubicBezTo>
                  <a:pt x="1048" y="5317"/>
                  <a:pt x="1041" y="5354"/>
                  <a:pt x="1033" y="5395"/>
                </a:cubicBezTo>
                <a:cubicBezTo>
                  <a:pt x="1026" y="5429"/>
                  <a:pt x="1020" y="5460"/>
                  <a:pt x="1018" y="5472"/>
                </a:cubicBezTo>
                <a:cubicBezTo>
                  <a:pt x="1018" y="5470"/>
                  <a:pt x="1017" y="5468"/>
                  <a:pt x="1017" y="5465"/>
                </a:cubicBezTo>
                <a:cubicBezTo>
                  <a:pt x="1015" y="5452"/>
                  <a:pt x="1006" y="5421"/>
                  <a:pt x="995" y="5392"/>
                </a:cubicBezTo>
                <a:cubicBezTo>
                  <a:pt x="985" y="5364"/>
                  <a:pt x="975" y="5334"/>
                  <a:pt x="972" y="5325"/>
                </a:cubicBezTo>
                <a:cubicBezTo>
                  <a:pt x="965" y="5302"/>
                  <a:pt x="959" y="5257"/>
                  <a:pt x="960" y="5238"/>
                </a:cubicBezTo>
                <a:cubicBezTo>
                  <a:pt x="962" y="5209"/>
                  <a:pt x="979" y="5153"/>
                  <a:pt x="1010" y="5066"/>
                </a:cubicBezTo>
                <a:cubicBezTo>
                  <a:pt x="1016" y="5051"/>
                  <a:pt x="1029" y="5008"/>
                  <a:pt x="1043" y="4959"/>
                </a:cubicBezTo>
                <a:cubicBezTo>
                  <a:pt x="1050" y="4934"/>
                  <a:pt x="1061" y="4896"/>
                  <a:pt x="1068" y="4874"/>
                </a:cubicBezTo>
                <a:cubicBezTo>
                  <a:pt x="1085" y="4814"/>
                  <a:pt x="1101" y="4751"/>
                  <a:pt x="1113" y="4691"/>
                </a:cubicBezTo>
                <a:cubicBezTo>
                  <a:pt x="1117" y="4668"/>
                  <a:pt x="1118" y="4656"/>
                  <a:pt x="1116" y="4621"/>
                </a:cubicBezTo>
                <a:cubicBezTo>
                  <a:pt x="1109" y="4519"/>
                  <a:pt x="1076" y="4429"/>
                  <a:pt x="1025" y="4374"/>
                </a:cubicBezTo>
                <a:cubicBezTo>
                  <a:pt x="1022" y="4370"/>
                  <a:pt x="1003" y="4353"/>
                  <a:pt x="983" y="4335"/>
                </a:cubicBezTo>
                <a:cubicBezTo>
                  <a:pt x="945" y="4299"/>
                  <a:pt x="925" y="4279"/>
                  <a:pt x="910" y="4259"/>
                </a:cubicBezTo>
                <a:cubicBezTo>
                  <a:pt x="901" y="4245"/>
                  <a:pt x="832" y="4128"/>
                  <a:pt x="829" y="4119"/>
                </a:cubicBezTo>
                <a:cubicBezTo>
                  <a:pt x="828" y="4114"/>
                  <a:pt x="819" y="4103"/>
                  <a:pt x="814" y="4102"/>
                </a:cubicBezTo>
                <a:cubicBezTo>
                  <a:pt x="812" y="4101"/>
                  <a:pt x="810" y="4101"/>
                  <a:pt x="809" y="4103"/>
                </a:cubicBezTo>
                <a:cubicBezTo>
                  <a:pt x="803" y="4110"/>
                  <a:pt x="798" y="4156"/>
                  <a:pt x="799" y="4175"/>
                </a:cubicBezTo>
                <a:cubicBezTo>
                  <a:pt x="800" y="4201"/>
                  <a:pt x="796" y="4233"/>
                  <a:pt x="788" y="4259"/>
                </a:cubicBezTo>
                <a:cubicBezTo>
                  <a:pt x="772" y="4307"/>
                  <a:pt x="767" y="4378"/>
                  <a:pt x="777" y="4408"/>
                </a:cubicBezTo>
                <a:cubicBezTo>
                  <a:pt x="779" y="4414"/>
                  <a:pt x="788" y="4428"/>
                  <a:pt x="796" y="4439"/>
                </a:cubicBezTo>
                <a:cubicBezTo>
                  <a:pt x="812" y="4459"/>
                  <a:pt x="843" y="4514"/>
                  <a:pt x="861" y="4552"/>
                </a:cubicBezTo>
                <a:lnTo>
                  <a:pt x="866" y="4562"/>
                </a:lnTo>
                <a:cubicBezTo>
                  <a:pt x="870" y="4570"/>
                  <a:pt x="873" y="4578"/>
                  <a:pt x="874" y="4580"/>
                </a:cubicBezTo>
                <a:cubicBezTo>
                  <a:pt x="876" y="4583"/>
                  <a:pt x="882" y="4595"/>
                  <a:pt x="888" y="4606"/>
                </a:cubicBezTo>
                <a:cubicBezTo>
                  <a:pt x="900" y="4627"/>
                  <a:pt x="912" y="4659"/>
                  <a:pt x="922" y="4697"/>
                </a:cubicBezTo>
                <a:cubicBezTo>
                  <a:pt x="927" y="4716"/>
                  <a:pt x="928" y="4726"/>
                  <a:pt x="928" y="4774"/>
                </a:cubicBezTo>
                <a:cubicBezTo>
                  <a:pt x="928" y="4831"/>
                  <a:pt x="924" y="4894"/>
                  <a:pt x="918" y="4924"/>
                </a:cubicBezTo>
                <a:cubicBezTo>
                  <a:pt x="895" y="5035"/>
                  <a:pt x="894" y="5040"/>
                  <a:pt x="897" y="5088"/>
                </a:cubicBezTo>
                <a:cubicBezTo>
                  <a:pt x="904" y="5198"/>
                  <a:pt x="913" y="5237"/>
                  <a:pt x="962" y="5367"/>
                </a:cubicBezTo>
                <a:lnTo>
                  <a:pt x="991" y="5444"/>
                </a:lnTo>
                <a:lnTo>
                  <a:pt x="994" y="5503"/>
                </a:lnTo>
                <a:cubicBezTo>
                  <a:pt x="998" y="5558"/>
                  <a:pt x="998" y="5564"/>
                  <a:pt x="992" y="5586"/>
                </a:cubicBezTo>
                <a:cubicBezTo>
                  <a:pt x="987" y="5611"/>
                  <a:pt x="962" y="5706"/>
                  <a:pt x="958" y="5717"/>
                </a:cubicBezTo>
                <a:cubicBezTo>
                  <a:pt x="956" y="5723"/>
                  <a:pt x="953" y="5734"/>
                  <a:pt x="952" y="5737"/>
                </a:cubicBezTo>
                <a:cubicBezTo>
                  <a:pt x="951" y="5740"/>
                  <a:pt x="939" y="5772"/>
                  <a:pt x="931" y="5794"/>
                </a:cubicBezTo>
                <a:cubicBezTo>
                  <a:pt x="928" y="5802"/>
                  <a:pt x="925" y="5809"/>
                  <a:pt x="925" y="5811"/>
                </a:cubicBezTo>
                <a:cubicBezTo>
                  <a:pt x="922" y="5820"/>
                  <a:pt x="893" y="5878"/>
                  <a:pt x="882" y="5897"/>
                </a:cubicBezTo>
                <a:cubicBezTo>
                  <a:pt x="839" y="5972"/>
                  <a:pt x="767" y="6043"/>
                  <a:pt x="662" y="6117"/>
                </a:cubicBezTo>
                <a:cubicBezTo>
                  <a:pt x="633" y="6136"/>
                  <a:pt x="566" y="6177"/>
                  <a:pt x="545" y="6188"/>
                </a:cubicBezTo>
                <a:cubicBezTo>
                  <a:pt x="546" y="6186"/>
                  <a:pt x="547" y="6183"/>
                  <a:pt x="548" y="6181"/>
                </a:cubicBezTo>
                <a:cubicBezTo>
                  <a:pt x="569" y="6139"/>
                  <a:pt x="590" y="6081"/>
                  <a:pt x="601" y="6029"/>
                </a:cubicBezTo>
                <a:cubicBezTo>
                  <a:pt x="614" y="5975"/>
                  <a:pt x="618" y="5939"/>
                  <a:pt x="617" y="5894"/>
                </a:cubicBezTo>
                <a:cubicBezTo>
                  <a:pt x="617" y="5861"/>
                  <a:pt x="618" y="5837"/>
                  <a:pt x="621" y="5810"/>
                </a:cubicBezTo>
                <a:cubicBezTo>
                  <a:pt x="624" y="5785"/>
                  <a:pt x="636" y="5730"/>
                  <a:pt x="650" y="5681"/>
                </a:cubicBezTo>
                <a:cubicBezTo>
                  <a:pt x="676" y="5588"/>
                  <a:pt x="678" y="5580"/>
                  <a:pt x="685" y="5538"/>
                </a:cubicBezTo>
                <a:cubicBezTo>
                  <a:pt x="697" y="5462"/>
                  <a:pt x="689" y="5394"/>
                  <a:pt x="661" y="5341"/>
                </a:cubicBezTo>
                <a:cubicBezTo>
                  <a:pt x="657" y="5333"/>
                  <a:pt x="654" y="5326"/>
                  <a:pt x="653" y="5325"/>
                </a:cubicBezTo>
                <a:lnTo>
                  <a:pt x="653" y="5325"/>
                </a:lnTo>
                <a:cubicBezTo>
                  <a:pt x="653" y="5323"/>
                  <a:pt x="647" y="5314"/>
                  <a:pt x="642" y="5307"/>
                </a:cubicBezTo>
                <a:cubicBezTo>
                  <a:pt x="636" y="5299"/>
                  <a:pt x="629" y="5289"/>
                  <a:pt x="627" y="5284"/>
                </a:cubicBezTo>
                <a:cubicBezTo>
                  <a:pt x="618" y="5270"/>
                  <a:pt x="564" y="5223"/>
                  <a:pt x="534" y="5204"/>
                </a:cubicBezTo>
                <a:cubicBezTo>
                  <a:pt x="500" y="5183"/>
                  <a:pt x="469" y="5170"/>
                  <a:pt x="436" y="5163"/>
                </a:cubicBezTo>
                <a:cubicBezTo>
                  <a:pt x="398" y="5155"/>
                  <a:pt x="385" y="5154"/>
                  <a:pt x="317" y="5158"/>
                </a:cubicBezTo>
                <a:cubicBezTo>
                  <a:pt x="258" y="5162"/>
                  <a:pt x="247" y="5164"/>
                  <a:pt x="215" y="5176"/>
                </a:cubicBezTo>
                <a:cubicBezTo>
                  <a:pt x="206" y="5179"/>
                  <a:pt x="194" y="5182"/>
                  <a:pt x="188" y="5184"/>
                </a:cubicBezTo>
                <a:cubicBezTo>
                  <a:pt x="188" y="5184"/>
                  <a:pt x="178" y="5186"/>
                  <a:pt x="175" y="5188"/>
                </a:cubicBezTo>
                <a:cubicBezTo>
                  <a:pt x="174" y="5188"/>
                  <a:pt x="171" y="5190"/>
                  <a:pt x="166" y="5191"/>
                </a:cubicBezTo>
                <a:cubicBezTo>
                  <a:pt x="154" y="5194"/>
                  <a:pt x="128" y="5208"/>
                  <a:pt x="112" y="5220"/>
                </a:cubicBezTo>
                <a:cubicBezTo>
                  <a:pt x="62" y="5259"/>
                  <a:pt x="49" y="5305"/>
                  <a:pt x="70" y="5364"/>
                </a:cubicBezTo>
                <a:cubicBezTo>
                  <a:pt x="79" y="5389"/>
                  <a:pt x="96" y="5411"/>
                  <a:pt x="116" y="5423"/>
                </a:cubicBezTo>
                <a:cubicBezTo>
                  <a:pt x="120" y="5425"/>
                  <a:pt x="129" y="5431"/>
                  <a:pt x="136" y="5435"/>
                </a:cubicBezTo>
                <a:cubicBezTo>
                  <a:pt x="143" y="5439"/>
                  <a:pt x="153" y="5448"/>
                  <a:pt x="158" y="5456"/>
                </a:cubicBezTo>
                <a:cubicBezTo>
                  <a:pt x="169" y="5470"/>
                  <a:pt x="170" y="5470"/>
                  <a:pt x="172" y="5470"/>
                </a:cubicBezTo>
                <a:lnTo>
                  <a:pt x="174" y="5470"/>
                </a:lnTo>
                <a:lnTo>
                  <a:pt x="175" y="5469"/>
                </a:lnTo>
                <a:cubicBezTo>
                  <a:pt x="175" y="5468"/>
                  <a:pt x="176" y="5467"/>
                  <a:pt x="180" y="5418"/>
                </a:cubicBezTo>
                <a:cubicBezTo>
                  <a:pt x="184" y="5361"/>
                  <a:pt x="185" y="5354"/>
                  <a:pt x="197" y="5321"/>
                </a:cubicBezTo>
                <a:cubicBezTo>
                  <a:pt x="214" y="5272"/>
                  <a:pt x="243" y="5229"/>
                  <a:pt x="257" y="5223"/>
                </a:cubicBezTo>
                <a:cubicBezTo>
                  <a:pt x="269" y="5218"/>
                  <a:pt x="279" y="5220"/>
                  <a:pt x="306" y="5231"/>
                </a:cubicBezTo>
                <a:cubicBezTo>
                  <a:pt x="324" y="5238"/>
                  <a:pt x="350" y="5256"/>
                  <a:pt x="352" y="5261"/>
                </a:cubicBezTo>
                <a:cubicBezTo>
                  <a:pt x="353" y="5264"/>
                  <a:pt x="357" y="5269"/>
                  <a:pt x="359" y="5272"/>
                </a:cubicBezTo>
                <a:cubicBezTo>
                  <a:pt x="367" y="5282"/>
                  <a:pt x="385" y="5325"/>
                  <a:pt x="393" y="5355"/>
                </a:cubicBezTo>
                <a:cubicBezTo>
                  <a:pt x="400" y="5383"/>
                  <a:pt x="409" y="5399"/>
                  <a:pt x="433" y="5433"/>
                </a:cubicBezTo>
                <a:cubicBezTo>
                  <a:pt x="443" y="5448"/>
                  <a:pt x="450" y="5459"/>
                  <a:pt x="451" y="5461"/>
                </a:cubicBezTo>
                <a:cubicBezTo>
                  <a:pt x="451" y="5464"/>
                  <a:pt x="455" y="5479"/>
                  <a:pt x="459" y="5492"/>
                </a:cubicBezTo>
                <a:cubicBezTo>
                  <a:pt x="463" y="5506"/>
                  <a:pt x="467" y="5528"/>
                  <a:pt x="469" y="5540"/>
                </a:cubicBezTo>
                <a:cubicBezTo>
                  <a:pt x="471" y="5552"/>
                  <a:pt x="473" y="5565"/>
                  <a:pt x="474" y="5568"/>
                </a:cubicBezTo>
                <a:cubicBezTo>
                  <a:pt x="475" y="5572"/>
                  <a:pt x="478" y="5582"/>
                  <a:pt x="480" y="5592"/>
                </a:cubicBezTo>
                <a:cubicBezTo>
                  <a:pt x="483" y="5602"/>
                  <a:pt x="490" y="5624"/>
                  <a:pt x="496" y="5641"/>
                </a:cubicBezTo>
                <a:cubicBezTo>
                  <a:pt x="516" y="5698"/>
                  <a:pt x="518" y="5713"/>
                  <a:pt x="517" y="5774"/>
                </a:cubicBezTo>
                <a:cubicBezTo>
                  <a:pt x="516" y="5788"/>
                  <a:pt x="518" y="5812"/>
                  <a:pt x="521" y="5828"/>
                </a:cubicBezTo>
                <a:cubicBezTo>
                  <a:pt x="527" y="5858"/>
                  <a:pt x="548" y="5916"/>
                  <a:pt x="563" y="5941"/>
                </a:cubicBezTo>
                <a:cubicBezTo>
                  <a:pt x="574" y="5960"/>
                  <a:pt x="582" y="5983"/>
                  <a:pt x="583" y="5998"/>
                </a:cubicBezTo>
                <a:cubicBezTo>
                  <a:pt x="583" y="6005"/>
                  <a:pt x="581" y="6019"/>
                  <a:pt x="577" y="6029"/>
                </a:cubicBezTo>
                <a:cubicBezTo>
                  <a:pt x="574" y="6039"/>
                  <a:pt x="570" y="6053"/>
                  <a:pt x="570" y="6059"/>
                </a:cubicBezTo>
                <a:cubicBezTo>
                  <a:pt x="566" y="6084"/>
                  <a:pt x="535" y="6164"/>
                  <a:pt x="518" y="6191"/>
                </a:cubicBezTo>
                <a:cubicBezTo>
                  <a:pt x="508" y="6207"/>
                  <a:pt x="501" y="6211"/>
                  <a:pt x="451" y="6234"/>
                </a:cubicBezTo>
                <a:cubicBezTo>
                  <a:pt x="373" y="6269"/>
                  <a:pt x="270" y="6308"/>
                  <a:pt x="195" y="6331"/>
                </a:cubicBezTo>
                <a:cubicBezTo>
                  <a:pt x="144" y="6346"/>
                  <a:pt x="131" y="6349"/>
                  <a:pt x="76" y="6361"/>
                </a:cubicBezTo>
                <a:cubicBezTo>
                  <a:pt x="27" y="6371"/>
                  <a:pt x="6" y="6379"/>
                  <a:pt x="1" y="6390"/>
                </a:cubicBezTo>
                <a:cubicBezTo>
                  <a:pt x="-1" y="6394"/>
                  <a:pt x="0" y="6398"/>
                  <a:pt x="2" y="6402"/>
                </a:cubicBezTo>
                <a:cubicBezTo>
                  <a:pt x="4" y="6405"/>
                  <a:pt x="7" y="6408"/>
                  <a:pt x="11" y="6408"/>
                </a:cubicBezTo>
                <a:lnTo>
                  <a:pt x="11" y="6408"/>
                </a:lnTo>
                <a:cubicBezTo>
                  <a:pt x="15" y="6408"/>
                  <a:pt x="19" y="6405"/>
                  <a:pt x="22" y="6402"/>
                </a:cubicBezTo>
                <a:cubicBezTo>
                  <a:pt x="27" y="6395"/>
                  <a:pt x="43" y="6390"/>
                  <a:pt x="95" y="6380"/>
                </a:cubicBezTo>
                <a:cubicBezTo>
                  <a:pt x="201" y="6358"/>
                  <a:pt x="337" y="6310"/>
                  <a:pt x="469" y="6250"/>
                </a:cubicBezTo>
                <a:cubicBezTo>
                  <a:pt x="492" y="6239"/>
                  <a:pt x="510" y="6231"/>
                  <a:pt x="512" y="6231"/>
                </a:cubicBezTo>
                <a:cubicBezTo>
                  <a:pt x="514" y="6230"/>
                  <a:pt x="517" y="6229"/>
                  <a:pt x="518" y="6227"/>
                </a:cubicBezTo>
                <a:cubicBezTo>
                  <a:pt x="519" y="6226"/>
                  <a:pt x="526" y="6223"/>
                  <a:pt x="534" y="6219"/>
                </a:cubicBezTo>
                <a:cubicBezTo>
                  <a:pt x="667" y="6152"/>
                  <a:pt x="801" y="6048"/>
                  <a:pt x="868" y="5959"/>
                </a:cubicBezTo>
                <a:cubicBezTo>
                  <a:pt x="883" y="5938"/>
                  <a:pt x="896" y="5917"/>
                  <a:pt x="916" y="5882"/>
                </a:cubicBezTo>
                <a:cubicBezTo>
                  <a:pt x="937" y="5844"/>
                  <a:pt x="943" y="5836"/>
                  <a:pt x="972" y="5811"/>
                </a:cubicBezTo>
                <a:cubicBezTo>
                  <a:pt x="1000" y="5787"/>
                  <a:pt x="1014" y="5779"/>
                  <a:pt x="1039" y="5772"/>
                </a:cubicBezTo>
                <a:cubicBezTo>
                  <a:pt x="1082" y="5762"/>
                  <a:pt x="1106" y="5759"/>
                  <a:pt x="1211" y="5748"/>
                </a:cubicBezTo>
                <a:cubicBezTo>
                  <a:pt x="1265" y="5743"/>
                  <a:pt x="1298" y="5737"/>
                  <a:pt x="1336" y="5726"/>
                </a:cubicBezTo>
                <a:cubicBezTo>
                  <a:pt x="1339" y="5725"/>
                  <a:pt x="1351" y="5721"/>
                  <a:pt x="1362" y="5718"/>
                </a:cubicBezTo>
                <a:cubicBezTo>
                  <a:pt x="1381" y="5713"/>
                  <a:pt x="1408" y="5704"/>
                  <a:pt x="1420" y="5699"/>
                </a:cubicBezTo>
                <a:cubicBezTo>
                  <a:pt x="1426" y="5696"/>
                  <a:pt x="1429" y="5695"/>
                  <a:pt x="1438" y="5693"/>
                </a:cubicBezTo>
                <a:cubicBezTo>
                  <a:pt x="1442" y="5692"/>
                  <a:pt x="1450" y="5689"/>
                  <a:pt x="1454" y="5687"/>
                </a:cubicBezTo>
                <a:cubicBezTo>
                  <a:pt x="1459" y="5685"/>
                  <a:pt x="1465" y="5682"/>
                  <a:pt x="1467" y="5682"/>
                </a:cubicBezTo>
                <a:cubicBezTo>
                  <a:pt x="1483" y="5678"/>
                  <a:pt x="1546" y="5650"/>
                  <a:pt x="1567" y="5638"/>
                </a:cubicBezTo>
                <a:cubicBezTo>
                  <a:pt x="1606" y="5616"/>
                  <a:pt x="1624" y="5600"/>
                  <a:pt x="1676" y="5538"/>
                </a:cubicBezTo>
                <a:cubicBezTo>
                  <a:pt x="1744" y="5455"/>
                  <a:pt x="1766" y="5424"/>
                  <a:pt x="1785" y="5382"/>
                </a:cubicBezTo>
                <a:cubicBezTo>
                  <a:pt x="1803" y="5344"/>
                  <a:pt x="1810" y="5332"/>
                  <a:pt x="1835" y="5304"/>
                </a:cubicBezTo>
                <a:cubicBezTo>
                  <a:pt x="1881" y="5252"/>
                  <a:pt x="1928" y="5221"/>
                  <a:pt x="2008" y="5187"/>
                </a:cubicBezTo>
                <a:cubicBezTo>
                  <a:pt x="2061" y="5165"/>
                  <a:pt x="2065" y="5159"/>
                  <a:pt x="2064" y="5153"/>
                </a:cubicBezTo>
                <a:cubicBezTo>
                  <a:pt x="2063" y="5150"/>
                  <a:pt x="2059" y="5148"/>
                  <a:pt x="2055" y="5148"/>
                </a:cubicBezTo>
                <a:cubicBezTo>
                  <a:pt x="2052" y="5148"/>
                  <a:pt x="2036" y="5148"/>
                  <a:pt x="2018" y="5148"/>
                </a:cubicBezTo>
                <a:cubicBezTo>
                  <a:pt x="2001" y="5148"/>
                  <a:pt x="1983" y="5147"/>
                  <a:pt x="1979" y="5147"/>
                </a:cubicBezTo>
                <a:cubicBezTo>
                  <a:pt x="1975" y="5146"/>
                  <a:pt x="1963" y="5146"/>
                  <a:pt x="1952" y="5145"/>
                </a:cubicBezTo>
                <a:cubicBezTo>
                  <a:pt x="1942" y="5145"/>
                  <a:pt x="1927" y="5144"/>
                  <a:pt x="1919" y="5143"/>
                </a:cubicBezTo>
                <a:cubicBezTo>
                  <a:pt x="1912" y="5142"/>
                  <a:pt x="1891" y="5140"/>
                  <a:pt x="1874" y="5138"/>
                </a:cubicBezTo>
                <a:cubicBezTo>
                  <a:pt x="1857" y="5136"/>
                  <a:pt x="1834" y="5134"/>
                  <a:pt x="1824" y="5132"/>
                </a:cubicBezTo>
                <a:cubicBezTo>
                  <a:pt x="1793" y="5127"/>
                  <a:pt x="1725" y="5124"/>
                  <a:pt x="1704" y="5127"/>
                </a:cubicBezTo>
                <a:cubicBezTo>
                  <a:pt x="1645" y="5136"/>
                  <a:pt x="1593" y="5167"/>
                  <a:pt x="1542" y="5225"/>
                </a:cubicBezTo>
                <a:cubicBezTo>
                  <a:pt x="1516" y="5255"/>
                  <a:pt x="1482" y="5296"/>
                  <a:pt x="1468" y="5314"/>
                </a:cubicBezTo>
                <a:cubicBezTo>
                  <a:pt x="1463" y="5321"/>
                  <a:pt x="1451" y="5335"/>
                  <a:pt x="1442" y="5346"/>
                </a:cubicBezTo>
                <a:cubicBezTo>
                  <a:pt x="1417" y="5376"/>
                  <a:pt x="1398" y="5402"/>
                  <a:pt x="1380" y="5428"/>
                </a:cubicBezTo>
                <a:cubicBezTo>
                  <a:pt x="1359" y="5460"/>
                  <a:pt x="1341" y="5483"/>
                  <a:pt x="1327" y="5499"/>
                </a:cubicBezTo>
                <a:cubicBezTo>
                  <a:pt x="1320" y="5506"/>
                  <a:pt x="1313" y="5513"/>
                  <a:pt x="1311" y="5515"/>
                </a:cubicBezTo>
                <a:cubicBezTo>
                  <a:pt x="1309" y="5517"/>
                  <a:pt x="1282" y="5542"/>
                  <a:pt x="1264" y="5558"/>
                </a:cubicBezTo>
                <a:cubicBezTo>
                  <a:pt x="1258" y="5564"/>
                  <a:pt x="1162" y="5631"/>
                  <a:pt x="1148" y="5639"/>
                </a:cubicBezTo>
                <a:cubicBezTo>
                  <a:pt x="1144" y="5641"/>
                  <a:pt x="1140" y="5645"/>
                  <a:pt x="1137" y="5647"/>
                </a:cubicBezTo>
                <a:cubicBezTo>
                  <a:pt x="1136" y="5649"/>
                  <a:pt x="1129" y="5655"/>
                  <a:pt x="1121" y="5660"/>
                </a:cubicBezTo>
                <a:cubicBezTo>
                  <a:pt x="1114" y="5666"/>
                  <a:pt x="1095" y="5684"/>
                  <a:pt x="1080" y="5701"/>
                </a:cubicBezTo>
                <a:cubicBezTo>
                  <a:pt x="1065" y="5719"/>
                  <a:pt x="1054" y="5730"/>
                  <a:pt x="1052" y="5732"/>
                </a:cubicBezTo>
                <a:cubicBezTo>
                  <a:pt x="1048" y="5733"/>
                  <a:pt x="1038" y="5741"/>
                  <a:pt x="1035" y="5744"/>
                </a:cubicBezTo>
                <a:cubicBezTo>
                  <a:pt x="1029" y="5750"/>
                  <a:pt x="1017" y="5757"/>
                  <a:pt x="1010" y="5760"/>
                </a:cubicBezTo>
                <a:cubicBezTo>
                  <a:pt x="992" y="5766"/>
                  <a:pt x="978" y="5775"/>
                  <a:pt x="962" y="5789"/>
                </a:cubicBezTo>
                <a:cubicBezTo>
                  <a:pt x="958" y="5793"/>
                  <a:pt x="955" y="5796"/>
                  <a:pt x="952" y="5798"/>
                </a:cubicBezTo>
                <a:cubicBezTo>
                  <a:pt x="953" y="5796"/>
                  <a:pt x="954" y="5794"/>
                  <a:pt x="956" y="5791"/>
                </a:cubicBezTo>
                <a:cubicBezTo>
                  <a:pt x="965" y="5774"/>
                  <a:pt x="1020" y="5580"/>
                  <a:pt x="1025" y="5546"/>
                </a:cubicBezTo>
                <a:cubicBezTo>
                  <a:pt x="1025" y="5544"/>
                  <a:pt x="1028" y="5530"/>
                  <a:pt x="1032" y="5514"/>
                </a:cubicBezTo>
                <a:cubicBezTo>
                  <a:pt x="1040" y="5478"/>
                  <a:pt x="1041" y="5470"/>
                  <a:pt x="1047" y="5441"/>
                </a:cubicBezTo>
                <a:cubicBezTo>
                  <a:pt x="1049" y="5428"/>
                  <a:pt x="1055" y="5399"/>
                  <a:pt x="1060" y="5376"/>
                </a:cubicBezTo>
                <a:lnTo>
                  <a:pt x="1061" y="5371"/>
                </a:lnTo>
                <a:cubicBezTo>
                  <a:pt x="1066" y="5342"/>
                  <a:pt x="1070" y="5324"/>
                  <a:pt x="1072" y="5315"/>
                </a:cubicBezTo>
                <a:lnTo>
                  <a:pt x="1072" y="5313"/>
                </a:lnTo>
                <a:cubicBezTo>
                  <a:pt x="1080" y="5267"/>
                  <a:pt x="1145" y="5153"/>
                  <a:pt x="1196" y="5096"/>
                </a:cubicBezTo>
                <a:cubicBezTo>
                  <a:pt x="1248" y="5037"/>
                  <a:pt x="1312" y="5005"/>
                  <a:pt x="1450" y="4968"/>
                </a:cubicBezTo>
                <a:cubicBezTo>
                  <a:pt x="1526" y="4947"/>
                  <a:pt x="1543" y="4941"/>
                  <a:pt x="1676" y="4889"/>
                </a:cubicBezTo>
                <a:cubicBezTo>
                  <a:pt x="1759" y="4856"/>
                  <a:pt x="1807" y="4823"/>
                  <a:pt x="1836" y="4780"/>
                </a:cubicBezTo>
                <a:cubicBezTo>
                  <a:pt x="1874" y="4726"/>
                  <a:pt x="1909" y="4681"/>
                  <a:pt x="1949" y="4636"/>
                </a:cubicBezTo>
                <a:cubicBezTo>
                  <a:pt x="2014" y="4561"/>
                  <a:pt x="2042" y="4536"/>
                  <a:pt x="2097" y="4501"/>
                </a:cubicBezTo>
                <a:cubicBezTo>
                  <a:pt x="2135" y="4476"/>
                  <a:pt x="2180" y="4460"/>
                  <a:pt x="2226" y="4456"/>
                </a:cubicBezTo>
                <a:cubicBezTo>
                  <a:pt x="2273" y="4452"/>
                  <a:pt x="2319" y="4458"/>
                  <a:pt x="2359" y="4476"/>
                </a:cubicBezTo>
                <a:cubicBezTo>
                  <a:pt x="2396" y="4491"/>
                  <a:pt x="2453" y="4541"/>
                  <a:pt x="2473" y="4575"/>
                </a:cubicBezTo>
                <a:cubicBezTo>
                  <a:pt x="2480" y="4586"/>
                  <a:pt x="2504" y="4617"/>
                  <a:pt x="2511" y="4617"/>
                </a:cubicBezTo>
                <a:moveTo>
                  <a:pt x="1387" y="4927"/>
                </a:moveTo>
                <a:cubicBezTo>
                  <a:pt x="1389" y="4925"/>
                  <a:pt x="1395" y="4922"/>
                  <a:pt x="1396" y="4918"/>
                </a:cubicBezTo>
                <a:lnTo>
                  <a:pt x="1396" y="4918"/>
                </a:lnTo>
                <a:cubicBezTo>
                  <a:pt x="1401" y="4917"/>
                  <a:pt x="1409" y="4909"/>
                  <a:pt x="1411" y="4907"/>
                </a:cubicBezTo>
                <a:cubicBezTo>
                  <a:pt x="1428" y="4890"/>
                  <a:pt x="1474" y="4852"/>
                  <a:pt x="1503" y="4833"/>
                </a:cubicBezTo>
                <a:cubicBezTo>
                  <a:pt x="1518" y="4823"/>
                  <a:pt x="1553" y="4807"/>
                  <a:pt x="1591" y="4793"/>
                </a:cubicBezTo>
                <a:cubicBezTo>
                  <a:pt x="1601" y="4790"/>
                  <a:pt x="1611" y="4786"/>
                  <a:pt x="1615" y="4784"/>
                </a:cubicBezTo>
                <a:cubicBezTo>
                  <a:pt x="1650" y="4768"/>
                  <a:pt x="1679" y="4754"/>
                  <a:pt x="1692" y="4747"/>
                </a:cubicBezTo>
                <a:cubicBezTo>
                  <a:pt x="1729" y="4728"/>
                  <a:pt x="1756" y="4704"/>
                  <a:pt x="1797" y="4652"/>
                </a:cubicBezTo>
                <a:cubicBezTo>
                  <a:pt x="1808" y="4638"/>
                  <a:pt x="1820" y="4622"/>
                  <a:pt x="1825" y="4617"/>
                </a:cubicBezTo>
                <a:cubicBezTo>
                  <a:pt x="1829" y="4611"/>
                  <a:pt x="1844" y="4593"/>
                  <a:pt x="1857" y="4577"/>
                </a:cubicBezTo>
                <a:cubicBezTo>
                  <a:pt x="1874" y="4556"/>
                  <a:pt x="1887" y="4540"/>
                  <a:pt x="1896" y="4529"/>
                </a:cubicBezTo>
                <a:cubicBezTo>
                  <a:pt x="1909" y="4512"/>
                  <a:pt x="1910" y="4510"/>
                  <a:pt x="1907" y="4507"/>
                </a:cubicBezTo>
                <a:cubicBezTo>
                  <a:pt x="1905" y="4505"/>
                  <a:pt x="1901" y="4507"/>
                  <a:pt x="1898" y="4511"/>
                </a:cubicBezTo>
                <a:cubicBezTo>
                  <a:pt x="1895" y="4513"/>
                  <a:pt x="1892" y="4518"/>
                  <a:pt x="1887" y="4523"/>
                </a:cubicBezTo>
                <a:cubicBezTo>
                  <a:pt x="1877" y="4534"/>
                  <a:pt x="1863" y="4550"/>
                  <a:pt x="1844" y="4572"/>
                </a:cubicBezTo>
                <a:cubicBezTo>
                  <a:pt x="1810" y="4610"/>
                  <a:pt x="1772" y="4651"/>
                  <a:pt x="1760" y="4664"/>
                </a:cubicBezTo>
                <a:cubicBezTo>
                  <a:pt x="1749" y="4674"/>
                  <a:pt x="1736" y="4687"/>
                  <a:pt x="1734" y="4690"/>
                </a:cubicBezTo>
                <a:cubicBezTo>
                  <a:pt x="1722" y="4706"/>
                  <a:pt x="1641" y="4749"/>
                  <a:pt x="1576" y="4774"/>
                </a:cubicBezTo>
                <a:cubicBezTo>
                  <a:pt x="1550" y="4784"/>
                  <a:pt x="1507" y="4805"/>
                  <a:pt x="1490" y="4815"/>
                </a:cubicBezTo>
                <a:cubicBezTo>
                  <a:pt x="1471" y="4827"/>
                  <a:pt x="1436" y="4854"/>
                  <a:pt x="1419" y="4870"/>
                </a:cubicBezTo>
                <a:cubicBezTo>
                  <a:pt x="1411" y="4877"/>
                  <a:pt x="1395" y="4891"/>
                  <a:pt x="1382" y="4900"/>
                </a:cubicBezTo>
                <a:cubicBezTo>
                  <a:pt x="1370" y="4910"/>
                  <a:pt x="1354" y="4922"/>
                  <a:pt x="1348" y="4926"/>
                </a:cubicBezTo>
                <a:cubicBezTo>
                  <a:pt x="1345" y="4929"/>
                  <a:pt x="1342" y="4931"/>
                  <a:pt x="1339" y="4933"/>
                </a:cubicBezTo>
                <a:cubicBezTo>
                  <a:pt x="1342" y="4927"/>
                  <a:pt x="1344" y="4924"/>
                  <a:pt x="1344" y="4923"/>
                </a:cubicBezTo>
                <a:cubicBezTo>
                  <a:pt x="1347" y="4921"/>
                  <a:pt x="1353" y="4906"/>
                  <a:pt x="1355" y="4902"/>
                </a:cubicBezTo>
                <a:cubicBezTo>
                  <a:pt x="1363" y="4883"/>
                  <a:pt x="1390" y="4842"/>
                  <a:pt x="1402" y="4831"/>
                </a:cubicBezTo>
                <a:cubicBezTo>
                  <a:pt x="1418" y="4816"/>
                  <a:pt x="1444" y="4797"/>
                  <a:pt x="1467" y="4784"/>
                </a:cubicBezTo>
                <a:cubicBezTo>
                  <a:pt x="1529" y="4748"/>
                  <a:pt x="1661" y="4660"/>
                  <a:pt x="1676" y="4643"/>
                </a:cubicBezTo>
                <a:cubicBezTo>
                  <a:pt x="1701" y="4617"/>
                  <a:pt x="1758" y="4540"/>
                  <a:pt x="1797" y="4479"/>
                </a:cubicBezTo>
                <a:cubicBezTo>
                  <a:pt x="1811" y="4457"/>
                  <a:pt x="1853" y="4407"/>
                  <a:pt x="1866" y="4397"/>
                </a:cubicBezTo>
                <a:cubicBezTo>
                  <a:pt x="1889" y="4378"/>
                  <a:pt x="1912" y="4364"/>
                  <a:pt x="1938" y="4354"/>
                </a:cubicBezTo>
                <a:cubicBezTo>
                  <a:pt x="1966" y="4343"/>
                  <a:pt x="1986" y="4341"/>
                  <a:pt x="2024" y="4349"/>
                </a:cubicBezTo>
                <a:lnTo>
                  <a:pt x="2024" y="4349"/>
                </a:lnTo>
                <a:cubicBezTo>
                  <a:pt x="2035" y="4351"/>
                  <a:pt x="2054" y="4356"/>
                  <a:pt x="2065" y="4358"/>
                </a:cubicBezTo>
                <a:cubicBezTo>
                  <a:pt x="2076" y="4361"/>
                  <a:pt x="2103" y="4368"/>
                  <a:pt x="2126" y="4373"/>
                </a:cubicBezTo>
                <a:lnTo>
                  <a:pt x="2127" y="4374"/>
                </a:lnTo>
                <a:cubicBezTo>
                  <a:pt x="2164" y="4382"/>
                  <a:pt x="2192" y="4391"/>
                  <a:pt x="2213" y="4398"/>
                </a:cubicBezTo>
                <a:lnTo>
                  <a:pt x="2214" y="4399"/>
                </a:lnTo>
                <a:cubicBezTo>
                  <a:pt x="2224" y="4402"/>
                  <a:pt x="2243" y="4409"/>
                  <a:pt x="2257" y="4413"/>
                </a:cubicBezTo>
                <a:cubicBezTo>
                  <a:pt x="2282" y="4421"/>
                  <a:pt x="2299" y="4428"/>
                  <a:pt x="2319" y="4438"/>
                </a:cubicBezTo>
                <a:cubicBezTo>
                  <a:pt x="2298" y="4433"/>
                  <a:pt x="2276" y="4430"/>
                  <a:pt x="2242" y="4430"/>
                </a:cubicBezTo>
                <a:cubicBezTo>
                  <a:pt x="2203" y="4430"/>
                  <a:pt x="2140" y="4447"/>
                  <a:pt x="2100" y="4470"/>
                </a:cubicBezTo>
                <a:cubicBezTo>
                  <a:pt x="2078" y="4482"/>
                  <a:pt x="2032" y="4515"/>
                  <a:pt x="2014" y="4532"/>
                </a:cubicBezTo>
                <a:cubicBezTo>
                  <a:pt x="1989" y="4555"/>
                  <a:pt x="1956" y="4590"/>
                  <a:pt x="1922" y="4630"/>
                </a:cubicBezTo>
                <a:cubicBezTo>
                  <a:pt x="1883" y="4675"/>
                  <a:pt x="1865" y="4698"/>
                  <a:pt x="1821" y="4761"/>
                </a:cubicBezTo>
                <a:cubicBezTo>
                  <a:pt x="1792" y="4802"/>
                  <a:pt x="1758" y="4829"/>
                  <a:pt x="1707" y="4851"/>
                </a:cubicBezTo>
                <a:cubicBezTo>
                  <a:pt x="1611" y="4892"/>
                  <a:pt x="1527" y="4923"/>
                  <a:pt x="1462" y="4940"/>
                </a:cubicBezTo>
                <a:cubicBezTo>
                  <a:pt x="1393" y="4958"/>
                  <a:pt x="1361" y="4969"/>
                  <a:pt x="1322" y="4984"/>
                </a:cubicBezTo>
                <a:cubicBezTo>
                  <a:pt x="1316" y="4986"/>
                  <a:pt x="1311" y="4988"/>
                  <a:pt x="1307" y="4990"/>
                </a:cubicBezTo>
                <a:cubicBezTo>
                  <a:pt x="1311" y="4987"/>
                  <a:pt x="1315" y="4983"/>
                  <a:pt x="1320" y="4979"/>
                </a:cubicBezTo>
                <a:cubicBezTo>
                  <a:pt x="1334" y="4968"/>
                  <a:pt x="1353" y="4953"/>
                  <a:pt x="1362" y="4945"/>
                </a:cubicBezTo>
                <a:cubicBezTo>
                  <a:pt x="1372" y="4937"/>
                  <a:pt x="1383" y="4929"/>
                  <a:pt x="1387" y="4927"/>
                </a:cubicBezTo>
                <a:moveTo>
                  <a:pt x="2117" y="4348"/>
                </a:moveTo>
                <a:cubicBezTo>
                  <a:pt x="2105" y="4345"/>
                  <a:pt x="2080" y="4339"/>
                  <a:pt x="2062" y="4335"/>
                </a:cubicBezTo>
                <a:cubicBezTo>
                  <a:pt x="2056" y="4333"/>
                  <a:pt x="2050" y="4332"/>
                  <a:pt x="2045" y="4330"/>
                </a:cubicBezTo>
                <a:cubicBezTo>
                  <a:pt x="2067" y="4329"/>
                  <a:pt x="2105" y="4328"/>
                  <a:pt x="2123" y="4328"/>
                </a:cubicBezTo>
                <a:cubicBezTo>
                  <a:pt x="2181" y="4331"/>
                  <a:pt x="2226" y="4339"/>
                  <a:pt x="2273" y="4355"/>
                </a:cubicBezTo>
                <a:cubicBezTo>
                  <a:pt x="2338" y="4377"/>
                  <a:pt x="2373" y="4395"/>
                  <a:pt x="2416" y="4431"/>
                </a:cubicBezTo>
                <a:cubicBezTo>
                  <a:pt x="2443" y="4453"/>
                  <a:pt x="2467" y="4478"/>
                  <a:pt x="2469" y="4483"/>
                </a:cubicBezTo>
                <a:cubicBezTo>
                  <a:pt x="2469" y="4485"/>
                  <a:pt x="2470" y="4487"/>
                  <a:pt x="2471" y="4489"/>
                </a:cubicBezTo>
                <a:cubicBezTo>
                  <a:pt x="2472" y="4489"/>
                  <a:pt x="2473" y="4490"/>
                  <a:pt x="2474" y="4490"/>
                </a:cubicBezTo>
                <a:cubicBezTo>
                  <a:pt x="2477" y="4494"/>
                  <a:pt x="2486" y="4518"/>
                  <a:pt x="2489" y="4542"/>
                </a:cubicBezTo>
                <a:lnTo>
                  <a:pt x="2490" y="4553"/>
                </a:lnTo>
                <a:lnTo>
                  <a:pt x="2489" y="4551"/>
                </a:lnTo>
                <a:cubicBezTo>
                  <a:pt x="2458" y="4511"/>
                  <a:pt x="2420" y="4477"/>
                  <a:pt x="2370" y="4444"/>
                </a:cubicBezTo>
                <a:cubicBezTo>
                  <a:pt x="2325" y="4415"/>
                  <a:pt x="2306" y="4406"/>
                  <a:pt x="2258" y="4390"/>
                </a:cubicBezTo>
                <a:cubicBezTo>
                  <a:pt x="2242" y="4385"/>
                  <a:pt x="2219" y="4377"/>
                  <a:pt x="2206" y="4372"/>
                </a:cubicBezTo>
                <a:cubicBezTo>
                  <a:pt x="2193" y="4367"/>
                  <a:pt x="2173" y="4361"/>
                  <a:pt x="2161" y="4358"/>
                </a:cubicBezTo>
                <a:cubicBezTo>
                  <a:pt x="2149" y="4356"/>
                  <a:pt x="2130" y="4351"/>
                  <a:pt x="2117" y="4348"/>
                </a:cubicBezTo>
                <a:moveTo>
                  <a:pt x="1858" y="4046"/>
                </a:moveTo>
                <a:cubicBezTo>
                  <a:pt x="1858" y="4049"/>
                  <a:pt x="1849" y="4058"/>
                  <a:pt x="1827" y="4065"/>
                </a:cubicBezTo>
                <a:cubicBezTo>
                  <a:pt x="1825" y="4066"/>
                  <a:pt x="1823" y="4067"/>
                  <a:pt x="1820" y="4068"/>
                </a:cubicBezTo>
                <a:cubicBezTo>
                  <a:pt x="1823" y="4065"/>
                  <a:pt x="1825" y="4063"/>
                  <a:pt x="1829" y="4060"/>
                </a:cubicBezTo>
                <a:cubicBezTo>
                  <a:pt x="1841" y="4049"/>
                  <a:pt x="1851" y="4044"/>
                  <a:pt x="1856" y="4044"/>
                </a:cubicBezTo>
                <a:lnTo>
                  <a:pt x="1857" y="4045"/>
                </a:lnTo>
                <a:cubicBezTo>
                  <a:pt x="1857" y="4045"/>
                  <a:pt x="1858" y="4045"/>
                  <a:pt x="1858" y="4046"/>
                </a:cubicBezTo>
                <a:moveTo>
                  <a:pt x="2699" y="2816"/>
                </a:moveTo>
                <a:cubicBezTo>
                  <a:pt x="2696" y="2814"/>
                  <a:pt x="2688" y="2809"/>
                  <a:pt x="2683" y="2805"/>
                </a:cubicBezTo>
                <a:cubicBezTo>
                  <a:pt x="2682" y="2804"/>
                  <a:pt x="2679" y="2802"/>
                  <a:pt x="2677" y="2805"/>
                </a:cubicBezTo>
                <a:cubicBezTo>
                  <a:pt x="2674" y="2808"/>
                  <a:pt x="2677" y="2810"/>
                  <a:pt x="2681" y="2815"/>
                </a:cubicBezTo>
                <a:cubicBezTo>
                  <a:pt x="2684" y="2819"/>
                  <a:pt x="2689" y="2823"/>
                  <a:pt x="2694" y="2829"/>
                </a:cubicBezTo>
                <a:cubicBezTo>
                  <a:pt x="2707" y="2842"/>
                  <a:pt x="2724" y="2862"/>
                  <a:pt x="2730" y="2871"/>
                </a:cubicBezTo>
                <a:cubicBezTo>
                  <a:pt x="2743" y="2890"/>
                  <a:pt x="2780" y="2936"/>
                  <a:pt x="2795" y="2951"/>
                </a:cubicBezTo>
                <a:cubicBezTo>
                  <a:pt x="2800" y="2956"/>
                  <a:pt x="2808" y="2964"/>
                  <a:pt x="2813" y="2970"/>
                </a:cubicBezTo>
                <a:cubicBezTo>
                  <a:pt x="2817" y="2975"/>
                  <a:pt x="2824" y="2983"/>
                  <a:pt x="2828" y="2987"/>
                </a:cubicBezTo>
                <a:cubicBezTo>
                  <a:pt x="2832" y="2991"/>
                  <a:pt x="2844" y="3004"/>
                  <a:pt x="2854" y="3016"/>
                </a:cubicBezTo>
                <a:cubicBezTo>
                  <a:pt x="2859" y="3022"/>
                  <a:pt x="2863" y="3026"/>
                  <a:pt x="2865" y="3029"/>
                </a:cubicBezTo>
                <a:cubicBezTo>
                  <a:pt x="2857" y="3028"/>
                  <a:pt x="2842" y="3025"/>
                  <a:pt x="2829" y="3024"/>
                </a:cubicBezTo>
                <a:cubicBezTo>
                  <a:pt x="2764" y="3014"/>
                  <a:pt x="2739" y="3004"/>
                  <a:pt x="2674" y="2958"/>
                </a:cubicBezTo>
                <a:cubicBezTo>
                  <a:pt x="2629" y="2926"/>
                  <a:pt x="2601" y="2901"/>
                  <a:pt x="2562" y="2860"/>
                </a:cubicBezTo>
                <a:cubicBezTo>
                  <a:pt x="2529" y="2823"/>
                  <a:pt x="2491" y="2787"/>
                  <a:pt x="2457" y="2760"/>
                </a:cubicBezTo>
                <a:cubicBezTo>
                  <a:pt x="2413" y="2725"/>
                  <a:pt x="2394" y="2718"/>
                  <a:pt x="2386" y="2718"/>
                </a:cubicBezTo>
                <a:cubicBezTo>
                  <a:pt x="2396" y="2714"/>
                  <a:pt x="2418" y="2706"/>
                  <a:pt x="2468" y="2691"/>
                </a:cubicBezTo>
                <a:cubicBezTo>
                  <a:pt x="2470" y="2690"/>
                  <a:pt x="2489" y="2689"/>
                  <a:pt x="2518" y="2688"/>
                </a:cubicBezTo>
                <a:cubicBezTo>
                  <a:pt x="2550" y="2687"/>
                  <a:pt x="2569" y="2688"/>
                  <a:pt x="2586" y="2691"/>
                </a:cubicBezTo>
                <a:cubicBezTo>
                  <a:pt x="2639" y="2701"/>
                  <a:pt x="2716" y="2750"/>
                  <a:pt x="2758" y="2799"/>
                </a:cubicBezTo>
                <a:cubicBezTo>
                  <a:pt x="2771" y="2814"/>
                  <a:pt x="2788" y="2837"/>
                  <a:pt x="2796" y="2849"/>
                </a:cubicBezTo>
                <a:cubicBezTo>
                  <a:pt x="2804" y="2862"/>
                  <a:pt x="2821" y="2887"/>
                  <a:pt x="2833" y="2906"/>
                </a:cubicBezTo>
                <a:cubicBezTo>
                  <a:pt x="2845" y="2924"/>
                  <a:pt x="2860" y="2951"/>
                  <a:pt x="2867" y="2966"/>
                </a:cubicBezTo>
                <a:cubicBezTo>
                  <a:pt x="2879" y="2992"/>
                  <a:pt x="2888" y="3015"/>
                  <a:pt x="2893" y="3028"/>
                </a:cubicBezTo>
                <a:cubicBezTo>
                  <a:pt x="2892" y="3028"/>
                  <a:pt x="2892" y="3027"/>
                  <a:pt x="2891" y="3027"/>
                </a:cubicBezTo>
                <a:cubicBezTo>
                  <a:pt x="2879" y="3012"/>
                  <a:pt x="2829" y="2955"/>
                  <a:pt x="2815" y="2940"/>
                </a:cubicBezTo>
                <a:cubicBezTo>
                  <a:pt x="2809" y="2934"/>
                  <a:pt x="2800" y="2925"/>
                  <a:pt x="2794" y="2919"/>
                </a:cubicBezTo>
                <a:cubicBezTo>
                  <a:pt x="2789" y="2914"/>
                  <a:pt x="2778" y="2900"/>
                  <a:pt x="2769" y="2890"/>
                </a:cubicBezTo>
                <a:cubicBezTo>
                  <a:pt x="2747" y="2863"/>
                  <a:pt x="2708" y="2821"/>
                  <a:pt x="2699" y="2816"/>
                </a:cubicBezTo>
                <a:moveTo>
                  <a:pt x="2080" y="2827"/>
                </a:moveTo>
                <a:cubicBezTo>
                  <a:pt x="2081" y="2826"/>
                  <a:pt x="2084" y="2824"/>
                  <a:pt x="2103" y="2812"/>
                </a:cubicBezTo>
                <a:cubicBezTo>
                  <a:pt x="2154" y="2778"/>
                  <a:pt x="2174" y="2770"/>
                  <a:pt x="2255" y="2750"/>
                </a:cubicBezTo>
                <a:cubicBezTo>
                  <a:pt x="2283" y="2743"/>
                  <a:pt x="2308" y="2737"/>
                  <a:pt x="2310" y="2737"/>
                </a:cubicBezTo>
                <a:cubicBezTo>
                  <a:pt x="2326" y="2732"/>
                  <a:pt x="2355" y="2733"/>
                  <a:pt x="2377" y="2738"/>
                </a:cubicBezTo>
                <a:cubicBezTo>
                  <a:pt x="2402" y="2744"/>
                  <a:pt x="2405" y="2746"/>
                  <a:pt x="2443" y="2777"/>
                </a:cubicBezTo>
                <a:cubicBezTo>
                  <a:pt x="2451" y="2784"/>
                  <a:pt x="2464" y="2795"/>
                  <a:pt x="2471" y="2800"/>
                </a:cubicBezTo>
                <a:lnTo>
                  <a:pt x="2477" y="2805"/>
                </a:lnTo>
                <a:lnTo>
                  <a:pt x="2469" y="2805"/>
                </a:lnTo>
                <a:cubicBezTo>
                  <a:pt x="2448" y="2807"/>
                  <a:pt x="2392" y="2829"/>
                  <a:pt x="2365" y="2847"/>
                </a:cubicBezTo>
                <a:cubicBezTo>
                  <a:pt x="2354" y="2854"/>
                  <a:pt x="2337" y="2867"/>
                  <a:pt x="2328" y="2877"/>
                </a:cubicBezTo>
                <a:cubicBezTo>
                  <a:pt x="2290" y="2918"/>
                  <a:pt x="2270" y="2933"/>
                  <a:pt x="2236" y="2944"/>
                </a:cubicBezTo>
                <a:cubicBezTo>
                  <a:pt x="2210" y="2953"/>
                  <a:pt x="2172" y="2964"/>
                  <a:pt x="2145" y="2969"/>
                </a:cubicBezTo>
                <a:cubicBezTo>
                  <a:pt x="2109" y="2975"/>
                  <a:pt x="2058" y="2988"/>
                  <a:pt x="2032" y="2997"/>
                </a:cubicBezTo>
                <a:cubicBezTo>
                  <a:pt x="2021" y="3001"/>
                  <a:pt x="2007" y="3005"/>
                  <a:pt x="2001" y="3006"/>
                </a:cubicBezTo>
                <a:cubicBezTo>
                  <a:pt x="1980" y="3011"/>
                  <a:pt x="1939" y="3029"/>
                  <a:pt x="1910" y="3046"/>
                </a:cubicBezTo>
                <a:cubicBezTo>
                  <a:pt x="1918" y="3038"/>
                  <a:pt x="1929" y="3029"/>
                  <a:pt x="1939" y="3023"/>
                </a:cubicBezTo>
                <a:cubicBezTo>
                  <a:pt x="1952" y="3013"/>
                  <a:pt x="1969" y="3001"/>
                  <a:pt x="1976" y="2995"/>
                </a:cubicBezTo>
                <a:cubicBezTo>
                  <a:pt x="1996" y="2980"/>
                  <a:pt x="2045" y="2947"/>
                  <a:pt x="2065" y="2937"/>
                </a:cubicBezTo>
                <a:cubicBezTo>
                  <a:pt x="2075" y="2932"/>
                  <a:pt x="2105" y="2915"/>
                  <a:pt x="2132" y="2899"/>
                </a:cubicBezTo>
                <a:cubicBezTo>
                  <a:pt x="2158" y="2884"/>
                  <a:pt x="2195" y="2865"/>
                  <a:pt x="2213" y="2856"/>
                </a:cubicBezTo>
                <a:cubicBezTo>
                  <a:pt x="2239" y="2844"/>
                  <a:pt x="2259" y="2834"/>
                  <a:pt x="2272" y="2827"/>
                </a:cubicBezTo>
                <a:cubicBezTo>
                  <a:pt x="2279" y="2823"/>
                  <a:pt x="2284" y="2821"/>
                  <a:pt x="2288" y="2819"/>
                </a:cubicBezTo>
                <a:cubicBezTo>
                  <a:pt x="2292" y="2816"/>
                  <a:pt x="2295" y="2814"/>
                  <a:pt x="2294" y="2811"/>
                </a:cubicBezTo>
                <a:cubicBezTo>
                  <a:pt x="2294" y="2809"/>
                  <a:pt x="2292" y="2808"/>
                  <a:pt x="2291" y="2808"/>
                </a:cubicBezTo>
                <a:cubicBezTo>
                  <a:pt x="2289" y="2808"/>
                  <a:pt x="2288" y="2809"/>
                  <a:pt x="2288" y="2809"/>
                </a:cubicBezTo>
                <a:cubicBezTo>
                  <a:pt x="2216" y="2828"/>
                  <a:pt x="2062" y="2906"/>
                  <a:pt x="1983" y="2963"/>
                </a:cubicBezTo>
                <a:cubicBezTo>
                  <a:pt x="1968" y="2974"/>
                  <a:pt x="1945" y="2991"/>
                  <a:pt x="1930" y="3001"/>
                </a:cubicBezTo>
                <a:cubicBezTo>
                  <a:pt x="1922" y="3007"/>
                  <a:pt x="1913" y="3014"/>
                  <a:pt x="1906" y="3019"/>
                </a:cubicBezTo>
                <a:cubicBezTo>
                  <a:pt x="1910" y="3013"/>
                  <a:pt x="1915" y="3006"/>
                  <a:pt x="1917" y="3004"/>
                </a:cubicBezTo>
                <a:cubicBezTo>
                  <a:pt x="1918" y="3002"/>
                  <a:pt x="1926" y="2991"/>
                  <a:pt x="1931" y="2984"/>
                </a:cubicBezTo>
                <a:cubicBezTo>
                  <a:pt x="1953" y="2954"/>
                  <a:pt x="2006" y="2893"/>
                  <a:pt x="2039" y="2861"/>
                </a:cubicBezTo>
                <a:cubicBezTo>
                  <a:pt x="2050" y="2850"/>
                  <a:pt x="2077" y="2828"/>
                  <a:pt x="2080" y="2827"/>
                </a:cubicBezTo>
                <a:moveTo>
                  <a:pt x="1709" y="2894"/>
                </a:moveTo>
                <a:cubicBezTo>
                  <a:pt x="1711" y="2886"/>
                  <a:pt x="1720" y="2864"/>
                  <a:pt x="1727" y="2857"/>
                </a:cubicBezTo>
                <a:cubicBezTo>
                  <a:pt x="1732" y="2850"/>
                  <a:pt x="1737" y="2848"/>
                  <a:pt x="1739" y="2848"/>
                </a:cubicBezTo>
                <a:cubicBezTo>
                  <a:pt x="1740" y="2848"/>
                  <a:pt x="1740" y="2848"/>
                  <a:pt x="1740" y="2848"/>
                </a:cubicBezTo>
                <a:cubicBezTo>
                  <a:pt x="1742" y="2849"/>
                  <a:pt x="1743" y="2851"/>
                  <a:pt x="1743" y="2853"/>
                </a:cubicBezTo>
                <a:lnTo>
                  <a:pt x="1743" y="2853"/>
                </a:lnTo>
                <a:cubicBezTo>
                  <a:pt x="1744" y="2856"/>
                  <a:pt x="1743" y="2862"/>
                  <a:pt x="1741" y="2865"/>
                </a:cubicBezTo>
                <a:cubicBezTo>
                  <a:pt x="1739" y="2871"/>
                  <a:pt x="1718" y="2889"/>
                  <a:pt x="1709" y="2894"/>
                </a:cubicBezTo>
                <a:moveTo>
                  <a:pt x="2161" y="1552"/>
                </a:moveTo>
                <a:lnTo>
                  <a:pt x="2161" y="1552"/>
                </a:lnTo>
                <a:cubicBezTo>
                  <a:pt x="2132" y="1575"/>
                  <a:pt x="2110" y="1614"/>
                  <a:pt x="2099" y="1664"/>
                </a:cubicBezTo>
                <a:cubicBezTo>
                  <a:pt x="2092" y="1694"/>
                  <a:pt x="2086" y="1715"/>
                  <a:pt x="2083" y="1724"/>
                </a:cubicBezTo>
                <a:cubicBezTo>
                  <a:pt x="2076" y="1744"/>
                  <a:pt x="2059" y="1803"/>
                  <a:pt x="2057" y="1816"/>
                </a:cubicBezTo>
                <a:cubicBezTo>
                  <a:pt x="2056" y="1819"/>
                  <a:pt x="2055" y="1830"/>
                  <a:pt x="2053" y="1840"/>
                </a:cubicBezTo>
                <a:cubicBezTo>
                  <a:pt x="2051" y="1850"/>
                  <a:pt x="2049" y="1863"/>
                  <a:pt x="2049" y="1869"/>
                </a:cubicBezTo>
                <a:cubicBezTo>
                  <a:pt x="2047" y="1884"/>
                  <a:pt x="2043" y="1906"/>
                  <a:pt x="2040" y="1915"/>
                </a:cubicBezTo>
                <a:cubicBezTo>
                  <a:pt x="2039" y="1919"/>
                  <a:pt x="2022" y="1951"/>
                  <a:pt x="1999" y="1990"/>
                </a:cubicBezTo>
                <a:cubicBezTo>
                  <a:pt x="1978" y="2027"/>
                  <a:pt x="1954" y="2069"/>
                  <a:pt x="1946" y="2084"/>
                </a:cubicBezTo>
                <a:cubicBezTo>
                  <a:pt x="1933" y="2106"/>
                  <a:pt x="1921" y="2125"/>
                  <a:pt x="1898" y="2160"/>
                </a:cubicBezTo>
                <a:cubicBezTo>
                  <a:pt x="1896" y="2164"/>
                  <a:pt x="1891" y="2171"/>
                  <a:pt x="1888" y="2174"/>
                </a:cubicBezTo>
                <a:cubicBezTo>
                  <a:pt x="1885" y="2178"/>
                  <a:pt x="1879" y="2186"/>
                  <a:pt x="1875" y="2191"/>
                </a:cubicBezTo>
                <a:cubicBezTo>
                  <a:pt x="1865" y="2204"/>
                  <a:pt x="1829" y="2239"/>
                  <a:pt x="1824" y="2242"/>
                </a:cubicBezTo>
                <a:cubicBezTo>
                  <a:pt x="1821" y="2242"/>
                  <a:pt x="1818" y="2245"/>
                  <a:pt x="1818" y="2247"/>
                </a:cubicBezTo>
                <a:cubicBezTo>
                  <a:pt x="1817" y="2248"/>
                  <a:pt x="1816" y="2249"/>
                  <a:pt x="1813" y="2251"/>
                </a:cubicBezTo>
                <a:cubicBezTo>
                  <a:pt x="1809" y="2253"/>
                  <a:pt x="1800" y="2259"/>
                  <a:pt x="1792" y="2265"/>
                </a:cubicBezTo>
                <a:lnTo>
                  <a:pt x="1752" y="2292"/>
                </a:lnTo>
                <a:cubicBezTo>
                  <a:pt x="1726" y="2310"/>
                  <a:pt x="1705" y="2325"/>
                  <a:pt x="1696" y="2332"/>
                </a:cubicBezTo>
                <a:cubicBezTo>
                  <a:pt x="1703" y="2321"/>
                  <a:pt x="1716" y="2300"/>
                  <a:pt x="1735" y="2273"/>
                </a:cubicBezTo>
                <a:cubicBezTo>
                  <a:pt x="1756" y="2240"/>
                  <a:pt x="1798" y="2159"/>
                  <a:pt x="1811" y="2126"/>
                </a:cubicBezTo>
                <a:cubicBezTo>
                  <a:pt x="1827" y="2085"/>
                  <a:pt x="1839" y="2048"/>
                  <a:pt x="1848" y="2006"/>
                </a:cubicBezTo>
                <a:cubicBezTo>
                  <a:pt x="1856" y="1966"/>
                  <a:pt x="1866" y="1941"/>
                  <a:pt x="1892" y="1896"/>
                </a:cubicBezTo>
                <a:cubicBezTo>
                  <a:pt x="1900" y="1882"/>
                  <a:pt x="1912" y="1858"/>
                  <a:pt x="1919" y="1842"/>
                </a:cubicBezTo>
                <a:cubicBezTo>
                  <a:pt x="1931" y="1813"/>
                  <a:pt x="1964" y="1746"/>
                  <a:pt x="1979" y="1718"/>
                </a:cubicBezTo>
                <a:cubicBezTo>
                  <a:pt x="1984" y="1709"/>
                  <a:pt x="1987" y="1704"/>
                  <a:pt x="1988" y="1701"/>
                </a:cubicBezTo>
                <a:cubicBezTo>
                  <a:pt x="1991" y="1696"/>
                  <a:pt x="1993" y="1693"/>
                  <a:pt x="1990" y="1691"/>
                </a:cubicBezTo>
                <a:cubicBezTo>
                  <a:pt x="1989" y="1690"/>
                  <a:pt x="1988" y="1690"/>
                  <a:pt x="1988" y="1690"/>
                </a:cubicBezTo>
                <a:cubicBezTo>
                  <a:pt x="1986" y="1690"/>
                  <a:pt x="1984" y="1692"/>
                  <a:pt x="1983" y="1694"/>
                </a:cubicBezTo>
                <a:cubicBezTo>
                  <a:pt x="1957" y="1724"/>
                  <a:pt x="1934" y="1761"/>
                  <a:pt x="1910" y="1813"/>
                </a:cubicBezTo>
                <a:cubicBezTo>
                  <a:pt x="1898" y="1838"/>
                  <a:pt x="1883" y="1867"/>
                  <a:pt x="1876" y="1878"/>
                </a:cubicBezTo>
                <a:cubicBezTo>
                  <a:pt x="1848" y="1924"/>
                  <a:pt x="1834" y="1960"/>
                  <a:pt x="1824" y="2005"/>
                </a:cubicBezTo>
                <a:cubicBezTo>
                  <a:pt x="1812" y="2063"/>
                  <a:pt x="1793" y="2117"/>
                  <a:pt x="1765" y="2171"/>
                </a:cubicBezTo>
                <a:cubicBezTo>
                  <a:pt x="1757" y="2186"/>
                  <a:pt x="1749" y="2202"/>
                  <a:pt x="1748" y="2207"/>
                </a:cubicBezTo>
                <a:cubicBezTo>
                  <a:pt x="1746" y="2211"/>
                  <a:pt x="1724" y="2246"/>
                  <a:pt x="1705" y="2277"/>
                </a:cubicBezTo>
                <a:cubicBezTo>
                  <a:pt x="1734" y="2221"/>
                  <a:pt x="1744" y="2182"/>
                  <a:pt x="1744" y="2128"/>
                </a:cubicBezTo>
                <a:cubicBezTo>
                  <a:pt x="1744" y="2066"/>
                  <a:pt x="1750" y="2025"/>
                  <a:pt x="1766" y="1972"/>
                </a:cubicBezTo>
                <a:cubicBezTo>
                  <a:pt x="1769" y="1959"/>
                  <a:pt x="1774" y="1944"/>
                  <a:pt x="1774" y="1942"/>
                </a:cubicBezTo>
                <a:cubicBezTo>
                  <a:pt x="1774" y="1941"/>
                  <a:pt x="1776" y="1938"/>
                  <a:pt x="1777" y="1934"/>
                </a:cubicBezTo>
                <a:cubicBezTo>
                  <a:pt x="1779" y="1930"/>
                  <a:pt x="1784" y="1914"/>
                  <a:pt x="1787" y="1901"/>
                </a:cubicBezTo>
                <a:cubicBezTo>
                  <a:pt x="1797" y="1861"/>
                  <a:pt x="1801" y="1847"/>
                  <a:pt x="1823" y="1791"/>
                </a:cubicBezTo>
                <a:cubicBezTo>
                  <a:pt x="1844" y="1736"/>
                  <a:pt x="1898" y="1672"/>
                  <a:pt x="1954" y="1636"/>
                </a:cubicBezTo>
                <a:cubicBezTo>
                  <a:pt x="1969" y="1626"/>
                  <a:pt x="1991" y="1611"/>
                  <a:pt x="2004" y="1602"/>
                </a:cubicBezTo>
                <a:cubicBezTo>
                  <a:pt x="2039" y="1578"/>
                  <a:pt x="2058" y="1567"/>
                  <a:pt x="2073" y="1562"/>
                </a:cubicBezTo>
                <a:cubicBezTo>
                  <a:pt x="2089" y="1558"/>
                  <a:pt x="2128" y="1551"/>
                  <a:pt x="2157" y="1549"/>
                </a:cubicBezTo>
                <a:lnTo>
                  <a:pt x="2165" y="1548"/>
                </a:lnTo>
                <a:lnTo>
                  <a:pt x="2161" y="1552"/>
                </a:lnTo>
                <a:moveTo>
                  <a:pt x="2239" y="1562"/>
                </a:moveTo>
                <a:cubicBezTo>
                  <a:pt x="2248" y="1571"/>
                  <a:pt x="2258" y="1599"/>
                  <a:pt x="2259" y="1619"/>
                </a:cubicBezTo>
                <a:cubicBezTo>
                  <a:pt x="2260" y="1623"/>
                  <a:pt x="2260" y="1626"/>
                  <a:pt x="2260" y="1628"/>
                </a:cubicBezTo>
                <a:cubicBezTo>
                  <a:pt x="2247" y="1614"/>
                  <a:pt x="2223" y="1598"/>
                  <a:pt x="2199" y="1591"/>
                </a:cubicBezTo>
                <a:cubicBezTo>
                  <a:pt x="2191" y="1589"/>
                  <a:pt x="2181" y="1588"/>
                  <a:pt x="2172" y="1588"/>
                </a:cubicBezTo>
                <a:cubicBezTo>
                  <a:pt x="2166" y="1588"/>
                  <a:pt x="2159" y="1588"/>
                  <a:pt x="2155" y="1590"/>
                </a:cubicBezTo>
                <a:cubicBezTo>
                  <a:pt x="2164" y="1580"/>
                  <a:pt x="2185" y="1562"/>
                  <a:pt x="2196" y="1557"/>
                </a:cubicBezTo>
                <a:cubicBezTo>
                  <a:pt x="2213" y="1550"/>
                  <a:pt x="2214" y="1550"/>
                  <a:pt x="2225" y="1554"/>
                </a:cubicBezTo>
                <a:lnTo>
                  <a:pt x="2225" y="1554"/>
                </a:lnTo>
                <a:cubicBezTo>
                  <a:pt x="2230" y="1556"/>
                  <a:pt x="2237" y="1560"/>
                  <a:pt x="2239" y="1562"/>
                </a:cubicBezTo>
                <a:moveTo>
                  <a:pt x="1463" y="1806"/>
                </a:moveTo>
                <a:cubicBezTo>
                  <a:pt x="1464" y="1776"/>
                  <a:pt x="1464" y="1772"/>
                  <a:pt x="1468" y="1748"/>
                </a:cubicBezTo>
                <a:cubicBezTo>
                  <a:pt x="1469" y="1739"/>
                  <a:pt x="1470" y="1727"/>
                  <a:pt x="1471" y="1721"/>
                </a:cubicBezTo>
                <a:cubicBezTo>
                  <a:pt x="1471" y="1714"/>
                  <a:pt x="1472" y="1709"/>
                  <a:pt x="1472" y="1708"/>
                </a:cubicBezTo>
                <a:cubicBezTo>
                  <a:pt x="1474" y="1706"/>
                  <a:pt x="1475" y="1682"/>
                  <a:pt x="1475" y="1672"/>
                </a:cubicBezTo>
                <a:cubicBezTo>
                  <a:pt x="1476" y="1654"/>
                  <a:pt x="1477" y="1633"/>
                  <a:pt x="1479" y="1625"/>
                </a:cubicBezTo>
                <a:cubicBezTo>
                  <a:pt x="1496" y="1542"/>
                  <a:pt x="1497" y="1535"/>
                  <a:pt x="1497" y="1461"/>
                </a:cubicBezTo>
                <a:cubicBezTo>
                  <a:pt x="1497" y="1443"/>
                  <a:pt x="1497" y="1421"/>
                  <a:pt x="1497" y="1412"/>
                </a:cubicBezTo>
                <a:cubicBezTo>
                  <a:pt x="1497" y="1402"/>
                  <a:pt x="1495" y="1360"/>
                  <a:pt x="1493" y="1318"/>
                </a:cubicBezTo>
                <a:cubicBezTo>
                  <a:pt x="1491" y="1277"/>
                  <a:pt x="1490" y="1234"/>
                  <a:pt x="1490" y="1224"/>
                </a:cubicBezTo>
                <a:cubicBezTo>
                  <a:pt x="1491" y="1215"/>
                  <a:pt x="1493" y="1194"/>
                  <a:pt x="1495" y="1178"/>
                </a:cubicBezTo>
                <a:cubicBezTo>
                  <a:pt x="1496" y="1162"/>
                  <a:pt x="1498" y="1135"/>
                  <a:pt x="1499" y="1118"/>
                </a:cubicBezTo>
                <a:cubicBezTo>
                  <a:pt x="1499" y="1100"/>
                  <a:pt x="1501" y="1084"/>
                  <a:pt x="1502" y="1081"/>
                </a:cubicBezTo>
                <a:cubicBezTo>
                  <a:pt x="1503" y="1079"/>
                  <a:pt x="1505" y="1073"/>
                  <a:pt x="1504" y="1069"/>
                </a:cubicBezTo>
                <a:cubicBezTo>
                  <a:pt x="1504" y="1065"/>
                  <a:pt x="1510" y="1033"/>
                  <a:pt x="1522" y="981"/>
                </a:cubicBezTo>
                <a:cubicBezTo>
                  <a:pt x="1525" y="966"/>
                  <a:pt x="1529" y="946"/>
                  <a:pt x="1531" y="937"/>
                </a:cubicBezTo>
                <a:cubicBezTo>
                  <a:pt x="1533" y="928"/>
                  <a:pt x="1538" y="908"/>
                  <a:pt x="1542" y="893"/>
                </a:cubicBezTo>
                <a:cubicBezTo>
                  <a:pt x="1550" y="864"/>
                  <a:pt x="1548" y="862"/>
                  <a:pt x="1547" y="861"/>
                </a:cubicBezTo>
                <a:cubicBezTo>
                  <a:pt x="1546" y="860"/>
                  <a:pt x="1544" y="860"/>
                  <a:pt x="1543" y="860"/>
                </a:cubicBezTo>
                <a:cubicBezTo>
                  <a:pt x="1541" y="861"/>
                  <a:pt x="1538" y="862"/>
                  <a:pt x="1520" y="916"/>
                </a:cubicBezTo>
                <a:cubicBezTo>
                  <a:pt x="1511" y="940"/>
                  <a:pt x="1501" y="972"/>
                  <a:pt x="1500" y="982"/>
                </a:cubicBezTo>
                <a:cubicBezTo>
                  <a:pt x="1499" y="988"/>
                  <a:pt x="1498" y="991"/>
                  <a:pt x="1497" y="992"/>
                </a:cubicBezTo>
                <a:cubicBezTo>
                  <a:pt x="1496" y="993"/>
                  <a:pt x="1495" y="997"/>
                  <a:pt x="1488" y="1030"/>
                </a:cubicBezTo>
                <a:cubicBezTo>
                  <a:pt x="1484" y="1047"/>
                  <a:pt x="1480" y="1069"/>
                  <a:pt x="1479" y="1078"/>
                </a:cubicBezTo>
                <a:cubicBezTo>
                  <a:pt x="1479" y="1083"/>
                  <a:pt x="1478" y="1094"/>
                  <a:pt x="1477" y="1101"/>
                </a:cubicBezTo>
                <a:cubicBezTo>
                  <a:pt x="1476" y="1118"/>
                  <a:pt x="1470" y="1200"/>
                  <a:pt x="1468" y="1222"/>
                </a:cubicBezTo>
                <a:cubicBezTo>
                  <a:pt x="1467" y="1232"/>
                  <a:pt x="1469" y="1276"/>
                  <a:pt x="1471" y="1319"/>
                </a:cubicBezTo>
                <a:cubicBezTo>
                  <a:pt x="1474" y="1365"/>
                  <a:pt x="1475" y="1399"/>
                  <a:pt x="1475" y="1402"/>
                </a:cubicBezTo>
                <a:cubicBezTo>
                  <a:pt x="1474" y="1406"/>
                  <a:pt x="1474" y="1427"/>
                  <a:pt x="1474" y="1446"/>
                </a:cubicBezTo>
                <a:cubicBezTo>
                  <a:pt x="1475" y="1532"/>
                  <a:pt x="1472" y="1569"/>
                  <a:pt x="1461" y="1600"/>
                </a:cubicBezTo>
                <a:cubicBezTo>
                  <a:pt x="1457" y="1613"/>
                  <a:pt x="1452" y="1647"/>
                  <a:pt x="1453" y="1661"/>
                </a:cubicBezTo>
                <a:cubicBezTo>
                  <a:pt x="1453" y="1669"/>
                  <a:pt x="1452" y="1687"/>
                  <a:pt x="1451" y="1700"/>
                </a:cubicBezTo>
                <a:lnTo>
                  <a:pt x="1449" y="1710"/>
                </a:lnTo>
                <a:cubicBezTo>
                  <a:pt x="1442" y="1776"/>
                  <a:pt x="1439" y="1832"/>
                  <a:pt x="1442" y="1878"/>
                </a:cubicBezTo>
                <a:lnTo>
                  <a:pt x="1442" y="1885"/>
                </a:lnTo>
                <a:cubicBezTo>
                  <a:pt x="1443" y="1892"/>
                  <a:pt x="1443" y="1899"/>
                  <a:pt x="1443" y="1905"/>
                </a:cubicBezTo>
                <a:cubicBezTo>
                  <a:pt x="1441" y="1892"/>
                  <a:pt x="1438" y="1877"/>
                  <a:pt x="1437" y="1864"/>
                </a:cubicBezTo>
                <a:cubicBezTo>
                  <a:pt x="1432" y="1832"/>
                  <a:pt x="1424" y="1702"/>
                  <a:pt x="1424" y="1663"/>
                </a:cubicBezTo>
                <a:cubicBezTo>
                  <a:pt x="1425" y="1570"/>
                  <a:pt x="1425" y="1566"/>
                  <a:pt x="1419" y="1550"/>
                </a:cubicBezTo>
                <a:cubicBezTo>
                  <a:pt x="1416" y="1541"/>
                  <a:pt x="1408" y="1519"/>
                  <a:pt x="1402" y="1502"/>
                </a:cubicBezTo>
                <a:cubicBezTo>
                  <a:pt x="1396" y="1484"/>
                  <a:pt x="1387" y="1460"/>
                  <a:pt x="1383" y="1449"/>
                </a:cubicBezTo>
                <a:cubicBezTo>
                  <a:pt x="1379" y="1437"/>
                  <a:pt x="1375" y="1427"/>
                  <a:pt x="1375" y="1426"/>
                </a:cubicBezTo>
                <a:cubicBezTo>
                  <a:pt x="1374" y="1423"/>
                  <a:pt x="1366" y="1404"/>
                  <a:pt x="1361" y="1392"/>
                </a:cubicBezTo>
                <a:cubicBezTo>
                  <a:pt x="1335" y="1326"/>
                  <a:pt x="1333" y="1317"/>
                  <a:pt x="1323" y="1266"/>
                </a:cubicBezTo>
                <a:cubicBezTo>
                  <a:pt x="1318" y="1236"/>
                  <a:pt x="1311" y="1127"/>
                  <a:pt x="1313" y="1087"/>
                </a:cubicBezTo>
                <a:cubicBezTo>
                  <a:pt x="1315" y="1014"/>
                  <a:pt x="1340" y="937"/>
                  <a:pt x="1403" y="813"/>
                </a:cubicBezTo>
                <a:cubicBezTo>
                  <a:pt x="1462" y="698"/>
                  <a:pt x="1481" y="662"/>
                  <a:pt x="1512" y="608"/>
                </a:cubicBezTo>
                <a:cubicBezTo>
                  <a:pt x="1563" y="522"/>
                  <a:pt x="1572" y="504"/>
                  <a:pt x="1608" y="422"/>
                </a:cubicBezTo>
                <a:cubicBezTo>
                  <a:pt x="1642" y="345"/>
                  <a:pt x="1659" y="302"/>
                  <a:pt x="1667" y="275"/>
                </a:cubicBezTo>
                <a:cubicBezTo>
                  <a:pt x="1681" y="226"/>
                  <a:pt x="1702" y="119"/>
                  <a:pt x="1706" y="80"/>
                </a:cubicBezTo>
                <a:cubicBezTo>
                  <a:pt x="1706" y="76"/>
                  <a:pt x="1706" y="73"/>
                  <a:pt x="1707" y="70"/>
                </a:cubicBezTo>
                <a:cubicBezTo>
                  <a:pt x="1708" y="75"/>
                  <a:pt x="1709" y="82"/>
                  <a:pt x="1709" y="90"/>
                </a:cubicBezTo>
                <a:cubicBezTo>
                  <a:pt x="1712" y="108"/>
                  <a:pt x="1715" y="133"/>
                  <a:pt x="1718" y="146"/>
                </a:cubicBezTo>
                <a:cubicBezTo>
                  <a:pt x="1720" y="158"/>
                  <a:pt x="1723" y="175"/>
                  <a:pt x="1724" y="183"/>
                </a:cubicBezTo>
                <a:cubicBezTo>
                  <a:pt x="1726" y="191"/>
                  <a:pt x="1731" y="220"/>
                  <a:pt x="1736" y="245"/>
                </a:cubicBezTo>
                <a:cubicBezTo>
                  <a:pt x="1760" y="376"/>
                  <a:pt x="1771" y="495"/>
                  <a:pt x="1767" y="563"/>
                </a:cubicBezTo>
                <a:cubicBezTo>
                  <a:pt x="1764" y="621"/>
                  <a:pt x="1751" y="686"/>
                  <a:pt x="1730" y="753"/>
                </a:cubicBezTo>
                <a:cubicBezTo>
                  <a:pt x="1716" y="796"/>
                  <a:pt x="1685" y="915"/>
                  <a:pt x="1677" y="952"/>
                </a:cubicBezTo>
                <a:cubicBezTo>
                  <a:pt x="1663" y="1019"/>
                  <a:pt x="1661" y="1048"/>
                  <a:pt x="1667" y="1158"/>
                </a:cubicBezTo>
                <a:cubicBezTo>
                  <a:pt x="1670" y="1217"/>
                  <a:pt x="1671" y="1262"/>
                  <a:pt x="1671" y="1265"/>
                </a:cubicBezTo>
                <a:cubicBezTo>
                  <a:pt x="1670" y="1270"/>
                  <a:pt x="1669" y="1284"/>
                  <a:pt x="1669" y="1297"/>
                </a:cubicBezTo>
                <a:cubicBezTo>
                  <a:pt x="1668" y="1349"/>
                  <a:pt x="1649" y="1443"/>
                  <a:pt x="1630" y="1484"/>
                </a:cubicBezTo>
                <a:cubicBezTo>
                  <a:pt x="1626" y="1494"/>
                  <a:pt x="1616" y="1512"/>
                  <a:pt x="1609" y="1524"/>
                </a:cubicBezTo>
                <a:cubicBezTo>
                  <a:pt x="1605" y="1533"/>
                  <a:pt x="1597" y="1547"/>
                  <a:pt x="1596" y="1549"/>
                </a:cubicBezTo>
                <a:cubicBezTo>
                  <a:pt x="1595" y="1551"/>
                  <a:pt x="1587" y="1565"/>
                  <a:pt x="1577" y="1583"/>
                </a:cubicBezTo>
                <a:cubicBezTo>
                  <a:pt x="1551" y="1628"/>
                  <a:pt x="1539" y="1656"/>
                  <a:pt x="1523" y="1704"/>
                </a:cubicBezTo>
                <a:cubicBezTo>
                  <a:pt x="1507" y="1754"/>
                  <a:pt x="1504" y="1771"/>
                  <a:pt x="1499" y="1820"/>
                </a:cubicBezTo>
                <a:cubicBezTo>
                  <a:pt x="1496" y="1853"/>
                  <a:pt x="1494" y="1859"/>
                  <a:pt x="1478" y="1895"/>
                </a:cubicBezTo>
                <a:lnTo>
                  <a:pt x="1466" y="1922"/>
                </a:lnTo>
                <a:lnTo>
                  <a:pt x="1466" y="1911"/>
                </a:lnTo>
                <a:cubicBezTo>
                  <a:pt x="1462" y="1864"/>
                  <a:pt x="1461" y="1835"/>
                  <a:pt x="1463" y="1806"/>
                </a:cubicBezTo>
                <a:moveTo>
                  <a:pt x="374" y="2704"/>
                </a:moveTo>
                <a:cubicBezTo>
                  <a:pt x="374" y="2708"/>
                  <a:pt x="373" y="2721"/>
                  <a:pt x="370" y="2734"/>
                </a:cubicBezTo>
                <a:cubicBezTo>
                  <a:pt x="368" y="2746"/>
                  <a:pt x="365" y="2768"/>
                  <a:pt x="364" y="2783"/>
                </a:cubicBezTo>
                <a:cubicBezTo>
                  <a:pt x="362" y="2817"/>
                  <a:pt x="361" y="2825"/>
                  <a:pt x="359" y="2834"/>
                </a:cubicBezTo>
                <a:cubicBezTo>
                  <a:pt x="357" y="2838"/>
                  <a:pt x="354" y="2852"/>
                  <a:pt x="351" y="2864"/>
                </a:cubicBezTo>
                <a:cubicBezTo>
                  <a:pt x="348" y="2876"/>
                  <a:pt x="344" y="2893"/>
                  <a:pt x="343" y="2899"/>
                </a:cubicBezTo>
                <a:cubicBezTo>
                  <a:pt x="339" y="2912"/>
                  <a:pt x="331" y="2946"/>
                  <a:pt x="330" y="2951"/>
                </a:cubicBezTo>
                <a:cubicBezTo>
                  <a:pt x="322" y="3000"/>
                  <a:pt x="306" y="3073"/>
                  <a:pt x="296" y="3111"/>
                </a:cubicBezTo>
                <a:cubicBezTo>
                  <a:pt x="289" y="3135"/>
                  <a:pt x="282" y="3164"/>
                  <a:pt x="281" y="3169"/>
                </a:cubicBezTo>
                <a:cubicBezTo>
                  <a:pt x="281" y="3174"/>
                  <a:pt x="280" y="3178"/>
                  <a:pt x="280" y="3179"/>
                </a:cubicBezTo>
                <a:cubicBezTo>
                  <a:pt x="278" y="3182"/>
                  <a:pt x="276" y="3204"/>
                  <a:pt x="276" y="3206"/>
                </a:cubicBezTo>
                <a:cubicBezTo>
                  <a:pt x="275" y="3219"/>
                  <a:pt x="274" y="3234"/>
                  <a:pt x="273" y="3238"/>
                </a:cubicBezTo>
                <a:cubicBezTo>
                  <a:pt x="269" y="3284"/>
                  <a:pt x="269" y="3308"/>
                  <a:pt x="272" y="3364"/>
                </a:cubicBezTo>
                <a:cubicBezTo>
                  <a:pt x="275" y="3426"/>
                  <a:pt x="277" y="3442"/>
                  <a:pt x="289" y="3521"/>
                </a:cubicBezTo>
                <a:cubicBezTo>
                  <a:pt x="294" y="3552"/>
                  <a:pt x="305" y="3603"/>
                  <a:pt x="312" y="3626"/>
                </a:cubicBezTo>
                <a:cubicBezTo>
                  <a:pt x="320" y="3653"/>
                  <a:pt x="326" y="3688"/>
                  <a:pt x="328" y="3714"/>
                </a:cubicBezTo>
                <a:cubicBezTo>
                  <a:pt x="329" y="3722"/>
                  <a:pt x="329" y="3729"/>
                  <a:pt x="330" y="3734"/>
                </a:cubicBezTo>
                <a:cubicBezTo>
                  <a:pt x="310" y="3705"/>
                  <a:pt x="246" y="3595"/>
                  <a:pt x="232" y="3564"/>
                </a:cubicBezTo>
                <a:cubicBezTo>
                  <a:pt x="218" y="3531"/>
                  <a:pt x="188" y="3451"/>
                  <a:pt x="175" y="3408"/>
                </a:cubicBezTo>
                <a:lnTo>
                  <a:pt x="164" y="3375"/>
                </a:lnTo>
                <a:lnTo>
                  <a:pt x="159" y="3263"/>
                </a:lnTo>
                <a:cubicBezTo>
                  <a:pt x="156" y="3198"/>
                  <a:pt x="154" y="3150"/>
                  <a:pt x="154" y="3147"/>
                </a:cubicBezTo>
                <a:cubicBezTo>
                  <a:pt x="155" y="3142"/>
                  <a:pt x="154" y="3140"/>
                  <a:pt x="152" y="3139"/>
                </a:cubicBezTo>
                <a:cubicBezTo>
                  <a:pt x="153" y="3139"/>
                  <a:pt x="154" y="3138"/>
                  <a:pt x="154" y="3137"/>
                </a:cubicBezTo>
                <a:cubicBezTo>
                  <a:pt x="155" y="3134"/>
                  <a:pt x="155" y="3129"/>
                  <a:pt x="154" y="3127"/>
                </a:cubicBezTo>
                <a:cubicBezTo>
                  <a:pt x="152" y="3123"/>
                  <a:pt x="150" y="3124"/>
                  <a:pt x="149" y="3124"/>
                </a:cubicBezTo>
                <a:cubicBezTo>
                  <a:pt x="145" y="3125"/>
                  <a:pt x="146" y="3129"/>
                  <a:pt x="146" y="3132"/>
                </a:cubicBezTo>
                <a:cubicBezTo>
                  <a:pt x="146" y="3134"/>
                  <a:pt x="146" y="3138"/>
                  <a:pt x="148" y="3139"/>
                </a:cubicBezTo>
                <a:lnTo>
                  <a:pt x="148" y="3140"/>
                </a:lnTo>
                <a:cubicBezTo>
                  <a:pt x="146" y="3141"/>
                  <a:pt x="142" y="3144"/>
                  <a:pt x="139" y="3219"/>
                </a:cubicBezTo>
                <a:cubicBezTo>
                  <a:pt x="138" y="3265"/>
                  <a:pt x="138" y="3312"/>
                  <a:pt x="140" y="3342"/>
                </a:cubicBezTo>
                <a:cubicBezTo>
                  <a:pt x="143" y="3385"/>
                  <a:pt x="144" y="3390"/>
                  <a:pt x="169" y="3461"/>
                </a:cubicBezTo>
                <a:cubicBezTo>
                  <a:pt x="181" y="3498"/>
                  <a:pt x="193" y="3528"/>
                  <a:pt x="205" y="3556"/>
                </a:cubicBezTo>
                <a:cubicBezTo>
                  <a:pt x="187" y="3520"/>
                  <a:pt x="167" y="3484"/>
                  <a:pt x="136" y="3434"/>
                </a:cubicBezTo>
                <a:cubicBezTo>
                  <a:pt x="80" y="3341"/>
                  <a:pt x="72" y="3305"/>
                  <a:pt x="85" y="3190"/>
                </a:cubicBezTo>
                <a:cubicBezTo>
                  <a:pt x="86" y="3186"/>
                  <a:pt x="87" y="3167"/>
                  <a:pt x="89" y="3147"/>
                </a:cubicBezTo>
                <a:cubicBezTo>
                  <a:pt x="92" y="3102"/>
                  <a:pt x="99" y="3053"/>
                  <a:pt x="103" y="3043"/>
                </a:cubicBezTo>
                <a:cubicBezTo>
                  <a:pt x="105" y="3039"/>
                  <a:pt x="107" y="3033"/>
                  <a:pt x="107" y="3030"/>
                </a:cubicBezTo>
                <a:cubicBezTo>
                  <a:pt x="107" y="3025"/>
                  <a:pt x="125" y="2980"/>
                  <a:pt x="138" y="2954"/>
                </a:cubicBezTo>
                <a:cubicBezTo>
                  <a:pt x="170" y="2891"/>
                  <a:pt x="197" y="2856"/>
                  <a:pt x="285" y="2764"/>
                </a:cubicBezTo>
                <a:cubicBezTo>
                  <a:pt x="315" y="2733"/>
                  <a:pt x="354" y="2691"/>
                  <a:pt x="372" y="2672"/>
                </a:cubicBezTo>
                <a:cubicBezTo>
                  <a:pt x="378" y="2665"/>
                  <a:pt x="383" y="2660"/>
                  <a:pt x="387" y="2656"/>
                </a:cubicBezTo>
                <a:cubicBezTo>
                  <a:pt x="382" y="2666"/>
                  <a:pt x="379" y="2678"/>
                  <a:pt x="379" y="2687"/>
                </a:cubicBezTo>
                <a:cubicBezTo>
                  <a:pt x="379" y="2689"/>
                  <a:pt x="378" y="2691"/>
                  <a:pt x="378" y="2691"/>
                </a:cubicBezTo>
                <a:cubicBezTo>
                  <a:pt x="375" y="2693"/>
                  <a:pt x="374" y="2700"/>
                  <a:pt x="374" y="2704"/>
                </a:cubicBezTo>
                <a:moveTo>
                  <a:pt x="384" y="2825"/>
                </a:moveTo>
                <a:cubicBezTo>
                  <a:pt x="385" y="2814"/>
                  <a:pt x="387" y="2796"/>
                  <a:pt x="387" y="2785"/>
                </a:cubicBezTo>
                <a:cubicBezTo>
                  <a:pt x="387" y="2775"/>
                  <a:pt x="390" y="2755"/>
                  <a:pt x="392" y="2741"/>
                </a:cubicBezTo>
                <a:cubicBezTo>
                  <a:pt x="395" y="2726"/>
                  <a:pt x="397" y="2711"/>
                  <a:pt x="398" y="2707"/>
                </a:cubicBezTo>
                <a:cubicBezTo>
                  <a:pt x="400" y="2692"/>
                  <a:pt x="403" y="2679"/>
                  <a:pt x="405" y="2676"/>
                </a:cubicBezTo>
                <a:cubicBezTo>
                  <a:pt x="407" y="2675"/>
                  <a:pt x="409" y="2672"/>
                  <a:pt x="409" y="2669"/>
                </a:cubicBezTo>
                <a:cubicBezTo>
                  <a:pt x="409" y="2667"/>
                  <a:pt x="411" y="2662"/>
                  <a:pt x="415" y="2656"/>
                </a:cubicBezTo>
                <a:cubicBezTo>
                  <a:pt x="419" y="2650"/>
                  <a:pt x="428" y="2635"/>
                  <a:pt x="435" y="2622"/>
                </a:cubicBezTo>
                <a:cubicBezTo>
                  <a:pt x="442" y="2608"/>
                  <a:pt x="449" y="2598"/>
                  <a:pt x="450" y="2596"/>
                </a:cubicBezTo>
                <a:cubicBezTo>
                  <a:pt x="456" y="2590"/>
                  <a:pt x="481" y="2555"/>
                  <a:pt x="489" y="2542"/>
                </a:cubicBezTo>
                <a:cubicBezTo>
                  <a:pt x="505" y="2515"/>
                  <a:pt x="553" y="2477"/>
                  <a:pt x="594" y="2460"/>
                </a:cubicBezTo>
                <a:cubicBezTo>
                  <a:pt x="658" y="2433"/>
                  <a:pt x="774" y="2419"/>
                  <a:pt x="859" y="2429"/>
                </a:cubicBezTo>
                <a:cubicBezTo>
                  <a:pt x="896" y="2433"/>
                  <a:pt x="939" y="2443"/>
                  <a:pt x="985" y="2457"/>
                </a:cubicBezTo>
                <a:cubicBezTo>
                  <a:pt x="1005" y="2464"/>
                  <a:pt x="1030" y="2473"/>
                  <a:pt x="1051" y="2482"/>
                </a:cubicBezTo>
                <a:cubicBezTo>
                  <a:pt x="988" y="2463"/>
                  <a:pt x="933" y="2458"/>
                  <a:pt x="853" y="2462"/>
                </a:cubicBezTo>
                <a:cubicBezTo>
                  <a:pt x="794" y="2465"/>
                  <a:pt x="776" y="2468"/>
                  <a:pt x="731" y="2483"/>
                </a:cubicBezTo>
                <a:cubicBezTo>
                  <a:pt x="697" y="2494"/>
                  <a:pt x="682" y="2501"/>
                  <a:pt x="636" y="2528"/>
                </a:cubicBezTo>
                <a:cubicBezTo>
                  <a:pt x="626" y="2533"/>
                  <a:pt x="618" y="2538"/>
                  <a:pt x="612" y="2542"/>
                </a:cubicBezTo>
                <a:cubicBezTo>
                  <a:pt x="605" y="2546"/>
                  <a:pt x="602" y="2549"/>
                  <a:pt x="603" y="2552"/>
                </a:cubicBezTo>
                <a:cubicBezTo>
                  <a:pt x="605" y="2556"/>
                  <a:pt x="607" y="2555"/>
                  <a:pt x="628" y="2545"/>
                </a:cubicBezTo>
                <a:cubicBezTo>
                  <a:pt x="654" y="2531"/>
                  <a:pt x="723" y="2503"/>
                  <a:pt x="756" y="2494"/>
                </a:cubicBezTo>
                <a:cubicBezTo>
                  <a:pt x="798" y="2482"/>
                  <a:pt x="914" y="2479"/>
                  <a:pt x="970" y="2488"/>
                </a:cubicBezTo>
                <a:cubicBezTo>
                  <a:pt x="1007" y="2494"/>
                  <a:pt x="1007" y="2494"/>
                  <a:pt x="1014" y="2496"/>
                </a:cubicBezTo>
                <a:cubicBezTo>
                  <a:pt x="1016" y="2497"/>
                  <a:pt x="1030" y="2501"/>
                  <a:pt x="1043" y="2504"/>
                </a:cubicBezTo>
                <a:cubicBezTo>
                  <a:pt x="1083" y="2515"/>
                  <a:pt x="1132" y="2532"/>
                  <a:pt x="1155" y="2541"/>
                </a:cubicBezTo>
                <a:cubicBezTo>
                  <a:pt x="1151" y="2541"/>
                  <a:pt x="1146" y="2540"/>
                  <a:pt x="1140" y="2540"/>
                </a:cubicBezTo>
                <a:cubicBezTo>
                  <a:pt x="1099" y="2536"/>
                  <a:pt x="1067" y="2536"/>
                  <a:pt x="1045" y="2541"/>
                </a:cubicBezTo>
                <a:cubicBezTo>
                  <a:pt x="1009" y="2548"/>
                  <a:pt x="1001" y="2550"/>
                  <a:pt x="996" y="2552"/>
                </a:cubicBezTo>
                <a:cubicBezTo>
                  <a:pt x="993" y="2553"/>
                  <a:pt x="987" y="2555"/>
                  <a:pt x="983" y="2555"/>
                </a:cubicBezTo>
                <a:cubicBezTo>
                  <a:pt x="973" y="2557"/>
                  <a:pt x="936" y="2570"/>
                  <a:pt x="912" y="2579"/>
                </a:cubicBezTo>
                <a:cubicBezTo>
                  <a:pt x="894" y="2586"/>
                  <a:pt x="887" y="2586"/>
                  <a:pt x="840" y="2583"/>
                </a:cubicBezTo>
                <a:cubicBezTo>
                  <a:pt x="805" y="2581"/>
                  <a:pt x="752" y="2588"/>
                  <a:pt x="692" y="2603"/>
                </a:cubicBezTo>
                <a:cubicBezTo>
                  <a:pt x="602" y="2625"/>
                  <a:pt x="502" y="2682"/>
                  <a:pt x="449" y="2743"/>
                </a:cubicBezTo>
                <a:cubicBezTo>
                  <a:pt x="418" y="2778"/>
                  <a:pt x="395" y="2810"/>
                  <a:pt x="385" y="2829"/>
                </a:cubicBezTo>
                <a:cubicBezTo>
                  <a:pt x="384" y="2830"/>
                  <a:pt x="383" y="2831"/>
                  <a:pt x="383" y="2833"/>
                </a:cubicBezTo>
                <a:cubicBezTo>
                  <a:pt x="383" y="2830"/>
                  <a:pt x="383" y="2828"/>
                  <a:pt x="384" y="2825"/>
                </a:cubicBezTo>
                <a:moveTo>
                  <a:pt x="1225" y="3657"/>
                </a:moveTo>
                <a:cubicBezTo>
                  <a:pt x="1216" y="3641"/>
                  <a:pt x="1202" y="3602"/>
                  <a:pt x="1193" y="3571"/>
                </a:cubicBezTo>
                <a:cubicBezTo>
                  <a:pt x="1188" y="3551"/>
                  <a:pt x="1180" y="3531"/>
                  <a:pt x="1173" y="3517"/>
                </a:cubicBezTo>
                <a:cubicBezTo>
                  <a:pt x="1172" y="3513"/>
                  <a:pt x="1165" y="3499"/>
                  <a:pt x="1157" y="3485"/>
                </a:cubicBezTo>
                <a:cubicBezTo>
                  <a:pt x="1139" y="3448"/>
                  <a:pt x="1121" y="3422"/>
                  <a:pt x="1103" y="3404"/>
                </a:cubicBezTo>
                <a:cubicBezTo>
                  <a:pt x="1092" y="3394"/>
                  <a:pt x="1089" y="3393"/>
                  <a:pt x="1087" y="3395"/>
                </a:cubicBezTo>
                <a:cubicBezTo>
                  <a:pt x="1084" y="3397"/>
                  <a:pt x="1086" y="3400"/>
                  <a:pt x="1088" y="3402"/>
                </a:cubicBezTo>
                <a:cubicBezTo>
                  <a:pt x="1128" y="3458"/>
                  <a:pt x="1163" y="3529"/>
                  <a:pt x="1171" y="3571"/>
                </a:cubicBezTo>
                <a:cubicBezTo>
                  <a:pt x="1174" y="3589"/>
                  <a:pt x="1186" y="3626"/>
                  <a:pt x="1194" y="3641"/>
                </a:cubicBezTo>
                <a:cubicBezTo>
                  <a:pt x="1196" y="3646"/>
                  <a:pt x="1201" y="3657"/>
                  <a:pt x="1206" y="3665"/>
                </a:cubicBezTo>
                <a:cubicBezTo>
                  <a:pt x="1217" y="3690"/>
                  <a:pt x="1304" y="3813"/>
                  <a:pt x="1326" y="3836"/>
                </a:cubicBezTo>
                <a:cubicBezTo>
                  <a:pt x="1336" y="3846"/>
                  <a:pt x="1399" y="3891"/>
                  <a:pt x="1423" y="3905"/>
                </a:cubicBezTo>
                <a:cubicBezTo>
                  <a:pt x="1425" y="3906"/>
                  <a:pt x="1426" y="3907"/>
                  <a:pt x="1427" y="3908"/>
                </a:cubicBezTo>
                <a:cubicBezTo>
                  <a:pt x="1394" y="3898"/>
                  <a:pt x="1362" y="3890"/>
                  <a:pt x="1336" y="3885"/>
                </a:cubicBezTo>
                <a:cubicBezTo>
                  <a:pt x="1301" y="3879"/>
                  <a:pt x="1287" y="3874"/>
                  <a:pt x="1271" y="3863"/>
                </a:cubicBezTo>
                <a:cubicBezTo>
                  <a:pt x="1263" y="3857"/>
                  <a:pt x="1239" y="3827"/>
                  <a:pt x="1216" y="3794"/>
                </a:cubicBezTo>
                <a:cubicBezTo>
                  <a:pt x="1211" y="3787"/>
                  <a:pt x="1196" y="3766"/>
                  <a:pt x="1181" y="3747"/>
                </a:cubicBezTo>
                <a:cubicBezTo>
                  <a:pt x="1155" y="3713"/>
                  <a:pt x="1129" y="3669"/>
                  <a:pt x="1106" y="3623"/>
                </a:cubicBezTo>
                <a:cubicBezTo>
                  <a:pt x="1077" y="3563"/>
                  <a:pt x="1037" y="3497"/>
                  <a:pt x="1013" y="3469"/>
                </a:cubicBezTo>
                <a:cubicBezTo>
                  <a:pt x="990" y="3442"/>
                  <a:pt x="956" y="3419"/>
                  <a:pt x="937" y="3417"/>
                </a:cubicBezTo>
                <a:cubicBezTo>
                  <a:pt x="933" y="3417"/>
                  <a:pt x="930" y="3417"/>
                  <a:pt x="929" y="3416"/>
                </a:cubicBezTo>
                <a:cubicBezTo>
                  <a:pt x="928" y="3415"/>
                  <a:pt x="927" y="3410"/>
                  <a:pt x="926" y="3405"/>
                </a:cubicBezTo>
                <a:cubicBezTo>
                  <a:pt x="921" y="3376"/>
                  <a:pt x="937" y="3326"/>
                  <a:pt x="962" y="3297"/>
                </a:cubicBezTo>
                <a:cubicBezTo>
                  <a:pt x="965" y="3293"/>
                  <a:pt x="970" y="3287"/>
                  <a:pt x="972" y="3282"/>
                </a:cubicBezTo>
                <a:cubicBezTo>
                  <a:pt x="976" y="3275"/>
                  <a:pt x="1003" y="3253"/>
                  <a:pt x="1018" y="3246"/>
                </a:cubicBezTo>
                <a:cubicBezTo>
                  <a:pt x="1023" y="3243"/>
                  <a:pt x="1036" y="3241"/>
                  <a:pt x="1048" y="3240"/>
                </a:cubicBezTo>
                <a:cubicBezTo>
                  <a:pt x="1053" y="3240"/>
                  <a:pt x="1057" y="3239"/>
                  <a:pt x="1060" y="3239"/>
                </a:cubicBezTo>
                <a:cubicBezTo>
                  <a:pt x="1070" y="3239"/>
                  <a:pt x="1076" y="3241"/>
                  <a:pt x="1085" y="3245"/>
                </a:cubicBezTo>
                <a:cubicBezTo>
                  <a:pt x="1110" y="3255"/>
                  <a:pt x="1148" y="3289"/>
                  <a:pt x="1169" y="3319"/>
                </a:cubicBezTo>
                <a:cubicBezTo>
                  <a:pt x="1204" y="3368"/>
                  <a:pt x="1235" y="3437"/>
                  <a:pt x="1253" y="3509"/>
                </a:cubicBezTo>
                <a:cubicBezTo>
                  <a:pt x="1255" y="3516"/>
                  <a:pt x="1262" y="3541"/>
                  <a:pt x="1263" y="3543"/>
                </a:cubicBezTo>
                <a:lnTo>
                  <a:pt x="1263" y="3542"/>
                </a:lnTo>
                <a:cubicBezTo>
                  <a:pt x="1264" y="3544"/>
                  <a:pt x="1268" y="3559"/>
                  <a:pt x="1274" y="3582"/>
                </a:cubicBezTo>
                <a:cubicBezTo>
                  <a:pt x="1287" y="3633"/>
                  <a:pt x="1294" y="3654"/>
                  <a:pt x="1305" y="3680"/>
                </a:cubicBezTo>
                <a:cubicBezTo>
                  <a:pt x="1311" y="3692"/>
                  <a:pt x="1319" y="3712"/>
                  <a:pt x="1325" y="3724"/>
                </a:cubicBezTo>
                <a:cubicBezTo>
                  <a:pt x="1343" y="3765"/>
                  <a:pt x="1386" y="3833"/>
                  <a:pt x="1397" y="3841"/>
                </a:cubicBezTo>
                <a:cubicBezTo>
                  <a:pt x="1398" y="3842"/>
                  <a:pt x="1405" y="3851"/>
                  <a:pt x="1416" y="3863"/>
                </a:cubicBezTo>
                <a:cubicBezTo>
                  <a:pt x="1421" y="3870"/>
                  <a:pt x="1427" y="3878"/>
                  <a:pt x="1433" y="3884"/>
                </a:cubicBezTo>
                <a:cubicBezTo>
                  <a:pt x="1428" y="3881"/>
                  <a:pt x="1423" y="3878"/>
                  <a:pt x="1418" y="3875"/>
                </a:cubicBezTo>
                <a:cubicBezTo>
                  <a:pt x="1397" y="3862"/>
                  <a:pt x="1355" y="3831"/>
                  <a:pt x="1342" y="3818"/>
                </a:cubicBezTo>
                <a:cubicBezTo>
                  <a:pt x="1325" y="3803"/>
                  <a:pt x="1248" y="3695"/>
                  <a:pt x="1225" y="3657"/>
                </a:cubicBezTo>
                <a:moveTo>
                  <a:pt x="798" y="3660"/>
                </a:moveTo>
                <a:cubicBezTo>
                  <a:pt x="799" y="3649"/>
                  <a:pt x="800" y="3614"/>
                  <a:pt x="801" y="3581"/>
                </a:cubicBezTo>
                <a:cubicBezTo>
                  <a:pt x="802" y="3492"/>
                  <a:pt x="807" y="3459"/>
                  <a:pt x="828" y="3403"/>
                </a:cubicBezTo>
                <a:cubicBezTo>
                  <a:pt x="838" y="3376"/>
                  <a:pt x="837" y="3375"/>
                  <a:pt x="836" y="3373"/>
                </a:cubicBezTo>
                <a:lnTo>
                  <a:pt x="835" y="3372"/>
                </a:lnTo>
                <a:lnTo>
                  <a:pt x="833" y="3372"/>
                </a:lnTo>
                <a:cubicBezTo>
                  <a:pt x="831" y="3372"/>
                  <a:pt x="829" y="3372"/>
                  <a:pt x="815" y="3400"/>
                </a:cubicBezTo>
                <a:cubicBezTo>
                  <a:pt x="807" y="3416"/>
                  <a:pt x="800" y="3432"/>
                  <a:pt x="797" y="3441"/>
                </a:cubicBezTo>
                <a:cubicBezTo>
                  <a:pt x="783" y="3481"/>
                  <a:pt x="779" y="3516"/>
                  <a:pt x="778" y="3587"/>
                </a:cubicBezTo>
                <a:cubicBezTo>
                  <a:pt x="778" y="3611"/>
                  <a:pt x="777" y="3640"/>
                  <a:pt x="776" y="3649"/>
                </a:cubicBezTo>
                <a:cubicBezTo>
                  <a:pt x="775" y="3659"/>
                  <a:pt x="775" y="3697"/>
                  <a:pt x="776" y="3732"/>
                </a:cubicBezTo>
                <a:lnTo>
                  <a:pt x="777" y="3777"/>
                </a:lnTo>
                <a:lnTo>
                  <a:pt x="769" y="3756"/>
                </a:lnTo>
                <a:cubicBezTo>
                  <a:pt x="737" y="3674"/>
                  <a:pt x="720" y="3616"/>
                  <a:pt x="721" y="3593"/>
                </a:cubicBezTo>
                <a:cubicBezTo>
                  <a:pt x="721" y="3587"/>
                  <a:pt x="722" y="3572"/>
                  <a:pt x="722" y="3561"/>
                </a:cubicBezTo>
                <a:cubicBezTo>
                  <a:pt x="722" y="3549"/>
                  <a:pt x="723" y="3538"/>
                  <a:pt x="724" y="3535"/>
                </a:cubicBezTo>
                <a:cubicBezTo>
                  <a:pt x="726" y="3531"/>
                  <a:pt x="727" y="3522"/>
                  <a:pt x="728" y="3514"/>
                </a:cubicBezTo>
                <a:cubicBezTo>
                  <a:pt x="729" y="3496"/>
                  <a:pt x="740" y="3452"/>
                  <a:pt x="747" y="3436"/>
                </a:cubicBezTo>
                <a:cubicBezTo>
                  <a:pt x="761" y="3404"/>
                  <a:pt x="823" y="3323"/>
                  <a:pt x="849" y="3304"/>
                </a:cubicBezTo>
                <a:cubicBezTo>
                  <a:pt x="869" y="3289"/>
                  <a:pt x="925" y="3257"/>
                  <a:pt x="938" y="3253"/>
                </a:cubicBezTo>
                <a:cubicBezTo>
                  <a:pt x="944" y="3251"/>
                  <a:pt x="956" y="3249"/>
                  <a:pt x="965" y="3248"/>
                </a:cubicBezTo>
                <a:lnTo>
                  <a:pt x="974" y="3247"/>
                </a:lnTo>
                <a:lnTo>
                  <a:pt x="960" y="3263"/>
                </a:lnTo>
                <a:cubicBezTo>
                  <a:pt x="930" y="3298"/>
                  <a:pt x="912" y="3334"/>
                  <a:pt x="905" y="3367"/>
                </a:cubicBezTo>
                <a:cubicBezTo>
                  <a:pt x="902" y="3387"/>
                  <a:pt x="904" y="3421"/>
                  <a:pt x="911" y="3449"/>
                </a:cubicBezTo>
                <a:cubicBezTo>
                  <a:pt x="920" y="3482"/>
                  <a:pt x="920" y="3514"/>
                  <a:pt x="911" y="3545"/>
                </a:cubicBezTo>
                <a:cubicBezTo>
                  <a:pt x="903" y="3573"/>
                  <a:pt x="877" y="3636"/>
                  <a:pt x="866" y="3654"/>
                </a:cubicBezTo>
                <a:cubicBezTo>
                  <a:pt x="855" y="3671"/>
                  <a:pt x="849" y="3686"/>
                  <a:pt x="832" y="3729"/>
                </a:cubicBezTo>
                <a:cubicBezTo>
                  <a:pt x="823" y="3751"/>
                  <a:pt x="809" y="3802"/>
                  <a:pt x="805" y="3827"/>
                </a:cubicBezTo>
                <a:cubicBezTo>
                  <a:pt x="801" y="3790"/>
                  <a:pt x="796" y="3680"/>
                  <a:pt x="798" y="3660"/>
                </a:cubicBezTo>
                <a:moveTo>
                  <a:pt x="1213" y="4363"/>
                </a:moveTo>
                <a:cubicBezTo>
                  <a:pt x="1204" y="4350"/>
                  <a:pt x="1201" y="4336"/>
                  <a:pt x="1202" y="4330"/>
                </a:cubicBezTo>
                <a:cubicBezTo>
                  <a:pt x="1202" y="4329"/>
                  <a:pt x="1202" y="4329"/>
                  <a:pt x="1203" y="4329"/>
                </a:cubicBezTo>
                <a:cubicBezTo>
                  <a:pt x="1204" y="4330"/>
                  <a:pt x="1205" y="4333"/>
                  <a:pt x="1207" y="4339"/>
                </a:cubicBezTo>
                <a:lnTo>
                  <a:pt x="1207" y="4339"/>
                </a:lnTo>
                <a:cubicBezTo>
                  <a:pt x="1209" y="4344"/>
                  <a:pt x="1211" y="4355"/>
                  <a:pt x="1213" y="4363"/>
                </a:cubicBezTo>
                <a:moveTo>
                  <a:pt x="959" y="5108"/>
                </a:moveTo>
                <a:cubicBezTo>
                  <a:pt x="972" y="5037"/>
                  <a:pt x="980" y="4985"/>
                  <a:pt x="984" y="4949"/>
                </a:cubicBezTo>
                <a:cubicBezTo>
                  <a:pt x="990" y="4895"/>
                  <a:pt x="998" y="4856"/>
                  <a:pt x="1013" y="4797"/>
                </a:cubicBezTo>
                <a:cubicBezTo>
                  <a:pt x="1020" y="4769"/>
                  <a:pt x="1027" y="4736"/>
                  <a:pt x="1028" y="4723"/>
                </a:cubicBezTo>
                <a:cubicBezTo>
                  <a:pt x="1029" y="4711"/>
                  <a:pt x="1028" y="4687"/>
                  <a:pt x="1026" y="4670"/>
                </a:cubicBezTo>
                <a:cubicBezTo>
                  <a:pt x="1024" y="4633"/>
                  <a:pt x="1021" y="4631"/>
                  <a:pt x="1020" y="4630"/>
                </a:cubicBezTo>
                <a:lnTo>
                  <a:pt x="1018" y="4629"/>
                </a:lnTo>
                <a:lnTo>
                  <a:pt x="1016" y="4629"/>
                </a:lnTo>
                <a:cubicBezTo>
                  <a:pt x="1014" y="4630"/>
                  <a:pt x="1013" y="4631"/>
                  <a:pt x="1012" y="4652"/>
                </a:cubicBezTo>
                <a:cubicBezTo>
                  <a:pt x="1010" y="4718"/>
                  <a:pt x="1009" y="4724"/>
                  <a:pt x="992" y="4788"/>
                </a:cubicBezTo>
                <a:cubicBezTo>
                  <a:pt x="975" y="4851"/>
                  <a:pt x="969" y="4881"/>
                  <a:pt x="963" y="4932"/>
                </a:cubicBezTo>
                <a:cubicBezTo>
                  <a:pt x="960" y="4961"/>
                  <a:pt x="959" y="4972"/>
                  <a:pt x="957" y="4981"/>
                </a:cubicBezTo>
                <a:cubicBezTo>
                  <a:pt x="953" y="5005"/>
                  <a:pt x="938" y="5097"/>
                  <a:pt x="937" y="5102"/>
                </a:cubicBezTo>
                <a:cubicBezTo>
                  <a:pt x="936" y="5105"/>
                  <a:pt x="935" y="5113"/>
                  <a:pt x="934" y="5120"/>
                </a:cubicBezTo>
                <a:cubicBezTo>
                  <a:pt x="933" y="5126"/>
                  <a:pt x="931" y="5135"/>
                  <a:pt x="930" y="5139"/>
                </a:cubicBezTo>
                <a:cubicBezTo>
                  <a:pt x="929" y="5142"/>
                  <a:pt x="928" y="5148"/>
                  <a:pt x="927" y="5154"/>
                </a:cubicBezTo>
                <a:cubicBezTo>
                  <a:pt x="927" y="5152"/>
                  <a:pt x="926" y="5148"/>
                  <a:pt x="926" y="5145"/>
                </a:cubicBezTo>
                <a:cubicBezTo>
                  <a:pt x="924" y="5127"/>
                  <a:pt x="921" y="5104"/>
                  <a:pt x="919" y="5094"/>
                </a:cubicBezTo>
                <a:cubicBezTo>
                  <a:pt x="916" y="5071"/>
                  <a:pt x="920" y="5029"/>
                  <a:pt x="933" y="4968"/>
                </a:cubicBezTo>
                <a:cubicBezTo>
                  <a:pt x="939" y="4940"/>
                  <a:pt x="946" y="4897"/>
                  <a:pt x="948" y="4873"/>
                </a:cubicBezTo>
                <a:cubicBezTo>
                  <a:pt x="954" y="4824"/>
                  <a:pt x="955" y="4739"/>
                  <a:pt x="950" y="4712"/>
                </a:cubicBezTo>
                <a:cubicBezTo>
                  <a:pt x="944" y="4675"/>
                  <a:pt x="928" y="4630"/>
                  <a:pt x="901" y="4577"/>
                </a:cubicBezTo>
                <a:cubicBezTo>
                  <a:pt x="892" y="4560"/>
                  <a:pt x="879" y="4534"/>
                  <a:pt x="871" y="4518"/>
                </a:cubicBezTo>
                <a:cubicBezTo>
                  <a:pt x="856" y="4487"/>
                  <a:pt x="843" y="4466"/>
                  <a:pt x="816" y="4426"/>
                </a:cubicBezTo>
                <a:cubicBezTo>
                  <a:pt x="801" y="4405"/>
                  <a:pt x="800" y="4402"/>
                  <a:pt x="798" y="4381"/>
                </a:cubicBezTo>
                <a:cubicBezTo>
                  <a:pt x="794" y="4349"/>
                  <a:pt x="797" y="4315"/>
                  <a:pt x="809" y="4274"/>
                </a:cubicBezTo>
                <a:cubicBezTo>
                  <a:pt x="822" y="4225"/>
                  <a:pt x="826" y="4200"/>
                  <a:pt x="823" y="4172"/>
                </a:cubicBezTo>
                <a:cubicBezTo>
                  <a:pt x="823" y="4168"/>
                  <a:pt x="823" y="4162"/>
                  <a:pt x="822" y="4157"/>
                </a:cubicBezTo>
                <a:cubicBezTo>
                  <a:pt x="828" y="4168"/>
                  <a:pt x="839" y="4187"/>
                  <a:pt x="849" y="4204"/>
                </a:cubicBezTo>
                <a:cubicBezTo>
                  <a:pt x="865" y="4233"/>
                  <a:pt x="885" y="4265"/>
                  <a:pt x="893" y="4275"/>
                </a:cubicBezTo>
                <a:cubicBezTo>
                  <a:pt x="911" y="4299"/>
                  <a:pt x="947" y="4337"/>
                  <a:pt x="976" y="4363"/>
                </a:cubicBezTo>
                <a:cubicBezTo>
                  <a:pt x="1001" y="4384"/>
                  <a:pt x="1001" y="4384"/>
                  <a:pt x="1014" y="4400"/>
                </a:cubicBezTo>
                <a:cubicBezTo>
                  <a:pt x="1041" y="4432"/>
                  <a:pt x="1069" y="4492"/>
                  <a:pt x="1077" y="4534"/>
                </a:cubicBezTo>
                <a:cubicBezTo>
                  <a:pt x="1078" y="4540"/>
                  <a:pt x="1082" y="4560"/>
                  <a:pt x="1086" y="4577"/>
                </a:cubicBezTo>
                <a:cubicBezTo>
                  <a:pt x="1093" y="4613"/>
                  <a:pt x="1095" y="4645"/>
                  <a:pt x="1092" y="4666"/>
                </a:cubicBezTo>
                <a:cubicBezTo>
                  <a:pt x="1090" y="4680"/>
                  <a:pt x="1084" y="4707"/>
                  <a:pt x="1071" y="4765"/>
                </a:cubicBezTo>
                <a:cubicBezTo>
                  <a:pt x="1066" y="4787"/>
                  <a:pt x="1040" y="4882"/>
                  <a:pt x="1026" y="4927"/>
                </a:cubicBezTo>
                <a:cubicBezTo>
                  <a:pt x="1021" y="4943"/>
                  <a:pt x="1013" y="4973"/>
                  <a:pt x="1006" y="4994"/>
                </a:cubicBezTo>
                <a:cubicBezTo>
                  <a:pt x="1000" y="5015"/>
                  <a:pt x="987" y="5055"/>
                  <a:pt x="977" y="5084"/>
                </a:cubicBezTo>
                <a:cubicBezTo>
                  <a:pt x="967" y="5112"/>
                  <a:pt x="954" y="5150"/>
                  <a:pt x="949" y="5171"/>
                </a:cubicBezTo>
                <a:cubicBezTo>
                  <a:pt x="951" y="5157"/>
                  <a:pt x="954" y="5138"/>
                  <a:pt x="959" y="5108"/>
                </a:cubicBezTo>
                <a:moveTo>
                  <a:pt x="595" y="5898"/>
                </a:moveTo>
                <a:cubicBezTo>
                  <a:pt x="592" y="5871"/>
                  <a:pt x="590" y="5824"/>
                  <a:pt x="588" y="5753"/>
                </a:cubicBezTo>
                <a:lnTo>
                  <a:pt x="587" y="5734"/>
                </a:lnTo>
                <a:cubicBezTo>
                  <a:pt x="585" y="5673"/>
                  <a:pt x="582" y="5620"/>
                  <a:pt x="578" y="5575"/>
                </a:cubicBezTo>
                <a:lnTo>
                  <a:pt x="577" y="5562"/>
                </a:lnTo>
                <a:cubicBezTo>
                  <a:pt x="571" y="5495"/>
                  <a:pt x="562" y="5440"/>
                  <a:pt x="550" y="5402"/>
                </a:cubicBezTo>
                <a:cubicBezTo>
                  <a:pt x="545" y="5383"/>
                  <a:pt x="527" y="5344"/>
                  <a:pt x="520" y="5336"/>
                </a:cubicBezTo>
                <a:lnTo>
                  <a:pt x="519" y="5335"/>
                </a:lnTo>
                <a:cubicBezTo>
                  <a:pt x="516" y="5332"/>
                  <a:pt x="515" y="5329"/>
                  <a:pt x="512" y="5331"/>
                </a:cubicBezTo>
                <a:cubicBezTo>
                  <a:pt x="509" y="5333"/>
                  <a:pt x="510" y="5336"/>
                  <a:pt x="512" y="5343"/>
                </a:cubicBezTo>
                <a:cubicBezTo>
                  <a:pt x="514" y="5348"/>
                  <a:pt x="517" y="5356"/>
                  <a:pt x="522" y="5369"/>
                </a:cubicBezTo>
                <a:lnTo>
                  <a:pt x="524" y="5375"/>
                </a:lnTo>
                <a:cubicBezTo>
                  <a:pt x="540" y="5419"/>
                  <a:pt x="541" y="5423"/>
                  <a:pt x="545" y="5460"/>
                </a:cubicBezTo>
                <a:cubicBezTo>
                  <a:pt x="549" y="5493"/>
                  <a:pt x="562" y="5640"/>
                  <a:pt x="562" y="5646"/>
                </a:cubicBezTo>
                <a:cubicBezTo>
                  <a:pt x="562" y="5648"/>
                  <a:pt x="563" y="5685"/>
                  <a:pt x="564" y="5720"/>
                </a:cubicBezTo>
                <a:cubicBezTo>
                  <a:pt x="566" y="5758"/>
                  <a:pt x="567" y="5804"/>
                  <a:pt x="567" y="5823"/>
                </a:cubicBezTo>
                <a:cubicBezTo>
                  <a:pt x="567" y="5853"/>
                  <a:pt x="569" y="5887"/>
                  <a:pt x="571" y="5908"/>
                </a:cubicBezTo>
                <a:cubicBezTo>
                  <a:pt x="561" y="5886"/>
                  <a:pt x="548" y="5852"/>
                  <a:pt x="544" y="5834"/>
                </a:cubicBezTo>
                <a:cubicBezTo>
                  <a:pt x="541" y="5821"/>
                  <a:pt x="541" y="5806"/>
                  <a:pt x="538" y="5727"/>
                </a:cubicBezTo>
                <a:cubicBezTo>
                  <a:pt x="537" y="5710"/>
                  <a:pt x="535" y="5690"/>
                  <a:pt x="532" y="5683"/>
                </a:cubicBezTo>
                <a:cubicBezTo>
                  <a:pt x="530" y="5677"/>
                  <a:pt x="525" y="5662"/>
                  <a:pt x="522" y="5651"/>
                </a:cubicBezTo>
                <a:cubicBezTo>
                  <a:pt x="518" y="5640"/>
                  <a:pt x="513" y="5624"/>
                  <a:pt x="510" y="5616"/>
                </a:cubicBezTo>
                <a:cubicBezTo>
                  <a:pt x="507" y="5608"/>
                  <a:pt x="504" y="5599"/>
                  <a:pt x="504" y="5595"/>
                </a:cubicBezTo>
                <a:cubicBezTo>
                  <a:pt x="503" y="5592"/>
                  <a:pt x="501" y="5586"/>
                  <a:pt x="500" y="5582"/>
                </a:cubicBezTo>
                <a:cubicBezTo>
                  <a:pt x="499" y="5578"/>
                  <a:pt x="495" y="5558"/>
                  <a:pt x="491" y="5538"/>
                </a:cubicBezTo>
                <a:cubicBezTo>
                  <a:pt x="481" y="5487"/>
                  <a:pt x="468" y="5443"/>
                  <a:pt x="458" y="5431"/>
                </a:cubicBezTo>
                <a:cubicBezTo>
                  <a:pt x="441" y="5412"/>
                  <a:pt x="420" y="5372"/>
                  <a:pt x="410" y="5340"/>
                </a:cubicBezTo>
                <a:cubicBezTo>
                  <a:pt x="394" y="5286"/>
                  <a:pt x="380" y="5261"/>
                  <a:pt x="354" y="5236"/>
                </a:cubicBezTo>
                <a:cubicBezTo>
                  <a:pt x="342" y="5224"/>
                  <a:pt x="309" y="5207"/>
                  <a:pt x="285" y="5202"/>
                </a:cubicBezTo>
                <a:lnTo>
                  <a:pt x="282" y="5201"/>
                </a:lnTo>
                <a:lnTo>
                  <a:pt x="288" y="5198"/>
                </a:lnTo>
                <a:cubicBezTo>
                  <a:pt x="295" y="5194"/>
                  <a:pt x="309" y="5188"/>
                  <a:pt x="319" y="5185"/>
                </a:cubicBezTo>
                <a:cubicBezTo>
                  <a:pt x="338" y="5180"/>
                  <a:pt x="386" y="5176"/>
                  <a:pt x="404" y="5179"/>
                </a:cubicBezTo>
                <a:cubicBezTo>
                  <a:pt x="409" y="5180"/>
                  <a:pt x="418" y="5181"/>
                  <a:pt x="422" y="5181"/>
                </a:cubicBezTo>
                <a:cubicBezTo>
                  <a:pt x="460" y="5186"/>
                  <a:pt x="515" y="5214"/>
                  <a:pt x="562" y="5251"/>
                </a:cubicBezTo>
                <a:cubicBezTo>
                  <a:pt x="597" y="5279"/>
                  <a:pt x="632" y="5326"/>
                  <a:pt x="651" y="5372"/>
                </a:cubicBezTo>
                <a:cubicBezTo>
                  <a:pt x="675" y="5431"/>
                  <a:pt x="673" y="5511"/>
                  <a:pt x="646" y="5611"/>
                </a:cubicBezTo>
                <a:cubicBezTo>
                  <a:pt x="603" y="5766"/>
                  <a:pt x="593" y="5819"/>
                  <a:pt x="595" y="5898"/>
                </a:cubicBezTo>
                <a:moveTo>
                  <a:pt x="160" y="5400"/>
                </a:moveTo>
                <a:cubicBezTo>
                  <a:pt x="160" y="5404"/>
                  <a:pt x="160" y="5407"/>
                  <a:pt x="160" y="5410"/>
                </a:cubicBezTo>
                <a:cubicBezTo>
                  <a:pt x="156" y="5407"/>
                  <a:pt x="150" y="5399"/>
                  <a:pt x="145" y="5388"/>
                </a:cubicBezTo>
                <a:cubicBezTo>
                  <a:pt x="133" y="5363"/>
                  <a:pt x="133" y="5304"/>
                  <a:pt x="145" y="5271"/>
                </a:cubicBezTo>
                <a:cubicBezTo>
                  <a:pt x="148" y="5264"/>
                  <a:pt x="148" y="5260"/>
                  <a:pt x="146" y="5259"/>
                </a:cubicBezTo>
                <a:cubicBezTo>
                  <a:pt x="145" y="5258"/>
                  <a:pt x="143" y="5257"/>
                  <a:pt x="141" y="5259"/>
                </a:cubicBezTo>
                <a:cubicBezTo>
                  <a:pt x="130" y="5266"/>
                  <a:pt x="117" y="5326"/>
                  <a:pt x="118" y="5350"/>
                </a:cubicBezTo>
                <a:cubicBezTo>
                  <a:pt x="119" y="5368"/>
                  <a:pt x="127" y="5394"/>
                  <a:pt x="136" y="5411"/>
                </a:cubicBezTo>
                <a:lnTo>
                  <a:pt x="130" y="5406"/>
                </a:lnTo>
                <a:cubicBezTo>
                  <a:pt x="107" y="5390"/>
                  <a:pt x="102" y="5384"/>
                  <a:pt x="92" y="5361"/>
                </a:cubicBezTo>
                <a:cubicBezTo>
                  <a:pt x="81" y="5334"/>
                  <a:pt x="79" y="5304"/>
                  <a:pt x="88" y="5284"/>
                </a:cubicBezTo>
                <a:cubicBezTo>
                  <a:pt x="96" y="5266"/>
                  <a:pt x="108" y="5252"/>
                  <a:pt x="126" y="5241"/>
                </a:cubicBezTo>
                <a:cubicBezTo>
                  <a:pt x="138" y="5233"/>
                  <a:pt x="140" y="5230"/>
                  <a:pt x="141" y="5228"/>
                </a:cubicBezTo>
                <a:cubicBezTo>
                  <a:pt x="144" y="5226"/>
                  <a:pt x="158" y="5219"/>
                  <a:pt x="177" y="5213"/>
                </a:cubicBezTo>
                <a:cubicBezTo>
                  <a:pt x="193" y="5207"/>
                  <a:pt x="195" y="5207"/>
                  <a:pt x="201" y="5205"/>
                </a:cubicBezTo>
                <a:cubicBezTo>
                  <a:pt x="214" y="5201"/>
                  <a:pt x="226" y="5198"/>
                  <a:pt x="233" y="5194"/>
                </a:cubicBezTo>
                <a:cubicBezTo>
                  <a:pt x="237" y="5193"/>
                  <a:pt x="250" y="5189"/>
                  <a:pt x="262" y="5186"/>
                </a:cubicBezTo>
                <a:lnTo>
                  <a:pt x="263" y="5186"/>
                </a:lnTo>
                <a:cubicBezTo>
                  <a:pt x="246" y="5196"/>
                  <a:pt x="218" y="5228"/>
                  <a:pt x="202" y="5256"/>
                </a:cubicBezTo>
                <a:cubicBezTo>
                  <a:pt x="191" y="5275"/>
                  <a:pt x="178" y="5305"/>
                  <a:pt x="170" y="5329"/>
                </a:cubicBezTo>
                <a:cubicBezTo>
                  <a:pt x="165" y="5345"/>
                  <a:pt x="159" y="5385"/>
                  <a:pt x="160" y="5400"/>
                </a:cubicBezTo>
                <a:moveTo>
                  <a:pt x="1157" y="5713"/>
                </a:moveTo>
                <a:cubicBezTo>
                  <a:pt x="1166" y="5707"/>
                  <a:pt x="1198" y="5691"/>
                  <a:pt x="1201" y="5691"/>
                </a:cubicBezTo>
                <a:lnTo>
                  <a:pt x="1201" y="5691"/>
                </a:lnTo>
                <a:cubicBezTo>
                  <a:pt x="1203" y="5690"/>
                  <a:pt x="1215" y="5684"/>
                  <a:pt x="1238" y="5671"/>
                </a:cubicBezTo>
                <a:cubicBezTo>
                  <a:pt x="1257" y="5661"/>
                  <a:pt x="1284" y="5647"/>
                  <a:pt x="1298" y="5640"/>
                </a:cubicBezTo>
                <a:cubicBezTo>
                  <a:pt x="1354" y="5615"/>
                  <a:pt x="1463" y="5554"/>
                  <a:pt x="1490" y="5533"/>
                </a:cubicBezTo>
                <a:cubicBezTo>
                  <a:pt x="1513" y="5515"/>
                  <a:pt x="1548" y="5482"/>
                  <a:pt x="1551" y="5473"/>
                </a:cubicBezTo>
                <a:cubicBezTo>
                  <a:pt x="1551" y="5471"/>
                  <a:pt x="1550" y="5469"/>
                  <a:pt x="1549" y="5468"/>
                </a:cubicBezTo>
                <a:cubicBezTo>
                  <a:pt x="1547" y="5467"/>
                  <a:pt x="1545" y="5466"/>
                  <a:pt x="1533" y="5479"/>
                </a:cubicBezTo>
                <a:cubicBezTo>
                  <a:pt x="1526" y="5487"/>
                  <a:pt x="1514" y="5498"/>
                  <a:pt x="1507" y="5503"/>
                </a:cubicBezTo>
                <a:cubicBezTo>
                  <a:pt x="1487" y="5518"/>
                  <a:pt x="1419" y="5558"/>
                  <a:pt x="1393" y="5571"/>
                </a:cubicBezTo>
                <a:cubicBezTo>
                  <a:pt x="1381" y="5577"/>
                  <a:pt x="1366" y="5584"/>
                  <a:pt x="1361" y="5586"/>
                </a:cubicBezTo>
                <a:cubicBezTo>
                  <a:pt x="1357" y="5589"/>
                  <a:pt x="1333" y="5600"/>
                  <a:pt x="1309" y="5610"/>
                </a:cubicBezTo>
                <a:cubicBezTo>
                  <a:pt x="1285" y="5621"/>
                  <a:pt x="1248" y="5639"/>
                  <a:pt x="1227" y="5651"/>
                </a:cubicBezTo>
                <a:cubicBezTo>
                  <a:pt x="1207" y="5662"/>
                  <a:pt x="1184" y="5674"/>
                  <a:pt x="1178" y="5676"/>
                </a:cubicBezTo>
                <a:cubicBezTo>
                  <a:pt x="1172" y="5679"/>
                  <a:pt x="1159" y="5685"/>
                  <a:pt x="1150" y="5690"/>
                </a:cubicBezTo>
                <a:cubicBezTo>
                  <a:pt x="1141" y="5695"/>
                  <a:pt x="1123" y="5705"/>
                  <a:pt x="1109" y="5712"/>
                </a:cubicBezTo>
                <a:lnTo>
                  <a:pt x="1096" y="5718"/>
                </a:lnTo>
                <a:lnTo>
                  <a:pt x="1099" y="5713"/>
                </a:lnTo>
                <a:cubicBezTo>
                  <a:pt x="1111" y="5698"/>
                  <a:pt x="1128" y="5682"/>
                  <a:pt x="1155" y="5663"/>
                </a:cubicBezTo>
                <a:cubicBezTo>
                  <a:pt x="1182" y="5643"/>
                  <a:pt x="1193" y="5635"/>
                  <a:pt x="1195" y="5634"/>
                </a:cubicBezTo>
                <a:cubicBezTo>
                  <a:pt x="1196" y="5634"/>
                  <a:pt x="1200" y="5632"/>
                  <a:pt x="1227" y="5613"/>
                </a:cubicBezTo>
                <a:cubicBezTo>
                  <a:pt x="1293" y="5568"/>
                  <a:pt x="1357" y="5506"/>
                  <a:pt x="1391" y="5454"/>
                </a:cubicBezTo>
                <a:cubicBezTo>
                  <a:pt x="1400" y="5440"/>
                  <a:pt x="1413" y="5421"/>
                  <a:pt x="1417" y="5416"/>
                </a:cubicBezTo>
                <a:cubicBezTo>
                  <a:pt x="1462" y="5356"/>
                  <a:pt x="1511" y="5309"/>
                  <a:pt x="1557" y="5280"/>
                </a:cubicBezTo>
                <a:cubicBezTo>
                  <a:pt x="1587" y="5261"/>
                  <a:pt x="1623" y="5246"/>
                  <a:pt x="1649" y="5239"/>
                </a:cubicBezTo>
                <a:cubicBezTo>
                  <a:pt x="1662" y="5236"/>
                  <a:pt x="1696" y="5232"/>
                  <a:pt x="1727" y="5229"/>
                </a:cubicBezTo>
                <a:cubicBezTo>
                  <a:pt x="1842" y="5218"/>
                  <a:pt x="1863" y="5216"/>
                  <a:pt x="1899" y="5208"/>
                </a:cubicBezTo>
                <a:cubicBezTo>
                  <a:pt x="1915" y="5204"/>
                  <a:pt x="1925" y="5202"/>
                  <a:pt x="1930" y="5200"/>
                </a:cubicBezTo>
                <a:cubicBezTo>
                  <a:pt x="1929" y="5201"/>
                  <a:pt x="1927" y="5202"/>
                  <a:pt x="1925" y="5203"/>
                </a:cubicBezTo>
                <a:cubicBezTo>
                  <a:pt x="1892" y="5221"/>
                  <a:pt x="1845" y="5258"/>
                  <a:pt x="1817" y="5288"/>
                </a:cubicBezTo>
                <a:cubicBezTo>
                  <a:pt x="1808" y="5298"/>
                  <a:pt x="1783" y="5331"/>
                  <a:pt x="1783" y="5337"/>
                </a:cubicBezTo>
                <a:lnTo>
                  <a:pt x="1783" y="5337"/>
                </a:lnTo>
                <a:cubicBezTo>
                  <a:pt x="1782" y="5337"/>
                  <a:pt x="1778" y="5340"/>
                  <a:pt x="1774" y="5351"/>
                </a:cubicBezTo>
                <a:cubicBezTo>
                  <a:pt x="1771" y="5357"/>
                  <a:pt x="1763" y="5372"/>
                  <a:pt x="1757" y="5385"/>
                </a:cubicBezTo>
                <a:cubicBezTo>
                  <a:pt x="1748" y="5404"/>
                  <a:pt x="1746" y="5408"/>
                  <a:pt x="1746" y="5410"/>
                </a:cubicBezTo>
                <a:cubicBezTo>
                  <a:pt x="1746" y="5409"/>
                  <a:pt x="1746" y="5409"/>
                  <a:pt x="1746" y="5409"/>
                </a:cubicBezTo>
                <a:cubicBezTo>
                  <a:pt x="1746" y="5410"/>
                  <a:pt x="1744" y="5413"/>
                  <a:pt x="1741" y="5416"/>
                </a:cubicBezTo>
                <a:cubicBezTo>
                  <a:pt x="1738" y="5420"/>
                  <a:pt x="1729" y="5433"/>
                  <a:pt x="1720" y="5445"/>
                </a:cubicBezTo>
                <a:cubicBezTo>
                  <a:pt x="1675" y="5507"/>
                  <a:pt x="1604" y="5590"/>
                  <a:pt x="1589" y="5599"/>
                </a:cubicBezTo>
                <a:cubicBezTo>
                  <a:pt x="1535" y="5632"/>
                  <a:pt x="1516" y="5641"/>
                  <a:pt x="1455" y="5663"/>
                </a:cubicBezTo>
                <a:cubicBezTo>
                  <a:pt x="1443" y="5667"/>
                  <a:pt x="1429" y="5672"/>
                  <a:pt x="1425" y="5673"/>
                </a:cubicBezTo>
                <a:cubicBezTo>
                  <a:pt x="1421" y="5675"/>
                  <a:pt x="1407" y="5680"/>
                  <a:pt x="1393" y="5684"/>
                </a:cubicBezTo>
                <a:cubicBezTo>
                  <a:pt x="1379" y="5689"/>
                  <a:pt x="1363" y="5694"/>
                  <a:pt x="1356" y="5697"/>
                </a:cubicBezTo>
                <a:cubicBezTo>
                  <a:pt x="1343" y="5703"/>
                  <a:pt x="1276" y="5718"/>
                  <a:pt x="1253" y="5721"/>
                </a:cubicBezTo>
                <a:cubicBezTo>
                  <a:pt x="1245" y="5722"/>
                  <a:pt x="1219" y="5725"/>
                  <a:pt x="1195" y="5727"/>
                </a:cubicBezTo>
                <a:cubicBezTo>
                  <a:pt x="1172" y="5730"/>
                  <a:pt x="1138" y="5733"/>
                  <a:pt x="1121" y="5735"/>
                </a:cubicBezTo>
                <a:lnTo>
                  <a:pt x="1110" y="5736"/>
                </a:lnTo>
                <a:lnTo>
                  <a:pt x="1120" y="5732"/>
                </a:lnTo>
                <a:cubicBezTo>
                  <a:pt x="1135" y="5724"/>
                  <a:pt x="1152" y="5716"/>
                  <a:pt x="1157" y="5713"/>
                </a:cubicBezTo>
                <a:moveTo>
                  <a:pt x="1535" y="5267"/>
                </a:moveTo>
                <a:lnTo>
                  <a:pt x="1538" y="5263"/>
                </a:lnTo>
                <a:cubicBezTo>
                  <a:pt x="1548" y="5253"/>
                  <a:pt x="1559" y="5240"/>
                  <a:pt x="1563" y="5235"/>
                </a:cubicBezTo>
                <a:cubicBezTo>
                  <a:pt x="1589" y="5203"/>
                  <a:pt x="1625" y="5177"/>
                  <a:pt x="1658" y="5164"/>
                </a:cubicBezTo>
                <a:cubicBezTo>
                  <a:pt x="1666" y="5161"/>
                  <a:pt x="1676" y="5157"/>
                  <a:pt x="1679" y="5155"/>
                </a:cubicBezTo>
                <a:cubicBezTo>
                  <a:pt x="1682" y="5154"/>
                  <a:pt x="1691" y="5152"/>
                  <a:pt x="1700" y="5151"/>
                </a:cubicBezTo>
                <a:cubicBezTo>
                  <a:pt x="1714" y="5150"/>
                  <a:pt x="1718" y="5149"/>
                  <a:pt x="1719" y="5148"/>
                </a:cubicBezTo>
                <a:cubicBezTo>
                  <a:pt x="1724" y="5147"/>
                  <a:pt x="1754" y="5148"/>
                  <a:pt x="1782" y="5151"/>
                </a:cubicBezTo>
                <a:cubicBezTo>
                  <a:pt x="1795" y="5152"/>
                  <a:pt x="1832" y="5156"/>
                  <a:pt x="1864" y="5160"/>
                </a:cubicBezTo>
                <a:cubicBezTo>
                  <a:pt x="1895" y="5164"/>
                  <a:pt x="1929" y="5168"/>
                  <a:pt x="1939" y="5168"/>
                </a:cubicBezTo>
                <a:cubicBezTo>
                  <a:pt x="1945" y="5168"/>
                  <a:pt x="1952" y="5169"/>
                  <a:pt x="1957" y="5169"/>
                </a:cubicBezTo>
                <a:cubicBezTo>
                  <a:pt x="1866" y="5192"/>
                  <a:pt x="1852" y="5194"/>
                  <a:pt x="1772" y="5201"/>
                </a:cubicBezTo>
                <a:cubicBezTo>
                  <a:pt x="1642" y="5213"/>
                  <a:pt x="1622" y="5218"/>
                  <a:pt x="1559" y="5254"/>
                </a:cubicBezTo>
                <a:lnTo>
                  <a:pt x="1535" y="5267"/>
                </a:lnTo>
                <a:moveTo>
                  <a:pt x="1763" y="4116"/>
                </a:moveTo>
                <a:lnTo>
                  <a:pt x="1763" y="4116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0000" tIns="45000" rIns="90000" bIns="45000" anchor="ctr" anchorCtr="1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3;p25">
            <a:extLst>
              <a:ext uri="{FF2B5EF4-FFF2-40B4-BE49-F238E27FC236}">
                <a16:creationId xmlns:a16="http://schemas.microsoft.com/office/drawing/2014/main" id="{C40F81EA-77C0-AE14-B156-C0966F31250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381647" y="136629"/>
            <a:ext cx="6645441" cy="59689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Acoustical design</a:t>
            </a:r>
          </a:p>
        </p:txBody>
      </p:sp>
      <p:sp>
        <p:nvSpPr>
          <p:cNvPr id="10" name="مستطيل 9"/>
          <p:cNvSpPr/>
          <p:nvPr/>
        </p:nvSpPr>
        <p:spPr>
          <a:xfrm>
            <a:off x="1251945" y="907541"/>
            <a:ext cx="128753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rgbClr val="64593E"/>
                </a:solidFill>
                <a:latin typeface="Bodoni Moda" panose="020B0604020202090204" charset="0"/>
                <a:ea typeface="Bodoni Moda"/>
                <a:cs typeface="Bodoni Moda"/>
              </a:rPr>
              <a:t>Material used :</a:t>
            </a:r>
            <a:endParaRPr lang="en-US" sz="1200" dirty="0"/>
          </a:p>
        </p:txBody>
      </p:sp>
      <p:sp>
        <p:nvSpPr>
          <p:cNvPr id="11" name="مستطيل 10"/>
          <p:cNvSpPr/>
          <p:nvPr/>
        </p:nvSpPr>
        <p:spPr>
          <a:xfrm>
            <a:off x="2439800" y="4474369"/>
            <a:ext cx="293221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rgbClr val="64593E"/>
                </a:solidFill>
                <a:latin typeface="Bodoni Moda" panose="020B0604020202090204" charset="0"/>
                <a:ea typeface="Bodoni Moda"/>
                <a:cs typeface="Bodoni Moda"/>
              </a:rPr>
              <a:t>50 mm (2 inches) thick Mineral Wool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5710" y="1230589"/>
            <a:ext cx="5416229" cy="31048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85523601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5">
          <a:extLst>
            <a:ext uri="{FF2B5EF4-FFF2-40B4-BE49-F238E27FC236}">
              <a16:creationId xmlns:a16="http://schemas.microsoft.com/office/drawing/2014/main" id="{B3811340-E8C6-1833-8BD6-952D970C0F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32">
            <a:extLst>
              <a:ext uri="{FF2B5EF4-FFF2-40B4-BE49-F238E27FC236}">
                <a16:creationId xmlns:a16="http://schemas.microsoft.com/office/drawing/2014/main" id="{A35C7831-20E1-2DC5-7CE8-B718354509D5}"/>
              </a:ext>
            </a:extLst>
          </p:cNvPr>
          <p:cNvSpPr/>
          <p:nvPr/>
        </p:nvSpPr>
        <p:spPr>
          <a:xfrm rot="-439947" flipH="1">
            <a:off x="-136520" y="3139396"/>
            <a:ext cx="1477129" cy="3223944"/>
          </a:xfrm>
          <a:custGeom>
            <a:avLst/>
            <a:gdLst/>
            <a:ahLst/>
            <a:cxnLst/>
            <a:rect l="l" t="t" r="r" b="b"/>
            <a:pathLst>
              <a:path w="2936" h="6408" extrusionOk="0">
                <a:moveTo>
                  <a:pt x="2511" y="4617"/>
                </a:moveTo>
                <a:lnTo>
                  <a:pt x="2511" y="4617"/>
                </a:lnTo>
                <a:cubicBezTo>
                  <a:pt x="2512" y="4617"/>
                  <a:pt x="2514" y="4616"/>
                  <a:pt x="2514" y="4615"/>
                </a:cubicBezTo>
                <a:cubicBezTo>
                  <a:pt x="2517" y="4609"/>
                  <a:pt x="2512" y="4533"/>
                  <a:pt x="2510" y="4524"/>
                </a:cubicBezTo>
                <a:cubicBezTo>
                  <a:pt x="2508" y="4519"/>
                  <a:pt x="2506" y="4511"/>
                  <a:pt x="2505" y="4506"/>
                </a:cubicBezTo>
                <a:cubicBezTo>
                  <a:pt x="2499" y="4478"/>
                  <a:pt x="2459" y="4432"/>
                  <a:pt x="2415" y="4401"/>
                </a:cubicBezTo>
                <a:cubicBezTo>
                  <a:pt x="2408" y="4395"/>
                  <a:pt x="2400" y="4390"/>
                  <a:pt x="2398" y="4388"/>
                </a:cubicBezTo>
                <a:cubicBezTo>
                  <a:pt x="2388" y="4379"/>
                  <a:pt x="2348" y="4357"/>
                  <a:pt x="2324" y="4348"/>
                </a:cubicBezTo>
                <a:cubicBezTo>
                  <a:pt x="2236" y="4313"/>
                  <a:pt x="2159" y="4300"/>
                  <a:pt x="2067" y="4306"/>
                </a:cubicBezTo>
                <a:cubicBezTo>
                  <a:pt x="2023" y="4308"/>
                  <a:pt x="1962" y="4317"/>
                  <a:pt x="1950" y="4323"/>
                </a:cubicBezTo>
                <a:cubicBezTo>
                  <a:pt x="1947" y="4325"/>
                  <a:pt x="1937" y="4329"/>
                  <a:pt x="1928" y="4332"/>
                </a:cubicBezTo>
                <a:cubicBezTo>
                  <a:pt x="1906" y="4341"/>
                  <a:pt x="1866" y="4366"/>
                  <a:pt x="1845" y="4385"/>
                </a:cubicBezTo>
                <a:cubicBezTo>
                  <a:pt x="1835" y="4393"/>
                  <a:pt x="1819" y="4411"/>
                  <a:pt x="1808" y="4425"/>
                </a:cubicBezTo>
                <a:cubicBezTo>
                  <a:pt x="1799" y="4438"/>
                  <a:pt x="1788" y="4451"/>
                  <a:pt x="1786" y="4454"/>
                </a:cubicBezTo>
                <a:cubicBezTo>
                  <a:pt x="1784" y="4457"/>
                  <a:pt x="1781" y="4462"/>
                  <a:pt x="1781" y="4465"/>
                </a:cubicBezTo>
                <a:cubicBezTo>
                  <a:pt x="1781" y="4465"/>
                  <a:pt x="1780" y="4467"/>
                  <a:pt x="1779" y="4468"/>
                </a:cubicBezTo>
                <a:cubicBezTo>
                  <a:pt x="1776" y="4470"/>
                  <a:pt x="1768" y="4480"/>
                  <a:pt x="1734" y="4531"/>
                </a:cubicBezTo>
                <a:cubicBezTo>
                  <a:pt x="1726" y="4543"/>
                  <a:pt x="1716" y="4555"/>
                  <a:pt x="1701" y="4574"/>
                </a:cubicBezTo>
                <a:cubicBezTo>
                  <a:pt x="1658" y="4631"/>
                  <a:pt x="1656" y="4633"/>
                  <a:pt x="1625" y="4654"/>
                </a:cubicBezTo>
                <a:cubicBezTo>
                  <a:pt x="1578" y="4686"/>
                  <a:pt x="1485" y="4746"/>
                  <a:pt x="1459" y="4761"/>
                </a:cubicBezTo>
                <a:cubicBezTo>
                  <a:pt x="1389" y="4801"/>
                  <a:pt x="1358" y="4836"/>
                  <a:pt x="1326" y="4908"/>
                </a:cubicBezTo>
                <a:cubicBezTo>
                  <a:pt x="1319" y="4924"/>
                  <a:pt x="1300" y="4949"/>
                  <a:pt x="1247" y="5018"/>
                </a:cubicBezTo>
                <a:cubicBezTo>
                  <a:pt x="1244" y="5022"/>
                  <a:pt x="1241" y="5025"/>
                  <a:pt x="1240" y="5025"/>
                </a:cubicBezTo>
                <a:cubicBezTo>
                  <a:pt x="1231" y="5027"/>
                  <a:pt x="1188" y="5067"/>
                  <a:pt x="1174" y="5083"/>
                </a:cubicBezTo>
                <a:cubicBezTo>
                  <a:pt x="1160" y="5100"/>
                  <a:pt x="1105" y="5177"/>
                  <a:pt x="1106" y="5186"/>
                </a:cubicBezTo>
                <a:cubicBezTo>
                  <a:pt x="1106" y="5185"/>
                  <a:pt x="1106" y="5185"/>
                  <a:pt x="1106" y="5185"/>
                </a:cubicBezTo>
                <a:cubicBezTo>
                  <a:pt x="1105" y="5186"/>
                  <a:pt x="1102" y="5191"/>
                  <a:pt x="1099" y="5197"/>
                </a:cubicBezTo>
                <a:cubicBezTo>
                  <a:pt x="1100" y="5191"/>
                  <a:pt x="1100" y="5190"/>
                  <a:pt x="1100" y="5189"/>
                </a:cubicBezTo>
                <a:cubicBezTo>
                  <a:pt x="1100" y="5184"/>
                  <a:pt x="1109" y="5148"/>
                  <a:pt x="1126" y="5088"/>
                </a:cubicBezTo>
                <a:cubicBezTo>
                  <a:pt x="1138" y="5042"/>
                  <a:pt x="1154" y="4987"/>
                  <a:pt x="1161" y="4970"/>
                </a:cubicBezTo>
                <a:cubicBezTo>
                  <a:pt x="1163" y="4966"/>
                  <a:pt x="1167" y="4954"/>
                  <a:pt x="1167" y="4950"/>
                </a:cubicBezTo>
                <a:cubicBezTo>
                  <a:pt x="1168" y="4947"/>
                  <a:pt x="1181" y="4916"/>
                  <a:pt x="1195" y="4886"/>
                </a:cubicBezTo>
                <a:cubicBezTo>
                  <a:pt x="1203" y="4868"/>
                  <a:pt x="1227" y="4827"/>
                  <a:pt x="1279" y="4739"/>
                </a:cubicBezTo>
                <a:cubicBezTo>
                  <a:pt x="1288" y="4725"/>
                  <a:pt x="1296" y="4710"/>
                  <a:pt x="1303" y="4699"/>
                </a:cubicBezTo>
                <a:cubicBezTo>
                  <a:pt x="1311" y="4684"/>
                  <a:pt x="1313" y="4681"/>
                  <a:pt x="1313" y="4680"/>
                </a:cubicBezTo>
                <a:cubicBezTo>
                  <a:pt x="1314" y="4679"/>
                  <a:pt x="1317" y="4677"/>
                  <a:pt x="1322" y="4668"/>
                </a:cubicBezTo>
                <a:cubicBezTo>
                  <a:pt x="1325" y="4662"/>
                  <a:pt x="1328" y="4658"/>
                  <a:pt x="1330" y="4657"/>
                </a:cubicBezTo>
                <a:cubicBezTo>
                  <a:pt x="1332" y="4655"/>
                  <a:pt x="1335" y="4652"/>
                  <a:pt x="1335" y="4649"/>
                </a:cubicBezTo>
                <a:cubicBezTo>
                  <a:pt x="1336" y="4646"/>
                  <a:pt x="1344" y="4631"/>
                  <a:pt x="1357" y="4608"/>
                </a:cubicBezTo>
                <a:cubicBezTo>
                  <a:pt x="1376" y="4574"/>
                  <a:pt x="1408" y="4518"/>
                  <a:pt x="1407" y="4513"/>
                </a:cubicBezTo>
                <a:cubicBezTo>
                  <a:pt x="1407" y="4514"/>
                  <a:pt x="1407" y="4514"/>
                  <a:pt x="1407" y="4514"/>
                </a:cubicBezTo>
                <a:cubicBezTo>
                  <a:pt x="1408" y="4513"/>
                  <a:pt x="1411" y="4505"/>
                  <a:pt x="1417" y="4494"/>
                </a:cubicBezTo>
                <a:cubicBezTo>
                  <a:pt x="1427" y="4476"/>
                  <a:pt x="1443" y="4443"/>
                  <a:pt x="1465" y="4392"/>
                </a:cubicBezTo>
                <a:cubicBezTo>
                  <a:pt x="1482" y="4354"/>
                  <a:pt x="1512" y="4318"/>
                  <a:pt x="1568" y="4269"/>
                </a:cubicBezTo>
                <a:cubicBezTo>
                  <a:pt x="1576" y="4262"/>
                  <a:pt x="1590" y="4250"/>
                  <a:pt x="1591" y="4247"/>
                </a:cubicBezTo>
                <a:lnTo>
                  <a:pt x="1592" y="4247"/>
                </a:lnTo>
                <a:cubicBezTo>
                  <a:pt x="1597" y="4246"/>
                  <a:pt x="1629" y="4219"/>
                  <a:pt x="1631" y="4216"/>
                </a:cubicBezTo>
                <a:cubicBezTo>
                  <a:pt x="1632" y="4216"/>
                  <a:pt x="1634" y="4214"/>
                  <a:pt x="1637" y="4212"/>
                </a:cubicBezTo>
                <a:cubicBezTo>
                  <a:pt x="1640" y="4210"/>
                  <a:pt x="1650" y="4202"/>
                  <a:pt x="1660" y="4194"/>
                </a:cubicBezTo>
                <a:cubicBezTo>
                  <a:pt x="1699" y="4163"/>
                  <a:pt x="1758" y="4119"/>
                  <a:pt x="1763" y="4116"/>
                </a:cubicBezTo>
                <a:cubicBezTo>
                  <a:pt x="1765" y="4116"/>
                  <a:pt x="1770" y="4113"/>
                  <a:pt x="1778" y="4109"/>
                </a:cubicBezTo>
                <a:cubicBezTo>
                  <a:pt x="1794" y="4101"/>
                  <a:pt x="1814" y="4093"/>
                  <a:pt x="1819" y="4092"/>
                </a:cubicBezTo>
                <a:cubicBezTo>
                  <a:pt x="1822" y="4092"/>
                  <a:pt x="1828" y="4089"/>
                  <a:pt x="1833" y="4087"/>
                </a:cubicBezTo>
                <a:cubicBezTo>
                  <a:pt x="1838" y="4084"/>
                  <a:pt x="1847" y="4080"/>
                  <a:pt x="1853" y="4078"/>
                </a:cubicBezTo>
                <a:cubicBezTo>
                  <a:pt x="1866" y="4073"/>
                  <a:pt x="1877" y="4061"/>
                  <a:pt x="1879" y="4048"/>
                </a:cubicBezTo>
                <a:cubicBezTo>
                  <a:pt x="1880" y="4040"/>
                  <a:pt x="1877" y="4032"/>
                  <a:pt x="1871" y="4028"/>
                </a:cubicBezTo>
                <a:cubicBezTo>
                  <a:pt x="1855" y="4014"/>
                  <a:pt x="1831" y="4025"/>
                  <a:pt x="1800" y="4059"/>
                </a:cubicBezTo>
                <a:cubicBezTo>
                  <a:pt x="1790" y="4069"/>
                  <a:pt x="1776" y="4082"/>
                  <a:pt x="1769" y="4086"/>
                </a:cubicBezTo>
                <a:cubicBezTo>
                  <a:pt x="1762" y="4091"/>
                  <a:pt x="1751" y="4098"/>
                  <a:pt x="1744" y="4102"/>
                </a:cubicBezTo>
                <a:cubicBezTo>
                  <a:pt x="1724" y="4115"/>
                  <a:pt x="1679" y="4148"/>
                  <a:pt x="1657" y="4166"/>
                </a:cubicBezTo>
                <a:cubicBezTo>
                  <a:pt x="1645" y="4176"/>
                  <a:pt x="1630" y="4188"/>
                  <a:pt x="1624" y="4193"/>
                </a:cubicBezTo>
                <a:cubicBezTo>
                  <a:pt x="1595" y="4215"/>
                  <a:pt x="1535" y="4267"/>
                  <a:pt x="1521" y="4281"/>
                </a:cubicBezTo>
                <a:cubicBezTo>
                  <a:pt x="1519" y="4284"/>
                  <a:pt x="1517" y="4286"/>
                  <a:pt x="1515" y="4288"/>
                </a:cubicBezTo>
                <a:cubicBezTo>
                  <a:pt x="1516" y="4287"/>
                  <a:pt x="1516" y="4286"/>
                  <a:pt x="1516" y="4285"/>
                </a:cubicBezTo>
                <a:cubicBezTo>
                  <a:pt x="1527" y="4263"/>
                  <a:pt x="1567" y="4171"/>
                  <a:pt x="1580" y="4136"/>
                </a:cubicBezTo>
                <a:cubicBezTo>
                  <a:pt x="1594" y="4097"/>
                  <a:pt x="1620" y="4009"/>
                  <a:pt x="1632" y="3954"/>
                </a:cubicBezTo>
                <a:cubicBezTo>
                  <a:pt x="1656" y="3849"/>
                  <a:pt x="1658" y="3751"/>
                  <a:pt x="1641" y="3594"/>
                </a:cubicBezTo>
                <a:cubicBezTo>
                  <a:pt x="1636" y="3549"/>
                  <a:pt x="1636" y="3545"/>
                  <a:pt x="1642" y="3508"/>
                </a:cubicBezTo>
                <a:cubicBezTo>
                  <a:pt x="1648" y="3468"/>
                  <a:pt x="1658" y="3434"/>
                  <a:pt x="1676" y="3397"/>
                </a:cubicBezTo>
                <a:cubicBezTo>
                  <a:pt x="1682" y="3384"/>
                  <a:pt x="1692" y="3362"/>
                  <a:pt x="1699" y="3347"/>
                </a:cubicBezTo>
                <a:cubicBezTo>
                  <a:pt x="1706" y="3332"/>
                  <a:pt x="1717" y="3310"/>
                  <a:pt x="1724" y="3298"/>
                </a:cubicBezTo>
                <a:cubicBezTo>
                  <a:pt x="1734" y="3281"/>
                  <a:pt x="1737" y="3276"/>
                  <a:pt x="1737" y="3275"/>
                </a:cubicBezTo>
                <a:cubicBezTo>
                  <a:pt x="1738" y="3272"/>
                  <a:pt x="1753" y="3251"/>
                  <a:pt x="1797" y="3186"/>
                </a:cubicBezTo>
                <a:cubicBezTo>
                  <a:pt x="1808" y="3170"/>
                  <a:pt x="1820" y="3152"/>
                  <a:pt x="1824" y="3146"/>
                </a:cubicBezTo>
                <a:cubicBezTo>
                  <a:pt x="1838" y="3126"/>
                  <a:pt x="1843" y="3122"/>
                  <a:pt x="1888" y="3089"/>
                </a:cubicBezTo>
                <a:cubicBezTo>
                  <a:pt x="1919" y="3066"/>
                  <a:pt x="1932" y="3058"/>
                  <a:pt x="1956" y="3047"/>
                </a:cubicBezTo>
                <a:cubicBezTo>
                  <a:pt x="2002" y="3027"/>
                  <a:pt x="2070" y="3007"/>
                  <a:pt x="2153" y="2990"/>
                </a:cubicBezTo>
                <a:cubicBezTo>
                  <a:pt x="2218" y="2977"/>
                  <a:pt x="2279" y="2955"/>
                  <a:pt x="2300" y="2936"/>
                </a:cubicBezTo>
                <a:cubicBezTo>
                  <a:pt x="2305" y="2932"/>
                  <a:pt x="2338" y="2898"/>
                  <a:pt x="2348" y="2888"/>
                </a:cubicBezTo>
                <a:cubicBezTo>
                  <a:pt x="2377" y="2858"/>
                  <a:pt x="2461" y="2822"/>
                  <a:pt x="2493" y="2827"/>
                </a:cubicBezTo>
                <a:cubicBezTo>
                  <a:pt x="2504" y="2829"/>
                  <a:pt x="2511" y="2835"/>
                  <a:pt x="2549" y="2876"/>
                </a:cubicBezTo>
                <a:cubicBezTo>
                  <a:pt x="2597" y="2929"/>
                  <a:pt x="2663" y="2982"/>
                  <a:pt x="2722" y="3014"/>
                </a:cubicBezTo>
                <a:cubicBezTo>
                  <a:pt x="2755" y="3032"/>
                  <a:pt x="2771" y="3037"/>
                  <a:pt x="2819" y="3044"/>
                </a:cubicBezTo>
                <a:cubicBezTo>
                  <a:pt x="2872" y="3052"/>
                  <a:pt x="2882" y="3055"/>
                  <a:pt x="2905" y="3071"/>
                </a:cubicBezTo>
                <a:lnTo>
                  <a:pt x="2936" y="3093"/>
                </a:lnTo>
                <a:lnTo>
                  <a:pt x="2927" y="3070"/>
                </a:lnTo>
                <a:cubicBezTo>
                  <a:pt x="2924" y="3063"/>
                  <a:pt x="2919" y="3046"/>
                  <a:pt x="2915" y="3031"/>
                </a:cubicBezTo>
                <a:cubicBezTo>
                  <a:pt x="2901" y="2981"/>
                  <a:pt x="2874" y="2926"/>
                  <a:pt x="2837" y="2872"/>
                </a:cubicBezTo>
                <a:cubicBezTo>
                  <a:pt x="2833" y="2866"/>
                  <a:pt x="2825" y="2853"/>
                  <a:pt x="2818" y="2842"/>
                </a:cubicBezTo>
                <a:cubicBezTo>
                  <a:pt x="2791" y="2798"/>
                  <a:pt x="2757" y="2761"/>
                  <a:pt x="2719" y="2733"/>
                </a:cubicBezTo>
                <a:cubicBezTo>
                  <a:pt x="2656" y="2685"/>
                  <a:pt x="2608" y="2666"/>
                  <a:pt x="2547" y="2664"/>
                </a:cubicBezTo>
                <a:cubicBezTo>
                  <a:pt x="2495" y="2662"/>
                  <a:pt x="2473" y="2666"/>
                  <a:pt x="2400" y="2688"/>
                </a:cubicBezTo>
                <a:cubicBezTo>
                  <a:pt x="2363" y="2699"/>
                  <a:pt x="2324" y="2710"/>
                  <a:pt x="2313" y="2713"/>
                </a:cubicBezTo>
                <a:cubicBezTo>
                  <a:pt x="2161" y="2749"/>
                  <a:pt x="2159" y="2749"/>
                  <a:pt x="2102" y="2785"/>
                </a:cubicBezTo>
                <a:cubicBezTo>
                  <a:pt x="2065" y="2809"/>
                  <a:pt x="2059" y="2813"/>
                  <a:pt x="2053" y="2819"/>
                </a:cubicBezTo>
                <a:cubicBezTo>
                  <a:pt x="2050" y="2822"/>
                  <a:pt x="2041" y="2829"/>
                  <a:pt x="2034" y="2835"/>
                </a:cubicBezTo>
                <a:cubicBezTo>
                  <a:pt x="2017" y="2848"/>
                  <a:pt x="1940" y="2935"/>
                  <a:pt x="1919" y="2964"/>
                </a:cubicBezTo>
                <a:cubicBezTo>
                  <a:pt x="1910" y="2976"/>
                  <a:pt x="1902" y="2988"/>
                  <a:pt x="1900" y="2991"/>
                </a:cubicBezTo>
                <a:cubicBezTo>
                  <a:pt x="1897" y="2994"/>
                  <a:pt x="1892" y="3002"/>
                  <a:pt x="1887" y="3008"/>
                </a:cubicBezTo>
                <a:cubicBezTo>
                  <a:pt x="1883" y="3015"/>
                  <a:pt x="1878" y="3021"/>
                  <a:pt x="1876" y="3023"/>
                </a:cubicBezTo>
                <a:cubicBezTo>
                  <a:pt x="1870" y="3031"/>
                  <a:pt x="1839" y="3078"/>
                  <a:pt x="1835" y="3087"/>
                </a:cubicBezTo>
                <a:cubicBezTo>
                  <a:pt x="1833" y="3092"/>
                  <a:pt x="1827" y="3101"/>
                  <a:pt x="1822" y="3108"/>
                </a:cubicBezTo>
                <a:cubicBezTo>
                  <a:pt x="1818" y="3115"/>
                  <a:pt x="1812" y="3124"/>
                  <a:pt x="1810" y="3128"/>
                </a:cubicBezTo>
                <a:cubicBezTo>
                  <a:pt x="1807" y="3132"/>
                  <a:pt x="1803" y="3138"/>
                  <a:pt x="1802" y="3140"/>
                </a:cubicBezTo>
                <a:cubicBezTo>
                  <a:pt x="1799" y="3143"/>
                  <a:pt x="1793" y="3153"/>
                  <a:pt x="1786" y="3162"/>
                </a:cubicBezTo>
                <a:cubicBezTo>
                  <a:pt x="1780" y="3172"/>
                  <a:pt x="1773" y="3182"/>
                  <a:pt x="1770" y="3186"/>
                </a:cubicBezTo>
                <a:cubicBezTo>
                  <a:pt x="1748" y="3216"/>
                  <a:pt x="1726" y="3249"/>
                  <a:pt x="1714" y="3270"/>
                </a:cubicBezTo>
                <a:cubicBezTo>
                  <a:pt x="1688" y="3316"/>
                  <a:pt x="1687" y="3319"/>
                  <a:pt x="1649" y="3401"/>
                </a:cubicBezTo>
                <a:cubicBezTo>
                  <a:pt x="1634" y="3435"/>
                  <a:pt x="1622" y="3475"/>
                  <a:pt x="1619" y="3500"/>
                </a:cubicBezTo>
                <a:cubicBezTo>
                  <a:pt x="1618" y="3508"/>
                  <a:pt x="1617" y="3515"/>
                  <a:pt x="1617" y="3517"/>
                </a:cubicBezTo>
                <a:cubicBezTo>
                  <a:pt x="1617" y="3517"/>
                  <a:pt x="1617" y="3519"/>
                  <a:pt x="1617" y="3520"/>
                </a:cubicBezTo>
                <a:cubicBezTo>
                  <a:pt x="1616" y="3519"/>
                  <a:pt x="1616" y="3517"/>
                  <a:pt x="1616" y="3516"/>
                </a:cubicBezTo>
                <a:cubicBezTo>
                  <a:pt x="1613" y="3505"/>
                  <a:pt x="1596" y="3454"/>
                  <a:pt x="1587" y="3430"/>
                </a:cubicBezTo>
                <a:cubicBezTo>
                  <a:pt x="1580" y="3412"/>
                  <a:pt x="1573" y="3389"/>
                  <a:pt x="1565" y="3359"/>
                </a:cubicBezTo>
                <a:cubicBezTo>
                  <a:pt x="1559" y="3335"/>
                  <a:pt x="1547" y="3252"/>
                  <a:pt x="1545" y="3218"/>
                </a:cubicBezTo>
                <a:lnTo>
                  <a:pt x="1543" y="3188"/>
                </a:lnTo>
                <a:lnTo>
                  <a:pt x="1557" y="3159"/>
                </a:lnTo>
                <a:cubicBezTo>
                  <a:pt x="1580" y="3110"/>
                  <a:pt x="1582" y="3107"/>
                  <a:pt x="1608" y="3064"/>
                </a:cubicBezTo>
                <a:cubicBezTo>
                  <a:pt x="1644" y="3004"/>
                  <a:pt x="1683" y="2946"/>
                  <a:pt x="1699" y="2929"/>
                </a:cubicBezTo>
                <a:cubicBezTo>
                  <a:pt x="1703" y="2925"/>
                  <a:pt x="1715" y="2916"/>
                  <a:pt x="1725" y="2911"/>
                </a:cubicBezTo>
                <a:cubicBezTo>
                  <a:pt x="1759" y="2891"/>
                  <a:pt x="1775" y="2863"/>
                  <a:pt x="1764" y="2840"/>
                </a:cubicBezTo>
                <a:cubicBezTo>
                  <a:pt x="1757" y="2826"/>
                  <a:pt x="1747" y="2822"/>
                  <a:pt x="1732" y="2826"/>
                </a:cubicBezTo>
                <a:cubicBezTo>
                  <a:pt x="1714" y="2831"/>
                  <a:pt x="1702" y="2847"/>
                  <a:pt x="1689" y="2885"/>
                </a:cubicBezTo>
                <a:cubicBezTo>
                  <a:pt x="1681" y="2909"/>
                  <a:pt x="1674" y="2922"/>
                  <a:pt x="1660" y="2941"/>
                </a:cubicBezTo>
                <a:cubicBezTo>
                  <a:pt x="1625" y="2988"/>
                  <a:pt x="1570" y="3076"/>
                  <a:pt x="1553" y="3113"/>
                </a:cubicBezTo>
                <a:cubicBezTo>
                  <a:pt x="1550" y="3120"/>
                  <a:pt x="1544" y="3131"/>
                  <a:pt x="1541" y="3137"/>
                </a:cubicBezTo>
                <a:lnTo>
                  <a:pt x="1540" y="3139"/>
                </a:lnTo>
                <a:lnTo>
                  <a:pt x="1539" y="3123"/>
                </a:lnTo>
                <a:cubicBezTo>
                  <a:pt x="1537" y="3107"/>
                  <a:pt x="1536" y="3091"/>
                  <a:pt x="1535" y="3087"/>
                </a:cubicBezTo>
                <a:cubicBezTo>
                  <a:pt x="1535" y="3083"/>
                  <a:pt x="1532" y="3050"/>
                  <a:pt x="1528" y="3015"/>
                </a:cubicBezTo>
                <a:cubicBezTo>
                  <a:pt x="1525" y="2980"/>
                  <a:pt x="1521" y="2945"/>
                  <a:pt x="1519" y="2938"/>
                </a:cubicBezTo>
                <a:cubicBezTo>
                  <a:pt x="1517" y="2931"/>
                  <a:pt x="1516" y="2922"/>
                  <a:pt x="1516" y="2917"/>
                </a:cubicBezTo>
                <a:cubicBezTo>
                  <a:pt x="1516" y="2912"/>
                  <a:pt x="1517" y="2895"/>
                  <a:pt x="1517" y="2882"/>
                </a:cubicBezTo>
                <a:cubicBezTo>
                  <a:pt x="1517" y="2868"/>
                  <a:pt x="1518" y="2847"/>
                  <a:pt x="1519" y="2835"/>
                </a:cubicBezTo>
                <a:cubicBezTo>
                  <a:pt x="1520" y="2824"/>
                  <a:pt x="1520" y="2806"/>
                  <a:pt x="1521" y="2798"/>
                </a:cubicBezTo>
                <a:cubicBezTo>
                  <a:pt x="1521" y="2789"/>
                  <a:pt x="1522" y="2768"/>
                  <a:pt x="1524" y="2753"/>
                </a:cubicBezTo>
                <a:cubicBezTo>
                  <a:pt x="1528" y="2706"/>
                  <a:pt x="1529" y="2697"/>
                  <a:pt x="1529" y="2691"/>
                </a:cubicBezTo>
                <a:cubicBezTo>
                  <a:pt x="1529" y="2688"/>
                  <a:pt x="1530" y="2683"/>
                  <a:pt x="1531" y="2681"/>
                </a:cubicBezTo>
                <a:cubicBezTo>
                  <a:pt x="1532" y="2678"/>
                  <a:pt x="1533" y="2670"/>
                  <a:pt x="1533" y="2664"/>
                </a:cubicBezTo>
                <a:cubicBezTo>
                  <a:pt x="1535" y="2634"/>
                  <a:pt x="1539" y="2617"/>
                  <a:pt x="1540" y="2614"/>
                </a:cubicBezTo>
                <a:cubicBezTo>
                  <a:pt x="1542" y="2611"/>
                  <a:pt x="1544" y="2602"/>
                  <a:pt x="1545" y="2597"/>
                </a:cubicBezTo>
                <a:cubicBezTo>
                  <a:pt x="1546" y="2582"/>
                  <a:pt x="1562" y="2531"/>
                  <a:pt x="1570" y="2515"/>
                </a:cubicBezTo>
                <a:cubicBezTo>
                  <a:pt x="1580" y="2494"/>
                  <a:pt x="1584" y="2486"/>
                  <a:pt x="1602" y="2460"/>
                </a:cubicBezTo>
                <a:cubicBezTo>
                  <a:pt x="1641" y="2404"/>
                  <a:pt x="1682" y="2367"/>
                  <a:pt x="1783" y="2299"/>
                </a:cubicBezTo>
                <a:cubicBezTo>
                  <a:pt x="1819" y="2274"/>
                  <a:pt x="1849" y="2251"/>
                  <a:pt x="1858" y="2242"/>
                </a:cubicBezTo>
                <a:cubicBezTo>
                  <a:pt x="1860" y="2240"/>
                  <a:pt x="1867" y="2232"/>
                  <a:pt x="1873" y="2225"/>
                </a:cubicBezTo>
                <a:cubicBezTo>
                  <a:pt x="1889" y="2209"/>
                  <a:pt x="1898" y="2197"/>
                  <a:pt x="1919" y="2168"/>
                </a:cubicBezTo>
                <a:cubicBezTo>
                  <a:pt x="1927" y="2157"/>
                  <a:pt x="1942" y="2132"/>
                  <a:pt x="1953" y="2115"/>
                </a:cubicBezTo>
                <a:cubicBezTo>
                  <a:pt x="1975" y="2079"/>
                  <a:pt x="1976" y="2075"/>
                  <a:pt x="1976" y="2073"/>
                </a:cubicBezTo>
                <a:cubicBezTo>
                  <a:pt x="1976" y="2073"/>
                  <a:pt x="1977" y="2071"/>
                  <a:pt x="1978" y="2070"/>
                </a:cubicBezTo>
                <a:cubicBezTo>
                  <a:pt x="1980" y="2067"/>
                  <a:pt x="1993" y="2045"/>
                  <a:pt x="2005" y="2025"/>
                </a:cubicBezTo>
                <a:cubicBezTo>
                  <a:pt x="2018" y="2003"/>
                  <a:pt x="2035" y="1974"/>
                  <a:pt x="2042" y="1961"/>
                </a:cubicBezTo>
                <a:cubicBezTo>
                  <a:pt x="2061" y="1929"/>
                  <a:pt x="2065" y="1917"/>
                  <a:pt x="2072" y="1870"/>
                </a:cubicBezTo>
                <a:cubicBezTo>
                  <a:pt x="2077" y="1829"/>
                  <a:pt x="2086" y="1791"/>
                  <a:pt x="2102" y="1738"/>
                </a:cubicBezTo>
                <a:cubicBezTo>
                  <a:pt x="2107" y="1724"/>
                  <a:pt x="2112" y="1705"/>
                  <a:pt x="2114" y="1695"/>
                </a:cubicBezTo>
                <a:cubicBezTo>
                  <a:pt x="2115" y="1686"/>
                  <a:pt x="2120" y="1667"/>
                  <a:pt x="2125" y="1652"/>
                </a:cubicBezTo>
                <a:cubicBezTo>
                  <a:pt x="2133" y="1624"/>
                  <a:pt x="2139" y="1617"/>
                  <a:pt x="2165" y="1610"/>
                </a:cubicBezTo>
                <a:cubicBezTo>
                  <a:pt x="2178" y="1607"/>
                  <a:pt x="2180" y="1607"/>
                  <a:pt x="2199" y="1614"/>
                </a:cubicBezTo>
                <a:cubicBezTo>
                  <a:pt x="2211" y="1619"/>
                  <a:pt x="2220" y="1624"/>
                  <a:pt x="2222" y="1626"/>
                </a:cubicBezTo>
                <a:cubicBezTo>
                  <a:pt x="2224" y="1628"/>
                  <a:pt x="2228" y="1631"/>
                  <a:pt x="2231" y="1631"/>
                </a:cubicBezTo>
                <a:cubicBezTo>
                  <a:pt x="2233" y="1632"/>
                  <a:pt x="2238" y="1637"/>
                  <a:pt x="2245" y="1645"/>
                </a:cubicBezTo>
                <a:cubicBezTo>
                  <a:pt x="2259" y="1665"/>
                  <a:pt x="2265" y="1665"/>
                  <a:pt x="2267" y="1665"/>
                </a:cubicBezTo>
                <a:cubicBezTo>
                  <a:pt x="2269" y="1665"/>
                  <a:pt x="2271" y="1664"/>
                  <a:pt x="2272" y="1663"/>
                </a:cubicBezTo>
                <a:cubicBezTo>
                  <a:pt x="2277" y="1658"/>
                  <a:pt x="2281" y="1622"/>
                  <a:pt x="2280" y="1609"/>
                </a:cubicBezTo>
                <a:cubicBezTo>
                  <a:pt x="2279" y="1585"/>
                  <a:pt x="2266" y="1553"/>
                  <a:pt x="2252" y="1541"/>
                </a:cubicBezTo>
                <a:cubicBezTo>
                  <a:pt x="2236" y="1527"/>
                  <a:pt x="2217" y="1525"/>
                  <a:pt x="2160" y="1528"/>
                </a:cubicBezTo>
                <a:cubicBezTo>
                  <a:pt x="2067" y="1534"/>
                  <a:pt x="2052" y="1540"/>
                  <a:pt x="1972" y="1597"/>
                </a:cubicBezTo>
                <a:cubicBezTo>
                  <a:pt x="1966" y="1601"/>
                  <a:pt x="1951" y="1611"/>
                  <a:pt x="1937" y="1620"/>
                </a:cubicBezTo>
                <a:cubicBezTo>
                  <a:pt x="1909" y="1638"/>
                  <a:pt x="1893" y="1652"/>
                  <a:pt x="1860" y="1689"/>
                </a:cubicBezTo>
                <a:cubicBezTo>
                  <a:pt x="1824" y="1732"/>
                  <a:pt x="1803" y="1770"/>
                  <a:pt x="1784" y="1830"/>
                </a:cubicBezTo>
                <a:cubicBezTo>
                  <a:pt x="1780" y="1844"/>
                  <a:pt x="1775" y="1859"/>
                  <a:pt x="1774" y="1862"/>
                </a:cubicBezTo>
                <a:cubicBezTo>
                  <a:pt x="1772" y="1865"/>
                  <a:pt x="1768" y="1882"/>
                  <a:pt x="1763" y="1899"/>
                </a:cubicBezTo>
                <a:cubicBezTo>
                  <a:pt x="1758" y="1916"/>
                  <a:pt x="1751" y="1940"/>
                  <a:pt x="1746" y="1952"/>
                </a:cubicBezTo>
                <a:cubicBezTo>
                  <a:pt x="1733" y="1991"/>
                  <a:pt x="1722" y="2058"/>
                  <a:pt x="1721" y="2111"/>
                </a:cubicBezTo>
                <a:cubicBezTo>
                  <a:pt x="1720" y="2156"/>
                  <a:pt x="1719" y="2169"/>
                  <a:pt x="1714" y="2191"/>
                </a:cubicBezTo>
                <a:cubicBezTo>
                  <a:pt x="1707" y="2221"/>
                  <a:pt x="1705" y="2227"/>
                  <a:pt x="1689" y="2256"/>
                </a:cubicBezTo>
                <a:cubicBezTo>
                  <a:pt x="1681" y="2270"/>
                  <a:pt x="1667" y="2297"/>
                  <a:pt x="1657" y="2317"/>
                </a:cubicBezTo>
                <a:cubicBezTo>
                  <a:pt x="1647" y="2336"/>
                  <a:pt x="1636" y="2358"/>
                  <a:pt x="1631" y="2366"/>
                </a:cubicBezTo>
                <a:cubicBezTo>
                  <a:pt x="1626" y="2374"/>
                  <a:pt x="1615" y="2394"/>
                  <a:pt x="1605" y="2411"/>
                </a:cubicBezTo>
                <a:cubicBezTo>
                  <a:pt x="1595" y="2428"/>
                  <a:pt x="1582" y="2448"/>
                  <a:pt x="1577" y="2455"/>
                </a:cubicBezTo>
                <a:cubicBezTo>
                  <a:pt x="1567" y="2471"/>
                  <a:pt x="1552" y="2497"/>
                  <a:pt x="1547" y="2511"/>
                </a:cubicBezTo>
                <a:cubicBezTo>
                  <a:pt x="1550" y="2479"/>
                  <a:pt x="1544" y="2361"/>
                  <a:pt x="1539" y="2334"/>
                </a:cubicBezTo>
                <a:cubicBezTo>
                  <a:pt x="1537" y="2324"/>
                  <a:pt x="1534" y="2306"/>
                  <a:pt x="1532" y="2296"/>
                </a:cubicBezTo>
                <a:cubicBezTo>
                  <a:pt x="1531" y="2285"/>
                  <a:pt x="1529" y="2272"/>
                  <a:pt x="1528" y="2266"/>
                </a:cubicBezTo>
                <a:cubicBezTo>
                  <a:pt x="1526" y="2260"/>
                  <a:pt x="1524" y="2249"/>
                  <a:pt x="1523" y="2241"/>
                </a:cubicBezTo>
                <a:cubicBezTo>
                  <a:pt x="1522" y="2233"/>
                  <a:pt x="1519" y="2219"/>
                  <a:pt x="1518" y="2211"/>
                </a:cubicBezTo>
                <a:cubicBezTo>
                  <a:pt x="1514" y="2188"/>
                  <a:pt x="1500" y="2130"/>
                  <a:pt x="1494" y="2112"/>
                </a:cubicBezTo>
                <a:cubicBezTo>
                  <a:pt x="1486" y="2084"/>
                  <a:pt x="1476" y="2044"/>
                  <a:pt x="1475" y="2031"/>
                </a:cubicBezTo>
                <a:cubicBezTo>
                  <a:pt x="1472" y="1982"/>
                  <a:pt x="1479" y="1950"/>
                  <a:pt x="1502" y="1899"/>
                </a:cubicBezTo>
                <a:cubicBezTo>
                  <a:pt x="1516" y="1870"/>
                  <a:pt x="1520" y="1853"/>
                  <a:pt x="1522" y="1827"/>
                </a:cubicBezTo>
                <a:cubicBezTo>
                  <a:pt x="1526" y="1753"/>
                  <a:pt x="1557" y="1664"/>
                  <a:pt x="1607" y="1578"/>
                </a:cubicBezTo>
                <a:cubicBezTo>
                  <a:pt x="1612" y="1570"/>
                  <a:pt x="1621" y="1554"/>
                  <a:pt x="1621" y="1551"/>
                </a:cubicBezTo>
                <a:lnTo>
                  <a:pt x="1621" y="1550"/>
                </a:lnTo>
                <a:cubicBezTo>
                  <a:pt x="1629" y="1547"/>
                  <a:pt x="1657" y="1484"/>
                  <a:pt x="1664" y="1461"/>
                </a:cubicBezTo>
                <a:cubicBezTo>
                  <a:pt x="1677" y="1420"/>
                  <a:pt x="1692" y="1341"/>
                  <a:pt x="1693" y="1303"/>
                </a:cubicBezTo>
                <a:cubicBezTo>
                  <a:pt x="1693" y="1284"/>
                  <a:pt x="1693" y="1239"/>
                  <a:pt x="1691" y="1202"/>
                </a:cubicBezTo>
                <a:cubicBezTo>
                  <a:pt x="1685" y="1052"/>
                  <a:pt x="1685" y="1047"/>
                  <a:pt x="1691" y="1006"/>
                </a:cubicBezTo>
                <a:cubicBezTo>
                  <a:pt x="1698" y="954"/>
                  <a:pt x="1712" y="898"/>
                  <a:pt x="1756" y="745"/>
                </a:cubicBezTo>
                <a:cubicBezTo>
                  <a:pt x="1789" y="632"/>
                  <a:pt x="1794" y="585"/>
                  <a:pt x="1788" y="478"/>
                </a:cubicBezTo>
                <a:cubicBezTo>
                  <a:pt x="1784" y="414"/>
                  <a:pt x="1778" y="351"/>
                  <a:pt x="1773" y="326"/>
                </a:cubicBezTo>
                <a:cubicBezTo>
                  <a:pt x="1772" y="321"/>
                  <a:pt x="1769" y="301"/>
                  <a:pt x="1765" y="282"/>
                </a:cubicBezTo>
                <a:cubicBezTo>
                  <a:pt x="1763" y="264"/>
                  <a:pt x="1759" y="244"/>
                  <a:pt x="1759" y="241"/>
                </a:cubicBezTo>
                <a:cubicBezTo>
                  <a:pt x="1758" y="238"/>
                  <a:pt x="1756" y="227"/>
                  <a:pt x="1754" y="216"/>
                </a:cubicBezTo>
                <a:cubicBezTo>
                  <a:pt x="1753" y="208"/>
                  <a:pt x="1751" y="195"/>
                  <a:pt x="1749" y="193"/>
                </a:cubicBezTo>
                <a:cubicBezTo>
                  <a:pt x="1750" y="193"/>
                  <a:pt x="1750" y="193"/>
                  <a:pt x="1750" y="193"/>
                </a:cubicBezTo>
                <a:cubicBezTo>
                  <a:pt x="1749" y="192"/>
                  <a:pt x="1747" y="182"/>
                  <a:pt x="1745" y="167"/>
                </a:cubicBezTo>
                <a:cubicBezTo>
                  <a:pt x="1744" y="155"/>
                  <a:pt x="1741" y="140"/>
                  <a:pt x="1740" y="137"/>
                </a:cubicBezTo>
                <a:cubicBezTo>
                  <a:pt x="1739" y="134"/>
                  <a:pt x="1732" y="92"/>
                  <a:pt x="1726" y="44"/>
                </a:cubicBezTo>
                <a:cubicBezTo>
                  <a:pt x="1720" y="7"/>
                  <a:pt x="1717" y="2"/>
                  <a:pt x="1714" y="0"/>
                </a:cubicBezTo>
                <a:cubicBezTo>
                  <a:pt x="1713" y="0"/>
                  <a:pt x="1712" y="0"/>
                  <a:pt x="1711" y="0"/>
                </a:cubicBezTo>
                <a:cubicBezTo>
                  <a:pt x="1708" y="2"/>
                  <a:pt x="1702" y="14"/>
                  <a:pt x="1695" y="37"/>
                </a:cubicBezTo>
                <a:cubicBezTo>
                  <a:pt x="1689" y="57"/>
                  <a:pt x="1682" y="86"/>
                  <a:pt x="1680" y="101"/>
                </a:cubicBezTo>
                <a:cubicBezTo>
                  <a:pt x="1679" y="116"/>
                  <a:pt x="1676" y="135"/>
                  <a:pt x="1674" y="143"/>
                </a:cubicBezTo>
                <a:cubicBezTo>
                  <a:pt x="1672" y="151"/>
                  <a:pt x="1670" y="161"/>
                  <a:pt x="1669" y="164"/>
                </a:cubicBezTo>
                <a:cubicBezTo>
                  <a:pt x="1669" y="168"/>
                  <a:pt x="1664" y="190"/>
                  <a:pt x="1659" y="213"/>
                </a:cubicBezTo>
                <a:cubicBezTo>
                  <a:pt x="1643" y="285"/>
                  <a:pt x="1642" y="289"/>
                  <a:pt x="1594" y="396"/>
                </a:cubicBezTo>
                <a:cubicBezTo>
                  <a:pt x="1576" y="435"/>
                  <a:pt x="1554" y="483"/>
                  <a:pt x="1549" y="493"/>
                </a:cubicBezTo>
                <a:cubicBezTo>
                  <a:pt x="1547" y="496"/>
                  <a:pt x="1544" y="502"/>
                  <a:pt x="1541" y="508"/>
                </a:cubicBezTo>
                <a:cubicBezTo>
                  <a:pt x="1538" y="514"/>
                  <a:pt x="1518" y="550"/>
                  <a:pt x="1495" y="588"/>
                </a:cubicBezTo>
                <a:cubicBezTo>
                  <a:pt x="1473" y="627"/>
                  <a:pt x="1448" y="671"/>
                  <a:pt x="1441" y="686"/>
                </a:cubicBezTo>
                <a:cubicBezTo>
                  <a:pt x="1433" y="702"/>
                  <a:pt x="1417" y="733"/>
                  <a:pt x="1405" y="756"/>
                </a:cubicBezTo>
                <a:cubicBezTo>
                  <a:pt x="1394" y="778"/>
                  <a:pt x="1381" y="805"/>
                  <a:pt x="1376" y="813"/>
                </a:cubicBezTo>
                <a:cubicBezTo>
                  <a:pt x="1372" y="822"/>
                  <a:pt x="1366" y="833"/>
                  <a:pt x="1364" y="838"/>
                </a:cubicBezTo>
                <a:cubicBezTo>
                  <a:pt x="1350" y="864"/>
                  <a:pt x="1319" y="941"/>
                  <a:pt x="1311" y="966"/>
                </a:cubicBezTo>
                <a:cubicBezTo>
                  <a:pt x="1294" y="1023"/>
                  <a:pt x="1289" y="1056"/>
                  <a:pt x="1289" y="1107"/>
                </a:cubicBezTo>
                <a:cubicBezTo>
                  <a:pt x="1289" y="1156"/>
                  <a:pt x="1295" y="1250"/>
                  <a:pt x="1300" y="1272"/>
                </a:cubicBezTo>
                <a:cubicBezTo>
                  <a:pt x="1303" y="1284"/>
                  <a:pt x="1306" y="1298"/>
                  <a:pt x="1307" y="1305"/>
                </a:cubicBezTo>
                <a:cubicBezTo>
                  <a:pt x="1308" y="1311"/>
                  <a:pt x="1310" y="1319"/>
                  <a:pt x="1311" y="1322"/>
                </a:cubicBezTo>
                <a:cubicBezTo>
                  <a:pt x="1312" y="1324"/>
                  <a:pt x="1314" y="1329"/>
                  <a:pt x="1315" y="1333"/>
                </a:cubicBezTo>
                <a:cubicBezTo>
                  <a:pt x="1317" y="1343"/>
                  <a:pt x="1334" y="1386"/>
                  <a:pt x="1338" y="1394"/>
                </a:cubicBezTo>
                <a:cubicBezTo>
                  <a:pt x="1339" y="1396"/>
                  <a:pt x="1344" y="1408"/>
                  <a:pt x="1349" y="1421"/>
                </a:cubicBezTo>
                <a:cubicBezTo>
                  <a:pt x="1353" y="1433"/>
                  <a:pt x="1360" y="1454"/>
                  <a:pt x="1365" y="1465"/>
                </a:cubicBezTo>
                <a:cubicBezTo>
                  <a:pt x="1393" y="1541"/>
                  <a:pt x="1401" y="1566"/>
                  <a:pt x="1402" y="1592"/>
                </a:cubicBezTo>
                <a:cubicBezTo>
                  <a:pt x="1403" y="1624"/>
                  <a:pt x="1403" y="1677"/>
                  <a:pt x="1402" y="1682"/>
                </a:cubicBezTo>
                <a:cubicBezTo>
                  <a:pt x="1399" y="1692"/>
                  <a:pt x="1410" y="1846"/>
                  <a:pt x="1415" y="1879"/>
                </a:cubicBezTo>
                <a:cubicBezTo>
                  <a:pt x="1421" y="1916"/>
                  <a:pt x="1436" y="1996"/>
                  <a:pt x="1440" y="2003"/>
                </a:cubicBezTo>
                <a:cubicBezTo>
                  <a:pt x="1441" y="2005"/>
                  <a:pt x="1441" y="2008"/>
                  <a:pt x="1441" y="2008"/>
                </a:cubicBezTo>
                <a:cubicBezTo>
                  <a:pt x="1441" y="2011"/>
                  <a:pt x="1446" y="2027"/>
                  <a:pt x="1448" y="2036"/>
                </a:cubicBezTo>
                <a:cubicBezTo>
                  <a:pt x="1452" y="2049"/>
                  <a:pt x="1457" y="2065"/>
                  <a:pt x="1458" y="2071"/>
                </a:cubicBezTo>
                <a:cubicBezTo>
                  <a:pt x="1461" y="2087"/>
                  <a:pt x="1471" y="2124"/>
                  <a:pt x="1479" y="2152"/>
                </a:cubicBezTo>
                <a:cubicBezTo>
                  <a:pt x="1487" y="2177"/>
                  <a:pt x="1494" y="2210"/>
                  <a:pt x="1504" y="2274"/>
                </a:cubicBezTo>
                <a:cubicBezTo>
                  <a:pt x="1505" y="2285"/>
                  <a:pt x="1508" y="2302"/>
                  <a:pt x="1511" y="2311"/>
                </a:cubicBezTo>
                <a:cubicBezTo>
                  <a:pt x="1516" y="2335"/>
                  <a:pt x="1526" y="2466"/>
                  <a:pt x="1524" y="2495"/>
                </a:cubicBezTo>
                <a:cubicBezTo>
                  <a:pt x="1521" y="2562"/>
                  <a:pt x="1518" y="2599"/>
                  <a:pt x="1516" y="2608"/>
                </a:cubicBezTo>
                <a:cubicBezTo>
                  <a:pt x="1515" y="2614"/>
                  <a:pt x="1514" y="2624"/>
                  <a:pt x="1513" y="2629"/>
                </a:cubicBezTo>
                <a:cubicBezTo>
                  <a:pt x="1513" y="2635"/>
                  <a:pt x="1511" y="2647"/>
                  <a:pt x="1510" y="2656"/>
                </a:cubicBezTo>
                <a:cubicBezTo>
                  <a:pt x="1502" y="2720"/>
                  <a:pt x="1500" y="2745"/>
                  <a:pt x="1498" y="2783"/>
                </a:cubicBezTo>
                <a:cubicBezTo>
                  <a:pt x="1497" y="2813"/>
                  <a:pt x="1496" y="2841"/>
                  <a:pt x="1495" y="2854"/>
                </a:cubicBezTo>
                <a:cubicBezTo>
                  <a:pt x="1491" y="2848"/>
                  <a:pt x="1484" y="2838"/>
                  <a:pt x="1476" y="2824"/>
                </a:cubicBezTo>
                <a:cubicBezTo>
                  <a:pt x="1438" y="2760"/>
                  <a:pt x="1401" y="2715"/>
                  <a:pt x="1317" y="2632"/>
                </a:cubicBezTo>
                <a:cubicBezTo>
                  <a:pt x="1307" y="2622"/>
                  <a:pt x="1294" y="2609"/>
                  <a:pt x="1288" y="2602"/>
                </a:cubicBezTo>
                <a:cubicBezTo>
                  <a:pt x="1276" y="2589"/>
                  <a:pt x="1235" y="2559"/>
                  <a:pt x="1204" y="2538"/>
                </a:cubicBezTo>
                <a:cubicBezTo>
                  <a:pt x="1183" y="2524"/>
                  <a:pt x="1135" y="2491"/>
                  <a:pt x="1126" y="2491"/>
                </a:cubicBezTo>
                <a:lnTo>
                  <a:pt x="1126" y="2491"/>
                </a:lnTo>
                <a:cubicBezTo>
                  <a:pt x="1126" y="2488"/>
                  <a:pt x="1120" y="2484"/>
                  <a:pt x="1067" y="2462"/>
                </a:cubicBezTo>
                <a:cubicBezTo>
                  <a:pt x="1031" y="2448"/>
                  <a:pt x="996" y="2435"/>
                  <a:pt x="977" y="2429"/>
                </a:cubicBezTo>
                <a:cubicBezTo>
                  <a:pt x="934" y="2416"/>
                  <a:pt x="905" y="2410"/>
                  <a:pt x="856" y="2404"/>
                </a:cubicBezTo>
                <a:cubicBezTo>
                  <a:pt x="812" y="2398"/>
                  <a:pt x="700" y="2405"/>
                  <a:pt x="652" y="2417"/>
                </a:cubicBezTo>
                <a:cubicBezTo>
                  <a:pt x="569" y="2437"/>
                  <a:pt x="518" y="2468"/>
                  <a:pt x="476" y="2522"/>
                </a:cubicBezTo>
                <a:cubicBezTo>
                  <a:pt x="451" y="2554"/>
                  <a:pt x="405" y="2605"/>
                  <a:pt x="384" y="2625"/>
                </a:cubicBezTo>
                <a:cubicBezTo>
                  <a:pt x="375" y="2634"/>
                  <a:pt x="348" y="2662"/>
                  <a:pt x="325" y="2687"/>
                </a:cubicBezTo>
                <a:cubicBezTo>
                  <a:pt x="301" y="2713"/>
                  <a:pt x="268" y="2748"/>
                  <a:pt x="250" y="2767"/>
                </a:cubicBezTo>
                <a:cubicBezTo>
                  <a:pt x="188" y="2831"/>
                  <a:pt x="147" y="2885"/>
                  <a:pt x="122" y="2936"/>
                </a:cubicBezTo>
                <a:cubicBezTo>
                  <a:pt x="88" y="3003"/>
                  <a:pt x="72" y="3059"/>
                  <a:pt x="68" y="3117"/>
                </a:cubicBezTo>
                <a:cubicBezTo>
                  <a:pt x="67" y="3129"/>
                  <a:pt x="62" y="3192"/>
                  <a:pt x="58" y="3242"/>
                </a:cubicBezTo>
                <a:cubicBezTo>
                  <a:pt x="55" y="3276"/>
                  <a:pt x="58" y="3311"/>
                  <a:pt x="67" y="3337"/>
                </a:cubicBezTo>
                <a:cubicBezTo>
                  <a:pt x="77" y="3368"/>
                  <a:pt x="87" y="3394"/>
                  <a:pt x="96" y="3409"/>
                </a:cubicBezTo>
                <a:cubicBezTo>
                  <a:pt x="100" y="3415"/>
                  <a:pt x="108" y="3430"/>
                  <a:pt x="115" y="3441"/>
                </a:cubicBezTo>
                <a:cubicBezTo>
                  <a:pt x="122" y="3453"/>
                  <a:pt x="138" y="3482"/>
                  <a:pt x="152" y="3505"/>
                </a:cubicBezTo>
                <a:cubicBezTo>
                  <a:pt x="165" y="3528"/>
                  <a:pt x="183" y="3562"/>
                  <a:pt x="192" y="3582"/>
                </a:cubicBezTo>
                <a:cubicBezTo>
                  <a:pt x="209" y="3618"/>
                  <a:pt x="210" y="3620"/>
                  <a:pt x="226" y="3647"/>
                </a:cubicBezTo>
                <a:cubicBezTo>
                  <a:pt x="245" y="3678"/>
                  <a:pt x="247" y="3681"/>
                  <a:pt x="251" y="3685"/>
                </a:cubicBezTo>
                <a:cubicBezTo>
                  <a:pt x="253" y="3686"/>
                  <a:pt x="255" y="3690"/>
                  <a:pt x="256" y="3693"/>
                </a:cubicBezTo>
                <a:cubicBezTo>
                  <a:pt x="257" y="3696"/>
                  <a:pt x="260" y="3701"/>
                  <a:pt x="264" y="3701"/>
                </a:cubicBezTo>
                <a:lnTo>
                  <a:pt x="264" y="3701"/>
                </a:lnTo>
                <a:cubicBezTo>
                  <a:pt x="264" y="3706"/>
                  <a:pt x="290" y="3737"/>
                  <a:pt x="294" y="3740"/>
                </a:cubicBezTo>
                <a:cubicBezTo>
                  <a:pt x="295" y="3741"/>
                  <a:pt x="300" y="3746"/>
                  <a:pt x="306" y="3754"/>
                </a:cubicBezTo>
                <a:cubicBezTo>
                  <a:pt x="315" y="3764"/>
                  <a:pt x="340" y="3791"/>
                  <a:pt x="348" y="3791"/>
                </a:cubicBezTo>
                <a:cubicBezTo>
                  <a:pt x="350" y="3791"/>
                  <a:pt x="351" y="3790"/>
                  <a:pt x="352" y="3789"/>
                </a:cubicBezTo>
                <a:cubicBezTo>
                  <a:pt x="353" y="3788"/>
                  <a:pt x="354" y="3787"/>
                  <a:pt x="353" y="3767"/>
                </a:cubicBezTo>
                <a:cubicBezTo>
                  <a:pt x="353" y="3755"/>
                  <a:pt x="352" y="3739"/>
                  <a:pt x="351" y="3723"/>
                </a:cubicBezTo>
                <a:cubicBezTo>
                  <a:pt x="347" y="3667"/>
                  <a:pt x="346" y="3657"/>
                  <a:pt x="337" y="3628"/>
                </a:cubicBezTo>
                <a:cubicBezTo>
                  <a:pt x="332" y="3610"/>
                  <a:pt x="325" y="3588"/>
                  <a:pt x="323" y="3578"/>
                </a:cubicBezTo>
                <a:cubicBezTo>
                  <a:pt x="304" y="3499"/>
                  <a:pt x="289" y="3313"/>
                  <a:pt x="296" y="3253"/>
                </a:cubicBezTo>
                <a:cubicBezTo>
                  <a:pt x="296" y="3248"/>
                  <a:pt x="297" y="3240"/>
                  <a:pt x="298" y="3234"/>
                </a:cubicBezTo>
                <a:cubicBezTo>
                  <a:pt x="301" y="3200"/>
                  <a:pt x="303" y="3186"/>
                  <a:pt x="305" y="3176"/>
                </a:cubicBezTo>
                <a:cubicBezTo>
                  <a:pt x="310" y="3152"/>
                  <a:pt x="317" y="3124"/>
                  <a:pt x="319" y="3118"/>
                </a:cubicBezTo>
                <a:cubicBezTo>
                  <a:pt x="323" y="3107"/>
                  <a:pt x="335" y="3055"/>
                  <a:pt x="340" y="3027"/>
                </a:cubicBezTo>
                <a:cubicBezTo>
                  <a:pt x="343" y="3012"/>
                  <a:pt x="346" y="2995"/>
                  <a:pt x="347" y="2991"/>
                </a:cubicBezTo>
                <a:cubicBezTo>
                  <a:pt x="348" y="2986"/>
                  <a:pt x="351" y="2972"/>
                  <a:pt x="353" y="2962"/>
                </a:cubicBezTo>
                <a:cubicBezTo>
                  <a:pt x="362" y="2910"/>
                  <a:pt x="366" y="2898"/>
                  <a:pt x="386" y="2868"/>
                </a:cubicBezTo>
                <a:cubicBezTo>
                  <a:pt x="396" y="2852"/>
                  <a:pt x="407" y="2835"/>
                  <a:pt x="409" y="2832"/>
                </a:cubicBezTo>
                <a:cubicBezTo>
                  <a:pt x="414" y="2824"/>
                  <a:pt x="431" y="2801"/>
                  <a:pt x="447" y="2780"/>
                </a:cubicBezTo>
                <a:cubicBezTo>
                  <a:pt x="454" y="2772"/>
                  <a:pt x="461" y="2762"/>
                  <a:pt x="464" y="2758"/>
                </a:cubicBezTo>
                <a:cubicBezTo>
                  <a:pt x="467" y="2754"/>
                  <a:pt x="477" y="2744"/>
                  <a:pt x="485" y="2736"/>
                </a:cubicBezTo>
                <a:cubicBezTo>
                  <a:pt x="492" y="2731"/>
                  <a:pt x="503" y="2721"/>
                  <a:pt x="504" y="2719"/>
                </a:cubicBezTo>
                <a:cubicBezTo>
                  <a:pt x="504" y="2718"/>
                  <a:pt x="504" y="2718"/>
                  <a:pt x="505" y="2718"/>
                </a:cubicBezTo>
                <a:cubicBezTo>
                  <a:pt x="509" y="2718"/>
                  <a:pt x="518" y="2710"/>
                  <a:pt x="519" y="2710"/>
                </a:cubicBezTo>
                <a:cubicBezTo>
                  <a:pt x="527" y="2703"/>
                  <a:pt x="573" y="2675"/>
                  <a:pt x="595" y="2664"/>
                </a:cubicBezTo>
                <a:cubicBezTo>
                  <a:pt x="629" y="2647"/>
                  <a:pt x="665" y="2633"/>
                  <a:pt x="713" y="2620"/>
                </a:cubicBezTo>
                <a:cubicBezTo>
                  <a:pt x="747" y="2611"/>
                  <a:pt x="841" y="2603"/>
                  <a:pt x="863" y="2606"/>
                </a:cubicBezTo>
                <a:cubicBezTo>
                  <a:pt x="883" y="2610"/>
                  <a:pt x="908" y="2605"/>
                  <a:pt x="938" y="2593"/>
                </a:cubicBezTo>
                <a:cubicBezTo>
                  <a:pt x="975" y="2578"/>
                  <a:pt x="1043" y="2562"/>
                  <a:pt x="1079" y="2560"/>
                </a:cubicBezTo>
                <a:cubicBezTo>
                  <a:pt x="1102" y="2559"/>
                  <a:pt x="1145" y="2562"/>
                  <a:pt x="1179" y="2568"/>
                </a:cubicBezTo>
                <a:cubicBezTo>
                  <a:pt x="1193" y="2570"/>
                  <a:pt x="1217" y="2579"/>
                  <a:pt x="1227" y="2586"/>
                </a:cubicBezTo>
                <a:cubicBezTo>
                  <a:pt x="1240" y="2594"/>
                  <a:pt x="1269" y="2620"/>
                  <a:pt x="1308" y="2658"/>
                </a:cubicBezTo>
                <a:cubicBezTo>
                  <a:pt x="1402" y="2748"/>
                  <a:pt x="1459" y="2824"/>
                  <a:pt x="1482" y="2890"/>
                </a:cubicBezTo>
                <a:cubicBezTo>
                  <a:pt x="1490" y="2913"/>
                  <a:pt x="1492" y="2924"/>
                  <a:pt x="1494" y="2952"/>
                </a:cubicBezTo>
                <a:cubicBezTo>
                  <a:pt x="1497" y="2984"/>
                  <a:pt x="1501" y="3016"/>
                  <a:pt x="1505" y="3033"/>
                </a:cubicBezTo>
                <a:cubicBezTo>
                  <a:pt x="1505" y="3036"/>
                  <a:pt x="1509" y="3076"/>
                  <a:pt x="1513" y="3130"/>
                </a:cubicBezTo>
                <a:cubicBezTo>
                  <a:pt x="1520" y="3216"/>
                  <a:pt x="1523" y="3246"/>
                  <a:pt x="1529" y="3290"/>
                </a:cubicBezTo>
                <a:cubicBezTo>
                  <a:pt x="1533" y="3313"/>
                  <a:pt x="1539" y="3350"/>
                  <a:pt x="1542" y="3360"/>
                </a:cubicBezTo>
                <a:cubicBezTo>
                  <a:pt x="1543" y="3364"/>
                  <a:pt x="1546" y="3375"/>
                  <a:pt x="1548" y="3384"/>
                </a:cubicBezTo>
                <a:cubicBezTo>
                  <a:pt x="1551" y="3394"/>
                  <a:pt x="1557" y="3414"/>
                  <a:pt x="1563" y="3430"/>
                </a:cubicBezTo>
                <a:cubicBezTo>
                  <a:pt x="1576" y="3467"/>
                  <a:pt x="1592" y="3513"/>
                  <a:pt x="1597" y="3531"/>
                </a:cubicBezTo>
                <a:cubicBezTo>
                  <a:pt x="1599" y="3538"/>
                  <a:pt x="1602" y="3549"/>
                  <a:pt x="1604" y="3556"/>
                </a:cubicBezTo>
                <a:cubicBezTo>
                  <a:pt x="1606" y="3562"/>
                  <a:pt x="1608" y="3571"/>
                  <a:pt x="1609" y="3576"/>
                </a:cubicBezTo>
                <a:cubicBezTo>
                  <a:pt x="1610" y="3581"/>
                  <a:pt x="1613" y="3592"/>
                  <a:pt x="1615" y="3600"/>
                </a:cubicBezTo>
                <a:cubicBezTo>
                  <a:pt x="1624" y="3633"/>
                  <a:pt x="1631" y="3716"/>
                  <a:pt x="1630" y="3772"/>
                </a:cubicBezTo>
                <a:cubicBezTo>
                  <a:pt x="1630" y="3787"/>
                  <a:pt x="1629" y="3803"/>
                  <a:pt x="1629" y="3809"/>
                </a:cubicBezTo>
                <a:cubicBezTo>
                  <a:pt x="1628" y="3854"/>
                  <a:pt x="1613" y="3940"/>
                  <a:pt x="1592" y="4014"/>
                </a:cubicBezTo>
                <a:cubicBezTo>
                  <a:pt x="1590" y="4021"/>
                  <a:pt x="1584" y="4041"/>
                  <a:pt x="1581" y="4049"/>
                </a:cubicBezTo>
                <a:cubicBezTo>
                  <a:pt x="1580" y="4047"/>
                  <a:pt x="1580" y="4043"/>
                  <a:pt x="1579" y="4038"/>
                </a:cubicBezTo>
                <a:cubicBezTo>
                  <a:pt x="1578" y="4019"/>
                  <a:pt x="1564" y="3988"/>
                  <a:pt x="1547" y="3967"/>
                </a:cubicBezTo>
                <a:cubicBezTo>
                  <a:pt x="1542" y="3960"/>
                  <a:pt x="1523" y="3940"/>
                  <a:pt x="1503" y="3922"/>
                </a:cubicBezTo>
                <a:cubicBezTo>
                  <a:pt x="1469" y="3890"/>
                  <a:pt x="1414" y="3828"/>
                  <a:pt x="1388" y="3791"/>
                </a:cubicBezTo>
                <a:cubicBezTo>
                  <a:pt x="1354" y="3743"/>
                  <a:pt x="1310" y="3639"/>
                  <a:pt x="1299" y="3582"/>
                </a:cubicBezTo>
                <a:cubicBezTo>
                  <a:pt x="1296" y="3570"/>
                  <a:pt x="1268" y="3474"/>
                  <a:pt x="1256" y="3440"/>
                </a:cubicBezTo>
                <a:cubicBezTo>
                  <a:pt x="1239" y="3389"/>
                  <a:pt x="1202" y="3319"/>
                  <a:pt x="1174" y="3285"/>
                </a:cubicBezTo>
                <a:cubicBezTo>
                  <a:pt x="1156" y="3264"/>
                  <a:pt x="1117" y="3233"/>
                  <a:pt x="1095" y="3222"/>
                </a:cubicBezTo>
                <a:cubicBezTo>
                  <a:pt x="1081" y="3215"/>
                  <a:pt x="1076" y="3215"/>
                  <a:pt x="1050" y="3217"/>
                </a:cubicBezTo>
                <a:cubicBezTo>
                  <a:pt x="1002" y="3220"/>
                  <a:pt x="945" y="3227"/>
                  <a:pt x="930" y="3232"/>
                </a:cubicBezTo>
                <a:cubicBezTo>
                  <a:pt x="911" y="3238"/>
                  <a:pt x="850" y="3274"/>
                  <a:pt x="831" y="3290"/>
                </a:cubicBezTo>
                <a:cubicBezTo>
                  <a:pt x="814" y="3305"/>
                  <a:pt x="777" y="3347"/>
                  <a:pt x="760" y="3371"/>
                </a:cubicBezTo>
                <a:cubicBezTo>
                  <a:pt x="721" y="3426"/>
                  <a:pt x="712" y="3455"/>
                  <a:pt x="701" y="3550"/>
                </a:cubicBezTo>
                <a:cubicBezTo>
                  <a:pt x="697" y="3587"/>
                  <a:pt x="700" y="3632"/>
                  <a:pt x="707" y="3649"/>
                </a:cubicBezTo>
                <a:cubicBezTo>
                  <a:pt x="708" y="3651"/>
                  <a:pt x="709" y="3653"/>
                  <a:pt x="709" y="3654"/>
                </a:cubicBezTo>
                <a:cubicBezTo>
                  <a:pt x="709" y="3655"/>
                  <a:pt x="708" y="3657"/>
                  <a:pt x="712" y="3665"/>
                </a:cubicBezTo>
                <a:cubicBezTo>
                  <a:pt x="714" y="3669"/>
                  <a:pt x="716" y="3675"/>
                  <a:pt x="716" y="3678"/>
                </a:cubicBezTo>
                <a:cubicBezTo>
                  <a:pt x="718" y="3686"/>
                  <a:pt x="732" y="3725"/>
                  <a:pt x="754" y="3781"/>
                </a:cubicBezTo>
                <a:cubicBezTo>
                  <a:pt x="764" y="3804"/>
                  <a:pt x="774" y="3835"/>
                  <a:pt x="777" y="3849"/>
                </a:cubicBezTo>
                <a:cubicBezTo>
                  <a:pt x="781" y="3863"/>
                  <a:pt x="787" y="3885"/>
                  <a:pt x="792" y="3897"/>
                </a:cubicBezTo>
                <a:cubicBezTo>
                  <a:pt x="799" y="3914"/>
                  <a:pt x="800" y="3918"/>
                  <a:pt x="804" y="3918"/>
                </a:cubicBezTo>
                <a:cubicBezTo>
                  <a:pt x="808" y="3917"/>
                  <a:pt x="809" y="3914"/>
                  <a:pt x="810" y="3910"/>
                </a:cubicBezTo>
                <a:cubicBezTo>
                  <a:pt x="816" y="3892"/>
                  <a:pt x="823" y="3864"/>
                  <a:pt x="822" y="3857"/>
                </a:cubicBezTo>
                <a:cubicBezTo>
                  <a:pt x="821" y="3839"/>
                  <a:pt x="848" y="3745"/>
                  <a:pt x="863" y="3710"/>
                </a:cubicBezTo>
                <a:cubicBezTo>
                  <a:pt x="874" y="3686"/>
                  <a:pt x="881" y="3672"/>
                  <a:pt x="888" y="3660"/>
                </a:cubicBezTo>
                <a:cubicBezTo>
                  <a:pt x="905" y="3631"/>
                  <a:pt x="928" y="3570"/>
                  <a:pt x="936" y="3535"/>
                </a:cubicBezTo>
                <a:cubicBezTo>
                  <a:pt x="942" y="3508"/>
                  <a:pt x="941" y="3482"/>
                  <a:pt x="933" y="3447"/>
                </a:cubicBezTo>
                <a:lnTo>
                  <a:pt x="932" y="3439"/>
                </a:lnTo>
                <a:lnTo>
                  <a:pt x="936" y="3439"/>
                </a:lnTo>
                <a:cubicBezTo>
                  <a:pt x="954" y="3443"/>
                  <a:pt x="980" y="3463"/>
                  <a:pt x="1005" y="3494"/>
                </a:cubicBezTo>
                <a:cubicBezTo>
                  <a:pt x="1024" y="3518"/>
                  <a:pt x="1066" y="3588"/>
                  <a:pt x="1089" y="3636"/>
                </a:cubicBezTo>
                <a:cubicBezTo>
                  <a:pt x="1110" y="3679"/>
                  <a:pt x="1132" y="3718"/>
                  <a:pt x="1154" y="3747"/>
                </a:cubicBezTo>
                <a:cubicBezTo>
                  <a:pt x="1189" y="3794"/>
                  <a:pt x="1192" y="3798"/>
                  <a:pt x="1195" y="3799"/>
                </a:cubicBezTo>
                <a:cubicBezTo>
                  <a:pt x="1195" y="3799"/>
                  <a:pt x="1196" y="3800"/>
                  <a:pt x="1196" y="3801"/>
                </a:cubicBezTo>
                <a:cubicBezTo>
                  <a:pt x="1196" y="3804"/>
                  <a:pt x="1199" y="3809"/>
                  <a:pt x="1202" y="3812"/>
                </a:cubicBezTo>
                <a:cubicBezTo>
                  <a:pt x="1204" y="3815"/>
                  <a:pt x="1212" y="3826"/>
                  <a:pt x="1220" y="3837"/>
                </a:cubicBezTo>
                <a:cubicBezTo>
                  <a:pt x="1252" y="3884"/>
                  <a:pt x="1271" y="3896"/>
                  <a:pt x="1335" y="3909"/>
                </a:cubicBezTo>
                <a:cubicBezTo>
                  <a:pt x="1355" y="3912"/>
                  <a:pt x="1376" y="3916"/>
                  <a:pt x="1380" y="3917"/>
                </a:cubicBezTo>
                <a:cubicBezTo>
                  <a:pt x="1393" y="3920"/>
                  <a:pt x="1477" y="3949"/>
                  <a:pt x="1496" y="3957"/>
                </a:cubicBezTo>
                <a:cubicBezTo>
                  <a:pt x="1523" y="3968"/>
                  <a:pt x="1540" y="3990"/>
                  <a:pt x="1555" y="4028"/>
                </a:cubicBezTo>
                <a:cubicBezTo>
                  <a:pt x="1561" y="4046"/>
                  <a:pt x="1562" y="4053"/>
                  <a:pt x="1562" y="4082"/>
                </a:cubicBezTo>
                <a:lnTo>
                  <a:pt x="1563" y="4115"/>
                </a:lnTo>
                <a:lnTo>
                  <a:pt x="1539" y="4171"/>
                </a:lnTo>
                <a:cubicBezTo>
                  <a:pt x="1510" y="4240"/>
                  <a:pt x="1489" y="4288"/>
                  <a:pt x="1474" y="4317"/>
                </a:cubicBezTo>
                <a:cubicBezTo>
                  <a:pt x="1468" y="4327"/>
                  <a:pt x="1462" y="4339"/>
                  <a:pt x="1462" y="4343"/>
                </a:cubicBezTo>
                <a:cubicBezTo>
                  <a:pt x="1462" y="4343"/>
                  <a:pt x="1461" y="4345"/>
                  <a:pt x="1459" y="4348"/>
                </a:cubicBezTo>
                <a:cubicBezTo>
                  <a:pt x="1456" y="4352"/>
                  <a:pt x="1449" y="4366"/>
                  <a:pt x="1416" y="4439"/>
                </a:cubicBezTo>
                <a:cubicBezTo>
                  <a:pt x="1406" y="4461"/>
                  <a:pt x="1377" y="4519"/>
                  <a:pt x="1364" y="4544"/>
                </a:cubicBezTo>
                <a:cubicBezTo>
                  <a:pt x="1361" y="4550"/>
                  <a:pt x="1358" y="4556"/>
                  <a:pt x="1357" y="4559"/>
                </a:cubicBezTo>
                <a:cubicBezTo>
                  <a:pt x="1352" y="4571"/>
                  <a:pt x="1332" y="4602"/>
                  <a:pt x="1324" y="4613"/>
                </a:cubicBezTo>
                <a:cubicBezTo>
                  <a:pt x="1322" y="4608"/>
                  <a:pt x="1320" y="4602"/>
                  <a:pt x="1318" y="4594"/>
                </a:cubicBezTo>
                <a:cubicBezTo>
                  <a:pt x="1310" y="4570"/>
                  <a:pt x="1303" y="4552"/>
                  <a:pt x="1271" y="4473"/>
                </a:cubicBezTo>
                <a:cubicBezTo>
                  <a:pt x="1249" y="4416"/>
                  <a:pt x="1241" y="4391"/>
                  <a:pt x="1231" y="4345"/>
                </a:cubicBezTo>
                <a:cubicBezTo>
                  <a:pt x="1227" y="4326"/>
                  <a:pt x="1221" y="4314"/>
                  <a:pt x="1212" y="4309"/>
                </a:cubicBezTo>
                <a:cubicBezTo>
                  <a:pt x="1207" y="4306"/>
                  <a:pt x="1202" y="4305"/>
                  <a:pt x="1196" y="4307"/>
                </a:cubicBezTo>
                <a:cubicBezTo>
                  <a:pt x="1189" y="4309"/>
                  <a:pt x="1184" y="4314"/>
                  <a:pt x="1181" y="4321"/>
                </a:cubicBezTo>
                <a:cubicBezTo>
                  <a:pt x="1176" y="4335"/>
                  <a:pt x="1183" y="4357"/>
                  <a:pt x="1201" y="4383"/>
                </a:cubicBezTo>
                <a:cubicBezTo>
                  <a:pt x="1221" y="4413"/>
                  <a:pt x="1230" y="4431"/>
                  <a:pt x="1256" y="4497"/>
                </a:cubicBezTo>
                <a:cubicBezTo>
                  <a:pt x="1277" y="4548"/>
                  <a:pt x="1289" y="4583"/>
                  <a:pt x="1302" y="4623"/>
                </a:cubicBezTo>
                <a:lnTo>
                  <a:pt x="1308" y="4643"/>
                </a:lnTo>
                <a:lnTo>
                  <a:pt x="1288" y="4677"/>
                </a:lnTo>
                <a:cubicBezTo>
                  <a:pt x="1265" y="4715"/>
                  <a:pt x="1196" y="4833"/>
                  <a:pt x="1191" y="4843"/>
                </a:cubicBezTo>
                <a:cubicBezTo>
                  <a:pt x="1167" y="4888"/>
                  <a:pt x="1143" y="4944"/>
                  <a:pt x="1127" y="4998"/>
                </a:cubicBezTo>
                <a:cubicBezTo>
                  <a:pt x="1117" y="5031"/>
                  <a:pt x="1110" y="5058"/>
                  <a:pt x="1109" y="5063"/>
                </a:cubicBezTo>
                <a:cubicBezTo>
                  <a:pt x="1108" y="5065"/>
                  <a:pt x="1106" y="5074"/>
                  <a:pt x="1103" y="5084"/>
                </a:cubicBezTo>
                <a:cubicBezTo>
                  <a:pt x="1096" y="5107"/>
                  <a:pt x="1076" y="5188"/>
                  <a:pt x="1075" y="5197"/>
                </a:cubicBezTo>
                <a:cubicBezTo>
                  <a:pt x="1075" y="5201"/>
                  <a:pt x="1073" y="5207"/>
                  <a:pt x="1072" y="5211"/>
                </a:cubicBezTo>
                <a:cubicBezTo>
                  <a:pt x="1070" y="5218"/>
                  <a:pt x="1053" y="5295"/>
                  <a:pt x="1049" y="5315"/>
                </a:cubicBezTo>
                <a:cubicBezTo>
                  <a:pt x="1048" y="5317"/>
                  <a:pt x="1041" y="5354"/>
                  <a:pt x="1033" y="5395"/>
                </a:cubicBezTo>
                <a:cubicBezTo>
                  <a:pt x="1026" y="5429"/>
                  <a:pt x="1020" y="5460"/>
                  <a:pt x="1018" y="5472"/>
                </a:cubicBezTo>
                <a:cubicBezTo>
                  <a:pt x="1018" y="5470"/>
                  <a:pt x="1017" y="5468"/>
                  <a:pt x="1017" y="5465"/>
                </a:cubicBezTo>
                <a:cubicBezTo>
                  <a:pt x="1015" y="5452"/>
                  <a:pt x="1006" y="5421"/>
                  <a:pt x="995" y="5392"/>
                </a:cubicBezTo>
                <a:cubicBezTo>
                  <a:pt x="985" y="5364"/>
                  <a:pt x="975" y="5334"/>
                  <a:pt x="972" y="5325"/>
                </a:cubicBezTo>
                <a:cubicBezTo>
                  <a:pt x="965" y="5302"/>
                  <a:pt x="959" y="5257"/>
                  <a:pt x="960" y="5238"/>
                </a:cubicBezTo>
                <a:cubicBezTo>
                  <a:pt x="962" y="5209"/>
                  <a:pt x="979" y="5153"/>
                  <a:pt x="1010" y="5066"/>
                </a:cubicBezTo>
                <a:cubicBezTo>
                  <a:pt x="1016" y="5051"/>
                  <a:pt x="1029" y="5008"/>
                  <a:pt x="1043" y="4959"/>
                </a:cubicBezTo>
                <a:cubicBezTo>
                  <a:pt x="1050" y="4934"/>
                  <a:pt x="1061" y="4896"/>
                  <a:pt x="1068" y="4874"/>
                </a:cubicBezTo>
                <a:cubicBezTo>
                  <a:pt x="1085" y="4814"/>
                  <a:pt x="1101" y="4751"/>
                  <a:pt x="1113" y="4691"/>
                </a:cubicBezTo>
                <a:cubicBezTo>
                  <a:pt x="1117" y="4668"/>
                  <a:pt x="1118" y="4656"/>
                  <a:pt x="1116" y="4621"/>
                </a:cubicBezTo>
                <a:cubicBezTo>
                  <a:pt x="1109" y="4519"/>
                  <a:pt x="1076" y="4429"/>
                  <a:pt x="1025" y="4374"/>
                </a:cubicBezTo>
                <a:cubicBezTo>
                  <a:pt x="1022" y="4370"/>
                  <a:pt x="1003" y="4353"/>
                  <a:pt x="983" y="4335"/>
                </a:cubicBezTo>
                <a:cubicBezTo>
                  <a:pt x="945" y="4299"/>
                  <a:pt x="925" y="4279"/>
                  <a:pt x="910" y="4259"/>
                </a:cubicBezTo>
                <a:cubicBezTo>
                  <a:pt x="901" y="4245"/>
                  <a:pt x="832" y="4128"/>
                  <a:pt x="829" y="4119"/>
                </a:cubicBezTo>
                <a:cubicBezTo>
                  <a:pt x="828" y="4114"/>
                  <a:pt x="819" y="4103"/>
                  <a:pt x="814" y="4102"/>
                </a:cubicBezTo>
                <a:cubicBezTo>
                  <a:pt x="812" y="4101"/>
                  <a:pt x="810" y="4101"/>
                  <a:pt x="809" y="4103"/>
                </a:cubicBezTo>
                <a:cubicBezTo>
                  <a:pt x="803" y="4110"/>
                  <a:pt x="798" y="4156"/>
                  <a:pt x="799" y="4175"/>
                </a:cubicBezTo>
                <a:cubicBezTo>
                  <a:pt x="800" y="4201"/>
                  <a:pt x="796" y="4233"/>
                  <a:pt x="788" y="4259"/>
                </a:cubicBezTo>
                <a:cubicBezTo>
                  <a:pt x="772" y="4307"/>
                  <a:pt x="767" y="4378"/>
                  <a:pt x="777" y="4408"/>
                </a:cubicBezTo>
                <a:cubicBezTo>
                  <a:pt x="779" y="4414"/>
                  <a:pt x="788" y="4428"/>
                  <a:pt x="796" y="4439"/>
                </a:cubicBezTo>
                <a:cubicBezTo>
                  <a:pt x="812" y="4459"/>
                  <a:pt x="843" y="4514"/>
                  <a:pt x="861" y="4552"/>
                </a:cubicBezTo>
                <a:lnTo>
                  <a:pt x="866" y="4562"/>
                </a:lnTo>
                <a:cubicBezTo>
                  <a:pt x="870" y="4570"/>
                  <a:pt x="873" y="4578"/>
                  <a:pt x="874" y="4580"/>
                </a:cubicBezTo>
                <a:cubicBezTo>
                  <a:pt x="876" y="4583"/>
                  <a:pt x="882" y="4595"/>
                  <a:pt x="888" y="4606"/>
                </a:cubicBezTo>
                <a:cubicBezTo>
                  <a:pt x="900" y="4627"/>
                  <a:pt x="912" y="4659"/>
                  <a:pt x="922" y="4697"/>
                </a:cubicBezTo>
                <a:cubicBezTo>
                  <a:pt x="927" y="4716"/>
                  <a:pt x="928" y="4726"/>
                  <a:pt x="928" y="4774"/>
                </a:cubicBezTo>
                <a:cubicBezTo>
                  <a:pt x="928" y="4831"/>
                  <a:pt x="924" y="4894"/>
                  <a:pt x="918" y="4924"/>
                </a:cubicBezTo>
                <a:cubicBezTo>
                  <a:pt x="895" y="5035"/>
                  <a:pt x="894" y="5040"/>
                  <a:pt x="897" y="5088"/>
                </a:cubicBezTo>
                <a:cubicBezTo>
                  <a:pt x="904" y="5198"/>
                  <a:pt x="913" y="5237"/>
                  <a:pt x="962" y="5367"/>
                </a:cubicBezTo>
                <a:lnTo>
                  <a:pt x="991" y="5444"/>
                </a:lnTo>
                <a:lnTo>
                  <a:pt x="994" y="5503"/>
                </a:lnTo>
                <a:cubicBezTo>
                  <a:pt x="998" y="5558"/>
                  <a:pt x="998" y="5564"/>
                  <a:pt x="992" y="5586"/>
                </a:cubicBezTo>
                <a:cubicBezTo>
                  <a:pt x="987" y="5611"/>
                  <a:pt x="962" y="5706"/>
                  <a:pt x="958" y="5717"/>
                </a:cubicBezTo>
                <a:cubicBezTo>
                  <a:pt x="956" y="5723"/>
                  <a:pt x="953" y="5734"/>
                  <a:pt x="952" y="5737"/>
                </a:cubicBezTo>
                <a:cubicBezTo>
                  <a:pt x="951" y="5740"/>
                  <a:pt x="939" y="5772"/>
                  <a:pt x="931" y="5794"/>
                </a:cubicBezTo>
                <a:cubicBezTo>
                  <a:pt x="928" y="5802"/>
                  <a:pt x="925" y="5809"/>
                  <a:pt x="925" y="5811"/>
                </a:cubicBezTo>
                <a:cubicBezTo>
                  <a:pt x="922" y="5820"/>
                  <a:pt x="893" y="5878"/>
                  <a:pt x="882" y="5897"/>
                </a:cubicBezTo>
                <a:cubicBezTo>
                  <a:pt x="839" y="5972"/>
                  <a:pt x="767" y="6043"/>
                  <a:pt x="662" y="6117"/>
                </a:cubicBezTo>
                <a:cubicBezTo>
                  <a:pt x="633" y="6136"/>
                  <a:pt x="566" y="6177"/>
                  <a:pt x="545" y="6188"/>
                </a:cubicBezTo>
                <a:cubicBezTo>
                  <a:pt x="546" y="6186"/>
                  <a:pt x="547" y="6183"/>
                  <a:pt x="548" y="6181"/>
                </a:cubicBezTo>
                <a:cubicBezTo>
                  <a:pt x="569" y="6139"/>
                  <a:pt x="590" y="6081"/>
                  <a:pt x="601" y="6029"/>
                </a:cubicBezTo>
                <a:cubicBezTo>
                  <a:pt x="614" y="5975"/>
                  <a:pt x="618" y="5939"/>
                  <a:pt x="617" y="5894"/>
                </a:cubicBezTo>
                <a:cubicBezTo>
                  <a:pt x="617" y="5861"/>
                  <a:pt x="618" y="5837"/>
                  <a:pt x="621" y="5810"/>
                </a:cubicBezTo>
                <a:cubicBezTo>
                  <a:pt x="624" y="5785"/>
                  <a:pt x="636" y="5730"/>
                  <a:pt x="650" y="5681"/>
                </a:cubicBezTo>
                <a:cubicBezTo>
                  <a:pt x="676" y="5588"/>
                  <a:pt x="678" y="5580"/>
                  <a:pt x="685" y="5538"/>
                </a:cubicBezTo>
                <a:cubicBezTo>
                  <a:pt x="697" y="5462"/>
                  <a:pt x="689" y="5394"/>
                  <a:pt x="661" y="5341"/>
                </a:cubicBezTo>
                <a:cubicBezTo>
                  <a:pt x="657" y="5333"/>
                  <a:pt x="654" y="5326"/>
                  <a:pt x="653" y="5325"/>
                </a:cubicBezTo>
                <a:lnTo>
                  <a:pt x="653" y="5325"/>
                </a:lnTo>
                <a:cubicBezTo>
                  <a:pt x="653" y="5323"/>
                  <a:pt x="647" y="5314"/>
                  <a:pt x="642" y="5307"/>
                </a:cubicBezTo>
                <a:cubicBezTo>
                  <a:pt x="636" y="5299"/>
                  <a:pt x="629" y="5289"/>
                  <a:pt x="627" y="5284"/>
                </a:cubicBezTo>
                <a:cubicBezTo>
                  <a:pt x="618" y="5270"/>
                  <a:pt x="564" y="5223"/>
                  <a:pt x="534" y="5204"/>
                </a:cubicBezTo>
                <a:cubicBezTo>
                  <a:pt x="500" y="5183"/>
                  <a:pt x="469" y="5170"/>
                  <a:pt x="436" y="5163"/>
                </a:cubicBezTo>
                <a:cubicBezTo>
                  <a:pt x="398" y="5155"/>
                  <a:pt x="385" y="5154"/>
                  <a:pt x="317" y="5158"/>
                </a:cubicBezTo>
                <a:cubicBezTo>
                  <a:pt x="258" y="5162"/>
                  <a:pt x="247" y="5164"/>
                  <a:pt x="215" y="5176"/>
                </a:cubicBezTo>
                <a:cubicBezTo>
                  <a:pt x="206" y="5179"/>
                  <a:pt x="194" y="5182"/>
                  <a:pt x="188" y="5184"/>
                </a:cubicBezTo>
                <a:cubicBezTo>
                  <a:pt x="188" y="5184"/>
                  <a:pt x="178" y="5186"/>
                  <a:pt x="175" y="5188"/>
                </a:cubicBezTo>
                <a:cubicBezTo>
                  <a:pt x="174" y="5188"/>
                  <a:pt x="171" y="5190"/>
                  <a:pt x="166" y="5191"/>
                </a:cubicBezTo>
                <a:cubicBezTo>
                  <a:pt x="154" y="5194"/>
                  <a:pt x="128" y="5208"/>
                  <a:pt x="112" y="5220"/>
                </a:cubicBezTo>
                <a:cubicBezTo>
                  <a:pt x="62" y="5259"/>
                  <a:pt x="49" y="5305"/>
                  <a:pt x="70" y="5364"/>
                </a:cubicBezTo>
                <a:cubicBezTo>
                  <a:pt x="79" y="5389"/>
                  <a:pt x="96" y="5411"/>
                  <a:pt x="116" y="5423"/>
                </a:cubicBezTo>
                <a:cubicBezTo>
                  <a:pt x="120" y="5425"/>
                  <a:pt x="129" y="5431"/>
                  <a:pt x="136" y="5435"/>
                </a:cubicBezTo>
                <a:cubicBezTo>
                  <a:pt x="143" y="5439"/>
                  <a:pt x="153" y="5448"/>
                  <a:pt x="158" y="5456"/>
                </a:cubicBezTo>
                <a:cubicBezTo>
                  <a:pt x="169" y="5470"/>
                  <a:pt x="170" y="5470"/>
                  <a:pt x="172" y="5470"/>
                </a:cubicBezTo>
                <a:lnTo>
                  <a:pt x="174" y="5470"/>
                </a:lnTo>
                <a:lnTo>
                  <a:pt x="175" y="5469"/>
                </a:lnTo>
                <a:cubicBezTo>
                  <a:pt x="175" y="5468"/>
                  <a:pt x="176" y="5467"/>
                  <a:pt x="180" y="5418"/>
                </a:cubicBezTo>
                <a:cubicBezTo>
                  <a:pt x="184" y="5361"/>
                  <a:pt x="185" y="5354"/>
                  <a:pt x="197" y="5321"/>
                </a:cubicBezTo>
                <a:cubicBezTo>
                  <a:pt x="214" y="5272"/>
                  <a:pt x="243" y="5229"/>
                  <a:pt x="257" y="5223"/>
                </a:cubicBezTo>
                <a:cubicBezTo>
                  <a:pt x="269" y="5218"/>
                  <a:pt x="279" y="5220"/>
                  <a:pt x="306" y="5231"/>
                </a:cubicBezTo>
                <a:cubicBezTo>
                  <a:pt x="324" y="5238"/>
                  <a:pt x="350" y="5256"/>
                  <a:pt x="352" y="5261"/>
                </a:cubicBezTo>
                <a:cubicBezTo>
                  <a:pt x="353" y="5264"/>
                  <a:pt x="357" y="5269"/>
                  <a:pt x="359" y="5272"/>
                </a:cubicBezTo>
                <a:cubicBezTo>
                  <a:pt x="367" y="5282"/>
                  <a:pt x="385" y="5325"/>
                  <a:pt x="393" y="5355"/>
                </a:cubicBezTo>
                <a:cubicBezTo>
                  <a:pt x="400" y="5383"/>
                  <a:pt x="409" y="5399"/>
                  <a:pt x="433" y="5433"/>
                </a:cubicBezTo>
                <a:cubicBezTo>
                  <a:pt x="443" y="5448"/>
                  <a:pt x="450" y="5459"/>
                  <a:pt x="451" y="5461"/>
                </a:cubicBezTo>
                <a:cubicBezTo>
                  <a:pt x="451" y="5464"/>
                  <a:pt x="455" y="5479"/>
                  <a:pt x="459" y="5492"/>
                </a:cubicBezTo>
                <a:cubicBezTo>
                  <a:pt x="463" y="5506"/>
                  <a:pt x="467" y="5528"/>
                  <a:pt x="469" y="5540"/>
                </a:cubicBezTo>
                <a:cubicBezTo>
                  <a:pt x="471" y="5552"/>
                  <a:pt x="473" y="5565"/>
                  <a:pt x="474" y="5568"/>
                </a:cubicBezTo>
                <a:cubicBezTo>
                  <a:pt x="475" y="5572"/>
                  <a:pt x="478" y="5582"/>
                  <a:pt x="480" y="5592"/>
                </a:cubicBezTo>
                <a:cubicBezTo>
                  <a:pt x="483" y="5602"/>
                  <a:pt x="490" y="5624"/>
                  <a:pt x="496" y="5641"/>
                </a:cubicBezTo>
                <a:cubicBezTo>
                  <a:pt x="516" y="5698"/>
                  <a:pt x="518" y="5713"/>
                  <a:pt x="517" y="5774"/>
                </a:cubicBezTo>
                <a:cubicBezTo>
                  <a:pt x="516" y="5788"/>
                  <a:pt x="518" y="5812"/>
                  <a:pt x="521" y="5828"/>
                </a:cubicBezTo>
                <a:cubicBezTo>
                  <a:pt x="527" y="5858"/>
                  <a:pt x="548" y="5916"/>
                  <a:pt x="563" y="5941"/>
                </a:cubicBezTo>
                <a:cubicBezTo>
                  <a:pt x="574" y="5960"/>
                  <a:pt x="582" y="5983"/>
                  <a:pt x="583" y="5998"/>
                </a:cubicBezTo>
                <a:cubicBezTo>
                  <a:pt x="583" y="6005"/>
                  <a:pt x="581" y="6019"/>
                  <a:pt x="577" y="6029"/>
                </a:cubicBezTo>
                <a:cubicBezTo>
                  <a:pt x="574" y="6039"/>
                  <a:pt x="570" y="6053"/>
                  <a:pt x="570" y="6059"/>
                </a:cubicBezTo>
                <a:cubicBezTo>
                  <a:pt x="566" y="6084"/>
                  <a:pt x="535" y="6164"/>
                  <a:pt x="518" y="6191"/>
                </a:cubicBezTo>
                <a:cubicBezTo>
                  <a:pt x="508" y="6207"/>
                  <a:pt x="501" y="6211"/>
                  <a:pt x="451" y="6234"/>
                </a:cubicBezTo>
                <a:cubicBezTo>
                  <a:pt x="373" y="6269"/>
                  <a:pt x="270" y="6308"/>
                  <a:pt x="195" y="6331"/>
                </a:cubicBezTo>
                <a:cubicBezTo>
                  <a:pt x="144" y="6346"/>
                  <a:pt x="131" y="6349"/>
                  <a:pt x="76" y="6361"/>
                </a:cubicBezTo>
                <a:cubicBezTo>
                  <a:pt x="27" y="6371"/>
                  <a:pt x="6" y="6379"/>
                  <a:pt x="1" y="6390"/>
                </a:cubicBezTo>
                <a:cubicBezTo>
                  <a:pt x="-1" y="6394"/>
                  <a:pt x="0" y="6398"/>
                  <a:pt x="2" y="6402"/>
                </a:cubicBezTo>
                <a:cubicBezTo>
                  <a:pt x="4" y="6405"/>
                  <a:pt x="7" y="6408"/>
                  <a:pt x="11" y="6408"/>
                </a:cubicBezTo>
                <a:lnTo>
                  <a:pt x="11" y="6408"/>
                </a:lnTo>
                <a:cubicBezTo>
                  <a:pt x="15" y="6408"/>
                  <a:pt x="19" y="6405"/>
                  <a:pt x="22" y="6402"/>
                </a:cubicBezTo>
                <a:cubicBezTo>
                  <a:pt x="27" y="6395"/>
                  <a:pt x="43" y="6390"/>
                  <a:pt x="95" y="6380"/>
                </a:cubicBezTo>
                <a:cubicBezTo>
                  <a:pt x="201" y="6358"/>
                  <a:pt x="337" y="6310"/>
                  <a:pt x="469" y="6250"/>
                </a:cubicBezTo>
                <a:cubicBezTo>
                  <a:pt x="492" y="6239"/>
                  <a:pt x="510" y="6231"/>
                  <a:pt x="512" y="6231"/>
                </a:cubicBezTo>
                <a:cubicBezTo>
                  <a:pt x="514" y="6230"/>
                  <a:pt x="517" y="6229"/>
                  <a:pt x="518" y="6227"/>
                </a:cubicBezTo>
                <a:cubicBezTo>
                  <a:pt x="519" y="6226"/>
                  <a:pt x="526" y="6223"/>
                  <a:pt x="534" y="6219"/>
                </a:cubicBezTo>
                <a:cubicBezTo>
                  <a:pt x="667" y="6152"/>
                  <a:pt x="801" y="6048"/>
                  <a:pt x="868" y="5959"/>
                </a:cubicBezTo>
                <a:cubicBezTo>
                  <a:pt x="883" y="5938"/>
                  <a:pt x="896" y="5917"/>
                  <a:pt x="916" y="5882"/>
                </a:cubicBezTo>
                <a:cubicBezTo>
                  <a:pt x="937" y="5844"/>
                  <a:pt x="943" y="5836"/>
                  <a:pt x="972" y="5811"/>
                </a:cubicBezTo>
                <a:cubicBezTo>
                  <a:pt x="1000" y="5787"/>
                  <a:pt x="1014" y="5779"/>
                  <a:pt x="1039" y="5772"/>
                </a:cubicBezTo>
                <a:cubicBezTo>
                  <a:pt x="1082" y="5762"/>
                  <a:pt x="1106" y="5759"/>
                  <a:pt x="1211" y="5748"/>
                </a:cubicBezTo>
                <a:cubicBezTo>
                  <a:pt x="1265" y="5743"/>
                  <a:pt x="1298" y="5737"/>
                  <a:pt x="1336" y="5726"/>
                </a:cubicBezTo>
                <a:cubicBezTo>
                  <a:pt x="1339" y="5725"/>
                  <a:pt x="1351" y="5721"/>
                  <a:pt x="1362" y="5718"/>
                </a:cubicBezTo>
                <a:cubicBezTo>
                  <a:pt x="1381" y="5713"/>
                  <a:pt x="1408" y="5704"/>
                  <a:pt x="1420" y="5699"/>
                </a:cubicBezTo>
                <a:cubicBezTo>
                  <a:pt x="1426" y="5696"/>
                  <a:pt x="1429" y="5695"/>
                  <a:pt x="1438" y="5693"/>
                </a:cubicBezTo>
                <a:cubicBezTo>
                  <a:pt x="1442" y="5692"/>
                  <a:pt x="1450" y="5689"/>
                  <a:pt x="1454" y="5687"/>
                </a:cubicBezTo>
                <a:cubicBezTo>
                  <a:pt x="1459" y="5685"/>
                  <a:pt x="1465" y="5682"/>
                  <a:pt x="1467" y="5682"/>
                </a:cubicBezTo>
                <a:cubicBezTo>
                  <a:pt x="1483" y="5678"/>
                  <a:pt x="1546" y="5650"/>
                  <a:pt x="1567" y="5638"/>
                </a:cubicBezTo>
                <a:cubicBezTo>
                  <a:pt x="1606" y="5616"/>
                  <a:pt x="1624" y="5600"/>
                  <a:pt x="1676" y="5538"/>
                </a:cubicBezTo>
                <a:cubicBezTo>
                  <a:pt x="1744" y="5455"/>
                  <a:pt x="1766" y="5424"/>
                  <a:pt x="1785" y="5382"/>
                </a:cubicBezTo>
                <a:cubicBezTo>
                  <a:pt x="1803" y="5344"/>
                  <a:pt x="1810" y="5332"/>
                  <a:pt x="1835" y="5304"/>
                </a:cubicBezTo>
                <a:cubicBezTo>
                  <a:pt x="1881" y="5252"/>
                  <a:pt x="1928" y="5221"/>
                  <a:pt x="2008" y="5187"/>
                </a:cubicBezTo>
                <a:cubicBezTo>
                  <a:pt x="2061" y="5165"/>
                  <a:pt x="2065" y="5159"/>
                  <a:pt x="2064" y="5153"/>
                </a:cubicBezTo>
                <a:cubicBezTo>
                  <a:pt x="2063" y="5150"/>
                  <a:pt x="2059" y="5148"/>
                  <a:pt x="2055" y="5148"/>
                </a:cubicBezTo>
                <a:cubicBezTo>
                  <a:pt x="2052" y="5148"/>
                  <a:pt x="2036" y="5148"/>
                  <a:pt x="2018" y="5148"/>
                </a:cubicBezTo>
                <a:cubicBezTo>
                  <a:pt x="2001" y="5148"/>
                  <a:pt x="1983" y="5147"/>
                  <a:pt x="1979" y="5147"/>
                </a:cubicBezTo>
                <a:cubicBezTo>
                  <a:pt x="1975" y="5146"/>
                  <a:pt x="1963" y="5146"/>
                  <a:pt x="1952" y="5145"/>
                </a:cubicBezTo>
                <a:cubicBezTo>
                  <a:pt x="1942" y="5145"/>
                  <a:pt x="1927" y="5144"/>
                  <a:pt x="1919" y="5143"/>
                </a:cubicBezTo>
                <a:cubicBezTo>
                  <a:pt x="1912" y="5142"/>
                  <a:pt x="1891" y="5140"/>
                  <a:pt x="1874" y="5138"/>
                </a:cubicBezTo>
                <a:cubicBezTo>
                  <a:pt x="1857" y="5136"/>
                  <a:pt x="1834" y="5134"/>
                  <a:pt x="1824" y="5132"/>
                </a:cubicBezTo>
                <a:cubicBezTo>
                  <a:pt x="1793" y="5127"/>
                  <a:pt x="1725" y="5124"/>
                  <a:pt x="1704" y="5127"/>
                </a:cubicBezTo>
                <a:cubicBezTo>
                  <a:pt x="1645" y="5136"/>
                  <a:pt x="1593" y="5167"/>
                  <a:pt x="1542" y="5225"/>
                </a:cubicBezTo>
                <a:cubicBezTo>
                  <a:pt x="1516" y="5255"/>
                  <a:pt x="1482" y="5296"/>
                  <a:pt x="1468" y="5314"/>
                </a:cubicBezTo>
                <a:cubicBezTo>
                  <a:pt x="1463" y="5321"/>
                  <a:pt x="1451" y="5335"/>
                  <a:pt x="1442" y="5346"/>
                </a:cubicBezTo>
                <a:cubicBezTo>
                  <a:pt x="1417" y="5376"/>
                  <a:pt x="1398" y="5402"/>
                  <a:pt x="1380" y="5428"/>
                </a:cubicBezTo>
                <a:cubicBezTo>
                  <a:pt x="1359" y="5460"/>
                  <a:pt x="1341" y="5483"/>
                  <a:pt x="1327" y="5499"/>
                </a:cubicBezTo>
                <a:cubicBezTo>
                  <a:pt x="1320" y="5506"/>
                  <a:pt x="1313" y="5513"/>
                  <a:pt x="1311" y="5515"/>
                </a:cubicBezTo>
                <a:cubicBezTo>
                  <a:pt x="1309" y="5517"/>
                  <a:pt x="1282" y="5542"/>
                  <a:pt x="1264" y="5558"/>
                </a:cubicBezTo>
                <a:cubicBezTo>
                  <a:pt x="1258" y="5564"/>
                  <a:pt x="1162" y="5631"/>
                  <a:pt x="1148" y="5639"/>
                </a:cubicBezTo>
                <a:cubicBezTo>
                  <a:pt x="1144" y="5641"/>
                  <a:pt x="1140" y="5645"/>
                  <a:pt x="1137" y="5647"/>
                </a:cubicBezTo>
                <a:cubicBezTo>
                  <a:pt x="1136" y="5649"/>
                  <a:pt x="1129" y="5655"/>
                  <a:pt x="1121" y="5660"/>
                </a:cubicBezTo>
                <a:cubicBezTo>
                  <a:pt x="1114" y="5666"/>
                  <a:pt x="1095" y="5684"/>
                  <a:pt x="1080" y="5701"/>
                </a:cubicBezTo>
                <a:cubicBezTo>
                  <a:pt x="1065" y="5719"/>
                  <a:pt x="1054" y="5730"/>
                  <a:pt x="1052" y="5732"/>
                </a:cubicBezTo>
                <a:cubicBezTo>
                  <a:pt x="1048" y="5733"/>
                  <a:pt x="1038" y="5741"/>
                  <a:pt x="1035" y="5744"/>
                </a:cubicBezTo>
                <a:cubicBezTo>
                  <a:pt x="1029" y="5750"/>
                  <a:pt x="1017" y="5757"/>
                  <a:pt x="1010" y="5760"/>
                </a:cubicBezTo>
                <a:cubicBezTo>
                  <a:pt x="992" y="5766"/>
                  <a:pt x="978" y="5775"/>
                  <a:pt x="962" y="5789"/>
                </a:cubicBezTo>
                <a:cubicBezTo>
                  <a:pt x="958" y="5793"/>
                  <a:pt x="955" y="5796"/>
                  <a:pt x="952" y="5798"/>
                </a:cubicBezTo>
                <a:cubicBezTo>
                  <a:pt x="953" y="5796"/>
                  <a:pt x="954" y="5794"/>
                  <a:pt x="956" y="5791"/>
                </a:cubicBezTo>
                <a:cubicBezTo>
                  <a:pt x="965" y="5774"/>
                  <a:pt x="1020" y="5580"/>
                  <a:pt x="1025" y="5546"/>
                </a:cubicBezTo>
                <a:cubicBezTo>
                  <a:pt x="1025" y="5544"/>
                  <a:pt x="1028" y="5530"/>
                  <a:pt x="1032" y="5514"/>
                </a:cubicBezTo>
                <a:cubicBezTo>
                  <a:pt x="1040" y="5478"/>
                  <a:pt x="1041" y="5470"/>
                  <a:pt x="1047" y="5441"/>
                </a:cubicBezTo>
                <a:cubicBezTo>
                  <a:pt x="1049" y="5428"/>
                  <a:pt x="1055" y="5399"/>
                  <a:pt x="1060" y="5376"/>
                </a:cubicBezTo>
                <a:lnTo>
                  <a:pt x="1061" y="5371"/>
                </a:lnTo>
                <a:cubicBezTo>
                  <a:pt x="1066" y="5342"/>
                  <a:pt x="1070" y="5324"/>
                  <a:pt x="1072" y="5315"/>
                </a:cubicBezTo>
                <a:lnTo>
                  <a:pt x="1072" y="5313"/>
                </a:lnTo>
                <a:cubicBezTo>
                  <a:pt x="1080" y="5267"/>
                  <a:pt x="1145" y="5153"/>
                  <a:pt x="1196" y="5096"/>
                </a:cubicBezTo>
                <a:cubicBezTo>
                  <a:pt x="1248" y="5037"/>
                  <a:pt x="1312" y="5005"/>
                  <a:pt x="1450" y="4968"/>
                </a:cubicBezTo>
                <a:cubicBezTo>
                  <a:pt x="1526" y="4947"/>
                  <a:pt x="1543" y="4941"/>
                  <a:pt x="1676" y="4889"/>
                </a:cubicBezTo>
                <a:cubicBezTo>
                  <a:pt x="1759" y="4856"/>
                  <a:pt x="1807" y="4823"/>
                  <a:pt x="1836" y="4780"/>
                </a:cubicBezTo>
                <a:cubicBezTo>
                  <a:pt x="1874" y="4726"/>
                  <a:pt x="1909" y="4681"/>
                  <a:pt x="1949" y="4636"/>
                </a:cubicBezTo>
                <a:cubicBezTo>
                  <a:pt x="2014" y="4561"/>
                  <a:pt x="2042" y="4536"/>
                  <a:pt x="2097" y="4501"/>
                </a:cubicBezTo>
                <a:cubicBezTo>
                  <a:pt x="2135" y="4476"/>
                  <a:pt x="2180" y="4460"/>
                  <a:pt x="2226" y="4456"/>
                </a:cubicBezTo>
                <a:cubicBezTo>
                  <a:pt x="2273" y="4452"/>
                  <a:pt x="2319" y="4458"/>
                  <a:pt x="2359" y="4476"/>
                </a:cubicBezTo>
                <a:cubicBezTo>
                  <a:pt x="2396" y="4491"/>
                  <a:pt x="2453" y="4541"/>
                  <a:pt x="2473" y="4575"/>
                </a:cubicBezTo>
                <a:cubicBezTo>
                  <a:pt x="2480" y="4586"/>
                  <a:pt x="2504" y="4617"/>
                  <a:pt x="2511" y="4617"/>
                </a:cubicBezTo>
                <a:moveTo>
                  <a:pt x="1387" y="4927"/>
                </a:moveTo>
                <a:cubicBezTo>
                  <a:pt x="1389" y="4925"/>
                  <a:pt x="1395" y="4922"/>
                  <a:pt x="1396" y="4918"/>
                </a:cubicBezTo>
                <a:lnTo>
                  <a:pt x="1396" y="4918"/>
                </a:lnTo>
                <a:cubicBezTo>
                  <a:pt x="1401" y="4917"/>
                  <a:pt x="1409" y="4909"/>
                  <a:pt x="1411" y="4907"/>
                </a:cubicBezTo>
                <a:cubicBezTo>
                  <a:pt x="1428" y="4890"/>
                  <a:pt x="1474" y="4852"/>
                  <a:pt x="1503" y="4833"/>
                </a:cubicBezTo>
                <a:cubicBezTo>
                  <a:pt x="1518" y="4823"/>
                  <a:pt x="1553" y="4807"/>
                  <a:pt x="1591" y="4793"/>
                </a:cubicBezTo>
                <a:cubicBezTo>
                  <a:pt x="1601" y="4790"/>
                  <a:pt x="1611" y="4786"/>
                  <a:pt x="1615" y="4784"/>
                </a:cubicBezTo>
                <a:cubicBezTo>
                  <a:pt x="1650" y="4768"/>
                  <a:pt x="1679" y="4754"/>
                  <a:pt x="1692" y="4747"/>
                </a:cubicBezTo>
                <a:cubicBezTo>
                  <a:pt x="1729" y="4728"/>
                  <a:pt x="1756" y="4704"/>
                  <a:pt x="1797" y="4652"/>
                </a:cubicBezTo>
                <a:cubicBezTo>
                  <a:pt x="1808" y="4638"/>
                  <a:pt x="1820" y="4622"/>
                  <a:pt x="1825" y="4617"/>
                </a:cubicBezTo>
                <a:cubicBezTo>
                  <a:pt x="1829" y="4611"/>
                  <a:pt x="1844" y="4593"/>
                  <a:pt x="1857" y="4577"/>
                </a:cubicBezTo>
                <a:cubicBezTo>
                  <a:pt x="1874" y="4556"/>
                  <a:pt x="1887" y="4540"/>
                  <a:pt x="1896" y="4529"/>
                </a:cubicBezTo>
                <a:cubicBezTo>
                  <a:pt x="1909" y="4512"/>
                  <a:pt x="1910" y="4510"/>
                  <a:pt x="1907" y="4507"/>
                </a:cubicBezTo>
                <a:cubicBezTo>
                  <a:pt x="1905" y="4505"/>
                  <a:pt x="1901" y="4507"/>
                  <a:pt x="1898" y="4511"/>
                </a:cubicBezTo>
                <a:cubicBezTo>
                  <a:pt x="1895" y="4513"/>
                  <a:pt x="1892" y="4518"/>
                  <a:pt x="1887" y="4523"/>
                </a:cubicBezTo>
                <a:cubicBezTo>
                  <a:pt x="1877" y="4534"/>
                  <a:pt x="1863" y="4550"/>
                  <a:pt x="1844" y="4572"/>
                </a:cubicBezTo>
                <a:cubicBezTo>
                  <a:pt x="1810" y="4610"/>
                  <a:pt x="1772" y="4651"/>
                  <a:pt x="1760" y="4664"/>
                </a:cubicBezTo>
                <a:cubicBezTo>
                  <a:pt x="1749" y="4674"/>
                  <a:pt x="1736" y="4687"/>
                  <a:pt x="1734" y="4690"/>
                </a:cubicBezTo>
                <a:cubicBezTo>
                  <a:pt x="1722" y="4706"/>
                  <a:pt x="1641" y="4749"/>
                  <a:pt x="1576" y="4774"/>
                </a:cubicBezTo>
                <a:cubicBezTo>
                  <a:pt x="1550" y="4784"/>
                  <a:pt x="1507" y="4805"/>
                  <a:pt x="1490" y="4815"/>
                </a:cubicBezTo>
                <a:cubicBezTo>
                  <a:pt x="1471" y="4827"/>
                  <a:pt x="1436" y="4854"/>
                  <a:pt x="1419" y="4870"/>
                </a:cubicBezTo>
                <a:cubicBezTo>
                  <a:pt x="1411" y="4877"/>
                  <a:pt x="1395" y="4891"/>
                  <a:pt x="1382" y="4900"/>
                </a:cubicBezTo>
                <a:cubicBezTo>
                  <a:pt x="1370" y="4910"/>
                  <a:pt x="1354" y="4922"/>
                  <a:pt x="1348" y="4926"/>
                </a:cubicBezTo>
                <a:cubicBezTo>
                  <a:pt x="1345" y="4929"/>
                  <a:pt x="1342" y="4931"/>
                  <a:pt x="1339" y="4933"/>
                </a:cubicBezTo>
                <a:cubicBezTo>
                  <a:pt x="1342" y="4927"/>
                  <a:pt x="1344" y="4924"/>
                  <a:pt x="1344" y="4923"/>
                </a:cubicBezTo>
                <a:cubicBezTo>
                  <a:pt x="1347" y="4921"/>
                  <a:pt x="1353" y="4906"/>
                  <a:pt x="1355" y="4902"/>
                </a:cubicBezTo>
                <a:cubicBezTo>
                  <a:pt x="1363" y="4883"/>
                  <a:pt x="1390" y="4842"/>
                  <a:pt x="1402" y="4831"/>
                </a:cubicBezTo>
                <a:cubicBezTo>
                  <a:pt x="1418" y="4816"/>
                  <a:pt x="1444" y="4797"/>
                  <a:pt x="1467" y="4784"/>
                </a:cubicBezTo>
                <a:cubicBezTo>
                  <a:pt x="1529" y="4748"/>
                  <a:pt x="1661" y="4660"/>
                  <a:pt x="1676" y="4643"/>
                </a:cubicBezTo>
                <a:cubicBezTo>
                  <a:pt x="1701" y="4617"/>
                  <a:pt x="1758" y="4540"/>
                  <a:pt x="1797" y="4479"/>
                </a:cubicBezTo>
                <a:cubicBezTo>
                  <a:pt x="1811" y="4457"/>
                  <a:pt x="1853" y="4407"/>
                  <a:pt x="1866" y="4397"/>
                </a:cubicBezTo>
                <a:cubicBezTo>
                  <a:pt x="1889" y="4378"/>
                  <a:pt x="1912" y="4364"/>
                  <a:pt x="1938" y="4354"/>
                </a:cubicBezTo>
                <a:cubicBezTo>
                  <a:pt x="1966" y="4343"/>
                  <a:pt x="1986" y="4341"/>
                  <a:pt x="2024" y="4349"/>
                </a:cubicBezTo>
                <a:lnTo>
                  <a:pt x="2024" y="4349"/>
                </a:lnTo>
                <a:cubicBezTo>
                  <a:pt x="2035" y="4351"/>
                  <a:pt x="2054" y="4356"/>
                  <a:pt x="2065" y="4358"/>
                </a:cubicBezTo>
                <a:cubicBezTo>
                  <a:pt x="2076" y="4361"/>
                  <a:pt x="2103" y="4368"/>
                  <a:pt x="2126" y="4373"/>
                </a:cubicBezTo>
                <a:lnTo>
                  <a:pt x="2127" y="4374"/>
                </a:lnTo>
                <a:cubicBezTo>
                  <a:pt x="2164" y="4382"/>
                  <a:pt x="2192" y="4391"/>
                  <a:pt x="2213" y="4398"/>
                </a:cubicBezTo>
                <a:lnTo>
                  <a:pt x="2214" y="4399"/>
                </a:lnTo>
                <a:cubicBezTo>
                  <a:pt x="2224" y="4402"/>
                  <a:pt x="2243" y="4409"/>
                  <a:pt x="2257" y="4413"/>
                </a:cubicBezTo>
                <a:cubicBezTo>
                  <a:pt x="2282" y="4421"/>
                  <a:pt x="2299" y="4428"/>
                  <a:pt x="2319" y="4438"/>
                </a:cubicBezTo>
                <a:cubicBezTo>
                  <a:pt x="2298" y="4433"/>
                  <a:pt x="2276" y="4430"/>
                  <a:pt x="2242" y="4430"/>
                </a:cubicBezTo>
                <a:cubicBezTo>
                  <a:pt x="2203" y="4430"/>
                  <a:pt x="2140" y="4447"/>
                  <a:pt x="2100" y="4470"/>
                </a:cubicBezTo>
                <a:cubicBezTo>
                  <a:pt x="2078" y="4482"/>
                  <a:pt x="2032" y="4515"/>
                  <a:pt x="2014" y="4532"/>
                </a:cubicBezTo>
                <a:cubicBezTo>
                  <a:pt x="1989" y="4555"/>
                  <a:pt x="1956" y="4590"/>
                  <a:pt x="1922" y="4630"/>
                </a:cubicBezTo>
                <a:cubicBezTo>
                  <a:pt x="1883" y="4675"/>
                  <a:pt x="1865" y="4698"/>
                  <a:pt x="1821" y="4761"/>
                </a:cubicBezTo>
                <a:cubicBezTo>
                  <a:pt x="1792" y="4802"/>
                  <a:pt x="1758" y="4829"/>
                  <a:pt x="1707" y="4851"/>
                </a:cubicBezTo>
                <a:cubicBezTo>
                  <a:pt x="1611" y="4892"/>
                  <a:pt x="1527" y="4923"/>
                  <a:pt x="1462" y="4940"/>
                </a:cubicBezTo>
                <a:cubicBezTo>
                  <a:pt x="1393" y="4958"/>
                  <a:pt x="1361" y="4969"/>
                  <a:pt x="1322" y="4984"/>
                </a:cubicBezTo>
                <a:cubicBezTo>
                  <a:pt x="1316" y="4986"/>
                  <a:pt x="1311" y="4988"/>
                  <a:pt x="1307" y="4990"/>
                </a:cubicBezTo>
                <a:cubicBezTo>
                  <a:pt x="1311" y="4987"/>
                  <a:pt x="1315" y="4983"/>
                  <a:pt x="1320" y="4979"/>
                </a:cubicBezTo>
                <a:cubicBezTo>
                  <a:pt x="1334" y="4968"/>
                  <a:pt x="1353" y="4953"/>
                  <a:pt x="1362" y="4945"/>
                </a:cubicBezTo>
                <a:cubicBezTo>
                  <a:pt x="1372" y="4937"/>
                  <a:pt x="1383" y="4929"/>
                  <a:pt x="1387" y="4927"/>
                </a:cubicBezTo>
                <a:moveTo>
                  <a:pt x="2117" y="4348"/>
                </a:moveTo>
                <a:cubicBezTo>
                  <a:pt x="2105" y="4345"/>
                  <a:pt x="2080" y="4339"/>
                  <a:pt x="2062" y="4335"/>
                </a:cubicBezTo>
                <a:cubicBezTo>
                  <a:pt x="2056" y="4333"/>
                  <a:pt x="2050" y="4332"/>
                  <a:pt x="2045" y="4330"/>
                </a:cubicBezTo>
                <a:cubicBezTo>
                  <a:pt x="2067" y="4329"/>
                  <a:pt x="2105" y="4328"/>
                  <a:pt x="2123" y="4328"/>
                </a:cubicBezTo>
                <a:cubicBezTo>
                  <a:pt x="2181" y="4331"/>
                  <a:pt x="2226" y="4339"/>
                  <a:pt x="2273" y="4355"/>
                </a:cubicBezTo>
                <a:cubicBezTo>
                  <a:pt x="2338" y="4377"/>
                  <a:pt x="2373" y="4395"/>
                  <a:pt x="2416" y="4431"/>
                </a:cubicBezTo>
                <a:cubicBezTo>
                  <a:pt x="2443" y="4453"/>
                  <a:pt x="2467" y="4478"/>
                  <a:pt x="2469" y="4483"/>
                </a:cubicBezTo>
                <a:cubicBezTo>
                  <a:pt x="2469" y="4485"/>
                  <a:pt x="2470" y="4487"/>
                  <a:pt x="2471" y="4489"/>
                </a:cubicBezTo>
                <a:cubicBezTo>
                  <a:pt x="2472" y="4489"/>
                  <a:pt x="2473" y="4490"/>
                  <a:pt x="2474" y="4490"/>
                </a:cubicBezTo>
                <a:cubicBezTo>
                  <a:pt x="2477" y="4494"/>
                  <a:pt x="2486" y="4518"/>
                  <a:pt x="2489" y="4542"/>
                </a:cubicBezTo>
                <a:lnTo>
                  <a:pt x="2490" y="4553"/>
                </a:lnTo>
                <a:lnTo>
                  <a:pt x="2489" y="4551"/>
                </a:lnTo>
                <a:cubicBezTo>
                  <a:pt x="2458" y="4511"/>
                  <a:pt x="2420" y="4477"/>
                  <a:pt x="2370" y="4444"/>
                </a:cubicBezTo>
                <a:cubicBezTo>
                  <a:pt x="2325" y="4415"/>
                  <a:pt x="2306" y="4406"/>
                  <a:pt x="2258" y="4390"/>
                </a:cubicBezTo>
                <a:cubicBezTo>
                  <a:pt x="2242" y="4385"/>
                  <a:pt x="2219" y="4377"/>
                  <a:pt x="2206" y="4372"/>
                </a:cubicBezTo>
                <a:cubicBezTo>
                  <a:pt x="2193" y="4367"/>
                  <a:pt x="2173" y="4361"/>
                  <a:pt x="2161" y="4358"/>
                </a:cubicBezTo>
                <a:cubicBezTo>
                  <a:pt x="2149" y="4356"/>
                  <a:pt x="2130" y="4351"/>
                  <a:pt x="2117" y="4348"/>
                </a:cubicBezTo>
                <a:moveTo>
                  <a:pt x="1858" y="4046"/>
                </a:moveTo>
                <a:cubicBezTo>
                  <a:pt x="1858" y="4049"/>
                  <a:pt x="1849" y="4058"/>
                  <a:pt x="1827" y="4065"/>
                </a:cubicBezTo>
                <a:cubicBezTo>
                  <a:pt x="1825" y="4066"/>
                  <a:pt x="1823" y="4067"/>
                  <a:pt x="1820" y="4068"/>
                </a:cubicBezTo>
                <a:cubicBezTo>
                  <a:pt x="1823" y="4065"/>
                  <a:pt x="1825" y="4063"/>
                  <a:pt x="1829" y="4060"/>
                </a:cubicBezTo>
                <a:cubicBezTo>
                  <a:pt x="1841" y="4049"/>
                  <a:pt x="1851" y="4044"/>
                  <a:pt x="1856" y="4044"/>
                </a:cubicBezTo>
                <a:lnTo>
                  <a:pt x="1857" y="4045"/>
                </a:lnTo>
                <a:cubicBezTo>
                  <a:pt x="1857" y="4045"/>
                  <a:pt x="1858" y="4045"/>
                  <a:pt x="1858" y="4046"/>
                </a:cubicBezTo>
                <a:moveTo>
                  <a:pt x="2699" y="2816"/>
                </a:moveTo>
                <a:cubicBezTo>
                  <a:pt x="2696" y="2814"/>
                  <a:pt x="2688" y="2809"/>
                  <a:pt x="2683" y="2805"/>
                </a:cubicBezTo>
                <a:cubicBezTo>
                  <a:pt x="2682" y="2804"/>
                  <a:pt x="2679" y="2802"/>
                  <a:pt x="2677" y="2805"/>
                </a:cubicBezTo>
                <a:cubicBezTo>
                  <a:pt x="2674" y="2808"/>
                  <a:pt x="2677" y="2810"/>
                  <a:pt x="2681" y="2815"/>
                </a:cubicBezTo>
                <a:cubicBezTo>
                  <a:pt x="2684" y="2819"/>
                  <a:pt x="2689" y="2823"/>
                  <a:pt x="2694" y="2829"/>
                </a:cubicBezTo>
                <a:cubicBezTo>
                  <a:pt x="2707" y="2842"/>
                  <a:pt x="2724" y="2862"/>
                  <a:pt x="2730" y="2871"/>
                </a:cubicBezTo>
                <a:cubicBezTo>
                  <a:pt x="2743" y="2890"/>
                  <a:pt x="2780" y="2936"/>
                  <a:pt x="2795" y="2951"/>
                </a:cubicBezTo>
                <a:cubicBezTo>
                  <a:pt x="2800" y="2956"/>
                  <a:pt x="2808" y="2964"/>
                  <a:pt x="2813" y="2970"/>
                </a:cubicBezTo>
                <a:cubicBezTo>
                  <a:pt x="2817" y="2975"/>
                  <a:pt x="2824" y="2983"/>
                  <a:pt x="2828" y="2987"/>
                </a:cubicBezTo>
                <a:cubicBezTo>
                  <a:pt x="2832" y="2991"/>
                  <a:pt x="2844" y="3004"/>
                  <a:pt x="2854" y="3016"/>
                </a:cubicBezTo>
                <a:cubicBezTo>
                  <a:pt x="2859" y="3022"/>
                  <a:pt x="2863" y="3026"/>
                  <a:pt x="2865" y="3029"/>
                </a:cubicBezTo>
                <a:cubicBezTo>
                  <a:pt x="2857" y="3028"/>
                  <a:pt x="2842" y="3025"/>
                  <a:pt x="2829" y="3024"/>
                </a:cubicBezTo>
                <a:cubicBezTo>
                  <a:pt x="2764" y="3014"/>
                  <a:pt x="2739" y="3004"/>
                  <a:pt x="2674" y="2958"/>
                </a:cubicBezTo>
                <a:cubicBezTo>
                  <a:pt x="2629" y="2926"/>
                  <a:pt x="2601" y="2901"/>
                  <a:pt x="2562" y="2860"/>
                </a:cubicBezTo>
                <a:cubicBezTo>
                  <a:pt x="2529" y="2823"/>
                  <a:pt x="2491" y="2787"/>
                  <a:pt x="2457" y="2760"/>
                </a:cubicBezTo>
                <a:cubicBezTo>
                  <a:pt x="2413" y="2725"/>
                  <a:pt x="2394" y="2718"/>
                  <a:pt x="2386" y="2718"/>
                </a:cubicBezTo>
                <a:cubicBezTo>
                  <a:pt x="2396" y="2714"/>
                  <a:pt x="2418" y="2706"/>
                  <a:pt x="2468" y="2691"/>
                </a:cubicBezTo>
                <a:cubicBezTo>
                  <a:pt x="2470" y="2690"/>
                  <a:pt x="2489" y="2689"/>
                  <a:pt x="2518" y="2688"/>
                </a:cubicBezTo>
                <a:cubicBezTo>
                  <a:pt x="2550" y="2687"/>
                  <a:pt x="2569" y="2688"/>
                  <a:pt x="2586" y="2691"/>
                </a:cubicBezTo>
                <a:cubicBezTo>
                  <a:pt x="2639" y="2701"/>
                  <a:pt x="2716" y="2750"/>
                  <a:pt x="2758" y="2799"/>
                </a:cubicBezTo>
                <a:cubicBezTo>
                  <a:pt x="2771" y="2814"/>
                  <a:pt x="2788" y="2837"/>
                  <a:pt x="2796" y="2849"/>
                </a:cubicBezTo>
                <a:cubicBezTo>
                  <a:pt x="2804" y="2862"/>
                  <a:pt x="2821" y="2887"/>
                  <a:pt x="2833" y="2906"/>
                </a:cubicBezTo>
                <a:cubicBezTo>
                  <a:pt x="2845" y="2924"/>
                  <a:pt x="2860" y="2951"/>
                  <a:pt x="2867" y="2966"/>
                </a:cubicBezTo>
                <a:cubicBezTo>
                  <a:pt x="2879" y="2992"/>
                  <a:pt x="2888" y="3015"/>
                  <a:pt x="2893" y="3028"/>
                </a:cubicBezTo>
                <a:cubicBezTo>
                  <a:pt x="2892" y="3028"/>
                  <a:pt x="2892" y="3027"/>
                  <a:pt x="2891" y="3027"/>
                </a:cubicBezTo>
                <a:cubicBezTo>
                  <a:pt x="2879" y="3012"/>
                  <a:pt x="2829" y="2955"/>
                  <a:pt x="2815" y="2940"/>
                </a:cubicBezTo>
                <a:cubicBezTo>
                  <a:pt x="2809" y="2934"/>
                  <a:pt x="2800" y="2925"/>
                  <a:pt x="2794" y="2919"/>
                </a:cubicBezTo>
                <a:cubicBezTo>
                  <a:pt x="2789" y="2914"/>
                  <a:pt x="2778" y="2900"/>
                  <a:pt x="2769" y="2890"/>
                </a:cubicBezTo>
                <a:cubicBezTo>
                  <a:pt x="2747" y="2863"/>
                  <a:pt x="2708" y="2821"/>
                  <a:pt x="2699" y="2816"/>
                </a:cubicBezTo>
                <a:moveTo>
                  <a:pt x="2080" y="2827"/>
                </a:moveTo>
                <a:cubicBezTo>
                  <a:pt x="2081" y="2826"/>
                  <a:pt x="2084" y="2824"/>
                  <a:pt x="2103" y="2812"/>
                </a:cubicBezTo>
                <a:cubicBezTo>
                  <a:pt x="2154" y="2778"/>
                  <a:pt x="2174" y="2770"/>
                  <a:pt x="2255" y="2750"/>
                </a:cubicBezTo>
                <a:cubicBezTo>
                  <a:pt x="2283" y="2743"/>
                  <a:pt x="2308" y="2737"/>
                  <a:pt x="2310" y="2737"/>
                </a:cubicBezTo>
                <a:cubicBezTo>
                  <a:pt x="2326" y="2732"/>
                  <a:pt x="2355" y="2733"/>
                  <a:pt x="2377" y="2738"/>
                </a:cubicBezTo>
                <a:cubicBezTo>
                  <a:pt x="2402" y="2744"/>
                  <a:pt x="2405" y="2746"/>
                  <a:pt x="2443" y="2777"/>
                </a:cubicBezTo>
                <a:cubicBezTo>
                  <a:pt x="2451" y="2784"/>
                  <a:pt x="2464" y="2795"/>
                  <a:pt x="2471" y="2800"/>
                </a:cubicBezTo>
                <a:lnTo>
                  <a:pt x="2477" y="2805"/>
                </a:lnTo>
                <a:lnTo>
                  <a:pt x="2469" y="2805"/>
                </a:lnTo>
                <a:cubicBezTo>
                  <a:pt x="2448" y="2807"/>
                  <a:pt x="2392" y="2829"/>
                  <a:pt x="2365" y="2847"/>
                </a:cubicBezTo>
                <a:cubicBezTo>
                  <a:pt x="2354" y="2854"/>
                  <a:pt x="2337" y="2867"/>
                  <a:pt x="2328" y="2877"/>
                </a:cubicBezTo>
                <a:cubicBezTo>
                  <a:pt x="2290" y="2918"/>
                  <a:pt x="2270" y="2933"/>
                  <a:pt x="2236" y="2944"/>
                </a:cubicBezTo>
                <a:cubicBezTo>
                  <a:pt x="2210" y="2953"/>
                  <a:pt x="2172" y="2964"/>
                  <a:pt x="2145" y="2969"/>
                </a:cubicBezTo>
                <a:cubicBezTo>
                  <a:pt x="2109" y="2975"/>
                  <a:pt x="2058" y="2988"/>
                  <a:pt x="2032" y="2997"/>
                </a:cubicBezTo>
                <a:cubicBezTo>
                  <a:pt x="2021" y="3001"/>
                  <a:pt x="2007" y="3005"/>
                  <a:pt x="2001" y="3006"/>
                </a:cubicBezTo>
                <a:cubicBezTo>
                  <a:pt x="1980" y="3011"/>
                  <a:pt x="1939" y="3029"/>
                  <a:pt x="1910" y="3046"/>
                </a:cubicBezTo>
                <a:cubicBezTo>
                  <a:pt x="1918" y="3038"/>
                  <a:pt x="1929" y="3029"/>
                  <a:pt x="1939" y="3023"/>
                </a:cubicBezTo>
                <a:cubicBezTo>
                  <a:pt x="1952" y="3013"/>
                  <a:pt x="1969" y="3001"/>
                  <a:pt x="1976" y="2995"/>
                </a:cubicBezTo>
                <a:cubicBezTo>
                  <a:pt x="1996" y="2980"/>
                  <a:pt x="2045" y="2947"/>
                  <a:pt x="2065" y="2937"/>
                </a:cubicBezTo>
                <a:cubicBezTo>
                  <a:pt x="2075" y="2932"/>
                  <a:pt x="2105" y="2915"/>
                  <a:pt x="2132" y="2899"/>
                </a:cubicBezTo>
                <a:cubicBezTo>
                  <a:pt x="2158" y="2884"/>
                  <a:pt x="2195" y="2865"/>
                  <a:pt x="2213" y="2856"/>
                </a:cubicBezTo>
                <a:cubicBezTo>
                  <a:pt x="2239" y="2844"/>
                  <a:pt x="2259" y="2834"/>
                  <a:pt x="2272" y="2827"/>
                </a:cubicBezTo>
                <a:cubicBezTo>
                  <a:pt x="2279" y="2823"/>
                  <a:pt x="2284" y="2821"/>
                  <a:pt x="2288" y="2819"/>
                </a:cubicBezTo>
                <a:cubicBezTo>
                  <a:pt x="2292" y="2816"/>
                  <a:pt x="2295" y="2814"/>
                  <a:pt x="2294" y="2811"/>
                </a:cubicBezTo>
                <a:cubicBezTo>
                  <a:pt x="2294" y="2809"/>
                  <a:pt x="2292" y="2808"/>
                  <a:pt x="2291" y="2808"/>
                </a:cubicBezTo>
                <a:cubicBezTo>
                  <a:pt x="2289" y="2808"/>
                  <a:pt x="2288" y="2809"/>
                  <a:pt x="2288" y="2809"/>
                </a:cubicBezTo>
                <a:cubicBezTo>
                  <a:pt x="2216" y="2828"/>
                  <a:pt x="2062" y="2906"/>
                  <a:pt x="1983" y="2963"/>
                </a:cubicBezTo>
                <a:cubicBezTo>
                  <a:pt x="1968" y="2974"/>
                  <a:pt x="1945" y="2991"/>
                  <a:pt x="1930" y="3001"/>
                </a:cubicBezTo>
                <a:cubicBezTo>
                  <a:pt x="1922" y="3007"/>
                  <a:pt x="1913" y="3014"/>
                  <a:pt x="1906" y="3019"/>
                </a:cubicBezTo>
                <a:cubicBezTo>
                  <a:pt x="1910" y="3013"/>
                  <a:pt x="1915" y="3006"/>
                  <a:pt x="1917" y="3004"/>
                </a:cubicBezTo>
                <a:cubicBezTo>
                  <a:pt x="1918" y="3002"/>
                  <a:pt x="1926" y="2991"/>
                  <a:pt x="1931" y="2984"/>
                </a:cubicBezTo>
                <a:cubicBezTo>
                  <a:pt x="1953" y="2954"/>
                  <a:pt x="2006" y="2893"/>
                  <a:pt x="2039" y="2861"/>
                </a:cubicBezTo>
                <a:cubicBezTo>
                  <a:pt x="2050" y="2850"/>
                  <a:pt x="2077" y="2828"/>
                  <a:pt x="2080" y="2827"/>
                </a:cubicBezTo>
                <a:moveTo>
                  <a:pt x="1709" y="2894"/>
                </a:moveTo>
                <a:cubicBezTo>
                  <a:pt x="1711" y="2886"/>
                  <a:pt x="1720" y="2864"/>
                  <a:pt x="1727" y="2857"/>
                </a:cubicBezTo>
                <a:cubicBezTo>
                  <a:pt x="1732" y="2850"/>
                  <a:pt x="1737" y="2848"/>
                  <a:pt x="1739" y="2848"/>
                </a:cubicBezTo>
                <a:cubicBezTo>
                  <a:pt x="1740" y="2848"/>
                  <a:pt x="1740" y="2848"/>
                  <a:pt x="1740" y="2848"/>
                </a:cubicBezTo>
                <a:cubicBezTo>
                  <a:pt x="1742" y="2849"/>
                  <a:pt x="1743" y="2851"/>
                  <a:pt x="1743" y="2853"/>
                </a:cubicBezTo>
                <a:lnTo>
                  <a:pt x="1743" y="2853"/>
                </a:lnTo>
                <a:cubicBezTo>
                  <a:pt x="1744" y="2856"/>
                  <a:pt x="1743" y="2862"/>
                  <a:pt x="1741" y="2865"/>
                </a:cubicBezTo>
                <a:cubicBezTo>
                  <a:pt x="1739" y="2871"/>
                  <a:pt x="1718" y="2889"/>
                  <a:pt x="1709" y="2894"/>
                </a:cubicBezTo>
                <a:moveTo>
                  <a:pt x="2161" y="1552"/>
                </a:moveTo>
                <a:lnTo>
                  <a:pt x="2161" y="1552"/>
                </a:lnTo>
                <a:cubicBezTo>
                  <a:pt x="2132" y="1575"/>
                  <a:pt x="2110" y="1614"/>
                  <a:pt x="2099" y="1664"/>
                </a:cubicBezTo>
                <a:cubicBezTo>
                  <a:pt x="2092" y="1694"/>
                  <a:pt x="2086" y="1715"/>
                  <a:pt x="2083" y="1724"/>
                </a:cubicBezTo>
                <a:cubicBezTo>
                  <a:pt x="2076" y="1744"/>
                  <a:pt x="2059" y="1803"/>
                  <a:pt x="2057" y="1816"/>
                </a:cubicBezTo>
                <a:cubicBezTo>
                  <a:pt x="2056" y="1819"/>
                  <a:pt x="2055" y="1830"/>
                  <a:pt x="2053" y="1840"/>
                </a:cubicBezTo>
                <a:cubicBezTo>
                  <a:pt x="2051" y="1850"/>
                  <a:pt x="2049" y="1863"/>
                  <a:pt x="2049" y="1869"/>
                </a:cubicBezTo>
                <a:cubicBezTo>
                  <a:pt x="2047" y="1884"/>
                  <a:pt x="2043" y="1906"/>
                  <a:pt x="2040" y="1915"/>
                </a:cubicBezTo>
                <a:cubicBezTo>
                  <a:pt x="2039" y="1919"/>
                  <a:pt x="2022" y="1951"/>
                  <a:pt x="1999" y="1990"/>
                </a:cubicBezTo>
                <a:cubicBezTo>
                  <a:pt x="1978" y="2027"/>
                  <a:pt x="1954" y="2069"/>
                  <a:pt x="1946" y="2084"/>
                </a:cubicBezTo>
                <a:cubicBezTo>
                  <a:pt x="1933" y="2106"/>
                  <a:pt x="1921" y="2125"/>
                  <a:pt x="1898" y="2160"/>
                </a:cubicBezTo>
                <a:cubicBezTo>
                  <a:pt x="1896" y="2164"/>
                  <a:pt x="1891" y="2171"/>
                  <a:pt x="1888" y="2174"/>
                </a:cubicBezTo>
                <a:cubicBezTo>
                  <a:pt x="1885" y="2178"/>
                  <a:pt x="1879" y="2186"/>
                  <a:pt x="1875" y="2191"/>
                </a:cubicBezTo>
                <a:cubicBezTo>
                  <a:pt x="1865" y="2204"/>
                  <a:pt x="1829" y="2239"/>
                  <a:pt x="1824" y="2242"/>
                </a:cubicBezTo>
                <a:cubicBezTo>
                  <a:pt x="1821" y="2242"/>
                  <a:pt x="1818" y="2245"/>
                  <a:pt x="1818" y="2247"/>
                </a:cubicBezTo>
                <a:cubicBezTo>
                  <a:pt x="1817" y="2248"/>
                  <a:pt x="1816" y="2249"/>
                  <a:pt x="1813" y="2251"/>
                </a:cubicBezTo>
                <a:cubicBezTo>
                  <a:pt x="1809" y="2253"/>
                  <a:pt x="1800" y="2259"/>
                  <a:pt x="1792" y="2265"/>
                </a:cubicBezTo>
                <a:lnTo>
                  <a:pt x="1752" y="2292"/>
                </a:lnTo>
                <a:cubicBezTo>
                  <a:pt x="1726" y="2310"/>
                  <a:pt x="1705" y="2325"/>
                  <a:pt x="1696" y="2332"/>
                </a:cubicBezTo>
                <a:cubicBezTo>
                  <a:pt x="1703" y="2321"/>
                  <a:pt x="1716" y="2300"/>
                  <a:pt x="1735" y="2273"/>
                </a:cubicBezTo>
                <a:cubicBezTo>
                  <a:pt x="1756" y="2240"/>
                  <a:pt x="1798" y="2159"/>
                  <a:pt x="1811" y="2126"/>
                </a:cubicBezTo>
                <a:cubicBezTo>
                  <a:pt x="1827" y="2085"/>
                  <a:pt x="1839" y="2048"/>
                  <a:pt x="1848" y="2006"/>
                </a:cubicBezTo>
                <a:cubicBezTo>
                  <a:pt x="1856" y="1966"/>
                  <a:pt x="1866" y="1941"/>
                  <a:pt x="1892" y="1896"/>
                </a:cubicBezTo>
                <a:cubicBezTo>
                  <a:pt x="1900" y="1882"/>
                  <a:pt x="1912" y="1858"/>
                  <a:pt x="1919" y="1842"/>
                </a:cubicBezTo>
                <a:cubicBezTo>
                  <a:pt x="1931" y="1813"/>
                  <a:pt x="1964" y="1746"/>
                  <a:pt x="1979" y="1718"/>
                </a:cubicBezTo>
                <a:cubicBezTo>
                  <a:pt x="1984" y="1709"/>
                  <a:pt x="1987" y="1704"/>
                  <a:pt x="1988" y="1701"/>
                </a:cubicBezTo>
                <a:cubicBezTo>
                  <a:pt x="1991" y="1696"/>
                  <a:pt x="1993" y="1693"/>
                  <a:pt x="1990" y="1691"/>
                </a:cubicBezTo>
                <a:cubicBezTo>
                  <a:pt x="1989" y="1690"/>
                  <a:pt x="1988" y="1690"/>
                  <a:pt x="1988" y="1690"/>
                </a:cubicBezTo>
                <a:cubicBezTo>
                  <a:pt x="1986" y="1690"/>
                  <a:pt x="1984" y="1692"/>
                  <a:pt x="1983" y="1694"/>
                </a:cubicBezTo>
                <a:cubicBezTo>
                  <a:pt x="1957" y="1724"/>
                  <a:pt x="1934" y="1761"/>
                  <a:pt x="1910" y="1813"/>
                </a:cubicBezTo>
                <a:cubicBezTo>
                  <a:pt x="1898" y="1838"/>
                  <a:pt x="1883" y="1867"/>
                  <a:pt x="1876" y="1878"/>
                </a:cubicBezTo>
                <a:cubicBezTo>
                  <a:pt x="1848" y="1924"/>
                  <a:pt x="1834" y="1960"/>
                  <a:pt x="1824" y="2005"/>
                </a:cubicBezTo>
                <a:cubicBezTo>
                  <a:pt x="1812" y="2063"/>
                  <a:pt x="1793" y="2117"/>
                  <a:pt x="1765" y="2171"/>
                </a:cubicBezTo>
                <a:cubicBezTo>
                  <a:pt x="1757" y="2186"/>
                  <a:pt x="1749" y="2202"/>
                  <a:pt x="1748" y="2207"/>
                </a:cubicBezTo>
                <a:cubicBezTo>
                  <a:pt x="1746" y="2211"/>
                  <a:pt x="1724" y="2246"/>
                  <a:pt x="1705" y="2277"/>
                </a:cubicBezTo>
                <a:cubicBezTo>
                  <a:pt x="1734" y="2221"/>
                  <a:pt x="1744" y="2182"/>
                  <a:pt x="1744" y="2128"/>
                </a:cubicBezTo>
                <a:cubicBezTo>
                  <a:pt x="1744" y="2066"/>
                  <a:pt x="1750" y="2025"/>
                  <a:pt x="1766" y="1972"/>
                </a:cubicBezTo>
                <a:cubicBezTo>
                  <a:pt x="1769" y="1959"/>
                  <a:pt x="1774" y="1944"/>
                  <a:pt x="1774" y="1942"/>
                </a:cubicBezTo>
                <a:cubicBezTo>
                  <a:pt x="1774" y="1941"/>
                  <a:pt x="1776" y="1938"/>
                  <a:pt x="1777" y="1934"/>
                </a:cubicBezTo>
                <a:cubicBezTo>
                  <a:pt x="1779" y="1930"/>
                  <a:pt x="1784" y="1914"/>
                  <a:pt x="1787" y="1901"/>
                </a:cubicBezTo>
                <a:cubicBezTo>
                  <a:pt x="1797" y="1861"/>
                  <a:pt x="1801" y="1847"/>
                  <a:pt x="1823" y="1791"/>
                </a:cubicBezTo>
                <a:cubicBezTo>
                  <a:pt x="1844" y="1736"/>
                  <a:pt x="1898" y="1672"/>
                  <a:pt x="1954" y="1636"/>
                </a:cubicBezTo>
                <a:cubicBezTo>
                  <a:pt x="1969" y="1626"/>
                  <a:pt x="1991" y="1611"/>
                  <a:pt x="2004" y="1602"/>
                </a:cubicBezTo>
                <a:cubicBezTo>
                  <a:pt x="2039" y="1578"/>
                  <a:pt x="2058" y="1567"/>
                  <a:pt x="2073" y="1562"/>
                </a:cubicBezTo>
                <a:cubicBezTo>
                  <a:pt x="2089" y="1558"/>
                  <a:pt x="2128" y="1551"/>
                  <a:pt x="2157" y="1549"/>
                </a:cubicBezTo>
                <a:lnTo>
                  <a:pt x="2165" y="1548"/>
                </a:lnTo>
                <a:lnTo>
                  <a:pt x="2161" y="1552"/>
                </a:lnTo>
                <a:moveTo>
                  <a:pt x="2239" y="1562"/>
                </a:moveTo>
                <a:cubicBezTo>
                  <a:pt x="2248" y="1571"/>
                  <a:pt x="2258" y="1599"/>
                  <a:pt x="2259" y="1619"/>
                </a:cubicBezTo>
                <a:cubicBezTo>
                  <a:pt x="2260" y="1623"/>
                  <a:pt x="2260" y="1626"/>
                  <a:pt x="2260" y="1628"/>
                </a:cubicBezTo>
                <a:cubicBezTo>
                  <a:pt x="2247" y="1614"/>
                  <a:pt x="2223" y="1598"/>
                  <a:pt x="2199" y="1591"/>
                </a:cubicBezTo>
                <a:cubicBezTo>
                  <a:pt x="2191" y="1589"/>
                  <a:pt x="2181" y="1588"/>
                  <a:pt x="2172" y="1588"/>
                </a:cubicBezTo>
                <a:cubicBezTo>
                  <a:pt x="2166" y="1588"/>
                  <a:pt x="2159" y="1588"/>
                  <a:pt x="2155" y="1590"/>
                </a:cubicBezTo>
                <a:cubicBezTo>
                  <a:pt x="2164" y="1580"/>
                  <a:pt x="2185" y="1562"/>
                  <a:pt x="2196" y="1557"/>
                </a:cubicBezTo>
                <a:cubicBezTo>
                  <a:pt x="2213" y="1550"/>
                  <a:pt x="2214" y="1550"/>
                  <a:pt x="2225" y="1554"/>
                </a:cubicBezTo>
                <a:lnTo>
                  <a:pt x="2225" y="1554"/>
                </a:lnTo>
                <a:cubicBezTo>
                  <a:pt x="2230" y="1556"/>
                  <a:pt x="2237" y="1560"/>
                  <a:pt x="2239" y="1562"/>
                </a:cubicBezTo>
                <a:moveTo>
                  <a:pt x="1463" y="1806"/>
                </a:moveTo>
                <a:cubicBezTo>
                  <a:pt x="1464" y="1776"/>
                  <a:pt x="1464" y="1772"/>
                  <a:pt x="1468" y="1748"/>
                </a:cubicBezTo>
                <a:cubicBezTo>
                  <a:pt x="1469" y="1739"/>
                  <a:pt x="1470" y="1727"/>
                  <a:pt x="1471" y="1721"/>
                </a:cubicBezTo>
                <a:cubicBezTo>
                  <a:pt x="1471" y="1714"/>
                  <a:pt x="1472" y="1709"/>
                  <a:pt x="1472" y="1708"/>
                </a:cubicBezTo>
                <a:cubicBezTo>
                  <a:pt x="1474" y="1706"/>
                  <a:pt x="1475" y="1682"/>
                  <a:pt x="1475" y="1672"/>
                </a:cubicBezTo>
                <a:cubicBezTo>
                  <a:pt x="1476" y="1654"/>
                  <a:pt x="1477" y="1633"/>
                  <a:pt x="1479" y="1625"/>
                </a:cubicBezTo>
                <a:cubicBezTo>
                  <a:pt x="1496" y="1542"/>
                  <a:pt x="1497" y="1535"/>
                  <a:pt x="1497" y="1461"/>
                </a:cubicBezTo>
                <a:cubicBezTo>
                  <a:pt x="1497" y="1443"/>
                  <a:pt x="1497" y="1421"/>
                  <a:pt x="1497" y="1412"/>
                </a:cubicBezTo>
                <a:cubicBezTo>
                  <a:pt x="1497" y="1402"/>
                  <a:pt x="1495" y="1360"/>
                  <a:pt x="1493" y="1318"/>
                </a:cubicBezTo>
                <a:cubicBezTo>
                  <a:pt x="1491" y="1277"/>
                  <a:pt x="1490" y="1234"/>
                  <a:pt x="1490" y="1224"/>
                </a:cubicBezTo>
                <a:cubicBezTo>
                  <a:pt x="1491" y="1215"/>
                  <a:pt x="1493" y="1194"/>
                  <a:pt x="1495" y="1178"/>
                </a:cubicBezTo>
                <a:cubicBezTo>
                  <a:pt x="1496" y="1162"/>
                  <a:pt x="1498" y="1135"/>
                  <a:pt x="1499" y="1118"/>
                </a:cubicBezTo>
                <a:cubicBezTo>
                  <a:pt x="1499" y="1100"/>
                  <a:pt x="1501" y="1084"/>
                  <a:pt x="1502" y="1081"/>
                </a:cubicBezTo>
                <a:cubicBezTo>
                  <a:pt x="1503" y="1079"/>
                  <a:pt x="1505" y="1073"/>
                  <a:pt x="1504" y="1069"/>
                </a:cubicBezTo>
                <a:cubicBezTo>
                  <a:pt x="1504" y="1065"/>
                  <a:pt x="1510" y="1033"/>
                  <a:pt x="1522" y="981"/>
                </a:cubicBezTo>
                <a:cubicBezTo>
                  <a:pt x="1525" y="966"/>
                  <a:pt x="1529" y="946"/>
                  <a:pt x="1531" y="937"/>
                </a:cubicBezTo>
                <a:cubicBezTo>
                  <a:pt x="1533" y="928"/>
                  <a:pt x="1538" y="908"/>
                  <a:pt x="1542" y="893"/>
                </a:cubicBezTo>
                <a:cubicBezTo>
                  <a:pt x="1550" y="864"/>
                  <a:pt x="1548" y="862"/>
                  <a:pt x="1547" y="861"/>
                </a:cubicBezTo>
                <a:cubicBezTo>
                  <a:pt x="1546" y="860"/>
                  <a:pt x="1544" y="860"/>
                  <a:pt x="1543" y="860"/>
                </a:cubicBezTo>
                <a:cubicBezTo>
                  <a:pt x="1541" y="861"/>
                  <a:pt x="1538" y="862"/>
                  <a:pt x="1520" y="916"/>
                </a:cubicBezTo>
                <a:cubicBezTo>
                  <a:pt x="1511" y="940"/>
                  <a:pt x="1501" y="972"/>
                  <a:pt x="1500" y="982"/>
                </a:cubicBezTo>
                <a:cubicBezTo>
                  <a:pt x="1499" y="988"/>
                  <a:pt x="1498" y="991"/>
                  <a:pt x="1497" y="992"/>
                </a:cubicBezTo>
                <a:cubicBezTo>
                  <a:pt x="1496" y="993"/>
                  <a:pt x="1495" y="997"/>
                  <a:pt x="1488" y="1030"/>
                </a:cubicBezTo>
                <a:cubicBezTo>
                  <a:pt x="1484" y="1047"/>
                  <a:pt x="1480" y="1069"/>
                  <a:pt x="1479" y="1078"/>
                </a:cubicBezTo>
                <a:cubicBezTo>
                  <a:pt x="1479" y="1083"/>
                  <a:pt x="1478" y="1094"/>
                  <a:pt x="1477" y="1101"/>
                </a:cubicBezTo>
                <a:cubicBezTo>
                  <a:pt x="1476" y="1118"/>
                  <a:pt x="1470" y="1200"/>
                  <a:pt x="1468" y="1222"/>
                </a:cubicBezTo>
                <a:cubicBezTo>
                  <a:pt x="1467" y="1232"/>
                  <a:pt x="1469" y="1276"/>
                  <a:pt x="1471" y="1319"/>
                </a:cubicBezTo>
                <a:cubicBezTo>
                  <a:pt x="1474" y="1365"/>
                  <a:pt x="1475" y="1399"/>
                  <a:pt x="1475" y="1402"/>
                </a:cubicBezTo>
                <a:cubicBezTo>
                  <a:pt x="1474" y="1406"/>
                  <a:pt x="1474" y="1427"/>
                  <a:pt x="1474" y="1446"/>
                </a:cubicBezTo>
                <a:cubicBezTo>
                  <a:pt x="1475" y="1532"/>
                  <a:pt x="1472" y="1569"/>
                  <a:pt x="1461" y="1600"/>
                </a:cubicBezTo>
                <a:cubicBezTo>
                  <a:pt x="1457" y="1613"/>
                  <a:pt x="1452" y="1647"/>
                  <a:pt x="1453" y="1661"/>
                </a:cubicBezTo>
                <a:cubicBezTo>
                  <a:pt x="1453" y="1669"/>
                  <a:pt x="1452" y="1687"/>
                  <a:pt x="1451" y="1700"/>
                </a:cubicBezTo>
                <a:lnTo>
                  <a:pt x="1449" y="1710"/>
                </a:lnTo>
                <a:cubicBezTo>
                  <a:pt x="1442" y="1776"/>
                  <a:pt x="1439" y="1832"/>
                  <a:pt x="1442" y="1878"/>
                </a:cubicBezTo>
                <a:lnTo>
                  <a:pt x="1442" y="1885"/>
                </a:lnTo>
                <a:cubicBezTo>
                  <a:pt x="1443" y="1892"/>
                  <a:pt x="1443" y="1899"/>
                  <a:pt x="1443" y="1905"/>
                </a:cubicBezTo>
                <a:cubicBezTo>
                  <a:pt x="1441" y="1892"/>
                  <a:pt x="1438" y="1877"/>
                  <a:pt x="1437" y="1864"/>
                </a:cubicBezTo>
                <a:cubicBezTo>
                  <a:pt x="1432" y="1832"/>
                  <a:pt x="1424" y="1702"/>
                  <a:pt x="1424" y="1663"/>
                </a:cubicBezTo>
                <a:cubicBezTo>
                  <a:pt x="1425" y="1570"/>
                  <a:pt x="1425" y="1566"/>
                  <a:pt x="1419" y="1550"/>
                </a:cubicBezTo>
                <a:cubicBezTo>
                  <a:pt x="1416" y="1541"/>
                  <a:pt x="1408" y="1519"/>
                  <a:pt x="1402" y="1502"/>
                </a:cubicBezTo>
                <a:cubicBezTo>
                  <a:pt x="1396" y="1484"/>
                  <a:pt x="1387" y="1460"/>
                  <a:pt x="1383" y="1449"/>
                </a:cubicBezTo>
                <a:cubicBezTo>
                  <a:pt x="1379" y="1437"/>
                  <a:pt x="1375" y="1427"/>
                  <a:pt x="1375" y="1426"/>
                </a:cubicBezTo>
                <a:cubicBezTo>
                  <a:pt x="1374" y="1423"/>
                  <a:pt x="1366" y="1404"/>
                  <a:pt x="1361" y="1392"/>
                </a:cubicBezTo>
                <a:cubicBezTo>
                  <a:pt x="1335" y="1326"/>
                  <a:pt x="1333" y="1317"/>
                  <a:pt x="1323" y="1266"/>
                </a:cubicBezTo>
                <a:cubicBezTo>
                  <a:pt x="1318" y="1236"/>
                  <a:pt x="1311" y="1127"/>
                  <a:pt x="1313" y="1087"/>
                </a:cubicBezTo>
                <a:cubicBezTo>
                  <a:pt x="1315" y="1014"/>
                  <a:pt x="1340" y="937"/>
                  <a:pt x="1403" y="813"/>
                </a:cubicBezTo>
                <a:cubicBezTo>
                  <a:pt x="1462" y="698"/>
                  <a:pt x="1481" y="662"/>
                  <a:pt x="1512" y="608"/>
                </a:cubicBezTo>
                <a:cubicBezTo>
                  <a:pt x="1563" y="522"/>
                  <a:pt x="1572" y="504"/>
                  <a:pt x="1608" y="422"/>
                </a:cubicBezTo>
                <a:cubicBezTo>
                  <a:pt x="1642" y="345"/>
                  <a:pt x="1659" y="302"/>
                  <a:pt x="1667" y="275"/>
                </a:cubicBezTo>
                <a:cubicBezTo>
                  <a:pt x="1681" y="226"/>
                  <a:pt x="1702" y="119"/>
                  <a:pt x="1706" y="80"/>
                </a:cubicBezTo>
                <a:cubicBezTo>
                  <a:pt x="1706" y="76"/>
                  <a:pt x="1706" y="73"/>
                  <a:pt x="1707" y="70"/>
                </a:cubicBezTo>
                <a:cubicBezTo>
                  <a:pt x="1708" y="75"/>
                  <a:pt x="1709" y="82"/>
                  <a:pt x="1709" y="90"/>
                </a:cubicBezTo>
                <a:cubicBezTo>
                  <a:pt x="1712" y="108"/>
                  <a:pt x="1715" y="133"/>
                  <a:pt x="1718" y="146"/>
                </a:cubicBezTo>
                <a:cubicBezTo>
                  <a:pt x="1720" y="158"/>
                  <a:pt x="1723" y="175"/>
                  <a:pt x="1724" y="183"/>
                </a:cubicBezTo>
                <a:cubicBezTo>
                  <a:pt x="1726" y="191"/>
                  <a:pt x="1731" y="220"/>
                  <a:pt x="1736" y="245"/>
                </a:cubicBezTo>
                <a:cubicBezTo>
                  <a:pt x="1760" y="376"/>
                  <a:pt x="1771" y="495"/>
                  <a:pt x="1767" y="563"/>
                </a:cubicBezTo>
                <a:cubicBezTo>
                  <a:pt x="1764" y="621"/>
                  <a:pt x="1751" y="686"/>
                  <a:pt x="1730" y="753"/>
                </a:cubicBezTo>
                <a:cubicBezTo>
                  <a:pt x="1716" y="796"/>
                  <a:pt x="1685" y="915"/>
                  <a:pt x="1677" y="952"/>
                </a:cubicBezTo>
                <a:cubicBezTo>
                  <a:pt x="1663" y="1019"/>
                  <a:pt x="1661" y="1048"/>
                  <a:pt x="1667" y="1158"/>
                </a:cubicBezTo>
                <a:cubicBezTo>
                  <a:pt x="1670" y="1217"/>
                  <a:pt x="1671" y="1262"/>
                  <a:pt x="1671" y="1265"/>
                </a:cubicBezTo>
                <a:cubicBezTo>
                  <a:pt x="1670" y="1270"/>
                  <a:pt x="1669" y="1284"/>
                  <a:pt x="1669" y="1297"/>
                </a:cubicBezTo>
                <a:cubicBezTo>
                  <a:pt x="1668" y="1349"/>
                  <a:pt x="1649" y="1443"/>
                  <a:pt x="1630" y="1484"/>
                </a:cubicBezTo>
                <a:cubicBezTo>
                  <a:pt x="1626" y="1494"/>
                  <a:pt x="1616" y="1512"/>
                  <a:pt x="1609" y="1524"/>
                </a:cubicBezTo>
                <a:cubicBezTo>
                  <a:pt x="1605" y="1533"/>
                  <a:pt x="1597" y="1547"/>
                  <a:pt x="1596" y="1549"/>
                </a:cubicBezTo>
                <a:cubicBezTo>
                  <a:pt x="1595" y="1551"/>
                  <a:pt x="1587" y="1565"/>
                  <a:pt x="1577" y="1583"/>
                </a:cubicBezTo>
                <a:cubicBezTo>
                  <a:pt x="1551" y="1628"/>
                  <a:pt x="1539" y="1656"/>
                  <a:pt x="1523" y="1704"/>
                </a:cubicBezTo>
                <a:cubicBezTo>
                  <a:pt x="1507" y="1754"/>
                  <a:pt x="1504" y="1771"/>
                  <a:pt x="1499" y="1820"/>
                </a:cubicBezTo>
                <a:cubicBezTo>
                  <a:pt x="1496" y="1853"/>
                  <a:pt x="1494" y="1859"/>
                  <a:pt x="1478" y="1895"/>
                </a:cubicBezTo>
                <a:lnTo>
                  <a:pt x="1466" y="1922"/>
                </a:lnTo>
                <a:lnTo>
                  <a:pt x="1466" y="1911"/>
                </a:lnTo>
                <a:cubicBezTo>
                  <a:pt x="1462" y="1864"/>
                  <a:pt x="1461" y="1835"/>
                  <a:pt x="1463" y="1806"/>
                </a:cubicBezTo>
                <a:moveTo>
                  <a:pt x="374" y="2704"/>
                </a:moveTo>
                <a:cubicBezTo>
                  <a:pt x="374" y="2708"/>
                  <a:pt x="373" y="2721"/>
                  <a:pt x="370" y="2734"/>
                </a:cubicBezTo>
                <a:cubicBezTo>
                  <a:pt x="368" y="2746"/>
                  <a:pt x="365" y="2768"/>
                  <a:pt x="364" y="2783"/>
                </a:cubicBezTo>
                <a:cubicBezTo>
                  <a:pt x="362" y="2817"/>
                  <a:pt x="361" y="2825"/>
                  <a:pt x="359" y="2834"/>
                </a:cubicBezTo>
                <a:cubicBezTo>
                  <a:pt x="357" y="2838"/>
                  <a:pt x="354" y="2852"/>
                  <a:pt x="351" y="2864"/>
                </a:cubicBezTo>
                <a:cubicBezTo>
                  <a:pt x="348" y="2876"/>
                  <a:pt x="344" y="2893"/>
                  <a:pt x="343" y="2899"/>
                </a:cubicBezTo>
                <a:cubicBezTo>
                  <a:pt x="339" y="2912"/>
                  <a:pt x="331" y="2946"/>
                  <a:pt x="330" y="2951"/>
                </a:cubicBezTo>
                <a:cubicBezTo>
                  <a:pt x="322" y="3000"/>
                  <a:pt x="306" y="3073"/>
                  <a:pt x="296" y="3111"/>
                </a:cubicBezTo>
                <a:cubicBezTo>
                  <a:pt x="289" y="3135"/>
                  <a:pt x="282" y="3164"/>
                  <a:pt x="281" y="3169"/>
                </a:cubicBezTo>
                <a:cubicBezTo>
                  <a:pt x="281" y="3174"/>
                  <a:pt x="280" y="3178"/>
                  <a:pt x="280" y="3179"/>
                </a:cubicBezTo>
                <a:cubicBezTo>
                  <a:pt x="278" y="3182"/>
                  <a:pt x="276" y="3204"/>
                  <a:pt x="276" y="3206"/>
                </a:cubicBezTo>
                <a:cubicBezTo>
                  <a:pt x="275" y="3219"/>
                  <a:pt x="274" y="3234"/>
                  <a:pt x="273" y="3238"/>
                </a:cubicBezTo>
                <a:cubicBezTo>
                  <a:pt x="269" y="3284"/>
                  <a:pt x="269" y="3308"/>
                  <a:pt x="272" y="3364"/>
                </a:cubicBezTo>
                <a:cubicBezTo>
                  <a:pt x="275" y="3426"/>
                  <a:pt x="277" y="3442"/>
                  <a:pt x="289" y="3521"/>
                </a:cubicBezTo>
                <a:cubicBezTo>
                  <a:pt x="294" y="3552"/>
                  <a:pt x="305" y="3603"/>
                  <a:pt x="312" y="3626"/>
                </a:cubicBezTo>
                <a:cubicBezTo>
                  <a:pt x="320" y="3653"/>
                  <a:pt x="326" y="3688"/>
                  <a:pt x="328" y="3714"/>
                </a:cubicBezTo>
                <a:cubicBezTo>
                  <a:pt x="329" y="3722"/>
                  <a:pt x="329" y="3729"/>
                  <a:pt x="330" y="3734"/>
                </a:cubicBezTo>
                <a:cubicBezTo>
                  <a:pt x="310" y="3705"/>
                  <a:pt x="246" y="3595"/>
                  <a:pt x="232" y="3564"/>
                </a:cubicBezTo>
                <a:cubicBezTo>
                  <a:pt x="218" y="3531"/>
                  <a:pt x="188" y="3451"/>
                  <a:pt x="175" y="3408"/>
                </a:cubicBezTo>
                <a:lnTo>
                  <a:pt x="164" y="3375"/>
                </a:lnTo>
                <a:lnTo>
                  <a:pt x="159" y="3263"/>
                </a:lnTo>
                <a:cubicBezTo>
                  <a:pt x="156" y="3198"/>
                  <a:pt x="154" y="3150"/>
                  <a:pt x="154" y="3147"/>
                </a:cubicBezTo>
                <a:cubicBezTo>
                  <a:pt x="155" y="3142"/>
                  <a:pt x="154" y="3140"/>
                  <a:pt x="152" y="3139"/>
                </a:cubicBezTo>
                <a:cubicBezTo>
                  <a:pt x="153" y="3139"/>
                  <a:pt x="154" y="3138"/>
                  <a:pt x="154" y="3137"/>
                </a:cubicBezTo>
                <a:cubicBezTo>
                  <a:pt x="155" y="3134"/>
                  <a:pt x="155" y="3129"/>
                  <a:pt x="154" y="3127"/>
                </a:cubicBezTo>
                <a:cubicBezTo>
                  <a:pt x="152" y="3123"/>
                  <a:pt x="150" y="3124"/>
                  <a:pt x="149" y="3124"/>
                </a:cubicBezTo>
                <a:cubicBezTo>
                  <a:pt x="145" y="3125"/>
                  <a:pt x="146" y="3129"/>
                  <a:pt x="146" y="3132"/>
                </a:cubicBezTo>
                <a:cubicBezTo>
                  <a:pt x="146" y="3134"/>
                  <a:pt x="146" y="3138"/>
                  <a:pt x="148" y="3139"/>
                </a:cubicBezTo>
                <a:lnTo>
                  <a:pt x="148" y="3140"/>
                </a:lnTo>
                <a:cubicBezTo>
                  <a:pt x="146" y="3141"/>
                  <a:pt x="142" y="3144"/>
                  <a:pt x="139" y="3219"/>
                </a:cubicBezTo>
                <a:cubicBezTo>
                  <a:pt x="138" y="3265"/>
                  <a:pt x="138" y="3312"/>
                  <a:pt x="140" y="3342"/>
                </a:cubicBezTo>
                <a:cubicBezTo>
                  <a:pt x="143" y="3385"/>
                  <a:pt x="144" y="3390"/>
                  <a:pt x="169" y="3461"/>
                </a:cubicBezTo>
                <a:cubicBezTo>
                  <a:pt x="181" y="3498"/>
                  <a:pt x="193" y="3528"/>
                  <a:pt x="205" y="3556"/>
                </a:cubicBezTo>
                <a:cubicBezTo>
                  <a:pt x="187" y="3520"/>
                  <a:pt x="167" y="3484"/>
                  <a:pt x="136" y="3434"/>
                </a:cubicBezTo>
                <a:cubicBezTo>
                  <a:pt x="80" y="3341"/>
                  <a:pt x="72" y="3305"/>
                  <a:pt x="85" y="3190"/>
                </a:cubicBezTo>
                <a:cubicBezTo>
                  <a:pt x="86" y="3186"/>
                  <a:pt x="87" y="3167"/>
                  <a:pt x="89" y="3147"/>
                </a:cubicBezTo>
                <a:cubicBezTo>
                  <a:pt x="92" y="3102"/>
                  <a:pt x="99" y="3053"/>
                  <a:pt x="103" y="3043"/>
                </a:cubicBezTo>
                <a:cubicBezTo>
                  <a:pt x="105" y="3039"/>
                  <a:pt x="107" y="3033"/>
                  <a:pt x="107" y="3030"/>
                </a:cubicBezTo>
                <a:cubicBezTo>
                  <a:pt x="107" y="3025"/>
                  <a:pt x="125" y="2980"/>
                  <a:pt x="138" y="2954"/>
                </a:cubicBezTo>
                <a:cubicBezTo>
                  <a:pt x="170" y="2891"/>
                  <a:pt x="197" y="2856"/>
                  <a:pt x="285" y="2764"/>
                </a:cubicBezTo>
                <a:cubicBezTo>
                  <a:pt x="315" y="2733"/>
                  <a:pt x="354" y="2691"/>
                  <a:pt x="372" y="2672"/>
                </a:cubicBezTo>
                <a:cubicBezTo>
                  <a:pt x="378" y="2665"/>
                  <a:pt x="383" y="2660"/>
                  <a:pt x="387" y="2656"/>
                </a:cubicBezTo>
                <a:cubicBezTo>
                  <a:pt x="382" y="2666"/>
                  <a:pt x="379" y="2678"/>
                  <a:pt x="379" y="2687"/>
                </a:cubicBezTo>
                <a:cubicBezTo>
                  <a:pt x="379" y="2689"/>
                  <a:pt x="378" y="2691"/>
                  <a:pt x="378" y="2691"/>
                </a:cubicBezTo>
                <a:cubicBezTo>
                  <a:pt x="375" y="2693"/>
                  <a:pt x="374" y="2700"/>
                  <a:pt x="374" y="2704"/>
                </a:cubicBezTo>
                <a:moveTo>
                  <a:pt x="384" y="2825"/>
                </a:moveTo>
                <a:cubicBezTo>
                  <a:pt x="385" y="2814"/>
                  <a:pt x="387" y="2796"/>
                  <a:pt x="387" y="2785"/>
                </a:cubicBezTo>
                <a:cubicBezTo>
                  <a:pt x="387" y="2775"/>
                  <a:pt x="390" y="2755"/>
                  <a:pt x="392" y="2741"/>
                </a:cubicBezTo>
                <a:cubicBezTo>
                  <a:pt x="395" y="2726"/>
                  <a:pt x="397" y="2711"/>
                  <a:pt x="398" y="2707"/>
                </a:cubicBezTo>
                <a:cubicBezTo>
                  <a:pt x="400" y="2692"/>
                  <a:pt x="403" y="2679"/>
                  <a:pt x="405" y="2676"/>
                </a:cubicBezTo>
                <a:cubicBezTo>
                  <a:pt x="407" y="2675"/>
                  <a:pt x="409" y="2672"/>
                  <a:pt x="409" y="2669"/>
                </a:cubicBezTo>
                <a:cubicBezTo>
                  <a:pt x="409" y="2667"/>
                  <a:pt x="411" y="2662"/>
                  <a:pt x="415" y="2656"/>
                </a:cubicBezTo>
                <a:cubicBezTo>
                  <a:pt x="419" y="2650"/>
                  <a:pt x="428" y="2635"/>
                  <a:pt x="435" y="2622"/>
                </a:cubicBezTo>
                <a:cubicBezTo>
                  <a:pt x="442" y="2608"/>
                  <a:pt x="449" y="2598"/>
                  <a:pt x="450" y="2596"/>
                </a:cubicBezTo>
                <a:cubicBezTo>
                  <a:pt x="456" y="2590"/>
                  <a:pt x="481" y="2555"/>
                  <a:pt x="489" y="2542"/>
                </a:cubicBezTo>
                <a:cubicBezTo>
                  <a:pt x="505" y="2515"/>
                  <a:pt x="553" y="2477"/>
                  <a:pt x="594" y="2460"/>
                </a:cubicBezTo>
                <a:cubicBezTo>
                  <a:pt x="658" y="2433"/>
                  <a:pt x="774" y="2419"/>
                  <a:pt x="859" y="2429"/>
                </a:cubicBezTo>
                <a:cubicBezTo>
                  <a:pt x="896" y="2433"/>
                  <a:pt x="939" y="2443"/>
                  <a:pt x="985" y="2457"/>
                </a:cubicBezTo>
                <a:cubicBezTo>
                  <a:pt x="1005" y="2464"/>
                  <a:pt x="1030" y="2473"/>
                  <a:pt x="1051" y="2482"/>
                </a:cubicBezTo>
                <a:cubicBezTo>
                  <a:pt x="988" y="2463"/>
                  <a:pt x="933" y="2458"/>
                  <a:pt x="853" y="2462"/>
                </a:cubicBezTo>
                <a:cubicBezTo>
                  <a:pt x="794" y="2465"/>
                  <a:pt x="776" y="2468"/>
                  <a:pt x="731" y="2483"/>
                </a:cubicBezTo>
                <a:cubicBezTo>
                  <a:pt x="697" y="2494"/>
                  <a:pt x="682" y="2501"/>
                  <a:pt x="636" y="2528"/>
                </a:cubicBezTo>
                <a:cubicBezTo>
                  <a:pt x="626" y="2533"/>
                  <a:pt x="618" y="2538"/>
                  <a:pt x="612" y="2542"/>
                </a:cubicBezTo>
                <a:cubicBezTo>
                  <a:pt x="605" y="2546"/>
                  <a:pt x="602" y="2549"/>
                  <a:pt x="603" y="2552"/>
                </a:cubicBezTo>
                <a:cubicBezTo>
                  <a:pt x="605" y="2556"/>
                  <a:pt x="607" y="2555"/>
                  <a:pt x="628" y="2545"/>
                </a:cubicBezTo>
                <a:cubicBezTo>
                  <a:pt x="654" y="2531"/>
                  <a:pt x="723" y="2503"/>
                  <a:pt x="756" y="2494"/>
                </a:cubicBezTo>
                <a:cubicBezTo>
                  <a:pt x="798" y="2482"/>
                  <a:pt x="914" y="2479"/>
                  <a:pt x="970" y="2488"/>
                </a:cubicBezTo>
                <a:cubicBezTo>
                  <a:pt x="1007" y="2494"/>
                  <a:pt x="1007" y="2494"/>
                  <a:pt x="1014" y="2496"/>
                </a:cubicBezTo>
                <a:cubicBezTo>
                  <a:pt x="1016" y="2497"/>
                  <a:pt x="1030" y="2501"/>
                  <a:pt x="1043" y="2504"/>
                </a:cubicBezTo>
                <a:cubicBezTo>
                  <a:pt x="1083" y="2515"/>
                  <a:pt x="1132" y="2532"/>
                  <a:pt x="1155" y="2541"/>
                </a:cubicBezTo>
                <a:cubicBezTo>
                  <a:pt x="1151" y="2541"/>
                  <a:pt x="1146" y="2540"/>
                  <a:pt x="1140" y="2540"/>
                </a:cubicBezTo>
                <a:cubicBezTo>
                  <a:pt x="1099" y="2536"/>
                  <a:pt x="1067" y="2536"/>
                  <a:pt x="1045" y="2541"/>
                </a:cubicBezTo>
                <a:cubicBezTo>
                  <a:pt x="1009" y="2548"/>
                  <a:pt x="1001" y="2550"/>
                  <a:pt x="996" y="2552"/>
                </a:cubicBezTo>
                <a:cubicBezTo>
                  <a:pt x="993" y="2553"/>
                  <a:pt x="987" y="2555"/>
                  <a:pt x="983" y="2555"/>
                </a:cubicBezTo>
                <a:cubicBezTo>
                  <a:pt x="973" y="2557"/>
                  <a:pt x="936" y="2570"/>
                  <a:pt x="912" y="2579"/>
                </a:cubicBezTo>
                <a:cubicBezTo>
                  <a:pt x="894" y="2586"/>
                  <a:pt x="887" y="2586"/>
                  <a:pt x="840" y="2583"/>
                </a:cubicBezTo>
                <a:cubicBezTo>
                  <a:pt x="805" y="2581"/>
                  <a:pt x="752" y="2588"/>
                  <a:pt x="692" y="2603"/>
                </a:cubicBezTo>
                <a:cubicBezTo>
                  <a:pt x="602" y="2625"/>
                  <a:pt x="502" y="2682"/>
                  <a:pt x="449" y="2743"/>
                </a:cubicBezTo>
                <a:cubicBezTo>
                  <a:pt x="418" y="2778"/>
                  <a:pt x="395" y="2810"/>
                  <a:pt x="385" y="2829"/>
                </a:cubicBezTo>
                <a:cubicBezTo>
                  <a:pt x="384" y="2830"/>
                  <a:pt x="383" y="2831"/>
                  <a:pt x="383" y="2833"/>
                </a:cubicBezTo>
                <a:cubicBezTo>
                  <a:pt x="383" y="2830"/>
                  <a:pt x="383" y="2828"/>
                  <a:pt x="384" y="2825"/>
                </a:cubicBezTo>
                <a:moveTo>
                  <a:pt x="1225" y="3657"/>
                </a:moveTo>
                <a:cubicBezTo>
                  <a:pt x="1216" y="3641"/>
                  <a:pt x="1202" y="3602"/>
                  <a:pt x="1193" y="3571"/>
                </a:cubicBezTo>
                <a:cubicBezTo>
                  <a:pt x="1188" y="3551"/>
                  <a:pt x="1180" y="3531"/>
                  <a:pt x="1173" y="3517"/>
                </a:cubicBezTo>
                <a:cubicBezTo>
                  <a:pt x="1172" y="3513"/>
                  <a:pt x="1165" y="3499"/>
                  <a:pt x="1157" y="3485"/>
                </a:cubicBezTo>
                <a:cubicBezTo>
                  <a:pt x="1139" y="3448"/>
                  <a:pt x="1121" y="3422"/>
                  <a:pt x="1103" y="3404"/>
                </a:cubicBezTo>
                <a:cubicBezTo>
                  <a:pt x="1092" y="3394"/>
                  <a:pt x="1089" y="3393"/>
                  <a:pt x="1087" y="3395"/>
                </a:cubicBezTo>
                <a:cubicBezTo>
                  <a:pt x="1084" y="3397"/>
                  <a:pt x="1086" y="3400"/>
                  <a:pt x="1088" y="3402"/>
                </a:cubicBezTo>
                <a:cubicBezTo>
                  <a:pt x="1128" y="3458"/>
                  <a:pt x="1163" y="3529"/>
                  <a:pt x="1171" y="3571"/>
                </a:cubicBezTo>
                <a:cubicBezTo>
                  <a:pt x="1174" y="3589"/>
                  <a:pt x="1186" y="3626"/>
                  <a:pt x="1194" y="3641"/>
                </a:cubicBezTo>
                <a:cubicBezTo>
                  <a:pt x="1196" y="3646"/>
                  <a:pt x="1201" y="3657"/>
                  <a:pt x="1206" y="3665"/>
                </a:cubicBezTo>
                <a:cubicBezTo>
                  <a:pt x="1217" y="3690"/>
                  <a:pt x="1304" y="3813"/>
                  <a:pt x="1326" y="3836"/>
                </a:cubicBezTo>
                <a:cubicBezTo>
                  <a:pt x="1336" y="3846"/>
                  <a:pt x="1399" y="3891"/>
                  <a:pt x="1423" y="3905"/>
                </a:cubicBezTo>
                <a:cubicBezTo>
                  <a:pt x="1425" y="3906"/>
                  <a:pt x="1426" y="3907"/>
                  <a:pt x="1427" y="3908"/>
                </a:cubicBezTo>
                <a:cubicBezTo>
                  <a:pt x="1394" y="3898"/>
                  <a:pt x="1362" y="3890"/>
                  <a:pt x="1336" y="3885"/>
                </a:cubicBezTo>
                <a:cubicBezTo>
                  <a:pt x="1301" y="3879"/>
                  <a:pt x="1287" y="3874"/>
                  <a:pt x="1271" y="3863"/>
                </a:cubicBezTo>
                <a:cubicBezTo>
                  <a:pt x="1263" y="3857"/>
                  <a:pt x="1239" y="3827"/>
                  <a:pt x="1216" y="3794"/>
                </a:cubicBezTo>
                <a:cubicBezTo>
                  <a:pt x="1211" y="3787"/>
                  <a:pt x="1196" y="3766"/>
                  <a:pt x="1181" y="3747"/>
                </a:cubicBezTo>
                <a:cubicBezTo>
                  <a:pt x="1155" y="3713"/>
                  <a:pt x="1129" y="3669"/>
                  <a:pt x="1106" y="3623"/>
                </a:cubicBezTo>
                <a:cubicBezTo>
                  <a:pt x="1077" y="3563"/>
                  <a:pt x="1037" y="3497"/>
                  <a:pt x="1013" y="3469"/>
                </a:cubicBezTo>
                <a:cubicBezTo>
                  <a:pt x="990" y="3442"/>
                  <a:pt x="956" y="3419"/>
                  <a:pt x="937" y="3417"/>
                </a:cubicBezTo>
                <a:cubicBezTo>
                  <a:pt x="933" y="3417"/>
                  <a:pt x="930" y="3417"/>
                  <a:pt x="929" y="3416"/>
                </a:cubicBezTo>
                <a:cubicBezTo>
                  <a:pt x="928" y="3415"/>
                  <a:pt x="927" y="3410"/>
                  <a:pt x="926" y="3405"/>
                </a:cubicBezTo>
                <a:cubicBezTo>
                  <a:pt x="921" y="3376"/>
                  <a:pt x="937" y="3326"/>
                  <a:pt x="962" y="3297"/>
                </a:cubicBezTo>
                <a:cubicBezTo>
                  <a:pt x="965" y="3293"/>
                  <a:pt x="970" y="3287"/>
                  <a:pt x="972" y="3282"/>
                </a:cubicBezTo>
                <a:cubicBezTo>
                  <a:pt x="976" y="3275"/>
                  <a:pt x="1003" y="3253"/>
                  <a:pt x="1018" y="3246"/>
                </a:cubicBezTo>
                <a:cubicBezTo>
                  <a:pt x="1023" y="3243"/>
                  <a:pt x="1036" y="3241"/>
                  <a:pt x="1048" y="3240"/>
                </a:cubicBezTo>
                <a:cubicBezTo>
                  <a:pt x="1053" y="3240"/>
                  <a:pt x="1057" y="3239"/>
                  <a:pt x="1060" y="3239"/>
                </a:cubicBezTo>
                <a:cubicBezTo>
                  <a:pt x="1070" y="3239"/>
                  <a:pt x="1076" y="3241"/>
                  <a:pt x="1085" y="3245"/>
                </a:cubicBezTo>
                <a:cubicBezTo>
                  <a:pt x="1110" y="3255"/>
                  <a:pt x="1148" y="3289"/>
                  <a:pt x="1169" y="3319"/>
                </a:cubicBezTo>
                <a:cubicBezTo>
                  <a:pt x="1204" y="3368"/>
                  <a:pt x="1235" y="3437"/>
                  <a:pt x="1253" y="3509"/>
                </a:cubicBezTo>
                <a:cubicBezTo>
                  <a:pt x="1255" y="3516"/>
                  <a:pt x="1262" y="3541"/>
                  <a:pt x="1263" y="3543"/>
                </a:cubicBezTo>
                <a:lnTo>
                  <a:pt x="1263" y="3542"/>
                </a:lnTo>
                <a:cubicBezTo>
                  <a:pt x="1264" y="3544"/>
                  <a:pt x="1268" y="3559"/>
                  <a:pt x="1274" y="3582"/>
                </a:cubicBezTo>
                <a:cubicBezTo>
                  <a:pt x="1287" y="3633"/>
                  <a:pt x="1294" y="3654"/>
                  <a:pt x="1305" y="3680"/>
                </a:cubicBezTo>
                <a:cubicBezTo>
                  <a:pt x="1311" y="3692"/>
                  <a:pt x="1319" y="3712"/>
                  <a:pt x="1325" y="3724"/>
                </a:cubicBezTo>
                <a:cubicBezTo>
                  <a:pt x="1343" y="3765"/>
                  <a:pt x="1386" y="3833"/>
                  <a:pt x="1397" y="3841"/>
                </a:cubicBezTo>
                <a:cubicBezTo>
                  <a:pt x="1398" y="3842"/>
                  <a:pt x="1405" y="3851"/>
                  <a:pt x="1416" y="3863"/>
                </a:cubicBezTo>
                <a:cubicBezTo>
                  <a:pt x="1421" y="3870"/>
                  <a:pt x="1427" y="3878"/>
                  <a:pt x="1433" y="3884"/>
                </a:cubicBezTo>
                <a:cubicBezTo>
                  <a:pt x="1428" y="3881"/>
                  <a:pt x="1423" y="3878"/>
                  <a:pt x="1418" y="3875"/>
                </a:cubicBezTo>
                <a:cubicBezTo>
                  <a:pt x="1397" y="3862"/>
                  <a:pt x="1355" y="3831"/>
                  <a:pt x="1342" y="3818"/>
                </a:cubicBezTo>
                <a:cubicBezTo>
                  <a:pt x="1325" y="3803"/>
                  <a:pt x="1248" y="3695"/>
                  <a:pt x="1225" y="3657"/>
                </a:cubicBezTo>
                <a:moveTo>
                  <a:pt x="798" y="3660"/>
                </a:moveTo>
                <a:cubicBezTo>
                  <a:pt x="799" y="3649"/>
                  <a:pt x="800" y="3614"/>
                  <a:pt x="801" y="3581"/>
                </a:cubicBezTo>
                <a:cubicBezTo>
                  <a:pt x="802" y="3492"/>
                  <a:pt x="807" y="3459"/>
                  <a:pt x="828" y="3403"/>
                </a:cubicBezTo>
                <a:cubicBezTo>
                  <a:pt x="838" y="3376"/>
                  <a:pt x="837" y="3375"/>
                  <a:pt x="836" y="3373"/>
                </a:cubicBezTo>
                <a:lnTo>
                  <a:pt x="835" y="3372"/>
                </a:lnTo>
                <a:lnTo>
                  <a:pt x="833" y="3372"/>
                </a:lnTo>
                <a:cubicBezTo>
                  <a:pt x="831" y="3372"/>
                  <a:pt x="829" y="3372"/>
                  <a:pt x="815" y="3400"/>
                </a:cubicBezTo>
                <a:cubicBezTo>
                  <a:pt x="807" y="3416"/>
                  <a:pt x="800" y="3432"/>
                  <a:pt x="797" y="3441"/>
                </a:cubicBezTo>
                <a:cubicBezTo>
                  <a:pt x="783" y="3481"/>
                  <a:pt x="779" y="3516"/>
                  <a:pt x="778" y="3587"/>
                </a:cubicBezTo>
                <a:cubicBezTo>
                  <a:pt x="778" y="3611"/>
                  <a:pt x="777" y="3640"/>
                  <a:pt x="776" y="3649"/>
                </a:cubicBezTo>
                <a:cubicBezTo>
                  <a:pt x="775" y="3659"/>
                  <a:pt x="775" y="3697"/>
                  <a:pt x="776" y="3732"/>
                </a:cubicBezTo>
                <a:lnTo>
                  <a:pt x="777" y="3777"/>
                </a:lnTo>
                <a:lnTo>
                  <a:pt x="769" y="3756"/>
                </a:lnTo>
                <a:cubicBezTo>
                  <a:pt x="737" y="3674"/>
                  <a:pt x="720" y="3616"/>
                  <a:pt x="721" y="3593"/>
                </a:cubicBezTo>
                <a:cubicBezTo>
                  <a:pt x="721" y="3587"/>
                  <a:pt x="722" y="3572"/>
                  <a:pt x="722" y="3561"/>
                </a:cubicBezTo>
                <a:cubicBezTo>
                  <a:pt x="722" y="3549"/>
                  <a:pt x="723" y="3538"/>
                  <a:pt x="724" y="3535"/>
                </a:cubicBezTo>
                <a:cubicBezTo>
                  <a:pt x="726" y="3531"/>
                  <a:pt x="727" y="3522"/>
                  <a:pt x="728" y="3514"/>
                </a:cubicBezTo>
                <a:cubicBezTo>
                  <a:pt x="729" y="3496"/>
                  <a:pt x="740" y="3452"/>
                  <a:pt x="747" y="3436"/>
                </a:cubicBezTo>
                <a:cubicBezTo>
                  <a:pt x="761" y="3404"/>
                  <a:pt x="823" y="3323"/>
                  <a:pt x="849" y="3304"/>
                </a:cubicBezTo>
                <a:cubicBezTo>
                  <a:pt x="869" y="3289"/>
                  <a:pt x="925" y="3257"/>
                  <a:pt x="938" y="3253"/>
                </a:cubicBezTo>
                <a:cubicBezTo>
                  <a:pt x="944" y="3251"/>
                  <a:pt x="956" y="3249"/>
                  <a:pt x="965" y="3248"/>
                </a:cubicBezTo>
                <a:lnTo>
                  <a:pt x="974" y="3247"/>
                </a:lnTo>
                <a:lnTo>
                  <a:pt x="960" y="3263"/>
                </a:lnTo>
                <a:cubicBezTo>
                  <a:pt x="930" y="3298"/>
                  <a:pt x="912" y="3334"/>
                  <a:pt x="905" y="3367"/>
                </a:cubicBezTo>
                <a:cubicBezTo>
                  <a:pt x="902" y="3387"/>
                  <a:pt x="904" y="3421"/>
                  <a:pt x="911" y="3449"/>
                </a:cubicBezTo>
                <a:cubicBezTo>
                  <a:pt x="920" y="3482"/>
                  <a:pt x="920" y="3514"/>
                  <a:pt x="911" y="3545"/>
                </a:cubicBezTo>
                <a:cubicBezTo>
                  <a:pt x="903" y="3573"/>
                  <a:pt x="877" y="3636"/>
                  <a:pt x="866" y="3654"/>
                </a:cubicBezTo>
                <a:cubicBezTo>
                  <a:pt x="855" y="3671"/>
                  <a:pt x="849" y="3686"/>
                  <a:pt x="832" y="3729"/>
                </a:cubicBezTo>
                <a:cubicBezTo>
                  <a:pt x="823" y="3751"/>
                  <a:pt x="809" y="3802"/>
                  <a:pt x="805" y="3827"/>
                </a:cubicBezTo>
                <a:cubicBezTo>
                  <a:pt x="801" y="3790"/>
                  <a:pt x="796" y="3680"/>
                  <a:pt x="798" y="3660"/>
                </a:cubicBezTo>
                <a:moveTo>
                  <a:pt x="1213" y="4363"/>
                </a:moveTo>
                <a:cubicBezTo>
                  <a:pt x="1204" y="4350"/>
                  <a:pt x="1201" y="4336"/>
                  <a:pt x="1202" y="4330"/>
                </a:cubicBezTo>
                <a:cubicBezTo>
                  <a:pt x="1202" y="4329"/>
                  <a:pt x="1202" y="4329"/>
                  <a:pt x="1203" y="4329"/>
                </a:cubicBezTo>
                <a:cubicBezTo>
                  <a:pt x="1204" y="4330"/>
                  <a:pt x="1205" y="4333"/>
                  <a:pt x="1207" y="4339"/>
                </a:cubicBezTo>
                <a:lnTo>
                  <a:pt x="1207" y="4339"/>
                </a:lnTo>
                <a:cubicBezTo>
                  <a:pt x="1209" y="4344"/>
                  <a:pt x="1211" y="4355"/>
                  <a:pt x="1213" y="4363"/>
                </a:cubicBezTo>
                <a:moveTo>
                  <a:pt x="959" y="5108"/>
                </a:moveTo>
                <a:cubicBezTo>
                  <a:pt x="972" y="5037"/>
                  <a:pt x="980" y="4985"/>
                  <a:pt x="984" y="4949"/>
                </a:cubicBezTo>
                <a:cubicBezTo>
                  <a:pt x="990" y="4895"/>
                  <a:pt x="998" y="4856"/>
                  <a:pt x="1013" y="4797"/>
                </a:cubicBezTo>
                <a:cubicBezTo>
                  <a:pt x="1020" y="4769"/>
                  <a:pt x="1027" y="4736"/>
                  <a:pt x="1028" y="4723"/>
                </a:cubicBezTo>
                <a:cubicBezTo>
                  <a:pt x="1029" y="4711"/>
                  <a:pt x="1028" y="4687"/>
                  <a:pt x="1026" y="4670"/>
                </a:cubicBezTo>
                <a:cubicBezTo>
                  <a:pt x="1024" y="4633"/>
                  <a:pt x="1021" y="4631"/>
                  <a:pt x="1020" y="4630"/>
                </a:cubicBezTo>
                <a:lnTo>
                  <a:pt x="1018" y="4629"/>
                </a:lnTo>
                <a:lnTo>
                  <a:pt x="1016" y="4629"/>
                </a:lnTo>
                <a:cubicBezTo>
                  <a:pt x="1014" y="4630"/>
                  <a:pt x="1013" y="4631"/>
                  <a:pt x="1012" y="4652"/>
                </a:cubicBezTo>
                <a:cubicBezTo>
                  <a:pt x="1010" y="4718"/>
                  <a:pt x="1009" y="4724"/>
                  <a:pt x="992" y="4788"/>
                </a:cubicBezTo>
                <a:cubicBezTo>
                  <a:pt x="975" y="4851"/>
                  <a:pt x="969" y="4881"/>
                  <a:pt x="963" y="4932"/>
                </a:cubicBezTo>
                <a:cubicBezTo>
                  <a:pt x="960" y="4961"/>
                  <a:pt x="959" y="4972"/>
                  <a:pt x="957" y="4981"/>
                </a:cubicBezTo>
                <a:cubicBezTo>
                  <a:pt x="953" y="5005"/>
                  <a:pt x="938" y="5097"/>
                  <a:pt x="937" y="5102"/>
                </a:cubicBezTo>
                <a:cubicBezTo>
                  <a:pt x="936" y="5105"/>
                  <a:pt x="935" y="5113"/>
                  <a:pt x="934" y="5120"/>
                </a:cubicBezTo>
                <a:cubicBezTo>
                  <a:pt x="933" y="5126"/>
                  <a:pt x="931" y="5135"/>
                  <a:pt x="930" y="5139"/>
                </a:cubicBezTo>
                <a:cubicBezTo>
                  <a:pt x="929" y="5142"/>
                  <a:pt x="928" y="5148"/>
                  <a:pt x="927" y="5154"/>
                </a:cubicBezTo>
                <a:cubicBezTo>
                  <a:pt x="927" y="5152"/>
                  <a:pt x="926" y="5148"/>
                  <a:pt x="926" y="5145"/>
                </a:cubicBezTo>
                <a:cubicBezTo>
                  <a:pt x="924" y="5127"/>
                  <a:pt x="921" y="5104"/>
                  <a:pt x="919" y="5094"/>
                </a:cubicBezTo>
                <a:cubicBezTo>
                  <a:pt x="916" y="5071"/>
                  <a:pt x="920" y="5029"/>
                  <a:pt x="933" y="4968"/>
                </a:cubicBezTo>
                <a:cubicBezTo>
                  <a:pt x="939" y="4940"/>
                  <a:pt x="946" y="4897"/>
                  <a:pt x="948" y="4873"/>
                </a:cubicBezTo>
                <a:cubicBezTo>
                  <a:pt x="954" y="4824"/>
                  <a:pt x="955" y="4739"/>
                  <a:pt x="950" y="4712"/>
                </a:cubicBezTo>
                <a:cubicBezTo>
                  <a:pt x="944" y="4675"/>
                  <a:pt x="928" y="4630"/>
                  <a:pt x="901" y="4577"/>
                </a:cubicBezTo>
                <a:cubicBezTo>
                  <a:pt x="892" y="4560"/>
                  <a:pt x="879" y="4534"/>
                  <a:pt x="871" y="4518"/>
                </a:cubicBezTo>
                <a:cubicBezTo>
                  <a:pt x="856" y="4487"/>
                  <a:pt x="843" y="4466"/>
                  <a:pt x="816" y="4426"/>
                </a:cubicBezTo>
                <a:cubicBezTo>
                  <a:pt x="801" y="4405"/>
                  <a:pt x="800" y="4402"/>
                  <a:pt x="798" y="4381"/>
                </a:cubicBezTo>
                <a:cubicBezTo>
                  <a:pt x="794" y="4349"/>
                  <a:pt x="797" y="4315"/>
                  <a:pt x="809" y="4274"/>
                </a:cubicBezTo>
                <a:cubicBezTo>
                  <a:pt x="822" y="4225"/>
                  <a:pt x="826" y="4200"/>
                  <a:pt x="823" y="4172"/>
                </a:cubicBezTo>
                <a:cubicBezTo>
                  <a:pt x="823" y="4168"/>
                  <a:pt x="823" y="4162"/>
                  <a:pt x="822" y="4157"/>
                </a:cubicBezTo>
                <a:cubicBezTo>
                  <a:pt x="828" y="4168"/>
                  <a:pt x="839" y="4187"/>
                  <a:pt x="849" y="4204"/>
                </a:cubicBezTo>
                <a:cubicBezTo>
                  <a:pt x="865" y="4233"/>
                  <a:pt x="885" y="4265"/>
                  <a:pt x="893" y="4275"/>
                </a:cubicBezTo>
                <a:cubicBezTo>
                  <a:pt x="911" y="4299"/>
                  <a:pt x="947" y="4337"/>
                  <a:pt x="976" y="4363"/>
                </a:cubicBezTo>
                <a:cubicBezTo>
                  <a:pt x="1001" y="4384"/>
                  <a:pt x="1001" y="4384"/>
                  <a:pt x="1014" y="4400"/>
                </a:cubicBezTo>
                <a:cubicBezTo>
                  <a:pt x="1041" y="4432"/>
                  <a:pt x="1069" y="4492"/>
                  <a:pt x="1077" y="4534"/>
                </a:cubicBezTo>
                <a:cubicBezTo>
                  <a:pt x="1078" y="4540"/>
                  <a:pt x="1082" y="4560"/>
                  <a:pt x="1086" y="4577"/>
                </a:cubicBezTo>
                <a:cubicBezTo>
                  <a:pt x="1093" y="4613"/>
                  <a:pt x="1095" y="4645"/>
                  <a:pt x="1092" y="4666"/>
                </a:cubicBezTo>
                <a:cubicBezTo>
                  <a:pt x="1090" y="4680"/>
                  <a:pt x="1084" y="4707"/>
                  <a:pt x="1071" y="4765"/>
                </a:cubicBezTo>
                <a:cubicBezTo>
                  <a:pt x="1066" y="4787"/>
                  <a:pt x="1040" y="4882"/>
                  <a:pt x="1026" y="4927"/>
                </a:cubicBezTo>
                <a:cubicBezTo>
                  <a:pt x="1021" y="4943"/>
                  <a:pt x="1013" y="4973"/>
                  <a:pt x="1006" y="4994"/>
                </a:cubicBezTo>
                <a:cubicBezTo>
                  <a:pt x="1000" y="5015"/>
                  <a:pt x="987" y="5055"/>
                  <a:pt x="977" y="5084"/>
                </a:cubicBezTo>
                <a:cubicBezTo>
                  <a:pt x="967" y="5112"/>
                  <a:pt x="954" y="5150"/>
                  <a:pt x="949" y="5171"/>
                </a:cubicBezTo>
                <a:cubicBezTo>
                  <a:pt x="951" y="5157"/>
                  <a:pt x="954" y="5138"/>
                  <a:pt x="959" y="5108"/>
                </a:cubicBezTo>
                <a:moveTo>
                  <a:pt x="595" y="5898"/>
                </a:moveTo>
                <a:cubicBezTo>
                  <a:pt x="592" y="5871"/>
                  <a:pt x="590" y="5824"/>
                  <a:pt x="588" y="5753"/>
                </a:cubicBezTo>
                <a:lnTo>
                  <a:pt x="587" y="5734"/>
                </a:lnTo>
                <a:cubicBezTo>
                  <a:pt x="585" y="5673"/>
                  <a:pt x="582" y="5620"/>
                  <a:pt x="578" y="5575"/>
                </a:cubicBezTo>
                <a:lnTo>
                  <a:pt x="577" y="5562"/>
                </a:lnTo>
                <a:cubicBezTo>
                  <a:pt x="571" y="5495"/>
                  <a:pt x="562" y="5440"/>
                  <a:pt x="550" y="5402"/>
                </a:cubicBezTo>
                <a:cubicBezTo>
                  <a:pt x="545" y="5383"/>
                  <a:pt x="527" y="5344"/>
                  <a:pt x="520" y="5336"/>
                </a:cubicBezTo>
                <a:lnTo>
                  <a:pt x="519" y="5335"/>
                </a:lnTo>
                <a:cubicBezTo>
                  <a:pt x="516" y="5332"/>
                  <a:pt x="515" y="5329"/>
                  <a:pt x="512" y="5331"/>
                </a:cubicBezTo>
                <a:cubicBezTo>
                  <a:pt x="509" y="5333"/>
                  <a:pt x="510" y="5336"/>
                  <a:pt x="512" y="5343"/>
                </a:cubicBezTo>
                <a:cubicBezTo>
                  <a:pt x="514" y="5348"/>
                  <a:pt x="517" y="5356"/>
                  <a:pt x="522" y="5369"/>
                </a:cubicBezTo>
                <a:lnTo>
                  <a:pt x="524" y="5375"/>
                </a:lnTo>
                <a:cubicBezTo>
                  <a:pt x="540" y="5419"/>
                  <a:pt x="541" y="5423"/>
                  <a:pt x="545" y="5460"/>
                </a:cubicBezTo>
                <a:cubicBezTo>
                  <a:pt x="549" y="5493"/>
                  <a:pt x="562" y="5640"/>
                  <a:pt x="562" y="5646"/>
                </a:cubicBezTo>
                <a:cubicBezTo>
                  <a:pt x="562" y="5648"/>
                  <a:pt x="563" y="5685"/>
                  <a:pt x="564" y="5720"/>
                </a:cubicBezTo>
                <a:cubicBezTo>
                  <a:pt x="566" y="5758"/>
                  <a:pt x="567" y="5804"/>
                  <a:pt x="567" y="5823"/>
                </a:cubicBezTo>
                <a:cubicBezTo>
                  <a:pt x="567" y="5853"/>
                  <a:pt x="569" y="5887"/>
                  <a:pt x="571" y="5908"/>
                </a:cubicBezTo>
                <a:cubicBezTo>
                  <a:pt x="561" y="5886"/>
                  <a:pt x="548" y="5852"/>
                  <a:pt x="544" y="5834"/>
                </a:cubicBezTo>
                <a:cubicBezTo>
                  <a:pt x="541" y="5821"/>
                  <a:pt x="541" y="5806"/>
                  <a:pt x="538" y="5727"/>
                </a:cubicBezTo>
                <a:cubicBezTo>
                  <a:pt x="537" y="5710"/>
                  <a:pt x="535" y="5690"/>
                  <a:pt x="532" y="5683"/>
                </a:cubicBezTo>
                <a:cubicBezTo>
                  <a:pt x="530" y="5677"/>
                  <a:pt x="525" y="5662"/>
                  <a:pt x="522" y="5651"/>
                </a:cubicBezTo>
                <a:cubicBezTo>
                  <a:pt x="518" y="5640"/>
                  <a:pt x="513" y="5624"/>
                  <a:pt x="510" y="5616"/>
                </a:cubicBezTo>
                <a:cubicBezTo>
                  <a:pt x="507" y="5608"/>
                  <a:pt x="504" y="5599"/>
                  <a:pt x="504" y="5595"/>
                </a:cubicBezTo>
                <a:cubicBezTo>
                  <a:pt x="503" y="5592"/>
                  <a:pt x="501" y="5586"/>
                  <a:pt x="500" y="5582"/>
                </a:cubicBezTo>
                <a:cubicBezTo>
                  <a:pt x="499" y="5578"/>
                  <a:pt x="495" y="5558"/>
                  <a:pt x="491" y="5538"/>
                </a:cubicBezTo>
                <a:cubicBezTo>
                  <a:pt x="481" y="5487"/>
                  <a:pt x="468" y="5443"/>
                  <a:pt x="458" y="5431"/>
                </a:cubicBezTo>
                <a:cubicBezTo>
                  <a:pt x="441" y="5412"/>
                  <a:pt x="420" y="5372"/>
                  <a:pt x="410" y="5340"/>
                </a:cubicBezTo>
                <a:cubicBezTo>
                  <a:pt x="394" y="5286"/>
                  <a:pt x="380" y="5261"/>
                  <a:pt x="354" y="5236"/>
                </a:cubicBezTo>
                <a:cubicBezTo>
                  <a:pt x="342" y="5224"/>
                  <a:pt x="309" y="5207"/>
                  <a:pt x="285" y="5202"/>
                </a:cubicBezTo>
                <a:lnTo>
                  <a:pt x="282" y="5201"/>
                </a:lnTo>
                <a:lnTo>
                  <a:pt x="288" y="5198"/>
                </a:lnTo>
                <a:cubicBezTo>
                  <a:pt x="295" y="5194"/>
                  <a:pt x="309" y="5188"/>
                  <a:pt x="319" y="5185"/>
                </a:cubicBezTo>
                <a:cubicBezTo>
                  <a:pt x="338" y="5180"/>
                  <a:pt x="386" y="5176"/>
                  <a:pt x="404" y="5179"/>
                </a:cubicBezTo>
                <a:cubicBezTo>
                  <a:pt x="409" y="5180"/>
                  <a:pt x="418" y="5181"/>
                  <a:pt x="422" y="5181"/>
                </a:cubicBezTo>
                <a:cubicBezTo>
                  <a:pt x="460" y="5186"/>
                  <a:pt x="515" y="5214"/>
                  <a:pt x="562" y="5251"/>
                </a:cubicBezTo>
                <a:cubicBezTo>
                  <a:pt x="597" y="5279"/>
                  <a:pt x="632" y="5326"/>
                  <a:pt x="651" y="5372"/>
                </a:cubicBezTo>
                <a:cubicBezTo>
                  <a:pt x="675" y="5431"/>
                  <a:pt x="673" y="5511"/>
                  <a:pt x="646" y="5611"/>
                </a:cubicBezTo>
                <a:cubicBezTo>
                  <a:pt x="603" y="5766"/>
                  <a:pt x="593" y="5819"/>
                  <a:pt x="595" y="5898"/>
                </a:cubicBezTo>
                <a:moveTo>
                  <a:pt x="160" y="5400"/>
                </a:moveTo>
                <a:cubicBezTo>
                  <a:pt x="160" y="5404"/>
                  <a:pt x="160" y="5407"/>
                  <a:pt x="160" y="5410"/>
                </a:cubicBezTo>
                <a:cubicBezTo>
                  <a:pt x="156" y="5407"/>
                  <a:pt x="150" y="5399"/>
                  <a:pt x="145" y="5388"/>
                </a:cubicBezTo>
                <a:cubicBezTo>
                  <a:pt x="133" y="5363"/>
                  <a:pt x="133" y="5304"/>
                  <a:pt x="145" y="5271"/>
                </a:cubicBezTo>
                <a:cubicBezTo>
                  <a:pt x="148" y="5264"/>
                  <a:pt x="148" y="5260"/>
                  <a:pt x="146" y="5259"/>
                </a:cubicBezTo>
                <a:cubicBezTo>
                  <a:pt x="145" y="5258"/>
                  <a:pt x="143" y="5257"/>
                  <a:pt x="141" y="5259"/>
                </a:cubicBezTo>
                <a:cubicBezTo>
                  <a:pt x="130" y="5266"/>
                  <a:pt x="117" y="5326"/>
                  <a:pt x="118" y="5350"/>
                </a:cubicBezTo>
                <a:cubicBezTo>
                  <a:pt x="119" y="5368"/>
                  <a:pt x="127" y="5394"/>
                  <a:pt x="136" y="5411"/>
                </a:cubicBezTo>
                <a:lnTo>
                  <a:pt x="130" y="5406"/>
                </a:lnTo>
                <a:cubicBezTo>
                  <a:pt x="107" y="5390"/>
                  <a:pt x="102" y="5384"/>
                  <a:pt x="92" y="5361"/>
                </a:cubicBezTo>
                <a:cubicBezTo>
                  <a:pt x="81" y="5334"/>
                  <a:pt x="79" y="5304"/>
                  <a:pt x="88" y="5284"/>
                </a:cubicBezTo>
                <a:cubicBezTo>
                  <a:pt x="96" y="5266"/>
                  <a:pt x="108" y="5252"/>
                  <a:pt x="126" y="5241"/>
                </a:cubicBezTo>
                <a:cubicBezTo>
                  <a:pt x="138" y="5233"/>
                  <a:pt x="140" y="5230"/>
                  <a:pt x="141" y="5228"/>
                </a:cubicBezTo>
                <a:cubicBezTo>
                  <a:pt x="144" y="5226"/>
                  <a:pt x="158" y="5219"/>
                  <a:pt x="177" y="5213"/>
                </a:cubicBezTo>
                <a:cubicBezTo>
                  <a:pt x="193" y="5207"/>
                  <a:pt x="195" y="5207"/>
                  <a:pt x="201" y="5205"/>
                </a:cubicBezTo>
                <a:cubicBezTo>
                  <a:pt x="214" y="5201"/>
                  <a:pt x="226" y="5198"/>
                  <a:pt x="233" y="5194"/>
                </a:cubicBezTo>
                <a:cubicBezTo>
                  <a:pt x="237" y="5193"/>
                  <a:pt x="250" y="5189"/>
                  <a:pt x="262" y="5186"/>
                </a:cubicBezTo>
                <a:lnTo>
                  <a:pt x="263" y="5186"/>
                </a:lnTo>
                <a:cubicBezTo>
                  <a:pt x="246" y="5196"/>
                  <a:pt x="218" y="5228"/>
                  <a:pt x="202" y="5256"/>
                </a:cubicBezTo>
                <a:cubicBezTo>
                  <a:pt x="191" y="5275"/>
                  <a:pt x="178" y="5305"/>
                  <a:pt x="170" y="5329"/>
                </a:cubicBezTo>
                <a:cubicBezTo>
                  <a:pt x="165" y="5345"/>
                  <a:pt x="159" y="5385"/>
                  <a:pt x="160" y="5400"/>
                </a:cubicBezTo>
                <a:moveTo>
                  <a:pt x="1157" y="5713"/>
                </a:moveTo>
                <a:cubicBezTo>
                  <a:pt x="1166" y="5707"/>
                  <a:pt x="1198" y="5691"/>
                  <a:pt x="1201" y="5691"/>
                </a:cubicBezTo>
                <a:lnTo>
                  <a:pt x="1201" y="5691"/>
                </a:lnTo>
                <a:cubicBezTo>
                  <a:pt x="1203" y="5690"/>
                  <a:pt x="1215" y="5684"/>
                  <a:pt x="1238" y="5671"/>
                </a:cubicBezTo>
                <a:cubicBezTo>
                  <a:pt x="1257" y="5661"/>
                  <a:pt x="1284" y="5647"/>
                  <a:pt x="1298" y="5640"/>
                </a:cubicBezTo>
                <a:cubicBezTo>
                  <a:pt x="1354" y="5615"/>
                  <a:pt x="1463" y="5554"/>
                  <a:pt x="1490" y="5533"/>
                </a:cubicBezTo>
                <a:cubicBezTo>
                  <a:pt x="1513" y="5515"/>
                  <a:pt x="1548" y="5482"/>
                  <a:pt x="1551" y="5473"/>
                </a:cubicBezTo>
                <a:cubicBezTo>
                  <a:pt x="1551" y="5471"/>
                  <a:pt x="1550" y="5469"/>
                  <a:pt x="1549" y="5468"/>
                </a:cubicBezTo>
                <a:cubicBezTo>
                  <a:pt x="1547" y="5467"/>
                  <a:pt x="1545" y="5466"/>
                  <a:pt x="1533" y="5479"/>
                </a:cubicBezTo>
                <a:cubicBezTo>
                  <a:pt x="1526" y="5487"/>
                  <a:pt x="1514" y="5498"/>
                  <a:pt x="1507" y="5503"/>
                </a:cubicBezTo>
                <a:cubicBezTo>
                  <a:pt x="1487" y="5518"/>
                  <a:pt x="1419" y="5558"/>
                  <a:pt x="1393" y="5571"/>
                </a:cubicBezTo>
                <a:cubicBezTo>
                  <a:pt x="1381" y="5577"/>
                  <a:pt x="1366" y="5584"/>
                  <a:pt x="1361" y="5586"/>
                </a:cubicBezTo>
                <a:cubicBezTo>
                  <a:pt x="1357" y="5589"/>
                  <a:pt x="1333" y="5600"/>
                  <a:pt x="1309" y="5610"/>
                </a:cubicBezTo>
                <a:cubicBezTo>
                  <a:pt x="1285" y="5621"/>
                  <a:pt x="1248" y="5639"/>
                  <a:pt x="1227" y="5651"/>
                </a:cubicBezTo>
                <a:cubicBezTo>
                  <a:pt x="1207" y="5662"/>
                  <a:pt x="1184" y="5674"/>
                  <a:pt x="1178" y="5676"/>
                </a:cubicBezTo>
                <a:cubicBezTo>
                  <a:pt x="1172" y="5679"/>
                  <a:pt x="1159" y="5685"/>
                  <a:pt x="1150" y="5690"/>
                </a:cubicBezTo>
                <a:cubicBezTo>
                  <a:pt x="1141" y="5695"/>
                  <a:pt x="1123" y="5705"/>
                  <a:pt x="1109" y="5712"/>
                </a:cubicBezTo>
                <a:lnTo>
                  <a:pt x="1096" y="5718"/>
                </a:lnTo>
                <a:lnTo>
                  <a:pt x="1099" y="5713"/>
                </a:lnTo>
                <a:cubicBezTo>
                  <a:pt x="1111" y="5698"/>
                  <a:pt x="1128" y="5682"/>
                  <a:pt x="1155" y="5663"/>
                </a:cubicBezTo>
                <a:cubicBezTo>
                  <a:pt x="1182" y="5643"/>
                  <a:pt x="1193" y="5635"/>
                  <a:pt x="1195" y="5634"/>
                </a:cubicBezTo>
                <a:cubicBezTo>
                  <a:pt x="1196" y="5634"/>
                  <a:pt x="1200" y="5632"/>
                  <a:pt x="1227" y="5613"/>
                </a:cubicBezTo>
                <a:cubicBezTo>
                  <a:pt x="1293" y="5568"/>
                  <a:pt x="1357" y="5506"/>
                  <a:pt x="1391" y="5454"/>
                </a:cubicBezTo>
                <a:cubicBezTo>
                  <a:pt x="1400" y="5440"/>
                  <a:pt x="1413" y="5421"/>
                  <a:pt x="1417" y="5416"/>
                </a:cubicBezTo>
                <a:cubicBezTo>
                  <a:pt x="1462" y="5356"/>
                  <a:pt x="1511" y="5309"/>
                  <a:pt x="1557" y="5280"/>
                </a:cubicBezTo>
                <a:cubicBezTo>
                  <a:pt x="1587" y="5261"/>
                  <a:pt x="1623" y="5246"/>
                  <a:pt x="1649" y="5239"/>
                </a:cubicBezTo>
                <a:cubicBezTo>
                  <a:pt x="1662" y="5236"/>
                  <a:pt x="1696" y="5232"/>
                  <a:pt x="1727" y="5229"/>
                </a:cubicBezTo>
                <a:cubicBezTo>
                  <a:pt x="1842" y="5218"/>
                  <a:pt x="1863" y="5216"/>
                  <a:pt x="1899" y="5208"/>
                </a:cubicBezTo>
                <a:cubicBezTo>
                  <a:pt x="1915" y="5204"/>
                  <a:pt x="1925" y="5202"/>
                  <a:pt x="1930" y="5200"/>
                </a:cubicBezTo>
                <a:cubicBezTo>
                  <a:pt x="1929" y="5201"/>
                  <a:pt x="1927" y="5202"/>
                  <a:pt x="1925" y="5203"/>
                </a:cubicBezTo>
                <a:cubicBezTo>
                  <a:pt x="1892" y="5221"/>
                  <a:pt x="1845" y="5258"/>
                  <a:pt x="1817" y="5288"/>
                </a:cubicBezTo>
                <a:cubicBezTo>
                  <a:pt x="1808" y="5298"/>
                  <a:pt x="1783" y="5331"/>
                  <a:pt x="1783" y="5337"/>
                </a:cubicBezTo>
                <a:lnTo>
                  <a:pt x="1783" y="5337"/>
                </a:lnTo>
                <a:cubicBezTo>
                  <a:pt x="1782" y="5337"/>
                  <a:pt x="1778" y="5340"/>
                  <a:pt x="1774" y="5351"/>
                </a:cubicBezTo>
                <a:cubicBezTo>
                  <a:pt x="1771" y="5357"/>
                  <a:pt x="1763" y="5372"/>
                  <a:pt x="1757" y="5385"/>
                </a:cubicBezTo>
                <a:cubicBezTo>
                  <a:pt x="1748" y="5404"/>
                  <a:pt x="1746" y="5408"/>
                  <a:pt x="1746" y="5410"/>
                </a:cubicBezTo>
                <a:cubicBezTo>
                  <a:pt x="1746" y="5409"/>
                  <a:pt x="1746" y="5409"/>
                  <a:pt x="1746" y="5409"/>
                </a:cubicBezTo>
                <a:cubicBezTo>
                  <a:pt x="1746" y="5410"/>
                  <a:pt x="1744" y="5413"/>
                  <a:pt x="1741" y="5416"/>
                </a:cubicBezTo>
                <a:cubicBezTo>
                  <a:pt x="1738" y="5420"/>
                  <a:pt x="1729" y="5433"/>
                  <a:pt x="1720" y="5445"/>
                </a:cubicBezTo>
                <a:cubicBezTo>
                  <a:pt x="1675" y="5507"/>
                  <a:pt x="1604" y="5590"/>
                  <a:pt x="1589" y="5599"/>
                </a:cubicBezTo>
                <a:cubicBezTo>
                  <a:pt x="1535" y="5632"/>
                  <a:pt x="1516" y="5641"/>
                  <a:pt x="1455" y="5663"/>
                </a:cubicBezTo>
                <a:cubicBezTo>
                  <a:pt x="1443" y="5667"/>
                  <a:pt x="1429" y="5672"/>
                  <a:pt x="1425" y="5673"/>
                </a:cubicBezTo>
                <a:cubicBezTo>
                  <a:pt x="1421" y="5675"/>
                  <a:pt x="1407" y="5680"/>
                  <a:pt x="1393" y="5684"/>
                </a:cubicBezTo>
                <a:cubicBezTo>
                  <a:pt x="1379" y="5689"/>
                  <a:pt x="1363" y="5694"/>
                  <a:pt x="1356" y="5697"/>
                </a:cubicBezTo>
                <a:cubicBezTo>
                  <a:pt x="1343" y="5703"/>
                  <a:pt x="1276" y="5718"/>
                  <a:pt x="1253" y="5721"/>
                </a:cubicBezTo>
                <a:cubicBezTo>
                  <a:pt x="1245" y="5722"/>
                  <a:pt x="1219" y="5725"/>
                  <a:pt x="1195" y="5727"/>
                </a:cubicBezTo>
                <a:cubicBezTo>
                  <a:pt x="1172" y="5730"/>
                  <a:pt x="1138" y="5733"/>
                  <a:pt x="1121" y="5735"/>
                </a:cubicBezTo>
                <a:lnTo>
                  <a:pt x="1110" y="5736"/>
                </a:lnTo>
                <a:lnTo>
                  <a:pt x="1120" y="5732"/>
                </a:lnTo>
                <a:cubicBezTo>
                  <a:pt x="1135" y="5724"/>
                  <a:pt x="1152" y="5716"/>
                  <a:pt x="1157" y="5713"/>
                </a:cubicBezTo>
                <a:moveTo>
                  <a:pt x="1535" y="5267"/>
                </a:moveTo>
                <a:lnTo>
                  <a:pt x="1538" y="5263"/>
                </a:lnTo>
                <a:cubicBezTo>
                  <a:pt x="1548" y="5253"/>
                  <a:pt x="1559" y="5240"/>
                  <a:pt x="1563" y="5235"/>
                </a:cubicBezTo>
                <a:cubicBezTo>
                  <a:pt x="1589" y="5203"/>
                  <a:pt x="1625" y="5177"/>
                  <a:pt x="1658" y="5164"/>
                </a:cubicBezTo>
                <a:cubicBezTo>
                  <a:pt x="1666" y="5161"/>
                  <a:pt x="1676" y="5157"/>
                  <a:pt x="1679" y="5155"/>
                </a:cubicBezTo>
                <a:cubicBezTo>
                  <a:pt x="1682" y="5154"/>
                  <a:pt x="1691" y="5152"/>
                  <a:pt x="1700" y="5151"/>
                </a:cubicBezTo>
                <a:cubicBezTo>
                  <a:pt x="1714" y="5150"/>
                  <a:pt x="1718" y="5149"/>
                  <a:pt x="1719" y="5148"/>
                </a:cubicBezTo>
                <a:cubicBezTo>
                  <a:pt x="1724" y="5147"/>
                  <a:pt x="1754" y="5148"/>
                  <a:pt x="1782" y="5151"/>
                </a:cubicBezTo>
                <a:cubicBezTo>
                  <a:pt x="1795" y="5152"/>
                  <a:pt x="1832" y="5156"/>
                  <a:pt x="1864" y="5160"/>
                </a:cubicBezTo>
                <a:cubicBezTo>
                  <a:pt x="1895" y="5164"/>
                  <a:pt x="1929" y="5168"/>
                  <a:pt x="1939" y="5168"/>
                </a:cubicBezTo>
                <a:cubicBezTo>
                  <a:pt x="1945" y="5168"/>
                  <a:pt x="1952" y="5169"/>
                  <a:pt x="1957" y="5169"/>
                </a:cubicBezTo>
                <a:cubicBezTo>
                  <a:pt x="1866" y="5192"/>
                  <a:pt x="1852" y="5194"/>
                  <a:pt x="1772" y="5201"/>
                </a:cubicBezTo>
                <a:cubicBezTo>
                  <a:pt x="1642" y="5213"/>
                  <a:pt x="1622" y="5218"/>
                  <a:pt x="1559" y="5254"/>
                </a:cubicBezTo>
                <a:lnTo>
                  <a:pt x="1535" y="5267"/>
                </a:lnTo>
                <a:moveTo>
                  <a:pt x="1763" y="4116"/>
                </a:moveTo>
                <a:lnTo>
                  <a:pt x="1763" y="4116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0000" tIns="45000" rIns="90000" bIns="45000" anchor="ctr" anchorCtr="1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3;p25">
            <a:extLst>
              <a:ext uri="{FF2B5EF4-FFF2-40B4-BE49-F238E27FC236}">
                <a16:creationId xmlns:a16="http://schemas.microsoft.com/office/drawing/2014/main" id="{C40F81EA-77C0-AE14-B156-C0966F31250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052726" y="149786"/>
            <a:ext cx="6645441" cy="59689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Acoustical design</a:t>
            </a:r>
          </a:p>
        </p:txBody>
      </p:sp>
      <p:sp>
        <p:nvSpPr>
          <p:cNvPr id="10" name="مستطيل 9"/>
          <p:cNvSpPr/>
          <p:nvPr/>
        </p:nvSpPr>
        <p:spPr>
          <a:xfrm>
            <a:off x="2403169" y="815796"/>
            <a:ext cx="386516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rgbClr val="64593E"/>
                </a:solidFill>
                <a:latin typeface="Bodoni Moda" panose="020B0604020202090204" charset="0"/>
                <a:ea typeface="Bodoni Moda"/>
                <a:cs typeface="Bodoni Moda"/>
              </a:rPr>
              <a:t>Sound power level (SPL) For Multi-purpose hall  :</a:t>
            </a:r>
            <a:endParaRPr lang="en-US" sz="1200" dirty="0"/>
          </a:p>
        </p:txBody>
      </p:sp>
      <p:pic>
        <p:nvPicPr>
          <p:cNvPr id="11" name="Picture 80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6702" y="1245084"/>
            <a:ext cx="5309211" cy="362646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27822516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5">
          <a:extLst>
            <a:ext uri="{FF2B5EF4-FFF2-40B4-BE49-F238E27FC236}">
              <a16:creationId xmlns:a16="http://schemas.microsoft.com/office/drawing/2014/main" id="{B3811340-E8C6-1833-8BD6-952D970C0F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32">
            <a:extLst>
              <a:ext uri="{FF2B5EF4-FFF2-40B4-BE49-F238E27FC236}">
                <a16:creationId xmlns:a16="http://schemas.microsoft.com/office/drawing/2014/main" id="{A35C7831-20E1-2DC5-7CE8-B718354509D5}"/>
              </a:ext>
            </a:extLst>
          </p:cNvPr>
          <p:cNvSpPr/>
          <p:nvPr/>
        </p:nvSpPr>
        <p:spPr>
          <a:xfrm rot="-439947" flipH="1">
            <a:off x="-136520" y="3139396"/>
            <a:ext cx="1477129" cy="3223944"/>
          </a:xfrm>
          <a:custGeom>
            <a:avLst/>
            <a:gdLst/>
            <a:ahLst/>
            <a:cxnLst/>
            <a:rect l="l" t="t" r="r" b="b"/>
            <a:pathLst>
              <a:path w="2936" h="6408" extrusionOk="0">
                <a:moveTo>
                  <a:pt x="2511" y="4617"/>
                </a:moveTo>
                <a:lnTo>
                  <a:pt x="2511" y="4617"/>
                </a:lnTo>
                <a:cubicBezTo>
                  <a:pt x="2512" y="4617"/>
                  <a:pt x="2514" y="4616"/>
                  <a:pt x="2514" y="4615"/>
                </a:cubicBezTo>
                <a:cubicBezTo>
                  <a:pt x="2517" y="4609"/>
                  <a:pt x="2512" y="4533"/>
                  <a:pt x="2510" y="4524"/>
                </a:cubicBezTo>
                <a:cubicBezTo>
                  <a:pt x="2508" y="4519"/>
                  <a:pt x="2506" y="4511"/>
                  <a:pt x="2505" y="4506"/>
                </a:cubicBezTo>
                <a:cubicBezTo>
                  <a:pt x="2499" y="4478"/>
                  <a:pt x="2459" y="4432"/>
                  <a:pt x="2415" y="4401"/>
                </a:cubicBezTo>
                <a:cubicBezTo>
                  <a:pt x="2408" y="4395"/>
                  <a:pt x="2400" y="4390"/>
                  <a:pt x="2398" y="4388"/>
                </a:cubicBezTo>
                <a:cubicBezTo>
                  <a:pt x="2388" y="4379"/>
                  <a:pt x="2348" y="4357"/>
                  <a:pt x="2324" y="4348"/>
                </a:cubicBezTo>
                <a:cubicBezTo>
                  <a:pt x="2236" y="4313"/>
                  <a:pt x="2159" y="4300"/>
                  <a:pt x="2067" y="4306"/>
                </a:cubicBezTo>
                <a:cubicBezTo>
                  <a:pt x="2023" y="4308"/>
                  <a:pt x="1962" y="4317"/>
                  <a:pt x="1950" y="4323"/>
                </a:cubicBezTo>
                <a:cubicBezTo>
                  <a:pt x="1947" y="4325"/>
                  <a:pt x="1937" y="4329"/>
                  <a:pt x="1928" y="4332"/>
                </a:cubicBezTo>
                <a:cubicBezTo>
                  <a:pt x="1906" y="4341"/>
                  <a:pt x="1866" y="4366"/>
                  <a:pt x="1845" y="4385"/>
                </a:cubicBezTo>
                <a:cubicBezTo>
                  <a:pt x="1835" y="4393"/>
                  <a:pt x="1819" y="4411"/>
                  <a:pt x="1808" y="4425"/>
                </a:cubicBezTo>
                <a:cubicBezTo>
                  <a:pt x="1799" y="4438"/>
                  <a:pt x="1788" y="4451"/>
                  <a:pt x="1786" y="4454"/>
                </a:cubicBezTo>
                <a:cubicBezTo>
                  <a:pt x="1784" y="4457"/>
                  <a:pt x="1781" y="4462"/>
                  <a:pt x="1781" y="4465"/>
                </a:cubicBezTo>
                <a:cubicBezTo>
                  <a:pt x="1781" y="4465"/>
                  <a:pt x="1780" y="4467"/>
                  <a:pt x="1779" y="4468"/>
                </a:cubicBezTo>
                <a:cubicBezTo>
                  <a:pt x="1776" y="4470"/>
                  <a:pt x="1768" y="4480"/>
                  <a:pt x="1734" y="4531"/>
                </a:cubicBezTo>
                <a:cubicBezTo>
                  <a:pt x="1726" y="4543"/>
                  <a:pt x="1716" y="4555"/>
                  <a:pt x="1701" y="4574"/>
                </a:cubicBezTo>
                <a:cubicBezTo>
                  <a:pt x="1658" y="4631"/>
                  <a:pt x="1656" y="4633"/>
                  <a:pt x="1625" y="4654"/>
                </a:cubicBezTo>
                <a:cubicBezTo>
                  <a:pt x="1578" y="4686"/>
                  <a:pt x="1485" y="4746"/>
                  <a:pt x="1459" y="4761"/>
                </a:cubicBezTo>
                <a:cubicBezTo>
                  <a:pt x="1389" y="4801"/>
                  <a:pt x="1358" y="4836"/>
                  <a:pt x="1326" y="4908"/>
                </a:cubicBezTo>
                <a:cubicBezTo>
                  <a:pt x="1319" y="4924"/>
                  <a:pt x="1300" y="4949"/>
                  <a:pt x="1247" y="5018"/>
                </a:cubicBezTo>
                <a:cubicBezTo>
                  <a:pt x="1244" y="5022"/>
                  <a:pt x="1241" y="5025"/>
                  <a:pt x="1240" y="5025"/>
                </a:cubicBezTo>
                <a:cubicBezTo>
                  <a:pt x="1231" y="5027"/>
                  <a:pt x="1188" y="5067"/>
                  <a:pt x="1174" y="5083"/>
                </a:cubicBezTo>
                <a:cubicBezTo>
                  <a:pt x="1160" y="5100"/>
                  <a:pt x="1105" y="5177"/>
                  <a:pt x="1106" y="5186"/>
                </a:cubicBezTo>
                <a:cubicBezTo>
                  <a:pt x="1106" y="5185"/>
                  <a:pt x="1106" y="5185"/>
                  <a:pt x="1106" y="5185"/>
                </a:cubicBezTo>
                <a:cubicBezTo>
                  <a:pt x="1105" y="5186"/>
                  <a:pt x="1102" y="5191"/>
                  <a:pt x="1099" y="5197"/>
                </a:cubicBezTo>
                <a:cubicBezTo>
                  <a:pt x="1100" y="5191"/>
                  <a:pt x="1100" y="5190"/>
                  <a:pt x="1100" y="5189"/>
                </a:cubicBezTo>
                <a:cubicBezTo>
                  <a:pt x="1100" y="5184"/>
                  <a:pt x="1109" y="5148"/>
                  <a:pt x="1126" y="5088"/>
                </a:cubicBezTo>
                <a:cubicBezTo>
                  <a:pt x="1138" y="5042"/>
                  <a:pt x="1154" y="4987"/>
                  <a:pt x="1161" y="4970"/>
                </a:cubicBezTo>
                <a:cubicBezTo>
                  <a:pt x="1163" y="4966"/>
                  <a:pt x="1167" y="4954"/>
                  <a:pt x="1167" y="4950"/>
                </a:cubicBezTo>
                <a:cubicBezTo>
                  <a:pt x="1168" y="4947"/>
                  <a:pt x="1181" y="4916"/>
                  <a:pt x="1195" y="4886"/>
                </a:cubicBezTo>
                <a:cubicBezTo>
                  <a:pt x="1203" y="4868"/>
                  <a:pt x="1227" y="4827"/>
                  <a:pt x="1279" y="4739"/>
                </a:cubicBezTo>
                <a:cubicBezTo>
                  <a:pt x="1288" y="4725"/>
                  <a:pt x="1296" y="4710"/>
                  <a:pt x="1303" y="4699"/>
                </a:cubicBezTo>
                <a:cubicBezTo>
                  <a:pt x="1311" y="4684"/>
                  <a:pt x="1313" y="4681"/>
                  <a:pt x="1313" y="4680"/>
                </a:cubicBezTo>
                <a:cubicBezTo>
                  <a:pt x="1314" y="4679"/>
                  <a:pt x="1317" y="4677"/>
                  <a:pt x="1322" y="4668"/>
                </a:cubicBezTo>
                <a:cubicBezTo>
                  <a:pt x="1325" y="4662"/>
                  <a:pt x="1328" y="4658"/>
                  <a:pt x="1330" y="4657"/>
                </a:cubicBezTo>
                <a:cubicBezTo>
                  <a:pt x="1332" y="4655"/>
                  <a:pt x="1335" y="4652"/>
                  <a:pt x="1335" y="4649"/>
                </a:cubicBezTo>
                <a:cubicBezTo>
                  <a:pt x="1336" y="4646"/>
                  <a:pt x="1344" y="4631"/>
                  <a:pt x="1357" y="4608"/>
                </a:cubicBezTo>
                <a:cubicBezTo>
                  <a:pt x="1376" y="4574"/>
                  <a:pt x="1408" y="4518"/>
                  <a:pt x="1407" y="4513"/>
                </a:cubicBezTo>
                <a:cubicBezTo>
                  <a:pt x="1407" y="4514"/>
                  <a:pt x="1407" y="4514"/>
                  <a:pt x="1407" y="4514"/>
                </a:cubicBezTo>
                <a:cubicBezTo>
                  <a:pt x="1408" y="4513"/>
                  <a:pt x="1411" y="4505"/>
                  <a:pt x="1417" y="4494"/>
                </a:cubicBezTo>
                <a:cubicBezTo>
                  <a:pt x="1427" y="4476"/>
                  <a:pt x="1443" y="4443"/>
                  <a:pt x="1465" y="4392"/>
                </a:cubicBezTo>
                <a:cubicBezTo>
                  <a:pt x="1482" y="4354"/>
                  <a:pt x="1512" y="4318"/>
                  <a:pt x="1568" y="4269"/>
                </a:cubicBezTo>
                <a:cubicBezTo>
                  <a:pt x="1576" y="4262"/>
                  <a:pt x="1590" y="4250"/>
                  <a:pt x="1591" y="4247"/>
                </a:cubicBezTo>
                <a:lnTo>
                  <a:pt x="1592" y="4247"/>
                </a:lnTo>
                <a:cubicBezTo>
                  <a:pt x="1597" y="4246"/>
                  <a:pt x="1629" y="4219"/>
                  <a:pt x="1631" y="4216"/>
                </a:cubicBezTo>
                <a:cubicBezTo>
                  <a:pt x="1632" y="4216"/>
                  <a:pt x="1634" y="4214"/>
                  <a:pt x="1637" y="4212"/>
                </a:cubicBezTo>
                <a:cubicBezTo>
                  <a:pt x="1640" y="4210"/>
                  <a:pt x="1650" y="4202"/>
                  <a:pt x="1660" y="4194"/>
                </a:cubicBezTo>
                <a:cubicBezTo>
                  <a:pt x="1699" y="4163"/>
                  <a:pt x="1758" y="4119"/>
                  <a:pt x="1763" y="4116"/>
                </a:cubicBezTo>
                <a:cubicBezTo>
                  <a:pt x="1765" y="4116"/>
                  <a:pt x="1770" y="4113"/>
                  <a:pt x="1778" y="4109"/>
                </a:cubicBezTo>
                <a:cubicBezTo>
                  <a:pt x="1794" y="4101"/>
                  <a:pt x="1814" y="4093"/>
                  <a:pt x="1819" y="4092"/>
                </a:cubicBezTo>
                <a:cubicBezTo>
                  <a:pt x="1822" y="4092"/>
                  <a:pt x="1828" y="4089"/>
                  <a:pt x="1833" y="4087"/>
                </a:cubicBezTo>
                <a:cubicBezTo>
                  <a:pt x="1838" y="4084"/>
                  <a:pt x="1847" y="4080"/>
                  <a:pt x="1853" y="4078"/>
                </a:cubicBezTo>
                <a:cubicBezTo>
                  <a:pt x="1866" y="4073"/>
                  <a:pt x="1877" y="4061"/>
                  <a:pt x="1879" y="4048"/>
                </a:cubicBezTo>
                <a:cubicBezTo>
                  <a:pt x="1880" y="4040"/>
                  <a:pt x="1877" y="4032"/>
                  <a:pt x="1871" y="4028"/>
                </a:cubicBezTo>
                <a:cubicBezTo>
                  <a:pt x="1855" y="4014"/>
                  <a:pt x="1831" y="4025"/>
                  <a:pt x="1800" y="4059"/>
                </a:cubicBezTo>
                <a:cubicBezTo>
                  <a:pt x="1790" y="4069"/>
                  <a:pt x="1776" y="4082"/>
                  <a:pt x="1769" y="4086"/>
                </a:cubicBezTo>
                <a:cubicBezTo>
                  <a:pt x="1762" y="4091"/>
                  <a:pt x="1751" y="4098"/>
                  <a:pt x="1744" y="4102"/>
                </a:cubicBezTo>
                <a:cubicBezTo>
                  <a:pt x="1724" y="4115"/>
                  <a:pt x="1679" y="4148"/>
                  <a:pt x="1657" y="4166"/>
                </a:cubicBezTo>
                <a:cubicBezTo>
                  <a:pt x="1645" y="4176"/>
                  <a:pt x="1630" y="4188"/>
                  <a:pt x="1624" y="4193"/>
                </a:cubicBezTo>
                <a:cubicBezTo>
                  <a:pt x="1595" y="4215"/>
                  <a:pt x="1535" y="4267"/>
                  <a:pt x="1521" y="4281"/>
                </a:cubicBezTo>
                <a:cubicBezTo>
                  <a:pt x="1519" y="4284"/>
                  <a:pt x="1517" y="4286"/>
                  <a:pt x="1515" y="4288"/>
                </a:cubicBezTo>
                <a:cubicBezTo>
                  <a:pt x="1516" y="4287"/>
                  <a:pt x="1516" y="4286"/>
                  <a:pt x="1516" y="4285"/>
                </a:cubicBezTo>
                <a:cubicBezTo>
                  <a:pt x="1527" y="4263"/>
                  <a:pt x="1567" y="4171"/>
                  <a:pt x="1580" y="4136"/>
                </a:cubicBezTo>
                <a:cubicBezTo>
                  <a:pt x="1594" y="4097"/>
                  <a:pt x="1620" y="4009"/>
                  <a:pt x="1632" y="3954"/>
                </a:cubicBezTo>
                <a:cubicBezTo>
                  <a:pt x="1656" y="3849"/>
                  <a:pt x="1658" y="3751"/>
                  <a:pt x="1641" y="3594"/>
                </a:cubicBezTo>
                <a:cubicBezTo>
                  <a:pt x="1636" y="3549"/>
                  <a:pt x="1636" y="3545"/>
                  <a:pt x="1642" y="3508"/>
                </a:cubicBezTo>
                <a:cubicBezTo>
                  <a:pt x="1648" y="3468"/>
                  <a:pt x="1658" y="3434"/>
                  <a:pt x="1676" y="3397"/>
                </a:cubicBezTo>
                <a:cubicBezTo>
                  <a:pt x="1682" y="3384"/>
                  <a:pt x="1692" y="3362"/>
                  <a:pt x="1699" y="3347"/>
                </a:cubicBezTo>
                <a:cubicBezTo>
                  <a:pt x="1706" y="3332"/>
                  <a:pt x="1717" y="3310"/>
                  <a:pt x="1724" y="3298"/>
                </a:cubicBezTo>
                <a:cubicBezTo>
                  <a:pt x="1734" y="3281"/>
                  <a:pt x="1737" y="3276"/>
                  <a:pt x="1737" y="3275"/>
                </a:cubicBezTo>
                <a:cubicBezTo>
                  <a:pt x="1738" y="3272"/>
                  <a:pt x="1753" y="3251"/>
                  <a:pt x="1797" y="3186"/>
                </a:cubicBezTo>
                <a:cubicBezTo>
                  <a:pt x="1808" y="3170"/>
                  <a:pt x="1820" y="3152"/>
                  <a:pt x="1824" y="3146"/>
                </a:cubicBezTo>
                <a:cubicBezTo>
                  <a:pt x="1838" y="3126"/>
                  <a:pt x="1843" y="3122"/>
                  <a:pt x="1888" y="3089"/>
                </a:cubicBezTo>
                <a:cubicBezTo>
                  <a:pt x="1919" y="3066"/>
                  <a:pt x="1932" y="3058"/>
                  <a:pt x="1956" y="3047"/>
                </a:cubicBezTo>
                <a:cubicBezTo>
                  <a:pt x="2002" y="3027"/>
                  <a:pt x="2070" y="3007"/>
                  <a:pt x="2153" y="2990"/>
                </a:cubicBezTo>
                <a:cubicBezTo>
                  <a:pt x="2218" y="2977"/>
                  <a:pt x="2279" y="2955"/>
                  <a:pt x="2300" y="2936"/>
                </a:cubicBezTo>
                <a:cubicBezTo>
                  <a:pt x="2305" y="2932"/>
                  <a:pt x="2338" y="2898"/>
                  <a:pt x="2348" y="2888"/>
                </a:cubicBezTo>
                <a:cubicBezTo>
                  <a:pt x="2377" y="2858"/>
                  <a:pt x="2461" y="2822"/>
                  <a:pt x="2493" y="2827"/>
                </a:cubicBezTo>
                <a:cubicBezTo>
                  <a:pt x="2504" y="2829"/>
                  <a:pt x="2511" y="2835"/>
                  <a:pt x="2549" y="2876"/>
                </a:cubicBezTo>
                <a:cubicBezTo>
                  <a:pt x="2597" y="2929"/>
                  <a:pt x="2663" y="2982"/>
                  <a:pt x="2722" y="3014"/>
                </a:cubicBezTo>
                <a:cubicBezTo>
                  <a:pt x="2755" y="3032"/>
                  <a:pt x="2771" y="3037"/>
                  <a:pt x="2819" y="3044"/>
                </a:cubicBezTo>
                <a:cubicBezTo>
                  <a:pt x="2872" y="3052"/>
                  <a:pt x="2882" y="3055"/>
                  <a:pt x="2905" y="3071"/>
                </a:cubicBezTo>
                <a:lnTo>
                  <a:pt x="2936" y="3093"/>
                </a:lnTo>
                <a:lnTo>
                  <a:pt x="2927" y="3070"/>
                </a:lnTo>
                <a:cubicBezTo>
                  <a:pt x="2924" y="3063"/>
                  <a:pt x="2919" y="3046"/>
                  <a:pt x="2915" y="3031"/>
                </a:cubicBezTo>
                <a:cubicBezTo>
                  <a:pt x="2901" y="2981"/>
                  <a:pt x="2874" y="2926"/>
                  <a:pt x="2837" y="2872"/>
                </a:cubicBezTo>
                <a:cubicBezTo>
                  <a:pt x="2833" y="2866"/>
                  <a:pt x="2825" y="2853"/>
                  <a:pt x="2818" y="2842"/>
                </a:cubicBezTo>
                <a:cubicBezTo>
                  <a:pt x="2791" y="2798"/>
                  <a:pt x="2757" y="2761"/>
                  <a:pt x="2719" y="2733"/>
                </a:cubicBezTo>
                <a:cubicBezTo>
                  <a:pt x="2656" y="2685"/>
                  <a:pt x="2608" y="2666"/>
                  <a:pt x="2547" y="2664"/>
                </a:cubicBezTo>
                <a:cubicBezTo>
                  <a:pt x="2495" y="2662"/>
                  <a:pt x="2473" y="2666"/>
                  <a:pt x="2400" y="2688"/>
                </a:cubicBezTo>
                <a:cubicBezTo>
                  <a:pt x="2363" y="2699"/>
                  <a:pt x="2324" y="2710"/>
                  <a:pt x="2313" y="2713"/>
                </a:cubicBezTo>
                <a:cubicBezTo>
                  <a:pt x="2161" y="2749"/>
                  <a:pt x="2159" y="2749"/>
                  <a:pt x="2102" y="2785"/>
                </a:cubicBezTo>
                <a:cubicBezTo>
                  <a:pt x="2065" y="2809"/>
                  <a:pt x="2059" y="2813"/>
                  <a:pt x="2053" y="2819"/>
                </a:cubicBezTo>
                <a:cubicBezTo>
                  <a:pt x="2050" y="2822"/>
                  <a:pt x="2041" y="2829"/>
                  <a:pt x="2034" y="2835"/>
                </a:cubicBezTo>
                <a:cubicBezTo>
                  <a:pt x="2017" y="2848"/>
                  <a:pt x="1940" y="2935"/>
                  <a:pt x="1919" y="2964"/>
                </a:cubicBezTo>
                <a:cubicBezTo>
                  <a:pt x="1910" y="2976"/>
                  <a:pt x="1902" y="2988"/>
                  <a:pt x="1900" y="2991"/>
                </a:cubicBezTo>
                <a:cubicBezTo>
                  <a:pt x="1897" y="2994"/>
                  <a:pt x="1892" y="3002"/>
                  <a:pt x="1887" y="3008"/>
                </a:cubicBezTo>
                <a:cubicBezTo>
                  <a:pt x="1883" y="3015"/>
                  <a:pt x="1878" y="3021"/>
                  <a:pt x="1876" y="3023"/>
                </a:cubicBezTo>
                <a:cubicBezTo>
                  <a:pt x="1870" y="3031"/>
                  <a:pt x="1839" y="3078"/>
                  <a:pt x="1835" y="3087"/>
                </a:cubicBezTo>
                <a:cubicBezTo>
                  <a:pt x="1833" y="3092"/>
                  <a:pt x="1827" y="3101"/>
                  <a:pt x="1822" y="3108"/>
                </a:cubicBezTo>
                <a:cubicBezTo>
                  <a:pt x="1818" y="3115"/>
                  <a:pt x="1812" y="3124"/>
                  <a:pt x="1810" y="3128"/>
                </a:cubicBezTo>
                <a:cubicBezTo>
                  <a:pt x="1807" y="3132"/>
                  <a:pt x="1803" y="3138"/>
                  <a:pt x="1802" y="3140"/>
                </a:cubicBezTo>
                <a:cubicBezTo>
                  <a:pt x="1799" y="3143"/>
                  <a:pt x="1793" y="3153"/>
                  <a:pt x="1786" y="3162"/>
                </a:cubicBezTo>
                <a:cubicBezTo>
                  <a:pt x="1780" y="3172"/>
                  <a:pt x="1773" y="3182"/>
                  <a:pt x="1770" y="3186"/>
                </a:cubicBezTo>
                <a:cubicBezTo>
                  <a:pt x="1748" y="3216"/>
                  <a:pt x="1726" y="3249"/>
                  <a:pt x="1714" y="3270"/>
                </a:cubicBezTo>
                <a:cubicBezTo>
                  <a:pt x="1688" y="3316"/>
                  <a:pt x="1687" y="3319"/>
                  <a:pt x="1649" y="3401"/>
                </a:cubicBezTo>
                <a:cubicBezTo>
                  <a:pt x="1634" y="3435"/>
                  <a:pt x="1622" y="3475"/>
                  <a:pt x="1619" y="3500"/>
                </a:cubicBezTo>
                <a:cubicBezTo>
                  <a:pt x="1618" y="3508"/>
                  <a:pt x="1617" y="3515"/>
                  <a:pt x="1617" y="3517"/>
                </a:cubicBezTo>
                <a:cubicBezTo>
                  <a:pt x="1617" y="3517"/>
                  <a:pt x="1617" y="3519"/>
                  <a:pt x="1617" y="3520"/>
                </a:cubicBezTo>
                <a:cubicBezTo>
                  <a:pt x="1616" y="3519"/>
                  <a:pt x="1616" y="3517"/>
                  <a:pt x="1616" y="3516"/>
                </a:cubicBezTo>
                <a:cubicBezTo>
                  <a:pt x="1613" y="3505"/>
                  <a:pt x="1596" y="3454"/>
                  <a:pt x="1587" y="3430"/>
                </a:cubicBezTo>
                <a:cubicBezTo>
                  <a:pt x="1580" y="3412"/>
                  <a:pt x="1573" y="3389"/>
                  <a:pt x="1565" y="3359"/>
                </a:cubicBezTo>
                <a:cubicBezTo>
                  <a:pt x="1559" y="3335"/>
                  <a:pt x="1547" y="3252"/>
                  <a:pt x="1545" y="3218"/>
                </a:cubicBezTo>
                <a:lnTo>
                  <a:pt x="1543" y="3188"/>
                </a:lnTo>
                <a:lnTo>
                  <a:pt x="1557" y="3159"/>
                </a:lnTo>
                <a:cubicBezTo>
                  <a:pt x="1580" y="3110"/>
                  <a:pt x="1582" y="3107"/>
                  <a:pt x="1608" y="3064"/>
                </a:cubicBezTo>
                <a:cubicBezTo>
                  <a:pt x="1644" y="3004"/>
                  <a:pt x="1683" y="2946"/>
                  <a:pt x="1699" y="2929"/>
                </a:cubicBezTo>
                <a:cubicBezTo>
                  <a:pt x="1703" y="2925"/>
                  <a:pt x="1715" y="2916"/>
                  <a:pt x="1725" y="2911"/>
                </a:cubicBezTo>
                <a:cubicBezTo>
                  <a:pt x="1759" y="2891"/>
                  <a:pt x="1775" y="2863"/>
                  <a:pt x="1764" y="2840"/>
                </a:cubicBezTo>
                <a:cubicBezTo>
                  <a:pt x="1757" y="2826"/>
                  <a:pt x="1747" y="2822"/>
                  <a:pt x="1732" y="2826"/>
                </a:cubicBezTo>
                <a:cubicBezTo>
                  <a:pt x="1714" y="2831"/>
                  <a:pt x="1702" y="2847"/>
                  <a:pt x="1689" y="2885"/>
                </a:cubicBezTo>
                <a:cubicBezTo>
                  <a:pt x="1681" y="2909"/>
                  <a:pt x="1674" y="2922"/>
                  <a:pt x="1660" y="2941"/>
                </a:cubicBezTo>
                <a:cubicBezTo>
                  <a:pt x="1625" y="2988"/>
                  <a:pt x="1570" y="3076"/>
                  <a:pt x="1553" y="3113"/>
                </a:cubicBezTo>
                <a:cubicBezTo>
                  <a:pt x="1550" y="3120"/>
                  <a:pt x="1544" y="3131"/>
                  <a:pt x="1541" y="3137"/>
                </a:cubicBezTo>
                <a:lnTo>
                  <a:pt x="1540" y="3139"/>
                </a:lnTo>
                <a:lnTo>
                  <a:pt x="1539" y="3123"/>
                </a:lnTo>
                <a:cubicBezTo>
                  <a:pt x="1537" y="3107"/>
                  <a:pt x="1536" y="3091"/>
                  <a:pt x="1535" y="3087"/>
                </a:cubicBezTo>
                <a:cubicBezTo>
                  <a:pt x="1535" y="3083"/>
                  <a:pt x="1532" y="3050"/>
                  <a:pt x="1528" y="3015"/>
                </a:cubicBezTo>
                <a:cubicBezTo>
                  <a:pt x="1525" y="2980"/>
                  <a:pt x="1521" y="2945"/>
                  <a:pt x="1519" y="2938"/>
                </a:cubicBezTo>
                <a:cubicBezTo>
                  <a:pt x="1517" y="2931"/>
                  <a:pt x="1516" y="2922"/>
                  <a:pt x="1516" y="2917"/>
                </a:cubicBezTo>
                <a:cubicBezTo>
                  <a:pt x="1516" y="2912"/>
                  <a:pt x="1517" y="2895"/>
                  <a:pt x="1517" y="2882"/>
                </a:cubicBezTo>
                <a:cubicBezTo>
                  <a:pt x="1517" y="2868"/>
                  <a:pt x="1518" y="2847"/>
                  <a:pt x="1519" y="2835"/>
                </a:cubicBezTo>
                <a:cubicBezTo>
                  <a:pt x="1520" y="2824"/>
                  <a:pt x="1520" y="2806"/>
                  <a:pt x="1521" y="2798"/>
                </a:cubicBezTo>
                <a:cubicBezTo>
                  <a:pt x="1521" y="2789"/>
                  <a:pt x="1522" y="2768"/>
                  <a:pt x="1524" y="2753"/>
                </a:cubicBezTo>
                <a:cubicBezTo>
                  <a:pt x="1528" y="2706"/>
                  <a:pt x="1529" y="2697"/>
                  <a:pt x="1529" y="2691"/>
                </a:cubicBezTo>
                <a:cubicBezTo>
                  <a:pt x="1529" y="2688"/>
                  <a:pt x="1530" y="2683"/>
                  <a:pt x="1531" y="2681"/>
                </a:cubicBezTo>
                <a:cubicBezTo>
                  <a:pt x="1532" y="2678"/>
                  <a:pt x="1533" y="2670"/>
                  <a:pt x="1533" y="2664"/>
                </a:cubicBezTo>
                <a:cubicBezTo>
                  <a:pt x="1535" y="2634"/>
                  <a:pt x="1539" y="2617"/>
                  <a:pt x="1540" y="2614"/>
                </a:cubicBezTo>
                <a:cubicBezTo>
                  <a:pt x="1542" y="2611"/>
                  <a:pt x="1544" y="2602"/>
                  <a:pt x="1545" y="2597"/>
                </a:cubicBezTo>
                <a:cubicBezTo>
                  <a:pt x="1546" y="2582"/>
                  <a:pt x="1562" y="2531"/>
                  <a:pt x="1570" y="2515"/>
                </a:cubicBezTo>
                <a:cubicBezTo>
                  <a:pt x="1580" y="2494"/>
                  <a:pt x="1584" y="2486"/>
                  <a:pt x="1602" y="2460"/>
                </a:cubicBezTo>
                <a:cubicBezTo>
                  <a:pt x="1641" y="2404"/>
                  <a:pt x="1682" y="2367"/>
                  <a:pt x="1783" y="2299"/>
                </a:cubicBezTo>
                <a:cubicBezTo>
                  <a:pt x="1819" y="2274"/>
                  <a:pt x="1849" y="2251"/>
                  <a:pt x="1858" y="2242"/>
                </a:cubicBezTo>
                <a:cubicBezTo>
                  <a:pt x="1860" y="2240"/>
                  <a:pt x="1867" y="2232"/>
                  <a:pt x="1873" y="2225"/>
                </a:cubicBezTo>
                <a:cubicBezTo>
                  <a:pt x="1889" y="2209"/>
                  <a:pt x="1898" y="2197"/>
                  <a:pt x="1919" y="2168"/>
                </a:cubicBezTo>
                <a:cubicBezTo>
                  <a:pt x="1927" y="2157"/>
                  <a:pt x="1942" y="2132"/>
                  <a:pt x="1953" y="2115"/>
                </a:cubicBezTo>
                <a:cubicBezTo>
                  <a:pt x="1975" y="2079"/>
                  <a:pt x="1976" y="2075"/>
                  <a:pt x="1976" y="2073"/>
                </a:cubicBezTo>
                <a:cubicBezTo>
                  <a:pt x="1976" y="2073"/>
                  <a:pt x="1977" y="2071"/>
                  <a:pt x="1978" y="2070"/>
                </a:cubicBezTo>
                <a:cubicBezTo>
                  <a:pt x="1980" y="2067"/>
                  <a:pt x="1993" y="2045"/>
                  <a:pt x="2005" y="2025"/>
                </a:cubicBezTo>
                <a:cubicBezTo>
                  <a:pt x="2018" y="2003"/>
                  <a:pt x="2035" y="1974"/>
                  <a:pt x="2042" y="1961"/>
                </a:cubicBezTo>
                <a:cubicBezTo>
                  <a:pt x="2061" y="1929"/>
                  <a:pt x="2065" y="1917"/>
                  <a:pt x="2072" y="1870"/>
                </a:cubicBezTo>
                <a:cubicBezTo>
                  <a:pt x="2077" y="1829"/>
                  <a:pt x="2086" y="1791"/>
                  <a:pt x="2102" y="1738"/>
                </a:cubicBezTo>
                <a:cubicBezTo>
                  <a:pt x="2107" y="1724"/>
                  <a:pt x="2112" y="1705"/>
                  <a:pt x="2114" y="1695"/>
                </a:cubicBezTo>
                <a:cubicBezTo>
                  <a:pt x="2115" y="1686"/>
                  <a:pt x="2120" y="1667"/>
                  <a:pt x="2125" y="1652"/>
                </a:cubicBezTo>
                <a:cubicBezTo>
                  <a:pt x="2133" y="1624"/>
                  <a:pt x="2139" y="1617"/>
                  <a:pt x="2165" y="1610"/>
                </a:cubicBezTo>
                <a:cubicBezTo>
                  <a:pt x="2178" y="1607"/>
                  <a:pt x="2180" y="1607"/>
                  <a:pt x="2199" y="1614"/>
                </a:cubicBezTo>
                <a:cubicBezTo>
                  <a:pt x="2211" y="1619"/>
                  <a:pt x="2220" y="1624"/>
                  <a:pt x="2222" y="1626"/>
                </a:cubicBezTo>
                <a:cubicBezTo>
                  <a:pt x="2224" y="1628"/>
                  <a:pt x="2228" y="1631"/>
                  <a:pt x="2231" y="1631"/>
                </a:cubicBezTo>
                <a:cubicBezTo>
                  <a:pt x="2233" y="1632"/>
                  <a:pt x="2238" y="1637"/>
                  <a:pt x="2245" y="1645"/>
                </a:cubicBezTo>
                <a:cubicBezTo>
                  <a:pt x="2259" y="1665"/>
                  <a:pt x="2265" y="1665"/>
                  <a:pt x="2267" y="1665"/>
                </a:cubicBezTo>
                <a:cubicBezTo>
                  <a:pt x="2269" y="1665"/>
                  <a:pt x="2271" y="1664"/>
                  <a:pt x="2272" y="1663"/>
                </a:cubicBezTo>
                <a:cubicBezTo>
                  <a:pt x="2277" y="1658"/>
                  <a:pt x="2281" y="1622"/>
                  <a:pt x="2280" y="1609"/>
                </a:cubicBezTo>
                <a:cubicBezTo>
                  <a:pt x="2279" y="1585"/>
                  <a:pt x="2266" y="1553"/>
                  <a:pt x="2252" y="1541"/>
                </a:cubicBezTo>
                <a:cubicBezTo>
                  <a:pt x="2236" y="1527"/>
                  <a:pt x="2217" y="1525"/>
                  <a:pt x="2160" y="1528"/>
                </a:cubicBezTo>
                <a:cubicBezTo>
                  <a:pt x="2067" y="1534"/>
                  <a:pt x="2052" y="1540"/>
                  <a:pt x="1972" y="1597"/>
                </a:cubicBezTo>
                <a:cubicBezTo>
                  <a:pt x="1966" y="1601"/>
                  <a:pt x="1951" y="1611"/>
                  <a:pt x="1937" y="1620"/>
                </a:cubicBezTo>
                <a:cubicBezTo>
                  <a:pt x="1909" y="1638"/>
                  <a:pt x="1893" y="1652"/>
                  <a:pt x="1860" y="1689"/>
                </a:cubicBezTo>
                <a:cubicBezTo>
                  <a:pt x="1824" y="1732"/>
                  <a:pt x="1803" y="1770"/>
                  <a:pt x="1784" y="1830"/>
                </a:cubicBezTo>
                <a:cubicBezTo>
                  <a:pt x="1780" y="1844"/>
                  <a:pt x="1775" y="1859"/>
                  <a:pt x="1774" y="1862"/>
                </a:cubicBezTo>
                <a:cubicBezTo>
                  <a:pt x="1772" y="1865"/>
                  <a:pt x="1768" y="1882"/>
                  <a:pt x="1763" y="1899"/>
                </a:cubicBezTo>
                <a:cubicBezTo>
                  <a:pt x="1758" y="1916"/>
                  <a:pt x="1751" y="1940"/>
                  <a:pt x="1746" y="1952"/>
                </a:cubicBezTo>
                <a:cubicBezTo>
                  <a:pt x="1733" y="1991"/>
                  <a:pt x="1722" y="2058"/>
                  <a:pt x="1721" y="2111"/>
                </a:cubicBezTo>
                <a:cubicBezTo>
                  <a:pt x="1720" y="2156"/>
                  <a:pt x="1719" y="2169"/>
                  <a:pt x="1714" y="2191"/>
                </a:cubicBezTo>
                <a:cubicBezTo>
                  <a:pt x="1707" y="2221"/>
                  <a:pt x="1705" y="2227"/>
                  <a:pt x="1689" y="2256"/>
                </a:cubicBezTo>
                <a:cubicBezTo>
                  <a:pt x="1681" y="2270"/>
                  <a:pt x="1667" y="2297"/>
                  <a:pt x="1657" y="2317"/>
                </a:cubicBezTo>
                <a:cubicBezTo>
                  <a:pt x="1647" y="2336"/>
                  <a:pt x="1636" y="2358"/>
                  <a:pt x="1631" y="2366"/>
                </a:cubicBezTo>
                <a:cubicBezTo>
                  <a:pt x="1626" y="2374"/>
                  <a:pt x="1615" y="2394"/>
                  <a:pt x="1605" y="2411"/>
                </a:cubicBezTo>
                <a:cubicBezTo>
                  <a:pt x="1595" y="2428"/>
                  <a:pt x="1582" y="2448"/>
                  <a:pt x="1577" y="2455"/>
                </a:cubicBezTo>
                <a:cubicBezTo>
                  <a:pt x="1567" y="2471"/>
                  <a:pt x="1552" y="2497"/>
                  <a:pt x="1547" y="2511"/>
                </a:cubicBezTo>
                <a:cubicBezTo>
                  <a:pt x="1550" y="2479"/>
                  <a:pt x="1544" y="2361"/>
                  <a:pt x="1539" y="2334"/>
                </a:cubicBezTo>
                <a:cubicBezTo>
                  <a:pt x="1537" y="2324"/>
                  <a:pt x="1534" y="2306"/>
                  <a:pt x="1532" y="2296"/>
                </a:cubicBezTo>
                <a:cubicBezTo>
                  <a:pt x="1531" y="2285"/>
                  <a:pt x="1529" y="2272"/>
                  <a:pt x="1528" y="2266"/>
                </a:cubicBezTo>
                <a:cubicBezTo>
                  <a:pt x="1526" y="2260"/>
                  <a:pt x="1524" y="2249"/>
                  <a:pt x="1523" y="2241"/>
                </a:cubicBezTo>
                <a:cubicBezTo>
                  <a:pt x="1522" y="2233"/>
                  <a:pt x="1519" y="2219"/>
                  <a:pt x="1518" y="2211"/>
                </a:cubicBezTo>
                <a:cubicBezTo>
                  <a:pt x="1514" y="2188"/>
                  <a:pt x="1500" y="2130"/>
                  <a:pt x="1494" y="2112"/>
                </a:cubicBezTo>
                <a:cubicBezTo>
                  <a:pt x="1486" y="2084"/>
                  <a:pt x="1476" y="2044"/>
                  <a:pt x="1475" y="2031"/>
                </a:cubicBezTo>
                <a:cubicBezTo>
                  <a:pt x="1472" y="1982"/>
                  <a:pt x="1479" y="1950"/>
                  <a:pt x="1502" y="1899"/>
                </a:cubicBezTo>
                <a:cubicBezTo>
                  <a:pt x="1516" y="1870"/>
                  <a:pt x="1520" y="1853"/>
                  <a:pt x="1522" y="1827"/>
                </a:cubicBezTo>
                <a:cubicBezTo>
                  <a:pt x="1526" y="1753"/>
                  <a:pt x="1557" y="1664"/>
                  <a:pt x="1607" y="1578"/>
                </a:cubicBezTo>
                <a:cubicBezTo>
                  <a:pt x="1612" y="1570"/>
                  <a:pt x="1621" y="1554"/>
                  <a:pt x="1621" y="1551"/>
                </a:cubicBezTo>
                <a:lnTo>
                  <a:pt x="1621" y="1550"/>
                </a:lnTo>
                <a:cubicBezTo>
                  <a:pt x="1629" y="1547"/>
                  <a:pt x="1657" y="1484"/>
                  <a:pt x="1664" y="1461"/>
                </a:cubicBezTo>
                <a:cubicBezTo>
                  <a:pt x="1677" y="1420"/>
                  <a:pt x="1692" y="1341"/>
                  <a:pt x="1693" y="1303"/>
                </a:cubicBezTo>
                <a:cubicBezTo>
                  <a:pt x="1693" y="1284"/>
                  <a:pt x="1693" y="1239"/>
                  <a:pt x="1691" y="1202"/>
                </a:cubicBezTo>
                <a:cubicBezTo>
                  <a:pt x="1685" y="1052"/>
                  <a:pt x="1685" y="1047"/>
                  <a:pt x="1691" y="1006"/>
                </a:cubicBezTo>
                <a:cubicBezTo>
                  <a:pt x="1698" y="954"/>
                  <a:pt x="1712" y="898"/>
                  <a:pt x="1756" y="745"/>
                </a:cubicBezTo>
                <a:cubicBezTo>
                  <a:pt x="1789" y="632"/>
                  <a:pt x="1794" y="585"/>
                  <a:pt x="1788" y="478"/>
                </a:cubicBezTo>
                <a:cubicBezTo>
                  <a:pt x="1784" y="414"/>
                  <a:pt x="1778" y="351"/>
                  <a:pt x="1773" y="326"/>
                </a:cubicBezTo>
                <a:cubicBezTo>
                  <a:pt x="1772" y="321"/>
                  <a:pt x="1769" y="301"/>
                  <a:pt x="1765" y="282"/>
                </a:cubicBezTo>
                <a:cubicBezTo>
                  <a:pt x="1763" y="264"/>
                  <a:pt x="1759" y="244"/>
                  <a:pt x="1759" y="241"/>
                </a:cubicBezTo>
                <a:cubicBezTo>
                  <a:pt x="1758" y="238"/>
                  <a:pt x="1756" y="227"/>
                  <a:pt x="1754" y="216"/>
                </a:cubicBezTo>
                <a:cubicBezTo>
                  <a:pt x="1753" y="208"/>
                  <a:pt x="1751" y="195"/>
                  <a:pt x="1749" y="193"/>
                </a:cubicBezTo>
                <a:cubicBezTo>
                  <a:pt x="1750" y="193"/>
                  <a:pt x="1750" y="193"/>
                  <a:pt x="1750" y="193"/>
                </a:cubicBezTo>
                <a:cubicBezTo>
                  <a:pt x="1749" y="192"/>
                  <a:pt x="1747" y="182"/>
                  <a:pt x="1745" y="167"/>
                </a:cubicBezTo>
                <a:cubicBezTo>
                  <a:pt x="1744" y="155"/>
                  <a:pt x="1741" y="140"/>
                  <a:pt x="1740" y="137"/>
                </a:cubicBezTo>
                <a:cubicBezTo>
                  <a:pt x="1739" y="134"/>
                  <a:pt x="1732" y="92"/>
                  <a:pt x="1726" y="44"/>
                </a:cubicBezTo>
                <a:cubicBezTo>
                  <a:pt x="1720" y="7"/>
                  <a:pt x="1717" y="2"/>
                  <a:pt x="1714" y="0"/>
                </a:cubicBezTo>
                <a:cubicBezTo>
                  <a:pt x="1713" y="0"/>
                  <a:pt x="1712" y="0"/>
                  <a:pt x="1711" y="0"/>
                </a:cubicBezTo>
                <a:cubicBezTo>
                  <a:pt x="1708" y="2"/>
                  <a:pt x="1702" y="14"/>
                  <a:pt x="1695" y="37"/>
                </a:cubicBezTo>
                <a:cubicBezTo>
                  <a:pt x="1689" y="57"/>
                  <a:pt x="1682" y="86"/>
                  <a:pt x="1680" y="101"/>
                </a:cubicBezTo>
                <a:cubicBezTo>
                  <a:pt x="1679" y="116"/>
                  <a:pt x="1676" y="135"/>
                  <a:pt x="1674" y="143"/>
                </a:cubicBezTo>
                <a:cubicBezTo>
                  <a:pt x="1672" y="151"/>
                  <a:pt x="1670" y="161"/>
                  <a:pt x="1669" y="164"/>
                </a:cubicBezTo>
                <a:cubicBezTo>
                  <a:pt x="1669" y="168"/>
                  <a:pt x="1664" y="190"/>
                  <a:pt x="1659" y="213"/>
                </a:cubicBezTo>
                <a:cubicBezTo>
                  <a:pt x="1643" y="285"/>
                  <a:pt x="1642" y="289"/>
                  <a:pt x="1594" y="396"/>
                </a:cubicBezTo>
                <a:cubicBezTo>
                  <a:pt x="1576" y="435"/>
                  <a:pt x="1554" y="483"/>
                  <a:pt x="1549" y="493"/>
                </a:cubicBezTo>
                <a:cubicBezTo>
                  <a:pt x="1547" y="496"/>
                  <a:pt x="1544" y="502"/>
                  <a:pt x="1541" y="508"/>
                </a:cubicBezTo>
                <a:cubicBezTo>
                  <a:pt x="1538" y="514"/>
                  <a:pt x="1518" y="550"/>
                  <a:pt x="1495" y="588"/>
                </a:cubicBezTo>
                <a:cubicBezTo>
                  <a:pt x="1473" y="627"/>
                  <a:pt x="1448" y="671"/>
                  <a:pt x="1441" y="686"/>
                </a:cubicBezTo>
                <a:cubicBezTo>
                  <a:pt x="1433" y="702"/>
                  <a:pt x="1417" y="733"/>
                  <a:pt x="1405" y="756"/>
                </a:cubicBezTo>
                <a:cubicBezTo>
                  <a:pt x="1394" y="778"/>
                  <a:pt x="1381" y="805"/>
                  <a:pt x="1376" y="813"/>
                </a:cubicBezTo>
                <a:cubicBezTo>
                  <a:pt x="1372" y="822"/>
                  <a:pt x="1366" y="833"/>
                  <a:pt x="1364" y="838"/>
                </a:cubicBezTo>
                <a:cubicBezTo>
                  <a:pt x="1350" y="864"/>
                  <a:pt x="1319" y="941"/>
                  <a:pt x="1311" y="966"/>
                </a:cubicBezTo>
                <a:cubicBezTo>
                  <a:pt x="1294" y="1023"/>
                  <a:pt x="1289" y="1056"/>
                  <a:pt x="1289" y="1107"/>
                </a:cubicBezTo>
                <a:cubicBezTo>
                  <a:pt x="1289" y="1156"/>
                  <a:pt x="1295" y="1250"/>
                  <a:pt x="1300" y="1272"/>
                </a:cubicBezTo>
                <a:cubicBezTo>
                  <a:pt x="1303" y="1284"/>
                  <a:pt x="1306" y="1298"/>
                  <a:pt x="1307" y="1305"/>
                </a:cubicBezTo>
                <a:cubicBezTo>
                  <a:pt x="1308" y="1311"/>
                  <a:pt x="1310" y="1319"/>
                  <a:pt x="1311" y="1322"/>
                </a:cubicBezTo>
                <a:cubicBezTo>
                  <a:pt x="1312" y="1324"/>
                  <a:pt x="1314" y="1329"/>
                  <a:pt x="1315" y="1333"/>
                </a:cubicBezTo>
                <a:cubicBezTo>
                  <a:pt x="1317" y="1343"/>
                  <a:pt x="1334" y="1386"/>
                  <a:pt x="1338" y="1394"/>
                </a:cubicBezTo>
                <a:cubicBezTo>
                  <a:pt x="1339" y="1396"/>
                  <a:pt x="1344" y="1408"/>
                  <a:pt x="1349" y="1421"/>
                </a:cubicBezTo>
                <a:cubicBezTo>
                  <a:pt x="1353" y="1433"/>
                  <a:pt x="1360" y="1454"/>
                  <a:pt x="1365" y="1465"/>
                </a:cubicBezTo>
                <a:cubicBezTo>
                  <a:pt x="1393" y="1541"/>
                  <a:pt x="1401" y="1566"/>
                  <a:pt x="1402" y="1592"/>
                </a:cubicBezTo>
                <a:cubicBezTo>
                  <a:pt x="1403" y="1624"/>
                  <a:pt x="1403" y="1677"/>
                  <a:pt x="1402" y="1682"/>
                </a:cubicBezTo>
                <a:cubicBezTo>
                  <a:pt x="1399" y="1692"/>
                  <a:pt x="1410" y="1846"/>
                  <a:pt x="1415" y="1879"/>
                </a:cubicBezTo>
                <a:cubicBezTo>
                  <a:pt x="1421" y="1916"/>
                  <a:pt x="1436" y="1996"/>
                  <a:pt x="1440" y="2003"/>
                </a:cubicBezTo>
                <a:cubicBezTo>
                  <a:pt x="1441" y="2005"/>
                  <a:pt x="1441" y="2008"/>
                  <a:pt x="1441" y="2008"/>
                </a:cubicBezTo>
                <a:cubicBezTo>
                  <a:pt x="1441" y="2011"/>
                  <a:pt x="1446" y="2027"/>
                  <a:pt x="1448" y="2036"/>
                </a:cubicBezTo>
                <a:cubicBezTo>
                  <a:pt x="1452" y="2049"/>
                  <a:pt x="1457" y="2065"/>
                  <a:pt x="1458" y="2071"/>
                </a:cubicBezTo>
                <a:cubicBezTo>
                  <a:pt x="1461" y="2087"/>
                  <a:pt x="1471" y="2124"/>
                  <a:pt x="1479" y="2152"/>
                </a:cubicBezTo>
                <a:cubicBezTo>
                  <a:pt x="1487" y="2177"/>
                  <a:pt x="1494" y="2210"/>
                  <a:pt x="1504" y="2274"/>
                </a:cubicBezTo>
                <a:cubicBezTo>
                  <a:pt x="1505" y="2285"/>
                  <a:pt x="1508" y="2302"/>
                  <a:pt x="1511" y="2311"/>
                </a:cubicBezTo>
                <a:cubicBezTo>
                  <a:pt x="1516" y="2335"/>
                  <a:pt x="1526" y="2466"/>
                  <a:pt x="1524" y="2495"/>
                </a:cubicBezTo>
                <a:cubicBezTo>
                  <a:pt x="1521" y="2562"/>
                  <a:pt x="1518" y="2599"/>
                  <a:pt x="1516" y="2608"/>
                </a:cubicBezTo>
                <a:cubicBezTo>
                  <a:pt x="1515" y="2614"/>
                  <a:pt x="1514" y="2624"/>
                  <a:pt x="1513" y="2629"/>
                </a:cubicBezTo>
                <a:cubicBezTo>
                  <a:pt x="1513" y="2635"/>
                  <a:pt x="1511" y="2647"/>
                  <a:pt x="1510" y="2656"/>
                </a:cubicBezTo>
                <a:cubicBezTo>
                  <a:pt x="1502" y="2720"/>
                  <a:pt x="1500" y="2745"/>
                  <a:pt x="1498" y="2783"/>
                </a:cubicBezTo>
                <a:cubicBezTo>
                  <a:pt x="1497" y="2813"/>
                  <a:pt x="1496" y="2841"/>
                  <a:pt x="1495" y="2854"/>
                </a:cubicBezTo>
                <a:cubicBezTo>
                  <a:pt x="1491" y="2848"/>
                  <a:pt x="1484" y="2838"/>
                  <a:pt x="1476" y="2824"/>
                </a:cubicBezTo>
                <a:cubicBezTo>
                  <a:pt x="1438" y="2760"/>
                  <a:pt x="1401" y="2715"/>
                  <a:pt x="1317" y="2632"/>
                </a:cubicBezTo>
                <a:cubicBezTo>
                  <a:pt x="1307" y="2622"/>
                  <a:pt x="1294" y="2609"/>
                  <a:pt x="1288" y="2602"/>
                </a:cubicBezTo>
                <a:cubicBezTo>
                  <a:pt x="1276" y="2589"/>
                  <a:pt x="1235" y="2559"/>
                  <a:pt x="1204" y="2538"/>
                </a:cubicBezTo>
                <a:cubicBezTo>
                  <a:pt x="1183" y="2524"/>
                  <a:pt x="1135" y="2491"/>
                  <a:pt x="1126" y="2491"/>
                </a:cubicBezTo>
                <a:lnTo>
                  <a:pt x="1126" y="2491"/>
                </a:lnTo>
                <a:cubicBezTo>
                  <a:pt x="1126" y="2488"/>
                  <a:pt x="1120" y="2484"/>
                  <a:pt x="1067" y="2462"/>
                </a:cubicBezTo>
                <a:cubicBezTo>
                  <a:pt x="1031" y="2448"/>
                  <a:pt x="996" y="2435"/>
                  <a:pt x="977" y="2429"/>
                </a:cubicBezTo>
                <a:cubicBezTo>
                  <a:pt x="934" y="2416"/>
                  <a:pt x="905" y="2410"/>
                  <a:pt x="856" y="2404"/>
                </a:cubicBezTo>
                <a:cubicBezTo>
                  <a:pt x="812" y="2398"/>
                  <a:pt x="700" y="2405"/>
                  <a:pt x="652" y="2417"/>
                </a:cubicBezTo>
                <a:cubicBezTo>
                  <a:pt x="569" y="2437"/>
                  <a:pt x="518" y="2468"/>
                  <a:pt x="476" y="2522"/>
                </a:cubicBezTo>
                <a:cubicBezTo>
                  <a:pt x="451" y="2554"/>
                  <a:pt x="405" y="2605"/>
                  <a:pt x="384" y="2625"/>
                </a:cubicBezTo>
                <a:cubicBezTo>
                  <a:pt x="375" y="2634"/>
                  <a:pt x="348" y="2662"/>
                  <a:pt x="325" y="2687"/>
                </a:cubicBezTo>
                <a:cubicBezTo>
                  <a:pt x="301" y="2713"/>
                  <a:pt x="268" y="2748"/>
                  <a:pt x="250" y="2767"/>
                </a:cubicBezTo>
                <a:cubicBezTo>
                  <a:pt x="188" y="2831"/>
                  <a:pt x="147" y="2885"/>
                  <a:pt x="122" y="2936"/>
                </a:cubicBezTo>
                <a:cubicBezTo>
                  <a:pt x="88" y="3003"/>
                  <a:pt x="72" y="3059"/>
                  <a:pt x="68" y="3117"/>
                </a:cubicBezTo>
                <a:cubicBezTo>
                  <a:pt x="67" y="3129"/>
                  <a:pt x="62" y="3192"/>
                  <a:pt x="58" y="3242"/>
                </a:cubicBezTo>
                <a:cubicBezTo>
                  <a:pt x="55" y="3276"/>
                  <a:pt x="58" y="3311"/>
                  <a:pt x="67" y="3337"/>
                </a:cubicBezTo>
                <a:cubicBezTo>
                  <a:pt x="77" y="3368"/>
                  <a:pt x="87" y="3394"/>
                  <a:pt x="96" y="3409"/>
                </a:cubicBezTo>
                <a:cubicBezTo>
                  <a:pt x="100" y="3415"/>
                  <a:pt x="108" y="3430"/>
                  <a:pt x="115" y="3441"/>
                </a:cubicBezTo>
                <a:cubicBezTo>
                  <a:pt x="122" y="3453"/>
                  <a:pt x="138" y="3482"/>
                  <a:pt x="152" y="3505"/>
                </a:cubicBezTo>
                <a:cubicBezTo>
                  <a:pt x="165" y="3528"/>
                  <a:pt x="183" y="3562"/>
                  <a:pt x="192" y="3582"/>
                </a:cubicBezTo>
                <a:cubicBezTo>
                  <a:pt x="209" y="3618"/>
                  <a:pt x="210" y="3620"/>
                  <a:pt x="226" y="3647"/>
                </a:cubicBezTo>
                <a:cubicBezTo>
                  <a:pt x="245" y="3678"/>
                  <a:pt x="247" y="3681"/>
                  <a:pt x="251" y="3685"/>
                </a:cubicBezTo>
                <a:cubicBezTo>
                  <a:pt x="253" y="3686"/>
                  <a:pt x="255" y="3690"/>
                  <a:pt x="256" y="3693"/>
                </a:cubicBezTo>
                <a:cubicBezTo>
                  <a:pt x="257" y="3696"/>
                  <a:pt x="260" y="3701"/>
                  <a:pt x="264" y="3701"/>
                </a:cubicBezTo>
                <a:lnTo>
                  <a:pt x="264" y="3701"/>
                </a:lnTo>
                <a:cubicBezTo>
                  <a:pt x="264" y="3706"/>
                  <a:pt x="290" y="3737"/>
                  <a:pt x="294" y="3740"/>
                </a:cubicBezTo>
                <a:cubicBezTo>
                  <a:pt x="295" y="3741"/>
                  <a:pt x="300" y="3746"/>
                  <a:pt x="306" y="3754"/>
                </a:cubicBezTo>
                <a:cubicBezTo>
                  <a:pt x="315" y="3764"/>
                  <a:pt x="340" y="3791"/>
                  <a:pt x="348" y="3791"/>
                </a:cubicBezTo>
                <a:cubicBezTo>
                  <a:pt x="350" y="3791"/>
                  <a:pt x="351" y="3790"/>
                  <a:pt x="352" y="3789"/>
                </a:cubicBezTo>
                <a:cubicBezTo>
                  <a:pt x="353" y="3788"/>
                  <a:pt x="354" y="3787"/>
                  <a:pt x="353" y="3767"/>
                </a:cubicBezTo>
                <a:cubicBezTo>
                  <a:pt x="353" y="3755"/>
                  <a:pt x="352" y="3739"/>
                  <a:pt x="351" y="3723"/>
                </a:cubicBezTo>
                <a:cubicBezTo>
                  <a:pt x="347" y="3667"/>
                  <a:pt x="346" y="3657"/>
                  <a:pt x="337" y="3628"/>
                </a:cubicBezTo>
                <a:cubicBezTo>
                  <a:pt x="332" y="3610"/>
                  <a:pt x="325" y="3588"/>
                  <a:pt x="323" y="3578"/>
                </a:cubicBezTo>
                <a:cubicBezTo>
                  <a:pt x="304" y="3499"/>
                  <a:pt x="289" y="3313"/>
                  <a:pt x="296" y="3253"/>
                </a:cubicBezTo>
                <a:cubicBezTo>
                  <a:pt x="296" y="3248"/>
                  <a:pt x="297" y="3240"/>
                  <a:pt x="298" y="3234"/>
                </a:cubicBezTo>
                <a:cubicBezTo>
                  <a:pt x="301" y="3200"/>
                  <a:pt x="303" y="3186"/>
                  <a:pt x="305" y="3176"/>
                </a:cubicBezTo>
                <a:cubicBezTo>
                  <a:pt x="310" y="3152"/>
                  <a:pt x="317" y="3124"/>
                  <a:pt x="319" y="3118"/>
                </a:cubicBezTo>
                <a:cubicBezTo>
                  <a:pt x="323" y="3107"/>
                  <a:pt x="335" y="3055"/>
                  <a:pt x="340" y="3027"/>
                </a:cubicBezTo>
                <a:cubicBezTo>
                  <a:pt x="343" y="3012"/>
                  <a:pt x="346" y="2995"/>
                  <a:pt x="347" y="2991"/>
                </a:cubicBezTo>
                <a:cubicBezTo>
                  <a:pt x="348" y="2986"/>
                  <a:pt x="351" y="2972"/>
                  <a:pt x="353" y="2962"/>
                </a:cubicBezTo>
                <a:cubicBezTo>
                  <a:pt x="362" y="2910"/>
                  <a:pt x="366" y="2898"/>
                  <a:pt x="386" y="2868"/>
                </a:cubicBezTo>
                <a:cubicBezTo>
                  <a:pt x="396" y="2852"/>
                  <a:pt x="407" y="2835"/>
                  <a:pt x="409" y="2832"/>
                </a:cubicBezTo>
                <a:cubicBezTo>
                  <a:pt x="414" y="2824"/>
                  <a:pt x="431" y="2801"/>
                  <a:pt x="447" y="2780"/>
                </a:cubicBezTo>
                <a:cubicBezTo>
                  <a:pt x="454" y="2772"/>
                  <a:pt x="461" y="2762"/>
                  <a:pt x="464" y="2758"/>
                </a:cubicBezTo>
                <a:cubicBezTo>
                  <a:pt x="467" y="2754"/>
                  <a:pt x="477" y="2744"/>
                  <a:pt x="485" y="2736"/>
                </a:cubicBezTo>
                <a:cubicBezTo>
                  <a:pt x="492" y="2731"/>
                  <a:pt x="503" y="2721"/>
                  <a:pt x="504" y="2719"/>
                </a:cubicBezTo>
                <a:cubicBezTo>
                  <a:pt x="504" y="2718"/>
                  <a:pt x="504" y="2718"/>
                  <a:pt x="505" y="2718"/>
                </a:cubicBezTo>
                <a:cubicBezTo>
                  <a:pt x="509" y="2718"/>
                  <a:pt x="518" y="2710"/>
                  <a:pt x="519" y="2710"/>
                </a:cubicBezTo>
                <a:cubicBezTo>
                  <a:pt x="527" y="2703"/>
                  <a:pt x="573" y="2675"/>
                  <a:pt x="595" y="2664"/>
                </a:cubicBezTo>
                <a:cubicBezTo>
                  <a:pt x="629" y="2647"/>
                  <a:pt x="665" y="2633"/>
                  <a:pt x="713" y="2620"/>
                </a:cubicBezTo>
                <a:cubicBezTo>
                  <a:pt x="747" y="2611"/>
                  <a:pt x="841" y="2603"/>
                  <a:pt x="863" y="2606"/>
                </a:cubicBezTo>
                <a:cubicBezTo>
                  <a:pt x="883" y="2610"/>
                  <a:pt x="908" y="2605"/>
                  <a:pt x="938" y="2593"/>
                </a:cubicBezTo>
                <a:cubicBezTo>
                  <a:pt x="975" y="2578"/>
                  <a:pt x="1043" y="2562"/>
                  <a:pt x="1079" y="2560"/>
                </a:cubicBezTo>
                <a:cubicBezTo>
                  <a:pt x="1102" y="2559"/>
                  <a:pt x="1145" y="2562"/>
                  <a:pt x="1179" y="2568"/>
                </a:cubicBezTo>
                <a:cubicBezTo>
                  <a:pt x="1193" y="2570"/>
                  <a:pt x="1217" y="2579"/>
                  <a:pt x="1227" y="2586"/>
                </a:cubicBezTo>
                <a:cubicBezTo>
                  <a:pt x="1240" y="2594"/>
                  <a:pt x="1269" y="2620"/>
                  <a:pt x="1308" y="2658"/>
                </a:cubicBezTo>
                <a:cubicBezTo>
                  <a:pt x="1402" y="2748"/>
                  <a:pt x="1459" y="2824"/>
                  <a:pt x="1482" y="2890"/>
                </a:cubicBezTo>
                <a:cubicBezTo>
                  <a:pt x="1490" y="2913"/>
                  <a:pt x="1492" y="2924"/>
                  <a:pt x="1494" y="2952"/>
                </a:cubicBezTo>
                <a:cubicBezTo>
                  <a:pt x="1497" y="2984"/>
                  <a:pt x="1501" y="3016"/>
                  <a:pt x="1505" y="3033"/>
                </a:cubicBezTo>
                <a:cubicBezTo>
                  <a:pt x="1505" y="3036"/>
                  <a:pt x="1509" y="3076"/>
                  <a:pt x="1513" y="3130"/>
                </a:cubicBezTo>
                <a:cubicBezTo>
                  <a:pt x="1520" y="3216"/>
                  <a:pt x="1523" y="3246"/>
                  <a:pt x="1529" y="3290"/>
                </a:cubicBezTo>
                <a:cubicBezTo>
                  <a:pt x="1533" y="3313"/>
                  <a:pt x="1539" y="3350"/>
                  <a:pt x="1542" y="3360"/>
                </a:cubicBezTo>
                <a:cubicBezTo>
                  <a:pt x="1543" y="3364"/>
                  <a:pt x="1546" y="3375"/>
                  <a:pt x="1548" y="3384"/>
                </a:cubicBezTo>
                <a:cubicBezTo>
                  <a:pt x="1551" y="3394"/>
                  <a:pt x="1557" y="3414"/>
                  <a:pt x="1563" y="3430"/>
                </a:cubicBezTo>
                <a:cubicBezTo>
                  <a:pt x="1576" y="3467"/>
                  <a:pt x="1592" y="3513"/>
                  <a:pt x="1597" y="3531"/>
                </a:cubicBezTo>
                <a:cubicBezTo>
                  <a:pt x="1599" y="3538"/>
                  <a:pt x="1602" y="3549"/>
                  <a:pt x="1604" y="3556"/>
                </a:cubicBezTo>
                <a:cubicBezTo>
                  <a:pt x="1606" y="3562"/>
                  <a:pt x="1608" y="3571"/>
                  <a:pt x="1609" y="3576"/>
                </a:cubicBezTo>
                <a:cubicBezTo>
                  <a:pt x="1610" y="3581"/>
                  <a:pt x="1613" y="3592"/>
                  <a:pt x="1615" y="3600"/>
                </a:cubicBezTo>
                <a:cubicBezTo>
                  <a:pt x="1624" y="3633"/>
                  <a:pt x="1631" y="3716"/>
                  <a:pt x="1630" y="3772"/>
                </a:cubicBezTo>
                <a:cubicBezTo>
                  <a:pt x="1630" y="3787"/>
                  <a:pt x="1629" y="3803"/>
                  <a:pt x="1629" y="3809"/>
                </a:cubicBezTo>
                <a:cubicBezTo>
                  <a:pt x="1628" y="3854"/>
                  <a:pt x="1613" y="3940"/>
                  <a:pt x="1592" y="4014"/>
                </a:cubicBezTo>
                <a:cubicBezTo>
                  <a:pt x="1590" y="4021"/>
                  <a:pt x="1584" y="4041"/>
                  <a:pt x="1581" y="4049"/>
                </a:cubicBezTo>
                <a:cubicBezTo>
                  <a:pt x="1580" y="4047"/>
                  <a:pt x="1580" y="4043"/>
                  <a:pt x="1579" y="4038"/>
                </a:cubicBezTo>
                <a:cubicBezTo>
                  <a:pt x="1578" y="4019"/>
                  <a:pt x="1564" y="3988"/>
                  <a:pt x="1547" y="3967"/>
                </a:cubicBezTo>
                <a:cubicBezTo>
                  <a:pt x="1542" y="3960"/>
                  <a:pt x="1523" y="3940"/>
                  <a:pt x="1503" y="3922"/>
                </a:cubicBezTo>
                <a:cubicBezTo>
                  <a:pt x="1469" y="3890"/>
                  <a:pt x="1414" y="3828"/>
                  <a:pt x="1388" y="3791"/>
                </a:cubicBezTo>
                <a:cubicBezTo>
                  <a:pt x="1354" y="3743"/>
                  <a:pt x="1310" y="3639"/>
                  <a:pt x="1299" y="3582"/>
                </a:cubicBezTo>
                <a:cubicBezTo>
                  <a:pt x="1296" y="3570"/>
                  <a:pt x="1268" y="3474"/>
                  <a:pt x="1256" y="3440"/>
                </a:cubicBezTo>
                <a:cubicBezTo>
                  <a:pt x="1239" y="3389"/>
                  <a:pt x="1202" y="3319"/>
                  <a:pt x="1174" y="3285"/>
                </a:cubicBezTo>
                <a:cubicBezTo>
                  <a:pt x="1156" y="3264"/>
                  <a:pt x="1117" y="3233"/>
                  <a:pt x="1095" y="3222"/>
                </a:cubicBezTo>
                <a:cubicBezTo>
                  <a:pt x="1081" y="3215"/>
                  <a:pt x="1076" y="3215"/>
                  <a:pt x="1050" y="3217"/>
                </a:cubicBezTo>
                <a:cubicBezTo>
                  <a:pt x="1002" y="3220"/>
                  <a:pt x="945" y="3227"/>
                  <a:pt x="930" y="3232"/>
                </a:cubicBezTo>
                <a:cubicBezTo>
                  <a:pt x="911" y="3238"/>
                  <a:pt x="850" y="3274"/>
                  <a:pt x="831" y="3290"/>
                </a:cubicBezTo>
                <a:cubicBezTo>
                  <a:pt x="814" y="3305"/>
                  <a:pt x="777" y="3347"/>
                  <a:pt x="760" y="3371"/>
                </a:cubicBezTo>
                <a:cubicBezTo>
                  <a:pt x="721" y="3426"/>
                  <a:pt x="712" y="3455"/>
                  <a:pt x="701" y="3550"/>
                </a:cubicBezTo>
                <a:cubicBezTo>
                  <a:pt x="697" y="3587"/>
                  <a:pt x="700" y="3632"/>
                  <a:pt x="707" y="3649"/>
                </a:cubicBezTo>
                <a:cubicBezTo>
                  <a:pt x="708" y="3651"/>
                  <a:pt x="709" y="3653"/>
                  <a:pt x="709" y="3654"/>
                </a:cubicBezTo>
                <a:cubicBezTo>
                  <a:pt x="709" y="3655"/>
                  <a:pt x="708" y="3657"/>
                  <a:pt x="712" y="3665"/>
                </a:cubicBezTo>
                <a:cubicBezTo>
                  <a:pt x="714" y="3669"/>
                  <a:pt x="716" y="3675"/>
                  <a:pt x="716" y="3678"/>
                </a:cubicBezTo>
                <a:cubicBezTo>
                  <a:pt x="718" y="3686"/>
                  <a:pt x="732" y="3725"/>
                  <a:pt x="754" y="3781"/>
                </a:cubicBezTo>
                <a:cubicBezTo>
                  <a:pt x="764" y="3804"/>
                  <a:pt x="774" y="3835"/>
                  <a:pt x="777" y="3849"/>
                </a:cubicBezTo>
                <a:cubicBezTo>
                  <a:pt x="781" y="3863"/>
                  <a:pt x="787" y="3885"/>
                  <a:pt x="792" y="3897"/>
                </a:cubicBezTo>
                <a:cubicBezTo>
                  <a:pt x="799" y="3914"/>
                  <a:pt x="800" y="3918"/>
                  <a:pt x="804" y="3918"/>
                </a:cubicBezTo>
                <a:cubicBezTo>
                  <a:pt x="808" y="3917"/>
                  <a:pt x="809" y="3914"/>
                  <a:pt x="810" y="3910"/>
                </a:cubicBezTo>
                <a:cubicBezTo>
                  <a:pt x="816" y="3892"/>
                  <a:pt x="823" y="3864"/>
                  <a:pt x="822" y="3857"/>
                </a:cubicBezTo>
                <a:cubicBezTo>
                  <a:pt x="821" y="3839"/>
                  <a:pt x="848" y="3745"/>
                  <a:pt x="863" y="3710"/>
                </a:cubicBezTo>
                <a:cubicBezTo>
                  <a:pt x="874" y="3686"/>
                  <a:pt x="881" y="3672"/>
                  <a:pt x="888" y="3660"/>
                </a:cubicBezTo>
                <a:cubicBezTo>
                  <a:pt x="905" y="3631"/>
                  <a:pt x="928" y="3570"/>
                  <a:pt x="936" y="3535"/>
                </a:cubicBezTo>
                <a:cubicBezTo>
                  <a:pt x="942" y="3508"/>
                  <a:pt x="941" y="3482"/>
                  <a:pt x="933" y="3447"/>
                </a:cubicBezTo>
                <a:lnTo>
                  <a:pt x="932" y="3439"/>
                </a:lnTo>
                <a:lnTo>
                  <a:pt x="936" y="3439"/>
                </a:lnTo>
                <a:cubicBezTo>
                  <a:pt x="954" y="3443"/>
                  <a:pt x="980" y="3463"/>
                  <a:pt x="1005" y="3494"/>
                </a:cubicBezTo>
                <a:cubicBezTo>
                  <a:pt x="1024" y="3518"/>
                  <a:pt x="1066" y="3588"/>
                  <a:pt x="1089" y="3636"/>
                </a:cubicBezTo>
                <a:cubicBezTo>
                  <a:pt x="1110" y="3679"/>
                  <a:pt x="1132" y="3718"/>
                  <a:pt x="1154" y="3747"/>
                </a:cubicBezTo>
                <a:cubicBezTo>
                  <a:pt x="1189" y="3794"/>
                  <a:pt x="1192" y="3798"/>
                  <a:pt x="1195" y="3799"/>
                </a:cubicBezTo>
                <a:cubicBezTo>
                  <a:pt x="1195" y="3799"/>
                  <a:pt x="1196" y="3800"/>
                  <a:pt x="1196" y="3801"/>
                </a:cubicBezTo>
                <a:cubicBezTo>
                  <a:pt x="1196" y="3804"/>
                  <a:pt x="1199" y="3809"/>
                  <a:pt x="1202" y="3812"/>
                </a:cubicBezTo>
                <a:cubicBezTo>
                  <a:pt x="1204" y="3815"/>
                  <a:pt x="1212" y="3826"/>
                  <a:pt x="1220" y="3837"/>
                </a:cubicBezTo>
                <a:cubicBezTo>
                  <a:pt x="1252" y="3884"/>
                  <a:pt x="1271" y="3896"/>
                  <a:pt x="1335" y="3909"/>
                </a:cubicBezTo>
                <a:cubicBezTo>
                  <a:pt x="1355" y="3912"/>
                  <a:pt x="1376" y="3916"/>
                  <a:pt x="1380" y="3917"/>
                </a:cubicBezTo>
                <a:cubicBezTo>
                  <a:pt x="1393" y="3920"/>
                  <a:pt x="1477" y="3949"/>
                  <a:pt x="1496" y="3957"/>
                </a:cubicBezTo>
                <a:cubicBezTo>
                  <a:pt x="1523" y="3968"/>
                  <a:pt x="1540" y="3990"/>
                  <a:pt x="1555" y="4028"/>
                </a:cubicBezTo>
                <a:cubicBezTo>
                  <a:pt x="1561" y="4046"/>
                  <a:pt x="1562" y="4053"/>
                  <a:pt x="1562" y="4082"/>
                </a:cubicBezTo>
                <a:lnTo>
                  <a:pt x="1563" y="4115"/>
                </a:lnTo>
                <a:lnTo>
                  <a:pt x="1539" y="4171"/>
                </a:lnTo>
                <a:cubicBezTo>
                  <a:pt x="1510" y="4240"/>
                  <a:pt x="1489" y="4288"/>
                  <a:pt x="1474" y="4317"/>
                </a:cubicBezTo>
                <a:cubicBezTo>
                  <a:pt x="1468" y="4327"/>
                  <a:pt x="1462" y="4339"/>
                  <a:pt x="1462" y="4343"/>
                </a:cubicBezTo>
                <a:cubicBezTo>
                  <a:pt x="1462" y="4343"/>
                  <a:pt x="1461" y="4345"/>
                  <a:pt x="1459" y="4348"/>
                </a:cubicBezTo>
                <a:cubicBezTo>
                  <a:pt x="1456" y="4352"/>
                  <a:pt x="1449" y="4366"/>
                  <a:pt x="1416" y="4439"/>
                </a:cubicBezTo>
                <a:cubicBezTo>
                  <a:pt x="1406" y="4461"/>
                  <a:pt x="1377" y="4519"/>
                  <a:pt x="1364" y="4544"/>
                </a:cubicBezTo>
                <a:cubicBezTo>
                  <a:pt x="1361" y="4550"/>
                  <a:pt x="1358" y="4556"/>
                  <a:pt x="1357" y="4559"/>
                </a:cubicBezTo>
                <a:cubicBezTo>
                  <a:pt x="1352" y="4571"/>
                  <a:pt x="1332" y="4602"/>
                  <a:pt x="1324" y="4613"/>
                </a:cubicBezTo>
                <a:cubicBezTo>
                  <a:pt x="1322" y="4608"/>
                  <a:pt x="1320" y="4602"/>
                  <a:pt x="1318" y="4594"/>
                </a:cubicBezTo>
                <a:cubicBezTo>
                  <a:pt x="1310" y="4570"/>
                  <a:pt x="1303" y="4552"/>
                  <a:pt x="1271" y="4473"/>
                </a:cubicBezTo>
                <a:cubicBezTo>
                  <a:pt x="1249" y="4416"/>
                  <a:pt x="1241" y="4391"/>
                  <a:pt x="1231" y="4345"/>
                </a:cubicBezTo>
                <a:cubicBezTo>
                  <a:pt x="1227" y="4326"/>
                  <a:pt x="1221" y="4314"/>
                  <a:pt x="1212" y="4309"/>
                </a:cubicBezTo>
                <a:cubicBezTo>
                  <a:pt x="1207" y="4306"/>
                  <a:pt x="1202" y="4305"/>
                  <a:pt x="1196" y="4307"/>
                </a:cubicBezTo>
                <a:cubicBezTo>
                  <a:pt x="1189" y="4309"/>
                  <a:pt x="1184" y="4314"/>
                  <a:pt x="1181" y="4321"/>
                </a:cubicBezTo>
                <a:cubicBezTo>
                  <a:pt x="1176" y="4335"/>
                  <a:pt x="1183" y="4357"/>
                  <a:pt x="1201" y="4383"/>
                </a:cubicBezTo>
                <a:cubicBezTo>
                  <a:pt x="1221" y="4413"/>
                  <a:pt x="1230" y="4431"/>
                  <a:pt x="1256" y="4497"/>
                </a:cubicBezTo>
                <a:cubicBezTo>
                  <a:pt x="1277" y="4548"/>
                  <a:pt x="1289" y="4583"/>
                  <a:pt x="1302" y="4623"/>
                </a:cubicBezTo>
                <a:lnTo>
                  <a:pt x="1308" y="4643"/>
                </a:lnTo>
                <a:lnTo>
                  <a:pt x="1288" y="4677"/>
                </a:lnTo>
                <a:cubicBezTo>
                  <a:pt x="1265" y="4715"/>
                  <a:pt x="1196" y="4833"/>
                  <a:pt x="1191" y="4843"/>
                </a:cubicBezTo>
                <a:cubicBezTo>
                  <a:pt x="1167" y="4888"/>
                  <a:pt x="1143" y="4944"/>
                  <a:pt x="1127" y="4998"/>
                </a:cubicBezTo>
                <a:cubicBezTo>
                  <a:pt x="1117" y="5031"/>
                  <a:pt x="1110" y="5058"/>
                  <a:pt x="1109" y="5063"/>
                </a:cubicBezTo>
                <a:cubicBezTo>
                  <a:pt x="1108" y="5065"/>
                  <a:pt x="1106" y="5074"/>
                  <a:pt x="1103" y="5084"/>
                </a:cubicBezTo>
                <a:cubicBezTo>
                  <a:pt x="1096" y="5107"/>
                  <a:pt x="1076" y="5188"/>
                  <a:pt x="1075" y="5197"/>
                </a:cubicBezTo>
                <a:cubicBezTo>
                  <a:pt x="1075" y="5201"/>
                  <a:pt x="1073" y="5207"/>
                  <a:pt x="1072" y="5211"/>
                </a:cubicBezTo>
                <a:cubicBezTo>
                  <a:pt x="1070" y="5218"/>
                  <a:pt x="1053" y="5295"/>
                  <a:pt x="1049" y="5315"/>
                </a:cubicBezTo>
                <a:cubicBezTo>
                  <a:pt x="1048" y="5317"/>
                  <a:pt x="1041" y="5354"/>
                  <a:pt x="1033" y="5395"/>
                </a:cubicBezTo>
                <a:cubicBezTo>
                  <a:pt x="1026" y="5429"/>
                  <a:pt x="1020" y="5460"/>
                  <a:pt x="1018" y="5472"/>
                </a:cubicBezTo>
                <a:cubicBezTo>
                  <a:pt x="1018" y="5470"/>
                  <a:pt x="1017" y="5468"/>
                  <a:pt x="1017" y="5465"/>
                </a:cubicBezTo>
                <a:cubicBezTo>
                  <a:pt x="1015" y="5452"/>
                  <a:pt x="1006" y="5421"/>
                  <a:pt x="995" y="5392"/>
                </a:cubicBezTo>
                <a:cubicBezTo>
                  <a:pt x="985" y="5364"/>
                  <a:pt x="975" y="5334"/>
                  <a:pt x="972" y="5325"/>
                </a:cubicBezTo>
                <a:cubicBezTo>
                  <a:pt x="965" y="5302"/>
                  <a:pt x="959" y="5257"/>
                  <a:pt x="960" y="5238"/>
                </a:cubicBezTo>
                <a:cubicBezTo>
                  <a:pt x="962" y="5209"/>
                  <a:pt x="979" y="5153"/>
                  <a:pt x="1010" y="5066"/>
                </a:cubicBezTo>
                <a:cubicBezTo>
                  <a:pt x="1016" y="5051"/>
                  <a:pt x="1029" y="5008"/>
                  <a:pt x="1043" y="4959"/>
                </a:cubicBezTo>
                <a:cubicBezTo>
                  <a:pt x="1050" y="4934"/>
                  <a:pt x="1061" y="4896"/>
                  <a:pt x="1068" y="4874"/>
                </a:cubicBezTo>
                <a:cubicBezTo>
                  <a:pt x="1085" y="4814"/>
                  <a:pt x="1101" y="4751"/>
                  <a:pt x="1113" y="4691"/>
                </a:cubicBezTo>
                <a:cubicBezTo>
                  <a:pt x="1117" y="4668"/>
                  <a:pt x="1118" y="4656"/>
                  <a:pt x="1116" y="4621"/>
                </a:cubicBezTo>
                <a:cubicBezTo>
                  <a:pt x="1109" y="4519"/>
                  <a:pt x="1076" y="4429"/>
                  <a:pt x="1025" y="4374"/>
                </a:cubicBezTo>
                <a:cubicBezTo>
                  <a:pt x="1022" y="4370"/>
                  <a:pt x="1003" y="4353"/>
                  <a:pt x="983" y="4335"/>
                </a:cubicBezTo>
                <a:cubicBezTo>
                  <a:pt x="945" y="4299"/>
                  <a:pt x="925" y="4279"/>
                  <a:pt x="910" y="4259"/>
                </a:cubicBezTo>
                <a:cubicBezTo>
                  <a:pt x="901" y="4245"/>
                  <a:pt x="832" y="4128"/>
                  <a:pt x="829" y="4119"/>
                </a:cubicBezTo>
                <a:cubicBezTo>
                  <a:pt x="828" y="4114"/>
                  <a:pt x="819" y="4103"/>
                  <a:pt x="814" y="4102"/>
                </a:cubicBezTo>
                <a:cubicBezTo>
                  <a:pt x="812" y="4101"/>
                  <a:pt x="810" y="4101"/>
                  <a:pt x="809" y="4103"/>
                </a:cubicBezTo>
                <a:cubicBezTo>
                  <a:pt x="803" y="4110"/>
                  <a:pt x="798" y="4156"/>
                  <a:pt x="799" y="4175"/>
                </a:cubicBezTo>
                <a:cubicBezTo>
                  <a:pt x="800" y="4201"/>
                  <a:pt x="796" y="4233"/>
                  <a:pt x="788" y="4259"/>
                </a:cubicBezTo>
                <a:cubicBezTo>
                  <a:pt x="772" y="4307"/>
                  <a:pt x="767" y="4378"/>
                  <a:pt x="777" y="4408"/>
                </a:cubicBezTo>
                <a:cubicBezTo>
                  <a:pt x="779" y="4414"/>
                  <a:pt x="788" y="4428"/>
                  <a:pt x="796" y="4439"/>
                </a:cubicBezTo>
                <a:cubicBezTo>
                  <a:pt x="812" y="4459"/>
                  <a:pt x="843" y="4514"/>
                  <a:pt x="861" y="4552"/>
                </a:cubicBezTo>
                <a:lnTo>
                  <a:pt x="866" y="4562"/>
                </a:lnTo>
                <a:cubicBezTo>
                  <a:pt x="870" y="4570"/>
                  <a:pt x="873" y="4578"/>
                  <a:pt x="874" y="4580"/>
                </a:cubicBezTo>
                <a:cubicBezTo>
                  <a:pt x="876" y="4583"/>
                  <a:pt x="882" y="4595"/>
                  <a:pt x="888" y="4606"/>
                </a:cubicBezTo>
                <a:cubicBezTo>
                  <a:pt x="900" y="4627"/>
                  <a:pt x="912" y="4659"/>
                  <a:pt x="922" y="4697"/>
                </a:cubicBezTo>
                <a:cubicBezTo>
                  <a:pt x="927" y="4716"/>
                  <a:pt x="928" y="4726"/>
                  <a:pt x="928" y="4774"/>
                </a:cubicBezTo>
                <a:cubicBezTo>
                  <a:pt x="928" y="4831"/>
                  <a:pt x="924" y="4894"/>
                  <a:pt x="918" y="4924"/>
                </a:cubicBezTo>
                <a:cubicBezTo>
                  <a:pt x="895" y="5035"/>
                  <a:pt x="894" y="5040"/>
                  <a:pt x="897" y="5088"/>
                </a:cubicBezTo>
                <a:cubicBezTo>
                  <a:pt x="904" y="5198"/>
                  <a:pt x="913" y="5237"/>
                  <a:pt x="962" y="5367"/>
                </a:cubicBezTo>
                <a:lnTo>
                  <a:pt x="991" y="5444"/>
                </a:lnTo>
                <a:lnTo>
                  <a:pt x="994" y="5503"/>
                </a:lnTo>
                <a:cubicBezTo>
                  <a:pt x="998" y="5558"/>
                  <a:pt x="998" y="5564"/>
                  <a:pt x="992" y="5586"/>
                </a:cubicBezTo>
                <a:cubicBezTo>
                  <a:pt x="987" y="5611"/>
                  <a:pt x="962" y="5706"/>
                  <a:pt x="958" y="5717"/>
                </a:cubicBezTo>
                <a:cubicBezTo>
                  <a:pt x="956" y="5723"/>
                  <a:pt x="953" y="5734"/>
                  <a:pt x="952" y="5737"/>
                </a:cubicBezTo>
                <a:cubicBezTo>
                  <a:pt x="951" y="5740"/>
                  <a:pt x="939" y="5772"/>
                  <a:pt x="931" y="5794"/>
                </a:cubicBezTo>
                <a:cubicBezTo>
                  <a:pt x="928" y="5802"/>
                  <a:pt x="925" y="5809"/>
                  <a:pt x="925" y="5811"/>
                </a:cubicBezTo>
                <a:cubicBezTo>
                  <a:pt x="922" y="5820"/>
                  <a:pt x="893" y="5878"/>
                  <a:pt x="882" y="5897"/>
                </a:cubicBezTo>
                <a:cubicBezTo>
                  <a:pt x="839" y="5972"/>
                  <a:pt x="767" y="6043"/>
                  <a:pt x="662" y="6117"/>
                </a:cubicBezTo>
                <a:cubicBezTo>
                  <a:pt x="633" y="6136"/>
                  <a:pt x="566" y="6177"/>
                  <a:pt x="545" y="6188"/>
                </a:cubicBezTo>
                <a:cubicBezTo>
                  <a:pt x="546" y="6186"/>
                  <a:pt x="547" y="6183"/>
                  <a:pt x="548" y="6181"/>
                </a:cubicBezTo>
                <a:cubicBezTo>
                  <a:pt x="569" y="6139"/>
                  <a:pt x="590" y="6081"/>
                  <a:pt x="601" y="6029"/>
                </a:cubicBezTo>
                <a:cubicBezTo>
                  <a:pt x="614" y="5975"/>
                  <a:pt x="618" y="5939"/>
                  <a:pt x="617" y="5894"/>
                </a:cubicBezTo>
                <a:cubicBezTo>
                  <a:pt x="617" y="5861"/>
                  <a:pt x="618" y="5837"/>
                  <a:pt x="621" y="5810"/>
                </a:cubicBezTo>
                <a:cubicBezTo>
                  <a:pt x="624" y="5785"/>
                  <a:pt x="636" y="5730"/>
                  <a:pt x="650" y="5681"/>
                </a:cubicBezTo>
                <a:cubicBezTo>
                  <a:pt x="676" y="5588"/>
                  <a:pt x="678" y="5580"/>
                  <a:pt x="685" y="5538"/>
                </a:cubicBezTo>
                <a:cubicBezTo>
                  <a:pt x="697" y="5462"/>
                  <a:pt x="689" y="5394"/>
                  <a:pt x="661" y="5341"/>
                </a:cubicBezTo>
                <a:cubicBezTo>
                  <a:pt x="657" y="5333"/>
                  <a:pt x="654" y="5326"/>
                  <a:pt x="653" y="5325"/>
                </a:cubicBezTo>
                <a:lnTo>
                  <a:pt x="653" y="5325"/>
                </a:lnTo>
                <a:cubicBezTo>
                  <a:pt x="653" y="5323"/>
                  <a:pt x="647" y="5314"/>
                  <a:pt x="642" y="5307"/>
                </a:cubicBezTo>
                <a:cubicBezTo>
                  <a:pt x="636" y="5299"/>
                  <a:pt x="629" y="5289"/>
                  <a:pt x="627" y="5284"/>
                </a:cubicBezTo>
                <a:cubicBezTo>
                  <a:pt x="618" y="5270"/>
                  <a:pt x="564" y="5223"/>
                  <a:pt x="534" y="5204"/>
                </a:cubicBezTo>
                <a:cubicBezTo>
                  <a:pt x="500" y="5183"/>
                  <a:pt x="469" y="5170"/>
                  <a:pt x="436" y="5163"/>
                </a:cubicBezTo>
                <a:cubicBezTo>
                  <a:pt x="398" y="5155"/>
                  <a:pt x="385" y="5154"/>
                  <a:pt x="317" y="5158"/>
                </a:cubicBezTo>
                <a:cubicBezTo>
                  <a:pt x="258" y="5162"/>
                  <a:pt x="247" y="5164"/>
                  <a:pt x="215" y="5176"/>
                </a:cubicBezTo>
                <a:cubicBezTo>
                  <a:pt x="206" y="5179"/>
                  <a:pt x="194" y="5182"/>
                  <a:pt x="188" y="5184"/>
                </a:cubicBezTo>
                <a:cubicBezTo>
                  <a:pt x="188" y="5184"/>
                  <a:pt x="178" y="5186"/>
                  <a:pt x="175" y="5188"/>
                </a:cubicBezTo>
                <a:cubicBezTo>
                  <a:pt x="174" y="5188"/>
                  <a:pt x="171" y="5190"/>
                  <a:pt x="166" y="5191"/>
                </a:cubicBezTo>
                <a:cubicBezTo>
                  <a:pt x="154" y="5194"/>
                  <a:pt x="128" y="5208"/>
                  <a:pt x="112" y="5220"/>
                </a:cubicBezTo>
                <a:cubicBezTo>
                  <a:pt x="62" y="5259"/>
                  <a:pt x="49" y="5305"/>
                  <a:pt x="70" y="5364"/>
                </a:cubicBezTo>
                <a:cubicBezTo>
                  <a:pt x="79" y="5389"/>
                  <a:pt x="96" y="5411"/>
                  <a:pt x="116" y="5423"/>
                </a:cubicBezTo>
                <a:cubicBezTo>
                  <a:pt x="120" y="5425"/>
                  <a:pt x="129" y="5431"/>
                  <a:pt x="136" y="5435"/>
                </a:cubicBezTo>
                <a:cubicBezTo>
                  <a:pt x="143" y="5439"/>
                  <a:pt x="153" y="5448"/>
                  <a:pt x="158" y="5456"/>
                </a:cubicBezTo>
                <a:cubicBezTo>
                  <a:pt x="169" y="5470"/>
                  <a:pt x="170" y="5470"/>
                  <a:pt x="172" y="5470"/>
                </a:cubicBezTo>
                <a:lnTo>
                  <a:pt x="174" y="5470"/>
                </a:lnTo>
                <a:lnTo>
                  <a:pt x="175" y="5469"/>
                </a:lnTo>
                <a:cubicBezTo>
                  <a:pt x="175" y="5468"/>
                  <a:pt x="176" y="5467"/>
                  <a:pt x="180" y="5418"/>
                </a:cubicBezTo>
                <a:cubicBezTo>
                  <a:pt x="184" y="5361"/>
                  <a:pt x="185" y="5354"/>
                  <a:pt x="197" y="5321"/>
                </a:cubicBezTo>
                <a:cubicBezTo>
                  <a:pt x="214" y="5272"/>
                  <a:pt x="243" y="5229"/>
                  <a:pt x="257" y="5223"/>
                </a:cubicBezTo>
                <a:cubicBezTo>
                  <a:pt x="269" y="5218"/>
                  <a:pt x="279" y="5220"/>
                  <a:pt x="306" y="5231"/>
                </a:cubicBezTo>
                <a:cubicBezTo>
                  <a:pt x="324" y="5238"/>
                  <a:pt x="350" y="5256"/>
                  <a:pt x="352" y="5261"/>
                </a:cubicBezTo>
                <a:cubicBezTo>
                  <a:pt x="353" y="5264"/>
                  <a:pt x="357" y="5269"/>
                  <a:pt x="359" y="5272"/>
                </a:cubicBezTo>
                <a:cubicBezTo>
                  <a:pt x="367" y="5282"/>
                  <a:pt x="385" y="5325"/>
                  <a:pt x="393" y="5355"/>
                </a:cubicBezTo>
                <a:cubicBezTo>
                  <a:pt x="400" y="5383"/>
                  <a:pt x="409" y="5399"/>
                  <a:pt x="433" y="5433"/>
                </a:cubicBezTo>
                <a:cubicBezTo>
                  <a:pt x="443" y="5448"/>
                  <a:pt x="450" y="5459"/>
                  <a:pt x="451" y="5461"/>
                </a:cubicBezTo>
                <a:cubicBezTo>
                  <a:pt x="451" y="5464"/>
                  <a:pt x="455" y="5479"/>
                  <a:pt x="459" y="5492"/>
                </a:cubicBezTo>
                <a:cubicBezTo>
                  <a:pt x="463" y="5506"/>
                  <a:pt x="467" y="5528"/>
                  <a:pt x="469" y="5540"/>
                </a:cubicBezTo>
                <a:cubicBezTo>
                  <a:pt x="471" y="5552"/>
                  <a:pt x="473" y="5565"/>
                  <a:pt x="474" y="5568"/>
                </a:cubicBezTo>
                <a:cubicBezTo>
                  <a:pt x="475" y="5572"/>
                  <a:pt x="478" y="5582"/>
                  <a:pt x="480" y="5592"/>
                </a:cubicBezTo>
                <a:cubicBezTo>
                  <a:pt x="483" y="5602"/>
                  <a:pt x="490" y="5624"/>
                  <a:pt x="496" y="5641"/>
                </a:cubicBezTo>
                <a:cubicBezTo>
                  <a:pt x="516" y="5698"/>
                  <a:pt x="518" y="5713"/>
                  <a:pt x="517" y="5774"/>
                </a:cubicBezTo>
                <a:cubicBezTo>
                  <a:pt x="516" y="5788"/>
                  <a:pt x="518" y="5812"/>
                  <a:pt x="521" y="5828"/>
                </a:cubicBezTo>
                <a:cubicBezTo>
                  <a:pt x="527" y="5858"/>
                  <a:pt x="548" y="5916"/>
                  <a:pt x="563" y="5941"/>
                </a:cubicBezTo>
                <a:cubicBezTo>
                  <a:pt x="574" y="5960"/>
                  <a:pt x="582" y="5983"/>
                  <a:pt x="583" y="5998"/>
                </a:cubicBezTo>
                <a:cubicBezTo>
                  <a:pt x="583" y="6005"/>
                  <a:pt x="581" y="6019"/>
                  <a:pt x="577" y="6029"/>
                </a:cubicBezTo>
                <a:cubicBezTo>
                  <a:pt x="574" y="6039"/>
                  <a:pt x="570" y="6053"/>
                  <a:pt x="570" y="6059"/>
                </a:cubicBezTo>
                <a:cubicBezTo>
                  <a:pt x="566" y="6084"/>
                  <a:pt x="535" y="6164"/>
                  <a:pt x="518" y="6191"/>
                </a:cubicBezTo>
                <a:cubicBezTo>
                  <a:pt x="508" y="6207"/>
                  <a:pt x="501" y="6211"/>
                  <a:pt x="451" y="6234"/>
                </a:cubicBezTo>
                <a:cubicBezTo>
                  <a:pt x="373" y="6269"/>
                  <a:pt x="270" y="6308"/>
                  <a:pt x="195" y="6331"/>
                </a:cubicBezTo>
                <a:cubicBezTo>
                  <a:pt x="144" y="6346"/>
                  <a:pt x="131" y="6349"/>
                  <a:pt x="76" y="6361"/>
                </a:cubicBezTo>
                <a:cubicBezTo>
                  <a:pt x="27" y="6371"/>
                  <a:pt x="6" y="6379"/>
                  <a:pt x="1" y="6390"/>
                </a:cubicBezTo>
                <a:cubicBezTo>
                  <a:pt x="-1" y="6394"/>
                  <a:pt x="0" y="6398"/>
                  <a:pt x="2" y="6402"/>
                </a:cubicBezTo>
                <a:cubicBezTo>
                  <a:pt x="4" y="6405"/>
                  <a:pt x="7" y="6408"/>
                  <a:pt x="11" y="6408"/>
                </a:cubicBezTo>
                <a:lnTo>
                  <a:pt x="11" y="6408"/>
                </a:lnTo>
                <a:cubicBezTo>
                  <a:pt x="15" y="6408"/>
                  <a:pt x="19" y="6405"/>
                  <a:pt x="22" y="6402"/>
                </a:cubicBezTo>
                <a:cubicBezTo>
                  <a:pt x="27" y="6395"/>
                  <a:pt x="43" y="6390"/>
                  <a:pt x="95" y="6380"/>
                </a:cubicBezTo>
                <a:cubicBezTo>
                  <a:pt x="201" y="6358"/>
                  <a:pt x="337" y="6310"/>
                  <a:pt x="469" y="6250"/>
                </a:cubicBezTo>
                <a:cubicBezTo>
                  <a:pt x="492" y="6239"/>
                  <a:pt x="510" y="6231"/>
                  <a:pt x="512" y="6231"/>
                </a:cubicBezTo>
                <a:cubicBezTo>
                  <a:pt x="514" y="6230"/>
                  <a:pt x="517" y="6229"/>
                  <a:pt x="518" y="6227"/>
                </a:cubicBezTo>
                <a:cubicBezTo>
                  <a:pt x="519" y="6226"/>
                  <a:pt x="526" y="6223"/>
                  <a:pt x="534" y="6219"/>
                </a:cubicBezTo>
                <a:cubicBezTo>
                  <a:pt x="667" y="6152"/>
                  <a:pt x="801" y="6048"/>
                  <a:pt x="868" y="5959"/>
                </a:cubicBezTo>
                <a:cubicBezTo>
                  <a:pt x="883" y="5938"/>
                  <a:pt x="896" y="5917"/>
                  <a:pt x="916" y="5882"/>
                </a:cubicBezTo>
                <a:cubicBezTo>
                  <a:pt x="937" y="5844"/>
                  <a:pt x="943" y="5836"/>
                  <a:pt x="972" y="5811"/>
                </a:cubicBezTo>
                <a:cubicBezTo>
                  <a:pt x="1000" y="5787"/>
                  <a:pt x="1014" y="5779"/>
                  <a:pt x="1039" y="5772"/>
                </a:cubicBezTo>
                <a:cubicBezTo>
                  <a:pt x="1082" y="5762"/>
                  <a:pt x="1106" y="5759"/>
                  <a:pt x="1211" y="5748"/>
                </a:cubicBezTo>
                <a:cubicBezTo>
                  <a:pt x="1265" y="5743"/>
                  <a:pt x="1298" y="5737"/>
                  <a:pt x="1336" y="5726"/>
                </a:cubicBezTo>
                <a:cubicBezTo>
                  <a:pt x="1339" y="5725"/>
                  <a:pt x="1351" y="5721"/>
                  <a:pt x="1362" y="5718"/>
                </a:cubicBezTo>
                <a:cubicBezTo>
                  <a:pt x="1381" y="5713"/>
                  <a:pt x="1408" y="5704"/>
                  <a:pt x="1420" y="5699"/>
                </a:cubicBezTo>
                <a:cubicBezTo>
                  <a:pt x="1426" y="5696"/>
                  <a:pt x="1429" y="5695"/>
                  <a:pt x="1438" y="5693"/>
                </a:cubicBezTo>
                <a:cubicBezTo>
                  <a:pt x="1442" y="5692"/>
                  <a:pt x="1450" y="5689"/>
                  <a:pt x="1454" y="5687"/>
                </a:cubicBezTo>
                <a:cubicBezTo>
                  <a:pt x="1459" y="5685"/>
                  <a:pt x="1465" y="5682"/>
                  <a:pt x="1467" y="5682"/>
                </a:cubicBezTo>
                <a:cubicBezTo>
                  <a:pt x="1483" y="5678"/>
                  <a:pt x="1546" y="5650"/>
                  <a:pt x="1567" y="5638"/>
                </a:cubicBezTo>
                <a:cubicBezTo>
                  <a:pt x="1606" y="5616"/>
                  <a:pt x="1624" y="5600"/>
                  <a:pt x="1676" y="5538"/>
                </a:cubicBezTo>
                <a:cubicBezTo>
                  <a:pt x="1744" y="5455"/>
                  <a:pt x="1766" y="5424"/>
                  <a:pt x="1785" y="5382"/>
                </a:cubicBezTo>
                <a:cubicBezTo>
                  <a:pt x="1803" y="5344"/>
                  <a:pt x="1810" y="5332"/>
                  <a:pt x="1835" y="5304"/>
                </a:cubicBezTo>
                <a:cubicBezTo>
                  <a:pt x="1881" y="5252"/>
                  <a:pt x="1928" y="5221"/>
                  <a:pt x="2008" y="5187"/>
                </a:cubicBezTo>
                <a:cubicBezTo>
                  <a:pt x="2061" y="5165"/>
                  <a:pt x="2065" y="5159"/>
                  <a:pt x="2064" y="5153"/>
                </a:cubicBezTo>
                <a:cubicBezTo>
                  <a:pt x="2063" y="5150"/>
                  <a:pt x="2059" y="5148"/>
                  <a:pt x="2055" y="5148"/>
                </a:cubicBezTo>
                <a:cubicBezTo>
                  <a:pt x="2052" y="5148"/>
                  <a:pt x="2036" y="5148"/>
                  <a:pt x="2018" y="5148"/>
                </a:cubicBezTo>
                <a:cubicBezTo>
                  <a:pt x="2001" y="5148"/>
                  <a:pt x="1983" y="5147"/>
                  <a:pt x="1979" y="5147"/>
                </a:cubicBezTo>
                <a:cubicBezTo>
                  <a:pt x="1975" y="5146"/>
                  <a:pt x="1963" y="5146"/>
                  <a:pt x="1952" y="5145"/>
                </a:cubicBezTo>
                <a:cubicBezTo>
                  <a:pt x="1942" y="5145"/>
                  <a:pt x="1927" y="5144"/>
                  <a:pt x="1919" y="5143"/>
                </a:cubicBezTo>
                <a:cubicBezTo>
                  <a:pt x="1912" y="5142"/>
                  <a:pt x="1891" y="5140"/>
                  <a:pt x="1874" y="5138"/>
                </a:cubicBezTo>
                <a:cubicBezTo>
                  <a:pt x="1857" y="5136"/>
                  <a:pt x="1834" y="5134"/>
                  <a:pt x="1824" y="5132"/>
                </a:cubicBezTo>
                <a:cubicBezTo>
                  <a:pt x="1793" y="5127"/>
                  <a:pt x="1725" y="5124"/>
                  <a:pt x="1704" y="5127"/>
                </a:cubicBezTo>
                <a:cubicBezTo>
                  <a:pt x="1645" y="5136"/>
                  <a:pt x="1593" y="5167"/>
                  <a:pt x="1542" y="5225"/>
                </a:cubicBezTo>
                <a:cubicBezTo>
                  <a:pt x="1516" y="5255"/>
                  <a:pt x="1482" y="5296"/>
                  <a:pt x="1468" y="5314"/>
                </a:cubicBezTo>
                <a:cubicBezTo>
                  <a:pt x="1463" y="5321"/>
                  <a:pt x="1451" y="5335"/>
                  <a:pt x="1442" y="5346"/>
                </a:cubicBezTo>
                <a:cubicBezTo>
                  <a:pt x="1417" y="5376"/>
                  <a:pt x="1398" y="5402"/>
                  <a:pt x="1380" y="5428"/>
                </a:cubicBezTo>
                <a:cubicBezTo>
                  <a:pt x="1359" y="5460"/>
                  <a:pt x="1341" y="5483"/>
                  <a:pt x="1327" y="5499"/>
                </a:cubicBezTo>
                <a:cubicBezTo>
                  <a:pt x="1320" y="5506"/>
                  <a:pt x="1313" y="5513"/>
                  <a:pt x="1311" y="5515"/>
                </a:cubicBezTo>
                <a:cubicBezTo>
                  <a:pt x="1309" y="5517"/>
                  <a:pt x="1282" y="5542"/>
                  <a:pt x="1264" y="5558"/>
                </a:cubicBezTo>
                <a:cubicBezTo>
                  <a:pt x="1258" y="5564"/>
                  <a:pt x="1162" y="5631"/>
                  <a:pt x="1148" y="5639"/>
                </a:cubicBezTo>
                <a:cubicBezTo>
                  <a:pt x="1144" y="5641"/>
                  <a:pt x="1140" y="5645"/>
                  <a:pt x="1137" y="5647"/>
                </a:cubicBezTo>
                <a:cubicBezTo>
                  <a:pt x="1136" y="5649"/>
                  <a:pt x="1129" y="5655"/>
                  <a:pt x="1121" y="5660"/>
                </a:cubicBezTo>
                <a:cubicBezTo>
                  <a:pt x="1114" y="5666"/>
                  <a:pt x="1095" y="5684"/>
                  <a:pt x="1080" y="5701"/>
                </a:cubicBezTo>
                <a:cubicBezTo>
                  <a:pt x="1065" y="5719"/>
                  <a:pt x="1054" y="5730"/>
                  <a:pt x="1052" y="5732"/>
                </a:cubicBezTo>
                <a:cubicBezTo>
                  <a:pt x="1048" y="5733"/>
                  <a:pt x="1038" y="5741"/>
                  <a:pt x="1035" y="5744"/>
                </a:cubicBezTo>
                <a:cubicBezTo>
                  <a:pt x="1029" y="5750"/>
                  <a:pt x="1017" y="5757"/>
                  <a:pt x="1010" y="5760"/>
                </a:cubicBezTo>
                <a:cubicBezTo>
                  <a:pt x="992" y="5766"/>
                  <a:pt x="978" y="5775"/>
                  <a:pt x="962" y="5789"/>
                </a:cubicBezTo>
                <a:cubicBezTo>
                  <a:pt x="958" y="5793"/>
                  <a:pt x="955" y="5796"/>
                  <a:pt x="952" y="5798"/>
                </a:cubicBezTo>
                <a:cubicBezTo>
                  <a:pt x="953" y="5796"/>
                  <a:pt x="954" y="5794"/>
                  <a:pt x="956" y="5791"/>
                </a:cubicBezTo>
                <a:cubicBezTo>
                  <a:pt x="965" y="5774"/>
                  <a:pt x="1020" y="5580"/>
                  <a:pt x="1025" y="5546"/>
                </a:cubicBezTo>
                <a:cubicBezTo>
                  <a:pt x="1025" y="5544"/>
                  <a:pt x="1028" y="5530"/>
                  <a:pt x="1032" y="5514"/>
                </a:cubicBezTo>
                <a:cubicBezTo>
                  <a:pt x="1040" y="5478"/>
                  <a:pt x="1041" y="5470"/>
                  <a:pt x="1047" y="5441"/>
                </a:cubicBezTo>
                <a:cubicBezTo>
                  <a:pt x="1049" y="5428"/>
                  <a:pt x="1055" y="5399"/>
                  <a:pt x="1060" y="5376"/>
                </a:cubicBezTo>
                <a:lnTo>
                  <a:pt x="1061" y="5371"/>
                </a:lnTo>
                <a:cubicBezTo>
                  <a:pt x="1066" y="5342"/>
                  <a:pt x="1070" y="5324"/>
                  <a:pt x="1072" y="5315"/>
                </a:cubicBezTo>
                <a:lnTo>
                  <a:pt x="1072" y="5313"/>
                </a:lnTo>
                <a:cubicBezTo>
                  <a:pt x="1080" y="5267"/>
                  <a:pt x="1145" y="5153"/>
                  <a:pt x="1196" y="5096"/>
                </a:cubicBezTo>
                <a:cubicBezTo>
                  <a:pt x="1248" y="5037"/>
                  <a:pt x="1312" y="5005"/>
                  <a:pt x="1450" y="4968"/>
                </a:cubicBezTo>
                <a:cubicBezTo>
                  <a:pt x="1526" y="4947"/>
                  <a:pt x="1543" y="4941"/>
                  <a:pt x="1676" y="4889"/>
                </a:cubicBezTo>
                <a:cubicBezTo>
                  <a:pt x="1759" y="4856"/>
                  <a:pt x="1807" y="4823"/>
                  <a:pt x="1836" y="4780"/>
                </a:cubicBezTo>
                <a:cubicBezTo>
                  <a:pt x="1874" y="4726"/>
                  <a:pt x="1909" y="4681"/>
                  <a:pt x="1949" y="4636"/>
                </a:cubicBezTo>
                <a:cubicBezTo>
                  <a:pt x="2014" y="4561"/>
                  <a:pt x="2042" y="4536"/>
                  <a:pt x="2097" y="4501"/>
                </a:cubicBezTo>
                <a:cubicBezTo>
                  <a:pt x="2135" y="4476"/>
                  <a:pt x="2180" y="4460"/>
                  <a:pt x="2226" y="4456"/>
                </a:cubicBezTo>
                <a:cubicBezTo>
                  <a:pt x="2273" y="4452"/>
                  <a:pt x="2319" y="4458"/>
                  <a:pt x="2359" y="4476"/>
                </a:cubicBezTo>
                <a:cubicBezTo>
                  <a:pt x="2396" y="4491"/>
                  <a:pt x="2453" y="4541"/>
                  <a:pt x="2473" y="4575"/>
                </a:cubicBezTo>
                <a:cubicBezTo>
                  <a:pt x="2480" y="4586"/>
                  <a:pt x="2504" y="4617"/>
                  <a:pt x="2511" y="4617"/>
                </a:cubicBezTo>
                <a:moveTo>
                  <a:pt x="1387" y="4927"/>
                </a:moveTo>
                <a:cubicBezTo>
                  <a:pt x="1389" y="4925"/>
                  <a:pt x="1395" y="4922"/>
                  <a:pt x="1396" y="4918"/>
                </a:cubicBezTo>
                <a:lnTo>
                  <a:pt x="1396" y="4918"/>
                </a:lnTo>
                <a:cubicBezTo>
                  <a:pt x="1401" y="4917"/>
                  <a:pt x="1409" y="4909"/>
                  <a:pt x="1411" y="4907"/>
                </a:cubicBezTo>
                <a:cubicBezTo>
                  <a:pt x="1428" y="4890"/>
                  <a:pt x="1474" y="4852"/>
                  <a:pt x="1503" y="4833"/>
                </a:cubicBezTo>
                <a:cubicBezTo>
                  <a:pt x="1518" y="4823"/>
                  <a:pt x="1553" y="4807"/>
                  <a:pt x="1591" y="4793"/>
                </a:cubicBezTo>
                <a:cubicBezTo>
                  <a:pt x="1601" y="4790"/>
                  <a:pt x="1611" y="4786"/>
                  <a:pt x="1615" y="4784"/>
                </a:cubicBezTo>
                <a:cubicBezTo>
                  <a:pt x="1650" y="4768"/>
                  <a:pt x="1679" y="4754"/>
                  <a:pt x="1692" y="4747"/>
                </a:cubicBezTo>
                <a:cubicBezTo>
                  <a:pt x="1729" y="4728"/>
                  <a:pt x="1756" y="4704"/>
                  <a:pt x="1797" y="4652"/>
                </a:cubicBezTo>
                <a:cubicBezTo>
                  <a:pt x="1808" y="4638"/>
                  <a:pt x="1820" y="4622"/>
                  <a:pt x="1825" y="4617"/>
                </a:cubicBezTo>
                <a:cubicBezTo>
                  <a:pt x="1829" y="4611"/>
                  <a:pt x="1844" y="4593"/>
                  <a:pt x="1857" y="4577"/>
                </a:cubicBezTo>
                <a:cubicBezTo>
                  <a:pt x="1874" y="4556"/>
                  <a:pt x="1887" y="4540"/>
                  <a:pt x="1896" y="4529"/>
                </a:cubicBezTo>
                <a:cubicBezTo>
                  <a:pt x="1909" y="4512"/>
                  <a:pt x="1910" y="4510"/>
                  <a:pt x="1907" y="4507"/>
                </a:cubicBezTo>
                <a:cubicBezTo>
                  <a:pt x="1905" y="4505"/>
                  <a:pt x="1901" y="4507"/>
                  <a:pt x="1898" y="4511"/>
                </a:cubicBezTo>
                <a:cubicBezTo>
                  <a:pt x="1895" y="4513"/>
                  <a:pt x="1892" y="4518"/>
                  <a:pt x="1887" y="4523"/>
                </a:cubicBezTo>
                <a:cubicBezTo>
                  <a:pt x="1877" y="4534"/>
                  <a:pt x="1863" y="4550"/>
                  <a:pt x="1844" y="4572"/>
                </a:cubicBezTo>
                <a:cubicBezTo>
                  <a:pt x="1810" y="4610"/>
                  <a:pt x="1772" y="4651"/>
                  <a:pt x="1760" y="4664"/>
                </a:cubicBezTo>
                <a:cubicBezTo>
                  <a:pt x="1749" y="4674"/>
                  <a:pt x="1736" y="4687"/>
                  <a:pt x="1734" y="4690"/>
                </a:cubicBezTo>
                <a:cubicBezTo>
                  <a:pt x="1722" y="4706"/>
                  <a:pt x="1641" y="4749"/>
                  <a:pt x="1576" y="4774"/>
                </a:cubicBezTo>
                <a:cubicBezTo>
                  <a:pt x="1550" y="4784"/>
                  <a:pt x="1507" y="4805"/>
                  <a:pt x="1490" y="4815"/>
                </a:cubicBezTo>
                <a:cubicBezTo>
                  <a:pt x="1471" y="4827"/>
                  <a:pt x="1436" y="4854"/>
                  <a:pt x="1419" y="4870"/>
                </a:cubicBezTo>
                <a:cubicBezTo>
                  <a:pt x="1411" y="4877"/>
                  <a:pt x="1395" y="4891"/>
                  <a:pt x="1382" y="4900"/>
                </a:cubicBezTo>
                <a:cubicBezTo>
                  <a:pt x="1370" y="4910"/>
                  <a:pt x="1354" y="4922"/>
                  <a:pt x="1348" y="4926"/>
                </a:cubicBezTo>
                <a:cubicBezTo>
                  <a:pt x="1345" y="4929"/>
                  <a:pt x="1342" y="4931"/>
                  <a:pt x="1339" y="4933"/>
                </a:cubicBezTo>
                <a:cubicBezTo>
                  <a:pt x="1342" y="4927"/>
                  <a:pt x="1344" y="4924"/>
                  <a:pt x="1344" y="4923"/>
                </a:cubicBezTo>
                <a:cubicBezTo>
                  <a:pt x="1347" y="4921"/>
                  <a:pt x="1353" y="4906"/>
                  <a:pt x="1355" y="4902"/>
                </a:cubicBezTo>
                <a:cubicBezTo>
                  <a:pt x="1363" y="4883"/>
                  <a:pt x="1390" y="4842"/>
                  <a:pt x="1402" y="4831"/>
                </a:cubicBezTo>
                <a:cubicBezTo>
                  <a:pt x="1418" y="4816"/>
                  <a:pt x="1444" y="4797"/>
                  <a:pt x="1467" y="4784"/>
                </a:cubicBezTo>
                <a:cubicBezTo>
                  <a:pt x="1529" y="4748"/>
                  <a:pt x="1661" y="4660"/>
                  <a:pt x="1676" y="4643"/>
                </a:cubicBezTo>
                <a:cubicBezTo>
                  <a:pt x="1701" y="4617"/>
                  <a:pt x="1758" y="4540"/>
                  <a:pt x="1797" y="4479"/>
                </a:cubicBezTo>
                <a:cubicBezTo>
                  <a:pt x="1811" y="4457"/>
                  <a:pt x="1853" y="4407"/>
                  <a:pt x="1866" y="4397"/>
                </a:cubicBezTo>
                <a:cubicBezTo>
                  <a:pt x="1889" y="4378"/>
                  <a:pt x="1912" y="4364"/>
                  <a:pt x="1938" y="4354"/>
                </a:cubicBezTo>
                <a:cubicBezTo>
                  <a:pt x="1966" y="4343"/>
                  <a:pt x="1986" y="4341"/>
                  <a:pt x="2024" y="4349"/>
                </a:cubicBezTo>
                <a:lnTo>
                  <a:pt x="2024" y="4349"/>
                </a:lnTo>
                <a:cubicBezTo>
                  <a:pt x="2035" y="4351"/>
                  <a:pt x="2054" y="4356"/>
                  <a:pt x="2065" y="4358"/>
                </a:cubicBezTo>
                <a:cubicBezTo>
                  <a:pt x="2076" y="4361"/>
                  <a:pt x="2103" y="4368"/>
                  <a:pt x="2126" y="4373"/>
                </a:cubicBezTo>
                <a:lnTo>
                  <a:pt x="2127" y="4374"/>
                </a:lnTo>
                <a:cubicBezTo>
                  <a:pt x="2164" y="4382"/>
                  <a:pt x="2192" y="4391"/>
                  <a:pt x="2213" y="4398"/>
                </a:cubicBezTo>
                <a:lnTo>
                  <a:pt x="2214" y="4399"/>
                </a:lnTo>
                <a:cubicBezTo>
                  <a:pt x="2224" y="4402"/>
                  <a:pt x="2243" y="4409"/>
                  <a:pt x="2257" y="4413"/>
                </a:cubicBezTo>
                <a:cubicBezTo>
                  <a:pt x="2282" y="4421"/>
                  <a:pt x="2299" y="4428"/>
                  <a:pt x="2319" y="4438"/>
                </a:cubicBezTo>
                <a:cubicBezTo>
                  <a:pt x="2298" y="4433"/>
                  <a:pt x="2276" y="4430"/>
                  <a:pt x="2242" y="4430"/>
                </a:cubicBezTo>
                <a:cubicBezTo>
                  <a:pt x="2203" y="4430"/>
                  <a:pt x="2140" y="4447"/>
                  <a:pt x="2100" y="4470"/>
                </a:cubicBezTo>
                <a:cubicBezTo>
                  <a:pt x="2078" y="4482"/>
                  <a:pt x="2032" y="4515"/>
                  <a:pt x="2014" y="4532"/>
                </a:cubicBezTo>
                <a:cubicBezTo>
                  <a:pt x="1989" y="4555"/>
                  <a:pt x="1956" y="4590"/>
                  <a:pt x="1922" y="4630"/>
                </a:cubicBezTo>
                <a:cubicBezTo>
                  <a:pt x="1883" y="4675"/>
                  <a:pt x="1865" y="4698"/>
                  <a:pt x="1821" y="4761"/>
                </a:cubicBezTo>
                <a:cubicBezTo>
                  <a:pt x="1792" y="4802"/>
                  <a:pt x="1758" y="4829"/>
                  <a:pt x="1707" y="4851"/>
                </a:cubicBezTo>
                <a:cubicBezTo>
                  <a:pt x="1611" y="4892"/>
                  <a:pt x="1527" y="4923"/>
                  <a:pt x="1462" y="4940"/>
                </a:cubicBezTo>
                <a:cubicBezTo>
                  <a:pt x="1393" y="4958"/>
                  <a:pt x="1361" y="4969"/>
                  <a:pt x="1322" y="4984"/>
                </a:cubicBezTo>
                <a:cubicBezTo>
                  <a:pt x="1316" y="4986"/>
                  <a:pt x="1311" y="4988"/>
                  <a:pt x="1307" y="4990"/>
                </a:cubicBezTo>
                <a:cubicBezTo>
                  <a:pt x="1311" y="4987"/>
                  <a:pt x="1315" y="4983"/>
                  <a:pt x="1320" y="4979"/>
                </a:cubicBezTo>
                <a:cubicBezTo>
                  <a:pt x="1334" y="4968"/>
                  <a:pt x="1353" y="4953"/>
                  <a:pt x="1362" y="4945"/>
                </a:cubicBezTo>
                <a:cubicBezTo>
                  <a:pt x="1372" y="4937"/>
                  <a:pt x="1383" y="4929"/>
                  <a:pt x="1387" y="4927"/>
                </a:cubicBezTo>
                <a:moveTo>
                  <a:pt x="2117" y="4348"/>
                </a:moveTo>
                <a:cubicBezTo>
                  <a:pt x="2105" y="4345"/>
                  <a:pt x="2080" y="4339"/>
                  <a:pt x="2062" y="4335"/>
                </a:cubicBezTo>
                <a:cubicBezTo>
                  <a:pt x="2056" y="4333"/>
                  <a:pt x="2050" y="4332"/>
                  <a:pt x="2045" y="4330"/>
                </a:cubicBezTo>
                <a:cubicBezTo>
                  <a:pt x="2067" y="4329"/>
                  <a:pt x="2105" y="4328"/>
                  <a:pt x="2123" y="4328"/>
                </a:cubicBezTo>
                <a:cubicBezTo>
                  <a:pt x="2181" y="4331"/>
                  <a:pt x="2226" y="4339"/>
                  <a:pt x="2273" y="4355"/>
                </a:cubicBezTo>
                <a:cubicBezTo>
                  <a:pt x="2338" y="4377"/>
                  <a:pt x="2373" y="4395"/>
                  <a:pt x="2416" y="4431"/>
                </a:cubicBezTo>
                <a:cubicBezTo>
                  <a:pt x="2443" y="4453"/>
                  <a:pt x="2467" y="4478"/>
                  <a:pt x="2469" y="4483"/>
                </a:cubicBezTo>
                <a:cubicBezTo>
                  <a:pt x="2469" y="4485"/>
                  <a:pt x="2470" y="4487"/>
                  <a:pt x="2471" y="4489"/>
                </a:cubicBezTo>
                <a:cubicBezTo>
                  <a:pt x="2472" y="4489"/>
                  <a:pt x="2473" y="4490"/>
                  <a:pt x="2474" y="4490"/>
                </a:cubicBezTo>
                <a:cubicBezTo>
                  <a:pt x="2477" y="4494"/>
                  <a:pt x="2486" y="4518"/>
                  <a:pt x="2489" y="4542"/>
                </a:cubicBezTo>
                <a:lnTo>
                  <a:pt x="2490" y="4553"/>
                </a:lnTo>
                <a:lnTo>
                  <a:pt x="2489" y="4551"/>
                </a:lnTo>
                <a:cubicBezTo>
                  <a:pt x="2458" y="4511"/>
                  <a:pt x="2420" y="4477"/>
                  <a:pt x="2370" y="4444"/>
                </a:cubicBezTo>
                <a:cubicBezTo>
                  <a:pt x="2325" y="4415"/>
                  <a:pt x="2306" y="4406"/>
                  <a:pt x="2258" y="4390"/>
                </a:cubicBezTo>
                <a:cubicBezTo>
                  <a:pt x="2242" y="4385"/>
                  <a:pt x="2219" y="4377"/>
                  <a:pt x="2206" y="4372"/>
                </a:cubicBezTo>
                <a:cubicBezTo>
                  <a:pt x="2193" y="4367"/>
                  <a:pt x="2173" y="4361"/>
                  <a:pt x="2161" y="4358"/>
                </a:cubicBezTo>
                <a:cubicBezTo>
                  <a:pt x="2149" y="4356"/>
                  <a:pt x="2130" y="4351"/>
                  <a:pt x="2117" y="4348"/>
                </a:cubicBezTo>
                <a:moveTo>
                  <a:pt x="1858" y="4046"/>
                </a:moveTo>
                <a:cubicBezTo>
                  <a:pt x="1858" y="4049"/>
                  <a:pt x="1849" y="4058"/>
                  <a:pt x="1827" y="4065"/>
                </a:cubicBezTo>
                <a:cubicBezTo>
                  <a:pt x="1825" y="4066"/>
                  <a:pt x="1823" y="4067"/>
                  <a:pt x="1820" y="4068"/>
                </a:cubicBezTo>
                <a:cubicBezTo>
                  <a:pt x="1823" y="4065"/>
                  <a:pt x="1825" y="4063"/>
                  <a:pt x="1829" y="4060"/>
                </a:cubicBezTo>
                <a:cubicBezTo>
                  <a:pt x="1841" y="4049"/>
                  <a:pt x="1851" y="4044"/>
                  <a:pt x="1856" y="4044"/>
                </a:cubicBezTo>
                <a:lnTo>
                  <a:pt x="1857" y="4045"/>
                </a:lnTo>
                <a:cubicBezTo>
                  <a:pt x="1857" y="4045"/>
                  <a:pt x="1858" y="4045"/>
                  <a:pt x="1858" y="4046"/>
                </a:cubicBezTo>
                <a:moveTo>
                  <a:pt x="2699" y="2816"/>
                </a:moveTo>
                <a:cubicBezTo>
                  <a:pt x="2696" y="2814"/>
                  <a:pt x="2688" y="2809"/>
                  <a:pt x="2683" y="2805"/>
                </a:cubicBezTo>
                <a:cubicBezTo>
                  <a:pt x="2682" y="2804"/>
                  <a:pt x="2679" y="2802"/>
                  <a:pt x="2677" y="2805"/>
                </a:cubicBezTo>
                <a:cubicBezTo>
                  <a:pt x="2674" y="2808"/>
                  <a:pt x="2677" y="2810"/>
                  <a:pt x="2681" y="2815"/>
                </a:cubicBezTo>
                <a:cubicBezTo>
                  <a:pt x="2684" y="2819"/>
                  <a:pt x="2689" y="2823"/>
                  <a:pt x="2694" y="2829"/>
                </a:cubicBezTo>
                <a:cubicBezTo>
                  <a:pt x="2707" y="2842"/>
                  <a:pt x="2724" y="2862"/>
                  <a:pt x="2730" y="2871"/>
                </a:cubicBezTo>
                <a:cubicBezTo>
                  <a:pt x="2743" y="2890"/>
                  <a:pt x="2780" y="2936"/>
                  <a:pt x="2795" y="2951"/>
                </a:cubicBezTo>
                <a:cubicBezTo>
                  <a:pt x="2800" y="2956"/>
                  <a:pt x="2808" y="2964"/>
                  <a:pt x="2813" y="2970"/>
                </a:cubicBezTo>
                <a:cubicBezTo>
                  <a:pt x="2817" y="2975"/>
                  <a:pt x="2824" y="2983"/>
                  <a:pt x="2828" y="2987"/>
                </a:cubicBezTo>
                <a:cubicBezTo>
                  <a:pt x="2832" y="2991"/>
                  <a:pt x="2844" y="3004"/>
                  <a:pt x="2854" y="3016"/>
                </a:cubicBezTo>
                <a:cubicBezTo>
                  <a:pt x="2859" y="3022"/>
                  <a:pt x="2863" y="3026"/>
                  <a:pt x="2865" y="3029"/>
                </a:cubicBezTo>
                <a:cubicBezTo>
                  <a:pt x="2857" y="3028"/>
                  <a:pt x="2842" y="3025"/>
                  <a:pt x="2829" y="3024"/>
                </a:cubicBezTo>
                <a:cubicBezTo>
                  <a:pt x="2764" y="3014"/>
                  <a:pt x="2739" y="3004"/>
                  <a:pt x="2674" y="2958"/>
                </a:cubicBezTo>
                <a:cubicBezTo>
                  <a:pt x="2629" y="2926"/>
                  <a:pt x="2601" y="2901"/>
                  <a:pt x="2562" y="2860"/>
                </a:cubicBezTo>
                <a:cubicBezTo>
                  <a:pt x="2529" y="2823"/>
                  <a:pt x="2491" y="2787"/>
                  <a:pt x="2457" y="2760"/>
                </a:cubicBezTo>
                <a:cubicBezTo>
                  <a:pt x="2413" y="2725"/>
                  <a:pt x="2394" y="2718"/>
                  <a:pt x="2386" y="2718"/>
                </a:cubicBezTo>
                <a:cubicBezTo>
                  <a:pt x="2396" y="2714"/>
                  <a:pt x="2418" y="2706"/>
                  <a:pt x="2468" y="2691"/>
                </a:cubicBezTo>
                <a:cubicBezTo>
                  <a:pt x="2470" y="2690"/>
                  <a:pt x="2489" y="2689"/>
                  <a:pt x="2518" y="2688"/>
                </a:cubicBezTo>
                <a:cubicBezTo>
                  <a:pt x="2550" y="2687"/>
                  <a:pt x="2569" y="2688"/>
                  <a:pt x="2586" y="2691"/>
                </a:cubicBezTo>
                <a:cubicBezTo>
                  <a:pt x="2639" y="2701"/>
                  <a:pt x="2716" y="2750"/>
                  <a:pt x="2758" y="2799"/>
                </a:cubicBezTo>
                <a:cubicBezTo>
                  <a:pt x="2771" y="2814"/>
                  <a:pt x="2788" y="2837"/>
                  <a:pt x="2796" y="2849"/>
                </a:cubicBezTo>
                <a:cubicBezTo>
                  <a:pt x="2804" y="2862"/>
                  <a:pt x="2821" y="2887"/>
                  <a:pt x="2833" y="2906"/>
                </a:cubicBezTo>
                <a:cubicBezTo>
                  <a:pt x="2845" y="2924"/>
                  <a:pt x="2860" y="2951"/>
                  <a:pt x="2867" y="2966"/>
                </a:cubicBezTo>
                <a:cubicBezTo>
                  <a:pt x="2879" y="2992"/>
                  <a:pt x="2888" y="3015"/>
                  <a:pt x="2893" y="3028"/>
                </a:cubicBezTo>
                <a:cubicBezTo>
                  <a:pt x="2892" y="3028"/>
                  <a:pt x="2892" y="3027"/>
                  <a:pt x="2891" y="3027"/>
                </a:cubicBezTo>
                <a:cubicBezTo>
                  <a:pt x="2879" y="3012"/>
                  <a:pt x="2829" y="2955"/>
                  <a:pt x="2815" y="2940"/>
                </a:cubicBezTo>
                <a:cubicBezTo>
                  <a:pt x="2809" y="2934"/>
                  <a:pt x="2800" y="2925"/>
                  <a:pt x="2794" y="2919"/>
                </a:cubicBezTo>
                <a:cubicBezTo>
                  <a:pt x="2789" y="2914"/>
                  <a:pt x="2778" y="2900"/>
                  <a:pt x="2769" y="2890"/>
                </a:cubicBezTo>
                <a:cubicBezTo>
                  <a:pt x="2747" y="2863"/>
                  <a:pt x="2708" y="2821"/>
                  <a:pt x="2699" y="2816"/>
                </a:cubicBezTo>
                <a:moveTo>
                  <a:pt x="2080" y="2827"/>
                </a:moveTo>
                <a:cubicBezTo>
                  <a:pt x="2081" y="2826"/>
                  <a:pt x="2084" y="2824"/>
                  <a:pt x="2103" y="2812"/>
                </a:cubicBezTo>
                <a:cubicBezTo>
                  <a:pt x="2154" y="2778"/>
                  <a:pt x="2174" y="2770"/>
                  <a:pt x="2255" y="2750"/>
                </a:cubicBezTo>
                <a:cubicBezTo>
                  <a:pt x="2283" y="2743"/>
                  <a:pt x="2308" y="2737"/>
                  <a:pt x="2310" y="2737"/>
                </a:cubicBezTo>
                <a:cubicBezTo>
                  <a:pt x="2326" y="2732"/>
                  <a:pt x="2355" y="2733"/>
                  <a:pt x="2377" y="2738"/>
                </a:cubicBezTo>
                <a:cubicBezTo>
                  <a:pt x="2402" y="2744"/>
                  <a:pt x="2405" y="2746"/>
                  <a:pt x="2443" y="2777"/>
                </a:cubicBezTo>
                <a:cubicBezTo>
                  <a:pt x="2451" y="2784"/>
                  <a:pt x="2464" y="2795"/>
                  <a:pt x="2471" y="2800"/>
                </a:cubicBezTo>
                <a:lnTo>
                  <a:pt x="2477" y="2805"/>
                </a:lnTo>
                <a:lnTo>
                  <a:pt x="2469" y="2805"/>
                </a:lnTo>
                <a:cubicBezTo>
                  <a:pt x="2448" y="2807"/>
                  <a:pt x="2392" y="2829"/>
                  <a:pt x="2365" y="2847"/>
                </a:cubicBezTo>
                <a:cubicBezTo>
                  <a:pt x="2354" y="2854"/>
                  <a:pt x="2337" y="2867"/>
                  <a:pt x="2328" y="2877"/>
                </a:cubicBezTo>
                <a:cubicBezTo>
                  <a:pt x="2290" y="2918"/>
                  <a:pt x="2270" y="2933"/>
                  <a:pt x="2236" y="2944"/>
                </a:cubicBezTo>
                <a:cubicBezTo>
                  <a:pt x="2210" y="2953"/>
                  <a:pt x="2172" y="2964"/>
                  <a:pt x="2145" y="2969"/>
                </a:cubicBezTo>
                <a:cubicBezTo>
                  <a:pt x="2109" y="2975"/>
                  <a:pt x="2058" y="2988"/>
                  <a:pt x="2032" y="2997"/>
                </a:cubicBezTo>
                <a:cubicBezTo>
                  <a:pt x="2021" y="3001"/>
                  <a:pt x="2007" y="3005"/>
                  <a:pt x="2001" y="3006"/>
                </a:cubicBezTo>
                <a:cubicBezTo>
                  <a:pt x="1980" y="3011"/>
                  <a:pt x="1939" y="3029"/>
                  <a:pt x="1910" y="3046"/>
                </a:cubicBezTo>
                <a:cubicBezTo>
                  <a:pt x="1918" y="3038"/>
                  <a:pt x="1929" y="3029"/>
                  <a:pt x="1939" y="3023"/>
                </a:cubicBezTo>
                <a:cubicBezTo>
                  <a:pt x="1952" y="3013"/>
                  <a:pt x="1969" y="3001"/>
                  <a:pt x="1976" y="2995"/>
                </a:cubicBezTo>
                <a:cubicBezTo>
                  <a:pt x="1996" y="2980"/>
                  <a:pt x="2045" y="2947"/>
                  <a:pt x="2065" y="2937"/>
                </a:cubicBezTo>
                <a:cubicBezTo>
                  <a:pt x="2075" y="2932"/>
                  <a:pt x="2105" y="2915"/>
                  <a:pt x="2132" y="2899"/>
                </a:cubicBezTo>
                <a:cubicBezTo>
                  <a:pt x="2158" y="2884"/>
                  <a:pt x="2195" y="2865"/>
                  <a:pt x="2213" y="2856"/>
                </a:cubicBezTo>
                <a:cubicBezTo>
                  <a:pt x="2239" y="2844"/>
                  <a:pt x="2259" y="2834"/>
                  <a:pt x="2272" y="2827"/>
                </a:cubicBezTo>
                <a:cubicBezTo>
                  <a:pt x="2279" y="2823"/>
                  <a:pt x="2284" y="2821"/>
                  <a:pt x="2288" y="2819"/>
                </a:cubicBezTo>
                <a:cubicBezTo>
                  <a:pt x="2292" y="2816"/>
                  <a:pt x="2295" y="2814"/>
                  <a:pt x="2294" y="2811"/>
                </a:cubicBezTo>
                <a:cubicBezTo>
                  <a:pt x="2294" y="2809"/>
                  <a:pt x="2292" y="2808"/>
                  <a:pt x="2291" y="2808"/>
                </a:cubicBezTo>
                <a:cubicBezTo>
                  <a:pt x="2289" y="2808"/>
                  <a:pt x="2288" y="2809"/>
                  <a:pt x="2288" y="2809"/>
                </a:cubicBezTo>
                <a:cubicBezTo>
                  <a:pt x="2216" y="2828"/>
                  <a:pt x="2062" y="2906"/>
                  <a:pt x="1983" y="2963"/>
                </a:cubicBezTo>
                <a:cubicBezTo>
                  <a:pt x="1968" y="2974"/>
                  <a:pt x="1945" y="2991"/>
                  <a:pt x="1930" y="3001"/>
                </a:cubicBezTo>
                <a:cubicBezTo>
                  <a:pt x="1922" y="3007"/>
                  <a:pt x="1913" y="3014"/>
                  <a:pt x="1906" y="3019"/>
                </a:cubicBezTo>
                <a:cubicBezTo>
                  <a:pt x="1910" y="3013"/>
                  <a:pt x="1915" y="3006"/>
                  <a:pt x="1917" y="3004"/>
                </a:cubicBezTo>
                <a:cubicBezTo>
                  <a:pt x="1918" y="3002"/>
                  <a:pt x="1926" y="2991"/>
                  <a:pt x="1931" y="2984"/>
                </a:cubicBezTo>
                <a:cubicBezTo>
                  <a:pt x="1953" y="2954"/>
                  <a:pt x="2006" y="2893"/>
                  <a:pt x="2039" y="2861"/>
                </a:cubicBezTo>
                <a:cubicBezTo>
                  <a:pt x="2050" y="2850"/>
                  <a:pt x="2077" y="2828"/>
                  <a:pt x="2080" y="2827"/>
                </a:cubicBezTo>
                <a:moveTo>
                  <a:pt x="1709" y="2894"/>
                </a:moveTo>
                <a:cubicBezTo>
                  <a:pt x="1711" y="2886"/>
                  <a:pt x="1720" y="2864"/>
                  <a:pt x="1727" y="2857"/>
                </a:cubicBezTo>
                <a:cubicBezTo>
                  <a:pt x="1732" y="2850"/>
                  <a:pt x="1737" y="2848"/>
                  <a:pt x="1739" y="2848"/>
                </a:cubicBezTo>
                <a:cubicBezTo>
                  <a:pt x="1740" y="2848"/>
                  <a:pt x="1740" y="2848"/>
                  <a:pt x="1740" y="2848"/>
                </a:cubicBezTo>
                <a:cubicBezTo>
                  <a:pt x="1742" y="2849"/>
                  <a:pt x="1743" y="2851"/>
                  <a:pt x="1743" y="2853"/>
                </a:cubicBezTo>
                <a:lnTo>
                  <a:pt x="1743" y="2853"/>
                </a:lnTo>
                <a:cubicBezTo>
                  <a:pt x="1744" y="2856"/>
                  <a:pt x="1743" y="2862"/>
                  <a:pt x="1741" y="2865"/>
                </a:cubicBezTo>
                <a:cubicBezTo>
                  <a:pt x="1739" y="2871"/>
                  <a:pt x="1718" y="2889"/>
                  <a:pt x="1709" y="2894"/>
                </a:cubicBezTo>
                <a:moveTo>
                  <a:pt x="2161" y="1552"/>
                </a:moveTo>
                <a:lnTo>
                  <a:pt x="2161" y="1552"/>
                </a:lnTo>
                <a:cubicBezTo>
                  <a:pt x="2132" y="1575"/>
                  <a:pt x="2110" y="1614"/>
                  <a:pt x="2099" y="1664"/>
                </a:cubicBezTo>
                <a:cubicBezTo>
                  <a:pt x="2092" y="1694"/>
                  <a:pt x="2086" y="1715"/>
                  <a:pt x="2083" y="1724"/>
                </a:cubicBezTo>
                <a:cubicBezTo>
                  <a:pt x="2076" y="1744"/>
                  <a:pt x="2059" y="1803"/>
                  <a:pt x="2057" y="1816"/>
                </a:cubicBezTo>
                <a:cubicBezTo>
                  <a:pt x="2056" y="1819"/>
                  <a:pt x="2055" y="1830"/>
                  <a:pt x="2053" y="1840"/>
                </a:cubicBezTo>
                <a:cubicBezTo>
                  <a:pt x="2051" y="1850"/>
                  <a:pt x="2049" y="1863"/>
                  <a:pt x="2049" y="1869"/>
                </a:cubicBezTo>
                <a:cubicBezTo>
                  <a:pt x="2047" y="1884"/>
                  <a:pt x="2043" y="1906"/>
                  <a:pt x="2040" y="1915"/>
                </a:cubicBezTo>
                <a:cubicBezTo>
                  <a:pt x="2039" y="1919"/>
                  <a:pt x="2022" y="1951"/>
                  <a:pt x="1999" y="1990"/>
                </a:cubicBezTo>
                <a:cubicBezTo>
                  <a:pt x="1978" y="2027"/>
                  <a:pt x="1954" y="2069"/>
                  <a:pt x="1946" y="2084"/>
                </a:cubicBezTo>
                <a:cubicBezTo>
                  <a:pt x="1933" y="2106"/>
                  <a:pt x="1921" y="2125"/>
                  <a:pt x="1898" y="2160"/>
                </a:cubicBezTo>
                <a:cubicBezTo>
                  <a:pt x="1896" y="2164"/>
                  <a:pt x="1891" y="2171"/>
                  <a:pt x="1888" y="2174"/>
                </a:cubicBezTo>
                <a:cubicBezTo>
                  <a:pt x="1885" y="2178"/>
                  <a:pt x="1879" y="2186"/>
                  <a:pt x="1875" y="2191"/>
                </a:cubicBezTo>
                <a:cubicBezTo>
                  <a:pt x="1865" y="2204"/>
                  <a:pt x="1829" y="2239"/>
                  <a:pt x="1824" y="2242"/>
                </a:cubicBezTo>
                <a:cubicBezTo>
                  <a:pt x="1821" y="2242"/>
                  <a:pt x="1818" y="2245"/>
                  <a:pt x="1818" y="2247"/>
                </a:cubicBezTo>
                <a:cubicBezTo>
                  <a:pt x="1817" y="2248"/>
                  <a:pt x="1816" y="2249"/>
                  <a:pt x="1813" y="2251"/>
                </a:cubicBezTo>
                <a:cubicBezTo>
                  <a:pt x="1809" y="2253"/>
                  <a:pt x="1800" y="2259"/>
                  <a:pt x="1792" y="2265"/>
                </a:cubicBezTo>
                <a:lnTo>
                  <a:pt x="1752" y="2292"/>
                </a:lnTo>
                <a:cubicBezTo>
                  <a:pt x="1726" y="2310"/>
                  <a:pt x="1705" y="2325"/>
                  <a:pt x="1696" y="2332"/>
                </a:cubicBezTo>
                <a:cubicBezTo>
                  <a:pt x="1703" y="2321"/>
                  <a:pt x="1716" y="2300"/>
                  <a:pt x="1735" y="2273"/>
                </a:cubicBezTo>
                <a:cubicBezTo>
                  <a:pt x="1756" y="2240"/>
                  <a:pt x="1798" y="2159"/>
                  <a:pt x="1811" y="2126"/>
                </a:cubicBezTo>
                <a:cubicBezTo>
                  <a:pt x="1827" y="2085"/>
                  <a:pt x="1839" y="2048"/>
                  <a:pt x="1848" y="2006"/>
                </a:cubicBezTo>
                <a:cubicBezTo>
                  <a:pt x="1856" y="1966"/>
                  <a:pt x="1866" y="1941"/>
                  <a:pt x="1892" y="1896"/>
                </a:cubicBezTo>
                <a:cubicBezTo>
                  <a:pt x="1900" y="1882"/>
                  <a:pt x="1912" y="1858"/>
                  <a:pt x="1919" y="1842"/>
                </a:cubicBezTo>
                <a:cubicBezTo>
                  <a:pt x="1931" y="1813"/>
                  <a:pt x="1964" y="1746"/>
                  <a:pt x="1979" y="1718"/>
                </a:cubicBezTo>
                <a:cubicBezTo>
                  <a:pt x="1984" y="1709"/>
                  <a:pt x="1987" y="1704"/>
                  <a:pt x="1988" y="1701"/>
                </a:cubicBezTo>
                <a:cubicBezTo>
                  <a:pt x="1991" y="1696"/>
                  <a:pt x="1993" y="1693"/>
                  <a:pt x="1990" y="1691"/>
                </a:cubicBezTo>
                <a:cubicBezTo>
                  <a:pt x="1989" y="1690"/>
                  <a:pt x="1988" y="1690"/>
                  <a:pt x="1988" y="1690"/>
                </a:cubicBezTo>
                <a:cubicBezTo>
                  <a:pt x="1986" y="1690"/>
                  <a:pt x="1984" y="1692"/>
                  <a:pt x="1983" y="1694"/>
                </a:cubicBezTo>
                <a:cubicBezTo>
                  <a:pt x="1957" y="1724"/>
                  <a:pt x="1934" y="1761"/>
                  <a:pt x="1910" y="1813"/>
                </a:cubicBezTo>
                <a:cubicBezTo>
                  <a:pt x="1898" y="1838"/>
                  <a:pt x="1883" y="1867"/>
                  <a:pt x="1876" y="1878"/>
                </a:cubicBezTo>
                <a:cubicBezTo>
                  <a:pt x="1848" y="1924"/>
                  <a:pt x="1834" y="1960"/>
                  <a:pt x="1824" y="2005"/>
                </a:cubicBezTo>
                <a:cubicBezTo>
                  <a:pt x="1812" y="2063"/>
                  <a:pt x="1793" y="2117"/>
                  <a:pt x="1765" y="2171"/>
                </a:cubicBezTo>
                <a:cubicBezTo>
                  <a:pt x="1757" y="2186"/>
                  <a:pt x="1749" y="2202"/>
                  <a:pt x="1748" y="2207"/>
                </a:cubicBezTo>
                <a:cubicBezTo>
                  <a:pt x="1746" y="2211"/>
                  <a:pt x="1724" y="2246"/>
                  <a:pt x="1705" y="2277"/>
                </a:cubicBezTo>
                <a:cubicBezTo>
                  <a:pt x="1734" y="2221"/>
                  <a:pt x="1744" y="2182"/>
                  <a:pt x="1744" y="2128"/>
                </a:cubicBezTo>
                <a:cubicBezTo>
                  <a:pt x="1744" y="2066"/>
                  <a:pt x="1750" y="2025"/>
                  <a:pt x="1766" y="1972"/>
                </a:cubicBezTo>
                <a:cubicBezTo>
                  <a:pt x="1769" y="1959"/>
                  <a:pt x="1774" y="1944"/>
                  <a:pt x="1774" y="1942"/>
                </a:cubicBezTo>
                <a:cubicBezTo>
                  <a:pt x="1774" y="1941"/>
                  <a:pt x="1776" y="1938"/>
                  <a:pt x="1777" y="1934"/>
                </a:cubicBezTo>
                <a:cubicBezTo>
                  <a:pt x="1779" y="1930"/>
                  <a:pt x="1784" y="1914"/>
                  <a:pt x="1787" y="1901"/>
                </a:cubicBezTo>
                <a:cubicBezTo>
                  <a:pt x="1797" y="1861"/>
                  <a:pt x="1801" y="1847"/>
                  <a:pt x="1823" y="1791"/>
                </a:cubicBezTo>
                <a:cubicBezTo>
                  <a:pt x="1844" y="1736"/>
                  <a:pt x="1898" y="1672"/>
                  <a:pt x="1954" y="1636"/>
                </a:cubicBezTo>
                <a:cubicBezTo>
                  <a:pt x="1969" y="1626"/>
                  <a:pt x="1991" y="1611"/>
                  <a:pt x="2004" y="1602"/>
                </a:cubicBezTo>
                <a:cubicBezTo>
                  <a:pt x="2039" y="1578"/>
                  <a:pt x="2058" y="1567"/>
                  <a:pt x="2073" y="1562"/>
                </a:cubicBezTo>
                <a:cubicBezTo>
                  <a:pt x="2089" y="1558"/>
                  <a:pt x="2128" y="1551"/>
                  <a:pt x="2157" y="1549"/>
                </a:cubicBezTo>
                <a:lnTo>
                  <a:pt x="2165" y="1548"/>
                </a:lnTo>
                <a:lnTo>
                  <a:pt x="2161" y="1552"/>
                </a:lnTo>
                <a:moveTo>
                  <a:pt x="2239" y="1562"/>
                </a:moveTo>
                <a:cubicBezTo>
                  <a:pt x="2248" y="1571"/>
                  <a:pt x="2258" y="1599"/>
                  <a:pt x="2259" y="1619"/>
                </a:cubicBezTo>
                <a:cubicBezTo>
                  <a:pt x="2260" y="1623"/>
                  <a:pt x="2260" y="1626"/>
                  <a:pt x="2260" y="1628"/>
                </a:cubicBezTo>
                <a:cubicBezTo>
                  <a:pt x="2247" y="1614"/>
                  <a:pt x="2223" y="1598"/>
                  <a:pt x="2199" y="1591"/>
                </a:cubicBezTo>
                <a:cubicBezTo>
                  <a:pt x="2191" y="1589"/>
                  <a:pt x="2181" y="1588"/>
                  <a:pt x="2172" y="1588"/>
                </a:cubicBezTo>
                <a:cubicBezTo>
                  <a:pt x="2166" y="1588"/>
                  <a:pt x="2159" y="1588"/>
                  <a:pt x="2155" y="1590"/>
                </a:cubicBezTo>
                <a:cubicBezTo>
                  <a:pt x="2164" y="1580"/>
                  <a:pt x="2185" y="1562"/>
                  <a:pt x="2196" y="1557"/>
                </a:cubicBezTo>
                <a:cubicBezTo>
                  <a:pt x="2213" y="1550"/>
                  <a:pt x="2214" y="1550"/>
                  <a:pt x="2225" y="1554"/>
                </a:cubicBezTo>
                <a:lnTo>
                  <a:pt x="2225" y="1554"/>
                </a:lnTo>
                <a:cubicBezTo>
                  <a:pt x="2230" y="1556"/>
                  <a:pt x="2237" y="1560"/>
                  <a:pt x="2239" y="1562"/>
                </a:cubicBezTo>
                <a:moveTo>
                  <a:pt x="1463" y="1806"/>
                </a:moveTo>
                <a:cubicBezTo>
                  <a:pt x="1464" y="1776"/>
                  <a:pt x="1464" y="1772"/>
                  <a:pt x="1468" y="1748"/>
                </a:cubicBezTo>
                <a:cubicBezTo>
                  <a:pt x="1469" y="1739"/>
                  <a:pt x="1470" y="1727"/>
                  <a:pt x="1471" y="1721"/>
                </a:cubicBezTo>
                <a:cubicBezTo>
                  <a:pt x="1471" y="1714"/>
                  <a:pt x="1472" y="1709"/>
                  <a:pt x="1472" y="1708"/>
                </a:cubicBezTo>
                <a:cubicBezTo>
                  <a:pt x="1474" y="1706"/>
                  <a:pt x="1475" y="1682"/>
                  <a:pt x="1475" y="1672"/>
                </a:cubicBezTo>
                <a:cubicBezTo>
                  <a:pt x="1476" y="1654"/>
                  <a:pt x="1477" y="1633"/>
                  <a:pt x="1479" y="1625"/>
                </a:cubicBezTo>
                <a:cubicBezTo>
                  <a:pt x="1496" y="1542"/>
                  <a:pt x="1497" y="1535"/>
                  <a:pt x="1497" y="1461"/>
                </a:cubicBezTo>
                <a:cubicBezTo>
                  <a:pt x="1497" y="1443"/>
                  <a:pt x="1497" y="1421"/>
                  <a:pt x="1497" y="1412"/>
                </a:cubicBezTo>
                <a:cubicBezTo>
                  <a:pt x="1497" y="1402"/>
                  <a:pt x="1495" y="1360"/>
                  <a:pt x="1493" y="1318"/>
                </a:cubicBezTo>
                <a:cubicBezTo>
                  <a:pt x="1491" y="1277"/>
                  <a:pt x="1490" y="1234"/>
                  <a:pt x="1490" y="1224"/>
                </a:cubicBezTo>
                <a:cubicBezTo>
                  <a:pt x="1491" y="1215"/>
                  <a:pt x="1493" y="1194"/>
                  <a:pt x="1495" y="1178"/>
                </a:cubicBezTo>
                <a:cubicBezTo>
                  <a:pt x="1496" y="1162"/>
                  <a:pt x="1498" y="1135"/>
                  <a:pt x="1499" y="1118"/>
                </a:cubicBezTo>
                <a:cubicBezTo>
                  <a:pt x="1499" y="1100"/>
                  <a:pt x="1501" y="1084"/>
                  <a:pt x="1502" y="1081"/>
                </a:cubicBezTo>
                <a:cubicBezTo>
                  <a:pt x="1503" y="1079"/>
                  <a:pt x="1505" y="1073"/>
                  <a:pt x="1504" y="1069"/>
                </a:cubicBezTo>
                <a:cubicBezTo>
                  <a:pt x="1504" y="1065"/>
                  <a:pt x="1510" y="1033"/>
                  <a:pt x="1522" y="981"/>
                </a:cubicBezTo>
                <a:cubicBezTo>
                  <a:pt x="1525" y="966"/>
                  <a:pt x="1529" y="946"/>
                  <a:pt x="1531" y="937"/>
                </a:cubicBezTo>
                <a:cubicBezTo>
                  <a:pt x="1533" y="928"/>
                  <a:pt x="1538" y="908"/>
                  <a:pt x="1542" y="893"/>
                </a:cubicBezTo>
                <a:cubicBezTo>
                  <a:pt x="1550" y="864"/>
                  <a:pt x="1548" y="862"/>
                  <a:pt x="1547" y="861"/>
                </a:cubicBezTo>
                <a:cubicBezTo>
                  <a:pt x="1546" y="860"/>
                  <a:pt x="1544" y="860"/>
                  <a:pt x="1543" y="860"/>
                </a:cubicBezTo>
                <a:cubicBezTo>
                  <a:pt x="1541" y="861"/>
                  <a:pt x="1538" y="862"/>
                  <a:pt x="1520" y="916"/>
                </a:cubicBezTo>
                <a:cubicBezTo>
                  <a:pt x="1511" y="940"/>
                  <a:pt x="1501" y="972"/>
                  <a:pt x="1500" y="982"/>
                </a:cubicBezTo>
                <a:cubicBezTo>
                  <a:pt x="1499" y="988"/>
                  <a:pt x="1498" y="991"/>
                  <a:pt x="1497" y="992"/>
                </a:cubicBezTo>
                <a:cubicBezTo>
                  <a:pt x="1496" y="993"/>
                  <a:pt x="1495" y="997"/>
                  <a:pt x="1488" y="1030"/>
                </a:cubicBezTo>
                <a:cubicBezTo>
                  <a:pt x="1484" y="1047"/>
                  <a:pt x="1480" y="1069"/>
                  <a:pt x="1479" y="1078"/>
                </a:cubicBezTo>
                <a:cubicBezTo>
                  <a:pt x="1479" y="1083"/>
                  <a:pt x="1478" y="1094"/>
                  <a:pt x="1477" y="1101"/>
                </a:cubicBezTo>
                <a:cubicBezTo>
                  <a:pt x="1476" y="1118"/>
                  <a:pt x="1470" y="1200"/>
                  <a:pt x="1468" y="1222"/>
                </a:cubicBezTo>
                <a:cubicBezTo>
                  <a:pt x="1467" y="1232"/>
                  <a:pt x="1469" y="1276"/>
                  <a:pt x="1471" y="1319"/>
                </a:cubicBezTo>
                <a:cubicBezTo>
                  <a:pt x="1474" y="1365"/>
                  <a:pt x="1475" y="1399"/>
                  <a:pt x="1475" y="1402"/>
                </a:cubicBezTo>
                <a:cubicBezTo>
                  <a:pt x="1474" y="1406"/>
                  <a:pt x="1474" y="1427"/>
                  <a:pt x="1474" y="1446"/>
                </a:cubicBezTo>
                <a:cubicBezTo>
                  <a:pt x="1475" y="1532"/>
                  <a:pt x="1472" y="1569"/>
                  <a:pt x="1461" y="1600"/>
                </a:cubicBezTo>
                <a:cubicBezTo>
                  <a:pt x="1457" y="1613"/>
                  <a:pt x="1452" y="1647"/>
                  <a:pt x="1453" y="1661"/>
                </a:cubicBezTo>
                <a:cubicBezTo>
                  <a:pt x="1453" y="1669"/>
                  <a:pt x="1452" y="1687"/>
                  <a:pt x="1451" y="1700"/>
                </a:cubicBezTo>
                <a:lnTo>
                  <a:pt x="1449" y="1710"/>
                </a:lnTo>
                <a:cubicBezTo>
                  <a:pt x="1442" y="1776"/>
                  <a:pt x="1439" y="1832"/>
                  <a:pt x="1442" y="1878"/>
                </a:cubicBezTo>
                <a:lnTo>
                  <a:pt x="1442" y="1885"/>
                </a:lnTo>
                <a:cubicBezTo>
                  <a:pt x="1443" y="1892"/>
                  <a:pt x="1443" y="1899"/>
                  <a:pt x="1443" y="1905"/>
                </a:cubicBezTo>
                <a:cubicBezTo>
                  <a:pt x="1441" y="1892"/>
                  <a:pt x="1438" y="1877"/>
                  <a:pt x="1437" y="1864"/>
                </a:cubicBezTo>
                <a:cubicBezTo>
                  <a:pt x="1432" y="1832"/>
                  <a:pt x="1424" y="1702"/>
                  <a:pt x="1424" y="1663"/>
                </a:cubicBezTo>
                <a:cubicBezTo>
                  <a:pt x="1425" y="1570"/>
                  <a:pt x="1425" y="1566"/>
                  <a:pt x="1419" y="1550"/>
                </a:cubicBezTo>
                <a:cubicBezTo>
                  <a:pt x="1416" y="1541"/>
                  <a:pt x="1408" y="1519"/>
                  <a:pt x="1402" y="1502"/>
                </a:cubicBezTo>
                <a:cubicBezTo>
                  <a:pt x="1396" y="1484"/>
                  <a:pt x="1387" y="1460"/>
                  <a:pt x="1383" y="1449"/>
                </a:cubicBezTo>
                <a:cubicBezTo>
                  <a:pt x="1379" y="1437"/>
                  <a:pt x="1375" y="1427"/>
                  <a:pt x="1375" y="1426"/>
                </a:cubicBezTo>
                <a:cubicBezTo>
                  <a:pt x="1374" y="1423"/>
                  <a:pt x="1366" y="1404"/>
                  <a:pt x="1361" y="1392"/>
                </a:cubicBezTo>
                <a:cubicBezTo>
                  <a:pt x="1335" y="1326"/>
                  <a:pt x="1333" y="1317"/>
                  <a:pt x="1323" y="1266"/>
                </a:cubicBezTo>
                <a:cubicBezTo>
                  <a:pt x="1318" y="1236"/>
                  <a:pt x="1311" y="1127"/>
                  <a:pt x="1313" y="1087"/>
                </a:cubicBezTo>
                <a:cubicBezTo>
                  <a:pt x="1315" y="1014"/>
                  <a:pt x="1340" y="937"/>
                  <a:pt x="1403" y="813"/>
                </a:cubicBezTo>
                <a:cubicBezTo>
                  <a:pt x="1462" y="698"/>
                  <a:pt x="1481" y="662"/>
                  <a:pt x="1512" y="608"/>
                </a:cubicBezTo>
                <a:cubicBezTo>
                  <a:pt x="1563" y="522"/>
                  <a:pt x="1572" y="504"/>
                  <a:pt x="1608" y="422"/>
                </a:cubicBezTo>
                <a:cubicBezTo>
                  <a:pt x="1642" y="345"/>
                  <a:pt x="1659" y="302"/>
                  <a:pt x="1667" y="275"/>
                </a:cubicBezTo>
                <a:cubicBezTo>
                  <a:pt x="1681" y="226"/>
                  <a:pt x="1702" y="119"/>
                  <a:pt x="1706" y="80"/>
                </a:cubicBezTo>
                <a:cubicBezTo>
                  <a:pt x="1706" y="76"/>
                  <a:pt x="1706" y="73"/>
                  <a:pt x="1707" y="70"/>
                </a:cubicBezTo>
                <a:cubicBezTo>
                  <a:pt x="1708" y="75"/>
                  <a:pt x="1709" y="82"/>
                  <a:pt x="1709" y="90"/>
                </a:cubicBezTo>
                <a:cubicBezTo>
                  <a:pt x="1712" y="108"/>
                  <a:pt x="1715" y="133"/>
                  <a:pt x="1718" y="146"/>
                </a:cubicBezTo>
                <a:cubicBezTo>
                  <a:pt x="1720" y="158"/>
                  <a:pt x="1723" y="175"/>
                  <a:pt x="1724" y="183"/>
                </a:cubicBezTo>
                <a:cubicBezTo>
                  <a:pt x="1726" y="191"/>
                  <a:pt x="1731" y="220"/>
                  <a:pt x="1736" y="245"/>
                </a:cubicBezTo>
                <a:cubicBezTo>
                  <a:pt x="1760" y="376"/>
                  <a:pt x="1771" y="495"/>
                  <a:pt x="1767" y="563"/>
                </a:cubicBezTo>
                <a:cubicBezTo>
                  <a:pt x="1764" y="621"/>
                  <a:pt x="1751" y="686"/>
                  <a:pt x="1730" y="753"/>
                </a:cubicBezTo>
                <a:cubicBezTo>
                  <a:pt x="1716" y="796"/>
                  <a:pt x="1685" y="915"/>
                  <a:pt x="1677" y="952"/>
                </a:cubicBezTo>
                <a:cubicBezTo>
                  <a:pt x="1663" y="1019"/>
                  <a:pt x="1661" y="1048"/>
                  <a:pt x="1667" y="1158"/>
                </a:cubicBezTo>
                <a:cubicBezTo>
                  <a:pt x="1670" y="1217"/>
                  <a:pt x="1671" y="1262"/>
                  <a:pt x="1671" y="1265"/>
                </a:cubicBezTo>
                <a:cubicBezTo>
                  <a:pt x="1670" y="1270"/>
                  <a:pt x="1669" y="1284"/>
                  <a:pt x="1669" y="1297"/>
                </a:cubicBezTo>
                <a:cubicBezTo>
                  <a:pt x="1668" y="1349"/>
                  <a:pt x="1649" y="1443"/>
                  <a:pt x="1630" y="1484"/>
                </a:cubicBezTo>
                <a:cubicBezTo>
                  <a:pt x="1626" y="1494"/>
                  <a:pt x="1616" y="1512"/>
                  <a:pt x="1609" y="1524"/>
                </a:cubicBezTo>
                <a:cubicBezTo>
                  <a:pt x="1605" y="1533"/>
                  <a:pt x="1597" y="1547"/>
                  <a:pt x="1596" y="1549"/>
                </a:cubicBezTo>
                <a:cubicBezTo>
                  <a:pt x="1595" y="1551"/>
                  <a:pt x="1587" y="1565"/>
                  <a:pt x="1577" y="1583"/>
                </a:cubicBezTo>
                <a:cubicBezTo>
                  <a:pt x="1551" y="1628"/>
                  <a:pt x="1539" y="1656"/>
                  <a:pt x="1523" y="1704"/>
                </a:cubicBezTo>
                <a:cubicBezTo>
                  <a:pt x="1507" y="1754"/>
                  <a:pt x="1504" y="1771"/>
                  <a:pt x="1499" y="1820"/>
                </a:cubicBezTo>
                <a:cubicBezTo>
                  <a:pt x="1496" y="1853"/>
                  <a:pt x="1494" y="1859"/>
                  <a:pt x="1478" y="1895"/>
                </a:cubicBezTo>
                <a:lnTo>
                  <a:pt x="1466" y="1922"/>
                </a:lnTo>
                <a:lnTo>
                  <a:pt x="1466" y="1911"/>
                </a:lnTo>
                <a:cubicBezTo>
                  <a:pt x="1462" y="1864"/>
                  <a:pt x="1461" y="1835"/>
                  <a:pt x="1463" y="1806"/>
                </a:cubicBezTo>
                <a:moveTo>
                  <a:pt x="374" y="2704"/>
                </a:moveTo>
                <a:cubicBezTo>
                  <a:pt x="374" y="2708"/>
                  <a:pt x="373" y="2721"/>
                  <a:pt x="370" y="2734"/>
                </a:cubicBezTo>
                <a:cubicBezTo>
                  <a:pt x="368" y="2746"/>
                  <a:pt x="365" y="2768"/>
                  <a:pt x="364" y="2783"/>
                </a:cubicBezTo>
                <a:cubicBezTo>
                  <a:pt x="362" y="2817"/>
                  <a:pt x="361" y="2825"/>
                  <a:pt x="359" y="2834"/>
                </a:cubicBezTo>
                <a:cubicBezTo>
                  <a:pt x="357" y="2838"/>
                  <a:pt x="354" y="2852"/>
                  <a:pt x="351" y="2864"/>
                </a:cubicBezTo>
                <a:cubicBezTo>
                  <a:pt x="348" y="2876"/>
                  <a:pt x="344" y="2893"/>
                  <a:pt x="343" y="2899"/>
                </a:cubicBezTo>
                <a:cubicBezTo>
                  <a:pt x="339" y="2912"/>
                  <a:pt x="331" y="2946"/>
                  <a:pt x="330" y="2951"/>
                </a:cubicBezTo>
                <a:cubicBezTo>
                  <a:pt x="322" y="3000"/>
                  <a:pt x="306" y="3073"/>
                  <a:pt x="296" y="3111"/>
                </a:cubicBezTo>
                <a:cubicBezTo>
                  <a:pt x="289" y="3135"/>
                  <a:pt x="282" y="3164"/>
                  <a:pt x="281" y="3169"/>
                </a:cubicBezTo>
                <a:cubicBezTo>
                  <a:pt x="281" y="3174"/>
                  <a:pt x="280" y="3178"/>
                  <a:pt x="280" y="3179"/>
                </a:cubicBezTo>
                <a:cubicBezTo>
                  <a:pt x="278" y="3182"/>
                  <a:pt x="276" y="3204"/>
                  <a:pt x="276" y="3206"/>
                </a:cubicBezTo>
                <a:cubicBezTo>
                  <a:pt x="275" y="3219"/>
                  <a:pt x="274" y="3234"/>
                  <a:pt x="273" y="3238"/>
                </a:cubicBezTo>
                <a:cubicBezTo>
                  <a:pt x="269" y="3284"/>
                  <a:pt x="269" y="3308"/>
                  <a:pt x="272" y="3364"/>
                </a:cubicBezTo>
                <a:cubicBezTo>
                  <a:pt x="275" y="3426"/>
                  <a:pt x="277" y="3442"/>
                  <a:pt x="289" y="3521"/>
                </a:cubicBezTo>
                <a:cubicBezTo>
                  <a:pt x="294" y="3552"/>
                  <a:pt x="305" y="3603"/>
                  <a:pt x="312" y="3626"/>
                </a:cubicBezTo>
                <a:cubicBezTo>
                  <a:pt x="320" y="3653"/>
                  <a:pt x="326" y="3688"/>
                  <a:pt x="328" y="3714"/>
                </a:cubicBezTo>
                <a:cubicBezTo>
                  <a:pt x="329" y="3722"/>
                  <a:pt x="329" y="3729"/>
                  <a:pt x="330" y="3734"/>
                </a:cubicBezTo>
                <a:cubicBezTo>
                  <a:pt x="310" y="3705"/>
                  <a:pt x="246" y="3595"/>
                  <a:pt x="232" y="3564"/>
                </a:cubicBezTo>
                <a:cubicBezTo>
                  <a:pt x="218" y="3531"/>
                  <a:pt x="188" y="3451"/>
                  <a:pt x="175" y="3408"/>
                </a:cubicBezTo>
                <a:lnTo>
                  <a:pt x="164" y="3375"/>
                </a:lnTo>
                <a:lnTo>
                  <a:pt x="159" y="3263"/>
                </a:lnTo>
                <a:cubicBezTo>
                  <a:pt x="156" y="3198"/>
                  <a:pt x="154" y="3150"/>
                  <a:pt x="154" y="3147"/>
                </a:cubicBezTo>
                <a:cubicBezTo>
                  <a:pt x="155" y="3142"/>
                  <a:pt x="154" y="3140"/>
                  <a:pt x="152" y="3139"/>
                </a:cubicBezTo>
                <a:cubicBezTo>
                  <a:pt x="153" y="3139"/>
                  <a:pt x="154" y="3138"/>
                  <a:pt x="154" y="3137"/>
                </a:cubicBezTo>
                <a:cubicBezTo>
                  <a:pt x="155" y="3134"/>
                  <a:pt x="155" y="3129"/>
                  <a:pt x="154" y="3127"/>
                </a:cubicBezTo>
                <a:cubicBezTo>
                  <a:pt x="152" y="3123"/>
                  <a:pt x="150" y="3124"/>
                  <a:pt x="149" y="3124"/>
                </a:cubicBezTo>
                <a:cubicBezTo>
                  <a:pt x="145" y="3125"/>
                  <a:pt x="146" y="3129"/>
                  <a:pt x="146" y="3132"/>
                </a:cubicBezTo>
                <a:cubicBezTo>
                  <a:pt x="146" y="3134"/>
                  <a:pt x="146" y="3138"/>
                  <a:pt x="148" y="3139"/>
                </a:cubicBezTo>
                <a:lnTo>
                  <a:pt x="148" y="3140"/>
                </a:lnTo>
                <a:cubicBezTo>
                  <a:pt x="146" y="3141"/>
                  <a:pt x="142" y="3144"/>
                  <a:pt x="139" y="3219"/>
                </a:cubicBezTo>
                <a:cubicBezTo>
                  <a:pt x="138" y="3265"/>
                  <a:pt x="138" y="3312"/>
                  <a:pt x="140" y="3342"/>
                </a:cubicBezTo>
                <a:cubicBezTo>
                  <a:pt x="143" y="3385"/>
                  <a:pt x="144" y="3390"/>
                  <a:pt x="169" y="3461"/>
                </a:cubicBezTo>
                <a:cubicBezTo>
                  <a:pt x="181" y="3498"/>
                  <a:pt x="193" y="3528"/>
                  <a:pt x="205" y="3556"/>
                </a:cubicBezTo>
                <a:cubicBezTo>
                  <a:pt x="187" y="3520"/>
                  <a:pt x="167" y="3484"/>
                  <a:pt x="136" y="3434"/>
                </a:cubicBezTo>
                <a:cubicBezTo>
                  <a:pt x="80" y="3341"/>
                  <a:pt x="72" y="3305"/>
                  <a:pt x="85" y="3190"/>
                </a:cubicBezTo>
                <a:cubicBezTo>
                  <a:pt x="86" y="3186"/>
                  <a:pt x="87" y="3167"/>
                  <a:pt x="89" y="3147"/>
                </a:cubicBezTo>
                <a:cubicBezTo>
                  <a:pt x="92" y="3102"/>
                  <a:pt x="99" y="3053"/>
                  <a:pt x="103" y="3043"/>
                </a:cubicBezTo>
                <a:cubicBezTo>
                  <a:pt x="105" y="3039"/>
                  <a:pt x="107" y="3033"/>
                  <a:pt x="107" y="3030"/>
                </a:cubicBezTo>
                <a:cubicBezTo>
                  <a:pt x="107" y="3025"/>
                  <a:pt x="125" y="2980"/>
                  <a:pt x="138" y="2954"/>
                </a:cubicBezTo>
                <a:cubicBezTo>
                  <a:pt x="170" y="2891"/>
                  <a:pt x="197" y="2856"/>
                  <a:pt x="285" y="2764"/>
                </a:cubicBezTo>
                <a:cubicBezTo>
                  <a:pt x="315" y="2733"/>
                  <a:pt x="354" y="2691"/>
                  <a:pt x="372" y="2672"/>
                </a:cubicBezTo>
                <a:cubicBezTo>
                  <a:pt x="378" y="2665"/>
                  <a:pt x="383" y="2660"/>
                  <a:pt x="387" y="2656"/>
                </a:cubicBezTo>
                <a:cubicBezTo>
                  <a:pt x="382" y="2666"/>
                  <a:pt x="379" y="2678"/>
                  <a:pt x="379" y="2687"/>
                </a:cubicBezTo>
                <a:cubicBezTo>
                  <a:pt x="379" y="2689"/>
                  <a:pt x="378" y="2691"/>
                  <a:pt x="378" y="2691"/>
                </a:cubicBezTo>
                <a:cubicBezTo>
                  <a:pt x="375" y="2693"/>
                  <a:pt x="374" y="2700"/>
                  <a:pt x="374" y="2704"/>
                </a:cubicBezTo>
                <a:moveTo>
                  <a:pt x="384" y="2825"/>
                </a:moveTo>
                <a:cubicBezTo>
                  <a:pt x="385" y="2814"/>
                  <a:pt x="387" y="2796"/>
                  <a:pt x="387" y="2785"/>
                </a:cubicBezTo>
                <a:cubicBezTo>
                  <a:pt x="387" y="2775"/>
                  <a:pt x="390" y="2755"/>
                  <a:pt x="392" y="2741"/>
                </a:cubicBezTo>
                <a:cubicBezTo>
                  <a:pt x="395" y="2726"/>
                  <a:pt x="397" y="2711"/>
                  <a:pt x="398" y="2707"/>
                </a:cubicBezTo>
                <a:cubicBezTo>
                  <a:pt x="400" y="2692"/>
                  <a:pt x="403" y="2679"/>
                  <a:pt x="405" y="2676"/>
                </a:cubicBezTo>
                <a:cubicBezTo>
                  <a:pt x="407" y="2675"/>
                  <a:pt x="409" y="2672"/>
                  <a:pt x="409" y="2669"/>
                </a:cubicBezTo>
                <a:cubicBezTo>
                  <a:pt x="409" y="2667"/>
                  <a:pt x="411" y="2662"/>
                  <a:pt x="415" y="2656"/>
                </a:cubicBezTo>
                <a:cubicBezTo>
                  <a:pt x="419" y="2650"/>
                  <a:pt x="428" y="2635"/>
                  <a:pt x="435" y="2622"/>
                </a:cubicBezTo>
                <a:cubicBezTo>
                  <a:pt x="442" y="2608"/>
                  <a:pt x="449" y="2598"/>
                  <a:pt x="450" y="2596"/>
                </a:cubicBezTo>
                <a:cubicBezTo>
                  <a:pt x="456" y="2590"/>
                  <a:pt x="481" y="2555"/>
                  <a:pt x="489" y="2542"/>
                </a:cubicBezTo>
                <a:cubicBezTo>
                  <a:pt x="505" y="2515"/>
                  <a:pt x="553" y="2477"/>
                  <a:pt x="594" y="2460"/>
                </a:cubicBezTo>
                <a:cubicBezTo>
                  <a:pt x="658" y="2433"/>
                  <a:pt x="774" y="2419"/>
                  <a:pt x="859" y="2429"/>
                </a:cubicBezTo>
                <a:cubicBezTo>
                  <a:pt x="896" y="2433"/>
                  <a:pt x="939" y="2443"/>
                  <a:pt x="985" y="2457"/>
                </a:cubicBezTo>
                <a:cubicBezTo>
                  <a:pt x="1005" y="2464"/>
                  <a:pt x="1030" y="2473"/>
                  <a:pt x="1051" y="2482"/>
                </a:cubicBezTo>
                <a:cubicBezTo>
                  <a:pt x="988" y="2463"/>
                  <a:pt x="933" y="2458"/>
                  <a:pt x="853" y="2462"/>
                </a:cubicBezTo>
                <a:cubicBezTo>
                  <a:pt x="794" y="2465"/>
                  <a:pt x="776" y="2468"/>
                  <a:pt x="731" y="2483"/>
                </a:cubicBezTo>
                <a:cubicBezTo>
                  <a:pt x="697" y="2494"/>
                  <a:pt x="682" y="2501"/>
                  <a:pt x="636" y="2528"/>
                </a:cubicBezTo>
                <a:cubicBezTo>
                  <a:pt x="626" y="2533"/>
                  <a:pt x="618" y="2538"/>
                  <a:pt x="612" y="2542"/>
                </a:cubicBezTo>
                <a:cubicBezTo>
                  <a:pt x="605" y="2546"/>
                  <a:pt x="602" y="2549"/>
                  <a:pt x="603" y="2552"/>
                </a:cubicBezTo>
                <a:cubicBezTo>
                  <a:pt x="605" y="2556"/>
                  <a:pt x="607" y="2555"/>
                  <a:pt x="628" y="2545"/>
                </a:cubicBezTo>
                <a:cubicBezTo>
                  <a:pt x="654" y="2531"/>
                  <a:pt x="723" y="2503"/>
                  <a:pt x="756" y="2494"/>
                </a:cubicBezTo>
                <a:cubicBezTo>
                  <a:pt x="798" y="2482"/>
                  <a:pt x="914" y="2479"/>
                  <a:pt x="970" y="2488"/>
                </a:cubicBezTo>
                <a:cubicBezTo>
                  <a:pt x="1007" y="2494"/>
                  <a:pt x="1007" y="2494"/>
                  <a:pt x="1014" y="2496"/>
                </a:cubicBezTo>
                <a:cubicBezTo>
                  <a:pt x="1016" y="2497"/>
                  <a:pt x="1030" y="2501"/>
                  <a:pt x="1043" y="2504"/>
                </a:cubicBezTo>
                <a:cubicBezTo>
                  <a:pt x="1083" y="2515"/>
                  <a:pt x="1132" y="2532"/>
                  <a:pt x="1155" y="2541"/>
                </a:cubicBezTo>
                <a:cubicBezTo>
                  <a:pt x="1151" y="2541"/>
                  <a:pt x="1146" y="2540"/>
                  <a:pt x="1140" y="2540"/>
                </a:cubicBezTo>
                <a:cubicBezTo>
                  <a:pt x="1099" y="2536"/>
                  <a:pt x="1067" y="2536"/>
                  <a:pt x="1045" y="2541"/>
                </a:cubicBezTo>
                <a:cubicBezTo>
                  <a:pt x="1009" y="2548"/>
                  <a:pt x="1001" y="2550"/>
                  <a:pt x="996" y="2552"/>
                </a:cubicBezTo>
                <a:cubicBezTo>
                  <a:pt x="993" y="2553"/>
                  <a:pt x="987" y="2555"/>
                  <a:pt x="983" y="2555"/>
                </a:cubicBezTo>
                <a:cubicBezTo>
                  <a:pt x="973" y="2557"/>
                  <a:pt x="936" y="2570"/>
                  <a:pt x="912" y="2579"/>
                </a:cubicBezTo>
                <a:cubicBezTo>
                  <a:pt x="894" y="2586"/>
                  <a:pt x="887" y="2586"/>
                  <a:pt x="840" y="2583"/>
                </a:cubicBezTo>
                <a:cubicBezTo>
                  <a:pt x="805" y="2581"/>
                  <a:pt x="752" y="2588"/>
                  <a:pt x="692" y="2603"/>
                </a:cubicBezTo>
                <a:cubicBezTo>
                  <a:pt x="602" y="2625"/>
                  <a:pt x="502" y="2682"/>
                  <a:pt x="449" y="2743"/>
                </a:cubicBezTo>
                <a:cubicBezTo>
                  <a:pt x="418" y="2778"/>
                  <a:pt x="395" y="2810"/>
                  <a:pt x="385" y="2829"/>
                </a:cubicBezTo>
                <a:cubicBezTo>
                  <a:pt x="384" y="2830"/>
                  <a:pt x="383" y="2831"/>
                  <a:pt x="383" y="2833"/>
                </a:cubicBezTo>
                <a:cubicBezTo>
                  <a:pt x="383" y="2830"/>
                  <a:pt x="383" y="2828"/>
                  <a:pt x="384" y="2825"/>
                </a:cubicBezTo>
                <a:moveTo>
                  <a:pt x="1225" y="3657"/>
                </a:moveTo>
                <a:cubicBezTo>
                  <a:pt x="1216" y="3641"/>
                  <a:pt x="1202" y="3602"/>
                  <a:pt x="1193" y="3571"/>
                </a:cubicBezTo>
                <a:cubicBezTo>
                  <a:pt x="1188" y="3551"/>
                  <a:pt x="1180" y="3531"/>
                  <a:pt x="1173" y="3517"/>
                </a:cubicBezTo>
                <a:cubicBezTo>
                  <a:pt x="1172" y="3513"/>
                  <a:pt x="1165" y="3499"/>
                  <a:pt x="1157" y="3485"/>
                </a:cubicBezTo>
                <a:cubicBezTo>
                  <a:pt x="1139" y="3448"/>
                  <a:pt x="1121" y="3422"/>
                  <a:pt x="1103" y="3404"/>
                </a:cubicBezTo>
                <a:cubicBezTo>
                  <a:pt x="1092" y="3394"/>
                  <a:pt x="1089" y="3393"/>
                  <a:pt x="1087" y="3395"/>
                </a:cubicBezTo>
                <a:cubicBezTo>
                  <a:pt x="1084" y="3397"/>
                  <a:pt x="1086" y="3400"/>
                  <a:pt x="1088" y="3402"/>
                </a:cubicBezTo>
                <a:cubicBezTo>
                  <a:pt x="1128" y="3458"/>
                  <a:pt x="1163" y="3529"/>
                  <a:pt x="1171" y="3571"/>
                </a:cubicBezTo>
                <a:cubicBezTo>
                  <a:pt x="1174" y="3589"/>
                  <a:pt x="1186" y="3626"/>
                  <a:pt x="1194" y="3641"/>
                </a:cubicBezTo>
                <a:cubicBezTo>
                  <a:pt x="1196" y="3646"/>
                  <a:pt x="1201" y="3657"/>
                  <a:pt x="1206" y="3665"/>
                </a:cubicBezTo>
                <a:cubicBezTo>
                  <a:pt x="1217" y="3690"/>
                  <a:pt x="1304" y="3813"/>
                  <a:pt x="1326" y="3836"/>
                </a:cubicBezTo>
                <a:cubicBezTo>
                  <a:pt x="1336" y="3846"/>
                  <a:pt x="1399" y="3891"/>
                  <a:pt x="1423" y="3905"/>
                </a:cubicBezTo>
                <a:cubicBezTo>
                  <a:pt x="1425" y="3906"/>
                  <a:pt x="1426" y="3907"/>
                  <a:pt x="1427" y="3908"/>
                </a:cubicBezTo>
                <a:cubicBezTo>
                  <a:pt x="1394" y="3898"/>
                  <a:pt x="1362" y="3890"/>
                  <a:pt x="1336" y="3885"/>
                </a:cubicBezTo>
                <a:cubicBezTo>
                  <a:pt x="1301" y="3879"/>
                  <a:pt x="1287" y="3874"/>
                  <a:pt x="1271" y="3863"/>
                </a:cubicBezTo>
                <a:cubicBezTo>
                  <a:pt x="1263" y="3857"/>
                  <a:pt x="1239" y="3827"/>
                  <a:pt x="1216" y="3794"/>
                </a:cubicBezTo>
                <a:cubicBezTo>
                  <a:pt x="1211" y="3787"/>
                  <a:pt x="1196" y="3766"/>
                  <a:pt x="1181" y="3747"/>
                </a:cubicBezTo>
                <a:cubicBezTo>
                  <a:pt x="1155" y="3713"/>
                  <a:pt x="1129" y="3669"/>
                  <a:pt x="1106" y="3623"/>
                </a:cubicBezTo>
                <a:cubicBezTo>
                  <a:pt x="1077" y="3563"/>
                  <a:pt x="1037" y="3497"/>
                  <a:pt x="1013" y="3469"/>
                </a:cubicBezTo>
                <a:cubicBezTo>
                  <a:pt x="990" y="3442"/>
                  <a:pt x="956" y="3419"/>
                  <a:pt x="937" y="3417"/>
                </a:cubicBezTo>
                <a:cubicBezTo>
                  <a:pt x="933" y="3417"/>
                  <a:pt x="930" y="3417"/>
                  <a:pt x="929" y="3416"/>
                </a:cubicBezTo>
                <a:cubicBezTo>
                  <a:pt x="928" y="3415"/>
                  <a:pt x="927" y="3410"/>
                  <a:pt x="926" y="3405"/>
                </a:cubicBezTo>
                <a:cubicBezTo>
                  <a:pt x="921" y="3376"/>
                  <a:pt x="937" y="3326"/>
                  <a:pt x="962" y="3297"/>
                </a:cubicBezTo>
                <a:cubicBezTo>
                  <a:pt x="965" y="3293"/>
                  <a:pt x="970" y="3287"/>
                  <a:pt x="972" y="3282"/>
                </a:cubicBezTo>
                <a:cubicBezTo>
                  <a:pt x="976" y="3275"/>
                  <a:pt x="1003" y="3253"/>
                  <a:pt x="1018" y="3246"/>
                </a:cubicBezTo>
                <a:cubicBezTo>
                  <a:pt x="1023" y="3243"/>
                  <a:pt x="1036" y="3241"/>
                  <a:pt x="1048" y="3240"/>
                </a:cubicBezTo>
                <a:cubicBezTo>
                  <a:pt x="1053" y="3240"/>
                  <a:pt x="1057" y="3239"/>
                  <a:pt x="1060" y="3239"/>
                </a:cubicBezTo>
                <a:cubicBezTo>
                  <a:pt x="1070" y="3239"/>
                  <a:pt x="1076" y="3241"/>
                  <a:pt x="1085" y="3245"/>
                </a:cubicBezTo>
                <a:cubicBezTo>
                  <a:pt x="1110" y="3255"/>
                  <a:pt x="1148" y="3289"/>
                  <a:pt x="1169" y="3319"/>
                </a:cubicBezTo>
                <a:cubicBezTo>
                  <a:pt x="1204" y="3368"/>
                  <a:pt x="1235" y="3437"/>
                  <a:pt x="1253" y="3509"/>
                </a:cubicBezTo>
                <a:cubicBezTo>
                  <a:pt x="1255" y="3516"/>
                  <a:pt x="1262" y="3541"/>
                  <a:pt x="1263" y="3543"/>
                </a:cubicBezTo>
                <a:lnTo>
                  <a:pt x="1263" y="3542"/>
                </a:lnTo>
                <a:cubicBezTo>
                  <a:pt x="1264" y="3544"/>
                  <a:pt x="1268" y="3559"/>
                  <a:pt x="1274" y="3582"/>
                </a:cubicBezTo>
                <a:cubicBezTo>
                  <a:pt x="1287" y="3633"/>
                  <a:pt x="1294" y="3654"/>
                  <a:pt x="1305" y="3680"/>
                </a:cubicBezTo>
                <a:cubicBezTo>
                  <a:pt x="1311" y="3692"/>
                  <a:pt x="1319" y="3712"/>
                  <a:pt x="1325" y="3724"/>
                </a:cubicBezTo>
                <a:cubicBezTo>
                  <a:pt x="1343" y="3765"/>
                  <a:pt x="1386" y="3833"/>
                  <a:pt x="1397" y="3841"/>
                </a:cubicBezTo>
                <a:cubicBezTo>
                  <a:pt x="1398" y="3842"/>
                  <a:pt x="1405" y="3851"/>
                  <a:pt x="1416" y="3863"/>
                </a:cubicBezTo>
                <a:cubicBezTo>
                  <a:pt x="1421" y="3870"/>
                  <a:pt x="1427" y="3878"/>
                  <a:pt x="1433" y="3884"/>
                </a:cubicBezTo>
                <a:cubicBezTo>
                  <a:pt x="1428" y="3881"/>
                  <a:pt x="1423" y="3878"/>
                  <a:pt x="1418" y="3875"/>
                </a:cubicBezTo>
                <a:cubicBezTo>
                  <a:pt x="1397" y="3862"/>
                  <a:pt x="1355" y="3831"/>
                  <a:pt x="1342" y="3818"/>
                </a:cubicBezTo>
                <a:cubicBezTo>
                  <a:pt x="1325" y="3803"/>
                  <a:pt x="1248" y="3695"/>
                  <a:pt x="1225" y="3657"/>
                </a:cubicBezTo>
                <a:moveTo>
                  <a:pt x="798" y="3660"/>
                </a:moveTo>
                <a:cubicBezTo>
                  <a:pt x="799" y="3649"/>
                  <a:pt x="800" y="3614"/>
                  <a:pt x="801" y="3581"/>
                </a:cubicBezTo>
                <a:cubicBezTo>
                  <a:pt x="802" y="3492"/>
                  <a:pt x="807" y="3459"/>
                  <a:pt x="828" y="3403"/>
                </a:cubicBezTo>
                <a:cubicBezTo>
                  <a:pt x="838" y="3376"/>
                  <a:pt x="837" y="3375"/>
                  <a:pt x="836" y="3373"/>
                </a:cubicBezTo>
                <a:lnTo>
                  <a:pt x="835" y="3372"/>
                </a:lnTo>
                <a:lnTo>
                  <a:pt x="833" y="3372"/>
                </a:lnTo>
                <a:cubicBezTo>
                  <a:pt x="831" y="3372"/>
                  <a:pt x="829" y="3372"/>
                  <a:pt x="815" y="3400"/>
                </a:cubicBezTo>
                <a:cubicBezTo>
                  <a:pt x="807" y="3416"/>
                  <a:pt x="800" y="3432"/>
                  <a:pt x="797" y="3441"/>
                </a:cubicBezTo>
                <a:cubicBezTo>
                  <a:pt x="783" y="3481"/>
                  <a:pt x="779" y="3516"/>
                  <a:pt x="778" y="3587"/>
                </a:cubicBezTo>
                <a:cubicBezTo>
                  <a:pt x="778" y="3611"/>
                  <a:pt x="777" y="3640"/>
                  <a:pt x="776" y="3649"/>
                </a:cubicBezTo>
                <a:cubicBezTo>
                  <a:pt x="775" y="3659"/>
                  <a:pt x="775" y="3697"/>
                  <a:pt x="776" y="3732"/>
                </a:cubicBezTo>
                <a:lnTo>
                  <a:pt x="777" y="3777"/>
                </a:lnTo>
                <a:lnTo>
                  <a:pt x="769" y="3756"/>
                </a:lnTo>
                <a:cubicBezTo>
                  <a:pt x="737" y="3674"/>
                  <a:pt x="720" y="3616"/>
                  <a:pt x="721" y="3593"/>
                </a:cubicBezTo>
                <a:cubicBezTo>
                  <a:pt x="721" y="3587"/>
                  <a:pt x="722" y="3572"/>
                  <a:pt x="722" y="3561"/>
                </a:cubicBezTo>
                <a:cubicBezTo>
                  <a:pt x="722" y="3549"/>
                  <a:pt x="723" y="3538"/>
                  <a:pt x="724" y="3535"/>
                </a:cubicBezTo>
                <a:cubicBezTo>
                  <a:pt x="726" y="3531"/>
                  <a:pt x="727" y="3522"/>
                  <a:pt x="728" y="3514"/>
                </a:cubicBezTo>
                <a:cubicBezTo>
                  <a:pt x="729" y="3496"/>
                  <a:pt x="740" y="3452"/>
                  <a:pt x="747" y="3436"/>
                </a:cubicBezTo>
                <a:cubicBezTo>
                  <a:pt x="761" y="3404"/>
                  <a:pt x="823" y="3323"/>
                  <a:pt x="849" y="3304"/>
                </a:cubicBezTo>
                <a:cubicBezTo>
                  <a:pt x="869" y="3289"/>
                  <a:pt x="925" y="3257"/>
                  <a:pt x="938" y="3253"/>
                </a:cubicBezTo>
                <a:cubicBezTo>
                  <a:pt x="944" y="3251"/>
                  <a:pt x="956" y="3249"/>
                  <a:pt x="965" y="3248"/>
                </a:cubicBezTo>
                <a:lnTo>
                  <a:pt x="974" y="3247"/>
                </a:lnTo>
                <a:lnTo>
                  <a:pt x="960" y="3263"/>
                </a:lnTo>
                <a:cubicBezTo>
                  <a:pt x="930" y="3298"/>
                  <a:pt x="912" y="3334"/>
                  <a:pt x="905" y="3367"/>
                </a:cubicBezTo>
                <a:cubicBezTo>
                  <a:pt x="902" y="3387"/>
                  <a:pt x="904" y="3421"/>
                  <a:pt x="911" y="3449"/>
                </a:cubicBezTo>
                <a:cubicBezTo>
                  <a:pt x="920" y="3482"/>
                  <a:pt x="920" y="3514"/>
                  <a:pt x="911" y="3545"/>
                </a:cubicBezTo>
                <a:cubicBezTo>
                  <a:pt x="903" y="3573"/>
                  <a:pt x="877" y="3636"/>
                  <a:pt x="866" y="3654"/>
                </a:cubicBezTo>
                <a:cubicBezTo>
                  <a:pt x="855" y="3671"/>
                  <a:pt x="849" y="3686"/>
                  <a:pt x="832" y="3729"/>
                </a:cubicBezTo>
                <a:cubicBezTo>
                  <a:pt x="823" y="3751"/>
                  <a:pt x="809" y="3802"/>
                  <a:pt x="805" y="3827"/>
                </a:cubicBezTo>
                <a:cubicBezTo>
                  <a:pt x="801" y="3790"/>
                  <a:pt x="796" y="3680"/>
                  <a:pt x="798" y="3660"/>
                </a:cubicBezTo>
                <a:moveTo>
                  <a:pt x="1213" y="4363"/>
                </a:moveTo>
                <a:cubicBezTo>
                  <a:pt x="1204" y="4350"/>
                  <a:pt x="1201" y="4336"/>
                  <a:pt x="1202" y="4330"/>
                </a:cubicBezTo>
                <a:cubicBezTo>
                  <a:pt x="1202" y="4329"/>
                  <a:pt x="1202" y="4329"/>
                  <a:pt x="1203" y="4329"/>
                </a:cubicBezTo>
                <a:cubicBezTo>
                  <a:pt x="1204" y="4330"/>
                  <a:pt x="1205" y="4333"/>
                  <a:pt x="1207" y="4339"/>
                </a:cubicBezTo>
                <a:lnTo>
                  <a:pt x="1207" y="4339"/>
                </a:lnTo>
                <a:cubicBezTo>
                  <a:pt x="1209" y="4344"/>
                  <a:pt x="1211" y="4355"/>
                  <a:pt x="1213" y="4363"/>
                </a:cubicBezTo>
                <a:moveTo>
                  <a:pt x="959" y="5108"/>
                </a:moveTo>
                <a:cubicBezTo>
                  <a:pt x="972" y="5037"/>
                  <a:pt x="980" y="4985"/>
                  <a:pt x="984" y="4949"/>
                </a:cubicBezTo>
                <a:cubicBezTo>
                  <a:pt x="990" y="4895"/>
                  <a:pt x="998" y="4856"/>
                  <a:pt x="1013" y="4797"/>
                </a:cubicBezTo>
                <a:cubicBezTo>
                  <a:pt x="1020" y="4769"/>
                  <a:pt x="1027" y="4736"/>
                  <a:pt x="1028" y="4723"/>
                </a:cubicBezTo>
                <a:cubicBezTo>
                  <a:pt x="1029" y="4711"/>
                  <a:pt x="1028" y="4687"/>
                  <a:pt x="1026" y="4670"/>
                </a:cubicBezTo>
                <a:cubicBezTo>
                  <a:pt x="1024" y="4633"/>
                  <a:pt x="1021" y="4631"/>
                  <a:pt x="1020" y="4630"/>
                </a:cubicBezTo>
                <a:lnTo>
                  <a:pt x="1018" y="4629"/>
                </a:lnTo>
                <a:lnTo>
                  <a:pt x="1016" y="4629"/>
                </a:lnTo>
                <a:cubicBezTo>
                  <a:pt x="1014" y="4630"/>
                  <a:pt x="1013" y="4631"/>
                  <a:pt x="1012" y="4652"/>
                </a:cubicBezTo>
                <a:cubicBezTo>
                  <a:pt x="1010" y="4718"/>
                  <a:pt x="1009" y="4724"/>
                  <a:pt x="992" y="4788"/>
                </a:cubicBezTo>
                <a:cubicBezTo>
                  <a:pt x="975" y="4851"/>
                  <a:pt x="969" y="4881"/>
                  <a:pt x="963" y="4932"/>
                </a:cubicBezTo>
                <a:cubicBezTo>
                  <a:pt x="960" y="4961"/>
                  <a:pt x="959" y="4972"/>
                  <a:pt x="957" y="4981"/>
                </a:cubicBezTo>
                <a:cubicBezTo>
                  <a:pt x="953" y="5005"/>
                  <a:pt x="938" y="5097"/>
                  <a:pt x="937" y="5102"/>
                </a:cubicBezTo>
                <a:cubicBezTo>
                  <a:pt x="936" y="5105"/>
                  <a:pt x="935" y="5113"/>
                  <a:pt x="934" y="5120"/>
                </a:cubicBezTo>
                <a:cubicBezTo>
                  <a:pt x="933" y="5126"/>
                  <a:pt x="931" y="5135"/>
                  <a:pt x="930" y="5139"/>
                </a:cubicBezTo>
                <a:cubicBezTo>
                  <a:pt x="929" y="5142"/>
                  <a:pt x="928" y="5148"/>
                  <a:pt x="927" y="5154"/>
                </a:cubicBezTo>
                <a:cubicBezTo>
                  <a:pt x="927" y="5152"/>
                  <a:pt x="926" y="5148"/>
                  <a:pt x="926" y="5145"/>
                </a:cubicBezTo>
                <a:cubicBezTo>
                  <a:pt x="924" y="5127"/>
                  <a:pt x="921" y="5104"/>
                  <a:pt x="919" y="5094"/>
                </a:cubicBezTo>
                <a:cubicBezTo>
                  <a:pt x="916" y="5071"/>
                  <a:pt x="920" y="5029"/>
                  <a:pt x="933" y="4968"/>
                </a:cubicBezTo>
                <a:cubicBezTo>
                  <a:pt x="939" y="4940"/>
                  <a:pt x="946" y="4897"/>
                  <a:pt x="948" y="4873"/>
                </a:cubicBezTo>
                <a:cubicBezTo>
                  <a:pt x="954" y="4824"/>
                  <a:pt x="955" y="4739"/>
                  <a:pt x="950" y="4712"/>
                </a:cubicBezTo>
                <a:cubicBezTo>
                  <a:pt x="944" y="4675"/>
                  <a:pt x="928" y="4630"/>
                  <a:pt x="901" y="4577"/>
                </a:cubicBezTo>
                <a:cubicBezTo>
                  <a:pt x="892" y="4560"/>
                  <a:pt x="879" y="4534"/>
                  <a:pt x="871" y="4518"/>
                </a:cubicBezTo>
                <a:cubicBezTo>
                  <a:pt x="856" y="4487"/>
                  <a:pt x="843" y="4466"/>
                  <a:pt x="816" y="4426"/>
                </a:cubicBezTo>
                <a:cubicBezTo>
                  <a:pt x="801" y="4405"/>
                  <a:pt x="800" y="4402"/>
                  <a:pt x="798" y="4381"/>
                </a:cubicBezTo>
                <a:cubicBezTo>
                  <a:pt x="794" y="4349"/>
                  <a:pt x="797" y="4315"/>
                  <a:pt x="809" y="4274"/>
                </a:cubicBezTo>
                <a:cubicBezTo>
                  <a:pt x="822" y="4225"/>
                  <a:pt x="826" y="4200"/>
                  <a:pt x="823" y="4172"/>
                </a:cubicBezTo>
                <a:cubicBezTo>
                  <a:pt x="823" y="4168"/>
                  <a:pt x="823" y="4162"/>
                  <a:pt x="822" y="4157"/>
                </a:cubicBezTo>
                <a:cubicBezTo>
                  <a:pt x="828" y="4168"/>
                  <a:pt x="839" y="4187"/>
                  <a:pt x="849" y="4204"/>
                </a:cubicBezTo>
                <a:cubicBezTo>
                  <a:pt x="865" y="4233"/>
                  <a:pt x="885" y="4265"/>
                  <a:pt x="893" y="4275"/>
                </a:cubicBezTo>
                <a:cubicBezTo>
                  <a:pt x="911" y="4299"/>
                  <a:pt x="947" y="4337"/>
                  <a:pt x="976" y="4363"/>
                </a:cubicBezTo>
                <a:cubicBezTo>
                  <a:pt x="1001" y="4384"/>
                  <a:pt x="1001" y="4384"/>
                  <a:pt x="1014" y="4400"/>
                </a:cubicBezTo>
                <a:cubicBezTo>
                  <a:pt x="1041" y="4432"/>
                  <a:pt x="1069" y="4492"/>
                  <a:pt x="1077" y="4534"/>
                </a:cubicBezTo>
                <a:cubicBezTo>
                  <a:pt x="1078" y="4540"/>
                  <a:pt x="1082" y="4560"/>
                  <a:pt x="1086" y="4577"/>
                </a:cubicBezTo>
                <a:cubicBezTo>
                  <a:pt x="1093" y="4613"/>
                  <a:pt x="1095" y="4645"/>
                  <a:pt x="1092" y="4666"/>
                </a:cubicBezTo>
                <a:cubicBezTo>
                  <a:pt x="1090" y="4680"/>
                  <a:pt x="1084" y="4707"/>
                  <a:pt x="1071" y="4765"/>
                </a:cubicBezTo>
                <a:cubicBezTo>
                  <a:pt x="1066" y="4787"/>
                  <a:pt x="1040" y="4882"/>
                  <a:pt x="1026" y="4927"/>
                </a:cubicBezTo>
                <a:cubicBezTo>
                  <a:pt x="1021" y="4943"/>
                  <a:pt x="1013" y="4973"/>
                  <a:pt x="1006" y="4994"/>
                </a:cubicBezTo>
                <a:cubicBezTo>
                  <a:pt x="1000" y="5015"/>
                  <a:pt x="987" y="5055"/>
                  <a:pt x="977" y="5084"/>
                </a:cubicBezTo>
                <a:cubicBezTo>
                  <a:pt x="967" y="5112"/>
                  <a:pt x="954" y="5150"/>
                  <a:pt x="949" y="5171"/>
                </a:cubicBezTo>
                <a:cubicBezTo>
                  <a:pt x="951" y="5157"/>
                  <a:pt x="954" y="5138"/>
                  <a:pt x="959" y="5108"/>
                </a:cubicBezTo>
                <a:moveTo>
                  <a:pt x="595" y="5898"/>
                </a:moveTo>
                <a:cubicBezTo>
                  <a:pt x="592" y="5871"/>
                  <a:pt x="590" y="5824"/>
                  <a:pt x="588" y="5753"/>
                </a:cubicBezTo>
                <a:lnTo>
                  <a:pt x="587" y="5734"/>
                </a:lnTo>
                <a:cubicBezTo>
                  <a:pt x="585" y="5673"/>
                  <a:pt x="582" y="5620"/>
                  <a:pt x="578" y="5575"/>
                </a:cubicBezTo>
                <a:lnTo>
                  <a:pt x="577" y="5562"/>
                </a:lnTo>
                <a:cubicBezTo>
                  <a:pt x="571" y="5495"/>
                  <a:pt x="562" y="5440"/>
                  <a:pt x="550" y="5402"/>
                </a:cubicBezTo>
                <a:cubicBezTo>
                  <a:pt x="545" y="5383"/>
                  <a:pt x="527" y="5344"/>
                  <a:pt x="520" y="5336"/>
                </a:cubicBezTo>
                <a:lnTo>
                  <a:pt x="519" y="5335"/>
                </a:lnTo>
                <a:cubicBezTo>
                  <a:pt x="516" y="5332"/>
                  <a:pt x="515" y="5329"/>
                  <a:pt x="512" y="5331"/>
                </a:cubicBezTo>
                <a:cubicBezTo>
                  <a:pt x="509" y="5333"/>
                  <a:pt x="510" y="5336"/>
                  <a:pt x="512" y="5343"/>
                </a:cubicBezTo>
                <a:cubicBezTo>
                  <a:pt x="514" y="5348"/>
                  <a:pt x="517" y="5356"/>
                  <a:pt x="522" y="5369"/>
                </a:cubicBezTo>
                <a:lnTo>
                  <a:pt x="524" y="5375"/>
                </a:lnTo>
                <a:cubicBezTo>
                  <a:pt x="540" y="5419"/>
                  <a:pt x="541" y="5423"/>
                  <a:pt x="545" y="5460"/>
                </a:cubicBezTo>
                <a:cubicBezTo>
                  <a:pt x="549" y="5493"/>
                  <a:pt x="562" y="5640"/>
                  <a:pt x="562" y="5646"/>
                </a:cubicBezTo>
                <a:cubicBezTo>
                  <a:pt x="562" y="5648"/>
                  <a:pt x="563" y="5685"/>
                  <a:pt x="564" y="5720"/>
                </a:cubicBezTo>
                <a:cubicBezTo>
                  <a:pt x="566" y="5758"/>
                  <a:pt x="567" y="5804"/>
                  <a:pt x="567" y="5823"/>
                </a:cubicBezTo>
                <a:cubicBezTo>
                  <a:pt x="567" y="5853"/>
                  <a:pt x="569" y="5887"/>
                  <a:pt x="571" y="5908"/>
                </a:cubicBezTo>
                <a:cubicBezTo>
                  <a:pt x="561" y="5886"/>
                  <a:pt x="548" y="5852"/>
                  <a:pt x="544" y="5834"/>
                </a:cubicBezTo>
                <a:cubicBezTo>
                  <a:pt x="541" y="5821"/>
                  <a:pt x="541" y="5806"/>
                  <a:pt x="538" y="5727"/>
                </a:cubicBezTo>
                <a:cubicBezTo>
                  <a:pt x="537" y="5710"/>
                  <a:pt x="535" y="5690"/>
                  <a:pt x="532" y="5683"/>
                </a:cubicBezTo>
                <a:cubicBezTo>
                  <a:pt x="530" y="5677"/>
                  <a:pt x="525" y="5662"/>
                  <a:pt x="522" y="5651"/>
                </a:cubicBezTo>
                <a:cubicBezTo>
                  <a:pt x="518" y="5640"/>
                  <a:pt x="513" y="5624"/>
                  <a:pt x="510" y="5616"/>
                </a:cubicBezTo>
                <a:cubicBezTo>
                  <a:pt x="507" y="5608"/>
                  <a:pt x="504" y="5599"/>
                  <a:pt x="504" y="5595"/>
                </a:cubicBezTo>
                <a:cubicBezTo>
                  <a:pt x="503" y="5592"/>
                  <a:pt x="501" y="5586"/>
                  <a:pt x="500" y="5582"/>
                </a:cubicBezTo>
                <a:cubicBezTo>
                  <a:pt x="499" y="5578"/>
                  <a:pt x="495" y="5558"/>
                  <a:pt x="491" y="5538"/>
                </a:cubicBezTo>
                <a:cubicBezTo>
                  <a:pt x="481" y="5487"/>
                  <a:pt x="468" y="5443"/>
                  <a:pt x="458" y="5431"/>
                </a:cubicBezTo>
                <a:cubicBezTo>
                  <a:pt x="441" y="5412"/>
                  <a:pt x="420" y="5372"/>
                  <a:pt x="410" y="5340"/>
                </a:cubicBezTo>
                <a:cubicBezTo>
                  <a:pt x="394" y="5286"/>
                  <a:pt x="380" y="5261"/>
                  <a:pt x="354" y="5236"/>
                </a:cubicBezTo>
                <a:cubicBezTo>
                  <a:pt x="342" y="5224"/>
                  <a:pt x="309" y="5207"/>
                  <a:pt x="285" y="5202"/>
                </a:cubicBezTo>
                <a:lnTo>
                  <a:pt x="282" y="5201"/>
                </a:lnTo>
                <a:lnTo>
                  <a:pt x="288" y="5198"/>
                </a:lnTo>
                <a:cubicBezTo>
                  <a:pt x="295" y="5194"/>
                  <a:pt x="309" y="5188"/>
                  <a:pt x="319" y="5185"/>
                </a:cubicBezTo>
                <a:cubicBezTo>
                  <a:pt x="338" y="5180"/>
                  <a:pt x="386" y="5176"/>
                  <a:pt x="404" y="5179"/>
                </a:cubicBezTo>
                <a:cubicBezTo>
                  <a:pt x="409" y="5180"/>
                  <a:pt x="418" y="5181"/>
                  <a:pt x="422" y="5181"/>
                </a:cubicBezTo>
                <a:cubicBezTo>
                  <a:pt x="460" y="5186"/>
                  <a:pt x="515" y="5214"/>
                  <a:pt x="562" y="5251"/>
                </a:cubicBezTo>
                <a:cubicBezTo>
                  <a:pt x="597" y="5279"/>
                  <a:pt x="632" y="5326"/>
                  <a:pt x="651" y="5372"/>
                </a:cubicBezTo>
                <a:cubicBezTo>
                  <a:pt x="675" y="5431"/>
                  <a:pt x="673" y="5511"/>
                  <a:pt x="646" y="5611"/>
                </a:cubicBezTo>
                <a:cubicBezTo>
                  <a:pt x="603" y="5766"/>
                  <a:pt x="593" y="5819"/>
                  <a:pt x="595" y="5898"/>
                </a:cubicBezTo>
                <a:moveTo>
                  <a:pt x="160" y="5400"/>
                </a:moveTo>
                <a:cubicBezTo>
                  <a:pt x="160" y="5404"/>
                  <a:pt x="160" y="5407"/>
                  <a:pt x="160" y="5410"/>
                </a:cubicBezTo>
                <a:cubicBezTo>
                  <a:pt x="156" y="5407"/>
                  <a:pt x="150" y="5399"/>
                  <a:pt x="145" y="5388"/>
                </a:cubicBezTo>
                <a:cubicBezTo>
                  <a:pt x="133" y="5363"/>
                  <a:pt x="133" y="5304"/>
                  <a:pt x="145" y="5271"/>
                </a:cubicBezTo>
                <a:cubicBezTo>
                  <a:pt x="148" y="5264"/>
                  <a:pt x="148" y="5260"/>
                  <a:pt x="146" y="5259"/>
                </a:cubicBezTo>
                <a:cubicBezTo>
                  <a:pt x="145" y="5258"/>
                  <a:pt x="143" y="5257"/>
                  <a:pt x="141" y="5259"/>
                </a:cubicBezTo>
                <a:cubicBezTo>
                  <a:pt x="130" y="5266"/>
                  <a:pt x="117" y="5326"/>
                  <a:pt x="118" y="5350"/>
                </a:cubicBezTo>
                <a:cubicBezTo>
                  <a:pt x="119" y="5368"/>
                  <a:pt x="127" y="5394"/>
                  <a:pt x="136" y="5411"/>
                </a:cubicBezTo>
                <a:lnTo>
                  <a:pt x="130" y="5406"/>
                </a:lnTo>
                <a:cubicBezTo>
                  <a:pt x="107" y="5390"/>
                  <a:pt x="102" y="5384"/>
                  <a:pt x="92" y="5361"/>
                </a:cubicBezTo>
                <a:cubicBezTo>
                  <a:pt x="81" y="5334"/>
                  <a:pt x="79" y="5304"/>
                  <a:pt x="88" y="5284"/>
                </a:cubicBezTo>
                <a:cubicBezTo>
                  <a:pt x="96" y="5266"/>
                  <a:pt x="108" y="5252"/>
                  <a:pt x="126" y="5241"/>
                </a:cubicBezTo>
                <a:cubicBezTo>
                  <a:pt x="138" y="5233"/>
                  <a:pt x="140" y="5230"/>
                  <a:pt x="141" y="5228"/>
                </a:cubicBezTo>
                <a:cubicBezTo>
                  <a:pt x="144" y="5226"/>
                  <a:pt x="158" y="5219"/>
                  <a:pt x="177" y="5213"/>
                </a:cubicBezTo>
                <a:cubicBezTo>
                  <a:pt x="193" y="5207"/>
                  <a:pt x="195" y="5207"/>
                  <a:pt x="201" y="5205"/>
                </a:cubicBezTo>
                <a:cubicBezTo>
                  <a:pt x="214" y="5201"/>
                  <a:pt x="226" y="5198"/>
                  <a:pt x="233" y="5194"/>
                </a:cubicBezTo>
                <a:cubicBezTo>
                  <a:pt x="237" y="5193"/>
                  <a:pt x="250" y="5189"/>
                  <a:pt x="262" y="5186"/>
                </a:cubicBezTo>
                <a:lnTo>
                  <a:pt x="263" y="5186"/>
                </a:lnTo>
                <a:cubicBezTo>
                  <a:pt x="246" y="5196"/>
                  <a:pt x="218" y="5228"/>
                  <a:pt x="202" y="5256"/>
                </a:cubicBezTo>
                <a:cubicBezTo>
                  <a:pt x="191" y="5275"/>
                  <a:pt x="178" y="5305"/>
                  <a:pt x="170" y="5329"/>
                </a:cubicBezTo>
                <a:cubicBezTo>
                  <a:pt x="165" y="5345"/>
                  <a:pt x="159" y="5385"/>
                  <a:pt x="160" y="5400"/>
                </a:cubicBezTo>
                <a:moveTo>
                  <a:pt x="1157" y="5713"/>
                </a:moveTo>
                <a:cubicBezTo>
                  <a:pt x="1166" y="5707"/>
                  <a:pt x="1198" y="5691"/>
                  <a:pt x="1201" y="5691"/>
                </a:cubicBezTo>
                <a:lnTo>
                  <a:pt x="1201" y="5691"/>
                </a:lnTo>
                <a:cubicBezTo>
                  <a:pt x="1203" y="5690"/>
                  <a:pt x="1215" y="5684"/>
                  <a:pt x="1238" y="5671"/>
                </a:cubicBezTo>
                <a:cubicBezTo>
                  <a:pt x="1257" y="5661"/>
                  <a:pt x="1284" y="5647"/>
                  <a:pt x="1298" y="5640"/>
                </a:cubicBezTo>
                <a:cubicBezTo>
                  <a:pt x="1354" y="5615"/>
                  <a:pt x="1463" y="5554"/>
                  <a:pt x="1490" y="5533"/>
                </a:cubicBezTo>
                <a:cubicBezTo>
                  <a:pt x="1513" y="5515"/>
                  <a:pt x="1548" y="5482"/>
                  <a:pt x="1551" y="5473"/>
                </a:cubicBezTo>
                <a:cubicBezTo>
                  <a:pt x="1551" y="5471"/>
                  <a:pt x="1550" y="5469"/>
                  <a:pt x="1549" y="5468"/>
                </a:cubicBezTo>
                <a:cubicBezTo>
                  <a:pt x="1547" y="5467"/>
                  <a:pt x="1545" y="5466"/>
                  <a:pt x="1533" y="5479"/>
                </a:cubicBezTo>
                <a:cubicBezTo>
                  <a:pt x="1526" y="5487"/>
                  <a:pt x="1514" y="5498"/>
                  <a:pt x="1507" y="5503"/>
                </a:cubicBezTo>
                <a:cubicBezTo>
                  <a:pt x="1487" y="5518"/>
                  <a:pt x="1419" y="5558"/>
                  <a:pt x="1393" y="5571"/>
                </a:cubicBezTo>
                <a:cubicBezTo>
                  <a:pt x="1381" y="5577"/>
                  <a:pt x="1366" y="5584"/>
                  <a:pt x="1361" y="5586"/>
                </a:cubicBezTo>
                <a:cubicBezTo>
                  <a:pt x="1357" y="5589"/>
                  <a:pt x="1333" y="5600"/>
                  <a:pt x="1309" y="5610"/>
                </a:cubicBezTo>
                <a:cubicBezTo>
                  <a:pt x="1285" y="5621"/>
                  <a:pt x="1248" y="5639"/>
                  <a:pt x="1227" y="5651"/>
                </a:cubicBezTo>
                <a:cubicBezTo>
                  <a:pt x="1207" y="5662"/>
                  <a:pt x="1184" y="5674"/>
                  <a:pt x="1178" y="5676"/>
                </a:cubicBezTo>
                <a:cubicBezTo>
                  <a:pt x="1172" y="5679"/>
                  <a:pt x="1159" y="5685"/>
                  <a:pt x="1150" y="5690"/>
                </a:cubicBezTo>
                <a:cubicBezTo>
                  <a:pt x="1141" y="5695"/>
                  <a:pt x="1123" y="5705"/>
                  <a:pt x="1109" y="5712"/>
                </a:cubicBezTo>
                <a:lnTo>
                  <a:pt x="1096" y="5718"/>
                </a:lnTo>
                <a:lnTo>
                  <a:pt x="1099" y="5713"/>
                </a:lnTo>
                <a:cubicBezTo>
                  <a:pt x="1111" y="5698"/>
                  <a:pt x="1128" y="5682"/>
                  <a:pt x="1155" y="5663"/>
                </a:cubicBezTo>
                <a:cubicBezTo>
                  <a:pt x="1182" y="5643"/>
                  <a:pt x="1193" y="5635"/>
                  <a:pt x="1195" y="5634"/>
                </a:cubicBezTo>
                <a:cubicBezTo>
                  <a:pt x="1196" y="5634"/>
                  <a:pt x="1200" y="5632"/>
                  <a:pt x="1227" y="5613"/>
                </a:cubicBezTo>
                <a:cubicBezTo>
                  <a:pt x="1293" y="5568"/>
                  <a:pt x="1357" y="5506"/>
                  <a:pt x="1391" y="5454"/>
                </a:cubicBezTo>
                <a:cubicBezTo>
                  <a:pt x="1400" y="5440"/>
                  <a:pt x="1413" y="5421"/>
                  <a:pt x="1417" y="5416"/>
                </a:cubicBezTo>
                <a:cubicBezTo>
                  <a:pt x="1462" y="5356"/>
                  <a:pt x="1511" y="5309"/>
                  <a:pt x="1557" y="5280"/>
                </a:cubicBezTo>
                <a:cubicBezTo>
                  <a:pt x="1587" y="5261"/>
                  <a:pt x="1623" y="5246"/>
                  <a:pt x="1649" y="5239"/>
                </a:cubicBezTo>
                <a:cubicBezTo>
                  <a:pt x="1662" y="5236"/>
                  <a:pt x="1696" y="5232"/>
                  <a:pt x="1727" y="5229"/>
                </a:cubicBezTo>
                <a:cubicBezTo>
                  <a:pt x="1842" y="5218"/>
                  <a:pt x="1863" y="5216"/>
                  <a:pt x="1899" y="5208"/>
                </a:cubicBezTo>
                <a:cubicBezTo>
                  <a:pt x="1915" y="5204"/>
                  <a:pt x="1925" y="5202"/>
                  <a:pt x="1930" y="5200"/>
                </a:cubicBezTo>
                <a:cubicBezTo>
                  <a:pt x="1929" y="5201"/>
                  <a:pt x="1927" y="5202"/>
                  <a:pt x="1925" y="5203"/>
                </a:cubicBezTo>
                <a:cubicBezTo>
                  <a:pt x="1892" y="5221"/>
                  <a:pt x="1845" y="5258"/>
                  <a:pt x="1817" y="5288"/>
                </a:cubicBezTo>
                <a:cubicBezTo>
                  <a:pt x="1808" y="5298"/>
                  <a:pt x="1783" y="5331"/>
                  <a:pt x="1783" y="5337"/>
                </a:cubicBezTo>
                <a:lnTo>
                  <a:pt x="1783" y="5337"/>
                </a:lnTo>
                <a:cubicBezTo>
                  <a:pt x="1782" y="5337"/>
                  <a:pt x="1778" y="5340"/>
                  <a:pt x="1774" y="5351"/>
                </a:cubicBezTo>
                <a:cubicBezTo>
                  <a:pt x="1771" y="5357"/>
                  <a:pt x="1763" y="5372"/>
                  <a:pt x="1757" y="5385"/>
                </a:cubicBezTo>
                <a:cubicBezTo>
                  <a:pt x="1748" y="5404"/>
                  <a:pt x="1746" y="5408"/>
                  <a:pt x="1746" y="5410"/>
                </a:cubicBezTo>
                <a:cubicBezTo>
                  <a:pt x="1746" y="5409"/>
                  <a:pt x="1746" y="5409"/>
                  <a:pt x="1746" y="5409"/>
                </a:cubicBezTo>
                <a:cubicBezTo>
                  <a:pt x="1746" y="5410"/>
                  <a:pt x="1744" y="5413"/>
                  <a:pt x="1741" y="5416"/>
                </a:cubicBezTo>
                <a:cubicBezTo>
                  <a:pt x="1738" y="5420"/>
                  <a:pt x="1729" y="5433"/>
                  <a:pt x="1720" y="5445"/>
                </a:cubicBezTo>
                <a:cubicBezTo>
                  <a:pt x="1675" y="5507"/>
                  <a:pt x="1604" y="5590"/>
                  <a:pt x="1589" y="5599"/>
                </a:cubicBezTo>
                <a:cubicBezTo>
                  <a:pt x="1535" y="5632"/>
                  <a:pt x="1516" y="5641"/>
                  <a:pt x="1455" y="5663"/>
                </a:cubicBezTo>
                <a:cubicBezTo>
                  <a:pt x="1443" y="5667"/>
                  <a:pt x="1429" y="5672"/>
                  <a:pt x="1425" y="5673"/>
                </a:cubicBezTo>
                <a:cubicBezTo>
                  <a:pt x="1421" y="5675"/>
                  <a:pt x="1407" y="5680"/>
                  <a:pt x="1393" y="5684"/>
                </a:cubicBezTo>
                <a:cubicBezTo>
                  <a:pt x="1379" y="5689"/>
                  <a:pt x="1363" y="5694"/>
                  <a:pt x="1356" y="5697"/>
                </a:cubicBezTo>
                <a:cubicBezTo>
                  <a:pt x="1343" y="5703"/>
                  <a:pt x="1276" y="5718"/>
                  <a:pt x="1253" y="5721"/>
                </a:cubicBezTo>
                <a:cubicBezTo>
                  <a:pt x="1245" y="5722"/>
                  <a:pt x="1219" y="5725"/>
                  <a:pt x="1195" y="5727"/>
                </a:cubicBezTo>
                <a:cubicBezTo>
                  <a:pt x="1172" y="5730"/>
                  <a:pt x="1138" y="5733"/>
                  <a:pt x="1121" y="5735"/>
                </a:cubicBezTo>
                <a:lnTo>
                  <a:pt x="1110" y="5736"/>
                </a:lnTo>
                <a:lnTo>
                  <a:pt x="1120" y="5732"/>
                </a:lnTo>
                <a:cubicBezTo>
                  <a:pt x="1135" y="5724"/>
                  <a:pt x="1152" y="5716"/>
                  <a:pt x="1157" y="5713"/>
                </a:cubicBezTo>
                <a:moveTo>
                  <a:pt x="1535" y="5267"/>
                </a:moveTo>
                <a:lnTo>
                  <a:pt x="1538" y="5263"/>
                </a:lnTo>
                <a:cubicBezTo>
                  <a:pt x="1548" y="5253"/>
                  <a:pt x="1559" y="5240"/>
                  <a:pt x="1563" y="5235"/>
                </a:cubicBezTo>
                <a:cubicBezTo>
                  <a:pt x="1589" y="5203"/>
                  <a:pt x="1625" y="5177"/>
                  <a:pt x="1658" y="5164"/>
                </a:cubicBezTo>
                <a:cubicBezTo>
                  <a:pt x="1666" y="5161"/>
                  <a:pt x="1676" y="5157"/>
                  <a:pt x="1679" y="5155"/>
                </a:cubicBezTo>
                <a:cubicBezTo>
                  <a:pt x="1682" y="5154"/>
                  <a:pt x="1691" y="5152"/>
                  <a:pt x="1700" y="5151"/>
                </a:cubicBezTo>
                <a:cubicBezTo>
                  <a:pt x="1714" y="5150"/>
                  <a:pt x="1718" y="5149"/>
                  <a:pt x="1719" y="5148"/>
                </a:cubicBezTo>
                <a:cubicBezTo>
                  <a:pt x="1724" y="5147"/>
                  <a:pt x="1754" y="5148"/>
                  <a:pt x="1782" y="5151"/>
                </a:cubicBezTo>
                <a:cubicBezTo>
                  <a:pt x="1795" y="5152"/>
                  <a:pt x="1832" y="5156"/>
                  <a:pt x="1864" y="5160"/>
                </a:cubicBezTo>
                <a:cubicBezTo>
                  <a:pt x="1895" y="5164"/>
                  <a:pt x="1929" y="5168"/>
                  <a:pt x="1939" y="5168"/>
                </a:cubicBezTo>
                <a:cubicBezTo>
                  <a:pt x="1945" y="5168"/>
                  <a:pt x="1952" y="5169"/>
                  <a:pt x="1957" y="5169"/>
                </a:cubicBezTo>
                <a:cubicBezTo>
                  <a:pt x="1866" y="5192"/>
                  <a:pt x="1852" y="5194"/>
                  <a:pt x="1772" y="5201"/>
                </a:cubicBezTo>
                <a:cubicBezTo>
                  <a:pt x="1642" y="5213"/>
                  <a:pt x="1622" y="5218"/>
                  <a:pt x="1559" y="5254"/>
                </a:cubicBezTo>
                <a:lnTo>
                  <a:pt x="1535" y="5267"/>
                </a:lnTo>
                <a:moveTo>
                  <a:pt x="1763" y="4116"/>
                </a:moveTo>
                <a:lnTo>
                  <a:pt x="1763" y="4116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0000" tIns="45000" rIns="90000" bIns="45000" anchor="ctr" anchorCtr="1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3;p25">
            <a:extLst>
              <a:ext uri="{FF2B5EF4-FFF2-40B4-BE49-F238E27FC236}">
                <a16:creationId xmlns:a16="http://schemas.microsoft.com/office/drawing/2014/main" id="{C40F81EA-77C0-AE14-B156-C0966F31250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052726" y="149786"/>
            <a:ext cx="6645441" cy="59689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Acoustical design</a:t>
            </a:r>
          </a:p>
        </p:txBody>
      </p:sp>
      <p:sp>
        <p:nvSpPr>
          <p:cNvPr id="5" name="مستطيل 4"/>
          <p:cNvSpPr/>
          <p:nvPr/>
        </p:nvSpPr>
        <p:spPr>
          <a:xfrm>
            <a:off x="1540300" y="1311687"/>
            <a:ext cx="203292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b="1" dirty="0">
                <a:solidFill>
                  <a:srgbClr val="64593E"/>
                </a:solidFill>
                <a:latin typeface="Bodoni Moda" panose="020B0604020202090204" charset="0"/>
                <a:ea typeface="Bodoni Moda"/>
                <a:cs typeface="Bodoni Moda"/>
              </a:rPr>
              <a:t>When 100% </a:t>
            </a:r>
            <a:r>
              <a:rPr lang="en-GB" sz="1200" b="1" dirty="0">
                <a:solidFill>
                  <a:srgbClr val="64593E"/>
                </a:solidFill>
                <a:latin typeface="Bodoni Moda" panose="020B0604020202090204" charset="0"/>
                <a:ea typeface="Bodoni Moda"/>
                <a:cs typeface="Bodoni Moda"/>
                <a:sym typeface="Bodoni Moda"/>
              </a:rPr>
              <a:t>occupancy</a:t>
            </a:r>
            <a:r>
              <a:rPr lang="en-GB" sz="1200" dirty="0"/>
              <a:t> :</a:t>
            </a:r>
            <a:endParaRPr lang="en-US" sz="1200" dirty="0"/>
          </a:p>
        </p:txBody>
      </p:sp>
      <p:sp>
        <p:nvSpPr>
          <p:cNvPr id="10" name="مستطيل 9"/>
          <p:cNvSpPr/>
          <p:nvPr/>
        </p:nvSpPr>
        <p:spPr>
          <a:xfrm>
            <a:off x="2403169" y="815796"/>
            <a:ext cx="386516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rgbClr val="64593E"/>
                </a:solidFill>
                <a:latin typeface="Bodoni Moda" panose="020B0604020202090204" charset="0"/>
                <a:ea typeface="Bodoni Moda"/>
                <a:cs typeface="Bodoni Moda"/>
              </a:rPr>
              <a:t>Sound power level (SPL) For Multi-purpose hall  :</a:t>
            </a:r>
            <a:endParaRPr lang="en-US" sz="1200" dirty="0"/>
          </a:p>
        </p:txBody>
      </p:sp>
      <p:graphicFrame>
        <p:nvGraphicFramePr>
          <p:cNvPr id="3" name="جدول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5462350"/>
              </p:ext>
            </p:extLst>
          </p:nvPr>
        </p:nvGraphicFramePr>
        <p:xfrm>
          <a:off x="1630014" y="1767096"/>
          <a:ext cx="5411470" cy="2525970"/>
        </p:xfrm>
        <a:graphic>
          <a:graphicData uri="http://schemas.openxmlformats.org/drawingml/2006/table">
            <a:tbl>
              <a:tblPr firstRow="1" firstCol="1" bandRow="1"/>
              <a:tblGrid>
                <a:gridCol w="685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91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797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797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9565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9565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9565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765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b="1" kern="100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Point</a:t>
                      </a:r>
                      <a:endParaRPr lang="en-US" sz="1100" kern="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SPL</a:t>
                      </a:r>
                      <a:r>
                        <a:rPr lang="en-US" sz="1100" b="1" kern="100" baseline="-25000">
                          <a:effectLst/>
                          <a:latin typeface="Times New Roman"/>
                          <a:ea typeface="Calibri"/>
                          <a:cs typeface="Arial"/>
                        </a:rPr>
                        <a:t>125</a:t>
                      </a:r>
                      <a:r>
                        <a:rPr lang="en-US" sz="1100" kern="100" baseline="-25000">
                          <a:effectLst/>
                          <a:latin typeface="Times New Roman"/>
                          <a:ea typeface="Calibri"/>
                          <a:cs typeface="Arial"/>
                        </a:rPr>
                        <a:t>Hz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SPL</a:t>
                      </a:r>
                      <a:r>
                        <a:rPr lang="en-US" sz="1100" b="1" kern="100" baseline="-25000">
                          <a:effectLst/>
                          <a:latin typeface="Times New Roman"/>
                          <a:ea typeface="Calibri"/>
                          <a:cs typeface="Arial"/>
                        </a:rPr>
                        <a:t>250</a:t>
                      </a:r>
                      <a:r>
                        <a:rPr lang="en-US" sz="1100" kern="100" baseline="-25000">
                          <a:effectLst/>
                          <a:latin typeface="Times New Roman"/>
                          <a:ea typeface="Calibri"/>
                          <a:cs typeface="Arial"/>
                        </a:rPr>
                        <a:t>Hz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SPL</a:t>
                      </a:r>
                      <a:r>
                        <a:rPr lang="en-US" sz="1100" b="1" kern="100" baseline="-25000">
                          <a:effectLst/>
                          <a:latin typeface="Times New Roman"/>
                          <a:ea typeface="Calibri"/>
                          <a:cs typeface="Arial"/>
                        </a:rPr>
                        <a:t>500</a:t>
                      </a:r>
                      <a:r>
                        <a:rPr lang="en-US" sz="1100" kern="100" baseline="-25000">
                          <a:effectLst/>
                          <a:latin typeface="Times New Roman"/>
                          <a:ea typeface="Calibri"/>
                          <a:cs typeface="Arial"/>
                        </a:rPr>
                        <a:t>Hz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SPL</a:t>
                      </a:r>
                      <a:r>
                        <a:rPr lang="en-US" sz="1100" b="1" kern="100" baseline="-25000">
                          <a:effectLst/>
                          <a:latin typeface="Times New Roman"/>
                          <a:ea typeface="Calibri"/>
                          <a:cs typeface="Arial"/>
                        </a:rPr>
                        <a:t>1000</a:t>
                      </a:r>
                      <a:r>
                        <a:rPr lang="en-US" sz="1100" kern="100" baseline="-25000">
                          <a:effectLst/>
                          <a:latin typeface="Times New Roman"/>
                          <a:ea typeface="Calibri"/>
                          <a:cs typeface="Arial"/>
                        </a:rPr>
                        <a:t>Hz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SPL</a:t>
                      </a:r>
                      <a:r>
                        <a:rPr lang="en-US" sz="1100" b="1" kern="100" baseline="-25000">
                          <a:effectLst/>
                          <a:latin typeface="Times New Roman"/>
                          <a:ea typeface="Calibri"/>
                          <a:cs typeface="Arial"/>
                        </a:rPr>
                        <a:t>2000</a:t>
                      </a:r>
                      <a:r>
                        <a:rPr lang="en-US" sz="1100" kern="100" baseline="-25000">
                          <a:effectLst/>
                          <a:latin typeface="Times New Roman"/>
                          <a:ea typeface="Calibri"/>
                          <a:cs typeface="Arial"/>
                        </a:rPr>
                        <a:t>Hz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SPL</a:t>
                      </a:r>
                      <a:r>
                        <a:rPr lang="en-US" sz="1100" b="1" kern="100" baseline="-25000">
                          <a:effectLst/>
                          <a:latin typeface="Times New Roman"/>
                          <a:ea typeface="Calibri"/>
                          <a:cs typeface="Arial"/>
                        </a:rPr>
                        <a:t>4000</a:t>
                      </a:r>
                      <a:r>
                        <a:rPr lang="en-US" sz="1100" kern="100" baseline="-25000">
                          <a:effectLst/>
                          <a:latin typeface="Times New Roman"/>
                          <a:ea typeface="Calibri"/>
                          <a:cs typeface="Arial"/>
                        </a:rPr>
                        <a:t>Hz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1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74.64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75.05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75.70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75.02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75.37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75.85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2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72.74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73.37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74.29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73.32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73.83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74.50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3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72.34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73.02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74.01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72.97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73.52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74.24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4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72.16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72.87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73.89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72.82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73.38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74.12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5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71.93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72.67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73.73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72.62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73.21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73.97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6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71.64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72.43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73.55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72.37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73.00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73.80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7907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7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71.55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72.35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73.49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72.30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72.93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73.74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8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71.49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72.30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73.45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72.24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72.89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73.70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3939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9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71.47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72.29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73.44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72.23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72.87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73.69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10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71.44</a:t>
                      </a:r>
                      <a:endParaRPr lang="en-US" sz="1100" kern="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72.26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73.42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72.21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72.85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73.68</a:t>
                      </a:r>
                      <a:endParaRPr lang="en-US" sz="1100" kern="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53718173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5">
          <a:extLst>
            <a:ext uri="{FF2B5EF4-FFF2-40B4-BE49-F238E27FC236}">
              <a16:creationId xmlns:a16="http://schemas.microsoft.com/office/drawing/2014/main" id="{B3811340-E8C6-1833-8BD6-952D970C0F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32">
            <a:extLst>
              <a:ext uri="{FF2B5EF4-FFF2-40B4-BE49-F238E27FC236}">
                <a16:creationId xmlns:a16="http://schemas.microsoft.com/office/drawing/2014/main" id="{A35C7831-20E1-2DC5-7CE8-B718354509D5}"/>
              </a:ext>
            </a:extLst>
          </p:cNvPr>
          <p:cNvSpPr/>
          <p:nvPr/>
        </p:nvSpPr>
        <p:spPr>
          <a:xfrm rot="-439947" flipH="1">
            <a:off x="-136520" y="3139396"/>
            <a:ext cx="1477129" cy="3223944"/>
          </a:xfrm>
          <a:custGeom>
            <a:avLst/>
            <a:gdLst/>
            <a:ahLst/>
            <a:cxnLst/>
            <a:rect l="l" t="t" r="r" b="b"/>
            <a:pathLst>
              <a:path w="2936" h="6408" extrusionOk="0">
                <a:moveTo>
                  <a:pt x="2511" y="4617"/>
                </a:moveTo>
                <a:lnTo>
                  <a:pt x="2511" y="4617"/>
                </a:lnTo>
                <a:cubicBezTo>
                  <a:pt x="2512" y="4617"/>
                  <a:pt x="2514" y="4616"/>
                  <a:pt x="2514" y="4615"/>
                </a:cubicBezTo>
                <a:cubicBezTo>
                  <a:pt x="2517" y="4609"/>
                  <a:pt x="2512" y="4533"/>
                  <a:pt x="2510" y="4524"/>
                </a:cubicBezTo>
                <a:cubicBezTo>
                  <a:pt x="2508" y="4519"/>
                  <a:pt x="2506" y="4511"/>
                  <a:pt x="2505" y="4506"/>
                </a:cubicBezTo>
                <a:cubicBezTo>
                  <a:pt x="2499" y="4478"/>
                  <a:pt x="2459" y="4432"/>
                  <a:pt x="2415" y="4401"/>
                </a:cubicBezTo>
                <a:cubicBezTo>
                  <a:pt x="2408" y="4395"/>
                  <a:pt x="2400" y="4390"/>
                  <a:pt x="2398" y="4388"/>
                </a:cubicBezTo>
                <a:cubicBezTo>
                  <a:pt x="2388" y="4379"/>
                  <a:pt x="2348" y="4357"/>
                  <a:pt x="2324" y="4348"/>
                </a:cubicBezTo>
                <a:cubicBezTo>
                  <a:pt x="2236" y="4313"/>
                  <a:pt x="2159" y="4300"/>
                  <a:pt x="2067" y="4306"/>
                </a:cubicBezTo>
                <a:cubicBezTo>
                  <a:pt x="2023" y="4308"/>
                  <a:pt x="1962" y="4317"/>
                  <a:pt x="1950" y="4323"/>
                </a:cubicBezTo>
                <a:cubicBezTo>
                  <a:pt x="1947" y="4325"/>
                  <a:pt x="1937" y="4329"/>
                  <a:pt x="1928" y="4332"/>
                </a:cubicBezTo>
                <a:cubicBezTo>
                  <a:pt x="1906" y="4341"/>
                  <a:pt x="1866" y="4366"/>
                  <a:pt x="1845" y="4385"/>
                </a:cubicBezTo>
                <a:cubicBezTo>
                  <a:pt x="1835" y="4393"/>
                  <a:pt x="1819" y="4411"/>
                  <a:pt x="1808" y="4425"/>
                </a:cubicBezTo>
                <a:cubicBezTo>
                  <a:pt x="1799" y="4438"/>
                  <a:pt x="1788" y="4451"/>
                  <a:pt x="1786" y="4454"/>
                </a:cubicBezTo>
                <a:cubicBezTo>
                  <a:pt x="1784" y="4457"/>
                  <a:pt x="1781" y="4462"/>
                  <a:pt x="1781" y="4465"/>
                </a:cubicBezTo>
                <a:cubicBezTo>
                  <a:pt x="1781" y="4465"/>
                  <a:pt x="1780" y="4467"/>
                  <a:pt x="1779" y="4468"/>
                </a:cubicBezTo>
                <a:cubicBezTo>
                  <a:pt x="1776" y="4470"/>
                  <a:pt x="1768" y="4480"/>
                  <a:pt x="1734" y="4531"/>
                </a:cubicBezTo>
                <a:cubicBezTo>
                  <a:pt x="1726" y="4543"/>
                  <a:pt x="1716" y="4555"/>
                  <a:pt x="1701" y="4574"/>
                </a:cubicBezTo>
                <a:cubicBezTo>
                  <a:pt x="1658" y="4631"/>
                  <a:pt x="1656" y="4633"/>
                  <a:pt x="1625" y="4654"/>
                </a:cubicBezTo>
                <a:cubicBezTo>
                  <a:pt x="1578" y="4686"/>
                  <a:pt x="1485" y="4746"/>
                  <a:pt x="1459" y="4761"/>
                </a:cubicBezTo>
                <a:cubicBezTo>
                  <a:pt x="1389" y="4801"/>
                  <a:pt x="1358" y="4836"/>
                  <a:pt x="1326" y="4908"/>
                </a:cubicBezTo>
                <a:cubicBezTo>
                  <a:pt x="1319" y="4924"/>
                  <a:pt x="1300" y="4949"/>
                  <a:pt x="1247" y="5018"/>
                </a:cubicBezTo>
                <a:cubicBezTo>
                  <a:pt x="1244" y="5022"/>
                  <a:pt x="1241" y="5025"/>
                  <a:pt x="1240" y="5025"/>
                </a:cubicBezTo>
                <a:cubicBezTo>
                  <a:pt x="1231" y="5027"/>
                  <a:pt x="1188" y="5067"/>
                  <a:pt x="1174" y="5083"/>
                </a:cubicBezTo>
                <a:cubicBezTo>
                  <a:pt x="1160" y="5100"/>
                  <a:pt x="1105" y="5177"/>
                  <a:pt x="1106" y="5186"/>
                </a:cubicBezTo>
                <a:cubicBezTo>
                  <a:pt x="1106" y="5185"/>
                  <a:pt x="1106" y="5185"/>
                  <a:pt x="1106" y="5185"/>
                </a:cubicBezTo>
                <a:cubicBezTo>
                  <a:pt x="1105" y="5186"/>
                  <a:pt x="1102" y="5191"/>
                  <a:pt x="1099" y="5197"/>
                </a:cubicBezTo>
                <a:cubicBezTo>
                  <a:pt x="1100" y="5191"/>
                  <a:pt x="1100" y="5190"/>
                  <a:pt x="1100" y="5189"/>
                </a:cubicBezTo>
                <a:cubicBezTo>
                  <a:pt x="1100" y="5184"/>
                  <a:pt x="1109" y="5148"/>
                  <a:pt x="1126" y="5088"/>
                </a:cubicBezTo>
                <a:cubicBezTo>
                  <a:pt x="1138" y="5042"/>
                  <a:pt x="1154" y="4987"/>
                  <a:pt x="1161" y="4970"/>
                </a:cubicBezTo>
                <a:cubicBezTo>
                  <a:pt x="1163" y="4966"/>
                  <a:pt x="1167" y="4954"/>
                  <a:pt x="1167" y="4950"/>
                </a:cubicBezTo>
                <a:cubicBezTo>
                  <a:pt x="1168" y="4947"/>
                  <a:pt x="1181" y="4916"/>
                  <a:pt x="1195" y="4886"/>
                </a:cubicBezTo>
                <a:cubicBezTo>
                  <a:pt x="1203" y="4868"/>
                  <a:pt x="1227" y="4827"/>
                  <a:pt x="1279" y="4739"/>
                </a:cubicBezTo>
                <a:cubicBezTo>
                  <a:pt x="1288" y="4725"/>
                  <a:pt x="1296" y="4710"/>
                  <a:pt x="1303" y="4699"/>
                </a:cubicBezTo>
                <a:cubicBezTo>
                  <a:pt x="1311" y="4684"/>
                  <a:pt x="1313" y="4681"/>
                  <a:pt x="1313" y="4680"/>
                </a:cubicBezTo>
                <a:cubicBezTo>
                  <a:pt x="1314" y="4679"/>
                  <a:pt x="1317" y="4677"/>
                  <a:pt x="1322" y="4668"/>
                </a:cubicBezTo>
                <a:cubicBezTo>
                  <a:pt x="1325" y="4662"/>
                  <a:pt x="1328" y="4658"/>
                  <a:pt x="1330" y="4657"/>
                </a:cubicBezTo>
                <a:cubicBezTo>
                  <a:pt x="1332" y="4655"/>
                  <a:pt x="1335" y="4652"/>
                  <a:pt x="1335" y="4649"/>
                </a:cubicBezTo>
                <a:cubicBezTo>
                  <a:pt x="1336" y="4646"/>
                  <a:pt x="1344" y="4631"/>
                  <a:pt x="1357" y="4608"/>
                </a:cubicBezTo>
                <a:cubicBezTo>
                  <a:pt x="1376" y="4574"/>
                  <a:pt x="1408" y="4518"/>
                  <a:pt x="1407" y="4513"/>
                </a:cubicBezTo>
                <a:cubicBezTo>
                  <a:pt x="1407" y="4514"/>
                  <a:pt x="1407" y="4514"/>
                  <a:pt x="1407" y="4514"/>
                </a:cubicBezTo>
                <a:cubicBezTo>
                  <a:pt x="1408" y="4513"/>
                  <a:pt x="1411" y="4505"/>
                  <a:pt x="1417" y="4494"/>
                </a:cubicBezTo>
                <a:cubicBezTo>
                  <a:pt x="1427" y="4476"/>
                  <a:pt x="1443" y="4443"/>
                  <a:pt x="1465" y="4392"/>
                </a:cubicBezTo>
                <a:cubicBezTo>
                  <a:pt x="1482" y="4354"/>
                  <a:pt x="1512" y="4318"/>
                  <a:pt x="1568" y="4269"/>
                </a:cubicBezTo>
                <a:cubicBezTo>
                  <a:pt x="1576" y="4262"/>
                  <a:pt x="1590" y="4250"/>
                  <a:pt x="1591" y="4247"/>
                </a:cubicBezTo>
                <a:lnTo>
                  <a:pt x="1592" y="4247"/>
                </a:lnTo>
                <a:cubicBezTo>
                  <a:pt x="1597" y="4246"/>
                  <a:pt x="1629" y="4219"/>
                  <a:pt x="1631" y="4216"/>
                </a:cubicBezTo>
                <a:cubicBezTo>
                  <a:pt x="1632" y="4216"/>
                  <a:pt x="1634" y="4214"/>
                  <a:pt x="1637" y="4212"/>
                </a:cubicBezTo>
                <a:cubicBezTo>
                  <a:pt x="1640" y="4210"/>
                  <a:pt x="1650" y="4202"/>
                  <a:pt x="1660" y="4194"/>
                </a:cubicBezTo>
                <a:cubicBezTo>
                  <a:pt x="1699" y="4163"/>
                  <a:pt x="1758" y="4119"/>
                  <a:pt x="1763" y="4116"/>
                </a:cubicBezTo>
                <a:cubicBezTo>
                  <a:pt x="1765" y="4116"/>
                  <a:pt x="1770" y="4113"/>
                  <a:pt x="1778" y="4109"/>
                </a:cubicBezTo>
                <a:cubicBezTo>
                  <a:pt x="1794" y="4101"/>
                  <a:pt x="1814" y="4093"/>
                  <a:pt x="1819" y="4092"/>
                </a:cubicBezTo>
                <a:cubicBezTo>
                  <a:pt x="1822" y="4092"/>
                  <a:pt x="1828" y="4089"/>
                  <a:pt x="1833" y="4087"/>
                </a:cubicBezTo>
                <a:cubicBezTo>
                  <a:pt x="1838" y="4084"/>
                  <a:pt x="1847" y="4080"/>
                  <a:pt x="1853" y="4078"/>
                </a:cubicBezTo>
                <a:cubicBezTo>
                  <a:pt x="1866" y="4073"/>
                  <a:pt x="1877" y="4061"/>
                  <a:pt x="1879" y="4048"/>
                </a:cubicBezTo>
                <a:cubicBezTo>
                  <a:pt x="1880" y="4040"/>
                  <a:pt x="1877" y="4032"/>
                  <a:pt x="1871" y="4028"/>
                </a:cubicBezTo>
                <a:cubicBezTo>
                  <a:pt x="1855" y="4014"/>
                  <a:pt x="1831" y="4025"/>
                  <a:pt x="1800" y="4059"/>
                </a:cubicBezTo>
                <a:cubicBezTo>
                  <a:pt x="1790" y="4069"/>
                  <a:pt x="1776" y="4082"/>
                  <a:pt x="1769" y="4086"/>
                </a:cubicBezTo>
                <a:cubicBezTo>
                  <a:pt x="1762" y="4091"/>
                  <a:pt x="1751" y="4098"/>
                  <a:pt x="1744" y="4102"/>
                </a:cubicBezTo>
                <a:cubicBezTo>
                  <a:pt x="1724" y="4115"/>
                  <a:pt x="1679" y="4148"/>
                  <a:pt x="1657" y="4166"/>
                </a:cubicBezTo>
                <a:cubicBezTo>
                  <a:pt x="1645" y="4176"/>
                  <a:pt x="1630" y="4188"/>
                  <a:pt x="1624" y="4193"/>
                </a:cubicBezTo>
                <a:cubicBezTo>
                  <a:pt x="1595" y="4215"/>
                  <a:pt x="1535" y="4267"/>
                  <a:pt x="1521" y="4281"/>
                </a:cubicBezTo>
                <a:cubicBezTo>
                  <a:pt x="1519" y="4284"/>
                  <a:pt x="1517" y="4286"/>
                  <a:pt x="1515" y="4288"/>
                </a:cubicBezTo>
                <a:cubicBezTo>
                  <a:pt x="1516" y="4287"/>
                  <a:pt x="1516" y="4286"/>
                  <a:pt x="1516" y="4285"/>
                </a:cubicBezTo>
                <a:cubicBezTo>
                  <a:pt x="1527" y="4263"/>
                  <a:pt x="1567" y="4171"/>
                  <a:pt x="1580" y="4136"/>
                </a:cubicBezTo>
                <a:cubicBezTo>
                  <a:pt x="1594" y="4097"/>
                  <a:pt x="1620" y="4009"/>
                  <a:pt x="1632" y="3954"/>
                </a:cubicBezTo>
                <a:cubicBezTo>
                  <a:pt x="1656" y="3849"/>
                  <a:pt x="1658" y="3751"/>
                  <a:pt x="1641" y="3594"/>
                </a:cubicBezTo>
                <a:cubicBezTo>
                  <a:pt x="1636" y="3549"/>
                  <a:pt x="1636" y="3545"/>
                  <a:pt x="1642" y="3508"/>
                </a:cubicBezTo>
                <a:cubicBezTo>
                  <a:pt x="1648" y="3468"/>
                  <a:pt x="1658" y="3434"/>
                  <a:pt x="1676" y="3397"/>
                </a:cubicBezTo>
                <a:cubicBezTo>
                  <a:pt x="1682" y="3384"/>
                  <a:pt x="1692" y="3362"/>
                  <a:pt x="1699" y="3347"/>
                </a:cubicBezTo>
                <a:cubicBezTo>
                  <a:pt x="1706" y="3332"/>
                  <a:pt x="1717" y="3310"/>
                  <a:pt x="1724" y="3298"/>
                </a:cubicBezTo>
                <a:cubicBezTo>
                  <a:pt x="1734" y="3281"/>
                  <a:pt x="1737" y="3276"/>
                  <a:pt x="1737" y="3275"/>
                </a:cubicBezTo>
                <a:cubicBezTo>
                  <a:pt x="1738" y="3272"/>
                  <a:pt x="1753" y="3251"/>
                  <a:pt x="1797" y="3186"/>
                </a:cubicBezTo>
                <a:cubicBezTo>
                  <a:pt x="1808" y="3170"/>
                  <a:pt x="1820" y="3152"/>
                  <a:pt x="1824" y="3146"/>
                </a:cubicBezTo>
                <a:cubicBezTo>
                  <a:pt x="1838" y="3126"/>
                  <a:pt x="1843" y="3122"/>
                  <a:pt x="1888" y="3089"/>
                </a:cubicBezTo>
                <a:cubicBezTo>
                  <a:pt x="1919" y="3066"/>
                  <a:pt x="1932" y="3058"/>
                  <a:pt x="1956" y="3047"/>
                </a:cubicBezTo>
                <a:cubicBezTo>
                  <a:pt x="2002" y="3027"/>
                  <a:pt x="2070" y="3007"/>
                  <a:pt x="2153" y="2990"/>
                </a:cubicBezTo>
                <a:cubicBezTo>
                  <a:pt x="2218" y="2977"/>
                  <a:pt x="2279" y="2955"/>
                  <a:pt x="2300" y="2936"/>
                </a:cubicBezTo>
                <a:cubicBezTo>
                  <a:pt x="2305" y="2932"/>
                  <a:pt x="2338" y="2898"/>
                  <a:pt x="2348" y="2888"/>
                </a:cubicBezTo>
                <a:cubicBezTo>
                  <a:pt x="2377" y="2858"/>
                  <a:pt x="2461" y="2822"/>
                  <a:pt x="2493" y="2827"/>
                </a:cubicBezTo>
                <a:cubicBezTo>
                  <a:pt x="2504" y="2829"/>
                  <a:pt x="2511" y="2835"/>
                  <a:pt x="2549" y="2876"/>
                </a:cubicBezTo>
                <a:cubicBezTo>
                  <a:pt x="2597" y="2929"/>
                  <a:pt x="2663" y="2982"/>
                  <a:pt x="2722" y="3014"/>
                </a:cubicBezTo>
                <a:cubicBezTo>
                  <a:pt x="2755" y="3032"/>
                  <a:pt x="2771" y="3037"/>
                  <a:pt x="2819" y="3044"/>
                </a:cubicBezTo>
                <a:cubicBezTo>
                  <a:pt x="2872" y="3052"/>
                  <a:pt x="2882" y="3055"/>
                  <a:pt x="2905" y="3071"/>
                </a:cubicBezTo>
                <a:lnTo>
                  <a:pt x="2936" y="3093"/>
                </a:lnTo>
                <a:lnTo>
                  <a:pt x="2927" y="3070"/>
                </a:lnTo>
                <a:cubicBezTo>
                  <a:pt x="2924" y="3063"/>
                  <a:pt x="2919" y="3046"/>
                  <a:pt x="2915" y="3031"/>
                </a:cubicBezTo>
                <a:cubicBezTo>
                  <a:pt x="2901" y="2981"/>
                  <a:pt x="2874" y="2926"/>
                  <a:pt x="2837" y="2872"/>
                </a:cubicBezTo>
                <a:cubicBezTo>
                  <a:pt x="2833" y="2866"/>
                  <a:pt x="2825" y="2853"/>
                  <a:pt x="2818" y="2842"/>
                </a:cubicBezTo>
                <a:cubicBezTo>
                  <a:pt x="2791" y="2798"/>
                  <a:pt x="2757" y="2761"/>
                  <a:pt x="2719" y="2733"/>
                </a:cubicBezTo>
                <a:cubicBezTo>
                  <a:pt x="2656" y="2685"/>
                  <a:pt x="2608" y="2666"/>
                  <a:pt x="2547" y="2664"/>
                </a:cubicBezTo>
                <a:cubicBezTo>
                  <a:pt x="2495" y="2662"/>
                  <a:pt x="2473" y="2666"/>
                  <a:pt x="2400" y="2688"/>
                </a:cubicBezTo>
                <a:cubicBezTo>
                  <a:pt x="2363" y="2699"/>
                  <a:pt x="2324" y="2710"/>
                  <a:pt x="2313" y="2713"/>
                </a:cubicBezTo>
                <a:cubicBezTo>
                  <a:pt x="2161" y="2749"/>
                  <a:pt x="2159" y="2749"/>
                  <a:pt x="2102" y="2785"/>
                </a:cubicBezTo>
                <a:cubicBezTo>
                  <a:pt x="2065" y="2809"/>
                  <a:pt x="2059" y="2813"/>
                  <a:pt x="2053" y="2819"/>
                </a:cubicBezTo>
                <a:cubicBezTo>
                  <a:pt x="2050" y="2822"/>
                  <a:pt x="2041" y="2829"/>
                  <a:pt x="2034" y="2835"/>
                </a:cubicBezTo>
                <a:cubicBezTo>
                  <a:pt x="2017" y="2848"/>
                  <a:pt x="1940" y="2935"/>
                  <a:pt x="1919" y="2964"/>
                </a:cubicBezTo>
                <a:cubicBezTo>
                  <a:pt x="1910" y="2976"/>
                  <a:pt x="1902" y="2988"/>
                  <a:pt x="1900" y="2991"/>
                </a:cubicBezTo>
                <a:cubicBezTo>
                  <a:pt x="1897" y="2994"/>
                  <a:pt x="1892" y="3002"/>
                  <a:pt x="1887" y="3008"/>
                </a:cubicBezTo>
                <a:cubicBezTo>
                  <a:pt x="1883" y="3015"/>
                  <a:pt x="1878" y="3021"/>
                  <a:pt x="1876" y="3023"/>
                </a:cubicBezTo>
                <a:cubicBezTo>
                  <a:pt x="1870" y="3031"/>
                  <a:pt x="1839" y="3078"/>
                  <a:pt x="1835" y="3087"/>
                </a:cubicBezTo>
                <a:cubicBezTo>
                  <a:pt x="1833" y="3092"/>
                  <a:pt x="1827" y="3101"/>
                  <a:pt x="1822" y="3108"/>
                </a:cubicBezTo>
                <a:cubicBezTo>
                  <a:pt x="1818" y="3115"/>
                  <a:pt x="1812" y="3124"/>
                  <a:pt x="1810" y="3128"/>
                </a:cubicBezTo>
                <a:cubicBezTo>
                  <a:pt x="1807" y="3132"/>
                  <a:pt x="1803" y="3138"/>
                  <a:pt x="1802" y="3140"/>
                </a:cubicBezTo>
                <a:cubicBezTo>
                  <a:pt x="1799" y="3143"/>
                  <a:pt x="1793" y="3153"/>
                  <a:pt x="1786" y="3162"/>
                </a:cubicBezTo>
                <a:cubicBezTo>
                  <a:pt x="1780" y="3172"/>
                  <a:pt x="1773" y="3182"/>
                  <a:pt x="1770" y="3186"/>
                </a:cubicBezTo>
                <a:cubicBezTo>
                  <a:pt x="1748" y="3216"/>
                  <a:pt x="1726" y="3249"/>
                  <a:pt x="1714" y="3270"/>
                </a:cubicBezTo>
                <a:cubicBezTo>
                  <a:pt x="1688" y="3316"/>
                  <a:pt x="1687" y="3319"/>
                  <a:pt x="1649" y="3401"/>
                </a:cubicBezTo>
                <a:cubicBezTo>
                  <a:pt x="1634" y="3435"/>
                  <a:pt x="1622" y="3475"/>
                  <a:pt x="1619" y="3500"/>
                </a:cubicBezTo>
                <a:cubicBezTo>
                  <a:pt x="1618" y="3508"/>
                  <a:pt x="1617" y="3515"/>
                  <a:pt x="1617" y="3517"/>
                </a:cubicBezTo>
                <a:cubicBezTo>
                  <a:pt x="1617" y="3517"/>
                  <a:pt x="1617" y="3519"/>
                  <a:pt x="1617" y="3520"/>
                </a:cubicBezTo>
                <a:cubicBezTo>
                  <a:pt x="1616" y="3519"/>
                  <a:pt x="1616" y="3517"/>
                  <a:pt x="1616" y="3516"/>
                </a:cubicBezTo>
                <a:cubicBezTo>
                  <a:pt x="1613" y="3505"/>
                  <a:pt x="1596" y="3454"/>
                  <a:pt x="1587" y="3430"/>
                </a:cubicBezTo>
                <a:cubicBezTo>
                  <a:pt x="1580" y="3412"/>
                  <a:pt x="1573" y="3389"/>
                  <a:pt x="1565" y="3359"/>
                </a:cubicBezTo>
                <a:cubicBezTo>
                  <a:pt x="1559" y="3335"/>
                  <a:pt x="1547" y="3252"/>
                  <a:pt x="1545" y="3218"/>
                </a:cubicBezTo>
                <a:lnTo>
                  <a:pt x="1543" y="3188"/>
                </a:lnTo>
                <a:lnTo>
                  <a:pt x="1557" y="3159"/>
                </a:lnTo>
                <a:cubicBezTo>
                  <a:pt x="1580" y="3110"/>
                  <a:pt x="1582" y="3107"/>
                  <a:pt x="1608" y="3064"/>
                </a:cubicBezTo>
                <a:cubicBezTo>
                  <a:pt x="1644" y="3004"/>
                  <a:pt x="1683" y="2946"/>
                  <a:pt x="1699" y="2929"/>
                </a:cubicBezTo>
                <a:cubicBezTo>
                  <a:pt x="1703" y="2925"/>
                  <a:pt x="1715" y="2916"/>
                  <a:pt x="1725" y="2911"/>
                </a:cubicBezTo>
                <a:cubicBezTo>
                  <a:pt x="1759" y="2891"/>
                  <a:pt x="1775" y="2863"/>
                  <a:pt x="1764" y="2840"/>
                </a:cubicBezTo>
                <a:cubicBezTo>
                  <a:pt x="1757" y="2826"/>
                  <a:pt x="1747" y="2822"/>
                  <a:pt x="1732" y="2826"/>
                </a:cubicBezTo>
                <a:cubicBezTo>
                  <a:pt x="1714" y="2831"/>
                  <a:pt x="1702" y="2847"/>
                  <a:pt x="1689" y="2885"/>
                </a:cubicBezTo>
                <a:cubicBezTo>
                  <a:pt x="1681" y="2909"/>
                  <a:pt x="1674" y="2922"/>
                  <a:pt x="1660" y="2941"/>
                </a:cubicBezTo>
                <a:cubicBezTo>
                  <a:pt x="1625" y="2988"/>
                  <a:pt x="1570" y="3076"/>
                  <a:pt x="1553" y="3113"/>
                </a:cubicBezTo>
                <a:cubicBezTo>
                  <a:pt x="1550" y="3120"/>
                  <a:pt x="1544" y="3131"/>
                  <a:pt x="1541" y="3137"/>
                </a:cubicBezTo>
                <a:lnTo>
                  <a:pt x="1540" y="3139"/>
                </a:lnTo>
                <a:lnTo>
                  <a:pt x="1539" y="3123"/>
                </a:lnTo>
                <a:cubicBezTo>
                  <a:pt x="1537" y="3107"/>
                  <a:pt x="1536" y="3091"/>
                  <a:pt x="1535" y="3087"/>
                </a:cubicBezTo>
                <a:cubicBezTo>
                  <a:pt x="1535" y="3083"/>
                  <a:pt x="1532" y="3050"/>
                  <a:pt x="1528" y="3015"/>
                </a:cubicBezTo>
                <a:cubicBezTo>
                  <a:pt x="1525" y="2980"/>
                  <a:pt x="1521" y="2945"/>
                  <a:pt x="1519" y="2938"/>
                </a:cubicBezTo>
                <a:cubicBezTo>
                  <a:pt x="1517" y="2931"/>
                  <a:pt x="1516" y="2922"/>
                  <a:pt x="1516" y="2917"/>
                </a:cubicBezTo>
                <a:cubicBezTo>
                  <a:pt x="1516" y="2912"/>
                  <a:pt x="1517" y="2895"/>
                  <a:pt x="1517" y="2882"/>
                </a:cubicBezTo>
                <a:cubicBezTo>
                  <a:pt x="1517" y="2868"/>
                  <a:pt x="1518" y="2847"/>
                  <a:pt x="1519" y="2835"/>
                </a:cubicBezTo>
                <a:cubicBezTo>
                  <a:pt x="1520" y="2824"/>
                  <a:pt x="1520" y="2806"/>
                  <a:pt x="1521" y="2798"/>
                </a:cubicBezTo>
                <a:cubicBezTo>
                  <a:pt x="1521" y="2789"/>
                  <a:pt x="1522" y="2768"/>
                  <a:pt x="1524" y="2753"/>
                </a:cubicBezTo>
                <a:cubicBezTo>
                  <a:pt x="1528" y="2706"/>
                  <a:pt x="1529" y="2697"/>
                  <a:pt x="1529" y="2691"/>
                </a:cubicBezTo>
                <a:cubicBezTo>
                  <a:pt x="1529" y="2688"/>
                  <a:pt x="1530" y="2683"/>
                  <a:pt x="1531" y="2681"/>
                </a:cubicBezTo>
                <a:cubicBezTo>
                  <a:pt x="1532" y="2678"/>
                  <a:pt x="1533" y="2670"/>
                  <a:pt x="1533" y="2664"/>
                </a:cubicBezTo>
                <a:cubicBezTo>
                  <a:pt x="1535" y="2634"/>
                  <a:pt x="1539" y="2617"/>
                  <a:pt x="1540" y="2614"/>
                </a:cubicBezTo>
                <a:cubicBezTo>
                  <a:pt x="1542" y="2611"/>
                  <a:pt x="1544" y="2602"/>
                  <a:pt x="1545" y="2597"/>
                </a:cubicBezTo>
                <a:cubicBezTo>
                  <a:pt x="1546" y="2582"/>
                  <a:pt x="1562" y="2531"/>
                  <a:pt x="1570" y="2515"/>
                </a:cubicBezTo>
                <a:cubicBezTo>
                  <a:pt x="1580" y="2494"/>
                  <a:pt x="1584" y="2486"/>
                  <a:pt x="1602" y="2460"/>
                </a:cubicBezTo>
                <a:cubicBezTo>
                  <a:pt x="1641" y="2404"/>
                  <a:pt x="1682" y="2367"/>
                  <a:pt x="1783" y="2299"/>
                </a:cubicBezTo>
                <a:cubicBezTo>
                  <a:pt x="1819" y="2274"/>
                  <a:pt x="1849" y="2251"/>
                  <a:pt x="1858" y="2242"/>
                </a:cubicBezTo>
                <a:cubicBezTo>
                  <a:pt x="1860" y="2240"/>
                  <a:pt x="1867" y="2232"/>
                  <a:pt x="1873" y="2225"/>
                </a:cubicBezTo>
                <a:cubicBezTo>
                  <a:pt x="1889" y="2209"/>
                  <a:pt x="1898" y="2197"/>
                  <a:pt x="1919" y="2168"/>
                </a:cubicBezTo>
                <a:cubicBezTo>
                  <a:pt x="1927" y="2157"/>
                  <a:pt x="1942" y="2132"/>
                  <a:pt x="1953" y="2115"/>
                </a:cubicBezTo>
                <a:cubicBezTo>
                  <a:pt x="1975" y="2079"/>
                  <a:pt x="1976" y="2075"/>
                  <a:pt x="1976" y="2073"/>
                </a:cubicBezTo>
                <a:cubicBezTo>
                  <a:pt x="1976" y="2073"/>
                  <a:pt x="1977" y="2071"/>
                  <a:pt x="1978" y="2070"/>
                </a:cubicBezTo>
                <a:cubicBezTo>
                  <a:pt x="1980" y="2067"/>
                  <a:pt x="1993" y="2045"/>
                  <a:pt x="2005" y="2025"/>
                </a:cubicBezTo>
                <a:cubicBezTo>
                  <a:pt x="2018" y="2003"/>
                  <a:pt x="2035" y="1974"/>
                  <a:pt x="2042" y="1961"/>
                </a:cubicBezTo>
                <a:cubicBezTo>
                  <a:pt x="2061" y="1929"/>
                  <a:pt x="2065" y="1917"/>
                  <a:pt x="2072" y="1870"/>
                </a:cubicBezTo>
                <a:cubicBezTo>
                  <a:pt x="2077" y="1829"/>
                  <a:pt x="2086" y="1791"/>
                  <a:pt x="2102" y="1738"/>
                </a:cubicBezTo>
                <a:cubicBezTo>
                  <a:pt x="2107" y="1724"/>
                  <a:pt x="2112" y="1705"/>
                  <a:pt x="2114" y="1695"/>
                </a:cubicBezTo>
                <a:cubicBezTo>
                  <a:pt x="2115" y="1686"/>
                  <a:pt x="2120" y="1667"/>
                  <a:pt x="2125" y="1652"/>
                </a:cubicBezTo>
                <a:cubicBezTo>
                  <a:pt x="2133" y="1624"/>
                  <a:pt x="2139" y="1617"/>
                  <a:pt x="2165" y="1610"/>
                </a:cubicBezTo>
                <a:cubicBezTo>
                  <a:pt x="2178" y="1607"/>
                  <a:pt x="2180" y="1607"/>
                  <a:pt x="2199" y="1614"/>
                </a:cubicBezTo>
                <a:cubicBezTo>
                  <a:pt x="2211" y="1619"/>
                  <a:pt x="2220" y="1624"/>
                  <a:pt x="2222" y="1626"/>
                </a:cubicBezTo>
                <a:cubicBezTo>
                  <a:pt x="2224" y="1628"/>
                  <a:pt x="2228" y="1631"/>
                  <a:pt x="2231" y="1631"/>
                </a:cubicBezTo>
                <a:cubicBezTo>
                  <a:pt x="2233" y="1632"/>
                  <a:pt x="2238" y="1637"/>
                  <a:pt x="2245" y="1645"/>
                </a:cubicBezTo>
                <a:cubicBezTo>
                  <a:pt x="2259" y="1665"/>
                  <a:pt x="2265" y="1665"/>
                  <a:pt x="2267" y="1665"/>
                </a:cubicBezTo>
                <a:cubicBezTo>
                  <a:pt x="2269" y="1665"/>
                  <a:pt x="2271" y="1664"/>
                  <a:pt x="2272" y="1663"/>
                </a:cubicBezTo>
                <a:cubicBezTo>
                  <a:pt x="2277" y="1658"/>
                  <a:pt x="2281" y="1622"/>
                  <a:pt x="2280" y="1609"/>
                </a:cubicBezTo>
                <a:cubicBezTo>
                  <a:pt x="2279" y="1585"/>
                  <a:pt x="2266" y="1553"/>
                  <a:pt x="2252" y="1541"/>
                </a:cubicBezTo>
                <a:cubicBezTo>
                  <a:pt x="2236" y="1527"/>
                  <a:pt x="2217" y="1525"/>
                  <a:pt x="2160" y="1528"/>
                </a:cubicBezTo>
                <a:cubicBezTo>
                  <a:pt x="2067" y="1534"/>
                  <a:pt x="2052" y="1540"/>
                  <a:pt x="1972" y="1597"/>
                </a:cubicBezTo>
                <a:cubicBezTo>
                  <a:pt x="1966" y="1601"/>
                  <a:pt x="1951" y="1611"/>
                  <a:pt x="1937" y="1620"/>
                </a:cubicBezTo>
                <a:cubicBezTo>
                  <a:pt x="1909" y="1638"/>
                  <a:pt x="1893" y="1652"/>
                  <a:pt x="1860" y="1689"/>
                </a:cubicBezTo>
                <a:cubicBezTo>
                  <a:pt x="1824" y="1732"/>
                  <a:pt x="1803" y="1770"/>
                  <a:pt x="1784" y="1830"/>
                </a:cubicBezTo>
                <a:cubicBezTo>
                  <a:pt x="1780" y="1844"/>
                  <a:pt x="1775" y="1859"/>
                  <a:pt x="1774" y="1862"/>
                </a:cubicBezTo>
                <a:cubicBezTo>
                  <a:pt x="1772" y="1865"/>
                  <a:pt x="1768" y="1882"/>
                  <a:pt x="1763" y="1899"/>
                </a:cubicBezTo>
                <a:cubicBezTo>
                  <a:pt x="1758" y="1916"/>
                  <a:pt x="1751" y="1940"/>
                  <a:pt x="1746" y="1952"/>
                </a:cubicBezTo>
                <a:cubicBezTo>
                  <a:pt x="1733" y="1991"/>
                  <a:pt x="1722" y="2058"/>
                  <a:pt x="1721" y="2111"/>
                </a:cubicBezTo>
                <a:cubicBezTo>
                  <a:pt x="1720" y="2156"/>
                  <a:pt x="1719" y="2169"/>
                  <a:pt x="1714" y="2191"/>
                </a:cubicBezTo>
                <a:cubicBezTo>
                  <a:pt x="1707" y="2221"/>
                  <a:pt x="1705" y="2227"/>
                  <a:pt x="1689" y="2256"/>
                </a:cubicBezTo>
                <a:cubicBezTo>
                  <a:pt x="1681" y="2270"/>
                  <a:pt x="1667" y="2297"/>
                  <a:pt x="1657" y="2317"/>
                </a:cubicBezTo>
                <a:cubicBezTo>
                  <a:pt x="1647" y="2336"/>
                  <a:pt x="1636" y="2358"/>
                  <a:pt x="1631" y="2366"/>
                </a:cubicBezTo>
                <a:cubicBezTo>
                  <a:pt x="1626" y="2374"/>
                  <a:pt x="1615" y="2394"/>
                  <a:pt x="1605" y="2411"/>
                </a:cubicBezTo>
                <a:cubicBezTo>
                  <a:pt x="1595" y="2428"/>
                  <a:pt x="1582" y="2448"/>
                  <a:pt x="1577" y="2455"/>
                </a:cubicBezTo>
                <a:cubicBezTo>
                  <a:pt x="1567" y="2471"/>
                  <a:pt x="1552" y="2497"/>
                  <a:pt x="1547" y="2511"/>
                </a:cubicBezTo>
                <a:cubicBezTo>
                  <a:pt x="1550" y="2479"/>
                  <a:pt x="1544" y="2361"/>
                  <a:pt x="1539" y="2334"/>
                </a:cubicBezTo>
                <a:cubicBezTo>
                  <a:pt x="1537" y="2324"/>
                  <a:pt x="1534" y="2306"/>
                  <a:pt x="1532" y="2296"/>
                </a:cubicBezTo>
                <a:cubicBezTo>
                  <a:pt x="1531" y="2285"/>
                  <a:pt x="1529" y="2272"/>
                  <a:pt x="1528" y="2266"/>
                </a:cubicBezTo>
                <a:cubicBezTo>
                  <a:pt x="1526" y="2260"/>
                  <a:pt x="1524" y="2249"/>
                  <a:pt x="1523" y="2241"/>
                </a:cubicBezTo>
                <a:cubicBezTo>
                  <a:pt x="1522" y="2233"/>
                  <a:pt x="1519" y="2219"/>
                  <a:pt x="1518" y="2211"/>
                </a:cubicBezTo>
                <a:cubicBezTo>
                  <a:pt x="1514" y="2188"/>
                  <a:pt x="1500" y="2130"/>
                  <a:pt x="1494" y="2112"/>
                </a:cubicBezTo>
                <a:cubicBezTo>
                  <a:pt x="1486" y="2084"/>
                  <a:pt x="1476" y="2044"/>
                  <a:pt x="1475" y="2031"/>
                </a:cubicBezTo>
                <a:cubicBezTo>
                  <a:pt x="1472" y="1982"/>
                  <a:pt x="1479" y="1950"/>
                  <a:pt x="1502" y="1899"/>
                </a:cubicBezTo>
                <a:cubicBezTo>
                  <a:pt x="1516" y="1870"/>
                  <a:pt x="1520" y="1853"/>
                  <a:pt x="1522" y="1827"/>
                </a:cubicBezTo>
                <a:cubicBezTo>
                  <a:pt x="1526" y="1753"/>
                  <a:pt x="1557" y="1664"/>
                  <a:pt x="1607" y="1578"/>
                </a:cubicBezTo>
                <a:cubicBezTo>
                  <a:pt x="1612" y="1570"/>
                  <a:pt x="1621" y="1554"/>
                  <a:pt x="1621" y="1551"/>
                </a:cubicBezTo>
                <a:lnTo>
                  <a:pt x="1621" y="1550"/>
                </a:lnTo>
                <a:cubicBezTo>
                  <a:pt x="1629" y="1547"/>
                  <a:pt x="1657" y="1484"/>
                  <a:pt x="1664" y="1461"/>
                </a:cubicBezTo>
                <a:cubicBezTo>
                  <a:pt x="1677" y="1420"/>
                  <a:pt x="1692" y="1341"/>
                  <a:pt x="1693" y="1303"/>
                </a:cubicBezTo>
                <a:cubicBezTo>
                  <a:pt x="1693" y="1284"/>
                  <a:pt x="1693" y="1239"/>
                  <a:pt x="1691" y="1202"/>
                </a:cubicBezTo>
                <a:cubicBezTo>
                  <a:pt x="1685" y="1052"/>
                  <a:pt x="1685" y="1047"/>
                  <a:pt x="1691" y="1006"/>
                </a:cubicBezTo>
                <a:cubicBezTo>
                  <a:pt x="1698" y="954"/>
                  <a:pt x="1712" y="898"/>
                  <a:pt x="1756" y="745"/>
                </a:cubicBezTo>
                <a:cubicBezTo>
                  <a:pt x="1789" y="632"/>
                  <a:pt x="1794" y="585"/>
                  <a:pt x="1788" y="478"/>
                </a:cubicBezTo>
                <a:cubicBezTo>
                  <a:pt x="1784" y="414"/>
                  <a:pt x="1778" y="351"/>
                  <a:pt x="1773" y="326"/>
                </a:cubicBezTo>
                <a:cubicBezTo>
                  <a:pt x="1772" y="321"/>
                  <a:pt x="1769" y="301"/>
                  <a:pt x="1765" y="282"/>
                </a:cubicBezTo>
                <a:cubicBezTo>
                  <a:pt x="1763" y="264"/>
                  <a:pt x="1759" y="244"/>
                  <a:pt x="1759" y="241"/>
                </a:cubicBezTo>
                <a:cubicBezTo>
                  <a:pt x="1758" y="238"/>
                  <a:pt x="1756" y="227"/>
                  <a:pt x="1754" y="216"/>
                </a:cubicBezTo>
                <a:cubicBezTo>
                  <a:pt x="1753" y="208"/>
                  <a:pt x="1751" y="195"/>
                  <a:pt x="1749" y="193"/>
                </a:cubicBezTo>
                <a:cubicBezTo>
                  <a:pt x="1750" y="193"/>
                  <a:pt x="1750" y="193"/>
                  <a:pt x="1750" y="193"/>
                </a:cubicBezTo>
                <a:cubicBezTo>
                  <a:pt x="1749" y="192"/>
                  <a:pt x="1747" y="182"/>
                  <a:pt x="1745" y="167"/>
                </a:cubicBezTo>
                <a:cubicBezTo>
                  <a:pt x="1744" y="155"/>
                  <a:pt x="1741" y="140"/>
                  <a:pt x="1740" y="137"/>
                </a:cubicBezTo>
                <a:cubicBezTo>
                  <a:pt x="1739" y="134"/>
                  <a:pt x="1732" y="92"/>
                  <a:pt x="1726" y="44"/>
                </a:cubicBezTo>
                <a:cubicBezTo>
                  <a:pt x="1720" y="7"/>
                  <a:pt x="1717" y="2"/>
                  <a:pt x="1714" y="0"/>
                </a:cubicBezTo>
                <a:cubicBezTo>
                  <a:pt x="1713" y="0"/>
                  <a:pt x="1712" y="0"/>
                  <a:pt x="1711" y="0"/>
                </a:cubicBezTo>
                <a:cubicBezTo>
                  <a:pt x="1708" y="2"/>
                  <a:pt x="1702" y="14"/>
                  <a:pt x="1695" y="37"/>
                </a:cubicBezTo>
                <a:cubicBezTo>
                  <a:pt x="1689" y="57"/>
                  <a:pt x="1682" y="86"/>
                  <a:pt x="1680" y="101"/>
                </a:cubicBezTo>
                <a:cubicBezTo>
                  <a:pt x="1679" y="116"/>
                  <a:pt x="1676" y="135"/>
                  <a:pt x="1674" y="143"/>
                </a:cubicBezTo>
                <a:cubicBezTo>
                  <a:pt x="1672" y="151"/>
                  <a:pt x="1670" y="161"/>
                  <a:pt x="1669" y="164"/>
                </a:cubicBezTo>
                <a:cubicBezTo>
                  <a:pt x="1669" y="168"/>
                  <a:pt x="1664" y="190"/>
                  <a:pt x="1659" y="213"/>
                </a:cubicBezTo>
                <a:cubicBezTo>
                  <a:pt x="1643" y="285"/>
                  <a:pt x="1642" y="289"/>
                  <a:pt x="1594" y="396"/>
                </a:cubicBezTo>
                <a:cubicBezTo>
                  <a:pt x="1576" y="435"/>
                  <a:pt x="1554" y="483"/>
                  <a:pt x="1549" y="493"/>
                </a:cubicBezTo>
                <a:cubicBezTo>
                  <a:pt x="1547" y="496"/>
                  <a:pt x="1544" y="502"/>
                  <a:pt x="1541" y="508"/>
                </a:cubicBezTo>
                <a:cubicBezTo>
                  <a:pt x="1538" y="514"/>
                  <a:pt x="1518" y="550"/>
                  <a:pt x="1495" y="588"/>
                </a:cubicBezTo>
                <a:cubicBezTo>
                  <a:pt x="1473" y="627"/>
                  <a:pt x="1448" y="671"/>
                  <a:pt x="1441" y="686"/>
                </a:cubicBezTo>
                <a:cubicBezTo>
                  <a:pt x="1433" y="702"/>
                  <a:pt x="1417" y="733"/>
                  <a:pt x="1405" y="756"/>
                </a:cubicBezTo>
                <a:cubicBezTo>
                  <a:pt x="1394" y="778"/>
                  <a:pt x="1381" y="805"/>
                  <a:pt x="1376" y="813"/>
                </a:cubicBezTo>
                <a:cubicBezTo>
                  <a:pt x="1372" y="822"/>
                  <a:pt x="1366" y="833"/>
                  <a:pt x="1364" y="838"/>
                </a:cubicBezTo>
                <a:cubicBezTo>
                  <a:pt x="1350" y="864"/>
                  <a:pt x="1319" y="941"/>
                  <a:pt x="1311" y="966"/>
                </a:cubicBezTo>
                <a:cubicBezTo>
                  <a:pt x="1294" y="1023"/>
                  <a:pt x="1289" y="1056"/>
                  <a:pt x="1289" y="1107"/>
                </a:cubicBezTo>
                <a:cubicBezTo>
                  <a:pt x="1289" y="1156"/>
                  <a:pt x="1295" y="1250"/>
                  <a:pt x="1300" y="1272"/>
                </a:cubicBezTo>
                <a:cubicBezTo>
                  <a:pt x="1303" y="1284"/>
                  <a:pt x="1306" y="1298"/>
                  <a:pt x="1307" y="1305"/>
                </a:cubicBezTo>
                <a:cubicBezTo>
                  <a:pt x="1308" y="1311"/>
                  <a:pt x="1310" y="1319"/>
                  <a:pt x="1311" y="1322"/>
                </a:cubicBezTo>
                <a:cubicBezTo>
                  <a:pt x="1312" y="1324"/>
                  <a:pt x="1314" y="1329"/>
                  <a:pt x="1315" y="1333"/>
                </a:cubicBezTo>
                <a:cubicBezTo>
                  <a:pt x="1317" y="1343"/>
                  <a:pt x="1334" y="1386"/>
                  <a:pt x="1338" y="1394"/>
                </a:cubicBezTo>
                <a:cubicBezTo>
                  <a:pt x="1339" y="1396"/>
                  <a:pt x="1344" y="1408"/>
                  <a:pt x="1349" y="1421"/>
                </a:cubicBezTo>
                <a:cubicBezTo>
                  <a:pt x="1353" y="1433"/>
                  <a:pt x="1360" y="1454"/>
                  <a:pt x="1365" y="1465"/>
                </a:cubicBezTo>
                <a:cubicBezTo>
                  <a:pt x="1393" y="1541"/>
                  <a:pt x="1401" y="1566"/>
                  <a:pt x="1402" y="1592"/>
                </a:cubicBezTo>
                <a:cubicBezTo>
                  <a:pt x="1403" y="1624"/>
                  <a:pt x="1403" y="1677"/>
                  <a:pt x="1402" y="1682"/>
                </a:cubicBezTo>
                <a:cubicBezTo>
                  <a:pt x="1399" y="1692"/>
                  <a:pt x="1410" y="1846"/>
                  <a:pt x="1415" y="1879"/>
                </a:cubicBezTo>
                <a:cubicBezTo>
                  <a:pt x="1421" y="1916"/>
                  <a:pt x="1436" y="1996"/>
                  <a:pt x="1440" y="2003"/>
                </a:cubicBezTo>
                <a:cubicBezTo>
                  <a:pt x="1441" y="2005"/>
                  <a:pt x="1441" y="2008"/>
                  <a:pt x="1441" y="2008"/>
                </a:cubicBezTo>
                <a:cubicBezTo>
                  <a:pt x="1441" y="2011"/>
                  <a:pt x="1446" y="2027"/>
                  <a:pt x="1448" y="2036"/>
                </a:cubicBezTo>
                <a:cubicBezTo>
                  <a:pt x="1452" y="2049"/>
                  <a:pt x="1457" y="2065"/>
                  <a:pt x="1458" y="2071"/>
                </a:cubicBezTo>
                <a:cubicBezTo>
                  <a:pt x="1461" y="2087"/>
                  <a:pt x="1471" y="2124"/>
                  <a:pt x="1479" y="2152"/>
                </a:cubicBezTo>
                <a:cubicBezTo>
                  <a:pt x="1487" y="2177"/>
                  <a:pt x="1494" y="2210"/>
                  <a:pt x="1504" y="2274"/>
                </a:cubicBezTo>
                <a:cubicBezTo>
                  <a:pt x="1505" y="2285"/>
                  <a:pt x="1508" y="2302"/>
                  <a:pt x="1511" y="2311"/>
                </a:cubicBezTo>
                <a:cubicBezTo>
                  <a:pt x="1516" y="2335"/>
                  <a:pt x="1526" y="2466"/>
                  <a:pt x="1524" y="2495"/>
                </a:cubicBezTo>
                <a:cubicBezTo>
                  <a:pt x="1521" y="2562"/>
                  <a:pt x="1518" y="2599"/>
                  <a:pt x="1516" y="2608"/>
                </a:cubicBezTo>
                <a:cubicBezTo>
                  <a:pt x="1515" y="2614"/>
                  <a:pt x="1514" y="2624"/>
                  <a:pt x="1513" y="2629"/>
                </a:cubicBezTo>
                <a:cubicBezTo>
                  <a:pt x="1513" y="2635"/>
                  <a:pt x="1511" y="2647"/>
                  <a:pt x="1510" y="2656"/>
                </a:cubicBezTo>
                <a:cubicBezTo>
                  <a:pt x="1502" y="2720"/>
                  <a:pt x="1500" y="2745"/>
                  <a:pt x="1498" y="2783"/>
                </a:cubicBezTo>
                <a:cubicBezTo>
                  <a:pt x="1497" y="2813"/>
                  <a:pt x="1496" y="2841"/>
                  <a:pt x="1495" y="2854"/>
                </a:cubicBezTo>
                <a:cubicBezTo>
                  <a:pt x="1491" y="2848"/>
                  <a:pt x="1484" y="2838"/>
                  <a:pt x="1476" y="2824"/>
                </a:cubicBezTo>
                <a:cubicBezTo>
                  <a:pt x="1438" y="2760"/>
                  <a:pt x="1401" y="2715"/>
                  <a:pt x="1317" y="2632"/>
                </a:cubicBezTo>
                <a:cubicBezTo>
                  <a:pt x="1307" y="2622"/>
                  <a:pt x="1294" y="2609"/>
                  <a:pt x="1288" y="2602"/>
                </a:cubicBezTo>
                <a:cubicBezTo>
                  <a:pt x="1276" y="2589"/>
                  <a:pt x="1235" y="2559"/>
                  <a:pt x="1204" y="2538"/>
                </a:cubicBezTo>
                <a:cubicBezTo>
                  <a:pt x="1183" y="2524"/>
                  <a:pt x="1135" y="2491"/>
                  <a:pt x="1126" y="2491"/>
                </a:cubicBezTo>
                <a:lnTo>
                  <a:pt x="1126" y="2491"/>
                </a:lnTo>
                <a:cubicBezTo>
                  <a:pt x="1126" y="2488"/>
                  <a:pt x="1120" y="2484"/>
                  <a:pt x="1067" y="2462"/>
                </a:cubicBezTo>
                <a:cubicBezTo>
                  <a:pt x="1031" y="2448"/>
                  <a:pt x="996" y="2435"/>
                  <a:pt x="977" y="2429"/>
                </a:cubicBezTo>
                <a:cubicBezTo>
                  <a:pt x="934" y="2416"/>
                  <a:pt x="905" y="2410"/>
                  <a:pt x="856" y="2404"/>
                </a:cubicBezTo>
                <a:cubicBezTo>
                  <a:pt x="812" y="2398"/>
                  <a:pt x="700" y="2405"/>
                  <a:pt x="652" y="2417"/>
                </a:cubicBezTo>
                <a:cubicBezTo>
                  <a:pt x="569" y="2437"/>
                  <a:pt x="518" y="2468"/>
                  <a:pt x="476" y="2522"/>
                </a:cubicBezTo>
                <a:cubicBezTo>
                  <a:pt x="451" y="2554"/>
                  <a:pt x="405" y="2605"/>
                  <a:pt x="384" y="2625"/>
                </a:cubicBezTo>
                <a:cubicBezTo>
                  <a:pt x="375" y="2634"/>
                  <a:pt x="348" y="2662"/>
                  <a:pt x="325" y="2687"/>
                </a:cubicBezTo>
                <a:cubicBezTo>
                  <a:pt x="301" y="2713"/>
                  <a:pt x="268" y="2748"/>
                  <a:pt x="250" y="2767"/>
                </a:cubicBezTo>
                <a:cubicBezTo>
                  <a:pt x="188" y="2831"/>
                  <a:pt x="147" y="2885"/>
                  <a:pt x="122" y="2936"/>
                </a:cubicBezTo>
                <a:cubicBezTo>
                  <a:pt x="88" y="3003"/>
                  <a:pt x="72" y="3059"/>
                  <a:pt x="68" y="3117"/>
                </a:cubicBezTo>
                <a:cubicBezTo>
                  <a:pt x="67" y="3129"/>
                  <a:pt x="62" y="3192"/>
                  <a:pt x="58" y="3242"/>
                </a:cubicBezTo>
                <a:cubicBezTo>
                  <a:pt x="55" y="3276"/>
                  <a:pt x="58" y="3311"/>
                  <a:pt x="67" y="3337"/>
                </a:cubicBezTo>
                <a:cubicBezTo>
                  <a:pt x="77" y="3368"/>
                  <a:pt x="87" y="3394"/>
                  <a:pt x="96" y="3409"/>
                </a:cubicBezTo>
                <a:cubicBezTo>
                  <a:pt x="100" y="3415"/>
                  <a:pt x="108" y="3430"/>
                  <a:pt x="115" y="3441"/>
                </a:cubicBezTo>
                <a:cubicBezTo>
                  <a:pt x="122" y="3453"/>
                  <a:pt x="138" y="3482"/>
                  <a:pt x="152" y="3505"/>
                </a:cubicBezTo>
                <a:cubicBezTo>
                  <a:pt x="165" y="3528"/>
                  <a:pt x="183" y="3562"/>
                  <a:pt x="192" y="3582"/>
                </a:cubicBezTo>
                <a:cubicBezTo>
                  <a:pt x="209" y="3618"/>
                  <a:pt x="210" y="3620"/>
                  <a:pt x="226" y="3647"/>
                </a:cubicBezTo>
                <a:cubicBezTo>
                  <a:pt x="245" y="3678"/>
                  <a:pt x="247" y="3681"/>
                  <a:pt x="251" y="3685"/>
                </a:cubicBezTo>
                <a:cubicBezTo>
                  <a:pt x="253" y="3686"/>
                  <a:pt x="255" y="3690"/>
                  <a:pt x="256" y="3693"/>
                </a:cubicBezTo>
                <a:cubicBezTo>
                  <a:pt x="257" y="3696"/>
                  <a:pt x="260" y="3701"/>
                  <a:pt x="264" y="3701"/>
                </a:cubicBezTo>
                <a:lnTo>
                  <a:pt x="264" y="3701"/>
                </a:lnTo>
                <a:cubicBezTo>
                  <a:pt x="264" y="3706"/>
                  <a:pt x="290" y="3737"/>
                  <a:pt x="294" y="3740"/>
                </a:cubicBezTo>
                <a:cubicBezTo>
                  <a:pt x="295" y="3741"/>
                  <a:pt x="300" y="3746"/>
                  <a:pt x="306" y="3754"/>
                </a:cubicBezTo>
                <a:cubicBezTo>
                  <a:pt x="315" y="3764"/>
                  <a:pt x="340" y="3791"/>
                  <a:pt x="348" y="3791"/>
                </a:cubicBezTo>
                <a:cubicBezTo>
                  <a:pt x="350" y="3791"/>
                  <a:pt x="351" y="3790"/>
                  <a:pt x="352" y="3789"/>
                </a:cubicBezTo>
                <a:cubicBezTo>
                  <a:pt x="353" y="3788"/>
                  <a:pt x="354" y="3787"/>
                  <a:pt x="353" y="3767"/>
                </a:cubicBezTo>
                <a:cubicBezTo>
                  <a:pt x="353" y="3755"/>
                  <a:pt x="352" y="3739"/>
                  <a:pt x="351" y="3723"/>
                </a:cubicBezTo>
                <a:cubicBezTo>
                  <a:pt x="347" y="3667"/>
                  <a:pt x="346" y="3657"/>
                  <a:pt x="337" y="3628"/>
                </a:cubicBezTo>
                <a:cubicBezTo>
                  <a:pt x="332" y="3610"/>
                  <a:pt x="325" y="3588"/>
                  <a:pt x="323" y="3578"/>
                </a:cubicBezTo>
                <a:cubicBezTo>
                  <a:pt x="304" y="3499"/>
                  <a:pt x="289" y="3313"/>
                  <a:pt x="296" y="3253"/>
                </a:cubicBezTo>
                <a:cubicBezTo>
                  <a:pt x="296" y="3248"/>
                  <a:pt x="297" y="3240"/>
                  <a:pt x="298" y="3234"/>
                </a:cubicBezTo>
                <a:cubicBezTo>
                  <a:pt x="301" y="3200"/>
                  <a:pt x="303" y="3186"/>
                  <a:pt x="305" y="3176"/>
                </a:cubicBezTo>
                <a:cubicBezTo>
                  <a:pt x="310" y="3152"/>
                  <a:pt x="317" y="3124"/>
                  <a:pt x="319" y="3118"/>
                </a:cubicBezTo>
                <a:cubicBezTo>
                  <a:pt x="323" y="3107"/>
                  <a:pt x="335" y="3055"/>
                  <a:pt x="340" y="3027"/>
                </a:cubicBezTo>
                <a:cubicBezTo>
                  <a:pt x="343" y="3012"/>
                  <a:pt x="346" y="2995"/>
                  <a:pt x="347" y="2991"/>
                </a:cubicBezTo>
                <a:cubicBezTo>
                  <a:pt x="348" y="2986"/>
                  <a:pt x="351" y="2972"/>
                  <a:pt x="353" y="2962"/>
                </a:cubicBezTo>
                <a:cubicBezTo>
                  <a:pt x="362" y="2910"/>
                  <a:pt x="366" y="2898"/>
                  <a:pt x="386" y="2868"/>
                </a:cubicBezTo>
                <a:cubicBezTo>
                  <a:pt x="396" y="2852"/>
                  <a:pt x="407" y="2835"/>
                  <a:pt x="409" y="2832"/>
                </a:cubicBezTo>
                <a:cubicBezTo>
                  <a:pt x="414" y="2824"/>
                  <a:pt x="431" y="2801"/>
                  <a:pt x="447" y="2780"/>
                </a:cubicBezTo>
                <a:cubicBezTo>
                  <a:pt x="454" y="2772"/>
                  <a:pt x="461" y="2762"/>
                  <a:pt x="464" y="2758"/>
                </a:cubicBezTo>
                <a:cubicBezTo>
                  <a:pt x="467" y="2754"/>
                  <a:pt x="477" y="2744"/>
                  <a:pt x="485" y="2736"/>
                </a:cubicBezTo>
                <a:cubicBezTo>
                  <a:pt x="492" y="2731"/>
                  <a:pt x="503" y="2721"/>
                  <a:pt x="504" y="2719"/>
                </a:cubicBezTo>
                <a:cubicBezTo>
                  <a:pt x="504" y="2718"/>
                  <a:pt x="504" y="2718"/>
                  <a:pt x="505" y="2718"/>
                </a:cubicBezTo>
                <a:cubicBezTo>
                  <a:pt x="509" y="2718"/>
                  <a:pt x="518" y="2710"/>
                  <a:pt x="519" y="2710"/>
                </a:cubicBezTo>
                <a:cubicBezTo>
                  <a:pt x="527" y="2703"/>
                  <a:pt x="573" y="2675"/>
                  <a:pt x="595" y="2664"/>
                </a:cubicBezTo>
                <a:cubicBezTo>
                  <a:pt x="629" y="2647"/>
                  <a:pt x="665" y="2633"/>
                  <a:pt x="713" y="2620"/>
                </a:cubicBezTo>
                <a:cubicBezTo>
                  <a:pt x="747" y="2611"/>
                  <a:pt x="841" y="2603"/>
                  <a:pt x="863" y="2606"/>
                </a:cubicBezTo>
                <a:cubicBezTo>
                  <a:pt x="883" y="2610"/>
                  <a:pt x="908" y="2605"/>
                  <a:pt x="938" y="2593"/>
                </a:cubicBezTo>
                <a:cubicBezTo>
                  <a:pt x="975" y="2578"/>
                  <a:pt x="1043" y="2562"/>
                  <a:pt x="1079" y="2560"/>
                </a:cubicBezTo>
                <a:cubicBezTo>
                  <a:pt x="1102" y="2559"/>
                  <a:pt x="1145" y="2562"/>
                  <a:pt x="1179" y="2568"/>
                </a:cubicBezTo>
                <a:cubicBezTo>
                  <a:pt x="1193" y="2570"/>
                  <a:pt x="1217" y="2579"/>
                  <a:pt x="1227" y="2586"/>
                </a:cubicBezTo>
                <a:cubicBezTo>
                  <a:pt x="1240" y="2594"/>
                  <a:pt x="1269" y="2620"/>
                  <a:pt x="1308" y="2658"/>
                </a:cubicBezTo>
                <a:cubicBezTo>
                  <a:pt x="1402" y="2748"/>
                  <a:pt x="1459" y="2824"/>
                  <a:pt x="1482" y="2890"/>
                </a:cubicBezTo>
                <a:cubicBezTo>
                  <a:pt x="1490" y="2913"/>
                  <a:pt x="1492" y="2924"/>
                  <a:pt x="1494" y="2952"/>
                </a:cubicBezTo>
                <a:cubicBezTo>
                  <a:pt x="1497" y="2984"/>
                  <a:pt x="1501" y="3016"/>
                  <a:pt x="1505" y="3033"/>
                </a:cubicBezTo>
                <a:cubicBezTo>
                  <a:pt x="1505" y="3036"/>
                  <a:pt x="1509" y="3076"/>
                  <a:pt x="1513" y="3130"/>
                </a:cubicBezTo>
                <a:cubicBezTo>
                  <a:pt x="1520" y="3216"/>
                  <a:pt x="1523" y="3246"/>
                  <a:pt x="1529" y="3290"/>
                </a:cubicBezTo>
                <a:cubicBezTo>
                  <a:pt x="1533" y="3313"/>
                  <a:pt x="1539" y="3350"/>
                  <a:pt x="1542" y="3360"/>
                </a:cubicBezTo>
                <a:cubicBezTo>
                  <a:pt x="1543" y="3364"/>
                  <a:pt x="1546" y="3375"/>
                  <a:pt x="1548" y="3384"/>
                </a:cubicBezTo>
                <a:cubicBezTo>
                  <a:pt x="1551" y="3394"/>
                  <a:pt x="1557" y="3414"/>
                  <a:pt x="1563" y="3430"/>
                </a:cubicBezTo>
                <a:cubicBezTo>
                  <a:pt x="1576" y="3467"/>
                  <a:pt x="1592" y="3513"/>
                  <a:pt x="1597" y="3531"/>
                </a:cubicBezTo>
                <a:cubicBezTo>
                  <a:pt x="1599" y="3538"/>
                  <a:pt x="1602" y="3549"/>
                  <a:pt x="1604" y="3556"/>
                </a:cubicBezTo>
                <a:cubicBezTo>
                  <a:pt x="1606" y="3562"/>
                  <a:pt x="1608" y="3571"/>
                  <a:pt x="1609" y="3576"/>
                </a:cubicBezTo>
                <a:cubicBezTo>
                  <a:pt x="1610" y="3581"/>
                  <a:pt x="1613" y="3592"/>
                  <a:pt x="1615" y="3600"/>
                </a:cubicBezTo>
                <a:cubicBezTo>
                  <a:pt x="1624" y="3633"/>
                  <a:pt x="1631" y="3716"/>
                  <a:pt x="1630" y="3772"/>
                </a:cubicBezTo>
                <a:cubicBezTo>
                  <a:pt x="1630" y="3787"/>
                  <a:pt x="1629" y="3803"/>
                  <a:pt x="1629" y="3809"/>
                </a:cubicBezTo>
                <a:cubicBezTo>
                  <a:pt x="1628" y="3854"/>
                  <a:pt x="1613" y="3940"/>
                  <a:pt x="1592" y="4014"/>
                </a:cubicBezTo>
                <a:cubicBezTo>
                  <a:pt x="1590" y="4021"/>
                  <a:pt x="1584" y="4041"/>
                  <a:pt x="1581" y="4049"/>
                </a:cubicBezTo>
                <a:cubicBezTo>
                  <a:pt x="1580" y="4047"/>
                  <a:pt x="1580" y="4043"/>
                  <a:pt x="1579" y="4038"/>
                </a:cubicBezTo>
                <a:cubicBezTo>
                  <a:pt x="1578" y="4019"/>
                  <a:pt x="1564" y="3988"/>
                  <a:pt x="1547" y="3967"/>
                </a:cubicBezTo>
                <a:cubicBezTo>
                  <a:pt x="1542" y="3960"/>
                  <a:pt x="1523" y="3940"/>
                  <a:pt x="1503" y="3922"/>
                </a:cubicBezTo>
                <a:cubicBezTo>
                  <a:pt x="1469" y="3890"/>
                  <a:pt x="1414" y="3828"/>
                  <a:pt x="1388" y="3791"/>
                </a:cubicBezTo>
                <a:cubicBezTo>
                  <a:pt x="1354" y="3743"/>
                  <a:pt x="1310" y="3639"/>
                  <a:pt x="1299" y="3582"/>
                </a:cubicBezTo>
                <a:cubicBezTo>
                  <a:pt x="1296" y="3570"/>
                  <a:pt x="1268" y="3474"/>
                  <a:pt x="1256" y="3440"/>
                </a:cubicBezTo>
                <a:cubicBezTo>
                  <a:pt x="1239" y="3389"/>
                  <a:pt x="1202" y="3319"/>
                  <a:pt x="1174" y="3285"/>
                </a:cubicBezTo>
                <a:cubicBezTo>
                  <a:pt x="1156" y="3264"/>
                  <a:pt x="1117" y="3233"/>
                  <a:pt x="1095" y="3222"/>
                </a:cubicBezTo>
                <a:cubicBezTo>
                  <a:pt x="1081" y="3215"/>
                  <a:pt x="1076" y="3215"/>
                  <a:pt x="1050" y="3217"/>
                </a:cubicBezTo>
                <a:cubicBezTo>
                  <a:pt x="1002" y="3220"/>
                  <a:pt x="945" y="3227"/>
                  <a:pt x="930" y="3232"/>
                </a:cubicBezTo>
                <a:cubicBezTo>
                  <a:pt x="911" y="3238"/>
                  <a:pt x="850" y="3274"/>
                  <a:pt x="831" y="3290"/>
                </a:cubicBezTo>
                <a:cubicBezTo>
                  <a:pt x="814" y="3305"/>
                  <a:pt x="777" y="3347"/>
                  <a:pt x="760" y="3371"/>
                </a:cubicBezTo>
                <a:cubicBezTo>
                  <a:pt x="721" y="3426"/>
                  <a:pt x="712" y="3455"/>
                  <a:pt x="701" y="3550"/>
                </a:cubicBezTo>
                <a:cubicBezTo>
                  <a:pt x="697" y="3587"/>
                  <a:pt x="700" y="3632"/>
                  <a:pt x="707" y="3649"/>
                </a:cubicBezTo>
                <a:cubicBezTo>
                  <a:pt x="708" y="3651"/>
                  <a:pt x="709" y="3653"/>
                  <a:pt x="709" y="3654"/>
                </a:cubicBezTo>
                <a:cubicBezTo>
                  <a:pt x="709" y="3655"/>
                  <a:pt x="708" y="3657"/>
                  <a:pt x="712" y="3665"/>
                </a:cubicBezTo>
                <a:cubicBezTo>
                  <a:pt x="714" y="3669"/>
                  <a:pt x="716" y="3675"/>
                  <a:pt x="716" y="3678"/>
                </a:cubicBezTo>
                <a:cubicBezTo>
                  <a:pt x="718" y="3686"/>
                  <a:pt x="732" y="3725"/>
                  <a:pt x="754" y="3781"/>
                </a:cubicBezTo>
                <a:cubicBezTo>
                  <a:pt x="764" y="3804"/>
                  <a:pt x="774" y="3835"/>
                  <a:pt x="777" y="3849"/>
                </a:cubicBezTo>
                <a:cubicBezTo>
                  <a:pt x="781" y="3863"/>
                  <a:pt x="787" y="3885"/>
                  <a:pt x="792" y="3897"/>
                </a:cubicBezTo>
                <a:cubicBezTo>
                  <a:pt x="799" y="3914"/>
                  <a:pt x="800" y="3918"/>
                  <a:pt x="804" y="3918"/>
                </a:cubicBezTo>
                <a:cubicBezTo>
                  <a:pt x="808" y="3917"/>
                  <a:pt x="809" y="3914"/>
                  <a:pt x="810" y="3910"/>
                </a:cubicBezTo>
                <a:cubicBezTo>
                  <a:pt x="816" y="3892"/>
                  <a:pt x="823" y="3864"/>
                  <a:pt x="822" y="3857"/>
                </a:cubicBezTo>
                <a:cubicBezTo>
                  <a:pt x="821" y="3839"/>
                  <a:pt x="848" y="3745"/>
                  <a:pt x="863" y="3710"/>
                </a:cubicBezTo>
                <a:cubicBezTo>
                  <a:pt x="874" y="3686"/>
                  <a:pt x="881" y="3672"/>
                  <a:pt x="888" y="3660"/>
                </a:cubicBezTo>
                <a:cubicBezTo>
                  <a:pt x="905" y="3631"/>
                  <a:pt x="928" y="3570"/>
                  <a:pt x="936" y="3535"/>
                </a:cubicBezTo>
                <a:cubicBezTo>
                  <a:pt x="942" y="3508"/>
                  <a:pt x="941" y="3482"/>
                  <a:pt x="933" y="3447"/>
                </a:cubicBezTo>
                <a:lnTo>
                  <a:pt x="932" y="3439"/>
                </a:lnTo>
                <a:lnTo>
                  <a:pt x="936" y="3439"/>
                </a:lnTo>
                <a:cubicBezTo>
                  <a:pt x="954" y="3443"/>
                  <a:pt x="980" y="3463"/>
                  <a:pt x="1005" y="3494"/>
                </a:cubicBezTo>
                <a:cubicBezTo>
                  <a:pt x="1024" y="3518"/>
                  <a:pt x="1066" y="3588"/>
                  <a:pt x="1089" y="3636"/>
                </a:cubicBezTo>
                <a:cubicBezTo>
                  <a:pt x="1110" y="3679"/>
                  <a:pt x="1132" y="3718"/>
                  <a:pt x="1154" y="3747"/>
                </a:cubicBezTo>
                <a:cubicBezTo>
                  <a:pt x="1189" y="3794"/>
                  <a:pt x="1192" y="3798"/>
                  <a:pt x="1195" y="3799"/>
                </a:cubicBezTo>
                <a:cubicBezTo>
                  <a:pt x="1195" y="3799"/>
                  <a:pt x="1196" y="3800"/>
                  <a:pt x="1196" y="3801"/>
                </a:cubicBezTo>
                <a:cubicBezTo>
                  <a:pt x="1196" y="3804"/>
                  <a:pt x="1199" y="3809"/>
                  <a:pt x="1202" y="3812"/>
                </a:cubicBezTo>
                <a:cubicBezTo>
                  <a:pt x="1204" y="3815"/>
                  <a:pt x="1212" y="3826"/>
                  <a:pt x="1220" y="3837"/>
                </a:cubicBezTo>
                <a:cubicBezTo>
                  <a:pt x="1252" y="3884"/>
                  <a:pt x="1271" y="3896"/>
                  <a:pt x="1335" y="3909"/>
                </a:cubicBezTo>
                <a:cubicBezTo>
                  <a:pt x="1355" y="3912"/>
                  <a:pt x="1376" y="3916"/>
                  <a:pt x="1380" y="3917"/>
                </a:cubicBezTo>
                <a:cubicBezTo>
                  <a:pt x="1393" y="3920"/>
                  <a:pt x="1477" y="3949"/>
                  <a:pt x="1496" y="3957"/>
                </a:cubicBezTo>
                <a:cubicBezTo>
                  <a:pt x="1523" y="3968"/>
                  <a:pt x="1540" y="3990"/>
                  <a:pt x="1555" y="4028"/>
                </a:cubicBezTo>
                <a:cubicBezTo>
                  <a:pt x="1561" y="4046"/>
                  <a:pt x="1562" y="4053"/>
                  <a:pt x="1562" y="4082"/>
                </a:cubicBezTo>
                <a:lnTo>
                  <a:pt x="1563" y="4115"/>
                </a:lnTo>
                <a:lnTo>
                  <a:pt x="1539" y="4171"/>
                </a:lnTo>
                <a:cubicBezTo>
                  <a:pt x="1510" y="4240"/>
                  <a:pt x="1489" y="4288"/>
                  <a:pt x="1474" y="4317"/>
                </a:cubicBezTo>
                <a:cubicBezTo>
                  <a:pt x="1468" y="4327"/>
                  <a:pt x="1462" y="4339"/>
                  <a:pt x="1462" y="4343"/>
                </a:cubicBezTo>
                <a:cubicBezTo>
                  <a:pt x="1462" y="4343"/>
                  <a:pt x="1461" y="4345"/>
                  <a:pt x="1459" y="4348"/>
                </a:cubicBezTo>
                <a:cubicBezTo>
                  <a:pt x="1456" y="4352"/>
                  <a:pt x="1449" y="4366"/>
                  <a:pt x="1416" y="4439"/>
                </a:cubicBezTo>
                <a:cubicBezTo>
                  <a:pt x="1406" y="4461"/>
                  <a:pt x="1377" y="4519"/>
                  <a:pt x="1364" y="4544"/>
                </a:cubicBezTo>
                <a:cubicBezTo>
                  <a:pt x="1361" y="4550"/>
                  <a:pt x="1358" y="4556"/>
                  <a:pt x="1357" y="4559"/>
                </a:cubicBezTo>
                <a:cubicBezTo>
                  <a:pt x="1352" y="4571"/>
                  <a:pt x="1332" y="4602"/>
                  <a:pt x="1324" y="4613"/>
                </a:cubicBezTo>
                <a:cubicBezTo>
                  <a:pt x="1322" y="4608"/>
                  <a:pt x="1320" y="4602"/>
                  <a:pt x="1318" y="4594"/>
                </a:cubicBezTo>
                <a:cubicBezTo>
                  <a:pt x="1310" y="4570"/>
                  <a:pt x="1303" y="4552"/>
                  <a:pt x="1271" y="4473"/>
                </a:cubicBezTo>
                <a:cubicBezTo>
                  <a:pt x="1249" y="4416"/>
                  <a:pt x="1241" y="4391"/>
                  <a:pt x="1231" y="4345"/>
                </a:cubicBezTo>
                <a:cubicBezTo>
                  <a:pt x="1227" y="4326"/>
                  <a:pt x="1221" y="4314"/>
                  <a:pt x="1212" y="4309"/>
                </a:cubicBezTo>
                <a:cubicBezTo>
                  <a:pt x="1207" y="4306"/>
                  <a:pt x="1202" y="4305"/>
                  <a:pt x="1196" y="4307"/>
                </a:cubicBezTo>
                <a:cubicBezTo>
                  <a:pt x="1189" y="4309"/>
                  <a:pt x="1184" y="4314"/>
                  <a:pt x="1181" y="4321"/>
                </a:cubicBezTo>
                <a:cubicBezTo>
                  <a:pt x="1176" y="4335"/>
                  <a:pt x="1183" y="4357"/>
                  <a:pt x="1201" y="4383"/>
                </a:cubicBezTo>
                <a:cubicBezTo>
                  <a:pt x="1221" y="4413"/>
                  <a:pt x="1230" y="4431"/>
                  <a:pt x="1256" y="4497"/>
                </a:cubicBezTo>
                <a:cubicBezTo>
                  <a:pt x="1277" y="4548"/>
                  <a:pt x="1289" y="4583"/>
                  <a:pt x="1302" y="4623"/>
                </a:cubicBezTo>
                <a:lnTo>
                  <a:pt x="1308" y="4643"/>
                </a:lnTo>
                <a:lnTo>
                  <a:pt x="1288" y="4677"/>
                </a:lnTo>
                <a:cubicBezTo>
                  <a:pt x="1265" y="4715"/>
                  <a:pt x="1196" y="4833"/>
                  <a:pt x="1191" y="4843"/>
                </a:cubicBezTo>
                <a:cubicBezTo>
                  <a:pt x="1167" y="4888"/>
                  <a:pt x="1143" y="4944"/>
                  <a:pt x="1127" y="4998"/>
                </a:cubicBezTo>
                <a:cubicBezTo>
                  <a:pt x="1117" y="5031"/>
                  <a:pt x="1110" y="5058"/>
                  <a:pt x="1109" y="5063"/>
                </a:cubicBezTo>
                <a:cubicBezTo>
                  <a:pt x="1108" y="5065"/>
                  <a:pt x="1106" y="5074"/>
                  <a:pt x="1103" y="5084"/>
                </a:cubicBezTo>
                <a:cubicBezTo>
                  <a:pt x="1096" y="5107"/>
                  <a:pt x="1076" y="5188"/>
                  <a:pt x="1075" y="5197"/>
                </a:cubicBezTo>
                <a:cubicBezTo>
                  <a:pt x="1075" y="5201"/>
                  <a:pt x="1073" y="5207"/>
                  <a:pt x="1072" y="5211"/>
                </a:cubicBezTo>
                <a:cubicBezTo>
                  <a:pt x="1070" y="5218"/>
                  <a:pt x="1053" y="5295"/>
                  <a:pt x="1049" y="5315"/>
                </a:cubicBezTo>
                <a:cubicBezTo>
                  <a:pt x="1048" y="5317"/>
                  <a:pt x="1041" y="5354"/>
                  <a:pt x="1033" y="5395"/>
                </a:cubicBezTo>
                <a:cubicBezTo>
                  <a:pt x="1026" y="5429"/>
                  <a:pt x="1020" y="5460"/>
                  <a:pt x="1018" y="5472"/>
                </a:cubicBezTo>
                <a:cubicBezTo>
                  <a:pt x="1018" y="5470"/>
                  <a:pt x="1017" y="5468"/>
                  <a:pt x="1017" y="5465"/>
                </a:cubicBezTo>
                <a:cubicBezTo>
                  <a:pt x="1015" y="5452"/>
                  <a:pt x="1006" y="5421"/>
                  <a:pt x="995" y="5392"/>
                </a:cubicBezTo>
                <a:cubicBezTo>
                  <a:pt x="985" y="5364"/>
                  <a:pt x="975" y="5334"/>
                  <a:pt x="972" y="5325"/>
                </a:cubicBezTo>
                <a:cubicBezTo>
                  <a:pt x="965" y="5302"/>
                  <a:pt x="959" y="5257"/>
                  <a:pt x="960" y="5238"/>
                </a:cubicBezTo>
                <a:cubicBezTo>
                  <a:pt x="962" y="5209"/>
                  <a:pt x="979" y="5153"/>
                  <a:pt x="1010" y="5066"/>
                </a:cubicBezTo>
                <a:cubicBezTo>
                  <a:pt x="1016" y="5051"/>
                  <a:pt x="1029" y="5008"/>
                  <a:pt x="1043" y="4959"/>
                </a:cubicBezTo>
                <a:cubicBezTo>
                  <a:pt x="1050" y="4934"/>
                  <a:pt x="1061" y="4896"/>
                  <a:pt x="1068" y="4874"/>
                </a:cubicBezTo>
                <a:cubicBezTo>
                  <a:pt x="1085" y="4814"/>
                  <a:pt x="1101" y="4751"/>
                  <a:pt x="1113" y="4691"/>
                </a:cubicBezTo>
                <a:cubicBezTo>
                  <a:pt x="1117" y="4668"/>
                  <a:pt x="1118" y="4656"/>
                  <a:pt x="1116" y="4621"/>
                </a:cubicBezTo>
                <a:cubicBezTo>
                  <a:pt x="1109" y="4519"/>
                  <a:pt x="1076" y="4429"/>
                  <a:pt x="1025" y="4374"/>
                </a:cubicBezTo>
                <a:cubicBezTo>
                  <a:pt x="1022" y="4370"/>
                  <a:pt x="1003" y="4353"/>
                  <a:pt x="983" y="4335"/>
                </a:cubicBezTo>
                <a:cubicBezTo>
                  <a:pt x="945" y="4299"/>
                  <a:pt x="925" y="4279"/>
                  <a:pt x="910" y="4259"/>
                </a:cubicBezTo>
                <a:cubicBezTo>
                  <a:pt x="901" y="4245"/>
                  <a:pt x="832" y="4128"/>
                  <a:pt x="829" y="4119"/>
                </a:cubicBezTo>
                <a:cubicBezTo>
                  <a:pt x="828" y="4114"/>
                  <a:pt x="819" y="4103"/>
                  <a:pt x="814" y="4102"/>
                </a:cubicBezTo>
                <a:cubicBezTo>
                  <a:pt x="812" y="4101"/>
                  <a:pt x="810" y="4101"/>
                  <a:pt x="809" y="4103"/>
                </a:cubicBezTo>
                <a:cubicBezTo>
                  <a:pt x="803" y="4110"/>
                  <a:pt x="798" y="4156"/>
                  <a:pt x="799" y="4175"/>
                </a:cubicBezTo>
                <a:cubicBezTo>
                  <a:pt x="800" y="4201"/>
                  <a:pt x="796" y="4233"/>
                  <a:pt x="788" y="4259"/>
                </a:cubicBezTo>
                <a:cubicBezTo>
                  <a:pt x="772" y="4307"/>
                  <a:pt x="767" y="4378"/>
                  <a:pt x="777" y="4408"/>
                </a:cubicBezTo>
                <a:cubicBezTo>
                  <a:pt x="779" y="4414"/>
                  <a:pt x="788" y="4428"/>
                  <a:pt x="796" y="4439"/>
                </a:cubicBezTo>
                <a:cubicBezTo>
                  <a:pt x="812" y="4459"/>
                  <a:pt x="843" y="4514"/>
                  <a:pt x="861" y="4552"/>
                </a:cubicBezTo>
                <a:lnTo>
                  <a:pt x="866" y="4562"/>
                </a:lnTo>
                <a:cubicBezTo>
                  <a:pt x="870" y="4570"/>
                  <a:pt x="873" y="4578"/>
                  <a:pt x="874" y="4580"/>
                </a:cubicBezTo>
                <a:cubicBezTo>
                  <a:pt x="876" y="4583"/>
                  <a:pt x="882" y="4595"/>
                  <a:pt x="888" y="4606"/>
                </a:cubicBezTo>
                <a:cubicBezTo>
                  <a:pt x="900" y="4627"/>
                  <a:pt x="912" y="4659"/>
                  <a:pt x="922" y="4697"/>
                </a:cubicBezTo>
                <a:cubicBezTo>
                  <a:pt x="927" y="4716"/>
                  <a:pt x="928" y="4726"/>
                  <a:pt x="928" y="4774"/>
                </a:cubicBezTo>
                <a:cubicBezTo>
                  <a:pt x="928" y="4831"/>
                  <a:pt x="924" y="4894"/>
                  <a:pt x="918" y="4924"/>
                </a:cubicBezTo>
                <a:cubicBezTo>
                  <a:pt x="895" y="5035"/>
                  <a:pt x="894" y="5040"/>
                  <a:pt x="897" y="5088"/>
                </a:cubicBezTo>
                <a:cubicBezTo>
                  <a:pt x="904" y="5198"/>
                  <a:pt x="913" y="5237"/>
                  <a:pt x="962" y="5367"/>
                </a:cubicBezTo>
                <a:lnTo>
                  <a:pt x="991" y="5444"/>
                </a:lnTo>
                <a:lnTo>
                  <a:pt x="994" y="5503"/>
                </a:lnTo>
                <a:cubicBezTo>
                  <a:pt x="998" y="5558"/>
                  <a:pt x="998" y="5564"/>
                  <a:pt x="992" y="5586"/>
                </a:cubicBezTo>
                <a:cubicBezTo>
                  <a:pt x="987" y="5611"/>
                  <a:pt x="962" y="5706"/>
                  <a:pt x="958" y="5717"/>
                </a:cubicBezTo>
                <a:cubicBezTo>
                  <a:pt x="956" y="5723"/>
                  <a:pt x="953" y="5734"/>
                  <a:pt x="952" y="5737"/>
                </a:cubicBezTo>
                <a:cubicBezTo>
                  <a:pt x="951" y="5740"/>
                  <a:pt x="939" y="5772"/>
                  <a:pt x="931" y="5794"/>
                </a:cubicBezTo>
                <a:cubicBezTo>
                  <a:pt x="928" y="5802"/>
                  <a:pt x="925" y="5809"/>
                  <a:pt x="925" y="5811"/>
                </a:cubicBezTo>
                <a:cubicBezTo>
                  <a:pt x="922" y="5820"/>
                  <a:pt x="893" y="5878"/>
                  <a:pt x="882" y="5897"/>
                </a:cubicBezTo>
                <a:cubicBezTo>
                  <a:pt x="839" y="5972"/>
                  <a:pt x="767" y="6043"/>
                  <a:pt x="662" y="6117"/>
                </a:cubicBezTo>
                <a:cubicBezTo>
                  <a:pt x="633" y="6136"/>
                  <a:pt x="566" y="6177"/>
                  <a:pt x="545" y="6188"/>
                </a:cubicBezTo>
                <a:cubicBezTo>
                  <a:pt x="546" y="6186"/>
                  <a:pt x="547" y="6183"/>
                  <a:pt x="548" y="6181"/>
                </a:cubicBezTo>
                <a:cubicBezTo>
                  <a:pt x="569" y="6139"/>
                  <a:pt x="590" y="6081"/>
                  <a:pt x="601" y="6029"/>
                </a:cubicBezTo>
                <a:cubicBezTo>
                  <a:pt x="614" y="5975"/>
                  <a:pt x="618" y="5939"/>
                  <a:pt x="617" y="5894"/>
                </a:cubicBezTo>
                <a:cubicBezTo>
                  <a:pt x="617" y="5861"/>
                  <a:pt x="618" y="5837"/>
                  <a:pt x="621" y="5810"/>
                </a:cubicBezTo>
                <a:cubicBezTo>
                  <a:pt x="624" y="5785"/>
                  <a:pt x="636" y="5730"/>
                  <a:pt x="650" y="5681"/>
                </a:cubicBezTo>
                <a:cubicBezTo>
                  <a:pt x="676" y="5588"/>
                  <a:pt x="678" y="5580"/>
                  <a:pt x="685" y="5538"/>
                </a:cubicBezTo>
                <a:cubicBezTo>
                  <a:pt x="697" y="5462"/>
                  <a:pt x="689" y="5394"/>
                  <a:pt x="661" y="5341"/>
                </a:cubicBezTo>
                <a:cubicBezTo>
                  <a:pt x="657" y="5333"/>
                  <a:pt x="654" y="5326"/>
                  <a:pt x="653" y="5325"/>
                </a:cubicBezTo>
                <a:lnTo>
                  <a:pt x="653" y="5325"/>
                </a:lnTo>
                <a:cubicBezTo>
                  <a:pt x="653" y="5323"/>
                  <a:pt x="647" y="5314"/>
                  <a:pt x="642" y="5307"/>
                </a:cubicBezTo>
                <a:cubicBezTo>
                  <a:pt x="636" y="5299"/>
                  <a:pt x="629" y="5289"/>
                  <a:pt x="627" y="5284"/>
                </a:cubicBezTo>
                <a:cubicBezTo>
                  <a:pt x="618" y="5270"/>
                  <a:pt x="564" y="5223"/>
                  <a:pt x="534" y="5204"/>
                </a:cubicBezTo>
                <a:cubicBezTo>
                  <a:pt x="500" y="5183"/>
                  <a:pt x="469" y="5170"/>
                  <a:pt x="436" y="5163"/>
                </a:cubicBezTo>
                <a:cubicBezTo>
                  <a:pt x="398" y="5155"/>
                  <a:pt x="385" y="5154"/>
                  <a:pt x="317" y="5158"/>
                </a:cubicBezTo>
                <a:cubicBezTo>
                  <a:pt x="258" y="5162"/>
                  <a:pt x="247" y="5164"/>
                  <a:pt x="215" y="5176"/>
                </a:cubicBezTo>
                <a:cubicBezTo>
                  <a:pt x="206" y="5179"/>
                  <a:pt x="194" y="5182"/>
                  <a:pt x="188" y="5184"/>
                </a:cubicBezTo>
                <a:cubicBezTo>
                  <a:pt x="188" y="5184"/>
                  <a:pt x="178" y="5186"/>
                  <a:pt x="175" y="5188"/>
                </a:cubicBezTo>
                <a:cubicBezTo>
                  <a:pt x="174" y="5188"/>
                  <a:pt x="171" y="5190"/>
                  <a:pt x="166" y="5191"/>
                </a:cubicBezTo>
                <a:cubicBezTo>
                  <a:pt x="154" y="5194"/>
                  <a:pt x="128" y="5208"/>
                  <a:pt x="112" y="5220"/>
                </a:cubicBezTo>
                <a:cubicBezTo>
                  <a:pt x="62" y="5259"/>
                  <a:pt x="49" y="5305"/>
                  <a:pt x="70" y="5364"/>
                </a:cubicBezTo>
                <a:cubicBezTo>
                  <a:pt x="79" y="5389"/>
                  <a:pt x="96" y="5411"/>
                  <a:pt x="116" y="5423"/>
                </a:cubicBezTo>
                <a:cubicBezTo>
                  <a:pt x="120" y="5425"/>
                  <a:pt x="129" y="5431"/>
                  <a:pt x="136" y="5435"/>
                </a:cubicBezTo>
                <a:cubicBezTo>
                  <a:pt x="143" y="5439"/>
                  <a:pt x="153" y="5448"/>
                  <a:pt x="158" y="5456"/>
                </a:cubicBezTo>
                <a:cubicBezTo>
                  <a:pt x="169" y="5470"/>
                  <a:pt x="170" y="5470"/>
                  <a:pt x="172" y="5470"/>
                </a:cubicBezTo>
                <a:lnTo>
                  <a:pt x="174" y="5470"/>
                </a:lnTo>
                <a:lnTo>
                  <a:pt x="175" y="5469"/>
                </a:lnTo>
                <a:cubicBezTo>
                  <a:pt x="175" y="5468"/>
                  <a:pt x="176" y="5467"/>
                  <a:pt x="180" y="5418"/>
                </a:cubicBezTo>
                <a:cubicBezTo>
                  <a:pt x="184" y="5361"/>
                  <a:pt x="185" y="5354"/>
                  <a:pt x="197" y="5321"/>
                </a:cubicBezTo>
                <a:cubicBezTo>
                  <a:pt x="214" y="5272"/>
                  <a:pt x="243" y="5229"/>
                  <a:pt x="257" y="5223"/>
                </a:cubicBezTo>
                <a:cubicBezTo>
                  <a:pt x="269" y="5218"/>
                  <a:pt x="279" y="5220"/>
                  <a:pt x="306" y="5231"/>
                </a:cubicBezTo>
                <a:cubicBezTo>
                  <a:pt x="324" y="5238"/>
                  <a:pt x="350" y="5256"/>
                  <a:pt x="352" y="5261"/>
                </a:cubicBezTo>
                <a:cubicBezTo>
                  <a:pt x="353" y="5264"/>
                  <a:pt x="357" y="5269"/>
                  <a:pt x="359" y="5272"/>
                </a:cubicBezTo>
                <a:cubicBezTo>
                  <a:pt x="367" y="5282"/>
                  <a:pt x="385" y="5325"/>
                  <a:pt x="393" y="5355"/>
                </a:cubicBezTo>
                <a:cubicBezTo>
                  <a:pt x="400" y="5383"/>
                  <a:pt x="409" y="5399"/>
                  <a:pt x="433" y="5433"/>
                </a:cubicBezTo>
                <a:cubicBezTo>
                  <a:pt x="443" y="5448"/>
                  <a:pt x="450" y="5459"/>
                  <a:pt x="451" y="5461"/>
                </a:cubicBezTo>
                <a:cubicBezTo>
                  <a:pt x="451" y="5464"/>
                  <a:pt x="455" y="5479"/>
                  <a:pt x="459" y="5492"/>
                </a:cubicBezTo>
                <a:cubicBezTo>
                  <a:pt x="463" y="5506"/>
                  <a:pt x="467" y="5528"/>
                  <a:pt x="469" y="5540"/>
                </a:cubicBezTo>
                <a:cubicBezTo>
                  <a:pt x="471" y="5552"/>
                  <a:pt x="473" y="5565"/>
                  <a:pt x="474" y="5568"/>
                </a:cubicBezTo>
                <a:cubicBezTo>
                  <a:pt x="475" y="5572"/>
                  <a:pt x="478" y="5582"/>
                  <a:pt x="480" y="5592"/>
                </a:cubicBezTo>
                <a:cubicBezTo>
                  <a:pt x="483" y="5602"/>
                  <a:pt x="490" y="5624"/>
                  <a:pt x="496" y="5641"/>
                </a:cubicBezTo>
                <a:cubicBezTo>
                  <a:pt x="516" y="5698"/>
                  <a:pt x="518" y="5713"/>
                  <a:pt x="517" y="5774"/>
                </a:cubicBezTo>
                <a:cubicBezTo>
                  <a:pt x="516" y="5788"/>
                  <a:pt x="518" y="5812"/>
                  <a:pt x="521" y="5828"/>
                </a:cubicBezTo>
                <a:cubicBezTo>
                  <a:pt x="527" y="5858"/>
                  <a:pt x="548" y="5916"/>
                  <a:pt x="563" y="5941"/>
                </a:cubicBezTo>
                <a:cubicBezTo>
                  <a:pt x="574" y="5960"/>
                  <a:pt x="582" y="5983"/>
                  <a:pt x="583" y="5998"/>
                </a:cubicBezTo>
                <a:cubicBezTo>
                  <a:pt x="583" y="6005"/>
                  <a:pt x="581" y="6019"/>
                  <a:pt x="577" y="6029"/>
                </a:cubicBezTo>
                <a:cubicBezTo>
                  <a:pt x="574" y="6039"/>
                  <a:pt x="570" y="6053"/>
                  <a:pt x="570" y="6059"/>
                </a:cubicBezTo>
                <a:cubicBezTo>
                  <a:pt x="566" y="6084"/>
                  <a:pt x="535" y="6164"/>
                  <a:pt x="518" y="6191"/>
                </a:cubicBezTo>
                <a:cubicBezTo>
                  <a:pt x="508" y="6207"/>
                  <a:pt x="501" y="6211"/>
                  <a:pt x="451" y="6234"/>
                </a:cubicBezTo>
                <a:cubicBezTo>
                  <a:pt x="373" y="6269"/>
                  <a:pt x="270" y="6308"/>
                  <a:pt x="195" y="6331"/>
                </a:cubicBezTo>
                <a:cubicBezTo>
                  <a:pt x="144" y="6346"/>
                  <a:pt x="131" y="6349"/>
                  <a:pt x="76" y="6361"/>
                </a:cubicBezTo>
                <a:cubicBezTo>
                  <a:pt x="27" y="6371"/>
                  <a:pt x="6" y="6379"/>
                  <a:pt x="1" y="6390"/>
                </a:cubicBezTo>
                <a:cubicBezTo>
                  <a:pt x="-1" y="6394"/>
                  <a:pt x="0" y="6398"/>
                  <a:pt x="2" y="6402"/>
                </a:cubicBezTo>
                <a:cubicBezTo>
                  <a:pt x="4" y="6405"/>
                  <a:pt x="7" y="6408"/>
                  <a:pt x="11" y="6408"/>
                </a:cubicBezTo>
                <a:lnTo>
                  <a:pt x="11" y="6408"/>
                </a:lnTo>
                <a:cubicBezTo>
                  <a:pt x="15" y="6408"/>
                  <a:pt x="19" y="6405"/>
                  <a:pt x="22" y="6402"/>
                </a:cubicBezTo>
                <a:cubicBezTo>
                  <a:pt x="27" y="6395"/>
                  <a:pt x="43" y="6390"/>
                  <a:pt x="95" y="6380"/>
                </a:cubicBezTo>
                <a:cubicBezTo>
                  <a:pt x="201" y="6358"/>
                  <a:pt x="337" y="6310"/>
                  <a:pt x="469" y="6250"/>
                </a:cubicBezTo>
                <a:cubicBezTo>
                  <a:pt x="492" y="6239"/>
                  <a:pt x="510" y="6231"/>
                  <a:pt x="512" y="6231"/>
                </a:cubicBezTo>
                <a:cubicBezTo>
                  <a:pt x="514" y="6230"/>
                  <a:pt x="517" y="6229"/>
                  <a:pt x="518" y="6227"/>
                </a:cubicBezTo>
                <a:cubicBezTo>
                  <a:pt x="519" y="6226"/>
                  <a:pt x="526" y="6223"/>
                  <a:pt x="534" y="6219"/>
                </a:cubicBezTo>
                <a:cubicBezTo>
                  <a:pt x="667" y="6152"/>
                  <a:pt x="801" y="6048"/>
                  <a:pt x="868" y="5959"/>
                </a:cubicBezTo>
                <a:cubicBezTo>
                  <a:pt x="883" y="5938"/>
                  <a:pt x="896" y="5917"/>
                  <a:pt x="916" y="5882"/>
                </a:cubicBezTo>
                <a:cubicBezTo>
                  <a:pt x="937" y="5844"/>
                  <a:pt x="943" y="5836"/>
                  <a:pt x="972" y="5811"/>
                </a:cubicBezTo>
                <a:cubicBezTo>
                  <a:pt x="1000" y="5787"/>
                  <a:pt x="1014" y="5779"/>
                  <a:pt x="1039" y="5772"/>
                </a:cubicBezTo>
                <a:cubicBezTo>
                  <a:pt x="1082" y="5762"/>
                  <a:pt x="1106" y="5759"/>
                  <a:pt x="1211" y="5748"/>
                </a:cubicBezTo>
                <a:cubicBezTo>
                  <a:pt x="1265" y="5743"/>
                  <a:pt x="1298" y="5737"/>
                  <a:pt x="1336" y="5726"/>
                </a:cubicBezTo>
                <a:cubicBezTo>
                  <a:pt x="1339" y="5725"/>
                  <a:pt x="1351" y="5721"/>
                  <a:pt x="1362" y="5718"/>
                </a:cubicBezTo>
                <a:cubicBezTo>
                  <a:pt x="1381" y="5713"/>
                  <a:pt x="1408" y="5704"/>
                  <a:pt x="1420" y="5699"/>
                </a:cubicBezTo>
                <a:cubicBezTo>
                  <a:pt x="1426" y="5696"/>
                  <a:pt x="1429" y="5695"/>
                  <a:pt x="1438" y="5693"/>
                </a:cubicBezTo>
                <a:cubicBezTo>
                  <a:pt x="1442" y="5692"/>
                  <a:pt x="1450" y="5689"/>
                  <a:pt x="1454" y="5687"/>
                </a:cubicBezTo>
                <a:cubicBezTo>
                  <a:pt x="1459" y="5685"/>
                  <a:pt x="1465" y="5682"/>
                  <a:pt x="1467" y="5682"/>
                </a:cubicBezTo>
                <a:cubicBezTo>
                  <a:pt x="1483" y="5678"/>
                  <a:pt x="1546" y="5650"/>
                  <a:pt x="1567" y="5638"/>
                </a:cubicBezTo>
                <a:cubicBezTo>
                  <a:pt x="1606" y="5616"/>
                  <a:pt x="1624" y="5600"/>
                  <a:pt x="1676" y="5538"/>
                </a:cubicBezTo>
                <a:cubicBezTo>
                  <a:pt x="1744" y="5455"/>
                  <a:pt x="1766" y="5424"/>
                  <a:pt x="1785" y="5382"/>
                </a:cubicBezTo>
                <a:cubicBezTo>
                  <a:pt x="1803" y="5344"/>
                  <a:pt x="1810" y="5332"/>
                  <a:pt x="1835" y="5304"/>
                </a:cubicBezTo>
                <a:cubicBezTo>
                  <a:pt x="1881" y="5252"/>
                  <a:pt x="1928" y="5221"/>
                  <a:pt x="2008" y="5187"/>
                </a:cubicBezTo>
                <a:cubicBezTo>
                  <a:pt x="2061" y="5165"/>
                  <a:pt x="2065" y="5159"/>
                  <a:pt x="2064" y="5153"/>
                </a:cubicBezTo>
                <a:cubicBezTo>
                  <a:pt x="2063" y="5150"/>
                  <a:pt x="2059" y="5148"/>
                  <a:pt x="2055" y="5148"/>
                </a:cubicBezTo>
                <a:cubicBezTo>
                  <a:pt x="2052" y="5148"/>
                  <a:pt x="2036" y="5148"/>
                  <a:pt x="2018" y="5148"/>
                </a:cubicBezTo>
                <a:cubicBezTo>
                  <a:pt x="2001" y="5148"/>
                  <a:pt x="1983" y="5147"/>
                  <a:pt x="1979" y="5147"/>
                </a:cubicBezTo>
                <a:cubicBezTo>
                  <a:pt x="1975" y="5146"/>
                  <a:pt x="1963" y="5146"/>
                  <a:pt x="1952" y="5145"/>
                </a:cubicBezTo>
                <a:cubicBezTo>
                  <a:pt x="1942" y="5145"/>
                  <a:pt x="1927" y="5144"/>
                  <a:pt x="1919" y="5143"/>
                </a:cubicBezTo>
                <a:cubicBezTo>
                  <a:pt x="1912" y="5142"/>
                  <a:pt x="1891" y="5140"/>
                  <a:pt x="1874" y="5138"/>
                </a:cubicBezTo>
                <a:cubicBezTo>
                  <a:pt x="1857" y="5136"/>
                  <a:pt x="1834" y="5134"/>
                  <a:pt x="1824" y="5132"/>
                </a:cubicBezTo>
                <a:cubicBezTo>
                  <a:pt x="1793" y="5127"/>
                  <a:pt x="1725" y="5124"/>
                  <a:pt x="1704" y="5127"/>
                </a:cubicBezTo>
                <a:cubicBezTo>
                  <a:pt x="1645" y="5136"/>
                  <a:pt x="1593" y="5167"/>
                  <a:pt x="1542" y="5225"/>
                </a:cubicBezTo>
                <a:cubicBezTo>
                  <a:pt x="1516" y="5255"/>
                  <a:pt x="1482" y="5296"/>
                  <a:pt x="1468" y="5314"/>
                </a:cubicBezTo>
                <a:cubicBezTo>
                  <a:pt x="1463" y="5321"/>
                  <a:pt x="1451" y="5335"/>
                  <a:pt x="1442" y="5346"/>
                </a:cubicBezTo>
                <a:cubicBezTo>
                  <a:pt x="1417" y="5376"/>
                  <a:pt x="1398" y="5402"/>
                  <a:pt x="1380" y="5428"/>
                </a:cubicBezTo>
                <a:cubicBezTo>
                  <a:pt x="1359" y="5460"/>
                  <a:pt x="1341" y="5483"/>
                  <a:pt x="1327" y="5499"/>
                </a:cubicBezTo>
                <a:cubicBezTo>
                  <a:pt x="1320" y="5506"/>
                  <a:pt x="1313" y="5513"/>
                  <a:pt x="1311" y="5515"/>
                </a:cubicBezTo>
                <a:cubicBezTo>
                  <a:pt x="1309" y="5517"/>
                  <a:pt x="1282" y="5542"/>
                  <a:pt x="1264" y="5558"/>
                </a:cubicBezTo>
                <a:cubicBezTo>
                  <a:pt x="1258" y="5564"/>
                  <a:pt x="1162" y="5631"/>
                  <a:pt x="1148" y="5639"/>
                </a:cubicBezTo>
                <a:cubicBezTo>
                  <a:pt x="1144" y="5641"/>
                  <a:pt x="1140" y="5645"/>
                  <a:pt x="1137" y="5647"/>
                </a:cubicBezTo>
                <a:cubicBezTo>
                  <a:pt x="1136" y="5649"/>
                  <a:pt x="1129" y="5655"/>
                  <a:pt x="1121" y="5660"/>
                </a:cubicBezTo>
                <a:cubicBezTo>
                  <a:pt x="1114" y="5666"/>
                  <a:pt x="1095" y="5684"/>
                  <a:pt x="1080" y="5701"/>
                </a:cubicBezTo>
                <a:cubicBezTo>
                  <a:pt x="1065" y="5719"/>
                  <a:pt x="1054" y="5730"/>
                  <a:pt x="1052" y="5732"/>
                </a:cubicBezTo>
                <a:cubicBezTo>
                  <a:pt x="1048" y="5733"/>
                  <a:pt x="1038" y="5741"/>
                  <a:pt x="1035" y="5744"/>
                </a:cubicBezTo>
                <a:cubicBezTo>
                  <a:pt x="1029" y="5750"/>
                  <a:pt x="1017" y="5757"/>
                  <a:pt x="1010" y="5760"/>
                </a:cubicBezTo>
                <a:cubicBezTo>
                  <a:pt x="992" y="5766"/>
                  <a:pt x="978" y="5775"/>
                  <a:pt x="962" y="5789"/>
                </a:cubicBezTo>
                <a:cubicBezTo>
                  <a:pt x="958" y="5793"/>
                  <a:pt x="955" y="5796"/>
                  <a:pt x="952" y="5798"/>
                </a:cubicBezTo>
                <a:cubicBezTo>
                  <a:pt x="953" y="5796"/>
                  <a:pt x="954" y="5794"/>
                  <a:pt x="956" y="5791"/>
                </a:cubicBezTo>
                <a:cubicBezTo>
                  <a:pt x="965" y="5774"/>
                  <a:pt x="1020" y="5580"/>
                  <a:pt x="1025" y="5546"/>
                </a:cubicBezTo>
                <a:cubicBezTo>
                  <a:pt x="1025" y="5544"/>
                  <a:pt x="1028" y="5530"/>
                  <a:pt x="1032" y="5514"/>
                </a:cubicBezTo>
                <a:cubicBezTo>
                  <a:pt x="1040" y="5478"/>
                  <a:pt x="1041" y="5470"/>
                  <a:pt x="1047" y="5441"/>
                </a:cubicBezTo>
                <a:cubicBezTo>
                  <a:pt x="1049" y="5428"/>
                  <a:pt x="1055" y="5399"/>
                  <a:pt x="1060" y="5376"/>
                </a:cubicBezTo>
                <a:lnTo>
                  <a:pt x="1061" y="5371"/>
                </a:lnTo>
                <a:cubicBezTo>
                  <a:pt x="1066" y="5342"/>
                  <a:pt x="1070" y="5324"/>
                  <a:pt x="1072" y="5315"/>
                </a:cubicBezTo>
                <a:lnTo>
                  <a:pt x="1072" y="5313"/>
                </a:lnTo>
                <a:cubicBezTo>
                  <a:pt x="1080" y="5267"/>
                  <a:pt x="1145" y="5153"/>
                  <a:pt x="1196" y="5096"/>
                </a:cubicBezTo>
                <a:cubicBezTo>
                  <a:pt x="1248" y="5037"/>
                  <a:pt x="1312" y="5005"/>
                  <a:pt x="1450" y="4968"/>
                </a:cubicBezTo>
                <a:cubicBezTo>
                  <a:pt x="1526" y="4947"/>
                  <a:pt x="1543" y="4941"/>
                  <a:pt x="1676" y="4889"/>
                </a:cubicBezTo>
                <a:cubicBezTo>
                  <a:pt x="1759" y="4856"/>
                  <a:pt x="1807" y="4823"/>
                  <a:pt x="1836" y="4780"/>
                </a:cubicBezTo>
                <a:cubicBezTo>
                  <a:pt x="1874" y="4726"/>
                  <a:pt x="1909" y="4681"/>
                  <a:pt x="1949" y="4636"/>
                </a:cubicBezTo>
                <a:cubicBezTo>
                  <a:pt x="2014" y="4561"/>
                  <a:pt x="2042" y="4536"/>
                  <a:pt x="2097" y="4501"/>
                </a:cubicBezTo>
                <a:cubicBezTo>
                  <a:pt x="2135" y="4476"/>
                  <a:pt x="2180" y="4460"/>
                  <a:pt x="2226" y="4456"/>
                </a:cubicBezTo>
                <a:cubicBezTo>
                  <a:pt x="2273" y="4452"/>
                  <a:pt x="2319" y="4458"/>
                  <a:pt x="2359" y="4476"/>
                </a:cubicBezTo>
                <a:cubicBezTo>
                  <a:pt x="2396" y="4491"/>
                  <a:pt x="2453" y="4541"/>
                  <a:pt x="2473" y="4575"/>
                </a:cubicBezTo>
                <a:cubicBezTo>
                  <a:pt x="2480" y="4586"/>
                  <a:pt x="2504" y="4617"/>
                  <a:pt x="2511" y="4617"/>
                </a:cubicBezTo>
                <a:moveTo>
                  <a:pt x="1387" y="4927"/>
                </a:moveTo>
                <a:cubicBezTo>
                  <a:pt x="1389" y="4925"/>
                  <a:pt x="1395" y="4922"/>
                  <a:pt x="1396" y="4918"/>
                </a:cubicBezTo>
                <a:lnTo>
                  <a:pt x="1396" y="4918"/>
                </a:lnTo>
                <a:cubicBezTo>
                  <a:pt x="1401" y="4917"/>
                  <a:pt x="1409" y="4909"/>
                  <a:pt x="1411" y="4907"/>
                </a:cubicBezTo>
                <a:cubicBezTo>
                  <a:pt x="1428" y="4890"/>
                  <a:pt x="1474" y="4852"/>
                  <a:pt x="1503" y="4833"/>
                </a:cubicBezTo>
                <a:cubicBezTo>
                  <a:pt x="1518" y="4823"/>
                  <a:pt x="1553" y="4807"/>
                  <a:pt x="1591" y="4793"/>
                </a:cubicBezTo>
                <a:cubicBezTo>
                  <a:pt x="1601" y="4790"/>
                  <a:pt x="1611" y="4786"/>
                  <a:pt x="1615" y="4784"/>
                </a:cubicBezTo>
                <a:cubicBezTo>
                  <a:pt x="1650" y="4768"/>
                  <a:pt x="1679" y="4754"/>
                  <a:pt x="1692" y="4747"/>
                </a:cubicBezTo>
                <a:cubicBezTo>
                  <a:pt x="1729" y="4728"/>
                  <a:pt x="1756" y="4704"/>
                  <a:pt x="1797" y="4652"/>
                </a:cubicBezTo>
                <a:cubicBezTo>
                  <a:pt x="1808" y="4638"/>
                  <a:pt x="1820" y="4622"/>
                  <a:pt x="1825" y="4617"/>
                </a:cubicBezTo>
                <a:cubicBezTo>
                  <a:pt x="1829" y="4611"/>
                  <a:pt x="1844" y="4593"/>
                  <a:pt x="1857" y="4577"/>
                </a:cubicBezTo>
                <a:cubicBezTo>
                  <a:pt x="1874" y="4556"/>
                  <a:pt x="1887" y="4540"/>
                  <a:pt x="1896" y="4529"/>
                </a:cubicBezTo>
                <a:cubicBezTo>
                  <a:pt x="1909" y="4512"/>
                  <a:pt x="1910" y="4510"/>
                  <a:pt x="1907" y="4507"/>
                </a:cubicBezTo>
                <a:cubicBezTo>
                  <a:pt x="1905" y="4505"/>
                  <a:pt x="1901" y="4507"/>
                  <a:pt x="1898" y="4511"/>
                </a:cubicBezTo>
                <a:cubicBezTo>
                  <a:pt x="1895" y="4513"/>
                  <a:pt x="1892" y="4518"/>
                  <a:pt x="1887" y="4523"/>
                </a:cubicBezTo>
                <a:cubicBezTo>
                  <a:pt x="1877" y="4534"/>
                  <a:pt x="1863" y="4550"/>
                  <a:pt x="1844" y="4572"/>
                </a:cubicBezTo>
                <a:cubicBezTo>
                  <a:pt x="1810" y="4610"/>
                  <a:pt x="1772" y="4651"/>
                  <a:pt x="1760" y="4664"/>
                </a:cubicBezTo>
                <a:cubicBezTo>
                  <a:pt x="1749" y="4674"/>
                  <a:pt x="1736" y="4687"/>
                  <a:pt x="1734" y="4690"/>
                </a:cubicBezTo>
                <a:cubicBezTo>
                  <a:pt x="1722" y="4706"/>
                  <a:pt x="1641" y="4749"/>
                  <a:pt x="1576" y="4774"/>
                </a:cubicBezTo>
                <a:cubicBezTo>
                  <a:pt x="1550" y="4784"/>
                  <a:pt x="1507" y="4805"/>
                  <a:pt x="1490" y="4815"/>
                </a:cubicBezTo>
                <a:cubicBezTo>
                  <a:pt x="1471" y="4827"/>
                  <a:pt x="1436" y="4854"/>
                  <a:pt x="1419" y="4870"/>
                </a:cubicBezTo>
                <a:cubicBezTo>
                  <a:pt x="1411" y="4877"/>
                  <a:pt x="1395" y="4891"/>
                  <a:pt x="1382" y="4900"/>
                </a:cubicBezTo>
                <a:cubicBezTo>
                  <a:pt x="1370" y="4910"/>
                  <a:pt x="1354" y="4922"/>
                  <a:pt x="1348" y="4926"/>
                </a:cubicBezTo>
                <a:cubicBezTo>
                  <a:pt x="1345" y="4929"/>
                  <a:pt x="1342" y="4931"/>
                  <a:pt x="1339" y="4933"/>
                </a:cubicBezTo>
                <a:cubicBezTo>
                  <a:pt x="1342" y="4927"/>
                  <a:pt x="1344" y="4924"/>
                  <a:pt x="1344" y="4923"/>
                </a:cubicBezTo>
                <a:cubicBezTo>
                  <a:pt x="1347" y="4921"/>
                  <a:pt x="1353" y="4906"/>
                  <a:pt x="1355" y="4902"/>
                </a:cubicBezTo>
                <a:cubicBezTo>
                  <a:pt x="1363" y="4883"/>
                  <a:pt x="1390" y="4842"/>
                  <a:pt x="1402" y="4831"/>
                </a:cubicBezTo>
                <a:cubicBezTo>
                  <a:pt x="1418" y="4816"/>
                  <a:pt x="1444" y="4797"/>
                  <a:pt x="1467" y="4784"/>
                </a:cubicBezTo>
                <a:cubicBezTo>
                  <a:pt x="1529" y="4748"/>
                  <a:pt x="1661" y="4660"/>
                  <a:pt x="1676" y="4643"/>
                </a:cubicBezTo>
                <a:cubicBezTo>
                  <a:pt x="1701" y="4617"/>
                  <a:pt x="1758" y="4540"/>
                  <a:pt x="1797" y="4479"/>
                </a:cubicBezTo>
                <a:cubicBezTo>
                  <a:pt x="1811" y="4457"/>
                  <a:pt x="1853" y="4407"/>
                  <a:pt x="1866" y="4397"/>
                </a:cubicBezTo>
                <a:cubicBezTo>
                  <a:pt x="1889" y="4378"/>
                  <a:pt x="1912" y="4364"/>
                  <a:pt x="1938" y="4354"/>
                </a:cubicBezTo>
                <a:cubicBezTo>
                  <a:pt x="1966" y="4343"/>
                  <a:pt x="1986" y="4341"/>
                  <a:pt x="2024" y="4349"/>
                </a:cubicBezTo>
                <a:lnTo>
                  <a:pt x="2024" y="4349"/>
                </a:lnTo>
                <a:cubicBezTo>
                  <a:pt x="2035" y="4351"/>
                  <a:pt x="2054" y="4356"/>
                  <a:pt x="2065" y="4358"/>
                </a:cubicBezTo>
                <a:cubicBezTo>
                  <a:pt x="2076" y="4361"/>
                  <a:pt x="2103" y="4368"/>
                  <a:pt x="2126" y="4373"/>
                </a:cubicBezTo>
                <a:lnTo>
                  <a:pt x="2127" y="4374"/>
                </a:lnTo>
                <a:cubicBezTo>
                  <a:pt x="2164" y="4382"/>
                  <a:pt x="2192" y="4391"/>
                  <a:pt x="2213" y="4398"/>
                </a:cubicBezTo>
                <a:lnTo>
                  <a:pt x="2214" y="4399"/>
                </a:lnTo>
                <a:cubicBezTo>
                  <a:pt x="2224" y="4402"/>
                  <a:pt x="2243" y="4409"/>
                  <a:pt x="2257" y="4413"/>
                </a:cubicBezTo>
                <a:cubicBezTo>
                  <a:pt x="2282" y="4421"/>
                  <a:pt x="2299" y="4428"/>
                  <a:pt x="2319" y="4438"/>
                </a:cubicBezTo>
                <a:cubicBezTo>
                  <a:pt x="2298" y="4433"/>
                  <a:pt x="2276" y="4430"/>
                  <a:pt x="2242" y="4430"/>
                </a:cubicBezTo>
                <a:cubicBezTo>
                  <a:pt x="2203" y="4430"/>
                  <a:pt x="2140" y="4447"/>
                  <a:pt x="2100" y="4470"/>
                </a:cubicBezTo>
                <a:cubicBezTo>
                  <a:pt x="2078" y="4482"/>
                  <a:pt x="2032" y="4515"/>
                  <a:pt x="2014" y="4532"/>
                </a:cubicBezTo>
                <a:cubicBezTo>
                  <a:pt x="1989" y="4555"/>
                  <a:pt x="1956" y="4590"/>
                  <a:pt x="1922" y="4630"/>
                </a:cubicBezTo>
                <a:cubicBezTo>
                  <a:pt x="1883" y="4675"/>
                  <a:pt x="1865" y="4698"/>
                  <a:pt x="1821" y="4761"/>
                </a:cubicBezTo>
                <a:cubicBezTo>
                  <a:pt x="1792" y="4802"/>
                  <a:pt x="1758" y="4829"/>
                  <a:pt x="1707" y="4851"/>
                </a:cubicBezTo>
                <a:cubicBezTo>
                  <a:pt x="1611" y="4892"/>
                  <a:pt x="1527" y="4923"/>
                  <a:pt x="1462" y="4940"/>
                </a:cubicBezTo>
                <a:cubicBezTo>
                  <a:pt x="1393" y="4958"/>
                  <a:pt x="1361" y="4969"/>
                  <a:pt x="1322" y="4984"/>
                </a:cubicBezTo>
                <a:cubicBezTo>
                  <a:pt x="1316" y="4986"/>
                  <a:pt x="1311" y="4988"/>
                  <a:pt x="1307" y="4990"/>
                </a:cubicBezTo>
                <a:cubicBezTo>
                  <a:pt x="1311" y="4987"/>
                  <a:pt x="1315" y="4983"/>
                  <a:pt x="1320" y="4979"/>
                </a:cubicBezTo>
                <a:cubicBezTo>
                  <a:pt x="1334" y="4968"/>
                  <a:pt x="1353" y="4953"/>
                  <a:pt x="1362" y="4945"/>
                </a:cubicBezTo>
                <a:cubicBezTo>
                  <a:pt x="1372" y="4937"/>
                  <a:pt x="1383" y="4929"/>
                  <a:pt x="1387" y="4927"/>
                </a:cubicBezTo>
                <a:moveTo>
                  <a:pt x="2117" y="4348"/>
                </a:moveTo>
                <a:cubicBezTo>
                  <a:pt x="2105" y="4345"/>
                  <a:pt x="2080" y="4339"/>
                  <a:pt x="2062" y="4335"/>
                </a:cubicBezTo>
                <a:cubicBezTo>
                  <a:pt x="2056" y="4333"/>
                  <a:pt x="2050" y="4332"/>
                  <a:pt x="2045" y="4330"/>
                </a:cubicBezTo>
                <a:cubicBezTo>
                  <a:pt x="2067" y="4329"/>
                  <a:pt x="2105" y="4328"/>
                  <a:pt x="2123" y="4328"/>
                </a:cubicBezTo>
                <a:cubicBezTo>
                  <a:pt x="2181" y="4331"/>
                  <a:pt x="2226" y="4339"/>
                  <a:pt x="2273" y="4355"/>
                </a:cubicBezTo>
                <a:cubicBezTo>
                  <a:pt x="2338" y="4377"/>
                  <a:pt x="2373" y="4395"/>
                  <a:pt x="2416" y="4431"/>
                </a:cubicBezTo>
                <a:cubicBezTo>
                  <a:pt x="2443" y="4453"/>
                  <a:pt x="2467" y="4478"/>
                  <a:pt x="2469" y="4483"/>
                </a:cubicBezTo>
                <a:cubicBezTo>
                  <a:pt x="2469" y="4485"/>
                  <a:pt x="2470" y="4487"/>
                  <a:pt x="2471" y="4489"/>
                </a:cubicBezTo>
                <a:cubicBezTo>
                  <a:pt x="2472" y="4489"/>
                  <a:pt x="2473" y="4490"/>
                  <a:pt x="2474" y="4490"/>
                </a:cubicBezTo>
                <a:cubicBezTo>
                  <a:pt x="2477" y="4494"/>
                  <a:pt x="2486" y="4518"/>
                  <a:pt x="2489" y="4542"/>
                </a:cubicBezTo>
                <a:lnTo>
                  <a:pt x="2490" y="4553"/>
                </a:lnTo>
                <a:lnTo>
                  <a:pt x="2489" y="4551"/>
                </a:lnTo>
                <a:cubicBezTo>
                  <a:pt x="2458" y="4511"/>
                  <a:pt x="2420" y="4477"/>
                  <a:pt x="2370" y="4444"/>
                </a:cubicBezTo>
                <a:cubicBezTo>
                  <a:pt x="2325" y="4415"/>
                  <a:pt x="2306" y="4406"/>
                  <a:pt x="2258" y="4390"/>
                </a:cubicBezTo>
                <a:cubicBezTo>
                  <a:pt x="2242" y="4385"/>
                  <a:pt x="2219" y="4377"/>
                  <a:pt x="2206" y="4372"/>
                </a:cubicBezTo>
                <a:cubicBezTo>
                  <a:pt x="2193" y="4367"/>
                  <a:pt x="2173" y="4361"/>
                  <a:pt x="2161" y="4358"/>
                </a:cubicBezTo>
                <a:cubicBezTo>
                  <a:pt x="2149" y="4356"/>
                  <a:pt x="2130" y="4351"/>
                  <a:pt x="2117" y="4348"/>
                </a:cubicBezTo>
                <a:moveTo>
                  <a:pt x="1858" y="4046"/>
                </a:moveTo>
                <a:cubicBezTo>
                  <a:pt x="1858" y="4049"/>
                  <a:pt x="1849" y="4058"/>
                  <a:pt x="1827" y="4065"/>
                </a:cubicBezTo>
                <a:cubicBezTo>
                  <a:pt x="1825" y="4066"/>
                  <a:pt x="1823" y="4067"/>
                  <a:pt x="1820" y="4068"/>
                </a:cubicBezTo>
                <a:cubicBezTo>
                  <a:pt x="1823" y="4065"/>
                  <a:pt x="1825" y="4063"/>
                  <a:pt x="1829" y="4060"/>
                </a:cubicBezTo>
                <a:cubicBezTo>
                  <a:pt x="1841" y="4049"/>
                  <a:pt x="1851" y="4044"/>
                  <a:pt x="1856" y="4044"/>
                </a:cubicBezTo>
                <a:lnTo>
                  <a:pt x="1857" y="4045"/>
                </a:lnTo>
                <a:cubicBezTo>
                  <a:pt x="1857" y="4045"/>
                  <a:pt x="1858" y="4045"/>
                  <a:pt x="1858" y="4046"/>
                </a:cubicBezTo>
                <a:moveTo>
                  <a:pt x="2699" y="2816"/>
                </a:moveTo>
                <a:cubicBezTo>
                  <a:pt x="2696" y="2814"/>
                  <a:pt x="2688" y="2809"/>
                  <a:pt x="2683" y="2805"/>
                </a:cubicBezTo>
                <a:cubicBezTo>
                  <a:pt x="2682" y="2804"/>
                  <a:pt x="2679" y="2802"/>
                  <a:pt x="2677" y="2805"/>
                </a:cubicBezTo>
                <a:cubicBezTo>
                  <a:pt x="2674" y="2808"/>
                  <a:pt x="2677" y="2810"/>
                  <a:pt x="2681" y="2815"/>
                </a:cubicBezTo>
                <a:cubicBezTo>
                  <a:pt x="2684" y="2819"/>
                  <a:pt x="2689" y="2823"/>
                  <a:pt x="2694" y="2829"/>
                </a:cubicBezTo>
                <a:cubicBezTo>
                  <a:pt x="2707" y="2842"/>
                  <a:pt x="2724" y="2862"/>
                  <a:pt x="2730" y="2871"/>
                </a:cubicBezTo>
                <a:cubicBezTo>
                  <a:pt x="2743" y="2890"/>
                  <a:pt x="2780" y="2936"/>
                  <a:pt x="2795" y="2951"/>
                </a:cubicBezTo>
                <a:cubicBezTo>
                  <a:pt x="2800" y="2956"/>
                  <a:pt x="2808" y="2964"/>
                  <a:pt x="2813" y="2970"/>
                </a:cubicBezTo>
                <a:cubicBezTo>
                  <a:pt x="2817" y="2975"/>
                  <a:pt x="2824" y="2983"/>
                  <a:pt x="2828" y="2987"/>
                </a:cubicBezTo>
                <a:cubicBezTo>
                  <a:pt x="2832" y="2991"/>
                  <a:pt x="2844" y="3004"/>
                  <a:pt x="2854" y="3016"/>
                </a:cubicBezTo>
                <a:cubicBezTo>
                  <a:pt x="2859" y="3022"/>
                  <a:pt x="2863" y="3026"/>
                  <a:pt x="2865" y="3029"/>
                </a:cubicBezTo>
                <a:cubicBezTo>
                  <a:pt x="2857" y="3028"/>
                  <a:pt x="2842" y="3025"/>
                  <a:pt x="2829" y="3024"/>
                </a:cubicBezTo>
                <a:cubicBezTo>
                  <a:pt x="2764" y="3014"/>
                  <a:pt x="2739" y="3004"/>
                  <a:pt x="2674" y="2958"/>
                </a:cubicBezTo>
                <a:cubicBezTo>
                  <a:pt x="2629" y="2926"/>
                  <a:pt x="2601" y="2901"/>
                  <a:pt x="2562" y="2860"/>
                </a:cubicBezTo>
                <a:cubicBezTo>
                  <a:pt x="2529" y="2823"/>
                  <a:pt x="2491" y="2787"/>
                  <a:pt x="2457" y="2760"/>
                </a:cubicBezTo>
                <a:cubicBezTo>
                  <a:pt x="2413" y="2725"/>
                  <a:pt x="2394" y="2718"/>
                  <a:pt x="2386" y="2718"/>
                </a:cubicBezTo>
                <a:cubicBezTo>
                  <a:pt x="2396" y="2714"/>
                  <a:pt x="2418" y="2706"/>
                  <a:pt x="2468" y="2691"/>
                </a:cubicBezTo>
                <a:cubicBezTo>
                  <a:pt x="2470" y="2690"/>
                  <a:pt x="2489" y="2689"/>
                  <a:pt x="2518" y="2688"/>
                </a:cubicBezTo>
                <a:cubicBezTo>
                  <a:pt x="2550" y="2687"/>
                  <a:pt x="2569" y="2688"/>
                  <a:pt x="2586" y="2691"/>
                </a:cubicBezTo>
                <a:cubicBezTo>
                  <a:pt x="2639" y="2701"/>
                  <a:pt x="2716" y="2750"/>
                  <a:pt x="2758" y="2799"/>
                </a:cubicBezTo>
                <a:cubicBezTo>
                  <a:pt x="2771" y="2814"/>
                  <a:pt x="2788" y="2837"/>
                  <a:pt x="2796" y="2849"/>
                </a:cubicBezTo>
                <a:cubicBezTo>
                  <a:pt x="2804" y="2862"/>
                  <a:pt x="2821" y="2887"/>
                  <a:pt x="2833" y="2906"/>
                </a:cubicBezTo>
                <a:cubicBezTo>
                  <a:pt x="2845" y="2924"/>
                  <a:pt x="2860" y="2951"/>
                  <a:pt x="2867" y="2966"/>
                </a:cubicBezTo>
                <a:cubicBezTo>
                  <a:pt x="2879" y="2992"/>
                  <a:pt x="2888" y="3015"/>
                  <a:pt x="2893" y="3028"/>
                </a:cubicBezTo>
                <a:cubicBezTo>
                  <a:pt x="2892" y="3028"/>
                  <a:pt x="2892" y="3027"/>
                  <a:pt x="2891" y="3027"/>
                </a:cubicBezTo>
                <a:cubicBezTo>
                  <a:pt x="2879" y="3012"/>
                  <a:pt x="2829" y="2955"/>
                  <a:pt x="2815" y="2940"/>
                </a:cubicBezTo>
                <a:cubicBezTo>
                  <a:pt x="2809" y="2934"/>
                  <a:pt x="2800" y="2925"/>
                  <a:pt x="2794" y="2919"/>
                </a:cubicBezTo>
                <a:cubicBezTo>
                  <a:pt x="2789" y="2914"/>
                  <a:pt x="2778" y="2900"/>
                  <a:pt x="2769" y="2890"/>
                </a:cubicBezTo>
                <a:cubicBezTo>
                  <a:pt x="2747" y="2863"/>
                  <a:pt x="2708" y="2821"/>
                  <a:pt x="2699" y="2816"/>
                </a:cubicBezTo>
                <a:moveTo>
                  <a:pt x="2080" y="2827"/>
                </a:moveTo>
                <a:cubicBezTo>
                  <a:pt x="2081" y="2826"/>
                  <a:pt x="2084" y="2824"/>
                  <a:pt x="2103" y="2812"/>
                </a:cubicBezTo>
                <a:cubicBezTo>
                  <a:pt x="2154" y="2778"/>
                  <a:pt x="2174" y="2770"/>
                  <a:pt x="2255" y="2750"/>
                </a:cubicBezTo>
                <a:cubicBezTo>
                  <a:pt x="2283" y="2743"/>
                  <a:pt x="2308" y="2737"/>
                  <a:pt x="2310" y="2737"/>
                </a:cubicBezTo>
                <a:cubicBezTo>
                  <a:pt x="2326" y="2732"/>
                  <a:pt x="2355" y="2733"/>
                  <a:pt x="2377" y="2738"/>
                </a:cubicBezTo>
                <a:cubicBezTo>
                  <a:pt x="2402" y="2744"/>
                  <a:pt x="2405" y="2746"/>
                  <a:pt x="2443" y="2777"/>
                </a:cubicBezTo>
                <a:cubicBezTo>
                  <a:pt x="2451" y="2784"/>
                  <a:pt x="2464" y="2795"/>
                  <a:pt x="2471" y="2800"/>
                </a:cubicBezTo>
                <a:lnTo>
                  <a:pt x="2477" y="2805"/>
                </a:lnTo>
                <a:lnTo>
                  <a:pt x="2469" y="2805"/>
                </a:lnTo>
                <a:cubicBezTo>
                  <a:pt x="2448" y="2807"/>
                  <a:pt x="2392" y="2829"/>
                  <a:pt x="2365" y="2847"/>
                </a:cubicBezTo>
                <a:cubicBezTo>
                  <a:pt x="2354" y="2854"/>
                  <a:pt x="2337" y="2867"/>
                  <a:pt x="2328" y="2877"/>
                </a:cubicBezTo>
                <a:cubicBezTo>
                  <a:pt x="2290" y="2918"/>
                  <a:pt x="2270" y="2933"/>
                  <a:pt x="2236" y="2944"/>
                </a:cubicBezTo>
                <a:cubicBezTo>
                  <a:pt x="2210" y="2953"/>
                  <a:pt x="2172" y="2964"/>
                  <a:pt x="2145" y="2969"/>
                </a:cubicBezTo>
                <a:cubicBezTo>
                  <a:pt x="2109" y="2975"/>
                  <a:pt x="2058" y="2988"/>
                  <a:pt x="2032" y="2997"/>
                </a:cubicBezTo>
                <a:cubicBezTo>
                  <a:pt x="2021" y="3001"/>
                  <a:pt x="2007" y="3005"/>
                  <a:pt x="2001" y="3006"/>
                </a:cubicBezTo>
                <a:cubicBezTo>
                  <a:pt x="1980" y="3011"/>
                  <a:pt x="1939" y="3029"/>
                  <a:pt x="1910" y="3046"/>
                </a:cubicBezTo>
                <a:cubicBezTo>
                  <a:pt x="1918" y="3038"/>
                  <a:pt x="1929" y="3029"/>
                  <a:pt x="1939" y="3023"/>
                </a:cubicBezTo>
                <a:cubicBezTo>
                  <a:pt x="1952" y="3013"/>
                  <a:pt x="1969" y="3001"/>
                  <a:pt x="1976" y="2995"/>
                </a:cubicBezTo>
                <a:cubicBezTo>
                  <a:pt x="1996" y="2980"/>
                  <a:pt x="2045" y="2947"/>
                  <a:pt x="2065" y="2937"/>
                </a:cubicBezTo>
                <a:cubicBezTo>
                  <a:pt x="2075" y="2932"/>
                  <a:pt x="2105" y="2915"/>
                  <a:pt x="2132" y="2899"/>
                </a:cubicBezTo>
                <a:cubicBezTo>
                  <a:pt x="2158" y="2884"/>
                  <a:pt x="2195" y="2865"/>
                  <a:pt x="2213" y="2856"/>
                </a:cubicBezTo>
                <a:cubicBezTo>
                  <a:pt x="2239" y="2844"/>
                  <a:pt x="2259" y="2834"/>
                  <a:pt x="2272" y="2827"/>
                </a:cubicBezTo>
                <a:cubicBezTo>
                  <a:pt x="2279" y="2823"/>
                  <a:pt x="2284" y="2821"/>
                  <a:pt x="2288" y="2819"/>
                </a:cubicBezTo>
                <a:cubicBezTo>
                  <a:pt x="2292" y="2816"/>
                  <a:pt x="2295" y="2814"/>
                  <a:pt x="2294" y="2811"/>
                </a:cubicBezTo>
                <a:cubicBezTo>
                  <a:pt x="2294" y="2809"/>
                  <a:pt x="2292" y="2808"/>
                  <a:pt x="2291" y="2808"/>
                </a:cubicBezTo>
                <a:cubicBezTo>
                  <a:pt x="2289" y="2808"/>
                  <a:pt x="2288" y="2809"/>
                  <a:pt x="2288" y="2809"/>
                </a:cubicBezTo>
                <a:cubicBezTo>
                  <a:pt x="2216" y="2828"/>
                  <a:pt x="2062" y="2906"/>
                  <a:pt x="1983" y="2963"/>
                </a:cubicBezTo>
                <a:cubicBezTo>
                  <a:pt x="1968" y="2974"/>
                  <a:pt x="1945" y="2991"/>
                  <a:pt x="1930" y="3001"/>
                </a:cubicBezTo>
                <a:cubicBezTo>
                  <a:pt x="1922" y="3007"/>
                  <a:pt x="1913" y="3014"/>
                  <a:pt x="1906" y="3019"/>
                </a:cubicBezTo>
                <a:cubicBezTo>
                  <a:pt x="1910" y="3013"/>
                  <a:pt x="1915" y="3006"/>
                  <a:pt x="1917" y="3004"/>
                </a:cubicBezTo>
                <a:cubicBezTo>
                  <a:pt x="1918" y="3002"/>
                  <a:pt x="1926" y="2991"/>
                  <a:pt x="1931" y="2984"/>
                </a:cubicBezTo>
                <a:cubicBezTo>
                  <a:pt x="1953" y="2954"/>
                  <a:pt x="2006" y="2893"/>
                  <a:pt x="2039" y="2861"/>
                </a:cubicBezTo>
                <a:cubicBezTo>
                  <a:pt x="2050" y="2850"/>
                  <a:pt x="2077" y="2828"/>
                  <a:pt x="2080" y="2827"/>
                </a:cubicBezTo>
                <a:moveTo>
                  <a:pt x="1709" y="2894"/>
                </a:moveTo>
                <a:cubicBezTo>
                  <a:pt x="1711" y="2886"/>
                  <a:pt x="1720" y="2864"/>
                  <a:pt x="1727" y="2857"/>
                </a:cubicBezTo>
                <a:cubicBezTo>
                  <a:pt x="1732" y="2850"/>
                  <a:pt x="1737" y="2848"/>
                  <a:pt x="1739" y="2848"/>
                </a:cubicBezTo>
                <a:cubicBezTo>
                  <a:pt x="1740" y="2848"/>
                  <a:pt x="1740" y="2848"/>
                  <a:pt x="1740" y="2848"/>
                </a:cubicBezTo>
                <a:cubicBezTo>
                  <a:pt x="1742" y="2849"/>
                  <a:pt x="1743" y="2851"/>
                  <a:pt x="1743" y="2853"/>
                </a:cubicBezTo>
                <a:lnTo>
                  <a:pt x="1743" y="2853"/>
                </a:lnTo>
                <a:cubicBezTo>
                  <a:pt x="1744" y="2856"/>
                  <a:pt x="1743" y="2862"/>
                  <a:pt x="1741" y="2865"/>
                </a:cubicBezTo>
                <a:cubicBezTo>
                  <a:pt x="1739" y="2871"/>
                  <a:pt x="1718" y="2889"/>
                  <a:pt x="1709" y="2894"/>
                </a:cubicBezTo>
                <a:moveTo>
                  <a:pt x="2161" y="1552"/>
                </a:moveTo>
                <a:lnTo>
                  <a:pt x="2161" y="1552"/>
                </a:lnTo>
                <a:cubicBezTo>
                  <a:pt x="2132" y="1575"/>
                  <a:pt x="2110" y="1614"/>
                  <a:pt x="2099" y="1664"/>
                </a:cubicBezTo>
                <a:cubicBezTo>
                  <a:pt x="2092" y="1694"/>
                  <a:pt x="2086" y="1715"/>
                  <a:pt x="2083" y="1724"/>
                </a:cubicBezTo>
                <a:cubicBezTo>
                  <a:pt x="2076" y="1744"/>
                  <a:pt x="2059" y="1803"/>
                  <a:pt x="2057" y="1816"/>
                </a:cubicBezTo>
                <a:cubicBezTo>
                  <a:pt x="2056" y="1819"/>
                  <a:pt x="2055" y="1830"/>
                  <a:pt x="2053" y="1840"/>
                </a:cubicBezTo>
                <a:cubicBezTo>
                  <a:pt x="2051" y="1850"/>
                  <a:pt x="2049" y="1863"/>
                  <a:pt x="2049" y="1869"/>
                </a:cubicBezTo>
                <a:cubicBezTo>
                  <a:pt x="2047" y="1884"/>
                  <a:pt x="2043" y="1906"/>
                  <a:pt x="2040" y="1915"/>
                </a:cubicBezTo>
                <a:cubicBezTo>
                  <a:pt x="2039" y="1919"/>
                  <a:pt x="2022" y="1951"/>
                  <a:pt x="1999" y="1990"/>
                </a:cubicBezTo>
                <a:cubicBezTo>
                  <a:pt x="1978" y="2027"/>
                  <a:pt x="1954" y="2069"/>
                  <a:pt x="1946" y="2084"/>
                </a:cubicBezTo>
                <a:cubicBezTo>
                  <a:pt x="1933" y="2106"/>
                  <a:pt x="1921" y="2125"/>
                  <a:pt x="1898" y="2160"/>
                </a:cubicBezTo>
                <a:cubicBezTo>
                  <a:pt x="1896" y="2164"/>
                  <a:pt x="1891" y="2171"/>
                  <a:pt x="1888" y="2174"/>
                </a:cubicBezTo>
                <a:cubicBezTo>
                  <a:pt x="1885" y="2178"/>
                  <a:pt x="1879" y="2186"/>
                  <a:pt x="1875" y="2191"/>
                </a:cubicBezTo>
                <a:cubicBezTo>
                  <a:pt x="1865" y="2204"/>
                  <a:pt x="1829" y="2239"/>
                  <a:pt x="1824" y="2242"/>
                </a:cubicBezTo>
                <a:cubicBezTo>
                  <a:pt x="1821" y="2242"/>
                  <a:pt x="1818" y="2245"/>
                  <a:pt x="1818" y="2247"/>
                </a:cubicBezTo>
                <a:cubicBezTo>
                  <a:pt x="1817" y="2248"/>
                  <a:pt x="1816" y="2249"/>
                  <a:pt x="1813" y="2251"/>
                </a:cubicBezTo>
                <a:cubicBezTo>
                  <a:pt x="1809" y="2253"/>
                  <a:pt x="1800" y="2259"/>
                  <a:pt x="1792" y="2265"/>
                </a:cubicBezTo>
                <a:lnTo>
                  <a:pt x="1752" y="2292"/>
                </a:lnTo>
                <a:cubicBezTo>
                  <a:pt x="1726" y="2310"/>
                  <a:pt x="1705" y="2325"/>
                  <a:pt x="1696" y="2332"/>
                </a:cubicBezTo>
                <a:cubicBezTo>
                  <a:pt x="1703" y="2321"/>
                  <a:pt x="1716" y="2300"/>
                  <a:pt x="1735" y="2273"/>
                </a:cubicBezTo>
                <a:cubicBezTo>
                  <a:pt x="1756" y="2240"/>
                  <a:pt x="1798" y="2159"/>
                  <a:pt x="1811" y="2126"/>
                </a:cubicBezTo>
                <a:cubicBezTo>
                  <a:pt x="1827" y="2085"/>
                  <a:pt x="1839" y="2048"/>
                  <a:pt x="1848" y="2006"/>
                </a:cubicBezTo>
                <a:cubicBezTo>
                  <a:pt x="1856" y="1966"/>
                  <a:pt x="1866" y="1941"/>
                  <a:pt x="1892" y="1896"/>
                </a:cubicBezTo>
                <a:cubicBezTo>
                  <a:pt x="1900" y="1882"/>
                  <a:pt x="1912" y="1858"/>
                  <a:pt x="1919" y="1842"/>
                </a:cubicBezTo>
                <a:cubicBezTo>
                  <a:pt x="1931" y="1813"/>
                  <a:pt x="1964" y="1746"/>
                  <a:pt x="1979" y="1718"/>
                </a:cubicBezTo>
                <a:cubicBezTo>
                  <a:pt x="1984" y="1709"/>
                  <a:pt x="1987" y="1704"/>
                  <a:pt x="1988" y="1701"/>
                </a:cubicBezTo>
                <a:cubicBezTo>
                  <a:pt x="1991" y="1696"/>
                  <a:pt x="1993" y="1693"/>
                  <a:pt x="1990" y="1691"/>
                </a:cubicBezTo>
                <a:cubicBezTo>
                  <a:pt x="1989" y="1690"/>
                  <a:pt x="1988" y="1690"/>
                  <a:pt x="1988" y="1690"/>
                </a:cubicBezTo>
                <a:cubicBezTo>
                  <a:pt x="1986" y="1690"/>
                  <a:pt x="1984" y="1692"/>
                  <a:pt x="1983" y="1694"/>
                </a:cubicBezTo>
                <a:cubicBezTo>
                  <a:pt x="1957" y="1724"/>
                  <a:pt x="1934" y="1761"/>
                  <a:pt x="1910" y="1813"/>
                </a:cubicBezTo>
                <a:cubicBezTo>
                  <a:pt x="1898" y="1838"/>
                  <a:pt x="1883" y="1867"/>
                  <a:pt x="1876" y="1878"/>
                </a:cubicBezTo>
                <a:cubicBezTo>
                  <a:pt x="1848" y="1924"/>
                  <a:pt x="1834" y="1960"/>
                  <a:pt x="1824" y="2005"/>
                </a:cubicBezTo>
                <a:cubicBezTo>
                  <a:pt x="1812" y="2063"/>
                  <a:pt x="1793" y="2117"/>
                  <a:pt x="1765" y="2171"/>
                </a:cubicBezTo>
                <a:cubicBezTo>
                  <a:pt x="1757" y="2186"/>
                  <a:pt x="1749" y="2202"/>
                  <a:pt x="1748" y="2207"/>
                </a:cubicBezTo>
                <a:cubicBezTo>
                  <a:pt x="1746" y="2211"/>
                  <a:pt x="1724" y="2246"/>
                  <a:pt x="1705" y="2277"/>
                </a:cubicBezTo>
                <a:cubicBezTo>
                  <a:pt x="1734" y="2221"/>
                  <a:pt x="1744" y="2182"/>
                  <a:pt x="1744" y="2128"/>
                </a:cubicBezTo>
                <a:cubicBezTo>
                  <a:pt x="1744" y="2066"/>
                  <a:pt x="1750" y="2025"/>
                  <a:pt x="1766" y="1972"/>
                </a:cubicBezTo>
                <a:cubicBezTo>
                  <a:pt x="1769" y="1959"/>
                  <a:pt x="1774" y="1944"/>
                  <a:pt x="1774" y="1942"/>
                </a:cubicBezTo>
                <a:cubicBezTo>
                  <a:pt x="1774" y="1941"/>
                  <a:pt x="1776" y="1938"/>
                  <a:pt x="1777" y="1934"/>
                </a:cubicBezTo>
                <a:cubicBezTo>
                  <a:pt x="1779" y="1930"/>
                  <a:pt x="1784" y="1914"/>
                  <a:pt x="1787" y="1901"/>
                </a:cubicBezTo>
                <a:cubicBezTo>
                  <a:pt x="1797" y="1861"/>
                  <a:pt x="1801" y="1847"/>
                  <a:pt x="1823" y="1791"/>
                </a:cubicBezTo>
                <a:cubicBezTo>
                  <a:pt x="1844" y="1736"/>
                  <a:pt x="1898" y="1672"/>
                  <a:pt x="1954" y="1636"/>
                </a:cubicBezTo>
                <a:cubicBezTo>
                  <a:pt x="1969" y="1626"/>
                  <a:pt x="1991" y="1611"/>
                  <a:pt x="2004" y="1602"/>
                </a:cubicBezTo>
                <a:cubicBezTo>
                  <a:pt x="2039" y="1578"/>
                  <a:pt x="2058" y="1567"/>
                  <a:pt x="2073" y="1562"/>
                </a:cubicBezTo>
                <a:cubicBezTo>
                  <a:pt x="2089" y="1558"/>
                  <a:pt x="2128" y="1551"/>
                  <a:pt x="2157" y="1549"/>
                </a:cubicBezTo>
                <a:lnTo>
                  <a:pt x="2165" y="1548"/>
                </a:lnTo>
                <a:lnTo>
                  <a:pt x="2161" y="1552"/>
                </a:lnTo>
                <a:moveTo>
                  <a:pt x="2239" y="1562"/>
                </a:moveTo>
                <a:cubicBezTo>
                  <a:pt x="2248" y="1571"/>
                  <a:pt x="2258" y="1599"/>
                  <a:pt x="2259" y="1619"/>
                </a:cubicBezTo>
                <a:cubicBezTo>
                  <a:pt x="2260" y="1623"/>
                  <a:pt x="2260" y="1626"/>
                  <a:pt x="2260" y="1628"/>
                </a:cubicBezTo>
                <a:cubicBezTo>
                  <a:pt x="2247" y="1614"/>
                  <a:pt x="2223" y="1598"/>
                  <a:pt x="2199" y="1591"/>
                </a:cubicBezTo>
                <a:cubicBezTo>
                  <a:pt x="2191" y="1589"/>
                  <a:pt x="2181" y="1588"/>
                  <a:pt x="2172" y="1588"/>
                </a:cubicBezTo>
                <a:cubicBezTo>
                  <a:pt x="2166" y="1588"/>
                  <a:pt x="2159" y="1588"/>
                  <a:pt x="2155" y="1590"/>
                </a:cubicBezTo>
                <a:cubicBezTo>
                  <a:pt x="2164" y="1580"/>
                  <a:pt x="2185" y="1562"/>
                  <a:pt x="2196" y="1557"/>
                </a:cubicBezTo>
                <a:cubicBezTo>
                  <a:pt x="2213" y="1550"/>
                  <a:pt x="2214" y="1550"/>
                  <a:pt x="2225" y="1554"/>
                </a:cubicBezTo>
                <a:lnTo>
                  <a:pt x="2225" y="1554"/>
                </a:lnTo>
                <a:cubicBezTo>
                  <a:pt x="2230" y="1556"/>
                  <a:pt x="2237" y="1560"/>
                  <a:pt x="2239" y="1562"/>
                </a:cubicBezTo>
                <a:moveTo>
                  <a:pt x="1463" y="1806"/>
                </a:moveTo>
                <a:cubicBezTo>
                  <a:pt x="1464" y="1776"/>
                  <a:pt x="1464" y="1772"/>
                  <a:pt x="1468" y="1748"/>
                </a:cubicBezTo>
                <a:cubicBezTo>
                  <a:pt x="1469" y="1739"/>
                  <a:pt x="1470" y="1727"/>
                  <a:pt x="1471" y="1721"/>
                </a:cubicBezTo>
                <a:cubicBezTo>
                  <a:pt x="1471" y="1714"/>
                  <a:pt x="1472" y="1709"/>
                  <a:pt x="1472" y="1708"/>
                </a:cubicBezTo>
                <a:cubicBezTo>
                  <a:pt x="1474" y="1706"/>
                  <a:pt x="1475" y="1682"/>
                  <a:pt x="1475" y="1672"/>
                </a:cubicBezTo>
                <a:cubicBezTo>
                  <a:pt x="1476" y="1654"/>
                  <a:pt x="1477" y="1633"/>
                  <a:pt x="1479" y="1625"/>
                </a:cubicBezTo>
                <a:cubicBezTo>
                  <a:pt x="1496" y="1542"/>
                  <a:pt x="1497" y="1535"/>
                  <a:pt x="1497" y="1461"/>
                </a:cubicBezTo>
                <a:cubicBezTo>
                  <a:pt x="1497" y="1443"/>
                  <a:pt x="1497" y="1421"/>
                  <a:pt x="1497" y="1412"/>
                </a:cubicBezTo>
                <a:cubicBezTo>
                  <a:pt x="1497" y="1402"/>
                  <a:pt x="1495" y="1360"/>
                  <a:pt x="1493" y="1318"/>
                </a:cubicBezTo>
                <a:cubicBezTo>
                  <a:pt x="1491" y="1277"/>
                  <a:pt x="1490" y="1234"/>
                  <a:pt x="1490" y="1224"/>
                </a:cubicBezTo>
                <a:cubicBezTo>
                  <a:pt x="1491" y="1215"/>
                  <a:pt x="1493" y="1194"/>
                  <a:pt x="1495" y="1178"/>
                </a:cubicBezTo>
                <a:cubicBezTo>
                  <a:pt x="1496" y="1162"/>
                  <a:pt x="1498" y="1135"/>
                  <a:pt x="1499" y="1118"/>
                </a:cubicBezTo>
                <a:cubicBezTo>
                  <a:pt x="1499" y="1100"/>
                  <a:pt x="1501" y="1084"/>
                  <a:pt x="1502" y="1081"/>
                </a:cubicBezTo>
                <a:cubicBezTo>
                  <a:pt x="1503" y="1079"/>
                  <a:pt x="1505" y="1073"/>
                  <a:pt x="1504" y="1069"/>
                </a:cubicBezTo>
                <a:cubicBezTo>
                  <a:pt x="1504" y="1065"/>
                  <a:pt x="1510" y="1033"/>
                  <a:pt x="1522" y="981"/>
                </a:cubicBezTo>
                <a:cubicBezTo>
                  <a:pt x="1525" y="966"/>
                  <a:pt x="1529" y="946"/>
                  <a:pt x="1531" y="937"/>
                </a:cubicBezTo>
                <a:cubicBezTo>
                  <a:pt x="1533" y="928"/>
                  <a:pt x="1538" y="908"/>
                  <a:pt x="1542" y="893"/>
                </a:cubicBezTo>
                <a:cubicBezTo>
                  <a:pt x="1550" y="864"/>
                  <a:pt x="1548" y="862"/>
                  <a:pt x="1547" y="861"/>
                </a:cubicBezTo>
                <a:cubicBezTo>
                  <a:pt x="1546" y="860"/>
                  <a:pt x="1544" y="860"/>
                  <a:pt x="1543" y="860"/>
                </a:cubicBezTo>
                <a:cubicBezTo>
                  <a:pt x="1541" y="861"/>
                  <a:pt x="1538" y="862"/>
                  <a:pt x="1520" y="916"/>
                </a:cubicBezTo>
                <a:cubicBezTo>
                  <a:pt x="1511" y="940"/>
                  <a:pt x="1501" y="972"/>
                  <a:pt x="1500" y="982"/>
                </a:cubicBezTo>
                <a:cubicBezTo>
                  <a:pt x="1499" y="988"/>
                  <a:pt x="1498" y="991"/>
                  <a:pt x="1497" y="992"/>
                </a:cubicBezTo>
                <a:cubicBezTo>
                  <a:pt x="1496" y="993"/>
                  <a:pt x="1495" y="997"/>
                  <a:pt x="1488" y="1030"/>
                </a:cubicBezTo>
                <a:cubicBezTo>
                  <a:pt x="1484" y="1047"/>
                  <a:pt x="1480" y="1069"/>
                  <a:pt x="1479" y="1078"/>
                </a:cubicBezTo>
                <a:cubicBezTo>
                  <a:pt x="1479" y="1083"/>
                  <a:pt x="1478" y="1094"/>
                  <a:pt x="1477" y="1101"/>
                </a:cubicBezTo>
                <a:cubicBezTo>
                  <a:pt x="1476" y="1118"/>
                  <a:pt x="1470" y="1200"/>
                  <a:pt x="1468" y="1222"/>
                </a:cubicBezTo>
                <a:cubicBezTo>
                  <a:pt x="1467" y="1232"/>
                  <a:pt x="1469" y="1276"/>
                  <a:pt x="1471" y="1319"/>
                </a:cubicBezTo>
                <a:cubicBezTo>
                  <a:pt x="1474" y="1365"/>
                  <a:pt x="1475" y="1399"/>
                  <a:pt x="1475" y="1402"/>
                </a:cubicBezTo>
                <a:cubicBezTo>
                  <a:pt x="1474" y="1406"/>
                  <a:pt x="1474" y="1427"/>
                  <a:pt x="1474" y="1446"/>
                </a:cubicBezTo>
                <a:cubicBezTo>
                  <a:pt x="1475" y="1532"/>
                  <a:pt x="1472" y="1569"/>
                  <a:pt x="1461" y="1600"/>
                </a:cubicBezTo>
                <a:cubicBezTo>
                  <a:pt x="1457" y="1613"/>
                  <a:pt x="1452" y="1647"/>
                  <a:pt x="1453" y="1661"/>
                </a:cubicBezTo>
                <a:cubicBezTo>
                  <a:pt x="1453" y="1669"/>
                  <a:pt x="1452" y="1687"/>
                  <a:pt x="1451" y="1700"/>
                </a:cubicBezTo>
                <a:lnTo>
                  <a:pt x="1449" y="1710"/>
                </a:lnTo>
                <a:cubicBezTo>
                  <a:pt x="1442" y="1776"/>
                  <a:pt x="1439" y="1832"/>
                  <a:pt x="1442" y="1878"/>
                </a:cubicBezTo>
                <a:lnTo>
                  <a:pt x="1442" y="1885"/>
                </a:lnTo>
                <a:cubicBezTo>
                  <a:pt x="1443" y="1892"/>
                  <a:pt x="1443" y="1899"/>
                  <a:pt x="1443" y="1905"/>
                </a:cubicBezTo>
                <a:cubicBezTo>
                  <a:pt x="1441" y="1892"/>
                  <a:pt x="1438" y="1877"/>
                  <a:pt x="1437" y="1864"/>
                </a:cubicBezTo>
                <a:cubicBezTo>
                  <a:pt x="1432" y="1832"/>
                  <a:pt x="1424" y="1702"/>
                  <a:pt x="1424" y="1663"/>
                </a:cubicBezTo>
                <a:cubicBezTo>
                  <a:pt x="1425" y="1570"/>
                  <a:pt x="1425" y="1566"/>
                  <a:pt x="1419" y="1550"/>
                </a:cubicBezTo>
                <a:cubicBezTo>
                  <a:pt x="1416" y="1541"/>
                  <a:pt x="1408" y="1519"/>
                  <a:pt x="1402" y="1502"/>
                </a:cubicBezTo>
                <a:cubicBezTo>
                  <a:pt x="1396" y="1484"/>
                  <a:pt x="1387" y="1460"/>
                  <a:pt x="1383" y="1449"/>
                </a:cubicBezTo>
                <a:cubicBezTo>
                  <a:pt x="1379" y="1437"/>
                  <a:pt x="1375" y="1427"/>
                  <a:pt x="1375" y="1426"/>
                </a:cubicBezTo>
                <a:cubicBezTo>
                  <a:pt x="1374" y="1423"/>
                  <a:pt x="1366" y="1404"/>
                  <a:pt x="1361" y="1392"/>
                </a:cubicBezTo>
                <a:cubicBezTo>
                  <a:pt x="1335" y="1326"/>
                  <a:pt x="1333" y="1317"/>
                  <a:pt x="1323" y="1266"/>
                </a:cubicBezTo>
                <a:cubicBezTo>
                  <a:pt x="1318" y="1236"/>
                  <a:pt x="1311" y="1127"/>
                  <a:pt x="1313" y="1087"/>
                </a:cubicBezTo>
                <a:cubicBezTo>
                  <a:pt x="1315" y="1014"/>
                  <a:pt x="1340" y="937"/>
                  <a:pt x="1403" y="813"/>
                </a:cubicBezTo>
                <a:cubicBezTo>
                  <a:pt x="1462" y="698"/>
                  <a:pt x="1481" y="662"/>
                  <a:pt x="1512" y="608"/>
                </a:cubicBezTo>
                <a:cubicBezTo>
                  <a:pt x="1563" y="522"/>
                  <a:pt x="1572" y="504"/>
                  <a:pt x="1608" y="422"/>
                </a:cubicBezTo>
                <a:cubicBezTo>
                  <a:pt x="1642" y="345"/>
                  <a:pt x="1659" y="302"/>
                  <a:pt x="1667" y="275"/>
                </a:cubicBezTo>
                <a:cubicBezTo>
                  <a:pt x="1681" y="226"/>
                  <a:pt x="1702" y="119"/>
                  <a:pt x="1706" y="80"/>
                </a:cubicBezTo>
                <a:cubicBezTo>
                  <a:pt x="1706" y="76"/>
                  <a:pt x="1706" y="73"/>
                  <a:pt x="1707" y="70"/>
                </a:cubicBezTo>
                <a:cubicBezTo>
                  <a:pt x="1708" y="75"/>
                  <a:pt x="1709" y="82"/>
                  <a:pt x="1709" y="90"/>
                </a:cubicBezTo>
                <a:cubicBezTo>
                  <a:pt x="1712" y="108"/>
                  <a:pt x="1715" y="133"/>
                  <a:pt x="1718" y="146"/>
                </a:cubicBezTo>
                <a:cubicBezTo>
                  <a:pt x="1720" y="158"/>
                  <a:pt x="1723" y="175"/>
                  <a:pt x="1724" y="183"/>
                </a:cubicBezTo>
                <a:cubicBezTo>
                  <a:pt x="1726" y="191"/>
                  <a:pt x="1731" y="220"/>
                  <a:pt x="1736" y="245"/>
                </a:cubicBezTo>
                <a:cubicBezTo>
                  <a:pt x="1760" y="376"/>
                  <a:pt x="1771" y="495"/>
                  <a:pt x="1767" y="563"/>
                </a:cubicBezTo>
                <a:cubicBezTo>
                  <a:pt x="1764" y="621"/>
                  <a:pt x="1751" y="686"/>
                  <a:pt x="1730" y="753"/>
                </a:cubicBezTo>
                <a:cubicBezTo>
                  <a:pt x="1716" y="796"/>
                  <a:pt x="1685" y="915"/>
                  <a:pt x="1677" y="952"/>
                </a:cubicBezTo>
                <a:cubicBezTo>
                  <a:pt x="1663" y="1019"/>
                  <a:pt x="1661" y="1048"/>
                  <a:pt x="1667" y="1158"/>
                </a:cubicBezTo>
                <a:cubicBezTo>
                  <a:pt x="1670" y="1217"/>
                  <a:pt x="1671" y="1262"/>
                  <a:pt x="1671" y="1265"/>
                </a:cubicBezTo>
                <a:cubicBezTo>
                  <a:pt x="1670" y="1270"/>
                  <a:pt x="1669" y="1284"/>
                  <a:pt x="1669" y="1297"/>
                </a:cubicBezTo>
                <a:cubicBezTo>
                  <a:pt x="1668" y="1349"/>
                  <a:pt x="1649" y="1443"/>
                  <a:pt x="1630" y="1484"/>
                </a:cubicBezTo>
                <a:cubicBezTo>
                  <a:pt x="1626" y="1494"/>
                  <a:pt x="1616" y="1512"/>
                  <a:pt x="1609" y="1524"/>
                </a:cubicBezTo>
                <a:cubicBezTo>
                  <a:pt x="1605" y="1533"/>
                  <a:pt x="1597" y="1547"/>
                  <a:pt x="1596" y="1549"/>
                </a:cubicBezTo>
                <a:cubicBezTo>
                  <a:pt x="1595" y="1551"/>
                  <a:pt x="1587" y="1565"/>
                  <a:pt x="1577" y="1583"/>
                </a:cubicBezTo>
                <a:cubicBezTo>
                  <a:pt x="1551" y="1628"/>
                  <a:pt x="1539" y="1656"/>
                  <a:pt x="1523" y="1704"/>
                </a:cubicBezTo>
                <a:cubicBezTo>
                  <a:pt x="1507" y="1754"/>
                  <a:pt x="1504" y="1771"/>
                  <a:pt x="1499" y="1820"/>
                </a:cubicBezTo>
                <a:cubicBezTo>
                  <a:pt x="1496" y="1853"/>
                  <a:pt x="1494" y="1859"/>
                  <a:pt x="1478" y="1895"/>
                </a:cubicBezTo>
                <a:lnTo>
                  <a:pt x="1466" y="1922"/>
                </a:lnTo>
                <a:lnTo>
                  <a:pt x="1466" y="1911"/>
                </a:lnTo>
                <a:cubicBezTo>
                  <a:pt x="1462" y="1864"/>
                  <a:pt x="1461" y="1835"/>
                  <a:pt x="1463" y="1806"/>
                </a:cubicBezTo>
                <a:moveTo>
                  <a:pt x="374" y="2704"/>
                </a:moveTo>
                <a:cubicBezTo>
                  <a:pt x="374" y="2708"/>
                  <a:pt x="373" y="2721"/>
                  <a:pt x="370" y="2734"/>
                </a:cubicBezTo>
                <a:cubicBezTo>
                  <a:pt x="368" y="2746"/>
                  <a:pt x="365" y="2768"/>
                  <a:pt x="364" y="2783"/>
                </a:cubicBezTo>
                <a:cubicBezTo>
                  <a:pt x="362" y="2817"/>
                  <a:pt x="361" y="2825"/>
                  <a:pt x="359" y="2834"/>
                </a:cubicBezTo>
                <a:cubicBezTo>
                  <a:pt x="357" y="2838"/>
                  <a:pt x="354" y="2852"/>
                  <a:pt x="351" y="2864"/>
                </a:cubicBezTo>
                <a:cubicBezTo>
                  <a:pt x="348" y="2876"/>
                  <a:pt x="344" y="2893"/>
                  <a:pt x="343" y="2899"/>
                </a:cubicBezTo>
                <a:cubicBezTo>
                  <a:pt x="339" y="2912"/>
                  <a:pt x="331" y="2946"/>
                  <a:pt x="330" y="2951"/>
                </a:cubicBezTo>
                <a:cubicBezTo>
                  <a:pt x="322" y="3000"/>
                  <a:pt x="306" y="3073"/>
                  <a:pt x="296" y="3111"/>
                </a:cubicBezTo>
                <a:cubicBezTo>
                  <a:pt x="289" y="3135"/>
                  <a:pt x="282" y="3164"/>
                  <a:pt x="281" y="3169"/>
                </a:cubicBezTo>
                <a:cubicBezTo>
                  <a:pt x="281" y="3174"/>
                  <a:pt x="280" y="3178"/>
                  <a:pt x="280" y="3179"/>
                </a:cubicBezTo>
                <a:cubicBezTo>
                  <a:pt x="278" y="3182"/>
                  <a:pt x="276" y="3204"/>
                  <a:pt x="276" y="3206"/>
                </a:cubicBezTo>
                <a:cubicBezTo>
                  <a:pt x="275" y="3219"/>
                  <a:pt x="274" y="3234"/>
                  <a:pt x="273" y="3238"/>
                </a:cubicBezTo>
                <a:cubicBezTo>
                  <a:pt x="269" y="3284"/>
                  <a:pt x="269" y="3308"/>
                  <a:pt x="272" y="3364"/>
                </a:cubicBezTo>
                <a:cubicBezTo>
                  <a:pt x="275" y="3426"/>
                  <a:pt x="277" y="3442"/>
                  <a:pt x="289" y="3521"/>
                </a:cubicBezTo>
                <a:cubicBezTo>
                  <a:pt x="294" y="3552"/>
                  <a:pt x="305" y="3603"/>
                  <a:pt x="312" y="3626"/>
                </a:cubicBezTo>
                <a:cubicBezTo>
                  <a:pt x="320" y="3653"/>
                  <a:pt x="326" y="3688"/>
                  <a:pt x="328" y="3714"/>
                </a:cubicBezTo>
                <a:cubicBezTo>
                  <a:pt x="329" y="3722"/>
                  <a:pt x="329" y="3729"/>
                  <a:pt x="330" y="3734"/>
                </a:cubicBezTo>
                <a:cubicBezTo>
                  <a:pt x="310" y="3705"/>
                  <a:pt x="246" y="3595"/>
                  <a:pt x="232" y="3564"/>
                </a:cubicBezTo>
                <a:cubicBezTo>
                  <a:pt x="218" y="3531"/>
                  <a:pt x="188" y="3451"/>
                  <a:pt x="175" y="3408"/>
                </a:cubicBezTo>
                <a:lnTo>
                  <a:pt x="164" y="3375"/>
                </a:lnTo>
                <a:lnTo>
                  <a:pt x="159" y="3263"/>
                </a:lnTo>
                <a:cubicBezTo>
                  <a:pt x="156" y="3198"/>
                  <a:pt x="154" y="3150"/>
                  <a:pt x="154" y="3147"/>
                </a:cubicBezTo>
                <a:cubicBezTo>
                  <a:pt x="155" y="3142"/>
                  <a:pt x="154" y="3140"/>
                  <a:pt x="152" y="3139"/>
                </a:cubicBezTo>
                <a:cubicBezTo>
                  <a:pt x="153" y="3139"/>
                  <a:pt x="154" y="3138"/>
                  <a:pt x="154" y="3137"/>
                </a:cubicBezTo>
                <a:cubicBezTo>
                  <a:pt x="155" y="3134"/>
                  <a:pt x="155" y="3129"/>
                  <a:pt x="154" y="3127"/>
                </a:cubicBezTo>
                <a:cubicBezTo>
                  <a:pt x="152" y="3123"/>
                  <a:pt x="150" y="3124"/>
                  <a:pt x="149" y="3124"/>
                </a:cubicBezTo>
                <a:cubicBezTo>
                  <a:pt x="145" y="3125"/>
                  <a:pt x="146" y="3129"/>
                  <a:pt x="146" y="3132"/>
                </a:cubicBezTo>
                <a:cubicBezTo>
                  <a:pt x="146" y="3134"/>
                  <a:pt x="146" y="3138"/>
                  <a:pt x="148" y="3139"/>
                </a:cubicBezTo>
                <a:lnTo>
                  <a:pt x="148" y="3140"/>
                </a:lnTo>
                <a:cubicBezTo>
                  <a:pt x="146" y="3141"/>
                  <a:pt x="142" y="3144"/>
                  <a:pt x="139" y="3219"/>
                </a:cubicBezTo>
                <a:cubicBezTo>
                  <a:pt x="138" y="3265"/>
                  <a:pt x="138" y="3312"/>
                  <a:pt x="140" y="3342"/>
                </a:cubicBezTo>
                <a:cubicBezTo>
                  <a:pt x="143" y="3385"/>
                  <a:pt x="144" y="3390"/>
                  <a:pt x="169" y="3461"/>
                </a:cubicBezTo>
                <a:cubicBezTo>
                  <a:pt x="181" y="3498"/>
                  <a:pt x="193" y="3528"/>
                  <a:pt x="205" y="3556"/>
                </a:cubicBezTo>
                <a:cubicBezTo>
                  <a:pt x="187" y="3520"/>
                  <a:pt x="167" y="3484"/>
                  <a:pt x="136" y="3434"/>
                </a:cubicBezTo>
                <a:cubicBezTo>
                  <a:pt x="80" y="3341"/>
                  <a:pt x="72" y="3305"/>
                  <a:pt x="85" y="3190"/>
                </a:cubicBezTo>
                <a:cubicBezTo>
                  <a:pt x="86" y="3186"/>
                  <a:pt x="87" y="3167"/>
                  <a:pt x="89" y="3147"/>
                </a:cubicBezTo>
                <a:cubicBezTo>
                  <a:pt x="92" y="3102"/>
                  <a:pt x="99" y="3053"/>
                  <a:pt x="103" y="3043"/>
                </a:cubicBezTo>
                <a:cubicBezTo>
                  <a:pt x="105" y="3039"/>
                  <a:pt x="107" y="3033"/>
                  <a:pt x="107" y="3030"/>
                </a:cubicBezTo>
                <a:cubicBezTo>
                  <a:pt x="107" y="3025"/>
                  <a:pt x="125" y="2980"/>
                  <a:pt x="138" y="2954"/>
                </a:cubicBezTo>
                <a:cubicBezTo>
                  <a:pt x="170" y="2891"/>
                  <a:pt x="197" y="2856"/>
                  <a:pt x="285" y="2764"/>
                </a:cubicBezTo>
                <a:cubicBezTo>
                  <a:pt x="315" y="2733"/>
                  <a:pt x="354" y="2691"/>
                  <a:pt x="372" y="2672"/>
                </a:cubicBezTo>
                <a:cubicBezTo>
                  <a:pt x="378" y="2665"/>
                  <a:pt x="383" y="2660"/>
                  <a:pt x="387" y="2656"/>
                </a:cubicBezTo>
                <a:cubicBezTo>
                  <a:pt x="382" y="2666"/>
                  <a:pt x="379" y="2678"/>
                  <a:pt x="379" y="2687"/>
                </a:cubicBezTo>
                <a:cubicBezTo>
                  <a:pt x="379" y="2689"/>
                  <a:pt x="378" y="2691"/>
                  <a:pt x="378" y="2691"/>
                </a:cubicBezTo>
                <a:cubicBezTo>
                  <a:pt x="375" y="2693"/>
                  <a:pt x="374" y="2700"/>
                  <a:pt x="374" y="2704"/>
                </a:cubicBezTo>
                <a:moveTo>
                  <a:pt x="384" y="2825"/>
                </a:moveTo>
                <a:cubicBezTo>
                  <a:pt x="385" y="2814"/>
                  <a:pt x="387" y="2796"/>
                  <a:pt x="387" y="2785"/>
                </a:cubicBezTo>
                <a:cubicBezTo>
                  <a:pt x="387" y="2775"/>
                  <a:pt x="390" y="2755"/>
                  <a:pt x="392" y="2741"/>
                </a:cubicBezTo>
                <a:cubicBezTo>
                  <a:pt x="395" y="2726"/>
                  <a:pt x="397" y="2711"/>
                  <a:pt x="398" y="2707"/>
                </a:cubicBezTo>
                <a:cubicBezTo>
                  <a:pt x="400" y="2692"/>
                  <a:pt x="403" y="2679"/>
                  <a:pt x="405" y="2676"/>
                </a:cubicBezTo>
                <a:cubicBezTo>
                  <a:pt x="407" y="2675"/>
                  <a:pt x="409" y="2672"/>
                  <a:pt x="409" y="2669"/>
                </a:cubicBezTo>
                <a:cubicBezTo>
                  <a:pt x="409" y="2667"/>
                  <a:pt x="411" y="2662"/>
                  <a:pt x="415" y="2656"/>
                </a:cubicBezTo>
                <a:cubicBezTo>
                  <a:pt x="419" y="2650"/>
                  <a:pt x="428" y="2635"/>
                  <a:pt x="435" y="2622"/>
                </a:cubicBezTo>
                <a:cubicBezTo>
                  <a:pt x="442" y="2608"/>
                  <a:pt x="449" y="2598"/>
                  <a:pt x="450" y="2596"/>
                </a:cubicBezTo>
                <a:cubicBezTo>
                  <a:pt x="456" y="2590"/>
                  <a:pt x="481" y="2555"/>
                  <a:pt x="489" y="2542"/>
                </a:cubicBezTo>
                <a:cubicBezTo>
                  <a:pt x="505" y="2515"/>
                  <a:pt x="553" y="2477"/>
                  <a:pt x="594" y="2460"/>
                </a:cubicBezTo>
                <a:cubicBezTo>
                  <a:pt x="658" y="2433"/>
                  <a:pt x="774" y="2419"/>
                  <a:pt x="859" y="2429"/>
                </a:cubicBezTo>
                <a:cubicBezTo>
                  <a:pt x="896" y="2433"/>
                  <a:pt x="939" y="2443"/>
                  <a:pt x="985" y="2457"/>
                </a:cubicBezTo>
                <a:cubicBezTo>
                  <a:pt x="1005" y="2464"/>
                  <a:pt x="1030" y="2473"/>
                  <a:pt x="1051" y="2482"/>
                </a:cubicBezTo>
                <a:cubicBezTo>
                  <a:pt x="988" y="2463"/>
                  <a:pt x="933" y="2458"/>
                  <a:pt x="853" y="2462"/>
                </a:cubicBezTo>
                <a:cubicBezTo>
                  <a:pt x="794" y="2465"/>
                  <a:pt x="776" y="2468"/>
                  <a:pt x="731" y="2483"/>
                </a:cubicBezTo>
                <a:cubicBezTo>
                  <a:pt x="697" y="2494"/>
                  <a:pt x="682" y="2501"/>
                  <a:pt x="636" y="2528"/>
                </a:cubicBezTo>
                <a:cubicBezTo>
                  <a:pt x="626" y="2533"/>
                  <a:pt x="618" y="2538"/>
                  <a:pt x="612" y="2542"/>
                </a:cubicBezTo>
                <a:cubicBezTo>
                  <a:pt x="605" y="2546"/>
                  <a:pt x="602" y="2549"/>
                  <a:pt x="603" y="2552"/>
                </a:cubicBezTo>
                <a:cubicBezTo>
                  <a:pt x="605" y="2556"/>
                  <a:pt x="607" y="2555"/>
                  <a:pt x="628" y="2545"/>
                </a:cubicBezTo>
                <a:cubicBezTo>
                  <a:pt x="654" y="2531"/>
                  <a:pt x="723" y="2503"/>
                  <a:pt x="756" y="2494"/>
                </a:cubicBezTo>
                <a:cubicBezTo>
                  <a:pt x="798" y="2482"/>
                  <a:pt x="914" y="2479"/>
                  <a:pt x="970" y="2488"/>
                </a:cubicBezTo>
                <a:cubicBezTo>
                  <a:pt x="1007" y="2494"/>
                  <a:pt x="1007" y="2494"/>
                  <a:pt x="1014" y="2496"/>
                </a:cubicBezTo>
                <a:cubicBezTo>
                  <a:pt x="1016" y="2497"/>
                  <a:pt x="1030" y="2501"/>
                  <a:pt x="1043" y="2504"/>
                </a:cubicBezTo>
                <a:cubicBezTo>
                  <a:pt x="1083" y="2515"/>
                  <a:pt x="1132" y="2532"/>
                  <a:pt x="1155" y="2541"/>
                </a:cubicBezTo>
                <a:cubicBezTo>
                  <a:pt x="1151" y="2541"/>
                  <a:pt x="1146" y="2540"/>
                  <a:pt x="1140" y="2540"/>
                </a:cubicBezTo>
                <a:cubicBezTo>
                  <a:pt x="1099" y="2536"/>
                  <a:pt x="1067" y="2536"/>
                  <a:pt x="1045" y="2541"/>
                </a:cubicBezTo>
                <a:cubicBezTo>
                  <a:pt x="1009" y="2548"/>
                  <a:pt x="1001" y="2550"/>
                  <a:pt x="996" y="2552"/>
                </a:cubicBezTo>
                <a:cubicBezTo>
                  <a:pt x="993" y="2553"/>
                  <a:pt x="987" y="2555"/>
                  <a:pt x="983" y="2555"/>
                </a:cubicBezTo>
                <a:cubicBezTo>
                  <a:pt x="973" y="2557"/>
                  <a:pt x="936" y="2570"/>
                  <a:pt x="912" y="2579"/>
                </a:cubicBezTo>
                <a:cubicBezTo>
                  <a:pt x="894" y="2586"/>
                  <a:pt x="887" y="2586"/>
                  <a:pt x="840" y="2583"/>
                </a:cubicBezTo>
                <a:cubicBezTo>
                  <a:pt x="805" y="2581"/>
                  <a:pt x="752" y="2588"/>
                  <a:pt x="692" y="2603"/>
                </a:cubicBezTo>
                <a:cubicBezTo>
                  <a:pt x="602" y="2625"/>
                  <a:pt x="502" y="2682"/>
                  <a:pt x="449" y="2743"/>
                </a:cubicBezTo>
                <a:cubicBezTo>
                  <a:pt x="418" y="2778"/>
                  <a:pt x="395" y="2810"/>
                  <a:pt x="385" y="2829"/>
                </a:cubicBezTo>
                <a:cubicBezTo>
                  <a:pt x="384" y="2830"/>
                  <a:pt x="383" y="2831"/>
                  <a:pt x="383" y="2833"/>
                </a:cubicBezTo>
                <a:cubicBezTo>
                  <a:pt x="383" y="2830"/>
                  <a:pt x="383" y="2828"/>
                  <a:pt x="384" y="2825"/>
                </a:cubicBezTo>
                <a:moveTo>
                  <a:pt x="1225" y="3657"/>
                </a:moveTo>
                <a:cubicBezTo>
                  <a:pt x="1216" y="3641"/>
                  <a:pt x="1202" y="3602"/>
                  <a:pt x="1193" y="3571"/>
                </a:cubicBezTo>
                <a:cubicBezTo>
                  <a:pt x="1188" y="3551"/>
                  <a:pt x="1180" y="3531"/>
                  <a:pt x="1173" y="3517"/>
                </a:cubicBezTo>
                <a:cubicBezTo>
                  <a:pt x="1172" y="3513"/>
                  <a:pt x="1165" y="3499"/>
                  <a:pt x="1157" y="3485"/>
                </a:cubicBezTo>
                <a:cubicBezTo>
                  <a:pt x="1139" y="3448"/>
                  <a:pt x="1121" y="3422"/>
                  <a:pt x="1103" y="3404"/>
                </a:cubicBezTo>
                <a:cubicBezTo>
                  <a:pt x="1092" y="3394"/>
                  <a:pt x="1089" y="3393"/>
                  <a:pt x="1087" y="3395"/>
                </a:cubicBezTo>
                <a:cubicBezTo>
                  <a:pt x="1084" y="3397"/>
                  <a:pt x="1086" y="3400"/>
                  <a:pt x="1088" y="3402"/>
                </a:cubicBezTo>
                <a:cubicBezTo>
                  <a:pt x="1128" y="3458"/>
                  <a:pt x="1163" y="3529"/>
                  <a:pt x="1171" y="3571"/>
                </a:cubicBezTo>
                <a:cubicBezTo>
                  <a:pt x="1174" y="3589"/>
                  <a:pt x="1186" y="3626"/>
                  <a:pt x="1194" y="3641"/>
                </a:cubicBezTo>
                <a:cubicBezTo>
                  <a:pt x="1196" y="3646"/>
                  <a:pt x="1201" y="3657"/>
                  <a:pt x="1206" y="3665"/>
                </a:cubicBezTo>
                <a:cubicBezTo>
                  <a:pt x="1217" y="3690"/>
                  <a:pt x="1304" y="3813"/>
                  <a:pt x="1326" y="3836"/>
                </a:cubicBezTo>
                <a:cubicBezTo>
                  <a:pt x="1336" y="3846"/>
                  <a:pt x="1399" y="3891"/>
                  <a:pt x="1423" y="3905"/>
                </a:cubicBezTo>
                <a:cubicBezTo>
                  <a:pt x="1425" y="3906"/>
                  <a:pt x="1426" y="3907"/>
                  <a:pt x="1427" y="3908"/>
                </a:cubicBezTo>
                <a:cubicBezTo>
                  <a:pt x="1394" y="3898"/>
                  <a:pt x="1362" y="3890"/>
                  <a:pt x="1336" y="3885"/>
                </a:cubicBezTo>
                <a:cubicBezTo>
                  <a:pt x="1301" y="3879"/>
                  <a:pt x="1287" y="3874"/>
                  <a:pt x="1271" y="3863"/>
                </a:cubicBezTo>
                <a:cubicBezTo>
                  <a:pt x="1263" y="3857"/>
                  <a:pt x="1239" y="3827"/>
                  <a:pt x="1216" y="3794"/>
                </a:cubicBezTo>
                <a:cubicBezTo>
                  <a:pt x="1211" y="3787"/>
                  <a:pt x="1196" y="3766"/>
                  <a:pt x="1181" y="3747"/>
                </a:cubicBezTo>
                <a:cubicBezTo>
                  <a:pt x="1155" y="3713"/>
                  <a:pt x="1129" y="3669"/>
                  <a:pt x="1106" y="3623"/>
                </a:cubicBezTo>
                <a:cubicBezTo>
                  <a:pt x="1077" y="3563"/>
                  <a:pt x="1037" y="3497"/>
                  <a:pt x="1013" y="3469"/>
                </a:cubicBezTo>
                <a:cubicBezTo>
                  <a:pt x="990" y="3442"/>
                  <a:pt x="956" y="3419"/>
                  <a:pt x="937" y="3417"/>
                </a:cubicBezTo>
                <a:cubicBezTo>
                  <a:pt x="933" y="3417"/>
                  <a:pt x="930" y="3417"/>
                  <a:pt x="929" y="3416"/>
                </a:cubicBezTo>
                <a:cubicBezTo>
                  <a:pt x="928" y="3415"/>
                  <a:pt x="927" y="3410"/>
                  <a:pt x="926" y="3405"/>
                </a:cubicBezTo>
                <a:cubicBezTo>
                  <a:pt x="921" y="3376"/>
                  <a:pt x="937" y="3326"/>
                  <a:pt x="962" y="3297"/>
                </a:cubicBezTo>
                <a:cubicBezTo>
                  <a:pt x="965" y="3293"/>
                  <a:pt x="970" y="3287"/>
                  <a:pt x="972" y="3282"/>
                </a:cubicBezTo>
                <a:cubicBezTo>
                  <a:pt x="976" y="3275"/>
                  <a:pt x="1003" y="3253"/>
                  <a:pt x="1018" y="3246"/>
                </a:cubicBezTo>
                <a:cubicBezTo>
                  <a:pt x="1023" y="3243"/>
                  <a:pt x="1036" y="3241"/>
                  <a:pt x="1048" y="3240"/>
                </a:cubicBezTo>
                <a:cubicBezTo>
                  <a:pt x="1053" y="3240"/>
                  <a:pt x="1057" y="3239"/>
                  <a:pt x="1060" y="3239"/>
                </a:cubicBezTo>
                <a:cubicBezTo>
                  <a:pt x="1070" y="3239"/>
                  <a:pt x="1076" y="3241"/>
                  <a:pt x="1085" y="3245"/>
                </a:cubicBezTo>
                <a:cubicBezTo>
                  <a:pt x="1110" y="3255"/>
                  <a:pt x="1148" y="3289"/>
                  <a:pt x="1169" y="3319"/>
                </a:cubicBezTo>
                <a:cubicBezTo>
                  <a:pt x="1204" y="3368"/>
                  <a:pt x="1235" y="3437"/>
                  <a:pt x="1253" y="3509"/>
                </a:cubicBezTo>
                <a:cubicBezTo>
                  <a:pt x="1255" y="3516"/>
                  <a:pt x="1262" y="3541"/>
                  <a:pt x="1263" y="3543"/>
                </a:cubicBezTo>
                <a:lnTo>
                  <a:pt x="1263" y="3542"/>
                </a:lnTo>
                <a:cubicBezTo>
                  <a:pt x="1264" y="3544"/>
                  <a:pt x="1268" y="3559"/>
                  <a:pt x="1274" y="3582"/>
                </a:cubicBezTo>
                <a:cubicBezTo>
                  <a:pt x="1287" y="3633"/>
                  <a:pt x="1294" y="3654"/>
                  <a:pt x="1305" y="3680"/>
                </a:cubicBezTo>
                <a:cubicBezTo>
                  <a:pt x="1311" y="3692"/>
                  <a:pt x="1319" y="3712"/>
                  <a:pt x="1325" y="3724"/>
                </a:cubicBezTo>
                <a:cubicBezTo>
                  <a:pt x="1343" y="3765"/>
                  <a:pt x="1386" y="3833"/>
                  <a:pt x="1397" y="3841"/>
                </a:cubicBezTo>
                <a:cubicBezTo>
                  <a:pt x="1398" y="3842"/>
                  <a:pt x="1405" y="3851"/>
                  <a:pt x="1416" y="3863"/>
                </a:cubicBezTo>
                <a:cubicBezTo>
                  <a:pt x="1421" y="3870"/>
                  <a:pt x="1427" y="3878"/>
                  <a:pt x="1433" y="3884"/>
                </a:cubicBezTo>
                <a:cubicBezTo>
                  <a:pt x="1428" y="3881"/>
                  <a:pt x="1423" y="3878"/>
                  <a:pt x="1418" y="3875"/>
                </a:cubicBezTo>
                <a:cubicBezTo>
                  <a:pt x="1397" y="3862"/>
                  <a:pt x="1355" y="3831"/>
                  <a:pt x="1342" y="3818"/>
                </a:cubicBezTo>
                <a:cubicBezTo>
                  <a:pt x="1325" y="3803"/>
                  <a:pt x="1248" y="3695"/>
                  <a:pt x="1225" y="3657"/>
                </a:cubicBezTo>
                <a:moveTo>
                  <a:pt x="798" y="3660"/>
                </a:moveTo>
                <a:cubicBezTo>
                  <a:pt x="799" y="3649"/>
                  <a:pt x="800" y="3614"/>
                  <a:pt x="801" y="3581"/>
                </a:cubicBezTo>
                <a:cubicBezTo>
                  <a:pt x="802" y="3492"/>
                  <a:pt x="807" y="3459"/>
                  <a:pt x="828" y="3403"/>
                </a:cubicBezTo>
                <a:cubicBezTo>
                  <a:pt x="838" y="3376"/>
                  <a:pt x="837" y="3375"/>
                  <a:pt x="836" y="3373"/>
                </a:cubicBezTo>
                <a:lnTo>
                  <a:pt x="835" y="3372"/>
                </a:lnTo>
                <a:lnTo>
                  <a:pt x="833" y="3372"/>
                </a:lnTo>
                <a:cubicBezTo>
                  <a:pt x="831" y="3372"/>
                  <a:pt x="829" y="3372"/>
                  <a:pt x="815" y="3400"/>
                </a:cubicBezTo>
                <a:cubicBezTo>
                  <a:pt x="807" y="3416"/>
                  <a:pt x="800" y="3432"/>
                  <a:pt x="797" y="3441"/>
                </a:cubicBezTo>
                <a:cubicBezTo>
                  <a:pt x="783" y="3481"/>
                  <a:pt x="779" y="3516"/>
                  <a:pt x="778" y="3587"/>
                </a:cubicBezTo>
                <a:cubicBezTo>
                  <a:pt x="778" y="3611"/>
                  <a:pt x="777" y="3640"/>
                  <a:pt x="776" y="3649"/>
                </a:cubicBezTo>
                <a:cubicBezTo>
                  <a:pt x="775" y="3659"/>
                  <a:pt x="775" y="3697"/>
                  <a:pt x="776" y="3732"/>
                </a:cubicBezTo>
                <a:lnTo>
                  <a:pt x="777" y="3777"/>
                </a:lnTo>
                <a:lnTo>
                  <a:pt x="769" y="3756"/>
                </a:lnTo>
                <a:cubicBezTo>
                  <a:pt x="737" y="3674"/>
                  <a:pt x="720" y="3616"/>
                  <a:pt x="721" y="3593"/>
                </a:cubicBezTo>
                <a:cubicBezTo>
                  <a:pt x="721" y="3587"/>
                  <a:pt x="722" y="3572"/>
                  <a:pt x="722" y="3561"/>
                </a:cubicBezTo>
                <a:cubicBezTo>
                  <a:pt x="722" y="3549"/>
                  <a:pt x="723" y="3538"/>
                  <a:pt x="724" y="3535"/>
                </a:cubicBezTo>
                <a:cubicBezTo>
                  <a:pt x="726" y="3531"/>
                  <a:pt x="727" y="3522"/>
                  <a:pt x="728" y="3514"/>
                </a:cubicBezTo>
                <a:cubicBezTo>
                  <a:pt x="729" y="3496"/>
                  <a:pt x="740" y="3452"/>
                  <a:pt x="747" y="3436"/>
                </a:cubicBezTo>
                <a:cubicBezTo>
                  <a:pt x="761" y="3404"/>
                  <a:pt x="823" y="3323"/>
                  <a:pt x="849" y="3304"/>
                </a:cubicBezTo>
                <a:cubicBezTo>
                  <a:pt x="869" y="3289"/>
                  <a:pt x="925" y="3257"/>
                  <a:pt x="938" y="3253"/>
                </a:cubicBezTo>
                <a:cubicBezTo>
                  <a:pt x="944" y="3251"/>
                  <a:pt x="956" y="3249"/>
                  <a:pt x="965" y="3248"/>
                </a:cubicBezTo>
                <a:lnTo>
                  <a:pt x="974" y="3247"/>
                </a:lnTo>
                <a:lnTo>
                  <a:pt x="960" y="3263"/>
                </a:lnTo>
                <a:cubicBezTo>
                  <a:pt x="930" y="3298"/>
                  <a:pt x="912" y="3334"/>
                  <a:pt x="905" y="3367"/>
                </a:cubicBezTo>
                <a:cubicBezTo>
                  <a:pt x="902" y="3387"/>
                  <a:pt x="904" y="3421"/>
                  <a:pt x="911" y="3449"/>
                </a:cubicBezTo>
                <a:cubicBezTo>
                  <a:pt x="920" y="3482"/>
                  <a:pt x="920" y="3514"/>
                  <a:pt x="911" y="3545"/>
                </a:cubicBezTo>
                <a:cubicBezTo>
                  <a:pt x="903" y="3573"/>
                  <a:pt x="877" y="3636"/>
                  <a:pt x="866" y="3654"/>
                </a:cubicBezTo>
                <a:cubicBezTo>
                  <a:pt x="855" y="3671"/>
                  <a:pt x="849" y="3686"/>
                  <a:pt x="832" y="3729"/>
                </a:cubicBezTo>
                <a:cubicBezTo>
                  <a:pt x="823" y="3751"/>
                  <a:pt x="809" y="3802"/>
                  <a:pt x="805" y="3827"/>
                </a:cubicBezTo>
                <a:cubicBezTo>
                  <a:pt x="801" y="3790"/>
                  <a:pt x="796" y="3680"/>
                  <a:pt x="798" y="3660"/>
                </a:cubicBezTo>
                <a:moveTo>
                  <a:pt x="1213" y="4363"/>
                </a:moveTo>
                <a:cubicBezTo>
                  <a:pt x="1204" y="4350"/>
                  <a:pt x="1201" y="4336"/>
                  <a:pt x="1202" y="4330"/>
                </a:cubicBezTo>
                <a:cubicBezTo>
                  <a:pt x="1202" y="4329"/>
                  <a:pt x="1202" y="4329"/>
                  <a:pt x="1203" y="4329"/>
                </a:cubicBezTo>
                <a:cubicBezTo>
                  <a:pt x="1204" y="4330"/>
                  <a:pt x="1205" y="4333"/>
                  <a:pt x="1207" y="4339"/>
                </a:cubicBezTo>
                <a:lnTo>
                  <a:pt x="1207" y="4339"/>
                </a:lnTo>
                <a:cubicBezTo>
                  <a:pt x="1209" y="4344"/>
                  <a:pt x="1211" y="4355"/>
                  <a:pt x="1213" y="4363"/>
                </a:cubicBezTo>
                <a:moveTo>
                  <a:pt x="959" y="5108"/>
                </a:moveTo>
                <a:cubicBezTo>
                  <a:pt x="972" y="5037"/>
                  <a:pt x="980" y="4985"/>
                  <a:pt x="984" y="4949"/>
                </a:cubicBezTo>
                <a:cubicBezTo>
                  <a:pt x="990" y="4895"/>
                  <a:pt x="998" y="4856"/>
                  <a:pt x="1013" y="4797"/>
                </a:cubicBezTo>
                <a:cubicBezTo>
                  <a:pt x="1020" y="4769"/>
                  <a:pt x="1027" y="4736"/>
                  <a:pt x="1028" y="4723"/>
                </a:cubicBezTo>
                <a:cubicBezTo>
                  <a:pt x="1029" y="4711"/>
                  <a:pt x="1028" y="4687"/>
                  <a:pt x="1026" y="4670"/>
                </a:cubicBezTo>
                <a:cubicBezTo>
                  <a:pt x="1024" y="4633"/>
                  <a:pt x="1021" y="4631"/>
                  <a:pt x="1020" y="4630"/>
                </a:cubicBezTo>
                <a:lnTo>
                  <a:pt x="1018" y="4629"/>
                </a:lnTo>
                <a:lnTo>
                  <a:pt x="1016" y="4629"/>
                </a:lnTo>
                <a:cubicBezTo>
                  <a:pt x="1014" y="4630"/>
                  <a:pt x="1013" y="4631"/>
                  <a:pt x="1012" y="4652"/>
                </a:cubicBezTo>
                <a:cubicBezTo>
                  <a:pt x="1010" y="4718"/>
                  <a:pt x="1009" y="4724"/>
                  <a:pt x="992" y="4788"/>
                </a:cubicBezTo>
                <a:cubicBezTo>
                  <a:pt x="975" y="4851"/>
                  <a:pt x="969" y="4881"/>
                  <a:pt x="963" y="4932"/>
                </a:cubicBezTo>
                <a:cubicBezTo>
                  <a:pt x="960" y="4961"/>
                  <a:pt x="959" y="4972"/>
                  <a:pt x="957" y="4981"/>
                </a:cubicBezTo>
                <a:cubicBezTo>
                  <a:pt x="953" y="5005"/>
                  <a:pt x="938" y="5097"/>
                  <a:pt x="937" y="5102"/>
                </a:cubicBezTo>
                <a:cubicBezTo>
                  <a:pt x="936" y="5105"/>
                  <a:pt x="935" y="5113"/>
                  <a:pt x="934" y="5120"/>
                </a:cubicBezTo>
                <a:cubicBezTo>
                  <a:pt x="933" y="5126"/>
                  <a:pt x="931" y="5135"/>
                  <a:pt x="930" y="5139"/>
                </a:cubicBezTo>
                <a:cubicBezTo>
                  <a:pt x="929" y="5142"/>
                  <a:pt x="928" y="5148"/>
                  <a:pt x="927" y="5154"/>
                </a:cubicBezTo>
                <a:cubicBezTo>
                  <a:pt x="927" y="5152"/>
                  <a:pt x="926" y="5148"/>
                  <a:pt x="926" y="5145"/>
                </a:cubicBezTo>
                <a:cubicBezTo>
                  <a:pt x="924" y="5127"/>
                  <a:pt x="921" y="5104"/>
                  <a:pt x="919" y="5094"/>
                </a:cubicBezTo>
                <a:cubicBezTo>
                  <a:pt x="916" y="5071"/>
                  <a:pt x="920" y="5029"/>
                  <a:pt x="933" y="4968"/>
                </a:cubicBezTo>
                <a:cubicBezTo>
                  <a:pt x="939" y="4940"/>
                  <a:pt x="946" y="4897"/>
                  <a:pt x="948" y="4873"/>
                </a:cubicBezTo>
                <a:cubicBezTo>
                  <a:pt x="954" y="4824"/>
                  <a:pt x="955" y="4739"/>
                  <a:pt x="950" y="4712"/>
                </a:cubicBezTo>
                <a:cubicBezTo>
                  <a:pt x="944" y="4675"/>
                  <a:pt x="928" y="4630"/>
                  <a:pt x="901" y="4577"/>
                </a:cubicBezTo>
                <a:cubicBezTo>
                  <a:pt x="892" y="4560"/>
                  <a:pt x="879" y="4534"/>
                  <a:pt x="871" y="4518"/>
                </a:cubicBezTo>
                <a:cubicBezTo>
                  <a:pt x="856" y="4487"/>
                  <a:pt x="843" y="4466"/>
                  <a:pt x="816" y="4426"/>
                </a:cubicBezTo>
                <a:cubicBezTo>
                  <a:pt x="801" y="4405"/>
                  <a:pt x="800" y="4402"/>
                  <a:pt x="798" y="4381"/>
                </a:cubicBezTo>
                <a:cubicBezTo>
                  <a:pt x="794" y="4349"/>
                  <a:pt x="797" y="4315"/>
                  <a:pt x="809" y="4274"/>
                </a:cubicBezTo>
                <a:cubicBezTo>
                  <a:pt x="822" y="4225"/>
                  <a:pt x="826" y="4200"/>
                  <a:pt x="823" y="4172"/>
                </a:cubicBezTo>
                <a:cubicBezTo>
                  <a:pt x="823" y="4168"/>
                  <a:pt x="823" y="4162"/>
                  <a:pt x="822" y="4157"/>
                </a:cubicBezTo>
                <a:cubicBezTo>
                  <a:pt x="828" y="4168"/>
                  <a:pt x="839" y="4187"/>
                  <a:pt x="849" y="4204"/>
                </a:cubicBezTo>
                <a:cubicBezTo>
                  <a:pt x="865" y="4233"/>
                  <a:pt x="885" y="4265"/>
                  <a:pt x="893" y="4275"/>
                </a:cubicBezTo>
                <a:cubicBezTo>
                  <a:pt x="911" y="4299"/>
                  <a:pt x="947" y="4337"/>
                  <a:pt x="976" y="4363"/>
                </a:cubicBezTo>
                <a:cubicBezTo>
                  <a:pt x="1001" y="4384"/>
                  <a:pt x="1001" y="4384"/>
                  <a:pt x="1014" y="4400"/>
                </a:cubicBezTo>
                <a:cubicBezTo>
                  <a:pt x="1041" y="4432"/>
                  <a:pt x="1069" y="4492"/>
                  <a:pt x="1077" y="4534"/>
                </a:cubicBezTo>
                <a:cubicBezTo>
                  <a:pt x="1078" y="4540"/>
                  <a:pt x="1082" y="4560"/>
                  <a:pt x="1086" y="4577"/>
                </a:cubicBezTo>
                <a:cubicBezTo>
                  <a:pt x="1093" y="4613"/>
                  <a:pt x="1095" y="4645"/>
                  <a:pt x="1092" y="4666"/>
                </a:cubicBezTo>
                <a:cubicBezTo>
                  <a:pt x="1090" y="4680"/>
                  <a:pt x="1084" y="4707"/>
                  <a:pt x="1071" y="4765"/>
                </a:cubicBezTo>
                <a:cubicBezTo>
                  <a:pt x="1066" y="4787"/>
                  <a:pt x="1040" y="4882"/>
                  <a:pt x="1026" y="4927"/>
                </a:cubicBezTo>
                <a:cubicBezTo>
                  <a:pt x="1021" y="4943"/>
                  <a:pt x="1013" y="4973"/>
                  <a:pt x="1006" y="4994"/>
                </a:cubicBezTo>
                <a:cubicBezTo>
                  <a:pt x="1000" y="5015"/>
                  <a:pt x="987" y="5055"/>
                  <a:pt x="977" y="5084"/>
                </a:cubicBezTo>
                <a:cubicBezTo>
                  <a:pt x="967" y="5112"/>
                  <a:pt x="954" y="5150"/>
                  <a:pt x="949" y="5171"/>
                </a:cubicBezTo>
                <a:cubicBezTo>
                  <a:pt x="951" y="5157"/>
                  <a:pt x="954" y="5138"/>
                  <a:pt x="959" y="5108"/>
                </a:cubicBezTo>
                <a:moveTo>
                  <a:pt x="595" y="5898"/>
                </a:moveTo>
                <a:cubicBezTo>
                  <a:pt x="592" y="5871"/>
                  <a:pt x="590" y="5824"/>
                  <a:pt x="588" y="5753"/>
                </a:cubicBezTo>
                <a:lnTo>
                  <a:pt x="587" y="5734"/>
                </a:lnTo>
                <a:cubicBezTo>
                  <a:pt x="585" y="5673"/>
                  <a:pt x="582" y="5620"/>
                  <a:pt x="578" y="5575"/>
                </a:cubicBezTo>
                <a:lnTo>
                  <a:pt x="577" y="5562"/>
                </a:lnTo>
                <a:cubicBezTo>
                  <a:pt x="571" y="5495"/>
                  <a:pt x="562" y="5440"/>
                  <a:pt x="550" y="5402"/>
                </a:cubicBezTo>
                <a:cubicBezTo>
                  <a:pt x="545" y="5383"/>
                  <a:pt x="527" y="5344"/>
                  <a:pt x="520" y="5336"/>
                </a:cubicBezTo>
                <a:lnTo>
                  <a:pt x="519" y="5335"/>
                </a:lnTo>
                <a:cubicBezTo>
                  <a:pt x="516" y="5332"/>
                  <a:pt x="515" y="5329"/>
                  <a:pt x="512" y="5331"/>
                </a:cubicBezTo>
                <a:cubicBezTo>
                  <a:pt x="509" y="5333"/>
                  <a:pt x="510" y="5336"/>
                  <a:pt x="512" y="5343"/>
                </a:cubicBezTo>
                <a:cubicBezTo>
                  <a:pt x="514" y="5348"/>
                  <a:pt x="517" y="5356"/>
                  <a:pt x="522" y="5369"/>
                </a:cubicBezTo>
                <a:lnTo>
                  <a:pt x="524" y="5375"/>
                </a:lnTo>
                <a:cubicBezTo>
                  <a:pt x="540" y="5419"/>
                  <a:pt x="541" y="5423"/>
                  <a:pt x="545" y="5460"/>
                </a:cubicBezTo>
                <a:cubicBezTo>
                  <a:pt x="549" y="5493"/>
                  <a:pt x="562" y="5640"/>
                  <a:pt x="562" y="5646"/>
                </a:cubicBezTo>
                <a:cubicBezTo>
                  <a:pt x="562" y="5648"/>
                  <a:pt x="563" y="5685"/>
                  <a:pt x="564" y="5720"/>
                </a:cubicBezTo>
                <a:cubicBezTo>
                  <a:pt x="566" y="5758"/>
                  <a:pt x="567" y="5804"/>
                  <a:pt x="567" y="5823"/>
                </a:cubicBezTo>
                <a:cubicBezTo>
                  <a:pt x="567" y="5853"/>
                  <a:pt x="569" y="5887"/>
                  <a:pt x="571" y="5908"/>
                </a:cubicBezTo>
                <a:cubicBezTo>
                  <a:pt x="561" y="5886"/>
                  <a:pt x="548" y="5852"/>
                  <a:pt x="544" y="5834"/>
                </a:cubicBezTo>
                <a:cubicBezTo>
                  <a:pt x="541" y="5821"/>
                  <a:pt x="541" y="5806"/>
                  <a:pt x="538" y="5727"/>
                </a:cubicBezTo>
                <a:cubicBezTo>
                  <a:pt x="537" y="5710"/>
                  <a:pt x="535" y="5690"/>
                  <a:pt x="532" y="5683"/>
                </a:cubicBezTo>
                <a:cubicBezTo>
                  <a:pt x="530" y="5677"/>
                  <a:pt x="525" y="5662"/>
                  <a:pt x="522" y="5651"/>
                </a:cubicBezTo>
                <a:cubicBezTo>
                  <a:pt x="518" y="5640"/>
                  <a:pt x="513" y="5624"/>
                  <a:pt x="510" y="5616"/>
                </a:cubicBezTo>
                <a:cubicBezTo>
                  <a:pt x="507" y="5608"/>
                  <a:pt x="504" y="5599"/>
                  <a:pt x="504" y="5595"/>
                </a:cubicBezTo>
                <a:cubicBezTo>
                  <a:pt x="503" y="5592"/>
                  <a:pt x="501" y="5586"/>
                  <a:pt x="500" y="5582"/>
                </a:cubicBezTo>
                <a:cubicBezTo>
                  <a:pt x="499" y="5578"/>
                  <a:pt x="495" y="5558"/>
                  <a:pt x="491" y="5538"/>
                </a:cubicBezTo>
                <a:cubicBezTo>
                  <a:pt x="481" y="5487"/>
                  <a:pt x="468" y="5443"/>
                  <a:pt x="458" y="5431"/>
                </a:cubicBezTo>
                <a:cubicBezTo>
                  <a:pt x="441" y="5412"/>
                  <a:pt x="420" y="5372"/>
                  <a:pt x="410" y="5340"/>
                </a:cubicBezTo>
                <a:cubicBezTo>
                  <a:pt x="394" y="5286"/>
                  <a:pt x="380" y="5261"/>
                  <a:pt x="354" y="5236"/>
                </a:cubicBezTo>
                <a:cubicBezTo>
                  <a:pt x="342" y="5224"/>
                  <a:pt x="309" y="5207"/>
                  <a:pt x="285" y="5202"/>
                </a:cubicBezTo>
                <a:lnTo>
                  <a:pt x="282" y="5201"/>
                </a:lnTo>
                <a:lnTo>
                  <a:pt x="288" y="5198"/>
                </a:lnTo>
                <a:cubicBezTo>
                  <a:pt x="295" y="5194"/>
                  <a:pt x="309" y="5188"/>
                  <a:pt x="319" y="5185"/>
                </a:cubicBezTo>
                <a:cubicBezTo>
                  <a:pt x="338" y="5180"/>
                  <a:pt x="386" y="5176"/>
                  <a:pt x="404" y="5179"/>
                </a:cubicBezTo>
                <a:cubicBezTo>
                  <a:pt x="409" y="5180"/>
                  <a:pt x="418" y="5181"/>
                  <a:pt x="422" y="5181"/>
                </a:cubicBezTo>
                <a:cubicBezTo>
                  <a:pt x="460" y="5186"/>
                  <a:pt x="515" y="5214"/>
                  <a:pt x="562" y="5251"/>
                </a:cubicBezTo>
                <a:cubicBezTo>
                  <a:pt x="597" y="5279"/>
                  <a:pt x="632" y="5326"/>
                  <a:pt x="651" y="5372"/>
                </a:cubicBezTo>
                <a:cubicBezTo>
                  <a:pt x="675" y="5431"/>
                  <a:pt x="673" y="5511"/>
                  <a:pt x="646" y="5611"/>
                </a:cubicBezTo>
                <a:cubicBezTo>
                  <a:pt x="603" y="5766"/>
                  <a:pt x="593" y="5819"/>
                  <a:pt x="595" y="5898"/>
                </a:cubicBezTo>
                <a:moveTo>
                  <a:pt x="160" y="5400"/>
                </a:moveTo>
                <a:cubicBezTo>
                  <a:pt x="160" y="5404"/>
                  <a:pt x="160" y="5407"/>
                  <a:pt x="160" y="5410"/>
                </a:cubicBezTo>
                <a:cubicBezTo>
                  <a:pt x="156" y="5407"/>
                  <a:pt x="150" y="5399"/>
                  <a:pt x="145" y="5388"/>
                </a:cubicBezTo>
                <a:cubicBezTo>
                  <a:pt x="133" y="5363"/>
                  <a:pt x="133" y="5304"/>
                  <a:pt x="145" y="5271"/>
                </a:cubicBezTo>
                <a:cubicBezTo>
                  <a:pt x="148" y="5264"/>
                  <a:pt x="148" y="5260"/>
                  <a:pt x="146" y="5259"/>
                </a:cubicBezTo>
                <a:cubicBezTo>
                  <a:pt x="145" y="5258"/>
                  <a:pt x="143" y="5257"/>
                  <a:pt x="141" y="5259"/>
                </a:cubicBezTo>
                <a:cubicBezTo>
                  <a:pt x="130" y="5266"/>
                  <a:pt x="117" y="5326"/>
                  <a:pt x="118" y="5350"/>
                </a:cubicBezTo>
                <a:cubicBezTo>
                  <a:pt x="119" y="5368"/>
                  <a:pt x="127" y="5394"/>
                  <a:pt x="136" y="5411"/>
                </a:cubicBezTo>
                <a:lnTo>
                  <a:pt x="130" y="5406"/>
                </a:lnTo>
                <a:cubicBezTo>
                  <a:pt x="107" y="5390"/>
                  <a:pt x="102" y="5384"/>
                  <a:pt x="92" y="5361"/>
                </a:cubicBezTo>
                <a:cubicBezTo>
                  <a:pt x="81" y="5334"/>
                  <a:pt x="79" y="5304"/>
                  <a:pt x="88" y="5284"/>
                </a:cubicBezTo>
                <a:cubicBezTo>
                  <a:pt x="96" y="5266"/>
                  <a:pt x="108" y="5252"/>
                  <a:pt x="126" y="5241"/>
                </a:cubicBezTo>
                <a:cubicBezTo>
                  <a:pt x="138" y="5233"/>
                  <a:pt x="140" y="5230"/>
                  <a:pt x="141" y="5228"/>
                </a:cubicBezTo>
                <a:cubicBezTo>
                  <a:pt x="144" y="5226"/>
                  <a:pt x="158" y="5219"/>
                  <a:pt x="177" y="5213"/>
                </a:cubicBezTo>
                <a:cubicBezTo>
                  <a:pt x="193" y="5207"/>
                  <a:pt x="195" y="5207"/>
                  <a:pt x="201" y="5205"/>
                </a:cubicBezTo>
                <a:cubicBezTo>
                  <a:pt x="214" y="5201"/>
                  <a:pt x="226" y="5198"/>
                  <a:pt x="233" y="5194"/>
                </a:cubicBezTo>
                <a:cubicBezTo>
                  <a:pt x="237" y="5193"/>
                  <a:pt x="250" y="5189"/>
                  <a:pt x="262" y="5186"/>
                </a:cubicBezTo>
                <a:lnTo>
                  <a:pt x="263" y="5186"/>
                </a:lnTo>
                <a:cubicBezTo>
                  <a:pt x="246" y="5196"/>
                  <a:pt x="218" y="5228"/>
                  <a:pt x="202" y="5256"/>
                </a:cubicBezTo>
                <a:cubicBezTo>
                  <a:pt x="191" y="5275"/>
                  <a:pt x="178" y="5305"/>
                  <a:pt x="170" y="5329"/>
                </a:cubicBezTo>
                <a:cubicBezTo>
                  <a:pt x="165" y="5345"/>
                  <a:pt x="159" y="5385"/>
                  <a:pt x="160" y="5400"/>
                </a:cubicBezTo>
                <a:moveTo>
                  <a:pt x="1157" y="5713"/>
                </a:moveTo>
                <a:cubicBezTo>
                  <a:pt x="1166" y="5707"/>
                  <a:pt x="1198" y="5691"/>
                  <a:pt x="1201" y="5691"/>
                </a:cubicBezTo>
                <a:lnTo>
                  <a:pt x="1201" y="5691"/>
                </a:lnTo>
                <a:cubicBezTo>
                  <a:pt x="1203" y="5690"/>
                  <a:pt x="1215" y="5684"/>
                  <a:pt x="1238" y="5671"/>
                </a:cubicBezTo>
                <a:cubicBezTo>
                  <a:pt x="1257" y="5661"/>
                  <a:pt x="1284" y="5647"/>
                  <a:pt x="1298" y="5640"/>
                </a:cubicBezTo>
                <a:cubicBezTo>
                  <a:pt x="1354" y="5615"/>
                  <a:pt x="1463" y="5554"/>
                  <a:pt x="1490" y="5533"/>
                </a:cubicBezTo>
                <a:cubicBezTo>
                  <a:pt x="1513" y="5515"/>
                  <a:pt x="1548" y="5482"/>
                  <a:pt x="1551" y="5473"/>
                </a:cubicBezTo>
                <a:cubicBezTo>
                  <a:pt x="1551" y="5471"/>
                  <a:pt x="1550" y="5469"/>
                  <a:pt x="1549" y="5468"/>
                </a:cubicBezTo>
                <a:cubicBezTo>
                  <a:pt x="1547" y="5467"/>
                  <a:pt x="1545" y="5466"/>
                  <a:pt x="1533" y="5479"/>
                </a:cubicBezTo>
                <a:cubicBezTo>
                  <a:pt x="1526" y="5487"/>
                  <a:pt x="1514" y="5498"/>
                  <a:pt x="1507" y="5503"/>
                </a:cubicBezTo>
                <a:cubicBezTo>
                  <a:pt x="1487" y="5518"/>
                  <a:pt x="1419" y="5558"/>
                  <a:pt x="1393" y="5571"/>
                </a:cubicBezTo>
                <a:cubicBezTo>
                  <a:pt x="1381" y="5577"/>
                  <a:pt x="1366" y="5584"/>
                  <a:pt x="1361" y="5586"/>
                </a:cubicBezTo>
                <a:cubicBezTo>
                  <a:pt x="1357" y="5589"/>
                  <a:pt x="1333" y="5600"/>
                  <a:pt x="1309" y="5610"/>
                </a:cubicBezTo>
                <a:cubicBezTo>
                  <a:pt x="1285" y="5621"/>
                  <a:pt x="1248" y="5639"/>
                  <a:pt x="1227" y="5651"/>
                </a:cubicBezTo>
                <a:cubicBezTo>
                  <a:pt x="1207" y="5662"/>
                  <a:pt x="1184" y="5674"/>
                  <a:pt x="1178" y="5676"/>
                </a:cubicBezTo>
                <a:cubicBezTo>
                  <a:pt x="1172" y="5679"/>
                  <a:pt x="1159" y="5685"/>
                  <a:pt x="1150" y="5690"/>
                </a:cubicBezTo>
                <a:cubicBezTo>
                  <a:pt x="1141" y="5695"/>
                  <a:pt x="1123" y="5705"/>
                  <a:pt x="1109" y="5712"/>
                </a:cubicBezTo>
                <a:lnTo>
                  <a:pt x="1096" y="5718"/>
                </a:lnTo>
                <a:lnTo>
                  <a:pt x="1099" y="5713"/>
                </a:lnTo>
                <a:cubicBezTo>
                  <a:pt x="1111" y="5698"/>
                  <a:pt x="1128" y="5682"/>
                  <a:pt x="1155" y="5663"/>
                </a:cubicBezTo>
                <a:cubicBezTo>
                  <a:pt x="1182" y="5643"/>
                  <a:pt x="1193" y="5635"/>
                  <a:pt x="1195" y="5634"/>
                </a:cubicBezTo>
                <a:cubicBezTo>
                  <a:pt x="1196" y="5634"/>
                  <a:pt x="1200" y="5632"/>
                  <a:pt x="1227" y="5613"/>
                </a:cubicBezTo>
                <a:cubicBezTo>
                  <a:pt x="1293" y="5568"/>
                  <a:pt x="1357" y="5506"/>
                  <a:pt x="1391" y="5454"/>
                </a:cubicBezTo>
                <a:cubicBezTo>
                  <a:pt x="1400" y="5440"/>
                  <a:pt x="1413" y="5421"/>
                  <a:pt x="1417" y="5416"/>
                </a:cubicBezTo>
                <a:cubicBezTo>
                  <a:pt x="1462" y="5356"/>
                  <a:pt x="1511" y="5309"/>
                  <a:pt x="1557" y="5280"/>
                </a:cubicBezTo>
                <a:cubicBezTo>
                  <a:pt x="1587" y="5261"/>
                  <a:pt x="1623" y="5246"/>
                  <a:pt x="1649" y="5239"/>
                </a:cubicBezTo>
                <a:cubicBezTo>
                  <a:pt x="1662" y="5236"/>
                  <a:pt x="1696" y="5232"/>
                  <a:pt x="1727" y="5229"/>
                </a:cubicBezTo>
                <a:cubicBezTo>
                  <a:pt x="1842" y="5218"/>
                  <a:pt x="1863" y="5216"/>
                  <a:pt x="1899" y="5208"/>
                </a:cubicBezTo>
                <a:cubicBezTo>
                  <a:pt x="1915" y="5204"/>
                  <a:pt x="1925" y="5202"/>
                  <a:pt x="1930" y="5200"/>
                </a:cubicBezTo>
                <a:cubicBezTo>
                  <a:pt x="1929" y="5201"/>
                  <a:pt x="1927" y="5202"/>
                  <a:pt x="1925" y="5203"/>
                </a:cubicBezTo>
                <a:cubicBezTo>
                  <a:pt x="1892" y="5221"/>
                  <a:pt x="1845" y="5258"/>
                  <a:pt x="1817" y="5288"/>
                </a:cubicBezTo>
                <a:cubicBezTo>
                  <a:pt x="1808" y="5298"/>
                  <a:pt x="1783" y="5331"/>
                  <a:pt x="1783" y="5337"/>
                </a:cubicBezTo>
                <a:lnTo>
                  <a:pt x="1783" y="5337"/>
                </a:lnTo>
                <a:cubicBezTo>
                  <a:pt x="1782" y="5337"/>
                  <a:pt x="1778" y="5340"/>
                  <a:pt x="1774" y="5351"/>
                </a:cubicBezTo>
                <a:cubicBezTo>
                  <a:pt x="1771" y="5357"/>
                  <a:pt x="1763" y="5372"/>
                  <a:pt x="1757" y="5385"/>
                </a:cubicBezTo>
                <a:cubicBezTo>
                  <a:pt x="1748" y="5404"/>
                  <a:pt x="1746" y="5408"/>
                  <a:pt x="1746" y="5410"/>
                </a:cubicBezTo>
                <a:cubicBezTo>
                  <a:pt x="1746" y="5409"/>
                  <a:pt x="1746" y="5409"/>
                  <a:pt x="1746" y="5409"/>
                </a:cubicBezTo>
                <a:cubicBezTo>
                  <a:pt x="1746" y="5410"/>
                  <a:pt x="1744" y="5413"/>
                  <a:pt x="1741" y="5416"/>
                </a:cubicBezTo>
                <a:cubicBezTo>
                  <a:pt x="1738" y="5420"/>
                  <a:pt x="1729" y="5433"/>
                  <a:pt x="1720" y="5445"/>
                </a:cubicBezTo>
                <a:cubicBezTo>
                  <a:pt x="1675" y="5507"/>
                  <a:pt x="1604" y="5590"/>
                  <a:pt x="1589" y="5599"/>
                </a:cubicBezTo>
                <a:cubicBezTo>
                  <a:pt x="1535" y="5632"/>
                  <a:pt x="1516" y="5641"/>
                  <a:pt x="1455" y="5663"/>
                </a:cubicBezTo>
                <a:cubicBezTo>
                  <a:pt x="1443" y="5667"/>
                  <a:pt x="1429" y="5672"/>
                  <a:pt x="1425" y="5673"/>
                </a:cubicBezTo>
                <a:cubicBezTo>
                  <a:pt x="1421" y="5675"/>
                  <a:pt x="1407" y="5680"/>
                  <a:pt x="1393" y="5684"/>
                </a:cubicBezTo>
                <a:cubicBezTo>
                  <a:pt x="1379" y="5689"/>
                  <a:pt x="1363" y="5694"/>
                  <a:pt x="1356" y="5697"/>
                </a:cubicBezTo>
                <a:cubicBezTo>
                  <a:pt x="1343" y="5703"/>
                  <a:pt x="1276" y="5718"/>
                  <a:pt x="1253" y="5721"/>
                </a:cubicBezTo>
                <a:cubicBezTo>
                  <a:pt x="1245" y="5722"/>
                  <a:pt x="1219" y="5725"/>
                  <a:pt x="1195" y="5727"/>
                </a:cubicBezTo>
                <a:cubicBezTo>
                  <a:pt x="1172" y="5730"/>
                  <a:pt x="1138" y="5733"/>
                  <a:pt x="1121" y="5735"/>
                </a:cubicBezTo>
                <a:lnTo>
                  <a:pt x="1110" y="5736"/>
                </a:lnTo>
                <a:lnTo>
                  <a:pt x="1120" y="5732"/>
                </a:lnTo>
                <a:cubicBezTo>
                  <a:pt x="1135" y="5724"/>
                  <a:pt x="1152" y="5716"/>
                  <a:pt x="1157" y="5713"/>
                </a:cubicBezTo>
                <a:moveTo>
                  <a:pt x="1535" y="5267"/>
                </a:moveTo>
                <a:lnTo>
                  <a:pt x="1538" y="5263"/>
                </a:lnTo>
                <a:cubicBezTo>
                  <a:pt x="1548" y="5253"/>
                  <a:pt x="1559" y="5240"/>
                  <a:pt x="1563" y="5235"/>
                </a:cubicBezTo>
                <a:cubicBezTo>
                  <a:pt x="1589" y="5203"/>
                  <a:pt x="1625" y="5177"/>
                  <a:pt x="1658" y="5164"/>
                </a:cubicBezTo>
                <a:cubicBezTo>
                  <a:pt x="1666" y="5161"/>
                  <a:pt x="1676" y="5157"/>
                  <a:pt x="1679" y="5155"/>
                </a:cubicBezTo>
                <a:cubicBezTo>
                  <a:pt x="1682" y="5154"/>
                  <a:pt x="1691" y="5152"/>
                  <a:pt x="1700" y="5151"/>
                </a:cubicBezTo>
                <a:cubicBezTo>
                  <a:pt x="1714" y="5150"/>
                  <a:pt x="1718" y="5149"/>
                  <a:pt x="1719" y="5148"/>
                </a:cubicBezTo>
                <a:cubicBezTo>
                  <a:pt x="1724" y="5147"/>
                  <a:pt x="1754" y="5148"/>
                  <a:pt x="1782" y="5151"/>
                </a:cubicBezTo>
                <a:cubicBezTo>
                  <a:pt x="1795" y="5152"/>
                  <a:pt x="1832" y="5156"/>
                  <a:pt x="1864" y="5160"/>
                </a:cubicBezTo>
                <a:cubicBezTo>
                  <a:pt x="1895" y="5164"/>
                  <a:pt x="1929" y="5168"/>
                  <a:pt x="1939" y="5168"/>
                </a:cubicBezTo>
                <a:cubicBezTo>
                  <a:pt x="1945" y="5168"/>
                  <a:pt x="1952" y="5169"/>
                  <a:pt x="1957" y="5169"/>
                </a:cubicBezTo>
                <a:cubicBezTo>
                  <a:pt x="1866" y="5192"/>
                  <a:pt x="1852" y="5194"/>
                  <a:pt x="1772" y="5201"/>
                </a:cubicBezTo>
                <a:cubicBezTo>
                  <a:pt x="1642" y="5213"/>
                  <a:pt x="1622" y="5218"/>
                  <a:pt x="1559" y="5254"/>
                </a:cubicBezTo>
                <a:lnTo>
                  <a:pt x="1535" y="5267"/>
                </a:lnTo>
                <a:moveTo>
                  <a:pt x="1763" y="4116"/>
                </a:moveTo>
                <a:lnTo>
                  <a:pt x="1763" y="4116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0000" tIns="45000" rIns="90000" bIns="45000" anchor="ctr" anchorCtr="1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3;p25">
            <a:extLst>
              <a:ext uri="{FF2B5EF4-FFF2-40B4-BE49-F238E27FC236}">
                <a16:creationId xmlns:a16="http://schemas.microsoft.com/office/drawing/2014/main" id="{C40F81EA-77C0-AE14-B156-C0966F31250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052726" y="149786"/>
            <a:ext cx="6645441" cy="59689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Acoustical design</a:t>
            </a:r>
          </a:p>
        </p:txBody>
      </p:sp>
      <p:sp>
        <p:nvSpPr>
          <p:cNvPr id="5" name="مستطيل 4"/>
          <p:cNvSpPr/>
          <p:nvPr/>
        </p:nvSpPr>
        <p:spPr>
          <a:xfrm>
            <a:off x="1540300" y="1311687"/>
            <a:ext cx="185659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b="1" dirty="0">
                <a:solidFill>
                  <a:srgbClr val="64593E"/>
                </a:solidFill>
                <a:latin typeface="Bodoni Moda" panose="020B0604020202090204" charset="0"/>
                <a:ea typeface="Bodoni Moda"/>
                <a:cs typeface="Bodoni Moda"/>
              </a:rPr>
              <a:t>When 0% </a:t>
            </a:r>
            <a:r>
              <a:rPr lang="en-GB" sz="1200" b="1" dirty="0">
                <a:solidFill>
                  <a:srgbClr val="64593E"/>
                </a:solidFill>
                <a:latin typeface="Bodoni Moda" panose="020B0604020202090204" charset="0"/>
                <a:ea typeface="Bodoni Moda"/>
                <a:cs typeface="Bodoni Moda"/>
                <a:sym typeface="Bodoni Moda"/>
              </a:rPr>
              <a:t>occupancy</a:t>
            </a:r>
            <a:r>
              <a:rPr lang="en-GB" sz="1200" dirty="0"/>
              <a:t> :</a:t>
            </a:r>
            <a:endParaRPr lang="en-US" sz="1200" dirty="0"/>
          </a:p>
        </p:txBody>
      </p:sp>
      <p:sp>
        <p:nvSpPr>
          <p:cNvPr id="10" name="مستطيل 9"/>
          <p:cNvSpPr/>
          <p:nvPr/>
        </p:nvSpPr>
        <p:spPr>
          <a:xfrm>
            <a:off x="2403169" y="815796"/>
            <a:ext cx="386516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rgbClr val="64593E"/>
                </a:solidFill>
                <a:latin typeface="Bodoni Moda" panose="020B0604020202090204" charset="0"/>
                <a:ea typeface="Bodoni Moda"/>
                <a:cs typeface="Bodoni Moda"/>
              </a:rPr>
              <a:t>Sound power level (SPL) For Multi-purpose hall  :</a:t>
            </a:r>
            <a:endParaRPr lang="en-US" sz="1200" dirty="0"/>
          </a:p>
        </p:txBody>
      </p:sp>
      <p:graphicFrame>
        <p:nvGraphicFramePr>
          <p:cNvPr id="2" name="جدول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8588191"/>
              </p:ext>
            </p:extLst>
          </p:nvPr>
        </p:nvGraphicFramePr>
        <p:xfrm>
          <a:off x="1630014" y="1773673"/>
          <a:ext cx="5411470" cy="2525970"/>
        </p:xfrm>
        <a:graphic>
          <a:graphicData uri="http://schemas.openxmlformats.org/drawingml/2006/table">
            <a:tbl>
              <a:tblPr firstRow="1" firstCol="1" bandRow="1"/>
              <a:tblGrid>
                <a:gridCol w="685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91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797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797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9565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9565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9565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765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Point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SPL</a:t>
                      </a:r>
                      <a:r>
                        <a:rPr lang="en-US" sz="1100" b="1" kern="100" baseline="-25000">
                          <a:effectLst/>
                          <a:latin typeface="Times New Roman"/>
                          <a:ea typeface="Calibri"/>
                          <a:cs typeface="Arial"/>
                        </a:rPr>
                        <a:t>125</a:t>
                      </a:r>
                      <a:r>
                        <a:rPr lang="en-US" sz="1100" kern="100" baseline="-25000">
                          <a:effectLst/>
                          <a:latin typeface="Times New Roman"/>
                          <a:ea typeface="Calibri"/>
                          <a:cs typeface="Arial"/>
                        </a:rPr>
                        <a:t>Hz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SPL</a:t>
                      </a:r>
                      <a:r>
                        <a:rPr lang="en-US" sz="1100" b="1" kern="100" baseline="-25000">
                          <a:effectLst/>
                          <a:latin typeface="Times New Roman"/>
                          <a:ea typeface="Calibri"/>
                          <a:cs typeface="Arial"/>
                        </a:rPr>
                        <a:t>250</a:t>
                      </a:r>
                      <a:r>
                        <a:rPr lang="en-US" sz="1100" kern="100" baseline="-25000">
                          <a:effectLst/>
                          <a:latin typeface="Times New Roman"/>
                          <a:ea typeface="Calibri"/>
                          <a:cs typeface="Arial"/>
                        </a:rPr>
                        <a:t>Hz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SPL</a:t>
                      </a:r>
                      <a:r>
                        <a:rPr lang="en-US" sz="1100" b="1" kern="100" baseline="-25000">
                          <a:effectLst/>
                          <a:latin typeface="Times New Roman"/>
                          <a:ea typeface="Calibri"/>
                          <a:cs typeface="Arial"/>
                        </a:rPr>
                        <a:t>500</a:t>
                      </a:r>
                      <a:r>
                        <a:rPr lang="en-US" sz="1100" kern="100" baseline="-25000">
                          <a:effectLst/>
                          <a:latin typeface="Times New Roman"/>
                          <a:ea typeface="Calibri"/>
                          <a:cs typeface="Arial"/>
                        </a:rPr>
                        <a:t>Hz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SPL</a:t>
                      </a:r>
                      <a:r>
                        <a:rPr lang="en-US" sz="1100" b="1" kern="100" baseline="-25000">
                          <a:effectLst/>
                          <a:latin typeface="Times New Roman"/>
                          <a:ea typeface="Calibri"/>
                          <a:cs typeface="Arial"/>
                        </a:rPr>
                        <a:t>1000</a:t>
                      </a:r>
                      <a:r>
                        <a:rPr lang="en-US" sz="1100" kern="100" baseline="-25000">
                          <a:effectLst/>
                          <a:latin typeface="Times New Roman"/>
                          <a:ea typeface="Calibri"/>
                          <a:cs typeface="Arial"/>
                        </a:rPr>
                        <a:t>Hz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SPL</a:t>
                      </a:r>
                      <a:r>
                        <a:rPr lang="en-US" sz="1100" b="1" kern="100" baseline="-25000">
                          <a:effectLst/>
                          <a:latin typeface="Times New Roman"/>
                          <a:ea typeface="Calibri"/>
                          <a:cs typeface="Arial"/>
                        </a:rPr>
                        <a:t>2000</a:t>
                      </a:r>
                      <a:r>
                        <a:rPr lang="en-US" sz="1100" kern="100" baseline="-25000">
                          <a:effectLst/>
                          <a:latin typeface="Times New Roman"/>
                          <a:ea typeface="Calibri"/>
                          <a:cs typeface="Arial"/>
                        </a:rPr>
                        <a:t>Hz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SPL</a:t>
                      </a:r>
                      <a:r>
                        <a:rPr lang="en-US" sz="1100" b="1" kern="100" baseline="-25000">
                          <a:effectLst/>
                          <a:latin typeface="Times New Roman"/>
                          <a:ea typeface="Calibri"/>
                          <a:cs typeface="Arial"/>
                        </a:rPr>
                        <a:t>4000</a:t>
                      </a:r>
                      <a:r>
                        <a:rPr lang="en-US" sz="1100" kern="100" baseline="-25000">
                          <a:effectLst/>
                          <a:latin typeface="Times New Roman"/>
                          <a:ea typeface="Calibri"/>
                          <a:cs typeface="Arial"/>
                        </a:rPr>
                        <a:t>Hz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1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74.96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75.51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75.70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75.62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76.17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76.98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2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73.23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74.03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74.29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74.18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74.93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75.97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3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72.87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73.73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74.01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73.89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74.69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75.79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4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72.71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73.60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73.89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73.77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74.58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75.70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5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72.51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73.44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73.73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73.61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74.45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75.60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6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72.26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73.24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73.55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73.42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74.29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75.48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7907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7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72.18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73.17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73.49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73.35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74.24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75.44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8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72.12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73.13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73.45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73.31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74.21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75.42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3939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9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72.11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73.12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73.44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73.30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74.20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75.41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b="1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10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72.09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73.10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73.42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73.28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Calibri"/>
                          <a:cs typeface="Arial"/>
                        </a:rPr>
                        <a:t>74.18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75.40</a:t>
                      </a:r>
                      <a:endParaRPr lang="en-US" sz="1100" kern="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74021653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5">
          <a:extLst>
            <a:ext uri="{FF2B5EF4-FFF2-40B4-BE49-F238E27FC236}">
              <a16:creationId xmlns:a16="http://schemas.microsoft.com/office/drawing/2014/main" id="{B3811340-E8C6-1833-8BD6-952D970C0F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32">
            <a:extLst>
              <a:ext uri="{FF2B5EF4-FFF2-40B4-BE49-F238E27FC236}">
                <a16:creationId xmlns:a16="http://schemas.microsoft.com/office/drawing/2014/main" id="{A35C7831-20E1-2DC5-7CE8-B718354509D5}"/>
              </a:ext>
            </a:extLst>
          </p:cNvPr>
          <p:cNvSpPr/>
          <p:nvPr/>
        </p:nvSpPr>
        <p:spPr>
          <a:xfrm rot="-439947" flipH="1">
            <a:off x="-136520" y="3139396"/>
            <a:ext cx="1477129" cy="3223944"/>
          </a:xfrm>
          <a:custGeom>
            <a:avLst/>
            <a:gdLst/>
            <a:ahLst/>
            <a:cxnLst/>
            <a:rect l="l" t="t" r="r" b="b"/>
            <a:pathLst>
              <a:path w="2936" h="6408" extrusionOk="0">
                <a:moveTo>
                  <a:pt x="2511" y="4617"/>
                </a:moveTo>
                <a:lnTo>
                  <a:pt x="2511" y="4617"/>
                </a:lnTo>
                <a:cubicBezTo>
                  <a:pt x="2512" y="4617"/>
                  <a:pt x="2514" y="4616"/>
                  <a:pt x="2514" y="4615"/>
                </a:cubicBezTo>
                <a:cubicBezTo>
                  <a:pt x="2517" y="4609"/>
                  <a:pt x="2512" y="4533"/>
                  <a:pt x="2510" y="4524"/>
                </a:cubicBezTo>
                <a:cubicBezTo>
                  <a:pt x="2508" y="4519"/>
                  <a:pt x="2506" y="4511"/>
                  <a:pt x="2505" y="4506"/>
                </a:cubicBezTo>
                <a:cubicBezTo>
                  <a:pt x="2499" y="4478"/>
                  <a:pt x="2459" y="4432"/>
                  <a:pt x="2415" y="4401"/>
                </a:cubicBezTo>
                <a:cubicBezTo>
                  <a:pt x="2408" y="4395"/>
                  <a:pt x="2400" y="4390"/>
                  <a:pt x="2398" y="4388"/>
                </a:cubicBezTo>
                <a:cubicBezTo>
                  <a:pt x="2388" y="4379"/>
                  <a:pt x="2348" y="4357"/>
                  <a:pt x="2324" y="4348"/>
                </a:cubicBezTo>
                <a:cubicBezTo>
                  <a:pt x="2236" y="4313"/>
                  <a:pt x="2159" y="4300"/>
                  <a:pt x="2067" y="4306"/>
                </a:cubicBezTo>
                <a:cubicBezTo>
                  <a:pt x="2023" y="4308"/>
                  <a:pt x="1962" y="4317"/>
                  <a:pt x="1950" y="4323"/>
                </a:cubicBezTo>
                <a:cubicBezTo>
                  <a:pt x="1947" y="4325"/>
                  <a:pt x="1937" y="4329"/>
                  <a:pt x="1928" y="4332"/>
                </a:cubicBezTo>
                <a:cubicBezTo>
                  <a:pt x="1906" y="4341"/>
                  <a:pt x="1866" y="4366"/>
                  <a:pt x="1845" y="4385"/>
                </a:cubicBezTo>
                <a:cubicBezTo>
                  <a:pt x="1835" y="4393"/>
                  <a:pt x="1819" y="4411"/>
                  <a:pt x="1808" y="4425"/>
                </a:cubicBezTo>
                <a:cubicBezTo>
                  <a:pt x="1799" y="4438"/>
                  <a:pt x="1788" y="4451"/>
                  <a:pt x="1786" y="4454"/>
                </a:cubicBezTo>
                <a:cubicBezTo>
                  <a:pt x="1784" y="4457"/>
                  <a:pt x="1781" y="4462"/>
                  <a:pt x="1781" y="4465"/>
                </a:cubicBezTo>
                <a:cubicBezTo>
                  <a:pt x="1781" y="4465"/>
                  <a:pt x="1780" y="4467"/>
                  <a:pt x="1779" y="4468"/>
                </a:cubicBezTo>
                <a:cubicBezTo>
                  <a:pt x="1776" y="4470"/>
                  <a:pt x="1768" y="4480"/>
                  <a:pt x="1734" y="4531"/>
                </a:cubicBezTo>
                <a:cubicBezTo>
                  <a:pt x="1726" y="4543"/>
                  <a:pt x="1716" y="4555"/>
                  <a:pt x="1701" y="4574"/>
                </a:cubicBezTo>
                <a:cubicBezTo>
                  <a:pt x="1658" y="4631"/>
                  <a:pt x="1656" y="4633"/>
                  <a:pt x="1625" y="4654"/>
                </a:cubicBezTo>
                <a:cubicBezTo>
                  <a:pt x="1578" y="4686"/>
                  <a:pt x="1485" y="4746"/>
                  <a:pt x="1459" y="4761"/>
                </a:cubicBezTo>
                <a:cubicBezTo>
                  <a:pt x="1389" y="4801"/>
                  <a:pt x="1358" y="4836"/>
                  <a:pt x="1326" y="4908"/>
                </a:cubicBezTo>
                <a:cubicBezTo>
                  <a:pt x="1319" y="4924"/>
                  <a:pt x="1300" y="4949"/>
                  <a:pt x="1247" y="5018"/>
                </a:cubicBezTo>
                <a:cubicBezTo>
                  <a:pt x="1244" y="5022"/>
                  <a:pt x="1241" y="5025"/>
                  <a:pt x="1240" y="5025"/>
                </a:cubicBezTo>
                <a:cubicBezTo>
                  <a:pt x="1231" y="5027"/>
                  <a:pt x="1188" y="5067"/>
                  <a:pt x="1174" y="5083"/>
                </a:cubicBezTo>
                <a:cubicBezTo>
                  <a:pt x="1160" y="5100"/>
                  <a:pt x="1105" y="5177"/>
                  <a:pt x="1106" y="5186"/>
                </a:cubicBezTo>
                <a:cubicBezTo>
                  <a:pt x="1106" y="5185"/>
                  <a:pt x="1106" y="5185"/>
                  <a:pt x="1106" y="5185"/>
                </a:cubicBezTo>
                <a:cubicBezTo>
                  <a:pt x="1105" y="5186"/>
                  <a:pt x="1102" y="5191"/>
                  <a:pt x="1099" y="5197"/>
                </a:cubicBezTo>
                <a:cubicBezTo>
                  <a:pt x="1100" y="5191"/>
                  <a:pt x="1100" y="5190"/>
                  <a:pt x="1100" y="5189"/>
                </a:cubicBezTo>
                <a:cubicBezTo>
                  <a:pt x="1100" y="5184"/>
                  <a:pt x="1109" y="5148"/>
                  <a:pt x="1126" y="5088"/>
                </a:cubicBezTo>
                <a:cubicBezTo>
                  <a:pt x="1138" y="5042"/>
                  <a:pt x="1154" y="4987"/>
                  <a:pt x="1161" y="4970"/>
                </a:cubicBezTo>
                <a:cubicBezTo>
                  <a:pt x="1163" y="4966"/>
                  <a:pt x="1167" y="4954"/>
                  <a:pt x="1167" y="4950"/>
                </a:cubicBezTo>
                <a:cubicBezTo>
                  <a:pt x="1168" y="4947"/>
                  <a:pt x="1181" y="4916"/>
                  <a:pt x="1195" y="4886"/>
                </a:cubicBezTo>
                <a:cubicBezTo>
                  <a:pt x="1203" y="4868"/>
                  <a:pt x="1227" y="4827"/>
                  <a:pt x="1279" y="4739"/>
                </a:cubicBezTo>
                <a:cubicBezTo>
                  <a:pt x="1288" y="4725"/>
                  <a:pt x="1296" y="4710"/>
                  <a:pt x="1303" y="4699"/>
                </a:cubicBezTo>
                <a:cubicBezTo>
                  <a:pt x="1311" y="4684"/>
                  <a:pt x="1313" y="4681"/>
                  <a:pt x="1313" y="4680"/>
                </a:cubicBezTo>
                <a:cubicBezTo>
                  <a:pt x="1314" y="4679"/>
                  <a:pt x="1317" y="4677"/>
                  <a:pt x="1322" y="4668"/>
                </a:cubicBezTo>
                <a:cubicBezTo>
                  <a:pt x="1325" y="4662"/>
                  <a:pt x="1328" y="4658"/>
                  <a:pt x="1330" y="4657"/>
                </a:cubicBezTo>
                <a:cubicBezTo>
                  <a:pt x="1332" y="4655"/>
                  <a:pt x="1335" y="4652"/>
                  <a:pt x="1335" y="4649"/>
                </a:cubicBezTo>
                <a:cubicBezTo>
                  <a:pt x="1336" y="4646"/>
                  <a:pt x="1344" y="4631"/>
                  <a:pt x="1357" y="4608"/>
                </a:cubicBezTo>
                <a:cubicBezTo>
                  <a:pt x="1376" y="4574"/>
                  <a:pt x="1408" y="4518"/>
                  <a:pt x="1407" y="4513"/>
                </a:cubicBezTo>
                <a:cubicBezTo>
                  <a:pt x="1407" y="4514"/>
                  <a:pt x="1407" y="4514"/>
                  <a:pt x="1407" y="4514"/>
                </a:cubicBezTo>
                <a:cubicBezTo>
                  <a:pt x="1408" y="4513"/>
                  <a:pt x="1411" y="4505"/>
                  <a:pt x="1417" y="4494"/>
                </a:cubicBezTo>
                <a:cubicBezTo>
                  <a:pt x="1427" y="4476"/>
                  <a:pt x="1443" y="4443"/>
                  <a:pt x="1465" y="4392"/>
                </a:cubicBezTo>
                <a:cubicBezTo>
                  <a:pt x="1482" y="4354"/>
                  <a:pt x="1512" y="4318"/>
                  <a:pt x="1568" y="4269"/>
                </a:cubicBezTo>
                <a:cubicBezTo>
                  <a:pt x="1576" y="4262"/>
                  <a:pt x="1590" y="4250"/>
                  <a:pt x="1591" y="4247"/>
                </a:cubicBezTo>
                <a:lnTo>
                  <a:pt x="1592" y="4247"/>
                </a:lnTo>
                <a:cubicBezTo>
                  <a:pt x="1597" y="4246"/>
                  <a:pt x="1629" y="4219"/>
                  <a:pt x="1631" y="4216"/>
                </a:cubicBezTo>
                <a:cubicBezTo>
                  <a:pt x="1632" y="4216"/>
                  <a:pt x="1634" y="4214"/>
                  <a:pt x="1637" y="4212"/>
                </a:cubicBezTo>
                <a:cubicBezTo>
                  <a:pt x="1640" y="4210"/>
                  <a:pt x="1650" y="4202"/>
                  <a:pt x="1660" y="4194"/>
                </a:cubicBezTo>
                <a:cubicBezTo>
                  <a:pt x="1699" y="4163"/>
                  <a:pt x="1758" y="4119"/>
                  <a:pt x="1763" y="4116"/>
                </a:cubicBezTo>
                <a:cubicBezTo>
                  <a:pt x="1765" y="4116"/>
                  <a:pt x="1770" y="4113"/>
                  <a:pt x="1778" y="4109"/>
                </a:cubicBezTo>
                <a:cubicBezTo>
                  <a:pt x="1794" y="4101"/>
                  <a:pt x="1814" y="4093"/>
                  <a:pt x="1819" y="4092"/>
                </a:cubicBezTo>
                <a:cubicBezTo>
                  <a:pt x="1822" y="4092"/>
                  <a:pt x="1828" y="4089"/>
                  <a:pt x="1833" y="4087"/>
                </a:cubicBezTo>
                <a:cubicBezTo>
                  <a:pt x="1838" y="4084"/>
                  <a:pt x="1847" y="4080"/>
                  <a:pt x="1853" y="4078"/>
                </a:cubicBezTo>
                <a:cubicBezTo>
                  <a:pt x="1866" y="4073"/>
                  <a:pt x="1877" y="4061"/>
                  <a:pt x="1879" y="4048"/>
                </a:cubicBezTo>
                <a:cubicBezTo>
                  <a:pt x="1880" y="4040"/>
                  <a:pt x="1877" y="4032"/>
                  <a:pt x="1871" y="4028"/>
                </a:cubicBezTo>
                <a:cubicBezTo>
                  <a:pt x="1855" y="4014"/>
                  <a:pt x="1831" y="4025"/>
                  <a:pt x="1800" y="4059"/>
                </a:cubicBezTo>
                <a:cubicBezTo>
                  <a:pt x="1790" y="4069"/>
                  <a:pt x="1776" y="4082"/>
                  <a:pt x="1769" y="4086"/>
                </a:cubicBezTo>
                <a:cubicBezTo>
                  <a:pt x="1762" y="4091"/>
                  <a:pt x="1751" y="4098"/>
                  <a:pt x="1744" y="4102"/>
                </a:cubicBezTo>
                <a:cubicBezTo>
                  <a:pt x="1724" y="4115"/>
                  <a:pt x="1679" y="4148"/>
                  <a:pt x="1657" y="4166"/>
                </a:cubicBezTo>
                <a:cubicBezTo>
                  <a:pt x="1645" y="4176"/>
                  <a:pt x="1630" y="4188"/>
                  <a:pt x="1624" y="4193"/>
                </a:cubicBezTo>
                <a:cubicBezTo>
                  <a:pt x="1595" y="4215"/>
                  <a:pt x="1535" y="4267"/>
                  <a:pt x="1521" y="4281"/>
                </a:cubicBezTo>
                <a:cubicBezTo>
                  <a:pt x="1519" y="4284"/>
                  <a:pt x="1517" y="4286"/>
                  <a:pt x="1515" y="4288"/>
                </a:cubicBezTo>
                <a:cubicBezTo>
                  <a:pt x="1516" y="4287"/>
                  <a:pt x="1516" y="4286"/>
                  <a:pt x="1516" y="4285"/>
                </a:cubicBezTo>
                <a:cubicBezTo>
                  <a:pt x="1527" y="4263"/>
                  <a:pt x="1567" y="4171"/>
                  <a:pt x="1580" y="4136"/>
                </a:cubicBezTo>
                <a:cubicBezTo>
                  <a:pt x="1594" y="4097"/>
                  <a:pt x="1620" y="4009"/>
                  <a:pt x="1632" y="3954"/>
                </a:cubicBezTo>
                <a:cubicBezTo>
                  <a:pt x="1656" y="3849"/>
                  <a:pt x="1658" y="3751"/>
                  <a:pt x="1641" y="3594"/>
                </a:cubicBezTo>
                <a:cubicBezTo>
                  <a:pt x="1636" y="3549"/>
                  <a:pt x="1636" y="3545"/>
                  <a:pt x="1642" y="3508"/>
                </a:cubicBezTo>
                <a:cubicBezTo>
                  <a:pt x="1648" y="3468"/>
                  <a:pt x="1658" y="3434"/>
                  <a:pt x="1676" y="3397"/>
                </a:cubicBezTo>
                <a:cubicBezTo>
                  <a:pt x="1682" y="3384"/>
                  <a:pt x="1692" y="3362"/>
                  <a:pt x="1699" y="3347"/>
                </a:cubicBezTo>
                <a:cubicBezTo>
                  <a:pt x="1706" y="3332"/>
                  <a:pt x="1717" y="3310"/>
                  <a:pt x="1724" y="3298"/>
                </a:cubicBezTo>
                <a:cubicBezTo>
                  <a:pt x="1734" y="3281"/>
                  <a:pt x="1737" y="3276"/>
                  <a:pt x="1737" y="3275"/>
                </a:cubicBezTo>
                <a:cubicBezTo>
                  <a:pt x="1738" y="3272"/>
                  <a:pt x="1753" y="3251"/>
                  <a:pt x="1797" y="3186"/>
                </a:cubicBezTo>
                <a:cubicBezTo>
                  <a:pt x="1808" y="3170"/>
                  <a:pt x="1820" y="3152"/>
                  <a:pt x="1824" y="3146"/>
                </a:cubicBezTo>
                <a:cubicBezTo>
                  <a:pt x="1838" y="3126"/>
                  <a:pt x="1843" y="3122"/>
                  <a:pt x="1888" y="3089"/>
                </a:cubicBezTo>
                <a:cubicBezTo>
                  <a:pt x="1919" y="3066"/>
                  <a:pt x="1932" y="3058"/>
                  <a:pt x="1956" y="3047"/>
                </a:cubicBezTo>
                <a:cubicBezTo>
                  <a:pt x="2002" y="3027"/>
                  <a:pt x="2070" y="3007"/>
                  <a:pt x="2153" y="2990"/>
                </a:cubicBezTo>
                <a:cubicBezTo>
                  <a:pt x="2218" y="2977"/>
                  <a:pt x="2279" y="2955"/>
                  <a:pt x="2300" y="2936"/>
                </a:cubicBezTo>
                <a:cubicBezTo>
                  <a:pt x="2305" y="2932"/>
                  <a:pt x="2338" y="2898"/>
                  <a:pt x="2348" y="2888"/>
                </a:cubicBezTo>
                <a:cubicBezTo>
                  <a:pt x="2377" y="2858"/>
                  <a:pt x="2461" y="2822"/>
                  <a:pt x="2493" y="2827"/>
                </a:cubicBezTo>
                <a:cubicBezTo>
                  <a:pt x="2504" y="2829"/>
                  <a:pt x="2511" y="2835"/>
                  <a:pt x="2549" y="2876"/>
                </a:cubicBezTo>
                <a:cubicBezTo>
                  <a:pt x="2597" y="2929"/>
                  <a:pt x="2663" y="2982"/>
                  <a:pt x="2722" y="3014"/>
                </a:cubicBezTo>
                <a:cubicBezTo>
                  <a:pt x="2755" y="3032"/>
                  <a:pt x="2771" y="3037"/>
                  <a:pt x="2819" y="3044"/>
                </a:cubicBezTo>
                <a:cubicBezTo>
                  <a:pt x="2872" y="3052"/>
                  <a:pt x="2882" y="3055"/>
                  <a:pt x="2905" y="3071"/>
                </a:cubicBezTo>
                <a:lnTo>
                  <a:pt x="2936" y="3093"/>
                </a:lnTo>
                <a:lnTo>
                  <a:pt x="2927" y="3070"/>
                </a:lnTo>
                <a:cubicBezTo>
                  <a:pt x="2924" y="3063"/>
                  <a:pt x="2919" y="3046"/>
                  <a:pt x="2915" y="3031"/>
                </a:cubicBezTo>
                <a:cubicBezTo>
                  <a:pt x="2901" y="2981"/>
                  <a:pt x="2874" y="2926"/>
                  <a:pt x="2837" y="2872"/>
                </a:cubicBezTo>
                <a:cubicBezTo>
                  <a:pt x="2833" y="2866"/>
                  <a:pt x="2825" y="2853"/>
                  <a:pt x="2818" y="2842"/>
                </a:cubicBezTo>
                <a:cubicBezTo>
                  <a:pt x="2791" y="2798"/>
                  <a:pt x="2757" y="2761"/>
                  <a:pt x="2719" y="2733"/>
                </a:cubicBezTo>
                <a:cubicBezTo>
                  <a:pt x="2656" y="2685"/>
                  <a:pt x="2608" y="2666"/>
                  <a:pt x="2547" y="2664"/>
                </a:cubicBezTo>
                <a:cubicBezTo>
                  <a:pt x="2495" y="2662"/>
                  <a:pt x="2473" y="2666"/>
                  <a:pt x="2400" y="2688"/>
                </a:cubicBezTo>
                <a:cubicBezTo>
                  <a:pt x="2363" y="2699"/>
                  <a:pt x="2324" y="2710"/>
                  <a:pt x="2313" y="2713"/>
                </a:cubicBezTo>
                <a:cubicBezTo>
                  <a:pt x="2161" y="2749"/>
                  <a:pt x="2159" y="2749"/>
                  <a:pt x="2102" y="2785"/>
                </a:cubicBezTo>
                <a:cubicBezTo>
                  <a:pt x="2065" y="2809"/>
                  <a:pt x="2059" y="2813"/>
                  <a:pt x="2053" y="2819"/>
                </a:cubicBezTo>
                <a:cubicBezTo>
                  <a:pt x="2050" y="2822"/>
                  <a:pt x="2041" y="2829"/>
                  <a:pt x="2034" y="2835"/>
                </a:cubicBezTo>
                <a:cubicBezTo>
                  <a:pt x="2017" y="2848"/>
                  <a:pt x="1940" y="2935"/>
                  <a:pt x="1919" y="2964"/>
                </a:cubicBezTo>
                <a:cubicBezTo>
                  <a:pt x="1910" y="2976"/>
                  <a:pt x="1902" y="2988"/>
                  <a:pt x="1900" y="2991"/>
                </a:cubicBezTo>
                <a:cubicBezTo>
                  <a:pt x="1897" y="2994"/>
                  <a:pt x="1892" y="3002"/>
                  <a:pt x="1887" y="3008"/>
                </a:cubicBezTo>
                <a:cubicBezTo>
                  <a:pt x="1883" y="3015"/>
                  <a:pt x="1878" y="3021"/>
                  <a:pt x="1876" y="3023"/>
                </a:cubicBezTo>
                <a:cubicBezTo>
                  <a:pt x="1870" y="3031"/>
                  <a:pt x="1839" y="3078"/>
                  <a:pt x="1835" y="3087"/>
                </a:cubicBezTo>
                <a:cubicBezTo>
                  <a:pt x="1833" y="3092"/>
                  <a:pt x="1827" y="3101"/>
                  <a:pt x="1822" y="3108"/>
                </a:cubicBezTo>
                <a:cubicBezTo>
                  <a:pt x="1818" y="3115"/>
                  <a:pt x="1812" y="3124"/>
                  <a:pt x="1810" y="3128"/>
                </a:cubicBezTo>
                <a:cubicBezTo>
                  <a:pt x="1807" y="3132"/>
                  <a:pt x="1803" y="3138"/>
                  <a:pt x="1802" y="3140"/>
                </a:cubicBezTo>
                <a:cubicBezTo>
                  <a:pt x="1799" y="3143"/>
                  <a:pt x="1793" y="3153"/>
                  <a:pt x="1786" y="3162"/>
                </a:cubicBezTo>
                <a:cubicBezTo>
                  <a:pt x="1780" y="3172"/>
                  <a:pt x="1773" y="3182"/>
                  <a:pt x="1770" y="3186"/>
                </a:cubicBezTo>
                <a:cubicBezTo>
                  <a:pt x="1748" y="3216"/>
                  <a:pt x="1726" y="3249"/>
                  <a:pt x="1714" y="3270"/>
                </a:cubicBezTo>
                <a:cubicBezTo>
                  <a:pt x="1688" y="3316"/>
                  <a:pt x="1687" y="3319"/>
                  <a:pt x="1649" y="3401"/>
                </a:cubicBezTo>
                <a:cubicBezTo>
                  <a:pt x="1634" y="3435"/>
                  <a:pt x="1622" y="3475"/>
                  <a:pt x="1619" y="3500"/>
                </a:cubicBezTo>
                <a:cubicBezTo>
                  <a:pt x="1618" y="3508"/>
                  <a:pt x="1617" y="3515"/>
                  <a:pt x="1617" y="3517"/>
                </a:cubicBezTo>
                <a:cubicBezTo>
                  <a:pt x="1617" y="3517"/>
                  <a:pt x="1617" y="3519"/>
                  <a:pt x="1617" y="3520"/>
                </a:cubicBezTo>
                <a:cubicBezTo>
                  <a:pt x="1616" y="3519"/>
                  <a:pt x="1616" y="3517"/>
                  <a:pt x="1616" y="3516"/>
                </a:cubicBezTo>
                <a:cubicBezTo>
                  <a:pt x="1613" y="3505"/>
                  <a:pt x="1596" y="3454"/>
                  <a:pt x="1587" y="3430"/>
                </a:cubicBezTo>
                <a:cubicBezTo>
                  <a:pt x="1580" y="3412"/>
                  <a:pt x="1573" y="3389"/>
                  <a:pt x="1565" y="3359"/>
                </a:cubicBezTo>
                <a:cubicBezTo>
                  <a:pt x="1559" y="3335"/>
                  <a:pt x="1547" y="3252"/>
                  <a:pt x="1545" y="3218"/>
                </a:cubicBezTo>
                <a:lnTo>
                  <a:pt x="1543" y="3188"/>
                </a:lnTo>
                <a:lnTo>
                  <a:pt x="1557" y="3159"/>
                </a:lnTo>
                <a:cubicBezTo>
                  <a:pt x="1580" y="3110"/>
                  <a:pt x="1582" y="3107"/>
                  <a:pt x="1608" y="3064"/>
                </a:cubicBezTo>
                <a:cubicBezTo>
                  <a:pt x="1644" y="3004"/>
                  <a:pt x="1683" y="2946"/>
                  <a:pt x="1699" y="2929"/>
                </a:cubicBezTo>
                <a:cubicBezTo>
                  <a:pt x="1703" y="2925"/>
                  <a:pt x="1715" y="2916"/>
                  <a:pt x="1725" y="2911"/>
                </a:cubicBezTo>
                <a:cubicBezTo>
                  <a:pt x="1759" y="2891"/>
                  <a:pt x="1775" y="2863"/>
                  <a:pt x="1764" y="2840"/>
                </a:cubicBezTo>
                <a:cubicBezTo>
                  <a:pt x="1757" y="2826"/>
                  <a:pt x="1747" y="2822"/>
                  <a:pt x="1732" y="2826"/>
                </a:cubicBezTo>
                <a:cubicBezTo>
                  <a:pt x="1714" y="2831"/>
                  <a:pt x="1702" y="2847"/>
                  <a:pt x="1689" y="2885"/>
                </a:cubicBezTo>
                <a:cubicBezTo>
                  <a:pt x="1681" y="2909"/>
                  <a:pt x="1674" y="2922"/>
                  <a:pt x="1660" y="2941"/>
                </a:cubicBezTo>
                <a:cubicBezTo>
                  <a:pt x="1625" y="2988"/>
                  <a:pt x="1570" y="3076"/>
                  <a:pt x="1553" y="3113"/>
                </a:cubicBezTo>
                <a:cubicBezTo>
                  <a:pt x="1550" y="3120"/>
                  <a:pt x="1544" y="3131"/>
                  <a:pt x="1541" y="3137"/>
                </a:cubicBezTo>
                <a:lnTo>
                  <a:pt x="1540" y="3139"/>
                </a:lnTo>
                <a:lnTo>
                  <a:pt x="1539" y="3123"/>
                </a:lnTo>
                <a:cubicBezTo>
                  <a:pt x="1537" y="3107"/>
                  <a:pt x="1536" y="3091"/>
                  <a:pt x="1535" y="3087"/>
                </a:cubicBezTo>
                <a:cubicBezTo>
                  <a:pt x="1535" y="3083"/>
                  <a:pt x="1532" y="3050"/>
                  <a:pt x="1528" y="3015"/>
                </a:cubicBezTo>
                <a:cubicBezTo>
                  <a:pt x="1525" y="2980"/>
                  <a:pt x="1521" y="2945"/>
                  <a:pt x="1519" y="2938"/>
                </a:cubicBezTo>
                <a:cubicBezTo>
                  <a:pt x="1517" y="2931"/>
                  <a:pt x="1516" y="2922"/>
                  <a:pt x="1516" y="2917"/>
                </a:cubicBezTo>
                <a:cubicBezTo>
                  <a:pt x="1516" y="2912"/>
                  <a:pt x="1517" y="2895"/>
                  <a:pt x="1517" y="2882"/>
                </a:cubicBezTo>
                <a:cubicBezTo>
                  <a:pt x="1517" y="2868"/>
                  <a:pt x="1518" y="2847"/>
                  <a:pt x="1519" y="2835"/>
                </a:cubicBezTo>
                <a:cubicBezTo>
                  <a:pt x="1520" y="2824"/>
                  <a:pt x="1520" y="2806"/>
                  <a:pt x="1521" y="2798"/>
                </a:cubicBezTo>
                <a:cubicBezTo>
                  <a:pt x="1521" y="2789"/>
                  <a:pt x="1522" y="2768"/>
                  <a:pt x="1524" y="2753"/>
                </a:cubicBezTo>
                <a:cubicBezTo>
                  <a:pt x="1528" y="2706"/>
                  <a:pt x="1529" y="2697"/>
                  <a:pt x="1529" y="2691"/>
                </a:cubicBezTo>
                <a:cubicBezTo>
                  <a:pt x="1529" y="2688"/>
                  <a:pt x="1530" y="2683"/>
                  <a:pt x="1531" y="2681"/>
                </a:cubicBezTo>
                <a:cubicBezTo>
                  <a:pt x="1532" y="2678"/>
                  <a:pt x="1533" y="2670"/>
                  <a:pt x="1533" y="2664"/>
                </a:cubicBezTo>
                <a:cubicBezTo>
                  <a:pt x="1535" y="2634"/>
                  <a:pt x="1539" y="2617"/>
                  <a:pt x="1540" y="2614"/>
                </a:cubicBezTo>
                <a:cubicBezTo>
                  <a:pt x="1542" y="2611"/>
                  <a:pt x="1544" y="2602"/>
                  <a:pt x="1545" y="2597"/>
                </a:cubicBezTo>
                <a:cubicBezTo>
                  <a:pt x="1546" y="2582"/>
                  <a:pt x="1562" y="2531"/>
                  <a:pt x="1570" y="2515"/>
                </a:cubicBezTo>
                <a:cubicBezTo>
                  <a:pt x="1580" y="2494"/>
                  <a:pt x="1584" y="2486"/>
                  <a:pt x="1602" y="2460"/>
                </a:cubicBezTo>
                <a:cubicBezTo>
                  <a:pt x="1641" y="2404"/>
                  <a:pt x="1682" y="2367"/>
                  <a:pt x="1783" y="2299"/>
                </a:cubicBezTo>
                <a:cubicBezTo>
                  <a:pt x="1819" y="2274"/>
                  <a:pt x="1849" y="2251"/>
                  <a:pt x="1858" y="2242"/>
                </a:cubicBezTo>
                <a:cubicBezTo>
                  <a:pt x="1860" y="2240"/>
                  <a:pt x="1867" y="2232"/>
                  <a:pt x="1873" y="2225"/>
                </a:cubicBezTo>
                <a:cubicBezTo>
                  <a:pt x="1889" y="2209"/>
                  <a:pt x="1898" y="2197"/>
                  <a:pt x="1919" y="2168"/>
                </a:cubicBezTo>
                <a:cubicBezTo>
                  <a:pt x="1927" y="2157"/>
                  <a:pt x="1942" y="2132"/>
                  <a:pt x="1953" y="2115"/>
                </a:cubicBezTo>
                <a:cubicBezTo>
                  <a:pt x="1975" y="2079"/>
                  <a:pt x="1976" y="2075"/>
                  <a:pt x="1976" y="2073"/>
                </a:cubicBezTo>
                <a:cubicBezTo>
                  <a:pt x="1976" y="2073"/>
                  <a:pt x="1977" y="2071"/>
                  <a:pt x="1978" y="2070"/>
                </a:cubicBezTo>
                <a:cubicBezTo>
                  <a:pt x="1980" y="2067"/>
                  <a:pt x="1993" y="2045"/>
                  <a:pt x="2005" y="2025"/>
                </a:cubicBezTo>
                <a:cubicBezTo>
                  <a:pt x="2018" y="2003"/>
                  <a:pt x="2035" y="1974"/>
                  <a:pt x="2042" y="1961"/>
                </a:cubicBezTo>
                <a:cubicBezTo>
                  <a:pt x="2061" y="1929"/>
                  <a:pt x="2065" y="1917"/>
                  <a:pt x="2072" y="1870"/>
                </a:cubicBezTo>
                <a:cubicBezTo>
                  <a:pt x="2077" y="1829"/>
                  <a:pt x="2086" y="1791"/>
                  <a:pt x="2102" y="1738"/>
                </a:cubicBezTo>
                <a:cubicBezTo>
                  <a:pt x="2107" y="1724"/>
                  <a:pt x="2112" y="1705"/>
                  <a:pt x="2114" y="1695"/>
                </a:cubicBezTo>
                <a:cubicBezTo>
                  <a:pt x="2115" y="1686"/>
                  <a:pt x="2120" y="1667"/>
                  <a:pt x="2125" y="1652"/>
                </a:cubicBezTo>
                <a:cubicBezTo>
                  <a:pt x="2133" y="1624"/>
                  <a:pt x="2139" y="1617"/>
                  <a:pt x="2165" y="1610"/>
                </a:cubicBezTo>
                <a:cubicBezTo>
                  <a:pt x="2178" y="1607"/>
                  <a:pt x="2180" y="1607"/>
                  <a:pt x="2199" y="1614"/>
                </a:cubicBezTo>
                <a:cubicBezTo>
                  <a:pt x="2211" y="1619"/>
                  <a:pt x="2220" y="1624"/>
                  <a:pt x="2222" y="1626"/>
                </a:cubicBezTo>
                <a:cubicBezTo>
                  <a:pt x="2224" y="1628"/>
                  <a:pt x="2228" y="1631"/>
                  <a:pt x="2231" y="1631"/>
                </a:cubicBezTo>
                <a:cubicBezTo>
                  <a:pt x="2233" y="1632"/>
                  <a:pt x="2238" y="1637"/>
                  <a:pt x="2245" y="1645"/>
                </a:cubicBezTo>
                <a:cubicBezTo>
                  <a:pt x="2259" y="1665"/>
                  <a:pt x="2265" y="1665"/>
                  <a:pt x="2267" y="1665"/>
                </a:cubicBezTo>
                <a:cubicBezTo>
                  <a:pt x="2269" y="1665"/>
                  <a:pt x="2271" y="1664"/>
                  <a:pt x="2272" y="1663"/>
                </a:cubicBezTo>
                <a:cubicBezTo>
                  <a:pt x="2277" y="1658"/>
                  <a:pt x="2281" y="1622"/>
                  <a:pt x="2280" y="1609"/>
                </a:cubicBezTo>
                <a:cubicBezTo>
                  <a:pt x="2279" y="1585"/>
                  <a:pt x="2266" y="1553"/>
                  <a:pt x="2252" y="1541"/>
                </a:cubicBezTo>
                <a:cubicBezTo>
                  <a:pt x="2236" y="1527"/>
                  <a:pt x="2217" y="1525"/>
                  <a:pt x="2160" y="1528"/>
                </a:cubicBezTo>
                <a:cubicBezTo>
                  <a:pt x="2067" y="1534"/>
                  <a:pt x="2052" y="1540"/>
                  <a:pt x="1972" y="1597"/>
                </a:cubicBezTo>
                <a:cubicBezTo>
                  <a:pt x="1966" y="1601"/>
                  <a:pt x="1951" y="1611"/>
                  <a:pt x="1937" y="1620"/>
                </a:cubicBezTo>
                <a:cubicBezTo>
                  <a:pt x="1909" y="1638"/>
                  <a:pt x="1893" y="1652"/>
                  <a:pt x="1860" y="1689"/>
                </a:cubicBezTo>
                <a:cubicBezTo>
                  <a:pt x="1824" y="1732"/>
                  <a:pt x="1803" y="1770"/>
                  <a:pt x="1784" y="1830"/>
                </a:cubicBezTo>
                <a:cubicBezTo>
                  <a:pt x="1780" y="1844"/>
                  <a:pt x="1775" y="1859"/>
                  <a:pt x="1774" y="1862"/>
                </a:cubicBezTo>
                <a:cubicBezTo>
                  <a:pt x="1772" y="1865"/>
                  <a:pt x="1768" y="1882"/>
                  <a:pt x="1763" y="1899"/>
                </a:cubicBezTo>
                <a:cubicBezTo>
                  <a:pt x="1758" y="1916"/>
                  <a:pt x="1751" y="1940"/>
                  <a:pt x="1746" y="1952"/>
                </a:cubicBezTo>
                <a:cubicBezTo>
                  <a:pt x="1733" y="1991"/>
                  <a:pt x="1722" y="2058"/>
                  <a:pt x="1721" y="2111"/>
                </a:cubicBezTo>
                <a:cubicBezTo>
                  <a:pt x="1720" y="2156"/>
                  <a:pt x="1719" y="2169"/>
                  <a:pt x="1714" y="2191"/>
                </a:cubicBezTo>
                <a:cubicBezTo>
                  <a:pt x="1707" y="2221"/>
                  <a:pt x="1705" y="2227"/>
                  <a:pt x="1689" y="2256"/>
                </a:cubicBezTo>
                <a:cubicBezTo>
                  <a:pt x="1681" y="2270"/>
                  <a:pt x="1667" y="2297"/>
                  <a:pt x="1657" y="2317"/>
                </a:cubicBezTo>
                <a:cubicBezTo>
                  <a:pt x="1647" y="2336"/>
                  <a:pt x="1636" y="2358"/>
                  <a:pt x="1631" y="2366"/>
                </a:cubicBezTo>
                <a:cubicBezTo>
                  <a:pt x="1626" y="2374"/>
                  <a:pt x="1615" y="2394"/>
                  <a:pt x="1605" y="2411"/>
                </a:cubicBezTo>
                <a:cubicBezTo>
                  <a:pt x="1595" y="2428"/>
                  <a:pt x="1582" y="2448"/>
                  <a:pt x="1577" y="2455"/>
                </a:cubicBezTo>
                <a:cubicBezTo>
                  <a:pt x="1567" y="2471"/>
                  <a:pt x="1552" y="2497"/>
                  <a:pt x="1547" y="2511"/>
                </a:cubicBezTo>
                <a:cubicBezTo>
                  <a:pt x="1550" y="2479"/>
                  <a:pt x="1544" y="2361"/>
                  <a:pt x="1539" y="2334"/>
                </a:cubicBezTo>
                <a:cubicBezTo>
                  <a:pt x="1537" y="2324"/>
                  <a:pt x="1534" y="2306"/>
                  <a:pt x="1532" y="2296"/>
                </a:cubicBezTo>
                <a:cubicBezTo>
                  <a:pt x="1531" y="2285"/>
                  <a:pt x="1529" y="2272"/>
                  <a:pt x="1528" y="2266"/>
                </a:cubicBezTo>
                <a:cubicBezTo>
                  <a:pt x="1526" y="2260"/>
                  <a:pt x="1524" y="2249"/>
                  <a:pt x="1523" y="2241"/>
                </a:cubicBezTo>
                <a:cubicBezTo>
                  <a:pt x="1522" y="2233"/>
                  <a:pt x="1519" y="2219"/>
                  <a:pt x="1518" y="2211"/>
                </a:cubicBezTo>
                <a:cubicBezTo>
                  <a:pt x="1514" y="2188"/>
                  <a:pt x="1500" y="2130"/>
                  <a:pt x="1494" y="2112"/>
                </a:cubicBezTo>
                <a:cubicBezTo>
                  <a:pt x="1486" y="2084"/>
                  <a:pt x="1476" y="2044"/>
                  <a:pt x="1475" y="2031"/>
                </a:cubicBezTo>
                <a:cubicBezTo>
                  <a:pt x="1472" y="1982"/>
                  <a:pt x="1479" y="1950"/>
                  <a:pt x="1502" y="1899"/>
                </a:cubicBezTo>
                <a:cubicBezTo>
                  <a:pt x="1516" y="1870"/>
                  <a:pt x="1520" y="1853"/>
                  <a:pt x="1522" y="1827"/>
                </a:cubicBezTo>
                <a:cubicBezTo>
                  <a:pt x="1526" y="1753"/>
                  <a:pt x="1557" y="1664"/>
                  <a:pt x="1607" y="1578"/>
                </a:cubicBezTo>
                <a:cubicBezTo>
                  <a:pt x="1612" y="1570"/>
                  <a:pt x="1621" y="1554"/>
                  <a:pt x="1621" y="1551"/>
                </a:cubicBezTo>
                <a:lnTo>
                  <a:pt x="1621" y="1550"/>
                </a:lnTo>
                <a:cubicBezTo>
                  <a:pt x="1629" y="1547"/>
                  <a:pt x="1657" y="1484"/>
                  <a:pt x="1664" y="1461"/>
                </a:cubicBezTo>
                <a:cubicBezTo>
                  <a:pt x="1677" y="1420"/>
                  <a:pt x="1692" y="1341"/>
                  <a:pt x="1693" y="1303"/>
                </a:cubicBezTo>
                <a:cubicBezTo>
                  <a:pt x="1693" y="1284"/>
                  <a:pt x="1693" y="1239"/>
                  <a:pt x="1691" y="1202"/>
                </a:cubicBezTo>
                <a:cubicBezTo>
                  <a:pt x="1685" y="1052"/>
                  <a:pt x="1685" y="1047"/>
                  <a:pt x="1691" y="1006"/>
                </a:cubicBezTo>
                <a:cubicBezTo>
                  <a:pt x="1698" y="954"/>
                  <a:pt x="1712" y="898"/>
                  <a:pt x="1756" y="745"/>
                </a:cubicBezTo>
                <a:cubicBezTo>
                  <a:pt x="1789" y="632"/>
                  <a:pt x="1794" y="585"/>
                  <a:pt x="1788" y="478"/>
                </a:cubicBezTo>
                <a:cubicBezTo>
                  <a:pt x="1784" y="414"/>
                  <a:pt x="1778" y="351"/>
                  <a:pt x="1773" y="326"/>
                </a:cubicBezTo>
                <a:cubicBezTo>
                  <a:pt x="1772" y="321"/>
                  <a:pt x="1769" y="301"/>
                  <a:pt x="1765" y="282"/>
                </a:cubicBezTo>
                <a:cubicBezTo>
                  <a:pt x="1763" y="264"/>
                  <a:pt x="1759" y="244"/>
                  <a:pt x="1759" y="241"/>
                </a:cubicBezTo>
                <a:cubicBezTo>
                  <a:pt x="1758" y="238"/>
                  <a:pt x="1756" y="227"/>
                  <a:pt x="1754" y="216"/>
                </a:cubicBezTo>
                <a:cubicBezTo>
                  <a:pt x="1753" y="208"/>
                  <a:pt x="1751" y="195"/>
                  <a:pt x="1749" y="193"/>
                </a:cubicBezTo>
                <a:cubicBezTo>
                  <a:pt x="1750" y="193"/>
                  <a:pt x="1750" y="193"/>
                  <a:pt x="1750" y="193"/>
                </a:cubicBezTo>
                <a:cubicBezTo>
                  <a:pt x="1749" y="192"/>
                  <a:pt x="1747" y="182"/>
                  <a:pt x="1745" y="167"/>
                </a:cubicBezTo>
                <a:cubicBezTo>
                  <a:pt x="1744" y="155"/>
                  <a:pt x="1741" y="140"/>
                  <a:pt x="1740" y="137"/>
                </a:cubicBezTo>
                <a:cubicBezTo>
                  <a:pt x="1739" y="134"/>
                  <a:pt x="1732" y="92"/>
                  <a:pt x="1726" y="44"/>
                </a:cubicBezTo>
                <a:cubicBezTo>
                  <a:pt x="1720" y="7"/>
                  <a:pt x="1717" y="2"/>
                  <a:pt x="1714" y="0"/>
                </a:cubicBezTo>
                <a:cubicBezTo>
                  <a:pt x="1713" y="0"/>
                  <a:pt x="1712" y="0"/>
                  <a:pt x="1711" y="0"/>
                </a:cubicBezTo>
                <a:cubicBezTo>
                  <a:pt x="1708" y="2"/>
                  <a:pt x="1702" y="14"/>
                  <a:pt x="1695" y="37"/>
                </a:cubicBezTo>
                <a:cubicBezTo>
                  <a:pt x="1689" y="57"/>
                  <a:pt x="1682" y="86"/>
                  <a:pt x="1680" y="101"/>
                </a:cubicBezTo>
                <a:cubicBezTo>
                  <a:pt x="1679" y="116"/>
                  <a:pt x="1676" y="135"/>
                  <a:pt x="1674" y="143"/>
                </a:cubicBezTo>
                <a:cubicBezTo>
                  <a:pt x="1672" y="151"/>
                  <a:pt x="1670" y="161"/>
                  <a:pt x="1669" y="164"/>
                </a:cubicBezTo>
                <a:cubicBezTo>
                  <a:pt x="1669" y="168"/>
                  <a:pt x="1664" y="190"/>
                  <a:pt x="1659" y="213"/>
                </a:cubicBezTo>
                <a:cubicBezTo>
                  <a:pt x="1643" y="285"/>
                  <a:pt x="1642" y="289"/>
                  <a:pt x="1594" y="396"/>
                </a:cubicBezTo>
                <a:cubicBezTo>
                  <a:pt x="1576" y="435"/>
                  <a:pt x="1554" y="483"/>
                  <a:pt x="1549" y="493"/>
                </a:cubicBezTo>
                <a:cubicBezTo>
                  <a:pt x="1547" y="496"/>
                  <a:pt x="1544" y="502"/>
                  <a:pt x="1541" y="508"/>
                </a:cubicBezTo>
                <a:cubicBezTo>
                  <a:pt x="1538" y="514"/>
                  <a:pt x="1518" y="550"/>
                  <a:pt x="1495" y="588"/>
                </a:cubicBezTo>
                <a:cubicBezTo>
                  <a:pt x="1473" y="627"/>
                  <a:pt x="1448" y="671"/>
                  <a:pt x="1441" y="686"/>
                </a:cubicBezTo>
                <a:cubicBezTo>
                  <a:pt x="1433" y="702"/>
                  <a:pt x="1417" y="733"/>
                  <a:pt x="1405" y="756"/>
                </a:cubicBezTo>
                <a:cubicBezTo>
                  <a:pt x="1394" y="778"/>
                  <a:pt x="1381" y="805"/>
                  <a:pt x="1376" y="813"/>
                </a:cubicBezTo>
                <a:cubicBezTo>
                  <a:pt x="1372" y="822"/>
                  <a:pt x="1366" y="833"/>
                  <a:pt x="1364" y="838"/>
                </a:cubicBezTo>
                <a:cubicBezTo>
                  <a:pt x="1350" y="864"/>
                  <a:pt x="1319" y="941"/>
                  <a:pt x="1311" y="966"/>
                </a:cubicBezTo>
                <a:cubicBezTo>
                  <a:pt x="1294" y="1023"/>
                  <a:pt x="1289" y="1056"/>
                  <a:pt x="1289" y="1107"/>
                </a:cubicBezTo>
                <a:cubicBezTo>
                  <a:pt x="1289" y="1156"/>
                  <a:pt x="1295" y="1250"/>
                  <a:pt x="1300" y="1272"/>
                </a:cubicBezTo>
                <a:cubicBezTo>
                  <a:pt x="1303" y="1284"/>
                  <a:pt x="1306" y="1298"/>
                  <a:pt x="1307" y="1305"/>
                </a:cubicBezTo>
                <a:cubicBezTo>
                  <a:pt x="1308" y="1311"/>
                  <a:pt x="1310" y="1319"/>
                  <a:pt x="1311" y="1322"/>
                </a:cubicBezTo>
                <a:cubicBezTo>
                  <a:pt x="1312" y="1324"/>
                  <a:pt x="1314" y="1329"/>
                  <a:pt x="1315" y="1333"/>
                </a:cubicBezTo>
                <a:cubicBezTo>
                  <a:pt x="1317" y="1343"/>
                  <a:pt x="1334" y="1386"/>
                  <a:pt x="1338" y="1394"/>
                </a:cubicBezTo>
                <a:cubicBezTo>
                  <a:pt x="1339" y="1396"/>
                  <a:pt x="1344" y="1408"/>
                  <a:pt x="1349" y="1421"/>
                </a:cubicBezTo>
                <a:cubicBezTo>
                  <a:pt x="1353" y="1433"/>
                  <a:pt x="1360" y="1454"/>
                  <a:pt x="1365" y="1465"/>
                </a:cubicBezTo>
                <a:cubicBezTo>
                  <a:pt x="1393" y="1541"/>
                  <a:pt x="1401" y="1566"/>
                  <a:pt x="1402" y="1592"/>
                </a:cubicBezTo>
                <a:cubicBezTo>
                  <a:pt x="1403" y="1624"/>
                  <a:pt x="1403" y="1677"/>
                  <a:pt x="1402" y="1682"/>
                </a:cubicBezTo>
                <a:cubicBezTo>
                  <a:pt x="1399" y="1692"/>
                  <a:pt x="1410" y="1846"/>
                  <a:pt x="1415" y="1879"/>
                </a:cubicBezTo>
                <a:cubicBezTo>
                  <a:pt x="1421" y="1916"/>
                  <a:pt x="1436" y="1996"/>
                  <a:pt x="1440" y="2003"/>
                </a:cubicBezTo>
                <a:cubicBezTo>
                  <a:pt x="1441" y="2005"/>
                  <a:pt x="1441" y="2008"/>
                  <a:pt x="1441" y="2008"/>
                </a:cubicBezTo>
                <a:cubicBezTo>
                  <a:pt x="1441" y="2011"/>
                  <a:pt x="1446" y="2027"/>
                  <a:pt x="1448" y="2036"/>
                </a:cubicBezTo>
                <a:cubicBezTo>
                  <a:pt x="1452" y="2049"/>
                  <a:pt x="1457" y="2065"/>
                  <a:pt x="1458" y="2071"/>
                </a:cubicBezTo>
                <a:cubicBezTo>
                  <a:pt x="1461" y="2087"/>
                  <a:pt x="1471" y="2124"/>
                  <a:pt x="1479" y="2152"/>
                </a:cubicBezTo>
                <a:cubicBezTo>
                  <a:pt x="1487" y="2177"/>
                  <a:pt x="1494" y="2210"/>
                  <a:pt x="1504" y="2274"/>
                </a:cubicBezTo>
                <a:cubicBezTo>
                  <a:pt x="1505" y="2285"/>
                  <a:pt x="1508" y="2302"/>
                  <a:pt x="1511" y="2311"/>
                </a:cubicBezTo>
                <a:cubicBezTo>
                  <a:pt x="1516" y="2335"/>
                  <a:pt x="1526" y="2466"/>
                  <a:pt x="1524" y="2495"/>
                </a:cubicBezTo>
                <a:cubicBezTo>
                  <a:pt x="1521" y="2562"/>
                  <a:pt x="1518" y="2599"/>
                  <a:pt x="1516" y="2608"/>
                </a:cubicBezTo>
                <a:cubicBezTo>
                  <a:pt x="1515" y="2614"/>
                  <a:pt x="1514" y="2624"/>
                  <a:pt x="1513" y="2629"/>
                </a:cubicBezTo>
                <a:cubicBezTo>
                  <a:pt x="1513" y="2635"/>
                  <a:pt x="1511" y="2647"/>
                  <a:pt x="1510" y="2656"/>
                </a:cubicBezTo>
                <a:cubicBezTo>
                  <a:pt x="1502" y="2720"/>
                  <a:pt x="1500" y="2745"/>
                  <a:pt x="1498" y="2783"/>
                </a:cubicBezTo>
                <a:cubicBezTo>
                  <a:pt x="1497" y="2813"/>
                  <a:pt x="1496" y="2841"/>
                  <a:pt x="1495" y="2854"/>
                </a:cubicBezTo>
                <a:cubicBezTo>
                  <a:pt x="1491" y="2848"/>
                  <a:pt x="1484" y="2838"/>
                  <a:pt x="1476" y="2824"/>
                </a:cubicBezTo>
                <a:cubicBezTo>
                  <a:pt x="1438" y="2760"/>
                  <a:pt x="1401" y="2715"/>
                  <a:pt x="1317" y="2632"/>
                </a:cubicBezTo>
                <a:cubicBezTo>
                  <a:pt x="1307" y="2622"/>
                  <a:pt x="1294" y="2609"/>
                  <a:pt x="1288" y="2602"/>
                </a:cubicBezTo>
                <a:cubicBezTo>
                  <a:pt x="1276" y="2589"/>
                  <a:pt x="1235" y="2559"/>
                  <a:pt x="1204" y="2538"/>
                </a:cubicBezTo>
                <a:cubicBezTo>
                  <a:pt x="1183" y="2524"/>
                  <a:pt x="1135" y="2491"/>
                  <a:pt x="1126" y="2491"/>
                </a:cubicBezTo>
                <a:lnTo>
                  <a:pt x="1126" y="2491"/>
                </a:lnTo>
                <a:cubicBezTo>
                  <a:pt x="1126" y="2488"/>
                  <a:pt x="1120" y="2484"/>
                  <a:pt x="1067" y="2462"/>
                </a:cubicBezTo>
                <a:cubicBezTo>
                  <a:pt x="1031" y="2448"/>
                  <a:pt x="996" y="2435"/>
                  <a:pt x="977" y="2429"/>
                </a:cubicBezTo>
                <a:cubicBezTo>
                  <a:pt x="934" y="2416"/>
                  <a:pt x="905" y="2410"/>
                  <a:pt x="856" y="2404"/>
                </a:cubicBezTo>
                <a:cubicBezTo>
                  <a:pt x="812" y="2398"/>
                  <a:pt x="700" y="2405"/>
                  <a:pt x="652" y="2417"/>
                </a:cubicBezTo>
                <a:cubicBezTo>
                  <a:pt x="569" y="2437"/>
                  <a:pt x="518" y="2468"/>
                  <a:pt x="476" y="2522"/>
                </a:cubicBezTo>
                <a:cubicBezTo>
                  <a:pt x="451" y="2554"/>
                  <a:pt x="405" y="2605"/>
                  <a:pt x="384" y="2625"/>
                </a:cubicBezTo>
                <a:cubicBezTo>
                  <a:pt x="375" y="2634"/>
                  <a:pt x="348" y="2662"/>
                  <a:pt x="325" y="2687"/>
                </a:cubicBezTo>
                <a:cubicBezTo>
                  <a:pt x="301" y="2713"/>
                  <a:pt x="268" y="2748"/>
                  <a:pt x="250" y="2767"/>
                </a:cubicBezTo>
                <a:cubicBezTo>
                  <a:pt x="188" y="2831"/>
                  <a:pt x="147" y="2885"/>
                  <a:pt x="122" y="2936"/>
                </a:cubicBezTo>
                <a:cubicBezTo>
                  <a:pt x="88" y="3003"/>
                  <a:pt x="72" y="3059"/>
                  <a:pt x="68" y="3117"/>
                </a:cubicBezTo>
                <a:cubicBezTo>
                  <a:pt x="67" y="3129"/>
                  <a:pt x="62" y="3192"/>
                  <a:pt x="58" y="3242"/>
                </a:cubicBezTo>
                <a:cubicBezTo>
                  <a:pt x="55" y="3276"/>
                  <a:pt x="58" y="3311"/>
                  <a:pt x="67" y="3337"/>
                </a:cubicBezTo>
                <a:cubicBezTo>
                  <a:pt x="77" y="3368"/>
                  <a:pt x="87" y="3394"/>
                  <a:pt x="96" y="3409"/>
                </a:cubicBezTo>
                <a:cubicBezTo>
                  <a:pt x="100" y="3415"/>
                  <a:pt x="108" y="3430"/>
                  <a:pt x="115" y="3441"/>
                </a:cubicBezTo>
                <a:cubicBezTo>
                  <a:pt x="122" y="3453"/>
                  <a:pt x="138" y="3482"/>
                  <a:pt x="152" y="3505"/>
                </a:cubicBezTo>
                <a:cubicBezTo>
                  <a:pt x="165" y="3528"/>
                  <a:pt x="183" y="3562"/>
                  <a:pt x="192" y="3582"/>
                </a:cubicBezTo>
                <a:cubicBezTo>
                  <a:pt x="209" y="3618"/>
                  <a:pt x="210" y="3620"/>
                  <a:pt x="226" y="3647"/>
                </a:cubicBezTo>
                <a:cubicBezTo>
                  <a:pt x="245" y="3678"/>
                  <a:pt x="247" y="3681"/>
                  <a:pt x="251" y="3685"/>
                </a:cubicBezTo>
                <a:cubicBezTo>
                  <a:pt x="253" y="3686"/>
                  <a:pt x="255" y="3690"/>
                  <a:pt x="256" y="3693"/>
                </a:cubicBezTo>
                <a:cubicBezTo>
                  <a:pt x="257" y="3696"/>
                  <a:pt x="260" y="3701"/>
                  <a:pt x="264" y="3701"/>
                </a:cubicBezTo>
                <a:lnTo>
                  <a:pt x="264" y="3701"/>
                </a:lnTo>
                <a:cubicBezTo>
                  <a:pt x="264" y="3706"/>
                  <a:pt x="290" y="3737"/>
                  <a:pt x="294" y="3740"/>
                </a:cubicBezTo>
                <a:cubicBezTo>
                  <a:pt x="295" y="3741"/>
                  <a:pt x="300" y="3746"/>
                  <a:pt x="306" y="3754"/>
                </a:cubicBezTo>
                <a:cubicBezTo>
                  <a:pt x="315" y="3764"/>
                  <a:pt x="340" y="3791"/>
                  <a:pt x="348" y="3791"/>
                </a:cubicBezTo>
                <a:cubicBezTo>
                  <a:pt x="350" y="3791"/>
                  <a:pt x="351" y="3790"/>
                  <a:pt x="352" y="3789"/>
                </a:cubicBezTo>
                <a:cubicBezTo>
                  <a:pt x="353" y="3788"/>
                  <a:pt x="354" y="3787"/>
                  <a:pt x="353" y="3767"/>
                </a:cubicBezTo>
                <a:cubicBezTo>
                  <a:pt x="353" y="3755"/>
                  <a:pt x="352" y="3739"/>
                  <a:pt x="351" y="3723"/>
                </a:cubicBezTo>
                <a:cubicBezTo>
                  <a:pt x="347" y="3667"/>
                  <a:pt x="346" y="3657"/>
                  <a:pt x="337" y="3628"/>
                </a:cubicBezTo>
                <a:cubicBezTo>
                  <a:pt x="332" y="3610"/>
                  <a:pt x="325" y="3588"/>
                  <a:pt x="323" y="3578"/>
                </a:cubicBezTo>
                <a:cubicBezTo>
                  <a:pt x="304" y="3499"/>
                  <a:pt x="289" y="3313"/>
                  <a:pt x="296" y="3253"/>
                </a:cubicBezTo>
                <a:cubicBezTo>
                  <a:pt x="296" y="3248"/>
                  <a:pt x="297" y="3240"/>
                  <a:pt x="298" y="3234"/>
                </a:cubicBezTo>
                <a:cubicBezTo>
                  <a:pt x="301" y="3200"/>
                  <a:pt x="303" y="3186"/>
                  <a:pt x="305" y="3176"/>
                </a:cubicBezTo>
                <a:cubicBezTo>
                  <a:pt x="310" y="3152"/>
                  <a:pt x="317" y="3124"/>
                  <a:pt x="319" y="3118"/>
                </a:cubicBezTo>
                <a:cubicBezTo>
                  <a:pt x="323" y="3107"/>
                  <a:pt x="335" y="3055"/>
                  <a:pt x="340" y="3027"/>
                </a:cubicBezTo>
                <a:cubicBezTo>
                  <a:pt x="343" y="3012"/>
                  <a:pt x="346" y="2995"/>
                  <a:pt x="347" y="2991"/>
                </a:cubicBezTo>
                <a:cubicBezTo>
                  <a:pt x="348" y="2986"/>
                  <a:pt x="351" y="2972"/>
                  <a:pt x="353" y="2962"/>
                </a:cubicBezTo>
                <a:cubicBezTo>
                  <a:pt x="362" y="2910"/>
                  <a:pt x="366" y="2898"/>
                  <a:pt x="386" y="2868"/>
                </a:cubicBezTo>
                <a:cubicBezTo>
                  <a:pt x="396" y="2852"/>
                  <a:pt x="407" y="2835"/>
                  <a:pt x="409" y="2832"/>
                </a:cubicBezTo>
                <a:cubicBezTo>
                  <a:pt x="414" y="2824"/>
                  <a:pt x="431" y="2801"/>
                  <a:pt x="447" y="2780"/>
                </a:cubicBezTo>
                <a:cubicBezTo>
                  <a:pt x="454" y="2772"/>
                  <a:pt x="461" y="2762"/>
                  <a:pt x="464" y="2758"/>
                </a:cubicBezTo>
                <a:cubicBezTo>
                  <a:pt x="467" y="2754"/>
                  <a:pt x="477" y="2744"/>
                  <a:pt x="485" y="2736"/>
                </a:cubicBezTo>
                <a:cubicBezTo>
                  <a:pt x="492" y="2731"/>
                  <a:pt x="503" y="2721"/>
                  <a:pt x="504" y="2719"/>
                </a:cubicBezTo>
                <a:cubicBezTo>
                  <a:pt x="504" y="2718"/>
                  <a:pt x="504" y="2718"/>
                  <a:pt x="505" y="2718"/>
                </a:cubicBezTo>
                <a:cubicBezTo>
                  <a:pt x="509" y="2718"/>
                  <a:pt x="518" y="2710"/>
                  <a:pt x="519" y="2710"/>
                </a:cubicBezTo>
                <a:cubicBezTo>
                  <a:pt x="527" y="2703"/>
                  <a:pt x="573" y="2675"/>
                  <a:pt x="595" y="2664"/>
                </a:cubicBezTo>
                <a:cubicBezTo>
                  <a:pt x="629" y="2647"/>
                  <a:pt x="665" y="2633"/>
                  <a:pt x="713" y="2620"/>
                </a:cubicBezTo>
                <a:cubicBezTo>
                  <a:pt x="747" y="2611"/>
                  <a:pt x="841" y="2603"/>
                  <a:pt x="863" y="2606"/>
                </a:cubicBezTo>
                <a:cubicBezTo>
                  <a:pt x="883" y="2610"/>
                  <a:pt x="908" y="2605"/>
                  <a:pt x="938" y="2593"/>
                </a:cubicBezTo>
                <a:cubicBezTo>
                  <a:pt x="975" y="2578"/>
                  <a:pt x="1043" y="2562"/>
                  <a:pt x="1079" y="2560"/>
                </a:cubicBezTo>
                <a:cubicBezTo>
                  <a:pt x="1102" y="2559"/>
                  <a:pt x="1145" y="2562"/>
                  <a:pt x="1179" y="2568"/>
                </a:cubicBezTo>
                <a:cubicBezTo>
                  <a:pt x="1193" y="2570"/>
                  <a:pt x="1217" y="2579"/>
                  <a:pt x="1227" y="2586"/>
                </a:cubicBezTo>
                <a:cubicBezTo>
                  <a:pt x="1240" y="2594"/>
                  <a:pt x="1269" y="2620"/>
                  <a:pt x="1308" y="2658"/>
                </a:cubicBezTo>
                <a:cubicBezTo>
                  <a:pt x="1402" y="2748"/>
                  <a:pt x="1459" y="2824"/>
                  <a:pt x="1482" y="2890"/>
                </a:cubicBezTo>
                <a:cubicBezTo>
                  <a:pt x="1490" y="2913"/>
                  <a:pt x="1492" y="2924"/>
                  <a:pt x="1494" y="2952"/>
                </a:cubicBezTo>
                <a:cubicBezTo>
                  <a:pt x="1497" y="2984"/>
                  <a:pt x="1501" y="3016"/>
                  <a:pt x="1505" y="3033"/>
                </a:cubicBezTo>
                <a:cubicBezTo>
                  <a:pt x="1505" y="3036"/>
                  <a:pt x="1509" y="3076"/>
                  <a:pt x="1513" y="3130"/>
                </a:cubicBezTo>
                <a:cubicBezTo>
                  <a:pt x="1520" y="3216"/>
                  <a:pt x="1523" y="3246"/>
                  <a:pt x="1529" y="3290"/>
                </a:cubicBezTo>
                <a:cubicBezTo>
                  <a:pt x="1533" y="3313"/>
                  <a:pt x="1539" y="3350"/>
                  <a:pt x="1542" y="3360"/>
                </a:cubicBezTo>
                <a:cubicBezTo>
                  <a:pt x="1543" y="3364"/>
                  <a:pt x="1546" y="3375"/>
                  <a:pt x="1548" y="3384"/>
                </a:cubicBezTo>
                <a:cubicBezTo>
                  <a:pt x="1551" y="3394"/>
                  <a:pt x="1557" y="3414"/>
                  <a:pt x="1563" y="3430"/>
                </a:cubicBezTo>
                <a:cubicBezTo>
                  <a:pt x="1576" y="3467"/>
                  <a:pt x="1592" y="3513"/>
                  <a:pt x="1597" y="3531"/>
                </a:cubicBezTo>
                <a:cubicBezTo>
                  <a:pt x="1599" y="3538"/>
                  <a:pt x="1602" y="3549"/>
                  <a:pt x="1604" y="3556"/>
                </a:cubicBezTo>
                <a:cubicBezTo>
                  <a:pt x="1606" y="3562"/>
                  <a:pt x="1608" y="3571"/>
                  <a:pt x="1609" y="3576"/>
                </a:cubicBezTo>
                <a:cubicBezTo>
                  <a:pt x="1610" y="3581"/>
                  <a:pt x="1613" y="3592"/>
                  <a:pt x="1615" y="3600"/>
                </a:cubicBezTo>
                <a:cubicBezTo>
                  <a:pt x="1624" y="3633"/>
                  <a:pt x="1631" y="3716"/>
                  <a:pt x="1630" y="3772"/>
                </a:cubicBezTo>
                <a:cubicBezTo>
                  <a:pt x="1630" y="3787"/>
                  <a:pt x="1629" y="3803"/>
                  <a:pt x="1629" y="3809"/>
                </a:cubicBezTo>
                <a:cubicBezTo>
                  <a:pt x="1628" y="3854"/>
                  <a:pt x="1613" y="3940"/>
                  <a:pt x="1592" y="4014"/>
                </a:cubicBezTo>
                <a:cubicBezTo>
                  <a:pt x="1590" y="4021"/>
                  <a:pt x="1584" y="4041"/>
                  <a:pt x="1581" y="4049"/>
                </a:cubicBezTo>
                <a:cubicBezTo>
                  <a:pt x="1580" y="4047"/>
                  <a:pt x="1580" y="4043"/>
                  <a:pt x="1579" y="4038"/>
                </a:cubicBezTo>
                <a:cubicBezTo>
                  <a:pt x="1578" y="4019"/>
                  <a:pt x="1564" y="3988"/>
                  <a:pt x="1547" y="3967"/>
                </a:cubicBezTo>
                <a:cubicBezTo>
                  <a:pt x="1542" y="3960"/>
                  <a:pt x="1523" y="3940"/>
                  <a:pt x="1503" y="3922"/>
                </a:cubicBezTo>
                <a:cubicBezTo>
                  <a:pt x="1469" y="3890"/>
                  <a:pt x="1414" y="3828"/>
                  <a:pt x="1388" y="3791"/>
                </a:cubicBezTo>
                <a:cubicBezTo>
                  <a:pt x="1354" y="3743"/>
                  <a:pt x="1310" y="3639"/>
                  <a:pt x="1299" y="3582"/>
                </a:cubicBezTo>
                <a:cubicBezTo>
                  <a:pt x="1296" y="3570"/>
                  <a:pt x="1268" y="3474"/>
                  <a:pt x="1256" y="3440"/>
                </a:cubicBezTo>
                <a:cubicBezTo>
                  <a:pt x="1239" y="3389"/>
                  <a:pt x="1202" y="3319"/>
                  <a:pt x="1174" y="3285"/>
                </a:cubicBezTo>
                <a:cubicBezTo>
                  <a:pt x="1156" y="3264"/>
                  <a:pt x="1117" y="3233"/>
                  <a:pt x="1095" y="3222"/>
                </a:cubicBezTo>
                <a:cubicBezTo>
                  <a:pt x="1081" y="3215"/>
                  <a:pt x="1076" y="3215"/>
                  <a:pt x="1050" y="3217"/>
                </a:cubicBezTo>
                <a:cubicBezTo>
                  <a:pt x="1002" y="3220"/>
                  <a:pt x="945" y="3227"/>
                  <a:pt x="930" y="3232"/>
                </a:cubicBezTo>
                <a:cubicBezTo>
                  <a:pt x="911" y="3238"/>
                  <a:pt x="850" y="3274"/>
                  <a:pt x="831" y="3290"/>
                </a:cubicBezTo>
                <a:cubicBezTo>
                  <a:pt x="814" y="3305"/>
                  <a:pt x="777" y="3347"/>
                  <a:pt x="760" y="3371"/>
                </a:cubicBezTo>
                <a:cubicBezTo>
                  <a:pt x="721" y="3426"/>
                  <a:pt x="712" y="3455"/>
                  <a:pt x="701" y="3550"/>
                </a:cubicBezTo>
                <a:cubicBezTo>
                  <a:pt x="697" y="3587"/>
                  <a:pt x="700" y="3632"/>
                  <a:pt x="707" y="3649"/>
                </a:cubicBezTo>
                <a:cubicBezTo>
                  <a:pt x="708" y="3651"/>
                  <a:pt x="709" y="3653"/>
                  <a:pt x="709" y="3654"/>
                </a:cubicBezTo>
                <a:cubicBezTo>
                  <a:pt x="709" y="3655"/>
                  <a:pt x="708" y="3657"/>
                  <a:pt x="712" y="3665"/>
                </a:cubicBezTo>
                <a:cubicBezTo>
                  <a:pt x="714" y="3669"/>
                  <a:pt x="716" y="3675"/>
                  <a:pt x="716" y="3678"/>
                </a:cubicBezTo>
                <a:cubicBezTo>
                  <a:pt x="718" y="3686"/>
                  <a:pt x="732" y="3725"/>
                  <a:pt x="754" y="3781"/>
                </a:cubicBezTo>
                <a:cubicBezTo>
                  <a:pt x="764" y="3804"/>
                  <a:pt x="774" y="3835"/>
                  <a:pt x="777" y="3849"/>
                </a:cubicBezTo>
                <a:cubicBezTo>
                  <a:pt x="781" y="3863"/>
                  <a:pt x="787" y="3885"/>
                  <a:pt x="792" y="3897"/>
                </a:cubicBezTo>
                <a:cubicBezTo>
                  <a:pt x="799" y="3914"/>
                  <a:pt x="800" y="3918"/>
                  <a:pt x="804" y="3918"/>
                </a:cubicBezTo>
                <a:cubicBezTo>
                  <a:pt x="808" y="3917"/>
                  <a:pt x="809" y="3914"/>
                  <a:pt x="810" y="3910"/>
                </a:cubicBezTo>
                <a:cubicBezTo>
                  <a:pt x="816" y="3892"/>
                  <a:pt x="823" y="3864"/>
                  <a:pt x="822" y="3857"/>
                </a:cubicBezTo>
                <a:cubicBezTo>
                  <a:pt x="821" y="3839"/>
                  <a:pt x="848" y="3745"/>
                  <a:pt x="863" y="3710"/>
                </a:cubicBezTo>
                <a:cubicBezTo>
                  <a:pt x="874" y="3686"/>
                  <a:pt x="881" y="3672"/>
                  <a:pt x="888" y="3660"/>
                </a:cubicBezTo>
                <a:cubicBezTo>
                  <a:pt x="905" y="3631"/>
                  <a:pt x="928" y="3570"/>
                  <a:pt x="936" y="3535"/>
                </a:cubicBezTo>
                <a:cubicBezTo>
                  <a:pt x="942" y="3508"/>
                  <a:pt x="941" y="3482"/>
                  <a:pt x="933" y="3447"/>
                </a:cubicBezTo>
                <a:lnTo>
                  <a:pt x="932" y="3439"/>
                </a:lnTo>
                <a:lnTo>
                  <a:pt x="936" y="3439"/>
                </a:lnTo>
                <a:cubicBezTo>
                  <a:pt x="954" y="3443"/>
                  <a:pt x="980" y="3463"/>
                  <a:pt x="1005" y="3494"/>
                </a:cubicBezTo>
                <a:cubicBezTo>
                  <a:pt x="1024" y="3518"/>
                  <a:pt x="1066" y="3588"/>
                  <a:pt x="1089" y="3636"/>
                </a:cubicBezTo>
                <a:cubicBezTo>
                  <a:pt x="1110" y="3679"/>
                  <a:pt x="1132" y="3718"/>
                  <a:pt x="1154" y="3747"/>
                </a:cubicBezTo>
                <a:cubicBezTo>
                  <a:pt x="1189" y="3794"/>
                  <a:pt x="1192" y="3798"/>
                  <a:pt x="1195" y="3799"/>
                </a:cubicBezTo>
                <a:cubicBezTo>
                  <a:pt x="1195" y="3799"/>
                  <a:pt x="1196" y="3800"/>
                  <a:pt x="1196" y="3801"/>
                </a:cubicBezTo>
                <a:cubicBezTo>
                  <a:pt x="1196" y="3804"/>
                  <a:pt x="1199" y="3809"/>
                  <a:pt x="1202" y="3812"/>
                </a:cubicBezTo>
                <a:cubicBezTo>
                  <a:pt x="1204" y="3815"/>
                  <a:pt x="1212" y="3826"/>
                  <a:pt x="1220" y="3837"/>
                </a:cubicBezTo>
                <a:cubicBezTo>
                  <a:pt x="1252" y="3884"/>
                  <a:pt x="1271" y="3896"/>
                  <a:pt x="1335" y="3909"/>
                </a:cubicBezTo>
                <a:cubicBezTo>
                  <a:pt x="1355" y="3912"/>
                  <a:pt x="1376" y="3916"/>
                  <a:pt x="1380" y="3917"/>
                </a:cubicBezTo>
                <a:cubicBezTo>
                  <a:pt x="1393" y="3920"/>
                  <a:pt x="1477" y="3949"/>
                  <a:pt x="1496" y="3957"/>
                </a:cubicBezTo>
                <a:cubicBezTo>
                  <a:pt x="1523" y="3968"/>
                  <a:pt x="1540" y="3990"/>
                  <a:pt x="1555" y="4028"/>
                </a:cubicBezTo>
                <a:cubicBezTo>
                  <a:pt x="1561" y="4046"/>
                  <a:pt x="1562" y="4053"/>
                  <a:pt x="1562" y="4082"/>
                </a:cubicBezTo>
                <a:lnTo>
                  <a:pt x="1563" y="4115"/>
                </a:lnTo>
                <a:lnTo>
                  <a:pt x="1539" y="4171"/>
                </a:lnTo>
                <a:cubicBezTo>
                  <a:pt x="1510" y="4240"/>
                  <a:pt x="1489" y="4288"/>
                  <a:pt x="1474" y="4317"/>
                </a:cubicBezTo>
                <a:cubicBezTo>
                  <a:pt x="1468" y="4327"/>
                  <a:pt x="1462" y="4339"/>
                  <a:pt x="1462" y="4343"/>
                </a:cubicBezTo>
                <a:cubicBezTo>
                  <a:pt x="1462" y="4343"/>
                  <a:pt x="1461" y="4345"/>
                  <a:pt x="1459" y="4348"/>
                </a:cubicBezTo>
                <a:cubicBezTo>
                  <a:pt x="1456" y="4352"/>
                  <a:pt x="1449" y="4366"/>
                  <a:pt x="1416" y="4439"/>
                </a:cubicBezTo>
                <a:cubicBezTo>
                  <a:pt x="1406" y="4461"/>
                  <a:pt x="1377" y="4519"/>
                  <a:pt x="1364" y="4544"/>
                </a:cubicBezTo>
                <a:cubicBezTo>
                  <a:pt x="1361" y="4550"/>
                  <a:pt x="1358" y="4556"/>
                  <a:pt x="1357" y="4559"/>
                </a:cubicBezTo>
                <a:cubicBezTo>
                  <a:pt x="1352" y="4571"/>
                  <a:pt x="1332" y="4602"/>
                  <a:pt x="1324" y="4613"/>
                </a:cubicBezTo>
                <a:cubicBezTo>
                  <a:pt x="1322" y="4608"/>
                  <a:pt x="1320" y="4602"/>
                  <a:pt x="1318" y="4594"/>
                </a:cubicBezTo>
                <a:cubicBezTo>
                  <a:pt x="1310" y="4570"/>
                  <a:pt x="1303" y="4552"/>
                  <a:pt x="1271" y="4473"/>
                </a:cubicBezTo>
                <a:cubicBezTo>
                  <a:pt x="1249" y="4416"/>
                  <a:pt x="1241" y="4391"/>
                  <a:pt x="1231" y="4345"/>
                </a:cubicBezTo>
                <a:cubicBezTo>
                  <a:pt x="1227" y="4326"/>
                  <a:pt x="1221" y="4314"/>
                  <a:pt x="1212" y="4309"/>
                </a:cubicBezTo>
                <a:cubicBezTo>
                  <a:pt x="1207" y="4306"/>
                  <a:pt x="1202" y="4305"/>
                  <a:pt x="1196" y="4307"/>
                </a:cubicBezTo>
                <a:cubicBezTo>
                  <a:pt x="1189" y="4309"/>
                  <a:pt x="1184" y="4314"/>
                  <a:pt x="1181" y="4321"/>
                </a:cubicBezTo>
                <a:cubicBezTo>
                  <a:pt x="1176" y="4335"/>
                  <a:pt x="1183" y="4357"/>
                  <a:pt x="1201" y="4383"/>
                </a:cubicBezTo>
                <a:cubicBezTo>
                  <a:pt x="1221" y="4413"/>
                  <a:pt x="1230" y="4431"/>
                  <a:pt x="1256" y="4497"/>
                </a:cubicBezTo>
                <a:cubicBezTo>
                  <a:pt x="1277" y="4548"/>
                  <a:pt x="1289" y="4583"/>
                  <a:pt x="1302" y="4623"/>
                </a:cubicBezTo>
                <a:lnTo>
                  <a:pt x="1308" y="4643"/>
                </a:lnTo>
                <a:lnTo>
                  <a:pt x="1288" y="4677"/>
                </a:lnTo>
                <a:cubicBezTo>
                  <a:pt x="1265" y="4715"/>
                  <a:pt x="1196" y="4833"/>
                  <a:pt x="1191" y="4843"/>
                </a:cubicBezTo>
                <a:cubicBezTo>
                  <a:pt x="1167" y="4888"/>
                  <a:pt x="1143" y="4944"/>
                  <a:pt x="1127" y="4998"/>
                </a:cubicBezTo>
                <a:cubicBezTo>
                  <a:pt x="1117" y="5031"/>
                  <a:pt x="1110" y="5058"/>
                  <a:pt x="1109" y="5063"/>
                </a:cubicBezTo>
                <a:cubicBezTo>
                  <a:pt x="1108" y="5065"/>
                  <a:pt x="1106" y="5074"/>
                  <a:pt x="1103" y="5084"/>
                </a:cubicBezTo>
                <a:cubicBezTo>
                  <a:pt x="1096" y="5107"/>
                  <a:pt x="1076" y="5188"/>
                  <a:pt x="1075" y="5197"/>
                </a:cubicBezTo>
                <a:cubicBezTo>
                  <a:pt x="1075" y="5201"/>
                  <a:pt x="1073" y="5207"/>
                  <a:pt x="1072" y="5211"/>
                </a:cubicBezTo>
                <a:cubicBezTo>
                  <a:pt x="1070" y="5218"/>
                  <a:pt x="1053" y="5295"/>
                  <a:pt x="1049" y="5315"/>
                </a:cubicBezTo>
                <a:cubicBezTo>
                  <a:pt x="1048" y="5317"/>
                  <a:pt x="1041" y="5354"/>
                  <a:pt x="1033" y="5395"/>
                </a:cubicBezTo>
                <a:cubicBezTo>
                  <a:pt x="1026" y="5429"/>
                  <a:pt x="1020" y="5460"/>
                  <a:pt x="1018" y="5472"/>
                </a:cubicBezTo>
                <a:cubicBezTo>
                  <a:pt x="1018" y="5470"/>
                  <a:pt x="1017" y="5468"/>
                  <a:pt x="1017" y="5465"/>
                </a:cubicBezTo>
                <a:cubicBezTo>
                  <a:pt x="1015" y="5452"/>
                  <a:pt x="1006" y="5421"/>
                  <a:pt x="995" y="5392"/>
                </a:cubicBezTo>
                <a:cubicBezTo>
                  <a:pt x="985" y="5364"/>
                  <a:pt x="975" y="5334"/>
                  <a:pt x="972" y="5325"/>
                </a:cubicBezTo>
                <a:cubicBezTo>
                  <a:pt x="965" y="5302"/>
                  <a:pt x="959" y="5257"/>
                  <a:pt x="960" y="5238"/>
                </a:cubicBezTo>
                <a:cubicBezTo>
                  <a:pt x="962" y="5209"/>
                  <a:pt x="979" y="5153"/>
                  <a:pt x="1010" y="5066"/>
                </a:cubicBezTo>
                <a:cubicBezTo>
                  <a:pt x="1016" y="5051"/>
                  <a:pt x="1029" y="5008"/>
                  <a:pt x="1043" y="4959"/>
                </a:cubicBezTo>
                <a:cubicBezTo>
                  <a:pt x="1050" y="4934"/>
                  <a:pt x="1061" y="4896"/>
                  <a:pt x="1068" y="4874"/>
                </a:cubicBezTo>
                <a:cubicBezTo>
                  <a:pt x="1085" y="4814"/>
                  <a:pt x="1101" y="4751"/>
                  <a:pt x="1113" y="4691"/>
                </a:cubicBezTo>
                <a:cubicBezTo>
                  <a:pt x="1117" y="4668"/>
                  <a:pt x="1118" y="4656"/>
                  <a:pt x="1116" y="4621"/>
                </a:cubicBezTo>
                <a:cubicBezTo>
                  <a:pt x="1109" y="4519"/>
                  <a:pt x="1076" y="4429"/>
                  <a:pt x="1025" y="4374"/>
                </a:cubicBezTo>
                <a:cubicBezTo>
                  <a:pt x="1022" y="4370"/>
                  <a:pt x="1003" y="4353"/>
                  <a:pt x="983" y="4335"/>
                </a:cubicBezTo>
                <a:cubicBezTo>
                  <a:pt x="945" y="4299"/>
                  <a:pt x="925" y="4279"/>
                  <a:pt x="910" y="4259"/>
                </a:cubicBezTo>
                <a:cubicBezTo>
                  <a:pt x="901" y="4245"/>
                  <a:pt x="832" y="4128"/>
                  <a:pt x="829" y="4119"/>
                </a:cubicBezTo>
                <a:cubicBezTo>
                  <a:pt x="828" y="4114"/>
                  <a:pt x="819" y="4103"/>
                  <a:pt x="814" y="4102"/>
                </a:cubicBezTo>
                <a:cubicBezTo>
                  <a:pt x="812" y="4101"/>
                  <a:pt x="810" y="4101"/>
                  <a:pt x="809" y="4103"/>
                </a:cubicBezTo>
                <a:cubicBezTo>
                  <a:pt x="803" y="4110"/>
                  <a:pt x="798" y="4156"/>
                  <a:pt x="799" y="4175"/>
                </a:cubicBezTo>
                <a:cubicBezTo>
                  <a:pt x="800" y="4201"/>
                  <a:pt x="796" y="4233"/>
                  <a:pt x="788" y="4259"/>
                </a:cubicBezTo>
                <a:cubicBezTo>
                  <a:pt x="772" y="4307"/>
                  <a:pt x="767" y="4378"/>
                  <a:pt x="777" y="4408"/>
                </a:cubicBezTo>
                <a:cubicBezTo>
                  <a:pt x="779" y="4414"/>
                  <a:pt x="788" y="4428"/>
                  <a:pt x="796" y="4439"/>
                </a:cubicBezTo>
                <a:cubicBezTo>
                  <a:pt x="812" y="4459"/>
                  <a:pt x="843" y="4514"/>
                  <a:pt x="861" y="4552"/>
                </a:cubicBezTo>
                <a:lnTo>
                  <a:pt x="866" y="4562"/>
                </a:lnTo>
                <a:cubicBezTo>
                  <a:pt x="870" y="4570"/>
                  <a:pt x="873" y="4578"/>
                  <a:pt x="874" y="4580"/>
                </a:cubicBezTo>
                <a:cubicBezTo>
                  <a:pt x="876" y="4583"/>
                  <a:pt x="882" y="4595"/>
                  <a:pt x="888" y="4606"/>
                </a:cubicBezTo>
                <a:cubicBezTo>
                  <a:pt x="900" y="4627"/>
                  <a:pt x="912" y="4659"/>
                  <a:pt x="922" y="4697"/>
                </a:cubicBezTo>
                <a:cubicBezTo>
                  <a:pt x="927" y="4716"/>
                  <a:pt x="928" y="4726"/>
                  <a:pt x="928" y="4774"/>
                </a:cubicBezTo>
                <a:cubicBezTo>
                  <a:pt x="928" y="4831"/>
                  <a:pt x="924" y="4894"/>
                  <a:pt x="918" y="4924"/>
                </a:cubicBezTo>
                <a:cubicBezTo>
                  <a:pt x="895" y="5035"/>
                  <a:pt x="894" y="5040"/>
                  <a:pt x="897" y="5088"/>
                </a:cubicBezTo>
                <a:cubicBezTo>
                  <a:pt x="904" y="5198"/>
                  <a:pt x="913" y="5237"/>
                  <a:pt x="962" y="5367"/>
                </a:cubicBezTo>
                <a:lnTo>
                  <a:pt x="991" y="5444"/>
                </a:lnTo>
                <a:lnTo>
                  <a:pt x="994" y="5503"/>
                </a:lnTo>
                <a:cubicBezTo>
                  <a:pt x="998" y="5558"/>
                  <a:pt x="998" y="5564"/>
                  <a:pt x="992" y="5586"/>
                </a:cubicBezTo>
                <a:cubicBezTo>
                  <a:pt x="987" y="5611"/>
                  <a:pt x="962" y="5706"/>
                  <a:pt x="958" y="5717"/>
                </a:cubicBezTo>
                <a:cubicBezTo>
                  <a:pt x="956" y="5723"/>
                  <a:pt x="953" y="5734"/>
                  <a:pt x="952" y="5737"/>
                </a:cubicBezTo>
                <a:cubicBezTo>
                  <a:pt x="951" y="5740"/>
                  <a:pt x="939" y="5772"/>
                  <a:pt x="931" y="5794"/>
                </a:cubicBezTo>
                <a:cubicBezTo>
                  <a:pt x="928" y="5802"/>
                  <a:pt x="925" y="5809"/>
                  <a:pt x="925" y="5811"/>
                </a:cubicBezTo>
                <a:cubicBezTo>
                  <a:pt x="922" y="5820"/>
                  <a:pt x="893" y="5878"/>
                  <a:pt x="882" y="5897"/>
                </a:cubicBezTo>
                <a:cubicBezTo>
                  <a:pt x="839" y="5972"/>
                  <a:pt x="767" y="6043"/>
                  <a:pt x="662" y="6117"/>
                </a:cubicBezTo>
                <a:cubicBezTo>
                  <a:pt x="633" y="6136"/>
                  <a:pt x="566" y="6177"/>
                  <a:pt x="545" y="6188"/>
                </a:cubicBezTo>
                <a:cubicBezTo>
                  <a:pt x="546" y="6186"/>
                  <a:pt x="547" y="6183"/>
                  <a:pt x="548" y="6181"/>
                </a:cubicBezTo>
                <a:cubicBezTo>
                  <a:pt x="569" y="6139"/>
                  <a:pt x="590" y="6081"/>
                  <a:pt x="601" y="6029"/>
                </a:cubicBezTo>
                <a:cubicBezTo>
                  <a:pt x="614" y="5975"/>
                  <a:pt x="618" y="5939"/>
                  <a:pt x="617" y="5894"/>
                </a:cubicBezTo>
                <a:cubicBezTo>
                  <a:pt x="617" y="5861"/>
                  <a:pt x="618" y="5837"/>
                  <a:pt x="621" y="5810"/>
                </a:cubicBezTo>
                <a:cubicBezTo>
                  <a:pt x="624" y="5785"/>
                  <a:pt x="636" y="5730"/>
                  <a:pt x="650" y="5681"/>
                </a:cubicBezTo>
                <a:cubicBezTo>
                  <a:pt x="676" y="5588"/>
                  <a:pt x="678" y="5580"/>
                  <a:pt x="685" y="5538"/>
                </a:cubicBezTo>
                <a:cubicBezTo>
                  <a:pt x="697" y="5462"/>
                  <a:pt x="689" y="5394"/>
                  <a:pt x="661" y="5341"/>
                </a:cubicBezTo>
                <a:cubicBezTo>
                  <a:pt x="657" y="5333"/>
                  <a:pt x="654" y="5326"/>
                  <a:pt x="653" y="5325"/>
                </a:cubicBezTo>
                <a:lnTo>
                  <a:pt x="653" y="5325"/>
                </a:lnTo>
                <a:cubicBezTo>
                  <a:pt x="653" y="5323"/>
                  <a:pt x="647" y="5314"/>
                  <a:pt x="642" y="5307"/>
                </a:cubicBezTo>
                <a:cubicBezTo>
                  <a:pt x="636" y="5299"/>
                  <a:pt x="629" y="5289"/>
                  <a:pt x="627" y="5284"/>
                </a:cubicBezTo>
                <a:cubicBezTo>
                  <a:pt x="618" y="5270"/>
                  <a:pt x="564" y="5223"/>
                  <a:pt x="534" y="5204"/>
                </a:cubicBezTo>
                <a:cubicBezTo>
                  <a:pt x="500" y="5183"/>
                  <a:pt x="469" y="5170"/>
                  <a:pt x="436" y="5163"/>
                </a:cubicBezTo>
                <a:cubicBezTo>
                  <a:pt x="398" y="5155"/>
                  <a:pt x="385" y="5154"/>
                  <a:pt x="317" y="5158"/>
                </a:cubicBezTo>
                <a:cubicBezTo>
                  <a:pt x="258" y="5162"/>
                  <a:pt x="247" y="5164"/>
                  <a:pt x="215" y="5176"/>
                </a:cubicBezTo>
                <a:cubicBezTo>
                  <a:pt x="206" y="5179"/>
                  <a:pt x="194" y="5182"/>
                  <a:pt x="188" y="5184"/>
                </a:cubicBezTo>
                <a:cubicBezTo>
                  <a:pt x="188" y="5184"/>
                  <a:pt x="178" y="5186"/>
                  <a:pt x="175" y="5188"/>
                </a:cubicBezTo>
                <a:cubicBezTo>
                  <a:pt x="174" y="5188"/>
                  <a:pt x="171" y="5190"/>
                  <a:pt x="166" y="5191"/>
                </a:cubicBezTo>
                <a:cubicBezTo>
                  <a:pt x="154" y="5194"/>
                  <a:pt x="128" y="5208"/>
                  <a:pt x="112" y="5220"/>
                </a:cubicBezTo>
                <a:cubicBezTo>
                  <a:pt x="62" y="5259"/>
                  <a:pt x="49" y="5305"/>
                  <a:pt x="70" y="5364"/>
                </a:cubicBezTo>
                <a:cubicBezTo>
                  <a:pt x="79" y="5389"/>
                  <a:pt x="96" y="5411"/>
                  <a:pt x="116" y="5423"/>
                </a:cubicBezTo>
                <a:cubicBezTo>
                  <a:pt x="120" y="5425"/>
                  <a:pt x="129" y="5431"/>
                  <a:pt x="136" y="5435"/>
                </a:cubicBezTo>
                <a:cubicBezTo>
                  <a:pt x="143" y="5439"/>
                  <a:pt x="153" y="5448"/>
                  <a:pt x="158" y="5456"/>
                </a:cubicBezTo>
                <a:cubicBezTo>
                  <a:pt x="169" y="5470"/>
                  <a:pt x="170" y="5470"/>
                  <a:pt x="172" y="5470"/>
                </a:cubicBezTo>
                <a:lnTo>
                  <a:pt x="174" y="5470"/>
                </a:lnTo>
                <a:lnTo>
                  <a:pt x="175" y="5469"/>
                </a:lnTo>
                <a:cubicBezTo>
                  <a:pt x="175" y="5468"/>
                  <a:pt x="176" y="5467"/>
                  <a:pt x="180" y="5418"/>
                </a:cubicBezTo>
                <a:cubicBezTo>
                  <a:pt x="184" y="5361"/>
                  <a:pt x="185" y="5354"/>
                  <a:pt x="197" y="5321"/>
                </a:cubicBezTo>
                <a:cubicBezTo>
                  <a:pt x="214" y="5272"/>
                  <a:pt x="243" y="5229"/>
                  <a:pt x="257" y="5223"/>
                </a:cubicBezTo>
                <a:cubicBezTo>
                  <a:pt x="269" y="5218"/>
                  <a:pt x="279" y="5220"/>
                  <a:pt x="306" y="5231"/>
                </a:cubicBezTo>
                <a:cubicBezTo>
                  <a:pt x="324" y="5238"/>
                  <a:pt x="350" y="5256"/>
                  <a:pt x="352" y="5261"/>
                </a:cubicBezTo>
                <a:cubicBezTo>
                  <a:pt x="353" y="5264"/>
                  <a:pt x="357" y="5269"/>
                  <a:pt x="359" y="5272"/>
                </a:cubicBezTo>
                <a:cubicBezTo>
                  <a:pt x="367" y="5282"/>
                  <a:pt x="385" y="5325"/>
                  <a:pt x="393" y="5355"/>
                </a:cubicBezTo>
                <a:cubicBezTo>
                  <a:pt x="400" y="5383"/>
                  <a:pt x="409" y="5399"/>
                  <a:pt x="433" y="5433"/>
                </a:cubicBezTo>
                <a:cubicBezTo>
                  <a:pt x="443" y="5448"/>
                  <a:pt x="450" y="5459"/>
                  <a:pt x="451" y="5461"/>
                </a:cubicBezTo>
                <a:cubicBezTo>
                  <a:pt x="451" y="5464"/>
                  <a:pt x="455" y="5479"/>
                  <a:pt x="459" y="5492"/>
                </a:cubicBezTo>
                <a:cubicBezTo>
                  <a:pt x="463" y="5506"/>
                  <a:pt x="467" y="5528"/>
                  <a:pt x="469" y="5540"/>
                </a:cubicBezTo>
                <a:cubicBezTo>
                  <a:pt x="471" y="5552"/>
                  <a:pt x="473" y="5565"/>
                  <a:pt x="474" y="5568"/>
                </a:cubicBezTo>
                <a:cubicBezTo>
                  <a:pt x="475" y="5572"/>
                  <a:pt x="478" y="5582"/>
                  <a:pt x="480" y="5592"/>
                </a:cubicBezTo>
                <a:cubicBezTo>
                  <a:pt x="483" y="5602"/>
                  <a:pt x="490" y="5624"/>
                  <a:pt x="496" y="5641"/>
                </a:cubicBezTo>
                <a:cubicBezTo>
                  <a:pt x="516" y="5698"/>
                  <a:pt x="518" y="5713"/>
                  <a:pt x="517" y="5774"/>
                </a:cubicBezTo>
                <a:cubicBezTo>
                  <a:pt x="516" y="5788"/>
                  <a:pt x="518" y="5812"/>
                  <a:pt x="521" y="5828"/>
                </a:cubicBezTo>
                <a:cubicBezTo>
                  <a:pt x="527" y="5858"/>
                  <a:pt x="548" y="5916"/>
                  <a:pt x="563" y="5941"/>
                </a:cubicBezTo>
                <a:cubicBezTo>
                  <a:pt x="574" y="5960"/>
                  <a:pt x="582" y="5983"/>
                  <a:pt x="583" y="5998"/>
                </a:cubicBezTo>
                <a:cubicBezTo>
                  <a:pt x="583" y="6005"/>
                  <a:pt x="581" y="6019"/>
                  <a:pt x="577" y="6029"/>
                </a:cubicBezTo>
                <a:cubicBezTo>
                  <a:pt x="574" y="6039"/>
                  <a:pt x="570" y="6053"/>
                  <a:pt x="570" y="6059"/>
                </a:cubicBezTo>
                <a:cubicBezTo>
                  <a:pt x="566" y="6084"/>
                  <a:pt x="535" y="6164"/>
                  <a:pt x="518" y="6191"/>
                </a:cubicBezTo>
                <a:cubicBezTo>
                  <a:pt x="508" y="6207"/>
                  <a:pt x="501" y="6211"/>
                  <a:pt x="451" y="6234"/>
                </a:cubicBezTo>
                <a:cubicBezTo>
                  <a:pt x="373" y="6269"/>
                  <a:pt x="270" y="6308"/>
                  <a:pt x="195" y="6331"/>
                </a:cubicBezTo>
                <a:cubicBezTo>
                  <a:pt x="144" y="6346"/>
                  <a:pt x="131" y="6349"/>
                  <a:pt x="76" y="6361"/>
                </a:cubicBezTo>
                <a:cubicBezTo>
                  <a:pt x="27" y="6371"/>
                  <a:pt x="6" y="6379"/>
                  <a:pt x="1" y="6390"/>
                </a:cubicBezTo>
                <a:cubicBezTo>
                  <a:pt x="-1" y="6394"/>
                  <a:pt x="0" y="6398"/>
                  <a:pt x="2" y="6402"/>
                </a:cubicBezTo>
                <a:cubicBezTo>
                  <a:pt x="4" y="6405"/>
                  <a:pt x="7" y="6408"/>
                  <a:pt x="11" y="6408"/>
                </a:cubicBezTo>
                <a:lnTo>
                  <a:pt x="11" y="6408"/>
                </a:lnTo>
                <a:cubicBezTo>
                  <a:pt x="15" y="6408"/>
                  <a:pt x="19" y="6405"/>
                  <a:pt x="22" y="6402"/>
                </a:cubicBezTo>
                <a:cubicBezTo>
                  <a:pt x="27" y="6395"/>
                  <a:pt x="43" y="6390"/>
                  <a:pt x="95" y="6380"/>
                </a:cubicBezTo>
                <a:cubicBezTo>
                  <a:pt x="201" y="6358"/>
                  <a:pt x="337" y="6310"/>
                  <a:pt x="469" y="6250"/>
                </a:cubicBezTo>
                <a:cubicBezTo>
                  <a:pt x="492" y="6239"/>
                  <a:pt x="510" y="6231"/>
                  <a:pt x="512" y="6231"/>
                </a:cubicBezTo>
                <a:cubicBezTo>
                  <a:pt x="514" y="6230"/>
                  <a:pt x="517" y="6229"/>
                  <a:pt x="518" y="6227"/>
                </a:cubicBezTo>
                <a:cubicBezTo>
                  <a:pt x="519" y="6226"/>
                  <a:pt x="526" y="6223"/>
                  <a:pt x="534" y="6219"/>
                </a:cubicBezTo>
                <a:cubicBezTo>
                  <a:pt x="667" y="6152"/>
                  <a:pt x="801" y="6048"/>
                  <a:pt x="868" y="5959"/>
                </a:cubicBezTo>
                <a:cubicBezTo>
                  <a:pt x="883" y="5938"/>
                  <a:pt x="896" y="5917"/>
                  <a:pt x="916" y="5882"/>
                </a:cubicBezTo>
                <a:cubicBezTo>
                  <a:pt x="937" y="5844"/>
                  <a:pt x="943" y="5836"/>
                  <a:pt x="972" y="5811"/>
                </a:cubicBezTo>
                <a:cubicBezTo>
                  <a:pt x="1000" y="5787"/>
                  <a:pt x="1014" y="5779"/>
                  <a:pt x="1039" y="5772"/>
                </a:cubicBezTo>
                <a:cubicBezTo>
                  <a:pt x="1082" y="5762"/>
                  <a:pt x="1106" y="5759"/>
                  <a:pt x="1211" y="5748"/>
                </a:cubicBezTo>
                <a:cubicBezTo>
                  <a:pt x="1265" y="5743"/>
                  <a:pt x="1298" y="5737"/>
                  <a:pt x="1336" y="5726"/>
                </a:cubicBezTo>
                <a:cubicBezTo>
                  <a:pt x="1339" y="5725"/>
                  <a:pt x="1351" y="5721"/>
                  <a:pt x="1362" y="5718"/>
                </a:cubicBezTo>
                <a:cubicBezTo>
                  <a:pt x="1381" y="5713"/>
                  <a:pt x="1408" y="5704"/>
                  <a:pt x="1420" y="5699"/>
                </a:cubicBezTo>
                <a:cubicBezTo>
                  <a:pt x="1426" y="5696"/>
                  <a:pt x="1429" y="5695"/>
                  <a:pt x="1438" y="5693"/>
                </a:cubicBezTo>
                <a:cubicBezTo>
                  <a:pt x="1442" y="5692"/>
                  <a:pt x="1450" y="5689"/>
                  <a:pt x="1454" y="5687"/>
                </a:cubicBezTo>
                <a:cubicBezTo>
                  <a:pt x="1459" y="5685"/>
                  <a:pt x="1465" y="5682"/>
                  <a:pt x="1467" y="5682"/>
                </a:cubicBezTo>
                <a:cubicBezTo>
                  <a:pt x="1483" y="5678"/>
                  <a:pt x="1546" y="5650"/>
                  <a:pt x="1567" y="5638"/>
                </a:cubicBezTo>
                <a:cubicBezTo>
                  <a:pt x="1606" y="5616"/>
                  <a:pt x="1624" y="5600"/>
                  <a:pt x="1676" y="5538"/>
                </a:cubicBezTo>
                <a:cubicBezTo>
                  <a:pt x="1744" y="5455"/>
                  <a:pt x="1766" y="5424"/>
                  <a:pt x="1785" y="5382"/>
                </a:cubicBezTo>
                <a:cubicBezTo>
                  <a:pt x="1803" y="5344"/>
                  <a:pt x="1810" y="5332"/>
                  <a:pt x="1835" y="5304"/>
                </a:cubicBezTo>
                <a:cubicBezTo>
                  <a:pt x="1881" y="5252"/>
                  <a:pt x="1928" y="5221"/>
                  <a:pt x="2008" y="5187"/>
                </a:cubicBezTo>
                <a:cubicBezTo>
                  <a:pt x="2061" y="5165"/>
                  <a:pt x="2065" y="5159"/>
                  <a:pt x="2064" y="5153"/>
                </a:cubicBezTo>
                <a:cubicBezTo>
                  <a:pt x="2063" y="5150"/>
                  <a:pt x="2059" y="5148"/>
                  <a:pt x="2055" y="5148"/>
                </a:cubicBezTo>
                <a:cubicBezTo>
                  <a:pt x="2052" y="5148"/>
                  <a:pt x="2036" y="5148"/>
                  <a:pt x="2018" y="5148"/>
                </a:cubicBezTo>
                <a:cubicBezTo>
                  <a:pt x="2001" y="5148"/>
                  <a:pt x="1983" y="5147"/>
                  <a:pt x="1979" y="5147"/>
                </a:cubicBezTo>
                <a:cubicBezTo>
                  <a:pt x="1975" y="5146"/>
                  <a:pt x="1963" y="5146"/>
                  <a:pt x="1952" y="5145"/>
                </a:cubicBezTo>
                <a:cubicBezTo>
                  <a:pt x="1942" y="5145"/>
                  <a:pt x="1927" y="5144"/>
                  <a:pt x="1919" y="5143"/>
                </a:cubicBezTo>
                <a:cubicBezTo>
                  <a:pt x="1912" y="5142"/>
                  <a:pt x="1891" y="5140"/>
                  <a:pt x="1874" y="5138"/>
                </a:cubicBezTo>
                <a:cubicBezTo>
                  <a:pt x="1857" y="5136"/>
                  <a:pt x="1834" y="5134"/>
                  <a:pt x="1824" y="5132"/>
                </a:cubicBezTo>
                <a:cubicBezTo>
                  <a:pt x="1793" y="5127"/>
                  <a:pt x="1725" y="5124"/>
                  <a:pt x="1704" y="5127"/>
                </a:cubicBezTo>
                <a:cubicBezTo>
                  <a:pt x="1645" y="5136"/>
                  <a:pt x="1593" y="5167"/>
                  <a:pt x="1542" y="5225"/>
                </a:cubicBezTo>
                <a:cubicBezTo>
                  <a:pt x="1516" y="5255"/>
                  <a:pt x="1482" y="5296"/>
                  <a:pt x="1468" y="5314"/>
                </a:cubicBezTo>
                <a:cubicBezTo>
                  <a:pt x="1463" y="5321"/>
                  <a:pt x="1451" y="5335"/>
                  <a:pt x="1442" y="5346"/>
                </a:cubicBezTo>
                <a:cubicBezTo>
                  <a:pt x="1417" y="5376"/>
                  <a:pt x="1398" y="5402"/>
                  <a:pt x="1380" y="5428"/>
                </a:cubicBezTo>
                <a:cubicBezTo>
                  <a:pt x="1359" y="5460"/>
                  <a:pt x="1341" y="5483"/>
                  <a:pt x="1327" y="5499"/>
                </a:cubicBezTo>
                <a:cubicBezTo>
                  <a:pt x="1320" y="5506"/>
                  <a:pt x="1313" y="5513"/>
                  <a:pt x="1311" y="5515"/>
                </a:cubicBezTo>
                <a:cubicBezTo>
                  <a:pt x="1309" y="5517"/>
                  <a:pt x="1282" y="5542"/>
                  <a:pt x="1264" y="5558"/>
                </a:cubicBezTo>
                <a:cubicBezTo>
                  <a:pt x="1258" y="5564"/>
                  <a:pt x="1162" y="5631"/>
                  <a:pt x="1148" y="5639"/>
                </a:cubicBezTo>
                <a:cubicBezTo>
                  <a:pt x="1144" y="5641"/>
                  <a:pt x="1140" y="5645"/>
                  <a:pt x="1137" y="5647"/>
                </a:cubicBezTo>
                <a:cubicBezTo>
                  <a:pt x="1136" y="5649"/>
                  <a:pt x="1129" y="5655"/>
                  <a:pt x="1121" y="5660"/>
                </a:cubicBezTo>
                <a:cubicBezTo>
                  <a:pt x="1114" y="5666"/>
                  <a:pt x="1095" y="5684"/>
                  <a:pt x="1080" y="5701"/>
                </a:cubicBezTo>
                <a:cubicBezTo>
                  <a:pt x="1065" y="5719"/>
                  <a:pt x="1054" y="5730"/>
                  <a:pt x="1052" y="5732"/>
                </a:cubicBezTo>
                <a:cubicBezTo>
                  <a:pt x="1048" y="5733"/>
                  <a:pt x="1038" y="5741"/>
                  <a:pt x="1035" y="5744"/>
                </a:cubicBezTo>
                <a:cubicBezTo>
                  <a:pt x="1029" y="5750"/>
                  <a:pt x="1017" y="5757"/>
                  <a:pt x="1010" y="5760"/>
                </a:cubicBezTo>
                <a:cubicBezTo>
                  <a:pt x="992" y="5766"/>
                  <a:pt x="978" y="5775"/>
                  <a:pt x="962" y="5789"/>
                </a:cubicBezTo>
                <a:cubicBezTo>
                  <a:pt x="958" y="5793"/>
                  <a:pt x="955" y="5796"/>
                  <a:pt x="952" y="5798"/>
                </a:cubicBezTo>
                <a:cubicBezTo>
                  <a:pt x="953" y="5796"/>
                  <a:pt x="954" y="5794"/>
                  <a:pt x="956" y="5791"/>
                </a:cubicBezTo>
                <a:cubicBezTo>
                  <a:pt x="965" y="5774"/>
                  <a:pt x="1020" y="5580"/>
                  <a:pt x="1025" y="5546"/>
                </a:cubicBezTo>
                <a:cubicBezTo>
                  <a:pt x="1025" y="5544"/>
                  <a:pt x="1028" y="5530"/>
                  <a:pt x="1032" y="5514"/>
                </a:cubicBezTo>
                <a:cubicBezTo>
                  <a:pt x="1040" y="5478"/>
                  <a:pt x="1041" y="5470"/>
                  <a:pt x="1047" y="5441"/>
                </a:cubicBezTo>
                <a:cubicBezTo>
                  <a:pt x="1049" y="5428"/>
                  <a:pt x="1055" y="5399"/>
                  <a:pt x="1060" y="5376"/>
                </a:cubicBezTo>
                <a:lnTo>
                  <a:pt x="1061" y="5371"/>
                </a:lnTo>
                <a:cubicBezTo>
                  <a:pt x="1066" y="5342"/>
                  <a:pt x="1070" y="5324"/>
                  <a:pt x="1072" y="5315"/>
                </a:cubicBezTo>
                <a:lnTo>
                  <a:pt x="1072" y="5313"/>
                </a:lnTo>
                <a:cubicBezTo>
                  <a:pt x="1080" y="5267"/>
                  <a:pt x="1145" y="5153"/>
                  <a:pt x="1196" y="5096"/>
                </a:cubicBezTo>
                <a:cubicBezTo>
                  <a:pt x="1248" y="5037"/>
                  <a:pt x="1312" y="5005"/>
                  <a:pt x="1450" y="4968"/>
                </a:cubicBezTo>
                <a:cubicBezTo>
                  <a:pt x="1526" y="4947"/>
                  <a:pt x="1543" y="4941"/>
                  <a:pt x="1676" y="4889"/>
                </a:cubicBezTo>
                <a:cubicBezTo>
                  <a:pt x="1759" y="4856"/>
                  <a:pt x="1807" y="4823"/>
                  <a:pt x="1836" y="4780"/>
                </a:cubicBezTo>
                <a:cubicBezTo>
                  <a:pt x="1874" y="4726"/>
                  <a:pt x="1909" y="4681"/>
                  <a:pt x="1949" y="4636"/>
                </a:cubicBezTo>
                <a:cubicBezTo>
                  <a:pt x="2014" y="4561"/>
                  <a:pt x="2042" y="4536"/>
                  <a:pt x="2097" y="4501"/>
                </a:cubicBezTo>
                <a:cubicBezTo>
                  <a:pt x="2135" y="4476"/>
                  <a:pt x="2180" y="4460"/>
                  <a:pt x="2226" y="4456"/>
                </a:cubicBezTo>
                <a:cubicBezTo>
                  <a:pt x="2273" y="4452"/>
                  <a:pt x="2319" y="4458"/>
                  <a:pt x="2359" y="4476"/>
                </a:cubicBezTo>
                <a:cubicBezTo>
                  <a:pt x="2396" y="4491"/>
                  <a:pt x="2453" y="4541"/>
                  <a:pt x="2473" y="4575"/>
                </a:cubicBezTo>
                <a:cubicBezTo>
                  <a:pt x="2480" y="4586"/>
                  <a:pt x="2504" y="4617"/>
                  <a:pt x="2511" y="4617"/>
                </a:cubicBezTo>
                <a:moveTo>
                  <a:pt x="1387" y="4927"/>
                </a:moveTo>
                <a:cubicBezTo>
                  <a:pt x="1389" y="4925"/>
                  <a:pt x="1395" y="4922"/>
                  <a:pt x="1396" y="4918"/>
                </a:cubicBezTo>
                <a:lnTo>
                  <a:pt x="1396" y="4918"/>
                </a:lnTo>
                <a:cubicBezTo>
                  <a:pt x="1401" y="4917"/>
                  <a:pt x="1409" y="4909"/>
                  <a:pt x="1411" y="4907"/>
                </a:cubicBezTo>
                <a:cubicBezTo>
                  <a:pt x="1428" y="4890"/>
                  <a:pt x="1474" y="4852"/>
                  <a:pt x="1503" y="4833"/>
                </a:cubicBezTo>
                <a:cubicBezTo>
                  <a:pt x="1518" y="4823"/>
                  <a:pt x="1553" y="4807"/>
                  <a:pt x="1591" y="4793"/>
                </a:cubicBezTo>
                <a:cubicBezTo>
                  <a:pt x="1601" y="4790"/>
                  <a:pt x="1611" y="4786"/>
                  <a:pt x="1615" y="4784"/>
                </a:cubicBezTo>
                <a:cubicBezTo>
                  <a:pt x="1650" y="4768"/>
                  <a:pt x="1679" y="4754"/>
                  <a:pt x="1692" y="4747"/>
                </a:cubicBezTo>
                <a:cubicBezTo>
                  <a:pt x="1729" y="4728"/>
                  <a:pt x="1756" y="4704"/>
                  <a:pt x="1797" y="4652"/>
                </a:cubicBezTo>
                <a:cubicBezTo>
                  <a:pt x="1808" y="4638"/>
                  <a:pt x="1820" y="4622"/>
                  <a:pt x="1825" y="4617"/>
                </a:cubicBezTo>
                <a:cubicBezTo>
                  <a:pt x="1829" y="4611"/>
                  <a:pt x="1844" y="4593"/>
                  <a:pt x="1857" y="4577"/>
                </a:cubicBezTo>
                <a:cubicBezTo>
                  <a:pt x="1874" y="4556"/>
                  <a:pt x="1887" y="4540"/>
                  <a:pt x="1896" y="4529"/>
                </a:cubicBezTo>
                <a:cubicBezTo>
                  <a:pt x="1909" y="4512"/>
                  <a:pt x="1910" y="4510"/>
                  <a:pt x="1907" y="4507"/>
                </a:cubicBezTo>
                <a:cubicBezTo>
                  <a:pt x="1905" y="4505"/>
                  <a:pt x="1901" y="4507"/>
                  <a:pt x="1898" y="4511"/>
                </a:cubicBezTo>
                <a:cubicBezTo>
                  <a:pt x="1895" y="4513"/>
                  <a:pt x="1892" y="4518"/>
                  <a:pt x="1887" y="4523"/>
                </a:cubicBezTo>
                <a:cubicBezTo>
                  <a:pt x="1877" y="4534"/>
                  <a:pt x="1863" y="4550"/>
                  <a:pt x="1844" y="4572"/>
                </a:cubicBezTo>
                <a:cubicBezTo>
                  <a:pt x="1810" y="4610"/>
                  <a:pt x="1772" y="4651"/>
                  <a:pt x="1760" y="4664"/>
                </a:cubicBezTo>
                <a:cubicBezTo>
                  <a:pt x="1749" y="4674"/>
                  <a:pt x="1736" y="4687"/>
                  <a:pt x="1734" y="4690"/>
                </a:cubicBezTo>
                <a:cubicBezTo>
                  <a:pt x="1722" y="4706"/>
                  <a:pt x="1641" y="4749"/>
                  <a:pt x="1576" y="4774"/>
                </a:cubicBezTo>
                <a:cubicBezTo>
                  <a:pt x="1550" y="4784"/>
                  <a:pt x="1507" y="4805"/>
                  <a:pt x="1490" y="4815"/>
                </a:cubicBezTo>
                <a:cubicBezTo>
                  <a:pt x="1471" y="4827"/>
                  <a:pt x="1436" y="4854"/>
                  <a:pt x="1419" y="4870"/>
                </a:cubicBezTo>
                <a:cubicBezTo>
                  <a:pt x="1411" y="4877"/>
                  <a:pt x="1395" y="4891"/>
                  <a:pt x="1382" y="4900"/>
                </a:cubicBezTo>
                <a:cubicBezTo>
                  <a:pt x="1370" y="4910"/>
                  <a:pt x="1354" y="4922"/>
                  <a:pt x="1348" y="4926"/>
                </a:cubicBezTo>
                <a:cubicBezTo>
                  <a:pt x="1345" y="4929"/>
                  <a:pt x="1342" y="4931"/>
                  <a:pt x="1339" y="4933"/>
                </a:cubicBezTo>
                <a:cubicBezTo>
                  <a:pt x="1342" y="4927"/>
                  <a:pt x="1344" y="4924"/>
                  <a:pt x="1344" y="4923"/>
                </a:cubicBezTo>
                <a:cubicBezTo>
                  <a:pt x="1347" y="4921"/>
                  <a:pt x="1353" y="4906"/>
                  <a:pt x="1355" y="4902"/>
                </a:cubicBezTo>
                <a:cubicBezTo>
                  <a:pt x="1363" y="4883"/>
                  <a:pt x="1390" y="4842"/>
                  <a:pt x="1402" y="4831"/>
                </a:cubicBezTo>
                <a:cubicBezTo>
                  <a:pt x="1418" y="4816"/>
                  <a:pt x="1444" y="4797"/>
                  <a:pt x="1467" y="4784"/>
                </a:cubicBezTo>
                <a:cubicBezTo>
                  <a:pt x="1529" y="4748"/>
                  <a:pt x="1661" y="4660"/>
                  <a:pt x="1676" y="4643"/>
                </a:cubicBezTo>
                <a:cubicBezTo>
                  <a:pt x="1701" y="4617"/>
                  <a:pt x="1758" y="4540"/>
                  <a:pt x="1797" y="4479"/>
                </a:cubicBezTo>
                <a:cubicBezTo>
                  <a:pt x="1811" y="4457"/>
                  <a:pt x="1853" y="4407"/>
                  <a:pt x="1866" y="4397"/>
                </a:cubicBezTo>
                <a:cubicBezTo>
                  <a:pt x="1889" y="4378"/>
                  <a:pt x="1912" y="4364"/>
                  <a:pt x="1938" y="4354"/>
                </a:cubicBezTo>
                <a:cubicBezTo>
                  <a:pt x="1966" y="4343"/>
                  <a:pt x="1986" y="4341"/>
                  <a:pt x="2024" y="4349"/>
                </a:cubicBezTo>
                <a:lnTo>
                  <a:pt x="2024" y="4349"/>
                </a:lnTo>
                <a:cubicBezTo>
                  <a:pt x="2035" y="4351"/>
                  <a:pt x="2054" y="4356"/>
                  <a:pt x="2065" y="4358"/>
                </a:cubicBezTo>
                <a:cubicBezTo>
                  <a:pt x="2076" y="4361"/>
                  <a:pt x="2103" y="4368"/>
                  <a:pt x="2126" y="4373"/>
                </a:cubicBezTo>
                <a:lnTo>
                  <a:pt x="2127" y="4374"/>
                </a:lnTo>
                <a:cubicBezTo>
                  <a:pt x="2164" y="4382"/>
                  <a:pt x="2192" y="4391"/>
                  <a:pt x="2213" y="4398"/>
                </a:cubicBezTo>
                <a:lnTo>
                  <a:pt x="2214" y="4399"/>
                </a:lnTo>
                <a:cubicBezTo>
                  <a:pt x="2224" y="4402"/>
                  <a:pt x="2243" y="4409"/>
                  <a:pt x="2257" y="4413"/>
                </a:cubicBezTo>
                <a:cubicBezTo>
                  <a:pt x="2282" y="4421"/>
                  <a:pt x="2299" y="4428"/>
                  <a:pt x="2319" y="4438"/>
                </a:cubicBezTo>
                <a:cubicBezTo>
                  <a:pt x="2298" y="4433"/>
                  <a:pt x="2276" y="4430"/>
                  <a:pt x="2242" y="4430"/>
                </a:cubicBezTo>
                <a:cubicBezTo>
                  <a:pt x="2203" y="4430"/>
                  <a:pt x="2140" y="4447"/>
                  <a:pt x="2100" y="4470"/>
                </a:cubicBezTo>
                <a:cubicBezTo>
                  <a:pt x="2078" y="4482"/>
                  <a:pt x="2032" y="4515"/>
                  <a:pt x="2014" y="4532"/>
                </a:cubicBezTo>
                <a:cubicBezTo>
                  <a:pt x="1989" y="4555"/>
                  <a:pt x="1956" y="4590"/>
                  <a:pt x="1922" y="4630"/>
                </a:cubicBezTo>
                <a:cubicBezTo>
                  <a:pt x="1883" y="4675"/>
                  <a:pt x="1865" y="4698"/>
                  <a:pt x="1821" y="4761"/>
                </a:cubicBezTo>
                <a:cubicBezTo>
                  <a:pt x="1792" y="4802"/>
                  <a:pt x="1758" y="4829"/>
                  <a:pt x="1707" y="4851"/>
                </a:cubicBezTo>
                <a:cubicBezTo>
                  <a:pt x="1611" y="4892"/>
                  <a:pt x="1527" y="4923"/>
                  <a:pt x="1462" y="4940"/>
                </a:cubicBezTo>
                <a:cubicBezTo>
                  <a:pt x="1393" y="4958"/>
                  <a:pt x="1361" y="4969"/>
                  <a:pt x="1322" y="4984"/>
                </a:cubicBezTo>
                <a:cubicBezTo>
                  <a:pt x="1316" y="4986"/>
                  <a:pt x="1311" y="4988"/>
                  <a:pt x="1307" y="4990"/>
                </a:cubicBezTo>
                <a:cubicBezTo>
                  <a:pt x="1311" y="4987"/>
                  <a:pt x="1315" y="4983"/>
                  <a:pt x="1320" y="4979"/>
                </a:cubicBezTo>
                <a:cubicBezTo>
                  <a:pt x="1334" y="4968"/>
                  <a:pt x="1353" y="4953"/>
                  <a:pt x="1362" y="4945"/>
                </a:cubicBezTo>
                <a:cubicBezTo>
                  <a:pt x="1372" y="4937"/>
                  <a:pt x="1383" y="4929"/>
                  <a:pt x="1387" y="4927"/>
                </a:cubicBezTo>
                <a:moveTo>
                  <a:pt x="2117" y="4348"/>
                </a:moveTo>
                <a:cubicBezTo>
                  <a:pt x="2105" y="4345"/>
                  <a:pt x="2080" y="4339"/>
                  <a:pt x="2062" y="4335"/>
                </a:cubicBezTo>
                <a:cubicBezTo>
                  <a:pt x="2056" y="4333"/>
                  <a:pt x="2050" y="4332"/>
                  <a:pt x="2045" y="4330"/>
                </a:cubicBezTo>
                <a:cubicBezTo>
                  <a:pt x="2067" y="4329"/>
                  <a:pt x="2105" y="4328"/>
                  <a:pt x="2123" y="4328"/>
                </a:cubicBezTo>
                <a:cubicBezTo>
                  <a:pt x="2181" y="4331"/>
                  <a:pt x="2226" y="4339"/>
                  <a:pt x="2273" y="4355"/>
                </a:cubicBezTo>
                <a:cubicBezTo>
                  <a:pt x="2338" y="4377"/>
                  <a:pt x="2373" y="4395"/>
                  <a:pt x="2416" y="4431"/>
                </a:cubicBezTo>
                <a:cubicBezTo>
                  <a:pt x="2443" y="4453"/>
                  <a:pt x="2467" y="4478"/>
                  <a:pt x="2469" y="4483"/>
                </a:cubicBezTo>
                <a:cubicBezTo>
                  <a:pt x="2469" y="4485"/>
                  <a:pt x="2470" y="4487"/>
                  <a:pt x="2471" y="4489"/>
                </a:cubicBezTo>
                <a:cubicBezTo>
                  <a:pt x="2472" y="4489"/>
                  <a:pt x="2473" y="4490"/>
                  <a:pt x="2474" y="4490"/>
                </a:cubicBezTo>
                <a:cubicBezTo>
                  <a:pt x="2477" y="4494"/>
                  <a:pt x="2486" y="4518"/>
                  <a:pt x="2489" y="4542"/>
                </a:cubicBezTo>
                <a:lnTo>
                  <a:pt x="2490" y="4553"/>
                </a:lnTo>
                <a:lnTo>
                  <a:pt x="2489" y="4551"/>
                </a:lnTo>
                <a:cubicBezTo>
                  <a:pt x="2458" y="4511"/>
                  <a:pt x="2420" y="4477"/>
                  <a:pt x="2370" y="4444"/>
                </a:cubicBezTo>
                <a:cubicBezTo>
                  <a:pt x="2325" y="4415"/>
                  <a:pt x="2306" y="4406"/>
                  <a:pt x="2258" y="4390"/>
                </a:cubicBezTo>
                <a:cubicBezTo>
                  <a:pt x="2242" y="4385"/>
                  <a:pt x="2219" y="4377"/>
                  <a:pt x="2206" y="4372"/>
                </a:cubicBezTo>
                <a:cubicBezTo>
                  <a:pt x="2193" y="4367"/>
                  <a:pt x="2173" y="4361"/>
                  <a:pt x="2161" y="4358"/>
                </a:cubicBezTo>
                <a:cubicBezTo>
                  <a:pt x="2149" y="4356"/>
                  <a:pt x="2130" y="4351"/>
                  <a:pt x="2117" y="4348"/>
                </a:cubicBezTo>
                <a:moveTo>
                  <a:pt x="1858" y="4046"/>
                </a:moveTo>
                <a:cubicBezTo>
                  <a:pt x="1858" y="4049"/>
                  <a:pt x="1849" y="4058"/>
                  <a:pt x="1827" y="4065"/>
                </a:cubicBezTo>
                <a:cubicBezTo>
                  <a:pt x="1825" y="4066"/>
                  <a:pt x="1823" y="4067"/>
                  <a:pt x="1820" y="4068"/>
                </a:cubicBezTo>
                <a:cubicBezTo>
                  <a:pt x="1823" y="4065"/>
                  <a:pt x="1825" y="4063"/>
                  <a:pt x="1829" y="4060"/>
                </a:cubicBezTo>
                <a:cubicBezTo>
                  <a:pt x="1841" y="4049"/>
                  <a:pt x="1851" y="4044"/>
                  <a:pt x="1856" y="4044"/>
                </a:cubicBezTo>
                <a:lnTo>
                  <a:pt x="1857" y="4045"/>
                </a:lnTo>
                <a:cubicBezTo>
                  <a:pt x="1857" y="4045"/>
                  <a:pt x="1858" y="4045"/>
                  <a:pt x="1858" y="4046"/>
                </a:cubicBezTo>
                <a:moveTo>
                  <a:pt x="2699" y="2816"/>
                </a:moveTo>
                <a:cubicBezTo>
                  <a:pt x="2696" y="2814"/>
                  <a:pt x="2688" y="2809"/>
                  <a:pt x="2683" y="2805"/>
                </a:cubicBezTo>
                <a:cubicBezTo>
                  <a:pt x="2682" y="2804"/>
                  <a:pt x="2679" y="2802"/>
                  <a:pt x="2677" y="2805"/>
                </a:cubicBezTo>
                <a:cubicBezTo>
                  <a:pt x="2674" y="2808"/>
                  <a:pt x="2677" y="2810"/>
                  <a:pt x="2681" y="2815"/>
                </a:cubicBezTo>
                <a:cubicBezTo>
                  <a:pt x="2684" y="2819"/>
                  <a:pt x="2689" y="2823"/>
                  <a:pt x="2694" y="2829"/>
                </a:cubicBezTo>
                <a:cubicBezTo>
                  <a:pt x="2707" y="2842"/>
                  <a:pt x="2724" y="2862"/>
                  <a:pt x="2730" y="2871"/>
                </a:cubicBezTo>
                <a:cubicBezTo>
                  <a:pt x="2743" y="2890"/>
                  <a:pt x="2780" y="2936"/>
                  <a:pt x="2795" y="2951"/>
                </a:cubicBezTo>
                <a:cubicBezTo>
                  <a:pt x="2800" y="2956"/>
                  <a:pt x="2808" y="2964"/>
                  <a:pt x="2813" y="2970"/>
                </a:cubicBezTo>
                <a:cubicBezTo>
                  <a:pt x="2817" y="2975"/>
                  <a:pt x="2824" y="2983"/>
                  <a:pt x="2828" y="2987"/>
                </a:cubicBezTo>
                <a:cubicBezTo>
                  <a:pt x="2832" y="2991"/>
                  <a:pt x="2844" y="3004"/>
                  <a:pt x="2854" y="3016"/>
                </a:cubicBezTo>
                <a:cubicBezTo>
                  <a:pt x="2859" y="3022"/>
                  <a:pt x="2863" y="3026"/>
                  <a:pt x="2865" y="3029"/>
                </a:cubicBezTo>
                <a:cubicBezTo>
                  <a:pt x="2857" y="3028"/>
                  <a:pt x="2842" y="3025"/>
                  <a:pt x="2829" y="3024"/>
                </a:cubicBezTo>
                <a:cubicBezTo>
                  <a:pt x="2764" y="3014"/>
                  <a:pt x="2739" y="3004"/>
                  <a:pt x="2674" y="2958"/>
                </a:cubicBezTo>
                <a:cubicBezTo>
                  <a:pt x="2629" y="2926"/>
                  <a:pt x="2601" y="2901"/>
                  <a:pt x="2562" y="2860"/>
                </a:cubicBezTo>
                <a:cubicBezTo>
                  <a:pt x="2529" y="2823"/>
                  <a:pt x="2491" y="2787"/>
                  <a:pt x="2457" y="2760"/>
                </a:cubicBezTo>
                <a:cubicBezTo>
                  <a:pt x="2413" y="2725"/>
                  <a:pt x="2394" y="2718"/>
                  <a:pt x="2386" y="2718"/>
                </a:cubicBezTo>
                <a:cubicBezTo>
                  <a:pt x="2396" y="2714"/>
                  <a:pt x="2418" y="2706"/>
                  <a:pt x="2468" y="2691"/>
                </a:cubicBezTo>
                <a:cubicBezTo>
                  <a:pt x="2470" y="2690"/>
                  <a:pt x="2489" y="2689"/>
                  <a:pt x="2518" y="2688"/>
                </a:cubicBezTo>
                <a:cubicBezTo>
                  <a:pt x="2550" y="2687"/>
                  <a:pt x="2569" y="2688"/>
                  <a:pt x="2586" y="2691"/>
                </a:cubicBezTo>
                <a:cubicBezTo>
                  <a:pt x="2639" y="2701"/>
                  <a:pt x="2716" y="2750"/>
                  <a:pt x="2758" y="2799"/>
                </a:cubicBezTo>
                <a:cubicBezTo>
                  <a:pt x="2771" y="2814"/>
                  <a:pt x="2788" y="2837"/>
                  <a:pt x="2796" y="2849"/>
                </a:cubicBezTo>
                <a:cubicBezTo>
                  <a:pt x="2804" y="2862"/>
                  <a:pt x="2821" y="2887"/>
                  <a:pt x="2833" y="2906"/>
                </a:cubicBezTo>
                <a:cubicBezTo>
                  <a:pt x="2845" y="2924"/>
                  <a:pt x="2860" y="2951"/>
                  <a:pt x="2867" y="2966"/>
                </a:cubicBezTo>
                <a:cubicBezTo>
                  <a:pt x="2879" y="2992"/>
                  <a:pt x="2888" y="3015"/>
                  <a:pt x="2893" y="3028"/>
                </a:cubicBezTo>
                <a:cubicBezTo>
                  <a:pt x="2892" y="3028"/>
                  <a:pt x="2892" y="3027"/>
                  <a:pt x="2891" y="3027"/>
                </a:cubicBezTo>
                <a:cubicBezTo>
                  <a:pt x="2879" y="3012"/>
                  <a:pt x="2829" y="2955"/>
                  <a:pt x="2815" y="2940"/>
                </a:cubicBezTo>
                <a:cubicBezTo>
                  <a:pt x="2809" y="2934"/>
                  <a:pt x="2800" y="2925"/>
                  <a:pt x="2794" y="2919"/>
                </a:cubicBezTo>
                <a:cubicBezTo>
                  <a:pt x="2789" y="2914"/>
                  <a:pt x="2778" y="2900"/>
                  <a:pt x="2769" y="2890"/>
                </a:cubicBezTo>
                <a:cubicBezTo>
                  <a:pt x="2747" y="2863"/>
                  <a:pt x="2708" y="2821"/>
                  <a:pt x="2699" y="2816"/>
                </a:cubicBezTo>
                <a:moveTo>
                  <a:pt x="2080" y="2827"/>
                </a:moveTo>
                <a:cubicBezTo>
                  <a:pt x="2081" y="2826"/>
                  <a:pt x="2084" y="2824"/>
                  <a:pt x="2103" y="2812"/>
                </a:cubicBezTo>
                <a:cubicBezTo>
                  <a:pt x="2154" y="2778"/>
                  <a:pt x="2174" y="2770"/>
                  <a:pt x="2255" y="2750"/>
                </a:cubicBezTo>
                <a:cubicBezTo>
                  <a:pt x="2283" y="2743"/>
                  <a:pt x="2308" y="2737"/>
                  <a:pt x="2310" y="2737"/>
                </a:cubicBezTo>
                <a:cubicBezTo>
                  <a:pt x="2326" y="2732"/>
                  <a:pt x="2355" y="2733"/>
                  <a:pt x="2377" y="2738"/>
                </a:cubicBezTo>
                <a:cubicBezTo>
                  <a:pt x="2402" y="2744"/>
                  <a:pt x="2405" y="2746"/>
                  <a:pt x="2443" y="2777"/>
                </a:cubicBezTo>
                <a:cubicBezTo>
                  <a:pt x="2451" y="2784"/>
                  <a:pt x="2464" y="2795"/>
                  <a:pt x="2471" y="2800"/>
                </a:cubicBezTo>
                <a:lnTo>
                  <a:pt x="2477" y="2805"/>
                </a:lnTo>
                <a:lnTo>
                  <a:pt x="2469" y="2805"/>
                </a:lnTo>
                <a:cubicBezTo>
                  <a:pt x="2448" y="2807"/>
                  <a:pt x="2392" y="2829"/>
                  <a:pt x="2365" y="2847"/>
                </a:cubicBezTo>
                <a:cubicBezTo>
                  <a:pt x="2354" y="2854"/>
                  <a:pt x="2337" y="2867"/>
                  <a:pt x="2328" y="2877"/>
                </a:cubicBezTo>
                <a:cubicBezTo>
                  <a:pt x="2290" y="2918"/>
                  <a:pt x="2270" y="2933"/>
                  <a:pt x="2236" y="2944"/>
                </a:cubicBezTo>
                <a:cubicBezTo>
                  <a:pt x="2210" y="2953"/>
                  <a:pt x="2172" y="2964"/>
                  <a:pt x="2145" y="2969"/>
                </a:cubicBezTo>
                <a:cubicBezTo>
                  <a:pt x="2109" y="2975"/>
                  <a:pt x="2058" y="2988"/>
                  <a:pt x="2032" y="2997"/>
                </a:cubicBezTo>
                <a:cubicBezTo>
                  <a:pt x="2021" y="3001"/>
                  <a:pt x="2007" y="3005"/>
                  <a:pt x="2001" y="3006"/>
                </a:cubicBezTo>
                <a:cubicBezTo>
                  <a:pt x="1980" y="3011"/>
                  <a:pt x="1939" y="3029"/>
                  <a:pt x="1910" y="3046"/>
                </a:cubicBezTo>
                <a:cubicBezTo>
                  <a:pt x="1918" y="3038"/>
                  <a:pt x="1929" y="3029"/>
                  <a:pt x="1939" y="3023"/>
                </a:cubicBezTo>
                <a:cubicBezTo>
                  <a:pt x="1952" y="3013"/>
                  <a:pt x="1969" y="3001"/>
                  <a:pt x="1976" y="2995"/>
                </a:cubicBezTo>
                <a:cubicBezTo>
                  <a:pt x="1996" y="2980"/>
                  <a:pt x="2045" y="2947"/>
                  <a:pt x="2065" y="2937"/>
                </a:cubicBezTo>
                <a:cubicBezTo>
                  <a:pt x="2075" y="2932"/>
                  <a:pt x="2105" y="2915"/>
                  <a:pt x="2132" y="2899"/>
                </a:cubicBezTo>
                <a:cubicBezTo>
                  <a:pt x="2158" y="2884"/>
                  <a:pt x="2195" y="2865"/>
                  <a:pt x="2213" y="2856"/>
                </a:cubicBezTo>
                <a:cubicBezTo>
                  <a:pt x="2239" y="2844"/>
                  <a:pt x="2259" y="2834"/>
                  <a:pt x="2272" y="2827"/>
                </a:cubicBezTo>
                <a:cubicBezTo>
                  <a:pt x="2279" y="2823"/>
                  <a:pt x="2284" y="2821"/>
                  <a:pt x="2288" y="2819"/>
                </a:cubicBezTo>
                <a:cubicBezTo>
                  <a:pt x="2292" y="2816"/>
                  <a:pt x="2295" y="2814"/>
                  <a:pt x="2294" y="2811"/>
                </a:cubicBezTo>
                <a:cubicBezTo>
                  <a:pt x="2294" y="2809"/>
                  <a:pt x="2292" y="2808"/>
                  <a:pt x="2291" y="2808"/>
                </a:cubicBezTo>
                <a:cubicBezTo>
                  <a:pt x="2289" y="2808"/>
                  <a:pt x="2288" y="2809"/>
                  <a:pt x="2288" y="2809"/>
                </a:cubicBezTo>
                <a:cubicBezTo>
                  <a:pt x="2216" y="2828"/>
                  <a:pt x="2062" y="2906"/>
                  <a:pt x="1983" y="2963"/>
                </a:cubicBezTo>
                <a:cubicBezTo>
                  <a:pt x="1968" y="2974"/>
                  <a:pt x="1945" y="2991"/>
                  <a:pt x="1930" y="3001"/>
                </a:cubicBezTo>
                <a:cubicBezTo>
                  <a:pt x="1922" y="3007"/>
                  <a:pt x="1913" y="3014"/>
                  <a:pt x="1906" y="3019"/>
                </a:cubicBezTo>
                <a:cubicBezTo>
                  <a:pt x="1910" y="3013"/>
                  <a:pt x="1915" y="3006"/>
                  <a:pt x="1917" y="3004"/>
                </a:cubicBezTo>
                <a:cubicBezTo>
                  <a:pt x="1918" y="3002"/>
                  <a:pt x="1926" y="2991"/>
                  <a:pt x="1931" y="2984"/>
                </a:cubicBezTo>
                <a:cubicBezTo>
                  <a:pt x="1953" y="2954"/>
                  <a:pt x="2006" y="2893"/>
                  <a:pt x="2039" y="2861"/>
                </a:cubicBezTo>
                <a:cubicBezTo>
                  <a:pt x="2050" y="2850"/>
                  <a:pt x="2077" y="2828"/>
                  <a:pt x="2080" y="2827"/>
                </a:cubicBezTo>
                <a:moveTo>
                  <a:pt x="1709" y="2894"/>
                </a:moveTo>
                <a:cubicBezTo>
                  <a:pt x="1711" y="2886"/>
                  <a:pt x="1720" y="2864"/>
                  <a:pt x="1727" y="2857"/>
                </a:cubicBezTo>
                <a:cubicBezTo>
                  <a:pt x="1732" y="2850"/>
                  <a:pt x="1737" y="2848"/>
                  <a:pt x="1739" y="2848"/>
                </a:cubicBezTo>
                <a:cubicBezTo>
                  <a:pt x="1740" y="2848"/>
                  <a:pt x="1740" y="2848"/>
                  <a:pt x="1740" y="2848"/>
                </a:cubicBezTo>
                <a:cubicBezTo>
                  <a:pt x="1742" y="2849"/>
                  <a:pt x="1743" y="2851"/>
                  <a:pt x="1743" y="2853"/>
                </a:cubicBezTo>
                <a:lnTo>
                  <a:pt x="1743" y="2853"/>
                </a:lnTo>
                <a:cubicBezTo>
                  <a:pt x="1744" y="2856"/>
                  <a:pt x="1743" y="2862"/>
                  <a:pt x="1741" y="2865"/>
                </a:cubicBezTo>
                <a:cubicBezTo>
                  <a:pt x="1739" y="2871"/>
                  <a:pt x="1718" y="2889"/>
                  <a:pt x="1709" y="2894"/>
                </a:cubicBezTo>
                <a:moveTo>
                  <a:pt x="2161" y="1552"/>
                </a:moveTo>
                <a:lnTo>
                  <a:pt x="2161" y="1552"/>
                </a:lnTo>
                <a:cubicBezTo>
                  <a:pt x="2132" y="1575"/>
                  <a:pt x="2110" y="1614"/>
                  <a:pt x="2099" y="1664"/>
                </a:cubicBezTo>
                <a:cubicBezTo>
                  <a:pt x="2092" y="1694"/>
                  <a:pt x="2086" y="1715"/>
                  <a:pt x="2083" y="1724"/>
                </a:cubicBezTo>
                <a:cubicBezTo>
                  <a:pt x="2076" y="1744"/>
                  <a:pt x="2059" y="1803"/>
                  <a:pt x="2057" y="1816"/>
                </a:cubicBezTo>
                <a:cubicBezTo>
                  <a:pt x="2056" y="1819"/>
                  <a:pt x="2055" y="1830"/>
                  <a:pt x="2053" y="1840"/>
                </a:cubicBezTo>
                <a:cubicBezTo>
                  <a:pt x="2051" y="1850"/>
                  <a:pt x="2049" y="1863"/>
                  <a:pt x="2049" y="1869"/>
                </a:cubicBezTo>
                <a:cubicBezTo>
                  <a:pt x="2047" y="1884"/>
                  <a:pt x="2043" y="1906"/>
                  <a:pt x="2040" y="1915"/>
                </a:cubicBezTo>
                <a:cubicBezTo>
                  <a:pt x="2039" y="1919"/>
                  <a:pt x="2022" y="1951"/>
                  <a:pt x="1999" y="1990"/>
                </a:cubicBezTo>
                <a:cubicBezTo>
                  <a:pt x="1978" y="2027"/>
                  <a:pt x="1954" y="2069"/>
                  <a:pt x="1946" y="2084"/>
                </a:cubicBezTo>
                <a:cubicBezTo>
                  <a:pt x="1933" y="2106"/>
                  <a:pt x="1921" y="2125"/>
                  <a:pt x="1898" y="2160"/>
                </a:cubicBezTo>
                <a:cubicBezTo>
                  <a:pt x="1896" y="2164"/>
                  <a:pt x="1891" y="2171"/>
                  <a:pt x="1888" y="2174"/>
                </a:cubicBezTo>
                <a:cubicBezTo>
                  <a:pt x="1885" y="2178"/>
                  <a:pt x="1879" y="2186"/>
                  <a:pt x="1875" y="2191"/>
                </a:cubicBezTo>
                <a:cubicBezTo>
                  <a:pt x="1865" y="2204"/>
                  <a:pt x="1829" y="2239"/>
                  <a:pt x="1824" y="2242"/>
                </a:cubicBezTo>
                <a:cubicBezTo>
                  <a:pt x="1821" y="2242"/>
                  <a:pt x="1818" y="2245"/>
                  <a:pt x="1818" y="2247"/>
                </a:cubicBezTo>
                <a:cubicBezTo>
                  <a:pt x="1817" y="2248"/>
                  <a:pt x="1816" y="2249"/>
                  <a:pt x="1813" y="2251"/>
                </a:cubicBezTo>
                <a:cubicBezTo>
                  <a:pt x="1809" y="2253"/>
                  <a:pt x="1800" y="2259"/>
                  <a:pt x="1792" y="2265"/>
                </a:cubicBezTo>
                <a:lnTo>
                  <a:pt x="1752" y="2292"/>
                </a:lnTo>
                <a:cubicBezTo>
                  <a:pt x="1726" y="2310"/>
                  <a:pt x="1705" y="2325"/>
                  <a:pt x="1696" y="2332"/>
                </a:cubicBezTo>
                <a:cubicBezTo>
                  <a:pt x="1703" y="2321"/>
                  <a:pt x="1716" y="2300"/>
                  <a:pt x="1735" y="2273"/>
                </a:cubicBezTo>
                <a:cubicBezTo>
                  <a:pt x="1756" y="2240"/>
                  <a:pt x="1798" y="2159"/>
                  <a:pt x="1811" y="2126"/>
                </a:cubicBezTo>
                <a:cubicBezTo>
                  <a:pt x="1827" y="2085"/>
                  <a:pt x="1839" y="2048"/>
                  <a:pt x="1848" y="2006"/>
                </a:cubicBezTo>
                <a:cubicBezTo>
                  <a:pt x="1856" y="1966"/>
                  <a:pt x="1866" y="1941"/>
                  <a:pt x="1892" y="1896"/>
                </a:cubicBezTo>
                <a:cubicBezTo>
                  <a:pt x="1900" y="1882"/>
                  <a:pt x="1912" y="1858"/>
                  <a:pt x="1919" y="1842"/>
                </a:cubicBezTo>
                <a:cubicBezTo>
                  <a:pt x="1931" y="1813"/>
                  <a:pt x="1964" y="1746"/>
                  <a:pt x="1979" y="1718"/>
                </a:cubicBezTo>
                <a:cubicBezTo>
                  <a:pt x="1984" y="1709"/>
                  <a:pt x="1987" y="1704"/>
                  <a:pt x="1988" y="1701"/>
                </a:cubicBezTo>
                <a:cubicBezTo>
                  <a:pt x="1991" y="1696"/>
                  <a:pt x="1993" y="1693"/>
                  <a:pt x="1990" y="1691"/>
                </a:cubicBezTo>
                <a:cubicBezTo>
                  <a:pt x="1989" y="1690"/>
                  <a:pt x="1988" y="1690"/>
                  <a:pt x="1988" y="1690"/>
                </a:cubicBezTo>
                <a:cubicBezTo>
                  <a:pt x="1986" y="1690"/>
                  <a:pt x="1984" y="1692"/>
                  <a:pt x="1983" y="1694"/>
                </a:cubicBezTo>
                <a:cubicBezTo>
                  <a:pt x="1957" y="1724"/>
                  <a:pt x="1934" y="1761"/>
                  <a:pt x="1910" y="1813"/>
                </a:cubicBezTo>
                <a:cubicBezTo>
                  <a:pt x="1898" y="1838"/>
                  <a:pt x="1883" y="1867"/>
                  <a:pt x="1876" y="1878"/>
                </a:cubicBezTo>
                <a:cubicBezTo>
                  <a:pt x="1848" y="1924"/>
                  <a:pt x="1834" y="1960"/>
                  <a:pt x="1824" y="2005"/>
                </a:cubicBezTo>
                <a:cubicBezTo>
                  <a:pt x="1812" y="2063"/>
                  <a:pt x="1793" y="2117"/>
                  <a:pt x="1765" y="2171"/>
                </a:cubicBezTo>
                <a:cubicBezTo>
                  <a:pt x="1757" y="2186"/>
                  <a:pt x="1749" y="2202"/>
                  <a:pt x="1748" y="2207"/>
                </a:cubicBezTo>
                <a:cubicBezTo>
                  <a:pt x="1746" y="2211"/>
                  <a:pt x="1724" y="2246"/>
                  <a:pt x="1705" y="2277"/>
                </a:cubicBezTo>
                <a:cubicBezTo>
                  <a:pt x="1734" y="2221"/>
                  <a:pt x="1744" y="2182"/>
                  <a:pt x="1744" y="2128"/>
                </a:cubicBezTo>
                <a:cubicBezTo>
                  <a:pt x="1744" y="2066"/>
                  <a:pt x="1750" y="2025"/>
                  <a:pt x="1766" y="1972"/>
                </a:cubicBezTo>
                <a:cubicBezTo>
                  <a:pt x="1769" y="1959"/>
                  <a:pt x="1774" y="1944"/>
                  <a:pt x="1774" y="1942"/>
                </a:cubicBezTo>
                <a:cubicBezTo>
                  <a:pt x="1774" y="1941"/>
                  <a:pt x="1776" y="1938"/>
                  <a:pt x="1777" y="1934"/>
                </a:cubicBezTo>
                <a:cubicBezTo>
                  <a:pt x="1779" y="1930"/>
                  <a:pt x="1784" y="1914"/>
                  <a:pt x="1787" y="1901"/>
                </a:cubicBezTo>
                <a:cubicBezTo>
                  <a:pt x="1797" y="1861"/>
                  <a:pt x="1801" y="1847"/>
                  <a:pt x="1823" y="1791"/>
                </a:cubicBezTo>
                <a:cubicBezTo>
                  <a:pt x="1844" y="1736"/>
                  <a:pt x="1898" y="1672"/>
                  <a:pt x="1954" y="1636"/>
                </a:cubicBezTo>
                <a:cubicBezTo>
                  <a:pt x="1969" y="1626"/>
                  <a:pt x="1991" y="1611"/>
                  <a:pt x="2004" y="1602"/>
                </a:cubicBezTo>
                <a:cubicBezTo>
                  <a:pt x="2039" y="1578"/>
                  <a:pt x="2058" y="1567"/>
                  <a:pt x="2073" y="1562"/>
                </a:cubicBezTo>
                <a:cubicBezTo>
                  <a:pt x="2089" y="1558"/>
                  <a:pt x="2128" y="1551"/>
                  <a:pt x="2157" y="1549"/>
                </a:cubicBezTo>
                <a:lnTo>
                  <a:pt x="2165" y="1548"/>
                </a:lnTo>
                <a:lnTo>
                  <a:pt x="2161" y="1552"/>
                </a:lnTo>
                <a:moveTo>
                  <a:pt x="2239" y="1562"/>
                </a:moveTo>
                <a:cubicBezTo>
                  <a:pt x="2248" y="1571"/>
                  <a:pt x="2258" y="1599"/>
                  <a:pt x="2259" y="1619"/>
                </a:cubicBezTo>
                <a:cubicBezTo>
                  <a:pt x="2260" y="1623"/>
                  <a:pt x="2260" y="1626"/>
                  <a:pt x="2260" y="1628"/>
                </a:cubicBezTo>
                <a:cubicBezTo>
                  <a:pt x="2247" y="1614"/>
                  <a:pt x="2223" y="1598"/>
                  <a:pt x="2199" y="1591"/>
                </a:cubicBezTo>
                <a:cubicBezTo>
                  <a:pt x="2191" y="1589"/>
                  <a:pt x="2181" y="1588"/>
                  <a:pt x="2172" y="1588"/>
                </a:cubicBezTo>
                <a:cubicBezTo>
                  <a:pt x="2166" y="1588"/>
                  <a:pt x="2159" y="1588"/>
                  <a:pt x="2155" y="1590"/>
                </a:cubicBezTo>
                <a:cubicBezTo>
                  <a:pt x="2164" y="1580"/>
                  <a:pt x="2185" y="1562"/>
                  <a:pt x="2196" y="1557"/>
                </a:cubicBezTo>
                <a:cubicBezTo>
                  <a:pt x="2213" y="1550"/>
                  <a:pt x="2214" y="1550"/>
                  <a:pt x="2225" y="1554"/>
                </a:cubicBezTo>
                <a:lnTo>
                  <a:pt x="2225" y="1554"/>
                </a:lnTo>
                <a:cubicBezTo>
                  <a:pt x="2230" y="1556"/>
                  <a:pt x="2237" y="1560"/>
                  <a:pt x="2239" y="1562"/>
                </a:cubicBezTo>
                <a:moveTo>
                  <a:pt x="1463" y="1806"/>
                </a:moveTo>
                <a:cubicBezTo>
                  <a:pt x="1464" y="1776"/>
                  <a:pt x="1464" y="1772"/>
                  <a:pt x="1468" y="1748"/>
                </a:cubicBezTo>
                <a:cubicBezTo>
                  <a:pt x="1469" y="1739"/>
                  <a:pt x="1470" y="1727"/>
                  <a:pt x="1471" y="1721"/>
                </a:cubicBezTo>
                <a:cubicBezTo>
                  <a:pt x="1471" y="1714"/>
                  <a:pt x="1472" y="1709"/>
                  <a:pt x="1472" y="1708"/>
                </a:cubicBezTo>
                <a:cubicBezTo>
                  <a:pt x="1474" y="1706"/>
                  <a:pt x="1475" y="1682"/>
                  <a:pt x="1475" y="1672"/>
                </a:cubicBezTo>
                <a:cubicBezTo>
                  <a:pt x="1476" y="1654"/>
                  <a:pt x="1477" y="1633"/>
                  <a:pt x="1479" y="1625"/>
                </a:cubicBezTo>
                <a:cubicBezTo>
                  <a:pt x="1496" y="1542"/>
                  <a:pt x="1497" y="1535"/>
                  <a:pt x="1497" y="1461"/>
                </a:cubicBezTo>
                <a:cubicBezTo>
                  <a:pt x="1497" y="1443"/>
                  <a:pt x="1497" y="1421"/>
                  <a:pt x="1497" y="1412"/>
                </a:cubicBezTo>
                <a:cubicBezTo>
                  <a:pt x="1497" y="1402"/>
                  <a:pt x="1495" y="1360"/>
                  <a:pt x="1493" y="1318"/>
                </a:cubicBezTo>
                <a:cubicBezTo>
                  <a:pt x="1491" y="1277"/>
                  <a:pt x="1490" y="1234"/>
                  <a:pt x="1490" y="1224"/>
                </a:cubicBezTo>
                <a:cubicBezTo>
                  <a:pt x="1491" y="1215"/>
                  <a:pt x="1493" y="1194"/>
                  <a:pt x="1495" y="1178"/>
                </a:cubicBezTo>
                <a:cubicBezTo>
                  <a:pt x="1496" y="1162"/>
                  <a:pt x="1498" y="1135"/>
                  <a:pt x="1499" y="1118"/>
                </a:cubicBezTo>
                <a:cubicBezTo>
                  <a:pt x="1499" y="1100"/>
                  <a:pt x="1501" y="1084"/>
                  <a:pt x="1502" y="1081"/>
                </a:cubicBezTo>
                <a:cubicBezTo>
                  <a:pt x="1503" y="1079"/>
                  <a:pt x="1505" y="1073"/>
                  <a:pt x="1504" y="1069"/>
                </a:cubicBezTo>
                <a:cubicBezTo>
                  <a:pt x="1504" y="1065"/>
                  <a:pt x="1510" y="1033"/>
                  <a:pt x="1522" y="981"/>
                </a:cubicBezTo>
                <a:cubicBezTo>
                  <a:pt x="1525" y="966"/>
                  <a:pt x="1529" y="946"/>
                  <a:pt x="1531" y="937"/>
                </a:cubicBezTo>
                <a:cubicBezTo>
                  <a:pt x="1533" y="928"/>
                  <a:pt x="1538" y="908"/>
                  <a:pt x="1542" y="893"/>
                </a:cubicBezTo>
                <a:cubicBezTo>
                  <a:pt x="1550" y="864"/>
                  <a:pt x="1548" y="862"/>
                  <a:pt x="1547" y="861"/>
                </a:cubicBezTo>
                <a:cubicBezTo>
                  <a:pt x="1546" y="860"/>
                  <a:pt x="1544" y="860"/>
                  <a:pt x="1543" y="860"/>
                </a:cubicBezTo>
                <a:cubicBezTo>
                  <a:pt x="1541" y="861"/>
                  <a:pt x="1538" y="862"/>
                  <a:pt x="1520" y="916"/>
                </a:cubicBezTo>
                <a:cubicBezTo>
                  <a:pt x="1511" y="940"/>
                  <a:pt x="1501" y="972"/>
                  <a:pt x="1500" y="982"/>
                </a:cubicBezTo>
                <a:cubicBezTo>
                  <a:pt x="1499" y="988"/>
                  <a:pt x="1498" y="991"/>
                  <a:pt x="1497" y="992"/>
                </a:cubicBezTo>
                <a:cubicBezTo>
                  <a:pt x="1496" y="993"/>
                  <a:pt x="1495" y="997"/>
                  <a:pt x="1488" y="1030"/>
                </a:cubicBezTo>
                <a:cubicBezTo>
                  <a:pt x="1484" y="1047"/>
                  <a:pt x="1480" y="1069"/>
                  <a:pt x="1479" y="1078"/>
                </a:cubicBezTo>
                <a:cubicBezTo>
                  <a:pt x="1479" y="1083"/>
                  <a:pt x="1478" y="1094"/>
                  <a:pt x="1477" y="1101"/>
                </a:cubicBezTo>
                <a:cubicBezTo>
                  <a:pt x="1476" y="1118"/>
                  <a:pt x="1470" y="1200"/>
                  <a:pt x="1468" y="1222"/>
                </a:cubicBezTo>
                <a:cubicBezTo>
                  <a:pt x="1467" y="1232"/>
                  <a:pt x="1469" y="1276"/>
                  <a:pt x="1471" y="1319"/>
                </a:cubicBezTo>
                <a:cubicBezTo>
                  <a:pt x="1474" y="1365"/>
                  <a:pt x="1475" y="1399"/>
                  <a:pt x="1475" y="1402"/>
                </a:cubicBezTo>
                <a:cubicBezTo>
                  <a:pt x="1474" y="1406"/>
                  <a:pt x="1474" y="1427"/>
                  <a:pt x="1474" y="1446"/>
                </a:cubicBezTo>
                <a:cubicBezTo>
                  <a:pt x="1475" y="1532"/>
                  <a:pt x="1472" y="1569"/>
                  <a:pt x="1461" y="1600"/>
                </a:cubicBezTo>
                <a:cubicBezTo>
                  <a:pt x="1457" y="1613"/>
                  <a:pt x="1452" y="1647"/>
                  <a:pt x="1453" y="1661"/>
                </a:cubicBezTo>
                <a:cubicBezTo>
                  <a:pt x="1453" y="1669"/>
                  <a:pt x="1452" y="1687"/>
                  <a:pt x="1451" y="1700"/>
                </a:cubicBezTo>
                <a:lnTo>
                  <a:pt x="1449" y="1710"/>
                </a:lnTo>
                <a:cubicBezTo>
                  <a:pt x="1442" y="1776"/>
                  <a:pt x="1439" y="1832"/>
                  <a:pt x="1442" y="1878"/>
                </a:cubicBezTo>
                <a:lnTo>
                  <a:pt x="1442" y="1885"/>
                </a:lnTo>
                <a:cubicBezTo>
                  <a:pt x="1443" y="1892"/>
                  <a:pt x="1443" y="1899"/>
                  <a:pt x="1443" y="1905"/>
                </a:cubicBezTo>
                <a:cubicBezTo>
                  <a:pt x="1441" y="1892"/>
                  <a:pt x="1438" y="1877"/>
                  <a:pt x="1437" y="1864"/>
                </a:cubicBezTo>
                <a:cubicBezTo>
                  <a:pt x="1432" y="1832"/>
                  <a:pt x="1424" y="1702"/>
                  <a:pt x="1424" y="1663"/>
                </a:cubicBezTo>
                <a:cubicBezTo>
                  <a:pt x="1425" y="1570"/>
                  <a:pt x="1425" y="1566"/>
                  <a:pt x="1419" y="1550"/>
                </a:cubicBezTo>
                <a:cubicBezTo>
                  <a:pt x="1416" y="1541"/>
                  <a:pt x="1408" y="1519"/>
                  <a:pt x="1402" y="1502"/>
                </a:cubicBezTo>
                <a:cubicBezTo>
                  <a:pt x="1396" y="1484"/>
                  <a:pt x="1387" y="1460"/>
                  <a:pt x="1383" y="1449"/>
                </a:cubicBezTo>
                <a:cubicBezTo>
                  <a:pt x="1379" y="1437"/>
                  <a:pt x="1375" y="1427"/>
                  <a:pt x="1375" y="1426"/>
                </a:cubicBezTo>
                <a:cubicBezTo>
                  <a:pt x="1374" y="1423"/>
                  <a:pt x="1366" y="1404"/>
                  <a:pt x="1361" y="1392"/>
                </a:cubicBezTo>
                <a:cubicBezTo>
                  <a:pt x="1335" y="1326"/>
                  <a:pt x="1333" y="1317"/>
                  <a:pt x="1323" y="1266"/>
                </a:cubicBezTo>
                <a:cubicBezTo>
                  <a:pt x="1318" y="1236"/>
                  <a:pt x="1311" y="1127"/>
                  <a:pt x="1313" y="1087"/>
                </a:cubicBezTo>
                <a:cubicBezTo>
                  <a:pt x="1315" y="1014"/>
                  <a:pt x="1340" y="937"/>
                  <a:pt x="1403" y="813"/>
                </a:cubicBezTo>
                <a:cubicBezTo>
                  <a:pt x="1462" y="698"/>
                  <a:pt x="1481" y="662"/>
                  <a:pt x="1512" y="608"/>
                </a:cubicBezTo>
                <a:cubicBezTo>
                  <a:pt x="1563" y="522"/>
                  <a:pt x="1572" y="504"/>
                  <a:pt x="1608" y="422"/>
                </a:cubicBezTo>
                <a:cubicBezTo>
                  <a:pt x="1642" y="345"/>
                  <a:pt x="1659" y="302"/>
                  <a:pt x="1667" y="275"/>
                </a:cubicBezTo>
                <a:cubicBezTo>
                  <a:pt x="1681" y="226"/>
                  <a:pt x="1702" y="119"/>
                  <a:pt x="1706" y="80"/>
                </a:cubicBezTo>
                <a:cubicBezTo>
                  <a:pt x="1706" y="76"/>
                  <a:pt x="1706" y="73"/>
                  <a:pt x="1707" y="70"/>
                </a:cubicBezTo>
                <a:cubicBezTo>
                  <a:pt x="1708" y="75"/>
                  <a:pt x="1709" y="82"/>
                  <a:pt x="1709" y="90"/>
                </a:cubicBezTo>
                <a:cubicBezTo>
                  <a:pt x="1712" y="108"/>
                  <a:pt x="1715" y="133"/>
                  <a:pt x="1718" y="146"/>
                </a:cubicBezTo>
                <a:cubicBezTo>
                  <a:pt x="1720" y="158"/>
                  <a:pt x="1723" y="175"/>
                  <a:pt x="1724" y="183"/>
                </a:cubicBezTo>
                <a:cubicBezTo>
                  <a:pt x="1726" y="191"/>
                  <a:pt x="1731" y="220"/>
                  <a:pt x="1736" y="245"/>
                </a:cubicBezTo>
                <a:cubicBezTo>
                  <a:pt x="1760" y="376"/>
                  <a:pt x="1771" y="495"/>
                  <a:pt x="1767" y="563"/>
                </a:cubicBezTo>
                <a:cubicBezTo>
                  <a:pt x="1764" y="621"/>
                  <a:pt x="1751" y="686"/>
                  <a:pt x="1730" y="753"/>
                </a:cubicBezTo>
                <a:cubicBezTo>
                  <a:pt x="1716" y="796"/>
                  <a:pt x="1685" y="915"/>
                  <a:pt x="1677" y="952"/>
                </a:cubicBezTo>
                <a:cubicBezTo>
                  <a:pt x="1663" y="1019"/>
                  <a:pt x="1661" y="1048"/>
                  <a:pt x="1667" y="1158"/>
                </a:cubicBezTo>
                <a:cubicBezTo>
                  <a:pt x="1670" y="1217"/>
                  <a:pt x="1671" y="1262"/>
                  <a:pt x="1671" y="1265"/>
                </a:cubicBezTo>
                <a:cubicBezTo>
                  <a:pt x="1670" y="1270"/>
                  <a:pt x="1669" y="1284"/>
                  <a:pt x="1669" y="1297"/>
                </a:cubicBezTo>
                <a:cubicBezTo>
                  <a:pt x="1668" y="1349"/>
                  <a:pt x="1649" y="1443"/>
                  <a:pt x="1630" y="1484"/>
                </a:cubicBezTo>
                <a:cubicBezTo>
                  <a:pt x="1626" y="1494"/>
                  <a:pt x="1616" y="1512"/>
                  <a:pt x="1609" y="1524"/>
                </a:cubicBezTo>
                <a:cubicBezTo>
                  <a:pt x="1605" y="1533"/>
                  <a:pt x="1597" y="1547"/>
                  <a:pt x="1596" y="1549"/>
                </a:cubicBezTo>
                <a:cubicBezTo>
                  <a:pt x="1595" y="1551"/>
                  <a:pt x="1587" y="1565"/>
                  <a:pt x="1577" y="1583"/>
                </a:cubicBezTo>
                <a:cubicBezTo>
                  <a:pt x="1551" y="1628"/>
                  <a:pt x="1539" y="1656"/>
                  <a:pt x="1523" y="1704"/>
                </a:cubicBezTo>
                <a:cubicBezTo>
                  <a:pt x="1507" y="1754"/>
                  <a:pt x="1504" y="1771"/>
                  <a:pt x="1499" y="1820"/>
                </a:cubicBezTo>
                <a:cubicBezTo>
                  <a:pt x="1496" y="1853"/>
                  <a:pt x="1494" y="1859"/>
                  <a:pt x="1478" y="1895"/>
                </a:cubicBezTo>
                <a:lnTo>
                  <a:pt x="1466" y="1922"/>
                </a:lnTo>
                <a:lnTo>
                  <a:pt x="1466" y="1911"/>
                </a:lnTo>
                <a:cubicBezTo>
                  <a:pt x="1462" y="1864"/>
                  <a:pt x="1461" y="1835"/>
                  <a:pt x="1463" y="1806"/>
                </a:cubicBezTo>
                <a:moveTo>
                  <a:pt x="374" y="2704"/>
                </a:moveTo>
                <a:cubicBezTo>
                  <a:pt x="374" y="2708"/>
                  <a:pt x="373" y="2721"/>
                  <a:pt x="370" y="2734"/>
                </a:cubicBezTo>
                <a:cubicBezTo>
                  <a:pt x="368" y="2746"/>
                  <a:pt x="365" y="2768"/>
                  <a:pt x="364" y="2783"/>
                </a:cubicBezTo>
                <a:cubicBezTo>
                  <a:pt x="362" y="2817"/>
                  <a:pt x="361" y="2825"/>
                  <a:pt x="359" y="2834"/>
                </a:cubicBezTo>
                <a:cubicBezTo>
                  <a:pt x="357" y="2838"/>
                  <a:pt x="354" y="2852"/>
                  <a:pt x="351" y="2864"/>
                </a:cubicBezTo>
                <a:cubicBezTo>
                  <a:pt x="348" y="2876"/>
                  <a:pt x="344" y="2893"/>
                  <a:pt x="343" y="2899"/>
                </a:cubicBezTo>
                <a:cubicBezTo>
                  <a:pt x="339" y="2912"/>
                  <a:pt x="331" y="2946"/>
                  <a:pt x="330" y="2951"/>
                </a:cubicBezTo>
                <a:cubicBezTo>
                  <a:pt x="322" y="3000"/>
                  <a:pt x="306" y="3073"/>
                  <a:pt x="296" y="3111"/>
                </a:cubicBezTo>
                <a:cubicBezTo>
                  <a:pt x="289" y="3135"/>
                  <a:pt x="282" y="3164"/>
                  <a:pt x="281" y="3169"/>
                </a:cubicBezTo>
                <a:cubicBezTo>
                  <a:pt x="281" y="3174"/>
                  <a:pt x="280" y="3178"/>
                  <a:pt x="280" y="3179"/>
                </a:cubicBezTo>
                <a:cubicBezTo>
                  <a:pt x="278" y="3182"/>
                  <a:pt x="276" y="3204"/>
                  <a:pt x="276" y="3206"/>
                </a:cubicBezTo>
                <a:cubicBezTo>
                  <a:pt x="275" y="3219"/>
                  <a:pt x="274" y="3234"/>
                  <a:pt x="273" y="3238"/>
                </a:cubicBezTo>
                <a:cubicBezTo>
                  <a:pt x="269" y="3284"/>
                  <a:pt x="269" y="3308"/>
                  <a:pt x="272" y="3364"/>
                </a:cubicBezTo>
                <a:cubicBezTo>
                  <a:pt x="275" y="3426"/>
                  <a:pt x="277" y="3442"/>
                  <a:pt x="289" y="3521"/>
                </a:cubicBezTo>
                <a:cubicBezTo>
                  <a:pt x="294" y="3552"/>
                  <a:pt x="305" y="3603"/>
                  <a:pt x="312" y="3626"/>
                </a:cubicBezTo>
                <a:cubicBezTo>
                  <a:pt x="320" y="3653"/>
                  <a:pt x="326" y="3688"/>
                  <a:pt x="328" y="3714"/>
                </a:cubicBezTo>
                <a:cubicBezTo>
                  <a:pt x="329" y="3722"/>
                  <a:pt x="329" y="3729"/>
                  <a:pt x="330" y="3734"/>
                </a:cubicBezTo>
                <a:cubicBezTo>
                  <a:pt x="310" y="3705"/>
                  <a:pt x="246" y="3595"/>
                  <a:pt x="232" y="3564"/>
                </a:cubicBezTo>
                <a:cubicBezTo>
                  <a:pt x="218" y="3531"/>
                  <a:pt x="188" y="3451"/>
                  <a:pt x="175" y="3408"/>
                </a:cubicBezTo>
                <a:lnTo>
                  <a:pt x="164" y="3375"/>
                </a:lnTo>
                <a:lnTo>
                  <a:pt x="159" y="3263"/>
                </a:lnTo>
                <a:cubicBezTo>
                  <a:pt x="156" y="3198"/>
                  <a:pt x="154" y="3150"/>
                  <a:pt x="154" y="3147"/>
                </a:cubicBezTo>
                <a:cubicBezTo>
                  <a:pt x="155" y="3142"/>
                  <a:pt x="154" y="3140"/>
                  <a:pt x="152" y="3139"/>
                </a:cubicBezTo>
                <a:cubicBezTo>
                  <a:pt x="153" y="3139"/>
                  <a:pt x="154" y="3138"/>
                  <a:pt x="154" y="3137"/>
                </a:cubicBezTo>
                <a:cubicBezTo>
                  <a:pt x="155" y="3134"/>
                  <a:pt x="155" y="3129"/>
                  <a:pt x="154" y="3127"/>
                </a:cubicBezTo>
                <a:cubicBezTo>
                  <a:pt x="152" y="3123"/>
                  <a:pt x="150" y="3124"/>
                  <a:pt x="149" y="3124"/>
                </a:cubicBezTo>
                <a:cubicBezTo>
                  <a:pt x="145" y="3125"/>
                  <a:pt x="146" y="3129"/>
                  <a:pt x="146" y="3132"/>
                </a:cubicBezTo>
                <a:cubicBezTo>
                  <a:pt x="146" y="3134"/>
                  <a:pt x="146" y="3138"/>
                  <a:pt x="148" y="3139"/>
                </a:cubicBezTo>
                <a:lnTo>
                  <a:pt x="148" y="3140"/>
                </a:lnTo>
                <a:cubicBezTo>
                  <a:pt x="146" y="3141"/>
                  <a:pt x="142" y="3144"/>
                  <a:pt x="139" y="3219"/>
                </a:cubicBezTo>
                <a:cubicBezTo>
                  <a:pt x="138" y="3265"/>
                  <a:pt x="138" y="3312"/>
                  <a:pt x="140" y="3342"/>
                </a:cubicBezTo>
                <a:cubicBezTo>
                  <a:pt x="143" y="3385"/>
                  <a:pt x="144" y="3390"/>
                  <a:pt x="169" y="3461"/>
                </a:cubicBezTo>
                <a:cubicBezTo>
                  <a:pt x="181" y="3498"/>
                  <a:pt x="193" y="3528"/>
                  <a:pt x="205" y="3556"/>
                </a:cubicBezTo>
                <a:cubicBezTo>
                  <a:pt x="187" y="3520"/>
                  <a:pt x="167" y="3484"/>
                  <a:pt x="136" y="3434"/>
                </a:cubicBezTo>
                <a:cubicBezTo>
                  <a:pt x="80" y="3341"/>
                  <a:pt x="72" y="3305"/>
                  <a:pt x="85" y="3190"/>
                </a:cubicBezTo>
                <a:cubicBezTo>
                  <a:pt x="86" y="3186"/>
                  <a:pt x="87" y="3167"/>
                  <a:pt x="89" y="3147"/>
                </a:cubicBezTo>
                <a:cubicBezTo>
                  <a:pt x="92" y="3102"/>
                  <a:pt x="99" y="3053"/>
                  <a:pt x="103" y="3043"/>
                </a:cubicBezTo>
                <a:cubicBezTo>
                  <a:pt x="105" y="3039"/>
                  <a:pt x="107" y="3033"/>
                  <a:pt x="107" y="3030"/>
                </a:cubicBezTo>
                <a:cubicBezTo>
                  <a:pt x="107" y="3025"/>
                  <a:pt x="125" y="2980"/>
                  <a:pt x="138" y="2954"/>
                </a:cubicBezTo>
                <a:cubicBezTo>
                  <a:pt x="170" y="2891"/>
                  <a:pt x="197" y="2856"/>
                  <a:pt x="285" y="2764"/>
                </a:cubicBezTo>
                <a:cubicBezTo>
                  <a:pt x="315" y="2733"/>
                  <a:pt x="354" y="2691"/>
                  <a:pt x="372" y="2672"/>
                </a:cubicBezTo>
                <a:cubicBezTo>
                  <a:pt x="378" y="2665"/>
                  <a:pt x="383" y="2660"/>
                  <a:pt x="387" y="2656"/>
                </a:cubicBezTo>
                <a:cubicBezTo>
                  <a:pt x="382" y="2666"/>
                  <a:pt x="379" y="2678"/>
                  <a:pt x="379" y="2687"/>
                </a:cubicBezTo>
                <a:cubicBezTo>
                  <a:pt x="379" y="2689"/>
                  <a:pt x="378" y="2691"/>
                  <a:pt x="378" y="2691"/>
                </a:cubicBezTo>
                <a:cubicBezTo>
                  <a:pt x="375" y="2693"/>
                  <a:pt x="374" y="2700"/>
                  <a:pt x="374" y="2704"/>
                </a:cubicBezTo>
                <a:moveTo>
                  <a:pt x="384" y="2825"/>
                </a:moveTo>
                <a:cubicBezTo>
                  <a:pt x="385" y="2814"/>
                  <a:pt x="387" y="2796"/>
                  <a:pt x="387" y="2785"/>
                </a:cubicBezTo>
                <a:cubicBezTo>
                  <a:pt x="387" y="2775"/>
                  <a:pt x="390" y="2755"/>
                  <a:pt x="392" y="2741"/>
                </a:cubicBezTo>
                <a:cubicBezTo>
                  <a:pt x="395" y="2726"/>
                  <a:pt x="397" y="2711"/>
                  <a:pt x="398" y="2707"/>
                </a:cubicBezTo>
                <a:cubicBezTo>
                  <a:pt x="400" y="2692"/>
                  <a:pt x="403" y="2679"/>
                  <a:pt x="405" y="2676"/>
                </a:cubicBezTo>
                <a:cubicBezTo>
                  <a:pt x="407" y="2675"/>
                  <a:pt x="409" y="2672"/>
                  <a:pt x="409" y="2669"/>
                </a:cubicBezTo>
                <a:cubicBezTo>
                  <a:pt x="409" y="2667"/>
                  <a:pt x="411" y="2662"/>
                  <a:pt x="415" y="2656"/>
                </a:cubicBezTo>
                <a:cubicBezTo>
                  <a:pt x="419" y="2650"/>
                  <a:pt x="428" y="2635"/>
                  <a:pt x="435" y="2622"/>
                </a:cubicBezTo>
                <a:cubicBezTo>
                  <a:pt x="442" y="2608"/>
                  <a:pt x="449" y="2598"/>
                  <a:pt x="450" y="2596"/>
                </a:cubicBezTo>
                <a:cubicBezTo>
                  <a:pt x="456" y="2590"/>
                  <a:pt x="481" y="2555"/>
                  <a:pt x="489" y="2542"/>
                </a:cubicBezTo>
                <a:cubicBezTo>
                  <a:pt x="505" y="2515"/>
                  <a:pt x="553" y="2477"/>
                  <a:pt x="594" y="2460"/>
                </a:cubicBezTo>
                <a:cubicBezTo>
                  <a:pt x="658" y="2433"/>
                  <a:pt x="774" y="2419"/>
                  <a:pt x="859" y="2429"/>
                </a:cubicBezTo>
                <a:cubicBezTo>
                  <a:pt x="896" y="2433"/>
                  <a:pt x="939" y="2443"/>
                  <a:pt x="985" y="2457"/>
                </a:cubicBezTo>
                <a:cubicBezTo>
                  <a:pt x="1005" y="2464"/>
                  <a:pt x="1030" y="2473"/>
                  <a:pt x="1051" y="2482"/>
                </a:cubicBezTo>
                <a:cubicBezTo>
                  <a:pt x="988" y="2463"/>
                  <a:pt x="933" y="2458"/>
                  <a:pt x="853" y="2462"/>
                </a:cubicBezTo>
                <a:cubicBezTo>
                  <a:pt x="794" y="2465"/>
                  <a:pt x="776" y="2468"/>
                  <a:pt x="731" y="2483"/>
                </a:cubicBezTo>
                <a:cubicBezTo>
                  <a:pt x="697" y="2494"/>
                  <a:pt x="682" y="2501"/>
                  <a:pt x="636" y="2528"/>
                </a:cubicBezTo>
                <a:cubicBezTo>
                  <a:pt x="626" y="2533"/>
                  <a:pt x="618" y="2538"/>
                  <a:pt x="612" y="2542"/>
                </a:cubicBezTo>
                <a:cubicBezTo>
                  <a:pt x="605" y="2546"/>
                  <a:pt x="602" y="2549"/>
                  <a:pt x="603" y="2552"/>
                </a:cubicBezTo>
                <a:cubicBezTo>
                  <a:pt x="605" y="2556"/>
                  <a:pt x="607" y="2555"/>
                  <a:pt x="628" y="2545"/>
                </a:cubicBezTo>
                <a:cubicBezTo>
                  <a:pt x="654" y="2531"/>
                  <a:pt x="723" y="2503"/>
                  <a:pt x="756" y="2494"/>
                </a:cubicBezTo>
                <a:cubicBezTo>
                  <a:pt x="798" y="2482"/>
                  <a:pt x="914" y="2479"/>
                  <a:pt x="970" y="2488"/>
                </a:cubicBezTo>
                <a:cubicBezTo>
                  <a:pt x="1007" y="2494"/>
                  <a:pt x="1007" y="2494"/>
                  <a:pt x="1014" y="2496"/>
                </a:cubicBezTo>
                <a:cubicBezTo>
                  <a:pt x="1016" y="2497"/>
                  <a:pt x="1030" y="2501"/>
                  <a:pt x="1043" y="2504"/>
                </a:cubicBezTo>
                <a:cubicBezTo>
                  <a:pt x="1083" y="2515"/>
                  <a:pt x="1132" y="2532"/>
                  <a:pt x="1155" y="2541"/>
                </a:cubicBezTo>
                <a:cubicBezTo>
                  <a:pt x="1151" y="2541"/>
                  <a:pt x="1146" y="2540"/>
                  <a:pt x="1140" y="2540"/>
                </a:cubicBezTo>
                <a:cubicBezTo>
                  <a:pt x="1099" y="2536"/>
                  <a:pt x="1067" y="2536"/>
                  <a:pt x="1045" y="2541"/>
                </a:cubicBezTo>
                <a:cubicBezTo>
                  <a:pt x="1009" y="2548"/>
                  <a:pt x="1001" y="2550"/>
                  <a:pt x="996" y="2552"/>
                </a:cubicBezTo>
                <a:cubicBezTo>
                  <a:pt x="993" y="2553"/>
                  <a:pt x="987" y="2555"/>
                  <a:pt x="983" y="2555"/>
                </a:cubicBezTo>
                <a:cubicBezTo>
                  <a:pt x="973" y="2557"/>
                  <a:pt x="936" y="2570"/>
                  <a:pt x="912" y="2579"/>
                </a:cubicBezTo>
                <a:cubicBezTo>
                  <a:pt x="894" y="2586"/>
                  <a:pt x="887" y="2586"/>
                  <a:pt x="840" y="2583"/>
                </a:cubicBezTo>
                <a:cubicBezTo>
                  <a:pt x="805" y="2581"/>
                  <a:pt x="752" y="2588"/>
                  <a:pt x="692" y="2603"/>
                </a:cubicBezTo>
                <a:cubicBezTo>
                  <a:pt x="602" y="2625"/>
                  <a:pt x="502" y="2682"/>
                  <a:pt x="449" y="2743"/>
                </a:cubicBezTo>
                <a:cubicBezTo>
                  <a:pt x="418" y="2778"/>
                  <a:pt x="395" y="2810"/>
                  <a:pt x="385" y="2829"/>
                </a:cubicBezTo>
                <a:cubicBezTo>
                  <a:pt x="384" y="2830"/>
                  <a:pt x="383" y="2831"/>
                  <a:pt x="383" y="2833"/>
                </a:cubicBezTo>
                <a:cubicBezTo>
                  <a:pt x="383" y="2830"/>
                  <a:pt x="383" y="2828"/>
                  <a:pt x="384" y="2825"/>
                </a:cubicBezTo>
                <a:moveTo>
                  <a:pt x="1225" y="3657"/>
                </a:moveTo>
                <a:cubicBezTo>
                  <a:pt x="1216" y="3641"/>
                  <a:pt x="1202" y="3602"/>
                  <a:pt x="1193" y="3571"/>
                </a:cubicBezTo>
                <a:cubicBezTo>
                  <a:pt x="1188" y="3551"/>
                  <a:pt x="1180" y="3531"/>
                  <a:pt x="1173" y="3517"/>
                </a:cubicBezTo>
                <a:cubicBezTo>
                  <a:pt x="1172" y="3513"/>
                  <a:pt x="1165" y="3499"/>
                  <a:pt x="1157" y="3485"/>
                </a:cubicBezTo>
                <a:cubicBezTo>
                  <a:pt x="1139" y="3448"/>
                  <a:pt x="1121" y="3422"/>
                  <a:pt x="1103" y="3404"/>
                </a:cubicBezTo>
                <a:cubicBezTo>
                  <a:pt x="1092" y="3394"/>
                  <a:pt x="1089" y="3393"/>
                  <a:pt x="1087" y="3395"/>
                </a:cubicBezTo>
                <a:cubicBezTo>
                  <a:pt x="1084" y="3397"/>
                  <a:pt x="1086" y="3400"/>
                  <a:pt x="1088" y="3402"/>
                </a:cubicBezTo>
                <a:cubicBezTo>
                  <a:pt x="1128" y="3458"/>
                  <a:pt x="1163" y="3529"/>
                  <a:pt x="1171" y="3571"/>
                </a:cubicBezTo>
                <a:cubicBezTo>
                  <a:pt x="1174" y="3589"/>
                  <a:pt x="1186" y="3626"/>
                  <a:pt x="1194" y="3641"/>
                </a:cubicBezTo>
                <a:cubicBezTo>
                  <a:pt x="1196" y="3646"/>
                  <a:pt x="1201" y="3657"/>
                  <a:pt x="1206" y="3665"/>
                </a:cubicBezTo>
                <a:cubicBezTo>
                  <a:pt x="1217" y="3690"/>
                  <a:pt x="1304" y="3813"/>
                  <a:pt x="1326" y="3836"/>
                </a:cubicBezTo>
                <a:cubicBezTo>
                  <a:pt x="1336" y="3846"/>
                  <a:pt x="1399" y="3891"/>
                  <a:pt x="1423" y="3905"/>
                </a:cubicBezTo>
                <a:cubicBezTo>
                  <a:pt x="1425" y="3906"/>
                  <a:pt x="1426" y="3907"/>
                  <a:pt x="1427" y="3908"/>
                </a:cubicBezTo>
                <a:cubicBezTo>
                  <a:pt x="1394" y="3898"/>
                  <a:pt x="1362" y="3890"/>
                  <a:pt x="1336" y="3885"/>
                </a:cubicBezTo>
                <a:cubicBezTo>
                  <a:pt x="1301" y="3879"/>
                  <a:pt x="1287" y="3874"/>
                  <a:pt x="1271" y="3863"/>
                </a:cubicBezTo>
                <a:cubicBezTo>
                  <a:pt x="1263" y="3857"/>
                  <a:pt x="1239" y="3827"/>
                  <a:pt x="1216" y="3794"/>
                </a:cubicBezTo>
                <a:cubicBezTo>
                  <a:pt x="1211" y="3787"/>
                  <a:pt x="1196" y="3766"/>
                  <a:pt x="1181" y="3747"/>
                </a:cubicBezTo>
                <a:cubicBezTo>
                  <a:pt x="1155" y="3713"/>
                  <a:pt x="1129" y="3669"/>
                  <a:pt x="1106" y="3623"/>
                </a:cubicBezTo>
                <a:cubicBezTo>
                  <a:pt x="1077" y="3563"/>
                  <a:pt x="1037" y="3497"/>
                  <a:pt x="1013" y="3469"/>
                </a:cubicBezTo>
                <a:cubicBezTo>
                  <a:pt x="990" y="3442"/>
                  <a:pt x="956" y="3419"/>
                  <a:pt x="937" y="3417"/>
                </a:cubicBezTo>
                <a:cubicBezTo>
                  <a:pt x="933" y="3417"/>
                  <a:pt x="930" y="3417"/>
                  <a:pt x="929" y="3416"/>
                </a:cubicBezTo>
                <a:cubicBezTo>
                  <a:pt x="928" y="3415"/>
                  <a:pt x="927" y="3410"/>
                  <a:pt x="926" y="3405"/>
                </a:cubicBezTo>
                <a:cubicBezTo>
                  <a:pt x="921" y="3376"/>
                  <a:pt x="937" y="3326"/>
                  <a:pt x="962" y="3297"/>
                </a:cubicBezTo>
                <a:cubicBezTo>
                  <a:pt x="965" y="3293"/>
                  <a:pt x="970" y="3287"/>
                  <a:pt x="972" y="3282"/>
                </a:cubicBezTo>
                <a:cubicBezTo>
                  <a:pt x="976" y="3275"/>
                  <a:pt x="1003" y="3253"/>
                  <a:pt x="1018" y="3246"/>
                </a:cubicBezTo>
                <a:cubicBezTo>
                  <a:pt x="1023" y="3243"/>
                  <a:pt x="1036" y="3241"/>
                  <a:pt x="1048" y="3240"/>
                </a:cubicBezTo>
                <a:cubicBezTo>
                  <a:pt x="1053" y="3240"/>
                  <a:pt x="1057" y="3239"/>
                  <a:pt x="1060" y="3239"/>
                </a:cubicBezTo>
                <a:cubicBezTo>
                  <a:pt x="1070" y="3239"/>
                  <a:pt x="1076" y="3241"/>
                  <a:pt x="1085" y="3245"/>
                </a:cubicBezTo>
                <a:cubicBezTo>
                  <a:pt x="1110" y="3255"/>
                  <a:pt x="1148" y="3289"/>
                  <a:pt x="1169" y="3319"/>
                </a:cubicBezTo>
                <a:cubicBezTo>
                  <a:pt x="1204" y="3368"/>
                  <a:pt x="1235" y="3437"/>
                  <a:pt x="1253" y="3509"/>
                </a:cubicBezTo>
                <a:cubicBezTo>
                  <a:pt x="1255" y="3516"/>
                  <a:pt x="1262" y="3541"/>
                  <a:pt x="1263" y="3543"/>
                </a:cubicBezTo>
                <a:lnTo>
                  <a:pt x="1263" y="3542"/>
                </a:lnTo>
                <a:cubicBezTo>
                  <a:pt x="1264" y="3544"/>
                  <a:pt x="1268" y="3559"/>
                  <a:pt x="1274" y="3582"/>
                </a:cubicBezTo>
                <a:cubicBezTo>
                  <a:pt x="1287" y="3633"/>
                  <a:pt x="1294" y="3654"/>
                  <a:pt x="1305" y="3680"/>
                </a:cubicBezTo>
                <a:cubicBezTo>
                  <a:pt x="1311" y="3692"/>
                  <a:pt x="1319" y="3712"/>
                  <a:pt x="1325" y="3724"/>
                </a:cubicBezTo>
                <a:cubicBezTo>
                  <a:pt x="1343" y="3765"/>
                  <a:pt x="1386" y="3833"/>
                  <a:pt x="1397" y="3841"/>
                </a:cubicBezTo>
                <a:cubicBezTo>
                  <a:pt x="1398" y="3842"/>
                  <a:pt x="1405" y="3851"/>
                  <a:pt x="1416" y="3863"/>
                </a:cubicBezTo>
                <a:cubicBezTo>
                  <a:pt x="1421" y="3870"/>
                  <a:pt x="1427" y="3878"/>
                  <a:pt x="1433" y="3884"/>
                </a:cubicBezTo>
                <a:cubicBezTo>
                  <a:pt x="1428" y="3881"/>
                  <a:pt x="1423" y="3878"/>
                  <a:pt x="1418" y="3875"/>
                </a:cubicBezTo>
                <a:cubicBezTo>
                  <a:pt x="1397" y="3862"/>
                  <a:pt x="1355" y="3831"/>
                  <a:pt x="1342" y="3818"/>
                </a:cubicBezTo>
                <a:cubicBezTo>
                  <a:pt x="1325" y="3803"/>
                  <a:pt x="1248" y="3695"/>
                  <a:pt x="1225" y="3657"/>
                </a:cubicBezTo>
                <a:moveTo>
                  <a:pt x="798" y="3660"/>
                </a:moveTo>
                <a:cubicBezTo>
                  <a:pt x="799" y="3649"/>
                  <a:pt x="800" y="3614"/>
                  <a:pt x="801" y="3581"/>
                </a:cubicBezTo>
                <a:cubicBezTo>
                  <a:pt x="802" y="3492"/>
                  <a:pt x="807" y="3459"/>
                  <a:pt x="828" y="3403"/>
                </a:cubicBezTo>
                <a:cubicBezTo>
                  <a:pt x="838" y="3376"/>
                  <a:pt x="837" y="3375"/>
                  <a:pt x="836" y="3373"/>
                </a:cubicBezTo>
                <a:lnTo>
                  <a:pt x="835" y="3372"/>
                </a:lnTo>
                <a:lnTo>
                  <a:pt x="833" y="3372"/>
                </a:lnTo>
                <a:cubicBezTo>
                  <a:pt x="831" y="3372"/>
                  <a:pt x="829" y="3372"/>
                  <a:pt x="815" y="3400"/>
                </a:cubicBezTo>
                <a:cubicBezTo>
                  <a:pt x="807" y="3416"/>
                  <a:pt x="800" y="3432"/>
                  <a:pt x="797" y="3441"/>
                </a:cubicBezTo>
                <a:cubicBezTo>
                  <a:pt x="783" y="3481"/>
                  <a:pt x="779" y="3516"/>
                  <a:pt x="778" y="3587"/>
                </a:cubicBezTo>
                <a:cubicBezTo>
                  <a:pt x="778" y="3611"/>
                  <a:pt x="777" y="3640"/>
                  <a:pt x="776" y="3649"/>
                </a:cubicBezTo>
                <a:cubicBezTo>
                  <a:pt x="775" y="3659"/>
                  <a:pt x="775" y="3697"/>
                  <a:pt x="776" y="3732"/>
                </a:cubicBezTo>
                <a:lnTo>
                  <a:pt x="777" y="3777"/>
                </a:lnTo>
                <a:lnTo>
                  <a:pt x="769" y="3756"/>
                </a:lnTo>
                <a:cubicBezTo>
                  <a:pt x="737" y="3674"/>
                  <a:pt x="720" y="3616"/>
                  <a:pt x="721" y="3593"/>
                </a:cubicBezTo>
                <a:cubicBezTo>
                  <a:pt x="721" y="3587"/>
                  <a:pt x="722" y="3572"/>
                  <a:pt x="722" y="3561"/>
                </a:cubicBezTo>
                <a:cubicBezTo>
                  <a:pt x="722" y="3549"/>
                  <a:pt x="723" y="3538"/>
                  <a:pt x="724" y="3535"/>
                </a:cubicBezTo>
                <a:cubicBezTo>
                  <a:pt x="726" y="3531"/>
                  <a:pt x="727" y="3522"/>
                  <a:pt x="728" y="3514"/>
                </a:cubicBezTo>
                <a:cubicBezTo>
                  <a:pt x="729" y="3496"/>
                  <a:pt x="740" y="3452"/>
                  <a:pt x="747" y="3436"/>
                </a:cubicBezTo>
                <a:cubicBezTo>
                  <a:pt x="761" y="3404"/>
                  <a:pt x="823" y="3323"/>
                  <a:pt x="849" y="3304"/>
                </a:cubicBezTo>
                <a:cubicBezTo>
                  <a:pt x="869" y="3289"/>
                  <a:pt x="925" y="3257"/>
                  <a:pt x="938" y="3253"/>
                </a:cubicBezTo>
                <a:cubicBezTo>
                  <a:pt x="944" y="3251"/>
                  <a:pt x="956" y="3249"/>
                  <a:pt x="965" y="3248"/>
                </a:cubicBezTo>
                <a:lnTo>
                  <a:pt x="974" y="3247"/>
                </a:lnTo>
                <a:lnTo>
                  <a:pt x="960" y="3263"/>
                </a:lnTo>
                <a:cubicBezTo>
                  <a:pt x="930" y="3298"/>
                  <a:pt x="912" y="3334"/>
                  <a:pt x="905" y="3367"/>
                </a:cubicBezTo>
                <a:cubicBezTo>
                  <a:pt x="902" y="3387"/>
                  <a:pt x="904" y="3421"/>
                  <a:pt x="911" y="3449"/>
                </a:cubicBezTo>
                <a:cubicBezTo>
                  <a:pt x="920" y="3482"/>
                  <a:pt x="920" y="3514"/>
                  <a:pt x="911" y="3545"/>
                </a:cubicBezTo>
                <a:cubicBezTo>
                  <a:pt x="903" y="3573"/>
                  <a:pt x="877" y="3636"/>
                  <a:pt x="866" y="3654"/>
                </a:cubicBezTo>
                <a:cubicBezTo>
                  <a:pt x="855" y="3671"/>
                  <a:pt x="849" y="3686"/>
                  <a:pt x="832" y="3729"/>
                </a:cubicBezTo>
                <a:cubicBezTo>
                  <a:pt x="823" y="3751"/>
                  <a:pt x="809" y="3802"/>
                  <a:pt x="805" y="3827"/>
                </a:cubicBezTo>
                <a:cubicBezTo>
                  <a:pt x="801" y="3790"/>
                  <a:pt x="796" y="3680"/>
                  <a:pt x="798" y="3660"/>
                </a:cubicBezTo>
                <a:moveTo>
                  <a:pt x="1213" y="4363"/>
                </a:moveTo>
                <a:cubicBezTo>
                  <a:pt x="1204" y="4350"/>
                  <a:pt x="1201" y="4336"/>
                  <a:pt x="1202" y="4330"/>
                </a:cubicBezTo>
                <a:cubicBezTo>
                  <a:pt x="1202" y="4329"/>
                  <a:pt x="1202" y="4329"/>
                  <a:pt x="1203" y="4329"/>
                </a:cubicBezTo>
                <a:cubicBezTo>
                  <a:pt x="1204" y="4330"/>
                  <a:pt x="1205" y="4333"/>
                  <a:pt x="1207" y="4339"/>
                </a:cubicBezTo>
                <a:lnTo>
                  <a:pt x="1207" y="4339"/>
                </a:lnTo>
                <a:cubicBezTo>
                  <a:pt x="1209" y="4344"/>
                  <a:pt x="1211" y="4355"/>
                  <a:pt x="1213" y="4363"/>
                </a:cubicBezTo>
                <a:moveTo>
                  <a:pt x="959" y="5108"/>
                </a:moveTo>
                <a:cubicBezTo>
                  <a:pt x="972" y="5037"/>
                  <a:pt x="980" y="4985"/>
                  <a:pt x="984" y="4949"/>
                </a:cubicBezTo>
                <a:cubicBezTo>
                  <a:pt x="990" y="4895"/>
                  <a:pt x="998" y="4856"/>
                  <a:pt x="1013" y="4797"/>
                </a:cubicBezTo>
                <a:cubicBezTo>
                  <a:pt x="1020" y="4769"/>
                  <a:pt x="1027" y="4736"/>
                  <a:pt x="1028" y="4723"/>
                </a:cubicBezTo>
                <a:cubicBezTo>
                  <a:pt x="1029" y="4711"/>
                  <a:pt x="1028" y="4687"/>
                  <a:pt x="1026" y="4670"/>
                </a:cubicBezTo>
                <a:cubicBezTo>
                  <a:pt x="1024" y="4633"/>
                  <a:pt x="1021" y="4631"/>
                  <a:pt x="1020" y="4630"/>
                </a:cubicBezTo>
                <a:lnTo>
                  <a:pt x="1018" y="4629"/>
                </a:lnTo>
                <a:lnTo>
                  <a:pt x="1016" y="4629"/>
                </a:lnTo>
                <a:cubicBezTo>
                  <a:pt x="1014" y="4630"/>
                  <a:pt x="1013" y="4631"/>
                  <a:pt x="1012" y="4652"/>
                </a:cubicBezTo>
                <a:cubicBezTo>
                  <a:pt x="1010" y="4718"/>
                  <a:pt x="1009" y="4724"/>
                  <a:pt x="992" y="4788"/>
                </a:cubicBezTo>
                <a:cubicBezTo>
                  <a:pt x="975" y="4851"/>
                  <a:pt x="969" y="4881"/>
                  <a:pt x="963" y="4932"/>
                </a:cubicBezTo>
                <a:cubicBezTo>
                  <a:pt x="960" y="4961"/>
                  <a:pt x="959" y="4972"/>
                  <a:pt x="957" y="4981"/>
                </a:cubicBezTo>
                <a:cubicBezTo>
                  <a:pt x="953" y="5005"/>
                  <a:pt x="938" y="5097"/>
                  <a:pt x="937" y="5102"/>
                </a:cubicBezTo>
                <a:cubicBezTo>
                  <a:pt x="936" y="5105"/>
                  <a:pt x="935" y="5113"/>
                  <a:pt x="934" y="5120"/>
                </a:cubicBezTo>
                <a:cubicBezTo>
                  <a:pt x="933" y="5126"/>
                  <a:pt x="931" y="5135"/>
                  <a:pt x="930" y="5139"/>
                </a:cubicBezTo>
                <a:cubicBezTo>
                  <a:pt x="929" y="5142"/>
                  <a:pt x="928" y="5148"/>
                  <a:pt x="927" y="5154"/>
                </a:cubicBezTo>
                <a:cubicBezTo>
                  <a:pt x="927" y="5152"/>
                  <a:pt x="926" y="5148"/>
                  <a:pt x="926" y="5145"/>
                </a:cubicBezTo>
                <a:cubicBezTo>
                  <a:pt x="924" y="5127"/>
                  <a:pt x="921" y="5104"/>
                  <a:pt x="919" y="5094"/>
                </a:cubicBezTo>
                <a:cubicBezTo>
                  <a:pt x="916" y="5071"/>
                  <a:pt x="920" y="5029"/>
                  <a:pt x="933" y="4968"/>
                </a:cubicBezTo>
                <a:cubicBezTo>
                  <a:pt x="939" y="4940"/>
                  <a:pt x="946" y="4897"/>
                  <a:pt x="948" y="4873"/>
                </a:cubicBezTo>
                <a:cubicBezTo>
                  <a:pt x="954" y="4824"/>
                  <a:pt x="955" y="4739"/>
                  <a:pt x="950" y="4712"/>
                </a:cubicBezTo>
                <a:cubicBezTo>
                  <a:pt x="944" y="4675"/>
                  <a:pt x="928" y="4630"/>
                  <a:pt x="901" y="4577"/>
                </a:cubicBezTo>
                <a:cubicBezTo>
                  <a:pt x="892" y="4560"/>
                  <a:pt x="879" y="4534"/>
                  <a:pt x="871" y="4518"/>
                </a:cubicBezTo>
                <a:cubicBezTo>
                  <a:pt x="856" y="4487"/>
                  <a:pt x="843" y="4466"/>
                  <a:pt x="816" y="4426"/>
                </a:cubicBezTo>
                <a:cubicBezTo>
                  <a:pt x="801" y="4405"/>
                  <a:pt x="800" y="4402"/>
                  <a:pt x="798" y="4381"/>
                </a:cubicBezTo>
                <a:cubicBezTo>
                  <a:pt x="794" y="4349"/>
                  <a:pt x="797" y="4315"/>
                  <a:pt x="809" y="4274"/>
                </a:cubicBezTo>
                <a:cubicBezTo>
                  <a:pt x="822" y="4225"/>
                  <a:pt x="826" y="4200"/>
                  <a:pt x="823" y="4172"/>
                </a:cubicBezTo>
                <a:cubicBezTo>
                  <a:pt x="823" y="4168"/>
                  <a:pt x="823" y="4162"/>
                  <a:pt x="822" y="4157"/>
                </a:cubicBezTo>
                <a:cubicBezTo>
                  <a:pt x="828" y="4168"/>
                  <a:pt x="839" y="4187"/>
                  <a:pt x="849" y="4204"/>
                </a:cubicBezTo>
                <a:cubicBezTo>
                  <a:pt x="865" y="4233"/>
                  <a:pt x="885" y="4265"/>
                  <a:pt x="893" y="4275"/>
                </a:cubicBezTo>
                <a:cubicBezTo>
                  <a:pt x="911" y="4299"/>
                  <a:pt x="947" y="4337"/>
                  <a:pt x="976" y="4363"/>
                </a:cubicBezTo>
                <a:cubicBezTo>
                  <a:pt x="1001" y="4384"/>
                  <a:pt x="1001" y="4384"/>
                  <a:pt x="1014" y="4400"/>
                </a:cubicBezTo>
                <a:cubicBezTo>
                  <a:pt x="1041" y="4432"/>
                  <a:pt x="1069" y="4492"/>
                  <a:pt x="1077" y="4534"/>
                </a:cubicBezTo>
                <a:cubicBezTo>
                  <a:pt x="1078" y="4540"/>
                  <a:pt x="1082" y="4560"/>
                  <a:pt x="1086" y="4577"/>
                </a:cubicBezTo>
                <a:cubicBezTo>
                  <a:pt x="1093" y="4613"/>
                  <a:pt x="1095" y="4645"/>
                  <a:pt x="1092" y="4666"/>
                </a:cubicBezTo>
                <a:cubicBezTo>
                  <a:pt x="1090" y="4680"/>
                  <a:pt x="1084" y="4707"/>
                  <a:pt x="1071" y="4765"/>
                </a:cubicBezTo>
                <a:cubicBezTo>
                  <a:pt x="1066" y="4787"/>
                  <a:pt x="1040" y="4882"/>
                  <a:pt x="1026" y="4927"/>
                </a:cubicBezTo>
                <a:cubicBezTo>
                  <a:pt x="1021" y="4943"/>
                  <a:pt x="1013" y="4973"/>
                  <a:pt x="1006" y="4994"/>
                </a:cubicBezTo>
                <a:cubicBezTo>
                  <a:pt x="1000" y="5015"/>
                  <a:pt x="987" y="5055"/>
                  <a:pt x="977" y="5084"/>
                </a:cubicBezTo>
                <a:cubicBezTo>
                  <a:pt x="967" y="5112"/>
                  <a:pt x="954" y="5150"/>
                  <a:pt x="949" y="5171"/>
                </a:cubicBezTo>
                <a:cubicBezTo>
                  <a:pt x="951" y="5157"/>
                  <a:pt x="954" y="5138"/>
                  <a:pt x="959" y="5108"/>
                </a:cubicBezTo>
                <a:moveTo>
                  <a:pt x="595" y="5898"/>
                </a:moveTo>
                <a:cubicBezTo>
                  <a:pt x="592" y="5871"/>
                  <a:pt x="590" y="5824"/>
                  <a:pt x="588" y="5753"/>
                </a:cubicBezTo>
                <a:lnTo>
                  <a:pt x="587" y="5734"/>
                </a:lnTo>
                <a:cubicBezTo>
                  <a:pt x="585" y="5673"/>
                  <a:pt x="582" y="5620"/>
                  <a:pt x="578" y="5575"/>
                </a:cubicBezTo>
                <a:lnTo>
                  <a:pt x="577" y="5562"/>
                </a:lnTo>
                <a:cubicBezTo>
                  <a:pt x="571" y="5495"/>
                  <a:pt x="562" y="5440"/>
                  <a:pt x="550" y="5402"/>
                </a:cubicBezTo>
                <a:cubicBezTo>
                  <a:pt x="545" y="5383"/>
                  <a:pt x="527" y="5344"/>
                  <a:pt x="520" y="5336"/>
                </a:cubicBezTo>
                <a:lnTo>
                  <a:pt x="519" y="5335"/>
                </a:lnTo>
                <a:cubicBezTo>
                  <a:pt x="516" y="5332"/>
                  <a:pt x="515" y="5329"/>
                  <a:pt x="512" y="5331"/>
                </a:cubicBezTo>
                <a:cubicBezTo>
                  <a:pt x="509" y="5333"/>
                  <a:pt x="510" y="5336"/>
                  <a:pt x="512" y="5343"/>
                </a:cubicBezTo>
                <a:cubicBezTo>
                  <a:pt x="514" y="5348"/>
                  <a:pt x="517" y="5356"/>
                  <a:pt x="522" y="5369"/>
                </a:cubicBezTo>
                <a:lnTo>
                  <a:pt x="524" y="5375"/>
                </a:lnTo>
                <a:cubicBezTo>
                  <a:pt x="540" y="5419"/>
                  <a:pt x="541" y="5423"/>
                  <a:pt x="545" y="5460"/>
                </a:cubicBezTo>
                <a:cubicBezTo>
                  <a:pt x="549" y="5493"/>
                  <a:pt x="562" y="5640"/>
                  <a:pt x="562" y="5646"/>
                </a:cubicBezTo>
                <a:cubicBezTo>
                  <a:pt x="562" y="5648"/>
                  <a:pt x="563" y="5685"/>
                  <a:pt x="564" y="5720"/>
                </a:cubicBezTo>
                <a:cubicBezTo>
                  <a:pt x="566" y="5758"/>
                  <a:pt x="567" y="5804"/>
                  <a:pt x="567" y="5823"/>
                </a:cubicBezTo>
                <a:cubicBezTo>
                  <a:pt x="567" y="5853"/>
                  <a:pt x="569" y="5887"/>
                  <a:pt x="571" y="5908"/>
                </a:cubicBezTo>
                <a:cubicBezTo>
                  <a:pt x="561" y="5886"/>
                  <a:pt x="548" y="5852"/>
                  <a:pt x="544" y="5834"/>
                </a:cubicBezTo>
                <a:cubicBezTo>
                  <a:pt x="541" y="5821"/>
                  <a:pt x="541" y="5806"/>
                  <a:pt x="538" y="5727"/>
                </a:cubicBezTo>
                <a:cubicBezTo>
                  <a:pt x="537" y="5710"/>
                  <a:pt x="535" y="5690"/>
                  <a:pt x="532" y="5683"/>
                </a:cubicBezTo>
                <a:cubicBezTo>
                  <a:pt x="530" y="5677"/>
                  <a:pt x="525" y="5662"/>
                  <a:pt x="522" y="5651"/>
                </a:cubicBezTo>
                <a:cubicBezTo>
                  <a:pt x="518" y="5640"/>
                  <a:pt x="513" y="5624"/>
                  <a:pt x="510" y="5616"/>
                </a:cubicBezTo>
                <a:cubicBezTo>
                  <a:pt x="507" y="5608"/>
                  <a:pt x="504" y="5599"/>
                  <a:pt x="504" y="5595"/>
                </a:cubicBezTo>
                <a:cubicBezTo>
                  <a:pt x="503" y="5592"/>
                  <a:pt x="501" y="5586"/>
                  <a:pt x="500" y="5582"/>
                </a:cubicBezTo>
                <a:cubicBezTo>
                  <a:pt x="499" y="5578"/>
                  <a:pt x="495" y="5558"/>
                  <a:pt x="491" y="5538"/>
                </a:cubicBezTo>
                <a:cubicBezTo>
                  <a:pt x="481" y="5487"/>
                  <a:pt x="468" y="5443"/>
                  <a:pt x="458" y="5431"/>
                </a:cubicBezTo>
                <a:cubicBezTo>
                  <a:pt x="441" y="5412"/>
                  <a:pt x="420" y="5372"/>
                  <a:pt x="410" y="5340"/>
                </a:cubicBezTo>
                <a:cubicBezTo>
                  <a:pt x="394" y="5286"/>
                  <a:pt x="380" y="5261"/>
                  <a:pt x="354" y="5236"/>
                </a:cubicBezTo>
                <a:cubicBezTo>
                  <a:pt x="342" y="5224"/>
                  <a:pt x="309" y="5207"/>
                  <a:pt x="285" y="5202"/>
                </a:cubicBezTo>
                <a:lnTo>
                  <a:pt x="282" y="5201"/>
                </a:lnTo>
                <a:lnTo>
                  <a:pt x="288" y="5198"/>
                </a:lnTo>
                <a:cubicBezTo>
                  <a:pt x="295" y="5194"/>
                  <a:pt x="309" y="5188"/>
                  <a:pt x="319" y="5185"/>
                </a:cubicBezTo>
                <a:cubicBezTo>
                  <a:pt x="338" y="5180"/>
                  <a:pt x="386" y="5176"/>
                  <a:pt x="404" y="5179"/>
                </a:cubicBezTo>
                <a:cubicBezTo>
                  <a:pt x="409" y="5180"/>
                  <a:pt x="418" y="5181"/>
                  <a:pt x="422" y="5181"/>
                </a:cubicBezTo>
                <a:cubicBezTo>
                  <a:pt x="460" y="5186"/>
                  <a:pt x="515" y="5214"/>
                  <a:pt x="562" y="5251"/>
                </a:cubicBezTo>
                <a:cubicBezTo>
                  <a:pt x="597" y="5279"/>
                  <a:pt x="632" y="5326"/>
                  <a:pt x="651" y="5372"/>
                </a:cubicBezTo>
                <a:cubicBezTo>
                  <a:pt x="675" y="5431"/>
                  <a:pt x="673" y="5511"/>
                  <a:pt x="646" y="5611"/>
                </a:cubicBezTo>
                <a:cubicBezTo>
                  <a:pt x="603" y="5766"/>
                  <a:pt x="593" y="5819"/>
                  <a:pt x="595" y="5898"/>
                </a:cubicBezTo>
                <a:moveTo>
                  <a:pt x="160" y="5400"/>
                </a:moveTo>
                <a:cubicBezTo>
                  <a:pt x="160" y="5404"/>
                  <a:pt x="160" y="5407"/>
                  <a:pt x="160" y="5410"/>
                </a:cubicBezTo>
                <a:cubicBezTo>
                  <a:pt x="156" y="5407"/>
                  <a:pt x="150" y="5399"/>
                  <a:pt x="145" y="5388"/>
                </a:cubicBezTo>
                <a:cubicBezTo>
                  <a:pt x="133" y="5363"/>
                  <a:pt x="133" y="5304"/>
                  <a:pt x="145" y="5271"/>
                </a:cubicBezTo>
                <a:cubicBezTo>
                  <a:pt x="148" y="5264"/>
                  <a:pt x="148" y="5260"/>
                  <a:pt x="146" y="5259"/>
                </a:cubicBezTo>
                <a:cubicBezTo>
                  <a:pt x="145" y="5258"/>
                  <a:pt x="143" y="5257"/>
                  <a:pt x="141" y="5259"/>
                </a:cubicBezTo>
                <a:cubicBezTo>
                  <a:pt x="130" y="5266"/>
                  <a:pt x="117" y="5326"/>
                  <a:pt x="118" y="5350"/>
                </a:cubicBezTo>
                <a:cubicBezTo>
                  <a:pt x="119" y="5368"/>
                  <a:pt x="127" y="5394"/>
                  <a:pt x="136" y="5411"/>
                </a:cubicBezTo>
                <a:lnTo>
                  <a:pt x="130" y="5406"/>
                </a:lnTo>
                <a:cubicBezTo>
                  <a:pt x="107" y="5390"/>
                  <a:pt x="102" y="5384"/>
                  <a:pt x="92" y="5361"/>
                </a:cubicBezTo>
                <a:cubicBezTo>
                  <a:pt x="81" y="5334"/>
                  <a:pt x="79" y="5304"/>
                  <a:pt x="88" y="5284"/>
                </a:cubicBezTo>
                <a:cubicBezTo>
                  <a:pt x="96" y="5266"/>
                  <a:pt x="108" y="5252"/>
                  <a:pt x="126" y="5241"/>
                </a:cubicBezTo>
                <a:cubicBezTo>
                  <a:pt x="138" y="5233"/>
                  <a:pt x="140" y="5230"/>
                  <a:pt x="141" y="5228"/>
                </a:cubicBezTo>
                <a:cubicBezTo>
                  <a:pt x="144" y="5226"/>
                  <a:pt x="158" y="5219"/>
                  <a:pt x="177" y="5213"/>
                </a:cubicBezTo>
                <a:cubicBezTo>
                  <a:pt x="193" y="5207"/>
                  <a:pt x="195" y="5207"/>
                  <a:pt x="201" y="5205"/>
                </a:cubicBezTo>
                <a:cubicBezTo>
                  <a:pt x="214" y="5201"/>
                  <a:pt x="226" y="5198"/>
                  <a:pt x="233" y="5194"/>
                </a:cubicBezTo>
                <a:cubicBezTo>
                  <a:pt x="237" y="5193"/>
                  <a:pt x="250" y="5189"/>
                  <a:pt x="262" y="5186"/>
                </a:cubicBezTo>
                <a:lnTo>
                  <a:pt x="263" y="5186"/>
                </a:lnTo>
                <a:cubicBezTo>
                  <a:pt x="246" y="5196"/>
                  <a:pt x="218" y="5228"/>
                  <a:pt x="202" y="5256"/>
                </a:cubicBezTo>
                <a:cubicBezTo>
                  <a:pt x="191" y="5275"/>
                  <a:pt x="178" y="5305"/>
                  <a:pt x="170" y="5329"/>
                </a:cubicBezTo>
                <a:cubicBezTo>
                  <a:pt x="165" y="5345"/>
                  <a:pt x="159" y="5385"/>
                  <a:pt x="160" y="5400"/>
                </a:cubicBezTo>
                <a:moveTo>
                  <a:pt x="1157" y="5713"/>
                </a:moveTo>
                <a:cubicBezTo>
                  <a:pt x="1166" y="5707"/>
                  <a:pt x="1198" y="5691"/>
                  <a:pt x="1201" y="5691"/>
                </a:cubicBezTo>
                <a:lnTo>
                  <a:pt x="1201" y="5691"/>
                </a:lnTo>
                <a:cubicBezTo>
                  <a:pt x="1203" y="5690"/>
                  <a:pt x="1215" y="5684"/>
                  <a:pt x="1238" y="5671"/>
                </a:cubicBezTo>
                <a:cubicBezTo>
                  <a:pt x="1257" y="5661"/>
                  <a:pt x="1284" y="5647"/>
                  <a:pt x="1298" y="5640"/>
                </a:cubicBezTo>
                <a:cubicBezTo>
                  <a:pt x="1354" y="5615"/>
                  <a:pt x="1463" y="5554"/>
                  <a:pt x="1490" y="5533"/>
                </a:cubicBezTo>
                <a:cubicBezTo>
                  <a:pt x="1513" y="5515"/>
                  <a:pt x="1548" y="5482"/>
                  <a:pt x="1551" y="5473"/>
                </a:cubicBezTo>
                <a:cubicBezTo>
                  <a:pt x="1551" y="5471"/>
                  <a:pt x="1550" y="5469"/>
                  <a:pt x="1549" y="5468"/>
                </a:cubicBezTo>
                <a:cubicBezTo>
                  <a:pt x="1547" y="5467"/>
                  <a:pt x="1545" y="5466"/>
                  <a:pt x="1533" y="5479"/>
                </a:cubicBezTo>
                <a:cubicBezTo>
                  <a:pt x="1526" y="5487"/>
                  <a:pt x="1514" y="5498"/>
                  <a:pt x="1507" y="5503"/>
                </a:cubicBezTo>
                <a:cubicBezTo>
                  <a:pt x="1487" y="5518"/>
                  <a:pt x="1419" y="5558"/>
                  <a:pt x="1393" y="5571"/>
                </a:cubicBezTo>
                <a:cubicBezTo>
                  <a:pt x="1381" y="5577"/>
                  <a:pt x="1366" y="5584"/>
                  <a:pt x="1361" y="5586"/>
                </a:cubicBezTo>
                <a:cubicBezTo>
                  <a:pt x="1357" y="5589"/>
                  <a:pt x="1333" y="5600"/>
                  <a:pt x="1309" y="5610"/>
                </a:cubicBezTo>
                <a:cubicBezTo>
                  <a:pt x="1285" y="5621"/>
                  <a:pt x="1248" y="5639"/>
                  <a:pt x="1227" y="5651"/>
                </a:cubicBezTo>
                <a:cubicBezTo>
                  <a:pt x="1207" y="5662"/>
                  <a:pt x="1184" y="5674"/>
                  <a:pt x="1178" y="5676"/>
                </a:cubicBezTo>
                <a:cubicBezTo>
                  <a:pt x="1172" y="5679"/>
                  <a:pt x="1159" y="5685"/>
                  <a:pt x="1150" y="5690"/>
                </a:cubicBezTo>
                <a:cubicBezTo>
                  <a:pt x="1141" y="5695"/>
                  <a:pt x="1123" y="5705"/>
                  <a:pt x="1109" y="5712"/>
                </a:cubicBezTo>
                <a:lnTo>
                  <a:pt x="1096" y="5718"/>
                </a:lnTo>
                <a:lnTo>
                  <a:pt x="1099" y="5713"/>
                </a:lnTo>
                <a:cubicBezTo>
                  <a:pt x="1111" y="5698"/>
                  <a:pt x="1128" y="5682"/>
                  <a:pt x="1155" y="5663"/>
                </a:cubicBezTo>
                <a:cubicBezTo>
                  <a:pt x="1182" y="5643"/>
                  <a:pt x="1193" y="5635"/>
                  <a:pt x="1195" y="5634"/>
                </a:cubicBezTo>
                <a:cubicBezTo>
                  <a:pt x="1196" y="5634"/>
                  <a:pt x="1200" y="5632"/>
                  <a:pt x="1227" y="5613"/>
                </a:cubicBezTo>
                <a:cubicBezTo>
                  <a:pt x="1293" y="5568"/>
                  <a:pt x="1357" y="5506"/>
                  <a:pt x="1391" y="5454"/>
                </a:cubicBezTo>
                <a:cubicBezTo>
                  <a:pt x="1400" y="5440"/>
                  <a:pt x="1413" y="5421"/>
                  <a:pt x="1417" y="5416"/>
                </a:cubicBezTo>
                <a:cubicBezTo>
                  <a:pt x="1462" y="5356"/>
                  <a:pt x="1511" y="5309"/>
                  <a:pt x="1557" y="5280"/>
                </a:cubicBezTo>
                <a:cubicBezTo>
                  <a:pt x="1587" y="5261"/>
                  <a:pt x="1623" y="5246"/>
                  <a:pt x="1649" y="5239"/>
                </a:cubicBezTo>
                <a:cubicBezTo>
                  <a:pt x="1662" y="5236"/>
                  <a:pt x="1696" y="5232"/>
                  <a:pt x="1727" y="5229"/>
                </a:cubicBezTo>
                <a:cubicBezTo>
                  <a:pt x="1842" y="5218"/>
                  <a:pt x="1863" y="5216"/>
                  <a:pt x="1899" y="5208"/>
                </a:cubicBezTo>
                <a:cubicBezTo>
                  <a:pt x="1915" y="5204"/>
                  <a:pt x="1925" y="5202"/>
                  <a:pt x="1930" y="5200"/>
                </a:cubicBezTo>
                <a:cubicBezTo>
                  <a:pt x="1929" y="5201"/>
                  <a:pt x="1927" y="5202"/>
                  <a:pt x="1925" y="5203"/>
                </a:cubicBezTo>
                <a:cubicBezTo>
                  <a:pt x="1892" y="5221"/>
                  <a:pt x="1845" y="5258"/>
                  <a:pt x="1817" y="5288"/>
                </a:cubicBezTo>
                <a:cubicBezTo>
                  <a:pt x="1808" y="5298"/>
                  <a:pt x="1783" y="5331"/>
                  <a:pt x="1783" y="5337"/>
                </a:cubicBezTo>
                <a:lnTo>
                  <a:pt x="1783" y="5337"/>
                </a:lnTo>
                <a:cubicBezTo>
                  <a:pt x="1782" y="5337"/>
                  <a:pt x="1778" y="5340"/>
                  <a:pt x="1774" y="5351"/>
                </a:cubicBezTo>
                <a:cubicBezTo>
                  <a:pt x="1771" y="5357"/>
                  <a:pt x="1763" y="5372"/>
                  <a:pt x="1757" y="5385"/>
                </a:cubicBezTo>
                <a:cubicBezTo>
                  <a:pt x="1748" y="5404"/>
                  <a:pt x="1746" y="5408"/>
                  <a:pt x="1746" y="5410"/>
                </a:cubicBezTo>
                <a:cubicBezTo>
                  <a:pt x="1746" y="5409"/>
                  <a:pt x="1746" y="5409"/>
                  <a:pt x="1746" y="5409"/>
                </a:cubicBezTo>
                <a:cubicBezTo>
                  <a:pt x="1746" y="5410"/>
                  <a:pt x="1744" y="5413"/>
                  <a:pt x="1741" y="5416"/>
                </a:cubicBezTo>
                <a:cubicBezTo>
                  <a:pt x="1738" y="5420"/>
                  <a:pt x="1729" y="5433"/>
                  <a:pt x="1720" y="5445"/>
                </a:cubicBezTo>
                <a:cubicBezTo>
                  <a:pt x="1675" y="5507"/>
                  <a:pt x="1604" y="5590"/>
                  <a:pt x="1589" y="5599"/>
                </a:cubicBezTo>
                <a:cubicBezTo>
                  <a:pt x="1535" y="5632"/>
                  <a:pt x="1516" y="5641"/>
                  <a:pt x="1455" y="5663"/>
                </a:cubicBezTo>
                <a:cubicBezTo>
                  <a:pt x="1443" y="5667"/>
                  <a:pt x="1429" y="5672"/>
                  <a:pt x="1425" y="5673"/>
                </a:cubicBezTo>
                <a:cubicBezTo>
                  <a:pt x="1421" y="5675"/>
                  <a:pt x="1407" y="5680"/>
                  <a:pt x="1393" y="5684"/>
                </a:cubicBezTo>
                <a:cubicBezTo>
                  <a:pt x="1379" y="5689"/>
                  <a:pt x="1363" y="5694"/>
                  <a:pt x="1356" y="5697"/>
                </a:cubicBezTo>
                <a:cubicBezTo>
                  <a:pt x="1343" y="5703"/>
                  <a:pt x="1276" y="5718"/>
                  <a:pt x="1253" y="5721"/>
                </a:cubicBezTo>
                <a:cubicBezTo>
                  <a:pt x="1245" y="5722"/>
                  <a:pt x="1219" y="5725"/>
                  <a:pt x="1195" y="5727"/>
                </a:cubicBezTo>
                <a:cubicBezTo>
                  <a:pt x="1172" y="5730"/>
                  <a:pt x="1138" y="5733"/>
                  <a:pt x="1121" y="5735"/>
                </a:cubicBezTo>
                <a:lnTo>
                  <a:pt x="1110" y="5736"/>
                </a:lnTo>
                <a:lnTo>
                  <a:pt x="1120" y="5732"/>
                </a:lnTo>
                <a:cubicBezTo>
                  <a:pt x="1135" y="5724"/>
                  <a:pt x="1152" y="5716"/>
                  <a:pt x="1157" y="5713"/>
                </a:cubicBezTo>
                <a:moveTo>
                  <a:pt x="1535" y="5267"/>
                </a:moveTo>
                <a:lnTo>
                  <a:pt x="1538" y="5263"/>
                </a:lnTo>
                <a:cubicBezTo>
                  <a:pt x="1548" y="5253"/>
                  <a:pt x="1559" y="5240"/>
                  <a:pt x="1563" y="5235"/>
                </a:cubicBezTo>
                <a:cubicBezTo>
                  <a:pt x="1589" y="5203"/>
                  <a:pt x="1625" y="5177"/>
                  <a:pt x="1658" y="5164"/>
                </a:cubicBezTo>
                <a:cubicBezTo>
                  <a:pt x="1666" y="5161"/>
                  <a:pt x="1676" y="5157"/>
                  <a:pt x="1679" y="5155"/>
                </a:cubicBezTo>
                <a:cubicBezTo>
                  <a:pt x="1682" y="5154"/>
                  <a:pt x="1691" y="5152"/>
                  <a:pt x="1700" y="5151"/>
                </a:cubicBezTo>
                <a:cubicBezTo>
                  <a:pt x="1714" y="5150"/>
                  <a:pt x="1718" y="5149"/>
                  <a:pt x="1719" y="5148"/>
                </a:cubicBezTo>
                <a:cubicBezTo>
                  <a:pt x="1724" y="5147"/>
                  <a:pt x="1754" y="5148"/>
                  <a:pt x="1782" y="5151"/>
                </a:cubicBezTo>
                <a:cubicBezTo>
                  <a:pt x="1795" y="5152"/>
                  <a:pt x="1832" y="5156"/>
                  <a:pt x="1864" y="5160"/>
                </a:cubicBezTo>
                <a:cubicBezTo>
                  <a:pt x="1895" y="5164"/>
                  <a:pt x="1929" y="5168"/>
                  <a:pt x="1939" y="5168"/>
                </a:cubicBezTo>
                <a:cubicBezTo>
                  <a:pt x="1945" y="5168"/>
                  <a:pt x="1952" y="5169"/>
                  <a:pt x="1957" y="5169"/>
                </a:cubicBezTo>
                <a:cubicBezTo>
                  <a:pt x="1866" y="5192"/>
                  <a:pt x="1852" y="5194"/>
                  <a:pt x="1772" y="5201"/>
                </a:cubicBezTo>
                <a:cubicBezTo>
                  <a:pt x="1642" y="5213"/>
                  <a:pt x="1622" y="5218"/>
                  <a:pt x="1559" y="5254"/>
                </a:cubicBezTo>
                <a:lnTo>
                  <a:pt x="1535" y="5267"/>
                </a:lnTo>
                <a:moveTo>
                  <a:pt x="1763" y="4116"/>
                </a:moveTo>
                <a:lnTo>
                  <a:pt x="1763" y="4116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0000" tIns="45000" rIns="90000" bIns="45000" anchor="ctr" anchorCtr="1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3;p25">
            <a:extLst>
              <a:ext uri="{FF2B5EF4-FFF2-40B4-BE49-F238E27FC236}">
                <a16:creationId xmlns:a16="http://schemas.microsoft.com/office/drawing/2014/main" id="{C40F81EA-77C0-AE14-B156-C0966F31250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052726" y="149786"/>
            <a:ext cx="6645441" cy="59689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Acoustical design</a:t>
            </a:r>
          </a:p>
        </p:txBody>
      </p:sp>
      <p:sp>
        <p:nvSpPr>
          <p:cNvPr id="5" name="مستطيل 4"/>
          <p:cNvSpPr/>
          <p:nvPr/>
        </p:nvSpPr>
        <p:spPr>
          <a:xfrm>
            <a:off x="948242" y="3808975"/>
            <a:ext cx="3871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b="1" dirty="0">
                <a:solidFill>
                  <a:srgbClr val="64593E"/>
                </a:solidFill>
                <a:latin typeface="Bodoni Moda" panose="020B0604020202090204" charset="0"/>
                <a:ea typeface="Bodoni Moda"/>
                <a:cs typeface="Bodoni Moda"/>
              </a:rPr>
              <a:t>Number of Speakers used for the hall is speakers.</a:t>
            </a:r>
            <a:endParaRPr lang="en-US" sz="1200" dirty="0"/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1089" y="888511"/>
            <a:ext cx="3786187" cy="4017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81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047" y="1020079"/>
            <a:ext cx="3999678" cy="23383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088907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9">
          <a:extLst>
            <a:ext uri="{FF2B5EF4-FFF2-40B4-BE49-F238E27FC236}">
              <a16:creationId xmlns:a16="http://schemas.microsoft.com/office/drawing/2014/main" id="{CF390694-E212-15CF-0F17-53A8B2C8C7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28">
            <a:extLst>
              <a:ext uri="{FF2B5EF4-FFF2-40B4-BE49-F238E27FC236}">
                <a16:creationId xmlns:a16="http://schemas.microsoft.com/office/drawing/2014/main" id="{F231A472-0DF7-6802-573E-43EC575D835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02044" y="111871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Elevations </a:t>
            </a:r>
            <a:endParaRPr lang="en-US" sz="2600" dirty="0"/>
          </a:p>
        </p:txBody>
      </p:sp>
      <p:sp>
        <p:nvSpPr>
          <p:cNvPr id="242" name="Google Shape;242;p28">
            <a:extLst>
              <a:ext uri="{FF2B5EF4-FFF2-40B4-BE49-F238E27FC236}">
                <a16:creationId xmlns:a16="http://schemas.microsoft.com/office/drawing/2014/main" id="{F154AE44-085F-1A94-D6EE-291F21B94CF4}"/>
              </a:ext>
            </a:extLst>
          </p:cNvPr>
          <p:cNvSpPr/>
          <p:nvPr/>
        </p:nvSpPr>
        <p:spPr>
          <a:xfrm rot="-439947" flipH="1">
            <a:off x="-136520" y="3139396"/>
            <a:ext cx="1477129" cy="3223944"/>
          </a:xfrm>
          <a:custGeom>
            <a:avLst/>
            <a:gdLst/>
            <a:ahLst/>
            <a:cxnLst/>
            <a:rect l="l" t="t" r="r" b="b"/>
            <a:pathLst>
              <a:path w="2936" h="6408" extrusionOk="0">
                <a:moveTo>
                  <a:pt x="2511" y="4617"/>
                </a:moveTo>
                <a:lnTo>
                  <a:pt x="2511" y="4617"/>
                </a:lnTo>
                <a:cubicBezTo>
                  <a:pt x="2512" y="4617"/>
                  <a:pt x="2514" y="4616"/>
                  <a:pt x="2514" y="4615"/>
                </a:cubicBezTo>
                <a:cubicBezTo>
                  <a:pt x="2517" y="4609"/>
                  <a:pt x="2512" y="4533"/>
                  <a:pt x="2510" y="4524"/>
                </a:cubicBezTo>
                <a:cubicBezTo>
                  <a:pt x="2508" y="4519"/>
                  <a:pt x="2506" y="4511"/>
                  <a:pt x="2505" y="4506"/>
                </a:cubicBezTo>
                <a:cubicBezTo>
                  <a:pt x="2499" y="4478"/>
                  <a:pt x="2459" y="4432"/>
                  <a:pt x="2415" y="4401"/>
                </a:cubicBezTo>
                <a:cubicBezTo>
                  <a:pt x="2408" y="4395"/>
                  <a:pt x="2400" y="4390"/>
                  <a:pt x="2398" y="4388"/>
                </a:cubicBezTo>
                <a:cubicBezTo>
                  <a:pt x="2388" y="4379"/>
                  <a:pt x="2348" y="4357"/>
                  <a:pt x="2324" y="4348"/>
                </a:cubicBezTo>
                <a:cubicBezTo>
                  <a:pt x="2236" y="4313"/>
                  <a:pt x="2159" y="4300"/>
                  <a:pt x="2067" y="4306"/>
                </a:cubicBezTo>
                <a:cubicBezTo>
                  <a:pt x="2023" y="4308"/>
                  <a:pt x="1962" y="4317"/>
                  <a:pt x="1950" y="4323"/>
                </a:cubicBezTo>
                <a:cubicBezTo>
                  <a:pt x="1947" y="4325"/>
                  <a:pt x="1937" y="4329"/>
                  <a:pt x="1928" y="4332"/>
                </a:cubicBezTo>
                <a:cubicBezTo>
                  <a:pt x="1906" y="4341"/>
                  <a:pt x="1866" y="4366"/>
                  <a:pt x="1845" y="4385"/>
                </a:cubicBezTo>
                <a:cubicBezTo>
                  <a:pt x="1835" y="4393"/>
                  <a:pt x="1819" y="4411"/>
                  <a:pt x="1808" y="4425"/>
                </a:cubicBezTo>
                <a:cubicBezTo>
                  <a:pt x="1799" y="4438"/>
                  <a:pt x="1788" y="4451"/>
                  <a:pt x="1786" y="4454"/>
                </a:cubicBezTo>
                <a:cubicBezTo>
                  <a:pt x="1784" y="4457"/>
                  <a:pt x="1781" y="4462"/>
                  <a:pt x="1781" y="4465"/>
                </a:cubicBezTo>
                <a:cubicBezTo>
                  <a:pt x="1781" y="4465"/>
                  <a:pt x="1780" y="4467"/>
                  <a:pt x="1779" y="4468"/>
                </a:cubicBezTo>
                <a:cubicBezTo>
                  <a:pt x="1776" y="4470"/>
                  <a:pt x="1768" y="4480"/>
                  <a:pt x="1734" y="4531"/>
                </a:cubicBezTo>
                <a:cubicBezTo>
                  <a:pt x="1726" y="4543"/>
                  <a:pt x="1716" y="4555"/>
                  <a:pt x="1701" y="4574"/>
                </a:cubicBezTo>
                <a:cubicBezTo>
                  <a:pt x="1658" y="4631"/>
                  <a:pt x="1656" y="4633"/>
                  <a:pt x="1625" y="4654"/>
                </a:cubicBezTo>
                <a:cubicBezTo>
                  <a:pt x="1578" y="4686"/>
                  <a:pt x="1485" y="4746"/>
                  <a:pt x="1459" y="4761"/>
                </a:cubicBezTo>
                <a:cubicBezTo>
                  <a:pt x="1389" y="4801"/>
                  <a:pt x="1358" y="4836"/>
                  <a:pt x="1326" y="4908"/>
                </a:cubicBezTo>
                <a:cubicBezTo>
                  <a:pt x="1319" y="4924"/>
                  <a:pt x="1300" y="4949"/>
                  <a:pt x="1247" y="5018"/>
                </a:cubicBezTo>
                <a:cubicBezTo>
                  <a:pt x="1244" y="5022"/>
                  <a:pt x="1241" y="5025"/>
                  <a:pt x="1240" y="5025"/>
                </a:cubicBezTo>
                <a:cubicBezTo>
                  <a:pt x="1231" y="5027"/>
                  <a:pt x="1188" y="5067"/>
                  <a:pt x="1174" y="5083"/>
                </a:cubicBezTo>
                <a:cubicBezTo>
                  <a:pt x="1160" y="5100"/>
                  <a:pt x="1105" y="5177"/>
                  <a:pt x="1106" y="5186"/>
                </a:cubicBezTo>
                <a:cubicBezTo>
                  <a:pt x="1106" y="5185"/>
                  <a:pt x="1106" y="5185"/>
                  <a:pt x="1106" y="5185"/>
                </a:cubicBezTo>
                <a:cubicBezTo>
                  <a:pt x="1105" y="5186"/>
                  <a:pt x="1102" y="5191"/>
                  <a:pt x="1099" y="5197"/>
                </a:cubicBezTo>
                <a:cubicBezTo>
                  <a:pt x="1100" y="5191"/>
                  <a:pt x="1100" y="5190"/>
                  <a:pt x="1100" y="5189"/>
                </a:cubicBezTo>
                <a:cubicBezTo>
                  <a:pt x="1100" y="5184"/>
                  <a:pt x="1109" y="5148"/>
                  <a:pt x="1126" y="5088"/>
                </a:cubicBezTo>
                <a:cubicBezTo>
                  <a:pt x="1138" y="5042"/>
                  <a:pt x="1154" y="4987"/>
                  <a:pt x="1161" y="4970"/>
                </a:cubicBezTo>
                <a:cubicBezTo>
                  <a:pt x="1163" y="4966"/>
                  <a:pt x="1167" y="4954"/>
                  <a:pt x="1167" y="4950"/>
                </a:cubicBezTo>
                <a:cubicBezTo>
                  <a:pt x="1168" y="4947"/>
                  <a:pt x="1181" y="4916"/>
                  <a:pt x="1195" y="4886"/>
                </a:cubicBezTo>
                <a:cubicBezTo>
                  <a:pt x="1203" y="4868"/>
                  <a:pt x="1227" y="4827"/>
                  <a:pt x="1279" y="4739"/>
                </a:cubicBezTo>
                <a:cubicBezTo>
                  <a:pt x="1288" y="4725"/>
                  <a:pt x="1296" y="4710"/>
                  <a:pt x="1303" y="4699"/>
                </a:cubicBezTo>
                <a:cubicBezTo>
                  <a:pt x="1311" y="4684"/>
                  <a:pt x="1313" y="4681"/>
                  <a:pt x="1313" y="4680"/>
                </a:cubicBezTo>
                <a:cubicBezTo>
                  <a:pt x="1314" y="4679"/>
                  <a:pt x="1317" y="4677"/>
                  <a:pt x="1322" y="4668"/>
                </a:cubicBezTo>
                <a:cubicBezTo>
                  <a:pt x="1325" y="4662"/>
                  <a:pt x="1328" y="4658"/>
                  <a:pt x="1330" y="4657"/>
                </a:cubicBezTo>
                <a:cubicBezTo>
                  <a:pt x="1332" y="4655"/>
                  <a:pt x="1335" y="4652"/>
                  <a:pt x="1335" y="4649"/>
                </a:cubicBezTo>
                <a:cubicBezTo>
                  <a:pt x="1336" y="4646"/>
                  <a:pt x="1344" y="4631"/>
                  <a:pt x="1357" y="4608"/>
                </a:cubicBezTo>
                <a:cubicBezTo>
                  <a:pt x="1376" y="4574"/>
                  <a:pt x="1408" y="4518"/>
                  <a:pt x="1407" y="4513"/>
                </a:cubicBezTo>
                <a:cubicBezTo>
                  <a:pt x="1407" y="4514"/>
                  <a:pt x="1407" y="4514"/>
                  <a:pt x="1407" y="4514"/>
                </a:cubicBezTo>
                <a:cubicBezTo>
                  <a:pt x="1408" y="4513"/>
                  <a:pt x="1411" y="4505"/>
                  <a:pt x="1417" y="4494"/>
                </a:cubicBezTo>
                <a:cubicBezTo>
                  <a:pt x="1427" y="4476"/>
                  <a:pt x="1443" y="4443"/>
                  <a:pt x="1465" y="4392"/>
                </a:cubicBezTo>
                <a:cubicBezTo>
                  <a:pt x="1482" y="4354"/>
                  <a:pt x="1512" y="4318"/>
                  <a:pt x="1568" y="4269"/>
                </a:cubicBezTo>
                <a:cubicBezTo>
                  <a:pt x="1576" y="4262"/>
                  <a:pt x="1590" y="4250"/>
                  <a:pt x="1591" y="4247"/>
                </a:cubicBezTo>
                <a:lnTo>
                  <a:pt x="1592" y="4247"/>
                </a:lnTo>
                <a:cubicBezTo>
                  <a:pt x="1597" y="4246"/>
                  <a:pt x="1629" y="4219"/>
                  <a:pt x="1631" y="4216"/>
                </a:cubicBezTo>
                <a:cubicBezTo>
                  <a:pt x="1632" y="4216"/>
                  <a:pt x="1634" y="4214"/>
                  <a:pt x="1637" y="4212"/>
                </a:cubicBezTo>
                <a:cubicBezTo>
                  <a:pt x="1640" y="4210"/>
                  <a:pt x="1650" y="4202"/>
                  <a:pt x="1660" y="4194"/>
                </a:cubicBezTo>
                <a:cubicBezTo>
                  <a:pt x="1699" y="4163"/>
                  <a:pt x="1758" y="4119"/>
                  <a:pt x="1763" y="4116"/>
                </a:cubicBezTo>
                <a:cubicBezTo>
                  <a:pt x="1765" y="4116"/>
                  <a:pt x="1770" y="4113"/>
                  <a:pt x="1778" y="4109"/>
                </a:cubicBezTo>
                <a:cubicBezTo>
                  <a:pt x="1794" y="4101"/>
                  <a:pt x="1814" y="4093"/>
                  <a:pt x="1819" y="4092"/>
                </a:cubicBezTo>
                <a:cubicBezTo>
                  <a:pt x="1822" y="4092"/>
                  <a:pt x="1828" y="4089"/>
                  <a:pt x="1833" y="4087"/>
                </a:cubicBezTo>
                <a:cubicBezTo>
                  <a:pt x="1838" y="4084"/>
                  <a:pt x="1847" y="4080"/>
                  <a:pt x="1853" y="4078"/>
                </a:cubicBezTo>
                <a:cubicBezTo>
                  <a:pt x="1866" y="4073"/>
                  <a:pt x="1877" y="4061"/>
                  <a:pt x="1879" y="4048"/>
                </a:cubicBezTo>
                <a:cubicBezTo>
                  <a:pt x="1880" y="4040"/>
                  <a:pt x="1877" y="4032"/>
                  <a:pt x="1871" y="4028"/>
                </a:cubicBezTo>
                <a:cubicBezTo>
                  <a:pt x="1855" y="4014"/>
                  <a:pt x="1831" y="4025"/>
                  <a:pt x="1800" y="4059"/>
                </a:cubicBezTo>
                <a:cubicBezTo>
                  <a:pt x="1790" y="4069"/>
                  <a:pt x="1776" y="4082"/>
                  <a:pt x="1769" y="4086"/>
                </a:cubicBezTo>
                <a:cubicBezTo>
                  <a:pt x="1762" y="4091"/>
                  <a:pt x="1751" y="4098"/>
                  <a:pt x="1744" y="4102"/>
                </a:cubicBezTo>
                <a:cubicBezTo>
                  <a:pt x="1724" y="4115"/>
                  <a:pt x="1679" y="4148"/>
                  <a:pt x="1657" y="4166"/>
                </a:cubicBezTo>
                <a:cubicBezTo>
                  <a:pt x="1645" y="4176"/>
                  <a:pt x="1630" y="4188"/>
                  <a:pt x="1624" y="4193"/>
                </a:cubicBezTo>
                <a:cubicBezTo>
                  <a:pt x="1595" y="4215"/>
                  <a:pt x="1535" y="4267"/>
                  <a:pt x="1521" y="4281"/>
                </a:cubicBezTo>
                <a:cubicBezTo>
                  <a:pt x="1519" y="4284"/>
                  <a:pt x="1517" y="4286"/>
                  <a:pt x="1515" y="4288"/>
                </a:cubicBezTo>
                <a:cubicBezTo>
                  <a:pt x="1516" y="4287"/>
                  <a:pt x="1516" y="4286"/>
                  <a:pt x="1516" y="4285"/>
                </a:cubicBezTo>
                <a:cubicBezTo>
                  <a:pt x="1527" y="4263"/>
                  <a:pt x="1567" y="4171"/>
                  <a:pt x="1580" y="4136"/>
                </a:cubicBezTo>
                <a:cubicBezTo>
                  <a:pt x="1594" y="4097"/>
                  <a:pt x="1620" y="4009"/>
                  <a:pt x="1632" y="3954"/>
                </a:cubicBezTo>
                <a:cubicBezTo>
                  <a:pt x="1656" y="3849"/>
                  <a:pt x="1658" y="3751"/>
                  <a:pt x="1641" y="3594"/>
                </a:cubicBezTo>
                <a:cubicBezTo>
                  <a:pt x="1636" y="3549"/>
                  <a:pt x="1636" y="3545"/>
                  <a:pt x="1642" y="3508"/>
                </a:cubicBezTo>
                <a:cubicBezTo>
                  <a:pt x="1648" y="3468"/>
                  <a:pt x="1658" y="3434"/>
                  <a:pt x="1676" y="3397"/>
                </a:cubicBezTo>
                <a:cubicBezTo>
                  <a:pt x="1682" y="3384"/>
                  <a:pt x="1692" y="3362"/>
                  <a:pt x="1699" y="3347"/>
                </a:cubicBezTo>
                <a:cubicBezTo>
                  <a:pt x="1706" y="3332"/>
                  <a:pt x="1717" y="3310"/>
                  <a:pt x="1724" y="3298"/>
                </a:cubicBezTo>
                <a:cubicBezTo>
                  <a:pt x="1734" y="3281"/>
                  <a:pt x="1737" y="3276"/>
                  <a:pt x="1737" y="3275"/>
                </a:cubicBezTo>
                <a:cubicBezTo>
                  <a:pt x="1738" y="3272"/>
                  <a:pt x="1753" y="3251"/>
                  <a:pt x="1797" y="3186"/>
                </a:cubicBezTo>
                <a:cubicBezTo>
                  <a:pt x="1808" y="3170"/>
                  <a:pt x="1820" y="3152"/>
                  <a:pt x="1824" y="3146"/>
                </a:cubicBezTo>
                <a:cubicBezTo>
                  <a:pt x="1838" y="3126"/>
                  <a:pt x="1843" y="3122"/>
                  <a:pt x="1888" y="3089"/>
                </a:cubicBezTo>
                <a:cubicBezTo>
                  <a:pt x="1919" y="3066"/>
                  <a:pt x="1932" y="3058"/>
                  <a:pt x="1956" y="3047"/>
                </a:cubicBezTo>
                <a:cubicBezTo>
                  <a:pt x="2002" y="3027"/>
                  <a:pt x="2070" y="3007"/>
                  <a:pt x="2153" y="2990"/>
                </a:cubicBezTo>
                <a:cubicBezTo>
                  <a:pt x="2218" y="2977"/>
                  <a:pt x="2279" y="2955"/>
                  <a:pt x="2300" y="2936"/>
                </a:cubicBezTo>
                <a:cubicBezTo>
                  <a:pt x="2305" y="2932"/>
                  <a:pt x="2338" y="2898"/>
                  <a:pt x="2348" y="2888"/>
                </a:cubicBezTo>
                <a:cubicBezTo>
                  <a:pt x="2377" y="2858"/>
                  <a:pt x="2461" y="2822"/>
                  <a:pt x="2493" y="2827"/>
                </a:cubicBezTo>
                <a:cubicBezTo>
                  <a:pt x="2504" y="2829"/>
                  <a:pt x="2511" y="2835"/>
                  <a:pt x="2549" y="2876"/>
                </a:cubicBezTo>
                <a:cubicBezTo>
                  <a:pt x="2597" y="2929"/>
                  <a:pt x="2663" y="2982"/>
                  <a:pt x="2722" y="3014"/>
                </a:cubicBezTo>
                <a:cubicBezTo>
                  <a:pt x="2755" y="3032"/>
                  <a:pt x="2771" y="3037"/>
                  <a:pt x="2819" y="3044"/>
                </a:cubicBezTo>
                <a:cubicBezTo>
                  <a:pt x="2872" y="3052"/>
                  <a:pt x="2882" y="3055"/>
                  <a:pt x="2905" y="3071"/>
                </a:cubicBezTo>
                <a:lnTo>
                  <a:pt x="2936" y="3093"/>
                </a:lnTo>
                <a:lnTo>
                  <a:pt x="2927" y="3070"/>
                </a:lnTo>
                <a:cubicBezTo>
                  <a:pt x="2924" y="3063"/>
                  <a:pt x="2919" y="3046"/>
                  <a:pt x="2915" y="3031"/>
                </a:cubicBezTo>
                <a:cubicBezTo>
                  <a:pt x="2901" y="2981"/>
                  <a:pt x="2874" y="2926"/>
                  <a:pt x="2837" y="2872"/>
                </a:cubicBezTo>
                <a:cubicBezTo>
                  <a:pt x="2833" y="2866"/>
                  <a:pt x="2825" y="2853"/>
                  <a:pt x="2818" y="2842"/>
                </a:cubicBezTo>
                <a:cubicBezTo>
                  <a:pt x="2791" y="2798"/>
                  <a:pt x="2757" y="2761"/>
                  <a:pt x="2719" y="2733"/>
                </a:cubicBezTo>
                <a:cubicBezTo>
                  <a:pt x="2656" y="2685"/>
                  <a:pt x="2608" y="2666"/>
                  <a:pt x="2547" y="2664"/>
                </a:cubicBezTo>
                <a:cubicBezTo>
                  <a:pt x="2495" y="2662"/>
                  <a:pt x="2473" y="2666"/>
                  <a:pt x="2400" y="2688"/>
                </a:cubicBezTo>
                <a:cubicBezTo>
                  <a:pt x="2363" y="2699"/>
                  <a:pt x="2324" y="2710"/>
                  <a:pt x="2313" y="2713"/>
                </a:cubicBezTo>
                <a:cubicBezTo>
                  <a:pt x="2161" y="2749"/>
                  <a:pt x="2159" y="2749"/>
                  <a:pt x="2102" y="2785"/>
                </a:cubicBezTo>
                <a:cubicBezTo>
                  <a:pt x="2065" y="2809"/>
                  <a:pt x="2059" y="2813"/>
                  <a:pt x="2053" y="2819"/>
                </a:cubicBezTo>
                <a:cubicBezTo>
                  <a:pt x="2050" y="2822"/>
                  <a:pt x="2041" y="2829"/>
                  <a:pt x="2034" y="2835"/>
                </a:cubicBezTo>
                <a:cubicBezTo>
                  <a:pt x="2017" y="2848"/>
                  <a:pt x="1940" y="2935"/>
                  <a:pt x="1919" y="2964"/>
                </a:cubicBezTo>
                <a:cubicBezTo>
                  <a:pt x="1910" y="2976"/>
                  <a:pt x="1902" y="2988"/>
                  <a:pt x="1900" y="2991"/>
                </a:cubicBezTo>
                <a:cubicBezTo>
                  <a:pt x="1897" y="2994"/>
                  <a:pt x="1892" y="3002"/>
                  <a:pt x="1887" y="3008"/>
                </a:cubicBezTo>
                <a:cubicBezTo>
                  <a:pt x="1883" y="3015"/>
                  <a:pt x="1878" y="3021"/>
                  <a:pt x="1876" y="3023"/>
                </a:cubicBezTo>
                <a:cubicBezTo>
                  <a:pt x="1870" y="3031"/>
                  <a:pt x="1839" y="3078"/>
                  <a:pt x="1835" y="3087"/>
                </a:cubicBezTo>
                <a:cubicBezTo>
                  <a:pt x="1833" y="3092"/>
                  <a:pt x="1827" y="3101"/>
                  <a:pt x="1822" y="3108"/>
                </a:cubicBezTo>
                <a:cubicBezTo>
                  <a:pt x="1818" y="3115"/>
                  <a:pt x="1812" y="3124"/>
                  <a:pt x="1810" y="3128"/>
                </a:cubicBezTo>
                <a:cubicBezTo>
                  <a:pt x="1807" y="3132"/>
                  <a:pt x="1803" y="3138"/>
                  <a:pt x="1802" y="3140"/>
                </a:cubicBezTo>
                <a:cubicBezTo>
                  <a:pt x="1799" y="3143"/>
                  <a:pt x="1793" y="3153"/>
                  <a:pt x="1786" y="3162"/>
                </a:cubicBezTo>
                <a:cubicBezTo>
                  <a:pt x="1780" y="3172"/>
                  <a:pt x="1773" y="3182"/>
                  <a:pt x="1770" y="3186"/>
                </a:cubicBezTo>
                <a:cubicBezTo>
                  <a:pt x="1748" y="3216"/>
                  <a:pt x="1726" y="3249"/>
                  <a:pt x="1714" y="3270"/>
                </a:cubicBezTo>
                <a:cubicBezTo>
                  <a:pt x="1688" y="3316"/>
                  <a:pt x="1687" y="3319"/>
                  <a:pt x="1649" y="3401"/>
                </a:cubicBezTo>
                <a:cubicBezTo>
                  <a:pt x="1634" y="3435"/>
                  <a:pt x="1622" y="3475"/>
                  <a:pt x="1619" y="3500"/>
                </a:cubicBezTo>
                <a:cubicBezTo>
                  <a:pt x="1618" y="3508"/>
                  <a:pt x="1617" y="3515"/>
                  <a:pt x="1617" y="3517"/>
                </a:cubicBezTo>
                <a:cubicBezTo>
                  <a:pt x="1617" y="3517"/>
                  <a:pt x="1617" y="3519"/>
                  <a:pt x="1617" y="3520"/>
                </a:cubicBezTo>
                <a:cubicBezTo>
                  <a:pt x="1616" y="3519"/>
                  <a:pt x="1616" y="3517"/>
                  <a:pt x="1616" y="3516"/>
                </a:cubicBezTo>
                <a:cubicBezTo>
                  <a:pt x="1613" y="3505"/>
                  <a:pt x="1596" y="3454"/>
                  <a:pt x="1587" y="3430"/>
                </a:cubicBezTo>
                <a:cubicBezTo>
                  <a:pt x="1580" y="3412"/>
                  <a:pt x="1573" y="3389"/>
                  <a:pt x="1565" y="3359"/>
                </a:cubicBezTo>
                <a:cubicBezTo>
                  <a:pt x="1559" y="3335"/>
                  <a:pt x="1547" y="3252"/>
                  <a:pt x="1545" y="3218"/>
                </a:cubicBezTo>
                <a:lnTo>
                  <a:pt x="1543" y="3188"/>
                </a:lnTo>
                <a:lnTo>
                  <a:pt x="1557" y="3159"/>
                </a:lnTo>
                <a:cubicBezTo>
                  <a:pt x="1580" y="3110"/>
                  <a:pt x="1582" y="3107"/>
                  <a:pt x="1608" y="3064"/>
                </a:cubicBezTo>
                <a:cubicBezTo>
                  <a:pt x="1644" y="3004"/>
                  <a:pt x="1683" y="2946"/>
                  <a:pt x="1699" y="2929"/>
                </a:cubicBezTo>
                <a:cubicBezTo>
                  <a:pt x="1703" y="2925"/>
                  <a:pt x="1715" y="2916"/>
                  <a:pt x="1725" y="2911"/>
                </a:cubicBezTo>
                <a:cubicBezTo>
                  <a:pt x="1759" y="2891"/>
                  <a:pt x="1775" y="2863"/>
                  <a:pt x="1764" y="2840"/>
                </a:cubicBezTo>
                <a:cubicBezTo>
                  <a:pt x="1757" y="2826"/>
                  <a:pt x="1747" y="2822"/>
                  <a:pt x="1732" y="2826"/>
                </a:cubicBezTo>
                <a:cubicBezTo>
                  <a:pt x="1714" y="2831"/>
                  <a:pt x="1702" y="2847"/>
                  <a:pt x="1689" y="2885"/>
                </a:cubicBezTo>
                <a:cubicBezTo>
                  <a:pt x="1681" y="2909"/>
                  <a:pt x="1674" y="2922"/>
                  <a:pt x="1660" y="2941"/>
                </a:cubicBezTo>
                <a:cubicBezTo>
                  <a:pt x="1625" y="2988"/>
                  <a:pt x="1570" y="3076"/>
                  <a:pt x="1553" y="3113"/>
                </a:cubicBezTo>
                <a:cubicBezTo>
                  <a:pt x="1550" y="3120"/>
                  <a:pt x="1544" y="3131"/>
                  <a:pt x="1541" y="3137"/>
                </a:cubicBezTo>
                <a:lnTo>
                  <a:pt x="1540" y="3139"/>
                </a:lnTo>
                <a:lnTo>
                  <a:pt x="1539" y="3123"/>
                </a:lnTo>
                <a:cubicBezTo>
                  <a:pt x="1537" y="3107"/>
                  <a:pt x="1536" y="3091"/>
                  <a:pt x="1535" y="3087"/>
                </a:cubicBezTo>
                <a:cubicBezTo>
                  <a:pt x="1535" y="3083"/>
                  <a:pt x="1532" y="3050"/>
                  <a:pt x="1528" y="3015"/>
                </a:cubicBezTo>
                <a:cubicBezTo>
                  <a:pt x="1525" y="2980"/>
                  <a:pt x="1521" y="2945"/>
                  <a:pt x="1519" y="2938"/>
                </a:cubicBezTo>
                <a:cubicBezTo>
                  <a:pt x="1517" y="2931"/>
                  <a:pt x="1516" y="2922"/>
                  <a:pt x="1516" y="2917"/>
                </a:cubicBezTo>
                <a:cubicBezTo>
                  <a:pt x="1516" y="2912"/>
                  <a:pt x="1517" y="2895"/>
                  <a:pt x="1517" y="2882"/>
                </a:cubicBezTo>
                <a:cubicBezTo>
                  <a:pt x="1517" y="2868"/>
                  <a:pt x="1518" y="2847"/>
                  <a:pt x="1519" y="2835"/>
                </a:cubicBezTo>
                <a:cubicBezTo>
                  <a:pt x="1520" y="2824"/>
                  <a:pt x="1520" y="2806"/>
                  <a:pt x="1521" y="2798"/>
                </a:cubicBezTo>
                <a:cubicBezTo>
                  <a:pt x="1521" y="2789"/>
                  <a:pt x="1522" y="2768"/>
                  <a:pt x="1524" y="2753"/>
                </a:cubicBezTo>
                <a:cubicBezTo>
                  <a:pt x="1528" y="2706"/>
                  <a:pt x="1529" y="2697"/>
                  <a:pt x="1529" y="2691"/>
                </a:cubicBezTo>
                <a:cubicBezTo>
                  <a:pt x="1529" y="2688"/>
                  <a:pt x="1530" y="2683"/>
                  <a:pt x="1531" y="2681"/>
                </a:cubicBezTo>
                <a:cubicBezTo>
                  <a:pt x="1532" y="2678"/>
                  <a:pt x="1533" y="2670"/>
                  <a:pt x="1533" y="2664"/>
                </a:cubicBezTo>
                <a:cubicBezTo>
                  <a:pt x="1535" y="2634"/>
                  <a:pt x="1539" y="2617"/>
                  <a:pt x="1540" y="2614"/>
                </a:cubicBezTo>
                <a:cubicBezTo>
                  <a:pt x="1542" y="2611"/>
                  <a:pt x="1544" y="2602"/>
                  <a:pt x="1545" y="2597"/>
                </a:cubicBezTo>
                <a:cubicBezTo>
                  <a:pt x="1546" y="2582"/>
                  <a:pt x="1562" y="2531"/>
                  <a:pt x="1570" y="2515"/>
                </a:cubicBezTo>
                <a:cubicBezTo>
                  <a:pt x="1580" y="2494"/>
                  <a:pt x="1584" y="2486"/>
                  <a:pt x="1602" y="2460"/>
                </a:cubicBezTo>
                <a:cubicBezTo>
                  <a:pt x="1641" y="2404"/>
                  <a:pt x="1682" y="2367"/>
                  <a:pt x="1783" y="2299"/>
                </a:cubicBezTo>
                <a:cubicBezTo>
                  <a:pt x="1819" y="2274"/>
                  <a:pt x="1849" y="2251"/>
                  <a:pt x="1858" y="2242"/>
                </a:cubicBezTo>
                <a:cubicBezTo>
                  <a:pt x="1860" y="2240"/>
                  <a:pt x="1867" y="2232"/>
                  <a:pt x="1873" y="2225"/>
                </a:cubicBezTo>
                <a:cubicBezTo>
                  <a:pt x="1889" y="2209"/>
                  <a:pt x="1898" y="2197"/>
                  <a:pt x="1919" y="2168"/>
                </a:cubicBezTo>
                <a:cubicBezTo>
                  <a:pt x="1927" y="2157"/>
                  <a:pt x="1942" y="2132"/>
                  <a:pt x="1953" y="2115"/>
                </a:cubicBezTo>
                <a:cubicBezTo>
                  <a:pt x="1975" y="2079"/>
                  <a:pt x="1976" y="2075"/>
                  <a:pt x="1976" y="2073"/>
                </a:cubicBezTo>
                <a:cubicBezTo>
                  <a:pt x="1976" y="2073"/>
                  <a:pt x="1977" y="2071"/>
                  <a:pt x="1978" y="2070"/>
                </a:cubicBezTo>
                <a:cubicBezTo>
                  <a:pt x="1980" y="2067"/>
                  <a:pt x="1993" y="2045"/>
                  <a:pt x="2005" y="2025"/>
                </a:cubicBezTo>
                <a:cubicBezTo>
                  <a:pt x="2018" y="2003"/>
                  <a:pt x="2035" y="1974"/>
                  <a:pt x="2042" y="1961"/>
                </a:cubicBezTo>
                <a:cubicBezTo>
                  <a:pt x="2061" y="1929"/>
                  <a:pt x="2065" y="1917"/>
                  <a:pt x="2072" y="1870"/>
                </a:cubicBezTo>
                <a:cubicBezTo>
                  <a:pt x="2077" y="1829"/>
                  <a:pt x="2086" y="1791"/>
                  <a:pt x="2102" y="1738"/>
                </a:cubicBezTo>
                <a:cubicBezTo>
                  <a:pt x="2107" y="1724"/>
                  <a:pt x="2112" y="1705"/>
                  <a:pt x="2114" y="1695"/>
                </a:cubicBezTo>
                <a:cubicBezTo>
                  <a:pt x="2115" y="1686"/>
                  <a:pt x="2120" y="1667"/>
                  <a:pt x="2125" y="1652"/>
                </a:cubicBezTo>
                <a:cubicBezTo>
                  <a:pt x="2133" y="1624"/>
                  <a:pt x="2139" y="1617"/>
                  <a:pt x="2165" y="1610"/>
                </a:cubicBezTo>
                <a:cubicBezTo>
                  <a:pt x="2178" y="1607"/>
                  <a:pt x="2180" y="1607"/>
                  <a:pt x="2199" y="1614"/>
                </a:cubicBezTo>
                <a:cubicBezTo>
                  <a:pt x="2211" y="1619"/>
                  <a:pt x="2220" y="1624"/>
                  <a:pt x="2222" y="1626"/>
                </a:cubicBezTo>
                <a:cubicBezTo>
                  <a:pt x="2224" y="1628"/>
                  <a:pt x="2228" y="1631"/>
                  <a:pt x="2231" y="1631"/>
                </a:cubicBezTo>
                <a:cubicBezTo>
                  <a:pt x="2233" y="1632"/>
                  <a:pt x="2238" y="1637"/>
                  <a:pt x="2245" y="1645"/>
                </a:cubicBezTo>
                <a:cubicBezTo>
                  <a:pt x="2259" y="1665"/>
                  <a:pt x="2265" y="1665"/>
                  <a:pt x="2267" y="1665"/>
                </a:cubicBezTo>
                <a:cubicBezTo>
                  <a:pt x="2269" y="1665"/>
                  <a:pt x="2271" y="1664"/>
                  <a:pt x="2272" y="1663"/>
                </a:cubicBezTo>
                <a:cubicBezTo>
                  <a:pt x="2277" y="1658"/>
                  <a:pt x="2281" y="1622"/>
                  <a:pt x="2280" y="1609"/>
                </a:cubicBezTo>
                <a:cubicBezTo>
                  <a:pt x="2279" y="1585"/>
                  <a:pt x="2266" y="1553"/>
                  <a:pt x="2252" y="1541"/>
                </a:cubicBezTo>
                <a:cubicBezTo>
                  <a:pt x="2236" y="1527"/>
                  <a:pt x="2217" y="1525"/>
                  <a:pt x="2160" y="1528"/>
                </a:cubicBezTo>
                <a:cubicBezTo>
                  <a:pt x="2067" y="1534"/>
                  <a:pt x="2052" y="1540"/>
                  <a:pt x="1972" y="1597"/>
                </a:cubicBezTo>
                <a:cubicBezTo>
                  <a:pt x="1966" y="1601"/>
                  <a:pt x="1951" y="1611"/>
                  <a:pt x="1937" y="1620"/>
                </a:cubicBezTo>
                <a:cubicBezTo>
                  <a:pt x="1909" y="1638"/>
                  <a:pt x="1893" y="1652"/>
                  <a:pt x="1860" y="1689"/>
                </a:cubicBezTo>
                <a:cubicBezTo>
                  <a:pt x="1824" y="1732"/>
                  <a:pt x="1803" y="1770"/>
                  <a:pt x="1784" y="1830"/>
                </a:cubicBezTo>
                <a:cubicBezTo>
                  <a:pt x="1780" y="1844"/>
                  <a:pt x="1775" y="1859"/>
                  <a:pt x="1774" y="1862"/>
                </a:cubicBezTo>
                <a:cubicBezTo>
                  <a:pt x="1772" y="1865"/>
                  <a:pt x="1768" y="1882"/>
                  <a:pt x="1763" y="1899"/>
                </a:cubicBezTo>
                <a:cubicBezTo>
                  <a:pt x="1758" y="1916"/>
                  <a:pt x="1751" y="1940"/>
                  <a:pt x="1746" y="1952"/>
                </a:cubicBezTo>
                <a:cubicBezTo>
                  <a:pt x="1733" y="1991"/>
                  <a:pt x="1722" y="2058"/>
                  <a:pt x="1721" y="2111"/>
                </a:cubicBezTo>
                <a:cubicBezTo>
                  <a:pt x="1720" y="2156"/>
                  <a:pt x="1719" y="2169"/>
                  <a:pt x="1714" y="2191"/>
                </a:cubicBezTo>
                <a:cubicBezTo>
                  <a:pt x="1707" y="2221"/>
                  <a:pt x="1705" y="2227"/>
                  <a:pt x="1689" y="2256"/>
                </a:cubicBezTo>
                <a:cubicBezTo>
                  <a:pt x="1681" y="2270"/>
                  <a:pt x="1667" y="2297"/>
                  <a:pt x="1657" y="2317"/>
                </a:cubicBezTo>
                <a:cubicBezTo>
                  <a:pt x="1647" y="2336"/>
                  <a:pt x="1636" y="2358"/>
                  <a:pt x="1631" y="2366"/>
                </a:cubicBezTo>
                <a:cubicBezTo>
                  <a:pt x="1626" y="2374"/>
                  <a:pt x="1615" y="2394"/>
                  <a:pt x="1605" y="2411"/>
                </a:cubicBezTo>
                <a:cubicBezTo>
                  <a:pt x="1595" y="2428"/>
                  <a:pt x="1582" y="2448"/>
                  <a:pt x="1577" y="2455"/>
                </a:cubicBezTo>
                <a:cubicBezTo>
                  <a:pt x="1567" y="2471"/>
                  <a:pt x="1552" y="2497"/>
                  <a:pt x="1547" y="2511"/>
                </a:cubicBezTo>
                <a:cubicBezTo>
                  <a:pt x="1550" y="2479"/>
                  <a:pt x="1544" y="2361"/>
                  <a:pt x="1539" y="2334"/>
                </a:cubicBezTo>
                <a:cubicBezTo>
                  <a:pt x="1537" y="2324"/>
                  <a:pt x="1534" y="2306"/>
                  <a:pt x="1532" y="2296"/>
                </a:cubicBezTo>
                <a:cubicBezTo>
                  <a:pt x="1531" y="2285"/>
                  <a:pt x="1529" y="2272"/>
                  <a:pt x="1528" y="2266"/>
                </a:cubicBezTo>
                <a:cubicBezTo>
                  <a:pt x="1526" y="2260"/>
                  <a:pt x="1524" y="2249"/>
                  <a:pt x="1523" y="2241"/>
                </a:cubicBezTo>
                <a:cubicBezTo>
                  <a:pt x="1522" y="2233"/>
                  <a:pt x="1519" y="2219"/>
                  <a:pt x="1518" y="2211"/>
                </a:cubicBezTo>
                <a:cubicBezTo>
                  <a:pt x="1514" y="2188"/>
                  <a:pt x="1500" y="2130"/>
                  <a:pt x="1494" y="2112"/>
                </a:cubicBezTo>
                <a:cubicBezTo>
                  <a:pt x="1486" y="2084"/>
                  <a:pt x="1476" y="2044"/>
                  <a:pt x="1475" y="2031"/>
                </a:cubicBezTo>
                <a:cubicBezTo>
                  <a:pt x="1472" y="1982"/>
                  <a:pt x="1479" y="1950"/>
                  <a:pt x="1502" y="1899"/>
                </a:cubicBezTo>
                <a:cubicBezTo>
                  <a:pt x="1516" y="1870"/>
                  <a:pt x="1520" y="1853"/>
                  <a:pt x="1522" y="1827"/>
                </a:cubicBezTo>
                <a:cubicBezTo>
                  <a:pt x="1526" y="1753"/>
                  <a:pt x="1557" y="1664"/>
                  <a:pt x="1607" y="1578"/>
                </a:cubicBezTo>
                <a:cubicBezTo>
                  <a:pt x="1612" y="1570"/>
                  <a:pt x="1621" y="1554"/>
                  <a:pt x="1621" y="1551"/>
                </a:cubicBezTo>
                <a:lnTo>
                  <a:pt x="1621" y="1550"/>
                </a:lnTo>
                <a:cubicBezTo>
                  <a:pt x="1629" y="1547"/>
                  <a:pt x="1657" y="1484"/>
                  <a:pt x="1664" y="1461"/>
                </a:cubicBezTo>
                <a:cubicBezTo>
                  <a:pt x="1677" y="1420"/>
                  <a:pt x="1692" y="1341"/>
                  <a:pt x="1693" y="1303"/>
                </a:cubicBezTo>
                <a:cubicBezTo>
                  <a:pt x="1693" y="1284"/>
                  <a:pt x="1693" y="1239"/>
                  <a:pt x="1691" y="1202"/>
                </a:cubicBezTo>
                <a:cubicBezTo>
                  <a:pt x="1685" y="1052"/>
                  <a:pt x="1685" y="1047"/>
                  <a:pt x="1691" y="1006"/>
                </a:cubicBezTo>
                <a:cubicBezTo>
                  <a:pt x="1698" y="954"/>
                  <a:pt x="1712" y="898"/>
                  <a:pt x="1756" y="745"/>
                </a:cubicBezTo>
                <a:cubicBezTo>
                  <a:pt x="1789" y="632"/>
                  <a:pt x="1794" y="585"/>
                  <a:pt x="1788" y="478"/>
                </a:cubicBezTo>
                <a:cubicBezTo>
                  <a:pt x="1784" y="414"/>
                  <a:pt x="1778" y="351"/>
                  <a:pt x="1773" y="326"/>
                </a:cubicBezTo>
                <a:cubicBezTo>
                  <a:pt x="1772" y="321"/>
                  <a:pt x="1769" y="301"/>
                  <a:pt x="1765" y="282"/>
                </a:cubicBezTo>
                <a:cubicBezTo>
                  <a:pt x="1763" y="264"/>
                  <a:pt x="1759" y="244"/>
                  <a:pt x="1759" y="241"/>
                </a:cubicBezTo>
                <a:cubicBezTo>
                  <a:pt x="1758" y="238"/>
                  <a:pt x="1756" y="227"/>
                  <a:pt x="1754" y="216"/>
                </a:cubicBezTo>
                <a:cubicBezTo>
                  <a:pt x="1753" y="208"/>
                  <a:pt x="1751" y="195"/>
                  <a:pt x="1749" y="193"/>
                </a:cubicBezTo>
                <a:cubicBezTo>
                  <a:pt x="1750" y="193"/>
                  <a:pt x="1750" y="193"/>
                  <a:pt x="1750" y="193"/>
                </a:cubicBezTo>
                <a:cubicBezTo>
                  <a:pt x="1749" y="192"/>
                  <a:pt x="1747" y="182"/>
                  <a:pt x="1745" y="167"/>
                </a:cubicBezTo>
                <a:cubicBezTo>
                  <a:pt x="1744" y="155"/>
                  <a:pt x="1741" y="140"/>
                  <a:pt x="1740" y="137"/>
                </a:cubicBezTo>
                <a:cubicBezTo>
                  <a:pt x="1739" y="134"/>
                  <a:pt x="1732" y="92"/>
                  <a:pt x="1726" y="44"/>
                </a:cubicBezTo>
                <a:cubicBezTo>
                  <a:pt x="1720" y="7"/>
                  <a:pt x="1717" y="2"/>
                  <a:pt x="1714" y="0"/>
                </a:cubicBezTo>
                <a:cubicBezTo>
                  <a:pt x="1713" y="0"/>
                  <a:pt x="1712" y="0"/>
                  <a:pt x="1711" y="0"/>
                </a:cubicBezTo>
                <a:cubicBezTo>
                  <a:pt x="1708" y="2"/>
                  <a:pt x="1702" y="14"/>
                  <a:pt x="1695" y="37"/>
                </a:cubicBezTo>
                <a:cubicBezTo>
                  <a:pt x="1689" y="57"/>
                  <a:pt x="1682" y="86"/>
                  <a:pt x="1680" y="101"/>
                </a:cubicBezTo>
                <a:cubicBezTo>
                  <a:pt x="1679" y="116"/>
                  <a:pt x="1676" y="135"/>
                  <a:pt x="1674" y="143"/>
                </a:cubicBezTo>
                <a:cubicBezTo>
                  <a:pt x="1672" y="151"/>
                  <a:pt x="1670" y="161"/>
                  <a:pt x="1669" y="164"/>
                </a:cubicBezTo>
                <a:cubicBezTo>
                  <a:pt x="1669" y="168"/>
                  <a:pt x="1664" y="190"/>
                  <a:pt x="1659" y="213"/>
                </a:cubicBezTo>
                <a:cubicBezTo>
                  <a:pt x="1643" y="285"/>
                  <a:pt x="1642" y="289"/>
                  <a:pt x="1594" y="396"/>
                </a:cubicBezTo>
                <a:cubicBezTo>
                  <a:pt x="1576" y="435"/>
                  <a:pt x="1554" y="483"/>
                  <a:pt x="1549" y="493"/>
                </a:cubicBezTo>
                <a:cubicBezTo>
                  <a:pt x="1547" y="496"/>
                  <a:pt x="1544" y="502"/>
                  <a:pt x="1541" y="508"/>
                </a:cubicBezTo>
                <a:cubicBezTo>
                  <a:pt x="1538" y="514"/>
                  <a:pt x="1518" y="550"/>
                  <a:pt x="1495" y="588"/>
                </a:cubicBezTo>
                <a:cubicBezTo>
                  <a:pt x="1473" y="627"/>
                  <a:pt x="1448" y="671"/>
                  <a:pt x="1441" y="686"/>
                </a:cubicBezTo>
                <a:cubicBezTo>
                  <a:pt x="1433" y="702"/>
                  <a:pt x="1417" y="733"/>
                  <a:pt x="1405" y="756"/>
                </a:cubicBezTo>
                <a:cubicBezTo>
                  <a:pt x="1394" y="778"/>
                  <a:pt x="1381" y="805"/>
                  <a:pt x="1376" y="813"/>
                </a:cubicBezTo>
                <a:cubicBezTo>
                  <a:pt x="1372" y="822"/>
                  <a:pt x="1366" y="833"/>
                  <a:pt x="1364" y="838"/>
                </a:cubicBezTo>
                <a:cubicBezTo>
                  <a:pt x="1350" y="864"/>
                  <a:pt x="1319" y="941"/>
                  <a:pt x="1311" y="966"/>
                </a:cubicBezTo>
                <a:cubicBezTo>
                  <a:pt x="1294" y="1023"/>
                  <a:pt x="1289" y="1056"/>
                  <a:pt x="1289" y="1107"/>
                </a:cubicBezTo>
                <a:cubicBezTo>
                  <a:pt x="1289" y="1156"/>
                  <a:pt x="1295" y="1250"/>
                  <a:pt x="1300" y="1272"/>
                </a:cubicBezTo>
                <a:cubicBezTo>
                  <a:pt x="1303" y="1284"/>
                  <a:pt x="1306" y="1298"/>
                  <a:pt x="1307" y="1305"/>
                </a:cubicBezTo>
                <a:cubicBezTo>
                  <a:pt x="1308" y="1311"/>
                  <a:pt x="1310" y="1319"/>
                  <a:pt x="1311" y="1322"/>
                </a:cubicBezTo>
                <a:cubicBezTo>
                  <a:pt x="1312" y="1324"/>
                  <a:pt x="1314" y="1329"/>
                  <a:pt x="1315" y="1333"/>
                </a:cubicBezTo>
                <a:cubicBezTo>
                  <a:pt x="1317" y="1343"/>
                  <a:pt x="1334" y="1386"/>
                  <a:pt x="1338" y="1394"/>
                </a:cubicBezTo>
                <a:cubicBezTo>
                  <a:pt x="1339" y="1396"/>
                  <a:pt x="1344" y="1408"/>
                  <a:pt x="1349" y="1421"/>
                </a:cubicBezTo>
                <a:cubicBezTo>
                  <a:pt x="1353" y="1433"/>
                  <a:pt x="1360" y="1454"/>
                  <a:pt x="1365" y="1465"/>
                </a:cubicBezTo>
                <a:cubicBezTo>
                  <a:pt x="1393" y="1541"/>
                  <a:pt x="1401" y="1566"/>
                  <a:pt x="1402" y="1592"/>
                </a:cubicBezTo>
                <a:cubicBezTo>
                  <a:pt x="1403" y="1624"/>
                  <a:pt x="1403" y="1677"/>
                  <a:pt x="1402" y="1682"/>
                </a:cubicBezTo>
                <a:cubicBezTo>
                  <a:pt x="1399" y="1692"/>
                  <a:pt x="1410" y="1846"/>
                  <a:pt x="1415" y="1879"/>
                </a:cubicBezTo>
                <a:cubicBezTo>
                  <a:pt x="1421" y="1916"/>
                  <a:pt x="1436" y="1996"/>
                  <a:pt x="1440" y="2003"/>
                </a:cubicBezTo>
                <a:cubicBezTo>
                  <a:pt x="1441" y="2005"/>
                  <a:pt x="1441" y="2008"/>
                  <a:pt x="1441" y="2008"/>
                </a:cubicBezTo>
                <a:cubicBezTo>
                  <a:pt x="1441" y="2011"/>
                  <a:pt x="1446" y="2027"/>
                  <a:pt x="1448" y="2036"/>
                </a:cubicBezTo>
                <a:cubicBezTo>
                  <a:pt x="1452" y="2049"/>
                  <a:pt x="1457" y="2065"/>
                  <a:pt x="1458" y="2071"/>
                </a:cubicBezTo>
                <a:cubicBezTo>
                  <a:pt x="1461" y="2087"/>
                  <a:pt x="1471" y="2124"/>
                  <a:pt x="1479" y="2152"/>
                </a:cubicBezTo>
                <a:cubicBezTo>
                  <a:pt x="1487" y="2177"/>
                  <a:pt x="1494" y="2210"/>
                  <a:pt x="1504" y="2274"/>
                </a:cubicBezTo>
                <a:cubicBezTo>
                  <a:pt x="1505" y="2285"/>
                  <a:pt x="1508" y="2302"/>
                  <a:pt x="1511" y="2311"/>
                </a:cubicBezTo>
                <a:cubicBezTo>
                  <a:pt x="1516" y="2335"/>
                  <a:pt x="1526" y="2466"/>
                  <a:pt x="1524" y="2495"/>
                </a:cubicBezTo>
                <a:cubicBezTo>
                  <a:pt x="1521" y="2562"/>
                  <a:pt x="1518" y="2599"/>
                  <a:pt x="1516" y="2608"/>
                </a:cubicBezTo>
                <a:cubicBezTo>
                  <a:pt x="1515" y="2614"/>
                  <a:pt x="1514" y="2624"/>
                  <a:pt x="1513" y="2629"/>
                </a:cubicBezTo>
                <a:cubicBezTo>
                  <a:pt x="1513" y="2635"/>
                  <a:pt x="1511" y="2647"/>
                  <a:pt x="1510" y="2656"/>
                </a:cubicBezTo>
                <a:cubicBezTo>
                  <a:pt x="1502" y="2720"/>
                  <a:pt x="1500" y="2745"/>
                  <a:pt x="1498" y="2783"/>
                </a:cubicBezTo>
                <a:cubicBezTo>
                  <a:pt x="1497" y="2813"/>
                  <a:pt x="1496" y="2841"/>
                  <a:pt x="1495" y="2854"/>
                </a:cubicBezTo>
                <a:cubicBezTo>
                  <a:pt x="1491" y="2848"/>
                  <a:pt x="1484" y="2838"/>
                  <a:pt x="1476" y="2824"/>
                </a:cubicBezTo>
                <a:cubicBezTo>
                  <a:pt x="1438" y="2760"/>
                  <a:pt x="1401" y="2715"/>
                  <a:pt x="1317" y="2632"/>
                </a:cubicBezTo>
                <a:cubicBezTo>
                  <a:pt x="1307" y="2622"/>
                  <a:pt x="1294" y="2609"/>
                  <a:pt x="1288" y="2602"/>
                </a:cubicBezTo>
                <a:cubicBezTo>
                  <a:pt x="1276" y="2589"/>
                  <a:pt x="1235" y="2559"/>
                  <a:pt x="1204" y="2538"/>
                </a:cubicBezTo>
                <a:cubicBezTo>
                  <a:pt x="1183" y="2524"/>
                  <a:pt x="1135" y="2491"/>
                  <a:pt x="1126" y="2491"/>
                </a:cubicBezTo>
                <a:lnTo>
                  <a:pt x="1126" y="2491"/>
                </a:lnTo>
                <a:cubicBezTo>
                  <a:pt x="1126" y="2488"/>
                  <a:pt x="1120" y="2484"/>
                  <a:pt x="1067" y="2462"/>
                </a:cubicBezTo>
                <a:cubicBezTo>
                  <a:pt x="1031" y="2448"/>
                  <a:pt x="996" y="2435"/>
                  <a:pt x="977" y="2429"/>
                </a:cubicBezTo>
                <a:cubicBezTo>
                  <a:pt x="934" y="2416"/>
                  <a:pt x="905" y="2410"/>
                  <a:pt x="856" y="2404"/>
                </a:cubicBezTo>
                <a:cubicBezTo>
                  <a:pt x="812" y="2398"/>
                  <a:pt x="700" y="2405"/>
                  <a:pt x="652" y="2417"/>
                </a:cubicBezTo>
                <a:cubicBezTo>
                  <a:pt x="569" y="2437"/>
                  <a:pt x="518" y="2468"/>
                  <a:pt x="476" y="2522"/>
                </a:cubicBezTo>
                <a:cubicBezTo>
                  <a:pt x="451" y="2554"/>
                  <a:pt x="405" y="2605"/>
                  <a:pt x="384" y="2625"/>
                </a:cubicBezTo>
                <a:cubicBezTo>
                  <a:pt x="375" y="2634"/>
                  <a:pt x="348" y="2662"/>
                  <a:pt x="325" y="2687"/>
                </a:cubicBezTo>
                <a:cubicBezTo>
                  <a:pt x="301" y="2713"/>
                  <a:pt x="268" y="2748"/>
                  <a:pt x="250" y="2767"/>
                </a:cubicBezTo>
                <a:cubicBezTo>
                  <a:pt x="188" y="2831"/>
                  <a:pt x="147" y="2885"/>
                  <a:pt x="122" y="2936"/>
                </a:cubicBezTo>
                <a:cubicBezTo>
                  <a:pt x="88" y="3003"/>
                  <a:pt x="72" y="3059"/>
                  <a:pt x="68" y="3117"/>
                </a:cubicBezTo>
                <a:cubicBezTo>
                  <a:pt x="67" y="3129"/>
                  <a:pt x="62" y="3192"/>
                  <a:pt x="58" y="3242"/>
                </a:cubicBezTo>
                <a:cubicBezTo>
                  <a:pt x="55" y="3276"/>
                  <a:pt x="58" y="3311"/>
                  <a:pt x="67" y="3337"/>
                </a:cubicBezTo>
                <a:cubicBezTo>
                  <a:pt x="77" y="3368"/>
                  <a:pt x="87" y="3394"/>
                  <a:pt x="96" y="3409"/>
                </a:cubicBezTo>
                <a:cubicBezTo>
                  <a:pt x="100" y="3415"/>
                  <a:pt x="108" y="3430"/>
                  <a:pt x="115" y="3441"/>
                </a:cubicBezTo>
                <a:cubicBezTo>
                  <a:pt x="122" y="3453"/>
                  <a:pt x="138" y="3482"/>
                  <a:pt x="152" y="3505"/>
                </a:cubicBezTo>
                <a:cubicBezTo>
                  <a:pt x="165" y="3528"/>
                  <a:pt x="183" y="3562"/>
                  <a:pt x="192" y="3582"/>
                </a:cubicBezTo>
                <a:cubicBezTo>
                  <a:pt x="209" y="3618"/>
                  <a:pt x="210" y="3620"/>
                  <a:pt x="226" y="3647"/>
                </a:cubicBezTo>
                <a:cubicBezTo>
                  <a:pt x="245" y="3678"/>
                  <a:pt x="247" y="3681"/>
                  <a:pt x="251" y="3685"/>
                </a:cubicBezTo>
                <a:cubicBezTo>
                  <a:pt x="253" y="3686"/>
                  <a:pt x="255" y="3690"/>
                  <a:pt x="256" y="3693"/>
                </a:cubicBezTo>
                <a:cubicBezTo>
                  <a:pt x="257" y="3696"/>
                  <a:pt x="260" y="3701"/>
                  <a:pt x="264" y="3701"/>
                </a:cubicBezTo>
                <a:lnTo>
                  <a:pt x="264" y="3701"/>
                </a:lnTo>
                <a:cubicBezTo>
                  <a:pt x="264" y="3706"/>
                  <a:pt x="290" y="3737"/>
                  <a:pt x="294" y="3740"/>
                </a:cubicBezTo>
                <a:cubicBezTo>
                  <a:pt x="295" y="3741"/>
                  <a:pt x="300" y="3746"/>
                  <a:pt x="306" y="3754"/>
                </a:cubicBezTo>
                <a:cubicBezTo>
                  <a:pt x="315" y="3764"/>
                  <a:pt x="340" y="3791"/>
                  <a:pt x="348" y="3791"/>
                </a:cubicBezTo>
                <a:cubicBezTo>
                  <a:pt x="350" y="3791"/>
                  <a:pt x="351" y="3790"/>
                  <a:pt x="352" y="3789"/>
                </a:cubicBezTo>
                <a:cubicBezTo>
                  <a:pt x="353" y="3788"/>
                  <a:pt x="354" y="3787"/>
                  <a:pt x="353" y="3767"/>
                </a:cubicBezTo>
                <a:cubicBezTo>
                  <a:pt x="353" y="3755"/>
                  <a:pt x="352" y="3739"/>
                  <a:pt x="351" y="3723"/>
                </a:cubicBezTo>
                <a:cubicBezTo>
                  <a:pt x="347" y="3667"/>
                  <a:pt x="346" y="3657"/>
                  <a:pt x="337" y="3628"/>
                </a:cubicBezTo>
                <a:cubicBezTo>
                  <a:pt x="332" y="3610"/>
                  <a:pt x="325" y="3588"/>
                  <a:pt x="323" y="3578"/>
                </a:cubicBezTo>
                <a:cubicBezTo>
                  <a:pt x="304" y="3499"/>
                  <a:pt x="289" y="3313"/>
                  <a:pt x="296" y="3253"/>
                </a:cubicBezTo>
                <a:cubicBezTo>
                  <a:pt x="296" y="3248"/>
                  <a:pt x="297" y="3240"/>
                  <a:pt x="298" y="3234"/>
                </a:cubicBezTo>
                <a:cubicBezTo>
                  <a:pt x="301" y="3200"/>
                  <a:pt x="303" y="3186"/>
                  <a:pt x="305" y="3176"/>
                </a:cubicBezTo>
                <a:cubicBezTo>
                  <a:pt x="310" y="3152"/>
                  <a:pt x="317" y="3124"/>
                  <a:pt x="319" y="3118"/>
                </a:cubicBezTo>
                <a:cubicBezTo>
                  <a:pt x="323" y="3107"/>
                  <a:pt x="335" y="3055"/>
                  <a:pt x="340" y="3027"/>
                </a:cubicBezTo>
                <a:cubicBezTo>
                  <a:pt x="343" y="3012"/>
                  <a:pt x="346" y="2995"/>
                  <a:pt x="347" y="2991"/>
                </a:cubicBezTo>
                <a:cubicBezTo>
                  <a:pt x="348" y="2986"/>
                  <a:pt x="351" y="2972"/>
                  <a:pt x="353" y="2962"/>
                </a:cubicBezTo>
                <a:cubicBezTo>
                  <a:pt x="362" y="2910"/>
                  <a:pt x="366" y="2898"/>
                  <a:pt x="386" y="2868"/>
                </a:cubicBezTo>
                <a:cubicBezTo>
                  <a:pt x="396" y="2852"/>
                  <a:pt x="407" y="2835"/>
                  <a:pt x="409" y="2832"/>
                </a:cubicBezTo>
                <a:cubicBezTo>
                  <a:pt x="414" y="2824"/>
                  <a:pt x="431" y="2801"/>
                  <a:pt x="447" y="2780"/>
                </a:cubicBezTo>
                <a:cubicBezTo>
                  <a:pt x="454" y="2772"/>
                  <a:pt x="461" y="2762"/>
                  <a:pt x="464" y="2758"/>
                </a:cubicBezTo>
                <a:cubicBezTo>
                  <a:pt x="467" y="2754"/>
                  <a:pt x="477" y="2744"/>
                  <a:pt x="485" y="2736"/>
                </a:cubicBezTo>
                <a:cubicBezTo>
                  <a:pt x="492" y="2731"/>
                  <a:pt x="503" y="2721"/>
                  <a:pt x="504" y="2719"/>
                </a:cubicBezTo>
                <a:cubicBezTo>
                  <a:pt x="504" y="2718"/>
                  <a:pt x="504" y="2718"/>
                  <a:pt x="505" y="2718"/>
                </a:cubicBezTo>
                <a:cubicBezTo>
                  <a:pt x="509" y="2718"/>
                  <a:pt x="518" y="2710"/>
                  <a:pt x="519" y="2710"/>
                </a:cubicBezTo>
                <a:cubicBezTo>
                  <a:pt x="527" y="2703"/>
                  <a:pt x="573" y="2675"/>
                  <a:pt x="595" y="2664"/>
                </a:cubicBezTo>
                <a:cubicBezTo>
                  <a:pt x="629" y="2647"/>
                  <a:pt x="665" y="2633"/>
                  <a:pt x="713" y="2620"/>
                </a:cubicBezTo>
                <a:cubicBezTo>
                  <a:pt x="747" y="2611"/>
                  <a:pt x="841" y="2603"/>
                  <a:pt x="863" y="2606"/>
                </a:cubicBezTo>
                <a:cubicBezTo>
                  <a:pt x="883" y="2610"/>
                  <a:pt x="908" y="2605"/>
                  <a:pt x="938" y="2593"/>
                </a:cubicBezTo>
                <a:cubicBezTo>
                  <a:pt x="975" y="2578"/>
                  <a:pt x="1043" y="2562"/>
                  <a:pt x="1079" y="2560"/>
                </a:cubicBezTo>
                <a:cubicBezTo>
                  <a:pt x="1102" y="2559"/>
                  <a:pt x="1145" y="2562"/>
                  <a:pt x="1179" y="2568"/>
                </a:cubicBezTo>
                <a:cubicBezTo>
                  <a:pt x="1193" y="2570"/>
                  <a:pt x="1217" y="2579"/>
                  <a:pt x="1227" y="2586"/>
                </a:cubicBezTo>
                <a:cubicBezTo>
                  <a:pt x="1240" y="2594"/>
                  <a:pt x="1269" y="2620"/>
                  <a:pt x="1308" y="2658"/>
                </a:cubicBezTo>
                <a:cubicBezTo>
                  <a:pt x="1402" y="2748"/>
                  <a:pt x="1459" y="2824"/>
                  <a:pt x="1482" y="2890"/>
                </a:cubicBezTo>
                <a:cubicBezTo>
                  <a:pt x="1490" y="2913"/>
                  <a:pt x="1492" y="2924"/>
                  <a:pt x="1494" y="2952"/>
                </a:cubicBezTo>
                <a:cubicBezTo>
                  <a:pt x="1497" y="2984"/>
                  <a:pt x="1501" y="3016"/>
                  <a:pt x="1505" y="3033"/>
                </a:cubicBezTo>
                <a:cubicBezTo>
                  <a:pt x="1505" y="3036"/>
                  <a:pt x="1509" y="3076"/>
                  <a:pt x="1513" y="3130"/>
                </a:cubicBezTo>
                <a:cubicBezTo>
                  <a:pt x="1520" y="3216"/>
                  <a:pt x="1523" y="3246"/>
                  <a:pt x="1529" y="3290"/>
                </a:cubicBezTo>
                <a:cubicBezTo>
                  <a:pt x="1533" y="3313"/>
                  <a:pt x="1539" y="3350"/>
                  <a:pt x="1542" y="3360"/>
                </a:cubicBezTo>
                <a:cubicBezTo>
                  <a:pt x="1543" y="3364"/>
                  <a:pt x="1546" y="3375"/>
                  <a:pt x="1548" y="3384"/>
                </a:cubicBezTo>
                <a:cubicBezTo>
                  <a:pt x="1551" y="3394"/>
                  <a:pt x="1557" y="3414"/>
                  <a:pt x="1563" y="3430"/>
                </a:cubicBezTo>
                <a:cubicBezTo>
                  <a:pt x="1576" y="3467"/>
                  <a:pt x="1592" y="3513"/>
                  <a:pt x="1597" y="3531"/>
                </a:cubicBezTo>
                <a:cubicBezTo>
                  <a:pt x="1599" y="3538"/>
                  <a:pt x="1602" y="3549"/>
                  <a:pt x="1604" y="3556"/>
                </a:cubicBezTo>
                <a:cubicBezTo>
                  <a:pt x="1606" y="3562"/>
                  <a:pt x="1608" y="3571"/>
                  <a:pt x="1609" y="3576"/>
                </a:cubicBezTo>
                <a:cubicBezTo>
                  <a:pt x="1610" y="3581"/>
                  <a:pt x="1613" y="3592"/>
                  <a:pt x="1615" y="3600"/>
                </a:cubicBezTo>
                <a:cubicBezTo>
                  <a:pt x="1624" y="3633"/>
                  <a:pt x="1631" y="3716"/>
                  <a:pt x="1630" y="3772"/>
                </a:cubicBezTo>
                <a:cubicBezTo>
                  <a:pt x="1630" y="3787"/>
                  <a:pt x="1629" y="3803"/>
                  <a:pt x="1629" y="3809"/>
                </a:cubicBezTo>
                <a:cubicBezTo>
                  <a:pt x="1628" y="3854"/>
                  <a:pt x="1613" y="3940"/>
                  <a:pt x="1592" y="4014"/>
                </a:cubicBezTo>
                <a:cubicBezTo>
                  <a:pt x="1590" y="4021"/>
                  <a:pt x="1584" y="4041"/>
                  <a:pt x="1581" y="4049"/>
                </a:cubicBezTo>
                <a:cubicBezTo>
                  <a:pt x="1580" y="4047"/>
                  <a:pt x="1580" y="4043"/>
                  <a:pt x="1579" y="4038"/>
                </a:cubicBezTo>
                <a:cubicBezTo>
                  <a:pt x="1578" y="4019"/>
                  <a:pt x="1564" y="3988"/>
                  <a:pt x="1547" y="3967"/>
                </a:cubicBezTo>
                <a:cubicBezTo>
                  <a:pt x="1542" y="3960"/>
                  <a:pt x="1523" y="3940"/>
                  <a:pt x="1503" y="3922"/>
                </a:cubicBezTo>
                <a:cubicBezTo>
                  <a:pt x="1469" y="3890"/>
                  <a:pt x="1414" y="3828"/>
                  <a:pt x="1388" y="3791"/>
                </a:cubicBezTo>
                <a:cubicBezTo>
                  <a:pt x="1354" y="3743"/>
                  <a:pt x="1310" y="3639"/>
                  <a:pt x="1299" y="3582"/>
                </a:cubicBezTo>
                <a:cubicBezTo>
                  <a:pt x="1296" y="3570"/>
                  <a:pt x="1268" y="3474"/>
                  <a:pt x="1256" y="3440"/>
                </a:cubicBezTo>
                <a:cubicBezTo>
                  <a:pt x="1239" y="3389"/>
                  <a:pt x="1202" y="3319"/>
                  <a:pt x="1174" y="3285"/>
                </a:cubicBezTo>
                <a:cubicBezTo>
                  <a:pt x="1156" y="3264"/>
                  <a:pt x="1117" y="3233"/>
                  <a:pt x="1095" y="3222"/>
                </a:cubicBezTo>
                <a:cubicBezTo>
                  <a:pt x="1081" y="3215"/>
                  <a:pt x="1076" y="3215"/>
                  <a:pt x="1050" y="3217"/>
                </a:cubicBezTo>
                <a:cubicBezTo>
                  <a:pt x="1002" y="3220"/>
                  <a:pt x="945" y="3227"/>
                  <a:pt x="930" y="3232"/>
                </a:cubicBezTo>
                <a:cubicBezTo>
                  <a:pt x="911" y="3238"/>
                  <a:pt x="850" y="3274"/>
                  <a:pt x="831" y="3290"/>
                </a:cubicBezTo>
                <a:cubicBezTo>
                  <a:pt x="814" y="3305"/>
                  <a:pt x="777" y="3347"/>
                  <a:pt x="760" y="3371"/>
                </a:cubicBezTo>
                <a:cubicBezTo>
                  <a:pt x="721" y="3426"/>
                  <a:pt x="712" y="3455"/>
                  <a:pt x="701" y="3550"/>
                </a:cubicBezTo>
                <a:cubicBezTo>
                  <a:pt x="697" y="3587"/>
                  <a:pt x="700" y="3632"/>
                  <a:pt x="707" y="3649"/>
                </a:cubicBezTo>
                <a:cubicBezTo>
                  <a:pt x="708" y="3651"/>
                  <a:pt x="709" y="3653"/>
                  <a:pt x="709" y="3654"/>
                </a:cubicBezTo>
                <a:cubicBezTo>
                  <a:pt x="709" y="3655"/>
                  <a:pt x="708" y="3657"/>
                  <a:pt x="712" y="3665"/>
                </a:cubicBezTo>
                <a:cubicBezTo>
                  <a:pt x="714" y="3669"/>
                  <a:pt x="716" y="3675"/>
                  <a:pt x="716" y="3678"/>
                </a:cubicBezTo>
                <a:cubicBezTo>
                  <a:pt x="718" y="3686"/>
                  <a:pt x="732" y="3725"/>
                  <a:pt x="754" y="3781"/>
                </a:cubicBezTo>
                <a:cubicBezTo>
                  <a:pt x="764" y="3804"/>
                  <a:pt x="774" y="3835"/>
                  <a:pt x="777" y="3849"/>
                </a:cubicBezTo>
                <a:cubicBezTo>
                  <a:pt x="781" y="3863"/>
                  <a:pt x="787" y="3885"/>
                  <a:pt x="792" y="3897"/>
                </a:cubicBezTo>
                <a:cubicBezTo>
                  <a:pt x="799" y="3914"/>
                  <a:pt x="800" y="3918"/>
                  <a:pt x="804" y="3918"/>
                </a:cubicBezTo>
                <a:cubicBezTo>
                  <a:pt x="808" y="3917"/>
                  <a:pt x="809" y="3914"/>
                  <a:pt x="810" y="3910"/>
                </a:cubicBezTo>
                <a:cubicBezTo>
                  <a:pt x="816" y="3892"/>
                  <a:pt x="823" y="3864"/>
                  <a:pt x="822" y="3857"/>
                </a:cubicBezTo>
                <a:cubicBezTo>
                  <a:pt x="821" y="3839"/>
                  <a:pt x="848" y="3745"/>
                  <a:pt x="863" y="3710"/>
                </a:cubicBezTo>
                <a:cubicBezTo>
                  <a:pt x="874" y="3686"/>
                  <a:pt x="881" y="3672"/>
                  <a:pt x="888" y="3660"/>
                </a:cubicBezTo>
                <a:cubicBezTo>
                  <a:pt x="905" y="3631"/>
                  <a:pt x="928" y="3570"/>
                  <a:pt x="936" y="3535"/>
                </a:cubicBezTo>
                <a:cubicBezTo>
                  <a:pt x="942" y="3508"/>
                  <a:pt x="941" y="3482"/>
                  <a:pt x="933" y="3447"/>
                </a:cubicBezTo>
                <a:lnTo>
                  <a:pt x="932" y="3439"/>
                </a:lnTo>
                <a:lnTo>
                  <a:pt x="936" y="3439"/>
                </a:lnTo>
                <a:cubicBezTo>
                  <a:pt x="954" y="3443"/>
                  <a:pt x="980" y="3463"/>
                  <a:pt x="1005" y="3494"/>
                </a:cubicBezTo>
                <a:cubicBezTo>
                  <a:pt x="1024" y="3518"/>
                  <a:pt x="1066" y="3588"/>
                  <a:pt x="1089" y="3636"/>
                </a:cubicBezTo>
                <a:cubicBezTo>
                  <a:pt x="1110" y="3679"/>
                  <a:pt x="1132" y="3718"/>
                  <a:pt x="1154" y="3747"/>
                </a:cubicBezTo>
                <a:cubicBezTo>
                  <a:pt x="1189" y="3794"/>
                  <a:pt x="1192" y="3798"/>
                  <a:pt x="1195" y="3799"/>
                </a:cubicBezTo>
                <a:cubicBezTo>
                  <a:pt x="1195" y="3799"/>
                  <a:pt x="1196" y="3800"/>
                  <a:pt x="1196" y="3801"/>
                </a:cubicBezTo>
                <a:cubicBezTo>
                  <a:pt x="1196" y="3804"/>
                  <a:pt x="1199" y="3809"/>
                  <a:pt x="1202" y="3812"/>
                </a:cubicBezTo>
                <a:cubicBezTo>
                  <a:pt x="1204" y="3815"/>
                  <a:pt x="1212" y="3826"/>
                  <a:pt x="1220" y="3837"/>
                </a:cubicBezTo>
                <a:cubicBezTo>
                  <a:pt x="1252" y="3884"/>
                  <a:pt x="1271" y="3896"/>
                  <a:pt x="1335" y="3909"/>
                </a:cubicBezTo>
                <a:cubicBezTo>
                  <a:pt x="1355" y="3912"/>
                  <a:pt x="1376" y="3916"/>
                  <a:pt x="1380" y="3917"/>
                </a:cubicBezTo>
                <a:cubicBezTo>
                  <a:pt x="1393" y="3920"/>
                  <a:pt x="1477" y="3949"/>
                  <a:pt x="1496" y="3957"/>
                </a:cubicBezTo>
                <a:cubicBezTo>
                  <a:pt x="1523" y="3968"/>
                  <a:pt x="1540" y="3990"/>
                  <a:pt x="1555" y="4028"/>
                </a:cubicBezTo>
                <a:cubicBezTo>
                  <a:pt x="1561" y="4046"/>
                  <a:pt x="1562" y="4053"/>
                  <a:pt x="1562" y="4082"/>
                </a:cubicBezTo>
                <a:lnTo>
                  <a:pt x="1563" y="4115"/>
                </a:lnTo>
                <a:lnTo>
                  <a:pt x="1539" y="4171"/>
                </a:lnTo>
                <a:cubicBezTo>
                  <a:pt x="1510" y="4240"/>
                  <a:pt x="1489" y="4288"/>
                  <a:pt x="1474" y="4317"/>
                </a:cubicBezTo>
                <a:cubicBezTo>
                  <a:pt x="1468" y="4327"/>
                  <a:pt x="1462" y="4339"/>
                  <a:pt x="1462" y="4343"/>
                </a:cubicBezTo>
                <a:cubicBezTo>
                  <a:pt x="1462" y="4343"/>
                  <a:pt x="1461" y="4345"/>
                  <a:pt x="1459" y="4348"/>
                </a:cubicBezTo>
                <a:cubicBezTo>
                  <a:pt x="1456" y="4352"/>
                  <a:pt x="1449" y="4366"/>
                  <a:pt x="1416" y="4439"/>
                </a:cubicBezTo>
                <a:cubicBezTo>
                  <a:pt x="1406" y="4461"/>
                  <a:pt x="1377" y="4519"/>
                  <a:pt x="1364" y="4544"/>
                </a:cubicBezTo>
                <a:cubicBezTo>
                  <a:pt x="1361" y="4550"/>
                  <a:pt x="1358" y="4556"/>
                  <a:pt x="1357" y="4559"/>
                </a:cubicBezTo>
                <a:cubicBezTo>
                  <a:pt x="1352" y="4571"/>
                  <a:pt x="1332" y="4602"/>
                  <a:pt x="1324" y="4613"/>
                </a:cubicBezTo>
                <a:cubicBezTo>
                  <a:pt x="1322" y="4608"/>
                  <a:pt x="1320" y="4602"/>
                  <a:pt x="1318" y="4594"/>
                </a:cubicBezTo>
                <a:cubicBezTo>
                  <a:pt x="1310" y="4570"/>
                  <a:pt x="1303" y="4552"/>
                  <a:pt x="1271" y="4473"/>
                </a:cubicBezTo>
                <a:cubicBezTo>
                  <a:pt x="1249" y="4416"/>
                  <a:pt x="1241" y="4391"/>
                  <a:pt x="1231" y="4345"/>
                </a:cubicBezTo>
                <a:cubicBezTo>
                  <a:pt x="1227" y="4326"/>
                  <a:pt x="1221" y="4314"/>
                  <a:pt x="1212" y="4309"/>
                </a:cubicBezTo>
                <a:cubicBezTo>
                  <a:pt x="1207" y="4306"/>
                  <a:pt x="1202" y="4305"/>
                  <a:pt x="1196" y="4307"/>
                </a:cubicBezTo>
                <a:cubicBezTo>
                  <a:pt x="1189" y="4309"/>
                  <a:pt x="1184" y="4314"/>
                  <a:pt x="1181" y="4321"/>
                </a:cubicBezTo>
                <a:cubicBezTo>
                  <a:pt x="1176" y="4335"/>
                  <a:pt x="1183" y="4357"/>
                  <a:pt x="1201" y="4383"/>
                </a:cubicBezTo>
                <a:cubicBezTo>
                  <a:pt x="1221" y="4413"/>
                  <a:pt x="1230" y="4431"/>
                  <a:pt x="1256" y="4497"/>
                </a:cubicBezTo>
                <a:cubicBezTo>
                  <a:pt x="1277" y="4548"/>
                  <a:pt x="1289" y="4583"/>
                  <a:pt x="1302" y="4623"/>
                </a:cubicBezTo>
                <a:lnTo>
                  <a:pt x="1308" y="4643"/>
                </a:lnTo>
                <a:lnTo>
                  <a:pt x="1288" y="4677"/>
                </a:lnTo>
                <a:cubicBezTo>
                  <a:pt x="1265" y="4715"/>
                  <a:pt x="1196" y="4833"/>
                  <a:pt x="1191" y="4843"/>
                </a:cubicBezTo>
                <a:cubicBezTo>
                  <a:pt x="1167" y="4888"/>
                  <a:pt x="1143" y="4944"/>
                  <a:pt x="1127" y="4998"/>
                </a:cubicBezTo>
                <a:cubicBezTo>
                  <a:pt x="1117" y="5031"/>
                  <a:pt x="1110" y="5058"/>
                  <a:pt x="1109" y="5063"/>
                </a:cubicBezTo>
                <a:cubicBezTo>
                  <a:pt x="1108" y="5065"/>
                  <a:pt x="1106" y="5074"/>
                  <a:pt x="1103" y="5084"/>
                </a:cubicBezTo>
                <a:cubicBezTo>
                  <a:pt x="1096" y="5107"/>
                  <a:pt x="1076" y="5188"/>
                  <a:pt x="1075" y="5197"/>
                </a:cubicBezTo>
                <a:cubicBezTo>
                  <a:pt x="1075" y="5201"/>
                  <a:pt x="1073" y="5207"/>
                  <a:pt x="1072" y="5211"/>
                </a:cubicBezTo>
                <a:cubicBezTo>
                  <a:pt x="1070" y="5218"/>
                  <a:pt x="1053" y="5295"/>
                  <a:pt x="1049" y="5315"/>
                </a:cubicBezTo>
                <a:cubicBezTo>
                  <a:pt x="1048" y="5317"/>
                  <a:pt x="1041" y="5354"/>
                  <a:pt x="1033" y="5395"/>
                </a:cubicBezTo>
                <a:cubicBezTo>
                  <a:pt x="1026" y="5429"/>
                  <a:pt x="1020" y="5460"/>
                  <a:pt x="1018" y="5472"/>
                </a:cubicBezTo>
                <a:cubicBezTo>
                  <a:pt x="1018" y="5470"/>
                  <a:pt x="1017" y="5468"/>
                  <a:pt x="1017" y="5465"/>
                </a:cubicBezTo>
                <a:cubicBezTo>
                  <a:pt x="1015" y="5452"/>
                  <a:pt x="1006" y="5421"/>
                  <a:pt x="995" y="5392"/>
                </a:cubicBezTo>
                <a:cubicBezTo>
                  <a:pt x="985" y="5364"/>
                  <a:pt x="975" y="5334"/>
                  <a:pt x="972" y="5325"/>
                </a:cubicBezTo>
                <a:cubicBezTo>
                  <a:pt x="965" y="5302"/>
                  <a:pt x="959" y="5257"/>
                  <a:pt x="960" y="5238"/>
                </a:cubicBezTo>
                <a:cubicBezTo>
                  <a:pt x="962" y="5209"/>
                  <a:pt x="979" y="5153"/>
                  <a:pt x="1010" y="5066"/>
                </a:cubicBezTo>
                <a:cubicBezTo>
                  <a:pt x="1016" y="5051"/>
                  <a:pt x="1029" y="5008"/>
                  <a:pt x="1043" y="4959"/>
                </a:cubicBezTo>
                <a:cubicBezTo>
                  <a:pt x="1050" y="4934"/>
                  <a:pt x="1061" y="4896"/>
                  <a:pt x="1068" y="4874"/>
                </a:cubicBezTo>
                <a:cubicBezTo>
                  <a:pt x="1085" y="4814"/>
                  <a:pt x="1101" y="4751"/>
                  <a:pt x="1113" y="4691"/>
                </a:cubicBezTo>
                <a:cubicBezTo>
                  <a:pt x="1117" y="4668"/>
                  <a:pt x="1118" y="4656"/>
                  <a:pt x="1116" y="4621"/>
                </a:cubicBezTo>
                <a:cubicBezTo>
                  <a:pt x="1109" y="4519"/>
                  <a:pt x="1076" y="4429"/>
                  <a:pt x="1025" y="4374"/>
                </a:cubicBezTo>
                <a:cubicBezTo>
                  <a:pt x="1022" y="4370"/>
                  <a:pt x="1003" y="4353"/>
                  <a:pt x="983" y="4335"/>
                </a:cubicBezTo>
                <a:cubicBezTo>
                  <a:pt x="945" y="4299"/>
                  <a:pt x="925" y="4279"/>
                  <a:pt x="910" y="4259"/>
                </a:cubicBezTo>
                <a:cubicBezTo>
                  <a:pt x="901" y="4245"/>
                  <a:pt x="832" y="4128"/>
                  <a:pt x="829" y="4119"/>
                </a:cubicBezTo>
                <a:cubicBezTo>
                  <a:pt x="828" y="4114"/>
                  <a:pt x="819" y="4103"/>
                  <a:pt x="814" y="4102"/>
                </a:cubicBezTo>
                <a:cubicBezTo>
                  <a:pt x="812" y="4101"/>
                  <a:pt x="810" y="4101"/>
                  <a:pt x="809" y="4103"/>
                </a:cubicBezTo>
                <a:cubicBezTo>
                  <a:pt x="803" y="4110"/>
                  <a:pt x="798" y="4156"/>
                  <a:pt x="799" y="4175"/>
                </a:cubicBezTo>
                <a:cubicBezTo>
                  <a:pt x="800" y="4201"/>
                  <a:pt x="796" y="4233"/>
                  <a:pt x="788" y="4259"/>
                </a:cubicBezTo>
                <a:cubicBezTo>
                  <a:pt x="772" y="4307"/>
                  <a:pt x="767" y="4378"/>
                  <a:pt x="777" y="4408"/>
                </a:cubicBezTo>
                <a:cubicBezTo>
                  <a:pt x="779" y="4414"/>
                  <a:pt x="788" y="4428"/>
                  <a:pt x="796" y="4439"/>
                </a:cubicBezTo>
                <a:cubicBezTo>
                  <a:pt x="812" y="4459"/>
                  <a:pt x="843" y="4514"/>
                  <a:pt x="861" y="4552"/>
                </a:cubicBezTo>
                <a:lnTo>
                  <a:pt x="866" y="4562"/>
                </a:lnTo>
                <a:cubicBezTo>
                  <a:pt x="870" y="4570"/>
                  <a:pt x="873" y="4578"/>
                  <a:pt x="874" y="4580"/>
                </a:cubicBezTo>
                <a:cubicBezTo>
                  <a:pt x="876" y="4583"/>
                  <a:pt x="882" y="4595"/>
                  <a:pt x="888" y="4606"/>
                </a:cubicBezTo>
                <a:cubicBezTo>
                  <a:pt x="900" y="4627"/>
                  <a:pt x="912" y="4659"/>
                  <a:pt x="922" y="4697"/>
                </a:cubicBezTo>
                <a:cubicBezTo>
                  <a:pt x="927" y="4716"/>
                  <a:pt x="928" y="4726"/>
                  <a:pt x="928" y="4774"/>
                </a:cubicBezTo>
                <a:cubicBezTo>
                  <a:pt x="928" y="4831"/>
                  <a:pt x="924" y="4894"/>
                  <a:pt x="918" y="4924"/>
                </a:cubicBezTo>
                <a:cubicBezTo>
                  <a:pt x="895" y="5035"/>
                  <a:pt x="894" y="5040"/>
                  <a:pt x="897" y="5088"/>
                </a:cubicBezTo>
                <a:cubicBezTo>
                  <a:pt x="904" y="5198"/>
                  <a:pt x="913" y="5237"/>
                  <a:pt x="962" y="5367"/>
                </a:cubicBezTo>
                <a:lnTo>
                  <a:pt x="991" y="5444"/>
                </a:lnTo>
                <a:lnTo>
                  <a:pt x="994" y="5503"/>
                </a:lnTo>
                <a:cubicBezTo>
                  <a:pt x="998" y="5558"/>
                  <a:pt x="998" y="5564"/>
                  <a:pt x="992" y="5586"/>
                </a:cubicBezTo>
                <a:cubicBezTo>
                  <a:pt x="987" y="5611"/>
                  <a:pt x="962" y="5706"/>
                  <a:pt x="958" y="5717"/>
                </a:cubicBezTo>
                <a:cubicBezTo>
                  <a:pt x="956" y="5723"/>
                  <a:pt x="953" y="5734"/>
                  <a:pt x="952" y="5737"/>
                </a:cubicBezTo>
                <a:cubicBezTo>
                  <a:pt x="951" y="5740"/>
                  <a:pt x="939" y="5772"/>
                  <a:pt x="931" y="5794"/>
                </a:cubicBezTo>
                <a:cubicBezTo>
                  <a:pt x="928" y="5802"/>
                  <a:pt x="925" y="5809"/>
                  <a:pt x="925" y="5811"/>
                </a:cubicBezTo>
                <a:cubicBezTo>
                  <a:pt x="922" y="5820"/>
                  <a:pt x="893" y="5878"/>
                  <a:pt x="882" y="5897"/>
                </a:cubicBezTo>
                <a:cubicBezTo>
                  <a:pt x="839" y="5972"/>
                  <a:pt x="767" y="6043"/>
                  <a:pt x="662" y="6117"/>
                </a:cubicBezTo>
                <a:cubicBezTo>
                  <a:pt x="633" y="6136"/>
                  <a:pt x="566" y="6177"/>
                  <a:pt x="545" y="6188"/>
                </a:cubicBezTo>
                <a:cubicBezTo>
                  <a:pt x="546" y="6186"/>
                  <a:pt x="547" y="6183"/>
                  <a:pt x="548" y="6181"/>
                </a:cubicBezTo>
                <a:cubicBezTo>
                  <a:pt x="569" y="6139"/>
                  <a:pt x="590" y="6081"/>
                  <a:pt x="601" y="6029"/>
                </a:cubicBezTo>
                <a:cubicBezTo>
                  <a:pt x="614" y="5975"/>
                  <a:pt x="618" y="5939"/>
                  <a:pt x="617" y="5894"/>
                </a:cubicBezTo>
                <a:cubicBezTo>
                  <a:pt x="617" y="5861"/>
                  <a:pt x="618" y="5837"/>
                  <a:pt x="621" y="5810"/>
                </a:cubicBezTo>
                <a:cubicBezTo>
                  <a:pt x="624" y="5785"/>
                  <a:pt x="636" y="5730"/>
                  <a:pt x="650" y="5681"/>
                </a:cubicBezTo>
                <a:cubicBezTo>
                  <a:pt x="676" y="5588"/>
                  <a:pt x="678" y="5580"/>
                  <a:pt x="685" y="5538"/>
                </a:cubicBezTo>
                <a:cubicBezTo>
                  <a:pt x="697" y="5462"/>
                  <a:pt x="689" y="5394"/>
                  <a:pt x="661" y="5341"/>
                </a:cubicBezTo>
                <a:cubicBezTo>
                  <a:pt x="657" y="5333"/>
                  <a:pt x="654" y="5326"/>
                  <a:pt x="653" y="5325"/>
                </a:cubicBezTo>
                <a:lnTo>
                  <a:pt x="653" y="5325"/>
                </a:lnTo>
                <a:cubicBezTo>
                  <a:pt x="653" y="5323"/>
                  <a:pt x="647" y="5314"/>
                  <a:pt x="642" y="5307"/>
                </a:cubicBezTo>
                <a:cubicBezTo>
                  <a:pt x="636" y="5299"/>
                  <a:pt x="629" y="5289"/>
                  <a:pt x="627" y="5284"/>
                </a:cubicBezTo>
                <a:cubicBezTo>
                  <a:pt x="618" y="5270"/>
                  <a:pt x="564" y="5223"/>
                  <a:pt x="534" y="5204"/>
                </a:cubicBezTo>
                <a:cubicBezTo>
                  <a:pt x="500" y="5183"/>
                  <a:pt x="469" y="5170"/>
                  <a:pt x="436" y="5163"/>
                </a:cubicBezTo>
                <a:cubicBezTo>
                  <a:pt x="398" y="5155"/>
                  <a:pt x="385" y="5154"/>
                  <a:pt x="317" y="5158"/>
                </a:cubicBezTo>
                <a:cubicBezTo>
                  <a:pt x="258" y="5162"/>
                  <a:pt x="247" y="5164"/>
                  <a:pt x="215" y="5176"/>
                </a:cubicBezTo>
                <a:cubicBezTo>
                  <a:pt x="206" y="5179"/>
                  <a:pt x="194" y="5182"/>
                  <a:pt x="188" y="5184"/>
                </a:cubicBezTo>
                <a:cubicBezTo>
                  <a:pt x="188" y="5184"/>
                  <a:pt x="178" y="5186"/>
                  <a:pt x="175" y="5188"/>
                </a:cubicBezTo>
                <a:cubicBezTo>
                  <a:pt x="174" y="5188"/>
                  <a:pt x="171" y="5190"/>
                  <a:pt x="166" y="5191"/>
                </a:cubicBezTo>
                <a:cubicBezTo>
                  <a:pt x="154" y="5194"/>
                  <a:pt x="128" y="5208"/>
                  <a:pt x="112" y="5220"/>
                </a:cubicBezTo>
                <a:cubicBezTo>
                  <a:pt x="62" y="5259"/>
                  <a:pt x="49" y="5305"/>
                  <a:pt x="70" y="5364"/>
                </a:cubicBezTo>
                <a:cubicBezTo>
                  <a:pt x="79" y="5389"/>
                  <a:pt x="96" y="5411"/>
                  <a:pt x="116" y="5423"/>
                </a:cubicBezTo>
                <a:cubicBezTo>
                  <a:pt x="120" y="5425"/>
                  <a:pt x="129" y="5431"/>
                  <a:pt x="136" y="5435"/>
                </a:cubicBezTo>
                <a:cubicBezTo>
                  <a:pt x="143" y="5439"/>
                  <a:pt x="153" y="5448"/>
                  <a:pt x="158" y="5456"/>
                </a:cubicBezTo>
                <a:cubicBezTo>
                  <a:pt x="169" y="5470"/>
                  <a:pt x="170" y="5470"/>
                  <a:pt x="172" y="5470"/>
                </a:cubicBezTo>
                <a:lnTo>
                  <a:pt x="174" y="5470"/>
                </a:lnTo>
                <a:lnTo>
                  <a:pt x="175" y="5469"/>
                </a:lnTo>
                <a:cubicBezTo>
                  <a:pt x="175" y="5468"/>
                  <a:pt x="176" y="5467"/>
                  <a:pt x="180" y="5418"/>
                </a:cubicBezTo>
                <a:cubicBezTo>
                  <a:pt x="184" y="5361"/>
                  <a:pt x="185" y="5354"/>
                  <a:pt x="197" y="5321"/>
                </a:cubicBezTo>
                <a:cubicBezTo>
                  <a:pt x="214" y="5272"/>
                  <a:pt x="243" y="5229"/>
                  <a:pt x="257" y="5223"/>
                </a:cubicBezTo>
                <a:cubicBezTo>
                  <a:pt x="269" y="5218"/>
                  <a:pt x="279" y="5220"/>
                  <a:pt x="306" y="5231"/>
                </a:cubicBezTo>
                <a:cubicBezTo>
                  <a:pt x="324" y="5238"/>
                  <a:pt x="350" y="5256"/>
                  <a:pt x="352" y="5261"/>
                </a:cubicBezTo>
                <a:cubicBezTo>
                  <a:pt x="353" y="5264"/>
                  <a:pt x="357" y="5269"/>
                  <a:pt x="359" y="5272"/>
                </a:cubicBezTo>
                <a:cubicBezTo>
                  <a:pt x="367" y="5282"/>
                  <a:pt x="385" y="5325"/>
                  <a:pt x="393" y="5355"/>
                </a:cubicBezTo>
                <a:cubicBezTo>
                  <a:pt x="400" y="5383"/>
                  <a:pt x="409" y="5399"/>
                  <a:pt x="433" y="5433"/>
                </a:cubicBezTo>
                <a:cubicBezTo>
                  <a:pt x="443" y="5448"/>
                  <a:pt x="450" y="5459"/>
                  <a:pt x="451" y="5461"/>
                </a:cubicBezTo>
                <a:cubicBezTo>
                  <a:pt x="451" y="5464"/>
                  <a:pt x="455" y="5479"/>
                  <a:pt x="459" y="5492"/>
                </a:cubicBezTo>
                <a:cubicBezTo>
                  <a:pt x="463" y="5506"/>
                  <a:pt x="467" y="5528"/>
                  <a:pt x="469" y="5540"/>
                </a:cubicBezTo>
                <a:cubicBezTo>
                  <a:pt x="471" y="5552"/>
                  <a:pt x="473" y="5565"/>
                  <a:pt x="474" y="5568"/>
                </a:cubicBezTo>
                <a:cubicBezTo>
                  <a:pt x="475" y="5572"/>
                  <a:pt x="478" y="5582"/>
                  <a:pt x="480" y="5592"/>
                </a:cubicBezTo>
                <a:cubicBezTo>
                  <a:pt x="483" y="5602"/>
                  <a:pt x="490" y="5624"/>
                  <a:pt x="496" y="5641"/>
                </a:cubicBezTo>
                <a:cubicBezTo>
                  <a:pt x="516" y="5698"/>
                  <a:pt x="518" y="5713"/>
                  <a:pt x="517" y="5774"/>
                </a:cubicBezTo>
                <a:cubicBezTo>
                  <a:pt x="516" y="5788"/>
                  <a:pt x="518" y="5812"/>
                  <a:pt x="521" y="5828"/>
                </a:cubicBezTo>
                <a:cubicBezTo>
                  <a:pt x="527" y="5858"/>
                  <a:pt x="548" y="5916"/>
                  <a:pt x="563" y="5941"/>
                </a:cubicBezTo>
                <a:cubicBezTo>
                  <a:pt x="574" y="5960"/>
                  <a:pt x="582" y="5983"/>
                  <a:pt x="583" y="5998"/>
                </a:cubicBezTo>
                <a:cubicBezTo>
                  <a:pt x="583" y="6005"/>
                  <a:pt x="581" y="6019"/>
                  <a:pt x="577" y="6029"/>
                </a:cubicBezTo>
                <a:cubicBezTo>
                  <a:pt x="574" y="6039"/>
                  <a:pt x="570" y="6053"/>
                  <a:pt x="570" y="6059"/>
                </a:cubicBezTo>
                <a:cubicBezTo>
                  <a:pt x="566" y="6084"/>
                  <a:pt x="535" y="6164"/>
                  <a:pt x="518" y="6191"/>
                </a:cubicBezTo>
                <a:cubicBezTo>
                  <a:pt x="508" y="6207"/>
                  <a:pt x="501" y="6211"/>
                  <a:pt x="451" y="6234"/>
                </a:cubicBezTo>
                <a:cubicBezTo>
                  <a:pt x="373" y="6269"/>
                  <a:pt x="270" y="6308"/>
                  <a:pt x="195" y="6331"/>
                </a:cubicBezTo>
                <a:cubicBezTo>
                  <a:pt x="144" y="6346"/>
                  <a:pt x="131" y="6349"/>
                  <a:pt x="76" y="6361"/>
                </a:cubicBezTo>
                <a:cubicBezTo>
                  <a:pt x="27" y="6371"/>
                  <a:pt x="6" y="6379"/>
                  <a:pt x="1" y="6390"/>
                </a:cubicBezTo>
                <a:cubicBezTo>
                  <a:pt x="-1" y="6394"/>
                  <a:pt x="0" y="6398"/>
                  <a:pt x="2" y="6402"/>
                </a:cubicBezTo>
                <a:cubicBezTo>
                  <a:pt x="4" y="6405"/>
                  <a:pt x="7" y="6408"/>
                  <a:pt x="11" y="6408"/>
                </a:cubicBezTo>
                <a:lnTo>
                  <a:pt x="11" y="6408"/>
                </a:lnTo>
                <a:cubicBezTo>
                  <a:pt x="15" y="6408"/>
                  <a:pt x="19" y="6405"/>
                  <a:pt x="22" y="6402"/>
                </a:cubicBezTo>
                <a:cubicBezTo>
                  <a:pt x="27" y="6395"/>
                  <a:pt x="43" y="6390"/>
                  <a:pt x="95" y="6380"/>
                </a:cubicBezTo>
                <a:cubicBezTo>
                  <a:pt x="201" y="6358"/>
                  <a:pt x="337" y="6310"/>
                  <a:pt x="469" y="6250"/>
                </a:cubicBezTo>
                <a:cubicBezTo>
                  <a:pt x="492" y="6239"/>
                  <a:pt x="510" y="6231"/>
                  <a:pt x="512" y="6231"/>
                </a:cubicBezTo>
                <a:cubicBezTo>
                  <a:pt x="514" y="6230"/>
                  <a:pt x="517" y="6229"/>
                  <a:pt x="518" y="6227"/>
                </a:cubicBezTo>
                <a:cubicBezTo>
                  <a:pt x="519" y="6226"/>
                  <a:pt x="526" y="6223"/>
                  <a:pt x="534" y="6219"/>
                </a:cubicBezTo>
                <a:cubicBezTo>
                  <a:pt x="667" y="6152"/>
                  <a:pt x="801" y="6048"/>
                  <a:pt x="868" y="5959"/>
                </a:cubicBezTo>
                <a:cubicBezTo>
                  <a:pt x="883" y="5938"/>
                  <a:pt x="896" y="5917"/>
                  <a:pt x="916" y="5882"/>
                </a:cubicBezTo>
                <a:cubicBezTo>
                  <a:pt x="937" y="5844"/>
                  <a:pt x="943" y="5836"/>
                  <a:pt x="972" y="5811"/>
                </a:cubicBezTo>
                <a:cubicBezTo>
                  <a:pt x="1000" y="5787"/>
                  <a:pt x="1014" y="5779"/>
                  <a:pt x="1039" y="5772"/>
                </a:cubicBezTo>
                <a:cubicBezTo>
                  <a:pt x="1082" y="5762"/>
                  <a:pt x="1106" y="5759"/>
                  <a:pt x="1211" y="5748"/>
                </a:cubicBezTo>
                <a:cubicBezTo>
                  <a:pt x="1265" y="5743"/>
                  <a:pt x="1298" y="5737"/>
                  <a:pt x="1336" y="5726"/>
                </a:cubicBezTo>
                <a:cubicBezTo>
                  <a:pt x="1339" y="5725"/>
                  <a:pt x="1351" y="5721"/>
                  <a:pt x="1362" y="5718"/>
                </a:cubicBezTo>
                <a:cubicBezTo>
                  <a:pt x="1381" y="5713"/>
                  <a:pt x="1408" y="5704"/>
                  <a:pt x="1420" y="5699"/>
                </a:cubicBezTo>
                <a:cubicBezTo>
                  <a:pt x="1426" y="5696"/>
                  <a:pt x="1429" y="5695"/>
                  <a:pt x="1438" y="5693"/>
                </a:cubicBezTo>
                <a:cubicBezTo>
                  <a:pt x="1442" y="5692"/>
                  <a:pt x="1450" y="5689"/>
                  <a:pt x="1454" y="5687"/>
                </a:cubicBezTo>
                <a:cubicBezTo>
                  <a:pt x="1459" y="5685"/>
                  <a:pt x="1465" y="5682"/>
                  <a:pt x="1467" y="5682"/>
                </a:cubicBezTo>
                <a:cubicBezTo>
                  <a:pt x="1483" y="5678"/>
                  <a:pt x="1546" y="5650"/>
                  <a:pt x="1567" y="5638"/>
                </a:cubicBezTo>
                <a:cubicBezTo>
                  <a:pt x="1606" y="5616"/>
                  <a:pt x="1624" y="5600"/>
                  <a:pt x="1676" y="5538"/>
                </a:cubicBezTo>
                <a:cubicBezTo>
                  <a:pt x="1744" y="5455"/>
                  <a:pt x="1766" y="5424"/>
                  <a:pt x="1785" y="5382"/>
                </a:cubicBezTo>
                <a:cubicBezTo>
                  <a:pt x="1803" y="5344"/>
                  <a:pt x="1810" y="5332"/>
                  <a:pt x="1835" y="5304"/>
                </a:cubicBezTo>
                <a:cubicBezTo>
                  <a:pt x="1881" y="5252"/>
                  <a:pt x="1928" y="5221"/>
                  <a:pt x="2008" y="5187"/>
                </a:cubicBezTo>
                <a:cubicBezTo>
                  <a:pt x="2061" y="5165"/>
                  <a:pt x="2065" y="5159"/>
                  <a:pt x="2064" y="5153"/>
                </a:cubicBezTo>
                <a:cubicBezTo>
                  <a:pt x="2063" y="5150"/>
                  <a:pt x="2059" y="5148"/>
                  <a:pt x="2055" y="5148"/>
                </a:cubicBezTo>
                <a:cubicBezTo>
                  <a:pt x="2052" y="5148"/>
                  <a:pt x="2036" y="5148"/>
                  <a:pt x="2018" y="5148"/>
                </a:cubicBezTo>
                <a:cubicBezTo>
                  <a:pt x="2001" y="5148"/>
                  <a:pt x="1983" y="5147"/>
                  <a:pt x="1979" y="5147"/>
                </a:cubicBezTo>
                <a:cubicBezTo>
                  <a:pt x="1975" y="5146"/>
                  <a:pt x="1963" y="5146"/>
                  <a:pt x="1952" y="5145"/>
                </a:cubicBezTo>
                <a:cubicBezTo>
                  <a:pt x="1942" y="5145"/>
                  <a:pt x="1927" y="5144"/>
                  <a:pt x="1919" y="5143"/>
                </a:cubicBezTo>
                <a:cubicBezTo>
                  <a:pt x="1912" y="5142"/>
                  <a:pt x="1891" y="5140"/>
                  <a:pt x="1874" y="5138"/>
                </a:cubicBezTo>
                <a:cubicBezTo>
                  <a:pt x="1857" y="5136"/>
                  <a:pt x="1834" y="5134"/>
                  <a:pt x="1824" y="5132"/>
                </a:cubicBezTo>
                <a:cubicBezTo>
                  <a:pt x="1793" y="5127"/>
                  <a:pt x="1725" y="5124"/>
                  <a:pt x="1704" y="5127"/>
                </a:cubicBezTo>
                <a:cubicBezTo>
                  <a:pt x="1645" y="5136"/>
                  <a:pt x="1593" y="5167"/>
                  <a:pt x="1542" y="5225"/>
                </a:cubicBezTo>
                <a:cubicBezTo>
                  <a:pt x="1516" y="5255"/>
                  <a:pt x="1482" y="5296"/>
                  <a:pt x="1468" y="5314"/>
                </a:cubicBezTo>
                <a:cubicBezTo>
                  <a:pt x="1463" y="5321"/>
                  <a:pt x="1451" y="5335"/>
                  <a:pt x="1442" y="5346"/>
                </a:cubicBezTo>
                <a:cubicBezTo>
                  <a:pt x="1417" y="5376"/>
                  <a:pt x="1398" y="5402"/>
                  <a:pt x="1380" y="5428"/>
                </a:cubicBezTo>
                <a:cubicBezTo>
                  <a:pt x="1359" y="5460"/>
                  <a:pt x="1341" y="5483"/>
                  <a:pt x="1327" y="5499"/>
                </a:cubicBezTo>
                <a:cubicBezTo>
                  <a:pt x="1320" y="5506"/>
                  <a:pt x="1313" y="5513"/>
                  <a:pt x="1311" y="5515"/>
                </a:cubicBezTo>
                <a:cubicBezTo>
                  <a:pt x="1309" y="5517"/>
                  <a:pt x="1282" y="5542"/>
                  <a:pt x="1264" y="5558"/>
                </a:cubicBezTo>
                <a:cubicBezTo>
                  <a:pt x="1258" y="5564"/>
                  <a:pt x="1162" y="5631"/>
                  <a:pt x="1148" y="5639"/>
                </a:cubicBezTo>
                <a:cubicBezTo>
                  <a:pt x="1144" y="5641"/>
                  <a:pt x="1140" y="5645"/>
                  <a:pt x="1137" y="5647"/>
                </a:cubicBezTo>
                <a:cubicBezTo>
                  <a:pt x="1136" y="5649"/>
                  <a:pt x="1129" y="5655"/>
                  <a:pt x="1121" y="5660"/>
                </a:cubicBezTo>
                <a:cubicBezTo>
                  <a:pt x="1114" y="5666"/>
                  <a:pt x="1095" y="5684"/>
                  <a:pt x="1080" y="5701"/>
                </a:cubicBezTo>
                <a:cubicBezTo>
                  <a:pt x="1065" y="5719"/>
                  <a:pt x="1054" y="5730"/>
                  <a:pt x="1052" y="5732"/>
                </a:cubicBezTo>
                <a:cubicBezTo>
                  <a:pt x="1048" y="5733"/>
                  <a:pt x="1038" y="5741"/>
                  <a:pt x="1035" y="5744"/>
                </a:cubicBezTo>
                <a:cubicBezTo>
                  <a:pt x="1029" y="5750"/>
                  <a:pt x="1017" y="5757"/>
                  <a:pt x="1010" y="5760"/>
                </a:cubicBezTo>
                <a:cubicBezTo>
                  <a:pt x="992" y="5766"/>
                  <a:pt x="978" y="5775"/>
                  <a:pt x="962" y="5789"/>
                </a:cubicBezTo>
                <a:cubicBezTo>
                  <a:pt x="958" y="5793"/>
                  <a:pt x="955" y="5796"/>
                  <a:pt x="952" y="5798"/>
                </a:cubicBezTo>
                <a:cubicBezTo>
                  <a:pt x="953" y="5796"/>
                  <a:pt x="954" y="5794"/>
                  <a:pt x="956" y="5791"/>
                </a:cubicBezTo>
                <a:cubicBezTo>
                  <a:pt x="965" y="5774"/>
                  <a:pt x="1020" y="5580"/>
                  <a:pt x="1025" y="5546"/>
                </a:cubicBezTo>
                <a:cubicBezTo>
                  <a:pt x="1025" y="5544"/>
                  <a:pt x="1028" y="5530"/>
                  <a:pt x="1032" y="5514"/>
                </a:cubicBezTo>
                <a:cubicBezTo>
                  <a:pt x="1040" y="5478"/>
                  <a:pt x="1041" y="5470"/>
                  <a:pt x="1047" y="5441"/>
                </a:cubicBezTo>
                <a:cubicBezTo>
                  <a:pt x="1049" y="5428"/>
                  <a:pt x="1055" y="5399"/>
                  <a:pt x="1060" y="5376"/>
                </a:cubicBezTo>
                <a:lnTo>
                  <a:pt x="1061" y="5371"/>
                </a:lnTo>
                <a:cubicBezTo>
                  <a:pt x="1066" y="5342"/>
                  <a:pt x="1070" y="5324"/>
                  <a:pt x="1072" y="5315"/>
                </a:cubicBezTo>
                <a:lnTo>
                  <a:pt x="1072" y="5313"/>
                </a:lnTo>
                <a:cubicBezTo>
                  <a:pt x="1080" y="5267"/>
                  <a:pt x="1145" y="5153"/>
                  <a:pt x="1196" y="5096"/>
                </a:cubicBezTo>
                <a:cubicBezTo>
                  <a:pt x="1248" y="5037"/>
                  <a:pt x="1312" y="5005"/>
                  <a:pt x="1450" y="4968"/>
                </a:cubicBezTo>
                <a:cubicBezTo>
                  <a:pt x="1526" y="4947"/>
                  <a:pt x="1543" y="4941"/>
                  <a:pt x="1676" y="4889"/>
                </a:cubicBezTo>
                <a:cubicBezTo>
                  <a:pt x="1759" y="4856"/>
                  <a:pt x="1807" y="4823"/>
                  <a:pt x="1836" y="4780"/>
                </a:cubicBezTo>
                <a:cubicBezTo>
                  <a:pt x="1874" y="4726"/>
                  <a:pt x="1909" y="4681"/>
                  <a:pt x="1949" y="4636"/>
                </a:cubicBezTo>
                <a:cubicBezTo>
                  <a:pt x="2014" y="4561"/>
                  <a:pt x="2042" y="4536"/>
                  <a:pt x="2097" y="4501"/>
                </a:cubicBezTo>
                <a:cubicBezTo>
                  <a:pt x="2135" y="4476"/>
                  <a:pt x="2180" y="4460"/>
                  <a:pt x="2226" y="4456"/>
                </a:cubicBezTo>
                <a:cubicBezTo>
                  <a:pt x="2273" y="4452"/>
                  <a:pt x="2319" y="4458"/>
                  <a:pt x="2359" y="4476"/>
                </a:cubicBezTo>
                <a:cubicBezTo>
                  <a:pt x="2396" y="4491"/>
                  <a:pt x="2453" y="4541"/>
                  <a:pt x="2473" y="4575"/>
                </a:cubicBezTo>
                <a:cubicBezTo>
                  <a:pt x="2480" y="4586"/>
                  <a:pt x="2504" y="4617"/>
                  <a:pt x="2511" y="4617"/>
                </a:cubicBezTo>
                <a:moveTo>
                  <a:pt x="1387" y="4927"/>
                </a:moveTo>
                <a:cubicBezTo>
                  <a:pt x="1389" y="4925"/>
                  <a:pt x="1395" y="4922"/>
                  <a:pt x="1396" y="4918"/>
                </a:cubicBezTo>
                <a:lnTo>
                  <a:pt x="1396" y="4918"/>
                </a:lnTo>
                <a:cubicBezTo>
                  <a:pt x="1401" y="4917"/>
                  <a:pt x="1409" y="4909"/>
                  <a:pt x="1411" y="4907"/>
                </a:cubicBezTo>
                <a:cubicBezTo>
                  <a:pt x="1428" y="4890"/>
                  <a:pt x="1474" y="4852"/>
                  <a:pt x="1503" y="4833"/>
                </a:cubicBezTo>
                <a:cubicBezTo>
                  <a:pt x="1518" y="4823"/>
                  <a:pt x="1553" y="4807"/>
                  <a:pt x="1591" y="4793"/>
                </a:cubicBezTo>
                <a:cubicBezTo>
                  <a:pt x="1601" y="4790"/>
                  <a:pt x="1611" y="4786"/>
                  <a:pt x="1615" y="4784"/>
                </a:cubicBezTo>
                <a:cubicBezTo>
                  <a:pt x="1650" y="4768"/>
                  <a:pt x="1679" y="4754"/>
                  <a:pt x="1692" y="4747"/>
                </a:cubicBezTo>
                <a:cubicBezTo>
                  <a:pt x="1729" y="4728"/>
                  <a:pt x="1756" y="4704"/>
                  <a:pt x="1797" y="4652"/>
                </a:cubicBezTo>
                <a:cubicBezTo>
                  <a:pt x="1808" y="4638"/>
                  <a:pt x="1820" y="4622"/>
                  <a:pt x="1825" y="4617"/>
                </a:cubicBezTo>
                <a:cubicBezTo>
                  <a:pt x="1829" y="4611"/>
                  <a:pt x="1844" y="4593"/>
                  <a:pt x="1857" y="4577"/>
                </a:cubicBezTo>
                <a:cubicBezTo>
                  <a:pt x="1874" y="4556"/>
                  <a:pt x="1887" y="4540"/>
                  <a:pt x="1896" y="4529"/>
                </a:cubicBezTo>
                <a:cubicBezTo>
                  <a:pt x="1909" y="4512"/>
                  <a:pt x="1910" y="4510"/>
                  <a:pt x="1907" y="4507"/>
                </a:cubicBezTo>
                <a:cubicBezTo>
                  <a:pt x="1905" y="4505"/>
                  <a:pt x="1901" y="4507"/>
                  <a:pt x="1898" y="4511"/>
                </a:cubicBezTo>
                <a:cubicBezTo>
                  <a:pt x="1895" y="4513"/>
                  <a:pt x="1892" y="4518"/>
                  <a:pt x="1887" y="4523"/>
                </a:cubicBezTo>
                <a:cubicBezTo>
                  <a:pt x="1877" y="4534"/>
                  <a:pt x="1863" y="4550"/>
                  <a:pt x="1844" y="4572"/>
                </a:cubicBezTo>
                <a:cubicBezTo>
                  <a:pt x="1810" y="4610"/>
                  <a:pt x="1772" y="4651"/>
                  <a:pt x="1760" y="4664"/>
                </a:cubicBezTo>
                <a:cubicBezTo>
                  <a:pt x="1749" y="4674"/>
                  <a:pt x="1736" y="4687"/>
                  <a:pt x="1734" y="4690"/>
                </a:cubicBezTo>
                <a:cubicBezTo>
                  <a:pt x="1722" y="4706"/>
                  <a:pt x="1641" y="4749"/>
                  <a:pt x="1576" y="4774"/>
                </a:cubicBezTo>
                <a:cubicBezTo>
                  <a:pt x="1550" y="4784"/>
                  <a:pt x="1507" y="4805"/>
                  <a:pt x="1490" y="4815"/>
                </a:cubicBezTo>
                <a:cubicBezTo>
                  <a:pt x="1471" y="4827"/>
                  <a:pt x="1436" y="4854"/>
                  <a:pt x="1419" y="4870"/>
                </a:cubicBezTo>
                <a:cubicBezTo>
                  <a:pt x="1411" y="4877"/>
                  <a:pt x="1395" y="4891"/>
                  <a:pt x="1382" y="4900"/>
                </a:cubicBezTo>
                <a:cubicBezTo>
                  <a:pt x="1370" y="4910"/>
                  <a:pt x="1354" y="4922"/>
                  <a:pt x="1348" y="4926"/>
                </a:cubicBezTo>
                <a:cubicBezTo>
                  <a:pt x="1345" y="4929"/>
                  <a:pt x="1342" y="4931"/>
                  <a:pt x="1339" y="4933"/>
                </a:cubicBezTo>
                <a:cubicBezTo>
                  <a:pt x="1342" y="4927"/>
                  <a:pt x="1344" y="4924"/>
                  <a:pt x="1344" y="4923"/>
                </a:cubicBezTo>
                <a:cubicBezTo>
                  <a:pt x="1347" y="4921"/>
                  <a:pt x="1353" y="4906"/>
                  <a:pt x="1355" y="4902"/>
                </a:cubicBezTo>
                <a:cubicBezTo>
                  <a:pt x="1363" y="4883"/>
                  <a:pt x="1390" y="4842"/>
                  <a:pt x="1402" y="4831"/>
                </a:cubicBezTo>
                <a:cubicBezTo>
                  <a:pt x="1418" y="4816"/>
                  <a:pt x="1444" y="4797"/>
                  <a:pt x="1467" y="4784"/>
                </a:cubicBezTo>
                <a:cubicBezTo>
                  <a:pt x="1529" y="4748"/>
                  <a:pt x="1661" y="4660"/>
                  <a:pt x="1676" y="4643"/>
                </a:cubicBezTo>
                <a:cubicBezTo>
                  <a:pt x="1701" y="4617"/>
                  <a:pt x="1758" y="4540"/>
                  <a:pt x="1797" y="4479"/>
                </a:cubicBezTo>
                <a:cubicBezTo>
                  <a:pt x="1811" y="4457"/>
                  <a:pt x="1853" y="4407"/>
                  <a:pt x="1866" y="4397"/>
                </a:cubicBezTo>
                <a:cubicBezTo>
                  <a:pt x="1889" y="4378"/>
                  <a:pt x="1912" y="4364"/>
                  <a:pt x="1938" y="4354"/>
                </a:cubicBezTo>
                <a:cubicBezTo>
                  <a:pt x="1966" y="4343"/>
                  <a:pt x="1986" y="4341"/>
                  <a:pt x="2024" y="4349"/>
                </a:cubicBezTo>
                <a:lnTo>
                  <a:pt x="2024" y="4349"/>
                </a:lnTo>
                <a:cubicBezTo>
                  <a:pt x="2035" y="4351"/>
                  <a:pt x="2054" y="4356"/>
                  <a:pt x="2065" y="4358"/>
                </a:cubicBezTo>
                <a:cubicBezTo>
                  <a:pt x="2076" y="4361"/>
                  <a:pt x="2103" y="4368"/>
                  <a:pt x="2126" y="4373"/>
                </a:cubicBezTo>
                <a:lnTo>
                  <a:pt x="2127" y="4374"/>
                </a:lnTo>
                <a:cubicBezTo>
                  <a:pt x="2164" y="4382"/>
                  <a:pt x="2192" y="4391"/>
                  <a:pt x="2213" y="4398"/>
                </a:cubicBezTo>
                <a:lnTo>
                  <a:pt x="2214" y="4399"/>
                </a:lnTo>
                <a:cubicBezTo>
                  <a:pt x="2224" y="4402"/>
                  <a:pt x="2243" y="4409"/>
                  <a:pt x="2257" y="4413"/>
                </a:cubicBezTo>
                <a:cubicBezTo>
                  <a:pt x="2282" y="4421"/>
                  <a:pt x="2299" y="4428"/>
                  <a:pt x="2319" y="4438"/>
                </a:cubicBezTo>
                <a:cubicBezTo>
                  <a:pt x="2298" y="4433"/>
                  <a:pt x="2276" y="4430"/>
                  <a:pt x="2242" y="4430"/>
                </a:cubicBezTo>
                <a:cubicBezTo>
                  <a:pt x="2203" y="4430"/>
                  <a:pt x="2140" y="4447"/>
                  <a:pt x="2100" y="4470"/>
                </a:cubicBezTo>
                <a:cubicBezTo>
                  <a:pt x="2078" y="4482"/>
                  <a:pt x="2032" y="4515"/>
                  <a:pt x="2014" y="4532"/>
                </a:cubicBezTo>
                <a:cubicBezTo>
                  <a:pt x="1989" y="4555"/>
                  <a:pt x="1956" y="4590"/>
                  <a:pt x="1922" y="4630"/>
                </a:cubicBezTo>
                <a:cubicBezTo>
                  <a:pt x="1883" y="4675"/>
                  <a:pt x="1865" y="4698"/>
                  <a:pt x="1821" y="4761"/>
                </a:cubicBezTo>
                <a:cubicBezTo>
                  <a:pt x="1792" y="4802"/>
                  <a:pt x="1758" y="4829"/>
                  <a:pt x="1707" y="4851"/>
                </a:cubicBezTo>
                <a:cubicBezTo>
                  <a:pt x="1611" y="4892"/>
                  <a:pt x="1527" y="4923"/>
                  <a:pt x="1462" y="4940"/>
                </a:cubicBezTo>
                <a:cubicBezTo>
                  <a:pt x="1393" y="4958"/>
                  <a:pt x="1361" y="4969"/>
                  <a:pt x="1322" y="4984"/>
                </a:cubicBezTo>
                <a:cubicBezTo>
                  <a:pt x="1316" y="4986"/>
                  <a:pt x="1311" y="4988"/>
                  <a:pt x="1307" y="4990"/>
                </a:cubicBezTo>
                <a:cubicBezTo>
                  <a:pt x="1311" y="4987"/>
                  <a:pt x="1315" y="4983"/>
                  <a:pt x="1320" y="4979"/>
                </a:cubicBezTo>
                <a:cubicBezTo>
                  <a:pt x="1334" y="4968"/>
                  <a:pt x="1353" y="4953"/>
                  <a:pt x="1362" y="4945"/>
                </a:cubicBezTo>
                <a:cubicBezTo>
                  <a:pt x="1372" y="4937"/>
                  <a:pt x="1383" y="4929"/>
                  <a:pt x="1387" y="4927"/>
                </a:cubicBezTo>
                <a:moveTo>
                  <a:pt x="2117" y="4348"/>
                </a:moveTo>
                <a:cubicBezTo>
                  <a:pt x="2105" y="4345"/>
                  <a:pt x="2080" y="4339"/>
                  <a:pt x="2062" y="4335"/>
                </a:cubicBezTo>
                <a:cubicBezTo>
                  <a:pt x="2056" y="4333"/>
                  <a:pt x="2050" y="4332"/>
                  <a:pt x="2045" y="4330"/>
                </a:cubicBezTo>
                <a:cubicBezTo>
                  <a:pt x="2067" y="4329"/>
                  <a:pt x="2105" y="4328"/>
                  <a:pt x="2123" y="4328"/>
                </a:cubicBezTo>
                <a:cubicBezTo>
                  <a:pt x="2181" y="4331"/>
                  <a:pt x="2226" y="4339"/>
                  <a:pt x="2273" y="4355"/>
                </a:cubicBezTo>
                <a:cubicBezTo>
                  <a:pt x="2338" y="4377"/>
                  <a:pt x="2373" y="4395"/>
                  <a:pt x="2416" y="4431"/>
                </a:cubicBezTo>
                <a:cubicBezTo>
                  <a:pt x="2443" y="4453"/>
                  <a:pt x="2467" y="4478"/>
                  <a:pt x="2469" y="4483"/>
                </a:cubicBezTo>
                <a:cubicBezTo>
                  <a:pt x="2469" y="4485"/>
                  <a:pt x="2470" y="4487"/>
                  <a:pt x="2471" y="4489"/>
                </a:cubicBezTo>
                <a:cubicBezTo>
                  <a:pt x="2472" y="4489"/>
                  <a:pt x="2473" y="4490"/>
                  <a:pt x="2474" y="4490"/>
                </a:cubicBezTo>
                <a:cubicBezTo>
                  <a:pt x="2477" y="4494"/>
                  <a:pt x="2486" y="4518"/>
                  <a:pt x="2489" y="4542"/>
                </a:cubicBezTo>
                <a:lnTo>
                  <a:pt x="2490" y="4553"/>
                </a:lnTo>
                <a:lnTo>
                  <a:pt x="2489" y="4551"/>
                </a:lnTo>
                <a:cubicBezTo>
                  <a:pt x="2458" y="4511"/>
                  <a:pt x="2420" y="4477"/>
                  <a:pt x="2370" y="4444"/>
                </a:cubicBezTo>
                <a:cubicBezTo>
                  <a:pt x="2325" y="4415"/>
                  <a:pt x="2306" y="4406"/>
                  <a:pt x="2258" y="4390"/>
                </a:cubicBezTo>
                <a:cubicBezTo>
                  <a:pt x="2242" y="4385"/>
                  <a:pt x="2219" y="4377"/>
                  <a:pt x="2206" y="4372"/>
                </a:cubicBezTo>
                <a:cubicBezTo>
                  <a:pt x="2193" y="4367"/>
                  <a:pt x="2173" y="4361"/>
                  <a:pt x="2161" y="4358"/>
                </a:cubicBezTo>
                <a:cubicBezTo>
                  <a:pt x="2149" y="4356"/>
                  <a:pt x="2130" y="4351"/>
                  <a:pt x="2117" y="4348"/>
                </a:cubicBezTo>
                <a:moveTo>
                  <a:pt x="1858" y="4046"/>
                </a:moveTo>
                <a:cubicBezTo>
                  <a:pt x="1858" y="4049"/>
                  <a:pt x="1849" y="4058"/>
                  <a:pt x="1827" y="4065"/>
                </a:cubicBezTo>
                <a:cubicBezTo>
                  <a:pt x="1825" y="4066"/>
                  <a:pt x="1823" y="4067"/>
                  <a:pt x="1820" y="4068"/>
                </a:cubicBezTo>
                <a:cubicBezTo>
                  <a:pt x="1823" y="4065"/>
                  <a:pt x="1825" y="4063"/>
                  <a:pt x="1829" y="4060"/>
                </a:cubicBezTo>
                <a:cubicBezTo>
                  <a:pt x="1841" y="4049"/>
                  <a:pt x="1851" y="4044"/>
                  <a:pt x="1856" y="4044"/>
                </a:cubicBezTo>
                <a:lnTo>
                  <a:pt x="1857" y="4045"/>
                </a:lnTo>
                <a:cubicBezTo>
                  <a:pt x="1857" y="4045"/>
                  <a:pt x="1858" y="4045"/>
                  <a:pt x="1858" y="4046"/>
                </a:cubicBezTo>
                <a:moveTo>
                  <a:pt x="2699" y="2816"/>
                </a:moveTo>
                <a:cubicBezTo>
                  <a:pt x="2696" y="2814"/>
                  <a:pt x="2688" y="2809"/>
                  <a:pt x="2683" y="2805"/>
                </a:cubicBezTo>
                <a:cubicBezTo>
                  <a:pt x="2682" y="2804"/>
                  <a:pt x="2679" y="2802"/>
                  <a:pt x="2677" y="2805"/>
                </a:cubicBezTo>
                <a:cubicBezTo>
                  <a:pt x="2674" y="2808"/>
                  <a:pt x="2677" y="2810"/>
                  <a:pt x="2681" y="2815"/>
                </a:cubicBezTo>
                <a:cubicBezTo>
                  <a:pt x="2684" y="2819"/>
                  <a:pt x="2689" y="2823"/>
                  <a:pt x="2694" y="2829"/>
                </a:cubicBezTo>
                <a:cubicBezTo>
                  <a:pt x="2707" y="2842"/>
                  <a:pt x="2724" y="2862"/>
                  <a:pt x="2730" y="2871"/>
                </a:cubicBezTo>
                <a:cubicBezTo>
                  <a:pt x="2743" y="2890"/>
                  <a:pt x="2780" y="2936"/>
                  <a:pt x="2795" y="2951"/>
                </a:cubicBezTo>
                <a:cubicBezTo>
                  <a:pt x="2800" y="2956"/>
                  <a:pt x="2808" y="2964"/>
                  <a:pt x="2813" y="2970"/>
                </a:cubicBezTo>
                <a:cubicBezTo>
                  <a:pt x="2817" y="2975"/>
                  <a:pt x="2824" y="2983"/>
                  <a:pt x="2828" y="2987"/>
                </a:cubicBezTo>
                <a:cubicBezTo>
                  <a:pt x="2832" y="2991"/>
                  <a:pt x="2844" y="3004"/>
                  <a:pt x="2854" y="3016"/>
                </a:cubicBezTo>
                <a:cubicBezTo>
                  <a:pt x="2859" y="3022"/>
                  <a:pt x="2863" y="3026"/>
                  <a:pt x="2865" y="3029"/>
                </a:cubicBezTo>
                <a:cubicBezTo>
                  <a:pt x="2857" y="3028"/>
                  <a:pt x="2842" y="3025"/>
                  <a:pt x="2829" y="3024"/>
                </a:cubicBezTo>
                <a:cubicBezTo>
                  <a:pt x="2764" y="3014"/>
                  <a:pt x="2739" y="3004"/>
                  <a:pt x="2674" y="2958"/>
                </a:cubicBezTo>
                <a:cubicBezTo>
                  <a:pt x="2629" y="2926"/>
                  <a:pt x="2601" y="2901"/>
                  <a:pt x="2562" y="2860"/>
                </a:cubicBezTo>
                <a:cubicBezTo>
                  <a:pt x="2529" y="2823"/>
                  <a:pt x="2491" y="2787"/>
                  <a:pt x="2457" y="2760"/>
                </a:cubicBezTo>
                <a:cubicBezTo>
                  <a:pt x="2413" y="2725"/>
                  <a:pt x="2394" y="2718"/>
                  <a:pt x="2386" y="2718"/>
                </a:cubicBezTo>
                <a:cubicBezTo>
                  <a:pt x="2396" y="2714"/>
                  <a:pt x="2418" y="2706"/>
                  <a:pt x="2468" y="2691"/>
                </a:cubicBezTo>
                <a:cubicBezTo>
                  <a:pt x="2470" y="2690"/>
                  <a:pt x="2489" y="2689"/>
                  <a:pt x="2518" y="2688"/>
                </a:cubicBezTo>
                <a:cubicBezTo>
                  <a:pt x="2550" y="2687"/>
                  <a:pt x="2569" y="2688"/>
                  <a:pt x="2586" y="2691"/>
                </a:cubicBezTo>
                <a:cubicBezTo>
                  <a:pt x="2639" y="2701"/>
                  <a:pt x="2716" y="2750"/>
                  <a:pt x="2758" y="2799"/>
                </a:cubicBezTo>
                <a:cubicBezTo>
                  <a:pt x="2771" y="2814"/>
                  <a:pt x="2788" y="2837"/>
                  <a:pt x="2796" y="2849"/>
                </a:cubicBezTo>
                <a:cubicBezTo>
                  <a:pt x="2804" y="2862"/>
                  <a:pt x="2821" y="2887"/>
                  <a:pt x="2833" y="2906"/>
                </a:cubicBezTo>
                <a:cubicBezTo>
                  <a:pt x="2845" y="2924"/>
                  <a:pt x="2860" y="2951"/>
                  <a:pt x="2867" y="2966"/>
                </a:cubicBezTo>
                <a:cubicBezTo>
                  <a:pt x="2879" y="2992"/>
                  <a:pt x="2888" y="3015"/>
                  <a:pt x="2893" y="3028"/>
                </a:cubicBezTo>
                <a:cubicBezTo>
                  <a:pt x="2892" y="3028"/>
                  <a:pt x="2892" y="3027"/>
                  <a:pt x="2891" y="3027"/>
                </a:cubicBezTo>
                <a:cubicBezTo>
                  <a:pt x="2879" y="3012"/>
                  <a:pt x="2829" y="2955"/>
                  <a:pt x="2815" y="2940"/>
                </a:cubicBezTo>
                <a:cubicBezTo>
                  <a:pt x="2809" y="2934"/>
                  <a:pt x="2800" y="2925"/>
                  <a:pt x="2794" y="2919"/>
                </a:cubicBezTo>
                <a:cubicBezTo>
                  <a:pt x="2789" y="2914"/>
                  <a:pt x="2778" y="2900"/>
                  <a:pt x="2769" y="2890"/>
                </a:cubicBezTo>
                <a:cubicBezTo>
                  <a:pt x="2747" y="2863"/>
                  <a:pt x="2708" y="2821"/>
                  <a:pt x="2699" y="2816"/>
                </a:cubicBezTo>
                <a:moveTo>
                  <a:pt x="2080" y="2827"/>
                </a:moveTo>
                <a:cubicBezTo>
                  <a:pt x="2081" y="2826"/>
                  <a:pt x="2084" y="2824"/>
                  <a:pt x="2103" y="2812"/>
                </a:cubicBezTo>
                <a:cubicBezTo>
                  <a:pt x="2154" y="2778"/>
                  <a:pt x="2174" y="2770"/>
                  <a:pt x="2255" y="2750"/>
                </a:cubicBezTo>
                <a:cubicBezTo>
                  <a:pt x="2283" y="2743"/>
                  <a:pt x="2308" y="2737"/>
                  <a:pt x="2310" y="2737"/>
                </a:cubicBezTo>
                <a:cubicBezTo>
                  <a:pt x="2326" y="2732"/>
                  <a:pt x="2355" y="2733"/>
                  <a:pt x="2377" y="2738"/>
                </a:cubicBezTo>
                <a:cubicBezTo>
                  <a:pt x="2402" y="2744"/>
                  <a:pt x="2405" y="2746"/>
                  <a:pt x="2443" y="2777"/>
                </a:cubicBezTo>
                <a:cubicBezTo>
                  <a:pt x="2451" y="2784"/>
                  <a:pt x="2464" y="2795"/>
                  <a:pt x="2471" y="2800"/>
                </a:cubicBezTo>
                <a:lnTo>
                  <a:pt x="2477" y="2805"/>
                </a:lnTo>
                <a:lnTo>
                  <a:pt x="2469" y="2805"/>
                </a:lnTo>
                <a:cubicBezTo>
                  <a:pt x="2448" y="2807"/>
                  <a:pt x="2392" y="2829"/>
                  <a:pt x="2365" y="2847"/>
                </a:cubicBezTo>
                <a:cubicBezTo>
                  <a:pt x="2354" y="2854"/>
                  <a:pt x="2337" y="2867"/>
                  <a:pt x="2328" y="2877"/>
                </a:cubicBezTo>
                <a:cubicBezTo>
                  <a:pt x="2290" y="2918"/>
                  <a:pt x="2270" y="2933"/>
                  <a:pt x="2236" y="2944"/>
                </a:cubicBezTo>
                <a:cubicBezTo>
                  <a:pt x="2210" y="2953"/>
                  <a:pt x="2172" y="2964"/>
                  <a:pt x="2145" y="2969"/>
                </a:cubicBezTo>
                <a:cubicBezTo>
                  <a:pt x="2109" y="2975"/>
                  <a:pt x="2058" y="2988"/>
                  <a:pt x="2032" y="2997"/>
                </a:cubicBezTo>
                <a:cubicBezTo>
                  <a:pt x="2021" y="3001"/>
                  <a:pt x="2007" y="3005"/>
                  <a:pt x="2001" y="3006"/>
                </a:cubicBezTo>
                <a:cubicBezTo>
                  <a:pt x="1980" y="3011"/>
                  <a:pt x="1939" y="3029"/>
                  <a:pt x="1910" y="3046"/>
                </a:cubicBezTo>
                <a:cubicBezTo>
                  <a:pt x="1918" y="3038"/>
                  <a:pt x="1929" y="3029"/>
                  <a:pt x="1939" y="3023"/>
                </a:cubicBezTo>
                <a:cubicBezTo>
                  <a:pt x="1952" y="3013"/>
                  <a:pt x="1969" y="3001"/>
                  <a:pt x="1976" y="2995"/>
                </a:cubicBezTo>
                <a:cubicBezTo>
                  <a:pt x="1996" y="2980"/>
                  <a:pt x="2045" y="2947"/>
                  <a:pt x="2065" y="2937"/>
                </a:cubicBezTo>
                <a:cubicBezTo>
                  <a:pt x="2075" y="2932"/>
                  <a:pt x="2105" y="2915"/>
                  <a:pt x="2132" y="2899"/>
                </a:cubicBezTo>
                <a:cubicBezTo>
                  <a:pt x="2158" y="2884"/>
                  <a:pt x="2195" y="2865"/>
                  <a:pt x="2213" y="2856"/>
                </a:cubicBezTo>
                <a:cubicBezTo>
                  <a:pt x="2239" y="2844"/>
                  <a:pt x="2259" y="2834"/>
                  <a:pt x="2272" y="2827"/>
                </a:cubicBezTo>
                <a:cubicBezTo>
                  <a:pt x="2279" y="2823"/>
                  <a:pt x="2284" y="2821"/>
                  <a:pt x="2288" y="2819"/>
                </a:cubicBezTo>
                <a:cubicBezTo>
                  <a:pt x="2292" y="2816"/>
                  <a:pt x="2295" y="2814"/>
                  <a:pt x="2294" y="2811"/>
                </a:cubicBezTo>
                <a:cubicBezTo>
                  <a:pt x="2294" y="2809"/>
                  <a:pt x="2292" y="2808"/>
                  <a:pt x="2291" y="2808"/>
                </a:cubicBezTo>
                <a:cubicBezTo>
                  <a:pt x="2289" y="2808"/>
                  <a:pt x="2288" y="2809"/>
                  <a:pt x="2288" y="2809"/>
                </a:cubicBezTo>
                <a:cubicBezTo>
                  <a:pt x="2216" y="2828"/>
                  <a:pt x="2062" y="2906"/>
                  <a:pt x="1983" y="2963"/>
                </a:cubicBezTo>
                <a:cubicBezTo>
                  <a:pt x="1968" y="2974"/>
                  <a:pt x="1945" y="2991"/>
                  <a:pt x="1930" y="3001"/>
                </a:cubicBezTo>
                <a:cubicBezTo>
                  <a:pt x="1922" y="3007"/>
                  <a:pt x="1913" y="3014"/>
                  <a:pt x="1906" y="3019"/>
                </a:cubicBezTo>
                <a:cubicBezTo>
                  <a:pt x="1910" y="3013"/>
                  <a:pt x="1915" y="3006"/>
                  <a:pt x="1917" y="3004"/>
                </a:cubicBezTo>
                <a:cubicBezTo>
                  <a:pt x="1918" y="3002"/>
                  <a:pt x="1926" y="2991"/>
                  <a:pt x="1931" y="2984"/>
                </a:cubicBezTo>
                <a:cubicBezTo>
                  <a:pt x="1953" y="2954"/>
                  <a:pt x="2006" y="2893"/>
                  <a:pt x="2039" y="2861"/>
                </a:cubicBezTo>
                <a:cubicBezTo>
                  <a:pt x="2050" y="2850"/>
                  <a:pt x="2077" y="2828"/>
                  <a:pt x="2080" y="2827"/>
                </a:cubicBezTo>
                <a:moveTo>
                  <a:pt x="1709" y="2894"/>
                </a:moveTo>
                <a:cubicBezTo>
                  <a:pt x="1711" y="2886"/>
                  <a:pt x="1720" y="2864"/>
                  <a:pt x="1727" y="2857"/>
                </a:cubicBezTo>
                <a:cubicBezTo>
                  <a:pt x="1732" y="2850"/>
                  <a:pt x="1737" y="2848"/>
                  <a:pt x="1739" y="2848"/>
                </a:cubicBezTo>
                <a:cubicBezTo>
                  <a:pt x="1740" y="2848"/>
                  <a:pt x="1740" y="2848"/>
                  <a:pt x="1740" y="2848"/>
                </a:cubicBezTo>
                <a:cubicBezTo>
                  <a:pt x="1742" y="2849"/>
                  <a:pt x="1743" y="2851"/>
                  <a:pt x="1743" y="2853"/>
                </a:cubicBezTo>
                <a:lnTo>
                  <a:pt x="1743" y="2853"/>
                </a:lnTo>
                <a:cubicBezTo>
                  <a:pt x="1744" y="2856"/>
                  <a:pt x="1743" y="2862"/>
                  <a:pt x="1741" y="2865"/>
                </a:cubicBezTo>
                <a:cubicBezTo>
                  <a:pt x="1739" y="2871"/>
                  <a:pt x="1718" y="2889"/>
                  <a:pt x="1709" y="2894"/>
                </a:cubicBezTo>
                <a:moveTo>
                  <a:pt x="2161" y="1552"/>
                </a:moveTo>
                <a:lnTo>
                  <a:pt x="2161" y="1552"/>
                </a:lnTo>
                <a:cubicBezTo>
                  <a:pt x="2132" y="1575"/>
                  <a:pt x="2110" y="1614"/>
                  <a:pt x="2099" y="1664"/>
                </a:cubicBezTo>
                <a:cubicBezTo>
                  <a:pt x="2092" y="1694"/>
                  <a:pt x="2086" y="1715"/>
                  <a:pt x="2083" y="1724"/>
                </a:cubicBezTo>
                <a:cubicBezTo>
                  <a:pt x="2076" y="1744"/>
                  <a:pt x="2059" y="1803"/>
                  <a:pt x="2057" y="1816"/>
                </a:cubicBezTo>
                <a:cubicBezTo>
                  <a:pt x="2056" y="1819"/>
                  <a:pt x="2055" y="1830"/>
                  <a:pt x="2053" y="1840"/>
                </a:cubicBezTo>
                <a:cubicBezTo>
                  <a:pt x="2051" y="1850"/>
                  <a:pt x="2049" y="1863"/>
                  <a:pt x="2049" y="1869"/>
                </a:cubicBezTo>
                <a:cubicBezTo>
                  <a:pt x="2047" y="1884"/>
                  <a:pt x="2043" y="1906"/>
                  <a:pt x="2040" y="1915"/>
                </a:cubicBezTo>
                <a:cubicBezTo>
                  <a:pt x="2039" y="1919"/>
                  <a:pt x="2022" y="1951"/>
                  <a:pt x="1999" y="1990"/>
                </a:cubicBezTo>
                <a:cubicBezTo>
                  <a:pt x="1978" y="2027"/>
                  <a:pt x="1954" y="2069"/>
                  <a:pt x="1946" y="2084"/>
                </a:cubicBezTo>
                <a:cubicBezTo>
                  <a:pt x="1933" y="2106"/>
                  <a:pt x="1921" y="2125"/>
                  <a:pt x="1898" y="2160"/>
                </a:cubicBezTo>
                <a:cubicBezTo>
                  <a:pt x="1896" y="2164"/>
                  <a:pt x="1891" y="2171"/>
                  <a:pt x="1888" y="2174"/>
                </a:cubicBezTo>
                <a:cubicBezTo>
                  <a:pt x="1885" y="2178"/>
                  <a:pt x="1879" y="2186"/>
                  <a:pt x="1875" y="2191"/>
                </a:cubicBezTo>
                <a:cubicBezTo>
                  <a:pt x="1865" y="2204"/>
                  <a:pt x="1829" y="2239"/>
                  <a:pt x="1824" y="2242"/>
                </a:cubicBezTo>
                <a:cubicBezTo>
                  <a:pt x="1821" y="2242"/>
                  <a:pt x="1818" y="2245"/>
                  <a:pt x="1818" y="2247"/>
                </a:cubicBezTo>
                <a:cubicBezTo>
                  <a:pt x="1817" y="2248"/>
                  <a:pt x="1816" y="2249"/>
                  <a:pt x="1813" y="2251"/>
                </a:cubicBezTo>
                <a:cubicBezTo>
                  <a:pt x="1809" y="2253"/>
                  <a:pt x="1800" y="2259"/>
                  <a:pt x="1792" y="2265"/>
                </a:cubicBezTo>
                <a:lnTo>
                  <a:pt x="1752" y="2292"/>
                </a:lnTo>
                <a:cubicBezTo>
                  <a:pt x="1726" y="2310"/>
                  <a:pt x="1705" y="2325"/>
                  <a:pt x="1696" y="2332"/>
                </a:cubicBezTo>
                <a:cubicBezTo>
                  <a:pt x="1703" y="2321"/>
                  <a:pt x="1716" y="2300"/>
                  <a:pt x="1735" y="2273"/>
                </a:cubicBezTo>
                <a:cubicBezTo>
                  <a:pt x="1756" y="2240"/>
                  <a:pt x="1798" y="2159"/>
                  <a:pt x="1811" y="2126"/>
                </a:cubicBezTo>
                <a:cubicBezTo>
                  <a:pt x="1827" y="2085"/>
                  <a:pt x="1839" y="2048"/>
                  <a:pt x="1848" y="2006"/>
                </a:cubicBezTo>
                <a:cubicBezTo>
                  <a:pt x="1856" y="1966"/>
                  <a:pt x="1866" y="1941"/>
                  <a:pt x="1892" y="1896"/>
                </a:cubicBezTo>
                <a:cubicBezTo>
                  <a:pt x="1900" y="1882"/>
                  <a:pt x="1912" y="1858"/>
                  <a:pt x="1919" y="1842"/>
                </a:cubicBezTo>
                <a:cubicBezTo>
                  <a:pt x="1931" y="1813"/>
                  <a:pt x="1964" y="1746"/>
                  <a:pt x="1979" y="1718"/>
                </a:cubicBezTo>
                <a:cubicBezTo>
                  <a:pt x="1984" y="1709"/>
                  <a:pt x="1987" y="1704"/>
                  <a:pt x="1988" y="1701"/>
                </a:cubicBezTo>
                <a:cubicBezTo>
                  <a:pt x="1991" y="1696"/>
                  <a:pt x="1993" y="1693"/>
                  <a:pt x="1990" y="1691"/>
                </a:cubicBezTo>
                <a:cubicBezTo>
                  <a:pt x="1989" y="1690"/>
                  <a:pt x="1988" y="1690"/>
                  <a:pt x="1988" y="1690"/>
                </a:cubicBezTo>
                <a:cubicBezTo>
                  <a:pt x="1986" y="1690"/>
                  <a:pt x="1984" y="1692"/>
                  <a:pt x="1983" y="1694"/>
                </a:cubicBezTo>
                <a:cubicBezTo>
                  <a:pt x="1957" y="1724"/>
                  <a:pt x="1934" y="1761"/>
                  <a:pt x="1910" y="1813"/>
                </a:cubicBezTo>
                <a:cubicBezTo>
                  <a:pt x="1898" y="1838"/>
                  <a:pt x="1883" y="1867"/>
                  <a:pt x="1876" y="1878"/>
                </a:cubicBezTo>
                <a:cubicBezTo>
                  <a:pt x="1848" y="1924"/>
                  <a:pt x="1834" y="1960"/>
                  <a:pt x="1824" y="2005"/>
                </a:cubicBezTo>
                <a:cubicBezTo>
                  <a:pt x="1812" y="2063"/>
                  <a:pt x="1793" y="2117"/>
                  <a:pt x="1765" y="2171"/>
                </a:cubicBezTo>
                <a:cubicBezTo>
                  <a:pt x="1757" y="2186"/>
                  <a:pt x="1749" y="2202"/>
                  <a:pt x="1748" y="2207"/>
                </a:cubicBezTo>
                <a:cubicBezTo>
                  <a:pt x="1746" y="2211"/>
                  <a:pt x="1724" y="2246"/>
                  <a:pt x="1705" y="2277"/>
                </a:cubicBezTo>
                <a:cubicBezTo>
                  <a:pt x="1734" y="2221"/>
                  <a:pt x="1744" y="2182"/>
                  <a:pt x="1744" y="2128"/>
                </a:cubicBezTo>
                <a:cubicBezTo>
                  <a:pt x="1744" y="2066"/>
                  <a:pt x="1750" y="2025"/>
                  <a:pt x="1766" y="1972"/>
                </a:cubicBezTo>
                <a:cubicBezTo>
                  <a:pt x="1769" y="1959"/>
                  <a:pt x="1774" y="1944"/>
                  <a:pt x="1774" y="1942"/>
                </a:cubicBezTo>
                <a:cubicBezTo>
                  <a:pt x="1774" y="1941"/>
                  <a:pt x="1776" y="1938"/>
                  <a:pt x="1777" y="1934"/>
                </a:cubicBezTo>
                <a:cubicBezTo>
                  <a:pt x="1779" y="1930"/>
                  <a:pt x="1784" y="1914"/>
                  <a:pt x="1787" y="1901"/>
                </a:cubicBezTo>
                <a:cubicBezTo>
                  <a:pt x="1797" y="1861"/>
                  <a:pt x="1801" y="1847"/>
                  <a:pt x="1823" y="1791"/>
                </a:cubicBezTo>
                <a:cubicBezTo>
                  <a:pt x="1844" y="1736"/>
                  <a:pt x="1898" y="1672"/>
                  <a:pt x="1954" y="1636"/>
                </a:cubicBezTo>
                <a:cubicBezTo>
                  <a:pt x="1969" y="1626"/>
                  <a:pt x="1991" y="1611"/>
                  <a:pt x="2004" y="1602"/>
                </a:cubicBezTo>
                <a:cubicBezTo>
                  <a:pt x="2039" y="1578"/>
                  <a:pt x="2058" y="1567"/>
                  <a:pt x="2073" y="1562"/>
                </a:cubicBezTo>
                <a:cubicBezTo>
                  <a:pt x="2089" y="1558"/>
                  <a:pt x="2128" y="1551"/>
                  <a:pt x="2157" y="1549"/>
                </a:cubicBezTo>
                <a:lnTo>
                  <a:pt x="2165" y="1548"/>
                </a:lnTo>
                <a:lnTo>
                  <a:pt x="2161" y="1552"/>
                </a:lnTo>
                <a:moveTo>
                  <a:pt x="2239" y="1562"/>
                </a:moveTo>
                <a:cubicBezTo>
                  <a:pt x="2248" y="1571"/>
                  <a:pt x="2258" y="1599"/>
                  <a:pt x="2259" y="1619"/>
                </a:cubicBezTo>
                <a:cubicBezTo>
                  <a:pt x="2260" y="1623"/>
                  <a:pt x="2260" y="1626"/>
                  <a:pt x="2260" y="1628"/>
                </a:cubicBezTo>
                <a:cubicBezTo>
                  <a:pt x="2247" y="1614"/>
                  <a:pt x="2223" y="1598"/>
                  <a:pt x="2199" y="1591"/>
                </a:cubicBezTo>
                <a:cubicBezTo>
                  <a:pt x="2191" y="1589"/>
                  <a:pt x="2181" y="1588"/>
                  <a:pt x="2172" y="1588"/>
                </a:cubicBezTo>
                <a:cubicBezTo>
                  <a:pt x="2166" y="1588"/>
                  <a:pt x="2159" y="1588"/>
                  <a:pt x="2155" y="1590"/>
                </a:cubicBezTo>
                <a:cubicBezTo>
                  <a:pt x="2164" y="1580"/>
                  <a:pt x="2185" y="1562"/>
                  <a:pt x="2196" y="1557"/>
                </a:cubicBezTo>
                <a:cubicBezTo>
                  <a:pt x="2213" y="1550"/>
                  <a:pt x="2214" y="1550"/>
                  <a:pt x="2225" y="1554"/>
                </a:cubicBezTo>
                <a:lnTo>
                  <a:pt x="2225" y="1554"/>
                </a:lnTo>
                <a:cubicBezTo>
                  <a:pt x="2230" y="1556"/>
                  <a:pt x="2237" y="1560"/>
                  <a:pt x="2239" y="1562"/>
                </a:cubicBezTo>
                <a:moveTo>
                  <a:pt x="1463" y="1806"/>
                </a:moveTo>
                <a:cubicBezTo>
                  <a:pt x="1464" y="1776"/>
                  <a:pt x="1464" y="1772"/>
                  <a:pt x="1468" y="1748"/>
                </a:cubicBezTo>
                <a:cubicBezTo>
                  <a:pt x="1469" y="1739"/>
                  <a:pt x="1470" y="1727"/>
                  <a:pt x="1471" y="1721"/>
                </a:cubicBezTo>
                <a:cubicBezTo>
                  <a:pt x="1471" y="1714"/>
                  <a:pt x="1472" y="1709"/>
                  <a:pt x="1472" y="1708"/>
                </a:cubicBezTo>
                <a:cubicBezTo>
                  <a:pt x="1474" y="1706"/>
                  <a:pt x="1475" y="1682"/>
                  <a:pt x="1475" y="1672"/>
                </a:cubicBezTo>
                <a:cubicBezTo>
                  <a:pt x="1476" y="1654"/>
                  <a:pt x="1477" y="1633"/>
                  <a:pt x="1479" y="1625"/>
                </a:cubicBezTo>
                <a:cubicBezTo>
                  <a:pt x="1496" y="1542"/>
                  <a:pt x="1497" y="1535"/>
                  <a:pt x="1497" y="1461"/>
                </a:cubicBezTo>
                <a:cubicBezTo>
                  <a:pt x="1497" y="1443"/>
                  <a:pt x="1497" y="1421"/>
                  <a:pt x="1497" y="1412"/>
                </a:cubicBezTo>
                <a:cubicBezTo>
                  <a:pt x="1497" y="1402"/>
                  <a:pt x="1495" y="1360"/>
                  <a:pt x="1493" y="1318"/>
                </a:cubicBezTo>
                <a:cubicBezTo>
                  <a:pt x="1491" y="1277"/>
                  <a:pt x="1490" y="1234"/>
                  <a:pt x="1490" y="1224"/>
                </a:cubicBezTo>
                <a:cubicBezTo>
                  <a:pt x="1491" y="1215"/>
                  <a:pt x="1493" y="1194"/>
                  <a:pt x="1495" y="1178"/>
                </a:cubicBezTo>
                <a:cubicBezTo>
                  <a:pt x="1496" y="1162"/>
                  <a:pt x="1498" y="1135"/>
                  <a:pt x="1499" y="1118"/>
                </a:cubicBezTo>
                <a:cubicBezTo>
                  <a:pt x="1499" y="1100"/>
                  <a:pt x="1501" y="1084"/>
                  <a:pt x="1502" y="1081"/>
                </a:cubicBezTo>
                <a:cubicBezTo>
                  <a:pt x="1503" y="1079"/>
                  <a:pt x="1505" y="1073"/>
                  <a:pt x="1504" y="1069"/>
                </a:cubicBezTo>
                <a:cubicBezTo>
                  <a:pt x="1504" y="1065"/>
                  <a:pt x="1510" y="1033"/>
                  <a:pt x="1522" y="981"/>
                </a:cubicBezTo>
                <a:cubicBezTo>
                  <a:pt x="1525" y="966"/>
                  <a:pt x="1529" y="946"/>
                  <a:pt x="1531" y="937"/>
                </a:cubicBezTo>
                <a:cubicBezTo>
                  <a:pt x="1533" y="928"/>
                  <a:pt x="1538" y="908"/>
                  <a:pt x="1542" y="893"/>
                </a:cubicBezTo>
                <a:cubicBezTo>
                  <a:pt x="1550" y="864"/>
                  <a:pt x="1548" y="862"/>
                  <a:pt x="1547" y="861"/>
                </a:cubicBezTo>
                <a:cubicBezTo>
                  <a:pt x="1546" y="860"/>
                  <a:pt x="1544" y="860"/>
                  <a:pt x="1543" y="860"/>
                </a:cubicBezTo>
                <a:cubicBezTo>
                  <a:pt x="1541" y="861"/>
                  <a:pt x="1538" y="862"/>
                  <a:pt x="1520" y="916"/>
                </a:cubicBezTo>
                <a:cubicBezTo>
                  <a:pt x="1511" y="940"/>
                  <a:pt x="1501" y="972"/>
                  <a:pt x="1500" y="982"/>
                </a:cubicBezTo>
                <a:cubicBezTo>
                  <a:pt x="1499" y="988"/>
                  <a:pt x="1498" y="991"/>
                  <a:pt x="1497" y="992"/>
                </a:cubicBezTo>
                <a:cubicBezTo>
                  <a:pt x="1496" y="993"/>
                  <a:pt x="1495" y="997"/>
                  <a:pt x="1488" y="1030"/>
                </a:cubicBezTo>
                <a:cubicBezTo>
                  <a:pt x="1484" y="1047"/>
                  <a:pt x="1480" y="1069"/>
                  <a:pt x="1479" y="1078"/>
                </a:cubicBezTo>
                <a:cubicBezTo>
                  <a:pt x="1479" y="1083"/>
                  <a:pt x="1478" y="1094"/>
                  <a:pt x="1477" y="1101"/>
                </a:cubicBezTo>
                <a:cubicBezTo>
                  <a:pt x="1476" y="1118"/>
                  <a:pt x="1470" y="1200"/>
                  <a:pt x="1468" y="1222"/>
                </a:cubicBezTo>
                <a:cubicBezTo>
                  <a:pt x="1467" y="1232"/>
                  <a:pt x="1469" y="1276"/>
                  <a:pt x="1471" y="1319"/>
                </a:cubicBezTo>
                <a:cubicBezTo>
                  <a:pt x="1474" y="1365"/>
                  <a:pt x="1475" y="1399"/>
                  <a:pt x="1475" y="1402"/>
                </a:cubicBezTo>
                <a:cubicBezTo>
                  <a:pt x="1474" y="1406"/>
                  <a:pt x="1474" y="1427"/>
                  <a:pt x="1474" y="1446"/>
                </a:cubicBezTo>
                <a:cubicBezTo>
                  <a:pt x="1475" y="1532"/>
                  <a:pt x="1472" y="1569"/>
                  <a:pt x="1461" y="1600"/>
                </a:cubicBezTo>
                <a:cubicBezTo>
                  <a:pt x="1457" y="1613"/>
                  <a:pt x="1452" y="1647"/>
                  <a:pt x="1453" y="1661"/>
                </a:cubicBezTo>
                <a:cubicBezTo>
                  <a:pt x="1453" y="1669"/>
                  <a:pt x="1452" y="1687"/>
                  <a:pt x="1451" y="1700"/>
                </a:cubicBezTo>
                <a:lnTo>
                  <a:pt x="1449" y="1710"/>
                </a:lnTo>
                <a:cubicBezTo>
                  <a:pt x="1442" y="1776"/>
                  <a:pt x="1439" y="1832"/>
                  <a:pt x="1442" y="1878"/>
                </a:cubicBezTo>
                <a:lnTo>
                  <a:pt x="1442" y="1885"/>
                </a:lnTo>
                <a:cubicBezTo>
                  <a:pt x="1443" y="1892"/>
                  <a:pt x="1443" y="1899"/>
                  <a:pt x="1443" y="1905"/>
                </a:cubicBezTo>
                <a:cubicBezTo>
                  <a:pt x="1441" y="1892"/>
                  <a:pt x="1438" y="1877"/>
                  <a:pt x="1437" y="1864"/>
                </a:cubicBezTo>
                <a:cubicBezTo>
                  <a:pt x="1432" y="1832"/>
                  <a:pt x="1424" y="1702"/>
                  <a:pt x="1424" y="1663"/>
                </a:cubicBezTo>
                <a:cubicBezTo>
                  <a:pt x="1425" y="1570"/>
                  <a:pt x="1425" y="1566"/>
                  <a:pt x="1419" y="1550"/>
                </a:cubicBezTo>
                <a:cubicBezTo>
                  <a:pt x="1416" y="1541"/>
                  <a:pt x="1408" y="1519"/>
                  <a:pt x="1402" y="1502"/>
                </a:cubicBezTo>
                <a:cubicBezTo>
                  <a:pt x="1396" y="1484"/>
                  <a:pt x="1387" y="1460"/>
                  <a:pt x="1383" y="1449"/>
                </a:cubicBezTo>
                <a:cubicBezTo>
                  <a:pt x="1379" y="1437"/>
                  <a:pt x="1375" y="1427"/>
                  <a:pt x="1375" y="1426"/>
                </a:cubicBezTo>
                <a:cubicBezTo>
                  <a:pt x="1374" y="1423"/>
                  <a:pt x="1366" y="1404"/>
                  <a:pt x="1361" y="1392"/>
                </a:cubicBezTo>
                <a:cubicBezTo>
                  <a:pt x="1335" y="1326"/>
                  <a:pt x="1333" y="1317"/>
                  <a:pt x="1323" y="1266"/>
                </a:cubicBezTo>
                <a:cubicBezTo>
                  <a:pt x="1318" y="1236"/>
                  <a:pt x="1311" y="1127"/>
                  <a:pt x="1313" y="1087"/>
                </a:cubicBezTo>
                <a:cubicBezTo>
                  <a:pt x="1315" y="1014"/>
                  <a:pt x="1340" y="937"/>
                  <a:pt x="1403" y="813"/>
                </a:cubicBezTo>
                <a:cubicBezTo>
                  <a:pt x="1462" y="698"/>
                  <a:pt x="1481" y="662"/>
                  <a:pt x="1512" y="608"/>
                </a:cubicBezTo>
                <a:cubicBezTo>
                  <a:pt x="1563" y="522"/>
                  <a:pt x="1572" y="504"/>
                  <a:pt x="1608" y="422"/>
                </a:cubicBezTo>
                <a:cubicBezTo>
                  <a:pt x="1642" y="345"/>
                  <a:pt x="1659" y="302"/>
                  <a:pt x="1667" y="275"/>
                </a:cubicBezTo>
                <a:cubicBezTo>
                  <a:pt x="1681" y="226"/>
                  <a:pt x="1702" y="119"/>
                  <a:pt x="1706" y="80"/>
                </a:cubicBezTo>
                <a:cubicBezTo>
                  <a:pt x="1706" y="76"/>
                  <a:pt x="1706" y="73"/>
                  <a:pt x="1707" y="70"/>
                </a:cubicBezTo>
                <a:cubicBezTo>
                  <a:pt x="1708" y="75"/>
                  <a:pt x="1709" y="82"/>
                  <a:pt x="1709" y="90"/>
                </a:cubicBezTo>
                <a:cubicBezTo>
                  <a:pt x="1712" y="108"/>
                  <a:pt x="1715" y="133"/>
                  <a:pt x="1718" y="146"/>
                </a:cubicBezTo>
                <a:cubicBezTo>
                  <a:pt x="1720" y="158"/>
                  <a:pt x="1723" y="175"/>
                  <a:pt x="1724" y="183"/>
                </a:cubicBezTo>
                <a:cubicBezTo>
                  <a:pt x="1726" y="191"/>
                  <a:pt x="1731" y="220"/>
                  <a:pt x="1736" y="245"/>
                </a:cubicBezTo>
                <a:cubicBezTo>
                  <a:pt x="1760" y="376"/>
                  <a:pt x="1771" y="495"/>
                  <a:pt x="1767" y="563"/>
                </a:cubicBezTo>
                <a:cubicBezTo>
                  <a:pt x="1764" y="621"/>
                  <a:pt x="1751" y="686"/>
                  <a:pt x="1730" y="753"/>
                </a:cubicBezTo>
                <a:cubicBezTo>
                  <a:pt x="1716" y="796"/>
                  <a:pt x="1685" y="915"/>
                  <a:pt x="1677" y="952"/>
                </a:cubicBezTo>
                <a:cubicBezTo>
                  <a:pt x="1663" y="1019"/>
                  <a:pt x="1661" y="1048"/>
                  <a:pt x="1667" y="1158"/>
                </a:cubicBezTo>
                <a:cubicBezTo>
                  <a:pt x="1670" y="1217"/>
                  <a:pt x="1671" y="1262"/>
                  <a:pt x="1671" y="1265"/>
                </a:cubicBezTo>
                <a:cubicBezTo>
                  <a:pt x="1670" y="1270"/>
                  <a:pt x="1669" y="1284"/>
                  <a:pt x="1669" y="1297"/>
                </a:cubicBezTo>
                <a:cubicBezTo>
                  <a:pt x="1668" y="1349"/>
                  <a:pt x="1649" y="1443"/>
                  <a:pt x="1630" y="1484"/>
                </a:cubicBezTo>
                <a:cubicBezTo>
                  <a:pt x="1626" y="1494"/>
                  <a:pt x="1616" y="1512"/>
                  <a:pt x="1609" y="1524"/>
                </a:cubicBezTo>
                <a:cubicBezTo>
                  <a:pt x="1605" y="1533"/>
                  <a:pt x="1597" y="1547"/>
                  <a:pt x="1596" y="1549"/>
                </a:cubicBezTo>
                <a:cubicBezTo>
                  <a:pt x="1595" y="1551"/>
                  <a:pt x="1587" y="1565"/>
                  <a:pt x="1577" y="1583"/>
                </a:cubicBezTo>
                <a:cubicBezTo>
                  <a:pt x="1551" y="1628"/>
                  <a:pt x="1539" y="1656"/>
                  <a:pt x="1523" y="1704"/>
                </a:cubicBezTo>
                <a:cubicBezTo>
                  <a:pt x="1507" y="1754"/>
                  <a:pt x="1504" y="1771"/>
                  <a:pt x="1499" y="1820"/>
                </a:cubicBezTo>
                <a:cubicBezTo>
                  <a:pt x="1496" y="1853"/>
                  <a:pt x="1494" y="1859"/>
                  <a:pt x="1478" y="1895"/>
                </a:cubicBezTo>
                <a:lnTo>
                  <a:pt x="1466" y="1922"/>
                </a:lnTo>
                <a:lnTo>
                  <a:pt x="1466" y="1911"/>
                </a:lnTo>
                <a:cubicBezTo>
                  <a:pt x="1462" y="1864"/>
                  <a:pt x="1461" y="1835"/>
                  <a:pt x="1463" y="1806"/>
                </a:cubicBezTo>
                <a:moveTo>
                  <a:pt x="374" y="2704"/>
                </a:moveTo>
                <a:cubicBezTo>
                  <a:pt x="374" y="2708"/>
                  <a:pt x="373" y="2721"/>
                  <a:pt x="370" y="2734"/>
                </a:cubicBezTo>
                <a:cubicBezTo>
                  <a:pt x="368" y="2746"/>
                  <a:pt x="365" y="2768"/>
                  <a:pt x="364" y="2783"/>
                </a:cubicBezTo>
                <a:cubicBezTo>
                  <a:pt x="362" y="2817"/>
                  <a:pt x="361" y="2825"/>
                  <a:pt x="359" y="2834"/>
                </a:cubicBezTo>
                <a:cubicBezTo>
                  <a:pt x="357" y="2838"/>
                  <a:pt x="354" y="2852"/>
                  <a:pt x="351" y="2864"/>
                </a:cubicBezTo>
                <a:cubicBezTo>
                  <a:pt x="348" y="2876"/>
                  <a:pt x="344" y="2893"/>
                  <a:pt x="343" y="2899"/>
                </a:cubicBezTo>
                <a:cubicBezTo>
                  <a:pt x="339" y="2912"/>
                  <a:pt x="331" y="2946"/>
                  <a:pt x="330" y="2951"/>
                </a:cubicBezTo>
                <a:cubicBezTo>
                  <a:pt x="322" y="3000"/>
                  <a:pt x="306" y="3073"/>
                  <a:pt x="296" y="3111"/>
                </a:cubicBezTo>
                <a:cubicBezTo>
                  <a:pt x="289" y="3135"/>
                  <a:pt x="282" y="3164"/>
                  <a:pt x="281" y="3169"/>
                </a:cubicBezTo>
                <a:cubicBezTo>
                  <a:pt x="281" y="3174"/>
                  <a:pt x="280" y="3178"/>
                  <a:pt x="280" y="3179"/>
                </a:cubicBezTo>
                <a:cubicBezTo>
                  <a:pt x="278" y="3182"/>
                  <a:pt x="276" y="3204"/>
                  <a:pt x="276" y="3206"/>
                </a:cubicBezTo>
                <a:cubicBezTo>
                  <a:pt x="275" y="3219"/>
                  <a:pt x="274" y="3234"/>
                  <a:pt x="273" y="3238"/>
                </a:cubicBezTo>
                <a:cubicBezTo>
                  <a:pt x="269" y="3284"/>
                  <a:pt x="269" y="3308"/>
                  <a:pt x="272" y="3364"/>
                </a:cubicBezTo>
                <a:cubicBezTo>
                  <a:pt x="275" y="3426"/>
                  <a:pt x="277" y="3442"/>
                  <a:pt x="289" y="3521"/>
                </a:cubicBezTo>
                <a:cubicBezTo>
                  <a:pt x="294" y="3552"/>
                  <a:pt x="305" y="3603"/>
                  <a:pt x="312" y="3626"/>
                </a:cubicBezTo>
                <a:cubicBezTo>
                  <a:pt x="320" y="3653"/>
                  <a:pt x="326" y="3688"/>
                  <a:pt x="328" y="3714"/>
                </a:cubicBezTo>
                <a:cubicBezTo>
                  <a:pt x="329" y="3722"/>
                  <a:pt x="329" y="3729"/>
                  <a:pt x="330" y="3734"/>
                </a:cubicBezTo>
                <a:cubicBezTo>
                  <a:pt x="310" y="3705"/>
                  <a:pt x="246" y="3595"/>
                  <a:pt x="232" y="3564"/>
                </a:cubicBezTo>
                <a:cubicBezTo>
                  <a:pt x="218" y="3531"/>
                  <a:pt x="188" y="3451"/>
                  <a:pt x="175" y="3408"/>
                </a:cubicBezTo>
                <a:lnTo>
                  <a:pt x="164" y="3375"/>
                </a:lnTo>
                <a:lnTo>
                  <a:pt x="159" y="3263"/>
                </a:lnTo>
                <a:cubicBezTo>
                  <a:pt x="156" y="3198"/>
                  <a:pt x="154" y="3150"/>
                  <a:pt x="154" y="3147"/>
                </a:cubicBezTo>
                <a:cubicBezTo>
                  <a:pt x="155" y="3142"/>
                  <a:pt x="154" y="3140"/>
                  <a:pt x="152" y="3139"/>
                </a:cubicBezTo>
                <a:cubicBezTo>
                  <a:pt x="153" y="3139"/>
                  <a:pt x="154" y="3138"/>
                  <a:pt x="154" y="3137"/>
                </a:cubicBezTo>
                <a:cubicBezTo>
                  <a:pt x="155" y="3134"/>
                  <a:pt x="155" y="3129"/>
                  <a:pt x="154" y="3127"/>
                </a:cubicBezTo>
                <a:cubicBezTo>
                  <a:pt x="152" y="3123"/>
                  <a:pt x="150" y="3124"/>
                  <a:pt x="149" y="3124"/>
                </a:cubicBezTo>
                <a:cubicBezTo>
                  <a:pt x="145" y="3125"/>
                  <a:pt x="146" y="3129"/>
                  <a:pt x="146" y="3132"/>
                </a:cubicBezTo>
                <a:cubicBezTo>
                  <a:pt x="146" y="3134"/>
                  <a:pt x="146" y="3138"/>
                  <a:pt x="148" y="3139"/>
                </a:cubicBezTo>
                <a:lnTo>
                  <a:pt x="148" y="3140"/>
                </a:lnTo>
                <a:cubicBezTo>
                  <a:pt x="146" y="3141"/>
                  <a:pt x="142" y="3144"/>
                  <a:pt x="139" y="3219"/>
                </a:cubicBezTo>
                <a:cubicBezTo>
                  <a:pt x="138" y="3265"/>
                  <a:pt x="138" y="3312"/>
                  <a:pt x="140" y="3342"/>
                </a:cubicBezTo>
                <a:cubicBezTo>
                  <a:pt x="143" y="3385"/>
                  <a:pt x="144" y="3390"/>
                  <a:pt x="169" y="3461"/>
                </a:cubicBezTo>
                <a:cubicBezTo>
                  <a:pt x="181" y="3498"/>
                  <a:pt x="193" y="3528"/>
                  <a:pt x="205" y="3556"/>
                </a:cubicBezTo>
                <a:cubicBezTo>
                  <a:pt x="187" y="3520"/>
                  <a:pt x="167" y="3484"/>
                  <a:pt x="136" y="3434"/>
                </a:cubicBezTo>
                <a:cubicBezTo>
                  <a:pt x="80" y="3341"/>
                  <a:pt x="72" y="3305"/>
                  <a:pt x="85" y="3190"/>
                </a:cubicBezTo>
                <a:cubicBezTo>
                  <a:pt x="86" y="3186"/>
                  <a:pt x="87" y="3167"/>
                  <a:pt x="89" y="3147"/>
                </a:cubicBezTo>
                <a:cubicBezTo>
                  <a:pt x="92" y="3102"/>
                  <a:pt x="99" y="3053"/>
                  <a:pt x="103" y="3043"/>
                </a:cubicBezTo>
                <a:cubicBezTo>
                  <a:pt x="105" y="3039"/>
                  <a:pt x="107" y="3033"/>
                  <a:pt x="107" y="3030"/>
                </a:cubicBezTo>
                <a:cubicBezTo>
                  <a:pt x="107" y="3025"/>
                  <a:pt x="125" y="2980"/>
                  <a:pt x="138" y="2954"/>
                </a:cubicBezTo>
                <a:cubicBezTo>
                  <a:pt x="170" y="2891"/>
                  <a:pt x="197" y="2856"/>
                  <a:pt x="285" y="2764"/>
                </a:cubicBezTo>
                <a:cubicBezTo>
                  <a:pt x="315" y="2733"/>
                  <a:pt x="354" y="2691"/>
                  <a:pt x="372" y="2672"/>
                </a:cubicBezTo>
                <a:cubicBezTo>
                  <a:pt x="378" y="2665"/>
                  <a:pt x="383" y="2660"/>
                  <a:pt x="387" y="2656"/>
                </a:cubicBezTo>
                <a:cubicBezTo>
                  <a:pt x="382" y="2666"/>
                  <a:pt x="379" y="2678"/>
                  <a:pt x="379" y="2687"/>
                </a:cubicBezTo>
                <a:cubicBezTo>
                  <a:pt x="379" y="2689"/>
                  <a:pt x="378" y="2691"/>
                  <a:pt x="378" y="2691"/>
                </a:cubicBezTo>
                <a:cubicBezTo>
                  <a:pt x="375" y="2693"/>
                  <a:pt x="374" y="2700"/>
                  <a:pt x="374" y="2704"/>
                </a:cubicBezTo>
                <a:moveTo>
                  <a:pt x="384" y="2825"/>
                </a:moveTo>
                <a:cubicBezTo>
                  <a:pt x="385" y="2814"/>
                  <a:pt x="387" y="2796"/>
                  <a:pt x="387" y="2785"/>
                </a:cubicBezTo>
                <a:cubicBezTo>
                  <a:pt x="387" y="2775"/>
                  <a:pt x="390" y="2755"/>
                  <a:pt x="392" y="2741"/>
                </a:cubicBezTo>
                <a:cubicBezTo>
                  <a:pt x="395" y="2726"/>
                  <a:pt x="397" y="2711"/>
                  <a:pt x="398" y="2707"/>
                </a:cubicBezTo>
                <a:cubicBezTo>
                  <a:pt x="400" y="2692"/>
                  <a:pt x="403" y="2679"/>
                  <a:pt x="405" y="2676"/>
                </a:cubicBezTo>
                <a:cubicBezTo>
                  <a:pt x="407" y="2675"/>
                  <a:pt x="409" y="2672"/>
                  <a:pt x="409" y="2669"/>
                </a:cubicBezTo>
                <a:cubicBezTo>
                  <a:pt x="409" y="2667"/>
                  <a:pt x="411" y="2662"/>
                  <a:pt x="415" y="2656"/>
                </a:cubicBezTo>
                <a:cubicBezTo>
                  <a:pt x="419" y="2650"/>
                  <a:pt x="428" y="2635"/>
                  <a:pt x="435" y="2622"/>
                </a:cubicBezTo>
                <a:cubicBezTo>
                  <a:pt x="442" y="2608"/>
                  <a:pt x="449" y="2598"/>
                  <a:pt x="450" y="2596"/>
                </a:cubicBezTo>
                <a:cubicBezTo>
                  <a:pt x="456" y="2590"/>
                  <a:pt x="481" y="2555"/>
                  <a:pt x="489" y="2542"/>
                </a:cubicBezTo>
                <a:cubicBezTo>
                  <a:pt x="505" y="2515"/>
                  <a:pt x="553" y="2477"/>
                  <a:pt x="594" y="2460"/>
                </a:cubicBezTo>
                <a:cubicBezTo>
                  <a:pt x="658" y="2433"/>
                  <a:pt x="774" y="2419"/>
                  <a:pt x="859" y="2429"/>
                </a:cubicBezTo>
                <a:cubicBezTo>
                  <a:pt x="896" y="2433"/>
                  <a:pt x="939" y="2443"/>
                  <a:pt x="985" y="2457"/>
                </a:cubicBezTo>
                <a:cubicBezTo>
                  <a:pt x="1005" y="2464"/>
                  <a:pt x="1030" y="2473"/>
                  <a:pt x="1051" y="2482"/>
                </a:cubicBezTo>
                <a:cubicBezTo>
                  <a:pt x="988" y="2463"/>
                  <a:pt x="933" y="2458"/>
                  <a:pt x="853" y="2462"/>
                </a:cubicBezTo>
                <a:cubicBezTo>
                  <a:pt x="794" y="2465"/>
                  <a:pt x="776" y="2468"/>
                  <a:pt x="731" y="2483"/>
                </a:cubicBezTo>
                <a:cubicBezTo>
                  <a:pt x="697" y="2494"/>
                  <a:pt x="682" y="2501"/>
                  <a:pt x="636" y="2528"/>
                </a:cubicBezTo>
                <a:cubicBezTo>
                  <a:pt x="626" y="2533"/>
                  <a:pt x="618" y="2538"/>
                  <a:pt x="612" y="2542"/>
                </a:cubicBezTo>
                <a:cubicBezTo>
                  <a:pt x="605" y="2546"/>
                  <a:pt x="602" y="2549"/>
                  <a:pt x="603" y="2552"/>
                </a:cubicBezTo>
                <a:cubicBezTo>
                  <a:pt x="605" y="2556"/>
                  <a:pt x="607" y="2555"/>
                  <a:pt x="628" y="2545"/>
                </a:cubicBezTo>
                <a:cubicBezTo>
                  <a:pt x="654" y="2531"/>
                  <a:pt x="723" y="2503"/>
                  <a:pt x="756" y="2494"/>
                </a:cubicBezTo>
                <a:cubicBezTo>
                  <a:pt x="798" y="2482"/>
                  <a:pt x="914" y="2479"/>
                  <a:pt x="970" y="2488"/>
                </a:cubicBezTo>
                <a:cubicBezTo>
                  <a:pt x="1007" y="2494"/>
                  <a:pt x="1007" y="2494"/>
                  <a:pt x="1014" y="2496"/>
                </a:cubicBezTo>
                <a:cubicBezTo>
                  <a:pt x="1016" y="2497"/>
                  <a:pt x="1030" y="2501"/>
                  <a:pt x="1043" y="2504"/>
                </a:cubicBezTo>
                <a:cubicBezTo>
                  <a:pt x="1083" y="2515"/>
                  <a:pt x="1132" y="2532"/>
                  <a:pt x="1155" y="2541"/>
                </a:cubicBezTo>
                <a:cubicBezTo>
                  <a:pt x="1151" y="2541"/>
                  <a:pt x="1146" y="2540"/>
                  <a:pt x="1140" y="2540"/>
                </a:cubicBezTo>
                <a:cubicBezTo>
                  <a:pt x="1099" y="2536"/>
                  <a:pt x="1067" y="2536"/>
                  <a:pt x="1045" y="2541"/>
                </a:cubicBezTo>
                <a:cubicBezTo>
                  <a:pt x="1009" y="2548"/>
                  <a:pt x="1001" y="2550"/>
                  <a:pt x="996" y="2552"/>
                </a:cubicBezTo>
                <a:cubicBezTo>
                  <a:pt x="993" y="2553"/>
                  <a:pt x="987" y="2555"/>
                  <a:pt x="983" y="2555"/>
                </a:cubicBezTo>
                <a:cubicBezTo>
                  <a:pt x="973" y="2557"/>
                  <a:pt x="936" y="2570"/>
                  <a:pt x="912" y="2579"/>
                </a:cubicBezTo>
                <a:cubicBezTo>
                  <a:pt x="894" y="2586"/>
                  <a:pt x="887" y="2586"/>
                  <a:pt x="840" y="2583"/>
                </a:cubicBezTo>
                <a:cubicBezTo>
                  <a:pt x="805" y="2581"/>
                  <a:pt x="752" y="2588"/>
                  <a:pt x="692" y="2603"/>
                </a:cubicBezTo>
                <a:cubicBezTo>
                  <a:pt x="602" y="2625"/>
                  <a:pt x="502" y="2682"/>
                  <a:pt x="449" y="2743"/>
                </a:cubicBezTo>
                <a:cubicBezTo>
                  <a:pt x="418" y="2778"/>
                  <a:pt x="395" y="2810"/>
                  <a:pt x="385" y="2829"/>
                </a:cubicBezTo>
                <a:cubicBezTo>
                  <a:pt x="384" y="2830"/>
                  <a:pt x="383" y="2831"/>
                  <a:pt x="383" y="2833"/>
                </a:cubicBezTo>
                <a:cubicBezTo>
                  <a:pt x="383" y="2830"/>
                  <a:pt x="383" y="2828"/>
                  <a:pt x="384" y="2825"/>
                </a:cubicBezTo>
                <a:moveTo>
                  <a:pt x="1225" y="3657"/>
                </a:moveTo>
                <a:cubicBezTo>
                  <a:pt x="1216" y="3641"/>
                  <a:pt x="1202" y="3602"/>
                  <a:pt x="1193" y="3571"/>
                </a:cubicBezTo>
                <a:cubicBezTo>
                  <a:pt x="1188" y="3551"/>
                  <a:pt x="1180" y="3531"/>
                  <a:pt x="1173" y="3517"/>
                </a:cubicBezTo>
                <a:cubicBezTo>
                  <a:pt x="1172" y="3513"/>
                  <a:pt x="1165" y="3499"/>
                  <a:pt x="1157" y="3485"/>
                </a:cubicBezTo>
                <a:cubicBezTo>
                  <a:pt x="1139" y="3448"/>
                  <a:pt x="1121" y="3422"/>
                  <a:pt x="1103" y="3404"/>
                </a:cubicBezTo>
                <a:cubicBezTo>
                  <a:pt x="1092" y="3394"/>
                  <a:pt x="1089" y="3393"/>
                  <a:pt x="1087" y="3395"/>
                </a:cubicBezTo>
                <a:cubicBezTo>
                  <a:pt x="1084" y="3397"/>
                  <a:pt x="1086" y="3400"/>
                  <a:pt x="1088" y="3402"/>
                </a:cubicBezTo>
                <a:cubicBezTo>
                  <a:pt x="1128" y="3458"/>
                  <a:pt x="1163" y="3529"/>
                  <a:pt x="1171" y="3571"/>
                </a:cubicBezTo>
                <a:cubicBezTo>
                  <a:pt x="1174" y="3589"/>
                  <a:pt x="1186" y="3626"/>
                  <a:pt x="1194" y="3641"/>
                </a:cubicBezTo>
                <a:cubicBezTo>
                  <a:pt x="1196" y="3646"/>
                  <a:pt x="1201" y="3657"/>
                  <a:pt x="1206" y="3665"/>
                </a:cubicBezTo>
                <a:cubicBezTo>
                  <a:pt x="1217" y="3690"/>
                  <a:pt x="1304" y="3813"/>
                  <a:pt x="1326" y="3836"/>
                </a:cubicBezTo>
                <a:cubicBezTo>
                  <a:pt x="1336" y="3846"/>
                  <a:pt x="1399" y="3891"/>
                  <a:pt x="1423" y="3905"/>
                </a:cubicBezTo>
                <a:cubicBezTo>
                  <a:pt x="1425" y="3906"/>
                  <a:pt x="1426" y="3907"/>
                  <a:pt x="1427" y="3908"/>
                </a:cubicBezTo>
                <a:cubicBezTo>
                  <a:pt x="1394" y="3898"/>
                  <a:pt x="1362" y="3890"/>
                  <a:pt x="1336" y="3885"/>
                </a:cubicBezTo>
                <a:cubicBezTo>
                  <a:pt x="1301" y="3879"/>
                  <a:pt x="1287" y="3874"/>
                  <a:pt x="1271" y="3863"/>
                </a:cubicBezTo>
                <a:cubicBezTo>
                  <a:pt x="1263" y="3857"/>
                  <a:pt x="1239" y="3827"/>
                  <a:pt x="1216" y="3794"/>
                </a:cubicBezTo>
                <a:cubicBezTo>
                  <a:pt x="1211" y="3787"/>
                  <a:pt x="1196" y="3766"/>
                  <a:pt x="1181" y="3747"/>
                </a:cubicBezTo>
                <a:cubicBezTo>
                  <a:pt x="1155" y="3713"/>
                  <a:pt x="1129" y="3669"/>
                  <a:pt x="1106" y="3623"/>
                </a:cubicBezTo>
                <a:cubicBezTo>
                  <a:pt x="1077" y="3563"/>
                  <a:pt x="1037" y="3497"/>
                  <a:pt x="1013" y="3469"/>
                </a:cubicBezTo>
                <a:cubicBezTo>
                  <a:pt x="990" y="3442"/>
                  <a:pt x="956" y="3419"/>
                  <a:pt x="937" y="3417"/>
                </a:cubicBezTo>
                <a:cubicBezTo>
                  <a:pt x="933" y="3417"/>
                  <a:pt x="930" y="3417"/>
                  <a:pt x="929" y="3416"/>
                </a:cubicBezTo>
                <a:cubicBezTo>
                  <a:pt x="928" y="3415"/>
                  <a:pt x="927" y="3410"/>
                  <a:pt x="926" y="3405"/>
                </a:cubicBezTo>
                <a:cubicBezTo>
                  <a:pt x="921" y="3376"/>
                  <a:pt x="937" y="3326"/>
                  <a:pt x="962" y="3297"/>
                </a:cubicBezTo>
                <a:cubicBezTo>
                  <a:pt x="965" y="3293"/>
                  <a:pt x="970" y="3287"/>
                  <a:pt x="972" y="3282"/>
                </a:cubicBezTo>
                <a:cubicBezTo>
                  <a:pt x="976" y="3275"/>
                  <a:pt x="1003" y="3253"/>
                  <a:pt x="1018" y="3246"/>
                </a:cubicBezTo>
                <a:cubicBezTo>
                  <a:pt x="1023" y="3243"/>
                  <a:pt x="1036" y="3241"/>
                  <a:pt x="1048" y="3240"/>
                </a:cubicBezTo>
                <a:cubicBezTo>
                  <a:pt x="1053" y="3240"/>
                  <a:pt x="1057" y="3239"/>
                  <a:pt x="1060" y="3239"/>
                </a:cubicBezTo>
                <a:cubicBezTo>
                  <a:pt x="1070" y="3239"/>
                  <a:pt x="1076" y="3241"/>
                  <a:pt x="1085" y="3245"/>
                </a:cubicBezTo>
                <a:cubicBezTo>
                  <a:pt x="1110" y="3255"/>
                  <a:pt x="1148" y="3289"/>
                  <a:pt x="1169" y="3319"/>
                </a:cubicBezTo>
                <a:cubicBezTo>
                  <a:pt x="1204" y="3368"/>
                  <a:pt x="1235" y="3437"/>
                  <a:pt x="1253" y="3509"/>
                </a:cubicBezTo>
                <a:cubicBezTo>
                  <a:pt x="1255" y="3516"/>
                  <a:pt x="1262" y="3541"/>
                  <a:pt x="1263" y="3543"/>
                </a:cubicBezTo>
                <a:lnTo>
                  <a:pt x="1263" y="3542"/>
                </a:lnTo>
                <a:cubicBezTo>
                  <a:pt x="1264" y="3544"/>
                  <a:pt x="1268" y="3559"/>
                  <a:pt x="1274" y="3582"/>
                </a:cubicBezTo>
                <a:cubicBezTo>
                  <a:pt x="1287" y="3633"/>
                  <a:pt x="1294" y="3654"/>
                  <a:pt x="1305" y="3680"/>
                </a:cubicBezTo>
                <a:cubicBezTo>
                  <a:pt x="1311" y="3692"/>
                  <a:pt x="1319" y="3712"/>
                  <a:pt x="1325" y="3724"/>
                </a:cubicBezTo>
                <a:cubicBezTo>
                  <a:pt x="1343" y="3765"/>
                  <a:pt x="1386" y="3833"/>
                  <a:pt x="1397" y="3841"/>
                </a:cubicBezTo>
                <a:cubicBezTo>
                  <a:pt x="1398" y="3842"/>
                  <a:pt x="1405" y="3851"/>
                  <a:pt x="1416" y="3863"/>
                </a:cubicBezTo>
                <a:cubicBezTo>
                  <a:pt x="1421" y="3870"/>
                  <a:pt x="1427" y="3878"/>
                  <a:pt x="1433" y="3884"/>
                </a:cubicBezTo>
                <a:cubicBezTo>
                  <a:pt x="1428" y="3881"/>
                  <a:pt x="1423" y="3878"/>
                  <a:pt x="1418" y="3875"/>
                </a:cubicBezTo>
                <a:cubicBezTo>
                  <a:pt x="1397" y="3862"/>
                  <a:pt x="1355" y="3831"/>
                  <a:pt x="1342" y="3818"/>
                </a:cubicBezTo>
                <a:cubicBezTo>
                  <a:pt x="1325" y="3803"/>
                  <a:pt x="1248" y="3695"/>
                  <a:pt x="1225" y="3657"/>
                </a:cubicBezTo>
                <a:moveTo>
                  <a:pt x="798" y="3660"/>
                </a:moveTo>
                <a:cubicBezTo>
                  <a:pt x="799" y="3649"/>
                  <a:pt x="800" y="3614"/>
                  <a:pt x="801" y="3581"/>
                </a:cubicBezTo>
                <a:cubicBezTo>
                  <a:pt x="802" y="3492"/>
                  <a:pt x="807" y="3459"/>
                  <a:pt x="828" y="3403"/>
                </a:cubicBezTo>
                <a:cubicBezTo>
                  <a:pt x="838" y="3376"/>
                  <a:pt x="837" y="3375"/>
                  <a:pt x="836" y="3373"/>
                </a:cubicBezTo>
                <a:lnTo>
                  <a:pt x="835" y="3372"/>
                </a:lnTo>
                <a:lnTo>
                  <a:pt x="833" y="3372"/>
                </a:lnTo>
                <a:cubicBezTo>
                  <a:pt x="831" y="3372"/>
                  <a:pt x="829" y="3372"/>
                  <a:pt x="815" y="3400"/>
                </a:cubicBezTo>
                <a:cubicBezTo>
                  <a:pt x="807" y="3416"/>
                  <a:pt x="800" y="3432"/>
                  <a:pt x="797" y="3441"/>
                </a:cubicBezTo>
                <a:cubicBezTo>
                  <a:pt x="783" y="3481"/>
                  <a:pt x="779" y="3516"/>
                  <a:pt x="778" y="3587"/>
                </a:cubicBezTo>
                <a:cubicBezTo>
                  <a:pt x="778" y="3611"/>
                  <a:pt x="777" y="3640"/>
                  <a:pt x="776" y="3649"/>
                </a:cubicBezTo>
                <a:cubicBezTo>
                  <a:pt x="775" y="3659"/>
                  <a:pt x="775" y="3697"/>
                  <a:pt x="776" y="3732"/>
                </a:cubicBezTo>
                <a:lnTo>
                  <a:pt x="777" y="3777"/>
                </a:lnTo>
                <a:lnTo>
                  <a:pt x="769" y="3756"/>
                </a:lnTo>
                <a:cubicBezTo>
                  <a:pt x="737" y="3674"/>
                  <a:pt x="720" y="3616"/>
                  <a:pt x="721" y="3593"/>
                </a:cubicBezTo>
                <a:cubicBezTo>
                  <a:pt x="721" y="3587"/>
                  <a:pt x="722" y="3572"/>
                  <a:pt x="722" y="3561"/>
                </a:cubicBezTo>
                <a:cubicBezTo>
                  <a:pt x="722" y="3549"/>
                  <a:pt x="723" y="3538"/>
                  <a:pt x="724" y="3535"/>
                </a:cubicBezTo>
                <a:cubicBezTo>
                  <a:pt x="726" y="3531"/>
                  <a:pt x="727" y="3522"/>
                  <a:pt x="728" y="3514"/>
                </a:cubicBezTo>
                <a:cubicBezTo>
                  <a:pt x="729" y="3496"/>
                  <a:pt x="740" y="3452"/>
                  <a:pt x="747" y="3436"/>
                </a:cubicBezTo>
                <a:cubicBezTo>
                  <a:pt x="761" y="3404"/>
                  <a:pt x="823" y="3323"/>
                  <a:pt x="849" y="3304"/>
                </a:cubicBezTo>
                <a:cubicBezTo>
                  <a:pt x="869" y="3289"/>
                  <a:pt x="925" y="3257"/>
                  <a:pt x="938" y="3253"/>
                </a:cubicBezTo>
                <a:cubicBezTo>
                  <a:pt x="944" y="3251"/>
                  <a:pt x="956" y="3249"/>
                  <a:pt x="965" y="3248"/>
                </a:cubicBezTo>
                <a:lnTo>
                  <a:pt x="974" y="3247"/>
                </a:lnTo>
                <a:lnTo>
                  <a:pt x="960" y="3263"/>
                </a:lnTo>
                <a:cubicBezTo>
                  <a:pt x="930" y="3298"/>
                  <a:pt x="912" y="3334"/>
                  <a:pt x="905" y="3367"/>
                </a:cubicBezTo>
                <a:cubicBezTo>
                  <a:pt x="902" y="3387"/>
                  <a:pt x="904" y="3421"/>
                  <a:pt x="911" y="3449"/>
                </a:cubicBezTo>
                <a:cubicBezTo>
                  <a:pt x="920" y="3482"/>
                  <a:pt x="920" y="3514"/>
                  <a:pt x="911" y="3545"/>
                </a:cubicBezTo>
                <a:cubicBezTo>
                  <a:pt x="903" y="3573"/>
                  <a:pt x="877" y="3636"/>
                  <a:pt x="866" y="3654"/>
                </a:cubicBezTo>
                <a:cubicBezTo>
                  <a:pt x="855" y="3671"/>
                  <a:pt x="849" y="3686"/>
                  <a:pt x="832" y="3729"/>
                </a:cubicBezTo>
                <a:cubicBezTo>
                  <a:pt x="823" y="3751"/>
                  <a:pt x="809" y="3802"/>
                  <a:pt x="805" y="3827"/>
                </a:cubicBezTo>
                <a:cubicBezTo>
                  <a:pt x="801" y="3790"/>
                  <a:pt x="796" y="3680"/>
                  <a:pt x="798" y="3660"/>
                </a:cubicBezTo>
                <a:moveTo>
                  <a:pt x="1213" y="4363"/>
                </a:moveTo>
                <a:cubicBezTo>
                  <a:pt x="1204" y="4350"/>
                  <a:pt x="1201" y="4336"/>
                  <a:pt x="1202" y="4330"/>
                </a:cubicBezTo>
                <a:cubicBezTo>
                  <a:pt x="1202" y="4329"/>
                  <a:pt x="1202" y="4329"/>
                  <a:pt x="1203" y="4329"/>
                </a:cubicBezTo>
                <a:cubicBezTo>
                  <a:pt x="1204" y="4330"/>
                  <a:pt x="1205" y="4333"/>
                  <a:pt x="1207" y="4339"/>
                </a:cubicBezTo>
                <a:lnTo>
                  <a:pt x="1207" y="4339"/>
                </a:lnTo>
                <a:cubicBezTo>
                  <a:pt x="1209" y="4344"/>
                  <a:pt x="1211" y="4355"/>
                  <a:pt x="1213" y="4363"/>
                </a:cubicBezTo>
                <a:moveTo>
                  <a:pt x="959" y="5108"/>
                </a:moveTo>
                <a:cubicBezTo>
                  <a:pt x="972" y="5037"/>
                  <a:pt x="980" y="4985"/>
                  <a:pt x="984" y="4949"/>
                </a:cubicBezTo>
                <a:cubicBezTo>
                  <a:pt x="990" y="4895"/>
                  <a:pt x="998" y="4856"/>
                  <a:pt x="1013" y="4797"/>
                </a:cubicBezTo>
                <a:cubicBezTo>
                  <a:pt x="1020" y="4769"/>
                  <a:pt x="1027" y="4736"/>
                  <a:pt x="1028" y="4723"/>
                </a:cubicBezTo>
                <a:cubicBezTo>
                  <a:pt x="1029" y="4711"/>
                  <a:pt x="1028" y="4687"/>
                  <a:pt x="1026" y="4670"/>
                </a:cubicBezTo>
                <a:cubicBezTo>
                  <a:pt x="1024" y="4633"/>
                  <a:pt x="1021" y="4631"/>
                  <a:pt x="1020" y="4630"/>
                </a:cubicBezTo>
                <a:lnTo>
                  <a:pt x="1018" y="4629"/>
                </a:lnTo>
                <a:lnTo>
                  <a:pt x="1016" y="4629"/>
                </a:lnTo>
                <a:cubicBezTo>
                  <a:pt x="1014" y="4630"/>
                  <a:pt x="1013" y="4631"/>
                  <a:pt x="1012" y="4652"/>
                </a:cubicBezTo>
                <a:cubicBezTo>
                  <a:pt x="1010" y="4718"/>
                  <a:pt x="1009" y="4724"/>
                  <a:pt x="992" y="4788"/>
                </a:cubicBezTo>
                <a:cubicBezTo>
                  <a:pt x="975" y="4851"/>
                  <a:pt x="969" y="4881"/>
                  <a:pt x="963" y="4932"/>
                </a:cubicBezTo>
                <a:cubicBezTo>
                  <a:pt x="960" y="4961"/>
                  <a:pt x="959" y="4972"/>
                  <a:pt x="957" y="4981"/>
                </a:cubicBezTo>
                <a:cubicBezTo>
                  <a:pt x="953" y="5005"/>
                  <a:pt x="938" y="5097"/>
                  <a:pt x="937" y="5102"/>
                </a:cubicBezTo>
                <a:cubicBezTo>
                  <a:pt x="936" y="5105"/>
                  <a:pt x="935" y="5113"/>
                  <a:pt x="934" y="5120"/>
                </a:cubicBezTo>
                <a:cubicBezTo>
                  <a:pt x="933" y="5126"/>
                  <a:pt x="931" y="5135"/>
                  <a:pt x="930" y="5139"/>
                </a:cubicBezTo>
                <a:cubicBezTo>
                  <a:pt x="929" y="5142"/>
                  <a:pt x="928" y="5148"/>
                  <a:pt x="927" y="5154"/>
                </a:cubicBezTo>
                <a:cubicBezTo>
                  <a:pt x="927" y="5152"/>
                  <a:pt x="926" y="5148"/>
                  <a:pt x="926" y="5145"/>
                </a:cubicBezTo>
                <a:cubicBezTo>
                  <a:pt x="924" y="5127"/>
                  <a:pt x="921" y="5104"/>
                  <a:pt x="919" y="5094"/>
                </a:cubicBezTo>
                <a:cubicBezTo>
                  <a:pt x="916" y="5071"/>
                  <a:pt x="920" y="5029"/>
                  <a:pt x="933" y="4968"/>
                </a:cubicBezTo>
                <a:cubicBezTo>
                  <a:pt x="939" y="4940"/>
                  <a:pt x="946" y="4897"/>
                  <a:pt x="948" y="4873"/>
                </a:cubicBezTo>
                <a:cubicBezTo>
                  <a:pt x="954" y="4824"/>
                  <a:pt x="955" y="4739"/>
                  <a:pt x="950" y="4712"/>
                </a:cubicBezTo>
                <a:cubicBezTo>
                  <a:pt x="944" y="4675"/>
                  <a:pt x="928" y="4630"/>
                  <a:pt x="901" y="4577"/>
                </a:cubicBezTo>
                <a:cubicBezTo>
                  <a:pt x="892" y="4560"/>
                  <a:pt x="879" y="4534"/>
                  <a:pt x="871" y="4518"/>
                </a:cubicBezTo>
                <a:cubicBezTo>
                  <a:pt x="856" y="4487"/>
                  <a:pt x="843" y="4466"/>
                  <a:pt x="816" y="4426"/>
                </a:cubicBezTo>
                <a:cubicBezTo>
                  <a:pt x="801" y="4405"/>
                  <a:pt x="800" y="4402"/>
                  <a:pt x="798" y="4381"/>
                </a:cubicBezTo>
                <a:cubicBezTo>
                  <a:pt x="794" y="4349"/>
                  <a:pt x="797" y="4315"/>
                  <a:pt x="809" y="4274"/>
                </a:cubicBezTo>
                <a:cubicBezTo>
                  <a:pt x="822" y="4225"/>
                  <a:pt x="826" y="4200"/>
                  <a:pt x="823" y="4172"/>
                </a:cubicBezTo>
                <a:cubicBezTo>
                  <a:pt x="823" y="4168"/>
                  <a:pt x="823" y="4162"/>
                  <a:pt x="822" y="4157"/>
                </a:cubicBezTo>
                <a:cubicBezTo>
                  <a:pt x="828" y="4168"/>
                  <a:pt x="839" y="4187"/>
                  <a:pt x="849" y="4204"/>
                </a:cubicBezTo>
                <a:cubicBezTo>
                  <a:pt x="865" y="4233"/>
                  <a:pt x="885" y="4265"/>
                  <a:pt x="893" y="4275"/>
                </a:cubicBezTo>
                <a:cubicBezTo>
                  <a:pt x="911" y="4299"/>
                  <a:pt x="947" y="4337"/>
                  <a:pt x="976" y="4363"/>
                </a:cubicBezTo>
                <a:cubicBezTo>
                  <a:pt x="1001" y="4384"/>
                  <a:pt x="1001" y="4384"/>
                  <a:pt x="1014" y="4400"/>
                </a:cubicBezTo>
                <a:cubicBezTo>
                  <a:pt x="1041" y="4432"/>
                  <a:pt x="1069" y="4492"/>
                  <a:pt x="1077" y="4534"/>
                </a:cubicBezTo>
                <a:cubicBezTo>
                  <a:pt x="1078" y="4540"/>
                  <a:pt x="1082" y="4560"/>
                  <a:pt x="1086" y="4577"/>
                </a:cubicBezTo>
                <a:cubicBezTo>
                  <a:pt x="1093" y="4613"/>
                  <a:pt x="1095" y="4645"/>
                  <a:pt x="1092" y="4666"/>
                </a:cubicBezTo>
                <a:cubicBezTo>
                  <a:pt x="1090" y="4680"/>
                  <a:pt x="1084" y="4707"/>
                  <a:pt x="1071" y="4765"/>
                </a:cubicBezTo>
                <a:cubicBezTo>
                  <a:pt x="1066" y="4787"/>
                  <a:pt x="1040" y="4882"/>
                  <a:pt x="1026" y="4927"/>
                </a:cubicBezTo>
                <a:cubicBezTo>
                  <a:pt x="1021" y="4943"/>
                  <a:pt x="1013" y="4973"/>
                  <a:pt x="1006" y="4994"/>
                </a:cubicBezTo>
                <a:cubicBezTo>
                  <a:pt x="1000" y="5015"/>
                  <a:pt x="987" y="5055"/>
                  <a:pt x="977" y="5084"/>
                </a:cubicBezTo>
                <a:cubicBezTo>
                  <a:pt x="967" y="5112"/>
                  <a:pt x="954" y="5150"/>
                  <a:pt x="949" y="5171"/>
                </a:cubicBezTo>
                <a:cubicBezTo>
                  <a:pt x="951" y="5157"/>
                  <a:pt x="954" y="5138"/>
                  <a:pt x="959" y="5108"/>
                </a:cubicBezTo>
                <a:moveTo>
                  <a:pt x="595" y="5898"/>
                </a:moveTo>
                <a:cubicBezTo>
                  <a:pt x="592" y="5871"/>
                  <a:pt x="590" y="5824"/>
                  <a:pt x="588" y="5753"/>
                </a:cubicBezTo>
                <a:lnTo>
                  <a:pt x="587" y="5734"/>
                </a:lnTo>
                <a:cubicBezTo>
                  <a:pt x="585" y="5673"/>
                  <a:pt x="582" y="5620"/>
                  <a:pt x="578" y="5575"/>
                </a:cubicBezTo>
                <a:lnTo>
                  <a:pt x="577" y="5562"/>
                </a:lnTo>
                <a:cubicBezTo>
                  <a:pt x="571" y="5495"/>
                  <a:pt x="562" y="5440"/>
                  <a:pt x="550" y="5402"/>
                </a:cubicBezTo>
                <a:cubicBezTo>
                  <a:pt x="545" y="5383"/>
                  <a:pt x="527" y="5344"/>
                  <a:pt x="520" y="5336"/>
                </a:cubicBezTo>
                <a:lnTo>
                  <a:pt x="519" y="5335"/>
                </a:lnTo>
                <a:cubicBezTo>
                  <a:pt x="516" y="5332"/>
                  <a:pt x="515" y="5329"/>
                  <a:pt x="512" y="5331"/>
                </a:cubicBezTo>
                <a:cubicBezTo>
                  <a:pt x="509" y="5333"/>
                  <a:pt x="510" y="5336"/>
                  <a:pt x="512" y="5343"/>
                </a:cubicBezTo>
                <a:cubicBezTo>
                  <a:pt x="514" y="5348"/>
                  <a:pt x="517" y="5356"/>
                  <a:pt x="522" y="5369"/>
                </a:cubicBezTo>
                <a:lnTo>
                  <a:pt x="524" y="5375"/>
                </a:lnTo>
                <a:cubicBezTo>
                  <a:pt x="540" y="5419"/>
                  <a:pt x="541" y="5423"/>
                  <a:pt x="545" y="5460"/>
                </a:cubicBezTo>
                <a:cubicBezTo>
                  <a:pt x="549" y="5493"/>
                  <a:pt x="562" y="5640"/>
                  <a:pt x="562" y="5646"/>
                </a:cubicBezTo>
                <a:cubicBezTo>
                  <a:pt x="562" y="5648"/>
                  <a:pt x="563" y="5685"/>
                  <a:pt x="564" y="5720"/>
                </a:cubicBezTo>
                <a:cubicBezTo>
                  <a:pt x="566" y="5758"/>
                  <a:pt x="567" y="5804"/>
                  <a:pt x="567" y="5823"/>
                </a:cubicBezTo>
                <a:cubicBezTo>
                  <a:pt x="567" y="5853"/>
                  <a:pt x="569" y="5887"/>
                  <a:pt x="571" y="5908"/>
                </a:cubicBezTo>
                <a:cubicBezTo>
                  <a:pt x="561" y="5886"/>
                  <a:pt x="548" y="5852"/>
                  <a:pt x="544" y="5834"/>
                </a:cubicBezTo>
                <a:cubicBezTo>
                  <a:pt x="541" y="5821"/>
                  <a:pt x="541" y="5806"/>
                  <a:pt x="538" y="5727"/>
                </a:cubicBezTo>
                <a:cubicBezTo>
                  <a:pt x="537" y="5710"/>
                  <a:pt x="535" y="5690"/>
                  <a:pt x="532" y="5683"/>
                </a:cubicBezTo>
                <a:cubicBezTo>
                  <a:pt x="530" y="5677"/>
                  <a:pt x="525" y="5662"/>
                  <a:pt x="522" y="5651"/>
                </a:cubicBezTo>
                <a:cubicBezTo>
                  <a:pt x="518" y="5640"/>
                  <a:pt x="513" y="5624"/>
                  <a:pt x="510" y="5616"/>
                </a:cubicBezTo>
                <a:cubicBezTo>
                  <a:pt x="507" y="5608"/>
                  <a:pt x="504" y="5599"/>
                  <a:pt x="504" y="5595"/>
                </a:cubicBezTo>
                <a:cubicBezTo>
                  <a:pt x="503" y="5592"/>
                  <a:pt x="501" y="5586"/>
                  <a:pt x="500" y="5582"/>
                </a:cubicBezTo>
                <a:cubicBezTo>
                  <a:pt x="499" y="5578"/>
                  <a:pt x="495" y="5558"/>
                  <a:pt x="491" y="5538"/>
                </a:cubicBezTo>
                <a:cubicBezTo>
                  <a:pt x="481" y="5487"/>
                  <a:pt x="468" y="5443"/>
                  <a:pt x="458" y="5431"/>
                </a:cubicBezTo>
                <a:cubicBezTo>
                  <a:pt x="441" y="5412"/>
                  <a:pt x="420" y="5372"/>
                  <a:pt x="410" y="5340"/>
                </a:cubicBezTo>
                <a:cubicBezTo>
                  <a:pt x="394" y="5286"/>
                  <a:pt x="380" y="5261"/>
                  <a:pt x="354" y="5236"/>
                </a:cubicBezTo>
                <a:cubicBezTo>
                  <a:pt x="342" y="5224"/>
                  <a:pt x="309" y="5207"/>
                  <a:pt x="285" y="5202"/>
                </a:cubicBezTo>
                <a:lnTo>
                  <a:pt x="282" y="5201"/>
                </a:lnTo>
                <a:lnTo>
                  <a:pt x="288" y="5198"/>
                </a:lnTo>
                <a:cubicBezTo>
                  <a:pt x="295" y="5194"/>
                  <a:pt x="309" y="5188"/>
                  <a:pt x="319" y="5185"/>
                </a:cubicBezTo>
                <a:cubicBezTo>
                  <a:pt x="338" y="5180"/>
                  <a:pt x="386" y="5176"/>
                  <a:pt x="404" y="5179"/>
                </a:cubicBezTo>
                <a:cubicBezTo>
                  <a:pt x="409" y="5180"/>
                  <a:pt x="418" y="5181"/>
                  <a:pt x="422" y="5181"/>
                </a:cubicBezTo>
                <a:cubicBezTo>
                  <a:pt x="460" y="5186"/>
                  <a:pt x="515" y="5214"/>
                  <a:pt x="562" y="5251"/>
                </a:cubicBezTo>
                <a:cubicBezTo>
                  <a:pt x="597" y="5279"/>
                  <a:pt x="632" y="5326"/>
                  <a:pt x="651" y="5372"/>
                </a:cubicBezTo>
                <a:cubicBezTo>
                  <a:pt x="675" y="5431"/>
                  <a:pt x="673" y="5511"/>
                  <a:pt x="646" y="5611"/>
                </a:cubicBezTo>
                <a:cubicBezTo>
                  <a:pt x="603" y="5766"/>
                  <a:pt x="593" y="5819"/>
                  <a:pt x="595" y="5898"/>
                </a:cubicBezTo>
                <a:moveTo>
                  <a:pt x="160" y="5400"/>
                </a:moveTo>
                <a:cubicBezTo>
                  <a:pt x="160" y="5404"/>
                  <a:pt x="160" y="5407"/>
                  <a:pt x="160" y="5410"/>
                </a:cubicBezTo>
                <a:cubicBezTo>
                  <a:pt x="156" y="5407"/>
                  <a:pt x="150" y="5399"/>
                  <a:pt x="145" y="5388"/>
                </a:cubicBezTo>
                <a:cubicBezTo>
                  <a:pt x="133" y="5363"/>
                  <a:pt x="133" y="5304"/>
                  <a:pt x="145" y="5271"/>
                </a:cubicBezTo>
                <a:cubicBezTo>
                  <a:pt x="148" y="5264"/>
                  <a:pt x="148" y="5260"/>
                  <a:pt x="146" y="5259"/>
                </a:cubicBezTo>
                <a:cubicBezTo>
                  <a:pt x="145" y="5258"/>
                  <a:pt x="143" y="5257"/>
                  <a:pt x="141" y="5259"/>
                </a:cubicBezTo>
                <a:cubicBezTo>
                  <a:pt x="130" y="5266"/>
                  <a:pt x="117" y="5326"/>
                  <a:pt x="118" y="5350"/>
                </a:cubicBezTo>
                <a:cubicBezTo>
                  <a:pt x="119" y="5368"/>
                  <a:pt x="127" y="5394"/>
                  <a:pt x="136" y="5411"/>
                </a:cubicBezTo>
                <a:lnTo>
                  <a:pt x="130" y="5406"/>
                </a:lnTo>
                <a:cubicBezTo>
                  <a:pt x="107" y="5390"/>
                  <a:pt x="102" y="5384"/>
                  <a:pt x="92" y="5361"/>
                </a:cubicBezTo>
                <a:cubicBezTo>
                  <a:pt x="81" y="5334"/>
                  <a:pt x="79" y="5304"/>
                  <a:pt x="88" y="5284"/>
                </a:cubicBezTo>
                <a:cubicBezTo>
                  <a:pt x="96" y="5266"/>
                  <a:pt x="108" y="5252"/>
                  <a:pt x="126" y="5241"/>
                </a:cubicBezTo>
                <a:cubicBezTo>
                  <a:pt x="138" y="5233"/>
                  <a:pt x="140" y="5230"/>
                  <a:pt x="141" y="5228"/>
                </a:cubicBezTo>
                <a:cubicBezTo>
                  <a:pt x="144" y="5226"/>
                  <a:pt x="158" y="5219"/>
                  <a:pt x="177" y="5213"/>
                </a:cubicBezTo>
                <a:cubicBezTo>
                  <a:pt x="193" y="5207"/>
                  <a:pt x="195" y="5207"/>
                  <a:pt x="201" y="5205"/>
                </a:cubicBezTo>
                <a:cubicBezTo>
                  <a:pt x="214" y="5201"/>
                  <a:pt x="226" y="5198"/>
                  <a:pt x="233" y="5194"/>
                </a:cubicBezTo>
                <a:cubicBezTo>
                  <a:pt x="237" y="5193"/>
                  <a:pt x="250" y="5189"/>
                  <a:pt x="262" y="5186"/>
                </a:cubicBezTo>
                <a:lnTo>
                  <a:pt x="263" y="5186"/>
                </a:lnTo>
                <a:cubicBezTo>
                  <a:pt x="246" y="5196"/>
                  <a:pt x="218" y="5228"/>
                  <a:pt x="202" y="5256"/>
                </a:cubicBezTo>
                <a:cubicBezTo>
                  <a:pt x="191" y="5275"/>
                  <a:pt x="178" y="5305"/>
                  <a:pt x="170" y="5329"/>
                </a:cubicBezTo>
                <a:cubicBezTo>
                  <a:pt x="165" y="5345"/>
                  <a:pt x="159" y="5385"/>
                  <a:pt x="160" y="5400"/>
                </a:cubicBezTo>
                <a:moveTo>
                  <a:pt x="1157" y="5713"/>
                </a:moveTo>
                <a:cubicBezTo>
                  <a:pt x="1166" y="5707"/>
                  <a:pt x="1198" y="5691"/>
                  <a:pt x="1201" y="5691"/>
                </a:cubicBezTo>
                <a:lnTo>
                  <a:pt x="1201" y="5691"/>
                </a:lnTo>
                <a:cubicBezTo>
                  <a:pt x="1203" y="5690"/>
                  <a:pt x="1215" y="5684"/>
                  <a:pt x="1238" y="5671"/>
                </a:cubicBezTo>
                <a:cubicBezTo>
                  <a:pt x="1257" y="5661"/>
                  <a:pt x="1284" y="5647"/>
                  <a:pt x="1298" y="5640"/>
                </a:cubicBezTo>
                <a:cubicBezTo>
                  <a:pt x="1354" y="5615"/>
                  <a:pt x="1463" y="5554"/>
                  <a:pt x="1490" y="5533"/>
                </a:cubicBezTo>
                <a:cubicBezTo>
                  <a:pt x="1513" y="5515"/>
                  <a:pt x="1548" y="5482"/>
                  <a:pt x="1551" y="5473"/>
                </a:cubicBezTo>
                <a:cubicBezTo>
                  <a:pt x="1551" y="5471"/>
                  <a:pt x="1550" y="5469"/>
                  <a:pt x="1549" y="5468"/>
                </a:cubicBezTo>
                <a:cubicBezTo>
                  <a:pt x="1547" y="5467"/>
                  <a:pt x="1545" y="5466"/>
                  <a:pt x="1533" y="5479"/>
                </a:cubicBezTo>
                <a:cubicBezTo>
                  <a:pt x="1526" y="5487"/>
                  <a:pt x="1514" y="5498"/>
                  <a:pt x="1507" y="5503"/>
                </a:cubicBezTo>
                <a:cubicBezTo>
                  <a:pt x="1487" y="5518"/>
                  <a:pt x="1419" y="5558"/>
                  <a:pt x="1393" y="5571"/>
                </a:cubicBezTo>
                <a:cubicBezTo>
                  <a:pt x="1381" y="5577"/>
                  <a:pt x="1366" y="5584"/>
                  <a:pt x="1361" y="5586"/>
                </a:cubicBezTo>
                <a:cubicBezTo>
                  <a:pt x="1357" y="5589"/>
                  <a:pt x="1333" y="5600"/>
                  <a:pt x="1309" y="5610"/>
                </a:cubicBezTo>
                <a:cubicBezTo>
                  <a:pt x="1285" y="5621"/>
                  <a:pt x="1248" y="5639"/>
                  <a:pt x="1227" y="5651"/>
                </a:cubicBezTo>
                <a:cubicBezTo>
                  <a:pt x="1207" y="5662"/>
                  <a:pt x="1184" y="5674"/>
                  <a:pt x="1178" y="5676"/>
                </a:cubicBezTo>
                <a:cubicBezTo>
                  <a:pt x="1172" y="5679"/>
                  <a:pt x="1159" y="5685"/>
                  <a:pt x="1150" y="5690"/>
                </a:cubicBezTo>
                <a:cubicBezTo>
                  <a:pt x="1141" y="5695"/>
                  <a:pt x="1123" y="5705"/>
                  <a:pt x="1109" y="5712"/>
                </a:cubicBezTo>
                <a:lnTo>
                  <a:pt x="1096" y="5718"/>
                </a:lnTo>
                <a:lnTo>
                  <a:pt x="1099" y="5713"/>
                </a:lnTo>
                <a:cubicBezTo>
                  <a:pt x="1111" y="5698"/>
                  <a:pt x="1128" y="5682"/>
                  <a:pt x="1155" y="5663"/>
                </a:cubicBezTo>
                <a:cubicBezTo>
                  <a:pt x="1182" y="5643"/>
                  <a:pt x="1193" y="5635"/>
                  <a:pt x="1195" y="5634"/>
                </a:cubicBezTo>
                <a:cubicBezTo>
                  <a:pt x="1196" y="5634"/>
                  <a:pt x="1200" y="5632"/>
                  <a:pt x="1227" y="5613"/>
                </a:cubicBezTo>
                <a:cubicBezTo>
                  <a:pt x="1293" y="5568"/>
                  <a:pt x="1357" y="5506"/>
                  <a:pt x="1391" y="5454"/>
                </a:cubicBezTo>
                <a:cubicBezTo>
                  <a:pt x="1400" y="5440"/>
                  <a:pt x="1413" y="5421"/>
                  <a:pt x="1417" y="5416"/>
                </a:cubicBezTo>
                <a:cubicBezTo>
                  <a:pt x="1462" y="5356"/>
                  <a:pt x="1511" y="5309"/>
                  <a:pt x="1557" y="5280"/>
                </a:cubicBezTo>
                <a:cubicBezTo>
                  <a:pt x="1587" y="5261"/>
                  <a:pt x="1623" y="5246"/>
                  <a:pt x="1649" y="5239"/>
                </a:cubicBezTo>
                <a:cubicBezTo>
                  <a:pt x="1662" y="5236"/>
                  <a:pt x="1696" y="5232"/>
                  <a:pt x="1727" y="5229"/>
                </a:cubicBezTo>
                <a:cubicBezTo>
                  <a:pt x="1842" y="5218"/>
                  <a:pt x="1863" y="5216"/>
                  <a:pt x="1899" y="5208"/>
                </a:cubicBezTo>
                <a:cubicBezTo>
                  <a:pt x="1915" y="5204"/>
                  <a:pt x="1925" y="5202"/>
                  <a:pt x="1930" y="5200"/>
                </a:cubicBezTo>
                <a:cubicBezTo>
                  <a:pt x="1929" y="5201"/>
                  <a:pt x="1927" y="5202"/>
                  <a:pt x="1925" y="5203"/>
                </a:cubicBezTo>
                <a:cubicBezTo>
                  <a:pt x="1892" y="5221"/>
                  <a:pt x="1845" y="5258"/>
                  <a:pt x="1817" y="5288"/>
                </a:cubicBezTo>
                <a:cubicBezTo>
                  <a:pt x="1808" y="5298"/>
                  <a:pt x="1783" y="5331"/>
                  <a:pt x="1783" y="5337"/>
                </a:cubicBezTo>
                <a:lnTo>
                  <a:pt x="1783" y="5337"/>
                </a:lnTo>
                <a:cubicBezTo>
                  <a:pt x="1782" y="5337"/>
                  <a:pt x="1778" y="5340"/>
                  <a:pt x="1774" y="5351"/>
                </a:cubicBezTo>
                <a:cubicBezTo>
                  <a:pt x="1771" y="5357"/>
                  <a:pt x="1763" y="5372"/>
                  <a:pt x="1757" y="5385"/>
                </a:cubicBezTo>
                <a:cubicBezTo>
                  <a:pt x="1748" y="5404"/>
                  <a:pt x="1746" y="5408"/>
                  <a:pt x="1746" y="5410"/>
                </a:cubicBezTo>
                <a:cubicBezTo>
                  <a:pt x="1746" y="5409"/>
                  <a:pt x="1746" y="5409"/>
                  <a:pt x="1746" y="5409"/>
                </a:cubicBezTo>
                <a:cubicBezTo>
                  <a:pt x="1746" y="5410"/>
                  <a:pt x="1744" y="5413"/>
                  <a:pt x="1741" y="5416"/>
                </a:cubicBezTo>
                <a:cubicBezTo>
                  <a:pt x="1738" y="5420"/>
                  <a:pt x="1729" y="5433"/>
                  <a:pt x="1720" y="5445"/>
                </a:cubicBezTo>
                <a:cubicBezTo>
                  <a:pt x="1675" y="5507"/>
                  <a:pt x="1604" y="5590"/>
                  <a:pt x="1589" y="5599"/>
                </a:cubicBezTo>
                <a:cubicBezTo>
                  <a:pt x="1535" y="5632"/>
                  <a:pt x="1516" y="5641"/>
                  <a:pt x="1455" y="5663"/>
                </a:cubicBezTo>
                <a:cubicBezTo>
                  <a:pt x="1443" y="5667"/>
                  <a:pt x="1429" y="5672"/>
                  <a:pt x="1425" y="5673"/>
                </a:cubicBezTo>
                <a:cubicBezTo>
                  <a:pt x="1421" y="5675"/>
                  <a:pt x="1407" y="5680"/>
                  <a:pt x="1393" y="5684"/>
                </a:cubicBezTo>
                <a:cubicBezTo>
                  <a:pt x="1379" y="5689"/>
                  <a:pt x="1363" y="5694"/>
                  <a:pt x="1356" y="5697"/>
                </a:cubicBezTo>
                <a:cubicBezTo>
                  <a:pt x="1343" y="5703"/>
                  <a:pt x="1276" y="5718"/>
                  <a:pt x="1253" y="5721"/>
                </a:cubicBezTo>
                <a:cubicBezTo>
                  <a:pt x="1245" y="5722"/>
                  <a:pt x="1219" y="5725"/>
                  <a:pt x="1195" y="5727"/>
                </a:cubicBezTo>
                <a:cubicBezTo>
                  <a:pt x="1172" y="5730"/>
                  <a:pt x="1138" y="5733"/>
                  <a:pt x="1121" y="5735"/>
                </a:cubicBezTo>
                <a:lnTo>
                  <a:pt x="1110" y="5736"/>
                </a:lnTo>
                <a:lnTo>
                  <a:pt x="1120" y="5732"/>
                </a:lnTo>
                <a:cubicBezTo>
                  <a:pt x="1135" y="5724"/>
                  <a:pt x="1152" y="5716"/>
                  <a:pt x="1157" y="5713"/>
                </a:cubicBezTo>
                <a:moveTo>
                  <a:pt x="1535" y="5267"/>
                </a:moveTo>
                <a:lnTo>
                  <a:pt x="1538" y="5263"/>
                </a:lnTo>
                <a:cubicBezTo>
                  <a:pt x="1548" y="5253"/>
                  <a:pt x="1559" y="5240"/>
                  <a:pt x="1563" y="5235"/>
                </a:cubicBezTo>
                <a:cubicBezTo>
                  <a:pt x="1589" y="5203"/>
                  <a:pt x="1625" y="5177"/>
                  <a:pt x="1658" y="5164"/>
                </a:cubicBezTo>
                <a:cubicBezTo>
                  <a:pt x="1666" y="5161"/>
                  <a:pt x="1676" y="5157"/>
                  <a:pt x="1679" y="5155"/>
                </a:cubicBezTo>
                <a:cubicBezTo>
                  <a:pt x="1682" y="5154"/>
                  <a:pt x="1691" y="5152"/>
                  <a:pt x="1700" y="5151"/>
                </a:cubicBezTo>
                <a:cubicBezTo>
                  <a:pt x="1714" y="5150"/>
                  <a:pt x="1718" y="5149"/>
                  <a:pt x="1719" y="5148"/>
                </a:cubicBezTo>
                <a:cubicBezTo>
                  <a:pt x="1724" y="5147"/>
                  <a:pt x="1754" y="5148"/>
                  <a:pt x="1782" y="5151"/>
                </a:cubicBezTo>
                <a:cubicBezTo>
                  <a:pt x="1795" y="5152"/>
                  <a:pt x="1832" y="5156"/>
                  <a:pt x="1864" y="5160"/>
                </a:cubicBezTo>
                <a:cubicBezTo>
                  <a:pt x="1895" y="5164"/>
                  <a:pt x="1929" y="5168"/>
                  <a:pt x="1939" y="5168"/>
                </a:cubicBezTo>
                <a:cubicBezTo>
                  <a:pt x="1945" y="5168"/>
                  <a:pt x="1952" y="5169"/>
                  <a:pt x="1957" y="5169"/>
                </a:cubicBezTo>
                <a:cubicBezTo>
                  <a:pt x="1866" y="5192"/>
                  <a:pt x="1852" y="5194"/>
                  <a:pt x="1772" y="5201"/>
                </a:cubicBezTo>
                <a:cubicBezTo>
                  <a:pt x="1642" y="5213"/>
                  <a:pt x="1622" y="5218"/>
                  <a:pt x="1559" y="5254"/>
                </a:cubicBezTo>
                <a:lnTo>
                  <a:pt x="1535" y="5267"/>
                </a:lnTo>
                <a:moveTo>
                  <a:pt x="1763" y="4116"/>
                </a:moveTo>
                <a:lnTo>
                  <a:pt x="1763" y="4116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0000" tIns="45000" rIns="90000" bIns="45000" anchor="ctr" anchorCtr="1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5037E1A-B300-1F38-33C2-B6275B662B5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43" y="1006438"/>
            <a:ext cx="4362332" cy="2998492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91E1672-6003-3CC4-485C-1C64855DA1B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9" y="1006437"/>
            <a:ext cx="4460357" cy="2998491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Google Shape;240;p28">
            <a:extLst>
              <a:ext uri="{FF2B5EF4-FFF2-40B4-BE49-F238E27FC236}">
                <a16:creationId xmlns:a16="http://schemas.microsoft.com/office/drawing/2014/main" id="{2C4DD3E7-1A78-5009-24F8-65067E012BA9}"/>
              </a:ext>
            </a:extLst>
          </p:cNvPr>
          <p:cNvSpPr txBox="1">
            <a:spLocks/>
          </p:cNvSpPr>
          <p:nvPr/>
        </p:nvSpPr>
        <p:spPr>
          <a:xfrm>
            <a:off x="-1486620" y="4178668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9pPr>
          </a:lstStyle>
          <a:p>
            <a:r>
              <a:rPr lang="en-US" sz="2000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 South Elevations </a:t>
            </a:r>
            <a:endParaRPr lang="en-US" sz="2000" dirty="0"/>
          </a:p>
        </p:txBody>
      </p:sp>
      <p:sp>
        <p:nvSpPr>
          <p:cNvPr id="6" name="Google Shape;240;p28">
            <a:extLst>
              <a:ext uri="{FF2B5EF4-FFF2-40B4-BE49-F238E27FC236}">
                <a16:creationId xmlns:a16="http://schemas.microsoft.com/office/drawing/2014/main" id="{BB03A641-D628-D49A-C75E-A5CA2CED258E}"/>
              </a:ext>
            </a:extLst>
          </p:cNvPr>
          <p:cNvSpPr txBox="1">
            <a:spLocks/>
          </p:cNvSpPr>
          <p:nvPr/>
        </p:nvSpPr>
        <p:spPr>
          <a:xfrm>
            <a:off x="3012808" y="4178668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doni Moda"/>
              <a:buNone/>
              <a:defRPr sz="3000" b="0" i="0" u="none" strike="noStrike" cap="none">
                <a:solidFill>
                  <a:schemeClr val="dk1"/>
                </a:solidFill>
                <a:latin typeface="Bodoni Moda"/>
                <a:ea typeface="Bodoni Moda"/>
                <a:cs typeface="Bodoni Moda"/>
                <a:sym typeface="Bodoni Moda"/>
              </a:defRPr>
            </a:lvl9pPr>
          </a:lstStyle>
          <a:p>
            <a:r>
              <a:rPr lang="en-US" sz="2000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 North Elevations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910506563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5">
          <a:extLst>
            <a:ext uri="{FF2B5EF4-FFF2-40B4-BE49-F238E27FC236}">
              <a16:creationId xmlns:a16="http://schemas.microsoft.com/office/drawing/2014/main" id="{B3811340-E8C6-1833-8BD6-952D970C0F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32">
            <a:extLst>
              <a:ext uri="{FF2B5EF4-FFF2-40B4-BE49-F238E27FC236}">
                <a16:creationId xmlns:a16="http://schemas.microsoft.com/office/drawing/2014/main" id="{A35C7831-20E1-2DC5-7CE8-B718354509D5}"/>
              </a:ext>
            </a:extLst>
          </p:cNvPr>
          <p:cNvSpPr/>
          <p:nvPr/>
        </p:nvSpPr>
        <p:spPr>
          <a:xfrm rot="-439947" flipH="1">
            <a:off x="-136520" y="3139396"/>
            <a:ext cx="1477129" cy="3223944"/>
          </a:xfrm>
          <a:custGeom>
            <a:avLst/>
            <a:gdLst/>
            <a:ahLst/>
            <a:cxnLst/>
            <a:rect l="l" t="t" r="r" b="b"/>
            <a:pathLst>
              <a:path w="2936" h="6408" extrusionOk="0">
                <a:moveTo>
                  <a:pt x="2511" y="4617"/>
                </a:moveTo>
                <a:lnTo>
                  <a:pt x="2511" y="4617"/>
                </a:lnTo>
                <a:cubicBezTo>
                  <a:pt x="2512" y="4617"/>
                  <a:pt x="2514" y="4616"/>
                  <a:pt x="2514" y="4615"/>
                </a:cubicBezTo>
                <a:cubicBezTo>
                  <a:pt x="2517" y="4609"/>
                  <a:pt x="2512" y="4533"/>
                  <a:pt x="2510" y="4524"/>
                </a:cubicBezTo>
                <a:cubicBezTo>
                  <a:pt x="2508" y="4519"/>
                  <a:pt x="2506" y="4511"/>
                  <a:pt x="2505" y="4506"/>
                </a:cubicBezTo>
                <a:cubicBezTo>
                  <a:pt x="2499" y="4478"/>
                  <a:pt x="2459" y="4432"/>
                  <a:pt x="2415" y="4401"/>
                </a:cubicBezTo>
                <a:cubicBezTo>
                  <a:pt x="2408" y="4395"/>
                  <a:pt x="2400" y="4390"/>
                  <a:pt x="2398" y="4388"/>
                </a:cubicBezTo>
                <a:cubicBezTo>
                  <a:pt x="2388" y="4379"/>
                  <a:pt x="2348" y="4357"/>
                  <a:pt x="2324" y="4348"/>
                </a:cubicBezTo>
                <a:cubicBezTo>
                  <a:pt x="2236" y="4313"/>
                  <a:pt x="2159" y="4300"/>
                  <a:pt x="2067" y="4306"/>
                </a:cubicBezTo>
                <a:cubicBezTo>
                  <a:pt x="2023" y="4308"/>
                  <a:pt x="1962" y="4317"/>
                  <a:pt x="1950" y="4323"/>
                </a:cubicBezTo>
                <a:cubicBezTo>
                  <a:pt x="1947" y="4325"/>
                  <a:pt x="1937" y="4329"/>
                  <a:pt x="1928" y="4332"/>
                </a:cubicBezTo>
                <a:cubicBezTo>
                  <a:pt x="1906" y="4341"/>
                  <a:pt x="1866" y="4366"/>
                  <a:pt x="1845" y="4385"/>
                </a:cubicBezTo>
                <a:cubicBezTo>
                  <a:pt x="1835" y="4393"/>
                  <a:pt x="1819" y="4411"/>
                  <a:pt x="1808" y="4425"/>
                </a:cubicBezTo>
                <a:cubicBezTo>
                  <a:pt x="1799" y="4438"/>
                  <a:pt x="1788" y="4451"/>
                  <a:pt x="1786" y="4454"/>
                </a:cubicBezTo>
                <a:cubicBezTo>
                  <a:pt x="1784" y="4457"/>
                  <a:pt x="1781" y="4462"/>
                  <a:pt x="1781" y="4465"/>
                </a:cubicBezTo>
                <a:cubicBezTo>
                  <a:pt x="1781" y="4465"/>
                  <a:pt x="1780" y="4467"/>
                  <a:pt x="1779" y="4468"/>
                </a:cubicBezTo>
                <a:cubicBezTo>
                  <a:pt x="1776" y="4470"/>
                  <a:pt x="1768" y="4480"/>
                  <a:pt x="1734" y="4531"/>
                </a:cubicBezTo>
                <a:cubicBezTo>
                  <a:pt x="1726" y="4543"/>
                  <a:pt x="1716" y="4555"/>
                  <a:pt x="1701" y="4574"/>
                </a:cubicBezTo>
                <a:cubicBezTo>
                  <a:pt x="1658" y="4631"/>
                  <a:pt x="1656" y="4633"/>
                  <a:pt x="1625" y="4654"/>
                </a:cubicBezTo>
                <a:cubicBezTo>
                  <a:pt x="1578" y="4686"/>
                  <a:pt x="1485" y="4746"/>
                  <a:pt x="1459" y="4761"/>
                </a:cubicBezTo>
                <a:cubicBezTo>
                  <a:pt x="1389" y="4801"/>
                  <a:pt x="1358" y="4836"/>
                  <a:pt x="1326" y="4908"/>
                </a:cubicBezTo>
                <a:cubicBezTo>
                  <a:pt x="1319" y="4924"/>
                  <a:pt x="1300" y="4949"/>
                  <a:pt x="1247" y="5018"/>
                </a:cubicBezTo>
                <a:cubicBezTo>
                  <a:pt x="1244" y="5022"/>
                  <a:pt x="1241" y="5025"/>
                  <a:pt x="1240" y="5025"/>
                </a:cubicBezTo>
                <a:cubicBezTo>
                  <a:pt x="1231" y="5027"/>
                  <a:pt x="1188" y="5067"/>
                  <a:pt x="1174" y="5083"/>
                </a:cubicBezTo>
                <a:cubicBezTo>
                  <a:pt x="1160" y="5100"/>
                  <a:pt x="1105" y="5177"/>
                  <a:pt x="1106" y="5186"/>
                </a:cubicBezTo>
                <a:cubicBezTo>
                  <a:pt x="1106" y="5185"/>
                  <a:pt x="1106" y="5185"/>
                  <a:pt x="1106" y="5185"/>
                </a:cubicBezTo>
                <a:cubicBezTo>
                  <a:pt x="1105" y="5186"/>
                  <a:pt x="1102" y="5191"/>
                  <a:pt x="1099" y="5197"/>
                </a:cubicBezTo>
                <a:cubicBezTo>
                  <a:pt x="1100" y="5191"/>
                  <a:pt x="1100" y="5190"/>
                  <a:pt x="1100" y="5189"/>
                </a:cubicBezTo>
                <a:cubicBezTo>
                  <a:pt x="1100" y="5184"/>
                  <a:pt x="1109" y="5148"/>
                  <a:pt x="1126" y="5088"/>
                </a:cubicBezTo>
                <a:cubicBezTo>
                  <a:pt x="1138" y="5042"/>
                  <a:pt x="1154" y="4987"/>
                  <a:pt x="1161" y="4970"/>
                </a:cubicBezTo>
                <a:cubicBezTo>
                  <a:pt x="1163" y="4966"/>
                  <a:pt x="1167" y="4954"/>
                  <a:pt x="1167" y="4950"/>
                </a:cubicBezTo>
                <a:cubicBezTo>
                  <a:pt x="1168" y="4947"/>
                  <a:pt x="1181" y="4916"/>
                  <a:pt x="1195" y="4886"/>
                </a:cubicBezTo>
                <a:cubicBezTo>
                  <a:pt x="1203" y="4868"/>
                  <a:pt x="1227" y="4827"/>
                  <a:pt x="1279" y="4739"/>
                </a:cubicBezTo>
                <a:cubicBezTo>
                  <a:pt x="1288" y="4725"/>
                  <a:pt x="1296" y="4710"/>
                  <a:pt x="1303" y="4699"/>
                </a:cubicBezTo>
                <a:cubicBezTo>
                  <a:pt x="1311" y="4684"/>
                  <a:pt x="1313" y="4681"/>
                  <a:pt x="1313" y="4680"/>
                </a:cubicBezTo>
                <a:cubicBezTo>
                  <a:pt x="1314" y="4679"/>
                  <a:pt x="1317" y="4677"/>
                  <a:pt x="1322" y="4668"/>
                </a:cubicBezTo>
                <a:cubicBezTo>
                  <a:pt x="1325" y="4662"/>
                  <a:pt x="1328" y="4658"/>
                  <a:pt x="1330" y="4657"/>
                </a:cubicBezTo>
                <a:cubicBezTo>
                  <a:pt x="1332" y="4655"/>
                  <a:pt x="1335" y="4652"/>
                  <a:pt x="1335" y="4649"/>
                </a:cubicBezTo>
                <a:cubicBezTo>
                  <a:pt x="1336" y="4646"/>
                  <a:pt x="1344" y="4631"/>
                  <a:pt x="1357" y="4608"/>
                </a:cubicBezTo>
                <a:cubicBezTo>
                  <a:pt x="1376" y="4574"/>
                  <a:pt x="1408" y="4518"/>
                  <a:pt x="1407" y="4513"/>
                </a:cubicBezTo>
                <a:cubicBezTo>
                  <a:pt x="1407" y="4514"/>
                  <a:pt x="1407" y="4514"/>
                  <a:pt x="1407" y="4514"/>
                </a:cubicBezTo>
                <a:cubicBezTo>
                  <a:pt x="1408" y="4513"/>
                  <a:pt x="1411" y="4505"/>
                  <a:pt x="1417" y="4494"/>
                </a:cubicBezTo>
                <a:cubicBezTo>
                  <a:pt x="1427" y="4476"/>
                  <a:pt x="1443" y="4443"/>
                  <a:pt x="1465" y="4392"/>
                </a:cubicBezTo>
                <a:cubicBezTo>
                  <a:pt x="1482" y="4354"/>
                  <a:pt x="1512" y="4318"/>
                  <a:pt x="1568" y="4269"/>
                </a:cubicBezTo>
                <a:cubicBezTo>
                  <a:pt x="1576" y="4262"/>
                  <a:pt x="1590" y="4250"/>
                  <a:pt x="1591" y="4247"/>
                </a:cubicBezTo>
                <a:lnTo>
                  <a:pt x="1592" y="4247"/>
                </a:lnTo>
                <a:cubicBezTo>
                  <a:pt x="1597" y="4246"/>
                  <a:pt x="1629" y="4219"/>
                  <a:pt x="1631" y="4216"/>
                </a:cubicBezTo>
                <a:cubicBezTo>
                  <a:pt x="1632" y="4216"/>
                  <a:pt x="1634" y="4214"/>
                  <a:pt x="1637" y="4212"/>
                </a:cubicBezTo>
                <a:cubicBezTo>
                  <a:pt x="1640" y="4210"/>
                  <a:pt x="1650" y="4202"/>
                  <a:pt x="1660" y="4194"/>
                </a:cubicBezTo>
                <a:cubicBezTo>
                  <a:pt x="1699" y="4163"/>
                  <a:pt x="1758" y="4119"/>
                  <a:pt x="1763" y="4116"/>
                </a:cubicBezTo>
                <a:cubicBezTo>
                  <a:pt x="1765" y="4116"/>
                  <a:pt x="1770" y="4113"/>
                  <a:pt x="1778" y="4109"/>
                </a:cubicBezTo>
                <a:cubicBezTo>
                  <a:pt x="1794" y="4101"/>
                  <a:pt x="1814" y="4093"/>
                  <a:pt x="1819" y="4092"/>
                </a:cubicBezTo>
                <a:cubicBezTo>
                  <a:pt x="1822" y="4092"/>
                  <a:pt x="1828" y="4089"/>
                  <a:pt x="1833" y="4087"/>
                </a:cubicBezTo>
                <a:cubicBezTo>
                  <a:pt x="1838" y="4084"/>
                  <a:pt x="1847" y="4080"/>
                  <a:pt x="1853" y="4078"/>
                </a:cubicBezTo>
                <a:cubicBezTo>
                  <a:pt x="1866" y="4073"/>
                  <a:pt x="1877" y="4061"/>
                  <a:pt x="1879" y="4048"/>
                </a:cubicBezTo>
                <a:cubicBezTo>
                  <a:pt x="1880" y="4040"/>
                  <a:pt x="1877" y="4032"/>
                  <a:pt x="1871" y="4028"/>
                </a:cubicBezTo>
                <a:cubicBezTo>
                  <a:pt x="1855" y="4014"/>
                  <a:pt x="1831" y="4025"/>
                  <a:pt x="1800" y="4059"/>
                </a:cubicBezTo>
                <a:cubicBezTo>
                  <a:pt x="1790" y="4069"/>
                  <a:pt x="1776" y="4082"/>
                  <a:pt x="1769" y="4086"/>
                </a:cubicBezTo>
                <a:cubicBezTo>
                  <a:pt x="1762" y="4091"/>
                  <a:pt x="1751" y="4098"/>
                  <a:pt x="1744" y="4102"/>
                </a:cubicBezTo>
                <a:cubicBezTo>
                  <a:pt x="1724" y="4115"/>
                  <a:pt x="1679" y="4148"/>
                  <a:pt x="1657" y="4166"/>
                </a:cubicBezTo>
                <a:cubicBezTo>
                  <a:pt x="1645" y="4176"/>
                  <a:pt x="1630" y="4188"/>
                  <a:pt x="1624" y="4193"/>
                </a:cubicBezTo>
                <a:cubicBezTo>
                  <a:pt x="1595" y="4215"/>
                  <a:pt x="1535" y="4267"/>
                  <a:pt x="1521" y="4281"/>
                </a:cubicBezTo>
                <a:cubicBezTo>
                  <a:pt x="1519" y="4284"/>
                  <a:pt x="1517" y="4286"/>
                  <a:pt x="1515" y="4288"/>
                </a:cubicBezTo>
                <a:cubicBezTo>
                  <a:pt x="1516" y="4287"/>
                  <a:pt x="1516" y="4286"/>
                  <a:pt x="1516" y="4285"/>
                </a:cubicBezTo>
                <a:cubicBezTo>
                  <a:pt x="1527" y="4263"/>
                  <a:pt x="1567" y="4171"/>
                  <a:pt x="1580" y="4136"/>
                </a:cubicBezTo>
                <a:cubicBezTo>
                  <a:pt x="1594" y="4097"/>
                  <a:pt x="1620" y="4009"/>
                  <a:pt x="1632" y="3954"/>
                </a:cubicBezTo>
                <a:cubicBezTo>
                  <a:pt x="1656" y="3849"/>
                  <a:pt x="1658" y="3751"/>
                  <a:pt x="1641" y="3594"/>
                </a:cubicBezTo>
                <a:cubicBezTo>
                  <a:pt x="1636" y="3549"/>
                  <a:pt x="1636" y="3545"/>
                  <a:pt x="1642" y="3508"/>
                </a:cubicBezTo>
                <a:cubicBezTo>
                  <a:pt x="1648" y="3468"/>
                  <a:pt x="1658" y="3434"/>
                  <a:pt x="1676" y="3397"/>
                </a:cubicBezTo>
                <a:cubicBezTo>
                  <a:pt x="1682" y="3384"/>
                  <a:pt x="1692" y="3362"/>
                  <a:pt x="1699" y="3347"/>
                </a:cubicBezTo>
                <a:cubicBezTo>
                  <a:pt x="1706" y="3332"/>
                  <a:pt x="1717" y="3310"/>
                  <a:pt x="1724" y="3298"/>
                </a:cubicBezTo>
                <a:cubicBezTo>
                  <a:pt x="1734" y="3281"/>
                  <a:pt x="1737" y="3276"/>
                  <a:pt x="1737" y="3275"/>
                </a:cubicBezTo>
                <a:cubicBezTo>
                  <a:pt x="1738" y="3272"/>
                  <a:pt x="1753" y="3251"/>
                  <a:pt x="1797" y="3186"/>
                </a:cubicBezTo>
                <a:cubicBezTo>
                  <a:pt x="1808" y="3170"/>
                  <a:pt x="1820" y="3152"/>
                  <a:pt x="1824" y="3146"/>
                </a:cubicBezTo>
                <a:cubicBezTo>
                  <a:pt x="1838" y="3126"/>
                  <a:pt x="1843" y="3122"/>
                  <a:pt x="1888" y="3089"/>
                </a:cubicBezTo>
                <a:cubicBezTo>
                  <a:pt x="1919" y="3066"/>
                  <a:pt x="1932" y="3058"/>
                  <a:pt x="1956" y="3047"/>
                </a:cubicBezTo>
                <a:cubicBezTo>
                  <a:pt x="2002" y="3027"/>
                  <a:pt x="2070" y="3007"/>
                  <a:pt x="2153" y="2990"/>
                </a:cubicBezTo>
                <a:cubicBezTo>
                  <a:pt x="2218" y="2977"/>
                  <a:pt x="2279" y="2955"/>
                  <a:pt x="2300" y="2936"/>
                </a:cubicBezTo>
                <a:cubicBezTo>
                  <a:pt x="2305" y="2932"/>
                  <a:pt x="2338" y="2898"/>
                  <a:pt x="2348" y="2888"/>
                </a:cubicBezTo>
                <a:cubicBezTo>
                  <a:pt x="2377" y="2858"/>
                  <a:pt x="2461" y="2822"/>
                  <a:pt x="2493" y="2827"/>
                </a:cubicBezTo>
                <a:cubicBezTo>
                  <a:pt x="2504" y="2829"/>
                  <a:pt x="2511" y="2835"/>
                  <a:pt x="2549" y="2876"/>
                </a:cubicBezTo>
                <a:cubicBezTo>
                  <a:pt x="2597" y="2929"/>
                  <a:pt x="2663" y="2982"/>
                  <a:pt x="2722" y="3014"/>
                </a:cubicBezTo>
                <a:cubicBezTo>
                  <a:pt x="2755" y="3032"/>
                  <a:pt x="2771" y="3037"/>
                  <a:pt x="2819" y="3044"/>
                </a:cubicBezTo>
                <a:cubicBezTo>
                  <a:pt x="2872" y="3052"/>
                  <a:pt x="2882" y="3055"/>
                  <a:pt x="2905" y="3071"/>
                </a:cubicBezTo>
                <a:lnTo>
                  <a:pt x="2936" y="3093"/>
                </a:lnTo>
                <a:lnTo>
                  <a:pt x="2927" y="3070"/>
                </a:lnTo>
                <a:cubicBezTo>
                  <a:pt x="2924" y="3063"/>
                  <a:pt x="2919" y="3046"/>
                  <a:pt x="2915" y="3031"/>
                </a:cubicBezTo>
                <a:cubicBezTo>
                  <a:pt x="2901" y="2981"/>
                  <a:pt x="2874" y="2926"/>
                  <a:pt x="2837" y="2872"/>
                </a:cubicBezTo>
                <a:cubicBezTo>
                  <a:pt x="2833" y="2866"/>
                  <a:pt x="2825" y="2853"/>
                  <a:pt x="2818" y="2842"/>
                </a:cubicBezTo>
                <a:cubicBezTo>
                  <a:pt x="2791" y="2798"/>
                  <a:pt x="2757" y="2761"/>
                  <a:pt x="2719" y="2733"/>
                </a:cubicBezTo>
                <a:cubicBezTo>
                  <a:pt x="2656" y="2685"/>
                  <a:pt x="2608" y="2666"/>
                  <a:pt x="2547" y="2664"/>
                </a:cubicBezTo>
                <a:cubicBezTo>
                  <a:pt x="2495" y="2662"/>
                  <a:pt x="2473" y="2666"/>
                  <a:pt x="2400" y="2688"/>
                </a:cubicBezTo>
                <a:cubicBezTo>
                  <a:pt x="2363" y="2699"/>
                  <a:pt x="2324" y="2710"/>
                  <a:pt x="2313" y="2713"/>
                </a:cubicBezTo>
                <a:cubicBezTo>
                  <a:pt x="2161" y="2749"/>
                  <a:pt x="2159" y="2749"/>
                  <a:pt x="2102" y="2785"/>
                </a:cubicBezTo>
                <a:cubicBezTo>
                  <a:pt x="2065" y="2809"/>
                  <a:pt x="2059" y="2813"/>
                  <a:pt x="2053" y="2819"/>
                </a:cubicBezTo>
                <a:cubicBezTo>
                  <a:pt x="2050" y="2822"/>
                  <a:pt x="2041" y="2829"/>
                  <a:pt x="2034" y="2835"/>
                </a:cubicBezTo>
                <a:cubicBezTo>
                  <a:pt x="2017" y="2848"/>
                  <a:pt x="1940" y="2935"/>
                  <a:pt x="1919" y="2964"/>
                </a:cubicBezTo>
                <a:cubicBezTo>
                  <a:pt x="1910" y="2976"/>
                  <a:pt x="1902" y="2988"/>
                  <a:pt x="1900" y="2991"/>
                </a:cubicBezTo>
                <a:cubicBezTo>
                  <a:pt x="1897" y="2994"/>
                  <a:pt x="1892" y="3002"/>
                  <a:pt x="1887" y="3008"/>
                </a:cubicBezTo>
                <a:cubicBezTo>
                  <a:pt x="1883" y="3015"/>
                  <a:pt x="1878" y="3021"/>
                  <a:pt x="1876" y="3023"/>
                </a:cubicBezTo>
                <a:cubicBezTo>
                  <a:pt x="1870" y="3031"/>
                  <a:pt x="1839" y="3078"/>
                  <a:pt x="1835" y="3087"/>
                </a:cubicBezTo>
                <a:cubicBezTo>
                  <a:pt x="1833" y="3092"/>
                  <a:pt x="1827" y="3101"/>
                  <a:pt x="1822" y="3108"/>
                </a:cubicBezTo>
                <a:cubicBezTo>
                  <a:pt x="1818" y="3115"/>
                  <a:pt x="1812" y="3124"/>
                  <a:pt x="1810" y="3128"/>
                </a:cubicBezTo>
                <a:cubicBezTo>
                  <a:pt x="1807" y="3132"/>
                  <a:pt x="1803" y="3138"/>
                  <a:pt x="1802" y="3140"/>
                </a:cubicBezTo>
                <a:cubicBezTo>
                  <a:pt x="1799" y="3143"/>
                  <a:pt x="1793" y="3153"/>
                  <a:pt x="1786" y="3162"/>
                </a:cubicBezTo>
                <a:cubicBezTo>
                  <a:pt x="1780" y="3172"/>
                  <a:pt x="1773" y="3182"/>
                  <a:pt x="1770" y="3186"/>
                </a:cubicBezTo>
                <a:cubicBezTo>
                  <a:pt x="1748" y="3216"/>
                  <a:pt x="1726" y="3249"/>
                  <a:pt x="1714" y="3270"/>
                </a:cubicBezTo>
                <a:cubicBezTo>
                  <a:pt x="1688" y="3316"/>
                  <a:pt x="1687" y="3319"/>
                  <a:pt x="1649" y="3401"/>
                </a:cubicBezTo>
                <a:cubicBezTo>
                  <a:pt x="1634" y="3435"/>
                  <a:pt x="1622" y="3475"/>
                  <a:pt x="1619" y="3500"/>
                </a:cubicBezTo>
                <a:cubicBezTo>
                  <a:pt x="1618" y="3508"/>
                  <a:pt x="1617" y="3515"/>
                  <a:pt x="1617" y="3517"/>
                </a:cubicBezTo>
                <a:cubicBezTo>
                  <a:pt x="1617" y="3517"/>
                  <a:pt x="1617" y="3519"/>
                  <a:pt x="1617" y="3520"/>
                </a:cubicBezTo>
                <a:cubicBezTo>
                  <a:pt x="1616" y="3519"/>
                  <a:pt x="1616" y="3517"/>
                  <a:pt x="1616" y="3516"/>
                </a:cubicBezTo>
                <a:cubicBezTo>
                  <a:pt x="1613" y="3505"/>
                  <a:pt x="1596" y="3454"/>
                  <a:pt x="1587" y="3430"/>
                </a:cubicBezTo>
                <a:cubicBezTo>
                  <a:pt x="1580" y="3412"/>
                  <a:pt x="1573" y="3389"/>
                  <a:pt x="1565" y="3359"/>
                </a:cubicBezTo>
                <a:cubicBezTo>
                  <a:pt x="1559" y="3335"/>
                  <a:pt x="1547" y="3252"/>
                  <a:pt x="1545" y="3218"/>
                </a:cubicBezTo>
                <a:lnTo>
                  <a:pt x="1543" y="3188"/>
                </a:lnTo>
                <a:lnTo>
                  <a:pt x="1557" y="3159"/>
                </a:lnTo>
                <a:cubicBezTo>
                  <a:pt x="1580" y="3110"/>
                  <a:pt x="1582" y="3107"/>
                  <a:pt x="1608" y="3064"/>
                </a:cubicBezTo>
                <a:cubicBezTo>
                  <a:pt x="1644" y="3004"/>
                  <a:pt x="1683" y="2946"/>
                  <a:pt x="1699" y="2929"/>
                </a:cubicBezTo>
                <a:cubicBezTo>
                  <a:pt x="1703" y="2925"/>
                  <a:pt x="1715" y="2916"/>
                  <a:pt x="1725" y="2911"/>
                </a:cubicBezTo>
                <a:cubicBezTo>
                  <a:pt x="1759" y="2891"/>
                  <a:pt x="1775" y="2863"/>
                  <a:pt x="1764" y="2840"/>
                </a:cubicBezTo>
                <a:cubicBezTo>
                  <a:pt x="1757" y="2826"/>
                  <a:pt x="1747" y="2822"/>
                  <a:pt x="1732" y="2826"/>
                </a:cubicBezTo>
                <a:cubicBezTo>
                  <a:pt x="1714" y="2831"/>
                  <a:pt x="1702" y="2847"/>
                  <a:pt x="1689" y="2885"/>
                </a:cubicBezTo>
                <a:cubicBezTo>
                  <a:pt x="1681" y="2909"/>
                  <a:pt x="1674" y="2922"/>
                  <a:pt x="1660" y="2941"/>
                </a:cubicBezTo>
                <a:cubicBezTo>
                  <a:pt x="1625" y="2988"/>
                  <a:pt x="1570" y="3076"/>
                  <a:pt x="1553" y="3113"/>
                </a:cubicBezTo>
                <a:cubicBezTo>
                  <a:pt x="1550" y="3120"/>
                  <a:pt x="1544" y="3131"/>
                  <a:pt x="1541" y="3137"/>
                </a:cubicBezTo>
                <a:lnTo>
                  <a:pt x="1540" y="3139"/>
                </a:lnTo>
                <a:lnTo>
                  <a:pt x="1539" y="3123"/>
                </a:lnTo>
                <a:cubicBezTo>
                  <a:pt x="1537" y="3107"/>
                  <a:pt x="1536" y="3091"/>
                  <a:pt x="1535" y="3087"/>
                </a:cubicBezTo>
                <a:cubicBezTo>
                  <a:pt x="1535" y="3083"/>
                  <a:pt x="1532" y="3050"/>
                  <a:pt x="1528" y="3015"/>
                </a:cubicBezTo>
                <a:cubicBezTo>
                  <a:pt x="1525" y="2980"/>
                  <a:pt x="1521" y="2945"/>
                  <a:pt x="1519" y="2938"/>
                </a:cubicBezTo>
                <a:cubicBezTo>
                  <a:pt x="1517" y="2931"/>
                  <a:pt x="1516" y="2922"/>
                  <a:pt x="1516" y="2917"/>
                </a:cubicBezTo>
                <a:cubicBezTo>
                  <a:pt x="1516" y="2912"/>
                  <a:pt x="1517" y="2895"/>
                  <a:pt x="1517" y="2882"/>
                </a:cubicBezTo>
                <a:cubicBezTo>
                  <a:pt x="1517" y="2868"/>
                  <a:pt x="1518" y="2847"/>
                  <a:pt x="1519" y="2835"/>
                </a:cubicBezTo>
                <a:cubicBezTo>
                  <a:pt x="1520" y="2824"/>
                  <a:pt x="1520" y="2806"/>
                  <a:pt x="1521" y="2798"/>
                </a:cubicBezTo>
                <a:cubicBezTo>
                  <a:pt x="1521" y="2789"/>
                  <a:pt x="1522" y="2768"/>
                  <a:pt x="1524" y="2753"/>
                </a:cubicBezTo>
                <a:cubicBezTo>
                  <a:pt x="1528" y="2706"/>
                  <a:pt x="1529" y="2697"/>
                  <a:pt x="1529" y="2691"/>
                </a:cubicBezTo>
                <a:cubicBezTo>
                  <a:pt x="1529" y="2688"/>
                  <a:pt x="1530" y="2683"/>
                  <a:pt x="1531" y="2681"/>
                </a:cubicBezTo>
                <a:cubicBezTo>
                  <a:pt x="1532" y="2678"/>
                  <a:pt x="1533" y="2670"/>
                  <a:pt x="1533" y="2664"/>
                </a:cubicBezTo>
                <a:cubicBezTo>
                  <a:pt x="1535" y="2634"/>
                  <a:pt x="1539" y="2617"/>
                  <a:pt x="1540" y="2614"/>
                </a:cubicBezTo>
                <a:cubicBezTo>
                  <a:pt x="1542" y="2611"/>
                  <a:pt x="1544" y="2602"/>
                  <a:pt x="1545" y="2597"/>
                </a:cubicBezTo>
                <a:cubicBezTo>
                  <a:pt x="1546" y="2582"/>
                  <a:pt x="1562" y="2531"/>
                  <a:pt x="1570" y="2515"/>
                </a:cubicBezTo>
                <a:cubicBezTo>
                  <a:pt x="1580" y="2494"/>
                  <a:pt x="1584" y="2486"/>
                  <a:pt x="1602" y="2460"/>
                </a:cubicBezTo>
                <a:cubicBezTo>
                  <a:pt x="1641" y="2404"/>
                  <a:pt x="1682" y="2367"/>
                  <a:pt x="1783" y="2299"/>
                </a:cubicBezTo>
                <a:cubicBezTo>
                  <a:pt x="1819" y="2274"/>
                  <a:pt x="1849" y="2251"/>
                  <a:pt x="1858" y="2242"/>
                </a:cubicBezTo>
                <a:cubicBezTo>
                  <a:pt x="1860" y="2240"/>
                  <a:pt x="1867" y="2232"/>
                  <a:pt x="1873" y="2225"/>
                </a:cubicBezTo>
                <a:cubicBezTo>
                  <a:pt x="1889" y="2209"/>
                  <a:pt x="1898" y="2197"/>
                  <a:pt x="1919" y="2168"/>
                </a:cubicBezTo>
                <a:cubicBezTo>
                  <a:pt x="1927" y="2157"/>
                  <a:pt x="1942" y="2132"/>
                  <a:pt x="1953" y="2115"/>
                </a:cubicBezTo>
                <a:cubicBezTo>
                  <a:pt x="1975" y="2079"/>
                  <a:pt x="1976" y="2075"/>
                  <a:pt x="1976" y="2073"/>
                </a:cubicBezTo>
                <a:cubicBezTo>
                  <a:pt x="1976" y="2073"/>
                  <a:pt x="1977" y="2071"/>
                  <a:pt x="1978" y="2070"/>
                </a:cubicBezTo>
                <a:cubicBezTo>
                  <a:pt x="1980" y="2067"/>
                  <a:pt x="1993" y="2045"/>
                  <a:pt x="2005" y="2025"/>
                </a:cubicBezTo>
                <a:cubicBezTo>
                  <a:pt x="2018" y="2003"/>
                  <a:pt x="2035" y="1974"/>
                  <a:pt x="2042" y="1961"/>
                </a:cubicBezTo>
                <a:cubicBezTo>
                  <a:pt x="2061" y="1929"/>
                  <a:pt x="2065" y="1917"/>
                  <a:pt x="2072" y="1870"/>
                </a:cubicBezTo>
                <a:cubicBezTo>
                  <a:pt x="2077" y="1829"/>
                  <a:pt x="2086" y="1791"/>
                  <a:pt x="2102" y="1738"/>
                </a:cubicBezTo>
                <a:cubicBezTo>
                  <a:pt x="2107" y="1724"/>
                  <a:pt x="2112" y="1705"/>
                  <a:pt x="2114" y="1695"/>
                </a:cubicBezTo>
                <a:cubicBezTo>
                  <a:pt x="2115" y="1686"/>
                  <a:pt x="2120" y="1667"/>
                  <a:pt x="2125" y="1652"/>
                </a:cubicBezTo>
                <a:cubicBezTo>
                  <a:pt x="2133" y="1624"/>
                  <a:pt x="2139" y="1617"/>
                  <a:pt x="2165" y="1610"/>
                </a:cubicBezTo>
                <a:cubicBezTo>
                  <a:pt x="2178" y="1607"/>
                  <a:pt x="2180" y="1607"/>
                  <a:pt x="2199" y="1614"/>
                </a:cubicBezTo>
                <a:cubicBezTo>
                  <a:pt x="2211" y="1619"/>
                  <a:pt x="2220" y="1624"/>
                  <a:pt x="2222" y="1626"/>
                </a:cubicBezTo>
                <a:cubicBezTo>
                  <a:pt x="2224" y="1628"/>
                  <a:pt x="2228" y="1631"/>
                  <a:pt x="2231" y="1631"/>
                </a:cubicBezTo>
                <a:cubicBezTo>
                  <a:pt x="2233" y="1632"/>
                  <a:pt x="2238" y="1637"/>
                  <a:pt x="2245" y="1645"/>
                </a:cubicBezTo>
                <a:cubicBezTo>
                  <a:pt x="2259" y="1665"/>
                  <a:pt x="2265" y="1665"/>
                  <a:pt x="2267" y="1665"/>
                </a:cubicBezTo>
                <a:cubicBezTo>
                  <a:pt x="2269" y="1665"/>
                  <a:pt x="2271" y="1664"/>
                  <a:pt x="2272" y="1663"/>
                </a:cubicBezTo>
                <a:cubicBezTo>
                  <a:pt x="2277" y="1658"/>
                  <a:pt x="2281" y="1622"/>
                  <a:pt x="2280" y="1609"/>
                </a:cubicBezTo>
                <a:cubicBezTo>
                  <a:pt x="2279" y="1585"/>
                  <a:pt x="2266" y="1553"/>
                  <a:pt x="2252" y="1541"/>
                </a:cubicBezTo>
                <a:cubicBezTo>
                  <a:pt x="2236" y="1527"/>
                  <a:pt x="2217" y="1525"/>
                  <a:pt x="2160" y="1528"/>
                </a:cubicBezTo>
                <a:cubicBezTo>
                  <a:pt x="2067" y="1534"/>
                  <a:pt x="2052" y="1540"/>
                  <a:pt x="1972" y="1597"/>
                </a:cubicBezTo>
                <a:cubicBezTo>
                  <a:pt x="1966" y="1601"/>
                  <a:pt x="1951" y="1611"/>
                  <a:pt x="1937" y="1620"/>
                </a:cubicBezTo>
                <a:cubicBezTo>
                  <a:pt x="1909" y="1638"/>
                  <a:pt x="1893" y="1652"/>
                  <a:pt x="1860" y="1689"/>
                </a:cubicBezTo>
                <a:cubicBezTo>
                  <a:pt x="1824" y="1732"/>
                  <a:pt x="1803" y="1770"/>
                  <a:pt x="1784" y="1830"/>
                </a:cubicBezTo>
                <a:cubicBezTo>
                  <a:pt x="1780" y="1844"/>
                  <a:pt x="1775" y="1859"/>
                  <a:pt x="1774" y="1862"/>
                </a:cubicBezTo>
                <a:cubicBezTo>
                  <a:pt x="1772" y="1865"/>
                  <a:pt x="1768" y="1882"/>
                  <a:pt x="1763" y="1899"/>
                </a:cubicBezTo>
                <a:cubicBezTo>
                  <a:pt x="1758" y="1916"/>
                  <a:pt x="1751" y="1940"/>
                  <a:pt x="1746" y="1952"/>
                </a:cubicBezTo>
                <a:cubicBezTo>
                  <a:pt x="1733" y="1991"/>
                  <a:pt x="1722" y="2058"/>
                  <a:pt x="1721" y="2111"/>
                </a:cubicBezTo>
                <a:cubicBezTo>
                  <a:pt x="1720" y="2156"/>
                  <a:pt x="1719" y="2169"/>
                  <a:pt x="1714" y="2191"/>
                </a:cubicBezTo>
                <a:cubicBezTo>
                  <a:pt x="1707" y="2221"/>
                  <a:pt x="1705" y="2227"/>
                  <a:pt x="1689" y="2256"/>
                </a:cubicBezTo>
                <a:cubicBezTo>
                  <a:pt x="1681" y="2270"/>
                  <a:pt x="1667" y="2297"/>
                  <a:pt x="1657" y="2317"/>
                </a:cubicBezTo>
                <a:cubicBezTo>
                  <a:pt x="1647" y="2336"/>
                  <a:pt x="1636" y="2358"/>
                  <a:pt x="1631" y="2366"/>
                </a:cubicBezTo>
                <a:cubicBezTo>
                  <a:pt x="1626" y="2374"/>
                  <a:pt x="1615" y="2394"/>
                  <a:pt x="1605" y="2411"/>
                </a:cubicBezTo>
                <a:cubicBezTo>
                  <a:pt x="1595" y="2428"/>
                  <a:pt x="1582" y="2448"/>
                  <a:pt x="1577" y="2455"/>
                </a:cubicBezTo>
                <a:cubicBezTo>
                  <a:pt x="1567" y="2471"/>
                  <a:pt x="1552" y="2497"/>
                  <a:pt x="1547" y="2511"/>
                </a:cubicBezTo>
                <a:cubicBezTo>
                  <a:pt x="1550" y="2479"/>
                  <a:pt x="1544" y="2361"/>
                  <a:pt x="1539" y="2334"/>
                </a:cubicBezTo>
                <a:cubicBezTo>
                  <a:pt x="1537" y="2324"/>
                  <a:pt x="1534" y="2306"/>
                  <a:pt x="1532" y="2296"/>
                </a:cubicBezTo>
                <a:cubicBezTo>
                  <a:pt x="1531" y="2285"/>
                  <a:pt x="1529" y="2272"/>
                  <a:pt x="1528" y="2266"/>
                </a:cubicBezTo>
                <a:cubicBezTo>
                  <a:pt x="1526" y="2260"/>
                  <a:pt x="1524" y="2249"/>
                  <a:pt x="1523" y="2241"/>
                </a:cubicBezTo>
                <a:cubicBezTo>
                  <a:pt x="1522" y="2233"/>
                  <a:pt x="1519" y="2219"/>
                  <a:pt x="1518" y="2211"/>
                </a:cubicBezTo>
                <a:cubicBezTo>
                  <a:pt x="1514" y="2188"/>
                  <a:pt x="1500" y="2130"/>
                  <a:pt x="1494" y="2112"/>
                </a:cubicBezTo>
                <a:cubicBezTo>
                  <a:pt x="1486" y="2084"/>
                  <a:pt x="1476" y="2044"/>
                  <a:pt x="1475" y="2031"/>
                </a:cubicBezTo>
                <a:cubicBezTo>
                  <a:pt x="1472" y="1982"/>
                  <a:pt x="1479" y="1950"/>
                  <a:pt x="1502" y="1899"/>
                </a:cubicBezTo>
                <a:cubicBezTo>
                  <a:pt x="1516" y="1870"/>
                  <a:pt x="1520" y="1853"/>
                  <a:pt x="1522" y="1827"/>
                </a:cubicBezTo>
                <a:cubicBezTo>
                  <a:pt x="1526" y="1753"/>
                  <a:pt x="1557" y="1664"/>
                  <a:pt x="1607" y="1578"/>
                </a:cubicBezTo>
                <a:cubicBezTo>
                  <a:pt x="1612" y="1570"/>
                  <a:pt x="1621" y="1554"/>
                  <a:pt x="1621" y="1551"/>
                </a:cubicBezTo>
                <a:lnTo>
                  <a:pt x="1621" y="1550"/>
                </a:lnTo>
                <a:cubicBezTo>
                  <a:pt x="1629" y="1547"/>
                  <a:pt x="1657" y="1484"/>
                  <a:pt x="1664" y="1461"/>
                </a:cubicBezTo>
                <a:cubicBezTo>
                  <a:pt x="1677" y="1420"/>
                  <a:pt x="1692" y="1341"/>
                  <a:pt x="1693" y="1303"/>
                </a:cubicBezTo>
                <a:cubicBezTo>
                  <a:pt x="1693" y="1284"/>
                  <a:pt x="1693" y="1239"/>
                  <a:pt x="1691" y="1202"/>
                </a:cubicBezTo>
                <a:cubicBezTo>
                  <a:pt x="1685" y="1052"/>
                  <a:pt x="1685" y="1047"/>
                  <a:pt x="1691" y="1006"/>
                </a:cubicBezTo>
                <a:cubicBezTo>
                  <a:pt x="1698" y="954"/>
                  <a:pt x="1712" y="898"/>
                  <a:pt x="1756" y="745"/>
                </a:cubicBezTo>
                <a:cubicBezTo>
                  <a:pt x="1789" y="632"/>
                  <a:pt x="1794" y="585"/>
                  <a:pt x="1788" y="478"/>
                </a:cubicBezTo>
                <a:cubicBezTo>
                  <a:pt x="1784" y="414"/>
                  <a:pt x="1778" y="351"/>
                  <a:pt x="1773" y="326"/>
                </a:cubicBezTo>
                <a:cubicBezTo>
                  <a:pt x="1772" y="321"/>
                  <a:pt x="1769" y="301"/>
                  <a:pt x="1765" y="282"/>
                </a:cubicBezTo>
                <a:cubicBezTo>
                  <a:pt x="1763" y="264"/>
                  <a:pt x="1759" y="244"/>
                  <a:pt x="1759" y="241"/>
                </a:cubicBezTo>
                <a:cubicBezTo>
                  <a:pt x="1758" y="238"/>
                  <a:pt x="1756" y="227"/>
                  <a:pt x="1754" y="216"/>
                </a:cubicBezTo>
                <a:cubicBezTo>
                  <a:pt x="1753" y="208"/>
                  <a:pt x="1751" y="195"/>
                  <a:pt x="1749" y="193"/>
                </a:cubicBezTo>
                <a:cubicBezTo>
                  <a:pt x="1750" y="193"/>
                  <a:pt x="1750" y="193"/>
                  <a:pt x="1750" y="193"/>
                </a:cubicBezTo>
                <a:cubicBezTo>
                  <a:pt x="1749" y="192"/>
                  <a:pt x="1747" y="182"/>
                  <a:pt x="1745" y="167"/>
                </a:cubicBezTo>
                <a:cubicBezTo>
                  <a:pt x="1744" y="155"/>
                  <a:pt x="1741" y="140"/>
                  <a:pt x="1740" y="137"/>
                </a:cubicBezTo>
                <a:cubicBezTo>
                  <a:pt x="1739" y="134"/>
                  <a:pt x="1732" y="92"/>
                  <a:pt x="1726" y="44"/>
                </a:cubicBezTo>
                <a:cubicBezTo>
                  <a:pt x="1720" y="7"/>
                  <a:pt x="1717" y="2"/>
                  <a:pt x="1714" y="0"/>
                </a:cubicBezTo>
                <a:cubicBezTo>
                  <a:pt x="1713" y="0"/>
                  <a:pt x="1712" y="0"/>
                  <a:pt x="1711" y="0"/>
                </a:cubicBezTo>
                <a:cubicBezTo>
                  <a:pt x="1708" y="2"/>
                  <a:pt x="1702" y="14"/>
                  <a:pt x="1695" y="37"/>
                </a:cubicBezTo>
                <a:cubicBezTo>
                  <a:pt x="1689" y="57"/>
                  <a:pt x="1682" y="86"/>
                  <a:pt x="1680" y="101"/>
                </a:cubicBezTo>
                <a:cubicBezTo>
                  <a:pt x="1679" y="116"/>
                  <a:pt x="1676" y="135"/>
                  <a:pt x="1674" y="143"/>
                </a:cubicBezTo>
                <a:cubicBezTo>
                  <a:pt x="1672" y="151"/>
                  <a:pt x="1670" y="161"/>
                  <a:pt x="1669" y="164"/>
                </a:cubicBezTo>
                <a:cubicBezTo>
                  <a:pt x="1669" y="168"/>
                  <a:pt x="1664" y="190"/>
                  <a:pt x="1659" y="213"/>
                </a:cubicBezTo>
                <a:cubicBezTo>
                  <a:pt x="1643" y="285"/>
                  <a:pt x="1642" y="289"/>
                  <a:pt x="1594" y="396"/>
                </a:cubicBezTo>
                <a:cubicBezTo>
                  <a:pt x="1576" y="435"/>
                  <a:pt x="1554" y="483"/>
                  <a:pt x="1549" y="493"/>
                </a:cubicBezTo>
                <a:cubicBezTo>
                  <a:pt x="1547" y="496"/>
                  <a:pt x="1544" y="502"/>
                  <a:pt x="1541" y="508"/>
                </a:cubicBezTo>
                <a:cubicBezTo>
                  <a:pt x="1538" y="514"/>
                  <a:pt x="1518" y="550"/>
                  <a:pt x="1495" y="588"/>
                </a:cubicBezTo>
                <a:cubicBezTo>
                  <a:pt x="1473" y="627"/>
                  <a:pt x="1448" y="671"/>
                  <a:pt x="1441" y="686"/>
                </a:cubicBezTo>
                <a:cubicBezTo>
                  <a:pt x="1433" y="702"/>
                  <a:pt x="1417" y="733"/>
                  <a:pt x="1405" y="756"/>
                </a:cubicBezTo>
                <a:cubicBezTo>
                  <a:pt x="1394" y="778"/>
                  <a:pt x="1381" y="805"/>
                  <a:pt x="1376" y="813"/>
                </a:cubicBezTo>
                <a:cubicBezTo>
                  <a:pt x="1372" y="822"/>
                  <a:pt x="1366" y="833"/>
                  <a:pt x="1364" y="838"/>
                </a:cubicBezTo>
                <a:cubicBezTo>
                  <a:pt x="1350" y="864"/>
                  <a:pt x="1319" y="941"/>
                  <a:pt x="1311" y="966"/>
                </a:cubicBezTo>
                <a:cubicBezTo>
                  <a:pt x="1294" y="1023"/>
                  <a:pt x="1289" y="1056"/>
                  <a:pt x="1289" y="1107"/>
                </a:cubicBezTo>
                <a:cubicBezTo>
                  <a:pt x="1289" y="1156"/>
                  <a:pt x="1295" y="1250"/>
                  <a:pt x="1300" y="1272"/>
                </a:cubicBezTo>
                <a:cubicBezTo>
                  <a:pt x="1303" y="1284"/>
                  <a:pt x="1306" y="1298"/>
                  <a:pt x="1307" y="1305"/>
                </a:cubicBezTo>
                <a:cubicBezTo>
                  <a:pt x="1308" y="1311"/>
                  <a:pt x="1310" y="1319"/>
                  <a:pt x="1311" y="1322"/>
                </a:cubicBezTo>
                <a:cubicBezTo>
                  <a:pt x="1312" y="1324"/>
                  <a:pt x="1314" y="1329"/>
                  <a:pt x="1315" y="1333"/>
                </a:cubicBezTo>
                <a:cubicBezTo>
                  <a:pt x="1317" y="1343"/>
                  <a:pt x="1334" y="1386"/>
                  <a:pt x="1338" y="1394"/>
                </a:cubicBezTo>
                <a:cubicBezTo>
                  <a:pt x="1339" y="1396"/>
                  <a:pt x="1344" y="1408"/>
                  <a:pt x="1349" y="1421"/>
                </a:cubicBezTo>
                <a:cubicBezTo>
                  <a:pt x="1353" y="1433"/>
                  <a:pt x="1360" y="1454"/>
                  <a:pt x="1365" y="1465"/>
                </a:cubicBezTo>
                <a:cubicBezTo>
                  <a:pt x="1393" y="1541"/>
                  <a:pt x="1401" y="1566"/>
                  <a:pt x="1402" y="1592"/>
                </a:cubicBezTo>
                <a:cubicBezTo>
                  <a:pt x="1403" y="1624"/>
                  <a:pt x="1403" y="1677"/>
                  <a:pt x="1402" y="1682"/>
                </a:cubicBezTo>
                <a:cubicBezTo>
                  <a:pt x="1399" y="1692"/>
                  <a:pt x="1410" y="1846"/>
                  <a:pt x="1415" y="1879"/>
                </a:cubicBezTo>
                <a:cubicBezTo>
                  <a:pt x="1421" y="1916"/>
                  <a:pt x="1436" y="1996"/>
                  <a:pt x="1440" y="2003"/>
                </a:cubicBezTo>
                <a:cubicBezTo>
                  <a:pt x="1441" y="2005"/>
                  <a:pt x="1441" y="2008"/>
                  <a:pt x="1441" y="2008"/>
                </a:cubicBezTo>
                <a:cubicBezTo>
                  <a:pt x="1441" y="2011"/>
                  <a:pt x="1446" y="2027"/>
                  <a:pt x="1448" y="2036"/>
                </a:cubicBezTo>
                <a:cubicBezTo>
                  <a:pt x="1452" y="2049"/>
                  <a:pt x="1457" y="2065"/>
                  <a:pt x="1458" y="2071"/>
                </a:cubicBezTo>
                <a:cubicBezTo>
                  <a:pt x="1461" y="2087"/>
                  <a:pt x="1471" y="2124"/>
                  <a:pt x="1479" y="2152"/>
                </a:cubicBezTo>
                <a:cubicBezTo>
                  <a:pt x="1487" y="2177"/>
                  <a:pt x="1494" y="2210"/>
                  <a:pt x="1504" y="2274"/>
                </a:cubicBezTo>
                <a:cubicBezTo>
                  <a:pt x="1505" y="2285"/>
                  <a:pt x="1508" y="2302"/>
                  <a:pt x="1511" y="2311"/>
                </a:cubicBezTo>
                <a:cubicBezTo>
                  <a:pt x="1516" y="2335"/>
                  <a:pt x="1526" y="2466"/>
                  <a:pt x="1524" y="2495"/>
                </a:cubicBezTo>
                <a:cubicBezTo>
                  <a:pt x="1521" y="2562"/>
                  <a:pt x="1518" y="2599"/>
                  <a:pt x="1516" y="2608"/>
                </a:cubicBezTo>
                <a:cubicBezTo>
                  <a:pt x="1515" y="2614"/>
                  <a:pt x="1514" y="2624"/>
                  <a:pt x="1513" y="2629"/>
                </a:cubicBezTo>
                <a:cubicBezTo>
                  <a:pt x="1513" y="2635"/>
                  <a:pt x="1511" y="2647"/>
                  <a:pt x="1510" y="2656"/>
                </a:cubicBezTo>
                <a:cubicBezTo>
                  <a:pt x="1502" y="2720"/>
                  <a:pt x="1500" y="2745"/>
                  <a:pt x="1498" y="2783"/>
                </a:cubicBezTo>
                <a:cubicBezTo>
                  <a:pt x="1497" y="2813"/>
                  <a:pt x="1496" y="2841"/>
                  <a:pt x="1495" y="2854"/>
                </a:cubicBezTo>
                <a:cubicBezTo>
                  <a:pt x="1491" y="2848"/>
                  <a:pt x="1484" y="2838"/>
                  <a:pt x="1476" y="2824"/>
                </a:cubicBezTo>
                <a:cubicBezTo>
                  <a:pt x="1438" y="2760"/>
                  <a:pt x="1401" y="2715"/>
                  <a:pt x="1317" y="2632"/>
                </a:cubicBezTo>
                <a:cubicBezTo>
                  <a:pt x="1307" y="2622"/>
                  <a:pt x="1294" y="2609"/>
                  <a:pt x="1288" y="2602"/>
                </a:cubicBezTo>
                <a:cubicBezTo>
                  <a:pt x="1276" y="2589"/>
                  <a:pt x="1235" y="2559"/>
                  <a:pt x="1204" y="2538"/>
                </a:cubicBezTo>
                <a:cubicBezTo>
                  <a:pt x="1183" y="2524"/>
                  <a:pt x="1135" y="2491"/>
                  <a:pt x="1126" y="2491"/>
                </a:cubicBezTo>
                <a:lnTo>
                  <a:pt x="1126" y="2491"/>
                </a:lnTo>
                <a:cubicBezTo>
                  <a:pt x="1126" y="2488"/>
                  <a:pt x="1120" y="2484"/>
                  <a:pt x="1067" y="2462"/>
                </a:cubicBezTo>
                <a:cubicBezTo>
                  <a:pt x="1031" y="2448"/>
                  <a:pt x="996" y="2435"/>
                  <a:pt x="977" y="2429"/>
                </a:cubicBezTo>
                <a:cubicBezTo>
                  <a:pt x="934" y="2416"/>
                  <a:pt x="905" y="2410"/>
                  <a:pt x="856" y="2404"/>
                </a:cubicBezTo>
                <a:cubicBezTo>
                  <a:pt x="812" y="2398"/>
                  <a:pt x="700" y="2405"/>
                  <a:pt x="652" y="2417"/>
                </a:cubicBezTo>
                <a:cubicBezTo>
                  <a:pt x="569" y="2437"/>
                  <a:pt x="518" y="2468"/>
                  <a:pt x="476" y="2522"/>
                </a:cubicBezTo>
                <a:cubicBezTo>
                  <a:pt x="451" y="2554"/>
                  <a:pt x="405" y="2605"/>
                  <a:pt x="384" y="2625"/>
                </a:cubicBezTo>
                <a:cubicBezTo>
                  <a:pt x="375" y="2634"/>
                  <a:pt x="348" y="2662"/>
                  <a:pt x="325" y="2687"/>
                </a:cubicBezTo>
                <a:cubicBezTo>
                  <a:pt x="301" y="2713"/>
                  <a:pt x="268" y="2748"/>
                  <a:pt x="250" y="2767"/>
                </a:cubicBezTo>
                <a:cubicBezTo>
                  <a:pt x="188" y="2831"/>
                  <a:pt x="147" y="2885"/>
                  <a:pt x="122" y="2936"/>
                </a:cubicBezTo>
                <a:cubicBezTo>
                  <a:pt x="88" y="3003"/>
                  <a:pt x="72" y="3059"/>
                  <a:pt x="68" y="3117"/>
                </a:cubicBezTo>
                <a:cubicBezTo>
                  <a:pt x="67" y="3129"/>
                  <a:pt x="62" y="3192"/>
                  <a:pt x="58" y="3242"/>
                </a:cubicBezTo>
                <a:cubicBezTo>
                  <a:pt x="55" y="3276"/>
                  <a:pt x="58" y="3311"/>
                  <a:pt x="67" y="3337"/>
                </a:cubicBezTo>
                <a:cubicBezTo>
                  <a:pt x="77" y="3368"/>
                  <a:pt x="87" y="3394"/>
                  <a:pt x="96" y="3409"/>
                </a:cubicBezTo>
                <a:cubicBezTo>
                  <a:pt x="100" y="3415"/>
                  <a:pt x="108" y="3430"/>
                  <a:pt x="115" y="3441"/>
                </a:cubicBezTo>
                <a:cubicBezTo>
                  <a:pt x="122" y="3453"/>
                  <a:pt x="138" y="3482"/>
                  <a:pt x="152" y="3505"/>
                </a:cubicBezTo>
                <a:cubicBezTo>
                  <a:pt x="165" y="3528"/>
                  <a:pt x="183" y="3562"/>
                  <a:pt x="192" y="3582"/>
                </a:cubicBezTo>
                <a:cubicBezTo>
                  <a:pt x="209" y="3618"/>
                  <a:pt x="210" y="3620"/>
                  <a:pt x="226" y="3647"/>
                </a:cubicBezTo>
                <a:cubicBezTo>
                  <a:pt x="245" y="3678"/>
                  <a:pt x="247" y="3681"/>
                  <a:pt x="251" y="3685"/>
                </a:cubicBezTo>
                <a:cubicBezTo>
                  <a:pt x="253" y="3686"/>
                  <a:pt x="255" y="3690"/>
                  <a:pt x="256" y="3693"/>
                </a:cubicBezTo>
                <a:cubicBezTo>
                  <a:pt x="257" y="3696"/>
                  <a:pt x="260" y="3701"/>
                  <a:pt x="264" y="3701"/>
                </a:cubicBezTo>
                <a:lnTo>
                  <a:pt x="264" y="3701"/>
                </a:lnTo>
                <a:cubicBezTo>
                  <a:pt x="264" y="3706"/>
                  <a:pt x="290" y="3737"/>
                  <a:pt x="294" y="3740"/>
                </a:cubicBezTo>
                <a:cubicBezTo>
                  <a:pt x="295" y="3741"/>
                  <a:pt x="300" y="3746"/>
                  <a:pt x="306" y="3754"/>
                </a:cubicBezTo>
                <a:cubicBezTo>
                  <a:pt x="315" y="3764"/>
                  <a:pt x="340" y="3791"/>
                  <a:pt x="348" y="3791"/>
                </a:cubicBezTo>
                <a:cubicBezTo>
                  <a:pt x="350" y="3791"/>
                  <a:pt x="351" y="3790"/>
                  <a:pt x="352" y="3789"/>
                </a:cubicBezTo>
                <a:cubicBezTo>
                  <a:pt x="353" y="3788"/>
                  <a:pt x="354" y="3787"/>
                  <a:pt x="353" y="3767"/>
                </a:cubicBezTo>
                <a:cubicBezTo>
                  <a:pt x="353" y="3755"/>
                  <a:pt x="352" y="3739"/>
                  <a:pt x="351" y="3723"/>
                </a:cubicBezTo>
                <a:cubicBezTo>
                  <a:pt x="347" y="3667"/>
                  <a:pt x="346" y="3657"/>
                  <a:pt x="337" y="3628"/>
                </a:cubicBezTo>
                <a:cubicBezTo>
                  <a:pt x="332" y="3610"/>
                  <a:pt x="325" y="3588"/>
                  <a:pt x="323" y="3578"/>
                </a:cubicBezTo>
                <a:cubicBezTo>
                  <a:pt x="304" y="3499"/>
                  <a:pt x="289" y="3313"/>
                  <a:pt x="296" y="3253"/>
                </a:cubicBezTo>
                <a:cubicBezTo>
                  <a:pt x="296" y="3248"/>
                  <a:pt x="297" y="3240"/>
                  <a:pt x="298" y="3234"/>
                </a:cubicBezTo>
                <a:cubicBezTo>
                  <a:pt x="301" y="3200"/>
                  <a:pt x="303" y="3186"/>
                  <a:pt x="305" y="3176"/>
                </a:cubicBezTo>
                <a:cubicBezTo>
                  <a:pt x="310" y="3152"/>
                  <a:pt x="317" y="3124"/>
                  <a:pt x="319" y="3118"/>
                </a:cubicBezTo>
                <a:cubicBezTo>
                  <a:pt x="323" y="3107"/>
                  <a:pt x="335" y="3055"/>
                  <a:pt x="340" y="3027"/>
                </a:cubicBezTo>
                <a:cubicBezTo>
                  <a:pt x="343" y="3012"/>
                  <a:pt x="346" y="2995"/>
                  <a:pt x="347" y="2991"/>
                </a:cubicBezTo>
                <a:cubicBezTo>
                  <a:pt x="348" y="2986"/>
                  <a:pt x="351" y="2972"/>
                  <a:pt x="353" y="2962"/>
                </a:cubicBezTo>
                <a:cubicBezTo>
                  <a:pt x="362" y="2910"/>
                  <a:pt x="366" y="2898"/>
                  <a:pt x="386" y="2868"/>
                </a:cubicBezTo>
                <a:cubicBezTo>
                  <a:pt x="396" y="2852"/>
                  <a:pt x="407" y="2835"/>
                  <a:pt x="409" y="2832"/>
                </a:cubicBezTo>
                <a:cubicBezTo>
                  <a:pt x="414" y="2824"/>
                  <a:pt x="431" y="2801"/>
                  <a:pt x="447" y="2780"/>
                </a:cubicBezTo>
                <a:cubicBezTo>
                  <a:pt x="454" y="2772"/>
                  <a:pt x="461" y="2762"/>
                  <a:pt x="464" y="2758"/>
                </a:cubicBezTo>
                <a:cubicBezTo>
                  <a:pt x="467" y="2754"/>
                  <a:pt x="477" y="2744"/>
                  <a:pt x="485" y="2736"/>
                </a:cubicBezTo>
                <a:cubicBezTo>
                  <a:pt x="492" y="2731"/>
                  <a:pt x="503" y="2721"/>
                  <a:pt x="504" y="2719"/>
                </a:cubicBezTo>
                <a:cubicBezTo>
                  <a:pt x="504" y="2718"/>
                  <a:pt x="504" y="2718"/>
                  <a:pt x="505" y="2718"/>
                </a:cubicBezTo>
                <a:cubicBezTo>
                  <a:pt x="509" y="2718"/>
                  <a:pt x="518" y="2710"/>
                  <a:pt x="519" y="2710"/>
                </a:cubicBezTo>
                <a:cubicBezTo>
                  <a:pt x="527" y="2703"/>
                  <a:pt x="573" y="2675"/>
                  <a:pt x="595" y="2664"/>
                </a:cubicBezTo>
                <a:cubicBezTo>
                  <a:pt x="629" y="2647"/>
                  <a:pt x="665" y="2633"/>
                  <a:pt x="713" y="2620"/>
                </a:cubicBezTo>
                <a:cubicBezTo>
                  <a:pt x="747" y="2611"/>
                  <a:pt x="841" y="2603"/>
                  <a:pt x="863" y="2606"/>
                </a:cubicBezTo>
                <a:cubicBezTo>
                  <a:pt x="883" y="2610"/>
                  <a:pt x="908" y="2605"/>
                  <a:pt x="938" y="2593"/>
                </a:cubicBezTo>
                <a:cubicBezTo>
                  <a:pt x="975" y="2578"/>
                  <a:pt x="1043" y="2562"/>
                  <a:pt x="1079" y="2560"/>
                </a:cubicBezTo>
                <a:cubicBezTo>
                  <a:pt x="1102" y="2559"/>
                  <a:pt x="1145" y="2562"/>
                  <a:pt x="1179" y="2568"/>
                </a:cubicBezTo>
                <a:cubicBezTo>
                  <a:pt x="1193" y="2570"/>
                  <a:pt x="1217" y="2579"/>
                  <a:pt x="1227" y="2586"/>
                </a:cubicBezTo>
                <a:cubicBezTo>
                  <a:pt x="1240" y="2594"/>
                  <a:pt x="1269" y="2620"/>
                  <a:pt x="1308" y="2658"/>
                </a:cubicBezTo>
                <a:cubicBezTo>
                  <a:pt x="1402" y="2748"/>
                  <a:pt x="1459" y="2824"/>
                  <a:pt x="1482" y="2890"/>
                </a:cubicBezTo>
                <a:cubicBezTo>
                  <a:pt x="1490" y="2913"/>
                  <a:pt x="1492" y="2924"/>
                  <a:pt x="1494" y="2952"/>
                </a:cubicBezTo>
                <a:cubicBezTo>
                  <a:pt x="1497" y="2984"/>
                  <a:pt x="1501" y="3016"/>
                  <a:pt x="1505" y="3033"/>
                </a:cubicBezTo>
                <a:cubicBezTo>
                  <a:pt x="1505" y="3036"/>
                  <a:pt x="1509" y="3076"/>
                  <a:pt x="1513" y="3130"/>
                </a:cubicBezTo>
                <a:cubicBezTo>
                  <a:pt x="1520" y="3216"/>
                  <a:pt x="1523" y="3246"/>
                  <a:pt x="1529" y="3290"/>
                </a:cubicBezTo>
                <a:cubicBezTo>
                  <a:pt x="1533" y="3313"/>
                  <a:pt x="1539" y="3350"/>
                  <a:pt x="1542" y="3360"/>
                </a:cubicBezTo>
                <a:cubicBezTo>
                  <a:pt x="1543" y="3364"/>
                  <a:pt x="1546" y="3375"/>
                  <a:pt x="1548" y="3384"/>
                </a:cubicBezTo>
                <a:cubicBezTo>
                  <a:pt x="1551" y="3394"/>
                  <a:pt x="1557" y="3414"/>
                  <a:pt x="1563" y="3430"/>
                </a:cubicBezTo>
                <a:cubicBezTo>
                  <a:pt x="1576" y="3467"/>
                  <a:pt x="1592" y="3513"/>
                  <a:pt x="1597" y="3531"/>
                </a:cubicBezTo>
                <a:cubicBezTo>
                  <a:pt x="1599" y="3538"/>
                  <a:pt x="1602" y="3549"/>
                  <a:pt x="1604" y="3556"/>
                </a:cubicBezTo>
                <a:cubicBezTo>
                  <a:pt x="1606" y="3562"/>
                  <a:pt x="1608" y="3571"/>
                  <a:pt x="1609" y="3576"/>
                </a:cubicBezTo>
                <a:cubicBezTo>
                  <a:pt x="1610" y="3581"/>
                  <a:pt x="1613" y="3592"/>
                  <a:pt x="1615" y="3600"/>
                </a:cubicBezTo>
                <a:cubicBezTo>
                  <a:pt x="1624" y="3633"/>
                  <a:pt x="1631" y="3716"/>
                  <a:pt x="1630" y="3772"/>
                </a:cubicBezTo>
                <a:cubicBezTo>
                  <a:pt x="1630" y="3787"/>
                  <a:pt x="1629" y="3803"/>
                  <a:pt x="1629" y="3809"/>
                </a:cubicBezTo>
                <a:cubicBezTo>
                  <a:pt x="1628" y="3854"/>
                  <a:pt x="1613" y="3940"/>
                  <a:pt x="1592" y="4014"/>
                </a:cubicBezTo>
                <a:cubicBezTo>
                  <a:pt x="1590" y="4021"/>
                  <a:pt x="1584" y="4041"/>
                  <a:pt x="1581" y="4049"/>
                </a:cubicBezTo>
                <a:cubicBezTo>
                  <a:pt x="1580" y="4047"/>
                  <a:pt x="1580" y="4043"/>
                  <a:pt x="1579" y="4038"/>
                </a:cubicBezTo>
                <a:cubicBezTo>
                  <a:pt x="1578" y="4019"/>
                  <a:pt x="1564" y="3988"/>
                  <a:pt x="1547" y="3967"/>
                </a:cubicBezTo>
                <a:cubicBezTo>
                  <a:pt x="1542" y="3960"/>
                  <a:pt x="1523" y="3940"/>
                  <a:pt x="1503" y="3922"/>
                </a:cubicBezTo>
                <a:cubicBezTo>
                  <a:pt x="1469" y="3890"/>
                  <a:pt x="1414" y="3828"/>
                  <a:pt x="1388" y="3791"/>
                </a:cubicBezTo>
                <a:cubicBezTo>
                  <a:pt x="1354" y="3743"/>
                  <a:pt x="1310" y="3639"/>
                  <a:pt x="1299" y="3582"/>
                </a:cubicBezTo>
                <a:cubicBezTo>
                  <a:pt x="1296" y="3570"/>
                  <a:pt x="1268" y="3474"/>
                  <a:pt x="1256" y="3440"/>
                </a:cubicBezTo>
                <a:cubicBezTo>
                  <a:pt x="1239" y="3389"/>
                  <a:pt x="1202" y="3319"/>
                  <a:pt x="1174" y="3285"/>
                </a:cubicBezTo>
                <a:cubicBezTo>
                  <a:pt x="1156" y="3264"/>
                  <a:pt x="1117" y="3233"/>
                  <a:pt x="1095" y="3222"/>
                </a:cubicBezTo>
                <a:cubicBezTo>
                  <a:pt x="1081" y="3215"/>
                  <a:pt x="1076" y="3215"/>
                  <a:pt x="1050" y="3217"/>
                </a:cubicBezTo>
                <a:cubicBezTo>
                  <a:pt x="1002" y="3220"/>
                  <a:pt x="945" y="3227"/>
                  <a:pt x="930" y="3232"/>
                </a:cubicBezTo>
                <a:cubicBezTo>
                  <a:pt x="911" y="3238"/>
                  <a:pt x="850" y="3274"/>
                  <a:pt x="831" y="3290"/>
                </a:cubicBezTo>
                <a:cubicBezTo>
                  <a:pt x="814" y="3305"/>
                  <a:pt x="777" y="3347"/>
                  <a:pt x="760" y="3371"/>
                </a:cubicBezTo>
                <a:cubicBezTo>
                  <a:pt x="721" y="3426"/>
                  <a:pt x="712" y="3455"/>
                  <a:pt x="701" y="3550"/>
                </a:cubicBezTo>
                <a:cubicBezTo>
                  <a:pt x="697" y="3587"/>
                  <a:pt x="700" y="3632"/>
                  <a:pt x="707" y="3649"/>
                </a:cubicBezTo>
                <a:cubicBezTo>
                  <a:pt x="708" y="3651"/>
                  <a:pt x="709" y="3653"/>
                  <a:pt x="709" y="3654"/>
                </a:cubicBezTo>
                <a:cubicBezTo>
                  <a:pt x="709" y="3655"/>
                  <a:pt x="708" y="3657"/>
                  <a:pt x="712" y="3665"/>
                </a:cubicBezTo>
                <a:cubicBezTo>
                  <a:pt x="714" y="3669"/>
                  <a:pt x="716" y="3675"/>
                  <a:pt x="716" y="3678"/>
                </a:cubicBezTo>
                <a:cubicBezTo>
                  <a:pt x="718" y="3686"/>
                  <a:pt x="732" y="3725"/>
                  <a:pt x="754" y="3781"/>
                </a:cubicBezTo>
                <a:cubicBezTo>
                  <a:pt x="764" y="3804"/>
                  <a:pt x="774" y="3835"/>
                  <a:pt x="777" y="3849"/>
                </a:cubicBezTo>
                <a:cubicBezTo>
                  <a:pt x="781" y="3863"/>
                  <a:pt x="787" y="3885"/>
                  <a:pt x="792" y="3897"/>
                </a:cubicBezTo>
                <a:cubicBezTo>
                  <a:pt x="799" y="3914"/>
                  <a:pt x="800" y="3918"/>
                  <a:pt x="804" y="3918"/>
                </a:cubicBezTo>
                <a:cubicBezTo>
                  <a:pt x="808" y="3917"/>
                  <a:pt x="809" y="3914"/>
                  <a:pt x="810" y="3910"/>
                </a:cubicBezTo>
                <a:cubicBezTo>
                  <a:pt x="816" y="3892"/>
                  <a:pt x="823" y="3864"/>
                  <a:pt x="822" y="3857"/>
                </a:cubicBezTo>
                <a:cubicBezTo>
                  <a:pt x="821" y="3839"/>
                  <a:pt x="848" y="3745"/>
                  <a:pt x="863" y="3710"/>
                </a:cubicBezTo>
                <a:cubicBezTo>
                  <a:pt x="874" y="3686"/>
                  <a:pt x="881" y="3672"/>
                  <a:pt x="888" y="3660"/>
                </a:cubicBezTo>
                <a:cubicBezTo>
                  <a:pt x="905" y="3631"/>
                  <a:pt x="928" y="3570"/>
                  <a:pt x="936" y="3535"/>
                </a:cubicBezTo>
                <a:cubicBezTo>
                  <a:pt x="942" y="3508"/>
                  <a:pt x="941" y="3482"/>
                  <a:pt x="933" y="3447"/>
                </a:cubicBezTo>
                <a:lnTo>
                  <a:pt x="932" y="3439"/>
                </a:lnTo>
                <a:lnTo>
                  <a:pt x="936" y="3439"/>
                </a:lnTo>
                <a:cubicBezTo>
                  <a:pt x="954" y="3443"/>
                  <a:pt x="980" y="3463"/>
                  <a:pt x="1005" y="3494"/>
                </a:cubicBezTo>
                <a:cubicBezTo>
                  <a:pt x="1024" y="3518"/>
                  <a:pt x="1066" y="3588"/>
                  <a:pt x="1089" y="3636"/>
                </a:cubicBezTo>
                <a:cubicBezTo>
                  <a:pt x="1110" y="3679"/>
                  <a:pt x="1132" y="3718"/>
                  <a:pt x="1154" y="3747"/>
                </a:cubicBezTo>
                <a:cubicBezTo>
                  <a:pt x="1189" y="3794"/>
                  <a:pt x="1192" y="3798"/>
                  <a:pt x="1195" y="3799"/>
                </a:cubicBezTo>
                <a:cubicBezTo>
                  <a:pt x="1195" y="3799"/>
                  <a:pt x="1196" y="3800"/>
                  <a:pt x="1196" y="3801"/>
                </a:cubicBezTo>
                <a:cubicBezTo>
                  <a:pt x="1196" y="3804"/>
                  <a:pt x="1199" y="3809"/>
                  <a:pt x="1202" y="3812"/>
                </a:cubicBezTo>
                <a:cubicBezTo>
                  <a:pt x="1204" y="3815"/>
                  <a:pt x="1212" y="3826"/>
                  <a:pt x="1220" y="3837"/>
                </a:cubicBezTo>
                <a:cubicBezTo>
                  <a:pt x="1252" y="3884"/>
                  <a:pt x="1271" y="3896"/>
                  <a:pt x="1335" y="3909"/>
                </a:cubicBezTo>
                <a:cubicBezTo>
                  <a:pt x="1355" y="3912"/>
                  <a:pt x="1376" y="3916"/>
                  <a:pt x="1380" y="3917"/>
                </a:cubicBezTo>
                <a:cubicBezTo>
                  <a:pt x="1393" y="3920"/>
                  <a:pt x="1477" y="3949"/>
                  <a:pt x="1496" y="3957"/>
                </a:cubicBezTo>
                <a:cubicBezTo>
                  <a:pt x="1523" y="3968"/>
                  <a:pt x="1540" y="3990"/>
                  <a:pt x="1555" y="4028"/>
                </a:cubicBezTo>
                <a:cubicBezTo>
                  <a:pt x="1561" y="4046"/>
                  <a:pt x="1562" y="4053"/>
                  <a:pt x="1562" y="4082"/>
                </a:cubicBezTo>
                <a:lnTo>
                  <a:pt x="1563" y="4115"/>
                </a:lnTo>
                <a:lnTo>
                  <a:pt x="1539" y="4171"/>
                </a:lnTo>
                <a:cubicBezTo>
                  <a:pt x="1510" y="4240"/>
                  <a:pt x="1489" y="4288"/>
                  <a:pt x="1474" y="4317"/>
                </a:cubicBezTo>
                <a:cubicBezTo>
                  <a:pt x="1468" y="4327"/>
                  <a:pt x="1462" y="4339"/>
                  <a:pt x="1462" y="4343"/>
                </a:cubicBezTo>
                <a:cubicBezTo>
                  <a:pt x="1462" y="4343"/>
                  <a:pt x="1461" y="4345"/>
                  <a:pt x="1459" y="4348"/>
                </a:cubicBezTo>
                <a:cubicBezTo>
                  <a:pt x="1456" y="4352"/>
                  <a:pt x="1449" y="4366"/>
                  <a:pt x="1416" y="4439"/>
                </a:cubicBezTo>
                <a:cubicBezTo>
                  <a:pt x="1406" y="4461"/>
                  <a:pt x="1377" y="4519"/>
                  <a:pt x="1364" y="4544"/>
                </a:cubicBezTo>
                <a:cubicBezTo>
                  <a:pt x="1361" y="4550"/>
                  <a:pt x="1358" y="4556"/>
                  <a:pt x="1357" y="4559"/>
                </a:cubicBezTo>
                <a:cubicBezTo>
                  <a:pt x="1352" y="4571"/>
                  <a:pt x="1332" y="4602"/>
                  <a:pt x="1324" y="4613"/>
                </a:cubicBezTo>
                <a:cubicBezTo>
                  <a:pt x="1322" y="4608"/>
                  <a:pt x="1320" y="4602"/>
                  <a:pt x="1318" y="4594"/>
                </a:cubicBezTo>
                <a:cubicBezTo>
                  <a:pt x="1310" y="4570"/>
                  <a:pt x="1303" y="4552"/>
                  <a:pt x="1271" y="4473"/>
                </a:cubicBezTo>
                <a:cubicBezTo>
                  <a:pt x="1249" y="4416"/>
                  <a:pt x="1241" y="4391"/>
                  <a:pt x="1231" y="4345"/>
                </a:cubicBezTo>
                <a:cubicBezTo>
                  <a:pt x="1227" y="4326"/>
                  <a:pt x="1221" y="4314"/>
                  <a:pt x="1212" y="4309"/>
                </a:cubicBezTo>
                <a:cubicBezTo>
                  <a:pt x="1207" y="4306"/>
                  <a:pt x="1202" y="4305"/>
                  <a:pt x="1196" y="4307"/>
                </a:cubicBezTo>
                <a:cubicBezTo>
                  <a:pt x="1189" y="4309"/>
                  <a:pt x="1184" y="4314"/>
                  <a:pt x="1181" y="4321"/>
                </a:cubicBezTo>
                <a:cubicBezTo>
                  <a:pt x="1176" y="4335"/>
                  <a:pt x="1183" y="4357"/>
                  <a:pt x="1201" y="4383"/>
                </a:cubicBezTo>
                <a:cubicBezTo>
                  <a:pt x="1221" y="4413"/>
                  <a:pt x="1230" y="4431"/>
                  <a:pt x="1256" y="4497"/>
                </a:cubicBezTo>
                <a:cubicBezTo>
                  <a:pt x="1277" y="4548"/>
                  <a:pt x="1289" y="4583"/>
                  <a:pt x="1302" y="4623"/>
                </a:cubicBezTo>
                <a:lnTo>
                  <a:pt x="1308" y="4643"/>
                </a:lnTo>
                <a:lnTo>
                  <a:pt x="1288" y="4677"/>
                </a:lnTo>
                <a:cubicBezTo>
                  <a:pt x="1265" y="4715"/>
                  <a:pt x="1196" y="4833"/>
                  <a:pt x="1191" y="4843"/>
                </a:cubicBezTo>
                <a:cubicBezTo>
                  <a:pt x="1167" y="4888"/>
                  <a:pt x="1143" y="4944"/>
                  <a:pt x="1127" y="4998"/>
                </a:cubicBezTo>
                <a:cubicBezTo>
                  <a:pt x="1117" y="5031"/>
                  <a:pt x="1110" y="5058"/>
                  <a:pt x="1109" y="5063"/>
                </a:cubicBezTo>
                <a:cubicBezTo>
                  <a:pt x="1108" y="5065"/>
                  <a:pt x="1106" y="5074"/>
                  <a:pt x="1103" y="5084"/>
                </a:cubicBezTo>
                <a:cubicBezTo>
                  <a:pt x="1096" y="5107"/>
                  <a:pt x="1076" y="5188"/>
                  <a:pt x="1075" y="5197"/>
                </a:cubicBezTo>
                <a:cubicBezTo>
                  <a:pt x="1075" y="5201"/>
                  <a:pt x="1073" y="5207"/>
                  <a:pt x="1072" y="5211"/>
                </a:cubicBezTo>
                <a:cubicBezTo>
                  <a:pt x="1070" y="5218"/>
                  <a:pt x="1053" y="5295"/>
                  <a:pt x="1049" y="5315"/>
                </a:cubicBezTo>
                <a:cubicBezTo>
                  <a:pt x="1048" y="5317"/>
                  <a:pt x="1041" y="5354"/>
                  <a:pt x="1033" y="5395"/>
                </a:cubicBezTo>
                <a:cubicBezTo>
                  <a:pt x="1026" y="5429"/>
                  <a:pt x="1020" y="5460"/>
                  <a:pt x="1018" y="5472"/>
                </a:cubicBezTo>
                <a:cubicBezTo>
                  <a:pt x="1018" y="5470"/>
                  <a:pt x="1017" y="5468"/>
                  <a:pt x="1017" y="5465"/>
                </a:cubicBezTo>
                <a:cubicBezTo>
                  <a:pt x="1015" y="5452"/>
                  <a:pt x="1006" y="5421"/>
                  <a:pt x="995" y="5392"/>
                </a:cubicBezTo>
                <a:cubicBezTo>
                  <a:pt x="985" y="5364"/>
                  <a:pt x="975" y="5334"/>
                  <a:pt x="972" y="5325"/>
                </a:cubicBezTo>
                <a:cubicBezTo>
                  <a:pt x="965" y="5302"/>
                  <a:pt x="959" y="5257"/>
                  <a:pt x="960" y="5238"/>
                </a:cubicBezTo>
                <a:cubicBezTo>
                  <a:pt x="962" y="5209"/>
                  <a:pt x="979" y="5153"/>
                  <a:pt x="1010" y="5066"/>
                </a:cubicBezTo>
                <a:cubicBezTo>
                  <a:pt x="1016" y="5051"/>
                  <a:pt x="1029" y="5008"/>
                  <a:pt x="1043" y="4959"/>
                </a:cubicBezTo>
                <a:cubicBezTo>
                  <a:pt x="1050" y="4934"/>
                  <a:pt x="1061" y="4896"/>
                  <a:pt x="1068" y="4874"/>
                </a:cubicBezTo>
                <a:cubicBezTo>
                  <a:pt x="1085" y="4814"/>
                  <a:pt x="1101" y="4751"/>
                  <a:pt x="1113" y="4691"/>
                </a:cubicBezTo>
                <a:cubicBezTo>
                  <a:pt x="1117" y="4668"/>
                  <a:pt x="1118" y="4656"/>
                  <a:pt x="1116" y="4621"/>
                </a:cubicBezTo>
                <a:cubicBezTo>
                  <a:pt x="1109" y="4519"/>
                  <a:pt x="1076" y="4429"/>
                  <a:pt x="1025" y="4374"/>
                </a:cubicBezTo>
                <a:cubicBezTo>
                  <a:pt x="1022" y="4370"/>
                  <a:pt x="1003" y="4353"/>
                  <a:pt x="983" y="4335"/>
                </a:cubicBezTo>
                <a:cubicBezTo>
                  <a:pt x="945" y="4299"/>
                  <a:pt x="925" y="4279"/>
                  <a:pt x="910" y="4259"/>
                </a:cubicBezTo>
                <a:cubicBezTo>
                  <a:pt x="901" y="4245"/>
                  <a:pt x="832" y="4128"/>
                  <a:pt x="829" y="4119"/>
                </a:cubicBezTo>
                <a:cubicBezTo>
                  <a:pt x="828" y="4114"/>
                  <a:pt x="819" y="4103"/>
                  <a:pt x="814" y="4102"/>
                </a:cubicBezTo>
                <a:cubicBezTo>
                  <a:pt x="812" y="4101"/>
                  <a:pt x="810" y="4101"/>
                  <a:pt x="809" y="4103"/>
                </a:cubicBezTo>
                <a:cubicBezTo>
                  <a:pt x="803" y="4110"/>
                  <a:pt x="798" y="4156"/>
                  <a:pt x="799" y="4175"/>
                </a:cubicBezTo>
                <a:cubicBezTo>
                  <a:pt x="800" y="4201"/>
                  <a:pt x="796" y="4233"/>
                  <a:pt x="788" y="4259"/>
                </a:cubicBezTo>
                <a:cubicBezTo>
                  <a:pt x="772" y="4307"/>
                  <a:pt x="767" y="4378"/>
                  <a:pt x="777" y="4408"/>
                </a:cubicBezTo>
                <a:cubicBezTo>
                  <a:pt x="779" y="4414"/>
                  <a:pt x="788" y="4428"/>
                  <a:pt x="796" y="4439"/>
                </a:cubicBezTo>
                <a:cubicBezTo>
                  <a:pt x="812" y="4459"/>
                  <a:pt x="843" y="4514"/>
                  <a:pt x="861" y="4552"/>
                </a:cubicBezTo>
                <a:lnTo>
                  <a:pt x="866" y="4562"/>
                </a:lnTo>
                <a:cubicBezTo>
                  <a:pt x="870" y="4570"/>
                  <a:pt x="873" y="4578"/>
                  <a:pt x="874" y="4580"/>
                </a:cubicBezTo>
                <a:cubicBezTo>
                  <a:pt x="876" y="4583"/>
                  <a:pt x="882" y="4595"/>
                  <a:pt x="888" y="4606"/>
                </a:cubicBezTo>
                <a:cubicBezTo>
                  <a:pt x="900" y="4627"/>
                  <a:pt x="912" y="4659"/>
                  <a:pt x="922" y="4697"/>
                </a:cubicBezTo>
                <a:cubicBezTo>
                  <a:pt x="927" y="4716"/>
                  <a:pt x="928" y="4726"/>
                  <a:pt x="928" y="4774"/>
                </a:cubicBezTo>
                <a:cubicBezTo>
                  <a:pt x="928" y="4831"/>
                  <a:pt x="924" y="4894"/>
                  <a:pt x="918" y="4924"/>
                </a:cubicBezTo>
                <a:cubicBezTo>
                  <a:pt x="895" y="5035"/>
                  <a:pt x="894" y="5040"/>
                  <a:pt x="897" y="5088"/>
                </a:cubicBezTo>
                <a:cubicBezTo>
                  <a:pt x="904" y="5198"/>
                  <a:pt x="913" y="5237"/>
                  <a:pt x="962" y="5367"/>
                </a:cubicBezTo>
                <a:lnTo>
                  <a:pt x="991" y="5444"/>
                </a:lnTo>
                <a:lnTo>
                  <a:pt x="994" y="5503"/>
                </a:lnTo>
                <a:cubicBezTo>
                  <a:pt x="998" y="5558"/>
                  <a:pt x="998" y="5564"/>
                  <a:pt x="992" y="5586"/>
                </a:cubicBezTo>
                <a:cubicBezTo>
                  <a:pt x="987" y="5611"/>
                  <a:pt x="962" y="5706"/>
                  <a:pt x="958" y="5717"/>
                </a:cubicBezTo>
                <a:cubicBezTo>
                  <a:pt x="956" y="5723"/>
                  <a:pt x="953" y="5734"/>
                  <a:pt x="952" y="5737"/>
                </a:cubicBezTo>
                <a:cubicBezTo>
                  <a:pt x="951" y="5740"/>
                  <a:pt x="939" y="5772"/>
                  <a:pt x="931" y="5794"/>
                </a:cubicBezTo>
                <a:cubicBezTo>
                  <a:pt x="928" y="5802"/>
                  <a:pt x="925" y="5809"/>
                  <a:pt x="925" y="5811"/>
                </a:cubicBezTo>
                <a:cubicBezTo>
                  <a:pt x="922" y="5820"/>
                  <a:pt x="893" y="5878"/>
                  <a:pt x="882" y="5897"/>
                </a:cubicBezTo>
                <a:cubicBezTo>
                  <a:pt x="839" y="5972"/>
                  <a:pt x="767" y="6043"/>
                  <a:pt x="662" y="6117"/>
                </a:cubicBezTo>
                <a:cubicBezTo>
                  <a:pt x="633" y="6136"/>
                  <a:pt x="566" y="6177"/>
                  <a:pt x="545" y="6188"/>
                </a:cubicBezTo>
                <a:cubicBezTo>
                  <a:pt x="546" y="6186"/>
                  <a:pt x="547" y="6183"/>
                  <a:pt x="548" y="6181"/>
                </a:cubicBezTo>
                <a:cubicBezTo>
                  <a:pt x="569" y="6139"/>
                  <a:pt x="590" y="6081"/>
                  <a:pt x="601" y="6029"/>
                </a:cubicBezTo>
                <a:cubicBezTo>
                  <a:pt x="614" y="5975"/>
                  <a:pt x="618" y="5939"/>
                  <a:pt x="617" y="5894"/>
                </a:cubicBezTo>
                <a:cubicBezTo>
                  <a:pt x="617" y="5861"/>
                  <a:pt x="618" y="5837"/>
                  <a:pt x="621" y="5810"/>
                </a:cubicBezTo>
                <a:cubicBezTo>
                  <a:pt x="624" y="5785"/>
                  <a:pt x="636" y="5730"/>
                  <a:pt x="650" y="5681"/>
                </a:cubicBezTo>
                <a:cubicBezTo>
                  <a:pt x="676" y="5588"/>
                  <a:pt x="678" y="5580"/>
                  <a:pt x="685" y="5538"/>
                </a:cubicBezTo>
                <a:cubicBezTo>
                  <a:pt x="697" y="5462"/>
                  <a:pt x="689" y="5394"/>
                  <a:pt x="661" y="5341"/>
                </a:cubicBezTo>
                <a:cubicBezTo>
                  <a:pt x="657" y="5333"/>
                  <a:pt x="654" y="5326"/>
                  <a:pt x="653" y="5325"/>
                </a:cubicBezTo>
                <a:lnTo>
                  <a:pt x="653" y="5325"/>
                </a:lnTo>
                <a:cubicBezTo>
                  <a:pt x="653" y="5323"/>
                  <a:pt x="647" y="5314"/>
                  <a:pt x="642" y="5307"/>
                </a:cubicBezTo>
                <a:cubicBezTo>
                  <a:pt x="636" y="5299"/>
                  <a:pt x="629" y="5289"/>
                  <a:pt x="627" y="5284"/>
                </a:cubicBezTo>
                <a:cubicBezTo>
                  <a:pt x="618" y="5270"/>
                  <a:pt x="564" y="5223"/>
                  <a:pt x="534" y="5204"/>
                </a:cubicBezTo>
                <a:cubicBezTo>
                  <a:pt x="500" y="5183"/>
                  <a:pt x="469" y="5170"/>
                  <a:pt x="436" y="5163"/>
                </a:cubicBezTo>
                <a:cubicBezTo>
                  <a:pt x="398" y="5155"/>
                  <a:pt x="385" y="5154"/>
                  <a:pt x="317" y="5158"/>
                </a:cubicBezTo>
                <a:cubicBezTo>
                  <a:pt x="258" y="5162"/>
                  <a:pt x="247" y="5164"/>
                  <a:pt x="215" y="5176"/>
                </a:cubicBezTo>
                <a:cubicBezTo>
                  <a:pt x="206" y="5179"/>
                  <a:pt x="194" y="5182"/>
                  <a:pt x="188" y="5184"/>
                </a:cubicBezTo>
                <a:cubicBezTo>
                  <a:pt x="188" y="5184"/>
                  <a:pt x="178" y="5186"/>
                  <a:pt x="175" y="5188"/>
                </a:cubicBezTo>
                <a:cubicBezTo>
                  <a:pt x="174" y="5188"/>
                  <a:pt x="171" y="5190"/>
                  <a:pt x="166" y="5191"/>
                </a:cubicBezTo>
                <a:cubicBezTo>
                  <a:pt x="154" y="5194"/>
                  <a:pt x="128" y="5208"/>
                  <a:pt x="112" y="5220"/>
                </a:cubicBezTo>
                <a:cubicBezTo>
                  <a:pt x="62" y="5259"/>
                  <a:pt x="49" y="5305"/>
                  <a:pt x="70" y="5364"/>
                </a:cubicBezTo>
                <a:cubicBezTo>
                  <a:pt x="79" y="5389"/>
                  <a:pt x="96" y="5411"/>
                  <a:pt x="116" y="5423"/>
                </a:cubicBezTo>
                <a:cubicBezTo>
                  <a:pt x="120" y="5425"/>
                  <a:pt x="129" y="5431"/>
                  <a:pt x="136" y="5435"/>
                </a:cubicBezTo>
                <a:cubicBezTo>
                  <a:pt x="143" y="5439"/>
                  <a:pt x="153" y="5448"/>
                  <a:pt x="158" y="5456"/>
                </a:cubicBezTo>
                <a:cubicBezTo>
                  <a:pt x="169" y="5470"/>
                  <a:pt x="170" y="5470"/>
                  <a:pt x="172" y="5470"/>
                </a:cubicBezTo>
                <a:lnTo>
                  <a:pt x="174" y="5470"/>
                </a:lnTo>
                <a:lnTo>
                  <a:pt x="175" y="5469"/>
                </a:lnTo>
                <a:cubicBezTo>
                  <a:pt x="175" y="5468"/>
                  <a:pt x="176" y="5467"/>
                  <a:pt x="180" y="5418"/>
                </a:cubicBezTo>
                <a:cubicBezTo>
                  <a:pt x="184" y="5361"/>
                  <a:pt x="185" y="5354"/>
                  <a:pt x="197" y="5321"/>
                </a:cubicBezTo>
                <a:cubicBezTo>
                  <a:pt x="214" y="5272"/>
                  <a:pt x="243" y="5229"/>
                  <a:pt x="257" y="5223"/>
                </a:cubicBezTo>
                <a:cubicBezTo>
                  <a:pt x="269" y="5218"/>
                  <a:pt x="279" y="5220"/>
                  <a:pt x="306" y="5231"/>
                </a:cubicBezTo>
                <a:cubicBezTo>
                  <a:pt x="324" y="5238"/>
                  <a:pt x="350" y="5256"/>
                  <a:pt x="352" y="5261"/>
                </a:cubicBezTo>
                <a:cubicBezTo>
                  <a:pt x="353" y="5264"/>
                  <a:pt x="357" y="5269"/>
                  <a:pt x="359" y="5272"/>
                </a:cubicBezTo>
                <a:cubicBezTo>
                  <a:pt x="367" y="5282"/>
                  <a:pt x="385" y="5325"/>
                  <a:pt x="393" y="5355"/>
                </a:cubicBezTo>
                <a:cubicBezTo>
                  <a:pt x="400" y="5383"/>
                  <a:pt x="409" y="5399"/>
                  <a:pt x="433" y="5433"/>
                </a:cubicBezTo>
                <a:cubicBezTo>
                  <a:pt x="443" y="5448"/>
                  <a:pt x="450" y="5459"/>
                  <a:pt x="451" y="5461"/>
                </a:cubicBezTo>
                <a:cubicBezTo>
                  <a:pt x="451" y="5464"/>
                  <a:pt x="455" y="5479"/>
                  <a:pt x="459" y="5492"/>
                </a:cubicBezTo>
                <a:cubicBezTo>
                  <a:pt x="463" y="5506"/>
                  <a:pt x="467" y="5528"/>
                  <a:pt x="469" y="5540"/>
                </a:cubicBezTo>
                <a:cubicBezTo>
                  <a:pt x="471" y="5552"/>
                  <a:pt x="473" y="5565"/>
                  <a:pt x="474" y="5568"/>
                </a:cubicBezTo>
                <a:cubicBezTo>
                  <a:pt x="475" y="5572"/>
                  <a:pt x="478" y="5582"/>
                  <a:pt x="480" y="5592"/>
                </a:cubicBezTo>
                <a:cubicBezTo>
                  <a:pt x="483" y="5602"/>
                  <a:pt x="490" y="5624"/>
                  <a:pt x="496" y="5641"/>
                </a:cubicBezTo>
                <a:cubicBezTo>
                  <a:pt x="516" y="5698"/>
                  <a:pt x="518" y="5713"/>
                  <a:pt x="517" y="5774"/>
                </a:cubicBezTo>
                <a:cubicBezTo>
                  <a:pt x="516" y="5788"/>
                  <a:pt x="518" y="5812"/>
                  <a:pt x="521" y="5828"/>
                </a:cubicBezTo>
                <a:cubicBezTo>
                  <a:pt x="527" y="5858"/>
                  <a:pt x="548" y="5916"/>
                  <a:pt x="563" y="5941"/>
                </a:cubicBezTo>
                <a:cubicBezTo>
                  <a:pt x="574" y="5960"/>
                  <a:pt x="582" y="5983"/>
                  <a:pt x="583" y="5998"/>
                </a:cubicBezTo>
                <a:cubicBezTo>
                  <a:pt x="583" y="6005"/>
                  <a:pt x="581" y="6019"/>
                  <a:pt x="577" y="6029"/>
                </a:cubicBezTo>
                <a:cubicBezTo>
                  <a:pt x="574" y="6039"/>
                  <a:pt x="570" y="6053"/>
                  <a:pt x="570" y="6059"/>
                </a:cubicBezTo>
                <a:cubicBezTo>
                  <a:pt x="566" y="6084"/>
                  <a:pt x="535" y="6164"/>
                  <a:pt x="518" y="6191"/>
                </a:cubicBezTo>
                <a:cubicBezTo>
                  <a:pt x="508" y="6207"/>
                  <a:pt x="501" y="6211"/>
                  <a:pt x="451" y="6234"/>
                </a:cubicBezTo>
                <a:cubicBezTo>
                  <a:pt x="373" y="6269"/>
                  <a:pt x="270" y="6308"/>
                  <a:pt x="195" y="6331"/>
                </a:cubicBezTo>
                <a:cubicBezTo>
                  <a:pt x="144" y="6346"/>
                  <a:pt x="131" y="6349"/>
                  <a:pt x="76" y="6361"/>
                </a:cubicBezTo>
                <a:cubicBezTo>
                  <a:pt x="27" y="6371"/>
                  <a:pt x="6" y="6379"/>
                  <a:pt x="1" y="6390"/>
                </a:cubicBezTo>
                <a:cubicBezTo>
                  <a:pt x="-1" y="6394"/>
                  <a:pt x="0" y="6398"/>
                  <a:pt x="2" y="6402"/>
                </a:cubicBezTo>
                <a:cubicBezTo>
                  <a:pt x="4" y="6405"/>
                  <a:pt x="7" y="6408"/>
                  <a:pt x="11" y="6408"/>
                </a:cubicBezTo>
                <a:lnTo>
                  <a:pt x="11" y="6408"/>
                </a:lnTo>
                <a:cubicBezTo>
                  <a:pt x="15" y="6408"/>
                  <a:pt x="19" y="6405"/>
                  <a:pt x="22" y="6402"/>
                </a:cubicBezTo>
                <a:cubicBezTo>
                  <a:pt x="27" y="6395"/>
                  <a:pt x="43" y="6390"/>
                  <a:pt x="95" y="6380"/>
                </a:cubicBezTo>
                <a:cubicBezTo>
                  <a:pt x="201" y="6358"/>
                  <a:pt x="337" y="6310"/>
                  <a:pt x="469" y="6250"/>
                </a:cubicBezTo>
                <a:cubicBezTo>
                  <a:pt x="492" y="6239"/>
                  <a:pt x="510" y="6231"/>
                  <a:pt x="512" y="6231"/>
                </a:cubicBezTo>
                <a:cubicBezTo>
                  <a:pt x="514" y="6230"/>
                  <a:pt x="517" y="6229"/>
                  <a:pt x="518" y="6227"/>
                </a:cubicBezTo>
                <a:cubicBezTo>
                  <a:pt x="519" y="6226"/>
                  <a:pt x="526" y="6223"/>
                  <a:pt x="534" y="6219"/>
                </a:cubicBezTo>
                <a:cubicBezTo>
                  <a:pt x="667" y="6152"/>
                  <a:pt x="801" y="6048"/>
                  <a:pt x="868" y="5959"/>
                </a:cubicBezTo>
                <a:cubicBezTo>
                  <a:pt x="883" y="5938"/>
                  <a:pt x="896" y="5917"/>
                  <a:pt x="916" y="5882"/>
                </a:cubicBezTo>
                <a:cubicBezTo>
                  <a:pt x="937" y="5844"/>
                  <a:pt x="943" y="5836"/>
                  <a:pt x="972" y="5811"/>
                </a:cubicBezTo>
                <a:cubicBezTo>
                  <a:pt x="1000" y="5787"/>
                  <a:pt x="1014" y="5779"/>
                  <a:pt x="1039" y="5772"/>
                </a:cubicBezTo>
                <a:cubicBezTo>
                  <a:pt x="1082" y="5762"/>
                  <a:pt x="1106" y="5759"/>
                  <a:pt x="1211" y="5748"/>
                </a:cubicBezTo>
                <a:cubicBezTo>
                  <a:pt x="1265" y="5743"/>
                  <a:pt x="1298" y="5737"/>
                  <a:pt x="1336" y="5726"/>
                </a:cubicBezTo>
                <a:cubicBezTo>
                  <a:pt x="1339" y="5725"/>
                  <a:pt x="1351" y="5721"/>
                  <a:pt x="1362" y="5718"/>
                </a:cubicBezTo>
                <a:cubicBezTo>
                  <a:pt x="1381" y="5713"/>
                  <a:pt x="1408" y="5704"/>
                  <a:pt x="1420" y="5699"/>
                </a:cubicBezTo>
                <a:cubicBezTo>
                  <a:pt x="1426" y="5696"/>
                  <a:pt x="1429" y="5695"/>
                  <a:pt x="1438" y="5693"/>
                </a:cubicBezTo>
                <a:cubicBezTo>
                  <a:pt x="1442" y="5692"/>
                  <a:pt x="1450" y="5689"/>
                  <a:pt x="1454" y="5687"/>
                </a:cubicBezTo>
                <a:cubicBezTo>
                  <a:pt x="1459" y="5685"/>
                  <a:pt x="1465" y="5682"/>
                  <a:pt x="1467" y="5682"/>
                </a:cubicBezTo>
                <a:cubicBezTo>
                  <a:pt x="1483" y="5678"/>
                  <a:pt x="1546" y="5650"/>
                  <a:pt x="1567" y="5638"/>
                </a:cubicBezTo>
                <a:cubicBezTo>
                  <a:pt x="1606" y="5616"/>
                  <a:pt x="1624" y="5600"/>
                  <a:pt x="1676" y="5538"/>
                </a:cubicBezTo>
                <a:cubicBezTo>
                  <a:pt x="1744" y="5455"/>
                  <a:pt x="1766" y="5424"/>
                  <a:pt x="1785" y="5382"/>
                </a:cubicBezTo>
                <a:cubicBezTo>
                  <a:pt x="1803" y="5344"/>
                  <a:pt x="1810" y="5332"/>
                  <a:pt x="1835" y="5304"/>
                </a:cubicBezTo>
                <a:cubicBezTo>
                  <a:pt x="1881" y="5252"/>
                  <a:pt x="1928" y="5221"/>
                  <a:pt x="2008" y="5187"/>
                </a:cubicBezTo>
                <a:cubicBezTo>
                  <a:pt x="2061" y="5165"/>
                  <a:pt x="2065" y="5159"/>
                  <a:pt x="2064" y="5153"/>
                </a:cubicBezTo>
                <a:cubicBezTo>
                  <a:pt x="2063" y="5150"/>
                  <a:pt x="2059" y="5148"/>
                  <a:pt x="2055" y="5148"/>
                </a:cubicBezTo>
                <a:cubicBezTo>
                  <a:pt x="2052" y="5148"/>
                  <a:pt x="2036" y="5148"/>
                  <a:pt x="2018" y="5148"/>
                </a:cubicBezTo>
                <a:cubicBezTo>
                  <a:pt x="2001" y="5148"/>
                  <a:pt x="1983" y="5147"/>
                  <a:pt x="1979" y="5147"/>
                </a:cubicBezTo>
                <a:cubicBezTo>
                  <a:pt x="1975" y="5146"/>
                  <a:pt x="1963" y="5146"/>
                  <a:pt x="1952" y="5145"/>
                </a:cubicBezTo>
                <a:cubicBezTo>
                  <a:pt x="1942" y="5145"/>
                  <a:pt x="1927" y="5144"/>
                  <a:pt x="1919" y="5143"/>
                </a:cubicBezTo>
                <a:cubicBezTo>
                  <a:pt x="1912" y="5142"/>
                  <a:pt x="1891" y="5140"/>
                  <a:pt x="1874" y="5138"/>
                </a:cubicBezTo>
                <a:cubicBezTo>
                  <a:pt x="1857" y="5136"/>
                  <a:pt x="1834" y="5134"/>
                  <a:pt x="1824" y="5132"/>
                </a:cubicBezTo>
                <a:cubicBezTo>
                  <a:pt x="1793" y="5127"/>
                  <a:pt x="1725" y="5124"/>
                  <a:pt x="1704" y="5127"/>
                </a:cubicBezTo>
                <a:cubicBezTo>
                  <a:pt x="1645" y="5136"/>
                  <a:pt x="1593" y="5167"/>
                  <a:pt x="1542" y="5225"/>
                </a:cubicBezTo>
                <a:cubicBezTo>
                  <a:pt x="1516" y="5255"/>
                  <a:pt x="1482" y="5296"/>
                  <a:pt x="1468" y="5314"/>
                </a:cubicBezTo>
                <a:cubicBezTo>
                  <a:pt x="1463" y="5321"/>
                  <a:pt x="1451" y="5335"/>
                  <a:pt x="1442" y="5346"/>
                </a:cubicBezTo>
                <a:cubicBezTo>
                  <a:pt x="1417" y="5376"/>
                  <a:pt x="1398" y="5402"/>
                  <a:pt x="1380" y="5428"/>
                </a:cubicBezTo>
                <a:cubicBezTo>
                  <a:pt x="1359" y="5460"/>
                  <a:pt x="1341" y="5483"/>
                  <a:pt x="1327" y="5499"/>
                </a:cubicBezTo>
                <a:cubicBezTo>
                  <a:pt x="1320" y="5506"/>
                  <a:pt x="1313" y="5513"/>
                  <a:pt x="1311" y="5515"/>
                </a:cubicBezTo>
                <a:cubicBezTo>
                  <a:pt x="1309" y="5517"/>
                  <a:pt x="1282" y="5542"/>
                  <a:pt x="1264" y="5558"/>
                </a:cubicBezTo>
                <a:cubicBezTo>
                  <a:pt x="1258" y="5564"/>
                  <a:pt x="1162" y="5631"/>
                  <a:pt x="1148" y="5639"/>
                </a:cubicBezTo>
                <a:cubicBezTo>
                  <a:pt x="1144" y="5641"/>
                  <a:pt x="1140" y="5645"/>
                  <a:pt x="1137" y="5647"/>
                </a:cubicBezTo>
                <a:cubicBezTo>
                  <a:pt x="1136" y="5649"/>
                  <a:pt x="1129" y="5655"/>
                  <a:pt x="1121" y="5660"/>
                </a:cubicBezTo>
                <a:cubicBezTo>
                  <a:pt x="1114" y="5666"/>
                  <a:pt x="1095" y="5684"/>
                  <a:pt x="1080" y="5701"/>
                </a:cubicBezTo>
                <a:cubicBezTo>
                  <a:pt x="1065" y="5719"/>
                  <a:pt x="1054" y="5730"/>
                  <a:pt x="1052" y="5732"/>
                </a:cubicBezTo>
                <a:cubicBezTo>
                  <a:pt x="1048" y="5733"/>
                  <a:pt x="1038" y="5741"/>
                  <a:pt x="1035" y="5744"/>
                </a:cubicBezTo>
                <a:cubicBezTo>
                  <a:pt x="1029" y="5750"/>
                  <a:pt x="1017" y="5757"/>
                  <a:pt x="1010" y="5760"/>
                </a:cubicBezTo>
                <a:cubicBezTo>
                  <a:pt x="992" y="5766"/>
                  <a:pt x="978" y="5775"/>
                  <a:pt x="962" y="5789"/>
                </a:cubicBezTo>
                <a:cubicBezTo>
                  <a:pt x="958" y="5793"/>
                  <a:pt x="955" y="5796"/>
                  <a:pt x="952" y="5798"/>
                </a:cubicBezTo>
                <a:cubicBezTo>
                  <a:pt x="953" y="5796"/>
                  <a:pt x="954" y="5794"/>
                  <a:pt x="956" y="5791"/>
                </a:cubicBezTo>
                <a:cubicBezTo>
                  <a:pt x="965" y="5774"/>
                  <a:pt x="1020" y="5580"/>
                  <a:pt x="1025" y="5546"/>
                </a:cubicBezTo>
                <a:cubicBezTo>
                  <a:pt x="1025" y="5544"/>
                  <a:pt x="1028" y="5530"/>
                  <a:pt x="1032" y="5514"/>
                </a:cubicBezTo>
                <a:cubicBezTo>
                  <a:pt x="1040" y="5478"/>
                  <a:pt x="1041" y="5470"/>
                  <a:pt x="1047" y="5441"/>
                </a:cubicBezTo>
                <a:cubicBezTo>
                  <a:pt x="1049" y="5428"/>
                  <a:pt x="1055" y="5399"/>
                  <a:pt x="1060" y="5376"/>
                </a:cubicBezTo>
                <a:lnTo>
                  <a:pt x="1061" y="5371"/>
                </a:lnTo>
                <a:cubicBezTo>
                  <a:pt x="1066" y="5342"/>
                  <a:pt x="1070" y="5324"/>
                  <a:pt x="1072" y="5315"/>
                </a:cubicBezTo>
                <a:lnTo>
                  <a:pt x="1072" y="5313"/>
                </a:lnTo>
                <a:cubicBezTo>
                  <a:pt x="1080" y="5267"/>
                  <a:pt x="1145" y="5153"/>
                  <a:pt x="1196" y="5096"/>
                </a:cubicBezTo>
                <a:cubicBezTo>
                  <a:pt x="1248" y="5037"/>
                  <a:pt x="1312" y="5005"/>
                  <a:pt x="1450" y="4968"/>
                </a:cubicBezTo>
                <a:cubicBezTo>
                  <a:pt x="1526" y="4947"/>
                  <a:pt x="1543" y="4941"/>
                  <a:pt x="1676" y="4889"/>
                </a:cubicBezTo>
                <a:cubicBezTo>
                  <a:pt x="1759" y="4856"/>
                  <a:pt x="1807" y="4823"/>
                  <a:pt x="1836" y="4780"/>
                </a:cubicBezTo>
                <a:cubicBezTo>
                  <a:pt x="1874" y="4726"/>
                  <a:pt x="1909" y="4681"/>
                  <a:pt x="1949" y="4636"/>
                </a:cubicBezTo>
                <a:cubicBezTo>
                  <a:pt x="2014" y="4561"/>
                  <a:pt x="2042" y="4536"/>
                  <a:pt x="2097" y="4501"/>
                </a:cubicBezTo>
                <a:cubicBezTo>
                  <a:pt x="2135" y="4476"/>
                  <a:pt x="2180" y="4460"/>
                  <a:pt x="2226" y="4456"/>
                </a:cubicBezTo>
                <a:cubicBezTo>
                  <a:pt x="2273" y="4452"/>
                  <a:pt x="2319" y="4458"/>
                  <a:pt x="2359" y="4476"/>
                </a:cubicBezTo>
                <a:cubicBezTo>
                  <a:pt x="2396" y="4491"/>
                  <a:pt x="2453" y="4541"/>
                  <a:pt x="2473" y="4575"/>
                </a:cubicBezTo>
                <a:cubicBezTo>
                  <a:pt x="2480" y="4586"/>
                  <a:pt x="2504" y="4617"/>
                  <a:pt x="2511" y="4617"/>
                </a:cubicBezTo>
                <a:moveTo>
                  <a:pt x="1387" y="4927"/>
                </a:moveTo>
                <a:cubicBezTo>
                  <a:pt x="1389" y="4925"/>
                  <a:pt x="1395" y="4922"/>
                  <a:pt x="1396" y="4918"/>
                </a:cubicBezTo>
                <a:lnTo>
                  <a:pt x="1396" y="4918"/>
                </a:lnTo>
                <a:cubicBezTo>
                  <a:pt x="1401" y="4917"/>
                  <a:pt x="1409" y="4909"/>
                  <a:pt x="1411" y="4907"/>
                </a:cubicBezTo>
                <a:cubicBezTo>
                  <a:pt x="1428" y="4890"/>
                  <a:pt x="1474" y="4852"/>
                  <a:pt x="1503" y="4833"/>
                </a:cubicBezTo>
                <a:cubicBezTo>
                  <a:pt x="1518" y="4823"/>
                  <a:pt x="1553" y="4807"/>
                  <a:pt x="1591" y="4793"/>
                </a:cubicBezTo>
                <a:cubicBezTo>
                  <a:pt x="1601" y="4790"/>
                  <a:pt x="1611" y="4786"/>
                  <a:pt x="1615" y="4784"/>
                </a:cubicBezTo>
                <a:cubicBezTo>
                  <a:pt x="1650" y="4768"/>
                  <a:pt x="1679" y="4754"/>
                  <a:pt x="1692" y="4747"/>
                </a:cubicBezTo>
                <a:cubicBezTo>
                  <a:pt x="1729" y="4728"/>
                  <a:pt x="1756" y="4704"/>
                  <a:pt x="1797" y="4652"/>
                </a:cubicBezTo>
                <a:cubicBezTo>
                  <a:pt x="1808" y="4638"/>
                  <a:pt x="1820" y="4622"/>
                  <a:pt x="1825" y="4617"/>
                </a:cubicBezTo>
                <a:cubicBezTo>
                  <a:pt x="1829" y="4611"/>
                  <a:pt x="1844" y="4593"/>
                  <a:pt x="1857" y="4577"/>
                </a:cubicBezTo>
                <a:cubicBezTo>
                  <a:pt x="1874" y="4556"/>
                  <a:pt x="1887" y="4540"/>
                  <a:pt x="1896" y="4529"/>
                </a:cubicBezTo>
                <a:cubicBezTo>
                  <a:pt x="1909" y="4512"/>
                  <a:pt x="1910" y="4510"/>
                  <a:pt x="1907" y="4507"/>
                </a:cubicBezTo>
                <a:cubicBezTo>
                  <a:pt x="1905" y="4505"/>
                  <a:pt x="1901" y="4507"/>
                  <a:pt x="1898" y="4511"/>
                </a:cubicBezTo>
                <a:cubicBezTo>
                  <a:pt x="1895" y="4513"/>
                  <a:pt x="1892" y="4518"/>
                  <a:pt x="1887" y="4523"/>
                </a:cubicBezTo>
                <a:cubicBezTo>
                  <a:pt x="1877" y="4534"/>
                  <a:pt x="1863" y="4550"/>
                  <a:pt x="1844" y="4572"/>
                </a:cubicBezTo>
                <a:cubicBezTo>
                  <a:pt x="1810" y="4610"/>
                  <a:pt x="1772" y="4651"/>
                  <a:pt x="1760" y="4664"/>
                </a:cubicBezTo>
                <a:cubicBezTo>
                  <a:pt x="1749" y="4674"/>
                  <a:pt x="1736" y="4687"/>
                  <a:pt x="1734" y="4690"/>
                </a:cubicBezTo>
                <a:cubicBezTo>
                  <a:pt x="1722" y="4706"/>
                  <a:pt x="1641" y="4749"/>
                  <a:pt x="1576" y="4774"/>
                </a:cubicBezTo>
                <a:cubicBezTo>
                  <a:pt x="1550" y="4784"/>
                  <a:pt x="1507" y="4805"/>
                  <a:pt x="1490" y="4815"/>
                </a:cubicBezTo>
                <a:cubicBezTo>
                  <a:pt x="1471" y="4827"/>
                  <a:pt x="1436" y="4854"/>
                  <a:pt x="1419" y="4870"/>
                </a:cubicBezTo>
                <a:cubicBezTo>
                  <a:pt x="1411" y="4877"/>
                  <a:pt x="1395" y="4891"/>
                  <a:pt x="1382" y="4900"/>
                </a:cubicBezTo>
                <a:cubicBezTo>
                  <a:pt x="1370" y="4910"/>
                  <a:pt x="1354" y="4922"/>
                  <a:pt x="1348" y="4926"/>
                </a:cubicBezTo>
                <a:cubicBezTo>
                  <a:pt x="1345" y="4929"/>
                  <a:pt x="1342" y="4931"/>
                  <a:pt x="1339" y="4933"/>
                </a:cubicBezTo>
                <a:cubicBezTo>
                  <a:pt x="1342" y="4927"/>
                  <a:pt x="1344" y="4924"/>
                  <a:pt x="1344" y="4923"/>
                </a:cubicBezTo>
                <a:cubicBezTo>
                  <a:pt x="1347" y="4921"/>
                  <a:pt x="1353" y="4906"/>
                  <a:pt x="1355" y="4902"/>
                </a:cubicBezTo>
                <a:cubicBezTo>
                  <a:pt x="1363" y="4883"/>
                  <a:pt x="1390" y="4842"/>
                  <a:pt x="1402" y="4831"/>
                </a:cubicBezTo>
                <a:cubicBezTo>
                  <a:pt x="1418" y="4816"/>
                  <a:pt x="1444" y="4797"/>
                  <a:pt x="1467" y="4784"/>
                </a:cubicBezTo>
                <a:cubicBezTo>
                  <a:pt x="1529" y="4748"/>
                  <a:pt x="1661" y="4660"/>
                  <a:pt x="1676" y="4643"/>
                </a:cubicBezTo>
                <a:cubicBezTo>
                  <a:pt x="1701" y="4617"/>
                  <a:pt x="1758" y="4540"/>
                  <a:pt x="1797" y="4479"/>
                </a:cubicBezTo>
                <a:cubicBezTo>
                  <a:pt x="1811" y="4457"/>
                  <a:pt x="1853" y="4407"/>
                  <a:pt x="1866" y="4397"/>
                </a:cubicBezTo>
                <a:cubicBezTo>
                  <a:pt x="1889" y="4378"/>
                  <a:pt x="1912" y="4364"/>
                  <a:pt x="1938" y="4354"/>
                </a:cubicBezTo>
                <a:cubicBezTo>
                  <a:pt x="1966" y="4343"/>
                  <a:pt x="1986" y="4341"/>
                  <a:pt x="2024" y="4349"/>
                </a:cubicBezTo>
                <a:lnTo>
                  <a:pt x="2024" y="4349"/>
                </a:lnTo>
                <a:cubicBezTo>
                  <a:pt x="2035" y="4351"/>
                  <a:pt x="2054" y="4356"/>
                  <a:pt x="2065" y="4358"/>
                </a:cubicBezTo>
                <a:cubicBezTo>
                  <a:pt x="2076" y="4361"/>
                  <a:pt x="2103" y="4368"/>
                  <a:pt x="2126" y="4373"/>
                </a:cubicBezTo>
                <a:lnTo>
                  <a:pt x="2127" y="4374"/>
                </a:lnTo>
                <a:cubicBezTo>
                  <a:pt x="2164" y="4382"/>
                  <a:pt x="2192" y="4391"/>
                  <a:pt x="2213" y="4398"/>
                </a:cubicBezTo>
                <a:lnTo>
                  <a:pt x="2214" y="4399"/>
                </a:lnTo>
                <a:cubicBezTo>
                  <a:pt x="2224" y="4402"/>
                  <a:pt x="2243" y="4409"/>
                  <a:pt x="2257" y="4413"/>
                </a:cubicBezTo>
                <a:cubicBezTo>
                  <a:pt x="2282" y="4421"/>
                  <a:pt x="2299" y="4428"/>
                  <a:pt x="2319" y="4438"/>
                </a:cubicBezTo>
                <a:cubicBezTo>
                  <a:pt x="2298" y="4433"/>
                  <a:pt x="2276" y="4430"/>
                  <a:pt x="2242" y="4430"/>
                </a:cubicBezTo>
                <a:cubicBezTo>
                  <a:pt x="2203" y="4430"/>
                  <a:pt x="2140" y="4447"/>
                  <a:pt x="2100" y="4470"/>
                </a:cubicBezTo>
                <a:cubicBezTo>
                  <a:pt x="2078" y="4482"/>
                  <a:pt x="2032" y="4515"/>
                  <a:pt x="2014" y="4532"/>
                </a:cubicBezTo>
                <a:cubicBezTo>
                  <a:pt x="1989" y="4555"/>
                  <a:pt x="1956" y="4590"/>
                  <a:pt x="1922" y="4630"/>
                </a:cubicBezTo>
                <a:cubicBezTo>
                  <a:pt x="1883" y="4675"/>
                  <a:pt x="1865" y="4698"/>
                  <a:pt x="1821" y="4761"/>
                </a:cubicBezTo>
                <a:cubicBezTo>
                  <a:pt x="1792" y="4802"/>
                  <a:pt x="1758" y="4829"/>
                  <a:pt x="1707" y="4851"/>
                </a:cubicBezTo>
                <a:cubicBezTo>
                  <a:pt x="1611" y="4892"/>
                  <a:pt x="1527" y="4923"/>
                  <a:pt x="1462" y="4940"/>
                </a:cubicBezTo>
                <a:cubicBezTo>
                  <a:pt x="1393" y="4958"/>
                  <a:pt x="1361" y="4969"/>
                  <a:pt x="1322" y="4984"/>
                </a:cubicBezTo>
                <a:cubicBezTo>
                  <a:pt x="1316" y="4986"/>
                  <a:pt x="1311" y="4988"/>
                  <a:pt x="1307" y="4990"/>
                </a:cubicBezTo>
                <a:cubicBezTo>
                  <a:pt x="1311" y="4987"/>
                  <a:pt x="1315" y="4983"/>
                  <a:pt x="1320" y="4979"/>
                </a:cubicBezTo>
                <a:cubicBezTo>
                  <a:pt x="1334" y="4968"/>
                  <a:pt x="1353" y="4953"/>
                  <a:pt x="1362" y="4945"/>
                </a:cubicBezTo>
                <a:cubicBezTo>
                  <a:pt x="1372" y="4937"/>
                  <a:pt x="1383" y="4929"/>
                  <a:pt x="1387" y="4927"/>
                </a:cubicBezTo>
                <a:moveTo>
                  <a:pt x="2117" y="4348"/>
                </a:moveTo>
                <a:cubicBezTo>
                  <a:pt x="2105" y="4345"/>
                  <a:pt x="2080" y="4339"/>
                  <a:pt x="2062" y="4335"/>
                </a:cubicBezTo>
                <a:cubicBezTo>
                  <a:pt x="2056" y="4333"/>
                  <a:pt x="2050" y="4332"/>
                  <a:pt x="2045" y="4330"/>
                </a:cubicBezTo>
                <a:cubicBezTo>
                  <a:pt x="2067" y="4329"/>
                  <a:pt x="2105" y="4328"/>
                  <a:pt x="2123" y="4328"/>
                </a:cubicBezTo>
                <a:cubicBezTo>
                  <a:pt x="2181" y="4331"/>
                  <a:pt x="2226" y="4339"/>
                  <a:pt x="2273" y="4355"/>
                </a:cubicBezTo>
                <a:cubicBezTo>
                  <a:pt x="2338" y="4377"/>
                  <a:pt x="2373" y="4395"/>
                  <a:pt x="2416" y="4431"/>
                </a:cubicBezTo>
                <a:cubicBezTo>
                  <a:pt x="2443" y="4453"/>
                  <a:pt x="2467" y="4478"/>
                  <a:pt x="2469" y="4483"/>
                </a:cubicBezTo>
                <a:cubicBezTo>
                  <a:pt x="2469" y="4485"/>
                  <a:pt x="2470" y="4487"/>
                  <a:pt x="2471" y="4489"/>
                </a:cubicBezTo>
                <a:cubicBezTo>
                  <a:pt x="2472" y="4489"/>
                  <a:pt x="2473" y="4490"/>
                  <a:pt x="2474" y="4490"/>
                </a:cubicBezTo>
                <a:cubicBezTo>
                  <a:pt x="2477" y="4494"/>
                  <a:pt x="2486" y="4518"/>
                  <a:pt x="2489" y="4542"/>
                </a:cubicBezTo>
                <a:lnTo>
                  <a:pt x="2490" y="4553"/>
                </a:lnTo>
                <a:lnTo>
                  <a:pt x="2489" y="4551"/>
                </a:lnTo>
                <a:cubicBezTo>
                  <a:pt x="2458" y="4511"/>
                  <a:pt x="2420" y="4477"/>
                  <a:pt x="2370" y="4444"/>
                </a:cubicBezTo>
                <a:cubicBezTo>
                  <a:pt x="2325" y="4415"/>
                  <a:pt x="2306" y="4406"/>
                  <a:pt x="2258" y="4390"/>
                </a:cubicBezTo>
                <a:cubicBezTo>
                  <a:pt x="2242" y="4385"/>
                  <a:pt x="2219" y="4377"/>
                  <a:pt x="2206" y="4372"/>
                </a:cubicBezTo>
                <a:cubicBezTo>
                  <a:pt x="2193" y="4367"/>
                  <a:pt x="2173" y="4361"/>
                  <a:pt x="2161" y="4358"/>
                </a:cubicBezTo>
                <a:cubicBezTo>
                  <a:pt x="2149" y="4356"/>
                  <a:pt x="2130" y="4351"/>
                  <a:pt x="2117" y="4348"/>
                </a:cubicBezTo>
                <a:moveTo>
                  <a:pt x="1858" y="4046"/>
                </a:moveTo>
                <a:cubicBezTo>
                  <a:pt x="1858" y="4049"/>
                  <a:pt x="1849" y="4058"/>
                  <a:pt x="1827" y="4065"/>
                </a:cubicBezTo>
                <a:cubicBezTo>
                  <a:pt x="1825" y="4066"/>
                  <a:pt x="1823" y="4067"/>
                  <a:pt x="1820" y="4068"/>
                </a:cubicBezTo>
                <a:cubicBezTo>
                  <a:pt x="1823" y="4065"/>
                  <a:pt x="1825" y="4063"/>
                  <a:pt x="1829" y="4060"/>
                </a:cubicBezTo>
                <a:cubicBezTo>
                  <a:pt x="1841" y="4049"/>
                  <a:pt x="1851" y="4044"/>
                  <a:pt x="1856" y="4044"/>
                </a:cubicBezTo>
                <a:lnTo>
                  <a:pt x="1857" y="4045"/>
                </a:lnTo>
                <a:cubicBezTo>
                  <a:pt x="1857" y="4045"/>
                  <a:pt x="1858" y="4045"/>
                  <a:pt x="1858" y="4046"/>
                </a:cubicBezTo>
                <a:moveTo>
                  <a:pt x="2699" y="2816"/>
                </a:moveTo>
                <a:cubicBezTo>
                  <a:pt x="2696" y="2814"/>
                  <a:pt x="2688" y="2809"/>
                  <a:pt x="2683" y="2805"/>
                </a:cubicBezTo>
                <a:cubicBezTo>
                  <a:pt x="2682" y="2804"/>
                  <a:pt x="2679" y="2802"/>
                  <a:pt x="2677" y="2805"/>
                </a:cubicBezTo>
                <a:cubicBezTo>
                  <a:pt x="2674" y="2808"/>
                  <a:pt x="2677" y="2810"/>
                  <a:pt x="2681" y="2815"/>
                </a:cubicBezTo>
                <a:cubicBezTo>
                  <a:pt x="2684" y="2819"/>
                  <a:pt x="2689" y="2823"/>
                  <a:pt x="2694" y="2829"/>
                </a:cubicBezTo>
                <a:cubicBezTo>
                  <a:pt x="2707" y="2842"/>
                  <a:pt x="2724" y="2862"/>
                  <a:pt x="2730" y="2871"/>
                </a:cubicBezTo>
                <a:cubicBezTo>
                  <a:pt x="2743" y="2890"/>
                  <a:pt x="2780" y="2936"/>
                  <a:pt x="2795" y="2951"/>
                </a:cubicBezTo>
                <a:cubicBezTo>
                  <a:pt x="2800" y="2956"/>
                  <a:pt x="2808" y="2964"/>
                  <a:pt x="2813" y="2970"/>
                </a:cubicBezTo>
                <a:cubicBezTo>
                  <a:pt x="2817" y="2975"/>
                  <a:pt x="2824" y="2983"/>
                  <a:pt x="2828" y="2987"/>
                </a:cubicBezTo>
                <a:cubicBezTo>
                  <a:pt x="2832" y="2991"/>
                  <a:pt x="2844" y="3004"/>
                  <a:pt x="2854" y="3016"/>
                </a:cubicBezTo>
                <a:cubicBezTo>
                  <a:pt x="2859" y="3022"/>
                  <a:pt x="2863" y="3026"/>
                  <a:pt x="2865" y="3029"/>
                </a:cubicBezTo>
                <a:cubicBezTo>
                  <a:pt x="2857" y="3028"/>
                  <a:pt x="2842" y="3025"/>
                  <a:pt x="2829" y="3024"/>
                </a:cubicBezTo>
                <a:cubicBezTo>
                  <a:pt x="2764" y="3014"/>
                  <a:pt x="2739" y="3004"/>
                  <a:pt x="2674" y="2958"/>
                </a:cubicBezTo>
                <a:cubicBezTo>
                  <a:pt x="2629" y="2926"/>
                  <a:pt x="2601" y="2901"/>
                  <a:pt x="2562" y="2860"/>
                </a:cubicBezTo>
                <a:cubicBezTo>
                  <a:pt x="2529" y="2823"/>
                  <a:pt x="2491" y="2787"/>
                  <a:pt x="2457" y="2760"/>
                </a:cubicBezTo>
                <a:cubicBezTo>
                  <a:pt x="2413" y="2725"/>
                  <a:pt x="2394" y="2718"/>
                  <a:pt x="2386" y="2718"/>
                </a:cubicBezTo>
                <a:cubicBezTo>
                  <a:pt x="2396" y="2714"/>
                  <a:pt x="2418" y="2706"/>
                  <a:pt x="2468" y="2691"/>
                </a:cubicBezTo>
                <a:cubicBezTo>
                  <a:pt x="2470" y="2690"/>
                  <a:pt x="2489" y="2689"/>
                  <a:pt x="2518" y="2688"/>
                </a:cubicBezTo>
                <a:cubicBezTo>
                  <a:pt x="2550" y="2687"/>
                  <a:pt x="2569" y="2688"/>
                  <a:pt x="2586" y="2691"/>
                </a:cubicBezTo>
                <a:cubicBezTo>
                  <a:pt x="2639" y="2701"/>
                  <a:pt x="2716" y="2750"/>
                  <a:pt x="2758" y="2799"/>
                </a:cubicBezTo>
                <a:cubicBezTo>
                  <a:pt x="2771" y="2814"/>
                  <a:pt x="2788" y="2837"/>
                  <a:pt x="2796" y="2849"/>
                </a:cubicBezTo>
                <a:cubicBezTo>
                  <a:pt x="2804" y="2862"/>
                  <a:pt x="2821" y="2887"/>
                  <a:pt x="2833" y="2906"/>
                </a:cubicBezTo>
                <a:cubicBezTo>
                  <a:pt x="2845" y="2924"/>
                  <a:pt x="2860" y="2951"/>
                  <a:pt x="2867" y="2966"/>
                </a:cubicBezTo>
                <a:cubicBezTo>
                  <a:pt x="2879" y="2992"/>
                  <a:pt x="2888" y="3015"/>
                  <a:pt x="2893" y="3028"/>
                </a:cubicBezTo>
                <a:cubicBezTo>
                  <a:pt x="2892" y="3028"/>
                  <a:pt x="2892" y="3027"/>
                  <a:pt x="2891" y="3027"/>
                </a:cubicBezTo>
                <a:cubicBezTo>
                  <a:pt x="2879" y="3012"/>
                  <a:pt x="2829" y="2955"/>
                  <a:pt x="2815" y="2940"/>
                </a:cubicBezTo>
                <a:cubicBezTo>
                  <a:pt x="2809" y="2934"/>
                  <a:pt x="2800" y="2925"/>
                  <a:pt x="2794" y="2919"/>
                </a:cubicBezTo>
                <a:cubicBezTo>
                  <a:pt x="2789" y="2914"/>
                  <a:pt x="2778" y="2900"/>
                  <a:pt x="2769" y="2890"/>
                </a:cubicBezTo>
                <a:cubicBezTo>
                  <a:pt x="2747" y="2863"/>
                  <a:pt x="2708" y="2821"/>
                  <a:pt x="2699" y="2816"/>
                </a:cubicBezTo>
                <a:moveTo>
                  <a:pt x="2080" y="2827"/>
                </a:moveTo>
                <a:cubicBezTo>
                  <a:pt x="2081" y="2826"/>
                  <a:pt x="2084" y="2824"/>
                  <a:pt x="2103" y="2812"/>
                </a:cubicBezTo>
                <a:cubicBezTo>
                  <a:pt x="2154" y="2778"/>
                  <a:pt x="2174" y="2770"/>
                  <a:pt x="2255" y="2750"/>
                </a:cubicBezTo>
                <a:cubicBezTo>
                  <a:pt x="2283" y="2743"/>
                  <a:pt x="2308" y="2737"/>
                  <a:pt x="2310" y="2737"/>
                </a:cubicBezTo>
                <a:cubicBezTo>
                  <a:pt x="2326" y="2732"/>
                  <a:pt x="2355" y="2733"/>
                  <a:pt x="2377" y="2738"/>
                </a:cubicBezTo>
                <a:cubicBezTo>
                  <a:pt x="2402" y="2744"/>
                  <a:pt x="2405" y="2746"/>
                  <a:pt x="2443" y="2777"/>
                </a:cubicBezTo>
                <a:cubicBezTo>
                  <a:pt x="2451" y="2784"/>
                  <a:pt x="2464" y="2795"/>
                  <a:pt x="2471" y="2800"/>
                </a:cubicBezTo>
                <a:lnTo>
                  <a:pt x="2477" y="2805"/>
                </a:lnTo>
                <a:lnTo>
                  <a:pt x="2469" y="2805"/>
                </a:lnTo>
                <a:cubicBezTo>
                  <a:pt x="2448" y="2807"/>
                  <a:pt x="2392" y="2829"/>
                  <a:pt x="2365" y="2847"/>
                </a:cubicBezTo>
                <a:cubicBezTo>
                  <a:pt x="2354" y="2854"/>
                  <a:pt x="2337" y="2867"/>
                  <a:pt x="2328" y="2877"/>
                </a:cubicBezTo>
                <a:cubicBezTo>
                  <a:pt x="2290" y="2918"/>
                  <a:pt x="2270" y="2933"/>
                  <a:pt x="2236" y="2944"/>
                </a:cubicBezTo>
                <a:cubicBezTo>
                  <a:pt x="2210" y="2953"/>
                  <a:pt x="2172" y="2964"/>
                  <a:pt x="2145" y="2969"/>
                </a:cubicBezTo>
                <a:cubicBezTo>
                  <a:pt x="2109" y="2975"/>
                  <a:pt x="2058" y="2988"/>
                  <a:pt x="2032" y="2997"/>
                </a:cubicBezTo>
                <a:cubicBezTo>
                  <a:pt x="2021" y="3001"/>
                  <a:pt x="2007" y="3005"/>
                  <a:pt x="2001" y="3006"/>
                </a:cubicBezTo>
                <a:cubicBezTo>
                  <a:pt x="1980" y="3011"/>
                  <a:pt x="1939" y="3029"/>
                  <a:pt x="1910" y="3046"/>
                </a:cubicBezTo>
                <a:cubicBezTo>
                  <a:pt x="1918" y="3038"/>
                  <a:pt x="1929" y="3029"/>
                  <a:pt x="1939" y="3023"/>
                </a:cubicBezTo>
                <a:cubicBezTo>
                  <a:pt x="1952" y="3013"/>
                  <a:pt x="1969" y="3001"/>
                  <a:pt x="1976" y="2995"/>
                </a:cubicBezTo>
                <a:cubicBezTo>
                  <a:pt x="1996" y="2980"/>
                  <a:pt x="2045" y="2947"/>
                  <a:pt x="2065" y="2937"/>
                </a:cubicBezTo>
                <a:cubicBezTo>
                  <a:pt x="2075" y="2932"/>
                  <a:pt x="2105" y="2915"/>
                  <a:pt x="2132" y="2899"/>
                </a:cubicBezTo>
                <a:cubicBezTo>
                  <a:pt x="2158" y="2884"/>
                  <a:pt x="2195" y="2865"/>
                  <a:pt x="2213" y="2856"/>
                </a:cubicBezTo>
                <a:cubicBezTo>
                  <a:pt x="2239" y="2844"/>
                  <a:pt x="2259" y="2834"/>
                  <a:pt x="2272" y="2827"/>
                </a:cubicBezTo>
                <a:cubicBezTo>
                  <a:pt x="2279" y="2823"/>
                  <a:pt x="2284" y="2821"/>
                  <a:pt x="2288" y="2819"/>
                </a:cubicBezTo>
                <a:cubicBezTo>
                  <a:pt x="2292" y="2816"/>
                  <a:pt x="2295" y="2814"/>
                  <a:pt x="2294" y="2811"/>
                </a:cubicBezTo>
                <a:cubicBezTo>
                  <a:pt x="2294" y="2809"/>
                  <a:pt x="2292" y="2808"/>
                  <a:pt x="2291" y="2808"/>
                </a:cubicBezTo>
                <a:cubicBezTo>
                  <a:pt x="2289" y="2808"/>
                  <a:pt x="2288" y="2809"/>
                  <a:pt x="2288" y="2809"/>
                </a:cubicBezTo>
                <a:cubicBezTo>
                  <a:pt x="2216" y="2828"/>
                  <a:pt x="2062" y="2906"/>
                  <a:pt x="1983" y="2963"/>
                </a:cubicBezTo>
                <a:cubicBezTo>
                  <a:pt x="1968" y="2974"/>
                  <a:pt x="1945" y="2991"/>
                  <a:pt x="1930" y="3001"/>
                </a:cubicBezTo>
                <a:cubicBezTo>
                  <a:pt x="1922" y="3007"/>
                  <a:pt x="1913" y="3014"/>
                  <a:pt x="1906" y="3019"/>
                </a:cubicBezTo>
                <a:cubicBezTo>
                  <a:pt x="1910" y="3013"/>
                  <a:pt x="1915" y="3006"/>
                  <a:pt x="1917" y="3004"/>
                </a:cubicBezTo>
                <a:cubicBezTo>
                  <a:pt x="1918" y="3002"/>
                  <a:pt x="1926" y="2991"/>
                  <a:pt x="1931" y="2984"/>
                </a:cubicBezTo>
                <a:cubicBezTo>
                  <a:pt x="1953" y="2954"/>
                  <a:pt x="2006" y="2893"/>
                  <a:pt x="2039" y="2861"/>
                </a:cubicBezTo>
                <a:cubicBezTo>
                  <a:pt x="2050" y="2850"/>
                  <a:pt x="2077" y="2828"/>
                  <a:pt x="2080" y="2827"/>
                </a:cubicBezTo>
                <a:moveTo>
                  <a:pt x="1709" y="2894"/>
                </a:moveTo>
                <a:cubicBezTo>
                  <a:pt x="1711" y="2886"/>
                  <a:pt x="1720" y="2864"/>
                  <a:pt x="1727" y="2857"/>
                </a:cubicBezTo>
                <a:cubicBezTo>
                  <a:pt x="1732" y="2850"/>
                  <a:pt x="1737" y="2848"/>
                  <a:pt x="1739" y="2848"/>
                </a:cubicBezTo>
                <a:cubicBezTo>
                  <a:pt x="1740" y="2848"/>
                  <a:pt x="1740" y="2848"/>
                  <a:pt x="1740" y="2848"/>
                </a:cubicBezTo>
                <a:cubicBezTo>
                  <a:pt x="1742" y="2849"/>
                  <a:pt x="1743" y="2851"/>
                  <a:pt x="1743" y="2853"/>
                </a:cubicBezTo>
                <a:lnTo>
                  <a:pt x="1743" y="2853"/>
                </a:lnTo>
                <a:cubicBezTo>
                  <a:pt x="1744" y="2856"/>
                  <a:pt x="1743" y="2862"/>
                  <a:pt x="1741" y="2865"/>
                </a:cubicBezTo>
                <a:cubicBezTo>
                  <a:pt x="1739" y="2871"/>
                  <a:pt x="1718" y="2889"/>
                  <a:pt x="1709" y="2894"/>
                </a:cubicBezTo>
                <a:moveTo>
                  <a:pt x="2161" y="1552"/>
                </a:moveTo>
                <a:lnTo>
                  <a:pt x="2161" y="1552"/>
                </a:lnTo>
                <a:cubicBezTo>
                  <a:pt x="2132" y="1575"/>
                  <a:pt x="2110" y="1614"/>
                  <a:pt x="2099" y="1664"/>
                </a:cubicBezTo>
                <a:cubicBezTo>
                  <a:pt x="2092" y="1694"/>
                  <a:pt x="2086" y="1715"/>
                  <a:pt x="2083" y="1724"/>
                </a:cubicBezTo>
                <a:cubicBezTo>
                  <a:pt x="2076" y="1744"/>
                  <a:pt x="2059" y="1803"/>
                  <a:pt x="2057" y="1816"/>
                </a:cubicBezTo>
                <a:cubicBezTo>
                  <a:pt x="2056" y="1819"/>
                  <a:pt x="2055" y="1830"/>
                  <a:pt x="2053" y="1840"/>
                </a:cubicBezTo>
                <a:cubicBezTo>
                  <a:pt x="2051" y="1850"/>
                  <a:pt x="2049" y="1863"/>
                  <a:pt x="2049" y="1869"/>
                </a:cubicBezTo>
                <a:cubicBezTo>
                  <a:pt x="2047" y="1884"/>
                  <a:pt x="2043" y="1906"/>
                  <a:pt x="2040" y="1915"/>
                </a:cubicBezTo>
                <a:cubicBezTo>
                  <a:pt x="2039" y="1919"/>
                  <a:pt x="2022" y="1951"/>
                  <a:pt x="1999" y="1990"/>
                </a:cubicBezTo>
                <a:cubicBezTo>
                  <a:pt x="1978" y="2027"/>
                  <a:pt x="1954" y="2069"/>
                  <a:pt x="1946" y="2084"/>
                </a:cubicBezTo>
                <a:cubicBezTo>
                  <a:pt x="1933" y="2106"/>
                  <a:pt x="1921" y="2125"/>
                  <a:pt x="1898" y="2160"/>
                </a:cubicBezTo>
                <a:cubicBezTo>
                  <a:pt x="1896" y="2164"/>
                  <a:pt x="1891" y="2171"/>
                  <a:pt x="1888" y="2174"/>
                </a:cubicBezTo>
                <a:cubicBezTo>
                  <a:pt x="1885" y="2178"/>
                  <a:pt x="1879" y="2186"/>
                  <a:pt x="1875" y="2191"/>
                </a:cubicBezTo>
                <a:cubicBezTo>
                  <a:pt x="1865" y="2204"/>
                  <a:pt x="1829" y="2239"/>
                  <a:pt x="1824" y="2242"/>
                </a:cubicBezTo>
                <a:cubicBezTo>
                  <a:pt x="1821" y="2242"/>
                  <a:pt x="1818" y="2245"/>
                  <a:pt x="1818" y="2247"/>
                </a:cubicBezTo>
                <a:cubicBezTo>
                  <a:pt x="1817" y="2248"/>
                  <a:pt x="1816" y="2249"/>
                  <a:pt x="1813" y="2251"/>
                </a:cubicBezTo>
                <a:cubicBezTo>
                  <a:pt x="1809" y="2253"/>
                  <a:pt x="1800" y="2259"/>
                  <a:pt x="1792" y="2265"/>
                </a:cubicBezTo>
                <a:lnTo>
                  <a:pt x="1752" y="2292"/>
                </a:lnTo>
                <a:cubicBezTo>
                  <a:pt x="1726" y="2310"/>
                  <a:pt x="1705" y="2325"/>
                  <a:pt x="1696" y="2332"/>
                </a:cubicBezTo>
                <a:cubicBezTo>
                  <a:pt x="1703" y="2321"/>
                  <a:pt x="1716" y="2300"/>
                  <a:pt x="1735" y="2273"/>
                </a:cubicBezTo>
                <a:cubicBezTo>
                  <a:pt x="1756" y="2240"/>
                  <a:pt x="1798" y="2159"/>
                  <a:pt x="1811" y="2126"/>
                </a:cubicBezTo>
                <a:cubicBezTo>
                  <a:pt x="1827" y="2085"/>
                  <a:pt x="1839" y="2048"/>
                  <a:pt x="1848" y="2006"/>
                </a:cubicBezTo>
                <a:cubicBezTo>
                  <a:pt x="1856" y="1966"/>
                  <a:pt x="1866" y="1941"/>
                  <a:pt x="1892" y="1896"/>
                </a:cubicBezTo>
                <a:cubicBezTo>
                  <a:pt x="1900" y="1882"/>
                  <a:pt x="1912" y="1858"/>
                  <a:pt x="1919" y="1842"/>
                </a:cubicBezTo>
                <a:cubicBezTo>
                  <a:pt x="1931" y="1813"/>
                  <a:pt x="1964" y="1746"/>
                  <a:pt x="1979" y="1718"/>
                </a:cubicBezTo>
                <a:cubicBezTo>
                  <a:pt x="1984" y="1709"/>
                  <a:pt x="1987" y="1704"/>
                  <a:pt x="1988" y="1701"/>
                </a:cubicBezTo>
                <a:cubicBezTo>
                  <a:pt x="1991" y="1696"/>
                  <a:pt x="1993" y="1693"/>
                  <a:pt x="1990" y="1691"/>
                </a:cubicBezTo>
                <a:cubicBezTo>
                  <a:pt x="1989" y="1690"/>
                  <a:pt x="1988" y="1690"/>
                  <a:pt x="1988" y="1690"/>
                </a:cubicBezTo>
                <a:cubicBezTo>
                  <a:pt x="1986" y="1690"/>
                  <a:pt x="1984" y="1692"/>
                  <a:pt x="1983" y="1694"/>
                </a:cubicBezTo>
                <a:cubicBezTo>
                  <a:pt x="1957" y="1724"/>
                  <a:pt x="1934" y="1761"/>
                  <a:pt x="1910" y="1813"/>
                </a:cubicBezTo>
                <a:cubicBezTo>
                  <a:pt x="1898" y="1838"/>
                  <a:pt x="1883" y="1867"/>
                  <a:pt x="1876" y="1878"/>
                </a:cubicBezTo>
                <a:cubicBezTo>
                  <a:pt x="1848" y="1924"/>
                  <a:pt x="1834" y="1960"/>
                  <a:pt x="1824" y="2005"/>
                </a:cubicBezTo>
                <a:cubicBezTo>
                  <a:pt x="1812" y="2063"/>
                  <a:pt x="1793" y="2117"/>
                  <a:pt x="1765" y="2171"/>
                </a:cubicBezTo>
                <a:cubicBezTo>
                  <a:pt x="1757" y="2186"/>
                  <a:pt x="1749" y="2202"/>
                  <a:pt x="1748" y="2207"/>
                </a:cubicBezTo>
                <a:cubicBezTo>
                  <a:pt x="1746" y="2211"/>
                  <a:pt x="1724" y="2246"/>
                  <a:pt x="1705" y="2277"/>
                </a:cubicBezTo>
                <a:cubicBezTo>
                  <a:pt x="1734" y="2221"/>
                  <a:pt x="1744" y="2182"/>
                  <a:pt x="1744" y="2128"/>
                </a:cubicBezTo>
                <a:cubicBezTo>
                  <a:pt x="1744" y="2066"/>
                  <a:pt x="1750" y="2025"/>
                  <a:pt x="1766" y="1972"/>
                </a:cubicBezTo>
                <a:cubicBezTo>
                  <a:pt x="1769" y="1959"/>
                  <a:pt x="1774" y="1944"/>
                  <a:pt x="1774" y="1942"/>
                </a:cubicBezTo>
                <a:cubicBezTo>
                  <a:pt x="1774" y="1941"/>
                  <a:pt x="1776" y="1938"/>
                  <a:pt x="1777" y="1934"/>
                </a:cubicBezTo>
                <a:cubicBezTo>
                  <a:pt x="1779" y="1930"/>
                  <a:pt x="1784" y="1914"/>
                  <a:pt x="1787" y="1901"/>
                </a:cubicBezTo>
                <a:cubicBezTo>
                  <a:pt x="1797" y="1861"/>
                  <a:pt x="1801" y="1847"/>
                  <a:pt x="1823" y="1791"/>
                </a:cubicBezTo>
                <a:cubicBezTo>
                  <a:pt x="1844" y="1736"/>
                  <a:pt x="1898" y="1672"/>
                  <a:pt x="1954" y="1636"/>
                </a:cubicBezTo>
                <a:cubicBezTo>
                  <a:pt x="1969" y="1626"/>
                  <a:pt x="1991" y="1611"/>
                  <a:pt x="2004" y="1602"/>
                </a:cubicBezTo>
                <a:cubicBezTo>
                  <a:pt x="2039" y="1578"/>
                  <a:pt x="2058" y="1567"/>
                  <a:pt x="2073" y="1562"/>
                </a:cubicBezTo>
                <a:cubicBezTo>
                  <a:pt x="2089" y="1558"/>
                  <a:pt x="2128" y="1551"/>
                  <a:pt x="2157" y="1549"/>
                </a:cubicBezTo>
                <a:lnTo>
                  <a:pt x="2165" y="1548"/>
                </a:lnTo>
                <a:lnTo>
                  <a:pt x="2161" y="1552"/>
                </a:lnTo>
                <a:moveTo>
                  <a:pt x="2239" y="1562"/>
                </a:moveTo>
                <a:cubicBezTo>
                  <a:pt x="2248" y="1571"/>
                  <a:pt x="2258" y="1599"/>
                  <a:pt x="2259" y="1619"/>
                </a:cubicBezTo>
                <a:cubicBezTo>
                  <a:pt x="2260" y="1623"/>
                  <a:pt x="2260" y="1626"/>
                  <a:pt x="2260" y="1628"/>
                </a:cubicBezTo>
                <a:cubicBezTo>
                  <a:pt x="2247" y="1614"/>
                  <a:pt x="2223" y="1598"/>
                  <a:pt x="2199" y="1591"/>
                </a:cubicBezTo>
                <a:cubicBezTo>
                  <a:pt x="2191" y="1589"/>
                  <a:pt x="2181" y="1588"/>
                  <a:pt x="2172" y="1588"/>
                </a:cubicBezTo>
                <a:cubicBezTo>
                  <a:pt x="2166" y="1588"/>
                  <a:pt x="2159" y="1588"/>
                  <a:pt x="2155" y="1590"/>
                </a:cubicBezTo>
                <a:cubicBezTo>
                  <a:pt x="2164" y="1580"/>
                  <a:pt x="2185" y="1562"/>
                  <a:pt x="2196" y="1557"/>
                </a:cubicBezTo>
                <a:cubicBezTo>
                  <a:pt x="2213" y="1550"/>
                  <a:pt x="2214" y="1550"/>
                  <a:pt x="2225" y="1554"/>
                </a:cubicBezTo>
                <a:lnTo>
                  <a:pt x="2225" y="1554"/>
                </a:lnTo>
                <a:cubicBezTo>
                  <a:pt x="2230" y="1556"/>
                  <a:pt x="2237" y="1560"/>
                  <a:pt x="2239" y="1562"/>
                </a:cubicBezTo>
                <a:moveTo>
                  <a:pt x="1463" y="1806"/>
                </a:moveTo>
                <a:cubicBezTo>
                  <a:pt x="1464" y="1776"/>
                  <a:pt x="1464" y="1772"/>
                  <a:pt x="1468" y="1748"/>
                </a:cubicBezTo>
                <a:cubicBezTo>
                  <a:pt x="1469" y="1739"/>
                  <a:pt x="1470" y="1727"/>
                  <a:pt x="1471" y="1721"/>
                </a:cubicBezTo>
                <a:cubicBezTo>
                  <a:pt x="1471" y="1714"/>
                  <a:pt x="1472" y="1709"/>
                  <a:pt x="1472" y="1708"/>
                </a:cubicBezTo>
                <a:cubicBezTo>
                  <a:pt x="1474" y="1706"/>
                  <a:pt x="1475" y="1682"/>
                  <a:pt x="1475" y="1672"/>
                </a:cubicBezTo>
                <a:cubicBezTo>
                  <a:pt x="1476" y="1654"/>
                  <a:pt x="1477" y="1633"/>
                  <a:pt x="1479" y="1625"/>
                </a:cubicBezTo>
                <a:cubicBezTo>
                  <a:pt x="1496" y="1542"/>
                  <a:pt x="1497" y="1535"/>
                  <a:pt x="1497" y="1461"/>
                </a:cubicBezTo>
                <a:cubicBezTo>
                  <a:pt x="1497" y="1443"/>
                  <a:pt x="1497" y="1421"/>
                  <a:pt x="1497" y="1412"/>
                </a:cubicBezTo>
                <a:cubicBezTo>
                  <a:pt x="1497" y="1402"/>
                  <a:pt x="1495" y="1360"/>
                  <a:pt x="1493" y="1318"/>
                </a:cubicBezTo>
                <a:cubicBezTo>
                  <a:pt x="1491" y="1277"/>
                  <a:pt x="1490" y="1234"/>
                  <a:pt x="1490" y="1224"/>
                </a:cubicBezTo>
                <a:cubicBezTo>
                  <a:pt x="1491" y="1215"/>
                  <a:pt x="1493" y="1194"/>
                  <a:pt x="1495" y="1178"/>
                </a:cubicBezTo>
                <a:cubicBezTo>
                  <a:pt x="1496" y="1162"/>
                  <a:pt x="1498" y="1135"/>
                  <a:pt x="1499" y="1118"/>
                </a:cubicBezTo>
                <a:cubicBezTo>
                  <a:pt x="1499" y="1100"/>
                  <a:pt x="1501" y="1084"/>
                  <a:pt x="1502" y="1081"/>
                </a:cubicBezTo>
                <a:cubicBezTo>
                  <a:pt x="1503" y="1079"/>
                  <a:pt x="1505" y="1073"/>
                  <a:pt x="1504" y="1069"/>
                </a:cubicBezTo>
                <a:cubicBezTo>
                  <a:pt x="1504" y="1065"/>
                  <a:pt x="1510" y="1033"/>
                  <a:pt x="1522" y="981"/>
                </a:cubicBezTo>
                <a:cubicBezTo>
                  <a:pt x="1525" y="966"/>
                  <a:pt x="1529" y="946"/>
                  <a:pt x="1531" y="937"/>
                </a:cubicBezTo>
                <a:cubicBezTo>
                  <a:pt x="1533" y="928"/>
                  <a:pt x="1538" y="908"/>
                  <a:pt x="1542" y="893"/>
                </a:cubicBezTo>
                <a:cubicBezTo>
                  <a:pt x="1550" y="864"/>
                  <a:pt x="1548" y="862"/>
                  <a:pt x="1547" y="861"/>
                </a:cubicBezTo>
                <a:cubicBezTo>
                  <a:pt x="1546" y="860"/>
                  <a:pt x="1544" y="860"/>
                  <a:pt x="1543" y="860"/>
                </a:cubicBezTo>
                <a:cubicBezTo>
                  <a:pt x="1541" y="861"/>
                  <a:pt x="1538" y="862"/>
                  <a:pt x="1520" y="916"/>
                </a:cubicBezTo>
                <a:cubicBezTo>
                  <a:pt x="1511" y="940"/>
                  <a:pt x="1501" y="972"/>
                  <a:pt x="1500" y="982"/>
                </a:cubicBezTo>
                <a:cubicBezTo>
                  <a:pt x="1499" y="988"/>
                  <a:pt x="1498" y="991"/>
                  <a:pt x="1497" y="992"/>
                </a:cubicBezTo>
                <a:cubicBezTo>
                  <a:pt x="1496" y="993"/>
                  <a:pt x="1495" y="997"/>
                  <a:pt x="1488" y="1030"/>
                </a:cubicBezTo>
                <a:cubicBezTo>
                  <a:pt x="1484" y="1047"/>
                  <a:pt x="1480" y="1069"/>
                  <a:pt x="1479" y="1078"/>
                </a:cubicBezTo>
                <a:cubicBezTo>
                  <a:pt x="1479" y="1083"/>
                  <a:pt x="1478" y="1094"/>
                  <a:pt x="1477" y="1101"/>
                </a:cubicBezTo>
                <a:cubicBezTo>
                  <a:pt x="1476" y="1118"/>
                  <a:pt x="1470" y="1200"/>
                  <a:pt x="1468" y="1222"/>
                </a:cubicBezTo>
                <a:cubicBezTo>
                  <a:pt x="1467" y="1232"/>
                  <a:pt x="1469" y="1276"/>
                  <a:pt x="1471" y="1319"/>
                </a:cubicBezTo>
                <a:cubicBezTo>
                  <a:pt x="1474" y="1365"/>
                  <a:pt x="1475" y="1399"/>
                  <a:pt x="1475" y="1402"/>
                </a:cubicBezTo>
                <a:cubicBezTo>
                  <a:pt x="1474" y="1406"/>
                  <a:pt x="1474" y="1427"/>
                  <a:pt x="1474" y="1446"/>
                </a:cubicBezTo>
                <a:cubicBezTo>
                  <a:pt x="1475" y="1532"/>
                  <a:pt x="1472" y="1569"/>
                  <a:pt x="1461" y="1600"/>
                </a:cubicBezTo>
                <a:cubicBezTo>
                  <a:pt x="1457" y="1613"/>
                  <a:pt x="1452" y="1647"/>
                  <a:pt x="1453" y="1661"/>
                </a:cubicBezTo>
                <a:cubicBezTo>
                  <a:pt x="1453" y="1669"/>
                  <a:pt x="1452" y="1687"/>
                  <a:pt x="1451" y="1700"/>
                </a:cubicBezTo>
                <a:lnTo>
                  <a:pt x="1449" y="1710"/>
                </a:lnTo>
                <a:cubicBezTo>
                  <a:pt x="1442" y="1776"/>
                  <a:pt x="1439" y="1832"/>
                  <a:pt x="1442" y="1878"/>
                </a:cubicBezTo>
                <a:lnTo>
                  <a:pt x="1442" y="1885"/>
                </a:lnTo>
                <a:cubicBezTo>
                  <a:pt x="1443" y="1892"/>
                  <a:pt x="1443" y="1899"/>
                  <a:pt x="1443" y="1905"/>
                </a:cubicBezTo>
                <a:cubicBezTo>
                  <a:pt x="1441" y="1892"/>
                  <a:pt x="1438" y="1877"/>
                  <a:pt x="1437" y="1864"/>
                </a:cubicBezTo>
                <a:cubicBezTo>
                  <a:pt x="1432" y="1832"/>
                  <a:pt x="1424" y="1702"/>
                  <a:pt x="1424" y="1663"/>
                </a:cubicBezTo>
                <a:cubicBezTo>
                  <a:pt x="1425" y="1570"/>
                  <a:pt x="1425" y="1566"/>
                  <a:pt x="1419" y="1550"/>
                </a:cubicBezTo>
                <a:cubicBezTo>
                  <a:pt x="1416" y="1541"/>
                  <a:pt x="1408" y="1519"/>
                  <a:pt x="1402" y="1502"/>
                </a:cubicBezTo>
                <a:cubicBezTo>
                  <a:pt x="1396" y="1484"/>
                  <a:pt x="1387" y="1460"/>
                  <a:pt x="1383" y="1449"/>
                </a:cubicBezTo>
                <a:cubicBezTo>
                  <a:pt x="1379" y="1437"/>
                  <a:pt x="1375" y="1427"/>
                  <a:pt x="1375" y="1426"/>
                </a:cubicBezTo>
                <a:cubicBezTo>
                  <a:pt x="1374" y="1423"/>
                  <a:pt x="1366" y="1404"/>
                  <a:pt x="1361" y="1392"/>
                </a:cubicBezTo>
                <a:cubicBezTo>
                  <a:pt x="1335" y="1326"/>
                  <a:pt x="1333" y="1317"/>
                  <a:pt x="1323" y="1266"/>
                </a:cubicBezTo>
                <a:cubicBezTo>
                  <a:pt x="1318" y="1236"/>
                  <a:pt x="1311" y="1127"/>
                  <a:pt x="1313" y="1087"/>
                </a:cubicBezTo>
                <a:cubicBezTo>
                  <a:pt x="1315" y="1014"/>
                  <a:pt x="1340" y="937"/>
                  <a:pt x="1403" y="813"/>
                </a:cubicBezTo>
                <a:cubicBezTo>
                  <a:pt x="1462" y="698"/>
                  <a:pt x="1481" y="662"/>
                  <a:pt x="1512" y="608"/>
                </a:cubicBezTo>
                <a:cubicBezTo>
                  <a:pt x="1563" y="522"/>
                  <a:pt x="1572" y="504"/>
                  <a:pt x="1608" y="422"/>
                </a:cubicBezTo>
                <a:cubicBezTo>
                  <a:pt x="1642" y="345"/>
                  <a:pt x="1659" y="302"/>
                  <a:pt x="1667" y="275"/>
                </a:cubicBezTo>
                <a:cubicBezTo>
                  <a:pt x="1681" y="226"/>
                  <a:pt x="1702" y="119"/>
                  <a:pt x="1706" y="80"/>
                </a:cubicBezTo>
                <a:cubicBezTo>
                  <a:pt x="1706" y="76"/>
                  <a:pt x="1706" y="73"/>
                  <a:pt x="1707" y="70"/>
                </a:cubicBezTo>
                <a:cubicBezTo>
                  <a:pt x="1708" y="75"/>
                  <a:pt x="1709" y="82"/>
                  <a:pt x="1709" y="90"/>
                </a:cubicBezTo>
                <a:cubicBezTo>
                  <a:pt x="1712" y="108"/>
                  <a:pt x="1715" y="133"/>
                  <a:pt x="1718" y="146"/>
                </a:cubicBezTo>
                <a:cubicBezTo>
                  <a:pt x="1720" y="158"/>
                  <a:pt x="1723" y="175"/>
                  <a:pt x="1724" y="183"/>
                </a:cubicBezTo>
                <a:cubicBezTo>
                  <a:pt x="1726" y="191"/>
                  <a:pt x="1731" y="220"/>
                  <a:pt x="1736" y="245"/>
                </a:cubicBezTo>
                <a:cubicBezTo>
                  <a:pt x="1760" y="376"/>
                  <a:pt x="1771" y="495"/>
                  <a:pt x="1767" y="563"/>
                </a:cubicBezTo>
                <a:cubicBezTo>
                  <a:pt x="1764" y="621"/>
                  <a:pt x="1751" y="686"/>
                  <a:pt x="1730" y="753"/>
                </a:cubicBezTo>
                <a:cubicBezTo>
                  <a:pt x="1716" y="796"/>
                  <a:pt x="1685" y="915"/>
                  <a:pt x="1677" y="952"/>
                </a:cubicBezTo>
                <a:cubicBezTo>
                  <a:pt x="1663" y="1019"/>
                  <a:pt x="1661" y="1048"/>
                  <a:pt x="1667" y="1158"/>
                </a:cubicBezTo>
                <a:cubicBezTo>
                  <a:pt x="1670" y="1217"/>
                  <a:pt x="1671" y="1262"/>
                  <a:pt x="1671" y="1265"/>
                </a:cubicBezTo>
                <a:cubicBezTo>
                  <a:pt x="1670" y="1270"/>
                  <a:pt x="1669" y="1284"/>
                  <a:pt x="1669" y="1297"/>
                </a:cubicBezTo>
                <a:cubicBezTo>
                  <a:pt x="1668" y="1349"/>
                  <a:pt x="1649" y="1443"/>
                  <a:pt x="1630" y="1484"/>
                </a:cubicBezTo>
                <a:cubicBezTo>
                  <a:pt x="1626" y="1494"/>
                  <a:pt x="1616" y="1512"/>
                  <a:pt x="1609" y="1524"/>
                </a:cubicBezTo>
                <a:cubicBezTo>
                  <a:pt x="1605" y="1533"/>
                  <a:pt x="1597" y="1547"/>
                  <a:pt x="1596" y="1549"/>
                </a:cubicBezTo>
                <a:cubicBezTo>
                  <a:pt x="1595" y="1551"/>
                  <a:pt x="1587" y="1565"/>
                  <a:pt x="1577" y="1583"/>
                </a:cubicBezTo>
                <a:cubicBezTo>
                  <a:pt x="1551" y="1628"/>
                  <a:pt x="1539" y="1656"/>
                  <a:pt x="1523" y="1704"/>
                </a:cubicBezTo>
                <a:cubicBezTo>
                  <a:pt x="1507" y="1754"/>
                  <a:pt x="1504" y="1771"/>
                  <a:pt x="1499" y="1820"/>
                </a:cubicBezTo>
                <a:cubicBezTo>
                  <a:pt x="1496" y="1853"/>
                  <a:pt x="1494" y="1859"/>
                  <a:pt x="1478" y="1895"/>
                </a:cubicBezTo>
                <a:lnTo>
                  <a:pt x="1466" y="1922"/>
                </a:lnTo>
                <a:lnTo>
                  <a:pt x="1466" y="1911"/>
                </a:lnTo>
                <a:cubicBezTo>
                  <a:pt x="1462" y="1864"/>
                  <a:pt x="1461" y="1835"/>
                  <a:pt x="1463" y="1806"/>
                </a:cubicBezTo>
                <a:moveTo>
                  <a:pt x="374" y="2704"/>
                </a:moveTo>
                <a:cubicBezTo>
                  <a:pt x="374" y="2708"/>
                  <a:pt x="373" y="2721"/>
                  <a:pt x="370" y="2734"/>
                </a:cubicBezTo>
                <a:cubicBezTo>
                  <a:pt x="368" y="2746"/>
                  <a:pt x="365" y="2768"/>
                  <a:pt x="364" y="2783"/>
                </a:cubicBezTo>
                <a:cubicBezTo>
                  <a:pt x="362" y="2817"/>
                  <a:pt x="361" y="2825"/>
                  <a:pt x="359" y="2834"/>
                </a:cubicBezTo>
                <a:cubicBezTo>
                  <a:pt x="357" y="2838"/>
                  <a:pt x="354" y="2852"/>
                  <a:pt x="351" y="2864"/>
                </a:cubicBezTo>
                <a:cubicBezTo>
                  <a:pt x="348" y="2876"/>
                  <a:pt x="344" y="2893"/>
                  <a:pt x="343" y="2899"/>
                </a:cubicBezTo>
                <a:cubicBezTo>
                  <a:pt x="339" y="2912"/>
                  <a:pt x="331" y="2946"/>
                  <a:pt x="330" y="2951"/>
                </a:cubicBezTo>
                <a:cubicBezTo>
                  <a:pt x="322" y="3000"/>
                  <a:pt x="306" y="3073"/>
                  <a:pt x="296" y="3111"/>
                </a:cubicBezTo>
                <a:cubicBezTo>
                  <a:pt x="289" y="3135"/>
                  <a:pt x="282" y="3164"/>
                  <a:pt x="281" y="3169"/>
                </a:cubicBezTo>
                <a:cubicBezTo>
                  <a:pt x="281" y="3174"/>
                  <a:pt x="280" y="3178"/>
                  <a:pt x="280" y="3179"/>
                </a:cubicBezTo>
                <a:cubicBezTo>
                  <a:pt x="278" y="3182"/>
                  <a:pt x="276" y="3204"/>
                  <a:pt x="276" y="3206"/>
                </a:cubicBezTo>
                <a:cubicBezTo>
                  <a:pt x="275" y="3219"/>
                  <a:pt x="274" y="3234"/>
                  <a:pt x="273" y="3238"/>
                </a:cubicBezTo>
                <a:cubicBezTo>
                  <a:pt x="269" y="3284"/>
                  <a:pt x="269" y="3308"/>
                  <a:pt x="272" y="3364"/>
                </a:cubicBezTo>
                <a:cubicBezTo>
                  <a:pt x="275" y="3426"/>
                  <a:pt x="277" y="3442"/>
                  <a:pt x="289" y="3521"/>
                </a:cubicBezTo>
                <a:cubicBezTo>
                  <a:pt x="294" y="3552"/>
                  <a:pt x="305" y="3603"/>
                  <a:pt x="312" y="3626"/>
                </a:cubicBezTo>
                <a:cubicBezTo>
                  <a:pt x="320" y="3653"/>
                  <a:pt x="326" y="3688"/>
                  <a:pt x="328" y="3714"/>
                </a:cubicBezTo>
                <a:cubicBezTo>
                  <a:pt x="329" y="3722"/>
                  <a:pt x="329" y="3729"/>
                  <a:pt x="330" y="3734"/>
                </a:cubicBezTo>
                <a:cubicBezTo>
                  <a:pt x="310" y="3705"/>
                  <a:pt x="246" y="3595"/>
                  <a:pt x="232" y="3564"/>
                </a:cubicBezTo>
                <a:cubicBezTo>
                  <a:pt x="218" y="3531"/>
                  <a:pt x="188" y="3451"/>
                  <a:pt x="175" y="3408"/>
                </a:cubicBezTo>
                <a:lnTo>
                  <a:pt x="164" y="3375"/>
                </a:lnTo>
                <a:lnTo>
                  <a:pt x="159" y="3263"/>
                </a:lnTo>
                <a:cubicBezTo>
                  <a:pt x="156" y="3198"/>
                  <a:pt x="154" y="3150"/>
                  <a:pt x="154" y="3147"/>
                </a:cubicBezTo>
                <a:cubicBezTo>
                  <a:pt x="155" y="3142"/>
                  <a:pt x="154" y="3140"/>
                  <a:pt x="152" y="3139"/>
                </a:cubicBezTo>
                <a:cubicBezTo>
                  <a:pt x="153" y="3139"/>
                  <a:pt x="154" y="3138"/>
                  <a:pt x="154" y="3137"/>
                </a:cubicBezTo>
                <a:cubicBezTo>
                  <a:pt x="155" y="3134"/>
                  <a:pt x="155" y="3129"/>
                  <a:pt x="154" y="3127"/>
                </a:cubicBezTo>
                <a:cubicBezTo>
                  <a:pt x="152" y="3123"/>
                  <a:pt x="150" y="3124"/>
                  <a:pt x="149" y="3124"/>
                </a:cubicBezTo>
                <a:cubicBezTo>
                  <a:pt x="145" y="3125"/>
                  <a:pt x="146" y="3129"/>
                  <a:pt x="146" y="3132"/>
                </a:cubicBezTo>
                <a:cubicBezTo>
                  <a:pt x="146" y="3134"/>
                  <a:pt x="146" y="3138"/>
                  <a:pt x="148" y="3139"/>
                </a:cubicBezTo>
                <a:lnTo>
                  <a:pt x="148" y="3140"/>
                </a:lnTo>
                <a:cubicBezTo>
                  <a:pt x="146" y="3141"/>
                  <a:pt x="142" y="3144"/>
                  <a:pt x="139" y="3219"/>
                </a:cubicBezTo>
                <a:cubicBezTo>
                  <a:pt x="138" y="3265"/>
                  <a:pt x="138" y="3312"/>
                  <a:pt x="140" y="3342"/>
                </a:cubicBezTo>
                <a:cubicBezTo>
                  <a:pt x="143" y="3385"/>
                  <a:pt x="144" y="3390"/>
                  <a:pt x="169" y="3461"/>
                </a:cubicBezTo>
                <a:cubicBezTo>
                  <a:pt x="181" y="3498"/>
                  <a:pt x="193" y="3528"/>
                  <a:pt x="205" y="3556"/>
                </a:cubicBezTo>
                <a:cubicBezTo>
                  <a:pt x="187" y="3520"/>
                  <a:pt x="167" y="3484"/>
                  <a:pt x="136" y="3434"/>
                </a:cubicBezTo>
                <a:cubicBezTo>
                  <a:pt x="80" y="3341"/>
                  <a:pt x="72" y="3305"/>
                  <a:pt x="85" y="3190"/>
                </a:cubicBezTo>
                <a:cubicBezTo>
                  <a:pt x="86" y="3186"/>
                  <a:pt x="87" y="3167"/>
                  <a:pt x="89" y="3147"/>
                </a:cubicBezTo>
                <a:cubicBezTo>
                  <a:pt x="92" y="3102"/>
                  <a:pt x="99" y="3053"/>
                  <a:pt x="103" y="3043"/>
                </a:cubicBezTo>
                <a:cubicBezTo>
                  <a:pt x="105" y="3039"/>
                  <a:pt x="107" y="3033"/>
                  <a:pt x="107" y="3030"/>
                </a:cubicBezTo>
                <a:cubicBezTo>
                  <a:pt x="107" y="3025"/>
                  <a:pt x="125" y="2980"/>
                  <a:pt x="138" y="2954"/>
                </a:cubicBezTo>
                <a:cubicBezTo>
                  <a:pt x="170" y="2891"/>
                  <a:pt x="197" y="2856"/>
                  <a:pt x="285" y="2764"/>
                </a:cubicBezTo>
                <a:cubicBezTo>
                  <a:pt x="315" y="2733"/>
                  <a:pt x="354" y="2691"/>
                  <a:pt x="372" y="2672"/>
                </a:cubicBezTo>
                <a:cubicBezTo>
                  <a:pt x="378" y="2665"/>
                  <a:pt x="383" y="2660"/>
                  <a:pt x="387" y="2656"/>
                </a:cubicBezTo>
                <a:cubicBezTo>
                  <a:pt x="382" y="2666"/>
                  <a:pt x="379" y="2678"/>
                  <a:pt x="379" y="2687"/>
                </a:cubicBezTo>
                <a:cubicBezTo>
                  <a:pt x="379" y="2689"/>
                  <a:pt x="378" y="2691"/>
                  <a:pt x="378" y="2691"/>
                </a:cubicBezTo>
                <a:cubicBezTo>
                  <a:pt x="375" y="2693"/>
                  <a:pt x="374" y="2700"/>
                  <a:pt x="374" y="2704"/>
                </a:cubicBezTo>
                <a:moveTo>
                  <a:pt x="384" y="2825"/>
                </a:moveTo>
                <a:cubicBezTo>
                  <a:pt x="385" y="2814"/>
                  <a:pt x="387" y="2796"/>
                  <a:pt x="387" y="2785"/>
                </a:cubicBezTo>
                <a:cubicBezTo>
                  <a:pt x="387" y="2775"/>
                  <a:pt x="390" y="2755"/>
                  <a:pt x="392" y="2741"/>
                </a:cubicBezTo>
                <a:cubicBezTo>
                  <a:pt x="395" y="2726"/>
                  <a:pt x="397" y="2711"/>
                  <a:pt x="398" y="2707"/>
                </a:cubicBezTo>
                <a:cubicBezTo>
                  <a:pt x="400" y="2692"/>
                  <a:pt x="403" y="2679"/>
                  <a:pt x="405" y="2676"/>
                </a:cubicBezTo>
                <a:cubicBezTo>
                  <a:pt x="407" y="2675"/>
                  <a:pt x="409" y="2672"/>
                  <a:pt x="409" y="2669"/>
                </a:cubicBezTo>
                <a:cubicBezTo>
                  <a:pt x="409" y="2667"/>
                  <a:pt x="411" y="2662"/>
                  <a:pt x="415" y="2656"/>
                </a:cubicBezTo>
                <a:cubicBezTo>
                  <a:pt x="419" y="2650"/>
                  <a:pt x="428" y="2635"/>
                  <a:pt x="435" y="2622"/>
                </a:cubicBezTo>
                <a:cubicBezTo>
                  <a:pt x="442" y="2608"/>
                  <a:pt x="449" y="2598"/>
                  <a:pt x="450" y="2596"/>
                </a:cubicBezTo>
                <a:cubicBezTo>
                  <a:pt x="456" y="2590"/>
                  <a:pt x="481" y="2555"/>
                  <a:pt x="489" y="2542"/>
                </a:cubicBezTo>
                <a:cubicBezTo>
                  <a:pt x="505" y="2515"/>
                  <a:pt x="553" y="2477"/>
                  <a:pt x="594" y="2460"/>
                </a:cubicBezTo>
                <a:cubicBezTo>
                  <a:pt x="658" y="2433"/>
                  <a:pt x="774" y="2419"/>
                  <a:pt x="859" y="2429"/>
                </a:cubicBezTo>
                <a:cubicBezTo>
                  <a:pt x="896" y="2433"/>
                  <a:pt x="939" y="2443"/>
                  <a:pt x="985" y="2457"/>
                </a:cubicBezTo>
                <a:cubicBezTo>
                  <a:pt x="1005" y="2464"/>
                  <a:pt x="1030" y="2473"/>
                  <a:pt x="1051" y="2482"/>
                </a:cubicBezTo>
                <a:cubicBezTo>
                  <a:pt x="988" y="2463"/>
                  <a:pt x="933" y="2458"/>
                  <a:pt x="853" y="2462"/>
                </a:cubicBezTo>
                <a:cubicBezTo>
                  <a:pt x="794" y="2465"/>
                  <a:pt x="776" y="2468"/>
                  <a:pt x="731" y="2483"/>
                </a:cubicBezTo>
                <a:cubicBezTo>
                  <a:pt x="697" y="2494"/>
                  <a:pt x="682" y="2501"/>
                  <a:pt x="636" y="2528"/>
                </a:cubicBezTo>
                <a:cubicBezTo>
                  <a:pt x="626" y="2533"/>
                  <a:pt x="618" y="2538"/>
                  <a:pt x="612" y="2542"/>
                </a:cubicBezTo>
                <a:cubicBezTo>
                  <a:pt x="605" y="2546"/>
                  <a:pt x="602" y="2549"/>
                  <a:pt x="603" y="2552"/>
                </a:cubicBezTo>
                <a:cubicBezTo>
                  <a:pt x="605" y="2556"/>
                  <a:pt x="607" y="2555"/>
                  <a:pt x="628" y="2545"/>
                </a:cubicBezTo>
                <a:cubicBezTo>
                  <a:pt x="654" y="2531"/>
                  <a:pt x="723" y="2503"/>
                  <a:pt x="756" y="2494"/>
                </a:cubicBezTo>
                <a:cubicBezTo>
                  <a:pt x="798" y="2482"/>
                  <a:pt x="914" y="2479"/>
                  <a:pt x="970" y="2488"/>
                </a:cubicBezTo>
                <a:cubicBezTo>
                  <a:pt x="1007" y="2494"/>
                  <a:pt x="1007" y="2494"/>
                  <a:pt x="1014" y="2496"/>
                </a:cubicBezTo>
                <a:cubicBezTo>
                  <a:pt x="1016" y="2497"/>
                  <a:pt x="1030" y="2501"/>
                  <a:pt x="1043" y="2504"/>
                </a:cubicBezTo>
                <a:cubicBezTo>
                  <a:pt x="1083" y="2515"/>
                  <a:pt x="1132" y="2532"/>
                  <a:pt x="1155" y="2541"/>
                </a:cubicBezTo>
                <a:cubicBezTo>
                  <a:pt x="1151" y="2541"/>
                  <a:pt x="1146" y="2540"/>
                  <a:pt x="1140" y="2540"/>
                </a:cubicBezTo>
                <a:cubicBezTo>
                  <a:pt x="1099" y="2536"/>
                  <a:pt x="1067" y="2536"/>
                  <a:pt x="1045" y="2541"/>
                </a:cubicBezTo>
                <a:cubicBezTo>
                  <a:pt x="1009" y="2548"/>
                  <a:pt x="1001" y="2550"/>
                  <a:pt x="996" y="2552"/>
                </a:cubicBezTo>
                <a:cubicBezTo>
                  <a:pt x="993" y="2553"/>
                  <a:pt x="987" y="2555"/>
                  <a:pt x="983" y="2555"/>
                </a:cubicBezTo>
                <a:cubicBezTo>
                  <a:pt x="973" y="2557"/>
                  <a:pt x="936" y="2570"/>
                  <a:pt x="912" y="2579"/>
                </a:cubicBezTo>
                <a:cubicBezTo>
                  <a:pt x="894" y="2586"/>
                  <a:pt x="887" y="2586"/>
                  <a:pt x="840" y="2583"/>
                </a:cubicBezTo>
                <a:cubicBezTo>
                  <a:pt x="805" y="2581"/>
                  <a:pt x="752" y="2588"/>
                  <a:pt x="692" y="2603"/>
                </a:cubicBezTo>
                <a:cubicBezTo>
                  <a:pt x="602" y="2625"/>
                  <a:pt x="502" y="2682"/>
                  <a:pt x="449" y="2743"/>
                </a:cubicBezTo>
                <a:cubicBezTo>
                  <a:pt x="418" y="2778"/>
                  <a:pt x="395" y="2810"/>
                  <a:pt x="385" y="2829"/>
                </a:cubicBezTo>
                <a:cubicBezTo>
                  <a:pt x="384" y="2830"/>
                  <a:pt x="383" y="2831"/>
                  <a:pt x="383" y="2833"/>
                </a:cubicBezTo>
                <a:cubicBezTo>
                  <a:pt x="383" y="2830"/>
                  <a:pt x="383" y="2828"/>
                  <a:pt x="384" y="2825"/>
                </a:cubicBezTo>
                <a:moveTo>
                  <a:pt x="1225" y="3657"/>
                </a:moveTo>
                <a:cubicBezTo>
                  <a:pt x="1216" y="3641"/>
                  <a:pt x="1202" y="3602"/>
                  <a:pt x="1193" y="3571"/>
                </a:cubicBezTo>
                <a:cubicBezTo>
                  <a:pt x="1188" y="3551"/>
                  <a:pt x="1180" y="3531"/>
                  <a:pt x="1173" y="3517"/>
                </a:cubicBezTo>
                <a:cubicBezTo>
                  <a:pt x="1172" y="3513"/>
                  <a:pt x="1165" y="3499"/>
                  <a:pt x="1157" y="3485"/>
                </a:cubicBezTo>
                <a:cubicBezTo>
                  <a:pt x="1139" y="3448"/>
                  <a:pt x="1121" y="3422"/>
                  <a:pt x="1103" y="3404"/>
                </a:cubicBezTo>
                <a:cubicBezTo>
                  <a:pt x="1092" y="3394"/>
                  <a:pt x="1089" y="3393"/>
                  <a:pt x="1087" y="3395"/>
                </a:cubicBezTo>
                <a:cubicBezTo>
                  <a:pt x="1084" y="3397"/>
                  <a:pt x="1086" y="3400"/>
                  <a:pt x="1088" y="3402"/>
                </a:cubicBezTo>
                <a:cubicBezTo>
                  <a:pt x="1128" y="3458"/>
                  <a:pt x="1163" y="3529"/>
                  <a:pt x="1171" y="3571"/>
                </a:cubicBezTo>
                <a:cubicBezTo>
                  <a:pt x="1174" y="3589"/>
                  <a:pt x="1186" y="3626"/>
                  <a:pt x="1194" y="3641"/>
                </a:cubicBezTo>
                <a:cubicBezTo>
                  <a:pt x="1196" y="3646"/>
                  <a:pt x="1201" y="3657"/>
                  <a:pt x="1206" y="3665"/>
                </a:cubicBezTo>
                <a:cubicBezTo>
                  <a:pt x="1217" y="3690"/>
                  <a:pt x="1304" y="3813"/>
                  <a:pt x="1326" y="3836"/>
                </a:cubicBezTo>
                <a:cubicBezTo>
                  <a:pt x="1336" y="3846"/>
                  <a:pt x="1399" y="3891"/>
                  <a:pt x="1423" y="3905"/>
                </a:cubicBezTo>
                <a:cubicBezTo>
                  <a:pt x="1425" y="3906"/>
                  <a:pt x="1426" y="3907"/>
                  <a:pt x="1427" y="3908"/>
                </a:cubicBezTo>
                <a:cubicBezTo>
                  <a:pt x="1394" y="3898"/>
                  <a:pt x="1362" y="3890"/>
                  <a:pt x="1336" y="3885"/>
                </a:cubicBezTo>
                <a:cubicBezTo>
                  <a:pt x="1301" y="3879"/>
                  <a:pt x="1287" y="3874"/>
                  <a:pt x="1271" y="3863"/>
                </a:cubicBezTo>
                <a:cubicBezTo>
                  <a:pt x="1263" y="3857"/>
                  <a:pt x="1239" y="3827"/>
                  <a:pt x="1216" y="3794"/>
                </a:cubicBezTo>
                <a:cubicBezTo>
                  <a:pt x="1211" y="3787"/>
                  <a:pt x="1196" y="3766"/>
                  <a:pt x="1181" y="3747"/>
                </a:cubicBezTo>
                <a:cubicBezTo>
                  <a:pt x="1155" y="3713"/>
                  <a:pt x="1129" y="3669"/>
                  <a:pt x="1106" y="3623"/>
                </a:cubicBezTo>
                <a:cubicBezTo>
                  <a:pt x="1077" y="3563"/>
                  <a:pt x="1037" y="3497"/>
                  <a:pt x="1013" y="3469"/>
                </a:cubicBezTo>
                <a:cubicBezTo>
                  <a:pt x="990" y="3442"/>
                  <a:pt x="956" y="3419"/>
                  <a:pt x="937" y="3417"/>
                </a:cubicBezTo>
                <a:cubicBezTo>
                  <a:pt x="933" y="3417"/>
                  <a:pt x="930" y="3417"/>
                  <a:pt x="929" y="3416"/>
                </a:cubicBezTo>
                <a:cubicBezTo>
                  <a:pt x="928" y="3415"/>
                  <a:pt x="927" y="3410"/>
                  <a:pt x="926" y="3405"/>
                </a:cubicBezTo>
                <a:cubicBezTo>
                  <a:pt x="921" y="3376"/>
                  <a:pt x="937" y="3326"/>
                  <a:pt x="962" y="3297"/>
                </a:cubicBezTo>
                <a:cubicBezTo>
                  <a:pt x="965" y="3293"/>
                  <a:pt x="970" y="3287"/>
                  <a:pt x="972" y="3282"/>
                </a:cubicBezTo>
                <a:cubicBezTo>
                  <a:pt x="976" y="3275"/>
                  <a:pt x="1003" y="3253"/>
                  <a:pt x="1018" y="3246"/>
                </a:cubicBezTo>
                <a:cubicBezTo>
                  <a:pt x="1023" y="3243"/>
                  <a:pt x="1036" y="3241"/>
                  <a:pt x="1048" y="3240"/>
                </a:cubicBezTo>
                <a:cubicBezTo>
                  <a:pt x="1053" y="3240"/>
                  <a:pt x="1057" y="3239"/>
                  <a:pt x="1060" y="3239"/>
                </a:cubicBezTo>
                <a:cubicBezTo>
                  <a:pt x="1070" y="3239"/>
                  <a:pt x="1076" y="3241"/>
                  <a:pt x="1085" y="3245"/>
                </a:cubicBezTo>
                <a:cubicBezTo>
                  <a:pt x="1110" y="3255"/>
                  <a:pt x="1148" y="3289"/>
                  <a:pt x="1169" y="3319"/>
                </a:cubicBezTo>
                <a:cubicBezTo>
                  <a:pt x="1204" y="3368"/>
                  <a:pt x="1235" y="3437"/>
                  <a:pt x="1253" y="3509"/>
                </a:cubicBezTo>
                <a:cubicBezTo>
                  <a:pt x="1255" y="3516"/>
                  <a:pt x="1262" y="3541"/>
                  <a:pt x="1263" y="3543"/>
                </a:cubicBezTo>
                <a:lnTo>
                  <a:pt x="1263" y="3542"/>
                </a:lnTo>
                <a:cubicBezTo>
                  <a:pt x="1264" y="3544"/>
                  <a:pt x="1268" y="3559"/>
                  <a:pt x="1274" y="3582"/>
                </a:cubicBezTo>
                <a:cubicBezTo>
                  <a:pt x="1287" y="3633"/>
                  <a:pt x="1294" y="3654"/>
                  <a:pt x="1305" y="3680"/>
                </a:cubicBezTo>
                <a:cubicBezTo>
                  <a:pt x="1311" y="3692"/>
                  <a:pt x="1319" y="3712"/>
                  <a:pt x="1325" y="3724"/>
                </a:cubicBezTo>
                <a:cubicBezTo>
                  <a:pt x="1343" y="3765"/>
                  <a:pt x="1386" y="3833"/>
                  <a:pt x="1397" y="3841"/>
                </a:cubicBezTo>
                <a:cubicBezTo>
                  <a:pt x="1398" y="3842"/>
                  <a:pt x="1405" y="3851"/>
                  <a:pt x="1416" y="3863"/>
                </a:cubicBezTo>
                <a:cubicBezTo>
                  <a:pt x="1421" y="3870"/>
                  <a:pt x="1427" y="3878"/>
                  <a:pt x="1433" y="3884"/>
                </a:cubicBezTo>
                <a:cubicBezTo>
                  <a:pt x="1428" y="3881"/>
                  <a:pt x="1423" y="3878"/>
                  <a:pt x="1418" y="3875"/>
                </a:cubicBezTo>
                <a:cubicBezTo>
                  <a:pt x="1397" y="3862"/>
                  <a:pt x="1355" y="3831"/>
                  <a:pt x="1342" y="3818"/>
                </a:cubicBezTo>
                <a:cubicBezTo>
                  <a:pt x="1325" y="3803"/>
                  <a:pt x="1248" y="3695"/>
                  <a:pt x="1225" y="3657"/>
                </a:cubicBezTo>
                <a:moveTo>
                  <a:pt x="798" y="3660"/>
                </a:moveTo>
                <a:cubicBezTo>
                  <a:pt x="799" y="3649"/>
                  <a:pt x="800" y="3614"/>
                  <a:pt x="801" y="3581"/>
                </a:cubicBezTo>
                <a:cubicBezTo>
                  <a:pt x="802" y="3492"/>
                  <a:pt x="807" y="3459"/>
                  <a:pt x="828" y="3403"/>
                </a:cubicBezTo>
                <a:cubicBezTo>
                  <a:pt x="838" y="3376"/>
                  <a:pt x="837" y="3375"/>
                  <a:pt x="836" y="3373"/>
                </a:cubicBezTo>
                <a:lnTo>
                  <a:pt x="835" y="3372"/>
                </a:lnTo>
                <a:lnTo>
                  <a:pt x="833" y="3372"/>
                </a:lnTo>
                <a:cubicBezTo>
                  <a:pt x="831" y="3372"/>
                  <a:pt x="829" y="3372"/>
                  <a:pt x="815" y="3400"/>
                </a:cubicBezTo>
                <a:cubicBezTo>
                  <a:pt x="807" y="3416"/>
                  <a:pt x="800" y="3432"/>
                  <a:pt x="797" y="3441"/>
                </a:cubicBezTo>
                <a:cubicBezTo>
                  <a:pt x="783" y="3481"/>
                  <a:pt x="779" y="3516"/>
                  <a:pt x="778" y="3587"/>
                </a:cubicBezTo>
                <a:cubicBezTo>
                  <a:pt x="778" y="3611"/>
                  <a:pt x="777" y="3640"/>
                  <a:pt x="776" y="3649"/>
                </a:cubicBezTo>
                <a:cubicBezTo>
                  <a:pt x="775" y="3659"/>
                  <a:pt x="775" y="3697"/>
                  <a:pt x="776" y="3732"/>
                </a:cubicBezTo>
                <a:lnTo>
                  <a:pt x="777" y="3777"/>
                </a:lnTo>
                <a:lnTo>
                  <a:pt x="769" y="3756"/>
                </a:lnTo>
                <a:cubicBezTo>
                  <a:pt x="737" y="3674"/>
                  <a:pt x="720" y="3616"/>
                  <a:pt x="721" y="3593"/>
                </a:cubicBezTo>
                <a:cubicBezTo>
                  <a:pt x="721" y="3587"/>
                  <a:pt x="722" y="3572"/>
                  <a:pt x="722" y="3561"/>
                </a:cubicBezTo>
                <a:cubicBezTo>
                  <a:pt x="722" y="3549"/>
                  <a:pt x="723" y="3538"/>
                  <a:pt x="724" y="3535"/>
                </a:cubicBezTo>
                <a:cubicBezTo>
                  <a:pt x="726" y="3531"/>
                  <a:pt x="727" y="3522"/>
                  <a:pt x="728" y="3514"/>
                </a:cubicBezTo>
                <a:cubicBezTo>
                  <a:pt x="729" y="3496"/>
                  <a:pt x="740" y="3452"/>
                  <a:pt x="747" y="3436"/>
                </a:cubicBezTo>
                <a:cubicBezTo>
                  <a:pt x="761" y="3404"/>
                  <a:pt x="823" y="3323"/>
                  <a:pt x="849" y="3304"/>
                </a:cubicBezTo>
                <a:cubicBezTo>
                  <a:pt x="869" y="3289"/>
                  <a:pt x="925" y="3257"/>
                  <a:pt x="938" y="3253"/>
                </a:cubicBezTo>
                <a:cubicBezTo>
                  <a:pt x="944" y="3251"/>
                  <a:pt x="956" y="3249"/>
                  <a:pt x="965" y="3248"/>
                </a:cubicBezTo>
                <a:lnTo>
                  <a:pt x="974" y="3247"/>
                </a:lnTo>
                <a:lnTo>
                  <a:pt x="960" y="3263"/>
                </a:lnTo>
                <a:cubicBezTo>
                  <a:pt x="930" y="3298"/>
                  <a:pt x="912" y="3334"/>
                  <a:pt x="905" y="3367"/>
                </a:cubicBezTo>
                <a:cubicBezTo>
                  <a:pt x="902" y="3387"/>
                  <a:pt x="904" y="3421"/>
                  <a:pt x="911" y="3449"/>
                </a:cubicBezTo>
                <a:cubicBezTo>
                  <a:pt x="920" y="3482"/>
                  <a:pt x="920" y="3514"/>
                  <a:pt x="911" y="3545"/>
                </a:cubicBezTo>
                <a:cubicBezTo>
                  <a:pt x="903" y="3573"/>
                  <a:pt x="877" y="3636"/>
                  <a:pt x="866" y="3654"/>
                </a:cubicBezTo>
                <a:cubicBezTo>
                  <a:pt x="855" y="3671"/>
                  <a:pt x="849" y="3686"/>
                  <a:pt x="832" y="3729"/>
                </a:cubicBezTo>
                <a:cubicBezTo>
                  <a:pt x="823" y="3751"/>
                  <a:pt x="809" y="3802"/>
                  <a:pt x="805" y="3827"/>
                </a:cubicBezTo>
                <a:cubicBezTo>
                  <a:pt x="801" y="3790"/>
                  <a:pt x="796" y="3680"/>
                  <a:pt x="798" y="3660"/>
                </a:cubicBezTo>
                <a:moveTo>
                  <a:pt x="1213" y="4363"/>
                </a:moveTo>
                <a:cubicBezTo>
                  <a:pt x="1204" y="4350"/>
                  <a:pt x="1201" y="4336"/>
                  <a:pt x="1202" y="4330"/>
                </a:cubicBezTo>
                <a:cubicBezTo>
                  <a:pt x="1202" y="4329"/>
                  <a:pt x="1202" y="4329"/>
                  <a:pt x="1203" y="4329"/>
                </a:cubicBezTo>
                <a:cubicBezTo>
                  <a:pt x="1204" y="4330"/>
                  <a:pt x="1205" y="4333"/>
                  <a:pt x="1207" y="4339"/>
                </a:cubicBezTo>
                <a:lnTo>
                  <a:pt x="1207" y="4339"/>
                </a:lnTo>
                <a:cubicBezTo>
                  <a:pt x="1209" y="4344"/>
                  <a:pt x="1211" y="4355"/>
                  <a:pt x="1213" y="4363"/>
                </a:cubicBezTo>
                <a:moveTo>
                  <a:pt x="959" y="5108"/>
                </a:moveTo>
                <a:cubicBezTo>
                  <a:pt x="972" y="5037"/>
                  <a:pt x="980" y="4985"/>
                  <a:pt x="984" y="4949"/>
                </a:cubicBezTo>
                <a:cubicBezTo>
                  <a:pt x="990" y="4895"/>
                  <a:pt x="998" y="4856"/>
                  <a:pt x="1013" y="4797"/>
                </a:cubicBezTo>
                <a:cubicBezTo>
                  <a:pt x="1020" y="4769"/>
                  <a:pt x="1027" y="4736"/>
                  <a:pt x="1028" y="4723"/>
                </a:cubicBezTo>
                <a:cubicBezTo>
                  <a:pt x="1029" y="4711"/>
                  <a:pt x="1028" y="4687"/>
                  <a:pt x="1026" y="4670"/>
                </a:cubicBezTo>
                <a:cubicBezTo>
                  <a:pt x="1024" y="4633"/>
                  <a:pt x="1021" y="4631"/>
                  <a:pt x="1020" y="4630"/>
                </a:cubicBezTo>
                <a:lnTo>
                  <a:pt x="1018" y="4629"/>
                </a:lnTo>
                <a:lnTo>
                  <a:pt x="1016" y="4629"/>
                </a:lnTo>
                <a:cubicBezTo>
                  <a:pt x="1014" y="4630"/>
                  <a:pt x="1013" y="4631"/>
                  <a:pt x="1012" y="4652"/>
                </a:cubicBezTo>
                <a:cubicBezTo>
                  <a:pt x="1010" y="4718"/>
                  <a:pt x="1009" y="4724"/>
                  <a:pt x="992" y="4788"/>
                </a:cubicBezTo>
                <a:cubicBezTo>
                  <a:pt x="975" y="4851"/>
                  <a:pt x="969" y="4881"/>
                  <a:pt x="963" y="4932"/>
                </a:cubicBezTo>
                <a:cubicBezTo>
                  <a:pt x="960" y="4961"/>
                  <a:pt x="959" y="4972"/>
                  <a:pt x="957" y="4981"/>
                </a:cubicBezTo>
                <a:cubicBezTo>
                  <a:pt x="953" y="5005"/>
                  <a:pt x="938" y="5097"/>
                  <a:pt x="937" y="5102"/>
                </a:cubicBezTo>
                <a:cubicBezTo>
                  <a:pt x="936" y="5105"/>
                  <a:pt x="935" y="5113"/>
                  <a:pt x="934" y="5120"/>
                </a:cubicBezTo>
                <a:cubicBezTo>
                  <a:pt x="933" y="5126"/>
                  <a:pt x="931" y="5135"/>
                  <a:pt x="930" y="5139"/>
                </a:cubicBezTo>
                <a:cubicBezTo>
                  <a:pt x="929" y="5142"/>
                  <a:pt x="928" y="5148"/>
                  <a:pt x="927" y="5154"/>
                </a:cubicBezTo>
                <a:cubicBezTo>
                  <a:pt x="927" y="5152"/>
                  <a:pt x="926" y="5148"/>
                  <a:pt x="926" y="5145"/>
                </a:cubicBezTo>
                <a:cubicBezTo>
                  <a:pt x="924" y="5127"/>
                  <a:pt x="921" y="5104"/>
                  <a:pt x="919" y="5094"/>
                </a:cubicBezTo>
                <a:cubicBezTo>
                  <a:pt x="916" y="5071"/>
                  <a:pt x="920" y="5029"/>
                  <a:pt x="933" y="4968"/>
                </a:cubicBezTo>
                <a:cubicBezTo>
                  <a:pt x="939" y="4940"/>
                  <a:pt x="946" y="4897"/>
                  <a:pt x="948" y="4873"/>
                </a:cubicBezTo>
                <a:cubicBezTo>
                  <a:pt x="954" y="4824"/>
                  <a:pt x="955" y="4739"/>
                  <a:pt x="950" y="4712"/>
                </a:cubicBezTo>
                <a:cubicBezTo>
                  <a:pt x="944" y="4675"/>
                  <a:pt x="928" y="4630"/>
                  <a:pt x="901" y="4577"/>
                </a:cubicBezTo>
                <a:cubicBezTo>
                  <a:pt x="892" y="4560"/>
                  <a:pt x="879" y="4534"/>
                  <a:pt x="871" y="4518"/>
                </a:cubicBezTo>
                <a:cubicBezTo>
                  <a:pt x="856" y="4487"/>
                  <a:pt x="843" y="4466"/>
                  <a:pt x="816" y="4426"/>
                </a:cubicBezTo>
                <a:cubicBezTo>
                  <a:pt x="801" y="4405"/>
                  <a:pt x="800" y="4402"/>
                  <a:pt x="798" y="4381"/>
                </a:cubicBezTo>
                <a:cubicBezTo>
                  <a:pt x="794" y="4349"/>
                  <a:pt x="797" y="4315"/>
                  <a:pt x="809" y="4274"/>
                </a:cubicBezTo>
                <a:cubicBezTo>
                  <a:pt x="822" y="4225"/>
                  <a:pt x="826" y="4200"/>
                  <a:pt x="823" y="4172"/>
                </a:cubicBezTo>
                <a:cubicBezTo>
                  <a:pt x="823" y="4168"/>
                  <a:pt x="823" y="4162"/>
                  <a:pt x="822" y="4157"/>
                </a:cubicBezTo>
                <a:cubicBezTo>
                  <a:pt x="828" y="4168"/>
                  <a:pt x="839" y="4187"/>
                  <a:pt x="849" y="4204"/>
                </a:cubicBezTo>
                <a:cubicBezTo>
                  <a:pt x="865" y="4233"/>
                  <a:pt x="885" y="4265"/>
                  <a:pt x="893" y="4275"/>
                </a:cubicBezTo>
                <a:cubicBezTo>
                  <a:pt x="911" y="4299"/>
                  <a:pt x="947" y="4337"/>
                  <a:pt x="976" y="4363"/>
                </a:cubicBezTo>
                <a:cubicBezTo>
                  <a:pt x="1001" y="4384"/>
                  <a:pt x="1001" y="4384"/>
                  <a:pt x="1014" y="4400"/>
                </a:cubicBezTo>
                <a:cubicBezTo>
                  <a:pt x="1041" y="4432"/>
                  <a:pt x="1069" y="4492"/>
                  <a:pt x="1077" y="4534"/>
                </a:cubicBezTo>
                <a:cubicBezTo>
                  <a:pt x="1078" y="4540"/>
                  <a:pt x="1082" y="4560"/>
                  <a:pt x="1086" y="4577"/>
                </a:cubicBezTo>
                <a:cubicBezTo>
                  <a:pt x="1093" y="4613"/>
                  <a:pt x="1095" y="4645"/>
                  <a:pt x="1092" y="4666"/>
                </a:cubicBezTo>
                <a:cubicBezTo>
                  <a:pt x="1090" y="4680"/>
                  <a:pt x="1084" y="4707"/>
                  <a:pt x="1071" y="4765"/>
                </a:cubicBezTo>
                <a:cubicBezTo>
                  <a:pt x="1066" y="4787"/>
                  <a:pt x="1040" y="4882"/>
                  <a:pt x="1026" y="4927"/>
                </a:cubicBezTo>
                <a:cubicBezTo>
                  <a:pt x="1021" y="4943"/>
                  <a:pt x="1013" y="4973"/>
                  <a:pt x="1006" y="4994"/>
                </a:cubicBezTo>
                <a:cubicBezTo>
                  <a:pt x="1000" y="5015"/>
                  <a:pt x="987" y="5055"/>
                  <a:pt x="977" y="5084"/>
                </a:cubicBezTo>
                <a:cubicBezTo>
                  <a:pt x="967" y="5112"/>
                  <a:pt x="954" y="5150"/>
                  <a:pt x="949" y="5171"/>
                </a:cubicBezTo>
                <a:cubicBezTo>
                  <a:pt x="951" y="5157"/>
                  <a:pt x="954" y="5138"/>
                  <a:pt x="959" y="5108"/>
                </a:cubicBezTo>
                <a:moveTo>
                  <a:pt x="595" y="5898"/>
                </a:moveTo>
                <a:cubicBezTo>
                  <a:pt x="592" y="5871"/>
                  <a:pt x="590" y="5824"/>
                  <a:pt x="588" y="5753"/>
                </a:cubicBezTo>
                <a:lnTo>
                  <a:pt x="587" y="5734"/>
                </a:lnTo>
                <a:cubicBezTo>
                  <a:pt x="585" y="5673"/>
                  <a:pt x="582" y="5620"/>
                  <a:pt x="578" y="5575"/>
                </a:cubicBezTo>
                <a:lnTo>
                  <a:pt x="577" y="5562"/>
                </a:lnTo>
                <a:cubicBezTo>
                  <a:pt x="571" y="5495"/>
                  <a:pt x="562" y="5440"/>
                  <a:pt x="550" y="5402"/>
                </a:cubicBezTo>
                <a:cubicBezTo>
                  <a:pt x="545" y="5383"/>
                  <a:pt x="527" y="5344"/>
                  <a:pt x="520" y="5336"/>
                </a:cubicBezTo>
                <a:lnTo>
                  <a:pt x="519" y="5335"/>
                </a:lnTo>
                <a:cubicBezTo>
                  <a:pt x="516" y="5332"/>
                  <a:pt x="515" y="5329"/>
                  <a:pt x="512" y="5331"/>
                </a:cubicBezTo>
                <a:cubicBezTo>
                  <a:pt x="509" y="5333"/>
                  <a:pt x="510" y="5336"/>
                  <a:pt x="512" y="5343"/>
                </a:cubicBezTo>
                <a:cubicBezTo>
                  <a:pt x="514" y="5348"/>
                  <a:pt x="517" y="5356"/>
                  <a:pt x="522" y="5369"/>
                </a:cubicBezTo>
                <a:lnTo>
                  <a:pt x="524" y="5375"/>
                </a:lnTo>
                <a:cubicBezTo>
                  <a:pt x="540" y="5419"/>
                  <a:pt x="541" y="5423"/>
                  <a:pt x="545" y="5460"/>
                </a:cubicBezTo>
                <a:cubicBezTo>
                  <a:pt x="549" y="5493"/>
                  <a:pt x="562" y="5640"/>
                  <a:pt x="562" y="5646"/>
                </a:cubicBezTo>
                <a:cubicBezTo>
                  <a:pt x="562" y="5648"/>
                  <a:pt x="563" y="5685"/>
                  <a:pt x="564" y="5720"/>
                </a:cubicBezTo>
                <a:cubicBezTo>
                  <a:pt x="566" y="5758"/>
                  <a:pt x="567" y="5804"/>
                  <a:pt x="567" y="5823"/>
                </a:cubicBezTo>
                <a:cubicBezTo>
                  <a:pt x="567" y="5853"/>
                  <a:pt x="569" y="5887"/>
                  <a:pt x="571" y="5908"/>
                </a:cubicBezTo>
                <a:cubicBezTo>
                  <a:pt x="561" y="5886"/>
                  <a:pt x="548" y="5852"/>
                  <a:pt x="544" y="5834"/>
                </a:cubicBezTo>
                <a:cubicBezTo>
                  <a:pt x="541" y="5821"/>
                  <a:pt x="541" y="5806"/>
                  <a:pt x="538" y="5727"/>
                </a:cubicBezTo>
                <a:cubicBezTo>
                  <a:pt x="537" y="5710"/>
                  <a:pt x="535" y="5690"/>
                  <a:pt x="532" y="5683"/>
                </a:cubicBezTo>
                <a:cubicBezTo>
                  <a:pt x="530" y="5677"/>
                  <a:pt x="525" y="5662"/>
                  <a:pt x="522" y="5651"/>
                </a:cubicBezTo>
                <a:cubicBezTo>
                  <a:pt x="518" y="5640"/>
                  <a:pt x="513" y="5624"/>
                  <a:pt x="510" y="5616"/>
                </a:cubicBezTo>
                <a:cubicBezTo>
                  <a:pt x="507" y="5608"/>
                  <a:pt x="504" y="5599"/>
                  <a:pt x="504" y="5595"/>
                </a:cubicBezTo>
                <a:cubicBezTo>
                  <a:pt x="503" y="5592"/>
                  <a:pt x="501" y="5586"/>
                  <a:pt x="500" y="5582"/>
                </a:cubicBezTo>
                <a:cubicBezTo>
                  <a:pt x="499" y="5578"/>
                  <a:pt x="495" y="5558"/>
                  <a:pt x="491" y="5538"/>
                </a:cubicBezTo>
                <a:cubicBezTo>
                  <a:pt x="481" y="5487"/>
                  <a:pt x="468" y="5443"/>
                  <a:pt x="458" y="5431"/>
                </a:cubicBezTo>
                <a:cubicBezTo>
                  <a:pt x="441" y="5412"/>
                  <a:pt x="420" y="5372"/>
                  <a:pt x="410" y="5340"/>
                </a:cubicBezTo>
                <a:cubicBezTo>
                  <a:pt x="394" y="5286"/>
                  <a:pt x="380" y="5261"/>
                  <a:pt x="354" y="5236"/>
                </a:cubicBezTo>
                <a:cubicBezTo>
                  <a:pt x="342" y="5224"/>
                  <a:pt x="309" y="5207"/>
                  <a:pt x="285" y="5202"/>
                </a:cubicBezTo>
                <a:lnTo>
                  <a:pt x="282" y="5201"/>
                </a:lnTo>
                <a:lnTo>
                  <a:pt x="288" y="5198"/>
                </a:lnTo>
                <a:cubicBezTo>
                  <a:pt x="295" y="5194"/>
                  <a:pt x="309" y="5188"/>
                  <a:pt x="319" y="5185"/>
                </a:cubicBezTo>
                <a:cubicBezTo>
                  <a:pt x="338" y="5180"/>
                  <a:pt x="386" y="5176"/>
                  <a:pt x="404" y="5179"/>
                </a:cubicBezTo>
                <a:cubicBezTo>
                  <a:pt x="409" y="5180"/>
                  <a:pt x="418" y="5181"/>
                  <a:pt x="422" y="5181"/>
                </a:cubicBezTo>
                <a:cubicBezTo>
                  <a:pt x="460" y="5186"/>
                  <a:pt x="515" y="5214"/>
                  <a:pt x="562" y="5251"/>
                </a:cubicBezTo>
                <a:cubicBezTo>
                  <a:pt x="597" y="5279"/>
                  <a:pt x="632" y="5326"/>
                  <a:pt x="651" y="5372"/>
                </a:cubicBezTo>
                <a:cubicBezTo>
                  <a:pt x="675" y="5431"/>
                  <a:pt x="673" y="5511"/>
                  <a:pt x="646" y="5611"/>
                </a:cubicBezTo>
                <a:cubicBezTo>
                  <a:pt x="603" y="5766"/>
                  <a:pt x="593" y="5819"/>
                  <a:pt x="595" y="5898"/>
                </a:cubicBezTo>
                <a:moveTo>
                  <a:pt x="160" y="5400"/>
                </a:moveTo>
                <a:cubicBezTo>
                  <a:pt x="160" y="5404"/>
                  <a:pt x="160" y="5407"/>
                  <a:pt x="160" y="5410"/>
                </a:cubicBezTo>
                <a:cubicBezTo>
                  <a:pt x="156" y="5407"/>
                  <a:pt x="150" y="5399"/>
                  <a:pt x="145" y="5388"/>
                </a:cubicBezTo>
                <a:cubicBezTo>
                  <a:pt x="133" y="5363"/>
                  <a:pt x="133" y="5304"/>
                  <a:pt x="145" y="5271"/>
                </a:cubicBezTo>
                <a:cubicBezTo>
                  <a:pt x="148" y="5264"/>
                  <a:pt x="148" y="5260"/>
                  <a:pt x="146" y="5259"/>
                </a:cubicBezTo>
                <a:cubicBezTo>
                  <a:pt x="145" y="5258"/>
                  <a:pt x="143" y="5257"/>
                  <a:pt x="141" y="5259"/>
                </a:cubicBezTo>
                <a:cubicBezTo>
                  <a:pt x="130" y="5266"/>
                  <a:pt x="117" y="5326"/>
                  <a:pt x="118" y="5350"/>
                </a:cubicBezTo>
                <a:cubicBezTo>
                  <a:pt x="119" y="5368"/>
                  <a:pt x="127" y="5394"/>
                  <a:pt x="136" y="5411"/>
                </a:cubicBezTo>
                <a:lnTo>
                  <a:pt x="130" y="5406"/>
                </a:lnTo>
                <a:cubicBezTo>
                  <a:pt x="107" y="5390"/>
                  <a:pt x="102" y="5384"/>
                  <a:pt x="92" y="5361"/>
                </a:cubicBezTo>
                <a:cubicBezTo>
                  <a:pt x="81" y="5334"/>
                  <a:pt x="79" y="5304"/>
                  <a:pt x="88" y="5284"/>
                </a:cubicBezTo>
                <a:cubicBezTo>
                  <a:pt x="96" y="5266"/>
                  <a:pt x="108" y="5252"/>
                  <a:pt x="126" y="5241"/>
                </a:cubicBezTo>
                <a:cubicBezTo>
                  <a:pt x="138" y="5233"/>
                  <a:pt x="140" y="5230"/>
                  <a:pt x="141" y="5228"/>
                </a:cubicBezTo>
                <a:cubicBezTo>
                  <a:pt x="144" y="5226"/>
                  <a:pt x="158" y="5219"/>
                  <a:pt x="177" y="5213"/>
                </a:cubicBezTo>
                <a:cubicBezTo>
                  <a:pt x="193" y="5207"/>
                  <a:pt x="195" y="5207"/>
                  <a:pt x="201" y="5205"/>
                </a:cubicBezTo>
                <a:cubicBezTo>
                  <a:pt x="214" y="5201"/>
                  <a:pt x="226" y="5198"/>
                  <a:pt x="233" y="5194"/>
                </a:cubicBezTo>
                <a:cubicBezTo>
                  <a:pt x="237" y="5193"/>
                  <a:pt x="250" y="5189"/>
                  <a:pt x="262" y="5186"/>
                </a:cubicBezTo>
                <a:lnTo>
                  <a:pt x="263" y="5186"/>
                </a:lnTo>
                <a:cubicBezTo>
                  <a:pt x="246" y="5196"/>
                  <a:pt x="218" y="5228"/>
                  <a:pt x="202" y="5256"/>
                </a:cubicBezTo>
                <a:cubicBezTo>
                  <a:pt x="191" y="5275"/>
                  <a:pt x="178" y="5305"/>
                  <a:pt x="170" y="5329"/>
                </a:cubicBezTo>
                <a:cubicBezTo>
                  <a:pt x="165" y="5345"/>
                  <a:pt x="159" y="5385"/>
                  <a:pt x="160" y="5400"/>
                </a:cubicBezTo>
                <a:moveTo>
                  <a:pt x="1157" y="5713"/>
                </a:moveTo>
                <a:cubicBezTo>
                  <a:pt x="1166" y="5707"/>
                  <a:pt x="1198" y="5691"/>
                  <a:pt x="1201" y="5691"/>
                </a:cubicBezTo>
                <a:lnTo>
                  <a:pt x="1201" y="5691"/>
                </a:lnTo>
                <a:cubicBezTo>
                  <a:pt x="1203" y="5690"/>
                  <a:pt x="1215" y="5684"/>
                  <a:pt x="1238" y="5671"/>
                </a:cubicBezTo>
                <a:cubicBezTo>
                  <a:pt x="1257" y="5661"/>
                  <a:pt x="1284" y="5647"/>
                  <a:pt x="1298" y="5640"/>
                </a:cubicBezTo>
                <a:cubicBezTo>
                  <a:pt x="1354" y="5615"/>
                  <a:pt x="1463" y="5554"/>
                  <a:pt x="1490" y="5533"/>
                </a:cubicBezTo>
                <a:cubicBezTo>
                  <a:pt x="1513" y="5515"/>
                  <a:pt x="1548" y="5482"/>
                  <a:pt x="1551" y="5473"/>
                </a:cubicBezTo>
                <a:cubicBezTo>
                  <a:pt x="1551" y="5471"/>
                  <a:pt x="1550" y="5469"/>
                  <a:pt x="1549" y="5468"/>
                </a:cubicBezTo>
                <a:cubicBezTo>
                  <a:pt x="1547" y="5467"/>
                  <a:pt x="1545" y="5466"/>
                  <a:pt x="1533" y="5479"/>
                </a:cubicBezTo>
                <a:cubicBezTo>
                  <a:pt x="1526" y="5487"/>
                  <a:pt x="1514" y="5498"/>
                  <a:pt x="1507" y="5503"/>
                </a:cubicBezTo>
                <a:cubicBezTo>
                  <a:pt x="1487" y="5518"/>
                  <a:pt x="1419" y="5558"/>
                  <a:pt x="1393" y="5571"/>
                </a:cubicBezTo>
                <a:cubicBezTo>
                  <a:pt x="1381" y="5577"/>
                  <a:pt x="1366" y="5584"/>
                  <a:pt x="1361" y="5586"/>
                </a:cubicBezTo>
                <a:cubicBezTo>
                  <a:pt x="1357" y="5589"/>
                  <a:pt x="1333" y="5600"/>
                  <a:pt x="1309" y="5610"/>
                </a:cubicBezTo>
                <a:cubicBezTo>
                  <a:pt x="1285" y="5621"/>
                  <a:pt x="1248" y="5639"/>
                  <a:pt x="1227" y="5651"/>
                </a:cubicBezTo>
                <a:cubicBezTo>
                  <a:pt x="1207" y="5662"/>
                  <a:pt x="1184" y="5674"/>
                  <a:pt x="1178" y="5676"/>
                </a:cubicBezTo>
                <a:cubicBezTo>
                  <a:pt x="1172" y="5679"/>
                  <a:pt x="1159" y="5685"/>
                  <a:pt x="1150" y="5690"/>
                </a:cubicBezTo>
                <a:cubicBezTo>
                  <a:pt x="1141" y="5695"/>
                  <a:pt x="1123" y="5705"/>
                  <a:pt x="1109" y="5712"/>
                </a:cubicBezTo>
                <a:lnTo>
                  <a:pt x="1096" y="5718"/>
                </a:lnTo>
                <a:lnTo>
                  <a:pt x="1099" y="5713"/>
                </a:lnTo>
                <a:cubicBezTo>
                  <a:pt x="1111" y="5698"/>
                  <a:pt x="1128" y="5682"/>
                  <a:pt x="1155" y="5663"/>
                </a:cubicBezTo>
                <a:cubicBezTo>
                  <a:pt x="1182" y="5643"/>
                  <a:pt x="1193" y="5635"/>
                  <a:pt x="1195" y="5634"/>
                </a:cubicBezTo>
                <a:cubicBezTo>
                  <a:pt x="1196" y="5634"/>
                  <a:pt x="1200" y="5632"/>
                  <a:pt x="1227" y="5613"/>
                </a:cubicBezTo>
                <a:cubicBezTo>
                  <a:pt x="1293" y="5568"/>
                  <a:pt x="1357" y="5506"/>
                  <a:pt x="1391" y="5454"/>
                </a:cubicBezTo>
                <a:cubicBezTo>
                  <a:pt x="1400" y="5440"/>
                  <a:pt x="1413" y="5421"/>
                  <a:pt x="1417" y="5416"/>
                </a:cubicBezTo>
                <a:cubicBezTo>
                  <a:pt x="1462" y="5356"/>
                  <a:pt x="1511" y="5309"/>
                  <a:pt x="1557" y="5280"/>
                </a:cubicBezTo>
                <a:cubicBezTo>
                  <a:pt x="1587" y="5261"/>
                  <a:pt x="1623" y="5246"/>
                  <a:pt x="1649" y="5239"/>
                </a:cubicBezTo>
                <a:cubicBezTo>
                  <a:pt x="1662" y="5236"/>
                  <a:pt x="1696" y="5232"/>
                  <a:pt x="1727" y="5229"/>
                </a:cubicBezTo>
                <a:cubicBezTo>
                  <a:pt x="1842" y="5218"/>
                  <a:pt x="1863" y="5216"/>
                  <a:pt x="1899" y="5208"/>
                </a:cubicBezTo>
                <a:cubicBezTo>
                  <a:pt x="1915" y="5204"/>
                  <a:pt x="1925" y="5202"/>
                  <a:pt x="1930" y="5200"/>
                </a:cubicBezTo>
                <a:cubicBezTo>
                  <a:pt x="1929" y="5201"/>
                  <a:pt x="1927" y="5202"/>
                  <a:pt x="1925" y="5203"/>
                </a:cubicBezTo>
                <a:cubicBezTo>
                  <a:pt x="1892" y="5221"/>
                  <a:pt x="1845" y="5258"/>
                  <a:pt x="1817" y="5288"/>
                </a:cubicBezTo>
                <a:cubicBezTo>
                  <a:pt x="1808" y="5298"/>
                  <a:pt x="1783" y="5331"/>
                  <a:pt x="1783" y="5337"/>
                </a:cubicBezTo>
                <a:lnTo>
                  <a:pt x="1783" y="5337"/>
                </a:lnTo>
                <a:cubicBezTo>
                  <a:pt x="1782" y="5337"/>
                  <a:pt x="1778" y="5340"/>
                  <a:pt x="1774" y="5351"/>
                </a:cubicBezTo>
                <a:cubicBezTo>
                  <a:pt x="1771" y="5357"/>
                  <a:pt x="1763" y="5372"/>
                  <a:pt x="1757" y="5385"/>
                </a:cubicBezTo>
                <a:cubicBezTo>
                  <a:pt x="1748" y="5404"/>
                  <a:pt x="1746" y="5408"/>
                  <a:pt x="1746" y="5410"/>
                </a:cubicBezTo>
                <a:cubicBezTo>
                  <a:pt x="1746" y="5409"/>
                  <a:pt x="1746" y="5409"/>
                  <a:pt x="1746" y="5409"/>
                </a:cubicBezTo>
                <a:cubicBezTo>
                  <a:pt x="1746" y="5410"/>
                  <a:pt x="1744" y="5413"/>
                  <a:pt x="1741" y="5416"/>
                </a:cubicBezTo>
                <a:cubicBezTo>
                  <a:pt x="1738" y="5420"/>
                  <a:pt x="1729" y="5433"/>
                  <a:pt x="1720" y="5445"/>
                </a:cubicBezTo>
                <a:cubicBezTo>
                  <a:pt x="1675" y="5507"/>
                  <a:pt x="1604" y="5590"/>
                  <a:pt x="1589" y="5599"/>
                </a:cubicBezTo>
                <a:cubicBezTo>
                  <a:pt x="1535" y="5632"/>
                  <a:pt x="1516" y="5641"/>
                  <a:pt x="1455" y="5663"/>
                </a:cubicBezTo>
                <a:cubicBezTo>
                  <a:pt x="1443" y="5667"/>
                  <a:pt x="1429" y="5672"/>
                  <a:pt x="1425" y="5673"/>
                </a:cubicBezTo>
                <a:cubicBezTo>
                  <a:pt x="1421" y="5675"/>
                  <a:pt x="1407" y="5680"/>
                  <a:pt x="1393" y="5684"/>
                </a:cubicBezTo>
                <a:cubicBezTo>
                  <a:pt x="1379" y="5689"/>
                  <a:pt x="1363" y="5694"/>
                  <a:pt x="1356" y="5697"/>
                </a:cubicBezTo>
                <a:cubicBezTo>
                  <a:pt x="1343" y="5703"/>
                  <a:pt x="1276" y="5718"/>
                  <a:pt x="1253" y="5721"/>
                </a:cubicBezTo>
                <a:cubicBezTo>
                  <a:pt x="1245" y="5722"/>
                  <a:pt x="1219" y="5725"/>
                  <a:pt x="1195" y="5727"/>
                </a:cubicBezTo>
                <a:cubicBezTo>
                  <a:pt x="1172" y="5730"/>
                  <a:pt x="1138" y="5733"/>
                  <a:pt x="1121" y="5735"/>
                </a:cubicBezTo>
                <a:lnTo>
                  <a:pt x="1110" y="5736"/>
                </a:lnTo>
                <a:lnTo>
                  <a:pt x="1120" y="5732"/>
                </a:lnTo>
                <a:cubicBezTo>
                  <a:pt x="1135" y="5724"/>
                  <a:pt x="1152" y="5716"/>
                  <a:pt x="1157" y="5713"/>
                </a:cubicBezTo>
                <a:moveTo>
                  <a:pt x="1535" y="5267"/>
                </a:moveTo>
                <a:lnTo>
                  <a:pt x="1538" y="5263"/>
                </a:lnTo>
                <a:cubicBezTo>
                  <a:pt x="1548" y="5253"/>
                  <a:pt x="1559" y="5240"/>
                  <a:pt x="1563" y="5235"/>
                </a:cubicBezTo>
                <a:cubicBezTo>
                  <a:pt x="1589" y="5203"/>
                  <a:pt x="1625" y="5177"/>
                  <a:pt x="1658" y="5164"/>
                </a:cubicBezTo>
                <a:cubicBezTo>
                  <a:pt x="1666" y="5161"/>
                  <a:pt x="1676" y="5157"/>
                  <a:pt x="1679" y="5155"/>
                </a:cubicBezTo>
                <a:cubicBezTo>
                  <a:pt x="1682" y="5154"/>
                  <a:pt x="1691" y="5152"/>
                  <a:pt x="1700" y="5151"/>
                </a:cubicBezTo>
                <a:cubicBezTo>
                  <a:pt x="1714" y="5150"/>
                  <a:pt x="1718" y="5149"/>
                  <a:pt x="1719" y="5148"/>
                </a:cubicBezTo>
                <a:cubicBezTo>
                  <a:pt x="1724" y="5147"/>
                  <a:pt x="1754" y="5148"/>
                  <a:pt x="1782" y="5151"/>
                </a:cubicBezTo>
                <a:cubicBezTo>
                  <a:pt x="1795" y="5152"/>
                  <a:pt x="1832" y="5156"/>
                  <a:pt x="1864" y="5160"/>
                </a:cubicBezTo>
                <a:cubicBezTo>
                  <a:pt x="1895" y="5164"/>
                  <a:pt x="1929" y="5168"/>
                  <a:pt x="1939" y="5168"/>
                </a:cubicBezTo>
                <a:cubicBezTo>
                  <a:pt x="1945" y="5168"/>
                  <a:pt x="1952" y="5169"/>
                  <a:pt x="1957" y="5169"/>
                </a:cubicBezTo>
                <a:cubicBezTo>
                  <a:pt x="1866" y="5192"/>
                  <a:pt x="1852" y="5194"/>
                  <a:pt x="1772" y="5201"/>
                </a:cubicBezTo>
                <a:cubicBezTo>
                  <a:pt x="1642" y="5213"/>
                  <a:pt x="1622" y="5218"/>
                  <a:pt x="1559" y="5254"/>
                </a:cubicBezTo>
                <a:lnTo>
                  <a:pt x="1535" y="5267"/>
                </a:lnTo>
                <a:moveTo>
                  <a:pt x="1763" y="4116"/>
                </a:moveTo>
                <a:lnTo>
                  <a:pt x="1763" y="4116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0000" tIns="45000" rIns="90000" bIns="45000" anchor="ctr" anchorCtr="1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3;p25">
            <a:extLst>
              <a:ext uri="{FF2B5EF4-FFF2-40B4-BE49-F238E27FC236}">
                <a16:creationId xmlns:a16="http://schemas.microsoft.com/office/drawing/2014/main" id="{C40F81EA-77C0-AE14-B156-C0966F31250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052726" y="149786"/>
            <a:ext cx="6645441" cy="59689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2800" b="1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Water supply system </a:t>
            </a:r>
          </a:p>
        </p:txBody>
      </p:sp>
      <p:sp>
        <p:nvSpPr>
          <p:cNvPr id="5" name="مستطيل 4"/>
          <p:cNvSpPr/>
          <p:nvPr/>
        </p:nvSpPr>
        <p:spPr>
          <a:xfrm>
            <a:off x="658789" y="1104483"/>
            <a:ext cx="23054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71450" indent="-171450">
              <a:buFont typeface="Symbol" pitchFamily="18" charset="2"/>
              <a:buChar char=""/>
            </a:pPr>
            <a:r>
              <a:rPr lang="en-GB" sz="1600" b="1" dirty="0">
                <a:solidFill>
                  <a:srgbClr val="64593E"/>
                </a:solidFill>
                <a:latin typeface="Bodoni Moda" panose="020B0604020202090204" charset="0"/>
                <a:ea typeface="Bodoni Moda"/>
                <a:cs typeface="Bodoni Moda"/>
              </a:rPr>
              <a:t> Underground tank</a:t>
            </a:r>
          </a:p>
          <a:p>
            <a:endParaRPr lang="en-US" sz="1200" dirty="0"/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7903" y="1085782"/>
            <a:ext cx="4692529" cy="29719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مستطيل 10"/>
          <p:cNvSpPr/>
          <p:nvPr/>
        </p:nvSpPr>
        <p:spPr>
          <a:xfrm>
            <a:off x="930109" y="1545610"/>
            <a:ext cx="152638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b="1" dirty="0">
                <a:solidFill>
                  <a:srgbClr val="64593E"/>
                </a:solidFill>
                <a:latin typeface="Bodoni Moda" panose="020B0604020202090204" charset="0"/>
                <a:ea typeface="Bodoni Moda"/>
                <a:cs typeface="Bodoni Moda"/>
              </a:rPr>
              <a:t>capacity of 35 m3.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207759377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5">
          <a:extLst>
            <a:ext uri="{FF2B5EF4-FFF2-40B4-BE49-F238E27FC236}">
              <a16:creationId xmlns:a16="http://schemas.microsoft.com/office/drawing/2014/main" id="{B3811340-E8C6-1833-8BD6-952D970C0F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32">
            <a:extLst>
              <a:ext uri="{FF2B5EF4-FFF2-40B4-BE49-F238E27FC236}">
                <a16:creationId xmlns:a16="http://schemas.microsoft.com/office/drawing/2014/main" id="{A35C7831-20E1-2DC5-7CE8-B718354509D5}"/>
              </a:ext>
            </a:extLst>
          </p:cNvPr>
          <p:cNvSpPr/>
          <p:nvPr/>
        </p:nvSpPr>
        <p:spPr>
          <a:xfrm rot="-439947" flipH="1">
            <a:off x="-136520" y="3139396"/>
            <a:ext cx="1477129" cy="3223944"/>
          </a:xfrm>
          <a:custGeom>
            <a:avLst/>
            <a:gdLst/>
            <a:ahLst/>
            <a:cxnLst/>
            <a:rect l="l" t="t" r="r" b="b"/>
            <a:pathLst>
              <a:path w="2936" h="6408" extrusionOk="0">
                <a:moveTo>
                  <a:pt x="2511" y="4617"/>
                </a:moveTo>
                <a:lnTo>
                  <a:pt x="2511" y="4617"/>
                </a:lnTo>
                <a:cubicBezTo>
                  <a:pt x="2512" y="4617"/>
                  <a:pt x="2514" y="4616"/>
                  <a:pt x="2514" y="4615"/>
                </a:cubicBezTo>
                <a:cubicBezTo>
                  <a:pt x="2517" y="4609"/>
                  <a:pt x="2512" y="4533"/>
                  <a:pt x="2510" y="4524"/>
                </a:cubicBezTo>
                <a:cubicBezTo>
                  <a:pt x="2508" y="4519"/>
                  <a:pt x="2506" y="4511"/>
                  <a:pt x="2505" y="4506"/>
                </a:cubicBezTo>
                <a:cubicBezTo>
                  <a:pt x="2499" y="4478"/>
                  <a:pt x="2459" y="4432"/>
                  <a:pt x="2415" y="4401"/>
                </a:cubicBezTo>
                <a:cubicBezTo>
                  <a:pt x="2408" y="4395"/>
                  <a:pt x="2400" y="4390"/>
                  <a:pt x="2398" y="4388"/>
                </a:cubicBezTo>
                <a:cubicBezTo>
                  <a:pt x="2388" y="4379"/>
                  <a:pt x="2348" y="4357"/>
                  <a:pt x="2324" y="4348"/>
                </a:cubicBezTo>
                <a:cubicBezTo>
                  <a:pt x="2236" y="4313"/>
                  <a:pt x="2159" y="4300"/>
                  <a:pt x="2067" y="4306"/>
                </a:cubicBezTo>
                <a:cubicBezTo>
                  <a:pt x="2023" y="4308"/>
                  <a:pt x="1962" y="4317"/>
                  <a:pt x="1950" y="4323"/>
                </a:cubicBezTo>
                <a:cubicBezTo>
                  <a:pt x="1947" y="4325"/>
                  <a:pt x="1937" y="4329"/>
                  <a:pt x="1928" y="4332"/>
                </a:cubicBezTo>
                <a:cubicBezTo>
                  <a:pt x="1906" y="4341"/>
                  <a:pt x="1866" y="4366"/>
                  <a:pt x="1845" y="4385"/>
                </a:cubicBezTo>
                <a:cubicBezTo>
                  <a:pt x="1835" y="4393"/>
                  <a:pt x="1819" y="4411"/>
                  <a:pt x="1808" y="4425"/>
                </a:cubicBezTo>
                <a:cubicBezTo>
                  <a:pt x="1799" y="4438"/>
                  <a:pt x="1788" y="4451"/>
                  <a:pt x="1786" y="4454"/>
                </a:cubicBezTo>
                <a:cubicBezTo>
                  <a:pt x="1784" y="4457"/>
                  <a:pt x="1781" y="4462"/>
                  <a:pt x="1781" y="4465"/>
                </a:cubicBezTo>
                <a:cubicBezTo>
                  <a:pt x="1781" y="4465"/>
                  <a:pt x="1780" y="4467"/>
                  <a:pt x="1779" y="4468"/>
                </a:cubicBezTo>
                <a:cubicBezTo>
                  <a:pt x="1776" y="4470"/>
                  <a:pt x="1768" y="4480"/>
                  <a:pt x="1734" y="4531"/>
                </a:cubicBezTo>
                <a:cubicBezTo>
                  <a:pt x="1726" y="4543"/>
                  <a:pt x="1716" y="4555"/>
                  <a:pt x="1701" y="4574"/>
                </a:cubicBezTo>
                <a:cubicBezTo>
                  <a:pt x="1658" y="4631"/>
                  <a:pt x="1656" y="4633"/>
                  <a:pt x="1625" y="4654"/>
                </a:cubicBezTo>
                <a:cubicBezTo>
                  <a:pt x="1578" y="4686"/>
                  <a:pt x="1485" y="4746"/>
                  <a:pt x="1459" y="4761"/>
                </a:cubicBezTo>
                <a:cubicBezTo>
                  <a:pt x="1389" y="4801"/>
                  <a:pt x="1358" y="4836"/>
                  <a:pt x="1326" y="4908"/>
                </a:cubicBezTo>
                <a:cubicBezTo>
                  <a:pt x="1319" y="4924"/>
                  <a:pt x="1300" y="4949"/>
                  <a:pt x="1247" y="5018"/>
                </a:cubicBezTo>
                <a:cubicBezTo>
                  <a:pt x="1244" y="5022"/>
                  <a:pt x="1241" y="5025"/>
                  <a:pt x="1240" y="5025"/>
                </a:cubicBezTo>
                <a:cubicBezTo>
                  <a:pt x="1231" y="5027"/>
                  <a:pt x="1188" y="5067"/>
                  <a:pt x="1174" y="5083"/>
                </a:cubicBezTo>
                <a:cubicBezTo>
                  <a:pt x="1160" y="5100"/>
                  <a:pt x="1105" y="5177"/>
                  <a:pt x="1106" y="5186"/>
                </a:cubicBezTo>
                <a:cubicBezTo>
                  <a:pt x="1106" y="5185"/>
                  <a:pt x="1106" y="5185"/>
                  <a:pt x="1106" y="5185"/>
                </a:cubicBezTo>
                <a:cubicBezTo>
                  <a:pt x="1105" y="5186"/>
                  <a:pt x="1102" y="5191"/>
                  <a:pt x="1099" y="5197"/>
                </a:cubicBezTo>
                <a:cubicBezTo>
                  <a:pt x="1100" y="5191"/>
                  <a:pt x="1100" y="5190"/>
                  <a:pt x="1100" y="5189"/>
                </a:cubicBezTo>
                <a:cubicBezTo>
                  <a:pt x="1100" y="5184"/>
                  <a:pt x="1109" y="5148"/>
                  <a:pt x="1126" y="5088"/>
                </a:cubicBezTo>
                <a:cubicBezTo>
                  <a:pt x="1138" y="5042"/>
                  <a:pt x="1154" y="4987"/>
                  <a:pt x="1161" y="4970"/>
                </a:cubicBezTo>
                <a:cubicBezTo>
                  <a:pt x="1163" y="4966"/>
                  <a:pt x="1167" y="4954"/>
                  <a:pt x="1167" y="4950"/>
                </a:cubicBezTo>
                <a:cubicBezTo>
                  <a:pt x="1168" y="4947"/>
                  <a:pt x="1181" y="4916"/>
                  <a:pt x="1195" y="4886"/>
                </a:cubicBezTo>
                <a:cubicBezTo>
                  <a:pt x="1203" y="4868"/>
                  <a:pt x="1227" y="4827"/>
                  <a:pt x="1279" y="4739"/>
                </a:cubicBezTo>
                <a:cubicBezTo>
                  <a:pt x="1288" y="4725"/>
                  <a:pt x="1296" y="4710"/>
                  <a:pt x="1303" y="4699"/>
                </a:cubicBezTo>
                <a:cubicBezTo>
                  <a:pt x="1311" y="4684"/>
                  <a:pt x="1313" y="4681"/>
                  <a:pt x="1313" y="4680"/>
                </a:cubicBezTo>
                <a:cubicBezTo>
                  <a:pt x="1314" y="4679"/>
                  <a:pt x="1317" y="4677"/>
                  <a:pt x="1322" y="4668"/>
                </a:cubicBezTo>
                <a:cubicBezTo>
                  <a:pt x="1325" y="4662"/>
                  <a:pt x="1328" y="4658"/>
                  <a:pt x="1330" y="4657"/>
                </a:cubicBezTo>
                <a:cubicBezTo>
                  <a:pt x="1332" y="4655"/>
                  <a:pt x="1335" y="4652"/>
                  <a:pt x="1335" y="4649"/>
                </a:cubicBezTo>
                <a:cubicBezTo>
                  <a:pt x="1336" y="4646"/>
                  <a:pt x="1344" y="4631"/>
                  <a:pt x="1357" y="4608"/>
                </a:cubicBezTo>
                <a:cubicBezTo>
                  <a:pt x="1376" y="4574"/>
                  <a:pt x="1408" y="4518"/>
                  <a:pt x="1407" y="4513"/>
                </a:cubicBezTo>
                <a:cubicBezTo>
                  <a:pt x="1407" y="4514"/>
                  <a:pt x="1407" y="4514"/>
                  <a:pt x="1407" y="4514"/>
                </a:cubicBezTo>
                <a:cubicBezTo>
                  <a:pt x="1408" y="4513"/>
                  <a:pt x="1411" y="4505"/>
                  <a:pt x="1417" y="4494"/>
                </a:cubicBezTo>
                <a:cubicBezTo>
                  <a:pt x="1427" y="4476"/>
                  <a:pt x="1443" y="4443"/>
                  <a:pt x="1465" y="4392"/>
                </a:cubicBezTo>
                <a:cubicBezTo>
                  <a:pt x="1482" y="4354"/>
                  <a:pt x="1512" y="4318"/>
                  <a:pt x="1568" y="4269"/>
                </a:cubicBezTo>
                <a:cubicBezTo>
                  <a:pt x="1576" y="4262"/>
                  <a:pt x="1590" y="4250"/>
                  <a:pt x="1591" y="4247"/>
                </a:cubicBezTo>
                <a:lnTo>
                  <a:pt x="1592" y="4247"/>
                </a:lnTo>
                <a:cubicBezTo>
                  <a:pt x="1597" y="4246"/>
                  <a:pt x="1629" y="4219"/>
                  <a:pt x="1631" y="4216"/>
                </a:cubicBezTo>
                <a:cubicBezTo>
                  <a:pt x="1632" y="4216"/>
                  <a:pt x="1634" y="4214"/>
                  <a:pt x="1637" y="4212"/>
                </a:cubicBezTo>
                <a:cubicBezTo>
                  <a:pt x="1640" y="4210"/>
                  <a:pt x="1650" y="4202"/>
                  <a:pt x="1660" y="4194"/>
                </a:cubicBezTo>
                <a:cubicBezTo>
                  <a:pt x="1699" y="4163"/>
                  <a:pt x="1758" y="4119"/>
                  <a:pt x="1763" y="4116"/>
                </a:cubicBezTo>
                <a:cubicBezTo>
                  <a:pt x="1765" y="4116"/>
                  <a:pt x="1770" y="4113"/>
                  <a:pt x="1778" y="4109"/>
                </a:cubicBezTo>
                <a:cubicBezTo>
                  <a:pt x="1794" y="4101"/>
                  <a:pt x="1814" y="4093"/>
                  <a:pt x="1819" y="4092"/>
                </a:cubicBezTo>
                <a:cubicBezTo>
                  <a:pt x="1822" y="4092"/>
                  <a:pt x="1828" y="4089"/>
                  <a:pt x="1833" y="4087"/>
                </a:cubicBezTo>
                <a:cubicBezTo>
                  <a:pt x="1838" y="4084"/>
                  <a:pt x="1847" y="4080"/>
                  <a:pt x="1853" y="4078"/>
                </a:cubicBezTo>
                <a:cubicBezTo>
                  <a:pt x="1866" y="4073"/>
                  <a:pt x="1877" y="4061"/>
                  <a:pt x="1879" y="4048"/>
                </a:cubicBezTo>
                <a:cubicBezTo>
                  <a:pt x="1880" y="4040"/>
                  <a:pt x="1877" y="4032"/>
                  <a:pt x="1871" y="4028"/>
                </a:cubicBezTo>
                <a:cubicBezTo>
                  <a:pt x="1855" y="4014"/>
                  <a:pt x="1831" y="4025"/>
                  <a:pt x="1800" y="4059"/>
                </a:cubicBezTo>
                <a:cubicBezTo>
                  <a:pt x="1790" y="4069"/>
                  <a:pt x="1776" y="4082"/>
                  <a:pt x="1769" y="4086"/>
                </a:cubicBezTo>
                <a:cubicBezTo>
                  <a:pt x="1762" y="4091"/>
                  <a:pt x="1751" y="4098"/>
                  <a:pt x="1744" y="4102"/>
                </a:cubicBezTo>
                <a:cubicBezTo>
                  <a:pt x="1724" y="4115"/>
                  <a:pt x="1679" y="4148"/>
                  <a:pt x="1657" y="4166"/>
                </a:cubicBezTo>
                <a:cubicBezTo>
                  <a:pt x="1645" y="4176"/>
                  <a:pt x="1630" y="4188"/>
                  <a:pt x="1624" y="4193"/>
                </a:cubicBezTo>
                <a:cubicBezTo>
                  <a:pt x="1595" y="4215"/>
                  <a:pt x="1535" y="4267"/>
                  <a:pt x="1521" y="4281"/>
                </a:cubicBezTo>
                <a:cubicBezTo>
                  <a:pt x="1519" y="4284"/>
                  <a:pt x="1517" y="4286"/>
                  <a:pt x="1515" y="4288"/>
                </a:cubicBezTo>
                <a:cubicBezTo>
                  <a:pt x="1516" y="4287"/>
                  <a:pt x="1516" y="4286"/>
                  <a:pt x="1516" y="4285"/>
                </a:cubicBezTo>
                <a:cubicBezTo>
                  <a:pt x="1527" y="4263"/>
                  <a:pt x="1567" y="4171"/>
                  <a:pt x="1580" y="4136"/>
                </a:cubicBezTo>
                <a:cubicBezTo>
                  <a:pt x="1594" y="4097"/>
                  <a:pt x="1620" y="4009"/>
                  <a:pt x="1632" y="3954"/>
                </a:cubicBezTo>
                <a:cubicBezTo>
                  <a:pt x="1656" y="3849"/>
                  <a:pt x="1658" y="3751"/>
                  <a:pt x="1641" y="3594"/>
                </a:cubicBezTo>
                <a:cubicBezTo>
                  <a:pt x="1636" y="3549"/>
                  <a:pt x="1636" y="3545"/>
                  <a:pt x="1642" y="3508"/>
                </a:cubicBezTo>
                <a:cubicBezTo>
                  <a:pt x="1648" y="3468"/>
                  <a:pt x="1658" y="3434"/>
                  <a:pt x="1676" y="3397"/>
                </a:cubicBezTo>
                <a:cubicBezTo>
                  <a:pt x="1682" y="3384"/>
                  <a:pt x="1692" y="3362"/>
                  <a:pt x="1699" y="3347"/>
                </a:cubicBezTo>
                <a:cubicBezTo>
                  <a:pt x="1706" y="3332"/>
                  <a:pt x="1717" y="3310"/>
                  <a:pt x="1724" y="3298"/>
                </a:cubicBezTo>
                <a:cubicBezTo>
                  <a:pt x="1734" y="3281"/>
                  <a:pt x="1737" y="3276"/>
                  <a:pt x="1737" y="3275"/>
                </a:cubicBezTo>
                <a:cubicBezTo>
                  <a:pt x="1738" y="3272"/>
                  <a:pt x="1753" y="3251"/>
                  <a:pt x="1797" y="3186"/>
                </a:cubicBezTo>
                <a:cubicBezTo>
                  <a:pt x="1808" y="3170"/>
                  <a:pt x="1820" y="3152"/>
                  <a:pt x="1824" y="3146"/>
                </a:cubicBezTo>
                <a:cubicBezTo>
                  <a:pt x="1838" y="3126"/>
                  <a:pt x="1843" y="3122"/>
                  <a:pt x="1888" y="3089"/>
                </a:cubicBezTo>
                <a:cubicBezTo>
                  <a:pt x="1919" y="3066"/>
                  <a:pt x="1932" y="3058"/>
                  <a:pt x="1956" y="3047"/>
                </a:cubicBezTo>
                <a:cubicBezTo>
                  <a:pt x="2002" y="3027"/>
                  <a:pt x="2070" y="3007"/>
                  <a:pt x="2153" y="2990"/>
                </a:cubicBezTo>
                <a:cubicBezTo>
                  <a:pt x="2218" y="2977"/>
                  <a:pt x="2279" y="2955"/>
                  <a:pt x="2300" y="2936"/>
                </a:cubicBezTo>
                <a:cubicBezTo>
                  <a:pt x="2305" y="2932"/>
                  <a:pt x="2338" y="2898"/>
                  <a:pt x="2348" y="2888"/>
                </a:cubicBezTo>
                <a:cubicBezTo>
                  <a:pt x="2377" y="2858"/>
                  <a:pt x="2461" y="2822"/>
                  <a:pt x="2493" y="2827"/>
                </a:cubicBezTo>
                <a:cubicBezTo>
                  <a:pt x="2504" y="2829"/>
                  <a:pt x="2511" y="2835"/>
                  <a:pt x="2549" y="2876"/>
                </a:cubicBezTo>
                <a:cubicBezTo>
                  <a:pt x="2597" y="2929"/>
                  <a:pt x="2663" y="2982"/>
                  <a:pt x="2722" y="3014"/>
                </a:cubicBezTo>
                <a:cubicBezTo>
                  <a:pt x="2755" y="3032"/>
                  <a:pt x="2771" y="3037"/>
                  <a:pt x="2819" y="3044"/>
                </a:cubicBezTo>
                <a:cubicBezTo>
                  <a:pt x="2872" y="3052"/>
                  <a:pt x="2882" y="3055"/>
                  <a:pt x="2905" y="3071"/>
                </a:cubicBezTo>
                <a:lnTo>
                  <a:pt x="2936" y="3093"/>
                </a:lnTo>
                <a:lnTo>
                  <a:pt x="2927" y="3070"/>
                </a:lnTo>
                <a:cubicBezTo>
                  <a:pt x="2924" y="3063"/>
                  <a:pt x="2919" y="3046"/>
                  <a:pt x="2915" y="3031"/>
                </a:cubicBezTo>
                <a:cubicBezTo>
                  <a:pt x="2901" y="2981"/>
                  <a:pt x="2874" y="2926"/>
                  <a:pt x="2837" y="2872"/>
                </a:cubicBezTo>
                <a:cubicBezTo>
                  <a:pt x="2833" y="2866"/>
                  <a:pt x="2825" y="2853"/>
                  <a:pt x="2818" y="2842"/>
                </a:cubicBezTo>
                <a:cubicBezTo>
                  <a:pt x="2791" y="2798"/>
                  <a:pt x="2757" y="2761"/>
                  <a:pt x="2719" y="2733"/>
                </a:cubicBezTo>
                <a:cubicBezTo>
                  <a:pt x="2656" y="2685"/>
                  <a:pt x="2608" y="2666"/>
                  <a:pt x="2547" y="2664"/>
                </a:cubicBezTo>
                <a:cubicBezTo>
                  <a:pt x="2495" y="2662"/>
                  <a:pt x="2473" y="2666"/>
                  <a:pt x="2400" y="2688"/>
                </a:cubicBezTo>
                <a:cubicBezTo>
                  <a:pt x="2363" y="2699"/>
                  <a:pt x="2324" y="2710"/>
                  <a:pt x="2313" y="2713"/>
                </a:cubicBezTo>
                <a:cubicBezTo>
                  <a:pt x="2161" y="2749"/>
                  <a:pt x="2159" y="2749"/>
                  <a:pt x="2102" y="2785"/>
                </a:cubicBezTo>
                <a:cubicBezTo>
                  <a:pt x="2065" y="2809"/>
                  <a:pt x="2059" y="2813"/>
                  <a:pt x="2053" y="2819"/>
                </a:cubicBezTo>
                <a:cubicBezTo>
                  <a:pt x="2050" y="2822"/>
                  <a:pt x="2041" y="2829"/>
                  <a:pt x="2034" y="2835"/>
                </a:cubicBezTo>
                <a:cubicBezTo>
                  <a:pt x="2017" y="2848"/>
                  <a:pt x="1940" y="2935"/>
                  <a:pt x="1919" y="2964"/>
                </a:cubicBezTo>
                <a:cubicBezTo>
                  <a:pt x="1910" y="2976"/>
                  <a:pt x="1902" y="2988"/>
                  <a:pt x="1900" y="2991"/>
                </a:cubicBezTo>
                <a:cubicBezTo>
                  <a:pt x="1897" y="2994"/>
                  <a:pt x="1892" y="3002"/>
                  <a:pt x="1887" y="3008"/>
                </a:cubicBezTo>
                <a:cubicBezTo>
                  <a:pt x="1883" y="3015"/>
                  <a:pt x="1878" y="3021"/>
                  <a:pt x="1876" y="3023"/>
                </a:cubicBezTo>
                <a:cubicBezTo>
                  <a:pt x="1870" y="3031"/>
                  <a:pt x="1839" y="3078"/>
                  <a:pt x="1835" y="3087"/>
                </a:cubicBezTo>
                <a:cubicBezTo>
                  <a:pt x="1833" y="3092"/>
                  <a:pt x="1827" y="3101"/>
                  <a:pt x="1822" y="3108"/>
                </a:cubicBezTo>
                <a:cubicBezTo>
                  <a:pt x="1818" y="3115"/>
                  <a:pt x="1812" y="3124"/>
                  <a:pt x="1810" y="3128"/>
                </a:cubicBezTo>
                <a:cubicBezTo>
                  <a:pt x="1807" y="3132"/>
                  <a:pt x="1803" y="3138"/>
                  <a:pt x="1802" y="3140"/>
                </a:cubicBezTo>
                <a:cubicBezTo>
                  <a:pt x="1799" y="3143"/>
                  <a:pt x="1793" y="3153"/>
                  <a:pt x="1786" y="3162"/>
                </a:cubicBezTo>
                <a:cubicBezTo>
                  <a:pt x="1780" y="3172"/>
                  <a:pt x="1773" y="3182"/>
                  <a:pt x="1770" y="3186"/>
                </a:cubicBezTo>
                <a:cubicBezTo>
                  <a:pt x="1748" y="3216"/>
                  <a:pt x="1726" y="3249"/>
                  <a:pt x="1714" y="3270"/>
                </a:cubicBezTo>
                <a:cubicBezTo>
                  <a:pt x="1688" y="3316"/>
                  <a:pt x="1687" y="3319"/>
                  <a:pt x="1649" y="3401"/>
                </a:cubicBezTo>
                <a:cubicBezTo>
                  <a:pt x="1634" y="3435"/>
                  <a:pt x="1622" y="3475"/>
                  <a:pt x="1619" y="3500"/>
                </a:cubicBezTo>
                <a:cubicBezTo>
                  <a:pt x="1618" y="3508"/>
                  <a:pt x="1617" y="3515"/>
                  <a:pt x="1617" y="3517"/>
                </a:cubicBezTo>
                <a:cubicBezTo>
                  <a:pt x="1617" y="3517"/>
                  <a:pt x="1617" y="3519"/>
                  <a:pt x="1617" y="3520"/>
                </a:cubicBezTo>
                <a:cubicBezTo>
                  <a:pt x="1616" y="3519"/>
                  <a:pt x="1616" y="3517"/>
                  <a:pt x="1616" y="3516"/>
                </a:cubicBezTo>
                <a:cubicBezTo>
                  <a:pt x="1613" y="3505"/>
                  <a:pt x="1596" y="3454"/>
                  <a:pt x="1587" y="3430"/>
                </a:cubicBezTo>
                <a:cubicBezTo>
                  <a:pt x="1580" y="3412"/>
                  <a:pt x="1573" y="3389"/>
                  <a:pt x="1565" y="3359"/>
                </a:cubicBezTo>
                <a:cubicBezTo>
                  <a:pt x="1559" y="3335"/>
                  <a:pt x="1547" y="3252"/>
                  <a:pt x="1545" y="3218"/>
                </a:cubicBezTo>
                <a:lnTo>
                  <a:pt x="1543" y="3188"/>
                </a:lnTo>
                <a:lnTo>
                  <a:pt x="1557" y="3159"/>
                </a:lnTo>
                <a:cubicBezTo>
                  <a:pt x="1580" y="3110"/>
                  <a:pt x="1582" y="3107"/>
                  <a:pt x="1608" y="3064"/>
                </a:cubicBezTo>
                <a:cubicBezTo>
                  <a:pt x="1644" y="3004"/>
                  <a:pt x="1683" y="2946"/>
                  <a:pt x="1699" y="2929"/>
                </a:cubicBezTo>
                <a:cubicBezTo>
                  <a:pt x="1703" y="2925"/>
                  <a:pt x="1715" y="2916"/>
                  <a:pt x="1725" y="2911"/>
                </a:cubicBezTo>
                <a:cubicBezTo>
                  <a:pt x="1759" y="2891"/>
                  <a:pt x="1775" y="2863"/>
                  <a:pt x="1764" y="2840"/>
                </a:cubicBezTo>
                <a:cubicBezTo>
                  <a:pt x="1757" y="2826"/>
                  <a:pt x="1747" y="2822"/>
                  <a:pt x="1732" y="2826"/>
                </a:cubicBezTo>
                <a:cubicBezTo>
                  <a:pt x="1714" y="2831"/>
                  <a:pt x="1702" y="2847"/>
                  <a:pt x="1689" y="2885"/>
                </a:cubicBezTo>
                <a:cubicBezTo>
                  <a:pt x="1681" y="2909"/>
                  <a:pt x="1674" y="2922"/>
                  <a:pt x="1660" y="2941"/>
                </a:cubicBezTo>
                <a:cubicBezTo>
                  <a:pt x="1625" y="2988"/>
                  <a:pt x="1570" y="3076"/>
                  <a:pt x="1553" y="3113"/>
                </a:cubicBezTo>
                <a:cubicBezTo>
                  <a:pt x="1550" y="3120"/>
                  <a:pt x="1544" y="3131"/>
                  <a:pt x="1541" y="3137"/>
                </a:cubicBezTo>
                <a:lnTo>
                  <a:pt x="1540" y="3139"/>
                </a:lnTo>
                <a:lnTo>
                  <a:pt x="1539" y="3123"/>
                </a:lnTo>
                <a:cubicBezTo>
                  <a:pt x="1537" y="3107"/>
                  <a:pt x="1536" y="3091"/>
                  <a:pt x="1535" y="3087"/>
                </a:cubicBezTo>
                <a:cubicBezTo>
                  <a:pt x="1535" y="3083"/>
                  <a:pt x="1532" y="3050"/>
                  <a:pt x="1528" y="3015"/>
                </a:cubicBezTo>
                <a:cubicBezTo>
                  <a:pt x="1525" y="2980"/>
                  <a:pt x="1521" y="2945"/>
                  <a:pt x="1519" y="2938"/>
                </a:cubicBezTo>
                <a:cubicBezTo>
                  <a:pt x="1517" y="2931"/>
                  <a:pt x="1516" y="2922"/>
                  <a:pt x="1516" y="2917"/>
                </a:cubicBezTo>
                <a:cubicBezTo>
                  <a:pt x="1516" y="2912"/>
                  <a:pt x="1517" y="2895"/>
                  <a:pt x="1517" y="2882"/>
                </a:cubicBezTo>
                <a:cubicBezTo>
                  <a:pt x="1517" y="2868"/>
                  <a:pt x="1518" y="2847"/>
                  <a:pt x="1519" y="2835"/>
                </a:cubicBezTo>
                <a:cubicBezTo>
                  <a:pt x="1520" y="2824"/>
                  <a:pt x="1520" y="2806"/>
                  <a:pt x="1521" y="2798"/>
                </a:cubicBezTo>
                <a:cubicBezTo>
                  <a:pt x="1521" y="2789"/>
                  <a:pt x="1522" y="2768"/>
                  <a:pt x="1524" y="2753"/>
                </a:cubicBezTo>
                <a:cubicBezTo>
                  <a:pt x="1528" y="2706"/>
                  <a:pt x="1529" y="2697"/>
                  <a:pt x="1529" y="2691"/>
                </a:cubicBezTo>
                <a:cubicBezTo>
                  <a:pt x="1529" y="2688"/>
                  <a:pt x="1530" y="2683"/>
                  <a:pt x="1531" y="2681"/>
                </a:cubicBezTo>
                <a:cubicBezTo>
                  <a:pt x="1532" y="2678"/>
                  <a:pt x="1533" y="2670"/>
                  <a:pt x="1533" y="2664"/>
                </a:cubicBezTo>
                <a:cubicBezTo>
                  <a:pt x="1535" y="2634"/>
                  <a:pt x="1539" y="2617"/>
                  <a:pt x="1540" y="2614"/>
                </a:cubicBezTo>
                <a:cubicBezTo>
                  <a:pt x="1542" y="2611"/>
                  <a:pt x="1544" y="2602"/>
                  <a:pt x="1545" y="2597"/>
                </a:cubicBezTo>
                <a:cubicBezTo>
                  <a:pt x="1546" y="2582"/>
                  <a:pt x="1562" y="2531"/>
                  <a:pt x="1570" y="2515"/>
                </a:cubicBezTo>
                <a:cubicBezTo>
                  <a:pt x="1580" y="2494"/>
                  <a:pt x="1584" y="2486"/>
                  <a:pt x="1602" y="2460"/>
                </a:cubicBezTo>
                <a:cubicBezTo>
                  <a:pt x="1641" y="2404"/>
                  <a:pt x="1682" y="2367"/>
                  <a:pt x="1783" y="2299"/>
                </a:cubicBezTo>
                <a:cubicBezTo>
                  <a:pt x="1819" y="2274"/>
                  <a:pt x="1849" y="2251"/>
                  <a:pt x="1858" y="2242"/>
                </a:cubicBezTo>
                <a:cubicBezTo>
                  <a:pt x="1860" y="2240"/>
                  <a:pt x="1867" y="2232"/>
                  <a:pt x="1873" y="2225"/>
                </a:cubicBezTo>
                <a:cubicBezTo>
                  <a:pt x="1889" y="2209"/>
                  <a:pt x="1898" y="2197"/>
                  <a:pt x="1919" y="2168"/>
                </a:cubicBezTo>
                <a:cubicBezTo>
                  <a:pt x="1927" y="2157"/>
                  <a:pt x="1942" y="2132"/>
                  <a:pt x="1953" y="2115"/>
                </a:cubicBezTo>
                <a:cubicBezTo>
                  <a:pt x="1975" y="2079"/>
                  <a:pt x="1976" y="2075"/>
                  <a:pt x="1976" y="2073"/>
                </a:cubicBezTo>
                <a:cubicBezTo>
                  <a:pt x="1976" y="2073"/>
                  <a:pt x="1977" y="2071"/>
                  <a:pt x="1978" y="2070"/>
                </a:cubicBezTo>
                <a:cubicBezTo>
                  <a:pt x="1980" y="2067"/>
                  <a:pt x="1993" y="2045"/>
                  <a:pt x="2005" y="2025"/>
                </a:cubicBezTo>
                <a:cubicBezTo>
                  <a:pt x="2018" y="2003"/>
                  <a:pt x="2035" y="1974"/>
                  <a:pt x="2042" y="1961"/>
                </a:cubicBezTo>
                <a:cubicBezTo>
                  <a:pt x="2061" y="1929"/>
                  <a:pt x="2065" y="1917"/>
                  <a:pt x="2072" y="1870"/>
                </a:cubicBezTo>
                <a:cubicBezTo>
                  <a:pt x="2077" y="1829"/>
                  <a:pt x="2086" y="1791"/>
                  <a:pt x="2102" y="1738"/>
                </a:cubicBezTo>
                <a:cubicBezTo>
                  <a:pt x="2107" y="1724"/>
                  <a:pt x="2112" y="1705"/>
                  <a:pt x="2114" y="1695"/>
                </a:cubicBezTo>
                <a:cubicBezTo>
                  <a:pt x="2115" y="1686"/>
                  <a:pt x="2120" y="1667"/>
                  <a:pt x="2125" y="1652"/>
                </a:cubicBezTo>
                <a:cubicBezTo>
                  <a:pt x="2133" y="1624"/>
                  <a:pt x="2139" y="1617"/>
                  <a:pt x="2165" y="1610"/>
                </a:cubicBezTo>
                <a:cubicBezTo>
                  <a:pt x="2178" y="1607"/>
                  <a:pt x="2180" y="1607"/>
                  <a:pt x="2199" y="1614"/>
                </a:cubicBezTo>
                <a:cubicBezTo>
                  <a:pt x="2211" y="1619"/>
                  <a:pt x="2220" y="1624"/>
                  <a:pt x="2222" y="1626"/>
                </a:cubicBezTo>
                <a:cubicBezTo>
                  <a:pt x="2224" y="1628"/>
                  <a:pt x="2228" y="1631"/>
                  <a:pt x="2231" y="1631"/>
                </a:cubicBezTo>
                <a:cubicBezTo>
                  <a:pt x="2233" y="1632"/>
                  <a:pt x="2238" y="1637"/>
                  <a:pt x="2245" y="1645"/>
                </a:cubicBezTo>
                <a:cubicBezTo>
                  <a:pt x="2259" y="1665"/>
                  <a:pt x="2265" y="1665"/>
                  <a:pt x="2267" y="1665"/>
                </a:cubicBezTo>
                <a:cubicBezTo>
                  <a:pt x="2269" y="1665"/>
                  <a:pt x="2271" y="1664"/>
                  <a:pt x="2272" y="1663"/>
                </a:cubicBezTo>
                <a:cubicBezTo>
                  <a:pt x="2277" y="1658"/>
                  <a:pt x="2281" y="1622"/>
                  <a:pt x="2280" y="1609"/>
                </a:cubicBezTo>
                <a:cubicBezTo>
                  <a:pt x="2279" y="1585"/>
                  <a:pt x="2266" y="1553"/>
                  <a:pt x="2252" y="1541"/>
                </a:cubicBezTo>
                <a:cubicBezTo>
                  <a:pt x="2236" y="1527"/>
                  <a:pt x="2217" y="1525"/>
                  <a:pt x="2160" y="1528"/>
                </a:cubicBezTo>
                <a:cubicBezTo>
                  <a:pt x="2067" y="1534"/>
                  <a:pt x="2052" y="1540"/>
                  <a:pt x="1972" y="1597"/>
                </a:cubicBezTo>
                <a:cubicBezTo>
                  <a:pt x="1966" y="1601"/>
                  <a:pt x="1951" y="1611"/>
                  <a:pt x="1937" y="1620"/>
                </a:cubicBezTo>
                <a:cubicBezTo>
                  <a:pt x="1909" y="1638"/>
                  <a:pt x="1893" y="1652"/>
                  <a:pt x="1860" y="1689"/>
                </a:cubicBezTo>
                <a:cubicBezTo>
                  <a:pt x="1824" y="1732"/>
                  <a:pt x="1803" y="1770"/>
                  <a:pt x="1784" y="1830"/>
                </a:cubicBezTo>
                <a:cubicBezTo>
                  <a:pt x="1780" y="1844"/>
                  <a:pt x="1775" y="1859"/>
                  <a:pt x="1774" y="1862"/>
                </a:cubicBezTo>
                <a:cubicBezTo>
                  <a:pt x="1772" y="1865"/>
                  <a:pt x="1768" y="1882"/>
                  <a:pt x="1763" y="1899"/>
                </a:cubicBezTo>
                <a:cubicBezTo>
                  <a:pt x="1758" y="1916"/>
                  <a:pt x="1751" y="1940"/>
                  <a:pt x="1746" y="1952"/>
                </a:cubicBezTo>
                <a:cubicBezTo>
                  <a:pt x="1733" y="1991"/>
                  <a:pt x="1722" y="2058"/>
                  <a:pt x="1721" y="2111"/>
                </a:cubicBezTo>
                <a:cubicBezTo>
                  <a:pt x="1720" y="2156"/>
                  <a:pt x="1719" y="2169"/>
                  <a:pt x="1714" y="2191"/>
                </a:cubicBezTo>
                <a:cubicBezTo>
                  <a:pt x="1707" y="2221"/>
                  <a:pt x="1705" y="2227"/>
                  <a:pt x="1689" y="2256"/>
                </a:cubicBezTo>
                <a:cubicBezTo>
                  <a:pt x="1681" y="2270"/>
                  <a:pt x="1667" y="2297"/>
                  <a:pt x="1657" y="2317"/>
                </a:cubicBezTo>
                <a:cubicBezTo>
                  <a:pt x="1647" y="2336"/>
                  <a:pt x="1636" y="2358"/>
                  <a:pt x="1631" y="2366"/>
                </a:cubicBezTo>
                <a:cubicBezTo>
                  <a:pt x="1626" y="2374"/>
                  <a:pt x="1615" y="2394"/>
                  <a:pt x="1605" y="2411"/>
                </a:cubicBezTo>
                <a:cubicBezTo>
                  <a:pt x="1595" y="2428"/>
                  <a:pt x="1582" y="2448"/>
                  <a:pt x="1577" y="2455"/>
                </a:cubicBezTo>
                <a:cubicBezTo>
                  <a:pt x="1567" y="2471"/>
                  <a:pt x="1552" y="2497"/>
                  <a:pt x="1547" y="2511"/>
                </a:cubicBezTo>
                <a:cubicBezTo>
                  <a:pt x="1550" y="2479"/>
                  <a:pt x="1544" y="2361"/>
                  <a:pt x="1539" y="2334"/>
                </a:cubicBezTo>
                <a:cubicBezTo>
                  <a:pt x="1537" y="2324"/>
                  <a:pt x="1534" y="2306"/>
                  <a:pt x="1532" y="2296"/>
                </a:cubicBezTo>
                <a:cubicBezTo>
                  <a:pt x="1531" y="2285"/>
                  <a:pt x="1529" y="2272"/>
                  <a:pt x="1528" y="2266"/>
                </a:cubicBezTo>
                <a:cubicBezTo>
                  <a:pt x="1526" y="2260"/>
                  <a:pt x="1524" y="2249"/>
                  <a:pt x="1523" y="2241"/>
                </a:cubicBezTo>
                <a:cubicBezTo>
                  <a:pt x="1522" y="2233"/>
                  <a:pt x="1519" y="2219"/>
                  <a:pt x="1518" y="2211"/>
                </a:cubicBezTo>
                <a:cubicBezTo>
                  <a:pt x="1514" y="2188"/>
                  <a:pt x="1500" y="2130"/>
                  <a:pt x="1494" y="2112"/>
                </a:cubicBezTo>
                <a:cubicBezTo>
                  <a:pt x="1486" y="2084"/>
                  <a:pt x="1476" y="2044"/>
                  <a:pt x="1475" y="2031"/>
                </a:cubicBezTo>
                <a:cubicBezTo>
                  <a:pt x="1472" y="1982"/>
                  <a:pt x="1479" y="1950"/>
                  <a:pt x="1502" y="1899"/>
                </a:cubicBezTo>
                <a:cubicBezTo>
                  <a:pt x="1516" y="1870"/>
                  <a:pt x="1520" y="1853"/>
                  <a:pt x="1522" y="1827"/>
                </a:cubicBezTo>
                <a:cubicBezTo>
                  <a:pt x="1526" y="1753"/>
                  <a:pt x="1557" y="1664"/>
                  <a:pt x="1607" y="1578"/>
                </a:cubicBezTo>
                <a:cubicBezTo>
                  <a:pt x="1612" y="1570"/>
                  <a:pt x="1621" y="1554"/>
                  <a:pt x="1621" y="1551"/>
                </a:cubicBezTo>
                <a:lnTo>
                  <a:pt x="1621" y="1550"/>
                </a:lnTo>
                <a:cubicBezTo>
                  <a:pt x="1629" y="1547"/>
                  <a:pt x="1657" y="1484"/>
                  <a:pt x="1664" y="1461"/>
                </a:cubicBezTo>
                <a:cubicBezTo>
                  <a:pt x="1677" y="1420"/>
                  <a:pt x="1692" y="1341"/>
                  <a:pt x="1693" y="1303"/>
                </a:cubicBezTo>
                <a:cubicBezTo>
                  <a:pt x="1693" y="1284"/>
                  <a:pt x="1693" y="1239"/>
                  <a:pt x="1691" y="1202"/>
                </a:cubicBezTo>
                <a:cubicBezTo>
                  <a:pt x="1685" y="1052"/>
                  <a:pt x="1685" y="1047"/>
                  <a:pt x="1691" y="1006"/>
                </a:cubicBezTo>
                <a:cubicBezTo>
                  <a:pt x="1698" y="954"/>
                  <a:pt x="1712" y="898"/>
                  <a:pt x="1756" y="745"/>
                </a:cubicBezTo>
                <a:cubicBezTo>
                  <a:pt x="1789" y="632"/>
                  <a:pt x="1794" y="585"/>
                  <a:pt x="1788" y="478"/>
                </a:cubicBezTo>
                <a:cubicBezTo>
                  <a:pt x="1784" y="414"/>
                  <a:pt x="1778" y="351"/>
                  <a:pt x="1773" y="326"/>
                </a:cubicBezTo>
                <a:cubicBezTo>
                  <a:pt x="1772" y="321"/>
                  <a:pt x="1769" y="301"/>
                  <a:pt x="1765" y="282"/>
                </a:cubicBezTo>
                <a:cubicBezTo>
                  <a:pt x="1763" y="264"/>
                  <a:pt x="1759" y="244"/>
                  <a:pt x="1759" y="241"/>
                </a:cubicBezTo>
                <a:cubicBezTo>
                  <a:pt x="1758" y="238"/>
                  <a:pt x="1756" y="227"/>
                  <a:pt x="1754" y="216"/>
                </a:cubicBezTo>
                <a:cubicBezTo>
                  <a:pt x="1753" y="208"/>
                  <a:pt x="1751" y="195"/>
                  <a:pt x="1749" y="193"/>
                </a:cubicBezTo>
                <a:cubicBezTo>
                  <a:pt x="1750" y="193"/>
                  <a:pt x="1750" y="193"/>
                  <a:pt x="1750" y="193"/>
                </a:cubicBezTo>
                <a:cubicBezTo>
                  <a:pt x="1749" y="192"/>
                  <a:pt x="1747" y="182"/>
                  <a:pt x="1745" y="167"/>
                </a:cubicBezTo>
                <a:cubicBezTo>
                  <a:pt x="1744" y="155"/>
                  <a:pt x="1741" y="140"/>
                  <a:pt x="1740" y="137"/>
                </a:cubicBezTo>
                <a:cubicBezTo>
                  <a:pt x="1739" y="134"/>
                  <a:pt x="1732" y="92"/>
                  <a:pt x="1726" y="44"/>
                </a:cubicBezTo>
                <a:cubicBezTo>
                  <a:pt x="1720" y="7"/>
                  <a:pt x="1717" y="2"/>
                  <a:pt x="1714" y="0"/>
                </a:cubicBezTo>
                <a:cubicBezTo>
                  <a:pt x="1713" y="0"/>
                  <a:pt x="1712" y="0"/>
                  <a:pt x="1711" y="0"/>
                </a:cubicBezTo>
                <a:cubicBezTo>
                  <a:pt x="1708" y="2"/>
                  <a:pt x="1702" y="14"/>
                  <a:pt x="1695" y="37"/>
                </a:cubicBezTo>
                <a:cubicBezTo>
                  <a:pt x="1689" y="57"/>
                  <a:pt x="1682" y="86"/>
                  <a:pt x="1680" y="101"/>
                </a:cubicBezTo>
                <a:cubicBezTo>
                  <a:pt x="1679" y="116"/>
                  <a:pt x="1676" y="135"/>
                  <a:pt x="1674" y="143"/>
                </a:cubicBezTo>
                <a:cubicBezTo>
                  <a:pt x="1672" y="151"/>
                  <a:pt x="1670" y="161"/>
                  <a:pt x="1669" y="164"/>
                </a:cubicBezTo>
                <a:cubicBezTo>
                  <a:pt x="1669" y="168"/>
                  <a:pt x="1664" y="190"/>
                  <a:pt x="1659" y="213"/>
                </a:cubicBezTo>
                <a:cubicBezTo>
                  <a:pt x="1643" y="285"/>
                  <a:pt x="1642" y="289"/>
                  <a:pt x="1594" y="396"/>
                </a:cubicBezTo>
                <a:cubicBezTo>
                  <a:pt x="1576" y="435"/>
                  <a:pt x="1554" y="483"/>
                  <a:pt x="1549" y="493"/>
                </a:cubicBezTo>
                <a:cubicBezTo>
                  <a:pt x="1547" y="496"/>
                  <a:pt x="1544" y="502"/>
                  <a:pt x="1541" y="508"/>
                </a:cubicBezTo>
                <a:cubicBezTo>
                  <a:pt x="1538" y="514"/>
                  <a:pt x="1518" y="550"/>
                  <a:pt x="1495" y="588"/>
                </a:cubicBezTo>
                <a:cubicBezTo>
                  <a:pt x="1473" y="627"/>
                  <a:pt x="1448" y="671"/>
                  <a:pt x="1441" y="686"/>
                </a:cubicBezTo>
                <a:cubicBezTo>
                  <a:pt x="1433" y="702"/>
                  <a:pt x="1417" y="733"/>
                  <a:pt x="1405" y="756"/>
                </a:cubicBezTo>
                <a:cubicBezTo>
                  <a:pt x="1394" y="778"/>
                  <a:pt x="1381" y="805"/>
                  <a:pt x="1376" y="813"/>
                </a:cubicBezTo>
                <a:cubicBezTo>
                  <a:pt x="1372" y="822"/>
                  <a:pt x="1366" y="833"/>
                  <a:pt x="1364" y="838"/>
                </a:cubicBezTo>
                <a:cubicBezTo>
                  <a:pt x="1350" y="864"/>
                  <a:pt x="1319" y="941"/>
                  <a:pt x="1311" y="966"/>
                </a:cubicBezTo>
                <a:cubicBezTo>
                  <a:pt x="1294" y="1023"/>
                  <a:pt x="1289" y="1056"/>
                  <a:pt x="1289" y="1107"/>
                </a:cubicBezTo>
                <a:cubicBezTo>
                  <a:pt x="1289" y="1156"/>
                  <a:pt x="1295" y="1250"/>
                  <a:pt x="1300" y="1272"/>
                </a:cubicBezTo>
                <a:cubicBezTo>
                  <a:pt x="1303" y="1284"/>
                  <a:pt x="1306" y="1298"/>
                  <a:pt x="1307" y="1305"/>
                </a:cubicBezTo>
                <a:cubicBezTo>
                  <a:pt x="1308" y="1311"/>
                  <a:pt x="1310" y="1319"/>
                  <a:pt x="1311" y="1322"/>
                </a:cubicBezTo>
                <a:cubicBezTo>
                  <a:pt x="1312" y="1324"/>
                  <a:pt x="1314" y="1329"/>
                  <a:pt x="1315" y="1333"/>
                </a:cubicBezTo>
                <a:cubicBezTo>
                  <a:pt x="1317" y="1343"/>
                  <a:pt x="1334" y="1386"/>
                  <a:pt x="1338" y="1394"/>
                </a:cubicBezTo>
                <a:cubicBezTo>
                  <a:pt x="1339" y="1396"/>
                  <a:pt x="1344" y="1408"/>
                  <a:pt x="1349" y="1421"/>
                </a:cubicBezTo>
                <a:cubicBezTo>
                  <a:pt x="1353" y="1433"/>
                  <a:pt x="1360" y="1454"/>
                  <a:pt x="1365" y="1465"/>
                </a:cubicBezTo>
                <a:cubicBezTo>
                  <a:pt x="1393" y="1541"/>
                  <a:pt x="1401" y="1566"/>
                  <a:pt x="1402" y="1592"/>
                </a:cubicBezTo>
                <a:cubicBezTo>
                  <a:pt x="1403" y="1624"/>
                  <a:pt x="1403" y="1677"/>
                  <a:pt x="1402" y="1682"/>
                </a:cubicBezTo>
                <a:cubicBezTo>
                  <a:pt x="1399" y="1692"/>
                  <a:pt x="1410" y="1846"/>
                  <a:pt x="1415" y="1879"/>
                </a:cubicBezTo>
                <a:cubicBezTo>
                  <a:pt x="1421" y="1916"/>
                  <a:pt x="1436" y="1996"/>
                  <a:pt x="1440" y="2003"/>
                </a:cubicBezTo>
                <a:cubicBezTo>
                  <a:pt x="1441" y="2005"/>
                  <a:pt x="1441" y="2008"/>
                  <a:pt x="1441" y="2008"/>
                </a:cubicBezTo>
                <a:cubicBezTo>
                  <a:pt x="1441" y="2011"/>
                  <a:pt x="1446" y="2027"/>
                  <a:pt x="1448" y="2036"/>
                </a:cubicBezTo>
                <a:cubicBezTo>
                  <a:pt x="1452" y="2049"/>
                  <a:pt x="1457" y="2065"/>
                  <a:pt x="1458" y="2071"/>
                </a:cubicBezTo>
                <a:cubicBezTo>
                  <a:pt x="1461" y="2087"/>
                  <a:pt x="1471" y="2124"/>
                  <a:pt x="1479" y="2152"/>
                </a:cubicBezTo>
                <a:cubicBezTo>
                  <a:pt x="1487" y="2177"/>
                  <a:pt x="1494" y="2210"/>
                  <a:pt x="1504" y="2274"/>
                </a:cubicBezTo>
                <a:cubicBezTo>
                  <a:pt x="1505" y="2285"/>
                  <a:pt x="1508" y="2302"/>
                  <a:pt x="1511" y="2311"/>
                </a:cubicBezTo>
                <a:cubicBezTo>
                  <a:pt x="1516" y="2335"/>
                  <a:pt x="1526" y="2466"/>
                  <a:pt x="1524" y="2495"/>
                </a:cubicBezTo>
                <a:cubicBezTo>
                  <a:pt x="1521" y="2562"/>
                  <a:pt x="1518" y="2599"/>
                  <a:pt x="1516" y="2608"/>
                </a:cubicBezTo>
                <a:cubicBezTo>
                  <a:pt x="1515" y="2614"/>
                  <a:pt x="1514" y="2624"/>
                  <a:pt x="1513" y="2629"/>
                </a:cubicBezTo>
                <a:cubicBezTo>
                  <a:pt x="1513" y="2635"/>
                  <a:pt x="1511" y="2647"/>
                  <a:pt x="1510" y="2656"/>
                </a:cubicBezTo>
                <a:cubicBezTo>
                  <a:pt x="1502" y="2720"/>
                  <a:pt x="1500" y="2745"/>
                  <a:pt x="1498" y="2783"/>
                </a:cubicBezTo>
                <a:cubicBezTo>
                  <a:pt x="1497" y="2813"/>
                  <a:pt x="1496" y="2841"/>
                  <a:pt x="1495" y="2854"/>
                </a:cubicBezTo>
                <a:cubicBezTo>
                  <a:pt x="1491" y="2848"/>
                  <a:pt x="1484" y="2838"/>
                  <a:pt x="1476" y="2824"/>
                </a:cubicBezTo>
                <a:cubicBezTo>
                  <a:pt x="1438" y="2760"/>
                  <a:pt x="1401" y="2715"/>
                  <a:pt x="1317" y="2632"/>
                </a:cubicBezTo>
                <a:cubicBezTo>
                  <a:pt x="1307" y="2622"/>
                  <a:pt x="1294" y="2609"/>
                  <a:pt x="1288" y="2602"/>
                </a:cubicBezTo>
                <a:cubicBezTo>
                  <a:pt x="1276" y="2589"/>
                  <a:pt x="1235" y="2559"/>
                  <a:pt x="1204" y="2538"/>
                </a:cubicBezTo>
                <a:cubicBezTo>
                  <a:pt x="1183" y="2524"/>
                  <a:pt x="1135" y="2491"/>
                  <a:pt x="1126" y="2491"/>
                </a:cubicBezTo>
                <a:lnTo>
                  <a:pt x="1126" y="2491"/>
                </a:lnTo>
                <a:cubicBezTo>
                  <a:pt x="1126" y="2488"/>
                  <a:pt x="1120" y="2484"/>
                  <a:pt x="1067" y="2462"/>
                </a:cubicBezTo>
                <a:cubicBezTo>
                  <a:pt x="1031" y="2448"/>
                  <a:pt x="996" y="2435"/>
                  <a:pt x="977" y="2429"/>
                </a:cubicBezTo>
                <a:cubicBezTo>
                  <a:pt x="934" y="2416"/>
                  <a:pt x="905" y="2410"/>
                  <a:pt x="856" y="2404"/>
                </a:cubicBezTo>
                <a:cubicBezTo>
                  <a:pt x="812" y="2398"/>
                  <a:pt x="700" y="2405"/>
                  <a:pt x="652" y="2417"/>
                </a:cubicBezTo>
                <a:cubicBezTo>
                  <a:pt x="569" y="2437"/>
                  <a:pt x="518" y="2468"/>
                  <a:pt x="476" y="2522"/>
                </a:cubicBezTo>
                <a:cubicBezTo>
                  <a:pt x="451" y="2554"/>
                  <a:pt x="405" y="2605"/>
                  <a:pt x="384" y="2625"/>
                </a:cubicBezTo>
                <a:cubicBezTo>
                  <a:pt x="375" y="2634"/>
                  <a:pt x="348" y="2662"/>
                  <a:pt x="325" y="2687"/>
                </a:cubicBezTo>
                <a:cubicBezTo>
                  <a:pt x="301" y="2713"/>
                  <a:pt x="268" y="2748"/>
                  <a:pt x="250" y="2767"/>
                </a:cubicBezTo>
                <a:cubicBezTo>
                  <a:pt x="188" y="2831"/>
                  <a:pt x="147" y="2885"/>
                  <a:pt x="122" y="2936"/>
                </a:cubicBezTo>
                <a:cubicBezTo>
                  <a:pt x="88" y="3003"/>
                  <a:pt x="72" y="3059"/>
                  <a:pt x="68" y="3117"/>
                </a:cubicBezTo>
                <a:cubicBezTo>
                  <a:pt x="67" y="3129"/>
                  <a:pt x="62" y="3192"/>
                  <a:pt x="58" y="3242"/>
                </a:cubicBezTo>
                <a:cubicBezTo>
                  <a:pt x="55" y="3276"/>
                  <a:pt x="58" y="3311"/>
                  <a:pt x="67" y="3337"/>
                </a:cubicBezTo>
                <a:cubicBezTo>
                  <a:pt x="77" y="3368"/>
                  <a:pt x="87" y="3394"/>
                  <a:pt x="96" y="3409"/>
                </a:cubicBezTo>
                <a:cubicBezTo>
                  <a:pt x="100" y="3415"/>
                  <a:pt x="108" y="3430"/>
                  <a:pt x="115" y="3441"/>
                </a:cubicBezTo>
                <a:cubicBezTo>
                  <a:pt x="122" y="3453"/>
                  <a:pt x="138" y="3482"/>
                  <a:pt x="152" y="3505"/>
                </a:cubicBezTo>
                <a:cubicBezTo>
                  <a:pt x="165" y="3528"/>
                  <a:pt x="183" y="3562"/>
                  <a:pt x="192" y="3582"/>
                </a:cubicBezTo>
                <a:cubicBezTo>
                  <a:pt x="209" y="3618"/>
                  <a:pt x="210" y="3620"/>
                  <a:pt x="226" y="3647"/>
                </a:cubicBezTo>
                <a:cubicBezTo>
                  <a:pt x="245" y="3678"/>
                  <a:pt x="247" y="3681"/>
                  <a:pt x="251" y="3685"/>
                </a:cubicBezTo>
                <a:cubicBezTo>
                  <a:pt x="253" y="3686"/>
                  <a:pt x="255" y="3690"/>
                  <a:pt x="256" y="3693"/>
                </a:cubicBezTo>
                <a:cubicBezTo>
                  <a:pt x="257" y="3696"/>
                  <a:pt x="260" y="3701"/>
                  <a:pt x="264" y="3701"/>
                </a:cubicBezTo>
                <a:lnTo>
                  <a:pt x="264" y="3701"/>
                </a:lnTo>
                <a:cubicBezTo>
                  <a:pt x="264" y="3706"/>
                  <a:pt x="290" y="3737"/>
                  <a:pt x="294" y="3740"/>
                </a:cubicBezTo>
                <a:cubicBezTo>
                  <a:pt x="295" y="3741"/>
                  <a:pt x="300" y="3746"/>
                  <a:pt x="306" y="3754"/>
                </a:cubicBezTo>
                <a:cubicBezTo>
                  <a:pt x="315" y="3764"/>
                  <a:pt x="340" y="3791"/>
                  <a:pt x="348" y="3791"/>
                </a:cubicBezTo>
                <a:cubicBezTo>
                  <a:pt x="350" y="3791"/>
                  <a:pt x="351" y="3790"/>
                  <a:pt x="352" y="3789"/>
                </a:cubicBezTo>
                <a:cubicBezTo>
                  <a:pt x="353" y="3788"/>
                  <a:pt x="354" y="3787"/>
                  <a:pt x="353" y="3767"/>
                </a:cubicBezTo>
                <a:cubicBezTo>
                  <a:pt x="353" y="3755"/>
                  <a:pt x="352" y="3739"/>
                  <a:pt x="351" y="3723"/>
                </a:cubicBezTo>
                <a:cubicBezTo>
                  <a:pt x="347" y="3667"/>
                  <a:pt x="346" y="3657"/>
                  <a:pt x="337" y="3628"/>
                </a:cubicBezTo>
                <a:cubicBezTo>
                  <a:pt x="332" y="3610"/>
                  <a:pt x="325" y="3588"/>
                  <a:pt x="323" y="3578"/>
                </a:cubicBezTo>
                <a:cubicBezTo>
                  <a:pt x="304" y="3499"/>
                  <a:pt x="289" y="3313"/>
                  <a:pt x="296" y="3253"/>
                </a:cubicBezTo>
                <a:cubicBezTo>
                  <a:pt x="296" y="3248"/>
                  <a:pt x="297" y="3240"/>
                  <a:pt x="298" y="3234"/>
                </a:cubicBezTo>
                <a:cubicBezTo>
                  <a:pt x="301" y="3200"/>
                  <a:pt x="303" y="3186"/>
                  <a:pt x="305" y="3176"/>
                </a:cubicBezTo>
                <a:cubicBezTo>
                  <a:pt x="310" y="3152"/>
                  <a:pt x="317" y="3124"/>
                  <a:pt x="319" y="3118"/>
                </a:cubicBezTo>
                <a:cubicBezTo>
                  <a:pt x="323" y="3107"/>
                  <a:pt x="335" y="3055"/>
                  <a:pt x="340" y="3027"/>
                </a:cubicBezTo>
                <a:cubicBezTo>
                  <a:pt x="343" y="3012"/>
                  <a:pt x="346" y="2995"/>
                  <a:pt x="347" y="2991"/>
                </a:cubicBezTo>
                <a:cubicBezTo>
                  <a:pt x="348" y="2986"/>
                  <a:pt x="351" y="2972"/>
                  <a:pt x="353" y="2962"/>
                </a:cubicBezTo>
                <a:cubicBezTo>
                  <a:pt x="362" y="2910"/>
                  <a:pt x="366" y="2898"/>
                  <a:pt x="386" y="2868"/>
                </a:cubicBezTo>
                <a:cubicBezTo>
                  <a:pt x="396" y="2852"/>
                  <a:pt x="407" y="2835"/>
                  <a:pt x="409" y="2832"/>
                </a:cubicBezTo>
                <a:cubicBezTo>
                  <a:pt x="414" y="2824"/>
                  <a:pt x="431" y="2801"/>
                  <a:pt x="447" y="2780"/>
                </a:cubicBezTo>
                <a:cubicBezTo>
                  <a:pt x="454" y="2772"/>
                  <a:pt x="461" y="2762"/>
                  <a:pt x="464" y="2758"/>
                </a:cubicBezTo>
                <a:cubicBezTo>
                  <a:pt x="467" y="2754"/>
                  <a:pt x="477" y="2744"/>
                  <a:pt x="485" y="2736"/>
                </a:cubicBezTo>
                <a:cubicBezTo>
                  <a:pt x="492" y="2731"/>
                  <a:pt x="503" y="2721"/>
                  <a:pt x="504" y="2719"/>
                </a:cubicBezTo>
                <a:cubicBezTo>
                  <a:pt x="504" y="2718"/>
                  <a:pt x="504" y="2718"/>
                  <a:pt x="505" y="2718"/>
                </a:cubicBezTo>
                <a:cubicBezTo>
                  <a:pt x="509" y="2718"/>
                  <a:pt x="518" y="2710"/>
                  <a:pt x="519" y="2710"/>
                </a:cubicBezTo>
                <a:cubicBezTo>
                  <a:pt x="527" y="2703"/>
                  <a:pt x="573" y="2675"/>
                  <a:pt x="595" y="2664"/>
                </a:cubicBezTo>
                <a:cubicBezTo>
                  <a:pt x="629" y="2647"/>
                  <a:pt x="665" y="2633"/>
                  <a:pt x="713" y="2620"/>
                </a:cubicBezTo>
                <a:cubicBezTo>
                  <a:pt x="747" y="2611"/>
                  <a:pt x="841" y="2603"/>
                  <a:pt x="863" y="2606"/>
                </a:cubicBezTo>
                <a:cubicBezTo>
                  <a:pt x="883" y="2610"/>
                  <a:pt x="908" y="2605"/>
                  <a:pt x="938" y="2593"/>
                </a:cubicBezTo>
                <a:cubicBezTo>
                  <a:pt x="975" y="2578"/>
                  <a:pt x="1043" y="2562"/>
                  <a:pt x="1079" y="2560"/>
                </a:cubicBezTo>
                <a:cubicBezTo>
                  <a:pt x="1102" y="2559"/>
                  <a:pt x="1145" y="2562"/>
                  <a:pt x="1179" y="2568"/>
                </a:cubicBezTo>
                <a:cubicBezTo>
                  <a:pt x="1193" y="2570"/>
                  <a:pt x="1217" y="2579"/>
                  <a:pt x="1227" y="2586"/>
                </a:cubicBezTo>
                <a:cubicBezTo>
                  <a:pt x="1240" y="2594"/>
                  <a:pt x="1269" y="2620"/>
                  <a:pt x="1308" y="2658"/>
                </a:cubicBezTo>
                <a:cubicBezTo>
                  <a:pt x="1402" y="2748"/>
                  <a:pt x="1459" y="2824"/>
                  <a:pt x="1482" y="2890"/>
                </a:cubicBezTo>
                <a:cubicBezTo>
                  <a:pt x="1490" y="2913"/>
                  <a:pt x="1492" y="2924"/>
                  <a:pt x="1494" y="2952"/>
                </a:cubicBezTo>
                <a:cubicBezTo>
                  <a:pt x="1497" y="2984"/>
                  <a:pt x="1501" y="3016"/>
                  <a:pt x="1505" y="3033"/>
                </a:cubicBezTo>
                <a:cubicBezTo>
                  <a:pt x="1505" y="3036"/>
                  <a:pt x="1509" y="3076"/>
                  <a:pt x="1513" y="3130"/>
                </a:cubicBezTo>
                <a:cubicBezTo>
                  <a:pt x="1520" y="3216"/>
                  <a:pt x="1523" y="3246"/>
                  <a:pt x="1529" y="3290"/>
                </a:cubicBezTo>
                <a:cubicBezTo>
                  <a:pt x="1533" y="3313"/>
                  <a:pt x="1539" y="3350"/>
                  <a:pt x="1542" y="3360"/>
                </a:cubicBezTo>
                <a:cubicBezTo>
                  <a:pt x="1543" y="3364"/>
                  <a:pt x="1546" y="3375"/>
                  <a:pt x="1548" y="3384"/>
                </a:cubicBezTo>
                <a:cubicBezTo>
                  <a:pt x="1551" y="3394"/>
                  <a:pt x="1557" y="3414"/>
                  <a:pt x="1563" y="3430"/>
                </a:cubicBezTo>
                <a:cubicBezTo>
                  <a:pt x="1576" y="3467"/>
                  <a:pt x="1592" y="3513"/>
                  <a:pt x="1597" y="3531"/>
                </a:cubicBezTo>
                <a:cubicBezTo>
                  <a:pt x="1599" y="3538"/>
                  <a:pt x="1602" y="3549"/>
                  <a:pt x="1604" y="3556"/>
                </a:cubicBezTo>
                <a:cubicBezTo>
                  <a:pt x="1606" y="3562"/>
                  <a:pt x="1608" y="3571"/>
                  <a:pt x="1609" y="3576"/>
                </a:cubicBezTo>
                <a:cubicBezTo>
                  <a:pt x="1610" y="3581"/>
                  <a:pt x="1613" y="3592"/>
                  <a:pt x="1615" y="3600"/>
                </a:cubicBezTo>
                <a:cubicBezTo>
                  <a:pt x="1624" y="3633"/>
                  <a:pt x="1631" y="3716"/>
                  <a:pt x="1630" y="3772"/>
                </a:cubicBezTo>
                <a:cubicBezTo>
                  <a:pt x="1630" y="3787"/>
                  <a:pt x="1629" y="3803"/>
                  <a:pt x="1629" y="3809"/>
                </a:cubicBezTo>
                <a:cubicBezTo>
                  <a:pt x="1628" y="3854"/>
                  <a:pt x="1613" y="3940"/>
                  <a:pt x="1592" y="4014"/>
                </a:cubicBezTo>
                <a:cubicBezTo>
                  <a:pt x="1590" y="4021"/>
                  <a:pt x="1584" y="4041"/>
                  <a:pt x="1581" y="4049"/>
                </a:cubicBezTo>
                <a:cubicBezTo>
                  <a:pt x="1580" y="4047"/>
                  <a:pt x="1580" y="4043"/>
                  <a:pt x="1579" y="4038"/>
                </a:cubicBezTo>
                <a:cubicBezTo>
                  <a:pt x="1578" y="4019"/>
                  <a:pt x="1564" y="3988"/>
                  <a:pt x="1547" y="3967"/>
                </a:cubicBezTo>
                <a:cubicBezTo>
                  <a:pt x="1542" y="3960"/>
                  <a:pt x="1523" y="3940"/>
                  <a:pt x="1503" y="3922"/>
                </a:cubicBezTo>
                <a:cubicBezTo>
                  <a:pt x="1469" y="3890"/>
                  <a:pt x="1414" y="3828"/>
                  <a:pt x="1388" y="3791"/>
                </a:cubicBezTo>
                <a:cubicBezTo>
                  <a:pt x="1354" y="3743"/>
                  <a:pt x="1310" y="3639"/>
                  <a:pt x="1299" y="3582"/>
                </a:cubicBezTo>
                <a:cubicBezTo>
                  <a:pt x="1296" y="3570"/>
                  <a:pt x="1268" y="3474"/>
                  <a:pt x="1256" y="3440"/>
                </a:cubicBezTo>
                <a:cubicBezTo>
                  <a:pt x="1239" y="3389"/>
                  <a:pt x="1202" y="3319"/>
                  <a:pt x="1174" y="3285"/>
                </a:cubicBezTo>
                <a:cubicBezTo>
                  <a:pt x="1156" y="3264"/>
                  <a:pt x="1117" y="3233"/>
                  <a:pt x="1095" y="3222"/>
                </a:cubicBezTo>
                <a:cubicBezTo>
                  <a:pt x="1081" y="3215"/>
                  <a:pt x="1076" y="3215"/>
                  <a:pt x="1050" y="3217"/>
                </a:cubicBezTo>
                <a:cubicBezTo>
                  <a:pt x="1002" y="3220"/>
                  <a:pt x="945" y="3227"/>
                  <a:pt x="930" y="3232"/>
                </a:cubicBezTo>
                <a:cubicBezTo>
                  <a:pt x="911" y="3238"/>
                  <a:pt x="850" y="3274"/>
                  <a:pt x="831" y="3290"/>
                </a:cubicBezTo>
                <a:cubicBezTo>
                  <a:pt x="814" y="3305"/>
                  <a:pt x="777" y="3347"/>
                  <a:pt x="760" y="3371"/>
                </a:cubicBezTo>
                <a:cubicBezTo>
                  <a:pt x="721" y="3426"/>
                  <a:pt x="712" y="3455"/>
                  <a:pt x="701" y="3550"/>
                </a:cubicBezTo>
                <a:cubicBezTo>
                  <a:pt x="697" y="3587"/>
                  <a:pt x="700" y="3632"/>
                  <a:pt x="707" y="3649"/>
                </a:cubicBezTo>
                <a:cubicBezTo>
                  <a:pt x="708" y="3651"/>
                  <a:pt x="709" y="3653"/>
                  <a:pt x="709" y="3654"/>
                </a:cubicBezTo>
                <a:cubicBezTo>
                  <a:pt x="709" y="3655"/>
                  <a:pt x="708" y="3657"/>
                  <a:pt x="712" y="3665"/>
                </a:cubicBezTo>
                <a:cubicBezTo>
                  <a:pt x="714" y="3669"/>
                  <a:pt x="716" y="3675"/>
                  <a:pt x="716" y="3678"/>
                </a:cubicBezTo>
                <a:cubicBezTo>
                  <a:pt x="718" y="3686"/>
                  <a:pt x="732" y="3725"/>
                  <a:pt x="754" y="3781"/>
                </a:cubicBezTo>
                <a:cubicBezTo>
                  <a:pt x="764" y="3804"/>
                  <a:pt x="774" y="3835"/>
                  <a:pt x="777" y="3849"/>
                </a:cubicBezTo>
                <a:cubicBezTo>
                  <a:pt x="781" y="3863"/>
                  <a:pt x="787" y="3885"/>
                  <a:pt x="792" y="3897"/>
                </a:cubicBezTo>
                <a:cubicBezTo>
                  <a:pt x="799" y="3914"/>
                  <a:pt x="800" y="3918"/>
                  <a:pt x="804" y="3918"/>
                </a:cubicBezTo>
                <a:cubicBezTo>
                  <a:pt x="808" y="3917"/>
                  <a:pt x="809" y="3914"/>
                  <a:pt x="810" y="3910"/>
                </a:cubicBezTo>
                <a:cubicBezTo>
                  <a:pt x="816" y="3892"/>
                  <a:pt x="823" y="3864"/>
                  <a:pt x="822" y="3857"/>
                </a:cubicBezTo>
                <a:cubicBezTo>
                  <a:pt x="821" y="3839"/>
                  <a:pt x="848" y="3745"/>
                  <a:pt x="863" y="3710"/>
                </a:cubicBezTo>
                <a:cubicBezTo>
                  <a:pt x="874" y="3686"/>
                  <a:pt x="881" y="3672"/>
                  <a:pt x="888" y="3660"/>
                </a:cubicBezTo>
                <a:cubicBezTo>
                  <a:pt x="905" y="3631"/>
                  <a:pt x="928" y="3570"/>
                  <a:pt x="936" y="3535"/>
                </a:cubicBezTo>
                <a:cubicBezTo>
                  <a:pt x="942" y="3508"/>
                  <a:pt x="941" y="3482"/>
                  <a:pt x="933" y="3447"/>
                </a:cubicBezTo>
                <a:lnTo>
                  <a:pt x="932" y="3439"/>
                </a:lnTo>
                <a:lnTo>
                  <a:pt x="936" y="3439"/>
                </a:lnTo>
                <a:cubicBezTo>
                  <a:pt x="954" y="3443"/>
                  <a:pt x="980" y="3463"/>
                  <a:pt x="1005" y="3494"/>
                </a:cubicBezTo>
                <a:cubicBezTo>
                  <a:pt x="1024" y="3518"/>
                  <a:pt x="1066" y="3588"/>
                  <a:pt x="1089" y="3636"/>
                </a:cubicBezTo>
                <a:cubicBezTo>
                  <a:pt x="1110" y="3679"/>
                  <a:pt x="1132" y="3718"/>
                  <a:pt x="1154" y="3747"/>
                </a:cubicBezTo>
                <a:cubicBezTo>
                  <a:pt x="1189" y="3794"/>
                  <a:pt x="1192" y="3798"/>
                  <a:pt x="1195" y="3799"/>
                </a:cubicBezTo>
                <a:cubicBezTo>
                  <a:pt x="1195" y="3799"/>
                  <a:pt x="1196" y="3800"/>
                  <a:pt x="1196" y="3801"/>
                </a:cubicBezTo>
                <a:cubicBezTo>
                  <a:pt x="1196" y="3804"/>
                  <a:pt x="1199" y="3809"/>
                  <a:pt x="1202" y="3812"/>
                </a:cubicBezTo>
                <a:cubicBezTo>
                  <a:pt x="1204" y="3815"/>
                  <a:pt x="1212" y="3826"/>
                  <a:pt x="1220" y="3837"/>
                </a:cubicBezTo>
                <a:cubicBezTo>
                  <a:pt x="1252" y="3884"/>
                  <a:pt x="1271" y="3896"/>
                  <a:pt x="1335" y="3909"/>
                </a:cubicBezTo>
                <a:cubicBezTo>
                  <a:pt x="1355" y="3912"/>
                  <a:pt x="1376" y="3916"/>
                  <a:pt x="1380" y="3917"/>
                </a:cubicBezTo>
                <a:cubicBezTo>
                  <a:pt x="1393" y="3920"/>
                  <a:pt x="1477" y="3949"/>
                  <a:pt x="1496" y="3957"/>
                </a:cubicBezTo>
                <a:cubicBezTo>
                  <a:pt x="1523" y="3968"/>
                  <a:pt x="1540" y="3990"/>
                  <a:pt x="1555" y="4028"/>
                </a:cubicBezTo>
                <a:cubicBezTo>
                  <a:pt x="1561" y="4046"/>
                  <a:pt x="1562" y="4053"/>
                  <a:pt x="1562" y="4082"/>
                </a:cubicBezTo>
                <a:lnTo>
                  <a:pt x="1563" y="4115"/>
                </a:lnTo>
                <a:lnTo>
                  <a:pt x="1539" y="4171"/>
                </a:lnTo>
                <a:cubicBezTo>
                  <a:pt x="1510" y="4240"/>
                  <a:pt x="1489" y="4288"/>
                  <a:pt x="1474" y="4317"/>
                </a:cubicBezTo>
                <a:cubicBezTo>
                  <a:pt x="1468" y="4327"/>
                  <a:pt x="1462" y="4339"/>
                  <a:pt x="1462" y="4343"/>
                </a:cubicBezTo>
                <a:cubicBezTo>
                  <a:pt x="1462" y="4343"/>
                  <a:pt x="1461" y="4345"/>
                  <a:pt x="1459" y="4348"/>
                </a:cubicBezTo>
                <a:cubicBezTo>
                  <a:pt x="1456" y="4352"/>
                  <a:pt x="1449" y="4366"/>
                  <a:pt x="1416" y="4439"/>
                </a:cubicBezTo>
                <a:cubicBezTo>
                  <a:pt x="1406" y="4461"/>
                  <a:pt x="1377" y="4519"/>
                  <a:pt x="1364" y="4544"/>
                </a:cubicBezTo>
                <a:cubicBezTo>
                  <a:pt x="1361" y="4550"/>
                  <a:pt x="1358" y="4556"/>
                  <a:pt x="1357" y="4559"/>
                </a:cubicBezTo>
                <a:cubicBezTo>
                  <a:pt x="1352" y="4571"/>
                  <a:pt x="1332" y="4602"/>
                  <a:pt x="1324" y="4613"/>
                </a:cubicBezTo>
                <a:cubicBezTo>
                  <a:pt x="1322" y="4608"/>
                  <a:pt x="1320" y="4602"/>
                  <a:pt x="1318" y="4594"/>
                </a:cubicBezTo>
                <a:cubicBezTo>
                  <a:pt x="1310" y="4570"/>
                  <a:pt x="1303" y="4552"/>
                  <a:pt x="1271" y="4473"/>
                </a:cubicBezTo>
                <a:cubicBezTo>
                  <a:pt x="1249" y="4416"/>
                  <a:pt x="1241" y="4391"/>
                  <a:pt x="1231" y="4345"/>
                </a:cubicBezTo>
                <a:cubicBezTo>
                  <a:pt x="1227" y="4326"/>
                  <a:pt x="1221" y="4314"/>
                  <a:pt x="1212" y="4309"/>
                </a:cubicBezTo>
                <a:cubicBezTo>
                  <a:pt x="1207" y="4306"/>
                  <a:pt x="1202" y="4305"/>
                  <a:pt x="1196" y="4307"/>
                </a:cubicBezTo>
                <a:cubicBezTo>
                  <a:pt x="1189" y="4309"/>
                  <a:pt x="1184" y="4314"/>
                  <a:pt x="1181" y="4321"/>
                </a:cubicBezTo>
                <a:cubicBezTo>
                  <a:pt x="1176" y="4335"/>
                  <a:pt x="1183" y="4357"/>
                  <a:pt x="1201" y="4383"/>
                </a:cubicBezTo>
                <a:cubicBezTo>
                  <a:pt x="1221" y="4413"/>
                  <a:pt x="1230" y="4431"/>
                  <a:pt x="1256" y="4497"/>
                </a:cubicBezTo>
                <a:cubicBezTo>
                  <a:pt x="1277" y="4548"/>
                  <a:pt x="1289" y="4583"/>
                  <a:pt x="1302" y="4623"/>
                </a:cubicBezTo>
                <a:lnTo>
                  <a:pt x="1308" y="4643"/>
                </a:lnTo>
                <a:lnTo>
                  <a:pt x="1288" y="4677"/>
                </a:lnTo>
                <a:cubicBezTo>
                  <a:pt x="1265" y="4715"/>
                  <a:pt x="1196" y="4833"/>
                  <a:pt x="1191" y="4843"/>
                </a:cubicBezTo>
                <a:cubicBezTo>
                  <a:pt x="1167" y="4888"/>
                  <a:pt x="1143" y="4944"/>
                  <a:pt x="1127" y="4998"/>
                </a:cubicBezTo>
                <a:cubicBezTo>
                  <a:pt x="1117" y="5031"/>
                  <a:pt x="1110" y="5058"/>
                  <a:pt x="1109" y="5063"/>
                </a:cubicBezTo>
                <a:cubicBezTo>
                  <a:pt x="1108" y="5065"/>
                  <a:pt x="1106" y="5074"/>
                  <a:pt x="1103" y="5084"/>
                </a:cubicBezTo>
                <a:cubicBezTo>
                  <a:pt x="1096" y="5107"/>
                  <a:pt x="1076" y="5188"/>
                  <a:pt x="1075" y="5197"/>
                </a:cubicBezTo>
                <a:cubicBezTo>
                  <a:pt x="1075" y="5201"/>
                  <a:pt x="1073" y="5207"/>
                  <a:pt x="1072" y="5211"/>
                </a:cubicBezTo>
                <a:cubicBezTo>
                  <a:pt x="1070" y="5218"/>
                  <a:pt x="1053" y="5295"/>
                  <a:pt x="1049" y="5315"/>
                </a:cubicBezTo>
                <a:cubicBezTo>
                  <a:pt x="1048" y="5317"/>
                  <a:pt x="1041" y="5354"/>
                  <a:pt x="1033" y="5395"/>
                </a:cubicBezTo>
                <a:cubicBezTo>
                  <a:pt x="1026" y="5429"/>
                  <a:pt x="1020" y="5460"/>
                  <a:pt x="1018" y="5472"/>
                </a:cubicBezTo>
                <a:cubicBezTo>
                  <a:pt x="1018" y="5470"/>
                  <a:pt x="1017" y="5468"/>
                  <a:pt x="1017" y="5465"/>
                </a:cubicBezTo>
                <a:cubicBezTo>
                  <a:pt x="1015" y="5452"/>
                  <a:pt x="1006" y="5421"/>
                  <a:pt x="995" y="5392"/>
                </a:cubicBezTo>
                <a:cubicBezTo>
                  <a:pt x="985" y="5364"/>
                  <a:pt x="975" y="5334"/>
                  <a:pt x="972" y="5325"/>
                </a:cubicBezTo>
                <a:cubicBezTo>
                  <a:pt x="965" y="5302"/>
                  <a:pt x="959" y="5257"/>
                  <a:pt x="960" y="5238"/>
                </a:cubicBezTo>
                <a:cubicBezTo>
                  <a:pt x="962" y="5209"/>
                  <a:pt x="979" y="5153"/>
                  <a:pt x="1010" y="5066"/>
                </a:cubicBezTo>
                <a:cubicBezTo>
                  <a:pt x="1016" y="5051"/>
                  <a:pt x="1029" y="5008"/>
                  <a:pt x="1043" y="4959"/>
                </a:cubicBezTo>
                <a:cubicBezTo>
                  <a:pt x="1050" y="4934"/>
                  <a:pt x="1061" y="4896"/>
                  <a:pt x="1068" y="4874"/>
                </a:cubicBezTo>
                <a:cubicBezTo>
                  <a:pt x="1085" y="4814"/>
                  <a:pt x="1101" y="4751"/>
                  <a:pt x="1113" y="4691"/>
                </a:cubicBezTo>
                <a:cubicBezTo>
                  <a:pt x="1117" y="4668"/>
                  <a:pt x="1118" y="4656"/>
                  <a:pt x="1116" y="4621"/>
                </a:cubicBezTo>
                <a:cubicBezTo>
                  <a:pt x="1109" y="4519"/>
                  <a:pt x="1076" y="4429"/>
                  <a:pt x="1025" y="4374"/>
                </a:cubicBezTo>
                <a:cubicBezTo>
                  <a:pt x="1022" y="4370"/>
                  <a:pt x="1003" y="4353"/>
                  <a:pt x="983" y="4335"/>
                </a:cubicBezTo>
                <a:cubicBezTo>
                  <a:pt x="945" y="4299"/>
                  <a:pt x="925" y="4279"/>
                  <a:pt x="910" y="4259"/>
                </a:cubicBezTo>
                <a:cubicBezTo>
                  <a:pt x="901" y="4245"/>
                  <a:pt x="832" y="4128"/>
                  <a:pt x="829" y="4119"/>
                </a:cubicBezTo>
                <a:cubicBezTo>
                  <a:pt x="828" y="4114"/>
                  <a:pt x="819" y="4103"/>
                  <a:pt x="814" y="4102"/>
                </a:cubicBezTo>
                <a:cubicBezTo>
                  <a:pt x="812" y="4101"/>
                  <a:pt x="810" y="4101"/>
                  <a:pt x="809" y="4103"/>
                </a:cubicBezTo>
                <a:cubicBezTo>
                  <a:pt x="803" y="4110"/>
                  <a:pt x="798" y="4156"/>
                  <a:pt x="799" y="4175"/>
                </a:cubicBezTo>
                <a:cubicBezTo>
                  <a:pt x="800" y="4201"/>
                  <a:pt x="796" y="4233"/>
                  <a:pt x="788" y="4259"/>
                </a:cubicBezTo>
                <a:cubicBezTo>
                  <a:pt x="772" y="4307"/>
                  <a:pt x="767" y="4378"/>
                  <a:pt x="777" y="4408"/>
                </a:cubicBezTo>
                <a:cubicBezTo>
                  <a:pt x="779" y="4414"/>
                  <a:pt x="788" y="4428"/>
                  <a:pt x="796" y="4439"/>
                </a:cubicBezTo>
                <a:cubicBezTo>
                  <a:pt x="812" y="4459"/>
                  <a:pt x="843" y="4514"/>
                  <a:pt x="861" y="4552"/>
                </a:cubicBezTo>
                <a:lnTo>
                  <a:pt x="866" y="4562"/>
                </a:lnTo>
                <a:cubicBezTo>
                  <a:pt x="870" y="4570"/>
                  <a:pt x="873" y="4578"/>
                  <a:pt x="874" y="4580"/>
                </a:cubicBezTo>
                <a:cubicBezTo>
                  <a:pt x="876" y="4583"/>
                  <a:pt x="882" y="4595"/>
                  <a:pt x="888" y="4606"/>
                </a:cubicBezTo>
                <a:cubicBezTo>
                  <a:pt x="900" y="4627"/>
                  <a:pt x="912" y="4659"/>
                  <a:pt x="922" y="4697"/>
                </a:cubicBezTo>
                <a:cubicBezTo>
                  <a:pt x="927" y="4716"/>
                  <a:pt x="928" y="4726"/>
                  <a:pt x="928" y="4774"/>
                </a:cubicBezTo>
                <a:cubicBezTo>
                  <a:pt x="928" y="4831"/>
                  <a:pt x="924" y="4894"/>
                  <a:pt x="918" y="4924"/>
                </a:cubicBezTo>
                <a:cubicBezTo>
                  <a:pt x="895" y="5035"/>
                  <a:pt x="894" y="5040"/>
                  <a:pt x="897" y="5088"/>
                </a:cubicBezTo>
                <a:cubicBezTo>
                  <a:pt x="904" y="5198"/>
                  <a:pt x="913" y="5237"/>
                  <a:pt x="962" y="5367"/>
                </a:cubicBezTo>
                <a:lnTo>
                  <a:pt x="991" y="5444"/>
                </a:lnTo>
                <a:lnTo>
                  <a:pt x="994" y="5503"/>
                </a:lnTo>
                <a:cubicBezTo>
                  <a:pt x="998" y="5558"/>
                  <a:pt x="998" y="5564"/>
                  <a:pt x="992" y="5586"/>
                </a:cubicBezTo>
                <a:cubicBezTo>
                  <a:pt x="987" y="5611"/>
                  <a:pt x="962" y="5706"/>
                  <a:pt x="958" y="5717"/>
                </a:cubicBezTo>
                <a:cubicBezTo>
                  <a:pt x="956" y="5723"/>
                  <a:pt x="953" y="5734"/>
                  <a:pt x="952" y="5737"/>
                </a:cubicBezTo>
                <a:cubicBezTo>
                  <a:pt x="951" y="5740"/>
                  <a:pt x="939" y="5772"/>
                  <a:pt x="931" y="5794"/>
                </a:cubicBezTo>
                <a:cubicBezTo>
                  <a:pt x="928" y="5802"/>
                  <a:pt x="925" y="5809"/>
                  <a:pt x="925" y="5811"/>
                </a:cubicBezTo>
                <a:cubicBezTo>
                  <a:pt x="922" y="5820"/>
                  <a:pt x="893" y="5878"/>
                  <a:pt x="882" y="5897"/>
                </a:cubicBezTo>
                <a:cubicBezTo>
                  <a:pt x="839" y="5972"/>
                  <a:pt x="767" y="6043"/>
                  <a:pt x="662" y="6117"/>
                </a:cubicBezTo>
                <a:cubicBezTo>
                  <a:pt x="633" y="6136"/>
                  <a:pt x="566" y="6177"/>
                  <a:pt x="545" y="6188"/>
                </a:cubicBezTo>
                <a:cubicBezTo>
                  <a:pt x="546" y="6186"/>
                  <a:pt x="547" y="6183"/>
                  <a:pt x="548" y="6181"/>
                </a:cubicBezTo>
                <a:cubicBezTo>
                  <a:pt x="569" y="6139"/>
                  <a:pt x="590" y="6081"/>
                  <a:pt x="601" y="6029"/>
                </a:cubicBezTo>
                <a:cubicBezTo>
                  <a:pt x="614" y="5975"/>
                  <a:pt x="618" y="5939"/>
                  <a:pt x="617" y="5894"/>
                </a:cubicBezTo>
                <a:cubicBezTo>
                  <a:pt x="617" y="5861"/>
                  <a:pt x="618" y="5837"/>
                  <a:pt x="621" y="5810"/>
                </a:cubicBezTo>
                <a:cubicBezTo>
                  <a:pt x="624" y="5785"/>
                  <a:pt x="636" y="5730"/>
                  <a:pt x="650" y="5681"/>
                </a:cubicBezTo>
                <a:cubicBezTo>
                  <a:pt x="676" y="5588"/>
                  <a:pt x="678" y="5580"/>
                  <a:pt x="685" y="5538"/>
                </a:cubicBezTo>
                <a:cubicBezTo>
                  <a:pt x="697" y="5462"/>
                  <a:pt x="689" y="5394"/>
                  <a:pt x="661" y="5341"/>
                </a:cubicBezTo>
                <a:cubicBezTo>
                  <a:pt x="657" y="5333"/>
                  <a:pt x="654" y="5326"/>
                  <a:pt x="653" y="5325"/>
                </a:cubicBezTo>
                <a:lnTo>
                  <a:pt x="653" y="5325"/>
                </a:lnTo>
                <a:cubicBezTo>
                  <a:pt x="653" y="5323"/>
                  <a:pt x="647" y="5314"/>
                  <a:pt x="642" y="5307"/>
                </a:cubicBezTo>
                <a:cubicBezTo>
                  <a:pt x="636" y="5299"/>
                  <a:pt x="629" y="5289"/>
                  <a:pt x="627" y="5284"/>
                </a:cubicBezTo>
                <a:cubicBezTo>
                  <a:pt x="618" y="5270"/>
                  <a:pt x="564" y="5223"/>
                  <a:pt x="534" y="5204"/>
                </a:cubicBezTo>
                <a:cubicBezTo>
                  <a:pt x="500" y="5183"/>
                  <a:pt x="469" y="5170"/>
                  <a:pt x="436" y="5163"/>
                </a:cubicBezTo>
                <a:cubicBezTo>
                  <a:pt x="398" y="5155"/>
                  <a:pt x="385" y="5154"/>
                  <a:pt x="317" y="5158"/>
                </a:cubicBezTo>
                <a:cubicBezTo>
                  <a:pt x="258" y="5162"/>
                  <a:pt x="247" y="5164"/>
                  <a:pt x="215" y="5176"/>
                </a:cubicBezTo>
                <a:cubicBezTo>
                  <a:pt x="206" y="5179"/>
                  <a:pt x="194" y="5182"/>
                  <a:pt x="188" y="5184"/>
                </a:cubicBezTo>
                <a:cubicBezTo>
                  <a:pt x="188" y="5184"/>
                  <a:pt x="178" y="5186"/>
                  <a:pt x="175" y="5188"/>
                </a:cubicBezTo>
                <a:cubicBezTo>
                  <a:pt x="174" y="5188"/>
                  <a:pt x="171" y="5190"/>
                  <a:pt x="166" y="5191"/>
                </a:cubicBezTo>
                <a:cubicBezTo>
                  <a:pt x="154" y="5194"/>
                  <a:pt x="128" y="5208"/>
                  <a:pt x="112" y="5220"/>
                </a:cubicBezTo>
                <a:cubicBezTo>
                  <a:pt x="62" y="5259"/>
                  <a:pt x="49" y="5305"/>
                  <a:pt x="70" y="5364"/>
                </a:cubicBezTo>
                <a:cubicBezTo>
                  <a:pt x="79" y="5389"/>
                  <a:pt x="96" y="5411"/>
                  <a:pt x="116" y="5423"/>
                </a:cubicBezTo>
                <a:cubicBezTo>
                  <a:pt x="120" y="5425"/>
                  <a:pt x="129" y="5431"/>
                  <a:pt x="136" y="5435"/>
                </a:cubicBezTo>
                <a:cubicBezTo>
                  <a:pt x="143" y="5439"/>
                  <a:pt x="153" y="5448"/>
                  <a:pt x="158" y="5456"/>
                </a:cubicBezTo>
                <a:cubicBezTo>
                  <a:pt x="169" y="5470"/>
                  <a:pt x="170" y="5470"/>
                  <a:pt x="172" y="5470"/>
                </a:cubicBezTo>
                <a:lnTo>
                  <a:pt x="174" y="5470"/>
                </a:lnTo>
                <a:lnTo>
                  <a:pt x="175" y="5469"/>
                </a:lnTo>
                <a:cubicBezTo>
                  <a:pt x="175" y="5468"/>
                  <a:pt x="176" y="5467"/>
                  <a:pt x="180" y="5418"/>
                </a:cubicBezTo>
                <a:cubicBezTo>
                  <a:pt x="184" y="5361"/>
                  <a:pt x="185" y="5354"/>
                  <a:pt x="197" y="5321"/>
                </a:cubicBezTo>
                <a:cubicBezTo>
                  <a:pt x="214" y="5272"/>
                  <a:pt x="243" y="5229"/>
                  <a:pt x="257" y="5223"/>
                </a:cubicBezTo>
                <a:cubicBezTo>
                  <a:pt x="269" y="5218"/>
                  <a:pt x="279" y="5220"/>
                  <a:pt x="306" y="5231"/>
                </a:cubicBezTo>
                <a:cubicBezTo>
                  <a:pt x="324" y="5238"/>
                  <a:pt x="350" y="5256"/>
                  <a:pt x="352" y="5261"/>
                </a:cubicBezTo>
                <a:cubicBezTo>
                  <a:pt x="353" y="5264"/>
                  <a:pt x="357" y="5269"/>
                  <a:pt x="359" y="5272"/>
                </a:cubicBezTo>
                <a:cubicBezTo>
                  <a:pt x="367" y="5282"/>
                  <a:pt x="385" y="5325"/>
                  <a:pt x="393" y="5355"/>
                </a:cubicBezTo>
                <a:cubicBezTo>
                  <a:pt x="400" y="5383"/>
                  <a:pt x="409" y="5399"/>
                  <a:pt x="433" y="5433"/>
                </a:cubicBezTo>
                <a:cubicBezTo>
                  <a:pt x="443" y="5448"/>
                  <a:pt x="450" y="5459"/>
                  <a:pt x="451" y="5461"/>
                </a:cubicBezTo>
                <a:cubicBezTo>
                  <a:pt x="451" y="5464"/>
                  <a:pt x="455" y="5479"/>
                  <a:pt x="459" y="5492"/>
                </a:cubicBezTo>
                <a:cubicBezTo>
                  <a:pt x="463" y="5506"/>
                  <a:pt x="467" y="5528"/>
                  <a:pt x="469" y="5540"/>
                </a:cubicBezTo>
                <a:cubicBezTo>
                  <a:pt x="471" y="5552"/>
                  <a:pt x="473" y="5565"/>
                  <a:pt x="474" y="5568"/>
                </a:cubicBezTo>
                <a:cubicBezTo>
                  <a:pt x="475" y="5572"/>
                  <a:pt x="478" y="5582"/>
                  <a:pt x="480" y="5592"/>
                </a:cubicBezTo>
                <a:cubicBezTo>
                  <a:pt x="483" y="5602"/>
                  <a:pt x="490" y="5624"/>
                  <a:pt x="496" y="5641"/>
                </a:cubicBezTo>
                <a:cubicBezTo>
                  <a:pt x="516" y="5698"/>
                  <a:pt x="518" y="5713"/>
                  <a:pt x="517" y="5774"/>
                </a:cubicBezTo>
                <a:cubicBezTo>
                  <a:pt x="516" y="5788"/>
                  <a:pt x="518" y="5812"/>
                  <a:pt x="521" y="5828"/>
                </a:cubicBezTo>
                <a:cubicBezTo>
                  <a:pt x="527" y="5858"/>
                  <a:pt x="548" y="5916"/>
                  <a:pt x="563" y="5941"/>
                </a:cubicBezTo>
                <a:cubicBezTo>
                  <a:pt x="574" y="5960"/>
                  <a:pt x="582" y="5983"/>
                  <a:pt x="583" y="5998"/>
                </a:cubicBezTo>
                <a:cubicBezTo>
                  <a:pt x="583" y="6005"/>
                  <a:pt x="581" y="6019"/>
                  <a:pt x="577" y="6029"/>
                </a:cubicBezTo>
                <a:cubicBezTo>
                  <a:pt x="574" y="6039"/>
                  <a:pt x="570" y="6053"/>
                  <a:pt x="570" y="6059"/>
                </a:cubicBezTo>
                <a:cubicBezTo>
                  <a:pt x="566" y="6084"/>
                  <a:pt x="535" y="6164"/>
                  <a:pt x="518" y="6191"/>
                </a:cubicBezTo>
                <a:cubicBezTo>
                  <a:pt x="508" y="6207"/>
                  <a:pt x="501" y="6211"/>
                  <a:pt x="451" y="6234"/>
                </a:cubicBezTo>
                <a:cubicBezTo>
                  <a:pt x="373" y="6269"/>
                  <a:pt x="270" y="6308"/>
                  <a:pt x="195" y="6331"/>
                </a:cubicBezTo>
                <a:cubicBezTo>
                  <a:pt x="144" y="6346"/>
                  <a:pt x="131" y="6349"/>
                  <a:pt x="76" y="6361"/>
                </a:cubicBezTo>
                <a:cubicBezTo>
                  <a:pt x="27" y="6371"/>
                  <a:pt x="6" y="6379"/>
                  <a:pt x="1" y="6390"/>
                </a:cubicBezTo>
                <a:cubicBezTo>
                  <a:pt x="-1" y="6394"/>
                  <a:pt x="0" y="6398"/>
                  <a:pt x="2" y="6402"/>
                </a:cubicBezTo>
                <a:cubicBezTo>
                  <a:pt x="4" y="6405"/>
                  <a:pt x="7" y="6408"/>
                  <a:pt x="11" y="6408"/>
                </a:cubicBezTo>
                <a:lnTo>
                  <a:pt x="11" y="6408"/>
                </a:lnTo>
                <a:cubicBezTo>
                  <a:pt x="15" y="6408"/>
                  <a:pt x="19" y="6405"/>
                  <a:pt x="22" y="6402"/>
                </a:cubicBezTo>
                <a:cubicBezTo>
                  <a:pt x="27" y="6395"/>
                  <a:pt x="43" y="6390"/>
                  <a:pt x="95" y="6380"/>
                </a:cubicBezTo>
                <a:cubicBezTo>
                  <a:pt x="201" y="6358"/>
                  <a:pt x="337" y="6310"/>
                  <a:pt x="469" y="6250"/>
                </a:cubicBezTo>
                <a:cubicBezTo>
                  <a:pt x="492" y="6239"/>
                  <a:pt x="510" y="6231"/>
                  <a:pt x="512" y="6231"/>
                </a:cubicBezTo>
                <a:cubicBezTo>
                  <a:pt x="514" y="6230"/>
                  <a:pt x="517" y="6229"/>
                  <a:pt x="518" y="6227"/>
                </a:cubicBezTo>
                <a:cubicBezTo>
                  <a:pt x="519" y="6226"/>
                  <a:pt x="526" y="6223"/>
                  <a:pt x="534" y="6219"/>
                </a:cubicBezTo>
                <a:cubicBezTo>
                  <a:pt x="667" y="6152"/>
                  <a:pt x="801" y="6048"/>
                  <a:pt x="868" y="5959"/>
                </a:cubicBezTo>
                <a:cubicBezTo>
                  <a:pt x="883" y="5938"/>
                  <a:pt x="896" y="5917"/>
                  <a:pt x="916" y="5882"/>
                </a:cubicBezTo>
                <a:cubicBezTo>
                  <a:pt x="937" y="5844"/>
                  <a:pt x="943" y="5836"/>
                  <a:pt x="972" y="5811"/>
                </a:cubicBezTo>
                <a:cubicBezTo>
                  <a:pt x="1000" y="5787"/>
                  <a:pt x="1014" y="5779"/>
                  <a:pt x="1039" y="5772"/>
                </a:cubicBezTo>
                <a:cubicBezTo>
                  <a:pt x="1082" y="5762"/>
                  <a:pt x="1106" y="5759"/>
                  <a:pt x="1211" y="5748"/>
                </a:cubicBezTo>
                <a:cubicBezTo>
                  <a:pt x="1265" y="5743"/>
                  <a:pt x="1298" y="5737"/>
                  <a:pt x="1336" y="5726"/>
                </a:cubicBezTo>
                <a:cubicBezTo>
                  <a:pt x="1339" y="5725"/>
                  <a:pt x="1351" y="5721"/>
                  <a:pt x="1362" y="5718"/>
                </a:cubicBezTo>
                <a:cubicBezTo>
                  <a:pt x="1381" y="5713"/>
                  <a:pt x="1408" y="5704"/>
                  <a:pt x="1420" y="5699"/>
                </a:cubicBezTo>
                <a:cubicBezTo>
                  <a:pt x="1426" y="5696"/>
                  <a:pt x="1429" y="5695"/>
                  <a:pt x="1438" y="5693"/>
                </a:cubicBezTo>
                <a:cubicBezTo>
                  <a:pt x="1442" y="5692"/>
                  <a:pt x="1450" y="5689"/>
                  <a:pt x="1454" y="5687"/>
                </a:cubicBezTo>
                <a:cubicBezTo>
                  <a:pt x="1459" y="5685"/>
                  <a:pt x="1465" y="5682"/>
                  <a:pt x="1467" y="5682"/>
                </a:cubicBezTo>
                <a:cubicBezTo>
                  <a:pt x="1483" y="5678"/>
                  <a:pt x="1546" y="5650"/>
                  <a:pt x="1567" y="5638"/>
                </a:cubicBezTo>
                <a:cubicBezTo>
                  <a:pt x="1606" y="5616"/>
                  <a:pt x="1624" y="5600"/>
                  <a:pt x="1676" y="5538"/>
                </a:cubicBezTo>
                <a:cubicBezTo>
                  <a:pt x="1744" y="5455"/>
                  <a:pt x="1766" y="5424"/>
                  <a:pt x="1785" y="5382"/>
                </a:cubicBezTo>
                <a:cubicBezTo>
                  <a:pt x="1803" y="5344"/>
                  <a:pt x="1810" y="5332"/>
                  <a:pt x="1835" y="5304"/>
                </a:cubicBezTo>
                <a:cubicBezTo>
                  <a:pt x="1881" y="5252"/>
                  <a:pt x="1928" y="5221"/>
                  <a:pt x="2008" y="5187"/>
                </a:cubicBezTo>
                <a:cubicBezTo>
                  <a:pt x="2061" y="5165"/>
                  <a:pt x="2065" y="5159"/>
                  <a:pt x="2064" y="5153"/>
                </a:cubicBezTo>
                <a:cubicBezTo>
                  <a:pt x="2063" y="5150"/>
                  <a:pt x="2059" y="5148"/>
                  <a:pt x="2055" y="5148"/>
                </a:cubicBezTo>
                <a:cubicBezTo>
                  <a:pt x="2052" y="5148"/>
                  <a:pt x="2036" y="5148"/>
                  <a:pt x="2018" y="5148"/>
                </a:cubicBezTo>
                <a:cubicBezTo>
                  <a:pt x="2001" y="5148"/>
                  <a:pt x="1983" y="5147"/>
                  <a:pt x="1979" y="5147"/>
                </a:cubicBezTo>
                <a:cubicBezTo>
                  <a:pt x="1975" y="5146"/>
                  <a:pt x="1963" y="5146"/>
                  <a:pt x="1952" y="5145"/>
                </a:cubicBezTo>
                <a:cubicBezTo>
                  <a:pt x="1942" y="5145"/>
                  <a:pt x="1927" y="5144"/>
                  <a:pt x="1919" y="5143"/>
                </a:cubicBezTo>
                <a:cubicBezTo>
                  <a:pt x="1912" y="5142"/>
                  <a:pt x="1891" y="5140"/>
                  <a:pt x="1874" y="5138"/>
                </a:cubicBezTo>
                <a:cubicBezTo>
                  <a:pt x="1857" y="5136"/>
                  <a:pt x="1834" y="5134"/>
                  <a:pt x="1824" y="5132"/>
                </a:cubicBezTo>
                <a:cubicBezTo>
                  <a:pt x="1793" y="5127"/>
                  <a:pt x="1725" y="5124"/>
                  <a:pt x="1704" y="5127"/>
                </a:cubicBezTo>
                <a:cubicBezTo>
                  <a:pt x="1645" y="5136"/>
                  <a:pt x="1593" y="5167"/>
                  <a:pt x="1542" y="5225"/>
                </a:cubicBezTo>
                <a:cubicBezTo>
                  <a:pt x="1516" y="5255"/>
                  <a:pt x="1482" y="5296"/>
                  <a:pt x="1468" y="5314"/>
                </a:cubicBezTo>
                <a:cubicBezTo>
                  <a:pt x="1463" y="5321"/>
                  <a:pt x="1451" y="5335"/>
                  <a:pt x="1442" y="5346"/>
                </a:cubicBezTo>
                <a:cubicBezTo>
                  <a:pt x="1417" y="5376"/>
                  <a:pt x="1398" y="5402"/>
                  <a:pt x="1380" y="5428"/>
                </a:cubicBezTo>
                <a:cubicBezTo>
                  <a:pt x="1359" y="5460"/>
                  <a:pt x="1341" y="5483"/>
                  <a:pt x="1327" y="5499"/>
                </a:cubicBezTo>
                <a:cubicBezTo>
                  <a:pt x="1320" y="5506"/>
                  <a:pt x="1313" y="5513"/>
                  <a:pt x="1311" y="5515"/>
                </a:cubicBezTo>
                <a:cubicBezTo>
                  <a:pt x="1309" y="5517"/>
                  <a:pt x="1282" y="5542"/>
                  <a:pt x="1264" y="5558"/>
                </a:cubicBezTo>
                <a:cubicBezTo>
                  <a:pt x="1258" y="5564"/>
                  <a:pt x="1162" y="5631"/>
                  <a:pt x="1148" y="5639"/>
                </a:cubicBezTo>
                <a:cubicBezTo>
                  <a:pt x="1144" y="5641"/>
                  <a:pt x="1140" y="5645"/>
                  <a:pt x="1137" y="5647"/>
                </a:cubicBezTo>
                <a:cubicBezTo>
                  <a:pt x="1136" y="5649"/>
                  <a:pt x="1129" y="5655"/>
                  <a:pt x="1121" y="5660"/>
                </a:cubicBezTo>
                <a:cubicBezTo>
                  <a:pt x="1114" y="5666"/>
                  <a:pt x="1095" y="5684"/>
                  <a:pt x="1080" y="5701"/>
                </a:cubicBezTo>
                <a:cubicBezTo>
                  <a:pt x="1065" y="5719"/>
                  <a:pt x="1054" y="5730"/>
                  <a:pt x="1052" y="5732"/>
                </a:cubicBezTo>
                <a:cubicBezTo>
                  <a:pt x="1048" y="5733"/>
                  <a:pt x="1038" y="5741"/>
                  <a:pt x="1035" y="5744"/>
                </a:cubicBezTo>
                <a:cubicBezTo>
                  <a:pt x="1029" y="5750"/>
                  <a:pt x="1017" y="5757"/>
                  <a:pt x="1010" y="5760"/>
                </a:cubicBezTo>
                <a:cubicBezTo>
                  <a:pt x="992" y="5766"/>
                  <a:pt x="978" y="5775"/>
                  <a:pt x="962" y="5789"/>
                </a:cubicBezTo>
                <a:cubicBezTo>
                  <a:pt x="958" y="5793"/>
                  <a:pt x="955" y="5796"/>
                  <a:pt x="952" y="5798"/>
                </a:cubicBezTo>
                <a:cubicBezTo>
                  <a:pt x="953" y="5796"/>
                  <a:pt x="954" y="5794"/>
                  <a:pt x="956" y="5791"/>
                </a:cubicBezTo>
                <a:cubicBezTo>
                  <a:pt x="965" y="5774"/>
                  <a:pt x="1020" y="5580"/>
                  <a:pt x="1025" y="5546"/>
                </a:cubicBezTo>
                <a:cubicBezTo>
                  <a:pt x="1025" y="5544"/>
                  <a:pt x="1028" y="5530"/>
                  <a:pt x="1032" y="5514"/>
                </a:cubicBezTo>
                <a:cubicBezTo>
                  <a:pt x="1040" y="5478"/>
                  <a:pt x="1041" y="5470"/>
                  <a:pt x="1047" y="5441"/>
                </a:cubicBezTo>
                <a:cubicBezTo>
                  <a:pt x="1049" y="5428"/>
                  <a:pt x="1055" y="5399"/>
                  <a:pt x="1060" y="5376"/>
                </a:cubicBezTo>
                <a:lnTo>
                  <a:pt x="1061" y="5371"/>
                </a:lnTo>
                <a:cubicBezTo>
                  <a:pt x="1066" y="5342"/>
                  <a:pt x="1070" y="5324"/>
                  <a:pt x="1072" y="5315"/>
                </a:cubicBezTo>
                <a:lnTo>
                  <a:pt x="1072" y="5313"/>
                </a:lnTo>
                <a:cubicBezTo>
                  <a:pt x="1080" y="5267"/>
                  <a:pt x="1145" y="5153"/>
                  <a:pt x="1196" y="5096"/>
                </a:cubicBezTo>
                <a:cubicBezTo>
                  <a:pt x="1248" y="5037"/>
                  <a:pt x="1312" y="5005"/>
                  <a:pt x="1450" y="4968"/>
                </a:cubicBezTo>
                <a:cubicBezTo>
                  <a:pt x="1526" y="4947"/>
                  <a:pt x="1543" y="4941"/>
                  <a:pt x="1676" y="4889"/>
                </a:cubicBezTo>
                <a:cubicBezTo>
                  <a:pt x="1759" y="4856"/>
                  <a:pt x="1807" y="4823"/>
                  <a:pt x="1836" y="4780"/>
                </a:cubicBezTo>
                <a:cubicBezTo>
                  <a:pt x="1874" y="4726"/>
                  <a:pt x="1909" y="4681"/>
                  <a:pt x="1949" y="4636"/>
                </a:cubicBezTo>
                <a:cubicBezTo>
                  <a:pt x="2014" y="4561"/>
                  <a:pt x="2042" y="4536"/>
                  <a:pt x="2097" y="4501"/>
                </a:cubicBezTo>
                <a:cubicBezTo>
                  <a:pt x="2135" y="4476"/>
                  <a:pt x="2180" y="4460"/>
                  <a:pt x="2226" y="4456"/>
                </a:cubicBezTo>
                <a:cubicBezTo>
                  <a:pt x="2273" y="4452"/>
                  <a:pt x="2319" y="4458"/>
                  <a:pt x="2359" y="4476"/>
                </a:cubicBezTo>
                <a:cubicBezTo>
                  <a:pt x="2396" y="4491"/>
                  <a:pt x="2453" y="4541"/>
                  <a:pt x="2473" y="4575"/>
                </a:cubicBezTo>
                <a:cubicBezTo>
                  <a:pt x="2480" y="4586"/>
                  <a:pt x="2504" y="4617"/>
                  <a:pt x="2511" y="4617"/>
                </a:cubicBezTo>
                <a:moveTo>
                  <a:pt x="1387" y="4927"/>
                </a:moveTo>
                <a:cubicBezTo>
                  <a:pt x="1389" y="4925"/>
                  <a:pt x="1395" y="4922"/>
                  <a:pt x="1396" y="4918"/>
                </a:cubicBezTo>
                <a:lnTo>
                  <a:pt x="1396" y="4918"/>
                </a:lnTo>
                <a:cubicBezTo>
                  <a:pt x="1401" y="4917"/>
                  <a:pt x="1409" y="4909"/>
                  <a:pt x="1411" y="4907"/>
                </a:cubicBezTo>
                <a:cubicBezTo>
                  <a:pt x="1428" y="4890"/>
                  <a:pt x="1474" y="4852"/>
                  <a:pt x="1503" y="4833"/>
                </a:cubicBezTo>
                <a:cubicBezTo>
                  <a:pt x="1518" y="4823"/>
                  <a:pt x="1553" y="4807"/>
                  <a:pt x="1591" y="4793"/>
                </a:cubicBezTo>
                <a:cubicBezTo>
                  <a:pt x="1601" y="4790"/>
                  <a:pt x="1611" y="4786"/>
                  <a:pt x="1615" y="4784"/>
                </a:cubicBezTo>
                <a:cubicBezTo>
                  <a:pt x="1650" y="4768"/>
                  <a:pt x="1679" y="4754"/>
                  <a:pt x="1692" y="4747"/>
                </a:cubicBezTo>
                <a:cubicBezTo>
                  <a:pt x="1729" y="4728"/>
                  <a:pt x="1756" y="4704"/>
                  <a:pt x="1797" y="4652"/>
                </a:cubicBezTo>
                <a:cubicBezTo>
                  <a:pt x="1808" y="4638"/>
                  <a:pt x="1820" y="4622"/>
                  <a:pt x="1825" y="4617"/>
                </a:cubicBezTo>
                <a:cubicBezTo>
                  <a:pt x="1829" y="4611"/>
                  <a:pt x="1844" y="4593"/>
                  <a:pt x="1857" y="4577"/>
                </a:cubicBezTo>
                <a:cubicBezTo>
                  <a:pt x="1874" y="4556"/>
                  <a:pt x="1887" y="4540"/>
                  <a:pt x="1896" y="4529"/>
                </a:cubicBezTo>
                <a:cubicBezTo>
                  <a:pt x="1909" y="4512"/>
                  <a:pt x="1910" y="4510"/>
                  <a:pt x="1907" y="4507"/>
                </a:cubicBezTo>
                <a:cubicBezTo>
                  <a:pt x="1905" y="4505"/>
                  <a:pt x="1901" y="4507"/>
                  <a:pt x="1898" y="4511"/>
                </a:cubicBezTo>
                <a:cubicBezTo>
                  <a:pt x="1895" y="4513"/>
                  <a:pt x="1892" y="4518"/>
                  <a:pt x="1887" y="4523"/>
                </a:cubicBezTo>
                <a:cubicBezTo>
                  <a:pt x="1877" y="4534"/>
                  <a:pt x="1863" y="4550"/>
                  <a:pt x="1844" y="4572"/>
                </a:cubicBezTo>
                <a:cubicBezTo>
                  <a:pt x="1810" y="4610"/>
                  <a:pt x="1772" y="4651"/>
                  <a:pt x="1760" y="4664"/>
                </a:cubicBezTo>
                <a:cubicBezTo>
                  <a:pt x="1749" y="4674"/>
                  <a:pt x="1736" y="4687"/>
                  <a:pt x="1734" y="4690"/>
                </a:cubicBezTo>
                <a:cubicBezTo>
                  <a:pt x="1722" y="4706"/>
                  <a:pt x="1641" y="4749"/>
                  <a:pt x="1576" y="4774"/>
                </a:cubicBezTo>
                <a:cubicBezTo>
                  <a:pt x="1550" y="4784"/>
                  <a:pt x="1507" y="4805"/>
                  <a:pt x="1490" y="4815"/>
                </a:cubicBezTo>
                <a:cubicBezTo>
                  <a:pt x="1471" y="4827"/>
                  <a:pt x="1436" y="4854"/>
                  <a:pt x="1419" y="4870"/>
                </a:cubicBezTo>
                <a:cubicBezTo>
                  <a:pt x="1411" y="4877"/>
                  <a:pt x="1395" y="4891"/>
                  <a:pt x="1382" y="4900"/>
                </a:cubicBezTo>
                <a:cubicBezTo>
                  <a:pt x="1370" y="4910"/>
                  <a:pt x="1354" y="4922"/>
                  <a:pt x="1348" y="4926"/>
                </a:cubicBezTo>
                <a:cubicBezTo>
                  <a:pt x="1345" y="4929"/>
                  <a:pt x="1342" y="4931"/>
                  <a:pt x="1339" y="4933"/>
                </a:cubicBezTo>
                <a:cubicBezTo>
                  <a:pt x="1342" y="4927"/>
                  <a:pt x="1344" y="4924"/>
                  <a:pt x="1344" y="4923"/>
                </a:cubicBezTo>
                <a:cubicBezTo>
                  <a:pt x="1347" y="4921"/>
                  <a:pt x="1353" y="4906"/>
                  <a:pt x="1355" y="4902"/>
                </a:cubicBezTo>
                <a:cubicBezTo>
                  <a:pt x="1363" y="4883"/>
                  <a:pt x="1390" y="4842"/>
                  <a:pt x="1402" y="4831"/>
                </a:cubicBezTo>
                <a:cubicBezTo>
                  <a:pt x="1418" y="4816"/>
                  <a:pt x="1444" y="4797"/>
                  <a:pt x="1467" y="4784"/>
                </a:cubicBezTo>
                <a:cubicBezTo>
                  <a:pt x="1529" y="4748"/>
                  <a:pt x="1661" y="4660"/>
                  <a:pt x="1676" y="4643"/>
                </a:cubicBezTo>
                <a:cubicBezTo>
                  <a:pt x="1701" y="4617"/>
                  <a:pt x="1758" y="4540"/>
                  <a:pt x="1797" y="4479"/>
                </a:cubicBezTo>
                <a:cubicBezTo>
                  <a:pt x="1811" y="4457"/>
                  <a:pt x="1853" y="4407"/>
                  <a:pt x="1866" y="4397"/>
                </a:cubicBezTo>
                <a:cubicBezTo>
                  <a:pt x="1889" y="4378"/>
                  <a:pt x="1912" y="4364"/>
                  <a:pt x="1938" y="4354"/>
                </a:cubicBezTo>
                <a:cubicBezTo>
                  <a:pt x="1966" y="4343"/>
                  <a:pt x="1986" y="4341"/>
                  <a:pt x="2024" y="4349"/>
                </a:cubicBezTo>
                <a:lnTo>
                  <a:pt x="2024" y="4349"/>
                </a:lnTo>
                <a:cubicBezTo>
                  <a:pt x="2035" y="4351"/>
                  <a:pt x="2054" y="4356"/>
                  <a:pt x="2065" y="4358"/>
                </a:cubicBezTo>
                <a:cubicBezTo>
                  <a:pt x="2076" y="4361"/>
                  <a:pt x="2103" y="4368"/>
                  <a:pt x="2126" y="4373"/>
                </a:cubicBezTo>
                <a:lnTo>
                  <a:pt x="2127" y="4374"/>
                </a:lnTo>
                <a:cubicBezTo>
                  <a:pt x="2164" y="4382"/>
                  <a:pt x="2192" y="4391"/>
                  <a:pt x="2213" y="4398"/>
                </a:cubicBezTo>
                <a:lnTo>
                  <a:pt x="2214" y="4399"/>
                </a:lnTo>
                <a:cubicBezTo>
                  <a:pt x="2224" y="4402"/>
                  <a:pt x="2243" y="4409"/>
                  <a:pt x="2257" y="4413"/>
                </a:cubicBezTo>
                <a:cubicBezTo>
                  <a:pt x="2282" y="4421"/>
                  <a:pt x="2299" y="4428"/>
                  <a:pt x="2319" y="4438"/>
                </a:cubicBezTo>
                <a:cubicBezTo>
                  <a:pt x="2298" y="4433"/>
                  <a:pt x="2276" y="4430"/>
                  <a:pt x="2242" y="4430"/>
                </a:cubicBezTo>
                <a:cubicBezTo>
                  <a:pt x="2203" y="4430"/>
                  <a:pt x="2140" y="4447"/>
                  <a:pt x="2100" y="4470"/>
                </a:cubicBezTo>
                <a:cubicBezTo>
                  <a:pt x="2078" y="4482"/>
                  <a:pt x="2032" y="4515"/>
                  <a:pt x="2014" y="4532"/>
                </a:cubicBezTo>
                <a:cubicBezTo>
                  <a:pt x="1989" y="4555"/>
                  <a:pt x="1956" y="4590"/>
                  <a:pt x="1922" y="4630"/>
                </a:cubicBezTo>
                <a:cubicBezTo>
                  <a:pt x="1883" y="4675"/>
                  <a:pt x="1865" y="4698"/>
                  <a:pt x="1821" y="4761"/>
                </a:cubicBezTo>
                <a:cubicBezTo>
                  <a:pt x="1792" y="4802"/>
                  <a:pt x="1758" y="4829"/>
                  <a:pt x="1707" y="4851"/>
                </a:cubicBezTo>
                <a:cubicBezTo>
                  <a:pt x="1611" y="4892"/>
                  <a:pt x="1527" y="4923"/>
                  <a:pt x="1462" y="4940"/>
                </a:cubicBezTo>
                <a:cubicBezTo>
                  <a:pt x="1393" y="4958"/>
                  <a:pt x="1361" y="4969"/>
                  <a:pt x="1322" y="4984"/>
                </a:cubicBezTo>
                <a:cubicBezTo>
                  <a:pt x="1316" y="4986"/>
                  <a:pt x="1311" y="4988"/>
                  <a:pt x="1307" y="4990"/>
                </a:cubicBezTo>
                <a:cubicBezTo>
                  <a:pt x="1311" y="4987"/>
                  <a:pt x="1315" y="4983"/>
                  <a:pt x="1320" y="4979"/>
                </a:cubicBezTo>
                <a:cubicBezTo>
                  <a:pt x="1334" y="4968"/>
                  <a:pt x="1353" y="4953"/>
                  <a:pt x="1362" y="4945"/>
                </a:cubicBezTo>
                <a:cubicBezTo>
                  <a:pt x="1372" y="4937"/>
                  <a:pt x="1383" y="4929"/>
                  <a:pt x="1387" y="4927"/>
                </a:cubicBezTo>
                <a:moveTo>
                  <a:pt x="2117" y="4348"/>
                </a:moveTo>
                <a:cubicBezTo>
                  <a:pt x="2105" y="4345"/>
                  <a:pt x="2080" y="4339"/>
                  <a:pt x="2062" y="4335"/>
                </a:cubicBezTo>
                <a:cubicBezTo>
                  <a:pt x="2056" y="4333"/>
                  <a:pt x="2050" y="4332"/>
                  <a:pt x="2045" y="4330"/>
                </a:cubicBezTo>
                <a:cubicBezTo>
                  <a:pt x="2067" y="4329"/>
                  <a:pt x="2105" y="4328"/>
                  <a:pt x="2123" y="4328"/>
                </a:cubicBezTo>
                <a:cubicBezTo>
                  <a:pt x="2181" y="4331"/>
                  <a:pt x="2226" y="4339"/>
                  <a:pt x="2273" y="4355"/>
                </a:cubicBezTo>
                <a:cubicBezTo>
                  <a:pt x="2338" y="4377"/>
                  <a:pt x="2373" y="4395"/>
                  <a:pt x="2416" y="4431"/>
                </a:cubicBezTo>
                <a:cubicBezTo>
                  <a:pt x="2443" y="4453"/>
                  <a:pt x="2467" y="4478"/>
                  <a:pt x="2469" y="4483"/>
                </a:cubicBezTo>
                <a:cubicBezTo>
                  <a:pt x="2469" y="4485"/>
                  <a:pt x="2470" y="4487"/>
                  <a:pt x="2471" y="4489"/>
                </a:cubicBezTo>
                <a:cubicBezTo>
                  <a:pt x="2472" y="4489"/>
                  <a:pt x="2473" y="4490"/>
                  <a:pt x="2474" y="4490"/>
                </a:cubicBezTo>
                <a:cubicBezTo>
                  <a:pt x="2477" y="4494"/>
                  <a:pt x="2486" y="4518"/>
                  <a:pt x="2489" y="4542"/>
                </a:cubicBezTo>
                <a:lnTo>
                  <a:pt x="2490" y="4553"/>
                </a:lnTo>
                <a:lnTo>
                  <a:pt x="2489" y="4551"/>
                </a:lnTo>
                <a:cubicBezTo>
                  <a:pt x="2458" y="4511"/>
                  <a:pt x="2420" y="4477"/>
                  <a:pt x="2370" y="4444"/>
                </a:cubicBezTo>
                <a:cubicBezTo>
                  <a:pt x="2325" y="4415"/>
                  <a:pt x="2306" y="4406"/>
                  <a:pt x="2258" y="4390"/>
                </a:cubicBezTo>
                <a:cubicBezTo>
                  <a:pt x="2242" y="4385"/>
                  <a:pt x="2219" y="4377"/>
                  <a:pt x="2206" y="4372"/>
                </a:cubicBezTo>
                <a:cubicBezTo>
                  <a:pt x="2193" y="4367"/>
                  <a:pt x="2173" y="4361"/>
                  <a:pt x="2161" y="4358"/>
                </a:cubicBezTo>
                <a:cubicBezTo>
                  <a:pt x="2149" y="4356"/>
                  <a:pt x="2130" y="4351"/>
                  <a:pt x="2117" y="4348"/>
                </a:cubicBezTo>
                <a:moveTo>
                  <a:pt x="1858" y="4046"/>
                </a:moveTo>
                <a:cubicBezTo>
                  <a:pt x="1858" y="4049"/>
                  <a:pt x="1849" y="4058"/>
                  <a:pt x="1827" y="4065"/>
                </a:cubicBezTo>
                <a:cubicBezTo>
                  <a:pt x="1825" y="4066"/>
                  <a:pt x="1823" y="4067"/>
                  <a:pt x="1820" y="4068"/>
                </a:cubicBezTo>
                <a:cubicBezTo>
                  <a:pt x="1823" y="4065"/>
                  <a:pt x="1825" y="4063"/>
                  <a:pt x="1829" y="4060"/>
                </a:cubicBezTo>
                <a:cubicBezTo>
                  <a:pt x="1841" y="4049"/>
                  <a:pt x="1851" y="4044"/>
                  <a:pt x="1856" y="4044"/>
                </a:cubicBezTo>
                <a:lnTo>
                  <a:pt x="1857" y="4045"/>
                </a:lnTo>
                <a:cubicBezTo>
                  <a:pt x="1857" y="4045"/>
                  <a:pt x="1858" y="4045"/>
                  <a:pt x="1858" y="4046"/>
                </a:cubicBezTo>
                <a:moveTo>
                  <a:pt x="2699" y="2816"/>
                </a:moveTo>
                <a:cubicBezTo>
                  <a:pt x="2696" y="2814"/>
                  <a:pt x="2688" y="2809"/>
                  <a:pt x="2683" y="2805"/>
                </a:cubicBezTo>
                <a:cubicBezTo>
                  <a:pt x="2682" y="2804"/>
                  <a:pt x="2679" y="2802"/>
                  <a:pt x="2677" y="2805"/>
                </a:cubicBezTo>
                <a:cubicBezTo>
                  <a:pt x="2674" y="2808"/>
                  <a:pt x="2677" y="2810"/>
                  <a:pt x="2681" y="2815"/>
                </a:cubicBezTo>
                <a:cubicBezTo>
                  <a:pt x="2684" y="2819"/>
                  <a:pt x="2689" y="2823"/>
                  <a:pt x="2694" y="2829"/>
                </a:cubicBezTo>
                <a:cubicBezTo>
                  <a:pt x="2707" y="2842"/>
                  <a:pt x="2724" y="2862"/>
                  <a:pt x="2730" y="2871"/>
                </a:cubicBezTo>
                <a:cubicBezTo>
                  <a:pt x="2743" y="2890"/>
                  <a:pt x="2780" y="2936"/>
                  <a:pt x="2795" y="2951"/>
                </a:cubicBezTo>
                <a:cubicBezTo>
                  <a:pt x="2800" y="2956"/>
                  <a:pt x="2808" y="2964"/>
                  <a:pt x="2813" y="2970"/>
                </a:cubicBezTo>
                <a:cubicBezTo>
                  <a:pt x="2817" y="2975"/>
                  <a:pt x="2824" y="2983"/>
                  <a:pt x="2828" y="2987"/>
                </a:cubicBezTo>
                <a:cubicBezTo>
                  <a:pt x="2832" y="2991"/>
                  <a:pt x="2844" y="3004"/>
                  <a:pt x="2854" y="3016"/>
                </a:cubicBezTo>
                <a:cubicBezTo>
                  <a:pt x="2859" y="3022"/>
                  <a:pt x="2863" y="3026"/>
                  <a:pt x="2865" y="3029"/>
                </a:cubicBezTo>
                <a:cubicBezTo>
                  <a:pt x="2857" y="3028"/>
                  <a:pt x="2842" y="3025"/>
                  <a:pt x="2829" y="3024"/>
                </a:cubicBezTo>
                <a:cubicBezTo>
                  <a:pt x="2764" y="3014"/>
                  <a:pt x="2739" y="3004"/>
                  <a:pt x="2674" y="2958"/>
                </a:cubicBezTo>
                <a:cubicBezTo>
                  <a:pt x="2629" y="2926"/>
                  <a:pt x="2601" y="2901"/>
                  <a:pt x="2562" y="2860"/>
                </a:cubicBezTo>
                <a:cubicBezTo>
                  <a:pt x="2529" y="2823"/>
                  <a:pt x="2491" y="2787"/>
                  <a:pt x="2457" y="2760"/>
                </a:cubicBezTo>
                <a:cubicBezTo>
                  <a:pt x="2413" y="2725"/>
                  <a:pt x="2394" y="2718"/>
                  <a:pt x="2386" y="2718"/>
                </a:cubicBezTo>
                <a:cubicBezTo>
                  <a:pt x="2396" y="2714"/>
                  <a:pt x="2418" y="2706"/>
                  <a:pt x="2468" y="2691"/>
                </a:cubicBezTo>
                <a:cubicBezTo>
                  <a:pt x="2470" y="2690"/>
                  <a:pt x="2489" y="2689"/>
                  <a:pt x="2518" y="2688"/>
                </a:cubicBezTo>
                <a:cubicBezTo>
                  <a:pt x="2550" y="2687"/>
                  <a:pt x="2569" y="2688"/>
                  <a:pt x="2586" y="2691"/>
                </a:cubicBezTo>
                <a:cubicBezTo>
                  <a:pt x="2639" y="2701"/>
                  <a:pt x="2716" y="2750"/>
                  <a:pt x="2758" y="2799"/>
                </a:cubicBezTo>
                <a:cubicBezTo>
                  <a:pt x="2771" y="2814"/>
                  <a:pt x="2788" y="2837"/>
                  <a:pt x="2796" y="2849"/>
                </a:cubicBezTo>
                <a:cubicBezTo>
                  <a:pt x="2804" y="2862"/>
                  <a:pt x="2821" y="2887"/>
                  <a:pt x="2833" y="2906"/>
                </a:cubicBezTo>
                <a:cubicBezTo>
                  <a:pt x="2845" y="2924"/>
                  <a:pt x="2860" y="2951"/>
                  <a:pt x="2867" y="2966"/>
                </a:cubicBezTo>
                <a:cubicBezTo>
                  <a:pt x="2879" y="2992"/>
                  <a:pt x="2888" y="3015"/>
                  <a:pt x="2893" y="3028"/>
                </a:cubicBezTo>
                <a:cubicBezTo>
                  <a:pt x="2892" y="3028"/>
                  <a:pt x="2892" y="3027"/>
                  <a:pt x="2891" y="3027"/>
                </a:cubicBezTo>
                <a:cubicBezTo>
                  <a:pt x="2879" y="3012"/>
                  <a:pt x="2829" y="2955"/>
                  <a:pt x="2815" y="2940"/>
                </a:cubicBezTo>
                <a:cubicBezTo>
                  <a:pt x="2809" y="2934"/>
                  <a:pt x="2800" y="2925"/>
                  <a:pt x="2794" y="2919"/>
                </a:cubicBezTo>
                <a:cubicBezTo>
                  <a:pt x="2789" y="2914"/>
                  <a:pt x="2778" y="2900"/>
                  <a:pt x="2769" y="2890"/>
                </a:cubicBezTo>
                <a:cubicBezTo>
                  <a:pt x="2747" y="2863"/>
                  <a:pt x="2708" y="2821"/>
                  <a:pt x="2699" y="2816"/>
                </a:cubicBezTo>
                <a:moveTo>
                  <a:pt x="2080" y="2827"/>
                </a:moveTo>
                <a:cubicBezTo>
                  <a:pt x="2081" y="2826"/>
                  <a:pt x="2084" y="2824"/>
                  <a:pt x="2103" y="2812"/>
                </a:cubicBezTo>
                <a:cubicBezTo>
                  <a:pt x="2154" y="2778"/>
                  <a:pt x="2174" y="2770"/>
                  <a:pt x="2255" y="2750"/>
                </a:cubicBezTo>
                <a:cubicBezTo>
                  <a:pt x="2283" y="2743"/>
                  <a:pt x="2308" y="2737"/>
                  <a:pt x="2310" y="2737"/>
                </a:cubicBezTo>
                <a:cubicBezTo>
                  <a:pt x="2326" y="2732"/>
                  <a:pt x="2355" y="2733"/>
                  <a:pt x="2377" y="2738"/>
                </a:cubicBezTo>
                <a:cubicBezTo>
                  <a:pt x="2402" y="2744"/>
                  <a:pt x="2405" y="2746"/>
                  <a:pt x="2443" y="2777"/>
                </a:cubicBezTo>
                <a:cubicBezTo>
                  <a:pt x="2451" y="2784"/>
                  <a:pt x="2464" y="2795"/>
                  <a:pt x="2471" y="2800"/>
                </a:cubicBezTo>
                <a:lnTo>
                  <a:pt x="2477" y="2805"/>
                </a:lnTo>
                <a:lnTo>
                  <a:pt x="2469" y="2805"/>
                </a:lnTo>
                <a:cubicBezTo>
                  <a:pt x="2448" y="2807"/>
                  <a:pt x="2392" y="2829"/>
                  <a:pt x="2365" y="2847"/>
                </a:cubicBezTo>
                <a:cubicBezTo>
                  <a:pt x="2354" y="2854"/>
                  <a:pt x="2337" y="2867"/>
                  <a:pt x="2328" y="2877"/>
                </a:cubicBezTo>
                <a:cubicBezTo>
                  <a:pt x="2290" y="2918"/>
                  <a:pt x="2270" y="2933"/>
                  <a:pt x="2236" y="2944"/>
                </a:cubicBezTo>
                <a:cubicBezTo>
                  <a:pt x="2210" y="2953"/>
                  <a:pt x="2172" y="2964"/>
                  <a:pt x="2145" y="2969"/>
                </a:cubicBezTo>
                <a:cubicBezTo>
                  <a:pt x="2109" y="2975"/>
                  <a:pt x="2058" y="2988"/>
                  <a:pt x="2032" y="2997"/>
                </a:cubicBezTo>
                <a:cubicBezTo>
                  <a:pt x="2021" y="3001"/>
                  <a:pt x="2007" y="3005"/>
                  <a:pt x="2001" y="3006"/>
                </a:cubicBezTo>
                <a:cubicBezTo>
                  <a:pt x="1980" y="3011"/>
                  <a:pt x="1939" y="3029"/>
                  <a:pt x="1910" y="3046"/>
                </a:cubicBezTo>
                <a:cubicBezTo>
                  <a:pt x="1918" y="3038"/>
                  <a:pt x="1929" y="3029"/>
                  <a:pt x="1939" y="3023"/>
                </a:cubicBezTo>
                <a:cubicBezTo>
                  <a:pt x="1952" y="3013"/>
                  <a:pt x="1969" y="3001"/>
                  <a:pt x="1976" y="2995"/>
                </a:cubicBezTo>
                <a:cubicBezTo>
                  <a:pt x="1996" y="2980"/>
                  <a:pt x="2045" y="2947"/>
                  <a:pt x="2065" y="2937"/>
                </a:cubicBezTo>
                <a:cubicBezTo>
                  <a:pt x="2075" y="2932"/>
                  <a:pt x="2105" y="2915"/>
                  <a:pt x="2132" y="2899"/>
                </a:cubicBezTo>
                <a:cubicBezTo>
                  <a:pt x="2158" y="2884"/>
                  <a:pt x="2195" y="2865"/>
                  <a:pt x="2213" y="2856"/>
                </a:cubicBezTo>
                <a:cubicBezTo>
                  <a:pt x="2239" y="2844"/>
                  <a:pt x="2259" y="2834"/>
                  <a:pt x="2272" y="2827"/>
                </a:cubicBezTo>
                <a:cubicBezTo>
                  <a:pt x="2279" y="2823"/>
                  <a:pt x="2284" y="2821"/>
                  <a:pt x="2288" y="2819"/>
                </a:cubicBezTo>
                <a:cubicBezTo>
                  <a:pt x="2292" y="2816"/>
                  <a:pt x="2295" y="2814"/>
                  <a:pt x="2294" y="2811"/>
                </a:cubicBezTo>
                <a:cubicBezTo>
                  <a:pt x="2294" y="2809"/>
                  <a:pt x="2292" y="2808"/>
                  <a:pt x="2291" y="2808"/>
                </a:cubicBezTo>
                <a:cubicBezTo>
                  <a:pt x="2289" y="2808"/>
                  <a:pt x="2288" y="2809"/>
                  <a:pt x="2288" y="2809"/>
                </a:cubicBezTo>
                <a:cubicBezTo>
                  <a:pt x="2216" y="2828"/>
                  <a:pt x="2062" y="2906"/>
                  <a:pt x="1983" y="2963"/>
                </a:cubicBezTo>
                <a:cubicBezTo>
                  <a:pt x="1968" y="2974"/>
                  <a:pt x="1945" y="2991"/>
                  <a:pt x="1930" y="3001"/>
                </a:cubicBezTo>
                <a:cubicBezTo>
                  <a:pt x="1922" y="3007"/>
                  <a:pt x="1913" y="3014"/>
                  <a:pt x="1906" y="3019"/>
                </a:cubicBezTo>
                <a:cubicBezTo>
                  <a:pt x="1910" y="3013"/>
                  <a:pt x="1915" y="3006"/>
                  <a:pt x="1917" y="3004"/>
                </a:cubicBezTo>
                <a:cubicBezTo>
                  <a:pt x="1918" y="3002"/>
                  <a:pt x="1926" y="2991"/>
                  <a:pt x="1931" y="2984"/>
                </a:cubicBezTo>
                <a:cubicBezTo>
                  <a:pt x="1953" y="2954"/>
                  <a:pt x="2006" y="2893"/>
                  <a:pt x="2039" y="2861"/>
                </a:cubicBezTo>
                <a:cubicBezTo>
                  <a:pt x="2050" y="2850"/>
                  <a:pt x="2077" y="2828"/>
                  <a:pt x="2080" y="2827"/>
                </a:cubicBezTo>
                <a:moveTo>
                  <a:pt x="1709" y="2894"/>
                </a:moveTo>
                <a:cubicBezTo>
                  <a:pt x="1711" y="2886"/>
                  <a:pt x="1720" y="2864"/>
                  <a:pt x="1727" y="2857"/>
                </a:cubicBezTo>
                <a:cubicBezTo>
                  <a:pt x="1732" y="2850"/>
                  <a:pt x="1737" y="2848"/>
                  <a:pt x="1739" y="2848"/>
                </a:cubicBezTo>
                <a:cubicBezTo>
                  <a:pt x="1740" y="2848"/>
                  <a:pt x="1740" y="2848"/>
                  <a:pt x="1740" y="2848"/>
                </a:cubicBezTo>
                <a:cubicBezTo>
                  <a:pt x="1742" y="2849"/>
                  <a:pt x="1743" y="2851"/>
                  <a:pt x="1743" y="2853"/>
                </a:cubicBezTo>
                <a:lnTo>
                  <a:pt x="1743" y="2853"/>
                </a:lnTo>
                <a:cubicBezTo>
                  <a:pt x="1744" y="2856"/>
                  <a:pt x="1743" y="2862"/>
                  <a:pt x="1741" y="2865"/>
                </a:cubicBezTo>
                <a:cubicBezTo>
                  <a:pt x="1739" y="2871"/>
                  <a:pt x="1718" y="2889"/>
                  <a:pt x="1709" y="2894"/>
                </a:cubicBezTo>
                <a:moveTo>
                  <a:pt x="2161" y="1552"/>
                </a:moveTo>
                <a:lnTo>
                  <a:pt x="2161" y="1552"/>
                </a:lnTo>
                <a:cubicBezTo>
                  <a:pt x="2132" y="1575"/>
                  <a:pt x="2110" y="1614"/>
                  <a:pt x="2099" y="1664"/>
                </a:cubicBezTo>
                <a:cubicBezTo>
                  <a:pt x="2092" y="1694"/>
                  <a:pt x="2086" y="1715"/>
                  <a:pt x="2083" y="1724"/>
                </a:cubicBezTo>
                <a:cubicBezTo>
                  <a:pt x="2076" y="1744"/>
                  <a:pt x="2059" y="1803"/>
                  <a:pt x="2057" y="1816"/>
                </a:cubicBezTo>
                <a:cubicBezTo>
                  <a:pt x="2056" y="1819"/>
                  <a:pt x="2055" y="1830"/>
                  <a:pt x="2053" y="1840"/>
                </a:cubicBezTo>
                <a:cubicBezTo>
                  <a:pt x="2051" y="1850"/>
                  <a:pt x="2049" y="1863"/>
                  <a:pt x="2049" y="1869"/>
                </a:cubicBezTo>
                <a:cubicBezTo>
                  <a:pt x="2047" y="1884"/>
                  <a:pt x="2043" y="1906"/>
                  <a:pt x="2040" y="1915"/>
                </a:cubicBezTo>
                <a:cubicBezTo>
                  <a:pt x="2039" y="1919"/>
                  <a:pt x="2022" y="1951"/>
                  <a:pt x="1999" y="1990"/>
                </a:cubicBezTo>
                <a:cubicBezTo>
                  <a:pt x="1978" y="2027"/>
                  <a:pt x="1954" y="2069"/>
                  <a:pt x="1946" y="2084"/>
                </a:cubicBezTo>
                <a:cubicBezTo>
                  <a:pt x="1933" y="2106"/>
                  <a:pt x="1921" y="2125"/>
                  <a:pt x="1898" y="2160"/>
                </a:cubicBezTo>
                <a:cubicBezTo>
                  <a:pt x="1896" y="2164"/>
                  <a:pt x="1891" y="2171"/>
                  <a:pt x="1888" y="2174"/>
                </a:cubicBezTo>
                <a:cubicBezTo>
                  <a:pt x="1885" y="2178"/>
                  <a:pt x="1879" y="2186"/>
                  <a:pt x="1875" y="2191"/>
                </a:cubicBezTo>
                <a:cubicBezTo>
                  <a:pt x="1865" y="2204"/>
                  <a:pt x="1829" y="2239"/>
                  <a:pt x="1824" y="2242"/>
                </a:cubicBezTo>
                <a:cubicBezTo>
                  <a:pt x="1821" y="2242"/>
                  <a:pt x="1818" y="2245"/>
                  <a:pt x="1818" y="2247"/>
                </a:cubicBezTo>
                <a:cubicBezTo>
                  <a:pt x="1817" y="2248"/>
                  <a:pt x="1816" y="2249"/>
                  <a:pt x="1813" y="2251"/>
                </a:cubicBezTo>
                <a:cubicBezTo>
                  <a:pt x="1809" y="2253"/>
                  <a:pt x="1800" y="2259"/>
                  <a:pt x="1792" y="2265"/>
                </a:cubicBezTo>
                <a:lnTo>
                  <a:pt x="1752" y="2292"/>
                </a:lnTo>
                <a:cubicBezTo>
                  <a:pt x="1726" y="2310"/>
                  <a:pt x="1705" y="2325"/>
                  <a:pt x="1696" y="2332"/>
                </a:cubicBezTo>
                <a:cubicBezTo>
                  <a:pt x="1703" y="2321"/>
                  <a:pt x="1716" y="2300"/>
                  <a:pt x="1735" y="2273"/>
                </a:cubicBezTo>
                <a:cubicBezTo>
                  <a:pt x="1756" y="2240"/>
                  <a:pt x="1798" y="2159"/>
                  <a:pt x="1811" y="2126"/>
                </a:cubicBezTo>
                <a:cubicBezTo>
                  <a:pt x="1827" y="2085"/>
                  <a:pt x="1839" y="2048"/>
                  <a:pt x="1848" y="2006"/>
                </a:cubicBezTo>
                <a:cubicBezTo>
                  <a:pt x="1856" y="1966"/>
                  <a:pt x="1866" y="1941"/>
                  <a:pt x="1892" y="1896"/>
                </a:cubicBezTo>
                <a:cubicBezTo>
                  <a:pt x="1900" y="1882"/>
                  <a:pt x="1912" y="1858"/>
                  <a:pt x="1919" y="1842"/>
                </a:cubicBezTo>
                <a:cubicBezTo>
                  <a:pt x="1931" y="1813"/>
                  <a:pt x="1964" y="1746"/>
                  <a:pt x="1979" y="1718"/>
                </a:cubicBezTo>
                <a:cubicBezTo>
                  <a:pt x="1984" y="1709"/>
                  <a:pt x="1987" y="1704"/>
                  <a:pt x="1988" y="1701"/>
                </a:cubicBezTo>
                <a:cubicBezTo>
                  <a:pt x="1991" y="1696"/>
                  <a:pt x="1993" y="1693"/>
                  <a:pt x="1990" y="1691"/>
                </a:cubicBezTo>
                <a:cubicBezTo>
                  <a:pt x="1989" y="1690"/>
                  <a:pt x="1988" y="1690"/>
                  <a:pt x="1988" y="1690"/>
                </a:cubicBezTo>
                <a:cubicBezTo>
                  <a:pt x="1986" y="1690"/>
                  <a:pt x="1984" y="1692"/>
                  <a:pt x="1983" y="1694"/>
                </a:cubicBezTo>
                <a:cubicBezTo>
                  <a:pt x="1957" y="1724"/>
                  <a:pt x="1934" y="1761"/>
                  <a:pt x="1910" y="1813"/>
                </a:cubicBezTo>
                <a:cubicBezTo>
                  <a:pt x="1898" y="1838"/>
                  <a:pt x="1883" y="1867"/>
                  <a:pt x="1876" y="1878"/>
                </a:cubicBezTo>
                <a:cubicBezTo>
                  <a:pt x="1848" y="1924"/>
                  <a:pt x="1834" y="1960"/>
                  <a:pt x="1824" y="2005"/>
                </a:cubicBezTo>
                <a:cubicBezTo>
                  <a:pt x="1812" y="2063"/>
                  <a:pt x="1793" y="2117"/>
                  <a:pt x="1765" y="2171"/>
                </a:cubicBezTo>
                <a:cubicBezTo>
                  <a:pt x="1757" y="2186"/>
                  <a:pt x="1749" y="2202"/>
                  <a:pt x="1748" y="2207"/>
                </a:cubicBezTo>
                <a:cubicBezTo>
                  <a:pt x="1746" y="2211"/>
                  <a:pt x="1724" y="2246"/>
                  <a:pt x="1705" y="2277"/>
                </a:cubicBezTo>
                <a:cubicBezTo>
                  <a:pt x="1734" y="2221"/>
                  <a:pt x="1744" y="2182"/>
                  <a:pt x="1744" y="2128"/>
                </a:cubicBezTo>
                <a:cubicBezTo>
                  <a:pt x="1744" y="2066"/>
                  <a:pt x="1750" y="2025"/>
                  <a:pt x="1766" y="1972"/>
                </a:cubicBezTo>
                <a:cubicBezTo>
                  <a:pt x="1769" y="1959"/>
                  <a:pt x="1774" y="1944"/>
                  <a:pt x="1774" y="1942"/>
                </a:cubicBezTo>
                <a:cubicBezTo>
                  <a:pt x="1774" y="1941"/>
                  <a:pt x="1776" y="1938"/>
                  <a:pt x="1777" y="1934"/>
                </a:cubicBezTo>
                <a:cubicBezTo>
                  <a:pt x="1779" y="1930"/>
                  <a:pt x="1784" y="1914"/>
                  <a:pt x="1787" y="1901"/>
                </a:cubicBezTo>
                <a:cubicBezTo>
                  <a:pt x="1797" y="1861"/>
                  <a:pt x="1801" y="1847"/>
                  <a:pt x="1823" y="1791"/>
                </a:cubicBezTo>
                <a:cubicBezTo>
                  <a:pt x="1844" y="1736"/>
                  <a:pt x="1898" y="1672"/>
                  <a:pt x="1954" y="1636"/>
                </a:cubicBezTo>
                <a:cubicBezTo>
                  <a:pt x="1969" y="1626"/>
                  <a:pt x="1991" y="1611"/>
                  <a:pt x="2004" y="1602"/>
                </a:cubicBezTo>
                <a:cubicBezTo>
                  <a:pt x="2039" y="1578"/>
                  <a:pt x="2058" y="1567"/>
                  <a:pt x="2073" y="1562"/>
                </a:cubicBezTo>
                <a:cubicBezTo>
                  <a:pt x="2089" y="1558"/>
                  <a:pt x="2128" y="1551"/>
                  <a:pt x="2157" y="1549"/>
                </a:cubicBezTo>
                <a:lnTo>
                  <a:pt x="2165" y="1548"/>
                </a:lnTo>
                <a:lnTo>
                  <a:pt x="2161" y="1552"/>
                </a:lnTo>
                <a:moveTo>
                  <a:pt x="2239" y="1562"/>
                </a:moveTo>
                <a:cubicBezTo>
                  <a:pt x="2248" y="1571"/>
                  <a:pt x="2258" y="1599"/>
                  <a:pt x="2259" y="1619"/>
                </a:cubicBezTo>
                <a:cubicBezTo>
                  <a:pt x="2260" y="1623"/>
                  <a:pt x="2260" y="1626"/>
                  <a:pt x="2260" y="1628"/>
                </a:cubicBezTo>
                <a:cubicBezTo>
                  <a:pt x="2247" y="1614"/>
                  <a:pt x="2223" y="1598"/>
                  <a:pt x="2199" y="1591"/>
                </a:cubicBezTo>
                <a:cubicBezTo>
                  <a:pt x="2191" y="1589"/>
                  <a:pt x="2181" y="1588"/>
                  <a:pt x="2172" y="1588"/>
                </a:cubicBezTo>
                <a:cubicBezTo>
                  <a:pt x="2166" y="1588"/>
                  <a:pt x="2159" y="1588"/>
                  <a:pt x="2155" y="1590"/>
                </a:cubicBezTo>
                <a:cubicBezTo>
                  <a:pt x="2164" y="1580"/>
                  <a:pt x="2185" y="1562"/>
                  <a:pt x="2196" y="1557"/>
                </a:cubicBezTo>
                <a:cubicBezTo>
                  <a:pt x="2213" y="1550"/>
                  <a:pt x="2214" y="1550"/>
                  <a:pt x="2225" y="1554"/>
                </a:cubicBezTo>
                <a:lnTo>
                  <a:pt x="2225" y="1554"/>
                </a:lnTo>
                <a:cubicBezTo>
                  <a:pt x="2230" y="1556"/>
                  <a:pt x="2237" y="1560"/>
                  <a:pt x="2239" y="1562"/>
                </a:cubicBezTo>
                <a:moveTo>
                  <a:pt x="1463" y="1806"/>
                </a:moveTo>
                <a:cubicBezTo>
                  <a:pt x="1464" y="1776"/>
                  <a:pt x="1464" y="1772"/>
                  <a:pt x="1468" y="1748"/>
                </a:cubicBezTo>
                <a:cubicBezTo>
                  <a:pt x="1469" y="1739"/>
                  <a:pt x="1470" y="1727"/>
                  <a:pt x="1471" y="1721"/>
                </a:cubicBezTo>
                <a:cubicBezTo>
                  <a:pt x="1471" y="1714"/>
                  <a:pt x="1472" y="1709"/>
                  <a:pt x="1472" y="1708"/>
                </a:cubicBezTo>
                <a:cubicBezTo>
                  <a:pt x="1474" y="1706"/>
                  <a:pt x="1475" y="1682"/>
                  <a:pt x="1475" y="1672"/>
                </a:cubicBezTo>
                <a:cubicBezTo>
                  <a:pt x="1476" y="1654"/>
                  <a:pt x="1477" y="1633"/>
                  <a:pt x="1479" y="1625"/>
                </a:cubicBezTo>
                <a:cubicBezTo>
                  <a:pt x="1496" y="1542"/>
                  <a:pt x="1497" y="1535"/>
                  <a:pt x="1497" y="1461"/>
                </a:cubicBezTo>
                <a:cubicBezTo>
                  <a:pt x="1497" y="1443"/>
                  <a:pt x="1497" y="1421"/>
                  <a:pt x="1497" y="1412"/>
                </a:cubicBezTo>
                <a:cubicBezTo>
                  <a:pt x="1497" y="1402"/>
                  <a:pt x="1495" y="1360"/>
                  <a:pt x="1493" y="1318"/>
                </a:cubicBezTo>
                <a:cubicBezTo>
                  <a:pt x="1491" y="1277"/>
                  <a:pt x="1490" y="1234"/>
                  <a:pt x="1490" y="1224"/>
                </a:cubicBezTo>
                <a:cubicBezTo>
                  <a:pt x="1491" y="1215"/>
                  <a:pt x="1493" y="1194"/>
                  <a:pt x="1495" y="1178"/>
                </a:cubicBezTo>
                <a:cubicBezTo>
                  <a:pt x="1496" y="1162"/>
                  <a:pt x="1498" y="1135"/>
                  <a:pt x="1499" y="1118"/>
                </a:cubicBezTo>
                <a:cubicBezTo>
                  <a:pt x="1499" y="1100"/>
                  <a:pt x="1501" y="1084"/>
                  <a:pt x="1502" y="1081"/>
                </a:cubicBezTo>
                <a:cubicBezTo>
                  <a:pt x="1503" y="1079"/>
                  <a:pt x="1505" y="1073"/>
                  <a:pt x="1504" y="1069"/>
                </a:cubicBezTo>
                <a:cubicBezTo>
                  <a:pt x="1504" y="1065"/>
                  <a:pt x="1510" y="1033"/>
                  <a:pt x="1522" y="981"/>
                </a:cubicBezTo>
                <a:cubicBezTo>
                  <a:pt x="1525" y="966"/>
                  <a:pt x="1529" y="946"/>
                  <a:pt x="1531" y="937"/>
                </a:cubicBezTo>
                <a:cubicBezTo>
                  <a:pt x="1533" y="928"/>
                  <a:pt x="1538" y="908"/>
                  <a:pt x="1542" y="893"/>
                </a:cubicBezTo>
                <a:cubicBezTo>
                  <a:pt x="1550" y="864"/>
                  <a:pt x="1548" y="862"/>
                  <a:pt x="1547" y="861"/>
                </a:cubicBezTo>
                <a:cubicBezTo>
                  <a:pt x="1546" y="860"/>
                  <a:pt x="1544" y="860"/>
                  <a:pt x="1543" y="860"/>
                </a:cubicBezTo>
                <a:cubicBezTo>
                  <a:pt x="1541" y="861"/>
                  <a:pt x="1538" y="862"/>
                  <a:pt x="1520" y="916"/>
                </a:cubicBezTo>
                <a:cubicBezTo>
                  <a:pt x="1511" y="940"/>
                  <a:pt x="1501" y="972"/>
                  <a:pt x="1500" y="982"/>
                </a:cubicBezTo>
                <a:cubicBezTo>
                  <a:pt x="1499" y="988"/>
                  <a:pt x="1498" y="991"/>
                  <a:pt x="1497" y="992"/>
                </a:cubicBezTo>
                <a:cubicBezTo>
                  <a:pt x="1496" y="993"/>
                  <a:pt x="1495" y="997"/>
                  <a:pt x="1488" y="1030"/>
                </a:cubicBezTo>
                <a:cubicBezTo>
                  <a:pt x="1484" y="1047"/>
                  <a:pt x="1480" y="1069"/>
                  <a:pt x="1479" y="1078"/>
                </a:cubicBezTo>
                <a:cubicBezTo>
                  <a:pt x="1479" y="1083"/>
                  <a:pt x="1478" y="1094"/>
                  <a:pt x="1477" y="1101"/>
                </a:cubicBezTo>
                <a:cubicBezTo>
                  <a:pt x="1476" y="1118"/>
                  <a:pt x="1470" y="1200"/>
                  <a:pt x="1468" y="1222"/>
                </a:cubicBezTo>
                <a:cubicBezTo>
                  <a:pt x="1467" y="1232"/>
                  <a:pt x="1469" y="1276"/>
                  <a:pt x="1471" y="1319"/>
                </a:cubicBezTo>
                <a:cubicBezTo>
                  <a:pt x="1474" y="1365"/>
                  <a:pt x="1475" y="1399"/>
                  <a:pt x="1475" y="1402"/>
                </a:cubicBezTo>
                <a:cubicBezTo>
                  <a:pt x="1474" y="1406"/>
                  <a:pt x="1474" y="1427"/>
                  <a:pt x="1474" y="1446"/>
                </a:cubicBezTo>
                <a:cubicBezTo>
                  <a:pt x="1475" y="1532"/>
                  <a:pt x="1472" y="1569"/>
                  <a:pt x="1461" y="1600"/>
                </a:cubicBezTo>
                <a:cubicBezTo>
                  <a:pt x="1457" y="1613"/>
                  <a:pt x="1452" y="1647"/>
                  <a:pt x="1453" y="1661"/>
                </a:cubicBezTo>
                <a:cubicBezTo>
                  <a:pt x="1453" y="1669"/>
                  <a:pt x="1452" y="1687"/>
                  <a:pt x="1451" y="1700"/>
                </a:cubicBezTo>
                <a:lnTo>
                  <a:pt x="1449" y="1710"/>
                </a:lnTo>
                <a:cubicBezTo>
                  <a:pt x="1442" y="1776"/>
                  <a:pt x="1439" y="1832"/>
                  <a:pt x="1442" y="1878"/>
                </a:cubicBezTo>
                <a:lnTo>
                  <a:pt x="1442" y="1885"/>
                </a:lnTo>
                <a:cubicBezTo>
                  <a:pt x="1443" y="1892"/>
                  <a:pt x="1443" y="1899"/>
                  <a:pt x="1443" y="1905"/>
                </a:cubicBezTo>
                <a:cubicBezTo>
                  <a:pt x="1441" y="1892"/>
                  <a:pt x="1438" y="1877"/>
                  <a:pt x="1437" y="1864"/>
                </a:cubicBezTo>
                <a:cubicBezTo>
                  <a:pt x="1432" y="1832"/>
                  <a:pt x="1424" y="1702"/>
                  <a:pt x="1424" y="1663"/>
                </a:cubicBezTo>
                <a:cubicBezTo>
                  <a:pt x="1425" y="1570"/>
                  <a:pt x="1425" y="1566"/>
                  <a:pt x="1419" y="1550"/>
                </a:cubicBezTo>
                <a:cubicBezTo>
                  <a:pt x="1416" y="1541"/>
                  <a:pt x="1408" y="1519"/>
                  <a:pt x="1402" y="1502"/>
                </a:cubicBezTo>
                <a:cubicBezTo>
                  <a:pt x="1396" y="1484"/>
                  <a:pt x="1387" y="1460"/>
                  <a:pt x="1383" y="1449"/>
                </a:cubicBezTo>
                <a:cubicBezTo>
                  <a:pt x="1379" y="1437"/>
                  <a:pt x="1375" y="1427"/>
                  <a:pt x="1375" y="1426"/>
                </a:cubicBezTo>
                <a:cubicBezTo>
                  <a:pt x="1374" y="1423"/>
                  <a:pt x="1366" y="1404"/>
                  <a:pt x="1361" y="1392"/>
                </a:cubicBezTo>
                <a:cubicBezTo>
                  <a:pt x="1335" y="1326"/>
                  <a:pt x="1333" y="1317"/>
                  <a:pt x="1323" y="1266"/>
                </a:cubicBezTo>
                <a:cubicBezTo>
                  <a:pt x="1318" y="1236"/>
                  <a:pt x="1311" y="1127"/>
                  <a:pt x="1313" y="1087"/>
                </a:cubicBezTo>
                <a:cubicBezTo>
                  <a:pt x="1315" y="1014"/>
                  <a:pt x="1340" y="937"/>
                  <a:pt x="1403" y="813"/>
                </a:cubicBezTo>
                <a:cubicBezTo>
                  <a:pt x="1462" y="698"/>
                  <a:pt x="1481" y="662"/>
                  <a:pt x="1512" y="608"/>
                </a:cubicBezTo>
                <a:cubicBezTo>
                  <a:pt x="1563" y="522"/>
                  <a:pt x="1572" y="504"/>
                  <a:pt x="1608" y="422"/>
                </a:cubicBezTo>
                <a:cubicBezTo>
                  <a:pt x="1642" y="345"/>
                  <a:pt x="1659" y="302"/>
                  <a:pt x="1667" y="275"/>
                </a:cubicBezTo>
                <a:cubicBezTo>
                  <a:pt x="1681" y="226"/>
                  <a:pt x="1702" y="119"/>
                  <a:pt x="1706" y="80"/>
                </a:cubicBezTo>
                <a:cubicBezTo>
                  <a:pt x="1706" y="76"/>
                  <a:pt x="1706" y="73"/>
                  <a:pt x="1707" y="70"/>
                </a:cubicBezTo>
                <a:cubicBezTo>
                  <a:pt x="1708" y="75"/>
                  <a:pt x="1709" y="82"/>
                  <a:pt x="1709" y="90"/>
                </a:cubicBezTo>
                <a:cubicBezTo>
                  <a:pt x="1712" y="108"/>
                  <a:pt x="1715" y="133"/>
                  <a:pt x="1718" y="146"/>
                </a:cubicBezTo>
                <a:cubicBezTo>
                  <a:pt x="1720" y="158"/>
                  <a:pt x="1723" y="175"/>
                  <a:pt x="1724" y="183"/>
                </a:cubicBezTo>
                <a:cubicBezTo>
                  <a:pt x="1726" y="191"/>
                  <a:pt x="1731" y="220"/>
                  <a:pt x="1736" y="245"/>
                </a:cubicBezTo>
                <a:cubicBezTo>
                  <a:pt x="1760" y="376"/>
                  <a:pt x="1771" y="495"/>
                  <a:pt x="1767" y="563"/>
                </a:cubicBezTo>
                <a:cubicBezTo>
                  <a:pt x="1764" y="621"/>
                  <a:pt x="1751" y="686"/>
                  <a:pt x="1730" y="753"/>
                </a:cubicBezTo>
                <a:cubicBezTo>
                  <a:pt x="1716" y="796"/>
                  <a:pt x="1685" y="915"/>
                  <a:pt x="1677" y="952"/>
                </a:cubicBezTo>
                <a:cubicBezTo>
                  <a:pt x="1663" y="1019"/>
                  <a:pt x="1661" y="1048"/>
                  <a:pt x="1667" y="1158"/>
                </a:cubicBezTo>
                <a:cubicBezTo>
                  <a:pt x="1670" y="1217"/>
                  <a:pt x="1671" y="1262"/>
                  <a:pt x="1671" y="1265"/>
                </a:cubicBezTo>
                <a:cubicBezTo>
                  <a:pt x="1670" y="1270"/>
                  <a:pt x="1669" y="1284"/>
                  <a:pt x="1669" y="1297"/>
                </a:cubicBezTo>
                <a:cubicBezTo>
                  <a:pt x="1668" y="1349"/>
                  <a:pt x="1649" y="1443"/>
                  <a:pt x="1630" y="1484"/>
                </a:cubicBezTo>
                <a:cubicBezTo>
                  <a:pt x="1626" y="1494"/>
                  <a:pt x="1616" y="1512"/>
                  <a:pt x="1609" y="1524"/>
                </a:cubicBezTo>
                <a:cubicBezTo>
                  <a:pt x="1605" y="1533"/>
                  <a:pt x="1597" y="1547"/>
                  <a:pt x="1596" y="1549"/>
                </a:cubicBezTo>
                <a:cubicBezTo>
                  <a:pt x="1595" y="1551"/>
                  <a:pt x="1587" y="1565"/>
                  <a:pt x="1577" y="1583"/>
                </a:cubicBezTo>
                <a:cubicBezTo>
                  <a:pt x="1551" y="1628"/>
                  <a:pt x="1539" y="1656"/>
                  <a:pt x="1523" y="1704"/>
                </a:cubicBezTo>
                <a:cubicBezTo>
                  <a:pt x="1507" y="1754"/>
                  <a:pt x="1504" y="1771"/>
                  <a:pt x="1499" y="1820"/>
                </a:cubicBezTo>
                <a:cubicBezTo>
                  <a:pt x="1496" y="1853"/>
                  <a:pt x="1494" y="1859"/>
                  <a:pt x="1478" y="1895"/>
                </a:cubicBezTo>
                <a:lnTo>
                  <a:pt x="1466" y="1922"/>
                </a:lnTo>
                <a:lnTo>
                  <a:pt x="1466" y="1911"/>
                </a:lnTo>
                <a:cubicBezTo>
                  <a:pt x="1462" y="1864"/>
                  <a:pt x="1461" y="1835"/>
                  <a:pt x="1463" y="1806"/>
                </a:cubicBezTo>
                <a:moveTo>
                  <a:pt x="374" y="2704"/>
                </a:moveTo>
                <a:cubicBezTo>
                  <a:pt x="374" y="2708"/>
                  <a:pt x="373" y="2721"/>
                  <a:pt x="370" y="2734"/>
                </a:cubicBezTo>
                <a:cubicBezTo>
                  <a:pt x="368" y="2746"/>
                  <a:pt x="365" y="2768"/>
                  <a:pt x="364" y="2783"/>
                </a:cubicBezTo>
                <a:cubicBezTo>
                  <a:pt x="362" y="2817"/>
                  <a:pt x="361" y="2825"/>
                  <a:pt x="359" y="2834"/>
                </a:cubicBezTo>
                <a:cubicBezTo>
                  <a:pt x="357" y="2838"/>
                  <a:pt x="354" y="2852"/>
                  <a:pt x="351" y="2864"/>
                </a:cubicBezTo>
                <a:cubicBezTo>
                  <a:pt x="348" y="2876"/>
                  <a:pt x="344" y="2893"/>
                  <a:pt x="343" y="2899"/>
                </a:cubicBezTo>
                <a:cubicBezTo>
                  <a:pt x="339" y="2912"/>
                  <a:pt x="331" y="2946"/>
                  <a:pt x="330" y="2951"/>
                </a:cubicBezTo>
                <a:cubicBezTo>
                  <a:pt x="322" y="3000"/>
                  <a:pt x="306" y="3073"/>
                  <a:pt x="296" y="3111"/>
                </a:cubicBezTo>
                <a:cubicBezTo>
                  <a:pt x="289" y="3135"/>
                  <a:pt x="282" y="3164"/>
                  <a:pt x="281" y="3169"/>
                </a:cubicBezTo>
                <a:cubicBezTo>
                  <a:pt x="281" y="3174"/>
                  <a:pt x="280" y="3178"/>
                  <a:pt x="280" y="3179"/>
                </a:cubicBezTo>
                <a:cubicBezTo>
                  <a:pt x="278" y="3182"/>
                  <a:pt x="276" y="3204"/>
                  <a:pt x="276" y="3206"/>
                </a:cubicBezTo>
                <a:cubicBezTo>
                  <a:pt x="275" y="3219"/>
                  <a:pt x="274" y="3234"/>
                  <a:pt x="273" y="3238"/>
                </a:cubicBezTo>
                <a:cubicBezTo>
                  <a:pt x="269" y="3284"/>
                  <a:pt x="269" y="3308"/>
                  <a:pt x="272" y="3364"/>
                </a:cubicBezTo>
                <a:cubicBezTo>
                  <a:pt x="275" y="3426"/>
                  <a:pt x="277" y="3442"/>
                  <a:pt x="289" y="3521"/>
                </a:cubicBezTo>
                <a:cubicBezTo>
                  <a:pt x="294" y="3552"/>
                  <a:pt x="305" y="3603"/>
                  <a:pt x="312" y="3626"/>
                </a:cubicBezTo>
                <a:cubicBezTo>
                  <a:pt x="320" y="3653"/>
                  <a:pt x="326" y="3688"/>
                  <a:pt x="328" y="3714"/>
                </a:cubicBezTo>
                <a:cubicBezTo>
                  <a:pt x="329" y="3722"/>
                  <a:pt x="329" y="3729"/>
                  <a:pt x="330" y="3734"/>
                </a:cubicBezTo>
                <a:cubicBezTo>
                  <a:pt x="310" y="3705"/>
                  <a:pt x="246" y="3595"/>
                  <a:pt x="232" y="3564"/>
                </a:cubicBezTo>
                <a:cubicBezTo>
                  <a:pt x="218" y="3531"/>
                  <a:pt x="188" y="3451"/>
                  <a:pt x="175" y="3408"/>
                </a:cubicBezTo>
                <a:lnTo>
                  <a:pt x="164" y="3375"/>
                </a:lnTo>
                <a:lnTo>
                  <a:pt x="159" y="3263"/>
                </a:lnTo>
                <a:cubicBezTo>
                  <a:pt x="156" y="3198"/>
                  <a:pt x="154" y="3150"/>
                  <a:pt x="154" y="3147"/>
                </a:cubicBezTo>
                <a:cubicBezTo>
                  <a:pt x="155" y="3142"/>
                  <a:pt x="154" y="3140"/>
                  <a:pt x="152" y="3139"/>
                </a:cubicBezTo>
                <a:cubicBezTo>
                  <a:pt x="153" y="3139"/>
                  <a:pt x="154" y="3138"/>
                  <a:pt x="154" y="3137"/>
                </a:cubicBezTo>
                <a:cubicBezTo>
                  <a:pt x="155" y="3134"/>
                  <a:pt x="155" y="3129"/>
                  <a:pt x="154" y="3127"/>
                </a:cubicBezTo>
                <a:cubicBezTo>
                  <a:pt x="152" y="3123"/>
                  <a:pt x="150" y="3124"/>
                  <a:pt x="149" y="3124"/>
                </a:cubicBezTo>
                <a:cubicBezTo>
                  <a:pt x="145" y="3125"/>
                  <a:pt x="146" y="3129"/>
                  <a:pt x="146" y="3132"/>
                </a:cubicBezTo>
                <a:cubicBezTo>
                  <a:pt x="146" y="3134"/>
                  <a:pt x="146" y="3138"/>
                  <a:pt x="148" y="3139"/>
                </a:cubicBezTo>
                <a:lnTo>
                  <a:pt x="148" y="3140"/>
                </a:lnTo>
                <a:cubicBezTo>
                  <a:pt x="146" y="3141"/>
                  <a:pt x="142" y="3144"/>
                  <a:pt x="139" y="3219"/>
                </a:cubicBezTo>
                <a:cubicBezTo>
                  <a:pt x="138" y="3265"/>
                  <a:pt x="138" y="3312"/>
                  <a:pt x="140" y="3342"/>
                </a:cubicBezTo>
                <a:cubicBezTo>
                  <a:pt x="143" y="3385"/>
                  <a:pt x="144" y="3390"/>
                  <a:pt x="169" y="3461"/>
                </a:cubicBezTo>
                <a:cubicBezTo>
                  <a:pt x="181" y="3498"/>
                  <a:pt x="193" y="3528"/>
                  <a:pt x="205" y="3556"/>
                </a:cubicBezTo>
                <a:cubicBezTo>
                  <a:pt x="187" y="3520"/>
                  <a:pt x="167" y="3484"/>
                  <a:pt x="136" y="3434"/>
                </a:cubicBezTo>
                <a:cubicBezTo>
                  <a:pt x="80" y="3341"/>
                  <a:pt x="72" y="3305"/>
                  <a:pt x="85" y="3190"/>
                </a:cubicBezTo>
                <a:cubicBezTo>
                  <a:pt x="86" y="3186"/>
                  <a:pt x="87" y="3167"/>
                  <a:pt x="89" y="3147"/>
                </a:cubicBezTo>
                <a:cubicBezTo>
                  <a:pt x="92" y="3102"/>
                  <a:pt x="99" y="3053"/>
                  <a:pt x="103" y="3043"/>
                </a:cubicBezTo>
                <a:cubicBezTo>
                  <a:pt x="105" y="3039"/>
                  <a:pt x="107" y="3033"/>
                  <a:pt x="107" y="3030"/>
                </a:cubicBezTo>
                <a:cubicBezTo>
                  <a:pt x="107" y="3025"/>
                  <a:pt x="125" y="2980"/>
                  <a:pt x="138" y="2954"/>
                </a:cubicBezTo>
                <a:cubicBezTo>
                  <a:pt x="170" y="2891"/>
                  <a:pt x="197" y="2856"/>
                  <a:pt x="285" y="2764"/>
                </a:cubicBezTo>
                <a:cubicBezTo>
                  <a:pt x="315" y="2733"/>
                  <a:pt x="354" y="2691"/>
                  <a:pt x="372" y="2672"/>
                </a:cubicBezTo>
                <a:cubicBezTo>
                  <a:pt x="378" y="2665"/>
                  <a:pt x="383" y="2660"/>
                  <a:pt x="387" y="2656"/>
                </a:cubicBezTo>
                <a:cubicBezTo>
                  <a:pt x="382" y="2666"/>
                  <a:pt x="379" y="2678"/>
                  <a:pt x="379" y="2687"/>
                </a:cubicBezTo>
                <a:cubicBezTo>
                  <a:pt x="379" y="2689"/>
                  <a:pt x="378" y="2691"/>
                  <a:pt x="378" y="2691"/>
                </a:cubicBezTo>
                <a:cubicBezTo>
                  <a:pt x="375" y="2693"/>
                  <a:pt x="374" y="2700"/>
                  <a:pt x="374" y="2704"/>
                </a:cubicBezTo>
                <a:moveTo>
                  <a:pt x="384" y="2825"/>
                </a:moveTo>
                <a:cubicBezTo>
                  <a:pt x="385" y="2814"/>
                  <a:pt x="387" y="2796"/>
                  <a:pt x="387" y="2785"/>
                </a:cubicBezTo>
                <a:cubicBezTo>
                  <a:pt x="387" y="2775"/>
                  <a:pt x="390" y="2755"/>
                  <a:pt x="392" y="2741"/>
                </a:cubicBezTo>
                <a:cubicBezTo>
                  <a:pt x="395" y="2726"/>
                  <a:pt x="397" y="2711"/>
                  <a:pt x="398" y="2707"/>
                </a:cubicBezTo>
                <a:cubicBezTo>
                  <a:pt x="400" y="2692"/>
                  <a:pt x="403" y="2679"/>
                  <a:pt x="405" y="2676"/>
                </a:cubicBezTo>
                <a:cubicBezTo>
                  <a:pt x="407" y="2675"/>
                  <a:pt x="409" y="2672"/>
                  <a:pt x="409" y="2669"/>
                </a:cubicBezTo>
                <a:cubicBezTo>
                  <a:pt x="409" y="2667"/>
                  <a:pt x="411" y="2662"/>
                  <a:pt x="415" y="2656"/>
                </a:cubicBezTo>
                <a:cubicBezTo>
                  <a:pt x="419" y="2650"/>
                  <a:pt x="428" y="2635"/>
                  <a:pt x="435" y="2622"/>
                </a:cubicBezTo>
                <a:cubicBezTo>
                  <a:pt x="442" y="2608"/>
                  <a:pt x="449" y="2598"/>
                  <a:pt x="450" y="2596"/>
                </a:cubicBezTo>
                <a:cubicBezTo>
                  <a:pt x="456" y="2590"/>
                  <a:pt x="481" y="2555"/>
                  <a:pt x="489" y="2542"/>
                </a:cubicBezTo>
                <a:cubicBezTo>
                  <a:pt x="505" y="2515"/>
                  <a:pt x="553" y="2477"/>
                  <a:pt x="594" y="2460"/>
                </a:cubicBezTo>
                <a:cubicBezTo>
                  <a:pt x="658" y="2433"/>
                  <a:pt x="774" y="2419"/>
                  <a:pt x="859" y="2429"/>
                </a:cubicBezTo>
                <a:cubicBezTo>
                  <a:pt x="896" y="2433"/>
                  <a:pt x="939" y="2443"/>
                  <a:pt x="985" y="2457"/>
                </a:cubicBezTo>
                <a:cubicBezTo>
                  <a:pt x="1005" y="2464"/>
                  <a:pt x="1030" y="2473"/>
                  <a:pt x="1051" y="2482"/>
                </a:cubicBezTo>
                <a:cubicBezTo>
                  <a:pt x="988" y="2463"/>
                  <a:pt x="933" y="2458"/>
                  <a:pt x="853" y="2462"/>
                </a:cubicBezTo>
                <a:cubicBezTo>
                  <a:pt x="794" y="2465"/>
                  <a:pt x="776" y="2468"/>
                  <a:pt x="731" y="2483"/>
                </a:cubicBezTo>
                <a:cubicBezTo>
                  <a:pt x="697" y="2494"/>
                  <a:pt x="682" y="2501"/>
                  <a:pt x="636" y="2528"/>
                </a:cubicBezTo>
                <a:cubicBezTo>
                  <a:pt x="626" y="2533"/>
                  <a:pt x="618" y="2538"/>
                  <a:pt x="612" y="2542"/>
                </a:cubicBezTo>
                <a:cubicBezTo>
                  <a:pt x="605" y="2546"/>
                  <a:pt x="602" y="2549"/>
                  <a:pt x="603" y="2552"/>
                </a:cubicBezTo>
                <a:cubicBezTo>
                  <a:pt x="605" y="2556"/>
                  <a:pt x="607" y="2555"/>
                  <a:pt x="628" y="2545"/>
                </a:cubicBezTo>
                <a:cubicBezTo>
                  <a:pt x="654" y="2531"/>
                  <a:pt x="723" y="2503"/>
                  <a:pt x="756" y="2494"/>
                </a:cubicBezTo>
                <a:cubicBezTo>
                  <a:pt x="798" y="2482"/>
                  <a:pt x="914" y="2479"/>
                  <a:pt x="970" y="2488"/>
                </a:cubicBezTo>
                <a:cubicBezTo>
                  <a:pt x="1007" y="2494"/>
                  <a:pt x="1007" y="2494"/>
                  <a:pt x="1014" y="2496"/>
                </a:cubicBezTo>
                <a:cubicBezTo>
                  <a:pt x="1016" y="2497"/>
                  <a:pt x="1030" y="2501"/>
                  <a:pt x="1043" y="2504"/>
                </a:cubicBezTo>
                <a:cubicBezTo>
                  <a:pt x="1083" y="2515"/>
                  <a:pt x="1132" y="2532"/>
                  <a:pt x="1155" y="2541"/>
                </a:cubicBezTo>
                <a:cubicBezTo>
                  <a:pt x="1151" y="2541"/>
                  <a:pt x="1146" y="2540"/>
                  <a:pt x="1140" y="2540"/>
                </a:cubicBezTo>
                <a:cubicBezTo>
                  <a:pt x="1099" y="2536"/>
                  <a:pt x="1067" y="2536"/>
                  <a:pt x="1045" y="2541"/>
                </a:cubicBezTo>
                <a:cubicBezTo>
                  <a:pt x="1009" y="2548"/>
                  <a:pt x="1001" y="2550"/>
                  <a:pt x="996" y="2552"/>
                </a:cubicBezTo>
                <a:cubicBezTo>
                  <a:pt x="993" y="2553"/>
                  <a:pt x="987" y="2555"/>
                  <a:pt x="983" y="2555"/>
                </a:cubicBezTo>
                <a:cubicBezTo>
                  <a:pt x="973" y="2557"/>
                  <a:pt x="936" y="2570"/>
                  <a:pt x="912" y="2579"/>
                </a:cubicBezTo>
                <a:cubicBezTo>
                  <a:pt x="894" y="2586"/>
                  <a:pt x="887" y="2586"/>
                  <a:pt x="840" y="2583"/>
                </a:cubicBezTo>
                <a:cubicBezTo>
                  <a:pt x="805" y="2581"/>
                  <a:pt x="752" y="2588"/>
                  <a:pt x="692" y="2603"/>
                </a:cubicBezTo>
                <a:cubicBezTo>
                  <a:pt x="602" y="2625"/>
                  <a:pt x="502" y="2682"/>
                  <a:pt x="449" y="2743"/>
                </a:cubicBezTo>
                <a:cubicBezTo>
                  <a:pt x="418" y="2778"/>
                  <a:pt x="395" y="2810"/>
                  <a:pt x="385" y="2829"/>
                </a:cubicBezTo>
                <a:cubicBezTo>
                  <a:pt x="384" y="2830"/>
                  <a:pt x="383" y="2831"/>
                  <a:pt x="383" y="2833"/>
                </a:cubicBezTo>
                <a:cubicBezTo>
                  <a:pt x="383" y="2830"/>
                  <a:pt x="383" y="2828"/>
                  <a:pt x="384" y="2825"/>
                </a:cubicBezTo>
                <a:moveTo>
                  <a:pt x="1225" y="3657"/>
                </a:moveTo>
                <a:cubicBezTo>
                  <a:pt x="1216" y="3641"/>
                  <a:pt x="1202" y="3602"/>
                  <a:pt x="1193" y="3571"/>
                </a:cubicBezTo>
                <a:cubicBezTo>
                  <a:pt x="1188" y="3551"/>
                  <a:pt x="1180" y="3531"/>
                  <a:pt x="1173" y="3517"/>
                </a:cubicBezTo>
                <a:cubicBezTo>
                  <a:pt x="1172" y="3513"/>
                  <a:pt x="1165" y="3499"/>
                  <a:pt x="1157" y="3485"/>
                </a:cubicBezTo>
                <a:cubicBezTo>
                  <a:pt x="1139" y="3448"/>
                  <a:pt x="1121" y="3422"/>
                  <a:pt x="1103" y="3404"/>
                </a:cubicBezTo>
                <a:cubicBezTo>
                  <a:pt x="1092" y="3394"/>
                  <a:pt x="1089" y="3393"/>
                  <a:pt x="1087" y="3395"/>
                </a:cubicBezTo>
                <a:cubicBezTo>
                  <a:pt x="1084" y="3397"/>
                  <a:pt x="1086" y="3400"/>
                  <a:pt x="1088" y="3402"/>
                </a:cubicBezTo>
                <a:cubicBezTo>
                  <a:pt x="1128" y="3458"/>
                  <a:pt x="1163" y="3529"/>
                  <a:pt x="1171" y="3571"/>
                </a:cubicBezTo>
                <a:cubicBezTo>
                  <a:pt x="1174" y="3589"/>
                  <a:pt x="1186" y="3626"/>
                  <a:pt x="1194" y="3641"/>
                </a:cubicBezTo>
                <a:cubicBezTo>
                  <a:pt x="1196" y="3646"/>
                  <a:pt x="1201" y="3657"/>
                  <a:pt x="1206" y="3665"/>
                </a:cubicBezTo>
                <a:cubicBezTo>
                  <a:pt x="1217" y="3690"/>
                  <a:pt x="1304" y="3813"/>
                  <a:pt x="1326" y="3836"/>
                </a:cubicBezTo>
                <a:cubicBezTo>
                  <a:pt x="1336" y="3846"/>
                  <a:pt x="1399" y="3891"/>
                  <a:pt x="1423" y="3905"/>
                </a:cubicBezTo>
                <a:cubicBezTo>
                  <a:pt x="1425" y="3906"/>
                  <a:pt x="1426" y="3907"/>
                  <a:pt x="1427" y="3908"/>
                </a:cubicBezTo>
                <a:cubicBezTo>
                  <a:pt x="1394" y="3898"/>
                  <a:pt x="1362" y="3890"/>
                  <a:pt x="1336" y="3885"/>
                </a:cubicBezTo>
                <a:cubicBezTo>
                  <a:pt x="1301" y="3879"/>
                  <a:pt x="1287" y="3874"/>
                  <a:pt x="1271" y="3863"/>
                </a:cubicBezTo>
                <a:cubicBezTo>
                  <a:pt x="1263" y="3857"/>
                  <a:pt x="1239" y="3827"/>
                  <a:pt x="1216" y="3794"/>
                </a:cubicBezTo>
                <a:cubicBezTo>
                  <a:pt x="1211" y="3787"/>
                  <a:pt x="1196" y="3766"/>
                  <a:pt x="1181" y="3747"/>
                </a:cubicBezTo>
                <a:cubicBezTo>
                  <a:pt x="1155" y="3713"/>
                  <a:pt x="1129" y="3669"/>
                  <a:pt x="1106" y="3623"/>
                </a:cubicBezTo>
                <a:cubicBezTo>
                  <a:pt x="1077" y="3563"/>
                  <a:pt x="1037" y="3497"/>
                  <a:pt x="1013" y="3469"/>
                </a:cubicBezTo>
                <a:cubicBezTo>
                  <a:pt x="990" y="3442"/>
                  <a:pt x="956" y="3419"/>
                  <a:pt x="937" y="3417"/>
                </a:cubicBezTo>
                <a:cubicBezTo>
                  <a:pt x="933" y="3417"/>
                  <a:pt x="930" y="3417"/>
                  <a:pt x="929" y="3416"/>
                </a:cubicBezTo>
                <a:cubicBezTo>
                  <a:pt x="928" y="3415"/>
                  <a:pt x="927" y="3410"/>
                  <a:pt x="926" y="3405"/>
                </a:cubicBezTo>
                <a:cubicBezTo>
                  <a:pt x="921" y="3376"/>
                  <a:pt x="937" y="3326"/>
                  <a:pt x="962" y="3297"/>
                </a:cubicBezTo>
                <a:cubicBezTo>
                  <a:pt x="965" y="3293"/>
                  <a:pt x="970" y="3287"/>
                  <a:pt x="972" y="3282"/>
                </a:cubicBezTo>
                <a:cubicBezTo>
                  <a:pt x="976" y="3275"/>
                  <a:pt x="1003" y="3253"/>
                  <a:pt x="1018" y="3246"/>
                </a:cubicBezTo>
                <a:cubicBezTo>
                  <a:pt x="1023" y="3243"/>
                  <a:pt x="1036" y="3241"/>
                  <a:pt x="1048" y="3240"/>
                </a:cubicBezTo>
                <a:cubicBezTo>
                  <a:pt x="1053" y="3240"/>
                  <a:pt x="1057" y="3239"/>
                  <a:pt x="1060" y="3239"/>
                </a:cubicBezTo>
                <a:cubicBezTo>
                  <a:pt x="1070" y="3239"/>
                  <a:pt x="1076" y="3241"/>
                  <a:pt x="1085" y="3245"/>
                </a:cubicBezTo>
                <a:cubicBezTo>
                  <a:pt x="1110" y="3255"/>
                  <a:pt x="1148" y="3289"/>
                  <a:pt x="1169" y="3319"/>
                </a:cubicBezTo>
                <a:cubicBezTo>
                  <a:pt x="1204" y="3368"/>
                  <a:pt x="1235" y="3437"/>
                  <a:pt x="1253" y="3509"/>
                </a:cubicBezTo>
                <a:cubicBezTo>
                  <a:pt x="1255" y="3516"/>
                  <a:pt x="1262" y="3541"/>
                  <a:pt x="1263" y="3543"/>
                </a:cubicBezTo>
                <a:lnTo>
                  <a:pt x="1263" y="3542"/>
                </a:lnTo>
                <a:cubicBezTo>
                  <a:pt x="1264" y="3544"/>
                  <a:pt x="1268" y="3559"/>
                  <a:pt x="1274" y="3582"/>
                </a:cubicBezTo>
                <a:cubicBezTo>
                  <a:pt x="1287" y="3633"/>
                  <a:pt x="1294" y="3654"/>
                  <a:pt x="1305" y="3680"/>
                </a:cubicBezTo>
                <a:cubicBezTo>
                  <a:pt x="1311" y="3692"/>
                  <a:pt x="1319" y="3712"/>
                  <a:pt x="1325" y="3724"/>
                </a:cubicBezTo>
                <a:cubicBezTo>
                  <a:pt x="1343" y="3765"/>
                  <a:pt x="1386" y="3833"/>
                  <a:pt x="1397" y="3841"/>
                </a:cubicBezTo>
                <a:cubicBezTo>
                  <a:pt x="1398" y="3842"/>
                  <a:pt x="1405" y="3851"/>
                  <a:pt x="1416" y="3863"/>
                </a:cubicBezTo>
                <a:cubicBezTo>
                  <a:pt x="1421" y="3870"/>
                  <a:pt x="1427" y="3878"/>
                  <a:pt x="1433" y="3884"/>
                </a:cubicBezTo>
                <a:cubicBezTo>
                  <a:pt x="1428" y="3881"/>
                  <a:pt x="1423" y="3878"/>
                  <a:pt x="1418" y="3875"/>
                </a:cubicBezTo>
                <a:cubicBezTo>
                  <a:pt x="1397" y="3862"/>
                  <a:pt x="1355" y="3831"/>
                  <a:pt x="1342" y="3818"/>
                </a:cubicBezTo>
                <a:cubicBezTo>
                  <a:pt x="1325" y="3803"/>
                  <a:pt x="1248" y="3695"/>
                  <a:pt x="1225" y="3657"/>
                </a:cubicBezTo>
                <a:moveTo>
                  <a:pt x="798" y="3660"/>
                </a:moveTo>
                <a:cubicBezTo>
                  <a:pt x="799" y="3649"/>
                  <a:pt x="800" y="3614"/>
                  <a:pt x="801" y="3581"/>
                </a:cubicBezTo>
                <a:cubicBezTo>
                  <a:pt x="802" y="3492"/>
                  <a:pt x="807" y="3459"/>
                  <a:pt x="828" y="3403"/>
                </a:cubicBezTo>
                <a:cubicBezTo>
                  <a:pt x="838" y="3376"/>
                  <a:pt x="837" y="3375"/>
                  <a:pt x="836" y="3373"/>
                </a:cubicBezTo>
                <a:lnTo>
                  <a:pt x="835" y="3372"/>
                </a:lnTo>
                <a:lnTo>
                  <a:pt x="833" y="3372"/>
                </a:lnTo>
                <a:cubicBezTo>
                  <a:pt x="831" y="3372"/>
                  <a:pt x="829" y="3372"/>
                  <a:pt x="815" y="3400"/>
                </a:cubicBezTo>
                <a:cubicBezTo>
                  <a:pt x="807" y="3416"/>
                  <a:pt x="800" y="3432"/>
                  <a:pt x="797" y="3441"/>
                </a:cubicBezTo>
                <a:cubicBezTo>
                  <a:pt x="783" y="3481"/>
                  <a:pt x="779" y="3516"/>
                  <a:pt x="778" y="3587"/>
                </a:cubicBezTo>
                <a:cubicBezTo>
                  <a:pt x="778" y="3611"/>
                  <a:pt x="777" y="3640"/>
                  <a:pt x="776" y="3649"/>
                </a:cubicBezTo>
                <a:cubicBezTo>
                  <a:pt x="775" y="3659"/>
                  <a:pt x="775" y="3697"/>
                  <a:pt x="776" y="3732"/>
                </a:cubicBezTo>
                <a:lnTo>
                  <a:pt x="777" y="3777"/>
                </a:lnTo>
                <a:lnTo>
                  <a:pt x="769" y="3756"/>
                </a:lnTo>
                <a:cubicBezTo>
                  <a:pt x="737" y="3674"/>
                  <a:pt x="720" y="3616"/>
                  <a:pt x="721" y="3593"/>
                </a:cubicBezTo>
                <a:cubicBezTo>
                  <a:pt x="721" y="3587"/>
                  <a:pt x="722" y="3572"/>
                  <a:pt x="722" y="3561"/>
                </a:cubicBezTo>
                <a:cubicBezTo>
                  <a:pt x="722" y="3549"/>
                  <a:pt x="723" y="3538"/>
                  <a:pt x="724" y="3535"/>
                </a:cubicBezTo>
                <a:cubicBezTo>
                  <a:pt x="726" y="3531"/>
                  <a:pt x="727" y="3522"/>
                  <a:pt x="728" y="3514"/>
                </a:cubicBezTo>
                <a:cubicBezTo>
                  <a:pt x="729" y="3496"/>
                  <a:pt x="740" y="3452"/>
                  <a:pt x="747" y="3436"/>
                </a:cubicBezTo>
                <a:cubicBezTo>
                  <a:pt x="761" y="3404"/>
                  <a:pt x="823" y="3323"/>
                  <a:pt x="849" y="3304"/>
                </a:cubicBezTo>
                <a:cubicBezTo>
                  <a:pt x="869" y="3289"/>
                  <a:pt x="925" y="3257"/>
                  <a:pt x="938" y="3253"/>
                </a:cubicBezTo>
                <a:cubicBezTo>
                  <a:pt x="944" y="3251"/>
                  <a:pt x="956" y="3249"/>
                  <a:pt x="965" y="3248"/>
                </a:cubicBezTo>
                <a:lnTo>
                  <a:pt x="974" y="3247"/>
                </a:lnTo>
                <a:lnTo>
                  <a:pt x="960" y="3263"/>
                </a:lnTo>
                <a:cubicBezTo>
                  <a:pt x="930" y="3298"/>
                  <a:pt x="912" y="3334"/>
                  <a:pt x="905" y="3367"/>
                </a:cubicBezTo>
                <a:cubicBezTo>
                  <a:pt x="902" y="3387"/>
                  <a:pt x="904" y="3421"/>
                  <a:pt x="911" y="3449"/>
                </a:cubicBezTo>
                <a:cubicBezTo>
                  <a:pt x="920" y="3482"/>
                  <a:pt x="920" y="3514"/>
                  <a:pt x="911" y="3545"/>
                </a:cubicBezTo>
                <a:cubicBezTo>
                  <a:pt x="903" y="3573"/>
                  <a:pt x="877" y="3636"/>
                  <a:pt x="866" y="3654"/>
                </a:cubicBezTo>
                <a:cubicBezTo>
                  <a:pt x="855" y="3671"/>
                  <a:pt x="849" y="3686"/>
                  <a:pt x="832" y="3729"/>
                </a:cubicBezTo>
                <a:cubicBezTo>
                  <a:pt x="823" y="3751"/>
                  <a:pt x="809" y="3802"/>
                  <a:pt x="805" y="3827"/>
                </a:cubicBezTo>
                <a:cubicBezTo>
                  <a:pt x="801" y="3790"/>
                  <a:pt x="796" y="3680"/>
                  <a:pt x="798" y="3660"/>
                </a:cubicBezTo>
                <a:moveTo>
                  <a:pt x="1213" y="4363"/>
                </a:moveTo>
                <a:cubicBezTo>
                  <a:pt x="1204" y="4350"/>
                  <a:pt x="1201" y="4336"/>
                  <a:pt x="1202" y="4330"/>
                </a:cubicBezTo>
                <a:cubicBezTo>
                  <a:pt x="1202" y="4329"/>
                  <a:pt x="1202" y="4329"/>
                  <a:pt x="1203" y="4329"/>
                </a:cubicBezTo>
                <a:cubicBezTo>
                  <a:pt x="1204" y="4330"/>
                  <a:pt x="1205" y="4333"/>
                  <a:pt x="1207" y="4339"/>
                </a:cubicBezTo>
                <a:lnTo>
                  <a:pt x="1207" y="4339"/>
                </a:lnTo>
                <a:cubicBezTo>
                  <a:pt x="1209" y="4344"/>
                  <a:pt x="1211" y="4355"/>
                  <a:pt x="1213" y="4363"/>
                </a:cubicBezTo>
                <a:moveTo>
                  <a:pt x="959" y="5108"/>
                </a:moveTo>
                <a:cubicBezTo>
                  <a:pt x="972" y="5037"/>
                  <a:pt x="980" y="4985"/>
                  <a:pt x="984" y="4949"/>
                </a:cubicBezTo>
                <a:cubicBezTo>
                  <a:pt x="990" y="4895"/>
                  <a:pt x="998" y="4856"/>
                  <a:pt x="1013" y="4797"/>
                </a:cubicBezTo>
                <a:cubicBezTo>
                  <a:pt x="1020" y="4769"/>
                  <a:pt x="1027" y="4736"/>
                  <a:pt x="1028" y="4723"/>
                </a:cubicBezTo>
                <a:cubicBezTo>
                  <a:pt x="1029" y="4711"/>
                  <a:pt x="1028" y="4687"/>
                  <a:pt x="1026" y="4670"/>
                </a:cubicBezTo>
                <a:cubicBezTo>
                  <a:pt x="1024" y="4633"/>
                  <a:pt x="1021" y="4631"/>
                  <a:pt x="1020" y="4630"/>
                </a:cubicBezTo>
                <a:lnTo>
                  <a:pt x="1018" y="4629"/>
                </a:lnTo>
                <a:lnTo>
                  <a:pt x="1016" y="4629"/>
                </a:lnTo>
                <a:cubicBezTo>
                  <a:pt x="1014" y="4630"/>
                  <a:pt x="1013" y="4631"/>
                  <a:pt x="1012" y="4652"/>
                </a:cubicBezTo>
                <a:cubicBezTo>
                  <a:pt x="1010" y="4718"/>
                  <a:pt x="1009" y="4724"/>
                  <a:pt x="992" y="4788"/>
                </a:cubicBezTo>
                <a:cubicBezTo>
                  <a:pt x="975" y="4851"/>
                  <a:pt x="969" y="4881"/>
                  <a:pt x="963" y="4932"/>
                </a:cubicBezTo>
                <a:cubicBezTo>
                  <a:pt x="960" y="4961"/>
                  <a:pt x="959" y="4972"/>
                  <a:pt x="957" y="4981"/>
                </a:cubicBezTo>
                <a:cubicBezTo>
                  <a:pt x="953" y="5005"/>
                  <a:pt x="938" y="5097"/>
                  <a:pt x="937" y="5102"/>
                </a:cubicBezTo>
                <a:cubicBezTo>
                  <a:pt x="936" y="5105"/>
                  <a:pt x="935" y="5113"/>
                  <a:pt x="934" y="5120"/>
                </a:cubicBezTo>
                <a:cubicBezTo>
                  <a:pt x="933" y="5126"/>
                  <a:pt x="931" y="5135"/>
                  <a:pt x="930" y="5139"/>
                </a:cubicBezTo>
                <a:cubicBezTo>
                  <a:pt x="929" y="5142"/>
                  <a:pt x="928" y="5148"/>
                  <a:pt x="927" y="5154"/>
                </a:cubicBezTo>
                <a:cubicBezTo>
                  <a:pt x="927" y="5152"/>
                  <a:pt x="926" y="5148"/>
                  <a:pt x="926" y="5145"/>
                </a:cubicBezTo>
                <a:cubicBezTo>
                  <a:pt x="924" y="5127"/>
                  <a:pt x="921" y="5104"/>
                  <a:pt x="919" y="5094"/>
                </a:cubicBezTo>
                <a:cubicBezTo>
                  <a:pt x="916" y="5071"/>
                  <a:pt x="920" y="5029"/>
                  <a:pt x="933" y="4968"/>
                </a:cubicBezTo>
                <a:cubicBezTo>
                  <a:pt x="939" y="4940"/>
                  <a:pt x="946" y="4897"/>
                  <a:pt x="948" y="4873"/>
                </a:cubicBezTo>
                <a:cubicBezTo>
                  <a:pt x="954" y="4824"/>
                  <a:pt x="955" y="4739"/>
                  <a:pt x="950" y="4712"/>
                </a:cubicBezTo>
                <a:cubicBezTo>
                  <a:pt x="944" y="4675"/>
                  <a:pt x="928" y="4630"/>
                  <a:pt x="901" y="4577"/>
                </a:cubicBezTo>
                <a:cubicBezTo>
                  <a:pt x="892" y="4560"/>
                  <a:pt x="879" y="4534"/>
                  <a:pt x="871" y="4518"/>
                </a:cubicBezTo>
                <a:cubicBezTo>
                  <a:pt x="856" y="4487"/>
                  <a:pt x="843" y="4466"/>
                  <a:pt x="816" y="4426"/>
                </a:cubicBezTo>
                <a:cubicBezTo>
                  <a:pt x="801" y="4405"/>
                  <a:pt x="800" y="4402"/>
                  <a:pt x="798" y="4381"/>
                </a:cubicBezTo>
                <a:cubicBezTo>
                  <a:pt x="794" y="4349"/>
                  <a:pt x="797" y="4315"/>
                  <a:pt x="809" y="4274"/>
                </a:cubicBezTo>
                <a:cubicBezTo>
                  <a:pt x="822" y="4225"/>
                  <a:pt x="826" y="4200"/>
                  <a:pt x="823" y="4172"/>
                </a:cubicBezTo>
                <a:cubicBezTo>
                  <a:pt x="823" y="4168"/>
                  <a:pt x="823" y="4162"/>
                  <a:pt x="822" y="4157"/>
                </a:cubicBezTo>
                <a:cubicBezTo>
                  <a:pt x="828" y="4168"/>
                  <a:pt x="839" y="4187"/>
                  <a:pt x="849" y="4204"/>
                </a:cubicBezTo>
                <a:cubicBezTo>
                  <a:pt x="865" y="4233"/>
                  <a:pt x="885" y="4265"/>
                  <a:pt x="893" y="4275"/>
                </a:cubicBezTo>
                <a:cubicBezTo>
                  <a:pt x="911" y="4299"/>
                  <a:pt x="947" y="4337"/>
                  <a:pt x="976" y="4363"/>
                </a:cubicBezTo>
                <a:cubicBezTo>
                  <a:pt x="1001" y="4384"/>
                  <a:pt x="1001" y="4384"/>
                  <a:pt x="1014" y="4400"/>
                </a:cubicBezTo>
                <a:cubicBezTo>
                  <a:pt x="1041" y="4432"/>
                  <a:pt x="1069" y="4492"/>
                  <a:pt x="1077" y="4534"/>
                </a:cubicBezTo>
                <a:cubicBezTo>
                  <a:pt x="1078" y="4540"/>
                  <a:pt x="1082" y="4560"/>
                  <a:pt x="1086" y="4577"/>
                </a:cubicBezTo>
                <a:cubicBezTo>
                  <a:pt x="1093" y="4613"/>
                  <a:pt x="1095" y="4645"/>
                  <a:pt x="1092" y="4666"/>
                </a:cubicBezTo>
                <a:cubicBezTo>
                  <a:pt x="1090" y="4680"/>
                  <a:pt x="1084" y="4707"/>
                  <a:pt x="1071" y="4765"/>
                </a:cubicBezTo>
                <a:cubicBezTo>
                  <a:pt x="1066" y="4787"/>
                  <a:pt x="1040" y="4882"/>
                  <a:pt x="1026" y="4927"/>
                </a:cubicBezTo>
                <a:cubicBezTo>
                  <a:pt x="1021" y="4943"/>
                  <a:pt x="1013" y="4973"/>
                  <a:pt x="1006" y="4994"/>
                </a:cubicBezTo>
                <a:cubicBezTo>
                  <a:pt x="1000" y="5015"/>
                  <a:pt x="987" y="5055"/>
                  <a:pt x="977" y="5084"/>
                </a:cubicBezTo>
                <a:cubicBezTo>
                  <a:pt x="967" y="5112"/>
                  <a:pt x="954" y="5150"/>
                  <a:pt x="949" y="5171"/>
                </a:cubicBezTo>
                <a:cubicBezTo>
                  <a:pt x="951" y="5157"/>
                  <a:pt x="954" y="5138"/>
                  <a:pt x="959" y="5108"/>
                </a:cubicBezTo>
                <a:moveTo>
                  <a:pt x="595" y="5898"/>
                </a:moveTo>
                <a:cubicBezTo>
                  <a:pt x="592" y="5871"/>
                  <a:pt x="590" y="5824"/>
                  <a:pt x="588" y="5753"/>
                </a:cubicBezTo>
                <a:lnTo>
                  <a:pt x="587" y="5734"/>
                </a:lnTo>
                <a:cubicBezTo>
                  <a:pt x="585" y="5673"/>
                  <a:pt x="582" y="5620"/>
                  <a:pt x="578" y="5575"/>
                </a:cubicBezTo>
                <a:lnTo>
                  <a:pt x="577" y="5562"/>
                </a:lnTo>
                <a:cubicBezTo>
                  <a:pt x="571" y="5495"/>
                  <a:pt x="562" y="5440"/>
                  <a:pt x="550" y="5402"/>
                </a:cubicBezTo>
                <a:cubicBezTo>
                  <a:pt x="545" y="5383"/>
                  <a:pt x="527" y="5344"/>
                  <a:pt x="520" y="5336"/>
                </a:cubicBezTo>
                <a:lnTo>
                  <a:pt x="519" y="5335"/>
                </a:lnTo>
                <a:cubicBezTo>
                  <a:pt x="516" y="5332"/>
                  <a:pt x="515" y="5329"/>
                  <a:pt x="512" y="5331"/>
                </a:cubicBezTo>
                <a:cubicBezTo>
                  <a:pt x="509" y="5333"/>
                  <a:pt x="510" y="5336"/>
                  <a:pt x="512" y="5343"/>
                </a:cubicBezTo>
                <a:cubicBezTo>
                  <a:pt x="514" y="5348"/>
                  <a:pt x="517" y="5356"/>
                  <a:pt x="522" y="5369"/>
                </a:cubicBezTo>
                <a:lnTo>
                  <a:pt x="524" y="5375"/>
                </a:lnTo>
                <a:cubicBezTo>
                  <a:pt x="540" y="5419"/>
                  <a:pt x="541" y="5423"/>
                  <a:pt x="545" y="5460"/>
                </a:cubicBezTo>
                <a:cubicBezTo>
                  <a:pt x="549" y="5493"/>
                  <a:pt x="562" y="5640"/>
                  <a:pt x="562" y="5646"/>
                </a:cubicBezTo>
                <a:cubicBezTo>
                  <a:pt x="562" y="5648"/>
                  <a:pt x="563" y="5685"/>
                  <a:pt x="564" y="5720"/>
                </a:cubicBezTo>
                <a:cubicBezTo>
                  <a:pt x="566" y="5758"/>
                  <a:pt x="567" y="5804"/>
                  <a:pt x="567" y="5823"/>
                </a:cubicBezTo>
                <a:cubicBezTo>
                  <a:pt x="567" y="5853"/>
                  <a:pt x="569" y="5887"/>
                  <a:pt x="571" y="5908"/>
                </a:cubicBezTo>
                <a:cubicBezTo>
                  <a:pt x="561" y="5886"/>
                  <a:pt x="548" y="5852"/>
                  <a:pt x="544" y="5834"/>
                </a:cubicBezTo>
                <a:cubicBezTo>
                  <a:pt x="541" y="5821"/>
                  <a:pt x="541" y="5806"/>
                  <a:pt x="538" y="5727"/>
                </a:cubicBezTo>
                <a:cubicBezTo>
                  <a:pt x="537" y="5710"/>
                  <a:pt x="535" y="5690"/>
                  <a:pt x="532" y="5683"/>
                </a:cubicBezTo>
                <a:cubicBezTo>
                  <a:pt x="530" y="5677"/>
                  <a:pt x="525" y="5662"/>
                  <a:pt x="522" y="5651"/>
                </a:cubicBezTo>
                <a:cubicBezTo>
                  <a:pt x="518" y="5640"/>
                  <a:pt x="513" y="5624"/>
                  <a:pt x="510" y="5616"/>
                </a:cubicBezTo>
                <a:cubicBezTo>
                  <a:pt x="507" y="5608"/>
                  <a:pt x="504" y="5599"/>
                  <a:pt x="504" y="5595"/>
                </a:cubicBezTo>
                <a:cubicBezTo>
                  <a:pt x="503" y="5592"/>
                  <a:pt x="501" y="5586"/>
                  <a:pt x="500" y="5582"/>
                </a:cubicBezTo>
                <a:cubicBezTo>
                  <a:pt x="499" y="5578"/>
                  <a:pt x="495" y="5558"/>
                  <a:pt x="491" y="5538"/>
                </a:cubicBezTo>
                <a:cubicBezTo>
                  <a:pt x="481" y="5487"/>
                  <a:pt x="468" y="5443"/>
                  <a:pt x="458" y="5431"/>
                </a:cubicBezTo>
                <a:cubicBezTo>
                  <a:pt x="441" y="5412"/>
                  <a:pt x="420" y="5372"/>
                  <a:pt x="410" y="5340"/>
                </a:cubicBezTo>
                <a:cubicBezTo>
                  <a:pt x="394" y="5286"/>
                  <a:pt x="380" y="5261"/>
                  <a:pt x="354" y="5236"/>
                </a:cubicBezTo>
                <a:cubicBezTo>
                  <a:pt x="342" y="5224"/>
                  <a:pt x="309" y="5207"/>
                  <a:pt x="285" y="5202"/>
                </a:cubicBezTo>
                <a:lnTo>
                  <a:pt x="282" y="5201"/>
                </a:lnTo>
                <a:lnTo>
                  <a:pt x="288" y="5198"/>
                </a:lnTo>
                <a:cubicBezTo>
                  <a:pt x="295" y="5194"/>
                  <a:pt x="309" y="5188"/>
                  <a:pt x="319" y="5185"/>
                </a:cubicBezTo>
                <a:cubicBezTo>
                  <a:pt x="338" y="5180"/>
                  <a:pt x="386" y="5176"/>
                  <a:pt x="404" y="5179"/>
                </a:cubicBezTo>
                <a:cubicBezTo>
                  <a:pt x="409" y="5180"/>
                  <a:pt x="418" y="5181"/>
                  <a:pt x="422" y="5181"/>
                </a:cubicBezTo>
                <a:cubicBezTo>
                  <a:pt x="460" y="5186"/>
                  <a:pt x="515" y="5214"/>
                  <a:pt x="562" y="5251"/>
                </a:cubicBezTo>
                <a:cubicBezTo>
                  <a:pt x="597" y="5279"/>
                  <a:pt x="632" y="5326"/>
                  <a:pt x="651" y="5372"/>
                </a:cubicBezTo>
                <a:cubicBezTo>
                  <a:pt x="675" y="5431"/>
                  <a:pt x="673" y="5511"/>
                  <a:pt x="646" y="5611"/>
                </a:cubicBezTo>
                <a:cubicBezTo>
                  <a:pt x="603" y="5766"/>
                  <a:pt x="593" y="5819"/>
                  <a:pt x="595" y="5898"/>
                </a:cubicBezTo>
                <a:moveTo>
                  <a:pt x="160" y="5400"/>
                </a:moveTo>
                <a:cubicBezTo>
                  <a:pt x="160" y="5404"/>
                  <a:pt x="160" y="5407"/>
                  <a:pt x="160" y="5410"/>
                </a:cubicBezTo>
                <a:cubicBezTo>
                  <a:pt x="156" y="5407"/>
                  <a:pt x="150" y="5399"/>
                  <a:pt x="145" y="5388"/>
                </a:cubicBezTo>
                <a:cubicBezTo>
                  <a:pt x="133" y="5363"/>
                  <a:pt x="133" y="5304"/>
                  <a:pt x="145" y="5271"/>
                </a:cubicBezTo>
                <a:cubicBezTo>
                  <a:pt x="148" y="5264"/>
                  <a:pt x="148" y="5260"/>
                  <a:pt x="146" y="5259"/>
                </a:cubicBezTo>
                <a:cubicBezTo>
                  <a:pt x="145" y="5258"/>
                  <a:pt x="143" y="5257"/>
                  <a:pt x="141" y="5259"/>
                </a:cubicBezTo>
                <a:cubicBezTo>
                  <a:pt x="130" y="5266"/>
                  <a:pt x="117" y="5326"/>
                  <a:pt x="118" y="5350"/>
                </a:cubicBezTo>
                <a:cubicBezTo>
                  <a:pt x="119" y="5368"/>
                  <a:pt x="127" y="5394"/>
                  <a:pt x="136" y="5411"/>
                </a:cubicBezTo>
                <a:lnTo>
                  <a:pt x="130" y="5406"/>
                </a:lnTo>
                <a:cubicBezTo>
                  <a:pt x="107" y="5390"/>
                  <a:pt x="102" y="5384"/>
                  <a:pt x="92" y="5361"/>
                </a:cubicBezTo>
                <a:cubicBezTo>
                  <a:pt x="81" y="5334"/>
                  <a:pt x="79" y="5304"/>
                  <a:pt x="88" y="5284"/>
                </a:cubicBezTo>
                <a:cubicBezTo>
                  <a:pt x="96" y="5266"/>
                  <a:pt x="108" y="5252"/>
                  <a:pt x="126" y="5241"/>
                </a:cubicBezTo>
                <a:cubicBezTo>
                  <a:pt x="138" y="5233"/>
                  <a:pt x="140" y="5230"/>
                  <a:pt x="141" y="5228"/>
                </a:cubicBezTo>
                <a:cubicBezTo>
                  <a:pt x="144" y="5226"/>
                  <a:pt x="158" y="5219"/>
                  <a:pt x="177" y="5213"/>
                </a:cubicBezTo>
                <a:cubicBezTo>
                  <a:pt x="193" y="5207"/>
                  <a:pt x="195" y="5207"/>
                  <a:pt x="201" y="5205"/>
                </a:cubicBezTo>
                <a:cubicBezTo>
                  <a:pt x="214" y="5201"/>
                  <a:pt x="226" y="5198"/>
                  <a:pt x="233" y="5194"/>
                </a:cubicBezTo>
                <a:cubicBezTo>
                  <a:pt x="237" y="5193"/>
                  <a:pt x="250" y="5189"/>
                  <a:pt x="262" y="5186"/>
                </a:cubicBezTo>
                <a:lnTo>
                  <a:pt x="263" y="5186"/>
                </a:lnTo>
                <a:cubicBezTo>
                  <a:pt x="246" y="5196"/>
                  <a:pt x="218" y="5228"/>
                  <a:pt x="202" y="5256"/>
                </a:cubicBezTo>
                <a:cubicBezTo>
                  <a:pt x="191" y="5275"/>
                  <a:pt x="178" y="5305"/>
                  <a:pt x="170" y="5329"/>
                </a:cubicBezTo>
                <a:cubicBezTo>
                  <a:pt x="165" y="5345"/>
                  <a:pt x="159" y="5385"/>
                  <a:pt x="160" y="5400"/>
                </a:cubicBezTo>
                <a:moveTo>
                  <a:pt x="1157" y="5713"/>
                </a:moveTo>
                <a:cubicBezTo>
                  <a:pt x="1166" y="5707"/>
                  <a:pt x="1198" y="5691"/>
                  <a:pt x="1201" y="5691"/>
                </a:cubicBezTo>
                <a:lnTo>
                  <a:pt x="1201" y="5691"/>
                </a:lnTo>
                <a:cubicBezTo>
                  <a:pt x="1203" y="5690"/>
                  <a:pt x="1215" y="5684"/>
                  <a:pt x="1238" y="5671"/>
                </a:cubicBezTo>
                <a:cubicBezTo>
                  <a:pt x="1257" y="5661"/>
                  <a:pt x="1284" y="5647"/>
                  <a:pt x="1298" y="5640"/>
                </a:cubicBezTo>
                <a:cubicBezTo>
                  <a:pt x="1354" y="5615"/>
                  <a:pt x="1463" y="5554"/>
                  <a:pt x="1490" y="5533"/>
                </a:cubicBezTo>
                <a:cubicBezTo>
                  <a:pt x="1513" y="5515"/>
                  <a:pt x="1548" y="5482"/>
                  <a:pt x="1551" y="5473"/>
                </a:cubicBezTo>
                <a:cubicBezTo>
                  <a:pt x="1551" y="5471"/>
                  <a:pt x="1550" y="5469"/>
                  <a:pt x="1549" y="5468"/>
                </a:cubicBezTo>
                <a:cubicBezTo>
                  <a:pt x="1547" y="5467"/>
                  <a:pt x="1545" y="5466"/>
                  <a:pt x="1533" y="5479"/>
                </a:cubicBezTo>
                <a:cubicBezTo>
                  <a:pt x="1526" y="5487"/>
                  <a:pt x="1514" y="5498"/>
                  <a:pt x="1507" y="5503"/>
                </a:cubicBezTo>
                <a:cubicBezTo>
                  <a:pt x="1487" y="5518"/>
                  <a:pt x="1419" y="5558"/>
                  <a:pt x="1393" y="5571"/>
                </a:cubicBezTo>
                <a:cubicBezTo>
                  <a:pt x="1381" y="5577"/>
                  <a:pt x="1366" y="5584"/>
                  <a:pt x="1361" y="5586"/>
                </a:cubicBezTo>
                <a:cubicBezTo>
                  <a:pt x="1357" y="5589"/>
                  <a:pt x="1333" y="5600"/>
                  <a:pt x="1309" y="5610"/>
                </a:cubicBezTo>
                <a:cubicBezTo>
                  <a:pt x="1285" y="5621"/>
                  <a:pt x="1248" y="5639"/>
                  <a:pt x="1227" y="5651"/>
                </a:cubicBezTo>
                <a:cubicBezTo>
                  <a:pt x="1207" y="5662"/>
                  <a:pt x="1184" y="5674"/>
                  <a:pt x="1178" y="5676"/>
                </a:cubicBezTo>
                <a:cubicBezTo>
                  <a:pt x="1172" y="5679"/>
                  <a:pt x="1159" y="5685"/>
                  <a:pt x="1150" y="5690"/>
                </a:cubicBezTo>
                <a:cubicBezTo>
                  <a:pt x="1141" y="5695"/>
                  <a:pt x="1123" y="5705"/>
                  <a:pt x="1109" y="5712"/>
                </a:cubicBezTo>
                <a:lnTo>
                  <a:pt x="1096" y="5718"/>
                </a:lnTo>
                <a:lnTo>
                  <a:pt x="1099" y="5713"/>
                </a:lnTo>
                <a:cubicBezTo>
                  <a:pt x="1111" y="5698"/>
                  <a:pt x="1128" y="5682"/>
                  <a:pt x="1155" y="5663"/>
                </a:cubicBezTo>
                <a:cubicBezTo>
                  <a:pt x="1182" y="5643"/>
                  <a:pt x="1193" y="5635"/>
                  <a:pt x="1195" y="5634"/>
                </a:cubicBezTo>
                <a:cubicBezTo>
                  <a:pt x="1196" y="5634"/>
                  <a:pt x="1200" y="5632"/>
                  <a:pt x="1227" y="5613"/>
                </a:cubicBezTo>
                <a:cubicBezTo>
                  <a:pt x="1293" y="5568"/>
                  <a:pt x="1357" y="5506"/>
                  <a:pt x="1391" y="5454"/>
                </a:cubicBezTo>
                <a:cubicBezTo>
                  <a:pt x="1400" y="5440"/>
                  <a:pt x="1413" y="5421"/>
                  <a:pt x="1417" y="5416"/>
                </a:cubicBezTo>
                <a:cubicBezTo>
                  <a:pt x="1462" y="5356"/>
                  <a:pt x="1511" y="5309"/>
                  <a:pt x="1557" y="5280"/>
                </a:cubicBezTo>
                <a:cubicBezTo>
                  <a:pt x="1587" y="5261"/>
                  <a:pt x="1623" y="5246"/>
                  <a:pt x="1649" y="5239"/>
                </a:cubicBezTo>
                <a:cubicBezTo>
                  <a:pt x="1662" y="5236"/>
                  <a:pt x="1696" y="5232"/>
                  <a:pt x="1727" y="5229"/>
                </a:cubicBezTo>
                <a:cubicBezTo>
                  <a:pt x="1842" y="5218"/>
                  <a:pt x="1863" y="5216"/>
                  <a:pt x="1899" y="5208"/>
                </a:cubicBezTo>
                <a:cubicBezTo>
                  <a:pt x="1915" y="5204"/>
                  <a:pt x="1925" y="5202"/>
                  <a:pt x="1930" y="5200"/>
                </a:cubicBezTo>
                <a:cubicBezTo>
                  <a:pt x="1929" y="5201"/>
                  <a:pt x="1927" y="5202"/>
                  <a:pt x="1925" y="5203"/>
                </a:cubicBezTo>
                <a:cubicBezTo>
                  <a:pt x="1892" y="5221"/>
                  <a:pt x="1845" y="5258"/>
                  <a:pt x="1817" y="5288"/>
                </a:cubicBezTo>
                <a:cubicBezTo>
                  <a:pt x="1808" y="5298"/>
                  <a:pt x="1783" y="5331"/>
                  <a:pt x="1783" y="5337"/>
                </a:cubicBezTo>
                <a:lnTo>
                  <a:pt x="1783" y="5337"/>
                </a:lnTo>
                <a:cubicBezTo>
                  <a:pt x="1782" y="5337"/>
                  <a:pt x="1778" y="5340"/>
                  <a:pt x="1774" y="5351"/>
                </a:cubicBezTo>
                <a:cubicBezTo>
                  <a:pt x="1771" y="5357"/>
                  <a:pt x="1763" y="5372"/>
                  <a:pt x="1757" y="5385"/>
                </a:cubicBezTo>
                <a:cubicBezTo>
                  <a:pt x="1748" y="5404"/>
                  <a:pt x="1746" y="5408"/>
                  <a:pt x="1746" y="5410"/>
                </a:cubicBezTo>
                <a:cubicBezTo>
                  <a:pt x="1746" y="5409"/>
                  <a:pt x="1746" y="5409"/>
                  <a:pt x="1746" y="5409"/>
                </a:cubicBezTo>
                <a:cubicBezTo>
                  <a:pt x="1746" y="5410"/>
                  <a:pt x="1744" y="5413"/>
                  <a:pt x="1741" y="5416"/>
                </a:cubicBezTo>
                <a:cubicBezTo>
                  <a:pt x="1738" y="5420"/>
                  <a:pt x="1729" y="5433"/>
                  <a:pt x="1720" y="5445"/>
                </a:cubicBezTo>
                <a:cubicBezTo>
                  <a:pt x="1675" y="5507"/>
                  <a:pt x="1604" y="5590"/>
                  <a:pt x="1589" y="5599"/>
                </a:cubicBezTo>
                <a:cubicBezTo>
                  <a:pt x="1535" y="5632"/>
                  <a:pt x="1516" y="5641"/>
                  <a:pt x="1455" y="5663"/>
                </a:cubicBezTo>
                <a:cubicBezTo>
                  <a:pt x="1443" y="5667"/>
                  <a:pt x="1429" y="5672"/>
                  <a:pt x="1425" y="5673"/>
                </a:cubicBezTo>
                <a:cubicBezTo>
                  <a:pt x="1421" y="5675"/>
                  <a:pt x="1407" y="5680"/>
                  <a:pt x="1393" y="5684"/>
                </a:cubicBezTo>
                <a:cubicBezTo>
                  <a:pt x="1379" y="5689"/>
                  <a:pt x="1363" y="5694"/>
                  <a:pt x="1356" y="5697"/>
                </a:cubicBezTo>
                <a:cubicBezTo>
                  <a:pt x="1343" y="5703"/>
                  <a:pt x="1276" y="5718"/>
                  <a:pt x="1253" y="5721"/>
                </a:cubicBezTo>
                <a:cubicBezTo>
                  <a:pt x="1245" y="5722"/>
                  <a:pt x="1219" y="5725"/>
                  <a:pt x="1195" y="5727"/>
                </a:cubicBezTo>
                <a:cubicBezTo>
                  <a:pt x="1172" y="5730"/>
                  <a:pt x="1138" y="5733"/>
                  <a:pt x="1121" y="5735"/>
                </a:cubicBezTo>
                <a:lnTo>
                  <a:pt x="1110" y="5736"/>
                </a:lnTo>
                <a:lnTo>
                  <a:pt x="1120" y="5732"/>
                </a:lnTo>
                <a:cubicBezTo>
                  <a:pt x="1135" y="5724"/>
                  <a:pt x="1152" y="5716"/>
                  <a:pt x="1157" y="5713"/>
                </a:cubicBezTo>
                <a:moveTo>
                  <a:pt x="1535" y="5267"/>
                </a:moveTo>
                <a:lnTo>
                  <a:pt x="1538" y="5263"/>
                </a:lnTo>
                <a:cubicBezTo>
                  <a:pt x="1548" y="5253"/>
                  <a:pt x="1559" y="5240"/>
                  <a:pt x="1563" y="5235"/>
                </a:cubicBezTo>
                <a:cubicBezTo>
                  <a:pt x="1589" y="5203"/>
                  <a:pt x="1625" y="5177"/>
                  <a:pt x="1658" y="5164"/>
                </a:cubicBezTo>
                <a:cubicBezTo>
                  <a:pt x="1666" y="5161"/>
                  <a:pt x="1676" y="5157"/>
                  <a:pt x="1679" y="5155"/>
                </a:cubicBezTo>
                <a:cubicBezTo>
                  <a:pt x="1682" y="5154"/>
                  <a:pt x="1691" y="5152"/>
                  <a:pt x="1700" y="5151"/>
                </a:cubicBezTo>
                <a:cubicBezTo>
                  <a:pt x="1714" y="5150"/>
                  <a:pt x="1718" y="5149"/>
                  <a:pt x="1719" y="5148"/>
                </a:cubicBezTo>
                <a:cubicBezTo>
                  <a:pt x="1724" y="5147"/>
                  <a:pt x="1754" y="5148"/>
                  <a:pt x="1782" y="5151"/>
                </a:cubicBezTo>
                <a:cubicBezTo>
                  <a:pt x="1795" y="5152"/>
                  <a:pt x="1832" y="5156"/>
                  <a:pt x="1864" y="5160"/>
                </a:cubicBezTo>
                <a:cubicBezTo>
                  <a:pt x="1895" y="5164"/>
                  <a:pt x="1929" y="5168"/>
                  <a:pt x="1939" y="5168"/>
                </a:cubicBezTo>
                <a:cubicBezTo>
                  <a:pt x="1945" y="5168"/>
                  <a:pt x="1952" y="5169"/>
                  <a:pt x="1957" y="5169"/>
                </a:cubicBezTo>
                <a:cubicBezTo>
                  <a:pt x="1866" y="5192"/>
                  <a:pt x="1852" y="5194"/>
                  <a:pt x="1772" y="5201"/>
                </a:cubicBezTo>
                <a:cubicBezTo>
                  <a:pt x="1642" y="5213"/>
                  <a:pt x="1622" y="5218"/>
                  <a:pt x="1559" y="5254"/>
                </a:cubicBezTo>
                <a:lnTo>
                  <a:pt x="1535" y="5267"/>
                </a:lnTo>
                <a:moveTo>
                  <a:pt x="1763" y="4116"/>
                </a:moveTo>
                <a:lnTo>
                  <a:pt x="1763" y="4116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0000" tIns="45000" rIns="90000" bIns="45000" anchor="ctr" anchorCtr="1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3;p25">
            <a:extLst>
              <a:ext uri="{FF2B5EF4-FFF2-40B4-BE49-F238E27FC236}">
                <a16:creationId xmlns:a16="http://schemas.microsoft.com/office/drawing/2014/main" id="{C40F81EA-77C0-AE14-B156-C0966F31250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052726" y="149786"/>
            <a:ext cx="6645441" cy="59689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2800" b="1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Water supply system </a:t>
            </a:r>
          </a:p>
        </p:txBody>
      </p:sp>
      <p:sp>
        <p:nvSpPr>
          <p:cNvPr id="8" name="مستطيل 7"/>
          <p:cNvSpPr/>
          <p:nvPr/>
        </p:nvSpPr>
        <p:spPr>
          <a:xfrm>
            <a:off x="1152172" y="1252941"/>
            <a:ext cx="163057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71450" indent="-171450">
              <a:buFont typeface="Symbol" pitchFamily="18" charset="2"/>
              <a:buChar char=""/>
            </a:pPr>
            <a:r>
              <a:rPr lang="en-GB" sz="1600" b="1" dirty="0">
                <a:solidFill>
                  <a:srgbClr val="64593E"/>
                </a:solidFill>
                <a:latin typeface="Bodoni Moda" panose="020B0604020202090204" charset="0"/>
                <a:ea typeface="Bodoni Moda"/>
                <a:cs typeface="Bodoni Moda"/>
              </a:rPr>
              <a:t>Roof  Tanks </a:t>
            </a:r>
            <a:endParaRPr lang="en-US" sz="16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3909111"/>
            <a:ext cx="6048375" cy="1023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6238" y="1587295"/>
            <a:ext cx="2139950" cy="2139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مستطيل 8"/>
          <p:cNvSpPr/>
          <p:nvPr/>
        </p:nvSpPr>
        <p:spPr>
          <a:xfrm>
            <a:off x="1152172" y="1685323"/>
            <a:ext cx="3576620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71450" indent="-171450" algn="justLow">
              <a:lnSpc>
                <a:spcPct val="300000"/>
              </a:lnSpc>
              <a:buFont typeface="Arial" pitchFamily="34" charset="0"/>
              <a:buChar char="•"/>
            </a:pPr>
            <a:r>
              <a:rPr lang="en-GB" sz="1200" b="1" dirty="0">
                <a:solidFill>
                  <a:srgbClr val="64593E"/>
                </a:solidFill>
                <a:latin typeface="Bodoni Moda" panose="020B0604020202090204" charset="0"/>
                <a:ea typeface="Bodoni Moda"/>
                <a:cs typeface="Bodoni Moda"/>
              </a:rPr>
              <a:t>Water consumption is 33600 </a:t>
            </a:r>
            <a:r>
              <a:rPr lang="en-GB" sz="1200" b="1" dirty="0" err="1">
                <a:solidFill>
                  <a:srgbClr val="64593E"/>
                </a:solidFill>
                <a:latin typeface="Bodoni Moda" panose="020B0604020202090204" charset="0"/>
                <a:ea typeface="Bodoni Moda"/>
                <a:cs typeface="Bodoni Moda"/>
              </a:rPr>
              <a:t>liters</a:t>
            </a:r>
            <a:r>
              <a:rPr lang="en-GB" sz="1200" b="1" dirty="0">
                <a:solidFill>
                  <a:srgbClr val="64593E"/>
                </a:solidFill>
                <a:latin typeface="Bodoni Moda" panose="020B0604020202090204" charset="0"/>
                <a:ea typeface="Bodoni Moda"/>
                <a:cs typeface="Bodoni Moda"/>
              </a:rPr>
              <a:t> per day.</a:t>
            </a:r>
          </a:p>
          <a:p>
            <a:pPr marL="171450" indent="-171450" algn="justLow">
              <a:lnSpc>
                <a:spcPct val="300000"/>
              </a:lnSpc>
              <a:buFont typeface="Arial" pitchFamily="34" charset="0"/>
              <a:buChar char="•"/>
            </a:pPr>
            <a:r>
              <a:rPr lang="en-GB" sz="1200" b="1" dirty="0">
                <a:solidFill>
                  <a:srgbClr val="64593E"/>
                </a:solidFill>
                <a:latin typeface="Bodoni Moda" panose="020B0604020202090204" charset="0"/>
                <a:ea typeface="Bodoni Moda"/>
                <a:cs typeface="Bodoni Moda"/>
              </a:rPr>
              <a:t>Tanks dimension  is 1.6 * 2 m</a:t>
            </a:r>
          </a:p>
          <a:p>
            <a:pPr marL="171450" indent="-171450" algn="justLow">
              <a:lnSpc>
                <a:spcPct val="300000"/>
              </a:lnSpc>
              <a:buFont typeface="Arial" pitchFamily="34" charset="0"/>
              <a:buChar char="•"/>
            </a:pPr>
            <a:r>
              <a:rPr lang="en-GB" sz="1200" b="1" dirty="0">
                <a:solidFill>
                  <a:srgbClr val="64593E"/>
                </a:solidFill>
                <a:latin typeface="Bodoni Moda" panose="020B0604020202090204" charset="0"/>
                <a:ea typeface="Bodoni Moda"/>
                <a:cs typeface="Bodoni Moda"/>
              </a:rPr>
              <a:t>7 Tanks used</a:t>
            </a:r>
          </a:p>
          <a:p>
            <a:pPr marL="171450" indent="-171450">
              <a:buFont typeface="Arial" pitchFamily="34" charset="0"/>
              <a:buChar char="•"/>
            </a:pP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918152738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5">
          <a:extLst>
            <a:ext uri="{FF2B5EF4-FFF2-40B4-BE49-F238E27FC236}">
              <a16:creationId xmlns:a16="http://schemas.microsoft.com/office/drawing/2014/main" id="{B3811340-E8C6-1833-8BD6-952D970C0F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32">
            <a:extLst>
              <a:ext uri="{FF2B5EF4-FFF2-40B4-BE49-F238E27FC236}">
                <a16:creationId xmlns:a16="http://schemas.microsoft.com/office/drawing/2014/main" id="{A35C7831-20E1-2DC5-7CE8-B718354509D5}"/>
              </a:ext>
            </a:extLst>
          </p:cNvPr>
          <p:cNvSpPr/>
          <p:nvPr/>
        </p:nvSpPr>
        <p:spPr>
          <a:xfrm rot="-439947" flipH="1">
            <a:off x="-136520" y="3139396"/>
            <a:ext cx="1477129" cy="3223944"/>
          </a:xfrm>
          <a:custGeom>
            <a:avLst/>
            <a:gdLst/>
            <a:ahLst/>
            <a:cxnLst/>
            <a:rect l="l" t="t" r="r" b="b"/>
            <a:pathLst>
              <a:path w="2936" h="6408" extrusionOk="0">
                <a:moveTo>
                  <a:pt x="2511" y="4617"/>
                </a:moveTo>
                <a:lnTo>
                  <a:pt x="2511" y="4617"/>
                </a:lnTo>
                <a:cubicBezTo>
                  <a:pt x="2512" y="4617"/>
                  <a:pt x="2514" y="4616"/>
                  <a:pt x="2514" y="4615"/>
                </a:cubicBezTo>
                <a:cubicBezTo>
                  <a:pt x="2517" y="4609"/>
                  <a:pt x="2512" y="4533"/>
                  <a:pt x="2510" y="4524"/>
                </a:cubicBezTo>
                <a:cubicBezTo>
                  <a:pt x="2508" y="4519"/>
                  <a:pt x="2506" y="4511"/>
                  <a:pt x="2505" y="4506"/>
                </a:cubicBezTo>
                <a:cubicBezTo>
                  <a:pt x="2499" y="4478"/>
                  <a:pt x="2459" y="4432"/>
                  <a:pt x="2415" y="4401"/>
                </a:cubicBezTo>
                <a:cubicBezTo>
                  <a:pt x="2408" y="4395"/>
                  <a:pt x="2400" y="4390"/>
                  <a:pt x="2398" y="4388"/>
                </a:cubicBezTo>
                <a:cubicBezTo>
                  <a:pt x="2388" y="4379"/>
                  <a:pt x="2348" y="4357"/>
                  <a:pt x="2324" y="4348"/>
                </a:cubicBezTo>
                <a:cubicBezTo>
                  <a:pt x="2236" y="4313"/>
                  <a:pt x="2159" y="4300"/>
                  <a:pt x="2067" y="4306"/>
                </a:cubicBezTo>
                <a:cubicBezTo>
                  <a:pt x="2023" y="4308"/>
                  <a:pt x="1962" y="4317"/>
                  <a:pt x="1950" y="4323"/>
                </a:cubicBezTo>
                <a:cubicBezTo>
                  <a:pt x="1947" y="4325"/>
                  <a:pt x="1937" y="4329"/>
                  <a:pt x="1928" y="4332"/>
                </a:cubicBezTo>
                <a:cubicBezTo>
                  <a:pt x="1906" y="4341"/>
                  <a:pt x="1866" y="4366"/>
                  <a:pt x="1845" y="4385"/>
                </a:cubicBezTo>
                <a:cubicBezTo>
                  <a:pt x="1835" y="4393"/>
                  <a:pt x="1819" y="4411"/>
                  <a:pt x="1808" y="4425"/>
                </a:cubicBezTo>
                <a:cubicBezTo>
                  <a:pt x="1799" y="4438"/>
                  <a:pt x="1788" y="4451"/>
                  <a:pt x="1786" y="4454"/>
                </a:cubicBezTo>
                <a:cubicBezTo>
                  <a:pt x="1784" y="4457"/>
                  <a:pt x="1781" y="4462"/>
                  <a:pt x="1781" y="4465"/>
                </a:cubicBezTo>
                <a:cubicBezTo>
                  <a:pt x="1781" y="4465"/>
                  <a:pt x="1780" y="4467"/>
                  <a:pt x="1779" y="4468"/>
                </a:cubicBezTo>
                <a:cubicBezTo>
                  <a:pt x="1776" y="4470"/>
                  <a:pt x="1768" y="4480"/>
                  <a:pt x="1734" y="4531"/>
                </a:cubicBezTo>
                <a:cubicBezTo>
                  <a:pt x="1726" y="4543"/>
                  <a:pt x="1716" y="4555"/>
                  <a:pt x="1701" y="4574"/>
                </a:cubicBezTo>
                <a:cubicBezTo>
                  <a:pt x="1658" y="4631"/>
                  <a:pt x="1656" y="4633"/>
                  <a:pt x="1625" y="4654"/>
                </a:cubicBezTo>
                <a:cubicBezTo>
                  <a:pt x="1578" y="4686"/>
                  <a:pt x="1485" y="4746"/>
                  <a:pt x="1459" y="4761"/>
                </a:cubicBezTo>
                <a:cubicBezTo>
                  <a:pt x="1389" y="4801"/>
                  <a:pt x="1358" y="4836"/>
                  <a:pt x="1326" y="4908"/>
                </a:cubicBezTo>
                <a:cubicBezTo>
                  <a:pt x="1319" y="4924"/>
                  <a:pt x="1300" y="4949"/>
                  <a:pt x="1247" y="5018"/>
                </a:cubicBezTo>
                <a:cubicBezTo>
                  <a:pt x="1244" y="5022"/>
                  <a:pt x="1241" y="5025"/>
                  <a:pt x="1240" y="5025"/>
                </a:cubicBezTo>
                <a:cubicBezTo>
                  <a:pt x="1231" y="5027"/>
                  <a:pt x="1188" y="5067"/>
                  <a:pt x="1174" y="5083"/>
                </a:cubicBezTo>
                <a:cubicBezTo>
                  <a:pt x="1160" y="5100"/>
                  <a:pt x="1105" y="5177"/>
                  <a:pt x="1106" y="5186"/>
                </a:cubicBezTo>
                <a:cubicBezTo>
                  <a:pt x="1106" y="5185"/>
                  <a:pt x="1106" y="5185"/>
                  <a:pt x="1106" y="5185"/>
                </a:cubicBezTo>
                <a:cubicBezTo>
                  <a:pt x="1105" y="5186"/>
                  <a:pt x="1102" y="5191"/>
                  <a:pt x="1099" y="5197"/>
                </a:cubicBezTo>
                <a:cubicBezTo>
                  <a:pt x="1100" y="5191"/>
                  <a:pt x="1100" y="5190"/>
                  <a:pt x="1100" y="5189"/>
                </a:cubicBezTo>
                <a:cubicBezTo>
                  <a:pt x="1100" y="5184"/>
                  <a:pt x="1109" y="5148"/>
                  <a:pt x="1126" y="5088"/>
                </a:cubicBezTo>
                <a:cubicBezTo>
                  <a:pt x="1138" y="5042"/>
                  <a:pt x="1154" y="4987"/>
                  <a:pt x="1161" y="4970"/>
                </a:cubicBezTo>
                <a:cubicBezTo>
                  <a:pt x="1163" y="4966"/>
                  <a:pt x="1167" y="4954"/>
                  <a:pt x="1167" y="4950"/>
                </a:cubicBezTo>
                <a:cubicBezTo>
                  <a:pt x="1168" y="4947"/>
                  <a:pt x="1181" y="4916"/>
                  <a:pt x="1195" y="4886"/>
                </a:cubicBezTo>
                <a:cubicBezTo>
                  <a:pt x="1203" y="4868"/>
                  <a:pt x="1227" y="4827"/>
                  <a:pt x="1279" y="4739"/>
                </a:cubicBezTo>
                <a:cubicBezTo>
                  <a:pt x="1288" y="4725"/>
                  <a:pt x="1296" y="4710"/>
                  <a:pt x="1303" y="4699"/>
                </a:cubicBezTo>
                <a:cubicBezTo>
                  <a:pt x="1311" y="4684"/>
                  <a:pt x="1313" y="4681"/>
                  <a:pt x="1313" y="4680"/>
                </a:cubicBezTo>
                <a:cubicBezTo>
                  <a:pt x="1314" y="4679"/>
                  <a:pt x="1317" y="4677"/>
                  <a:pt x="1322" y="4668"/>
                </a:cubicBezTo>
                <a:cubicBezTo>
                  <a:pt x="1325" y="4662"/>
                  <a:pt x="1328" y="4658"/>
                  <a:pt x="1330" y="4657"/>
                </a:cubicBezTo>
                <a:cubicBezTo>
                  <a:pt x="1332" y="4655"/>
                  <a:pt x="1335" y="4652"/>
                  <a:pt x="1335" y="4649"/>
                </a:cubicBezTo>
                <a:cubicBezTo>
                  <a:pt x="1336" y="4646"/>
                  <a:pt x="1344" y="4631"/>
                  <a:pt x="1357" y="4608"/>
                </a:cubicBezTo>
                <a:cubicBezTo>
                  <a:pt x="1376" y="4574"/>
                  <a:pt x="1408" y="4518"/>
                  <a:pt x="1407" y="4513"/>
                </a:cubicBezTo>
                <a:cubicBezTo>
                  <a:pt x="1407" y="4514"/>
                  <a:pt x="1407" y="4514"/>
                  <a:pt x="1407" y="4514"/>
                </a:cubicBezTo>
                <a:cubicBezTo>
                  <a:pt x="1408" y="4513"/>
                  <a:pt x="1411" y="4505"/>
                  <a:pt x="1417" y="4494"/>
                </a:cubicBezTo>
                <a:cubicBezTo>
                  <a:pt x="1427" y="4476"/>
                  <a:pt x="1443" y="4443"/>
                  <a:pt x="1465" y="4392"/>
                </a:cubicBezTo>
                <a:cubicBezTo>
                  <a:pt x="1482" y="4354"/>
                  <a:pt x="1512" y="4318"/>
                  <a:pt x="1568" y="4269"/>
                </a:cubicBezTo>
                <a:cubicBezTo>
                  <a:pt x="1576" y="4262"/>
                  <a:pt x="1590" y="4250"/>
                  <a:pt x="1591" y="4247"/>
                </a:cubicBezTo>
                <a:lnTo>
                  <a:pt x="1592" y="4247"/>
                </a:lnTo>
                <a:cubicBezTo>
                  <a:pt x="1597" y="4246"/>
                  <a:pt x="1629" y="4219"/>
                  <a:pt x="1631" y="4216"/>
                </a:cubicBezTo>
                <a:cubicBezTo>
                  <a:pt x="1632" y="4216"/>
                  <a:pt x="1634" y="4214"/>
                  <a:pt x="1637" y="4212"/>
                </a:cubicBezTo>
                <a:cubicBezTo>
                  <a:pt x="1640" y="4210"/>
                  <a:pt x="1650" y="4202"/>
                  <a:pt x="1660" y="4194"/>
                </a:cubicBezTo>
                <a:cubicBezTo>
                  <a:pt x="1699" y="4163"/>
                  <a:pt x="1758" y="4119"/>
                  <a:pt x="1763" y="4116"/>
                </a:cubicBezTo>
                <a:cubicBezTo>
                  <a:pt x="1765" y="4116"/>
                  <a:pt x="1770" y="4113"/>
                  <a:pt x="1778" y="4109"/>
                </a:cubicBezTo>
                <a:cubicBezTo>
                  <a:pt x="1794" y="4101"/>
                  <a:pt x="1814" y="4093"/>
                  <a:pt x="1819" y="4092"/>
                </a:cubicBezTo>
                <a:cubicBezTo>
                  <a:pt x="1822" y="4092"/>
                  <a:pt x="1828" y="4089"/>
                  <a:pt x="1833" y="4087"/>
                </a:cubicBezTo>
                <a:cubicBezTo>
                  <a:pt x="1838" y="4084"/>
                  <a:pt x="1847" y="4080"/>
                  <a:pt x="1853" y="4078"/>
                </a:cubicBezTo>
                <a:cubicBezTo>
                  <a:pt x="1866" y="4073"/>
                  <a:pt x="1877" y="4061"/>
                  <a:pt x="1879" y="4048"/>
                </a:cubicBezTo>
                <a:cubicBezTo>
                  <a:pt x="1880" y="4040"/>
                  <a:pt x="1877" y="4032"/>
                  <a:pt x="1871" y="4028"/>
                </a:cubicBezTo>
                <a:cubicBezTo>
                  <a:pt x="1855" y="4014"/>
                  <a:pt x="1831" y="4025"/>
                  <a:pt x="1800" y="4059"/>
                </a:cubicBezTo>
                <a:cubicBezTo>
                  <a:pt x="1790" y="4069"/>
                  <a:pt x="1776" y="4082"/>
                  <a:pt x="1769" y="4086"/>
                </a:cubicBezTo>
                <a:cubicBezTo>
                  <a:pt x="1762" y="4091"/>
                  <a:pt x="1751" y="4098"/>
                  <a:pt x="1744" y="4102"/>
                </a:cubicBezTo>
                <a:cubicBezTo>
                  <a:pt x="1724" y="4115"/>
                  <a:pt x="1679" y="4148"/>
                  <a:pt x="1657" y="4166"/>
                </a:cubicBezTo>
                <a:cubicBezTo>
                  <a:pt x="1645" y="4176"/>
                  <a:pt x="1630" y="4188"/>
                  <a:pt x="1624" y="4193"/>
                </a:cubicBezTo>
                <a:cubicBezTo>
                  <a:pt x="1595" y="4215"/>
                  <a:pt x="1535" y="4267"/>
                  <a:pt x="1521" y="4281"/>
                </a:cubicBezTo>
                <a:cubicBezTo>
                  <a:pt x="1519" y="4284"/>
                  <a:pt x="1517" y="4286"/>
                  <a:pt x="1515" y="4288"/>
                </a:cubicBezTo>
                <a:cubicBezTo>
                  <a:pt x="1516" y="4287"/>
                  <a:pt x="1516" y="4286"/>
                  <a:pt x="1516" y="4285"/>
                </a:cubicBezTo>
                <a:cubicBezTo>
                  <a:pt x="1527" y="4263"/>
                  <a:pt x="1567" y="4171"/>
                  <a:pt x="1580" y="4136"/>
                </a:cubicBezTo>
                <a:cubicBezTo>
                  <a:pt x="1594" y="4097"/>
                  <a:pt x="1620" y="4009"/>
                  <a:pt x="1632" y="3954"/>
                </a:cubicBezTo>
                <a:cubicBezTo>
                  <a:pt x="1656" y="3849"/>
                  <a:pt x="1658" y="3751"/>
                  <a:pt x="1641" y="3594"/>
                </a:cubicBezTo>
                <a:cubicBezTo>
                  <a:pt x="1636" y="3549"/>
                  <a:pt x="1636" y="3545"/>
                  <a:pt x="1642" y="3508"/>
                </a:cubicBezTo>
                <a:cubicBezTo>
                  <a:pt x="1648" y="3468"/>
                  <a:pt x="1658" y="3434"/>
                  <a:pt x="1676" y="3397"/>
                </a:cubicBezTo>
                <a:cubicBezTo>
                  <a:pt x="1682" y="3384"/>
                  <a:pt x="1692" y="3362"/>
                  <a:pt x="1699" y="3347"/>
                </a:cubicBezTo>
                <a:cubicBezTo>
                  <a:pt x="1706" y="3332"/>
                  <a:pt x="1717" y="3310"/>
                  <a:pt x="1724" y="3298"/>
                </a:cubicBezTo>
                <a:cubicBezTo>
                  <a:pt x="1734" y="3281"/>
                  <a:pt x="1737" y="3276"/>
                  <a:pt x="1737" y="3275"/>
                </a:cubicBezTo>
                <a:cubicBezTo>
                  <a:pt x="1738" y="3272"/>
                  <a:pt x="1753" y="3251"/>
                  <a:pt x="1797" y="3186"/>
                </a:cubicBezTo>
                <a:cubicBezTo>
                  <a:pt x="1808" y="3170"/>
                  <a:pt x="1820" y="3152"/>
                  <a:pt x="1824" y="3146"/>
                </a:cubicBezTo>
                <a:cubicBezTo>
                  <a:pt x="1838" y="3126"/>
                  <a:pt x="1843" y="3122"/>
                  <a:pt x="1888" y="3089"/>
                </a:cubicBezTo>
                <a:cubicBezTo>
                  <a:pt x="1919" y="3066"/>
                  <a:pt x="1932" y="3058"/>
                  <a:pt x="1956" y="3047"/>
                </a:cubicBezTo>
                <a:cubicBezTo>
                  <a:pt x="2002" y="3027"/>
                  <a:pt x="2070" y="3007"/>
                  <a:pt x="2153" y="2990"/>
                </a:cubicBezTo>
                <a:cubicBezTo>
                  <a:pt x="2218" y="2977"/>
                  <a:pt x="2279" y="2955"/>
                  <a:pt x="2300" y="2936"/>
                </a:cubicBezTo>
                <a:cubicBezTo>
                  <a:pt x="2305" y="2932"/>
                  <a:pt x="2338" y="2898"/>
                  <a:pt x="2348" y="2888"/>
                </a:cubicBezTo>
                <a:cubicBezTo>
                  <a:pt x="2377" y="2858"/>
                  <a:pt x="2461" y="2822"/>
                  <a:pt x="2493" y="2827"/>
                </a:cubicBezTo>
                <a:cubicBezTo>
                  <a:pt x="2504" y="2829"/>
                  <a:pt x="2511" y="2835"/>
                  <a:pt x="2549" y="2876"/>
                </a:cubicBezTo>
                <a:cubicBezTo>
                  <a:pt x="2597" y="2929"/>
                  <a:pt x="2663" y="2982"/>
                  <a:pt x="2722" y="3014"/>
                </a:cubicBezTo>
                <a:cubicBezTo>
                  <a:pt x="2755" y="3032"/>
                  <a:pt x="2771" y="3037"/>
                  <a:pt x="2819" y="3044"/>
                </a:cubicBezTo>
                <a:cubicBezTo>
                  <a:pt x="2872" y="3052"/>
                  <a:pt x="2882" y="3055"/>
                  <a:pt x="2905" y="3071"/>
                </a:cubicBezTo>
                <a:lnTo>
                  <a:pt x="2936" y="3093"/>
                </a:lnTo>
                <a:lnTo>
                  <a:pt x="2927" y="3070"/>
                </a:lnTo>
                <a:cubicBezTo>
                  <a:pt x="2924" y="3063"/>
                  <a:pt x="2919" y="3046"/>
                  <a:pt x="2915" y="3031"/>
                </a:cubicBezTo>
                <a:cubicBezTo>
                  <a:pt x="2901" y="2981"/>
                  <a:pt x="2874" y="2926"/>
                  <a:pt x="2837" y="2872"/>
                </a:cubicBezTo>
                <a:cubicBezTo>
                  <a:pt x="2833" y="2866"/>
                  <a:pt x="2825" y="2853"/>
                  <a:pt x="2818" y="2842"/>
                </a:cubicBezTo>
                <a:cubicBezTo>
                  <a:pt x="2791" y="2798"/>
                  <a:pt x="2757" y="2761"/>
                  <a:pt x="2719" y="2733"/>
                </a:cubicBezTo>
                <a:cubicBezTo>
                  <a:pt x="2656" y="2685"/>
                  <a:pt x="2608" y="2666"/>
                  <a:pt x="2547" y="2664"/>
                </a:cubicBezTo>
                <a:cubicBezTo>
                  <a:pt x="2495" y="2662"/>
                  <a:pt x="2473" y="2666"/>
                  <a:pt x="2400" y="2688"/>
                </a:cubicBezTo>
                <a:cubicBezTo>
                  <a:pt x="2363" y="2699"/>
                  <a:pt x="2324" y="2710"/>
                  <a:pt x="2313" y="2713"/>
                </a:cubicBezTo>
                <a:cubicBezTo>
                  <a:pt x="2161" y="2749"/>
                  <a:pt x="2159" y="2749"/>
                  <a:pt x="2102" y="2785"/>
                </a:cubicBezTo>
                <a:cubicBezTo>
                  <a:pt x="2065" y="2809"/>
                  <a:pt x="2059" y="2813"/>
                  <a:pt x="2053" y="2819"/>
                </a:cubicBezTo>
                <a:cubicBezTo>
                  <a:pt x="2050" y="2822"/>
                  <a:pt x="2041" y="2829"/>
                  <a:pt x="2034" y="2835"/>
                </a:cubicBezTo>
                <a:cubicBezTo>
                  <a:pt x="2017" y="2848"/>
                  <a:pt x="1940" y="2935"/>
                  <a:pt x="1919" y="2964"/>
                </a:cubicBezTo>
                <a:cubicBezTo>
                  <a:pt x="1910" y="2976"/>
                  <a:pt x="1902" y="2988"/>
                  <a:pt x="1900" y="2991"/>
                </a:cubicBezTo>
                <a:cubicBezTo>
                  <a:pt x="1897" y="2994"/>
                  <a:pt x="1892" y="3002"/>
                  <a:pt x="1887" y="3008"/>
                </a:cubicBezTo>
                <a:cubicBezTo>
                  <a:pt x="1883" y="3015"/>
                  <a:pt x="1878" y="3021"/>
                  <a:pt x="1876" y="3023"/>
                </a:cubicBezTo>
                <a:cubicBezTo>
                  <a:pt x="1870" y="3031"/>
                  <a:pt x="1839" y="3078"/>
                  <a:pt x="1835" y="3087"/>
                </a:cubicBezTo>
                <a:cubicBezTo>
                  <a:pt x="1833" y="3092"/>
                  <a:pt x="1827" y="3101"/>
                  <a:pt x="1822" y="3108"/>
                </a:cubicBezTo>
                <a:cubicBezTo>
                  <a:pt x="1818" y="3115"/>
                  <a:pt x="1812" y="3124"/>
                  <a:pt x="1810" y="3128"/>
                </a:cubicBezTo>
                <a:cubicBezTo>
                  <a:pt x="1807" y="3132"/>
                  <a:pt x="1803" y="3138"/>
                  <a:pt x="1802" y="3140"/>
                </a:cubicBezTo>
                <a:cubicBezTo>
                  <a:pt x="1799" y="3143"/>
                  <a:pt x="1793" y="3153"/>
                  <a:pt x="1786" y="3162"/>
                </a:cubicBezTo>
                <a:cubicBezTo>
                  <a:pt x="1780" y="3172"/>
                  <a:pt x="1773" y="3182"/>
                  <a:pt x="1770" y="3186"/>
                </a:cubicBezTo>
                <a:cubicBezTo>
                  <a:pt x="1748" y="3216"/>
                  <a:pt x="1726" y="3249"/>
                  <a:pt x="1714" y="3270"/>
                </a:cubicBezTo>
                <a:cubicBezTo>
                  <a:pt x="1688" y="3316"/>
                  <a:pt x="1687" y="3319"/>
                  <a:pt x="1649" y="3401"/>
                </a:cubicBezTo>
                <a:cubicBezTo>
                  <a:pt x="1634" y="3435"/>
                  <a:pt x="1622" y="3475"/>
                  <a:pt x="1619" y="3500"/>
                </a:cubicBezTo>
                <a:cubicBezTo>
                  <a:pt x="1618" y="3508"/>
                  <a:pt x="1617" y="3515"/>
                  <a:pt x="1617" y="3517"/>
                </a:cubicBezTo>
                <a:cubicBezTo>
                  <a:pt x="1617" y="3517"/>
                  <a:pt x="1617" y="3519"/>
                  <a:pt x="1617" y="3520"/>
                </a:cubicBezTo>
                <a:cubicBezTo>
                  <a:pt x="1616" y="3519"/>
                  <a:pt x="1616" y="3517"/>
                  <a:pt x="1616" y="3516"/>
                </a:cubicBezTo>
                <a:cubicBezTo>
                  <a:pt x="1613" y="3505"/>
                  <a:pt x="1596" y="3454"/>
                  <a:pt x="1587" y="3430"/>
                </a:cubicBezTo>
                <a:cubicBezTo>
                  <a:pt x="1580" y="3412"/>
                  <a:pt x="1573" y="3389"/>
                  <a:pt x="1565" y="3359"/>
                </a:cubicBezTo>
                <a:cubicBezTo>
                  <a:pt x="1559" y="3335"/>
                  <a:pt x="1547" y="3252"/>
                  <a:pt x="1545" y="3218"/>
                </a:cubicBezTo>
                <a:lnTo>
                  <a:pt x="1543" y="3188"/>
                </a:lnTo>
                <a:lnTo>
                  <a:pt x="1557" y="3159"/>
                </a:lnTo>
                <a:cubicBezTo>
                  <a:pt x="1580" y="3110"/>
                  <a:pt x="1582" y="3107"/>
                  <a:pt x="1608" y="3064"/>
                </a:cubicBezTo>
                <a:cubicBezTo>
                  <a:pt x="1644" y="3004"/>
                  <a:pt x="1683" y="2946"/>
                  <a:pt x="1699" y="2929"/>
                </a:cubicBezTo>
                <a:cubicBezTo>
                  <a:pt x="1703" y="2925"/>
                  <a:pt x="1715" y="2916"/>
                  <a:pt x="1725" y="2911"/>
                </a:cubicBezTo>
                <a:cubicBezTo>
                  <a:pt x="1759" y="2891"/>
                  <a:pt x="1775" y="2863"/>
                  <a:pt x="1764" y="2840"/>
                </a:cubicBezTo>
                <a:cubicBezTo>
                  <a:pt x="1757" y="2826"/>
                  <a:pt x="1747" y="2822"/>
                  <a:pt x="1732" y="2826"/>
                </a:cubicBezTo>
                <a:cubicBezTo>
                  <a:pt x="1714" y="2831"/>
                  <a:pt x="1702" y="2847"/>
                  <a:pt x="1689" y="2885"/>
                </a:cubicBezTo>
                <a:cubicBezTo>
                  <a:pt x="1681" y="2909"/>
                  <a:pt x="1674" y="2922"/>
                  <a:pt x="1660" y="2941"/>
                </a:cubicBezTo>
                <a:cubicBezTo>
                  <a:pt x="1625" y="2988"/>
                  <a:pt x="1570" y="3076"/>
                  <a:pt x="1553" y="3113"/>
                </a:cubicBezTo>
                <a:cubicBezTo>
                  <a:pt x="1550" y="3120"/>
                  <a:pt x="1544" y="3131"/>
                  <a:pt x="1541" y="3137"/>
                </a:cubicBezTo>
                <a:lnTo>
                  <a:pt x="1540" y="3139"/>
                </a:lnTo>
                <a:lnTo>
                  <a:pt x="1539" y="3123"/>
                </a:lnTo>
                <a:cubicBezTo>
                  <a:pt x="1537" y="3107"/>
                  <a:pt x="1536" y="3091"/>
                  <a:pt x="1535" y="3087"/>
                </a:cubicBezTo>
                <a:cubicBezTo>
                  <a:pt x="1535" y="3083"/>
                  <a:pt x="1532" y="3050"/>
                  <a:pt x="1528" y="3015"/>
                </a:cubicBezTo>
                <a:cubicBezTo>
                  <a:pt x="1525" y="2980"/>
                  <a:pt x="1521" y="2945"/>
                  <a:pt x="1519" y="2938"/>
                </a:cubicBezTo>
                <a:cubicBezTo>
                  <a:pt x="1517" y="2931"/>
                  <a:pt x="1516" y="2922"/>
                  <a:pt x="1516" y="2917"/>
                </a:cubicBezTo>
                <a:cubicBezTo>
                  <a:pt x="1516" y="2912"/>
                  <a:pt x="1517" y="2895"/>
                  <a:pt x="1517" y="2882"/>
                </a:cubicBezTo>
                <a:cubicBezTo>
                  <a:pt x="1517" y="2868"/>
                  <a:pt x="1518" y="2847"/>
                  <a:pt x="1519" y="2835"/>
                </a:cubicBezTo>
                <a:cubicBezTo>
                  <a:pt x="1520" y="2824"/>
                  <a:pt x="1520" y="2806"/>
                  <a:pt x="1521" y="2798"/>
                </a:cubicBezTo>
                <a:cubicBezTo>
                  <a:pt x="1521" y="2789"/>
                  <a:pt x="1522" y="2768"/>
                  <a:pt x="1524" y="2753"/>
                </a:cubicBezTo>
                <a:cubicBezTo>
                  <a:pt x="1528" y="2706"/>
                  <a:pt x="1529" y="2697"/>
                  <a:pt x="1529" y="2691"/>
                </a:cubicBezTo>
                <a:cubicBezTo>
                  <a:pt x="1529" y="2688"/>
                  <a:pt x="1530" y="2683"/>
                  <a:pt x="1531" y="2681"/>
                </a:cubicBezTo>
                <a:cubicBezTo>
                  <a:pt x="1532" y="2678"/>
                  <a:pt x="1533" y="2670"/>
                  <a:pt x="1533" y="2664"/>
                </a:cubicBezTo>
                <a:cubicBezTo>
                  <a:pt x="1535" y="2634"/>
                  <a:pt x="1539" y="2617"/>
                  <a:pt x="1540" y="2614"/>
                </a:cubicBezTo>
                <a:cubicBezTo>
                  <a:pt x="1542" y="2611"/>
                  <a:pt x="1544" y="2602"/>
                  <a:pt x="1545" y="2597"/>
                </a:cubicBezTo>
                <a:cubicBezTo>
                  <a:pt x="1546" y="2582"/>
                  <a:pt x="1562" y="2531"/>
                  <a:pt x="1570" y="2515"/>
                </a:cubicBezTo>
                <a:cubicBezTo>
                  <a:pt x="1580" y="2494"/>
                  <a:pt x="1584" y="2486"/>
                  <a:pt x="1602" y="2460"/>
                </a:cubicBezTo>
                <a:cubicBezTo>
                  <a:pt x="1641" y="2404"/>
                  <a:pt x="1682" y="2367"/>
                  <a:pt x="1783" y="2299"/>
                </a:cubicBezTo>
                <a:cubicBezTo>
                  <a:pt x="1819" y="2274"/>
                  <a:pt x="1849" y="2251"/>
                  <a:pt x="1858" y="2242"/>
                </a:cubicBezTo>
                <a:cubicBezTo>
                  <a:pt x="1860" y="2240"/>
                  <a:pt x="1867" y="2232"/>
                  <a:pt x="1873" y="2225"/>
                </a:cubicBezTo>
                <a:cubicBezTo>
                  <a:pt x="1889" y="2209"/>
                  <a:pt x="1898" y="2197"/>
                  <a:pt x="1919" y="2168"/>
                </a:cubicBezTo>
                <a:cubicBezTo>
                  <a:pt x="1927" y="2157"/>
                  <a:pt x="1942" y="2132"/>
                  <a:pt x="1953" y="2115"/>
                </a:cubicBezTo>
                <a:cubicBezTo>
                  <a:pt x="1975" y="2079"/>
                  <a:pt x="1976" y="2075"/>
                  <a:pt x="1976" y="2073"/>
                </a:cubicBezTo>
                <a:cubicBezTo>
                  <a:pt x="1976" y="2073"/>
                  <a:pt x="1977" y="2071"/>
                  <a:pt x="1978" y="2070"/>
                </a:cubicBezTo>
                <a:cubicBezTo>
                  <a:pt x="1980" y="2067"/>
                  <a:pt x="1993" y="2045"/>
                  <a:pt x="2005" y="2025"/>
                </a:cubicBezTo>
                <a:cubicBezTo>
                  <a:pt x="2018" y="2003"/>
                  <a:pt x="2035" y="1974"/>
                  <a:pt x="2042" y="1961"/>
                </a:cubicBezTo>
                <a:cubicBezTo>
                  <a:pt x="2061" y="1929"/>
                  <a:pt x="2065" y="1917"/>
                  <a:pt x="2072" y="1870"/>
                </a:cubicBezTo>
                <a:cubicBezTo>
                  <a:pt x="2077" y="1829"/>
                  <a:pt x="2086" y="1791"/>
                  <a:pt x="2102" y="1738"/>
                </a:cubicBezTo>
                <a:cubicBezTo>
                  <a:pt x="2107" y="1724"/>
                  <a:pt x="2112" y="1705"/>
                  <a:pt x="2114" y="1695"/>
                </a:cubicBezTo>
                <a:cubicBezTo>
                  <a:pt x="2115" y="1686"/>
                  <a:pt x="2120" y="1667"/>
                  <a:pt x="2125" y="1652"/>
                </a:cubicBezTo>
                <a:cubicBezTo>
                  <a:pt x="2133" y="1624"/>
                  <a:pt x="2139" y="1617"/>
                  <a:pt x="2165" y="1610"/>
                </a:cubicBezTo>
                <a:cubicBezTo>
                  <a:pt x="2178" y="1607"/>
                  <a:pt x="2180" y="1607"/>
                  <a:pt x="2199" y="1614"/>
                </a:cubicBezTo>
                <a:cubicBezTo>
                  <a:pt x="2211" y="1619"/>
                  <a:pt x="2220" y="1624"/>
                  <a:pt x="2222" y="1626"/>
                </a:cubicBezTo>
                <a:cubicBezTo>
                  <a:pt x="2224" y="1628"/>
                  <a:pt x="2228" y="1631"/>
                  <a:pt x="2231" y="1631"/>
                </a:cubicBezTo>
                <a:cubicBezTo>
                  <a:pt x="2233" y="1632"/>
                  <a:pt x="2238" y="1637"/>
                  <a:pt x="2245" y="1645"/>
                </a:cubicBezTo>
                <a:cubicBezTo>
                  <a:pt x="2259" y="1665"/>
                  <a:pt x="2265" y="1665"/>
                  <a:pt x="2267" y="1665"/>
                </a:cubicBezTo>
                <a:cubicBezTo>
                  <a:pt x="2269" y="1665"/>
                  <a:pt x="2271" y="1664"/>
                  <a:pt x="2272" y="1663"/>
                </a:cubicBezTo>
                <a:cubicBezTo>
                  <a:pt x="2277" y="1658"/>
                  <a:pt x="2281" y="1622"/>
                  <a:pt x="2280" y="1609"/>
                </a:cubicBezTo>
                <a:cubicBezTo>
                  <a:pt x="2279" y="1585"/>
                  <a:pt x="2266" y="1553"/>
                  <a:pt x="2252" y="1541"/>
                </a:cubicBezTo>
                <a:cubicBezTo>
                  <a:pt x="2236" y="1527"/>
                  <a:pt x="2217" y="1525"/>
                  <a:pt x="2160" y="1528"/>
                </a:cubicBezTo>
                <a:cubicBezTo>
                  <a:pt x="2067" y="1534"/>
                  <a:pt x="2052" y="1540"/>
                  <a:pt x="1972" y="1597"/>
                </a:cubicBezTo>
                <a:cubicBezTo>
                  <a:pt x="1966" y="1601"/>
                  <a:pt x="1951" y="1611"/>
                  <a:pt x="1937" y="1620"/>
                </a:cubicBezTo>
                <a:cubicBezTo>
                  <a:pt x="1909" y="1638"/>
                  <a:pt x="1893" y="1652"/>
                  <a:pt x="1860" y="1689"/>
                </a:cubicBezTo>
                <a:cubicBezTo>
                  <a:pt x="1824" y="1732"/>
                  <a:pt x="1803" y="1770"/>
                  <a:pt x="1784" y="1830"/>
                </a:cubicBezTo>
                <a:cubicBezTo>
                  <a:pt x="1780" y="1844"/>
                  <a:pt x="1775" y="1859"/>
                  <a:pt x="1774" y="1862"/>
                </a:cubicBezTo>
                <a:cubicBezTo>
                  <a:pt x="1772" y="1865"/>
                  <a:pt x="1768" y="1882"/>
                  <a:pt x="1763" y="1899"/>
                </a:cubicBezTo>
                <a:cubicBezTo>
                  <a:pt x="1758" y="1916"/>
                  <a:pt x="1751" y="1940"/>
                  <a:pt x="1746" y="1952"/>
                </a:cubicBezTo>
                <a:cubicBezTo>
                  <a:pt x="1733" y="1991"/>
                  <a:pt x="1722" y="2058"/>
                  <a:pt x="1721" y="2111"/>
                </a:cubicBezTo>
                <a:cubicBezTo>
                  <a:pt x="1720" y="2156"/>
                  <a:pt x="1719" y="2169"/>
                  <a:pt x="1714" y="2191"/>
                </a:cubicBezTo>
                <a:cubicBezTo>
                  <a:pt x="1707" y="2221"/>
                  <a:pt x="1705" y="2227"/>
                  <a:pt x="1689" y="2256"/>
                </a:cubicBezTo>
                <a:cubicBezTo>
                  <a:pt x="1681" y="2270"/>
                  <a:pt x="1667" y="2297"/>
                  <a:pt x="1657" y="2317"/>
                </a:cubicBezTo>
                <a:cubicBezTo>
                  <a:pt x="1647" y="2336"/>
                  <a:pt x="1636" y="2358"/>
                  <a:pt x="1631" y="2366"/>
                </a:cubicBezTo>
                <a:cubicBezTo>
                  <a:pt x="1626" y="2374"/>
                  <a:pt x="1615" y="2394"/>
                  <a:pt x="1605" y="2411"/>
                </a:cubicBezTo>
                <a:cubicBezTo>
                  <a:pt x="1595" y="2428"/>
                  <a:pt x="1582" y="2448"/>
                  <a:pt x="1577" y="2455"/>
                </a:cubicBezTo>
                <a:cubicBezTo>
                  <a:pt x="1567" y="2471"/>
                  <a:pt x="1552" y="2497"/>
                  <a:pt x="1547" y="2511"/>
                </a:cubicBezTo>
                <a:cubicBezTo>
                  <a:pt x="1550" y="2479"/>
                  <a:pt x="1544" y="2361"/>
                  <a:pt x="1539" y="2334"/>
                </a:cubicBezTo>
                <a:cubicBezTo>
                  <a:pt x="1537" y="2324"/>
                  <a:pt x="1534" y="2306"/>
                  <a:pt x="1532" y="2296"/>
                </a:cubicBezTo>
                <a:cubicBezTo>
                  <a:pt x="1531" y="2285"/>
                  <a:pt x="1529" y="2272"/>
                  <a:pt x="1528" y="2266"/>
                </a:cubicBezTo>
                <a:cubicBezTo>
                  <a:pt x="1526" y="2260"/>
                  <a:pt x="1524" y="2249"/>
                  <a:pt x="1523" y="2241"/>
                </a:cubicBezTo>
                <a:cubicBezTo>
                  <a:pt x="1522" y="2233"/>
                  <a:pt x="1519" y="2219"/>
                  <a:pt x="1518" y="2211"/>
                </a:cubicBezTo>
                <a:cubicBezTo>
                  <a:pt x="1514" y="2188"/>
                  <a:pt x="1500" y="2130"/>
                  <a:pt x="1494" y="2112"/>
                </a:cubicBezTo>
                <a:cubicBezTo>
                  <a:pt x="1486" y="2084"/>
                  <a:pt x="1476" y="2044"/>
                  <a:pt x="1475" y="2031"/>
                </a:cubicBezTo>
                <a:cubicBezTo>
                  <a:pt x="1472" y="1982"/>
                  <a:pt x="1479" y="1950"/>
                  <a:pt x="1502" y="1899"/>
                </a:cubicBezTo>
                <a:cubicBezTo>
                  <a:pt x="1516" y="1870"/>
                  <a:pt x="1520" y="1853"/>
                  <a:pt x="1522" y="1827"/>
                </a:cubicBezTo>
                <a:cubicBezTo>
                  <a:pt x="1526" y="1753"/>
                  <a:pt x="1557" y="1664"/>
                  <a:pt x="1607" y="1578"/>
                </a:cubicBezTo>
                <a:cubicBezTo>
                  <a:pt x="1612" y="1570"/>
                  <a:pt x="1621" y="1554"/>
                  <a:pt x="1621" y="1551"/>
                </a:cubicBezTo>
                <a:lnTo>
                  <a:pt x="1621" y="1550"/>
                </a:lnTo>
                <a:cubicBezTo>
                  <a:pt x="1629" y="1547"/>
                  <a:pt x="1657" y="1484"/>
                  <a:pt x="1664" y="1461"/>
                </a:cubicBezTo>
                <a:cubicBezTo>
                  <a:pt x="1677" y="1420"/>
                  <a:pt x="1692" y="1341"/>
                  <a:pt x="1693" y="1303"/>
                </a:cubicBezTo>
                <a:cubicBezTo>
                  <a:pt x="1693" y="1284"/>
                  <a:pt x="1693" y="1239"/>
                  <a:pt x="1691" y="1202"/>
                </a:cubicBezTo>
                <a:cubicBezTo>
                  <a:pt x="1685" y="1052"/>
                  <a:pt x="1685" y="1047"/>
                  <a:pt x="1691" y="1006"/>
                </a:cubicBezTo>
                <a:cubicBezTo>
                  <a:pt x="1698" y="954"/>
                  <a:pt x="1712" y="898"/>
                  <a:pt x="1756" y="745"/>
                </a:cubicBezTo>
                <a:cubicBezTo>
                  <a:pt x="1789" y="632"/>
                  <a:pt x="1794" y="585"/>
                  <a:pt x="1788" y="478"/>
                </a:cubicBezTo>
                <a:cubicBezTo>
                  <a:pt x="1784" y="414"/>
                  <a:pt x="1778" y="351"/>
                  <a:pt x="1773" y="326"/>
                </a:cubicBezTo>
                <a:cubicBezTo>
                  <a:pt x="1772" y="321"/>
                  <a:pt x="1769" y="301"/>
                  <a:pt x="1765" y="282"/>
                </a:cubicBezTo>
                <a:cubicBezTo>
                  <a:pt x="1763" y="264"/>
                  <a:pt x="1759" y="244"/>
                  <a:pt x="1759" y="241"/>
                </a:cubicBezTo>
                <a:cubicBezTo>
                  <a:pt x="1758" y="238"/>
                  <a:pt x="1756" y="227"/>
                  <a:pt x="1754" y="216"/>
                </a:cubicBezTo>
                <a:cubicBezTo>
                  <a:pt x="1753" y="208"/>
                  <a:pt x="1751" y="195"/>
                  <a:pt x="1749" y="193"/>
                </a:cubicBezTo>
                <a:cubicBezTo>
                  <a:pt x="1750" y="193"/>
                  <a:pt x="1750" y="193"/>
                  <a:pt x="1750" y="193"/>
                </a:cubicBezTo>
                <a:cubicBezTo>
                  <a:pt x="1749" y="192"/>
                  <a:pt x="1747" y="182"/>
                  <a:pt x="1745" y="167"/>
                </a:cubicBezTo>
                <a:cubicBezTo>
                  <a:pt x="1744" y="155"/>
                  <a:pt x="1741" y="140"/>
                  <a:pt x="1740" y="137"/>
                </a:cubicBezTo>
                <a:cubicBezTo>
                  <a:pt x="1739" y="134"/>
                  <a:pt x="1732" y="92"/>
                  <a:pt x="1726" y="44"/>
                </a:cubicBezTo>
                <a:cubicBezTo>
                  <a:pt x="1720" y="7"/>
                  <a:pt x="1717" y="2"/>
                  <a:pt x="1714" y="0"/>
                </a:cubicBezTo>
                <a:cubicBezTo>
                  <a:pt x="1713" y="0"/>
                  <a:pt x="1712" y="0"/>
                  <a:pt x="1711" y="0"/>
                </a:cubicBezTo>
                <a:cubicBezTo>
                  <a:pt x="1708" y="2"/>
                  <a:pt x="1702" y="14"/>
                  <a:pt x="1695" y="37"/>
                </a:cubicBezTo>
                <a:cubicBezTo>
                  <a:pt x="1689" y="57"/>
                  <a:pt x="1682" y="86"/>
                  <a:pt x="1680" y="101"/>
                </a:cubicBezTo>
                <a:cubicBezTo>
                  <a:pt x="1679" y="116"/>
                  <a:pt x="1676" y="135"/>
                  <a:pt x="1674" y="143"/>
                </a:cubicBezTo>
                <a:cubicBezTo>
                  <a:pt x="1672" y="151"/>
                  <a:pt x="1670" y="161"/>
                  <a:pt x="1669" y="164"/>
                </a:cubicBezTo>
                <a:cubicBezTo>
                  <a:pt x="1669" y="168"/>
                  <a:pt x="1664" y="190"/>
                  <a:pt x="1659" y="213"/>
                </a:cubicBezTo>
                <a:cubicBezTo>
                  <a:pt x="1643" y="285"/>
                  <a:pt x="1642" y="289"/>
                  <a:pt x="1594" y="396"/>
                </a:cubicBezTo>
                <a:cubicBezTo>
                  <a:pt x="1576" y="435"/>
                  <a:pt x="1554" y="483"/>
                  <a:pt x="1549" y="493"/>
                </a:cubicBezTo>
                <a:cubicBezTo>
                  <a:pt x="1547" y="496"/>
                  <a:pt x="1544" y="502"/>
                  <a:pt x="1541" y="508"/>
                </a:cubicBezTo>
                <a:cubicBezTo>
                  <a:pt x="1538" y="514"/>
                  <a:pt x="1518" y="550"/>
                  <a:pt x="1495" y="588"/>
                </a:cubicBezTo>
                <a:cubicBezTo>
                  <a:pt x="1473" y="627"/>
                  <a:pt x="1448" y="671"/>
                  <a:pt x="1441" y="686"/>
                </a:cubicBezTo>
                <a:cubicBezTo>
                  <a:pt x="1433" y="702"/>
                  <a:pt x="1417" y="733"/>
                  <a:pt x="1405" y="756"/>
                </a:cubicBezTo>
                <a:cubicBezTo>
                  <a:pt x="1394" y="778"/>
                  <a:pt x="1381" y="805"/>
                  <a:pt x="1376" y="813"/>
                </a:cubicBezTo>
                <a:cubicBezTo>
                  <a:pt x="1372" y="822"/>
                  <a:pt x="1366" y="833"/>
                  <a:pt x="1364" y="838"/>
                </a:cubicBezTo>
                <a:cubicBezTo>
                  <a:pt x="1350" y="864"/>
                  <a:pt x="1319" y="941"/>
                  <a:pt x="1311" y="966"/>
                </a:cubicBezTo>
                <a:cubicBezTo>
                  <a:pt x="1294" y="1023"/>
                  <a:pt x="1289" y="1056"/>
                  <a:pt x="1289" y="1107"/>
                </a:cubicBezTo>
                <a:cubicBezTo>
                  <a:pt x="1289" y="1156"/>
                  <a:pt x="1295" y="1250"/>
                  <a:pt x="1300" y="1272"/>
                </a:cubicBezTo>
                <a:cubicBezTo>
                  <a:pt x="1303" y="1284"/>
                  <a:pt x="1306" y="1298"/>
                  <a:pt x="1307" y="1305"/>
                </a:cubicBezTo>
                <a:cubicBezTo>
                  <a:pt x="1308" y="1311"/>
                  <a:pt x="1310" y="1319"/>
                  <a:pt x="1311" y="1322"/>
                </a:cubicBezTo>
                <a:cubicBezTo>
                  <a:pt x="1312" y="1324"/>
                  <a:pt x="1314" y="1329"/>
                  <a:pt x="1315" y="1333"/>
                </a:cubicBezTo>
                <a:cubicBezTo>
                  <a:pt x="1317" y="1343"/>
                  <a:pt x="1334" y="1386"/>
                  <a:pt x="1338" y="1394"/>
                </a:cubicBezTo>
                <a:cubicBezTo>
                  <a:pt x="1339" y="1396"/>
                  <a:pt x="1344" y="1408"/>
                  <a:pt x="1349" y="1421"/>
                </a:cubicBezTo>
                <a:cubicBezTo>
                  <a:pt x="1353" y="1433"/>
                  <a:pt x="1360" y="1454"/>
                  <a:pt x="1365" y="1465"/>
                </a:cubicBezTo>
                <a:cubicBezTo>
                  <a:pt x="1393" y="1541"/>
                  <a:pt x="1401" y="1566"/>
                  <a:pt x="1402" y="1592"/>
                </a:cubicBezTo>
                <a:cubicBezTo>
                  <a:pt x="1403" y="1624"/>
                  <a:pt x="1403" y="1677"/>
                  <a:pt x="1402" y="1682"/>
                </a:cubicBezTo>
                <a:cubicBezTo>
                  <a:pt x="1399" y="1692"/>
                  <a:pt x="1410" y="1846"/>
                  <a:pt x="1415" y="1879"/>
                </a:cubicBezTo>
                <a:cubicBezTo>
                  <a:pt x="1421" y="1916"/>
                  <a:pt x="1436" y="1996"/>
                  <a:pt x="1440" y="2003"/>
                </a:cubicBezTo>
                <a:cubicBezTo>
                  <a:pt x="1441" y="2005"/>
                  <a:pt x="1441" y="2008"/>
                  <a:pt x="1441" y="2008"/>
                </a:cubicBezTo>
                <a:cubicBezTo>
                  <a:pt x="1441" y="2011"/>
                  <a:pt x="1446" y="2027"/>
                  <a:pt x="1448" y="2036"/>
                </a:cubicBezTo>
                <a:cubicBezTo>
                  <a:pt x="1452" y="2049"/>
                  <a:pt x="1457" y="2065"/>
                  <a:pt x="1458" y="2071"/>
                </a:cubicBezTo>
                <a:cubicBezTo>
                  <a:pt x="1461" y="2087"/>
                  <a:pt x="1471" y="2124"/>
                  <a:pt x="1479" y="2152"/>
                </a:cubicBezTo>
                <a:cubicBezTo>
                  <a:pt x="1487" y="2177"/>
                  <a:pt x="1494" y="2210"/>
                  <a:pt x="1504" y="2274"/>
                </a:cubicBezTo>
                <a:cubicBezTo>
                  <a:pt x="1505" y="2285"/>
                  <a:pt x="1508" y="2302"/>
                  <a:pt x="1511" y="2311"/>
                </a:cubicBezTo>
                <a:cubicBezTo>
                  <a:pt x="1516" y="2335"/>
                  <a:pt x="1526" y="2466"/>
                  <a:pt x="1524" y="2495"/>
                </a:cubicBezTo>
                <a:cubicBezTo>
                  <a:pt x="1521" y="2562"/>
                  <a:pt x="1518" y="2599"/>
                  <a:pt x="1516" y="2608"/>
                </a:cubicBezTo>
                <a:cubicBezTo>
                  <a:pt x="1515" y="2614"/>
                  <a:pt x="1514" y="2624"/>
                  <a:pt x="1513" y="2629"/>
                </a:cubicBezTo>
                <a:cubicBezTo>
                  <a:pt x="1513" y="2635"/>
                  <a:pt x="1511" y="2647"/>
                  <a:pt x="1510" y="2656"/>
                </a:cubicBezTo>
                <a:cubicBezTo>
                  <a:pt x="1502" y="2720"/>
                  <a:pt x="1500" y="2745"/>
                  <a:pt x="1498" y="2783"/>
                </a:cubicBezTo>
                <a:cubicBezTo>
                  <a:pt x="1497" y="2813"/>
                  <a:pt x="1496" y="2841"/>
                  <a:pt x="1495" y="2854"/>
                </a:cubicBezTo>
                <a:cubicBezTo>
                  <a:pt x="1491" y="2848"/>
                  <a:pt x="1484" y="2838"/>
                  <a:pt x="1476" y="2824"/>
                </a:cubicBezTo>
                <a:cubicBezTo>
                  <a:pt x="1438" y="2760"/>
                  <a:pt x="1401" y="2715"/>
                  <a:pt x="1317" y="2632"/>
                </a:cubicBezTo>
                <a:cubicBezTo>
                  <a:pt x="1307" y="2622"/>
                  <a:pt x="1294" y="2609"/>
                  <a:pt x="1288" y="2602"/>
                </a:cubicBezTo>
                <a:cubicBezTo>
                  <a:pt x="1276" y="2589"/>
                  <a:pt x="1235" y="2559"/>
                  <a:pt x="1204" y="2538"/>
                </a:cubicBezTo>
                <a:cubicBezTo>
                  <a:pt x="1183" y="2524"/>
                  <a:pt x="1135" y="2491"/>
                  <a:pt x="1126" y="2491"/>
                </a:cubicBezTo>
                <a:lnTo>
                  <a:pt x="1126" y="2491"/>
                </a:lnTo>
                <a:cubicBezTo>
                  <a:pt x="1126" y="2488"/>
                  <a:pt x="1120" y="2484"/>
                  <a:pt x="1067" y="2462"/>
                </a:cubicBezTo>
                <a:cubicBezTo>
                  <a:pt x="1031" y="2448"/>
                  <a:pt x="996" y="2435"/>
                  <a:pt x="977" y="2429"/>
                </a:cubicBezTo>
                <a:cubicBezTo>
                  <a:pt x="934" y="2416"/>
                  <a:pt x="905" y="2410"/>
                  <a:pt x="856" y="2404"/>
                </a:cubicBezTo>
                <a:cubicBezTo>
                  <a:pt x="812" y="2398"/>
                  <a:pt x="700" y="2405"/>
                  <a:pt x="652" y="2417"/>
                </a:cubicBezTo>
                <a:cubicBezTo>
                  <a:pt x="569" y="2437"/>
                  <a:pt x="518" y="2468"/>
                  <a:pt x="476" y="2522"/>
                </a:cubicBezTo>
                <a:cubicBezTo>
                  <a:pt x="451" y="2554"/>
                  <a:pt x="405" y="2605"/>
                  <a:pt x="384" y="2625"/>
                </a:cubicBezTo>
                <a:cubicBezTo>
                  <a:pt x="375" y="2634"/>
                  <a:pt x="348" y="2662"/>
                  <a:pt x="325" y="2687"/>
                </a:cubicBezTo>
                <a:cubicBezTo>
                  <a:pt x="301" y="2713"/>
                  <a:pt x="268" y="2748"/>
                  <a:pt x="250" y="2767"/>
                </a:cubicBezTo>
                <a:cubicBezTo>
                  <a:pt x="188" y="2831"/>
                  <a:pt x="147" y="2885"/>
                  <a:pt x="122" y="2936"/>
                </a:cubicBezTo>
                <a:cubicBezTo>
                  <a:pt x="88" y="3003"/>
                  <a:pt x="72" y="3059"/>
                  <a:pt x="68" y="3117"/>
                </a:cubicBezTo>
                <a:cubicBezTo>
                  <a:pt x="67" y="3129"/>
                  <a:pt x="62" y="3192"/>
                  <a:pt x="58" y="3242"/>
                </a:cubicBezTo>
                <a:cubicBezTo>
                  <a:pt x="55" y="3276"/>
                  <a:pt x="58" y="3311"/>
                  <a:pt x="67" y="3337"/>
                </a:cubicBezTo>
                <a:cubicBezTo>
                  <a:pt x="77" y="3368"/>
                  <a:pt x="87" y="3394"/>
                  <a:pt x="96" y="3409"/>
                </a:cubicBezTo>
                <a:cubicBezTo>
                  <a:pt x="100" y="3415"/>
                  <a:pt x="108" y="3430"/>
                  <a:pt x="115" y="3441"/>
                </a:cubicBezTo>
                <a:cubicBezTo>
                  <a:pt x="122" y="3453"/>
                  <a:pt x="138" y="3482"/>
                  <a:pt x="152" y="3505"/>
                </a:cubicBezTo>
                <a:cubicBezTo>
                  <a:pt x="165" y="3528"/>
                  <a:pt x="183" y="3562"/>
                  <a:pt x="192" y="3582"/>
                </a:cubicBezTo>
                <a:cubicBezTo>
                  <a:pt x="209" y="3618"/>
                  <a:pt x="210" y="3620"/>
                  <a:pt x="226" y="3647"/>
                </a:cubicBezTo>
                <a:cubicBezTo>
                  <a:pt x="245" y="3678"/>
                  <a:pt x="247" y="3681"/>
                  <a:pt x="251" y="3685"/>
                </a:cubicBezTo>
                <a:cubicBezTo>
                  <a:pt x="253" y="3686"/>
                  <a:pt x="255" y="3690"/>
                  <a:pt x="256" y="3693"/>
                </a:cubicBezTo>
                <a:cubicBezTo>
                  <a:pt x="257" y="3696"/>
                  <a:pt x="260" y="3701"/>
                  <a:pt x="264" y="3701"/>
                </a:cubicBezTo>
                <a:lnTo>
                  <a:pt x="264" y="3701"/>
                </a:lnTo>
                <a:cubicBezTo>
                  <a:pt x="264" y="3706"/>
                  <a:pt x="290" y="3737"/>
                  <a:pt x="294" y="3740"/>
                </a:cubicBezTo>
                <a:cubicBezTo>
                  <a:pt x="295" y="3741"/>
                  <a:pt x="300" y="3746"/>
                  <a:pt x="306" y="3754"/>
                </a:cubicBezTo>
                <a:cubicBezTo>
                  <a:pt x="315" y="3764"/>
                  <a:pt x="340" y="3791"/>
                  <a:pt x="348" y="3791"/>
                </a:cubicBezTo>
                <a:cubicBezTo>
                  <a:pt x="350" y="3791"/>
                  <a:pt x="351" y="3790"/>
                  <a:pt x="352" y="3789"/>
                </a:cubicBezTo>
                <a:cubicBezTo>
                  <a:pt x="353" y="3788"/>
                  <a:pt x="354" y="3787"/>
                  <a:pt x="353" y="3767"/>
                </a:cubicBezTo>
                <a:cubicBezTo>
                  <a:pt x="353" y="3755"/>
                  <a:pt x="352" y="3739"/>
                  <a:pt x="351" y="3723"/>
                </a:cubicBezTo>
                <a:cubicBezTo>
                  <a:pt x="347" y="3667"/>
                  <a:pt x="346" y="3657"/>
                  <a:pt x="337" y="3628"/>
                </a:cubicBezTo>
                <a:cubicBezTo>
                  <a:pt x="332" y="3610"/>
                  <a:pt x="325" y="3588"/>
                  <a:pt x="323" y="3578"/>
                </a:cubicBezTo>
                <a:cubicBezTo>
                  <a:pt x="304" y="3499"/>
                  <a:pt x="289" y="3313"/>
                  <a:pt x="296" y="3253"/>
                </a:cubicBezTo>
                <a:cubicBezTo>
                  <a:pt x="296" y="3248"/>
                  <a:pt x="297" y="3240"/>
                  <a:pt x="298" y="3234"/>
                </a:cubicBezTo>
                <a:cubicBezTo>
                  <a:pt x="301" y="3200"/>
                  <a:pt x="303" y="3186"/>
                  <a:pt x="305" y="3176"/>
                </a:cubicBezTo>
                <a:cubicBezTo>
                  <a:pt x="310" y="3152"/>
                  <a:pt x="317" y="3124"/>
                  <a:pt x="319" y="3118"/>
                </a:cubicBezTo>
                <a:cubicBezTo>
                  <a:pt x="323" y="3107"/>
                  <a:pt x="335" y="3055"/>
                  <a:pt x="340" y="3027"/>
                </a:cubicBezTo>
                <a:cubicBezTo>
                  <a:pt x="343" y="3012"/>
                  <a:pt x="346" y="2995"/>
                  <a:pt x="347" y="2991"/>
                </a:cubicBezTo>
                <a:cubicBezTo>
                  <a:pt x="348" y="2986"/>
                  <a:pt x="351" y="2972"/>
                  <a:pt x="353" y="2962"/>
                </a:cubicBezTo>
                <a:cubicBezTo>
                  <a:pt x="362" y="2910"/>
                  <a:pt x="366" y="2898"/>
                  <a:pt x="386" y="2868"/>
                </a:cubicBezTo>
                <a:cubicBezTo>
                  <a:pt x="396" y="2852"/>
                  <a:pt x="407" y="2835"/>
                  <a:pt x="409" y="2832"/>
                </a:cubicBezTo>
                <a:cubicBezTo>
                  <a:pt x="414" y="2824"/>
                  <a:pt x="431" y="2801"/>
                  <a:pt x="447" y="2780"/>
                </a:cubicBezTo>
                <a:cubicBezTo>
                  <a:pt x="454" y="2772"/>
                  <a:pt x="461" y="2762"/>
                  <a:pt x="464" y="2758"/>
                </a:cubicBezTo>
                <a:cubicBezTo>
                  <a:pt x="467" y="2754"/>
                  <a:pt x="477" y="2744"/>
                  <a:pt x="485" y="2736"/>
                </a:cubicBezTo>
                <a:cubicBezTo>
                  <a:pt x="492" y="2731"/>
                  <a:pt x="503" y="2721"/>
                  <a:pt x="504" y="2719"/>
                </a:cubicBezTo>
                <a:cubicBezTo>
                  <a:pt x="504" y="2718"/>
                  <a:pt x="504" y="2718"/>
                  <a:pt x="505" y="2718"/>
                </a:cubicBezTo>
                <a:cubicBezTo>
                  <a:pt x="509" y="2718"/>
                  <a:pt x="518" y="2710"/>
                  <a:pt x="519" y="2710"/>
                </a:cubicBezTo>
                <a:cubicBezTo>
                  <a:pt x="527" y="2703"/>
                  <a:pt x="573" y="2675"/>
                  <a:pt x="595" y="2664"/>
                </a:cubicBezTo>
                <a:cubicBezTo>
                  <a:pt x="629" y="2647"/>
                  <a:pt x="665" y="2633"/>
                  <a:pt x="713" y="2620"/>
                </a:cubicBezTo>
                <a:cubicBezTo>
                  <a:pt x="747" y="2611"/>
                  <a:pt x="841" y="2603"/>
                  <a:pt x="863" y="2606"/>
                </a:cubicBezTo>
                <a:cubicBezTo>
                  <a:pt x="883" y="2610"/>
                  <a:pt x="908" y="2605"/>
                  <a:pt x="938" y="2593"/>
                </a:cubicBezTo>
                <a:cubicBezTo>
                  <a:pt x="975" y="2578"/>
                  <a:pt x="1043" y="2562"/>
                  <a:pt x="1079" y="2560"/>
                </a:cubicBezTo>
                <a:cubicBezTo>
                  <a:pt x="1102" y="2559"/>
                  <a:pt x="1145" y="2562"/>
                  <a:pt x="1179" y="2568"/>
                </a:cubicBezTo>
                <a:cubicBezTo>
                  <a:pt x="1193" y="2570"/>
                  <a:pt x="1217" y="2579"/>
                  <a:pt x="1227" y="2586"/>
                </a:cubicBezTo>
                <a:cubicBezTo>
                  <a:pt x="1240" y="2594"/>
                  <a:pt x="1269" y="2620"/>
                  <a:pt x="1308" y="2658"/>
                </a:cubicBezTo>
                <a:cubicBezTo>
                  <a:pt x="1402" y="2748"/>
                  <a:pt x="1459" y="2824"/>
                  <a:pt x="1482" y="2890"/>
                </a:cubicBezTo>
                <a:cubicBezTo>
                  <a:pt x="1490" y="2913"/>
                  <a:pt x="1492" y="2924"/>
                  <a:pt x="1494" y="2952"/>
                </a:cubicBezTo>
                <a:cubicBezTo>
                  <a:pt x="1497" y="2984"/>
                  <a:pt x="1501" y="3016"/>
                  <a:pt x="1505" y="3033"/>
                </a:cubicBezTo>
                <a:cubicBezTo>
                  <a:pt x="1505" y="3036"/>
                  <a:pt x="1509" y="3076"/>
                  <a:pt x="1513" y="3130"/>
                </a:cubicBezTo>
                <a:cubicBezTo>
                  <a:pt x="1520" y="3216"/>
                  <a:pt x="1523" y="3246"/>
                  <a:pt x="1529" y="3290"/>
                </a:cubicBezTo>
                <a:cubicBezTo>
                  <a:pt x="1533" y="3313"/>
                  <a:pt x="1539" y="3350"/>
                  <a:pt x="1542" y="3360"/>
                </a:cubicBezTo>
                <a:cubicBezTo>
                  <a:pt x="1543" y="3364"/>
                  <a:pt x="1546" y="3375"/>
                  <a:pt x="1548" y="3384"/>
                </a:cubicBezTo>
                <a:cubicBezTo>
                  <a:pt x="1551" y="3394"/>
                  <a:pt x="1557" y="3414"/>
                  <a:pt x="1563" y="3430"/>
                </a:cubicBezTo>
                <a:cubicBezTo>
                  <a:pt x="1576" y="3467"/>
                  <a:pt x="1592" y="3513"/>
                  <a:pt x="1597" y="3531"/>
                </a:cubicBezTo>
                <a:cubicBezTo>
                  <a:pt x="1599" y="3538"/>
                  <a:pt x="1602" y="3549"/>
                  <a:pt x="1604" y="3556"/>
                </a:cubicBezTo>
                <a:cubicBezTo>
                  <a:pt x="1606" y="3562"/>
                  <a:pt x="1608" y="3571"/>
                  <a:pt x="1609" y="3576"/>
                </a:cubicBezTo>
                <a:cubicBezTo>
                  <a:pt x="1610" y="3581"/>
                  <a:pt x="1613" y="3592"/>
                  <a:pt x="1615" y="3600"/>
                </a:cubicBezTo>
                <a:cubicBezTo>
                  <a:pt x="1624" y="3633"/>
                  <a:pt x="1631" y="3716"/>
                  <a:pt x="1630" y="3772"/>
                </a:cubicBezTo>
                <a:cubicBezTo>
                  <a:pt x="1630" y="3787"/>
                  <a:pt x="1629" y="3803"/>
                  <a:pt x="1629" y="3809"/>
                </a:cubicBezTo>
                <a:cubicBezTo>
                  <a:pt x="1628" y="3854"/>
                  <a:pt x="1613" y="3940"/>
                  <a:pt x="1592" y="4014"/>
                </a:cubicBezTo>
                <a:cubicBezTo>
                  <a:pt x="1590" y="4021"/>
                  <a:pt x="1584" y="4041"/>
                  <a:pt x="1581" y="4049"/>
                </a:cubicBezTo>
                <a:cubicBezTo>
                  <a:pt x="1580" y="4047"/>
                  <a:pt x="1580" y="4043"/>
                  <a:pt x="1579" y="4038"/>
                </a:cubicBezTo>
                <a:cubicBezTo>
                  <a:pt x="1578" y="4019"/>
                  <a:pt x="1564" y="3988"/>
                  <a:pt x="1547" y="3967"/>
                </a:cubicBezTo>
                <a:cubicBezTo>
                  <a:pt x="1542" y="3960"/>
                  <a:pt x="1523" y="3940"/>
                  <a:pt x="1503" y="3922"/>
                </a:cubicBezTo>
                <a:cubicBezTo>
                  <a:pt x="1469" y="3890"/>
                  <a:pt x="1414" y="3828"/>
                  <a:pt x="1388" y="3791"/>
                </a:cubicBezTo>
                <a:cubicBezTo>
                  <a:pt x="1354" y="3743"/>
                  <a:pt x="1310" y="3639"/>
                  <a:pt x="1299" y="3582"/>
                </a:cubicBezTo>
                <a:cubicBezTo>
                  <a:pt x="1296" y="3570"/>
                  <a:pt x="1268" y="3474"/>
                  <a:pt x="1256" y="3440"/>
                </a:cubicBezTo>
                <a:cubicBezTo>
                  <a:pt x="1239" y="3389"/>
                  <a:pt x="1202" y="3319"/>
                  <a:pt x="1174" y="3285"/>
                </a:cubicBezTo>
                <a:cubicBezTo>
                  <a:pt x="1156" y="3264"/>
                  <a:pt x="1117" y="3233"/>
                  <a:pt x="1095" y="3222"/>
                </a:cubicBezTo>
                <a:cubicBezTo>
                  <a:pt x="1081" y="3215"/>
                  <a:pt x="1076" y="3215"/>
                  <a:pt x="1050" y="3217"/>
                </a:cubicBezTo>
                <a:cubicBezTo>
                  <a:pt x="1002" y="3220"/>
                  <a:pt x="945" y="3227"/>
                  <a:pt x="930" y="3232"/>
                </a:cubicBezTo>
                <a:cubicBezTo>
                  <a:pt x="911" y="3238"/>
                  <a:pt x="850" y="3274"/>
                  <a:pt x="831" y="3290"/>
                </a:cubicBezTo>
                <a:cubicBezTo>
                  <a:pt x="814" y="3305"/>
                  <a:pt x="777" y="3347"/>
                  <a:pt x="760" y="3371"/>
                </a:cubicBezTo>
                <a:cubicBezTo>
                  <a:pt x="721" y="3426"/>
                  <a:pt x="712" y="3455"/>
                  <a:pt x="701" y="3550"/>
                </a:cubicBezTo>
                <a:cubicBezTo>
                  <a:pt x="697" y="3587"/>
                  <a:pt x="700" y="3632"/>
                  <a:pt x="707" y="3649"/>
                </a:cubicBezTo>
                <a:cubicBezTo>
                  <a:pt x="708" y="3651"/>
                  <a:pt x="709" y="3653"/>
                  <a:pt x="709" y="3654"/>
                </a:cubicBezTo>
                <a:cubicBezTo>
                  <a:pt x="709" y="3655"/>
                  <a:pt x="708" y="3657"/>
                  <a:pt x="712" y="3665"/>
                </a:cubicBezTo>
                <a:cubicBezTo>
                  <a:pt x="714" y="3669"/>
                  <a:pt x="716" y="3675"/>
                  <a:pt x="716" y="3678"/>
                </a:cubicBezTo>
                <a:cubicBezTo>
                  <a:pt x="718" y="3686"/>
                  <a:pt x="732" y="3725"/>
                  <a:pt x="754" y="3781"/>
                </a:cubicBezTo>
                <a:cubicBezTo>
                  <a:pt x="764" y="3804"/>
                  <a:pt x="774" y="3835"/>
                  <a:pt x="777" y="3849"/>
                </a:cubicBezTo>
                <a:cubicBezTo>
                  <a:pt x="781" y="3863"/>
                  <a:pt x="787" y="3885"/>
                  <a:pt x="792" y="3897"/>
                </a:cubicBezTo>
                <a:cubicBezTo>
                  <a:pt x="799" y="3914"/>
                  <a:pt x="800" y="3918"/>
                  <a:pt x="804" y="3918"/>
                </a:cubicBezTo>
                <a:cubicBezTo>
                  <a:pt x="808" y="3917"/>
                  <a:pt x="809" y="3914"/>
                  <a:pt x="810" y="3910"/>
                </a:cubicBezTo>
                <a:cubicBezTo>
                  <a:pt x="816" y="3892"/>
                  <a:pt x="823" y="3864"/>
                  <a:pt x="822" y="3857"/>
                </a:cubicBezTo>
                <a:cubicBezTo>
                  <a:pt x="821" y="3839"/>
                  <a:pt x="848" y="3745"/>
                  <a:pt x="863" y="3710"/>
                </a:cubicBezTo>
                <a:cubicBezTo>
                  <a:pt x="874" y="3686"/>
                  <a:pt x="881" y="3672"/>
                  <a:pt x="888" y="3660"/>
                </a:cubicBezTo>
                <a:cubicBezTo>
                  <a:pt x="905" y="3631"/>
                  <a:pt x="928" y="3570"/>
                  <a:pt x="936" y="3535"/>
                </a:cubicBezTo>
                <a:cubicBezTo>
                  <a:pt x="942" y="3508"/>
                  <a:pt x="941" y="3482"/>
                  <a:pt x="933" y="3447"/>
                </a:cubicBezTo>
                <a:lnTo>
                  <a:pt x="932" y="3439"/>
                </a:lnTo>
                <a:lnTo>
                  <a:pt x="936" y="3439"/>
                </a:lnTo>
                <a:cubicBezTo>
                  <a:pt x="954" y="3443"/>
                  <a:pt x="980" y="3463"/>
                  <a:pt x="1005" y="3494"/>
                </a:cubicBezTo>
                <a:cubicBezTo>
                  <a:pt x="1024" y="3518"/>
                  <a:pt x="1066" y="3588"/>
                  <a:pt x="1089" y="3636"/>
                </a:cubicBezTo>
                <a:cubicBezTo>
                  <a:pt x="1110" y="3679"/>
                  <a:pt x="1132" y="3718"/>
                  <a:pt x="1154" y="3747"/>
                </a:cubicBezTo>
                <a:cubicBezTo>
                  <a:pt x="1189" y="3794"/>
                  <a:pt x="1192" y="3798"/>
                  <a:pt x="1195" y="3799"/>
                </a:cubicBezTo>
                <a:cubicBezTo>
                  <a:pt x="1195" y="3799"/>
                  <a:pt x="1196" y="3800"/>
                  <a:pt x="1196" y="3801"/>
                </a:cubicBezTo>
                <a:cubicBezTo>
                  <a:pt x="1196" y="3804"/>
                  <a:pt x="1199" y="3809"/>
                  <a:pt x="1202" y="3812"/>
                </a:cubicBezTo>
                <a:cubicBezTo>
                  <a:pt x="1204" y="3815"/>
                  <a:pt x="1212" y="3826"/>
                  <a:pt x="1220" y="3837"/>
                </a:cubicBezTo>
                <a:cubicBezTo>
                  <a:pt x="1252" y="3884"/>
                  <a:pt x="1271" y="3896"/>
                  <a:pt x="1335" y="3909"/>
                </a:cubicBezTo>
                <a:cubicBezTo>
                  <a:pt x="1355" y="3912"/>
                  <a:pt x="1376" y="3916"/>
                  <a:pt x="1380" y="3917"/>
                </a:cubicBezTo>
                <a:cubicBezTo>
                  <a:pt x="1393" y="3920"/>
                  <a:pt x="1477" y="3949"/>
                  <a:pt x="1496" y="3957"/>
                </a:cubicBezTo>
                <a:cubicBezTo>
                  <a:pt x="1523" y="3968"/>
                  <a:pt x="1540" y="3990"/>
                  <a:pt x="1555" y="4028"/>
                </a:cubicBezTo>
                <a:cubicBezTo>
                  <a:pt x="1561" y="4046"/>
                  <a:pt x="1562" y="4053"/>
                  <a:pt x="1562" y="4082"/>
                </a:cubicBezTo>
                <a:lnTo>
                  <a:pt x="1563" y="4115"/>
                </a:lnTo>
                <a:lnTo>
                  <a:pt x="1539" y="4171"/>
                </a:lnTo>
                <a:cubicBezTo>
                  <a:pt x="1510" y="4240"/>
                  <a:pt x="1489" y="4288"/>
                  <a:pt x="1474" y="4317"/>
                </a:cubicBezTo>
                <a:cubicBezTo>
                  <a:pt x="1468" y="4327"/>
                  <a:pt x="1462" y="4339"/>
                  <a:pt x="1462" y="4343"/>
                </a:cubicBezTo>
                <a:cubicBezTo>
                  <a:pt x="1462" y="4343"/>
                  <a:pt x="1461" y="4345"/>
                  <a:pt x="1459" y="4348"/>
                </a:cubicBezTo>
                <a:cubicBezTo>
                  <a:pt x="1456" y="4352"/>
                  <a:pt x="1449" y="4366"/>
                  <a:pt x="1416" y="4439"/>
                </a:cubicBezTo>
                <a:cubicBezTo>
                  <a:pt x="1406" y="4461"/>
                  <a:pt x="1377" y="4519"/>
                  <a:pt x="1364" y="4544"/>
                </a:cubicBezTo>
                <a:cubicBezTo>
                  <a:pt x="1361" y="4550"/>
                  <a:pt x="1358" y="4556"/>
                  <a:pt x="1357" y="4559"/>
                </a:cubicBezTo>
                <a:cubicBezTo>
                  <a:pt x="1352" y="4571"/>
                  <a:pt x="1332" y="4602"/>
                  <a:pt x="1324" y="4613"/>
                </a:cubicBezTo>
                <a:cubicBezTo>
                  <a:pt x="1322" y="4608"/>
                  <a:pt x="1320" y="4602"/>
                  <a:pt x="1318" y="4594"/>
                </a:cubicBezTo>
                <a:cubicBezTo>
                  <a:pt x="1310" y="4570"/>
                  <a:pt x="1303" y="4552"/>
                  <a:pt x="1271" y="4473"/>
                </a:cubicBezTo>
                <a:cubicBezTo>
                  <a:pt x="1249" y="4416"/>
                  <a:pt x="1241" y="4391"/>
                  <a:pt x="1231" y="4345"/>
                </a:cubicBezTo>
                <a:cubicBezTo>
                  <a:pt x="1227" y="4326"/>
                  <a:pt x="1221" y="4314"/>
                  <a:pt x="1212" y="4309"/>
                </a:cubicBezTo>
                <a:cubicBezTo>
                  <a:pt x="1207" y="4306"/>
                  <a:pt x="1202" y="4305"/>
                  <a:pt x="1196" y="4307"/>
                </a:cubicBezTo>
                <a:cubicBezTo>
                  <a:pt x="1189" y="4309"/>
                  <a:pt x="1184" y="4314"/>
                  <a:pt x="1181" y="4321"/>
                </a:cubicBezTo>
                <a:cubicBezTo>
                  <a:pt x="1176" y="4335"/>
                  <a:pt x="1183" y="4357"/>
                  <a:pt x="1201" y="4383"/>
                </a:cubicBezTo>
                <a:cubicBezTo>
                  <a:pt x="1221" y="4413"/>
                  <a:pt x="1230" y="4431"/>
                  <a:pt x="1256" y="4497"/>
                </a:cubicBezTo>
                <a:cubicBezTo>
                  <a:pt x="1277" y="4548"/>
                  <a:pt x="1289" y="4583"/>
                  <a:pt x="1302" y="4623"/>
                </a:cubicBezTo>
                <a:lnTo>
                  <a:pt x="1308" y="4643"/>
                </a:lnTo>
                <a:lnTo>
                  <a:pt x="1288" y="4677"/>
                </a:lnTo>
                <a:cubicBezTo>
                  <a:pt x="1265" y="4715"/>
                  <a:pt x="1196" y="4833"/>
                  <a:pt x="1191" y="4843"/>
                </a:cubicBezTo>
                <a:cubicBezTo>
                  <a:pt x="1167" y="4888"/>
                  <a:pt x="1143" y="4944"/>
                  <a:pt x="1127" y="4998"/>
                </a:cubicBezTo>
                <a:cubicBezTo>
                  <a:pt x="1117" y="5031"/>
                  <a:pt x="1110" y="5058"/>
                  <a:pt x="1109" y="5063"/>
                </a:cubicBezTo>
                <a:cubicBezTo>
                  <a:pt x="1108" y="5065"/>
                  <a:pt x="1106" y="5074"/>
                  <a:pt x="1103" y="5084"/>
                </a:cubicBezTo>
                <a:cubicBezTo>
                  <a:pt x="1096" y="5107"/>
                  <a:pt x="1076" y="5188"/>
                  <a:pt x="1075" y="5197"/>
                </a:cubicBezTo>
                <a:cubicBezTo>
                  <a:pt x="1075" y="5201"/>
                  <a:pt x="1073" y="5207"/>
                  <a:pt x="1072" y="5211"/>
                </a:cubicBezTo>
                <a:cubicBezTo>
                  <a:pt x="1070" y="5218"/>
                  <a:pt x="1053" y="5295"/>
                  <a:pt x="1049" y="5315"/>
                </a:cubicBezTo>
                <a:cubicBezTo>
                  <a:pt x="1048" y="5317"/>
                  <a:pt x="1041" y="5354"/>
                  <a:pt x="1033" y="5395"/>
                </a:cubicBezTo>
                <a:cubicBezTo>
                  <a:pt x="1026" y="5429"/>
                  <a:pt x="1020" y="5460"/>
                  <a:pt x="1018" y="5472"/>
                </a:cubicBezTo>
                <a:cubicBezTo>
                  <a:pt x="1018" y="5470"/>
                  <a:pt x="1017" y="5468"/>
                  <a:pt x="1017" y="5465"/>
                </a:cubicBezTo>
                <a:cubicBezTo>
                  <a:pt x="1015" y="5452"/>
                  <a:pt x="1006" y="5421"/>
                  <a:pt x="995" y="5392"/>
                </a:cubicBezTo>
                <a:cubicBezTo>
                  <a:pt x="985" y="5364"/>
                  <a:pt x="975" y="5334"/>
                  <a:pt x="972" y="5325"/>
                </a:cubicBezTo>
                <a:cubicBezTo>
                  <a:pt x="965" y="5302"/>
                  <a:pt x="959" y="5257"/>
                  <a:pt x="960" y="5238"/>
                </a:cubicBezTo>
                <a:cubicBezTo>
                  <a:pt x="962" y="5209"/>
                  <a:pt x="979" y="5153"/>
                  <a:pt x="1010" y="5066"/>
                </a:cubicBezTo>
                <a:cubicBezTo>
                  <a:pt x="1016" y="5051"/>
                  <a:pt x="1029" y="5008"/>
                  <a:pt x="1043" y="4959"/>
                </a:cubicBezTo>
                <a:cubicBezTo>
                  <a:pt x="1050" y="4934"/>
                  <a:pt x="1061" y="4896"/>
                  <a:pt x="1068" y="4874"/>
                </a:cubicBezTo>
                <a:cubicBezTo>
                  <a:pt x="1085" y="4814"/>
                  <a:pt x="1101" y="4751"/>
                  <a:pt x="1113" y="4691"/>
                </a:cubicBezTo>
                <a:cubicBezTo>
                  <a:pt x="1117" y="4668"/>
                  <a:pt x="1118" y="4656"/>
                  <a:pt x="1116" y="4621"/>
                </a:cubicBezTo>
                <a:cubicBezTo>
                  <a:pt x="1109" y="4519"/>
                  <a:pt x="1076" y="4429"/>
                  <a:pt x="1025" y="4374"/>
                </a:cubicBezTo>
                <a:cubicBezTo>
                  <a:pt x="1022" y="4370"/>
                  <a:pt x="1003" y="4353"/>
                  <a:pt x="983" y="4335"/>
                </a:cubicBezTo>
                <a:cubicBezTo>
                  <a:pt x="945" y="4299"/>
                  <a:pt x="925" y="4279"/>
                  <a:pt x="910" y="4259"/>
                </a:cubicBezTo>
                <a:cubicBezTo>
                  <a:pt x="901" y="4245"/>
                  <a:pt x="832" y="4128"/>
                  <a:pt x="829" y="4119"/>
                </a:cubicBezTo>
                <a:cubicBezTo>
                  <a:pt x="828" y="4114"/>
                  <a:pt x="819" y="4103"/>
                  <a:pt x="814" y="4102"/>
                </a:cubicBezTo>
                <a:cubicBezTo>
                  <a:pt x="812" y="4101"/>
                  <a:pt x="810" y="4101"/>
                  <a:pt x="809" y="4103"/>
                </a:cubicBezTo>
                <a:cubicBezTo>
                  <a:pt x="803" y="4110"/>
                  <a:pt x="798" y="4156"/>
                  <a:pt x="799" y="4175"/>
                </a:cubicBezTo>
                <a:cubicBezTo>
                  <a:pt x="800" y="4201"/>
                  <a:pt x="796" y="4233"/>
                  <a:pt x="788" y="4259"/>
                </a:cubicBezTo>
                <a:cubicBezTo>
                  <a:pt x="772" y="4307"/>
                  <a:pt x="767" y="4378"/>
                  <a:pt x="777" y="4408"/>
                </a:cubicBezTo>
                <a:cubicBezTo>
                  <a:pt x="779" y="4414"/>
                  <a:pt x="788" y="4428"/>
                  <a:pt x="796" y="4439"/>
                </a:cubicBezTo>
                <a:cubicBezTo>
                  <a:pt x="812" y="4459"/>
                  <a:pt x="843" y="4514"/>
                  <a:pt x="861" y="4552"/>
                </a:cubicBezTo>
                <a:lnTo>
                  <a:pt x="866" y="4562"/>
                </a:lnTo>
                <a:cubicBezTo>
                  <a:pt x="870" y="4570"/>
                  <a:pt x="873" y="4578"/>
                  <a:pt x="874" y="4580"/>
                </a:cubicBezTo>
                <a:cubicBezTo>
                  <a:pt x="876" y="4583"/>
                  <a:pt x="882" y="4595"/>
                  <a:pt x="888" y="4606"/>
                </a:cubicBezTo>
                <a:cubicBezTo>
                  <a:pt x="900" y="4627"/>
                  <a:pt x="912" y="4659"/>
                  <a:pt x="922" y="4697"/>
                </a:cubicBezTo>
                <a:cubicBezTo>
                  <a:pt x="927" y="4716"/>
                  <a:pt x="928" y="4726"/>
                  <a:pt x="928" y="4774"/>
                </a:cubicBezTo>
                <a:cubicBezTo>
                  <a:pt x="928" y="4831"/>
                  <a:pt x="924" y="4894"/>
                  <a:pt x="918" y="4924"/>
                </a:cubicBezTo>
                <a:cubicBezTo>
                  <a:pt x="895" y="5035"/>
                  <a:pt x="894" y="5040"/>
                  <a:pt x="897" y="5088"/>
                </a:cubicBezTo>
                <a:cubicBezTo>
                  <a:pt x="904" y="5198"/>
                  <a:pt x="913" y="5237"/>
                  <a:pt x="962" y="5367"/>
                </a:cubicBezTo>
                <a:lnTo>
                  <a:pt x="991" y="5444"/>
                </a:lnTo>
                <a:lnTo>
                  <a:pt x="994" y="5503"/>
                </a:lnTo>
                <a:cubicBezTo>
                  <a:pt x="998" y="5558"/>
                  <a:pt x="998" y="5564"/>
                  <a:pt x="992" y="5586"/>
                </a:cubicBezTo>
                <a:cubicBezTo>
                  <a:pt x="987" y="5611"/>
                  <a:pt x="962" y="5706"/>
                  <a:pt x="958" y="5717"/>
                </a:cubicBezTo>
                <a:cubicBezTo>
                  <a:pt x="956" y="5723"/>
                  <a:pt x="953" y="5734"/>
                  <a:pt x="952" y="5737"/>
                </a:cubicBezTo>
                <a:cubicBezTo>
                  <a:pt x="951" y="5740"/>
                  <a:pt x="939" y="5772"/>
                  <a:pt x="931" y="5794"/>
                </a:cubicBezTo>
                <a:cubicBezTo>
                  <a:pt x="928" y="5802"/>
                  <a:pt x="925" y="5809"/>
                  <a:pt x="925" y="5811"/>
                </a:cubicBezTo>
                <a:cubicBezTo>
                  <a:pt x="922" y="5820"/>
                  <a:pt x="893" y="5878"/>
                  <a:pt x="882" y="5897"/>
                </a:cubicBezTo>
                <a:cubicBezTo>
                  <a:pt x="839" y="5972"/>
                  <a:pt x="767" y="6043"/>
                  <a:pt x="662" y="6117"/>
                </a:cubicBezTo>
                <a:cubicBezTo>
                  <a:pt x="633" y="6136"/>
                  <a:pt x="566" y="6177"/>
                  <a:pt x="545" y="6188"/>
                </a:cubicBezTo>
                <a:cubicBezTo>
                  <a:pt x="546" y="6186"/>
                  <a:pt x="547" y="6183"/>
                  <a:pt x="548" y="6181"/>
                </a:cubicBezTo>
                <a:cubicBezTo>
                  <a:pt x="569" y="6139"/>
                  <a:pt x="590" y="6081"/>
                  <a:pt x="601" y="6029"/>
                </a:cubicBezTo>
                <a:cubicBezTo>
                  <a:pt x="614" y="5975"/>
                  <a:pt x="618" y="5939"/>
                  <a:pt x="617" y="5894"/>
                </a:cubicBezTo>
                <a:cubicBezTo>
                  <a:pt x="617" y="5861"/>
                  <a:pt x="618" y="5837"/>
                  <a:pt x="621" y="5810"/>
                </a:cubicBezTo>
                <a:cubicBezTo>
                  <a:pt x="624" y="5785"/>
                  <a:pt x="636" y="5730"/>
                  <a:pt x="650" y="5681"/>
                </a:cubicBezTo>
                <a:cubicBezTo>
                  <a:pt x="676" y="5588"/>
                  <a:pt x="678" y="5580"/>
                  <a:pt x="685" y="5538"/>
                </a:cubicBezTo>
                <a:cubicBezTo>
                  <a:pt x="697" y="5462"/>
                  <a:pt x="689" y="5394"/>
                  <a:pt x="661" y="5341"/>
                </a:cubicBezTo>
                <a:cubicBezTo>
                  <a:pt x="657" y="5333"/>
                  <a:pt x="654" y="5326"/>
                  <a:pt x="653" y="5325"/>
                </a:cubicBezTo>
                <a:lnTo>
                  <a:pt x="653" y="5325"/>
                </a:lnTo>
                <a:cubicBezTo>
                  <a:pt x="653" y="5323"/>
                  <a:pt x="647" y="5314"/>
                  <a:pt x="642" y="5307"/>
                </a:cubicBezTo>
                <a:cubicBezTo>
                  <a:pt x="636" y="5299"/>
                  <a:pt x="629" y="5289"/>
                  <a:pt x="627" y="5284"/>
                </a:cubicBezTo>
                <a:cubicBezTo>
                  <a:pt x="618" y="5270"/>
                  <a:pt x="564" y="5223"/>
                  <a:pt x="534" y="5204"/>
                </a:cubicBezTo>
                <a:cubicBezTo>
                  <a:pt x="500" y="5183"/>
                  <a:pt x="469" y="5170"/>
                  <a:pt x="436" y="5163"/>
                </a:cubicBezTo>
                <a:cubicBezTo>
                  <a:pt x="398" y="5155"/>
                  <a:pt x="385" y="5154"/>
                  <a:pt x="317" y="5158"/>
                </a:cubicBezTo>
                <a:cubicBezTo>
                  <a:pt x="258" y="5162"/>
                  <a:pt x="247" y="5164"/>
                  <a:pt x="215" y="5176"/>
                </a:cubicBezTo>
                <a:cubicBezTo>
                  <a:pt x="206" y="5179"/>
                  <a:pt x="194" y="5182"/>
                  <a:pt x="188" y="5184"/>
                </a:cubicBezTo>
                <a:cubicBezTo>
                  <a:pt x="188" y="5184"/>
                  <a:pt x="178" y="5186"/>
                  <a:pt x="175" y="5188"/>
                </a:cubicBezTo>
                <a:cubicBezTo>
                  <a:pt x="174" y="5188"/>
                  <a:pt x="171" y="5190"/>
                  <a:pt x="166" y="5191"/>
                </a:cubicBezTo>
                <a:cubicBezTo>
                  <a:pt x="154" y="5194"/>
                  <a:pt x="128" y="5208"/>
                  <a:pt x="112" y="5220"/>
                </a:cubicBezTo>
                <a:cubicBezTo>
                  <a:pt x="62" y="5259"/>
                  <a:pt x="49" y="5305"/>
                  <a:pt x="70" y="5364"/>
                </a:cubicBezTo>
                <a:cubicBezTo>
                  <a:pt x="79" y="5389"/>
                  <a:pt x="96" y="5411"/>
                  <a:pt x="116" y="5423"/>
                </a:cubicBezTo>
                <a:cubicBezTo>
                  <a:pt x="120" y="5425"/>
                  <a:pt x="129" y="5431"/>
                  <a:pt x="136" y="5435"/>
                </a:cubicBezTo>
                <a:cubicBezTo>
                  <a:pt x="143" y="5439"/>
                  <a:pt x="153" y="5448"/>
                  <a:pt x="158" y="5456"/>
                </a:cubicBezTo>
                <a:cubicBezTo>
                  <a:pt x="169" y="5470"/>
                  <a:pt x="170" y="5470"/>
                  <a:pt x="172" y="5470"/>
                </a:cubicBezTo>
                <a:lnTo>
                  <a:pt x="174" y="5470"/>
                </a:lnTo>
                <a:lnTo>
                  <a:pt x="175" y="5469"/>
                </a:lnTo>
                <a:cubicBezTo>
                  <a:pt x="175" y="5468"/>
                  <a:pt x="176" y="5467"/>
                  <a:pt x="180" y="5418"/>
                </a:cubicBezTo>
                <a:cubicBezTo>
                  <a:pt x="184" y="5361"/>
                  <a:pt x="185" y="5354"/>
                  <a:pt x="197" y="5321"/>
                </a:cubicBezTo>
                <a:cubicBezTo>
                  <a:pt x="214" y="5272"/>
                  <a:pt x="243" y="5229"/>
                  <a:pt x="257" y="5223"/>
                </a:cubicBezTo>
                <a:cubicBezTo>
                  <a:pt x="269" y="5218"/>
                  <a:pt x="279" y="5220"/>
                  <a:pt x="306" y="5231"/>
                </a:cubicBezTo>
                <a:cubicBezTo>
                  <a:pt x="324" y="5238"/>
                  <a:pt x="350" y="5256"/>
                  <a:pt x="352" y="5261"/>
                </a:cubicBezTo>
                <a:cubicBezTo>
                  <a:pt x="353" y="5264"/>
                  <a:pt x="357" y="5269"/>
                  <a:pt x="359" y="5272"/>
                </a:cubicBezTo>
                <a:cubicBezTo>
                  <a:pt x="367" y="5282"/>
                  <a:pt x="385" y="5325"/>
                  <a:pt x="393" y="5355"/>
                </a:cubicBezTo>
                <a:cubicBezTo>
                  <a:pt x="400" y="5383"/>
                  <a:pt x="409" y="5399"/>
                  <a:pt x="433" y="5433"/>
                </a:cubicBezTo>
                <a:cubicBezTo>
                  <a:pt x="443" y="5448"/>
                  <a:pt x="450" y="5459"/>
                  <a:pt x="451" y="5461"/>
                </a:cubicBezTo>
                <a:cubicBezTo>
                  <a:pt x="451" y="5464"/>
                  <a:pt x="455" y="5479"/>
                  <a:pt x="459" y="5492"/>
                </a:cubicBezTo>
                <a:cubicBezTo>
                  <a:pt x="463" y="5506"/>
                  <a:pt x="467" y="5528"/>
                  <a:pt x="469" y="5540"/>
                </a:cubicBezTo>
                <a:cubicBezTo>
                  <a:pt x="471" y="5552"/>
                  <a:pt x="473" y="5565"/>
                  <a:pt x="474" y="5568"/>
                </a:cubicBezTo>
                <a:cubicBezTo>
                  <a:pt x="475" y="5572"/>
                  <a:pt x="478" y="5582"/>
                  <a:pt x="480" y="5592"/>
                </a:cubicBezTo>
                <a:cubicBezTo>
                  <a:pt x="483" y="5602"/>
                  <a:pt x="490" y="5624"/>
                  <a:pt x="496" y="5641"/>
                </a:cubicBezTo>
                <a:cubicBezTo>
                  <a:pt x="516" y="5698"/>
                  <a:pt x="518" y="5713"/>
                  <a:pt x="517" y="5774"/>
                </a:cubicBezTo>
                <a:cubicBezTo>
                  <a:pt x="516" y="5788"/>
                  <a:pt x="518" y="5812"/>
                  <a:pt x="521" y="5828"/>
                </a:cubicBezTo>
                <a:cubicBezTo>
                  <a:pt x="527" y="5858"/>
                  <a:pt x="548" y="5916"/>
                  <a:pt x="563" y="5941"/>
                </a:cubicBezTo>
                <a:cubicBezTo>
                  <a:pt x="574" y="5960"/>
                  <a:pt x="582" y="5983"/>
                  <a:pt x="583" y="5998"/>
                </a:cubicBezTo>
                <a:cubicBezTo>
                  <a:pt x="583" y="6005"/>
                  <a:pt x="581" y="6019"/>
                  <a:pt x="577" y="6029"/>
                </a:cubicBezTo>
                <a:cubicBezTo>
                  <a:pt x="574" y="6039"/>
                  <a:pt x="570" y="6053"/>
                  <a:pt x="570" y="6059"/>
                </a:cubicBezTo>
                <a:cubicBezTo>
                  <a:pt x="566" y="6084"/>
                  <a:pt x="535" y="6164"/>
                  <a:pt x="518" y="6191"/>
                </a:cubicBezTo>
                <a:cubicBezTo>
                  <a:pt x="508" y="6207"/>
                  <a:pt x="501" y="6211"/>
                  <a:pt x="451" y="6234"/>
                </a:cubicBezTo>
                <a:cubicBezTo>
                  <a:pt x="373" y="6269"/>
                  <a:pt x="270" y="6308"/>
                  <a:pt x="195" y="6331"/>
                </a:cubicBezTo>
                <a:cubicBezTo>
                  <a:pt x="144" y="6346"/>
                  <a:pt x="131" y="6349"/>
                  <a:pt x="76" y="6361"/>
                </a:cubicBezTo>
                <a:cubicBezTo>
                  <a:pt x="27" y="6371"/>
                  <a:pt x="6" y="6379"/>
                  <a:pt x="1" y="6390"/>
                </a:cubicBezTo>
                <a:cubicBezTo>
                  <a:pt x="-1" y="6394"/>
                  <a:pt x="0" y="6398"/>
                  <a:pt x="2" y="6402"/>
                </a:cubicBezTo>
                <a:cubicBezTo>
                  <a:pt x="4" y="6405"/>
                  <a:pt x="7" y="6408"/>
                  <a:pt x="11" y="6408"/>
                </a:cubicBezTo>
                <a:lnTo>
                  <a:pt x="11" y="6408"/>
                </a:lnTo>
                <a:cubicBezTo>
                  <a:pt x="15" y="6408"/>
                  <a:pt x="19" y="6405"/>
                  <a:pt x="22" y="6402"/>
                </a:cubicBezTo>
                <a:cubicBezTo>
                  <a:pt x="27" y="6395"/>
                  <a:pt x="43" y="6390"/>
                  <a:pt x="95" y="6380"/>
                </a:cubicBezTo>
                <a:cubicBezTo>
                  <a:pt x="201" y="6358"/>
                  <a:pt x="337" y="6310"/>
                  <a:pt x="469" y="6250"/>
                </a:cubicBezTo>
                <a:cubicBezTo>
                  <a:pt x="492" y="6239"/>
                  <a:pt x="510" y="6231"/>
                  <a:pt x="512" y="6231"/>
                </a:cubicBezTo>
                <a:cubicBezTo>
                  <a:pt x="514" y="6230"/>
                  <a:pt x="517" y="6229"/>
                  <a:pt x="518" y="6227"/>
                </a:cubicBezTo>
                <a:cubicBezTo>
                  <a:pt x="519" y="6226"/>
                  <a:pt x="526" y="6223"/>
                  <a:pt x="534" y="6219"/>
                </a:cubicBezTo>
                <a:cubicBezTo>
                  <a:pt x="667" y="6152"/>
                  <a:pt x="801" y="6048"/>
                  <a:pt x="868" y="5959"/>
                </a:cubicBezTo>
                <a:cubicBezTo>
                  <a:pt x="883" y="5938"/>
                  <a:pt x="896" y="5917"/>
                  <a:pt x="916" y="5882"/>
                </a:cubicBezTo>
                <a:cubicBezTo>
                  <a:pt x="937" y="5844"/>
                  <a:pt x="943" y="5836"/>
                  <a:pt x="972" y="5811"/>
                </a:cubicBezTo>
                <a:cubicBezTo>
                  <a:pt x="1000" y="5787"/>
                  <a:pt x="1014" y="5779"/>
                  <a:pt x="1039" y="5772"/>
                </a:cubicBezTo>
                <a:cubicBezTo>
                  <a:pt x="1082" y="5762"/>
                  <a:pt x="1106" y="5759"/>
                  <a:pt x="1211" y="5748"/>
                </a:cubicBezTo>
                <a:cubicBezTo>
                  <a:pt x="1265" y="5743"/>
                  <a:pt x="1298" y="5737"/>
                  <a:pt x="1336" y="5726"/>
                </a:cubicBezTo>
                <a:cubicBezTo>
                  <a:pt x="1339" y="5725"/>
                  <a:pt x="1351" y="5721"/>
                  <a:pt x="1362" y="5718"/>
                </a:cubicBezTo>
                <a:cubicBezTo>
                  <a:pt x="1381" y="5713"/>
                  <a:pt x="1408" y="5704"/>
                  <a:pt x="1420" y="5699"/>
                </a:cubicBezTo>
                <a:cubicBezTo>
                  <a:pt x="1426" y="5696"/>
                  <a:pt x="1429" y="5695"/>
                  <a:pt x="1438" y="5693"/>
                </a:cubicBezTo>
                <a:cubicBezTo>
                  <a:pt x="1442" y="5692"/>
                  <a:pt x="1450" y="5689"/>
                  <a:pt x="1454" y="5687"/>
                </a:cubicBezTo>
                <a:cubicBezTo>
                  <a:pt x="1459" y="5685"/>
                  <a:pt x="1465" y="5682"/>
                  <a:pt x="1467" y="5682"/>
                </a:cubicBezTo>
                <a:cubicBezTo>
                  <a:pt x="1483" y="5678"/>
                  <a:pt x="1546" y="5650"/>
                  <a:pt x="1567" y="5638"/>
                </a:cubicBezTo>
                <a:cubicBezTo>
                  <a:pt x="1606" y="5616"/>
                  <a:pt x="1624" y="5600"/>
                  <a:pt x="1676" y="5538"/>
                </a:cubicBezTo>
                <a:cubicBezTo>
                  <a:pt x="1744" y="5455"/>
                  <a:pt x="1766" y="5424"/>
                  <a:pt x="1785" y="5382"/>
                </a:cubicBezTo>
                <a:cubicBezTo>
                  <a:pt x="1803" y="5344"/>
                  <a:pt x="1810" y="5332"/>
                  <a:pt x="1835" y="5304"/>
                </a:cubicBezTo>
                <a:cubicBezTo>
                  <a:pt x="1881" y="5252"/>
                  <a:pt x="1928" y="5221"/>
                  <a:pt x="2008" y="5187"/>
                </a:cubicBezTo>
                <a:cubicBezTo>
                  <a:pt x="2061" y="5165"/>
                  <a:pt x="2065" y="5159"/>
                  <a:pt x="2064" y="5153"/>
                </a:cubicBezTo>
                <a:cubicBezTo>
                  <a:pt x="2063" y="5150"/>
                  <a:pt x="2059" y="5148"/>
                  <a:pt x="2055" y="5148"/>
                </a:cubicBezTo>
                <a:cubicBezTo>
                  <a:pt x="2052" y="5148"/>
                  <a:pt x="2036" y="5148"/>
                  <a:pt x="2018" y="5148"/>
                </a:cubicBezTo>
                <a:cubicBezTo>
                  <a:pt x="2001" y="5148"/>
                  <a:pt x="1983" y="5147"/>
                  <a:pt x="1979" y="5147"/>
                </a:cubicBezTo>
                <a:cubicBezTo>
                  <a:pt x="1975" y="5146"/>
                  <a:pt x="1963" y="5146"/>
                  <a:pt x="1952" y="5145"/>
                </a:cubicBezTo>
                <a:cubicBezTo>
                  <a:pt x="1942" y="5145"/>
                  <a:pt x="1927" y="5144"/>
                  <a:pt x="1919" y="5143"/>
                </a:cubicBezTo>
                <a:cubicBezTo>
                  <a:pt x="1912" y="5142"/>
                  <a:pt x="1891" y="5140"/>
                  <a:pt x="1874" y="5138"/>
                </a:cubicBezTo>
                <a:cubicBezTo>
                  <a:pt x="1857" y="5136"/>
                  <a:pt x="1834" y="5134"/>
                  <a:pt x="1824" y="5132"/>
                </a:cubicBezTo>
                <a:cubicBezTo>
                  <a:pt x="1793" y="5127"/>
                  <a:pt x="1725" y="5124"/>
                  <a:pt x="1704" y="5127"/>
                </a:cubicBezTo>
                <a:cubicBezTo>
                  <a:pt x="1645" y="5136"/>
                  <a:pt x="1593" y="5167"/>
                  <a:pt x="1542" y="5225"/>
                </a:cubicBezTo>
                <a:cubicBezTo>
                  <a:pt x="1516" y="5255"/>
                  <a:pt x="1482" y="5296"/>
                  <a:pt x="1468" y="5314"/>
                </a:cubicBezTo>
                <a:cubicBezTo>
                  <a:pt x="1463" y="5321"/>
                  <a:pt x="1451" y="5335"/>
                  <a:pt x="1442" y="5346"/>
                </a:cubicBezTo>
                <a:cubicBezTo>
                  <a:pt x="1417" y="5376"/>
                  <a:pt x="1398" y="5402"/>
                  <a:pt x="1380" y="5428"/>
                </a:cubicBezTo>
                <a:cubicBezTo>
                  <a:pt x="1359" y="5460"/>
                  <a:pt x="1341" y="5483"/>
                  <a:pt x="1327" y="5499"/>
                </a:cubicBezTo>
                <a:cubicBezTo>
                  <a:pt x="1320" y="5506"/>
                  <a:pt x="1313" y="5513"/>
                  <a:pt x="1311" y="5515"/>
                </a:cubicBezTo>
                <a:cubicBezTo>
                  <a:pt x="1309" y="5517"/>
                  <a:pt x="1282" y="5542"/>
                  <a:pt x="1264" y="5558"/>
                </a:cubicBezTo>
                <a:cubicBezTo>
                  <a:pt x="1258" y="5564"/>
                  <a:pt x="1162" y="5631"/>
                  <a:pt x="1148" y="5639"/>
                </a:cubicBezTo>
                <a:cubicBezTo>
                  <a:pt x="1144" y="5641"/>
                  <a:pt x="1140" y="5645"/>
                  <a:pt x="1137" y="5647"/>
                </a:cubicBezTo>
                <a:cubicBezTo>
                  <a:pt x="1136" y="5649"/>
                  <a:pt x="1129" y="5655"/>
                  <a:pt x="1121" y="5660"/>
                </a:cubicBezTo>
                <a:cubicBezTo>
                  <a:pt x="1114" y="5666"/>
                  <a:pt x="1095" y="5684"/>
                  <a:pt x="1080" y="5701"/>
                </a:cubicBezTo>
                <a:cubicBezTo>
                  <a:pt x="1065" y="5719"/>
                  <a:pt x="1054" y="5730"/>
                  <a:pt x="1052" y="5732"/>
                </a:cubicBezTo>
                <a:cubicBezTo>
                  <a:pt x="1048" y="5733"/>
                  <a:pt x="1038" y="5741"/>
                  <a:pt x="1035" y="5744"/>
                </a:cubicBezTo>
                <a:cubicBezTo>
                  <a:pt x="1029" y="5750"/>
                  <a:pt x="1017" y="5757"/>
                  <a:pt x="1010" y="5760"/>
                </a:cubicBezTo>
                <a:cubicBezTo>
                  <a:pt x="992" y="5766"/>
                  <a:pt x="978" y="5775"/>
                  <a:pt x="962" y="5789"/>
                </a:cubicBezTo>
                <a:cubicBezTo>
                  <a:pt x="958" y="5793"/>
                  <a:pt x="955" y="5796"/>
                  <a:pt x="952" y="5798"/>
                </a:cubicBezTo>
                <a:cubicBezTo>
                  <a:pt x="953" y="5796"/>
                  <a:pt x="954" y="5794"/>
                  <a:pt x="956" y="5791"/>
                </a:cubicBezTo>
                <a:cubicBezTo>
                  <a:pt x="965" y="5774"/>
                  <a:pt x="1020" y="5580"/>
                  <a:pt x="1025" y="5546"/>
                </a:cubicBezTo>
                <a:cubicBezTo>
                  <a:pt x="1025" y="5544"/>
                  <a:pt x="1028" y="5530"/>
                  <a:pt x="1032" y="5514"/>
                </a:cubicBezTo>
                <a:cubicBezTo>
                  <a:pt x="1040" y="5478"/>
                  <a:pt x="1041" y="5470"/>
                  <a:pt x="1047" y="5441"/>
                </a:cubicBezTo>
                <a:cubicBezTo>
                  <a:pt x="1049" y="5428"/>
                  <a:pt x="1055" y="5399"/>
                  <a:pt x="1060" y="5376"/>
                </a:cubicBezTo>
                <a:lnTo>
                  <a:pt x="1061" y="5371"/>
                </a:lnTo>
                <a:cubicBezTo>
                  <a:pt x="1066" y="5342"/>
                  <a:pt x="1070" y="5324"/>
                  <a:pt x="1072" y="5315"/>
                </a:cubicBezTo>
                <a:lnTo>
                  <a:pt x="1072" y="5313"/>
                </a:lnTo>
                <a:cubicBezTo>
                  <a:pt x="1080" y="5267"/>
                  <a:pt x="1145" y="5153"/>
                  <a:pt x="1196" y="5096"/>
                </a:cubicBezTo>
                <a:cubicBezTo>
                  <a:pt x="1248" y="5037"/>
                  <a:pt x="1312" y="5005"/>
                  <a:pt x="1450" y="4968"/>
                </a:cubicBezTo>
                <a:cubicBezTo>
                  <a:pt x="1526" y="4947"/>
                  <a:pt x="1543" y="4941"/>
                  <a:pt x="1676" y="4889"/>
                </a:cubicBezTo>
                <a:cubicBezTo>
                  <a:pt x="1759" y="4856"/>
                  <a:pt x="1807" y="4823"/>
                  <a:pt x="1836" y="4780"/>
                </a:cubicBezTo>
                <a:cubicBezTo>
                  <a:pt x="1874" y="4726"/>
                  <a:pt x="1909" y="4681"/>
                  <a:pt x="1949" y="4636"/>
                </a:cubicBezTo>
                <a:cubicBezTo>
                  <a:pt x="2014" y="4561"/>
                  <a:pt x="2042" y="4536"/>
                  <a:pt x="2097" y="4501"/>
                </a:cubicBezTo>
                <a:cubicBezTo>
                  <a:pt x="2135" y="4476"/>
                  <a:pt x="2180" y="4460"/>
                  <a:pt x="2226" y="4456"/>
                </a:cubicBezTo>
                <a:cubicBezTo>
                  <a:pt x="2273" y="4452"/>
                  <a:pt x="2319" y="4458"/>
                  <a:pt x="2359" y="4476"/>
                </a:cubicBezTo>
                <a:cubicBezTo>
                  <a:pt x="2396" y="4491"/>
                  <a:pt x="2453" y="4541"/>
                  <a:pt x="2473" y="4575"/>
                </a:cubicBezTo>
                <a:cubicBezTo>
                  <a:pt x="2480" y="4586"/>
                  <a:pt x="2504" y="4617"/>
                  <a:pt x="2511" y="4617"/>
                </a:cubicBezTo>
                <a:moveTo>
                  <a:pt x="1387" y="4927"/>
                </a:moveTo>
                <a:cubicBezTo>
                  <a:pt x="1389" y="4925"/>
                  <a:pt x="1395" y="4922"/>
                  <a:pt x="1396" y="4918"/>
                </a:cubicBezTo>
                <a:lnTo>
                  <a:pt x="1396" y="4918"/>
                </a:lnTo>
                <a:cubicBezTo>
                  <a:pt x="1401" y="4917"/>
                  <a:pt x="1409" y="4909"/>
                  <a:pt x="1411" y="4907"/>
                </a:cubicBezTo>
                <a:cubicBezTo>
                  <a:pt x="1428" y="4890"/>
                  <a:pt x="1474" y="4852"/>
                  <a:pt x="1503" y="4833"/>
                </a:cubicBezTo>
                <a:cubicBezTo>
                  <a:pt x="1518" y="4823"/>
                  <a:pt x="1553" y="4807"/>
                  <a:pt x="1591" y="4793"/>
                </a:cubicBezTo>
                <a:cubicBezTo>
                  <a:pt x="1601" y="4790"/>
                  <a:pt x="1611" y="4786"/>
                  <a:pt x="1615" y="4784"/>
                </a:cubicBezTo>
                <a:cubicBezTo>
                  <a:pt x="1650" y="4768"/>
                  <a:pt x="1679" y="4754"/>
                  <a:pt x="1692" y="4747"/>
                </a:cubicBezTo>
                <a:cubicBezTo>
                  <a:pt x="1729" y="4728"/>
                  <a:pt x="1756" y="4704"/>
                  <a:pt x="1797" y="4652"/>
                </a:cubicBezTo>
                <a:cubicBezTo>
                  <a:pt x="1808" y="4638"/>
                  <a:pt x="1820" y="4622"/>
                  <a:pt x="1825" y="4617"/>
                </a:cubicBezTo>
                <a:cubicBezTo>
                  <a:pt x="1829" y="4611"/>
                  <a:pt x="1844" y="4593"/>
                  <a:pt x="1857" y="4577"/>
                </a:cubicBezTo>
                <a:cubicBezTo>
                  <a:pt x="1874" y="4556"/>
                  <a:pt x="1887" y="4540"/>
                  <a:pt x="1896" y="4529"/>
                </a:cubicBezTo>
                <a:cubicBezTo>
                  <a:pt x="1909" y="4512"/>
                  <a:pt x="1910" y="4510"/>
                  <a:pt x="1907" y="4507"/>
                </a:cubicBezTo>
                <a:cubicBezTo>
                  <a:pt x="1905" y="4505"/>
                  <a:pt x="1901" y="4507"/>
                  <a:pt x="1898" y="4511"/>
                </a:cubicBezTo>
                <a:cubicBezTo>
                  <a:pt x="1895" y="4513"/>
                  <a:pt x="1892" y="4518"/>
                  <a:pt x="1887" y="4523"/>
                </a:cubicBezTo>
                <a:cubicBezTo>
                  <a:pt x="1877" y="4534"/>
                  <a:pt x="1863" y="4550"/>
                  <a:pt x="1844" y="4572"/>
                </a:cubicBezTo>
                <a:cubicBezTo>
                  <a:pt x="1810" y="4610"/>
                  <a:pt x="1772" y="4651"/>
                  <a:pt x="1760" y="4664"/>
                </a:cubicBezTo>
                <a:cubicBezTo>
                  <a:pt x="1749" y="4674"/>
                  <a:pt x="1736" y="4687"/>
                  <a:pt x="1734" y="4690"/>
                </a:cubicBezTo>
                <a:cubicBezTo>
                  <a:pt x="1722" y="4706"/>
                  <a:pt x="1641" y="4749"/>
                  <a:pt x="1576" y="4774"/>
                </a:cubicBezTo>
                <a:cubicBezTo>
                  <a:pt x="1550" y="4784"/>
                  <a:pt x="1507" y="4805"/>
                  <a:pt x="1490" y="4815"/>
                </a:cubicBezTo>
                <a:cubicBezTo>
                  <a:pt x="1471" y="4827"/>
                  <a:pt x="1436" y="4854"/>
                  <a:pt x="1419" y="4870"/>
                </a:cubicBezTo>
                <a:cubicBezTo>
                  <a:pt x="1411" y="4877"/>
                  <a:pt x="1395" y="4891"/>
                  <a:pt x="1382" y="4900"/>
                </a:cubicBezTo>
                <a:cubicBezTo>
                  <a:pt x="1370" y="4910"/>
                  <a:pt x="1354" y="4922"/>
                  <a:pt x="1348" y="4926"/>
                </a:cubicBezTo>
                <a:cubicBezTo>
                  <a:pt x="1345" y="4929"/>
                  <a:pt x="1342" y="4931"/>
                  <a:pt x="1339" y="4933"/>
                </a:cubicBezTo>
                <a:cubicBezTo>
                  <a:pt x="1342" y="4927"/>
                  <a:pt x="1344" y="4924"/>
                  <a:pt x="1344" y="4923"/>
                </a:cubicBezTo>
                <a:cubicBezTo>
                  <a:pt x="1347" y="4921"/>
                  <a:pt x="1353" y="4906"/>
                  <a:pt x="1355" y="4902"/>
                </a:cubicBezTo>
                <a:cubicBezTo>
                  <a:pt x="1363" y="4883"/>
                  <a:pt x="1390" y="4842"/>
                  <a:pt x="1402" y="4831"/>
                </a:cubicBezTo>
                <a:cubicBezTo>
                  <a:pt x="1418" y="4816"/>
                  <a:pt x="1444" y="4797"/>
                  <a:pt x="1467" y="4784"/>
                </a:cubicBezTo>
                <a:cubicBezTo>
                  <a:pt x="1529" y="4748"/>
                  <a:pt x="1661" y="4660"/>
                  <a:pt x="1676" y="4643"/>
                </a:cubicBezTo>
                <a:cubicBezTo>
                  <a:pt x="1701" y="4617"/>
                  <a:pt x="1758" y="4540"/>
                  <a:pt x="1797" y="4479"/>
                </a:cubicBezTo>
                <a:cubicBezTo>
                  <a:pt x="1811" y="4457"/>
                  <a:pt x="1853" y="4407"/>
                  <a:pt x="1866" y="4397"/>
                </a:cubicBezTo>
                <a:cubicBezTo>
                  <a:pt x="1889" y="4378"/>
                  <a:pt x="1912" y="4364"/>
                  <a:pt x="1938" y="4354"/>
                </a:cubicBezTo>
                <a:cubicBezTo>
                  <a:pt x="1966" y="4343"/>
                  <a:pt x="1986" y="4341"/>
                  <a:pt x="2024" y="4349"/>
                </a:cubicBezTo>
                <a:lnTo>
                  <a:pt x="2024" y="4349"/>
                </a:lnTo>
                <a:cubicBezTo>
                  <a:pt x="2035" y="4351"/>
                  <a:pt x="2054" y="4356"/>
                  <a:pt x="2065" y="4358"/>
                </a:cubicBezTo>
                <a:cubicBezTo>
                  <a:pt x="2076" y="4361"/>
                  <a:pt x="2103" y="4368"/>
                  <a:pt x="2126" y="4373"/>
                </a:cubicBezTo>
                <a:lnTo>
                  <a:pt x="2127" y="4374"/>
                </a:lnTo>
                <a:cubicBezTo>
                  <a:pt x="2164" y="4382"/>
                  <a:pt x="2192" y="4391"/>
                  <a:pt x="2213" y="4398"/>
                </a:cubicBezTo>
                <a:lnTo>
                  <a:pt x="2214" y="4399"/>
                </a:lnTo>
                <a:cubicBezTo>
                  <a:pt x="2224" y="4402"/>
                  <a:pt x="2243" y="4409"/>
                  <a:pt x="2257" y="4413"/>
                </a:cubicBezTo>
                <a:cubicBezTo>
                  <a:pt x="2282" y="4421"/>
                  <a:pt x="2299" y="4428"/>
                  <a:pt x="2319" y="4438"/>
                </a:cubicBezTo>
                <a:cubicBezTo>
                  <a:pt x="2298" y="4433"/>
                  <a:pt x="2276" y="4430"/>
                  <a:pt x="2242" y="4430"/>
                </a:cubicBezTo>
                <a:cubicBezTo>
                  <a:pt x="2203" y="4430"/>
                  <a:pt x="2140" y="4447"/>
                  <a:pt x="2100" y="4470"/>
                </a:cubicBezTo>
                <a:cubicBezTo>
                  <a:pt x="2078" y="4482"/>
                  <a:pt x="2032" y="4515"/>
                  <a:pt x="2014" y="4532"/>
                </a:cubicBezTo>
                <a:cubicBezTo>
                  <a:pt x="1989" y="4555"/>
                  <a:pt x="1956" y="4590"/>
                  <a:pt x="1922" y="4630"/>
                </a:cubicBezTo>
                <a:cubicBezTo>
                  <a:pt x="1883" y="4675"/>
                  <a:pt x="1865" y="4698"/>
                  <a:pt x="1821" y="4761"/>
                </a:cubicBezTo>
                <a:cubicBezTo>
                  <a:pt x="1792" y="4802"/>
                  <a:pt x="1758" y="4829"/>
                  <a:pt x="1707" y="4851"/>
                </a:cubicBezTo>
                <a:cubicBezTo>
                  <a:pt x="1611" y="4892"/>
                  <a:pt x="1527" y="4923"/>
                  <a:pt x="1462" y="4940"/>
                </a:cubicBezTo>
                <a:cubicBezTo>
                  <a:pt x="1393" y="4958"/>
                  <a:pt x="1361" y="4969"/>
                  <a:pt x="1322" y="4984"/>
                </a:cubicBezTo>
                <a:cubicBezTo>
                  <a:pt x="1316" y="4986"/>
                  <a:pt x="1311" y="4988"/>
                  <a:pt x="1307" y="4990"/>
                </a:cubicBezTo>
                <a:cubicBezTo>
                  <a:pt x="1311" y="4987"/>
                  <a:pt x="1315" y="4983"/>
                  <a:pt x="1320" y="4979"/>
                </a:cubicBezTo>
                <a:cubicBezTo>
                  <a:pt x="1334" y="4968"/>
                  <a:pt x="1353" y="4953"/>
                  <a:pt x="1362" y="4945"/>
                </a:cubicBezTo>
                <a:cubicBezTo>
                  <a:pt x="1372" y="4937"/>
                  <a:pt x="1383" y="4929"/>
                  <a:pt x="1387" y="4927"/>
                </a:cubicBezTo>
                <a:moveTo>
                  <a:pt x="2117" y="4348"/>
                </a:moveTo>
                <a:cubicBezTo>
                  <a:pt x="2105" y="4345"/>
                  <a:pt x="2080" y="4339"/>
                  <a:pt x="2062" y="4335"/>
                </a:cubicBezTo>
                <a:cubicBezTo>
                  <a:pt x="2056" y="4333"/>
                  <a:pt x="2050" y="4332"/>
                  <a:pt x="2045" y="4330"/>
                </a:cubicBezTo>
                <a:cubicBezTo>
                  <a:pt x="2067" y="4329"/>
                  <a:pt x="2105" y="4328"/>
                  <a:pt x="2123" y="4328"/>
                </a:cubicBezTo>
                <a:cubicBezTo>
                  <a:pt x="2181" y="4331"/>
                  <a:pt x="2226" y="4339"/>
                  <a:pt x="2273" y="4355"/>
                </a:cubicBezTo>
                <a:cubicBezTo>
                  <a:pt x="2338" y="4377"/>
                  <a:pt x="2373" y="4395"/>
                  <a:pt x="2416" y="4431"/>
                </a:cubicBezTo>
                <a:cubicBezTo>
                  <a:pt x="2443" y="4453"/>
                  <a:pt x="2467" y="4478"/>
                  <a:pt x="2469" y="4483"/>
                </a:cubicBezTo>
                <a:cubicBezTo>
                  <a:pt x="2469" y="4485"/>
                  <a:pt x="2470" y="4487"/>
                  <a:pt x="2471" y="4489"/>
                </a:cubicBezTo>
                <a:cubicBezTo>
                  <a:pt x="2472" y="4489"/>
                  <a:pt x="2473" y="4490"/>
                  <a:pt x="2474" y="4490"/>
                </a:cubicBezTo>
                <a:cubicBezTo>
                  <a:pt x="2477" y="4494"/>
                  <a:pt x="2486" y="4518"/>
                  <a:pt x="2489" y="4542"/>
                </a:cubicBezTo>
                <a:lnTo>
                  <a:pt x="2490" y="4553"/>
                </a:lnTo>
                <a:lnTo>
                  <a:pt x="2489" y="4551"/>
                </a:lnTo>
                <a:cubicBezTo>
                  <a:pt x="2458" y="4511"/>
                  <a:pt x="2420" y="4477"/>
                  <a:pt x="2370" y="4444"/>
                </a:cubicBezTo>
                <a:cubicBezTo>
                  <a:pt x="2325" y="4415"/>
                  <a:pt x="2306" y="4406"/>
                  <a:pt x="2258" y="4390"/>
                </a:cubicBezTo>
                <a:cubicBezTo>
                  <a:pt x="2242" y="4385"/>
                  <a:pt x="2219" y="4377"/>
                  <a:pt x="2206" y="4372"/>
                </a:cubicBezTo>
                <a:cubicBezTo>
                  <a:pt x="2193" y="4367"/>
                  <a:pt x="2173" y="4361"/>
                  <a:pt x="2161" y="4358"/>
                </a:cubicBezTo>
                <a:cubicBezTo>
                  <a:pt x="2149" y="4356"/>
                  <a:pt x="2130" y="4351"/>
                  <a:pt x="2117" y="4348"/>
                </a:cubicBezTo>
                <a:moveTo>
                  <a:pt x="1858" y="4046"/>
                </a:moveTo>
                <a:cubicBezTo>
                  <a:pt x="1858" y="4049"/>
                  <a:pt x="1849" y="4058"/>
                  <a:pt x="1827" y="4065"/>
                </a:cubicBezTo>
                <a:cubicBezTo>
                  <a:pt x="1825" y="4066"/>
                  <a:pt x="1823" y="4067"/>
                  <a:pt x="1820" y="4068"/>
                </a:cubicBezTo>
                <a:cubicBezTo>
                  <a:pt x="1823" y="4065"/>
                  <a:pt x="1825" y="4063"/>
                  <a:pt x="1829" y="4060"/>
                </a:cubicBezTo>
                <a:cubicBezTo>
                  <a:pt x="1841" y="4049"/>
                  <a:pt x="1851" y="4044"/>
                  <a:pt x="1856" y="4044"/>
                </a:cubicBezTo>
                <a:lnTo>
                  <a:pt x="1857" y="4045"/>
                </a:lnTo>
                <a:cubicBezTo>
                  <a:pt x="1857" y="4045"/>
                  <a:pt x="1858" y="4045"/>
                  <a:pt x="1858" y="4046"/>
                </a:cubicBezTo>
                <a:moveTo>
                  <a:pt x="2699" y="2816"/>
                </a:moveTo>
                <a:cubicBezTo>
                  <a:pt x="2696" y="2814"/>
                  <a:pt x="2688" y="2809"/>
                  <a:pt x="2683" y="2805"/>
                </a:cubicBezTo>
                <a:cubicBezTo>
                  <a:pt x="2682" y="2804"/>
                  <a:pt x="2679" y="2802"/>
                  <a:pt x="2677" y="2805"/>
                </a:cubicBezTo>
                <a:cubicBezTo>
                  <a:pt x="2674" y="2808"/>
                  <a:pt x="2677" y="2810"/>
                  <a:pt x="2681" y="2815"/>
                </a:cubicBezTo>
                <a:cubicBezTo>
                  <a:pt x="2684" y="2819"/>
                  <a:pt x="2689" y="2823"/>
                  <a:pt x="2694" y="2829"/>
                </a:cubicBezTo>
                <a:cubicBezTo>
                  <a:pt x="2707" y="2842"/>
                  <a:pt x="2724" y="2862"/>
                  <a:pt x="2730" y="2871"/>
                </a:cubicBezTo>
                <a:cubicBezTo>
                  <a:pt x="2743" y="2890"/>
                  <a:pt x="2780" y="2936"/>
                  <a:pt x="2795" y="2951"/>
                </a:cubicBezTo>
                <a:cubicBezTo>
                  <a:pt x="2800" y="2956"/>
                  <a:pt x="2808" y="2964"/>
                  <a:pt x="2813" y="2970"/>
                </a:cubicBezTo>
                <a:cubicBezTo>
                  <a:pt x="2817" y="2975"/>
                  <a:pt x="2824" y="2983"/>
                  <a:pt x="2828" y="2987"/>
                </a:cubicBezTo>
                <a:cubicBezTo>
                  <a:pt x="2832" y="2991"/>
                  <a:pt x="2844" y="3004"/>
                  <a:pt x="2854" y="3016"/>
                </a:cubicBezTo>
                <a:cubicBezTo>
                  <a:pt x="2859" y="3022"/>
                  <a:pt x="2863" y="3026"/>
                  <a:pt x="2865" y="3029"/>
                </a:cubicBezTo>
                <a:cubicBezTo>
                  <a:pt x="2857" y="3028"/>
                  <a:pt x="2842" y="3025"/>
                  <a:pt x="2829" y="3024"/>
                </a:cubicBezTo>
                <a:cubicBezTo>
                  <a:pt x="2764" y="3014"/>
                  <a:pt x="2739" y="3004"/>
                  <a:pt x="2674" y="2958"/>
                </a:cubicBezTo>
                <a:cubicBezTo>
                  <a:pt x="2629" y="2926"/>
                  <a:pt x="2601" y="2901"/>
                  <a:pt x="2562" y="2860"/>
                </a:cubicBezTo>
                <a:cubicBezTo>
                  <a:pt x="2529" y="2823"/>
                  <a:pt x="2491" y="2787"/>
                  <a:pt x="2457" y="2760"/>
                </a:cubicBezTo>
                <a:cubicBezTo>
                  <a:pt x="2413" y="2725"/>
                  <a:pt x="2394" y="2718"/>
                  <a:pt x="2386" y="2718"/>
                </a:cubicBezTo>
                <a:cubicBezTo>
                  <a:pt x="2396" y="2714"/>
                  <a:pt x="2418" y="2706"/>
                  <a:pt x="2468" y="2691"/>
                </a:cubicBezTo>
                <a:cubicBezTo>
                  <a:pt x="2470" y="2690"/>
                  <a:pt x="2489" y="2689"/>
                  <a:pt x="2518" y="2688"/>
                </a:cubicBezTo>
                <a:cubicBezTo>
                  <a:pt x="2550" y="2687"/>
                  <a:pt x="2569" y="2688"/>
                  <a:pt x="2586" y="2691"/>
                </a:cubicBezTo>
                <a:cubicBezTo>
                  <a:pt x="2639" y="2701"/>
                  <a:pt x="2716" y="2750"/>
                  <a:pt x="2758" y="2799"/>
                </a:cubicBezTo>
                <a:cubicBezTo>
                  <a:pt x="2771" y="2814"/>
                  <a:pt x="2788" y="2837"/>
                  <a:pt x="2796" y="2849"/>
                </a:cubicBezTo>
                <a:cubicBezTo>
                  <a:pt x="2804" y="2862"/>
                  <a:pt x="2821" y="2887"/>
                  <a:pt x="2833" y="2906"/>
                </a:cubicBezTo>
                <a:cubicBezTo>
                  <a:pt x="2845" y="2924"/>
                  <a:pt x="2860" y="2951"/>
                  <a:pt x="2867" y="2966"/>
                </a:cubicBezTo>
                <a:cubicBezTo>
                  <a:pt x="2879" y="2992"/>
                  <a:pt x="2888" y="3015"/>
                  <a:pt x="2893" y="3028"/>
                </a:cubicBezTo>
                <a:cubicBezTo>
                  <a:pt x="2892" y="3028"/>
                  <a:pt x="2892" y="3027"/>
                  <a:pt x="2891" y="3027"/>
                </a:cubicBezTo>
                <a:cubicBezTo>
                  <a:pt x="2879" y="3012"/>
                  <a:pt x="2829" y="2955"/>
                  <a:pt x="2815" y="2940"/>
                </a:cubicBezTo>
                <a:cubicBezTo>
                  <a:pt x="2809" y="2934"/>
                  <a:pt x="2800" y="2925"/>
                  <a:pt x="2794" y="2919"/>
                </a:cubicBezTo>
                <a:cubicBezTo>
                  <a:pt x="2789" y="2914"/>
                  <a:pt x="2778" y="2900"/>
                  <a:pt x="2769" y="2890"/>
                </a:cubicBezTo>
                <a:cubicBezTo>
                  <a:pt x="2747" y="2863"/>
                  <a:pt x="2708" y="2821"/>
                  <a:pt x="2699" y="2816"/>
                </a:cubicBezTo>
                <a:moveTo>
                  <a:pt x="2080" y="2827"/>
                </a:moveTo>
                <a:cubicBezTo>
                  <a:pt x="2081" y="2826"/>
                  <a:pt x="2084" y="2824"/>
                  <a:pt x="2103" y="2812"/>
                </a:cubicBezTo>
                <a:cubicBezTo>
                  <a:pt x="2154" y="2778"/>
                  <a:pt x="2174" y="2770"/>
                  <a:pt x="2255" y="2750"/>
                </a:cubicBezTo>
                <a:cubicBezTo>
                  <a:pt x="2283" y="2743"/>
                  <a:pt x="2308" y="2737"/>
                  <a:pt x="2310" y="2737"/>
                </a:cubicBezTo>
                <a:cubicBezTo>
                  <a:pt x="2326" y="2732"/>
                  <a:pt x="2355" y="2733"/>
                  <a:pt x="2377" y="2738"/>
                </a:cubicBezTo>
                <a:cubicBezTo>
                  <a:pt x="2402" y="2744"/>
                  <a:pt x="2405" y="2746"/>
                  <a:pt x="2443" y="2777"/>
                </a:cubicBezTo>
                <a:cubicBezTo>
                  <a:pt x="2451" y="2784"/>
                  <a:pt x="2464" y="2795"/>
                  <a:pt x="2471" y="2800"/>
                </a:cubicBezTo>
                <a:lnTo>
                  <a:pt x="2477" y="2805"/>
                </a:lnTo>
                <a:lnTo>
                  <a:pt x="2469" y="2805"/>
                </a:lnTo>
                <a:cubicBezTo>
                  <a:pt x="2448" y="2807"/>
                  <a:pt x="2392" y="2829"/>
                  <a:pt x="2365" y="2847"/>
                </a:cubicBezTo>
                <a:cubicBezTo>
                  <a:pt x="2354" y="2854"/>
                  <a:pt x="2337" y="2867"/>
                  <a:pt x="2328" y="2877"/>
                </a:cubicBezTo>
                <a:cubicBezTo>
                  <a:pt x="2290" y="2918"/>
                  <a:pt x="2270" y="2933"/>
                  <a:pt x="2236" y="2944"/>
                </a:cubicBezTo>
                <a:cubicBezTo>
                  <a:pt x="2210" y="2953"/>
                  <a:pt x="2172" y="2964"/>
                  <a:pt x="2145" y="2969"/>
                </a:cubicBezTo>
                <a:cubicBezTo>
                  <a:pt x="2109" y="2975"/>
                  <a:pt x="2058" y="2988"/>
                  <a:pt x="2032" y="2997"/>
                </a:cubicBezTo>
                <a:cubicBezTo>
                  <a:pt x="2021" y="3001"/>
                  <a:pt x="2007" y="3005"/>
                  <a:pt x="2001" y="3006"/>
                </a:cubicBezTo>
                <a:cubicBezTo>
                  <a:pt x="1980" y="3011"/>
                  <a:pt x="1939" y="3029"/>
                  <a:pt x="1910" y="3046"/>
                </a:cubicBezTo>
                <a:cubicBezTo>
                  <a:pt x="1918" y="3038"/>
                  <a:pt x="1929" y="3029"/>
                  <a:pt x="1939" y="3023"/>
                </a:cubicBezTo>
                <a:cubicBezTo>
                  <a:pt x="1952" y="3013"/>
                  <a:pt x="1969" y="3001"/>
                  <a:pt x="1976" y="2995"/>
                </a:cubicBezTo>
                <a:cubicBezTo>
                  <a:pt x="1996" y="2980"/>
                  <a:pt x="2045" y="2947"/>
                  <a:pt x="2065" y="2937"/>
                </a:cubicBezTo>
                <a:cubicBezTo>
                  <a:pt x="2075" y="2932"/>
                  <a:pt x="2105" y="2915"/>
                  <a:pt x="2132" y="2899"/>
                </a:cubicBezTo>
                <a:cubicBezTo>
                  <a:pt x="2158" y="2884"/>
                  <a:pt x="2195" y="2865"/>
                  <a:pt x="2213" y="2856"/>
                </a:cubicBezTo>
                <a:cubicBezTo>
                  <a:pt x="2239" y="2844"/>
                  <a:pt x="2259" y="2834"/>
                  <a:pt x="2272" y="2827"/>
                </a:cubicBezTo>
                <a:cubicBezTo>
                  <a:pt x="2279" y="2823"/>
                  <a:pt x="2284" y="2821"/>
                  <a:pt x="2288" y="2819"/>
                </a:cubicBezTo>
                <a:cubicBezTo>
                  <a:pt x="2292" y="2816"/>
                  <a:pt x="2295" y="2814"/>
                  <a:pt x="2294" y="2811"/>
                </a:cubicBezTo>
                <a:cubicBezTo>
                  <a:pt x="2294" y="2809"/>
                  <a:pt x="2292" y="2808"/>
                  <a:pt x="2291" y="2808"/>
                </a:cubicBezTo>
                <a:cubicBezTo>
                  <a:pt x="2289" y="2808"/>
                  <a:pt x="2288" y="2809"/>
                  <a:pt x="2288" y="2809"/>
                </a:cubicBezTo>
                <a:cubicBezTo>
                  <a:pt x="2216" y="2828"/>
                  <a:pt x="2062" y="2906"/>
                  <a:pt x="1983" y="2963"/>
                </a:cubicBezTo>
                <a:cubicBezTo>
                  <a:pt x="1968" y="2974"/>
                  <a:pt x="1945" y="2991"/>
                  <a:pt x="1930" y="3001"/>
                </a:cubicBezTo>
                <a:cubicBezTo>
                  <a:pt x="1922" y="3007"/>
                  <a:pt x="1913" y="3014"/>
                  <a:pt x="1906" y="3019"/>
                </a:cubicBezTo>
                <a:cubicBezTo>
                  <a:pt x="1910" y="3013"/>
                  <a:pt x="1915" y="3006"/>
                  <a:pt x="1917" y="3004"/>
                </a:cubicBezTo>
                <a:cubicBezTo>
                  <a:pt x="1918" y="3002"/>
                  <a:pt x="1926" y="2991"/>
                  <a:pt x="1931" y="2984"/>
                </a:cubicBezTo>
                <a:cubicBezTo>
                  <a:pt x="1953" y="2954"/>
                  <a:pt x="2006" y="2893"/>
                  <a:pt x="2039" y="2861"/>
                </a:cubicBezTo>
                <a:cubicBezTo>
                  <a:pt x="2050" y="2850"/>
                  <a:pt x="2077" y="2828"/>
                  <a:pt x="2080" y="2827"/>
                </a:cubicBezTo>
                <a:moveTo>
                  <a:pt x="1709" y="2894"/>
                </a:moveTo>
                <a:cubicBezTo>
                  <a:pt x="1711" y="2886"/>
                  <a:pt x="1720" y="2864"/>
                  <a:pt x="1727" y="2857"/>
                </a:cubicBezTo>
                <a:cubicBezTo>
                  <a:pt x="1732" y="2850"/>
                  <a:pt x="1737" y="2848"/>
                  <a:pt x="1739" y="2848"/>
                </a:cubicBezTo>
                <a:cubicBezTo>
                  <a:pt x="1740" y="2848"/>
                  <a:pt x="1740" y="2848"/>
                  <a:pt x="1740" y="2848"/>
                </a:cubicBezTo>
                <a:cubicBezTo>
                  <a:pt x="1742" y="2849"/>
                  <a:pt x="1743" y="2851"/>
                  <a:pt x="1743" y="2853"/>
                </a:cubicBezTo>
                <a:lnTo>
                  <a:pt x="1743" y="2853"/>
                </a:lnTo>
                <a:cubicBezTo>
                  <a:pt x="1744" y="2856"/>
                  <a:pt x="1743" y="2862"/>
                  <a:pt x="1741" y="2865"/>
                </a:cubicBezTo>
                <a:cubicBezTo>
                  <a:pt x="1739" y="2871"/>
                  <a:pt x="1718" y="2889"/>
                  <a:pt x="1709" y="2894"/>
                </a:cubicBezTo>
                <a:moveTo>
                  <a:pt x="2161" y="1552"/>
                </a:moveTo>
                <a:lnTo>
                  <a:pt x="2161" y="1552"/>
                </a:lnTo>
                <a:cubicBezTo>
                  <a:pt x="2132" y="1575"/>
                  <a:pt x="2110" y="1614"/>
                  <a:pt x="2099" y="1664"/>
                </a:cubicBezTo>
                <a:cubicBezTo>
                  <a:pt x="2092" y="1694"/>
                  <a:pt x="2086" y="1715"/>
                  <a:pt x="2083" y="1724"/>
                </a:cubicBezTo>
                <a:cubicBezTo>
                  <a:pt x="2076" y="1744"/>
                  <a:pt x="2059" y="1803"/>
                  <a:pt x="2057" y="1816"/>
                </a:cubicBezTo>
                <a:cubicBezTo>
                  <a:pt x="2056" y="1819"/>
                  <a:pt x="2055" y="1830"/>
                  <a:pt x="2053" y="1840"/>
                </a:cubicBezTo>
                <a:cubicBezTo>
                  <a:pt x="2051" y="1850"/>
                  <a:pt x="2049" y="1863"/>
                  <a:pt x="2049" y="1869"/>
                </a:cubicBezTo>
                <a:cubicBezTo>
                  <a:pt x="2047" y="1884"/>
                  <a:pt x="2043" y="1906"/>
                  <a:pt x="2040" y="1915"/>
                </a:cubicBezTo>
                <a:cubicBezTo>
                  <a:pt x="2039" y="1919"/>
                  <a:pt x="2022" y="1951"/>
                  <a:pt x="1999" y="1990"/>
                </a:cubicBezTo>
                <a:cubicBezTo>
                  <a:pt x="1978" y="2027"/>
                  <a:pt x="1954" y="2069"/>
                  <a:pt x="1946" y="2084"/>
                </a:cubicBezTo>
                <a:cubicBezTo>
                  <a:pt x="1933" y="2106"/>
                  <a:pt x="1921" y="2125"/>
                  <a:pt x="1898" y="2160"/>
                </a:cubicBezTo>
                <a:cubicBezTo>
                  <a:pt x="1896" y="2164"/>
                  <a:pt x="1891" y="2171"/>
                  <a:pt x="1888" y="2174"/>
                </a:cubicBezTo>
                <a:cubicBezTo>
                  <a:pt x="1885" y="2178"/>
                  <a:pt x="1879" y="2186"/>
                  <a:pt x="1875" y="2191"/>
                </a:cubicBezTo>
                <a:cubicBezTo>
                  <a:pt x="1865" y="2204"/>
                  <a:pt x="1829" y="2239"/>
                  <a:pt x="1824" y="2242"/>
                </a:cubicBezTo>
                <a:cubicBezTo>
                  <a:pt x="1821" y="2242"/>
                  <a:pt x="1818" y="2245"/>
                  <a:pt x="1818" y="2247"/>
                </a:cubicBezTo>
                <a:cubicBezTo>
                  <a:pt x="1817" y="2248"/>
                  <a:pt x="1816" y="2249"/>
                  <a:pt x="1813" y="2251"/>
                </a:cubicBezTo>
                <a:cubicBezTo>
                  <a:pt x="1809" y="2253"/>
                  <a:pt x="1800" y="2259"/>
                  <a:pt x="1792" y="2265"/>
                </a:cubicBezTo>
                <a:lnTo>
                  <a:pt x="1752" y="2292"/>
                </a:lnTo>
                <a:cubicBezTo>
                  <a:pt x="1726" y="2310"/>
                  <a:pt x="1705" y="2325"/>
                  <a:pt x="1696" y="2332"/>
                </a:cubicBezTo>
                <a:cubicBezTo>
                  <a:pt x="1703" y="2321"/>
                  <a:pt x="1716" y="2300"/>
                  <a:pt x="1735" y="2273"/>
                </a:cubicBezTo>
                <a:cubicBezTo>
                  <a:pt x="1756" y="2240"/>
                  <a:pt x="1798" y="2159"/>
                  <a:pt x="1811" y="2126"/>
                </a:cubicBezTo>
                <a:cubicBezTo>
                  <a:pt x="1827" y="2085"/>
                  <a:pt x="1839" y="2048"/>
                  <a:pt x="1848" y="2006"/>
                </a:cubicBezTo>
                <a:cubicBezTo>
                  <a:pt x="1856" y="1966"/>
                  <a:pt x="1866" y="1941"/>
                  <a:pt x="1892" y="1896"/>
                </a:cubicBezTo>
                <a:cubicBezTo>
                  <a:pt x="1900" y="1882"/>
                  <a:pt x="1912" y="1858"/>
                  <a:pt x="1919" y="1842"/>
                </a:cubicBezTo>
                <a:cubicBezTo>
                  <a:pt x="1931" y="1813"/>
                  <a:pt x="1964" y="1746"/>
                  <a:pt x="1979" y="1718"/>
                </a:cubicBezTo>
                <a:cubicBezTo>
                  <a:pt x="1984" y="1709"/>
                  <a:pt x="1987" y="1704"/>
                  <a:pt x="1988" y="1701"/>
                </a:cubicBezTo>
                <a:cubicBezTo>
                  <a:pt x="1991" y="1696"/>
                  <a:pt x="1993" y="1693"/>
                  <a:pt x="1990" y="1691"/>
                </a:cubicBezTo>
                <a:cubicBezTo>
                  <a:pt x="1989" y="1690"/>
                  <a:pt x="1988" y="1690"/>
                  <a:pt x="1988" y="1690"/>
                </a:cubicBezTo>
                <a:cubicBezTo>
                  <a:pt x="1986" y="1690"/>
                  <a:pt x="1984" y="1692"/>
                  <a:pt x="1983" y="1694"/>
                </a:cubicBezTo>
                <a:cubicBezTo>
                  <a:pt x="1957" y="1724"/>
                  <a:pt x="1934" y="1761"/>
                  <a:pt x="1910" y="1813"/>
                </a:cubicBezTo>
                <a:cubicBezTo>
                  <a:pt x="1898" y="1838"/>
                  <a:pt x="1883" y="1867"/>
                  <a:pt x="1876" y="1878"/>
                </a:cubicBezTo>
                <a:cubicBezTo>
                  <a:pt x="1848" y="1924"/>
                  <a:pt x="1834" y="1960"/>
                  <a:pt x="1824" y="2005"/>
                </a:cubicBezTo>
                <a:cubicBezTo>
                  <a:pt x="1812" y="2063"/>
                  <a:pt x="1793" y="2117"/>
                  <a:pt x="1765" y="2171"/>
                </a:cubicBezTo>
                <a:cubicBezTo>
                  <a:pt x="1757" y="2186"/>
                  <a:pt x="1749" y="2202"/>
                  <a:pt x="1748" y="2207"/>
                </a:cubicBezTo>
                <a:cubicBezTo>
                  <a:pt x="1746" y="2211"/>
                  <a:pt x="1724" y="2246"/>
                  <a:pt x="1705" y="2277"/>
                </a:cubicBezTo>
                <a:cubicBezTo>
                  <a:pt x="1734" y="2221"/>
                  <a:pt x="1744" y="2182"/>
                  <a:pt x="1744" y="2128"/>
                </a:cubicBezTo>
                <a:cubicBezTo>
                  <a:pt x="1744" y="2066"/>
                  <a:pt x="1750" y="2025"/>
                  <a:pt x="1766" y="1972"/>
                </a:cubicBezTo>
                <a:cubicBezTo>
                  <a:pt x="1769" y="1959"/>
                  <a:pt x="1774" y="1944"/>
                  <a:pt x="1774" y="1942"/>
                </a:cubicBezTo>
                <a:cubicBezTo>
                  <a:pt x="1774" y="1941"/>
                  <a:pt x="1776" y="1938"/>
                  <a:pt x="1777" y="1934"/>
                </a:cubicBezTo>
                <a:cubicBezTo>
                  <a:pt x="1779" y="1930"/>
                  <a:pt x="1784" y="1914"/>
                  <a:pt x="1787" y="1901"/>
                </a:cubicBezTo>
                <a:cubicBezTo>
                  <a:pt x="1797" y="1861"/>
                  <a:pt x="1801" y="1847"/>
                  <a:pt x="1823" y="1791"/>
                </a:cubicBezTo>
                <a:cubicBezTo>
                  <a:pt x="1844" y="1736"/>
                  <a:pt x="1898" y="1672"/>
                  <a:pt x="1954" y="1636"/>
                </a:cubicBezTo>
                <a:cubicBezTo>
                  <a:pt x="1969" y="1626"/>
                  <a:pt x="1991" y="1611"/>
                  <a:pt x="2004" y="1602"/>
                </a:cubicBezTo>
                <a:cubicBezTo>
                  <a:pt x="2039" y="1578"/>
                  <a:pt x="2058" y="1567"/>
                  <a:pt x="2073" y="1562"/>
                </a:cubicBezTo>
                <a:cubicBezTo>
                  <a:pt x="2089" y="1558"/>
                  <a:pt x="2128" y="1551"/>
                  <a:pt x="2157" y="1549"/>
                </a:cubicBezTo>
                <a:lnTo>
                  <a:pt x="2165" y="1548"/>
                </a:lnTo>
                <a:lnTo>
                  <a:pt x="2161" y="1552"/>
                </a:lnTo>
                <a:moveTo>
                  <a:pt x="2239" y="1562"/>
                </a:moveTo>
                <a:cubicBezTo>
                  <a:pt x="2248" y="1571"/>
                  <a:pt x="2258" y="1599"/>
                  <a:pt x="2259" y="1619"/>
                </a:cubicBezTo>
                <a:cubicBezTo>
                  <a:pt x="2260" y="1623"/>
                  <a:pt x="2260" y="1626"/>
                  <a:pt x="2260" y="1628"/>
                </a:cubicBezTo>
                <a:cubicBezTo>
                  <a:pt x="2247" y="1614"/>
                  <a:pt x="2223" y="1598"/>
                  <a:pt x="2199" y="1591"/>
                </a:cubicBezTo>
                <a:cubicBezTo>
                  <a:pt x="2191" y="1589"/>
                  <a:pt x="2181" y="1588"/>
                  <a:pt x="2172" y="1588"/>
                </a:cubicBezTo>
                <a:cubicBezTo>
                  <a:pt x="2166" y="1588"/>
                  <a:pt x="2159" y="1588"/>
                  <a:pt x="2155" y="1590"/>
                </a:cubicBezTo>
                <a:cubicBezTo>
                  <a:pt x="2164" y="1580"/>
                  <a:pt x="2185" y="1562"/>
                  <a:pt x="2196" y="1557"/>
                </a:cubicBezTo>
                <a:cubicBezTo>
                  <a:pt x="2213" y="1550"/>
                  <a:pt x="2214" y="1550"/>
                  <a:pt x="2225" y="1554"/>
                </a:cubicBezTo>
                <a:lnTo>
                  <a:pt x="2225" y="1554"/>
                </a:lnTo>
                <a:cubicBezTo>
                  <a:pt x="2230" y="1556"/>
                  <a:pt x="2237" y="1560"/>
                  <a:pt x="2239" y="1562"/>
                </a:cubicBezTo>
                <a:moveTo>
                  <a:pt x="1463" y="1806"/>
                </a:moveTo>
                <a:cubicBezTo>
                  <a:pt x="1464" y="1776"/>
                  <a:pt x="1464" y="1772"/>
                  <a:pt x="1468" y="1748"/>
                </a:cubicBezTo>
                <a:cubicBezTo>
                  <a:pt x="1469" y="1739"/>
                  <a:pt x="1470" y="1727"/>
                  <a:pt x="1471" y="1721"/>
                </a:cubicBezTo>
                <a:cubicBezTo>
                  <a:pt x="1471" y="1714"/>
                  <a:pt x="1472" y="1709"/>
                  <a:pt x="1472" y="1708"/>
                </a:cubicBezTo>
                <a:cubicBezTo>
                  <a:pt x="1474" y="1706"/>
                  <a:pt x="1475" y="1682"/>
                  <a:pt x="1475" y="1672"/>
                </a:cubicBezTo>
                <a:cubicBezTo>
                  <a:pt x="1476" y="1654"/>
                  <a:pt x="1477" y="1633"/>
                  <a:pt x="1479" y="1625"/>
                </a:cubicBezTo>
                <a:cubicBezTo>
                  <a:pt x="1496" y="1542"/>
                  <a:pt x="1497" y="1535"/>
                  <a:pt x="1497" y="1461"/>
                </a:cubicBezTo>
                <a:cubicBezTo>
                  <a:pt x="1497" y="1443"/>
                  <a:pt x="1497" y="1421"/>
                  <a:pt x="1497" y="1412"/>
                </a:cubicBezTo>
                <a:cubicBezTo>
                  <a:pt x="1497" y="1402"/>
                  <a:pt x="1495" y="1360"/>
                  <a:pt x="1493" y="1318"/>
                </a:cubicBezTo>
                <a:cubicBezTo>
                  <a:pt x="1491" y="1277"/>
                  <a:pt x="1490" y="1234"/>
                  <a:pt x="1490" y="1224"/>
                </a:cubicBezTo>
                <a:cubicBezTo>
                  <a:pt x="1491" y="1215"/>
                  <a:pt x="1493" y="1194"/>
                  <a:pt x="1495" y="1178"/>
                </a:cubicBezTo>
                <a:cubicBezTo>
                  <a:pt x="1496" y="1162"/>
                  <a:pt x="1498" y="1135"/>
                  <a:pt x="1499" y="1118"/>
                </a:cubicBezTo>
                <a:cubicBezTo>
                  <a:pt x="1499" y="1100"/>
                  <a:pt x="1501" y="1084"/>
                  <a:pt x="1502" y="1081"/>
                </a:cubicBezTo>
                <a:cubicBezTo>
                  <a:pt x="1503" y="1079"/>
                  <a:pt x="1505" y="1073"/>
                  <a:pt x="1504" y="1069"/>
                </a:cubicBezTo>
                <a:cubicBezTo>
                  <a:pt x="1504" y="1065"/>
                  <a:pt x="1510" y="1033"/>
                  <a:pt x="1522" y="981"/>
                </a:cubicBezTo>
                <a:cubicBezTo>
                  <a:pt x="1525" y="966"/>
                  <a:pt x="1529" y="946"/>
                  <a:pt x="1531" y="937"/>
                </a:cubicBezTo>
                <a:cubicBezTo>
                  <a:pt x="1533" y="928"/>
                  <a:pt x="1538" y="908"/>
                  <a:pt x="1542" y="893"/>
                </a:cubicBezTo>
                <a:cubicBezTo>
                  <a:pt x="1550" y="864"/>
                  <a:pt x="1548" y="862"/>
                  <a:pt x="1547" y="861"/>
                </a:cubicBezTo>
                <a:cubicBezTo>
                  <a:pt x="1546" y="860"/>
                  <a:pt x="1544" y="860"/>
                  <a:pt x="1543" y="860"/>
                </a:cubicBezTo>
                <a:cubicBezTo>
                  <a:pt x="1541" y="861"/>
                  <a:pt x="1538" y="862"/>
                  <a:pt x="1520" y="916"/>
                </a:cubicBezTo>
                <a:cubicBezTo>
                  <a:pt x="1511" y="940"/>
                  <a:pt x="1501" y="972"/>
                  <a:pt x="1500" y="982"/>
                </a:cubicBezTo>
                <a:cubicBezTo>
                  <a:pt x="1499" y="988"/>
                  <a:pt x="1498" y="991"/>
                  <a:pt x="1497" y="992"/>
                </a:cubicBezTo>
                <a:cubicBezTo>
                  <a:pt x="1496" y="993"/>
                  <a:pt x="1495" y="997"/>
                  <a:pt x="1488" y="1030"/>
                </a:cubicBezTo>
                <a:cubicBezTo>
                  <a:pt x="1484" y="1047"/>
                  <a:pt x="1480" y="1069"/>
                  <a:pt x="1479" y="1078"/>
                </a:cubicBezTo>
                <a:cubicBezTo>
                  <a:pt x="1479" y="1083"/>
                  <a:pt x="1478" y="1094"/>
                  <a:pt x="1477" y="1101"/>
                </a:cubicBezTo>
                <a:cubicBezTo>
                  <a:pt x="1476" y="1118"/>
                  <a:pt x="1470" y="1200"/>
                  <a:pt x="1468" y="1222"/>
                </a:cubicBezTo>
                <a:cubicBezTo>
                  <a:pt x="1467" y="1232"/>
                  <a:pt x="1469" y="1276"/>
                  <a:pt x="1471" y="1319"/>
                </a:cubicBezTo>
                <a:cubicBezTo>
                  <a:pt x="1474" y="1365"/>
                  <a:pt x="1475" y="1399"/>
                  <a:pt x="1475" y="1402"/>
                </a:cubicBezTo>
                <a:cubicBezTo>
                  <a:pt x="1474" y="1406"/>
                  <a:pt x="1474" y="1427"/>
                  <a:pt x="1474" y="1446"/>
                </a:cubicBezTo>
                <a:cubicBezTo>
                  <a:pt x="1475" y="1532"/>
                  <a:pt x="1472" y="1569"/>
                  <a:pt x="1461" y="1600"/>
                </a:cubicBezTo>
                <a:cubicBezTo>
                  <a:pt x="1457" y="1613"/>
                  <a:pt x="1452" y="1647"/>
                  <a:pt x="1453" y="1661"/>
                </a:cubicBezTo>
                <a:cubicBezTo>
                  <a:pt x="1453" y="1669"/>
                  <a:pt x="1452" y="1687"/>
                  <a:pt x="1451" y="1700"/>
                </a:cubicBezTo>
                <a:lnTo>
                  <a:pt x="1449" y="1710"/>
                </a:lnTo>
                <a:cubicBezTo>
                  <a:pt x="1442" y="1776"/>
                  <a:pt x="1439" y="1832"/>
                  <a:pt x="1442" y="1878"/>
                </a:cubicBezTo>
                <a:lnTo>
                  <a:pt x="1442" y="1885"/>
                </a:lnTo>
                <a:cubicBezTo>
                  <a:pt x="1443" y="1892"/>
                  <a:pt x="1443" y="1899"/>
                  <a:pt x="1443" y="1905"/>
                </a:cubicBezTo>
                <a:cubicBezTo>
                  <a:pt x="1441" y="1892"/>
                  <a:pt x="1438" y="1877"/>
                  <a:pt x="1437" y="1864"/>
                </a:cubicBezTo>
                <a:cubicBezTo>
                  <a:pt x="1432" y="1832"/>
                  <a:pt x="1424" y="1702"/>
                  <a:pt x="1424" y="1663"/>
                </a:cubicBezTo>
                <a:cubicBezTo>
                  <a:pt x="1425" y="1570"/>
                  <a:pt x="1425" y="1566"/>
                  <a:pt x="1419" y="1550"/>
                </a:cubicBezTo>
                <a:cubicBezTo>
                  <a:pt x="1416" y="1541"/>
                  <a:pt x="1408" y="1519"/>
                  <a:pt x="1402" y="1502"/>
                </a:cubicBezTo>
                <a:cubicBezTo>
                  <a:pt x="1396" y="1484"/>
                  <a:pt x="1387" y="1460"/>
                  <a:pt x="1383" y="1449"/>
                </a:cubicBezTo>
                <a:cubicBezTo>
                  <a:pt x="1379" y="1437"/>
                  <a:pt x="1375" y="1427"/>
                  <a:pt x="1375" y="1426"/>
                </a:cubicBezTo>
                <a:cubicBezTo>
                  <a:pt x="1374" y="1423"/>
                  <a:pt x="1366" y="1404"/>
                  <a:pt x="1361" y="1392"/>
                </a:cubicBezTo>
                <a:cubicBezTo>
                  <a:pt x="1335" y="1326"/>
                  <a:pt x="1333" y="1317"/>
                  <a:pt x="1323" y="1266"/>
                </a:cubicBezTo>
                <a:cubicBezTo>
                  <a:pt x="1318" y="1236"/>
                  <a:pt x="1311" y="1127"/>
                  <a:pt x="1313" y="1087"/>
                </a:cubicBezTo>
                <a:cubicBezTo>
                  <a:pt x="1315" y="1014"/>
                  <a:pt x="1340" y="937"/>
                  <a:pt x="1403" y="813"/>
                </a:cubicBezTo>
                <a:cubicBezTo>
                  <a:pt x="1462" y="698"/>
                  <a:pt x="1481" y="662"/>
                  <a:pt x="1512" y="608"/>
                </a:cubicBezTo>
                <a:cubicBezTo>
                  <a:pt x="1563" y="522"/>
                  <a:pt x="1572" y="504"/>
                  <a:pt x="1608" y="422"/>
                </a:cubicBezTo>
                <a:cubicBezTo>
                  <a:pt x="1642" y="345"/>
                  <a:pt x="1659" y="302"/>
                  <a:pt x="1667" y="275"/>
                </a:cubicBezTo>
                <a:cubicBezTo>
                  <a:pt x="1681" y="226"/>
                  <a:pt x="1702" y="119"/>
                  <a:pt x="1706" y="80"/>
                </a:cubicBezTo>
                <a:cubicBezTo>
                  <a:pt x="1706" y="76"/>
                  <a:pt x="1706" y="73"/>
                  <a:pt x="1707" y="70"/>
                </a:cubicBezTo>
                <a:cubicBezTo>
                  <a:pt x="1708" y="75"/>
                  <a:pt x="1709" y="82"/>
                  <a:pt x="1709" y="90"/>
                </a:cubicBezTo>
                <a:cubicBezTo>
                  <a:pt x="1712" y="108"/>
                  <a:pt x="1715" y="133"/>
                  <a:pt x="1718" y="146"/>
                </a:cubicBezTo>
                <a:cubicBezTo>
                  <a:pt x="1720" y="158"/>
                  <a:pt x="1723" y="175"/>
                  <a:pt x="1724" y="183"/>
                </a:cubicBezTo>
                <a:cubicBezTo>
                  <a:pt x="1726" y="191"/>
                  <a:pt x="1731" y="220"/>
                  <a:pt x="1736" y="245"/>
                </a:cubicBezTo>
                <a:cubicBezTo>
                  <a:pt x="1760" y="376"/>
                  <a:pt x="1771" y="495"/>
                  <a:pt x="1767" y="563"/>
                </a:cubicBezTo>
                <a:cubicBezTo>
                  <a:pt x="1764" y="621"/>
                  <a:pt x="1751" y="686"/>
                  <a:pt x="1730" y="753"/>
                </a:cubicBezTo>
                <a:cubicBezTo>
                  <a:pt x="1716" y="796"/>
                  <a:pt x="1685" y="915"/>
                  <a:pt x="1677" y="952"/>
                </a:cubicBezTo>
                <a:cubicBezTo>
                  <a:pt x="1663" y="1019"/>
                  <a:pt x="1661" y="1048"/>
                  <a:pt x="1667" y="1158"/>
                </a:cubicBezTo>
                <a:cubicBezTo>
                  <a:pt x="1670" y="1217"/>
                  <a:pt x="1671" y="1262"/>
                  <a:pt x="1671" y="1265"/>
                </a:cubicBezTo>
                <a:cubicBezTo>
                  <a:pt x="1670" y="1270"/>
                  <a:pt x="1669" y="1284"/>
                  <a:pt x="1669" y="1297"/>
                </a:cubicBezTo>
                <a:cubicBezTo>
                  <a:pt x="1668" y="1349"/>
                  <a:pt x="1649" y="1443"/>
                  <a:pt x="1630" y="1484"/>
                </a:cubicBezTo>
                <a:cubicBezTo>
                  <a:pt x="1626" y="1494"/>
                  <a:pt x="1616" y="1512"/>
                  <a:pt x="1609" y="1524"/>
                </a:cubicBezTo>
                <a:cubicBezTo>
                  <a:pt x="1605" y="1533"/>
                  <a:pt x="1597" y="1547"/>
                  <a:pt x="1596" y="1549"/>
                </a:cubicBezTo>
                <a:cubicBezTo>
                  <a:pt x="1595" y="1551"/>
                  <a:pt x="1587" y="1565"/>
                  <a:pt x="1577" y="1583"/>
                </a:cubicBezTo>
                <a:cubicBezTo>
                  <a:pt x="1551" y="1628"/>
                  <a:pt x="1539" y="1656"/>
                  <a:pt x="1523" y="1704"/>
                </a:cubicBezTo>
                <a:cubicBezTo>
                  <a:pt x="1507" y="1754"/>
                  <a:pt x="1504" y="1771"/>
                  <a:pt x="1499" y="1820"/>
                </a:cubicBezTo>
                <a:cubicBezTo>
                  <a:pt x="1496" y="1853"/>
                  <a:pt x="1494" y="1859"/>
                  <a:pt x="1478" y="1895"/>
                </a:cubicBezTo>
                <a:lnTo>
                  <a:pt x="1466" y="1922"/>
                </a:lnTo>
                <a:lnTo>
                  <a:pt x="1466" y="1911"/>
                </a:lnTo>
                <a:cubicBezTo>
                  <a:pt x="1462" y="1864"/>
                  <a:pt x="1461" y="1835"/>
                  <a:pt x="1463" y="1806"/>
                </a:cubicBezTo>
                <a:moveTo>
                  <a:pt x="374" y="2704"/>
                </a:moveTo>
                <a:cubicBezTo>
                  <a:pt x="374" y="2708"/>
                  <a:pt x="373" y="2721"/>
                  <a:pt x="370" y="2734"/>
                </a:cubicBezTo>
                <a:cubicBezTo>
                  <a:pt x="368" y="2746"/>
                  <a:pt x="365" y="2768"/>
                  <a:pt x="364" y="2783"/>
                </a:cubicBezTo>
                <a:cubicBezTo>
                  <a:pt x="362" y="2817"/>
                  <a:pt x="361" y="2825"/>
                  <a:pt x="359" y="2834"/>
                </a:cubicBezTo>
                <a:cubicBezTo>
                  <a:pt x="357" y="2838"/>
                  <a:pt x="354" y="2852"/>
                  <a:pt x="351" y="2864"/>
                </a:cubicBezTo>
                <a:cubicBezTo>
                  <a:pt x="348" y="2876"/>
                  <a:pt x="344" y="2893"/>
                  <a:pt x="343" y="2899"/>
                </a:cubicBezTo>
                <a:cubicBezTo>
                  <a:pt x="339" y="2912"/>
                  <a:pt x="331" y="2946"/>
                  <a:pt x="330" y="2951"/>
                </a:cubicBezTo>
                <a:cubicBezTo>
                  <a:pt x="322" y="3000"/>
                  <a:pt x="306" y="3073"/>
                  <a:pt x="296" y="3111"/>
                </a:cubicBezTo>
                <a:cubicBezTo>
                  <a:pt x="289" y="3135"/>
                  <a:pt x="282" y="3164"/>
                  <a:pt x="281" y="3169"/>
                </a:cubicBezTo>
                <a:cubicBezTo>
                  <a:pt x="281" y="3174"/>
                  <a:pt x="280" y="3178"/>
                  <a:pt x="280" y="3179"/>
                </a:cubicBezTo>
                <a:cubicBezTo>
                  <a:pt x="278" y="3182"/>
                  <a:pt x="276" y="3204"/>
                  <a:pt x="276" y="3206"/>
                </a:cubicBezTo>
                <a:cubicBezTo>
                  <a:pt x="275" y="3219"/>
                  <a:pt x="274" y="3234"/>
                  <a:pt x="273" y="3238"/>
                </a:cubicBezTo>
                <a:cubicBezTo>
                  <a:pt x="269" y="3284"/>
                  <a:pt x="269" y="3308"/>
                  <a:pt x="272" y="3364"/>
                </a:cubicBezTo>
                <a:cubicBezTo>
                  <a:pt x="275" y="3426"/>
                  <a:pt x="277" y="3442"/>
                  <a:pt x="289" y="3521"/>
                </a:cubicBezTo>
                <a:cubicBezTo>
                  <a:pt x="294" y="3552"/>
                  <a:pt x="305" y="3603"/>
                  <a:pt x="312" y="3626"/>
                </a:cubicBezTo>
                <a:cubicBezTo>
                  <a:pt x="320" y="3653"/>
                  <a:pt x="326" y="3688"/>
                  <a:pt x="328" y="3714"/>
                </a:cubicBezTo>
                <a:cubicBezTo>
                  <a:pt x="329" y="3722"/>
                  <a:pt x="329" y="3729"/>
                  <a:pt x="330" y="3734"/>
                </a:cubicBezTo>
                <a:cubicBezTo>
                  <a:pt x="310" y="3705"/>
                  <a:pt x="246" y="3595"/>
                  <a:pt x="232" y="3564"/>
                </a:cubicBezTo>
                <a:cubicBezTo>
                  <a:pt x="218" y="3531"/>
                  <a:pt x="188" y="3451"/>
                  <a:pt x="175" y="3408"/>
                </a:cubicBezTo>
                <a:lnTo>
                  <a:pt x="164" y="3375"/>
                </a:lnTo>
                <a:lnTo>
                  <a:pt x="159" y="3263"/>
                </a:lnTo>
                <a:cubicBezTo>
                  <a:pt x="156" y="3198"/>
                  <a:pt x="154" y="3150"/>
                  <a:pt x="154" y="3147"/>
                </a:cubicBezTo>
                <a:cubicBezTo>
                  <a:pt x="155" y="3142"/>
                  <a:pt x="154" y="3140"/>
                  <a:pt x="152" y="3139"/>
                </a:cubicBezTo>
                <a:cubicBezTo>
                  <a:pt x="153" y="3139"/>
                  <a:pt x="154" y="3138"/>
                  <a:pt x="154" y="3137"/>
                </a:cubicBezTo>
                <a:cubicBezTo>
                  <a:pt x="155" y="3134"/>
                  <a:pt x="155" y="3129"/>
                  <a:pt x="154" y="3127"/>
                </a:cubicBezTo>
                <a:cubicBezTo>
                  <a:pt x="152" y="3123"/>
                  <a:pt x="150" y="3124"/>
                  <a:pt x="149" y="3124"/>
                </a:cubicBezTo>
                <a:cubicBezTo>
                  <a:pt x="145" y="3125"/>
                  <a:pt x="146" y="3129"/>
                  <a:pt x="146" y="3132"/>
                </a:cubicBezTo>
                <a:cubicBezTo>
                  <a:pt x="146" y="3134"/>
                  <a:pt x="146" y="3138"/>
                  <a:pt x="148" y="3139"/>
                </a:cubicBezTo>
                <a:lnTo>
                  <a:pt x="148" y="3140"/>
                </a:lnTo>
                <a:cubicBezTo>
                  <a:pt x="146" y="3141"/>
                  <a:pt x="142" y="3144"/>
                  <a:pt x="139" y="3219"/>
                </a:cubicBezTo>
                <a:cubicBezTo>
                  <a:pt x="138" y="3265"/>
                  <a:pt x="138" y="3312"/>
                  <a:pt x="140" y="3342"/>
                </a:cubicBezTo>
                <a:cubicBezTo>
                  <a:pt x="143" y="3385"/>
                  <a:pt x="144" y="3390"/>
                  <a:pt x="169" y="3461"/>
                </a:cubicBezTo>
                <a:cubicBezTo>
                  <a:pt x="181" y="3498"/>
                  <a:pt x="193" y="3528"/>
                  <a:pt x="205" y="3556"/>
                </a:cubicBezTo>
                <a:cubicBezTo>
                  <a:pt x="187" y="3520"/>
                  <a:pt x="167" y="3484"/>
                  <a:pt x="136" y="3434"/>
                </a:cubicBezTo>
                <a:cubicBezTo>
                  <a:pt x="80" y="3341"/>
                  <a:pt x="72" y="3305"/>
                  <a:pt x="85" y="3190"/>
                </a:cubicBezTo>
                <a:cubicBezTo>
                  <a:pt x="86" y="3186"/>
                  <a:pt x="87" y="3167"/>
                  <a:pt x="89" y="3147"/>
                </a:cubicBezTo>
                <a:cubicBezTo>
                  <a:pt x="92" y="3102"/>
                  <a:pt x="99" y="3053"/>
                  <a:pt x="103" y="3043"/>
                </a:cubicBezTo>
                <a:cubicBezTo>
                  <a:pt x="105" y="3039"/>
                  <a:pt x="107" y="3033"/>
                  <a:pt x="107" y="3030"/>
                </a:cubicBezTo>
                <a:cubicBezTo>
                  <a:pt x="107" y="3025"/>
                  <a:pt x="125" y="2980"/>
                  <a:pt x="138" y="2954"/>
                </a:cubicBezTo>
                <a:cubicBezTo>
                  <a:pt x="170" y="2891"/>
                  <a:pt x="197" y="2856"/>
                  <a:pt x="285" y="2764"/>
                </a:cubicBezTo>
                <a:cubicBezTo>
                  <a:pt x="315" y="2733"/>
                  <a:pt x="354" y="2691"/>
                  <a:pt x="372" y="2672"/>
                </a:cubicBezTo>
                <a:cubicBezTo>
                  <a:pt x="378" y="2665"/>
                  <a:pt x="383" y="2660"/>
                  <a:pt x="387" y="2656"/>
                </a:cubicBezTo>
                <a:cubicBezTo>
                  <a:pt x="382" y="2666"/>
                  <a:pt x="379" y="2678"/>
                  <a:pt x="379" y="2687"/>
                </a:cubicBezTo>
                <a:cubicBezTo>
                  <a:pt x="379" y="2689"/>
                  <a:pt x="378" y="2691"/>
                  <a:pt x="378" y="2691"/>
                </a:cubicBezTo>
                <a:cubicBezTo>
                  <a:pt x="375" y="2693"/>
                  <a:pt x="374" y="2700"/>
                  <a:pt x="374" y="2704"/>
                </a:cubicBezTo>
                <a:moveTo>
                  <a:pt x="384" y="2825"/>
                </a:moveTo>
                <a:cubicBezTo>
                  <a:pt x="385" y="2814"/>
                  <a:pt x="387" y="2796"/>
                  <a:pt x="387" y="2785"/>
                </a:cubicBezTo>
                <a:cubicBezTo>
                  <a:pt x="387" y="2775"/>
                  <a:pt x="390" y="2755"/>
                  <a:pt x="392" y="2741"/>
                </a:cubicBezTo>
                <a:cubicBezTo>
                  <a:pt x="395" y="2726"/>
                  <a:pt x="397" y="2711"/>
                  <a:pt x="398" y="2707"/>
                </a:cubicBezTo>
                <a:cubicBezTo>
                  <a:pt x="400" y="2692"/>
                  <a:pt x="403" y="2679"/>
                  <a:pt x="405" y="2676"/>
                </a:cubicBezTo>
                <a:cubicBezTo>
                  <a:pt x="407" y="2675"/>
                  <a:pt x="409" y="2672"/>
                  <a:pt x="409" y="2669"/>
                </a:cubicBezTo>
                <a:cubicBezTo>
                  <a:pt x="409" y="2667"/>
                  <a:pt x="411" y="2662"/>
                  <a:pt x="415" y="2656"/>
                </a:cubicBezTo>
                <a:cubicBezTo>
                  <a:pt x="419" y="2650"/>
                  <a:pt x="428" y="2635"/>
                  <a:pt x="435" y="2622"/>
                </a:cubicBezTo>
                <a:cubicBezTo>
                  <a:pt x="442" y="2608"/>
                  <a:pt x="449" y="2598"/>
                  <a:pt x="450" y="2596"/>
                </a:cubicBezTo>
                <a:cubicBezTo>
                  <a:pt x="456" y="2590"/>
                  <a:pt x="481" y="2555"/>
                  <a:pt x="489" y="2542"/>
                </a:cubicBezTo>
                <a:cubicBezTo>
                  <a:pt x="505" y="2515"/>
                  <a:pt x="553" y="2477"/>
                  <a:pt x="594" y="2460"/>
                </a:cubicBezTo>
                <a:cubicBezTo>
                  <a:pt x="658" y="2433"/>
                  <a:pt x="774" y="2419"/>
                  <a:pt x="859" y="2429"/>
                </a:cubicBezTo>
                <a:cubicBezTo>
                  <a:pt x="896" y="2433"/>
                  <a:pt x="939" y="2443"/>
                  <a:pt x="985" y="2457"/>
                </a:cubicBezTo>
                <a:cubicBezTo>
                  <a:pt x="1005" y="2464"/>
                  <a:pt x="1030" y="2473"/>
                  <a:pt x="1051" y="2482"/>
                </a:cubicBezTo>
                <a:cubicBezTo>
                  <a:pt x="988" y="2463"/>
                  <a:pt x="933" y="2458"/>
                  <a:pt x="853" y="2462"/>
                </a:cubicBezTo>
                <a:cubicBezTo>
                  <a:pt x="794" y="2465"/>
                  <a:pt x="776" y="2468"/>
                  <a:pt x="731" y="2483"/>
                </a:cubicBezTo>
                <a:cubicBezTo>
                  <a:pt x="697" y="2494"/>
                  <a:pt x="682" y="2501"/>
                  <a:pt x="636" y="2528"/>
                </a:cubicBezTo>
                <a:cubicBezTo>
                  <a:pt x="626" y="2533"/>
                  <a:pt x="618" y="2538"/>
                  <a:pt x="612" y="2542"/>
                </a:cubicBezTo>
                <a:cubicBezTo>
                  <a:pt x="605" y="2546"/>
                  <a:pt x="602" y="2549"/>
                  <a:pt x="603" y="2552"/>
                </a:cubicBezTo>
                <a:cubicBezTo>
                  <a:pt x="605" y="2556"/>
                  <a:pt x="607" y="2555"/>
                  <a:pt x="628" y="2545"/>
                </a:cubicBezTo>
                <a:cubicBezTo>
                  <a:pt x="654" y="2531"/>
                  <a:pt x="723" y="2503"/>
                  <a:pt x="756" y="2494"/>
                </a:cubicBezTo>
                <a:cubicBezTo>
                  <a:pt x="798" y="2482"/>
                  <a:pt x="914" y="2479"/>
                  <a:pt x="970" y="2488"/>
                </a:cubicBezTo>
                <a:cubicBezTo>
                  <a:pt x="1007" y="2494"/>
                  <a:pt x="1007" y="2494"/>
                  <a:pt x="1014" y="2496"/>
                </a:cubicBezTo>
                <a:cubicBezTo>
                  <a:pt x="1016" y="2497"/>
                  <a:pt x="1030" y="2501"/>
                  <a:pt x="1043" y="2504"/>
                </a:cubicBezTo>
                <a:cubicBezTo>
                  <a:pt x="1083" y="2515"/>
                  <a:pt x="1132" y="2532"/>
                  <a:pt x="1155" y="2541"/>
                </a:cubicBezTo>
                <a:cubicBezTo>
                  <a:pt x="1151" y="2541"/>
                  <a:pt x="1146" y="2540"/>
                  <a:pt x="1140" y="2540"/>
                </a:cubicBezTo>
                <a:cubicBezTo>
                  <a:pt x="1099" y="2536"/>
                  <a:pt x="1067" y="2536"/>
                  <a:pt x="1045" y="2541"/>
                </a:cubicBezTo>
                <a:cubicBezTo>
                  <a:pt x="1009" y="2548"/>
                  <a:pt x="1001" y="2550"/>
                  <a:pt x="996" y="2552"/>
                </a:cubicBezTo>
                <a:cubicBezTo>
                  <a:pt x="993" y="2553"/>
                  <a:pt x="987" y="2555"/>
                  <a:pt x="983" y="2555"/>
                </a:cubicBezTo>
                <a:cubicBezTo>
                  <a:pt x="973" y="2557"/>
                  <a:pt x="936" y="2570"/>
                  <a:pt x="912" y="2579"/>
                </a:cubicBezTo>
                <a:cubicBezTo>
                  <a:pt x="894" y="2586"/>
                  <a:pt x="887" y="2586"/>
                  <a:pt x="840" y="2583"/>
                </a:cubicBezTo>
                <a:cubicBezTo>
                  <a:pt x="805" y="2581"/>
                  <a:pt x="752" y="2588"/>
                  <a:pt x="692" y="2603"/>
                </a:cubicBezTo>
                <a:cubicBezTo>
                  <a:pt x="602" y="2625"/>
                  <a:pt x="502" y="2682"/>
                  <a:pt x="449" y="2743"/>
                </a:cubicBezTo>
                <a:cubicBezTo>
                  <a:pt x="418" y="2778"/>
                  <a:pt x="395" y="2810"/>
                  <a:pt x="385" y="2829"/>
                </a:cubicBezTo>
                <a:cubicBezTo>
                  <a:pt x="384" y="2830"/>
                  <a:pt x="383" y="2831"/>
                  <a:pt x="383" y="2833"/>
                </a:cubicBezTo>
                <a:cubicBezTo>
                  <a:pt x="383" y="2830"/>
                  <a:pt x="383" y="2828"/>
                  <a:pt x="384" y="2825"/>
                </a:cubicBezTo>
                <a:moveTo>
                  <a:pt x="1225" y="3657"/>
                </a:moveTo>
                <a:cubicBezTo>
                  <a:pt x="1216" y="3641"/>
                  <a:pt x="1202" y="3602"/>
                  <a:pt x="1193" y="3571"/>
                </a:cubicBezTo>
                <a:cubicBezTo>
                  <a:pt x="1188" y="3551"/>
                  <a:pt x="1180" y="3531"/>
                  <a:pt x="1173" y="3517"/>
                </a:cubicBezTo>
                <a:cubicBezTo>
                  <a:pt x="1172" y="3513"/>
                  <a:pt x="1165" y="3499"/>
                  <a:pt x="1157" y="3485"/>
                </a:cubicBezTo>
                <a:cubicBezTo>
                  <a:pt x="1139" y="3448"/>
                  <a:pt x="1121" y="3422"/>
                  <a:pt x="1103" y="3404"/>
                </a:cubicBezTo>
                <a:cubicBezTo>
                  <a:pt x="1092" y="3394"/>
                  <a:pt x="1089" y="3393"/>
                  <a:pt x="1087" y="3395"/>
                </a:cubicBezTo>
                <a:cubicBezTo>
                  <a:pt x="1084" y="3397"/>
                  <a:pt x="1086" y="3400"/>
                  <a:pt x="1088" y="3402"/>
                </a:cubicBezTo>
                <a:cubicBezTo>
                  <a:pt x="1128" y="3458"/>
                  <a:pt x="1163" y="3529"/>
                  <a:pt x="1171" y="3571"/>
                </a:cubicBezTo>
                <a:cubicBezTo>
                  <a:pt x="1174" y="3589"/>
                  <a:pt x="1186" y="3626"/>
                  <a:pt x="1194" y="3641"/>
                </a:cubicBezTo>
                <a:cubicBezTo>
                  <a:pt x="1196" y="3646"/>
                  <a:pt x="1201" y="3657"/>
                  <a:pt x="1206" y="3665"/>
                </a:cubicBezTo>
                <a:cubicBezTo>
                  <a:pt x="1217" y="3690"/>
                  <a:pt x="1304" y="3813"/>
                  <a:pt x="1326" y="3836"/>
                </a:cubicBezTo>
                <a:cubicBezTo>
                  <a:pt x="1336" y="3846"/>
                  <a:pt x="1399" y="3891"/>
                  <a:pt x="1423" y="3905"/>
                </a:cubicBezTo>
                <a:cubicBezTo>
                  <a:pt x="1425" y="3906"/>
                  <a:pt x="1426" y="3907"/>
                  <a:pt x="1427" y="3908"/>
                </a:cubicBezTo>
                <a:cubicBezTo>
                  <a:pt x="1394" y="3898"/>
                  <a:pt x="1362" y="3890"/>
                  <a:pt x="1336" y="3885"/>
                </a:cubicBezTo>
                <a:cubicBezTo>
                  <a:pt x="1301" y="3879"/>
                  <a:pt x="1287" y="3874"/>
                  <a:pt x="1271" y="3863"/>
                </a:cubicBezTo>
                <a:cubicBezTo>
                  <a:pt x="1263" y="3857"/>
                  <a:pt x="1239" y="3827"/>
                  <a:pt x="1216" y="3794"/>
                </a:cubicBezTo>
                <a:cubicBezTo>
                  <a:pt x="1211" y="3787"/>
                  <a:pt x="1196" y="3766"/>
                  <a:pt x="1181" y="3747"/>
                </a:cubicBezTo>
                <a:cubicBezTo>
                  <a:pt x="1155" y="3713"/>
                  <a:pt x="1129" y="3669"/>
                  <a:pt x="1106" y="3623"/>
                </a:cubicBezTo>
                <a:cubicBezTo>
                  <a:pt x="1077" y="3563"/>
                  <a:pt x="1037" y="3497"/>
                  <a:pt x="1013" y="3469"/>
                </a:cubicBezTo>
                <a:cubicBezTo>
                  <a:pt x="990" y="3442"/>
                  <a:pt x="956" y="3419"/>
                  <a:pt x="937" y="3417"/>
                </a:cubicBezTo>
                <a:cubicBezTo>
                  <a:pt x="933" y="3417"/>
                  <a:pt x="930" y="3417"/>
                  <a:pt x="929" y="3416"/>
                </a:cubicBezTo>
                <a:cubicBezTo>
                  <a:pt x="928" y="3415"/>
                  <a:pt x="927" y="3410"/>
                  <a:pt x="926" y="3405"/>
                </a:cubicBezTo>
                <a:cubicBezTo>
                  <a:pt x="921" y="3376"/>
                  <a:pt x="937" y="3326"/>
                  <a:pt x="962" y="3297"/>
                </a:cubicBezTo>
                <a:cubicBezTo>
                  <a:pt x="965" y="3293"/>
                  <a:pt x="970" y="3287"/>
                  <a:pt x="972" y="3282"/>
                </a:cubicBezTo>
                <a:cubicBezTo>
                  <a:pt x="976" y="3275"/>
                  <a:pt x="1003" y="3253"/>
                  <a:pt x="1018" y="3246"/>
                </a:cubicBezTo>
                <a:cubicBezTo>
                  <a:pt x="1023" y="3243"/>
                  <a:pt x="1036" y="3241"/>
                  <a:pt x="1048" y="3240"/>
                </a:cubicBezTo>
                <a:cubicBezTo>
                  <a:pt x="1053" y="3240"/>
                  <a:pt x="1057" y="3239"/>
                  <a:pt x="1060" y="3239"/>
                </a:cubicBezTo>
                <a:cubicBezTo>
                  <a:pt x="1070" y="3239"/>
                  <a:pt x="1076" y="3241"/>
                  <a:pt x="1085" y="3245"/>
                </a:cubicBezTo>
                <a:cubicBezTo>
                  <a:pt x="1110" y="3255"/>
                  <a:pt x="1148" y="3289"/>
                  <a:pt x="1169" y="3319"/>
                </a:cubicBezTo>
                <a:cubicBezTo>
                  <a:pt x="1204" y="3368"/>
                  <a:pt x="1235" y="3437"/>
                  <a:pt x="1253" y="3509"/>
                </a:cubicBezTo>
                <a:cubicBezTo>
                  <a:pt x="1255" y="3516"/>
                  <a:pt x="1262" y="3541"/>
                  <a:pt x="1263" y="3543"/>
                </a:cubicBezTo>
                <a:lnTo>
                  <a:pt x="1263" y="3542"/>
                </a:lnTo>
                <a:cubicBezTo>
                  <a:pt x="1264" y="3544"/>
                  <a:pt x="1268" y="3559"/>
                  <a:pt x="1274" y="3582"/>
                </a:cubicBezTo>
                <a:cubicBezTo>
                  <a:pt x="1287" y="3633"/>
                  <a:pt x="1294" y="3654"/>
                  <a:pt x="1305" y="3680"/>
                </a:cubicBezTo>
                <a:cubicBezTo>
                  <a:pt x="1311" y="3692"/>
                  <a:pt x="1319" y="3712"/>
                  <a:pt x="1325" y="3724"/>
                </a:cubicBezTo>
                <a:cubicBezTo>
                  <a:pt x="1343" y="3765"/>
                  <a:pt x="1386" y="3833"/>
                  <a:pt x="1397" y="3841"/>
                </a:cubicBezTo>
                <a:cubicBezTo>
                  <a:pt x="1398" y="3842"/>
                  <a:pt x="1405" y="3851"/>
                  <a:pt x="1416" y="3863"/>
                </a:cubicBezTo>
                <a:cubicBezTo>
                  <a:pt x="1421" y="3870"/>
                  <a:pt x="1427" y="3878"/>
                  <a:pt x="1433" y="3884"/>
                </a:cubicBezTo>
                <a:cubicBezTo>
                  <a:pt x="1428" y="3881"/>
                  <a:pt x="1423" y="3878"/>
                  <a:pt x="1418" y="3875"/>
                </a:cubicBezTo>
                <a:cubicBezTo>
                  <a:pt x="1397" y="3862"/>
                  <a:pt x="1355" y="3831"/>
                  <a:pt x="1342" y="3818"/>
                </a:cubicBezTo>
                <a:cubicBezTo>
                  <a:pt x="1325" y="3803"/>
                  <a:pt x="1248" y="3695"/>
                  <a:pt x="1225" y="3657"/>
                </a:cubicBezTo>
                <a:moveTo>
                  <a:pt x="798" y="3660"/>
                </a:moveTo>
                <a:cubicBezTo>
                  <a:pt x="799" y="3649"/>
                  <a:pt x="800" y="3614"/>
                  <a:pt x="801" y="3581"/>
                </a:cubicBezTo>
                <a:cubicBezTo>
                  <a:pt x="802" y="3492"/>
                  <a:pt x="807" y="3459"/>
                  <a:pt x="828" y="3403"/>
                </a:cubicBezTo>
                <a:cubicBezTo>
                  <a:pt x="838" y="3376"/>
                  <a:pt x="837" y="3375"/>
                  <a:pt x="836" y="3373"/>
                </a:cubicBezTo>
                <a:lnTo>
                  <a:pt x="835" y="3372"/>
                </a:lnTo>
                <a:lnTo>
                  <a:pt x="833" y="3372"/>
                </a:lnTo>
                <a:cubicBezTo>
                  <a:pt x="831" y="3372"/>
                  <a:pt x="829" y="3372"/>
                  <a:pt x="815" y="3400"/>
                </a:cubicBezTo>
                <a:cubicBezTo>
                  <a:pt x="807" y="3416"/>
                  <a:pt x="800" y="3432"/>
                  <a:pt x="797" y="3441"/>
                </a:cubicBezTo>
                <a:cubicBezTo>
                  <a:pt x="783" y="3481"/>
                  <a:pt x="779" y="3516"/>
                  <a:pt x="778" y="3587"/>
                </a:cubicBezTo>
                <a:cubicBezTo>
                  <a:pt x="778" y="3611"/>
                  <a:pt x="777" y="3640"/>
                  <a:pt x="776" y="3649"/>
                </a:cubicBezTo>
                <a:cubicBezTo>
                  <a:pt x="775" y="3659"/>
                  <a:pt x="775" y="3697"/>
                  <a:pt x="776" y="3732"/>
                </a:cubicBezTo>
                <a:lnTo>
                  <a:pt x="777" y="3777"/>
                </a:lnTo>
                <a:lnTo>
                  <a:pt x="769" y="3756"/>
                </a:lnTo>
                <a:cubicBezTo>
                  <a:pt x="737" y="3674"/>
                  <a:pt x="720" y="3616"/>
                  <a:pt x="721" y="3593"/>
                </a:cubicBezTo>
                <a:cubicBezTo>
                  <a:pt x="721" y="3587"/>
                  <a:pt x="722" y="3572"/>
                  <a:pt x="722" y="3561"/>
                </a:cubicBezTo>
                <a:cubicBezTo>
                  <a:pt x="722" y="3549"/>
                  <a:pt x="723" y="3538"/>
                  <a:pt x="724" y="3535"/>
                </a:cubicBezTo>
                <a:cubicBezTo>
                  <a:pt x="726" y="3531"/>
                  <a:pt x="727" y="3522"/>
                  <a:pt x="728" y="3514"/>
                </a:cubicBezTo>
                <a:cubicBezTo>
                  <a:pt x="729" y="3496"/>
                  <a:pt x="740" y="3452"/>
                  <a:pt x="747" y="3436"/>
                </a:cubicBezTo>
                <a:cubicBezTo>
                  <a:pt x="761" y="3404"/>
                  <a:pt x="823" y="3323"/>
                  <a:pt x="849" y="3304"/>
                </a:cubicBezTo>
                <a:cubicBezTo>
                  <a:pt x="869" y="3289"/>
                  <a:pt x="925" y="3257"/>
                  <a:pt x="938" y="3253"/>
                </a:cubicBezTo>
                <a:cubicBezTo>
                  <a:pt x="944" y="3251"/>
                  <a:pt x="956" y="3249"/>
                  <a:pt x="965" y="3248"/>
                </a:cubicBezTo>
                <a:lnTo>
                  <a:pt x="974" y="3247"/>
                </a:lnTo>
                <a:lnTo>
                  <a:pt x="960" y="3263"/>
                </a:lnTo>
                <a:cubicBezTo>
                  <a:pt x="930" y="3298"/>
                  <a:pt x="912" y="3334"/>
                  <a:pt x="905" y="3367"/>
                </a:cubicBezTo>
                <a:cubicBezTo>
                  <a:pt x="902" y="3387"/>
                  <a:pt x="904" y="3421"/>
                  <a:pt x="911" y="3449"/>
                </a:cubicBezTo>
                <a:cubicBezTo>
                  <a:pt x="920" y="3482"/>
                  <a:pt x="920" y="3514"/>
                  <a:pt x="911" y="3545"/>
                </a:cubicBezTo>
                <a:cubicBezTo>
                  <a:pt x="903" y="3573"/>
                  <a:pt x="877" y="3636"/>
                  <a:pt x="866" y="3654"/>
                </a:cubicBezTo>
                <a:cubicBezTo>
                  <a:pt x="855" y="3671"/>
                  <a:pt x="849" y="3686"/>
                  <a:pt x="832" y="3729"/>
                </a:cubicBezTo>
                <a:cubicBezTo>
                  <a:pt x="823" y="3751"/>
                  <a:pt x="809" y="3802"/>
                  <a:pt x="805" y="3827"/>
                </a:cubicBezTo>
                <a:cubicBezTo>
                  <a:pt x="801" y="3790"/>
                  <a:pt x="796" y="3680"/>
                  <a:pt x="798" y="3660"/>
                </a:cubicBezTo>
                <a:moveTo>
                  <a:pt x="1213" y="4363"/>
                </a:moveTo>
                <a:cubicBezTo>
                  <a:pt x="1204" y="4350"/>
                  <a:pt x="1201" y="4336"/>
                  <a:pt x="1202" y="4330"/>
                </a:cubicBezTo>
                <a:cubicBezTo>
                  <a:pt x="1202" y="4329"/>
                  <a:pt x="1202" y="4329"/>
                  <a:pt x="1203" y="4329"/>
                </a:cubicBezTo>
                <a:cubicBezTo>
                  <a:pt x="1204" y="4330"/>
                  <a:pt x="1205" y="4333"/>
                  <a:pt x="1207" y="4339"/>
                </a:cubicBezTo>
                <a:lnTo>
                  <a:pt x="1207" y="4339"/>
                </a:lnTo>
                <a:cubicBezTo>
                  <a:pt x="1209" y="4344"/>
                  <a:pt x="1211" y="4355"/>
                  <a:pt x="1213" y="4363"/>
                </a:cubicBezTo>
                <a:moveTo>
                  <a:pt x="959" y="5108"/>
                </a:moveTo>
                <a:cubicBezTo>
                  <a:pt x="972" y="5037"/>
                  <a:pt x="980" y="4985"/>
                  <a:pt x="984" y="4949"/>
                </a:cubicBezTo>
                <a:cubicBezTo>
                  <a:pt x="990" y="4895"/>
                  <a:pt x="998" y="4856"/>
                  <a:pt x="1013" y="4797"/>
                </a:cubicBezTo>
                <a:cubicBezTo>
                  <a:pt x="1020" y="4769"/>
                  <a:pt x="1027" y="4736"/>
                  <a:pt x="1028" y="4723"/>
                </a:cubicBezTo>
                <a:cubicBezTo>
                  <a:pt x="1029" y="4711"/>
                  <a:pt x="1028" y="4687"/>
                  <a:pt x="1026" y="4670"/>
                </a:cubicBezTo>
                <a:cubicBezTo>
                  <a:pt x="1024" y="4633"/>
                  <a:pt x="1021" y="4631"/>
                  <a:pt x="1020" y="4630"/>
                </a:cubicBezTo>
                <a:lnTo>
                  <a:pt x="1018" y="4629"/>
                </a:lnTo>
                <a:lnTo>
                  <a:pt x="1016" y="4629"/>
                </a:lnTo>
                <a:cubicBezTo>
                  <a:pt x="1014" y="4630"/>
                  <a:pt x="1013" y="4631"/>
                  <a:pt x="1012" y="4652"/>
                </a:cubicBezTo>
                <a:cubicBezTo>
                  <a:pt x="1010" y="4718"/>
                  <a:pt x="1009" y="4724"/>
                  <a:pt x="992" y="4788"/>
                </a:cubicBezTo>
                <a:cubicBezTo>
                  <a:pt x="975" y="4851"/>
                  <a:pt x="969" y="4881"/>
                  <a:pt x="963" y="4932"/>
                </a:cubicBezTo>
                <a:cubicBezTo>
                  <a:pt x="960" y="4961"/>
                  <a:pt x="959" y="4972"/>
                  <a:pt x="957" y="4981"/>
                </a:cubicBezTo>
                <a:cubicBezTo>
                  <a:pt x="953" y="5005"/>
                  <a:pt x="938" y="5097"/>
                  <a:pt x="937" y="5102"/>
                </a:cubicBezTo>
                <a:cubicBezTo>
                  <a:pt x="936" y="5105"/>
                  <a:pt x="935" y="5113"/>
                  <a:pt x="934" y="5120"/>
                </a:cubicBezTo>
                <a:cubicBezTo>
                  <a:pt x="933" y="5126"/>
                  <a:pt x="931" y="5135"/>
                  <a:pt x="930" y="5139"/>
                </a:cubicBezTo>
                <a:cubicBezTo>
                  <a:pt x="929" y="5142"/>
                  <a:pt x="928" y="5148"/>
                  <a:pt x="927" y="5154"/>
                </a:cubicBezTo>
                <a:cubicBezTo>
                  <a:pt x="927" y="5152"/>
                  <a:pt x="926" y="5148"/>
                  <a:pt x="926" y="5145"/>
                </a:cubicBezTo>
                <a:cubicBezTo>
                  <a:pt x="924" y="5127"/>
                  <a:pt x="921" y="5104"/>
                  <a:pt x="919" y="5094"/>
                </a:cubicBezTo>
                <a:cubicBezTo>
                  <a:pt x="916" y="5071"/>
                  <a:pt x="920" y="5029"/>
                  <a:pt x="933" y="4968"/>
                </a:cubicBezTo>
                <a:cubicBezTo>
                  <a:pt x="939" y="4940"/>
                  <a:pt x="946" y="4897"/>
                  <a:pt x="948" y="4873"/>
                </a:cubicBezTo>
                <a:cubicBezTo>
                  <a:pt x="954" y="4824"/>
                  <a:pt x="955" y="4739"/>
                  <a:pt x="950" y="4712"/>
                </a:cubicBezTo>
                <a:cubicBezTo>
                  <a:pt x="944" y="4675"/>
                  <a:pt x="928" y="4630"/>
                  <a:pt x="901" y="4577"/>
                </a:cubicBezTo>
                <a:cubicBezTo>
                  <a:pt x="892" y="4560"/>
                  <a:pt x="879" y="4534"/>
                  <a:pt x="871" y="4518"/>
                </a:cubicBezTo>
                <a:cubicBezTo>
                  <a:pt x="856" y="4487"/>
                  <a:pt x="843" y="4466"/>
                  <a:pt x="816" y="4426"/>
                </a:cubicBezTo>
                <a:cubicBezTo>
                  <a:pt x="801" y="4405"/>
                  <a:pt x="800" y="4402"/>
                  <a:pt x="798" y="4381"/>
                </a:cubicBezTo>
                <a:cubicBezTo>
                  <a:pt x="794" y="4349"/>
                  <a:pt x="797" y="4315"/>
                  <a:pt x="809" y="4274"/>
                </a:cubicBezTo>
                <a:cubicBezTo>
                  <a:pt x="822" y="4225"/>
                  <a:pt x="826" y="4200"/>
                  <a:pt x="823" y="4172"/>
                </a:cubicBezTo>
                <a:cubicBezTo>
                  <a:pt x="823" y="4168"/>
                  <a:pt x="823" y="4162"/>
                  <a:pt x="822" y="4157"/>
                </a:cubicBezTo>
                <a:cubicBezTo>
                  <a:pt x="828" y="4168"/>
                  <a:pt x="839" y="4187"/>
                  <a:pt x="849" y="4204"/>
                </a:cubicBezTo>
                <a:cubicBezTo>
                  <a:pt x="865" y="4233"/>
                  <a:pt x="885" y="4265"/>
                  <a:pt x="893" y="4275"/>
                </a:cubicBezTo>
                <a:cubicBezTo>
                  <a:pt x="911" y="4299"/>
                  <a:pt x="947" y="4337"/>
                  <a:pt x="976" y="4363"/>
                </a:cubicBezTo>
                <a:cubicBezTo>
                  <a:pt x="1001" y="4384"/>
                  <a:pt x="1001" y="4384"/>
                  <a:pt x="1014" y="4400"/>
                </a:cubicBezTo>
                <a:cubicBezTo>
                  <a:pt x="1041" y="4432"/>
                  <a:pt x="1069" y="4492"/>
                  <a:pt x="1077" y="4534"/>
                </a:cubicBezTo>
                <a:cubicBezTo>
                  <a:pt x="1078" y="4540"/>
                  <a:pt x="1082" y="4560"/>
                  <a:pt x="1086" y="4577"/>
                </a:cubicBezTo>
                <a:cubicBezTo>
                  <a:pt x="1093" y="4613"/>
                  <a:pt x="1095" y="4645"/>
                  <a:pt x="1092" y="4666"/>
                </a:cubicBezTo>
                <a:cubicBezTo>
                  <a:pt x="1090" y="4680"/>
                  <a:pt x="1084" y="4707"/>
                  <a:pt x="1071" y="4765"/>
                </a:cubicBezTo>
                <a:cubicBezTo>
                  <a:pt x="1066" y="4787"/>
                  <a:pt x="1040" y="4882"/>
                  <a:pt x="1026" y="4927"/>
                </a:cubicBezTo>
                <a:cubicBezTo>
                  <a:pt x="1021" y="4943"/>
                  <a:pt x="1013" y="4973"/>
                  <a:pt x="1006" y="4994"/>
                </a:cubicBezTo>
                <a:cubicBezTo>
                  <a:pt x="1000" y="5015"/>
                  <a:pt x="987" y="5055"/>
                  <a:pt x="977" y="5084"/>
                </a:cubicBezTo>
                <a:cubicBezTo>
                  <a:pt x="967" y="5112"/>
                  <a:pt x="954" y="5150"/>
                  <a:pt x="949" y="5171"/>
                </a:cubicBezTo>
                <a:cubicBezTo>
                  <a:pt x="951" y="5157"/>
                  <a:pt x="954" y="5138"/>
                  <a:pt x="959" y="5108"/>
                </a:cubicBezTo>
                <a:moveTo>
                  <a:pt x="595" y="5898"/>
                </a:moveTo>
                <a:cubicBezTo>
                  <a:pt x="592" y="5871"/>
                  <a:pt x="590" y="5824"/>
                  <a:pt x="588" y="5753"/>
                </a:cubicBezTo>
                <a:lnTo>
                  <a:pt x="587" y="5734"/>
                </a:lnTo>
                <a:cubicBezTo>
                  <a:pt x="585" y="5673"/>
                  <a:pt x="582" y="5620"/>
                  <a:pt x="578" y="5575"/>
                </a:cubicBezTo>
                <a:lnTo>
                  <a:pt x="577" y="5562"/>
                </a:lnTo>
                <a:cubicBezTo>
                  <a:pt x="571" y="5495"/>
                  <a:pt x="562" y="5440"/>
                  <a:pt x="550" y="5402"/>
                </a:cubicBezTo>
                <a:cubicBezTo>
                  <a:pt x="545" y="5383"/>
                  <a:pt x="527" y="5344"/>
                  <a:pt x="520" y="5336"/>
                </a:cubicBezTo>
                <a:lnTo>
                  <a:pt x="519" y="5335"/>
                </a:lnTo>
                <a:cubicBezTo>
                  <a:pt x="516" y="5332"/>
                  <a:pt x="515" y="5329"/>
                  <a:pt x="512" y="5331"/>
                </a:cubicBezTo>
                <a:cubicBezTo>
                  <a:pt x="509" y="5333"/>
                  <a:pt x="510" y="5336"/>
                  <a:pt x="512" y="5343"/>
                </a:cubicBezTo>
                <a:cubicBezTo>
                  <a:pt x="514" y="5348"/>
                  <a:pt x="517" y="5356"/>
                  <a:pt x="522" y="5369"/>
                </a:cubicBezTo>
                <a:lnTo>
                  <a:pt x="524" y="5375"/>
                </a:lnTo>
                <a:cubicBezTo>
                  <a:pt x="540" y="5419"/>
                  <a:pt x="541" y="5423"/>
                  <a:pt x="545" y="5460"/>
                </a:cubicBezTo>
                <a:cubicBezTo>
                  <a:pt x="549" y="5493"/>
                  <a:pt x="562" y="5640"/>
                  <a:pt x="562" y="5646"/>
                </a:cubicBezTo>
                <a:cubicBezTo>
                  <a:pt x="562" y="5648"/>
                  <a:pt x="563" y="5685"/>
                  <a:pt x="564" y="5720"/>
                </a:cubicBezTo>
                <a:cubicBezTo>
                  <a:pt x="566" y="5758"/>
                  <a:pt x="567" y="5804"/>
                  <a:pt x="567" y="5823"/>
                </a:cubicBezTo>
                <a:cubicBezTo>
                  <a:pt x="567" y="5853"/>
                  <a:pt x="569" y="5887"/>
                  <a:pt x="571" y="5908"/>
                </a:cubicBezTo>
                <a:cubicBezTo>
                  <a:pt x="561" y="5886"/>
                  <a:pt x="548" y="5852"/>
                  <a:pt x="544" y="5834"/>
                </a:cubicBezTo>
                <a:cubicBezTo>
                  <a:pt x="541" y="5821"/>
                  <a:pt x="541" y="5806"/>
                  <a:pt x="538" y="5727"/>
                </a:cubicBezTo>
                <a:cubicBezTo>
                  <a:pt x="537" y="5710"/>
                  <a:pt x="535" y="5690"/>
                  <a:pt x="532" y="5683"/>
                </a:cubicBezTo>
                <a:cubicBezTo>
                  <a:pt x="530" y="5677"/>
                  <a:pt x="525" y="5662"/>
                  <a:pt x="522" y="5651"/>
                </a:cubicBezTo>
                <a:cubicBezTo>
                  <a:pt x="518" y="5640"/>
                  <a:pt x="513" y="5624"/>
                  <a:pt x="510" y="5616"/>
                </a:cubicBezTo>
                <a:cubicBezTo>
                  <a:pt x="507" y="5608"/>
                  <a:pt x="504" y="5599"/>
                  <a:pt x="504" y="5595"/>
                </a:cubicBezTo>
                <a:cubicBezTo>
                  <a:pt x="503" y="5592"/>
                  <a:pt x="501" y="5586"/>
                  <a:pt x="500" y="5582"/>
                </a:cubicBezTo>
                <a:cubicBezTo>
                  <a:pt x="499" y="5578"/>
                  <a:pt x="495" y="5558"/>
                  <a:pt x="491" y="5538"/>
                </a:cubicBezTo>
                <a:cubicBezTo>
                  <a:pt x="481" y="5487"/>
                  <a:pt x="468" y="5443"/>
                  <a:pt x="458" y="5431"/>
                </a:cubicBezTo>
                <a:cubicBezTo>
                  <a:pt x="441" y="5412"/>
                  <a:pt x="420" y="5372"/>
                  <a:pt x="410" y="5340"/>
                </a:cubicBezTo>
                <a:cubicBezTo>
                  <a:pt x="394" y="5286"/>
                  <a:pt x="380" y="5261"/>
                  <a:pt x="354" y="5236"/>
                </a:cubicBezTo>
                <a:cubicBezTo>
                  <a:pt x="342" y="5224"/>
                  <a:pt x="309" y="5207"/>
                  <a:pt x="285" y="5202"/>
                </a:cubicBezTo>
                <a:lnTo>
                  <a:pt x="282" y="5201"/>
                </a:lnTo>
                <a:lnTo>
                  <a:pt x="288" y="5198"/>
                </a:lnTo>
                <a:cubicBezTo>
                  <a:pt x="295" y="5194"/>
                  <a:pt x="309" y="5188"/>
                  <a:pt x="319" y="5185"/>
                </a:cubicBezTo>
                <a:cubicBezTo>
                  <a:pt x="338" y="5180"/>
                  <a:pt x="386" y="5176"/>
                  <a:pt x="404" y="5179"/>
                </a:cubicBezTo>
                <a:cubicBezTo>
                  <a:pt x="409" y="5180"/>
                  <a:pt x="418" y="5181"/>
                  <a:pt x="422" y="5181"/>
                </a:cubicBezTo>
                <a:cubicBezTo>
                  <a:pt x="460" y="5186"/>
                  <a:pt x="515" y="5214"/>
                  <a:pt x="562" y="5251"/>
                </a:cubicBezTo>
                <a:cubicBezTo>
                  <a:pt x="597" y="5279"/>
                  <a:pt x="632" y="5326"/>
                  <a:pt x="651" y="5372"/>
                </a:cubicBezTo>
                <a:cubicBezTo>
                  <a:pt x="675" y="5431"/>
                  <a:pt x="673" y="5511"/>
                  <a:pt x="646" y="5611"/>
                </a:cubicBezTo>
                <a:cubicBezTo>
                  <a:pt x="603" y="5766"/>
                  <a:pt x="593" y="5819"/>
                  <a:pt x="595" y="5898"/>
                </a:cubicBezTo>
                <a:moveTo>
                  <a:pt x="160" y="5400"/>
                </a:moveTo>
                <a:cubicBezTo>
                  <a:pt x="160" y="5404"/>
                  <a:pt x="160" y="5407"/>
                  <a:pt x="160" y="5410"/>
                </a:cubicBezTo>
                <a:cubicBezTo>
                  <a:pt x="156" y="5407"/>
                  <a:pt x="150" y="5399"/>
                  <a:pt x="145" y="5388"/>
                </a:cubicBezTo>
                <a:cubicBezTo>
                  <a:pt x="133" y="5363"/>
                  <a:pt x="133" y="5304"/>
                  <a:pt x="145" y="5271"/>
                </a:cubicBezTo>
                <a:cubicBezTo>
                  <a:pt x="148" y="5264"/>
                  <a:pt x="148" y="5260"/>
                  <a:pt x="146" y="5259"/>
                </a:cubicBezTo>
                <a:cubicBezTo>
                  <a:pt x="145" y="5258"/>
                  <a:pt x="143" y="5257"/>
                  <a:pt x="141" y="5259"/>
                </a:cubicBezTo>
                <a:cubicBezTo>
                  <a:pt x="130" y="5266"/>
                  <a:pt x="117" y="5326"/>
                  <a:pt x="118" y="5350"/>
                </a:cubicBezTo>
                <a:cubicBezTo>
                  <a:pt x="119" y="5368"/>
                  <a:pt x="127" y="5394"/>
                  <a:pt x="136" y="5411"/>
                </a:cubicBezTo>
                <a:lnTo>
                  <a:pt x="130" y="5406"/>
                </a:lnTo>
                <a:cubicBezTo>
                  <a:pt x="107" y="5390"/>
                  <a:pt x="102" y="5384"/>
                  <a:pt x="92" y="5361"/>
                </a:cubicBezTo>
                <a:cubicBezTo>
                  <a:pt x="81" y="5334"/>
                  <a:pt x="79" y="5304"/>
                  <a:pt x="88" y="5284"/>
                </a:cubicBezTo>
                <a:cubicBezTo>
                  <a:pt x="96" y="5266"/>
                  <a:pt x="108" y="5252"/>
                  <a:pt x="126" y="5241"/>
                </a:cubicBezTo>
                <a:cubicBezTo>
                  <a:pt x="138" y="5233"/>
                  <a:pt x="140" y="5230"/>
                  <a:pt x="141" y="5228"/>
                </a:cubicBezTo>
                <a:cubicBezTo>
                  <a:pt x="144" y="5226"/>
                  <a:pt x="158" y="5219"/>
                  <a:pt x="177" y="5213"/>
                </a:cubicBezTo>
                <a:cubicBezTo>
                  <a:pt x="193" y="5207"/>
                  <a:pt x="195" y="5207"/>
                  <a:pt x="201" y="5205"/>
                </a:cubicBezTo>
                <a:cubicBezTo>
                  <a:pt x="214" y="5201"/>
                  <a:pt x="226" y="5198"/>
                  <a:pt x="233" y="5194"/>
                </a:cubicBezTo>
                <a:cubicBezTo>
                  <a:pt x="237" y="5193"/>
                  <a:pt x="250" y="5189"/>
                  <a:pt x="262" y="5186"/>
                </a:cubicBezTo>
                <a:lnTo>
                  <a:pt x="263" y="5186"/>
                </a:lnTo>
                <a:cubicBezTo>
                  <a:pt x="246" y="5196"/>
                  <a:pt x="218" y="5228"/>
                  <a:pt x="202" y="5256"/>
                </a:cubicBezTo>
                <a:cubicBezTo>
                  <a:pt x="191" y="5275"/>
                  <a:pt x="178" y="5305"/>
                  <a:pt x="170" y="5329"/>
                </a:cubicBezTo>
                <a:cubicBezTo>
                  <a:pt x="165" y="5345"/>
                  <a:pt x="159" y="5385"/>
                  <a:pt x="160" y="5400"/>
                </a:cubicBezTo>
                <a:moveTo>
                  <a:pt x="1157" y="5713"/>
                </a:moveTo>
                <a:cubicBezTo>
                  <a:pt x="1166" y="5707"/>
                  <a:pt x="1198" y="5691"/>
                  <a:pt x="1201" y="5691"/>
                </a:cubicBezTo>
                <a:lnTo>
                  <a:pt x="1201" y="5691"/>
                </a:lnTo>
                <a:cubicBezTo>
                  <a:pt x="1203" y="5690"/>
                  <a:pt x="1215" y="5684"/>
                  <a:pt x="1238" y="5671"/>
                </a:cubicBezTo>
                <a:cubicBezTo>
                  <a:pt x="1257" y="5661"/>
                  <a:pt x="1284" y="5647"/>
                  <a:pt x="1298" y="5640"/>
                </a:cubicBezTo>
                <a:cubicBezTo>
                  <a:pt x="1354" y="5615"/>
                  <a:pt x="1463" y="5554"/>
                  <a:pt x="1490" y="5533"/>
                </a:cubicBezTo>
                <a:cubicBezTo>
                  <a:pt x="1513" y="5515"/>
                  <a:pt x="1548" y="5482"/>
                  <a:pt x="1551" y="5473"/>
                </a:cubicBezTo>
                <a:cubicBezTo>
                  <a:pt x="1551" y="5471"/>
                  <a:pt x="1550" y="5469"/>
                  <a:pt x="1549" y="5468"/>
                </a:cubicBezTo>
                <a:cubicBezTo>
                  <a:pt x="1547" y="5467"/>
                  <a:pt x="1545" y="5466"/>
                  <a:pt x="1533" y="5479"/>
                </a:cubicBezTo>
                <a:cubicBezTo>
                  <a:pt x="1526" y="5487"/>
                  <a:pt x="1514" y="5498"/>
                  <a:pt x="1507" y="5503"/>
                </a:cubicBezTo>
                <a:cubicBezTo>
                  <a:pt x="1487" y="5518"/>
                  <a:pt x="1419" y="5558"/>
                  <a:pt x="1393" y="5571"/>
                </a:cubicBezTo>
                <a:cubicBezTo>
                  <a:pt x="1381" y="5577"/>
                  <a:pt x="1366" y="5584"/>
                  <a:pt x="1361" y="5586"/>
                </a:cubicBezTo>
                <a:cubicBezTo>
                  <a:pt x="1357" y="5589"/>
                  <a:pt x="1333" y="5600"/>
                  <a:pt x="1309" y="5610"/>
                </a:cubicBezTo>
                <a:cubicBezTo>
                  <a:pt x="1285" y="5621"/>
                  <a:pt x="1248" y="5639"/>
                  <a:pt x="1227" y="5651"/>
                </a:cubicBezTo>
                <a:cubicBezTo>
                  <a:pt x="1207" y="5662"/>
                  <a:pt x="1184" y="5674"/>
                  <a:pt x="1178" y="5676"/>
                </a:cubicBezTo>
                <a:cubicBezTo>
                  <a:pt x="1172" y="5679"/>
                  <a:pt x="1159" y="5685"/>
                  <a:pt x="1150" y="5690"/>
                </a:cubicBezTo>
                <a:cubicBezTo>
                  <a:pt x="1141" y="5695"/>
                  <a:pt x="1123" y="5705"/>
                  <a:pt x="1109" y="5712"/>
                </a:cubicBezTo>
                <a:lnTo>
                  <a:pt x="1096" y="5718"/>
                </a:lnTo>
                <a:lnTo>
                  <a:pt x="1099" y="5713"/>
                </a:lnTo>
                <a:cubicBezTo>
                  <a:pt x="1111" y="5698"/>
                  <a:pt x="1128" y="5682"/>
                  <a:pt x="1155" y="5663"/>
                </a:cubicBezTo>
                <a:cubicBezTo>
                  <a:pt x="1182" y="5643"/>
                  <a:pt x="1193" y="5635"/>
                  <a:pt x="1195" y="5634"/>
                </a:cubicBezTo>
                <a:cubicBezTo>
                  <a:pt x="1196" y="5634"/>
                  <a:pt x="1200" y="5632"/>
                  <a:pt x="1227" y="5613"/>
                </a:cubicBezTo>
                <a:cubicBezTo>
                  <a:pt x="1293" y="5568"/>
                  <a:pt x="1357" y="5506"/>
                  <a:pt x="1391" y="5454"/>
                </a:cubicBezTo>
                <a:cubicBezTo>
                  <a:pt x="1400" y="5440"/>
                  <a:pt x="1413" y="5421"/>
                  <a:pt x="1417" y="5416"/>
                </a:cubicBezTo>
                <a:cubicBezTo>
                  <a:pt x="1462" y="5356"/>
                  <a:pt x="1511" y="5309"/>
                  <a:pt x="1557" y="5280"/>
                </a:cubicBezTo>
                <a:cubicBezTo>
                  <a:pt x="1587" y="5261"/>
                  <a:pt x="1623" y="5246"/>
                  <a:pt x="1649" y="5239"/>
                </a:cubicBezTo>
                <a:cubicBezTo>
                  <a:pt x="1662" y="5236"/>
                  <a:pt x="1696" y="5232"/>
                  <a:pt x="1727" y="5229"/>
                </a:cubicBezTo>
                <a:cubicBezTo>
                  <a:pt x="1842" y="5218"/>
                  <a:pt x="1863" y="5216"/>
                  <a:pt x="1899" y="5208"/>
                </a:cubicBezTo>
                <a:cubicBezTo>
                  <a:pt x="1915" y="5204"/>
                  <a:pt x="1925" y="5202"/>
                  <a:pt x="1930" y="5200"/>
                </a:cubicBezTo>
                <a:cubicBezTo>
                  <a:pt x="1929" y="5201"/>
                  <a:pt x="1927" y="5202"/>
                  <a:pt x="1925" y="5203"/>
                </a:cubicBezTo>
                <a:cubicBezTo>
                  <a:pt x="1892" y="5221"/>
                  <a:pt x="1845" y="5258"/>
                  <a:pt x="1817" y="5288"/>
                </a:cubicBezTo>
                <a:cubicBezTo>
                  <a:pt x="1808" y="5298"/>
                  <a:pt x="1783" y="5331"/>
                  <a:pt x="1783" y="5337"/>
                </a:cubicBezTo>
                <a:lnTo>
                  <a:pt x="1783" y="5337"/>
                </a:lnTo>
                <a:cubicBezTo>
                  <a:pt x="1782" y="5337"/>
                  <a:pt x="1778" y="5340"/>
                  <a:pt x="1774" y="5351"/>
                </a:cubicBezTo>
                <a:cubicBezTo>
                  <a:pt x="1771" y="5357"/>
                  <a:pt x="1763" y="5372"/>
                  <a:pt x="1757" y="5385"/>
                </a:cubicBezTo>
                <a:cubicBezTo>
                  <a:pt x="1748" y="5404"/>
                  <a:pt x="1746" y="5408"/>
                  <a:pt x="1746" y="5410"/>
                </a:cubicBezTo>
                <a:cubicBezTo>
                  <a:pt x="1746" y="5409"/>
                  <a:pt x="1746" y="5409"/>
                  <a:pt x="1746" y="5409"/>
                </a:cubicBezTo>
                <a:cubicBezTo>
                  <a:pt x="1746" y="5410"/>
                  <a:pt x="1744" y="5413"/>
                  <a:pt x="1741" y="5416"/>
                </a:cubicBezTo>
                <a:cubicBezTo>
                  <a:pt x="1738" y="5420"/>
                  <a:pt x="1729" y="5433"/>
                  <a:pt x="1720" y="5445"/>
                </a:cubicBezTo>
                <a:cubicBezTo>
                  <a:pt x="1675" y="5507"/>
                  <a:pt x="1604" y="5590"/>
                  <a:pt x="1589" y="5599"/>
                </a:cubicBezTo>
                <a:cubicBezTo>
                  <a:pt x="1535" y="5632"/>
                  <a:pt x="1516" y="5641"/>
                  <a:pt x="1455" y="5663"/>
                </a:cubicBezTo>
                <a:cubicBezTo>
                  <a:pt x="1443" y="5667"/>
                  <a:pt x="1429" y="5672"/>
                  <a:pt x="1425" y="5673"/>
                </a:cubicBezTo>
                <a:cubicBezTo>
                  <a:pt x="1421" y="5675"/>
                  <a:pt x="1407" y="5680"/>
                  <a:pt x="1393" y="5684"/>
                </a:cubicBezTo>
                <a:cubicBezTo>
                  <a:pt x="1379" y="5689"/>
                  <a:pt x="1363" y="5694"/>
                  <a:pt x="1356" y="5697"/>
                </a:cubicBezTo>
                <a:cubicBezTo>
                  <a:pt x="1343" y="5703"/>
                  <a:pt x="1276" y="5718"/>
                  <a:pt x="1253" y="5721"/>
                </a:cubicBezTo>
                <a:cubicBezTo>
                  <a:pt x="1245" y="5722"/>
                  <a:pt x="1219" y="5725"/>
                  <a:pt x="1195" y="5727"/>
                </a:cubicBezTo>
                <a:cubicBezTo>
                  <a:pt x="1172" y="5730"/>
                  <a:pt x="1138" y="5733"/>
                  <a:pt x="1121" y="5735"/>
                </a:cubicBezTo>
                <a:lnTo>
                  <a:pt x="1110" y="5736"/>
                </a:lnTo>
                <a:lnTo>
                  <a:pt x="1120" y="5732"/>
                </a:lnTo>
                <a:cubicBezTo>
                  <a:pt x="1135" y="5724"/>
                  <a:pt x="1152" y="5716"/>
                  <a:pt x="1157" y="5713"/>
                </a:cubicBezTo>
                <a:moveTo>
                  <a:pt x="1535" y="5267"/>
                </a:moveTo>
                <a:lnTo>
                  <a:pt x="1538" y="5263"/>
                </a:lnTo>
                <a:cubicBezTo>
                  <a:pt x="1548" y="5253"/>
                  <a:pt x="1559" y="5240"/>
                  <a:pt x="1563" y="5235"/>
                </a:cubicBezTo>
                <a:cubicBezTo>
                  <a:pt x="1589" y="5203"/>
                  <a:pt x="1625" y="5177"/>
                  <a:pt x="1658" y="5164"/>
                </a:cubicBezTo>
                <a:cubicBezTo>
                  <a:pt x="1666" y="5161"/>
                  <a:pt x="1676" y="5157"/>
                  <a:pt x="1679" y="5155"/>
                </a:cubicBezTo>
                <a:cubicBezTo>
                  <a:pt x="1682" y="5154"/>
                  <a:pt x="1691" y="5152"/>
                  <a:pt x="1700" y="5151"/>
                </a:cubicBezTo>
                <a:cubicBezTo>
                  <a:pt x="1714" y="5150"/>
                  <a:pt x="1718" y="5149"/>
                  <a:pt x="1719" y="5148"/>
                </a:cubicBezTo>
                <a:cubicBezTo>
                  <a:pt x="1724" y="5147"/>
                  <a:pt x="1754" y="5148"/>
                  <a:pt x="1782" y="5151"/>
                </a:cubicBezTo>
                <a:cubicBezTo>
                  <a:pt x="1795" y="5152"/>
                  <a:pt x="1832" y="5156"/>
                  <a:pt x="1864" y="5160"/>
                </a:cubicBezTo>
                <a:cubicBezTo>
                  <a:pt x="1895" y="5164"/>
                  <a:pt x="1929" y="5168"/>
                  <a:pt x="1939" y="5168"/>
                </a:cubicBezTo>
                <a:cubicBezTo>
                  <a:pt x="1945" y="5168"/>
                  <a:pt x="1952" y="5169"/>
                  <a:pt x="1957" y="5169"/>
                </a:cubicBezTo>
                <a:cubicBezTo>
                  <a:pt x="1866" y="5192"/>
                  <a:pt x="1852" y="5194"/>
                  <a:pt x="1772" y="5201"/>
                </a:cubicBezTo>
                <a:cubicBezTo>
                  <a:pt x="1642" y="5213"/>
                  <a:pt x="1622" y="5218"/>
                  <a:pt x="1559" y="5254"/>
                </a:cubicBezTo>
                <a:lnTo>
                  <a:pt x="1535" y="5267"/>
                </a:lnTo>
                <a:moveTo>
                  <a:pt x="1763" y="4116"/>
                </a:moveTo>
                <a:lnTo>
                  <a:pt x="1763" y="4116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0000" tIns="45000" rIns="90000" bIns="45000" anchor="ctr" anchorCtr="1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3;p25">
            <a:extLst>
              <a:ext uri="{FF2B5EF4-FFF2-40B4-BE49-F238E27FC236}">
                <a16:creationId xmlns:a16="http://schemas.microsoft.com/office/drawing/2014/main" id="{C40F81EA-77C0-AE14-B156-C0966F31250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052726" y="149786"/>
            <a:ext cx="6645441" cy="59689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2800" b="1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Water supply system </a:t>
            </a:r>
          </a:p>
        </p:txBody>
      </p:sp>
      <p:sp>
        <p:nvSpPr>
          <p:cNvPr id="8" name="مستطيل 7"/>
          <p:cNvSpPr/>
          <p:nvPr/>
        </p:nvSpPr>
        <p:spPr>
          <a:xfrm>
            <a:off x="5469591" y="4763693"/>
            <a:ext cx="149271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b="1" dirty="0">
                <a:solidFill>
                  <a:srgbClr val="64593E"/>
                </a:solidFill>
                <a:latin typeface="Bodoni Moda" panose="020B0604020202090204" charset="0"/>
                <a:ea typeface="Bodoni Moda"/>
                <a:cs typeface="Bodoni Moda"/>
              </a:rPr>
              <a:t>For Ground Floor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AEE261C-1BEA-2480-BDBA-CDDFE563B4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68246" y="998538"/>
            <a:ext cx="5654613" cy="3725826"/>
          </a:xfrm>
          <a:prstGeom prst="rect">
            <a:avLst/>
          </a:prstGeom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377" y="998538"/>
            <a:ext cx="3279775" cy="1573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E1986E8E-4D6C-2D6F-F0C4-4708EFBCAD5C}"/>
              </a:ext>
            </a:extLst>
          </p:cNvPr>
          <p:cNvSpPr/>
          <p:nvPr/>
        </p:nvSpPr>
        <p:spPr>
          <a:xfrm>
            <a:off x="4628707" y="1446028"/>
            <a:ext cx="1252897" cy="708837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38CE2C9B-D7D2-FED5-FC99-5056E486B263}"/>
              </a:ext>
            </a:extLst>
          </p:cNvPr>
          <p:cNvCxnSpPr>
            <a:cxnSpLocks/>
            <a:stCxn id="10" idx="1"/>
          </p:cNvCxnSpPr>
          <p:nvPr/>
        </p:nvCxnSpPr>
        <p:spPr>
          <a:xfrm flipH="1">
            <a:off x="3926958" y="1800447"/>
            <a:ext cx="701749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7671867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5">
          <a:extLst>
            <a:ext uri="{FF2B5EF4-FFF2-40B4-BE49-F238E27FC236}">
              <a16:creationId xmlns:a16="http://schemas.microsoft.com/office/drawing/2014/main" id="{B3811340-E8C6-1833-8BD6-952D970C0F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32">
            <a:extLst>
              <a:ext uri="{FF2B5EF4-FFF2-40B4-BE49-F238E27FC236}">
                <a16:creationId xmlns:a16="http://schemas.microsoft.com/office/drawing/2014/main" id="{A35C7831-20E1-2DC5-7CE8-B718354509D5}"/>
              </a:ext>
            </a:extLst>
          </p:cNvPr>
          <p:cNvSpPr/>
          <p:nvPr/>
        </p:nvSpPr>
        <p:spPr>
          <a:xfrm rot="-439947" flipH="1">
            <a:off x="-136520" y="3139396"/>
            <a:ext cx="1477129" cy="3223944"/>
          </a:xfrm>
          <a:custGeom>
            <a:avLst/>
            <a:gdLst/>
            <a:ahLst/>
            <a:cxnLst/>
            <a:rect l="l" t="t" r="r" b="b"/>
            <a:pathLst>
              <a:path w="2936" h="6408" extrusionOk="0">
                <a:moveTo>
                  <a:pt x="2511" y="4617"/>
                </a:moveTo>
                <a:lnTo>
                  <a:pt x="2511" y="4617"/>
                </a:lnTo>
                <a:cubicBezTo>
                  <a:pt x="2512" y="4617"/>
                  <a:pt x="2514" y="4616"/>
                  <a:pt x="2514" y="4615"/>
                </a:cubicBezTo>
                <a:cubicBezTo>
                  <a:pt x="2517" y="4609"/>
                  <a:pt x="2512" y="4533"/>
                  <a:pt x="2510" y="4524"/>
                </a:cubicBezTo>
                <a:cubicBezTo>
                  <a:pt x="2508" y="4519"/>
                  <a:pt x="2506" y="4511"/>
                  <a:pt x="2505" y="4506"/>
                </a:cubicBezTo>
                <a:cubicBezTo>
                  <a:pt x="2499" y="4478"/>
                  <a:pt x="2459" y="4432"/>
                  <a:pt x="2415" y="4401"/>
                </a:cubicBezTo>
                <a:cubicBezTo>
                  <a:pt x="2408" y="4395"/>
                  <a:pt x="2400" y="4390"/>
                  <a:pt x="2398" y="4388"/>
                </a:cubicBezTo>
                <a:cubicBezTo>
                  <a:pt x="2388" y="4379"/>
                  <a:pt x="2348" y="4357"/>
                  <a:pt x="2324" y="4348"/>
                </a:cubicBezTo>
                <a:cubicBezTo>
                  <a:pt x="2236" y="4313"/>
                  <a:pt x="2159" y="4300"/>
                  <a:pt x="2067" y="4306"/>
                </a:cubicBezTo>
                <a:cubicBezTo>
                  <a:pt x="2023" y="4308"/>
                  <a:pt x="1962" y="4317"/>
                  <a:pt x="1950" y="4323"/>
                </a:cubicBezTo>
                <a:cubicBezTo>
                  <a:pt x="1947" y="4325"/>
                  <a:pt x="1937" y="4329"/>
                  <a:pt x="1928" y="4332"/>
                </a:cubicBezTo>
                <a:cubicBezTo>
                  <a:pt x="1906" y="4341"/>
                  <a:pt x="1866" y="4366"/>
                  <a:pt x="1845" y="4385"/>
                </a:cubicBezTo>
                <a:cubicBezTo>
                  <a:pt x="1835" y="4393"/>
                  <a:pt x="1819" y="4411"/>
                  <a:pt x="1808" y="4425"/>
                </a:cubicBezTo>
                <a:cubicBezTo>
                  <a:pt x="1799" y="4438"/>
                  <a:pt x="1788" y="4451"/>
                  <a:pt x="1786" y="4454"/>
                </a:cubicBezTo>
                <a:cubicBezTo>
                  <a:pt x="1784" y="4457"/>
                  <a:pt x="1781" y="4462"/>
                  <a:pt x="1781" y="4465"/>
                </a:cubicBezTo>
                <a:cubicBezTo>
                  <a:pt x="1781" y="4465"/>
                  <a:pt x="1780" y="4467"/>
                  <a:pt x="1779" y="4468"/>
                </a:cubicBezTo>
                <a:cubicBezTo>
                  <a:pt x="1776" y="4470"/>
                  <a:pt x="1768" y="4480"/>
                  <a:pt x="1734" y="4531"/>
                </a:cubicBezTo>
                <a:cubicBezTo>
                  <a:pt x="1726" y="4543"/>
                  <a:pt x="1716" y="4555"/>
                  <a:pt x="1701" y="4574"/>
                </a:cubicBezTo>
                <a:cubicBezTo>
                  <a:pt x="1658" y="4631"/>
                  <a:pt x="1656" y="4633"/>
                  <a:pt x="1625" y="4654"/>
                </a:cubicBezTo>
                <a:cubicBezTo>
                  <a:pt x="1578" y="4686"/>
                  <a:pt x="1485" y="4746"/>
                  <a:pt x="1459" y="4761"/>
                </a:cubicBezTo>
                <a:cubicBezTo>
                  <a:pt x="1389" y="4801"/>
                  <a:pt x="1358" y="4836"/>
                  <a:pt x="1326" y="4908"/>
                </a:cubicBezTo>
                <a:cubicBezTo>
                  <a:pt x="1319" y="4924"/>
                  <a:pt x="1300" y="4949"/>
                  <a:pt x="1247" y="5018"/>
                </a:cubicBezTo>
                <a:cubicBezTo>
                  <a:pt x="1244" y="5022"/>
                  <a:pt x="1241" y="5025"/>
                  <a:pt x="1240" y="5025"/>
                </a:cubicBezTo>
                <a:cubicBezTo>
                  <a:pt x="1231" y="5027"/>
                  <a:pt x="1188" y="5067"/>
                  <a:pt x="1174" y="5083"/>
                </a:cubicBezTo>
                <a:cubicBezTo>
                  <a:pt x="1160" y="5100"/>
                  <a:pt x="1105" y="5177"/>
                  <a:pt x="1106" y="5186"/>
                </a:cubicBezTo>
                <a:cubicBezTo>
                  <a:pt x="1106" y="5185"/>
                  <a:pt x="1106" y="5185"/>
                  <a:pt x="1106" y="5185"/>
                </a:cubicBezTo>
                <a:cubicBezTo>
                  <a:pt x="1105" y="5186"/>
                  <a:pt x="1102" y="5191"/>
                  <a:pt x="1099" y="5197"/>
                </a:cubicBezTo>
                <a:cubicBezTo>
                  <a:pt x="1100" y="5191"/>
                  <a:pt x="1100" y="5190"/>
                  <a:pt x="1100" y="5189"/>
                </a:cubicBezTo>
                <a:cubicBezTo>
                  <a:pt x="1100" y="5184"/>
                  <a:pt x="1109" y="5148"/>
                  <a:pt x="1126" y="5088"/>
                </a:cubicBezTo>
                <a:cubicBezTo>
                  <a:pt x="1138" y="5042"/>
                  <a:pt x="1154" y="4987"/>
                  <a:pt x="1161" y="4970"/>
                </a:cubicBezTo>
                <a:cubicBezTo>
                  <a:pt x="1163" y="4966"/>
                  <a:pt x="1167" y="4954"/>
                  <a:pt x="1167" y="4950"/>
                </a:cubicBezTo>
                <a:cubicBezTo>
                  <a:pt x="1168" y="4947"/>
                  <a:pt x="1181" y="4916"/>
                  <a:pt x="1195" y="4886"/>
                </a:cubicBezTo>
                <a:cubicBezTo>
                  <a:pt x="1203" y="4868"/>
                  <a:pt x="1227" y="4827"/>
                  <a:pt x="1279" y="4739"/>
                </a:cubicBezTo>
                <a:cubicBezTo>
                  <a:pt x="1288" y="4725"/>
                  <a:pt x="1296" y="4710"/>
                  <a:pt x="1303" y="4699"/>
                </a:cubicBezTo>
                <a:cubicBezTo>
                  <a:pt x="1311" y="4684"/>
                  <a:pt x="1313" y="4681"/>
                  <a:pt x="1313" y="4680"/>
                </a:cubicBezTo>
                <a:cubicBezTo>
                  <a:pt x="1314" y="4679"/>
                  <a:pt x="1317" y="4677"/>
                  <a:pt x="1322" y="4668"/>
                </a:cubicBezTo>
                <a:cubicBezTo>
                  <a:pt x="1325" y="4662"/>
                  <a:pt x="1328" y="4658"/>
                  <a:pt x="1330" y="4657"/>
                </a:cubicBezTo>
                <a:cubicBezTo>
                  <a:pt x="1332" y="4655"/>
                  <a:pt x="1335" y="4652"/>
                  <a:pt x="1335" y="4649"/>
                </a:cubicBezTo>
                <a:cubicBezTo>
                  <a:pt x="1336" y="4646"/>
                  <a:pt x="1344" y="4631"/>
                  <a:pt x="1357" y="4608"/>
                </a:cubicBezTo>
                <a:cubicBezTo>
                  <a:pt x="1376" y="4574"/>
                  <a:pt x="1408" y="4518"/>
                  <a:pt x="1407" y="4513"/>
                </a:cubicBezTo>
                <a:cubicBezTo>
                  <a:pt x="1407" y="4514"/>
                  <a:pt x="1407" y="4514"/>
                  <a:pt x="1407" y="4514"/>
                </a:cubicBezTo>
                <a:cubicBezTo>
                  <a:pt x="1408" y="4513"/>
                  <a:pt x="1411" y="4505"/>
                  <a:pt x="1417" y="4494"/>
                </a:cubicBezTo>
                <a:cubicBezTo>
                  <a:pt x="1427" y="4476"/>
                  <a:pt x="1443" y="4443"/>
                  <a:pt x="1465" y="4392"/>
                </a:cubicBezTo>
                <a:cubicBezTo>
                  <a:pt x="1482" y="4354"/>
                  <a:pt x="1512" y="4318"/>
                  <a:pt x="1568" y="4269"/>
                </a:cubicBezTo>
                <a:cubicBezTo>
                  <a:pt x="1576" y="4262"/>
                  <a:pt x="1590" y="4250"/>
                  <a:pt x="1591" y="4247"/>
                </a:cubicBezTo>
                <a:lnTo>
                  <a:pt x="1592" y="4247"/>
                </a:lnTo>
                <a:cubicBezTo>
                  <a:pt x="1597" y="4246"/>
                  <a:pt x="1629" y="4219"/>
                  <a:pt x="1631" y="4216"/>
                </a:cubicBezTo>
                <a:cubicBezTo>
                  <a:pt x="1632" y="4216"/>
                  <a:pt x="1634" y="4214"/>
                  <a:pt x="1637" y="4212"/>
                </a:cubicBezTo>
                <a:cubicBezTo>
                  <a:pt x="1640" y="4210"/>
                  <a:pt x="1650" y="4202"/>
                  <a:pt x="1660" y="4194"/>
                </a:cubicBezTo>
                <a:cubicBezTo>
                  <a:pt x="1699" y="4163"/>
                  <a:pt x="1758" y="4119"/>
                  <a:pt x="1763" y="4116"/>
                </a:cubicBezTo>
                <a:cubicBezTo>
                  <a:pt x="1765" y="4116"/>
                  <a:pt x="1770" y="4113"/>
                  <a:pt x="1778" y="4109"/>
                </a:cubicBezTo>
                <a:cubicBezTo>
                  <a:pt x="1794" y="4101"/>
                  <a:pt x="1814" y="4093"/>
                  <a:pt x="1819" y="4092"/>
                </a:cubicBezTo>
                <a:cubicBezTo>
                  <a:pt x="1822" y="4092"/>
                  <a:pt x="1828" y="4089"/>
                  <a:pt x="1833" y="4087"/>
                </a:cubicBezTo>
                <a:cubicBezTo>
                  <a:pt x="1838" y="4084"/>
                  <a:pt x="1847" y="4080"/>
                  <a:pt x="1853" y="4078"/>
                </a:cubicBezTo>
                <a:cubicBezTo>
                  <a:pt x="1866" y="4073"/>
                  <a:pt x="1877" y="4061"/>
                  <a:pt x="1879" y="4048"/>
                </a:cubicBezTo>
                <a:cubicBezTo>
                  <a:pt x="1880" y="4040"/>
                  <a:pt x="1877" y="4032"/>
                  <a:pt x="1871" y="4028"/>
                </a:cubicBezTo>
                <a:cubicBezTo>
                  <a:pt x="1855" y="4014"/>
                  <a:pt x="1831" y="4025"/>
                  <a:pt x="1800" y="4059"/>
                </a:cubicBezTo>
                <a:cubicBezTo>
                  <a:pt x="1790" y="4069"/>
                  <a:pt x="1776" y="4082"/>
                  <a:pt x="1769" y="4086"/>
                </a:cubicBezTo>
                <a:cubicBezTo>
                  <a:pt x="1762" y="4091"/>
                  <a:pt x="1751" y="4098"/>
                  <a:pt x="1744" y="4102"/>
                </a:cubicBezTo>
                <a:cubicBezTo>
                  <a:pt x="1724" y="4115"/>
                  <a:pt x="1679" y="4148"/>
                  <a:pt x="1657" y="4166"/>
                </a:cubicBezTo>
                <a:cubicBezTo>
                  <a:pt x="1645" y="4176"/>
                  <a:pt x="1630" y="4188"/>
                  <a:pt x="1624" y="4193"/>
                </a:cubicBezTo>
                <a:cubicBezTo>
                  <a:pt x="1595" y="4215"/>
                  <a:pt x="1535" y="4267"/>
                  <a:pt x="1521" y="4281"/>
                </a:cubicBezTo>
                <a:cubicBezTo>
                  <a:pt x="1519" y="4284"/>
                  <a:pt x="1517" y="4286"/>
                  <a:pt x="1515" y="4288"/>
                </a:cubicBezTo>
                <a:cubicBezTo>
                  <a:pt x="1516" y="4287"/>
                  <a:pt x="1516" y="4286"/>
                  <a:pt x="1516" y="4285"/>
                </a:cubicBezTo>
                <a:cubicBezTo>
                  <a:pt x="1527" y="4263"/>
                  <a:pt x="1567" y="4171"/>
                  <a:pt x="1580" y="4136"/>
                </a:cubicBezTo>
                <a:cubicBezTo>
                  <a:pt x="1594" y="4097"/>
                  <a:pt x="1620" y="4009"/>
                  <a:pt x="1632" y="3954"/>
                </a:cubicBezTo>
                <a:cubicBezTo>
                  <a:pt x="1656" y="3849"/>
                  <a:pt x="1658" y="3751"/>
                  <a:pt x="1641" y="3594"/>
                </a:cubicBezTo>
                <a:cubicBezTo>
                  <a:pt x="1636" y="3549"/>
                  <a:pt x="1636" y="3545"/>
                  <a:pt x="1642" y="3508"/>
                </a:cubicBezTo>
                <a:cubicBezTo>
                  <a:pt x="1648" y="3468"/>
                  <a:pt x="1658" y="3434"/>
                  <a:pt x="1676" y="3397"/>
                </a:cubicBezTo>
                <a:cubicBezTo>
                  <a:pt x="1682" y="3384"/>
                  <a:pt x="1692" y="3362"/>
                  <a:pt x="1699" y="3347"/>
                </a:cubicBezTo>
                <a:cubicBezTo>
                  <a:pt x="1706" y="3332"/>
                  <a:pt x="1717" y="3310"/>
                  <a:pt x="1724" y="3298"/>
                </a:cubicBezTo>
                <a:cubicBezTo>
                  <a:pt x="1734" y="3281"/>
                  <a:pt x="1737" y="3276"/>
                  <a:pt x="1737" y="3275"/>
                </a:cubicBezTo>
                <a:cubicBezTo>
                  <a:pt x="1738" y="3272"/>
                  <a:pt x="1753" y="3251"/>
                  <a:pt x="1797" y="3186"/>
                </a:cubicBezTo>
                <a:cubicBezTo>
                  <a:pt x="1808" y="3170"/>
                  <a:pt x="1820" y="3152"/>
                  <a:pt x="1824" y="3146"/>
                </a:cubicBezTo>
                <a:cubicBezTo>
                  <a:pt x="1838" y="3126"/>
                  <a:pt x="1843" y="3122"/>
                  <a:pt x="1888" y="3089"/>
                </a:cubicBezTo>
                <a:cubicBezTo>
                  <a:pt x="1919" y="3066"/>
                  <a:pt x="1932" y="3058"/>
                  <a:pt x="1956" y="3047"/>
                </a:cubicBezTo>
                <a:cubicBezTo>
                  <a:pt x="2002" y="3027"/>
                  <a:pt x="2070" y="3007"/>
                  <a:pt x="2153" y="2990"/>
                </a:cubicBezTo>
                <a:cubicBezTo>
                  <a:pt x="2218" y="2977"/>
                  <a:pt x="2279" y="2955"/>
                  <a:pt x="2300" y="2936"/>
                </a:cubicBezTo>
                <a:cubicBezTo>
                  <a:pt x="2305" y="2932"/>
                  <a:pt x="2338" y="2898"/>
                  <a:pt x="2348" y="2888"/>
                </a:cubicBezTo>
                <a:cubicBezTo>
                  <a:pt x="2377" y="2858"/>
                  <a:pt x="2461" y="2822"/>
                  <a:pt x="2493" y="2827"/>
                </a:cubicBezTo>
                <a:cubicBezTo>
                  <a:pt x="2504" y="2829"/>
                  <a:pt x="2511" y="2835"/>
                  <a:pt x="2549" y="2876"/>
                </a:cubicBezTo>
                <a:cubicBezTo>
                  <a:pt x="2597" y="2929"/>
                  <a:pt x="2663" y="2982"/>
                  <a:pt x="2722" y="3014"/>
                </a:cubicBezTo>
                <a:cubicBezTo>
                  <a:pt x="2755" y="3032"/>
                  <a:pt x="2771" y="3037"/>
                  <a:pt x="2819" y="3044"/>
                </a:cubicBezTo>
                <a:cubicBezTo>
                  <a:pt x="2872" y="3052"/>
                  <a:pt x="2882" y="3055"/>
                  <a:pt x="2905" y="3071"/>
                </a:cubicBezTo>
                <a:lnTo>
                  <a:pt x="2936" y="3093"/>
                </a:lnTo>
                <a:lnTo>
                  <a:pt x="2927" y="3070"/>
                </a:lnTo>
                <a:cubicBezTo>
                  <a:pt x="2924" y="3063"/>
                  <a:pt x="2919" y="3046"/>
                  <a:pt x="2915" y="3031"/>
                </a:cubicBezTo>
                <a:cubicBezTo>
                  <a:pt x="2901" y="2981"/>
                  <a:pt x="2874" y="2926"/>
                  <a:pt x="2837" y="2872"/>
                </a:cubicBezTo>
                <a:cubicBezTo>
                  <a:pt x="2833" y="2866"/>
                  <a:pt x="2825" y="2853"/>
                  <a:pt x="2818" y="2842"/>
                </a:cubicBezTo>
                <a:cubicBezTo>
                  <a:pt x="2791" y="2798"/>
                  <a:pt x="2757" y="2761"/>
                  <a:pt x="2719" y="2733"/>
                </a:cubicBezTo>
                <a:cubicBezTo>
                  <a:pt x="2656" y="2685"/>
                  <a:pt x="2608" y="2666"/>
                  <a:pt x="2547" y="2664"/>
                </a:cubicBezTo>
                <a:cubicBezTo>
                  <a:pt x="2495" y="2662"/>
                  <a:pt x="2473" y="2666"/>
                  <a:pt x="2400" y="2688"/>
                </a:cubicBezTo>
                <a:cubicBezTo>
                  <a:pt x="2363" y="2699"/>
                  <a:pt x="2324" y="2710"/>
                  <a:pt x="2313" y="2713"/>
                </a:cubicBezTo>
                <a:cubicBezTo>
                  <a:pt x="2161" y="2749"/>
                  <a:pt x="2159" y="2749"/>
                  <a:pt x="2102" y="2785"/>
                </a:cubicBezTo>
                <a:cubicBezTo>
                  <a:pt x="2065" y="2809"/>
                  <a:pt x="2059" y="2813"/>
                  <a:pt x="2053" y="2819"/>
                </a:cubicBezTo>
                <a:cubicBezTo>
                  <a:pt x="2050" y="2822"/>
                  <a:pt x="2041" y="2829"/>
                  <a:pt x="2034" y="2835"/>
                </a:cubicBezTo>
                <a:cubicBezTo>
                  <a:pt x="2017" y="2848"/>
                  <a:pt x="1940" y="2935"/>
                  <a:pt x="1919" y="2964"/>
                </a:cubicBezTo>
                <a:cubicBezTo>
                  <a:pt x="1910" y="2976"/>
                  <a:pt x="1902" y="2988"/>
                  <a:pt x="1900" y="2991"/>
                </a:cubicBezTo>
                <a:cubicBezTo>
                  <a:pt x="1897" y="2994"/>
                  <a:pt x="1892" y="3002"/>
                  <a:pt x="1887" y="3008"/>
                </a:cubicBezTo>
                <a:cubicBezTo>
                  <a:pt x="1883" y="3015"/>
                  <a:pt x="1878" y="3021"/>
                  <a:pt x="1876" y="3023"/>
                </a:cubicBezTo>
                <a:cubicBezTo>
                  <a:pt x="1870" y="3031"/>
                  <a:pt x="1839" y="3078"/>
                  <a:pt x="1835" y="3087"/>
                </a:cubicBezTo>
                <a:cubicBezTo>
                  <a:pt x="1833" y="3092"/>
                  <a:pt x="1827" y="3101"/>
                  <a:pt x="1822" y="3108"/>
                </a:cubicBezTo>
                <a:cubicBezTo>
                  <a:pt x="1818" y="3115"/>
                  <a:pt x="1812" y="3124"/>
                  <a:pt x="1810" y="3128"/>
                </a:cubicBezTo>
                <a:cubicBezTo>
                  <a:pt x="1807" y="3132"/>
                  <a:pt x="1803" y="3138"/>
                  <a:pt x="1802" y="3140"/>
                </a:cubicBezTo>
                <a:cubicBezTo>
                  <a:pt x="1799" y="3143"/>
                  <a:pt x="1793" y="3153"/>
                  <a:pt x="1786" y="3162"/>
                </a:cubicBezTo>
                <a:cubicBezTo>
                  <a:pt x="1780" y="3172"/>
                  <a:pt x="1773" y="3182"/>
                  <a:pt x="1770" y="3186"/>
                </a:cubicBezTo>
                <a:cubicBezTo>
                  <a:pt x="1748" y="3216"/>
                  <a:pt x="1726" y="3249"/>
                  <a:pt x="1714" y="3270"/>
                </a:cubicBezTo>
                <a:cubicBezTo>
                  <a:pt x="1688" y="3316"/>
                  <a:pt x="1687" y="3319"/>
                  <a:pt x="1649" y="3401"/>
                </a:cubicBezTo>
                <a:cubicBezTo>
                  <a:pt x="1634" y="3435"/>
                  <a:pt x="1622" y="3475"/>
                  <a:pt x="1619" y="3500"/>
                </a:cubicBezTo>
                <a:cubicBezTo>
                  <a:pt x="1618" y="3508"/>
                  <a:pt x="1617" y="3515"/>
                  <a:pt x="1617" y="3517"/>
                </a:cubicBezTo>
                <a:cubicBezTo>
                  <a:pt x="1617" y="3517"/>
                  <a:pt x="1617" y="3519"/>
                  <a:pt x="1617" y="3520"/>
                </a:cubicBezTo>
                <a:cubicBezTo>
                  <a:pt x="1616" y="3519"/>
                  <a:pt x="1616" y="3517"/>
                  <a:pt x="1616" y="3516"/>
                </a:cubicBezTo>
                <a:cubicBezTo>
                  <a:pt x="1613" y="3505"/>
                  <a:pt x="1596" y="3454"/>
                  <a:pt x="1587" y="3430"/>
                </a:cubicBezTo>
                <a:cubicBezTo>
                  <a:pt x="1580" y="3412"/>
                  <a:pt x="1573" y="3389"/>
                  <a:pt x="1565" y="3359"/>
                </a:cubicBezTo>
                <a:cubicBezTo>
                  <a:pt x="1559" y="3335"/>
                  <a:pt x="1547" y="3252"/>
                  <a:pt x="1545" y="3218"/>
                </a:cubicBezTo>
                <a:lnTo>
                  <a:pt x="1543" y="3188"/>
                </a:lnTo>
                <a:lnTo>
                  <a:pt x="1557" y="3159"/>
                </a:lnTo>
                <a:cubicBezTo>
                  <a:pt x="1580" y="3110"/>
                  <a:pt x="1582" y="3107"/>
                  <a:pt x="1608" y="3064"/>
                </a:cubicBezTo>
                <a:cubicBezTo>
                  <a:pt x="1644" y="3004"/>
                  <a:pt x="1683" y="2946"/>
                  <a:pt x="1699" y="2929"/>
                </a:cubicBezTo>
                <a:cubicBezTo>
                  <a:pt x="1703" y="2925"/>
                  <a:pt x="1715" y="2916"/>
                  <a:pt x="1725" y="2911"/>
                </a:cubicBezTo>
                <a:cubicBezTo>
                  <a:pt x="1759" y="2891"/>
                  <a:pt x="1775" y="2863"/>
                  <a:pt x="1764" y="2840"/>
                </a:cubicBezTo>
                <a:cubicBezTo>
                  <a:pt x="1757" y="2826"/>
                  <a:pt x="1747" y="2822"/>
                  <a:pt x="1732" y="2826"/>
                </a:cubicBezTo>
                <a:cubicBezTo>
                  <a:pt x="1714" y="2831"/>
                  <a:pt x="1702" y="2847"/>
                  <a:pt x="1689" y="2885"/>
                </a:cubicBezTo>
                <a:cubicBezTo>
                  <a:pt x="1681" y="2909"/>
                  <a:pt x="1674" y="2922"/>
                  <a:pt x="1660" y="2941"/>
                </a:cubicBezTo>
                <a:cubicBezTo>
                  <a:pt x="1625" y="2988"/>
                  <a:pt x="1570" y="3076"/>
                  <a:pt x="1553" y="3113"/>
                </a:cubicBezTo>
                <a:cubicBezTo>
                  <a:pt x="1550" y="3120"/>
                  <a:pt x="1544" y="3131"/>
                  <a:pt x="1541" y="3137"/>
                </a:cubicBezTo>
                <a:lnTo>
                  <a:pt x="1540" y="3139"/>
                </a:lnTo>
                <a:lnTo>
                  <a:pt x="1539" y="3123"/>
                </a:lnTo>
                <a:cubicBezTo>
                  <a:pt x="1537" y="3107"/>
                  <a:pt x="1536" y="3091"/>
                  <a:pt x="1535" y="3087"/>
                </a:cubicBezTo>
                <a:cubicBezTo>
                  <a:pt x="1535" y="3083"/>
                  <a:pt x="1532" y="3050"/>
                  <a:pt x="1528" y="3015"/>
                </a:cubicBezTo>
                <a:cubicBezTo>
                  <a:pt x="1525" y="2980"/>
                  <a:pt x="1521" y="2945"/>
                  <a:pt x="1519" y="2938"/>
                </a:cubicBezTo>
                <a:cubicBezTo>
                  <a:pt x="1517" y="2931"/>
                  <a:pt x="1516" y="2922"/>
                  <a:pt x="1516" y="2917"/>
                </a:cubicBezTo>
                <a:cubicBezTo>
                  <a:pt x="1516" y="2912"/>
                  <a:pt x="1517" y="2895"/>
                  <a:pt x="1517" y="2882"/>
                </a:cubicBezTo>
                <a:cubicBezTo>
                  <a:pt x="1517" y="2868"/>
                  <a:pt x="1518" y="2847"/>
                  <a:pt x="1519" y="2835"/>
                </a:cubicBezTo>
                <a:cubicBezTo>
                  <a:pt x="1520" y="2824"/>
                  <a:pt x="1520" y="2806"/>
                  <a:pt x="1521" y="2798"/>
                </a:cubicBezTo>
                <a:cubicBezTo>
                  <a:pt x="1521" y="2789"/>
                  <a:pt x="1522" y="2768"/>
                  <a:pt x="1524" y="2753"/>
                </a:cubicBezTo>
                <a:cubicBezTo>
                  <a:pt x="1528" y="2706"/>
                  <a:pt x="1529" y="2697"/>
                  <a:pt x="1529" y="2691"/>
                </a:cubicBezTo>
                <a:cubicBezTo>
                  <a:pt x="1529" y="2688"/>
                  <a:pt x="1530" y="2683"/>
                  <a:pt x="1531" y="2681"/>
                </a:cubicBezTo>
                <a:cubicBezTo>
                  <a:pt x="1532" y="2678"/>
                  <a:pt x="1533" y="2670"/>
                  <a:pt x="1533" y="2664"/>
                </a:cubicBezTo>
                <a:cubicBezTo>
                  <a:pt x="1535" y="2634"/>
                  <a:pt x="1539" y="2617"/>
                  <a:pt x="1540" y="2614"/>
                </a:cubicBezTo>
                <a:cubicBezTo>
                  <a:pt x="1542" y="2611"/>
                  <a:pt x="1544" y="2602"/>
                  <a:pt x="1545" y="2597"/>
                </a:cubicBezTo>
                <a:cubicBezTo>
                  <a:pt x="1546" y="2582"/>
                  <a:pt x="1562" y="2531"/>
                  <a:pt x="1570" y="2515"/>
                </a:cubicBezTo>
                <a:cubicBezTo>
                  <a:pt x="1580" y="2494"/>
                  <a:pt x="1584" y="2486"/>
                  <a:pt x="1602" y="2460"/>
                </a:cubicBezTo>
                <a:cubicBezTo>
                  <a:pt x="1641" y="2404"/>
                  <a:pt x="1682" y="2367"/>
                  <a:pt x="1783" y="2299"/>
                </a:cubicBezTo>
                <a:cubicBezTo>
                  <a:pt x="1819" y="2274"/>
                  <a:pt x="1849" y="2251"/>
                  <a:pt x="1858" y="2242"/>
                </a:cubicBezTo>
                <a:cubicBezTo>
                  <a:pt x="1860" y="2240"/>
                  <a:pt x="1867" y="2232"/>
                  <a:pt x="1873" y="2225"/>
                </a:cubicBezTo>
                <a:cubicBezTo>
                  <a:pt x="1889" y="2209"/>
                  <a:pt x="1898" y="2197"/>
                  <a:pt x="1919" y="2168"/>
                </a:cubicBezTo>
                <a:cubicBezTo>
                  <a:pt x="1927" y="2157"/>
                  <a:pt x="1942" y="2132"/>
                  <a:pt x="1953" y="2115"/>
                </a:cubicBezTo>
                <a:cubicBezTo>
                  <a:pt x="1975" y="2079"/>
                  <a:pt x="1976" y="2075"/>
                  <a:pt x="1976" y="2073"/>
                </a:cubicBezTo>
                <a:cubicBezTo>
                  <a:pt x="1976" y="2073"/>
                  <a:pt x="1977" y="2071"/>
                  <a:pt x="1978" y="2070"/>
                </a:cubicBezTo>
                <a:cubicBezTo>
                  <a:pt x="1980" y="2067"/>
                  <a:pt x="1993" y="2045"/>
                  <a:pt x="2005" y="2025"/>
                </a:cubicBezTo>
                <a:cubicBezTo>
                  <a:pt x="2018" y="2003"/>
                  <a:pt x="2035" y="1974"/>
                  <a:pt x="2042" y="1961"/>
                </a:cubicBezTo>
                <a:cubicBezTo>
                  <a:pt x="2061" y="1929"/>
                  <a:pt x="2065" y="1917"/>
                  <a:pt x="2072" y="1870"/>
                </a:cubicBezTo>
                <a:cubicBezTo>
                  <a:pt x="2077" y="1829"/>
                  <a:pt x="2086" y="1791"/>
                  <a:pt x="2102" y="1738"/>
                </a:cubicBezTo>
                <a:cubicBezTo>
                  <a:pt x="2107" y="1724"/>
                  <a:pt x="2112" y="1705"/>
                  <a:pt x="2114" y="1695"/>
                </a:cubicBezTo>
                <a:cubicBezTo>
                  <a:pt x="2115" y="1686"/>
                  <a:pt x="2120" y="1667"/>
                  <a:pt x="2125" y="1652"/>
                </a:cubicBezTo>
                <a:cubicBezTo>
                  <a:pt x="2133" y="1624"/>
                  <a:pt x="2139" y="1617"/>
                  <a:pt x="2165" y="1610"/>
                </a:cubicBezTo>
                <a:cubicBezTo>
                  <a:pt x="2178" y="1607"/>
                  <a:pt x="2180" y="1607"/>
                  <a:pt x="2199" y="1614"/>
                </a:cubicBezTo>
                <a:cubicBezTo>
                  <a:pt x="2211" y="1619"/>
                  <a:pt x="2220" y="1624"/>
                  <a:pt x="2222" y="1626"/>
                </a:cubicBezTo>
                <a:cubicBezTo>
                  <a:pt x="2224" y="1628"/>
                  <a:pt x="2228" y="1631"/>
                  <a:pt x="2231" y="1631"/>
                </a:cubicBezTo>
                <a:cubicBezTo>
                  <a:pt x="2233" y="1632"/>
                  <a:pt x="2238" y="1637"/>
                  <a:pt x="2245" y="1645"/>
                </a:cubicBezTo>
                <a:cubicBezTo>
                  <a:pt x="2259" y="1665"/>
                  <a:pt x="2265" y="1665"/>
                  <a:pt x="2267" y="1665"/>
                </a:cubicBezTo>
                <a:cubicBezTo>
                  <a:pt x="2269" y="1665"/>
                  <a:pt x="2271" y="1664"/>
                  <a:pt x="2272" y="1663"/>
                </a:cubicBezTo>
                <a:cubicBezTo>
                  <a:pt x="2277" y="1658"/>
                  <a:pt x="2281" y="1622"/>
                  <a:pt x="2280" y="1609"/>
                </a:cubicBezTo>
                <a:cubicBezTo>
                  <a:pt x="2279" y="1585"/>
                  <a:pt x="2266" y="1553"/>
                  <a:pt x="2252" y="1541"/>
                </a:cubicBezTo>
                <a:cubicBezTo>
                  <a:pt x="2236" y="1527"/>
                  <a:pt x="2217" y="1525"/>
                  <a:pt x="2160" y="1528"/>
                </a:cubicBezTo>
                <a:cubicBezTo>
                  <a:pt x="2067" y="1534"/>
                  <a:pt x="2052" y="1540"/>
                  <a:pt x="1972" y="1597"/>
                </a:cubicBezTo>
                <a:cubicBezTo>
                  <a:pt x="1966" y="1601"/>
                  <a:pt x="1951" y="1611"/>
                  <a:pt x="1937" y="1620"/>
                </a:cubicBezTo>
                <a:cubicBezTo>
                  <a:pt x="1909" y="1638"/>
                  <a:pt x="1893" y="1652"/>
                  <a:pt x="1860" y="1689"/>
                </a:cubicBezTo>
                <a:cubicBezTo>
                  <a:pt x="1824" y="1732"/>
                  <a:pt x="1803" y="1770"/>
                  <a:pt x="1784" y="1830"/>
                </a:cubicBezTo>
                <a:cubicBezTo>
                  <a:pt x="1780" y="1844"/>
                  <a:pt x="1775" y="1859"/>
                  <a:pt x="1774" y="1862"/>
                </a:cubicBezTo>
                <a:cubicBezTo>
                  <a:pt x="1772" y="1865"/>
                  <a:pt x="1768" y="1882"/>
                  <a:pt x="1763" y="1899"/>
                </a:cubicBezTo>
                <a:cubicBezTo>
                  <a:pt x="1758" y="1916"/>
                  <a:pt x="1751" y="1940"/>
                  <a:pt x="1746" y="1952"/>
                </a:cubicBezTo>
                <a:cubicBezTo>
                  <a:pt x="1733" y="1991"/>
                  <a:pt x="1722" y="2058"/>
                  <a:pt x="1721" y="2111"/>
                </a:cubicBezTo>
                <a:cubicBezTo>
                  <a:pt x="1720" y="2156"/>
                  <a:pt x="1719" y="2169"/>
                  <a:pt x="1714" y="2191"/>
                </a:cubicBezTo>
                <a:cubicBezTo>
                  <a:pt x="1707" y="2221"/>
                  <a:pt x="1705" y="2227"/>
                  <a:pt x="1689" y="2256"/>
                </a:cubicBezTo>
                <a:cubicBezTo>
                  <a:pt x="1681" y="2270"/>
                  <a:pt x="1667" y="2297"/>
                  <a:pt x="1657" y="2317"/>
                </a:cubicBezTo>
                <a:cubicBezTo>
                  <a:pt x="1647" y="2336"/>
                  <a:pt x="1636" y="2358"/>
                  <a:pt x="1631" y="2366"/>
                </a:cubicBezTo>
                <a:cubicBezTo>
                  <a:pt x="1626" y="2374"/>
                  <a:pt x="1615" y="2394"/>
                  <a:pt x="1605" y="2411"/>
                </a:cubicBezTo>
                <a:cubicBezTo>
                  <a:pt x="1595" y="2428"/>
                  <a:pt x="1582" y="2448"/>
                  <a:pt x="1577" y="2455"/>
                </a:cubicBezTo>
                <a:cubicBezTo>
                  <a:pt x="1567" y="2471"/>
                  <a:pt x="1552" y="2497"/>
                  <a:pt x="1547" y="2511"/>
                </a:cubicBezTo>
                <a:cubicBezTo>
                  <a:pt x="1550" y="2479"/>
                  <a:pt x="1544" y="2361"/>
                  <a:pt x="1539" y="2334"/>
                </a:cubicBezTo>
                <a:cubicBezTo>
                  <a:pt x="1537" y="2324"/>
                  <a:pt x="1534" y="2306"/>
                  <a:pt x="1532" y="2296"/>
                </a:cubicBezTo>
                <a:cubicBezTo>
                  <a:pt x="1531" y="2285"/>
                  <a:pt x="1529" y="2272"/>
                  <a:pt x="1528" y="2266"/>
                </a:cubicBezTo>
                <a:cubicBezTo>
                  <a:pt x="1526" y="2260"/>
                  <a:pt x="1524" y="2249"/>
                  <a:pt x="1523" y="2241"/>
                </a:cubicBezTo>
                <a:cubicBezTo>
                  <a:pt x="1522" y="2233"/>
                  <a:pt x="1519" y="2219"/>
                  <a:pt x="1518" y="2211"/>
                </a:cubicBezTo>
                <a:cubicBezTo>
                  <a:pt x="1514" y="2188"/>
                  <a:pt x="1500" y="2130"/>
                  <a:pt x="1494" y="2112"/>
                </a:cubicBezTo>
                <a:cubicBezTo>
                  <a:pt x="1486" y="2084"/>
                  <a:pt x="1476" y="2044"/>
                  <a:pt x="1475" y="2031"/>
                </a:cubicBezTo>
                <a:cubicBezTo>
                  <a:pt x="1472" y="1982"/>
                  <a:pt x="1479" y="1950"/>
                  <a:pt x="1502" y="1899"/>
                </a:cubicBezTo>
                <a:cubicBezTo>
                  <a:pt x="1516" y="1870"/>
                  <a:pt x="1520" y="1853"/>
                  <a:pt x="1522" y="1827"/>
                </a:cubicBezTo>
                <a:cubicBezTo>
                  <a:pt x="1526" y="1753"/>
                  <a:pt x="1557" y="1664"/>
                  <a:pt x="1607" y="1578"/>
                </a:cubicBezTo>
                <a:cubicBezTo>
                  <a:pt x="1612" y="1570"/>
                  <a:pt x="1621" y="1554"/>
                  <a:pt x="1621" y="1551"/>
                </a:cubicBezTo>
                <a:lnTo>
                  <a:pt x="1621" y="1550"/>
                </a:lnTo>
                <a:cubicBezTo>
                  <a:pt x="1629" y="1547"/>
                  <a:pt x="1657" y="1484"/>
                  <a:pt x="1664" y="1461"/>
                </a:cubicBezTo>
                <a:cubicBezTo>
                  <a:pt x="1677" y="1420"/>
                  <a:pt x="1692" y="1341"/>
                  <a:pt x="1693" y="1303"/>
                </a:cubicBezTo>
                <a:cubicBezTo>
                  <a:pt x="1693" y="1284"/>
                  <a:pt x="1693" y="1239"/>
                  <a:pt x="1691" y="1202"/>
                </a:cubicBezTo>
                <a:cubicBezTo>
                  <a:pt x="1685" y="1052"/>
                  <a:pt x="1685" y="1047"/>
                  <a:pt x="1691" y="1006"/>
                </a:cubicBezTo>
                <a:cubicBezTo>
                  <a:pt x="1698" y="954"/>
                  <a:pt x="1712" y="898"/>
                  <a:pt x="1756" y="745"/>
                </a:cubicBezTo>
                <a:cubicBezTo>
                  <a:pt x="1789" y="632"/>
                  <a:pt x="1794" y="585"/>
                  <a:pt x="1788" y="478"/>
                </a:cubicBezTo>
                <a:cubicBezTo>
                  <a:pt x="1784" y="414"/>
                  <a:pt x="1778" y="351"/>
                  <a:pt x="1773" y="326"/>
                </a:cubicBezTo>
                <a:cubicBezTo>
                  <a:pt x="1772" y="321"/>
                  <a:pt x="1769" y="301"/>
                  <a:pt x="1765" y="282"/>
                </a:cubicBezTo>
                <a:cubicBezTo>
                  <a:pt x="1763" y="264"/>
                  <a:pt x="1759" y="244"/>
                  <a:pt x="1759" y="241"/>
                </a:cubicBezTo>
                <a:cubicBezTo>
                  <a:pt x="1758" y="238"/>
                  <a:pt x="1756" y="227"/>
                  <a:pt x="1754" y="216"/>
                </a:cubicBezTo>
                <a:cubicBezTo>
                  <a:pt x="1753" y="208"/>
                  <a:pt x="1751" y="195"/>
                  <a:pt x="1749" y="193"/>
                </a:cubicBezTo>
                <a:cubicBezTo>
                  <a:pt x="1750" y="193"/>
                  <a:pt x="1750" y="193"/>
                  <a:pt x="1750" y="193"/>
                </a:cubicBezTo>
                <a:cubicBezTo>
                  <a:pt x="1749" y="192"/>
                  <a:pt x="1747" y="182"/>
                  <a:pt x="1745" y="167"/>
                </a:cubicBezTo>
                <a:cubicBezTo>
                  <a:pt x="1744" y="155"/>
                  <a:pt x="1741" y="140"/>
                  <a:pt x="1740" y="137"/>
                </a:cubicBezTo>
                <a:cubicBezTo>
                  <a:pt x="1739" y="134"/>
                  <a:pt x="1732" y="92"/>
                  <a:pt x="1726" y="44"/>
                </a:cubicBezTo>
                <a:cubicBezTo>
                  <a:pt x="1720" y="7"/>
                  <a:pt x="1717" y="2"/>
                  <a:pt x="1714" y="0"/>
                </a:cubicBezTo>
                <a:cubicBezTo>
                  <a:pt x="1713" y="0"/>
                  <a:pt x="1712" y="0"/>
                  <a:pt x="1711" y="0"/>
                </a:cubicBezTo>
                <a:cubicBezTo>
                  <a:pt x="1708" y="2"/>
                  <a:pt x="1702" y="14"/>
                  <a:pt x="1695" y="37"/>
                </a:cubicBezTo>
                <a:cubicBezTo>
                  <a:pt x="1689" y="57"/>
                  <a:pt x="1682" y="86"/>
                  <a:pt x="1680" y="101"/>
                </a:cubicBezTo>
                <a:cubicBezTo>
                  <a:pt x="1679" y="116"/>
                  <a:pt x="1676" y="135"/>
                  <a:pt x="1674" y="143"/>
                </a:cubicBezTo>
                <a:cubicBezTo>
                  <a:pt x="1672" y="151"/>
                  <a:pt x="1670" y="161"/>
                  <a:pt x="1669" y="164"/>
                </a:cubicBezTo>
                <a:cubicBezTo>
                  <a:pt x="1669" y="168"/>
                  <a:pt x="1664" y="190"/>
                  <a:pt x="1659" y="213"/>
                </a:cubicBezTo>
                <a:cubicBezTo>
                  <a:pt x="1643" y="285"/>
                  <a:pt x="1642" y="289"/>
                  <a:pt x="1594" y="396"/>
                </a:cubicBezTo>
                <a:cubicBezTo>
                  <a:pt x="1576" y="435"/>
                  <a:pt x="1554" y="483"/>
                  <a:pt x="1549" y="493"/>
                </a:cubicBezTo>
                <a:cubicBezTo>
                  <a:pt x="1547" y="496"/>
                  <a:pt x="1544" y="502"/>
                  <a:pt x="1541" y="508"/>
                </a:cubicBezTo>
                <a:cubicBezTo>
                  <a:pt x="1538" y="514"/>
                  <a:pt x="1518" y="550"/>
                  <a:pt x="1495" y="588"/>
                </a:cubicBezTo>
                <a:cubicBezTo>
                  <a:pt x="1473" y="627"/>
                  <a:pt x="1448" y="671"/>
                  <a:pt x="1441" y="686"/>
                </a:cubicBezTo>
                <a:cubicBezTo>
                  <a:pt x="1433" y="702"/>
                  <a:pt x="1417" y="733"/>
                  <a:pt x="1405" y="756"/>
                </a:cubicBezTo>
                <a:cubicBezTo>
                  <a:pt x="1394" y="778"/>
                  <a:pt x="1381" y="805"/>
                  <a:pt x="1376" y="813"/>
                </a:cubicBezTo>
                <a:cubicBezTo>
                  <a:pt x="1372" y="822"/>
                  <a:pt x="1366" y="833"/>
                  <a:pt x="1364" y="838"/>
                </a:cubicBezTo>
                <a:cubicBezTo>
                  <a:pt x="1350" y="864"/>
                  <a:pt x="1319" y="941"/>
                  <a:pt x="1311" y="966"/>
                </a:cubicBezTo>
                <a:cubicBezTo>
                  <a:pt x="1294" y="1023"/>
                  <a:pt x="1289" y="1056"/>
                  <a:pt x="1289" y="1107"/>
                </a:cubicBezTo>
                <a:cubicBezTo>
                  <a:pt x="1289" y="1156"/>
                  <a:pt x="1295" y="1250"/>
                  <a:pt x="1300" y="1272"/>
                </a:cubicBezTo>
                <a:cubicBezTo>
                  <a:pt x="1303" y="1284"/>
                  <a:pt x="1306" y="1298"/>
                  <a:pt x="1307" y="1305"/>
                </a:cubicBezTo>
                <a:cubicBezTo>
                  <a:pt x="1308" y="1311"/>
                  <a:pt x="1310" y="1319"/>
                  <a:pt x="1311" y="1322"/>
                </a:cubicBezTo>
                <a:cubicBezTo>
                  <a:pt x="1312" y="1324"/>
                  <a:pt x="1314" y="1329"/>
                  <a:pt x="1315" y="1333"/>
                </a:cubicBezTo>
                <a:cubicBezTo>
                  <a:pt x="1317" y="1343"/>
                  <a:pt x="1334" y="1386"/>
                  <a:pt x="1338" y="1394"/>
                </a:cubicBezTo>
                <a:cubicBezTo>
                  <a:pt x="1339" y="1396"/>
                  <a:pt x="1344" y="1408"/>
                  <a:pt x="1349" y="1421"/>
                </a:cubicBezTo>
                <a:cubicBezTo>
                  <a:pt x="1353" y="1433"/>
                  <a:pt x="1360" y="1454"/>
                  <a:pt x="1365" y="1465"/>
                </a:cubicBezTo>
                <a:cubicBezTo>
                  <a:pt x="1393" y="1541"/>
                  <a:pt x="1401" y="1566"/>
                  <a:pt x="1402" y="1592"/>
                </a:cubicBezTo>
                <a:cubicBezTo>
                  <a:pt x="1403" y="1624"/>
                  <a:pt x="1403" y="1677"/>
                  <a:pt x="1402" y="1682"/>
                </a:cubicBezTo>
                <a:cubicBezTo>
                  <a:pt x="1399" y="1692"/>
                  <a:pt x="1410" y="1846"/>
                  <a:pt x="1415" y="1879"/>
                </a:cubicBezTo>
                <a:cubicBezTo>
                  <a:pt x="1421" y="1916"/>
                  <a:pt x="1436" y="1996"/>
                  <a:pt x="1440" y="2003"/>
                </a:cubicBezTo>
                <a:cubicBezTo>
                  <a:pt x="1441" y="2005"/>
                  <a:pt x="1441" y="2008"/>
                  <a:pt x="1441" y="2008"/>
                </a:cubicBezTo>
                <a:cubicBezTo>
                  <a:pt x="1441" y="2011"/>
                  <a:pt x="1446" y="2027"/>
                  <a:pt x="1448" y="2036"/>
                </a:cubicBezTo>
                <a:cubicBezTo>
                  <a:pt x="1452" y="2049"/>
                  <a:pt x="1457" y="2065"/>
                  <a:pt x="1458" y="2071"/>
                </a:cubicBezTo>
                <a:cubicBezTo>
                  <a:pt x="1461" y="2087"/>
                  <a:pt x="1471" y="2124"/>
                  <a:pt x="1479" y="2152"/>
                </a:cubicBezTo>
                <a:cubicBezTo>
                  <a:pt x="1487" y="2177"/>
                  <a:pt x="1494" y="2210"/>
                  <a:pt x="1504" y="2274"/>
                </a:cubicBezTo>
                <a:cubicBezTo>
                  <a:pt x="1505" y="2285"/>
                  <a:pt x="1508" y="2302"/>
                  <a:pt x="1511" y="2311"/>
                </a:cubicBezTo>
                <a:cubicBezTo>
                  <a:pt x="1516" y="2335"/>
                  <a:pt x="1526" y="2466"/>
                  <a:pt x="1524" y="2495"/>
                </a:cubicBezTo>
                <a:cubicBezTo>
                  <a:pt x="1521" y="2562"/>
                  <a:pt x="1518" y="2599"/>
                  <a:pt x="1516" y="2608"/>
                </a:cubicBezTo>
                <a:cubicBezTo>
                  <a:pt x="1515" y="2614"/>
                  <a:pt x="1514" y="2624"/>
                  <a:pt x="1513" y="2629"/>
                </a:cubicBezTo>
                <a:cubicBezTo>
                  <a:pt x="1513" y="2635"/>
                  <a:pt x="1511" y="2647"/>
                  <a:pt x="1510" y="2656"/>
                </a:cubicBezTo>
                <a:cubicBezTo>
                  <a:pt x="1502" y="2720"/>
                  <a:pt x="1500" y="2745"/>
                  <a:pt x="1498" y="2783"/>
                </a:cubicBezTo>
                <a:cubicBezTo>
                  <a:pt x="1497" y="2813"/>
                  <a:pt x="1496" y="2841"/>
                  <a:pt x="1495" y="2854"/>
                </a:cubicBezTo>
                <a:cubicBezTo>
                  <a:pt x="1491" y="2848"/>
                  <a:pt x="1484" y="2838"/>
                  <a:pt x="1476" y="2824"/>
                </a:cubicBezTo>
                <a:cubicBezTo>
                  <a:pt x="1438" y="2760"/>
                  <a:pt x="1401" y="2715"/>
                  <a:pt x="1317" y="2632"/>
                </a:cubicBezTo>
                <a:cubicBezTo>
                  <a:pt x="1307" y="2622"/>
                  <a:pt x="1294" y="2609"/>
                  <a:pt x="1288" y="2602"/>
                </a:cubicBezTo>
                <a:cubicBezTo>
                  <a:pt x="1276" y="2589"/>
                  <a:pt x="1235" y="2559"/>
                  <a:pt x="1204" y="2538"/>
                </a:cubicBezTo>
                <a:cubicBezTo>
                  <a:pt x="1183" y="2524"/>
                  <a:pt x="1135" y="2491"/>
                  <a:pt x="1126" y="2491"/>
                </a:cubicBezTo>
                <a:lnTo>
                  <a:pt x="1126" y="2491"/>
                </a:lnTo>
                <a:cubicBezTo>
                  <a:pt x="1126" y="2488"/>
                  <a:pt x="1120" y="2484"/>
                  <a:pt x="1067" y="2462"/>
                </a:cubicBezTo>
                <a:cubicBezTo>
                  <a:pt x="1031" y="2448"/>
                  <a:pt x="996" y="2435"/>
                  <a:pt x="977" y="2429"/>
                </a:cubicBezTo>
                <a:cubicBezTo>
                  <a:pt x="934" y="2416"/>
                  <a:pt x="905" y="2410"/>
                  <a:pt x="856" y="2404"/>
                </a:cubicBezTo>
                <a:cubicBezTo>
                  <a:pt x="812" y="2398"/>
                  <a:pt x="700" y="2405"/>
                  <a:pt x="652" y="2417"/>
                </a:cubicBezTo>
                <a:cubicBezTo>
                  <a:pt x="569" y="2437"/>
                  <a:pt x="518" y="2468"/>
                  <a:pt x="476" y="2522"/>
                </a:cubicBezTo>
                <a:cubicBezTo>
                  <a:pt x="451" y="2554"/>
                  <a:pt x="405" y="2605"/>
                  <a:pt x="384" y="2625"/>
                </a:cubicBezTo>
                <a:cubicBezTo>
                  <a:pt x="375" y="2634"/>
                  <a:pt x="348" y="2662"/>
                  <a:pt x="325" y="2687"/>
                </a:cubicBezTo>
                <a:cubicBezTo>
                  <a:pt x="301" y="2713"/>
                  <a:pt x="268" y="2748"/>
                  <a:pt x="250" y="2767"/>
                </a:cubicBezTo>
                <a:cubicBezTo>
                  <a:pt x="188" y="2831"/>
                  <a:pt x="147" y="2885"/>
                  <a:pt x="122" y="2936"/>
                </a:cubicBezTo>
                <a:cubicBezTo>
                  <a:pt x="88" y="3003"/>
                  <a:pt x="72" y="3059"/>
                  <a:pt x="68" y="3117"/>
                </a:cubicBezTo>
                <a:cubicBezTo>
                  <a:pt x="67" y="3129"/>
                  <a:pt x="62" y="3192"/>
                  <a:pt x="58" y="3242"/>
                </a:cubicBezTo>
                <a:cubicBezTo>
                  <a:pt x="55" y="3276"/>
                  <a:pt x="58" y="3311"/>
                  <a:pt x="67" y="3337"/>
                </a:cubicBezTo>
                <a:cubicBezTo>
                  <a:pt x="77" y="3368"/>
                  <a:pt x="87" y="3394"/>
                  <a:pt x="96" y="3409"/>
                </a:cubicBezTo>
                <a:cubicBezTo>
                  <a:pt x="100" y="3415"/>
                  <a:pt x="108" y="3430"/>
                  <a:pt x="115" y="3441"/>
                </a:cubicBezTo>
                <a:cubicBezTo>
                  <a:pt x="122" y="3453"/>
                  <a:pt x="138" y="3482"/>
                  <a:pt x="152" y="3505"/>
                </a:cubicBezTo>
                <a:cubicBezTo>
                  <a:pt x="165" y="3528"/>
                  <a:pt x="183" y="3562"/>
                  <a:pt x="192" y="3582"/>
                </a:cubicBezTo>
                <a:cubicBezTo>
                  <a:pt x="209" y="3618"/>
                  <a:pt x="210" y="3620"/>
                  <a:pt x="226" y="3647"/>
                </a:cubicBezTo>
                <a:cubicBezTo>
                  <a:pt x="245" y="3678"/>
                  <a:pt x="247" y="3681"/>
                  <a:pt x="251" y="3685"/>
                </a:cubicBezTo>
                <a:cubicBezTo>
                  <a:pt x="253" y="3686"/>
                  <a:pt x="255" y="3690"/>
                  <a:pt x="256" y="3693"/>
                </a:cubicBezTo>
                <a:cubicBezTo>
                  <a:pt x="257" y="3696"/>
                  <a:pt x="260" y="3701"/>
                  <a:pt x="264" y="3701"/>
                </a:cubicBezTo>
                <a:lnTo>
                  <a:pt x="264" y="3701"/>
                </a:lnTo>
                <a:cubicBezTo>
                  <a:pt x="264" y="3706"/>
                  <a:pt x="290" y="3737"/>
                  <a:pt x="294" y="3740"/>
                </a:cubicBezTo>
                <a:cubicBezTo>
                  <a:pt x="295" y="3741"/>
                  <a:pt x="300" y="3746"/>
                  <a:pt x="306" y="3754"/>
                </a:cubicBezTo>
                <a:cubicBezTo>
                  <a:pt x="315" y="3764"/>
                  <a:pt x="340" y="3791"/>
                  <a:pt x="348" y="3791"/>
                </a:cubicBezTo>
                <a:cubicBezTo>
                  <a:pt x="350" y="3791"/>
                  <a:pt x="351" y="3790"/>
                  <a:pt x="352" y="3789"/>
                </a:cubicBezTo>
                <a:cubicBezTo>
                  <a:pt x="353" y="3788"/>
                  <a:pt x="354" y="3787"/>
                  <a:pt x="353" y="3767"/>
                </a:cubicBezTo>
                <a:cubicBezTo>
                  <a:pt x="353" y="3755"/>
                  <a:pt x="352" y="3739"/>
                  <a:pt x="351" y="3723"/>
                </a:cubicBezTo>
                <a:cubicBezTo>
                  <a:pt x="347" y="3667"/>
                  <a:pt x="346" y="3657"/>
                  <a:pt x="337" y="3628"/>
                </a:cubicBezTo>
                <a:cubicBezTo>
                  <a:pt x="332" y="3610"/>
                  <a:pt x="325" y="3588"/>
                  <a:pt x="323" y="3578"/>
                </a:cubicBezTo>
                <a:cubicBezTo>
                  <a:pt x="304" y="3499"/>
                  <a:pt x="289" y="3313"/>
                  <a:pt x="296" y="3253"/>
                </a:cubicBezTo>
                <a:cubicBezTo>
                  <a:pt x="296" y="3248"/>
                  <a:pt x="297" y="3240"/>
                  <a:pt x="298" y="3234"/>
                </a:cubicBezTo>
                <a:cubicBezTo>
                  <a:pt x="301" y="3200"/>
                  <a:pt x="303" y="3186"/>
                  <a:pt x="305" y="3176"/>
                </a:cubicBezTo>
                <a:cubicBezTo>
                  <a:pt x="310" y="3152"/>
                  <a:pt x="317" y="3124"/>
                  <a:pt x="319" y="3118"/>
                </a:cubicBezTo>
                <a:cubicBezTo>
                  <a:pt x="323" y="3107"/>
                  <a:pt x="335" y="3055"/>
                  <a:pt x="340" y="3027"/>
                </a:cubicBezTo>
                <a:cubicBezTo>
                  <a:pt x="343" y="3012"/>
                  <a:pt x="346" y="2995"/>
                  <a:pt x="347" y="2991"/>
                </a:cubicBezTo>
                <a:cubicBezTo>
                  <a:pt x="348" y="2986"/>
                  <a:pt x="351" y="2972"/>
                  <a:pt x="353" y="2962"/>
                </a:cubicBezTo>
                <a:cubicBezTo>
                  <a:pt x="362" y="2910"/>
                  <a:pt x="366" y="2898"/>
                  <a:pt x="386" y="2868"/>
                </a:cubicBezTo>
                <a:cubicBezTo>
                  <a:pt x="396" y="2852"/>
                  <a:pt x="407" y="2835"/>
                  <a:pt x="409" y="2832"/>
                </a:cubicBezTo>
                <a:cubicBezTo>
                  <a:pt x="414" y="2824"/>
                  <a:pt x="431" y="2801"/>
                  <a:pt x="447" y="2780"/>
                </a:cubicBezTo>
                <a:cubicBezTo>
                  <a:pt x="454" y="2772"/>
                  <a:pt x="461" y="2762"/>
                  <a:pt x="464" y="2758"/>
                </a:cubicBezTo>
                <a:cubicBezTo>
                  <a:pt x="467" y="2754"/>
                  <a:pt x="477" y="2744"/>
                  <a:pt x="485" y="2736"/>
                </a:cubicBezTo>
                <a:cubicBezTo>
                  <a:pt x="492" y="2731"/>
                  <a:pt x="503" y="2721"/>
                  <a:pt x="504" y="2719"/>
                </a:cubicBezTo>
                <a:cubicBezTo>
                  <a:pt x="504" y="2718"/>
                  <a:pt x="504" y="2718"/>
                  <a:pt x="505" y="2718"/>
                </a:cubicBezTo>
                <a:cubicBezTo>
                  <a:pt x="509" y="2718"/>
                  <a:pt x="518" y="2710"/>
                  <a:pt x="519" y="2710"/>
                </a:cubicBezTo>
                <a:cubicBezTo>
                  <a:pt x="527" y="2703"/>
                  <a:pt x="573" y="2675"/>
                  <a:pt x="595" y="2664"/>
                </a:cubicBezTo>
                <a:cubicBezTo>
                  <a:pt x="629" y="2647"/>
                  <a:pt x="665" y="2633"/>
                  <a:pt x="713" y="2620"/>
                </a:cubicBezTo>
                <a:cubicBezTo>
                  <a:pt x="747" y="2611"/>
                  <a:pt x="841" y="2603"/>
                  <a:pt x="863" y="2606"/>
                </a:cubicBezTo>
                <a:cubicBezTo>
                  <a:pt x="883" y="2610"/>
                  <a:pt x="908" y="2605"/>
                  <a:pt x="938" y="2593"/>
                </a:cubicBezTo>
                <a:cubicBezTo>
                  <a:pt x="975" y="2578"/>
                  <a:pt x="1043" y="2562"/>
                  <a:pt x="1079" y="2560"/>
                </a:cubicBezTo>
                <a:cubicBezTo>
                  <a:pt x="1102" y="2559"/>
                  <a:pt x="1145" y="2562"/>
                  <a:pt x="1179" y="2568"/>
                </a:cubicBezTo>
                <a:cubicBezTo>
                  <a:pt x="1193" y="2570"/>
                  <a:pt x="1217" y="2579"/>
                  <a:pt x="1227" y="2586"/>
                </a:cubicBezTo>
                <a:cubicBezTo>
                  <a:pt x="1240" y="2594"/>
                  <a:pt x="1269" y="2620"/>
                  <a:pt x="1308" y="2658"/>
                </a:cubicBezTo>
                <a:cubicBezTo>
                  <a:pt x="1402" y="2748"/>
                  <a:pt x="1459" y="2824"/>
                  <a:pt x="1482" y="2890"/>
                </a:cubicBezTo>
                <a:cubicBezTo>
                  <a:pt x="1490" y="2913"/>
                  <a:pt x="1492" y="2924"/>
                  <a:pt x="1494" y="2952"/>
                </a:cubicBezTo>
                <a:cubicBezTo>
                  <a:pt x="1497" y="2984"/>
                  <a:pt x="1501" y="3016"/>
                  <a:pt x="1505" y="3033"/>
                </a:cubicBezTo>
                <a:cubicBezTo>
                  <a:pt x="1505" y="3036"/>
                  <a:pt x="1509" y="3076"/>
                  <a:pt x="1513" y="3130"/>
                </a:cubicBezTo>
                <a:cubicBezTo>
                  <a:pt x="1520" y="3216"/>
                  <a:pt x="1523" y="3246"/>
                  <a:pt x="1529" y="3290"/>
                </a:cubicBezTo>
                <a:cubicBezTo>
                  <a:pt x="1533" y="3313"/>
                  <a:pt x="1539" y="3350"/>
                  <a:pt x="1542" y="3360"/>
                </a:cubicBezTo>
                <a:cubicBezTo>
                  <a:pt x="1543" y="3364"/>
                  <a:pt x="1546" y="3375"/>
                  <a:pt x="1548" y="3384"/>
                </a:cubicBezTo>
                <a:cubicBezTo>
                  <a:pt x="1551" y="3394"/>
                  <a:pt x="1557" y="3414"/>
                  <a:pt x="1563" y="3430"/>
                </a:cubicBezTo>
                <a:cubicBezTo>
                  <a:pt x="1576" y="3467"/>
                  <a:pt x="1592" y="3513"/>
                  <a:pt x="1597" y="3531"/>
                </a:cubicBezTo>
                <a:cubicBezTo>
                  <a:pt x="1599" y="3538"/>
                  <a:pt x="1602" y="3549"/>
                  <a:pt x="1604" y="3556"/>
                </a:cubicBezTo>
                <a:cubicBezTo>
                  <a:pt x="1606" y="3562"/>
                  <a:pt x="1608" y="3571"/>
                  <a:pt x="1609" y="3576"/>
                </a:cubicBezTo>
                <a:cubicBezTo>
                  <a:pt x="1610" y="3581"/>
                  <a:pt x="1613" y="3592"/>
                  <a:pt x="1615" y="3600"/>
                </a:cubicBezTo>
                <a:cubicBezTo>
                  <a:pt x="1624" y="3633"/>
                  <a:pt x="1631" y="3716"/>
                  <a:pt x="1630" y="3772"/>
                </a:cubicBezTo>
                <a:cubicBezTo>
                  <a:pt x="1630" y="3787"/>
                  <a:pt x="1629" y="3803"/>
                  <a:pt x="1629" y="3809"/>
                </a:cubicBezTo>
                <a:cubicBezTo>
                  <a:pt x="1628" y="3854"/>
                  <a:pt x="1613" y="3940"/>
                  <a:pt x="1592" y="4014"/>
                </a:cubicBezTo>
                <a:cubicBezTo>
                  <a:pt x="1590" y="4021"/>
                  <a:pt x="1584" y="4041"/>
                  <a:pt x="1581" y="4049"/>
                </a:cubicBezTo>
                <a:cubicBezTo>
                  <a:pt x="1580" y="4047"/>
                  <a:pt x="1580" y="4043"/>
                  <a:pt x="1579" y="4038"/>
                </a:cubicBezTo>
                <a:cubicBezTo>
                  <a:pt x="1578" y="4019"/>
                  <a:pt x="1564" y="3988"/>
                  <a:pt x="1547" y="3967"/>
                </a:cubicBezTo>
                <a:cubicBezTo>
                  <a:pt x="1542" y="3960"/>
                  <a:pt x="1523" y="3940"/>
                  <a:pt x="1503" y="3922"/>
                </a:cubicBezTo>
                <a:cubicBezTo>
                  <a:pt x="1469" y="3890"/>
                  <a:pt x="1414" y="3828"/>
                  <a:pt x="1388" y="3791"/>
                </a:cubicBezTo>
                <a:cubicBezTo>
                  <a:pt x="1354" y="3743"/>
                  <a:pt x="1310" y="3639"/>
                  <a:pt x="1299" y="3582"/>
                </a:cubicBezTo>
                <a:cubicBezTo>
                  <a:pt x="1296" y="3570"/>
                  <a:pt x="1268" y="3474"/>
                  <a:pt x="1256" y="3440"/>
                </a:cubicBezTo>
                <a:cubicBezTo>
                  <a:pt x="1239" y="3389"/>
                  <a:pt x="1202" y="3319"/>
                  <a:pt x="1174" y="3285"/>
                </a:cubicBezTo>
                <a:cubicBezTo>
                  <a:pt x="1156" y="3264"/>
                  <a:pt x="1117" y="3233"/>
                  <a:pt x="1095" y="3222"/>
                </a:cubicBezTo>
                <a:cubicBezTo>
                  <a:pt x="1081" y="3215"/>
                  <a:pt x="1076" y="3215"/>
                  <a:pt x="1050" y="3217"/>
                </a:cubicBezTo>
                <a:cubicBezTo>
                  <a:pt x="1002" y="3220"/>
                  <a:pt x="945" y="3227"/>
                  <a:pt x="930" y="3232"/>
                </a:cubicBezTo>
                <a:cubicBezTo>
                  <a:pt x="911" y="3238"/>
                  <a:pt x="850" y="3274"/>
                  <a:pt x="831" y="3290"/>
                </a:cubicBezTo>
                <a:cubicBezTo>
                  <a:pt x="814" y="3305"/>
                  <a:pt x="777" y="3347"/>
                  <a:pt x="760" y="3371"/>
                </a:cubicBezTo>
                <a:cubicBezTo>
                  <a:pt x="721" y="3426"/>
                  <a:pt x="712" y="3455"/>
                  <a:pt x="701" y="3550"/>
                </a:cubicBezTo>
                <a:cubicBezTo>
                  <a:pt x="697" y="3587"/>
                  <a:pt x="700" y="3632"/>
                  <a:pt x="707" y="3649"/>
                </a:cubicBezTo>
                <a:cubicBezTo>
                  <a:pt x="708" y="3651"/>
                  <a:pt x="709" y="3653"/>
                  <a:pt x="709" y="3654"/>
                </a:cubicBezTo>
                <a:cubicBezTo>
                  <a:pt x="709" y="3655"/>
                  <a:pt x="708" y="3657"/>
                  <a:pt x="712" y="3665"/>
                </a:cubicBezTo>
                <a:cubicBezTo>
                  <a:pt x="714" y="3669"/>
                  <a:pt x="716" y="3675"/>
                  <a:pt x="716" y="3678"/>
                </a:cubicBezTo>
                <a:cubicBezTo>
                  <a:pt x="718" y="3686"/>
                  <a:pt x="732" y="3725"/>
                  <a:pt x="754" y="3781"/>
                </a:cubicBezTo>
                <a:cubicBezTo>
                  <a:pt x="764" y="3804"/>
                  <a:pt x="774" y="3835"/>
                  <a:pt x="777" y="3849"/>
                </a:cubicBezTo>
                <a:cubicBezTo>
                  <a:pt x="781" y="3863"/>
                  <a:pt x="787" y="3885"/>
                  <a:pt x="792" y="3897"/>
                </a:cubicBezTo>
                <a:cubicBezTo>
                  <a:pt x="799" y="3914"/>
                  <a:pt x="800" y="3918"/>
                  <a:pt x="804" y="3918"/>
                </a:cubicBezTo>
                <a:cubicBezTo>
                  <a:pt x="808" y="3917"/>
                  <a:pt x="809" y="3914"/>
                  <a:pt x="810" y="3910"/>
                </a:cubicBezTo>
                <a:cubicBezTo>
                  <a:pt x="816" y="3892"/>
                  <a:pt x="823" y="3864"/>
                  <a:pt x="822" y="3857"/>
                </a:cubicBezTo>
                <a:cubicBezTo>
                  <a:pt x="821" y="3839"/>
                  <a:pt x="848" y="3745"/>
                  <a:pt x="863" y="3710"/>
                </a:cubicBezTo>
                <a:cubicBezTo>
                  <a:pt x="874" y="3686"/>
                  <a:pt x="881" y="3672"/>
                  <a:pt x="888" y="3660"/>
                </a:cubicBezTo>
                <a:cubicBezTo>
                  <a:pt x="905" y="3631"/>
                  <a:pt x="928" y="3570"/>
                  <a:pt x="936" y="3535"/>
                </a:cubicBezTo>
                <a:cubicBezTo>
                  <a:pt x="942" y="3508"/>
                  <a:pt x="941" y="3482"/>
                  <a:pt x="933" y="3447"/>
                </a:cubicBezTo>
                <a:lnTo>
                  <a:pt x="932" y="3439"/>
                </a:lnTo>
                <a:lnTo>
                  <a:pt x="936" y="3439"/>
                </a:lnTo>
                <a:cubicBezTo>
                  <a:pt x="954" y="3443"/>
                  <a:pt x="980" y="3463"/>
                  <a:pt x="1005" y="3494"/>
                </a:cubicBezTo>
                <a:cubicBezTo>
                  <a:pt x="1024" y="3518"/>
                  <a:pt x="1066" y="3588"/>
                  <a:pt x="1089" y="3636"/>
                </a:cubicBezTo>
                <a:cubicBezTo>
                  <a:pt x="1110" y="3679"/>
                  <a:pt x="1132" y="3718"/>
                  <a:pt x="1154" y="3747"/>
                </a:cubicBezTo>
                <a:cubicBezTo>
                  <a:pt x="1189" y="3794"/>
                  <a:pt x="1192" y="3798"/>
                  <a:pt x="1195" y="3799"/>
                </a:cubicBezTo>
                <a:cubicBezTo>
                  <a:pt x="1195" y="3799"/>
                  <a:pt x="1196" y="3800"/>
                  <a:pt x="1196" y="3801"/>
                </a:cubicBezTo>
                <a:cubicBezTo>
                  <a:pt x="1196" y="3804"/>
                  <a:pt x="1199" y="3809"/>
                  <a:pt x="1202" y="3812"/>
                </a:cubicBezTo>
                <a:cubicBezTo>
                  <a:pt x="1204" y="3815"/>
                  <a:pt x="1212" y="3826"/>
                  <a:pt x="1220" y="3837"/>
                </a:cubicBezTo>
                <a:cubicBezTo>
                  <a:pt x="1252" y="3884"/>
                  <a:pt x="1271" y="3896"/>
                  <a:pt x="1335" y="3909"/>
                </a:cubicBezTo>
                <a:cubicBezTo>
                  <a:pt x="1355" y="3912"/>
                  <a:pt x="1376" y="3916"/>
                  <a:pt x="1380" y="3917"/>
                </a:cubicBezTo>
                <a:cubicBezTo>
                  <a:pt x="1393" y="3920"/>
                  <a:pt x="1477" y="3949"/>
                  <a:pt x="1496" y="3957"/>
                </a:cubicBezTo>
                <a:cubicBezTo>
                  <a:pt x="1523" y="3968"/>
                  <a:pt x="1540" y="3990"/>
                  <a:pt x="1555" y="4028"/>
                </a:cubicBezTo>
                <a:cubicBezTo>
                  <a:pt x="1561" y="4046"/>
                  <a:pt x="1562" y="4053"/>
                  <a:pt x="1562" y="4082"/>
                </a:cubicBezTo>
                <a:lnTo>
                  <a:pt x="1563" y="4115"/>
                </a:lnTo>
                <a:lnTo>
                  <a:pt x="1539" y="4171"/>
                </a:lnTo>
                <a:cubicBezTo>
                  <a:pt x="1510" y="4240"/>
                  <a:pt x="1489" y="4288"/>
                  <a:pt x="1474" y="4317"/>
                </a:cubicBezTo>
                <a:cubicBezTo>
                  <a:pt x="1468" y="4327"/>
                  <a:pt x="1462" y="4339"/>
                  <a:pt x="1462" y="4343"/>
                </a:cubicBezTo>
                <a:cubicBezTo>
                  <a:pt x="1462" y="4343"/>
                  <a:pt x="1461" y="4345"/>
                  <a:pt x="1459" y="4348"/>
                </a:cubicBezTo>
                <a:cubicBezTo>
                  <a:pt x="1456" y="4352"/>
                  <a:pt x="1449" y="4366"/>
                  <a:pt x="1416" y="4439"/>
                </a:cubicBezTo>
                <a:cubicBezTo>
                  <a:pt x="1406" y="4461"/>
                  <a:pt x="1377" y="4519"/>
                  <a:pt x="1364" y="4544"/>
                </a:cubicBezTo>
                <a:cubicBezTo>
                  <a:pt x="1361" y="4550"/>
                  <a:pt x="1358" y="4556"/>
                  <a:pt x="1357" y="4559"/>
                </a:cubicBezTo>
                <a:cubicBezTo>
                  <a:pt x="1352" y="4571"/>
                  <a:pt x="1332" y="4602"/>
                  <a:pt x="1324" y="4613"/>
                </a:cubicBezTo>
                <a:cubicBezTo>
                  <a:pt x="1322" y="4608"/>
                  <a:pt x="1320" y="4602"/>
                  <a:pt x="1318" y="4594"/>
                </a:cubicBezTo>
                <a:cubicBezTo>
                  <a:pt x="1310" y="4570"/>
                  <a:pt x="1303" y="4552"/>
                  <a:pt x="1271" y="4473"/>
                </a:cubicBezTo>
                <a:cubicBezTo>
                  <a:pt x="1249" y="4416"/>
                  <a:pt x="1241" y="4391"/>
                  <a:pt x="1231" y="4345"/>
                </a:cubicBezTo>
                <a:cubicBezTo>
                  <a:pt x="1227" y="4326"/>
                  <a:pt x="1221" y="4314"/>
                  <a:pt x="1212" y="4309"/>
                </a:cubicBezTo>
                <a:cubicBezTo>
                  <a:pt x="1207" y="4306"/>
                  <a:pt x="1202" y="4305"/>
                  <a:pt x="1196" y="4307"/>
                </a:cubicBezTo>
                <a:cubicBezTo>
                  <a:pt x="1189" y="4309"/>
                  <a:pt x="1184" y="4314"/>
                  <a:pt x="1181" y="4321"/>
                </a:cubicBezTo>
                <a:cubicBezTo>
                  <a:pt x="1176" y="4335"/>
                  <a:pt x="1183" y="4357"/>
                  <a:pt x="1201" y="4383"/>
                </a:cubicBezTo>
                <a:cubicBezTo>
                  <a:pt x="1221" y="4413"/>
                  <a:pt x="1230" y="4431"/>
                  <a:pt x="1256" y="4497"/>
                </a:cubicBezTo>
                <a:cubicBezTo>
                  <a:pt x="1277" y="4548"/>
                  <a:pt x="1289" y="4583"/>
                  <a:pt x="1302" y="4623"/>
                </a:cubicBezTo>
                <a:lnTo>
                  <a:pt x="1308" y="4643"/>
                </a:lnTo>
                <a:lnTo>
                  <a:pt x="1288" y="4677"/>
                </a:lnTo>
                <a:cubicBezTo>
                  <a:pt x="1265" y="4715"/>
                  <a:pt x="1196" y="4833"/>
                  <a:pt x="1191" y="4843"/>
                </a:cubicBezTo>
                <a:cubicBezTo>
                  <a:pt x="1167" y="4888"/>
                  <a:pt x="1143" y="4944"/>
                  <a:pt x="1127" y="4998"/>
                </a:cubicBezTo>
                <a:cubicBezTo>
                  <a:pt x="1117" y="5031"/>
                  <a:pt x="1110" y="5058"/>
                  <a:pt x="1109" y="5063"/>
                </a:cubicBezTo>
                <a:cubicBezTo>
                  <a:pt x="1108" y="5065"/>
                  <a:pt x="1106" y="5074"/>
                  <a:pt x="1103" y="5084"/>
                </a:cubicBezTo>
                <a:cubicBezTo>
                  <a:pt x="1096" y="5107"/>
                  <a:pt x="1076" y="5188"/>
                  <a:pt x="1075" y="5197"/>
                </a:cubicBezTo>
                <a:cubicBezTo>
                  <a:pt x="1075" y="5201"/>
                  <a:pt x="1073" y="5207"/>
                  <a:pt x="1072" y="5211"/>
                </a:cubicBezTo>
                <a:cubicBezTo>
                  <a:pt x="1070" y="5218"/>
                  <a:pt x="1053" y="5295"/>
                  <a:pt x="1049" y="5315"/>
                </a:cubicBezTo>
                <a:cubicBezTo>
                  <a:pt x="1048" y="5317"/>
                  <a:pt x="1041" y="5354"/>
                  <a:pt x="1033" y="5395"/>
                </a:cubicBezTo>
                <a:cubicBezTo>
                  <a:pt x="1026" y="5429"/>
                  <a:pt x="1020" y="5460"/>
                  <a:pt x="1018" y="5472"/>
                </a:cubicBezTo>
                <a:cubicBezTo>
                  <a:pt x="1018" y="5470"/>
                  <a:pt x="1017" y="5468"/>
                  <a:pt x="1017" y="5465"/>
                </a:cubicBezTo>
                <a:cubicBezTo>
                  <a:pt x="1015" y="5452"/>
                  <a:pt x="1006" y="5421"/>
                  <a:pt x="995" y="5392"/>
                </a:cubicBezTo>
                <a:cubicBezTo>
                  <a:pt x="985" y="5364"/>
                  <a:pt x="975" y="5334"/>
                  <a:pt x="972" y="5325"/>
                </a:cubicBezTo>
                <a:cubicBezTo>
                  <a:pt x="965" y="5302"/>
                  <a:pt x="959" y="5257"/>
                  <a:pt x="960" y="5238"/>
                </a:cubicBezTo>
                <a:cubicBezTo>
                  <a:pt x="962" y="5209"/>
                  <a:pt x="979" y="5153"/>
                  <a:pt x="1010" y="5066"/>
                </a:cubicBezTo>
                <a:cubicBezTo>
                  <a:pt x="1016" y="5051"/>
                  <a:pt x="1029" y="5008"/>
                  <a:pt x="1043" y="4959"/>
                </a:cubicBezTo>
                <a:cubicBezTo>
                  <a:pt x="1050" y="4934"/>
                  <a:pt x="1061" y="4896"/>
                  <a:pt x="1068" y="4874"/>
                </a:cubicBezTo>
                <a:cubicBezTo>
                  <a:pt x="1085" y="4814"/>
                  <a:pt x="1101" y="4751"/>
                  <a:pt x="1113" y="4691"/>
                </a:cubicBezTo>
                <a:cubicBezTo>
                  <a:pt x="1117" y="4668"/>
                  <a:pt x="1118" y="4656"/>
                  <a:pt x="1116" y="4621"/>
                </a:cubicBezTo>
                <a:cubicBezTo>
                  <a:pt x="1109" y="4519"/>
                  <a:pt x="1076" y="4429"/>
                  <a:pt x="1025" y="4374"/>
                </a:cubicBezTo>
                <a:cubicBezTo>
                  <a:pt x="1022" y="4370"/>
                  <a:pt x="1003" y="4353"/>
                  <a:pt x="983" y="4335"/>
                </a:cubicBezTo>
                <a:cubicBezTo>
                  <a:pt x="945" y="4299"/>
                  <a:pt x="925" y="4279"/>
                  <a:pt x="910" y="4259"/>
                </a:cubicBezTo>
                <a:cubicBezTo>
                  <a:pt x="901" y="4245"/>
                  <a:pt x="832" y="4128"/>
                  <a:pt x="829" y="4119"/>
                </a:cubicBezTo>
                <a:cubicBezTo>
                  <a:pt x="828" y="4114"/>
                  <a:pt x="819" y="4103"/>
                  <a:pt x="814" y="4102"/>
                </a:cubicBezTo>
                <a:cubicBezTo>
                  <a:pt x="812" y="4101"/>
                  <a:pt x="810" y="4101"/>
                  <a:pt x="809" y="4103"/>
                </a:cubicBezTo>
                <a:cubicBezTo>
                  <a:pt x="803" y="4110"/>
                  <a:pt x="798" y="4156"/>
                  <a:pt x="799" y="4175"/>
                </a:cubicBezTo>
                <a:cubicBezTo>
                  <a:pt x="800" y="4201"/>
                  <a:pt x="796" y="4233"/>
                  <a:pt x="788" y="4259"/>
                </a:cubicBezTo>
                <a:cubicBezTo>
                  <a:pt x="772" y="4307"/>
                  <a:pt x="767" y="4378"/>
                  <a:pt x="777" y="4408"/>
                </a:cubicBezTo>
                <a:cubicBezTo>
                  <a:pt x="779" y="4414"/>
                  <a:pt x="788" y="4428"/>
                  <a:pt x="796" y="4439"/>
                </a:cubicBezTo>
                <a:cubicBezTo>
                  <a:pt x="812" y="4459"/>
                  <a:pt x="843" y="4514"/>
                  <a:pt x="861" y="4552"/>
                </a:cubicBezTo>
                <a:lnTo>
                  <a:pt x="866" y="4562"/>
                </a:lnTo>
                <a:cubicBezTo>
                  <a:pt x="870" y="4570"/>
                  <a:pt x="873" y="4578"/>
                  <a:pt x="874" y="4580"/>
                </a:cubicBezTo>
                <a:cubicBezTo>
                  <a:pt x="876" y="4583"/>
                  <a:pt x="882" y="4595"/>
                  <a:pt x="888" y="4606"/>
                </a:cubicBezTo>
                <a:cubicBezTo>
                  <a:pt x="900" y="4627"/>
                  <a:pt x="912" y="4659"/>
                  <a:pt x="922" y="4697"/>
                </a:cubicBezTo>
                <a:cubicBezTo>
                  <a:pt x="927" y="4716"/>
                  <a:pt x="928" y="4726"/>
                  <a:pt x="928" y="4774"/>
                </a:cubicBezTo>
                <a:cubicBezTo>
                  <a:pt x="928" y="4831"/>
                  <a:pt x="924" y="4894"/>
                  <a:pt x="918" y="4924"/>
                </a:cubicBezTo>
                <a:cubicBezTo>
                  <a:pt x="895" y="5035"/>
                  <a:pt x="894" y="5040"/>
                  <a:pt x="897" y="5088"/>
                </a:cubicBezTo>
                <a:cubicBezTo>
                  <a:pt x="904" y="5198"/>
                  <a:pt x="913" y="5237"/>
                  <a:pt x="962" y="5367"/>
                </a:cubicBezTo>
                <a:lnTo>
                  <a:pt x="991" y="5444"/>
                </a:lnTo>
                <a:lnTo>
                  <a:pt x="994" y="5503"/>
                </a:lnTo>
                <a:cubicBezTo>
                  <a:pt x="998" y="5558"/>
                  <a:pt x="998" y="5564"/>
                  <a:pt x="992" y="5586"/>
                </a:cubicBezTo>
                <a:cubicBezTo>
                  <a:pt x="987" y="5611"/>
                  <a:pt x="962" y="5706"/>
                  <a:pt x="958" y="5717"/>
                </a:cubicBezTo>
                <a:cubicBezTo>
                  <a:pt x="956" y="5723"/>
                  <a:pt x="953" y="5734"/>
                  <a:pt x="952" y="5737"/>
                </a:cubicBezTo>
                <a:cubicBezTo>
                  <a:pt x="951" y="5740"/>
                  <a:pt x="939" y="5772"/>
                  <a:pt x="931" y="5794"/>
                </a:cubicBezTo>
                <a:cubicBezTo>
                  <a:pt x="928" y="5802"/>
                  <a:pt x="925" y="5809"/>
                  <a:pt x="925" y="5811"/>
                </a:cubicBezTo>
                <a:cubicBezTo>
                  <a:pt x="922" y="5820"/>
                  <a:pt x="893" y="5878"/>
                  <a:pt x="882" y="5897"/>
                </a:cubicBezTo>
                <a:cubicBezTo>
                  <a:pt x="839" y="5972"/>
                  <a:pt x="767" y="6043"/>
                  <a:pt x="662" y="6117"/>
                </a:cubicBezTo>
                <a:cubicBezTo>
                  <a:pt x="633" y="6136"/>
                  <a:pt x="566" y="6177"/>
                  <a:pt x="545" y="6188"/>
                </a:cubicBezTo>
                <a:cubicBezTo>
                  <a:pt x="546" y="6186"/>
                  <a:pt x="547" y="6183"/>
                  <a:pt x="548" y="6181"/>
                </a:cubicBezTo>
                <a:cubicBezTo>
                  <a:pt x="569" y="6139"/>
                  <a:pt x="590" y="6081"/>
                  <a:pt x="601" y="6029"/>
                </a:cubicBezTo>
                <a:cubicBezTo>
                  <a:pt x="614" y="5975"/>
                  <a:pt x="618" y="5939"/>
                  <a:pt x="617" y="5894"/>
                </a:cubicBezTo>
                <a:cubicBezTo>
                  <a:pt x="617" y="5861"/>
                  <a:pt x="618" y="5837"/>
                  <a:pt x="621" y="5810"/>
                </a:cubicBezTo>
                <a:cubicBezTo>
                  <a:pt x="624" y="5785"/>
                  <a:pt x="636" y="5730"/>
                  <a:pt x="650" y="5681"/>
                </a:cubicBezTo>
                <a:cubicBezTo>
                  <a:pt x="676" y="5588"/>
                  <a:pt x="678" y="5580"/>
                  <a:pt x="685" y="5538"/>
                </a:cubicBezTo>
                <a:cubicBezTo>
                  <a:pt x="697" y="5462"/>
                  <a:pt x="689" y="5394"/>
                  <a:pt x="661" y="5341"/>
                </a:cubicBezTo>
                <a:cubicBezTo>
                  <a:pt x="657" y="5333"/>
                  <a:pt x="654" y="5326"/>
                  <a:pt x="653" y="5325"/>
                </a:cubicBezTo>
                <a:lnTo>
                  <a:pt x="653" y="5325"/>
                </a:lnTo>
                <a:cubicBezTo>
                  <a:pt x="653" y="5323"/>
                  <a:pt x="647" y="5314"/>
                  <a:pt x="642" y="5307"/>
                </a:cubicBezTo>
                <a:cubicBezTo>
                  <a:pt x="636" y="5299"/>
                  <a:pt x="629" y="5289"/>
                  <a:pt x="627" y="5284"/>
                </a:cubicBezTo>
                <a:cubicBezTo>
                  <a:pt x="618" y="5270"/>
                  <a:pt x="564" y="5223"/>
                  <a:pt x="534" y="5204"/>
                </a:cubicBezTo>
                <a:cubicBezTo>
                  <a:pt x="500" y="5183"/>
                  <a:pt x="469" y="5170"/>
                  <a:pt x="436" y="5163"/>
                </a:cubicBezTo>
                <a:cubicBezTo>
                  <a:pt x="398" y="5155"/>
                  <a:pt x="385" y="5154"/>
                  <a:pt x="317" y="5158"/>
                </a:cubicBezTo>
                <a:cubicBezTo>
                  <a:pt x="258" y="5162"/>
                  <a:pt x="247" y="5164"/>
                  <a:pt x="215" y="5176"/>
                </a:cubicBezTo>
                <a:cubicBezTo>
                  <a:pt x="206" y="5179"/>
                  <a:pt x="194" y="5182"/>
                  <a:pt x="188" y="5184"/>
                </a:cubicBezTo>
                <a:cubicBezTo>
                  <a:pt x="188" y="5184"/>
                  <a:pt x="178" y="5186"/>
                  <a:pt x="175" y="5188"/>
                </a:cubicBezTo>
                <a:cubicBezTo>
                  <a:pt x="174" y="5188"/>
                  <a:pt x="171" y="5190"/>
                  <a:pt x="166" y="5191"/>
                </a:cubicBezTo>
                <a:cubicBezTo>
                  <a:pt x="154" y="5194"/>
                  <a:pt x="128" y="5208"/>
                  <a:pt x="112" y="5220"/>
                </a:cubicBezTo>
                <a:cubicBezTo>
                  <a:pt x="62" y="5259"/>
                  <a:pt x="49" y="5305"/>
                  <a:pt x="70" y="5364"/>
                </a:cubicBezTo>
                <a:cubicBezTo>
                  <a:pt x="79" y="5389"/>
                  <a:pt x="96" y="5411"/>
                  <a:pt x="116" y="5423"/>
                </a:cubicBezTo>
                <a:cubicBezTo>
                  <a:pt x="120" y="5425"/>
                  <a:pt x="129" y="5431"/>
                  <a:pt x="136" y="5435"/>
                </a:cubicBezTo>
                <a:cubicBezTo>
                  <a:pt x="143" y="5439"/>
                  <a:pt x="153" y="5448"/>
                  <a:pt x="158" y="5456"/>
                </a:cubicBezTo>
                <a:cubicBezTo>
                  <a:pt x="169" y="5470"/>
                  <a:pt x="170" y="5470"/>
                  <a:pt x="172" y="5470"/>
                </a:cubicBezTo>
                <a:lnTo>
                  <a:pt x="174" y="5470"/>
                </a:lnTo>
                <a:lnTo>
                  <a:pt x="175" y="5469"/>
                </a:lnTo>
                <a:cubicBezTo>
                  <a:pt x="175" y="5468"/>
                  <a:pt x="176" y="5467"/>
                  <a:pt x="180" y="5418"/>
                </a:cubicBezTo>
                <a:cubicBezTo>
                  <a:pt x="184" y="5361"/>
                  <a:pt x="185" y="5354"/>
                  <a:pt x="197" y="5321"/>
                </a:cubicBezTo>
                <a:cubicBezTo>
                  <a:pt x="214" y="5272"/>
                  <a:pt x="243" y="5229"/>
                  <a:pt x="257" y="5223"/>
                </a:cubicBezTo>
                <a:cubicBezTo>
                  <a:pt x="269" y="5218"/>
                  <a:pt x="279" y="5220"/>
                  <a:pt x="306" y="5231"/>
                </a:cubicBezTo>
                <a:cubicBezTo>
                  <a:pt x="324" y="5238"/>
                  <a:pt x="350" y="5256"/>
                  <a:pt x="352" y="5261"/>
                </a:cubicBezTo>
                <a:cubicBezTo>
                  <a:pt x="353" y="5264"/>
                  <a:pt x="357" y="5269"/>
                  <a:pt x="359" y="5272"/>
                </a:cubicBezTo>
                <a:cubicBezTo>
                  <a:pt x="367" y="5282"/>
                  <a:pt x="385" y="5325"/>
                  <a:pt x="393" y="5355"/>
                </a:cubicBezTo>
                <a:cubicBezTo>
                  <a:pt x="400" y="5383"/>
                  <a:pt x="409" y="5399"/>
                  <a:pt x="433" y="5433"/>
                </a:cubicBezTo>
                <a:cubicBezTo>
                  <a:pt x="443" y="5448"/>
                  <a:pt x="450" y="5459"/>
                  <a:pt x="451" y="5461"/>
                </a:cubicBezTo>
                <a:cubicBezTo>
                  <a:pt x="451" y="5464"/>
                  <a:pt x="455" y="5479"/>
                  <a:pt x="459" y="5492"/>
                </a:cubicBezTo>
                <a:cubicBezTo>
                  <a:pt x="463" y="5506"/>
                  <a:pt x="467" y="5528"/>
                  <a:pt x="469" y="5540"/>
                </a:cubicBezTo>
                <a:cubicBezTo>
                  <a:pt x="471" y="5552"/>
                  <a:pt x="473" y="5565"/>
                  <a:pt x="474" y="5568"/>
                </a:cubicBezTo>
                <a:cubicBezTo>
                  <a:pt x="475" y="5572"/>
                  <a:pt x="478" y="5582"/>
                  <a:pt x="480" y="5592"/>
                </a:cubicBezTo>
                <a:cubicBezTo>
                  <a:pt x="483" y="5602"/>
                  <a:pt x="490" y="5624"/>
                  <a:pt x="496" y="5641"/>
                </a:cubicBezTo>
                <a:cubicBezTo>
                  <a:pt x="516" y="5698"/>
                  <a:pt x="518" y="5713"/>
                  <a:pt x="517" y="5774"/>
                </a:cubicBezTo>
                <a:cubicBezTo>
                  <a:pt x="516" y="5788"/>
                  <a:pt x="518" y="5812"/>
                  <a:pt x="521" y="5828"/>
                </a:cubicBezTo>
                <a:cubicBezTo>
                  <a:pt x="527" y="5858"/>
                  <a:pt x="548" y="5916"/>
                  <a:pt x="563" y="5941"/>
                </a:cubicBezTo>
                <a:cubicBezTo>
                  <a:pt x="574" y="5960"/>
                  <a:pt x="582" y="5983"/>
                  <a:pt x="583" y="5998"/>
                </a:cubicBezTo>
                <a:cubicBezTo>
                  <a:pt x="583" y="6005"/>
                  <a:pt x="581" y="6019"/>
                  <a:pt x="577" y="6029"/>
                </a:cubicBezTo>
                <a:cubicBezTo>
                  <a:pt x="574" y="6039"/>
                  <a:pt x="570" y="6053"/>
                  <a:pt x="570" y="6059"/>
                </a:cubicBezTo>
                <a:cubicBezTo>
                  <a:pt x="566" y="6084"/>
                  <a:pt x="535" y="6164"/>
                  <a:pt x="518" y="6191"/>
                </a:cubicBezTo>
                <a:cubicBezTo>
                  <a:pt x="508" y="6207"/>
                  <a:pt x="501" y="6211"/>
                  <a:pt x="451" y="6234"/>
                </a:cubicBezTo>
                <a:cubicBezTo>
                  <a:pt x="373" y="6269"/>
                  <a:pt x="270" y="6308"/>
                  <a:pt x="195" y="6331"/>
                </a:cubicBezTo>
                <a:cubicBezTo>
                  <a:pt x="144" y="6346"/>
                  <a:pt x="131" y="6349"/>
                  <a:pt x="76" y="6361"/>
                </a:cubicBezTo>
                <a:cubicBezTo>
                  <a:pt x="27" y="6371"/>
                  <a:pt x="6" y="6379"/>
                  <a:pt x="1" y="6390"/>
                </a:cubicBezTo>
                <a:cubicBezTo>
                  <a:pt x="-1" y="6394"/>
                  <a:pt x="0" y="6398"/>
                  <a:pt x="2" y="6402"/>
                </a:cubicBezTo>
                <a:cubicBezTo>
                  <a:pt x="4" y="6405"/>
                  <a:pt x="7" y="6408"/>
                  <a:pt x="11" y="6408"/>
                </a:cubicBezTo>
                <a:lnTo>
                  <a:pt x="11" y="6408"/>
                </a:lnTo>
                <a:cubicBezTo>
                  <a:pt x="15" y="6408"/>
                  <a:pt x="19" y="6405"/>
                  <a:pt x="22" y="6402"/>
                </a:cubicBezTo>
                <a:cubicBezTo>
                  <a:pt x="27" y="6395"/>
                  <a:pt x="43" y="6390"/>
                  <a:pt x="95" y="6380"/>
                </a:cubicBezTo>
                <a:cubicBezTo>
                  <a:pt x="201" y="6358"/>
                  <a:pt x="337" y="6310"/>
                  <a:pt x="469" y="6250"/>
                </a:cubicBezTo>
                <a:cubicBezTo>
                  <a:pt x="492" y="6239"/>
                  <a:pt x="510" y="6231"/>
                  <a:pt x="512" y="6231"/>
                </a:cubicBezTo>
                <a:cubicBezTo>
                  <a:pt x="514" y="6230"/>
                  <a:pt x="517" y="6229"/>
                  <a:pt x="518" y="6227"/>
                </a:cubicBezTo>
                <a:cubicBezTo>
                  <a:pt x="519" y="6226"/>
                  <a:pt x="526" y="6223"/>
                  <a:pt x="534" y="6219"/>
                </a:cubicBezTo>
                <a:cubicBezTo>
                  <a:pt x="667" y="6152"/>
                  <a:pt x="801" y="6048"/>
                  <a:pt x="868" y="5959"/>
                </a:cubicBezTo>
                <a:cubicBezTo>
                  <a:pt x="883" y="5938"/>
                  <a:pt x="896" y="5917"/>
                  <a:pt x="916" y="5882"/>
                </a:cubicBezTo>
                <a:cubicBezTo>
                  <a:pt x="937" y="5844"/>
                  <a:pt x="943" y="5836"/>
                  <a:pt x="972" y="5811"/>
                </a:cubicBezTo>
                <a:cubicBezTo>
                  <a:pt x="1000" y="5787"/>
                  <a:pt x="1014" y="5779"/>
                  <a:pt x="1039" y="5772"/>
                </a:cubicBezTo>
                <a:cubicBezTo>
                  <a:pt x="1082" y="5762"/>
                  <a:pt x="1106" y="5759"/>
                  <a:pt x="1211" y="5748"/>
                </a:cubicBezTo>
                <a:cubicBezTo>
                  <a:pt x="1265" y="5743"/>
                  <a:pt x="1298" y="5737"/>
                  <a:pt x="1336" y="5726"/>
                </a:cubicBezTo>
                <a:cubicBezTo>
                  <a:pt x="1339" y="5725"/>
                  <a:pt x="1351" y="5721"/>
                  <a:pt x="1362" y="5718"/>
                </a:cubicBezTo>
                <a:cubicBezTo>
                  <a:pt x="1381" y="5713"/>
                  <a:pt x="1408" y="5704"/>
                  <a:pt x="1420" y="5699"/>
                </a:cubicBezTo>
                <a:cubicBezTo>
                  <a:pt x="1426" y="5696"/>
                  <a:pt x="1429" y="5695"/>
                  <a:pt x="1438" y="5693"/>
                </a:cubicBezTo>
                <a:cubicBezTo>
                  <a:pt x="1442" y="5692"/>
                  <a:pt x="1450" y="5689"/>
                  <a:pt x="1454" y="5687"/>
                </a:cubicBezTo>
                <a:cubicBezTo>
                  <a:pt x="1459" y="5685"/>
                  <a:pt x="1465" y="5682"/>
                  <a:pt x="1467" y="5682"/>
                </a:cubicBezTo>
                <a:cubicBezTo>
                  <a:pt x="1483" y="5678"/>
                  <a:pt x="1546" y="5650"/>
                  <a:pt x="1567" y="5638"/>
                </a:cubicBezTo>
                <a:cubicBezTo>
                  <a:pt x="1606" y="5616"/>
                  <a:pt x="1624" y="5600"/>
                  <a:pt x="1676" y="5538"/>
                </a:cubicBezTo>
                <a:cubicBezTo>
                  <a:pt x="1744" y="5455"/>
                  <a:pt x="1766" y="5424"/>
                  <a:pt x="1785" y="5382"/>
                </a:cubicBezTo>
                <a:cubicBezTo>
                  <a:pt x="1803" y="5344"/>
                  <a:pt x="1810" y="5332"/>
                  <a:pt x="1835" y="5304"/>
                </a:cubicBezTo>
                <a:cubicBezTo>
                  <a:pt x="1881" y="5252"/>
                  <a:pt x="1928" y="5221"/>
                  <a:pt x="2008" y="5187"/>
                </a:cubicBezTo>
                <a:cubicBezTo>
                  <a:pt x="2061" y="5165"/>
                  <a:pt x="2065" y="5159"/>
                  <a:pt x="2064" y="5153"/>
                </a:cubicBezTo>
                <a:cubicBezTo>
                  <a:pt x="2063" y="5150"/>
                  <a:pt x="2059" y="5148"/>
                  <a:pt x="2055" y="5148"/>
                </a:cubicBezTo>
                <a:cubicBezTo>
                  <a:pt x="2052" y="5148"/>
                  <a:pt x="2036" y="5148"/>
                  <a:pt x="2018" y="5148"/>
                </a:cubicBezTo>
                <a:cubicBezTo>
                  <a:pt x="2001" y="5148"/>
                  <a:pt x="1983" y="5147"/>
                  <a:pt x="1979" y="5147"/>
                </a:cubicBezTo>
                <a:cubicBezTo>
                  <a:pt x="1975" y="5146"/>
                  <a:pt x="1963" y="5146"/>
                  <a:pt x="1952" y="5145"/>
                </a:cubicBezTo>
                <a:cubicBezTo>
                  <a:pt x="1942" y="5145"/>
                  <a:pt x="1927" y="5144"/>
                  <a:pt x="1919" y="5143"/>
                </a:cubicBezTo>
                <a:cubicBezTo>
                  <a:pt x="1912" y="5142"/>
                  <a:pt x="1891" y="5140"/>
                  <a:pt x="1874" y="5138"/>
                </a:cubicBezTo>
                <a:cubicBezTo>
                  <a:pt x="1857" y="5136"/>
                  <a:pt x="1834" y="5134"/>
                  <a:pt x="1824" y="5132"/>
                </a:cubicBezTo>
                <a:cubicBezTo>
                  <a:pt x="1793" y="5127"/>
                  <a:pt x="1725" y="5124"/>
                  <a:pt x="1704" y="5127"/>
                </a:cubicBezTo>
                <a:cubicBezTo>
                  <a:pt x="1645" y="5136"/>
                  <a:pt x="1593" y="5167"/>
                  <a:pt x="1542" y="5225"/>
                </a:cubicBezTo>
                <a:cubicBezTo>
                  <a:pt x="1516" y="5255"/>
                  <a:pt x="1482" y="5296"/>
                  <a:pt x="1468" y="5314"/>
                </a:cubicBezTo>
                <a:cubicBezTo>
                  <a:pt x="1463" y="5321"/>
                  <a:pt x="1451" y="5335"/>
                  <a:pt x="1442" y="5346"/>
                </a:cubicBezTo>
                <a:cubicBezTo>
                  <a:pt x="1417" y="5376"/>
                  <a:pt x="1398" y="5402"/>
                  <a:pt x="1380" y="5428"/>
                </a:cubicBezTo>
                <a:cubicBezTo>
                  <a:pt x="1359" y="5460"/>
                  <a:pt x="1341" y="5483"/>
                  <a:pt x="1327" y="5499"/>
                </a:cubicBezTo>
                <a:cubicBezTo>
                  <a:pt x="1320" y="5506"/>
                  <a:pt x="1313" y="5513"/>
                  <a:pt x="1311" y="5515"/>
                </a:cubicBezTo>
                <a:cubicBezTo>
                  <a:pt x="1309" y="5517"/>
                  <a:pt x="1282" y="5542"/>
                  <a:pt x="1264" y="5558"/>
                </a:cubicBezTo>
                <a:cubicBezTo>
                  <a:pt x="1258" y="5564"/>
                  <a:pt x="1162" y="5631"/>
                  <a:pt x="1148" y="5639"/>
                </a:cubicBezTo>
                <a:cubicBezTo>
                  <a:pt x="1144" y="5641"/>
                  <a:pt x="1140" y="5645"/>
                  <a:pt x="1137" y="5647"/>
                </a:cubicBezTo>
                <a:cubicBezTo>
                  <a:pt x="1136" y="5649"/>
                  <a:pt x="1129" y="5655"/>
                  <a:pt x="1121" y="5660"/>
                </a:cubicBezTo>
                <a:cubicBezTo>
                  <a:pt x="1114" y="5666"/>
                  <a:pt x="1095" y="5684"/>
                  <a:pt x="1080" y="5701"/>
                </a:cubicBezTo>
                <a:cubicBezTo>
                  <a:pt x="1065" y="5719"/>
                  <a:pt x="1054" y="5730"/>
                  <a:pt x="1052" y="5732"/>
                </a:cubicBezTo>
                <a:cubicBezTo>
                  <a:pt x="1048" y="5733"/>
                  <a:pt x="1038" y="5741"/>
                  <a:pt x="1035" y="5744"/>
                </a:cubicBezTo>
                <a:cubicBezTo>
                  <a:pt x="1029" y="5750"/>
                  <a:pt x="1017" y="5757"/>
                  <a:pt x="1010" y="5760"/>
                </a:cubicBezTo>
                <a:cubicBezTo>
                  <a:pt x="992" y="5766"/>
                  <a:pt x="978" y="5775"/>
                  <a:pt x="962" y="5789"/>
                </a:cubicBezTo>
                <a:cubicBezTo>
                  <a:pt x="958" y="5793"/>
                  <a:pt x="955" y="5796"/>
                  <a:pt x="952" y="5798"/>
                </a:cubicBezTo>
                <a:cubicBezTo>
                  <a:pt x="953" y="5796"/>
                  <a:pt x="954" y="5794"/>
                  <a:pt x="956" y="5791"/>
                </a:cubicBezTo>
                <a:cubicBezTo>
                  <a:pt x="965" y="5774"/>
                  <a:pt x="1020" y="5580"/>
                  <a:pt x="1025" y="5546"/>
                </a:cubicBezTo>
                <a:cubicBezTo>
                  <a:pt x="1025" y="5544"/>
                  <a:pt x="1028" y="5530"/>
                  <a:pt x="1032" y="5514"/>
                </a:cubicBezTo>
                <a:cubicBezTo>
                  <a:pt x="1040" y="5478"/>
                  <a:pt x="1041" y="5470"/>
                  <a:pt x="1047" y="5441"/>
                </a:cubicBezTo>
                <a:cubicBezTo>
                  <a:pt x="1049" y="5428"/>
                  <a:pt x="1055" y="5399"/>
                  <a:pt x="1060" y="5376"/>
                </a:cubicBezTo>
                <a:lnTo>
                  <a:pt x="1061" y="5371"/>
                </a:lnTo>
                <a:cubicBezTo>
                  <a:pt x="1066" y="5342"/>
                  <a:pt x="1070" y="5324"/>
                  <a:pt x="1072" y="5315"/>
                </a:cubicBezTo>
                <a:lnTo>
                  <a:pt x="1072" y="5313"/>
                </a:lnTo>
                <a:cubicBezTo>
                  <a:pt x="1080" y="5267"/>
                  <a:pt x="1145" y="5153"/>
                  <a:pt x="1196" y="5096"/>
                </a:cubicBezTo>
                <a:cubicBezTo>
                  <a:pt x="1248" y="5037"/>
                  <a:pt x="1312" y="5005"/>
                  <a:pt x="1450" y="4968"/>
                </a:cubicBezTo>
                <a:cubicBezTo>
                  <a:pt x="1526" y="4947"/>
                  <a:pt x="1543" y="4941"/>
                  <a:pt x="1676" y="4889"/>
                </a:cubicBezTo>
                <a:cubicBezTo>
                  <a:pt x="1759" y="4856"/>
                  <a:pt x="1807" y="4823"/>
                  <a:pt x="1836" y="4780"/>
                </a:cubicBezTo>
                <a:cubicBezTo>
                  <a:pt x="1874" y="4726"/>
                  <a:pt x="1909" y="4681"/>
                  <a:pt x="1949" y="4636"/>
                </a:cubicBezTo>
                <a:cubicBezTo>
                  <a:pt x="2014" y="4561"/>
                  <a:pt x="2042" y="4536"/>
                  <a:pt x="2097" y="4501"/>
                </a:cubicBezTo>
                <a:cubicBezTo>
                  <a:pt x="2135" y="4476"/>
                  <a:pt x="2180" y="4460"/>
                  <a:pt x="2226" y="4456"/>
                </a:cubicBezTo>
                <a:cubicBezTo>
                  <a:pt x="2273" y="4452"/>
                  <a:pt x="2319" y="4458"/>
                  <a:pt x="2359" y="4476"/>
                </a:cubicBezTo>
                <a:cubicBezTo>
                  <a:pt x="2396" y="4491"/>
                  <a:pt x="2453" y="4541"/>
                  <a:pt x="2473" y="4575"/>
                </a:cubicBezTo>
                <a:cubicBezTo>
                  <a:pt x="2480" y="4586"/>
                  <a:pt x="2504" y="4617"/>
                  <a:pt x="2511" y="4617"/>
                </a:cubicBezTo>
                <a:moveTo>
                  <a:pt x="1387" y="4927"/>
                </a:moveTo>
                <a:cubicBezTo>
                  <a:pt x="1389" y="4925"/>
                  <a:pt x="1395" y="4922"/>
                  <a:pt x="1396" y="4918"/>
                </a:cubicBezTo>
                <a:lnTo>
                  <a:pt x="1396" y="4918"/>
                </a:lnTo>
                <a:cubicBezTo>
                  <a:pt x="1401" y="4917"/>
                  <a:pt x="1409" y="4909"/>
                  <a:pt x="1411" y="4907"/>
                </a:cubicBezTo>
                <a:cubicBezTo>
                  <a:pt x="1428" y="4890"/>
                  <a:pt x="1474" y="4852"/>
                  <a:pt x="1503" y="4833"/>
                </a:cubicBezTo>
                <a:cubicBezTo>
                  <a:pt x="1518" y="4823"/>
                  <a:pt x="1553" y="4807"/>
                  <a:pt x="1591" y="4793"/>
                </a:cubicBezTo>
                <a:cubicBezTo>
                  <a:pt x="1601" y="4790"/>
                  <a:pt x="1611" y="4786"/>
                  <a:pt x="1615" y="4784"/>
                </a:cubicBezTo>
                <a:cubicBezTo>
                  <a:pt x="1650" y="4768"/>
                  <a:pt x="1679" y="4754"/>
                  <a:pt x="1692" y="4747"/>
                </a:cubicBezTo>
                <a:cubicBezTo>
                  <a:pt x="1729" y="4728"/>
                  <a:pt x="1756" y="4704"/>
                  <a:pt x="1797" y="4652"/>
                </a:cubicBezTo>
                <a:cubicBezTo>
                  <a:pt x="1808" y="4638"/>
                  <a:pt x="1820" y="4622"/>
                  <a:pt x="1825" y="4617"/>
                </a:cubicBezTo>
                <a:cubicBezTo>
                  <a:pt x="1829" y="4611"/>
                  <a:pt x="1844" y="4593"/>
                  <a:pt x="1857" y="4577"/>
                </a:cubicBezTo>
                <a:cubicBezTo>
                  <a:pt x="1874" y="4556"/>
                  <a:pt x="1887" y="4540"/>
                  <a:pt x="1896" y="4529"/>
                </a:cubicBezTo>
                <a:cubicBezTo>
                  <a:pt x="1909" y="4512"/>
                  <a:pt x="1910" y="4510"/>
                  <a:pt x="1907" y="4507"/>
                </a:cubicBezTo>
                <a:cubicBezTo>
                  <a:pt x="1905" y="4505"/>
                  <a:pt x="1901" y="4507"/>
                  <a:pt x="1898" y="4511"/>
                </a:cubicBezTo>
                <a:cubicBezTo>
                  <a:pt x="1895" y="4513"/>
                  <a:pt x="1892" y="4518"/>
                  <a:pt x="1887" y="4523"/>
                </a:cubicBezTo>
                <a:cubicBezTo>
                  <a:pt x="1877" y="4534"/>
                  <a:pt x="1863" y="4550"/>
                  <a:pt x="1844" y="4572"/>
                </a:cubicBezTo>
                <a:cubicBezTo>
                  <a:pt x="1810" y="4610"/>
                  <a:pt x="1772" y="4651"/>
                  <a:pt x="1760" y="4664"/>
                </a:cubicBezTo>
                <a:cubicBezTo>
                  <a:pt x="1749" y="4674"/>
                  <a:pt x="1736" y="4687"/>
                  <a:pt x="1734" y="4690"/>
                </a:cubicBezTo>
                <a:cubicBezTo>
                  <a:pt x="1722" y="4706"/>
                  <a:pt x="1641" y="4749"/>
                  <a:pt x="1576" y="4774"/>
                </a:cubicBezTo>
                <a:cubicBezTo>
                  <a:pt x="1550" y="4784"/>
                  <a:pt x="1507" y="4805"/>
                  <a:pt x="1490" y="4815"/>
                </a:cubicBezTo>
                <a:cubicBezTo>
                  <a:pt x="1471" y="4827"/>
                  <a:pt x="1436" y="4854"/>
                  <a:pt x="1419" y="4870"/>
                </a:cubicBezTo>
                <a:cubicBezTo>
                  <a:pt x="1411" y="4877"/>
                  <a:pt x="1395" y="4891"/>
                  <a:pt x="1382" y="4900"/>
                </a:cubicBezTo>
                <a:cubicBezTo>
                  <a:pt x="1370" y="4910"/>
                  <a:pt x="1354" y="4922"/>
                  <a:pt x="1348" y="4926"/>
                </a:cubicBezTo>
                <a:cubicBezTo>
                  <a:pt x="1345" y="4929"/>
                  <a:pt x="1342" y="4931"/>
                  <a:pt x="1339" y="4933"/>
                </a:cubicBezTo>
                <a:cubicBezTo>
                  <a:pt x="1342" y="4927"/>
                  <a:pt x="1344" y="4924"/>
                  <a:pt x="1344" y="4923"/>
                </a:cubicBezTo>
                <a:cubicBezTo>
                  <a:pt x="1347" y="4921"/>
                  <a:pt x="1353" y="4906"/>
                  <a:pt x="1355" y="4902"/>
                </a:cubicBezTo>
                <a:cubicBezTo>
                  <a:pt x="1363" y="4883"/>
                  <a:pt x="1390" y="4842"/>
                  <a:pt x="1402" y="4831"/>
                </a:cubicBezTo>
                <a:cubicBezTo>
                  <a:pt x="1418" y="4816"/>
                  <a:pt x="1444" y="4797"/>
                  <a:pt x="1467" y="4784"/>
                </a:cubicBezTo>
                <a:cubicBezTo>
                  <a:pt x="1529" y="4748"/>
                  <a:pt x="1661" y="4660"/>
                  <a:pt x="1676" y="4643"/>
                </a:cubicBezTo>
                <a:cubicBezTo>
                  <a:pt x="1701" y="4617"/>
                  <a:pt x="1758" y="4540"/>
                  <a:pt x="1797" y="4479"/>
                </a:cubicBezTo>
                <a:cubicBezTo>
                  <a:pt x="1811" y="4457"/>
                  <a:pt x="1853" y="4407"/>
                  <a:pt x="1866" y="4397"/>
                </a:cubicBezTo>
                <a:cubicBezTo>
                  <a:pt x="1889" y="4378"/>
                  <a:pt x="1912" y="4364"/>
                  <a:pt x="1938" y="4354"/>
                </a:cubicBezTo>
                <a:cubicBezTo>
                  <a:pt x="1966" y="4343"/>
                  <a:pt x="1986" y="4341"/>
                  <a:pt x="2024" y="4349"/>
                </a:cubicBezTo>
                <a:lnTo>
                  <a:pt x="2024" y="4349"/>
                </a:lnTo>
                <a:cubicBezTo>
                  <a:pt x="2035" y="4351"/>
                  <a:pt x="2054" y="4356"/>
                  <a:pt x="2065" y="4358"/>
                </a:cubicBezTo>
                <a:cubicBezTo>
                  <a:pt x="2076" y="4361"/>
                  <a:pt x="2103" y="4368"/>
                  <a:pt x="2126" y="4373"/>
                </a:cubicBezTo>
                <a:lnTo>
                  <a:pt x="2127" y="4374"/>
                </a:lnTo>
                <a:cubicBezTo>
                  <a:pt x="2164" y="4382"/>
                  <a:pt x="2192" y="4391"/>
                  <a:pt x="2213" y="4398"/>
                </a:cubicBezTo>
                <a:lnTo>
                  <a:pt x="2214" y="4399"/>
                </a:lnTo>
                <a:cubicBezTo>
                  <a:pt x="2224" y="4402"/>
                  <a:pt x="2243" y="4409"/>
                  <a:pt x="2257" y="4413"/>
                </a:cubicBezTo>
                <a:cubicBezTo>
                  <a:pt x="2282" y="4421"/>
                  <a:pt x="2299" y="4428"/>
                  <a:pt x="2319" y="4438"/>
                </a:cubicBezTo>
                <a:cubicBezTo>
                  <a:pt x="2298" y="4433"/>
                  <a:pt x="2276" y="4430"/>
                  <a:pt x="2242" y="4430"/>
                </a:cubicBezTo>
                <a:cubicBezTo>
                  <a:pt x="2203" y="4430"/>
                  <a:pt x="2140" y="4447"/>
                  <a:pt x="2100" y="4470"/>
                </a:cubicBezTo>
                <a:cubicBezTo>
                  <a:pt x="2078" y="4482"/>
                  <a:pt x="2032" y="4515"/>
                  <a:pt x="2014" y="4532"/>
                </a:cubicBezTo>
                <a:cubicBezTo>
                  <a:pt x="1989" y="4555"/>
                  <a:pt x="1956" y="4590"/>
                  <a:pt x="1922" y="4630"/>
                </a:cubicBezTo>
                <a:cubicBezTo>
                  <a:pt x="1883" y="4675"/>
                  <a:pt x="1865" y="4698"/>
                  <a:pt x="1821" y="4761"/>
                </a:cubicBezTo>
                <a:cubicBezTo>
                  <a:pt x="1792" y="4802"/>
                  <a:pt x="1758" y="4829"/>
                  <a:pt x="1707" y="4851"/>
                </a:cubicBezTo>
                <a:cubicBezTo>
                  <a:pt x="1611" y="4892"/>
                  <a:pt x="1527" y="4923"/>
                  <a:pt x="1462" y="4940"/>
                </a:cubicBezTo>
                <a:cubicBezTo>
                  <a:pt x="1393" y="4958"/>
                  <a:pt x="1361" y="4969"/>
                  <a:pt x="1322" y="4984"/>
                </a:cubicBezTo>
                <a:cubicBezTo>
                  <a:pt x="1316" y="4986"/>
                  <a:pt x="1311" y="4988"/>
                  <a:pt x="1307" y="4990"/>
                </a:cubicBezTo>
                <a:cubicBezTo>
                  <a:pt x="1311" y="4987"/>
                  <a:pt x="1315" y="4983"/>
                  <a:pt x="1320" y="4979"/>
                </a:cubicBezTo>
                <a:cubicBezTo>
                  <a:pt x="1334" y="4968"/>
                  <a:pt x="1353" y="4953"/>
                  <a:pt x="1362" y="4945"/>
                </a:cubicBezTo>
                <a:cubicBezTo>
                  <a:pt x="1372" y="4937"/>
                  <a:pt x="1383" y="4929"/>
                  <a:pt x="1387" y="4927"/>
                </a:cubicBezTo>
                <a:moveTo>
                  <a:pt x="2117" y="4348"/>
                </a:moveTo>
                <a:cubicBezTo>
                  <a:pt x="2105" y="4345"/>
                  <a:pt x="2080" y="4339"/>
                  <a:pt x="2062" y="4335"/>
                </a:cubicBezTo>
                <a:cubicBezTo>
                  <a:pt x="2056" y="4333"/>
                  <a:pt x="2050" y="4332"/>
                  <a:pt x="2045" y="4330"/>
                </a:cubicBezTo>
                <a:cubicBezTo>
                  <a:pt x="2067" y="4329"/>
                  <a:pt x="2105" y="4328"/>
                  <a:pt x="2123" y="4328"/>
                </a:cubicBezTo>
                <a:cubicBezTo>
                  <a:pt x="2181" y="4331"/>
                  <a:pt x="2226" y="4339"/>
                  <a:pt x="2273" y="4355"/>
                </a:cubicBezTo>
                <a:cubicBezTo>
                  <a:pt x="2338" y="4377"/>
                  <a:pt x="2373" y="4395"/>
                  <a:pt x="2416" y="4431"/>
                </a:cubicBezTo>
                <a:cubicBezTo>
                  <a:pt x="2443" y="4453"/>
                  <a:pt x="2467" y="4478"/>
                  <a:pt x="2469" y="4483"/>
                </a:cubicBezTo>
                <a:cubicBezTo>
                  <a:pt x="2469" y="4485"/>
                  <a:pt x="2470" y="4487"/>
                  <a:pt x="2471" y="4489"/>
                </a:cubicBezTo>
                <a:cubicBezTo>
                  <a:pt x="2472" y="4489"/>
                  <a:pt x="2473" y="4490"/>
                  <a:pt x="2474" y="4490"/>
                </a:cubicBezTo>
                <a:cubicBezTo>
                  <a:pt x="2477" y="4494"/>
                  <a:pt x="2486" y="4518"/>
                  <a:pt x="2489" y="4542"/>
                </a:cubicBezTo>
                <a:lnTo>
                  <a:pt x="2490" y="4553"/>
                </a:lnTo>
                <a:lnTo>
                  <a:pt x="2489" y="4551"/>
                </a:lnTo>
                <a:cubicBezTo>
                  <a:pt x="2458" y="4511"/>
                  <a:pt x="2420" y="4477"/>
                  <a:pt x="2370" y="4444"/>
                </a:cubicBezTo>
                <a:cubicBezTo>
                  <a:pt x="2325" y="4415"/>
                  <a:pt x="2306" y="4406"/>
                  <a:pt x="2258" y="4390"/>
                </a:cubicBezTo>
                <a:cubicBezTo>
                  <a:pt x="2242" y="4385"/>
                  <a:pt x="2219" y="4377"/>
                  <a:pt x="2206" y="4372"/>
                </a:cubicBezTo>
                <a:cubicBezTo>
                  <a:pt x="2193" y="4367"/>
                  <a:pt x="2173" y="4361"/>
                  <a:pt x="2161" y="4358"/>
                </a:cubicBezTo>
                <a:cubicBezTo>
                  <a:pt x="2149" y="4356"/>
                  <a:pt x="2130" y="4351"/>
                  <a:pt x="2117" y="4348"/>
                </a:cubicBezTo>
                <a:moveTo>
                  <a:pt x="1858" y="4046"/>
                </a:moveTo>
                <a:cubicBezTo>
                  <a:pt x="1858" y="4049"/>
                  <a:pt x="1849" y="4058"/>
                  <a:pt x="1827" y="4065"/>
                </a:cubicBezTo>
                <a:cubicBezTo>
                  <a:pt x="1825" y="4066"/>
                  <a:pt x="1823" y="4067"/>
                  <a:pt x="1820" y="4068"/>
                </a:cubicBezTo>
                <a:cubicBezTo>
                  <a:pt x="1823" y="4065"/>
                  <a:pt x="1825" y="4063"/>
                  <a:pt x="1829" y="4060"/>
                </a:cubicBezTo>
                <a:cubicBezTo>
                  <a:pt x="1841" y="4049"/>
                  <a:pt x="1851" y="4044"/>
                  <a:pt x="1856" y="4044"/>
                </a:cubicBezTo>
                <a:lnTo>
                  <a:pt x="1857" y="4045"/>
                </a:lnTo>
                <a:cubicBezTo>
                  <a:pt x="1857" y="4045"/>
                  <a:pt x="1858" y="4045"/>
                  <a:pt x="1858" y="4046"/>
                </a:cubicBezTo>
                <a:moveTo>
                  <a:pt x="2699" y="2816"/>
                </a:moveTo>
                <a:cubicBezTo>
                  <a:pt x="2696" y="2814"/>
                  <a:pt x="2688" y="2809"/>
                  <a:pt x="2683" y="2805"/>
                </a:cubicBezTo>
                <a:cubicBezTo>
                  <a:pt x="2682" y="2804"/>
                  <a:pt x="2679" y="2802"/>
                  <a:pt x="2677" y="2805"/>
                </a:cubicBezTo>
                <a:cubicBezTo>
                  <a:pt x="2674" y="2808"/>
                  <a:pt x="2677" y="2810"/>
                  <a:pt x="2681" y="2815"/>
                </a:cubicBezTo>
                <a:cubicBezTo>
                  <a:pt x="2684" y="2819"/>
                  <a:pt x="2689" y="2823"/>
                  <a:pt x="2694" y="2829"/>
                </a:cubicBezTo>
                <a:cubicBezTo>
                  <a:pt x="2707" y="2842"/>
                  <a:pt x="2724" y="2862"/>
                  <a:pt x="2730" y="2871"/>
                </a:cubicBezTo>
                <a:cubicBezTo>
                  <a:pt x="2743" y="2890"/>
                  <a:pt x="2780" y="2936"/>
                  <a:pt x="2795" y="2951"/>
                </a:cubicBezTo>
                <a:cubicBezTo>
                  <a:pt x="2800" y="2956"/>
                  <a:pt x="2808" y="2964"/>
                  <a:pt x="2813" y="2970"/>
                </a:cubicBezTo>
                <a:cubicBezTo>
                  <a:pt x="2817" y="2975"/>
                  <a:pt x="2824" y="2983"/>
                  <a:pt x="2828" y="2987"/>
                </a:cubicBezTo>
                <a:cubicBezTo>
                  <a:pt x="2832" y="2991"/>
                  <a:pt x="2844" y="3004"/>
                  <a:pt x="2854" y="3016"/>
                </a:cubicBezTo>
                <a:cubicBezTo>
                  <a:pt x="2859" y="3022"/>
                  <a:pt x="2863" y="3026"/>
                  <a:pt x="2865" y="3029"/>
                </a:cubicBezTo>
                <a:cubicBezTo>
                  <a:pt x="2857" y="3028"/>
                  <a:pt x="2842" y="3025"/>
                  <a:pt x="2829" y="3024"/>
                </a:cubicBezTo>
                <a:cubicBezTo>
                  <a:pt x="2764" y="3014"/>
                  <a:pt x="2739" y="3004"/>
                  <a:pt x="2674" y="2958"/>
                </a:cubicBezTo>
                <a:cubicBezTo>
                  <a:pt x="2629" y="2926"/>
                  <a:pt x="2601" y="2901"/>
                  <a:pt x="2562" y="2860"/>
                </a:cubicBezTo>
                <a:cubicBezTo>
                  <a:pt x="2529" y="2823"/>
                  <a:pt x="2491" y="2787"/>
                  <a:pt x="2457" y="2760"/>
                </a:cubicBezTo>
                <a:cubicBezTo>
                  <a:pt x="2413" y="2725"/>
                  <a:pt x="2394" y="2718"/>
                  <a:pt x="2386" y="2718"/>
                </a:cubicBezTo>
                <a:cubicBezTo>
                  <a:pt x="2396" y="2714"/>
                  <a:pt x="2418" y="2706"/>
                  <a:pt x="2468" y="2691"/>
                </a:cubicBezTo>
                <a:cubicBezTo>
                  <a:pt x="2470" y="2690"/>
                  <a:pt x="2489" y="2689"/>
                  <a:pt x="2518" y="2688"/>
                </a:cubicBezTo>
                <a:cubicBezTo>
                  <a:pt x="2550" y="2687"/>
                  <a:pt x="2569" y="2688"/>
                  <a:pt x="2586" y="2691"/>
                </a:cubicBezTo>
                <a:cubicBezTo>
                  <a:pt x="2639" y="2701"/>
                  <a:pt x="2716" y="2750"/>
                  <a:pt x="2758" y="2799"/>
                </a:cubicBezTo>
                <a:cubicBezTo>
                  <a:pt x="2771" y="2814"/>
                  <a:pt x="2788" y="2837"/>
                  <a:pt x="2796" y="2849"/>
                </a:cubicBezTo>
                <a:cubicBezTo>
                  <a:pt x="2804" y="2862"/>
                  <a:pt x="2821" y="2887"/>
                  <a:pt x="2833" y="2906"/>
                </a:cubicBezTo>
                <a:cubicBezTo>
                  <a:pt x="2845" y="2924"/>
                  <a:pt x="2860" y="2951"/>
                  <a:pt x="2867" y="2966"/>
                </a:cubicBezTo>
                <a:cubicBezTo>
                  <a:pt x="2879" y="2992"/>
                  <a:pt x="2888" y="3015"/>
                  <a:pt x="2893" y="3028"/>
                </a:cubicBezTo>
                <a:cubicBezTo>
                  <a:pt x="2892" y="3028"/>
                  <a:pt x="2892" y="3027"/>
                  <a:pt x="2891" y="3027"/>
                </a:cubicBezTo>
                <a:cubicBezTo>
                  <a:pt x="2879" y="3012"/>
                  <a:pt x="2829" y="2955"/>
                  <a:pt x="2815" y="2940"/>
                </a:cubicBezTo>
                <a:cubicBezTo>
                  <a:pt x="2809" y="2934"/>
                  <a:pt x="2800" y="2925"/>
                  <a:pt x="2794" y="2919"/>
                </a:cubicBezTo>
                <a:cubicBezTo>
                  <a:pt x="2789" y="2914"/>
                  <a:pt x="2778" y="2900"/>
                  <a:pt x="2769" y="2890"/>
                </a:cubicBezTo>
                <a:cubicBezTo>
                  <a:pt x="2747" y="2863"/>
                  <a:pt x="2708" y="2821"/>
                  <a:pt x="2699" y="2816"/>
                </a:cubicBezTo>
                <a:moveTo>
                  <a:pt x="2080" y="2827"/>
                </a:moveTo>
                <a:cubicBezTo>
                  <a:pt x="2081" y="2826"/>
                  <a:pt x="2084" y="2824"/>
                  <a:pt x="2103" y="2812"/>
                </a:cubicBezTo>
                <a:cubicBezTo>
                  <a:pt x="2154" y="2778"/>
                  <a:pt x="2174" y="2770"/>
                  <a:pt x="2255" y="2750"/>
                </a:cubicBezTo>
                <a:cubicBezTo>
                  <a:pt x="2283" y="2743"/>
                  <a:pt x="2308" y="2737"/>
                  <a:pt x="2310" y="2737"/>
                </a:cubicBezTo>
                <a:cubicBezTo>
                  <a:pt x="2326" y="2732"/>
                  <a:pt x="2355" y="2733"/>
                  <a:pt x="2377" y="2738"/>
                </a:cubicBezTo>
                <a:cubicBezTo>
                  <a:pt x="2402" y="2744"/>
                  <a:pt x="2405" y="2746"/>
                  <a:pt x="2443" y="2777"/>
                </a:cubicBezTo>
                <a:cubicBezTo>
                  <a:pt x="2451" y="2784"/>
                  <a:pt x="2464" y="2795"/>
                  <a:pt x="2471" y="2800"/>
                </a:cubicBezTo>
                <a:lnTo>
                  <a:pt x="2477" y="2805"/>
                </a:lnTo>
                <a:lnTo>
                  <a:pt x="2469" y="2805"/>
                </a:lnTo>
                <a:cubicBezTo>
                  <a:pt x="2448" y="2807"/>
                  <a:pt x="2392" y="2829"/>
                  <a:pt x="2365" y="2847"/>
                </a:cubicBezTo>
                <a:cubicBezTo>
                  <a:pt x="2354" y="2854"/>
                  <a:pt x="2337" y="2867"/>
                  <a:pt x="2328" y="2877"/>
                </a:cubicBezTo>
                <a:cubicBezTo>
                  <a:pt x="2290" y="2918"/>
                  <a:pt x="2270" y="2933"/>
                  <a:pt x="2236" y="2944"/>
                </a:cubicBezTo>
                <a:cubicBezTo>
                  <a:pt x="2210" y="2953"/>
                  <a:pt x="2172" y="2964"/>
                  <a:pt x="2145" y="2969"/>
                </a:cubicBezTo>
                <a:cubicBezTo>
                  <a:pt x="2109" y="2975"/>
                  <a:pt x="2058" y="2988"/>
                  <a:pt x="2032" y="2997"/>
                </a:cubicBezTo>
                <a:cubicBezTo>
                  <a:pt x="2021" y="3001"/>
                  <a:pt x="2007" y="3005"/>
                  <a:pt x="2001" y="3006"/>
                </a:cubicBezTo>
                <a:cubicBezTo>
                  <a:pt x="1980" y="3011"/>
                  <a:pt x="1939" y="3029"/>
                  <a:pt x="1910" y="3046"/>
                </a:cubicBezTo>
                <a:cubicBezTo>
                  <a:pt x="1918" y="3038"/>
                  <a:pt x="1929" y="3029"/>
                  <a:pt x="1939" y="3023"/>
                </a:cubicBezTo>
                <a:cubicBezTo>
                  <a:pt x="1952" y="3013"/>
                  <a:pt x="1969" y="3001"/>
                  <a:pt x="1976" y="2995"/>
                </a:cubicBezTo>
                <a:cubicBezTo>
                  <a:pt x="1996" y="2980"/>
                  <a:pt x="2045" y="2947"/>
                  <a:pt x="2065" y="2937"/>
                </a:cubicBezTo>
                <a:cubicBezTo>
                  <a:pt x="2075" y="2932"/>
                  <a:pt x="2105" y="2915"/>
                  <a:pt x="2132" y="2899"/>
                </a:cubicBezTo>
                <a:cubicBezTo>
                  <a:pt x="2158" y="2884"/>
                  <a:pt x="2195" y="2865"/>
                  <a:pt x="2213" y="2856"/>
                </a:cubicBezTo>
                <a:cubicBezTo>
                  <a:pt x="2239" y="2844"/>
                  <a:pt x="2259" y="2834"/>
                  <a:pt x="2272" y="2827"/>
                </a:cubicBezTo>
                <a:cubicBezTo>
                  <a:pt x="2279" y="2823"/>
                  <a:pt x="2284" y="2821"/>
                  <a:pt x="2288" y="2819"/>
                </a:cubicBezTo>
                <a:cubicBezTo>
                  <a:pt x="2292" y="2816"/>
                  <a:pt x="2295" y="2814"/>
                  <a:pt x="2294" y="2811"/>
                </a:cubicBezTo>
                <a:cubicBezTo>
                  <a:pt x="2294" y="2809"/>
                  <a:pt x="2292" y="2808"/>
                  <a:pt x="2291" y="2808"/>
                </a:cubicBezTo>
                <a:cubicBezTo>
                  <a:pt x="2289" y="2808"/>
                  <a:pt x="2288" y="2809"/>
                  <a:pt x="2288" y="2809"/>
                </a:cubicBezTo>
                <a:cubicBezTo>
                  <a:pt x="2216" y="2828"/>
                  <a:pt x="2062" y="2906"/>
                  <a:pt x="1983" y="2963"/>
                </a:cubicBezTo>
                <a:cubicBezTo>
                  <a:pt x="1968" y="2974"/>
                  <a:pt x="1945" y="2991"/>
                  <a:pt x="1930" y="3001"/>
                </a:cubicBezTo>
                <a:cubicBezTo>
                  <a:pt x="1922" y="3007"/>
                  <a:pt x="1913" y="3014"/>
                  <a:pt x="1906" y="3019"/>
                </a:cubicBezTo>
                <a:cubicBezTo>
                  <a:pt x="1910" y="3013"/>
                  <a:pt x="1915" y="3006"/>
                  <a:pt x="1917" y="3004"/>
                </a:cubicBezTo>
                <a:cubicBezTo>
                  <a:pt x="1918" y="3002"/>
                  <a:pt x="1926" y="2991"/>
                  <a:pt x="1931" y="2984"/>
                </a:cubicBezTo>
                <a:cubicBezTo>
                  <a:pt x="1953" y="2954"/>
                  <a:pt x="2006" y="2893"/>
                  <a:pt x="2039" y="2861"/>
                </a:cubicBezTo>
                <a:cubicBezTo>
                  <a:pt x="2050" y="2850"/>
                  <a:pt x="2077" y="2828"/>
                  <a:pt x="2080" y="2827"/>
                </a:cubicBezTo>
                <a:moveTo>
                  <a:pt x="1709" y="2894"/>
                </a:moveTo>
                <a:cubicBezTo>
                  <a:pt x="1711" y="2886"/>
                  <a:pt x="1720" y="2864"/>
                  <a:pt x="1727" y="2857"/>
                </a:cubicBezTo>
                <a:cubicBezTo>
                  <a:pt x="1732" y="2850"/>
                  <a:pt x="1737" y="2848"/>
                  <a:pt x="1739" y="2848"/>
                </a:cubicBezTo>
                <a:cubicBezTo>
                  <a:pt x="1740" y="2848"/>
                  <a:pt x="1740" y="2848"/>
                  <a:pt x="1740" y="2848"/>
                </a:cubicBezTo>
                <a:cubicBezTo>
                  <a:pt x="1742" y="2849"/>
                  <a:pt x="1743" y="2851"/>
                  <a:pt x="1743" y="2853"/>
                </a:cubicBezTo>
                <a:lnTo>
                  <a:pt x="1743" y="2853"/>
                </a:lnTo>
                <a:cubicBezTo>
                  <a:pt x="1744" y="2856"/>
                  <a:pt x="1743" y="2862"/>
                  <a:pt x="1741" y="2865"/>
                </a:cubicBezTo>
                <a:cubicBezTo>
                  <a:pt x="1739" y="2871"/>
                  <a:pt x="1718" y="2889"/>
                  <a:pt x="1709" y="2894"/>
                </a:cubicBezTo>
                <a:moveTo>
                  <a:pt x="2161" y="1552"/>
                </a:moveTo>
                <a:lnTo>
                  <a:pt x="2161" y="1552"/>
                </a:lnTo>
                <a:cubicBezTo>
                  <a:pt x="2132" y="1575"/>
                  <a:pt x="2110" y="1614"/>
                  <a:pt x="2099" y="1664"/>
                </a:cubicBezTo>
                <a:cubicBezTo>
                  <a:pt x="2092" y="1694"/>
                  <a:pt x="2086" y="1715"/>
                  <a:pt x="2083" y="1724"/>
                </a:cubicBezTo>
                <a:cubicBezTo>
                  <a:pt x="2076" y="1744"/>
                  <a:pt x="2059" y="1803"/>
                  <a:pt x="2057" y="1816"/>
                </a:cubicBezTo>
                <a:cubicBezTo>
                  <a:pt x="2056" y="1819"/>
                  <a:pt x="2055" y="1830"/>
                  <a:pt x="2053" y="1840"/>
                </a:cubicBezTo>
                <a:cubicBezTo>
                  <a:pt x="2051" y="1850"/>
                  <a:pt x="2049" y="1863"/>
                  <a:pt x="2049" y="1869"/>
                </a:cubicBezTo>
                <a:cubicBezTo>
                  <a:pt x="2047" y="1884"/>
                  <a:pt x="2043" y="1906"/>
                  <a:pt x="2040" y="1915"/>
                </a:cubicBezTo>
                <a:cubicBezTo>
                  <a:pt x="2039" y="1919"/>
                  <a:pt x="2022" y="1951"/>
                  <a:pt x="1999" y="1990"/>
                </a:cubicBezTo>
                <a:cubicBezTo>
                  <a:pt x="1978" y="2027"/>
                  <a:pt x="1954" y="2069"/>
                  <a:pt x="1946" y="2084"/>
                </a:cubicBezTo>
                <a:cubicBezTo>
                  <a:pt x="1933" y="2106"/>
                  <a:pt x="1921" y="2125"/>
                  <a:pt x="1898" y="2160"/>
                </a:cubicBezTo>
                <a:cubicBezTo>
                  <a:pt x="1896" y="2164"/>
                  <a:pt x="1891" y="2171"/>
                  <a:pt x="1888" y="2174"/>
                </a:cubicBezTo>
                <a:cubicBezTo>
                  <a:pt x="1885" y="2178"/>
                  <a:pt x="1879" y="2186"/>
                  <a:pt x="1875" y="2191"/>
                </a:cubicBezTo>
                <a:cubicBezTo>
                  <a:pt x="1865" y="2204"/>
                  <a:pt x="1829" y="2239"/>
                  <a:pt x="1824" y="2242"/>
                </a:cubicBezTo>
                <a:cubicBezTo>
                  <a:pt x="1821" y="2242"/>
                  <a:pt x="1818" y="2245"/>
                  <a:pt x="1818" y="2247"/>
                </a:cubicBezTo>
                <a:cubicBezTo>
                  <a:pt x="1817" y="2248"/>
                  <a:pt x="1816" y="2249"/>
                  <a:pt x="1813" y="2251"/>
                </a:cubicBezTo>
                <a:cubicBezTo>
                  <a:pt x="1809" y="2253"/>
                  <a:pt x="1800" y="2259"/>
                  <a:pt x="1792" y="2265"/>
                </a:cubicBezTo>
                <a:lnTo>
                  <a:pt x="1752" y="2292"/>
                </a:lnTo>
                <a:cubicBezTo>
                  <a:pt x="1726" y="2310"/>
                  <a:pt x="1705" y="2325"/>
                  <a:pt x="1696" y="2332"/>
                </a:cubicBezTo>
                <a:cubicBezTo>
                  <a:pt x="1703" y="2321"/>
                  <a:pt x="1716" y="2300"/>
                  <a:pt x="1735" y="2273"/>
                </a:cubicBezTo>
                <a:cubicBezTo>
                  <a:pt x="1756" y="2240"/>
                  <a:pt x="1798" y="2159"/>
                  <a:pt x="1811" y="2126"/>
                </a:cubicBezTo>
                <a:cubicBezTo>
                  <a:pt x="1827" y="2085"/>
                  <a:pt x="1839" y="2048"/>
                  <a:pt x="1848" y="2006"/>
                </a:cubicBezTo>
                <a:cubicBezTo>
                  <a:pt x="1856" y="1966"/>
                  <a:pt x="1866" y="1941"/>
                  <a:pt x="1892" y="1896"/>
                </a:cubicBezTo>
                <a:cubicBezTo>
                  <a:pt x="1900" y="1882"/>
                  <a:pt x="1912" y="1858"/>
                  <a:pt x="1919" y="1842"/>
                </a:cubicBezTo>
                <a:cubicBezTo>
                  <a:pt x="1931" y="1813"/>
                  <a:pt x="1964" y="1746"/>
                  <a:pt x="1979" y="1718"/>
                </a:cubicBezTo>
                <a:cubicBezTo>
                  <a:pt x="1984" y="1709"/>
                  <a:pt x="1987" y="1704"/>
                  <a:pt x="1988" y="1701"/>
                </a:cubicBezTo>
                <a:cubicBezTo>
                  <a:pt x="1991" y="1696"/>
                  <a:pt x="1993" y="1693"/>
                  <a:pt x="1990" y="1691"/>
                </a:cubicBezTo>
                <a:cubicBezTo>
                  <a:pt x="1989" y="1690"/>
                  <a:pt x="1988" y="1690"/>
                  <a:pt x="1988" y="1690"/>
                </a:cubicBezTo>
                <a:cubicBezTo>
                  <a:pt x="1986" y="1690"/>
                  <a:pt x="1984" y="1692"/>
                  <a:pt x="1983" y="1694"/>
                </a:cubicBezTo>
                <a:cubicBezTo>
                  <a:pt x="1957" y="1724"/>
                  <a:pt x="1934" y="1761"/>
                  <a:pt x="1910" y="1813"/>
                </a:cubicBezTo>
                <a:cubicBezTo>
                  <a:pt x="1898" y="1838"/>
                  <a:pt x="1883" y="1867"/>
                  <a:pt x="1876" y="1878"/>
                </a:cubicBezTo>
                <a:cubicBezTo>
                  <a:pt x="1848" y="1924"/>
                  <a:pt x="1834" y="1960"/>
                  <a:pt x="1824" y="2005"/>
                </a:cubicBezTo>
                <a:cubicBezTo>
                  <a:pt x="1812" y="2063"/>
                  <a:pt x="1793" y="2117"/>
                  <a:pt x="1765" y="2171"/>
                </a:cubicBezTo>
                <a:cubicBezTo>
                  <a:pt x="1757" y="2186"/>
                  <a:pt x="1749" y="2202"/>
                  <a:pt x="1748" y="2207"/>
                </a:cubicBezTo>
                <a:cubicBezTo>
                  <a:pt x="1746" y="2211"/>
                  <a:pt x="1724" y="2246"/>
                  <a:pt x="1705" y="2277"/>
                </a:cubicBezTo>
                <a:cubicBezTo>
                  <a:pt x="1734" y="2221"/>
                  <a:pt x="1744" y="2182"/>
                  <a:pt x="1744" y="2128"/>
                </a:cubicBezTo>
                <a:cubicBezTo>
                  <a:pt x="1744" y="2066"/>
                  <a:pt x="1750" y="2025"/>
                  <a:pt x="1766" y="1972"/>
                </a:cubicBezTo>
                <a:cubicBezTo>
                  <a:pt x="1769" y="1959"/>
                  <a:pt x="1774" y="1944"/>
                  <a:pt x="1774" y="1942"/>
                </a:cubicBezTo>
                <a:cubicBezTo>
                  <a:pt x="1774" y="1941"/>
                  <a:pt x="1776" y="1938"/>
                  <a:pt x="1777" y="1934"/>
                </a:cubicBezTo>
                <a:cubicBezTo>
                  <a:pt x="1779" y="1930"/>
                  <a:pt x="1784" y="1914"/>
                  <a:pt x="1787" y="1901"/>
                </a:cubicBezTo>
                <a:cubicBezTo>
                  <a:pt x="1797" y="1861"/>
                  <a:pt x="1801" y="1847"/>
                  <a:pt x="1823" y="1791"/>
                </a:cubicBezTo>
                <a:cubicBezTo>
                  <a:pt x="1844" y="1736"/>
                  <a:pt x="1898" y="1672"/>
                  <a:pt x="1954" y="1636"/>
                </a:cubicBezTo>
                <a:cubicBezTo>
                  <a:pt x="1969" y="1626"/>
                  <a:pt x="1991" y="1611"/>
                  <a:pt x="2004" y="1602"/>
                </a:cubicBezTo>
                <a:cubicBezTo>
                  <a:pt x="2039" y="1578"/>
                  <a:pt x="2058" y="1567"/>
                  <a:pt x="2073" y="1562"/>
                </a:cubicBezTo>
                <a:cubicBezTo>
                  <a:pt x="2089" y="1558"/>
                  <a:pt x="2128" y="1551"/>
                  <a:pt x="2157" y="1549"/>
                </a:cubicBezTo>
                <a:lnTo>
                  <a:pt x="2165" y="1548"/>
                </a:lnTo>
                <a:lnTo>
                  <a:pt x="2161" y="1552"/>
                </a:lnTo>
                <a:moveTo>
                  <a:pt x="2239" y="1562"/>
                </a:moveTo>
                <a:cubicBezTo>
                  <a:pt x="2248" y="1571"/>
                  <a:pt x="2258" y="1599"/>
                  <a:pt x="2259" y="1619"/>
                </a:cubicBezTo>
                <a:cubicBezTo>
                  <a:pt x="2260" y="1623"/>
                  <a:pt x="2260" y="1626"/>
                  <a:pt x="2260" y="1628"/>
                </a:cubicBezTo>
                <a:cubicBezTo>
                  <a:pt x="2247" y="1614"/>
                  <a:pt x="2223" y="1598"/>
                  <a:pt x="2199" y="1591"/>
                </a:cubicBezTo>
                <a:cubicBezTo>
                  <a:pt x="2191" y="1589"/>
                  <a:pt x="2181" y="1588"/>
                  <a:pt x="2172" y="1588"/>
                </a:cubicBezTo>
                <a:cubicBezTo>
                  <a:pt x="2166" y="1588"/>
                  <a:pt x="2159" y="1588"/>
                  <a:pt x="2155" y="1590"/>
                </a:cubicBezTo>
                <a:cubicBezTo>
                  <a:pt x="2164" y="1580"/>
                  <a:pt x="2185" y="1562"/>
                  <a:pt x="2196" y="1557"/>
                </a:cubicBezTo>
                <a:cubicBezTo>
                  <a:pt x="2213" y="1550"/>
                  <a:pt x="2214" y="1550"/>
                  <a:pt x="2225" y="1554"/>
                </a:cubicBezTo>
                <a:lnTo>
                  <a:pt x="2225" y="1554"/>
                </a:lnTo>
                <a:cubicBezTo>
                  <a:pt x="2230" y="1556"/>
                  <a:pt x="2237" y="1560"/>
                  <a:pt x="2239" y="1562"/>
                </a:cubicBezTo>
                <a:moveTo>
                  <a:pt x="1463" y="1806"/>
                </a:moveTo>
                <a:cubicBezTo>
                  <a:pt x="1464" y="1776"/>
                  <a:pt x="1464" y="1772"/>
                  <a:pt x="1468" y="1748"/>
                </a:cubicBezTo>
                <a:cubicBezTo>
                  <a:pt x="1469" y="1739"/>
                  <a:pt x="1470" y="1727"/>
                  <a:pt x="1471" y="1721"/>
                </a:cubicBezTo>
                <a:cubicBezTo>
                  <a:pt x="1471" y="1714"/>
                  <a:pt x="1472" y="1709"/>
                  <a:pt x="1472" y="1708"/>
                </a:cubicBezTo>
                <a:cubicBezTo>
                  <a:pt x="1474" y="1706"/>
                  <a:pt x="1475" y="1682"/>
                  <a:pt x="1475" y="1672"/>
                </a:cubicBezTo>
                <a:cubicBezTo>
                  <a:pt x="1476" y="1654"/>
                  <a:pt x="1477" y="1633"/>
                  <a:pt x="1479" y="1625"/>
                </a:cubicBezTo>
                <a:cubicBezTo>
                  <a:pt x="1496" y="1542"/>
                  <a:pt x="1497" y="1535"/>
                  <a:pt x="1497" y="1461"/>
                </a:cubicBezTo>
                <a:cubicBezTo>
                  <a:pt x="1497" y="1443"/>
                  <a:pt x="1497" y="1421"/>
                  <a:pt x="1497" y="1412"/>
                </a:cubicBezTo>
                <a:cubicBezTo>
                  <a:pt x="1497" y="1402"/>
                  <a:pt x="1495" y="1360"/>
                  <a:pt x="1493" y="1318"/>
                </a:cubicBezTo>
                <a:cubicBezTo>
                  <a:pt x="1491" y="1277"/>
                  <a:pt x="1490" y="1234"/>
                  <a:pt x="1490" y="1224"/>
                </a:cubicBezTo>
                <a:cubicBezTo>
                  <a:pt x="1491" y="1215"/>
                  <a:pt x="1493" y="1194"/>
                  <a:pt x="1495" y="1178"/>
                </a:cubicBezTo>
                <a:cubicBezTo>
                  <a:pt x="1496" y="1162"/>
                  <a:pt x="1498" y="1135"/>
                  <a:pt x="1499" y="1118"/>
                </a:cubicBezTo>
                <a:cubicBezTo>
                  <a:pt x="1499" y="1100"/>
                  <a:pt x="1501" y="1084"/>
                  <a:pt x="1502" y="1081"/>
                </a:cubicBezTo>
                <a:cubicBezTo>
                  <a:pt x="1503" y="1079"/>
                  <a:pt x="1505" y="1073"/>
                  <a:pt x="1504" y="1069"/>
                </a:cubicBezTo>
                <a:cubicBezTo>
                  <a:pt x="1504" y="1065"/>
                  <a:pt x="1510" y="1033"/>
                  <a:pt x="1522" y="981"/>
                </a:cubicBezTo>
                <a:cubicBezTo>
                  <a:pt x="1525" y="966"/>
                  <a:pt x="1529" y="946"/>
                  <a:pt x="1531" y="937"/>
                </a:cubicBezTo>
                <a:cubicBezTo>
                  <a:pt x="1533" y="928"/>
                  <a:pt x="1538" y="908"/>
                  <a:pt x="1542" y="893"/>
                </a:cubicBezTo>
                <a:cubicBezTo>
                  <a:pt x="1550" y="864"/>
                  <a:pt x="1548" y="862"/>
                  <a:pt x="1547" y="861"/>
                </a:cubicBezTo>
                <a:cubicBezTo>
                  <a:pt x="1546" y="860"/>
                  <a:pt x="1544" y="860"/>
                  <a:pt x="1543" y="860"/>
                </a:cubicBezTo>
                <a:cubicBezTo>
                  <a:pt x="1541" y="861"/>
                  <a:pt x="1538" y="862"/>
                  <a:pt x="1520" y="916"/>
                </a:cubicBezTo>
                <a:cubicBezTo>
                  <a:pt x="1511" y="940"/>
                  <a:pt x="1501" y="972"/>
                  <a:pt x="1500" y="982"/>
                </a:cubicBezTo>
                <a:cubicBezTo>
                  <a:pt x="1499" y="988"/>
                  <a:pt x="1498" y="991"/>
                  <a:pt x="1497" y="992"/>
                </a:cubicBezTo>
                <a:cubicBezTo>
                  <a:pt x="1496" y="993"/>
                  <a:pt x="1495" y="997"/>
                  <a:pt x="1488" y="1030"/>
                </a:cubicBezTo>
                <a:cubicBezTo>
                  <a:pt x="1484" y="1047"/>
                  <a:pt x="1480" y="1069"/>
                  <a:pt x="1479" y="1078"/>
                </a:cubicBezTo>
                <a:cubicBezTo>
                  <a:pt x="1479" y="1083"/>
                  <a:pt x="1478" y="1094"/>
                  <a:pt x="1477" y="1101"/>
                </a:cubicBezTo>
                <a:cubicBezTo>
                  <a:pt x="1476" y="1118"/>
                  <a:pt x="1470" y="1200"/>
                  <a:pt x="1468" y="1222"/>
                </a:cubicBezTo>
                <a:cubicBezTo>
                  <a:pt x="1467" y="1232"/>
                  <a:pt x="1469" y="1276"/>
                  <a:pt x="1471" y="1319"/>
                </a:cubicBezTo>
                <a:cubicBezTo>
                  <a:pt x="1474" y="1365"/>
                  <a:pt x="1475" y="1399"/>
                  <a:pt x="1475" y="1402"/>
                </a:cubicBezTo>
                <a:cubicBezTo>
                  <a:pt x="1474" y="1406"/>
                  <a:pt x="1474" y="1427"/>
                  <a:pt x="1474" y="1446"/>
                </a:cubicBezTo>
                <a:cubicBezTo>
                  <a:pt x="1475" y="1532"/>
                  <a:pt x="1472" y="1569"/>
                  <a:pt x="1461" y="1600"/>
                </a:cubicBezTo>
                <a:cubicBezTo>
                  <a:pt x="1457" y="1613"/>
                  <a:pt x="1452" y="1647"/>
                  <a:pt x="1453" y="1661"/>
                </a:cubicBezTo>
                <a:cubicBezTo>
                  <a:pt x="1453" y="1669"/>
                  <a:pt x="1452" y="1687"/>
                  <a:pt x="1451" y="1700"/>
                </a:cubicBezTo>
                <a:lnTo>
                  <a:pt x="1449" y="1710"/>
                </a:lnTo>
                <a:cubicBezTo>
                  <a:pt x="1442" y="1776"/>
                  <a:pt x="1439" y="1832"/>
                  <a:pt x="1442" y="1878"/>
                </a:cubicBezTo>
                <a:lnTo>
                  <a:pt x="1442" y="1885"/>
                </a:lnTo>
                <a:cubicBezTo>
                  <a:pt x="1443" y="1892"/>
                  <a:pt x="1443" y="1899"/>
                  <a:pt x="1443" y="1905"/>
                </a:cubicBezTo>
                <a:cubicBezTo>
                  <a:pt x="1441" y="1892"/>
                  <a:pt x="1438" y="1877"/>
                  <a:pt x="1437" y="1864"/>
                </a:cubicBezTo>
                <a:cubicBezTo>
                  <a:pt x="1432" y="1832"/>
                  <a:pt x="1424" y="1702"/>
                  <a:pt x="1424" y="1663"/>
                </a:cubicBezTo>
                <a:cubicBezTo>
                  <a:pt x="1425" y="1570"/>
                  <a:pt x="1425" y="1566"/>
                  <a:pt x="1419" y="1550"/>
                </a:cubicBezTo>
                <a:cubicBezTo>
                  <a:pt x="1416" y="1541"/>
                  <a:pt x="1408" y="1519"/>
                  <a:pt x="1402" y="1502"/>
                </a:cubicBezTo>
                <a:cubicBezTo>
                  <a:pt x="1396" y="1484"/>
                  <a:pt x="1387" y="1460"/>
                  <a:pt x="1383" y="1449"/>
                </a:cubicBezTo>
                <a:cubicBezTo>
                  <a:pt x="1379" y="1437"/>
                  <a:pt x="1375" y="1427"/>
                  <a:pt x="1375" y="1426"/>
                </a:cubicBezTo>
                <a:cubicBezTo>
                  <a:pt x="1374" y="1423"/>
                  <a:pt x="1366" y="1404"/>
                  <a:pt x="1361" y="1392"/>
                </a:cubicBezTo>
                <a:cubicBezTo>
                  <a:pt x="1335" y="1326"/>
                  <a:pt x="1333" y="1317"/>
                  <a:pt x="1323" y="1266"/>
                </a:cubicBezTo>
                <a:cubicBezTo>
                  <a:pt x="1318" y="1236"/>
                  <a:pt x="1311" y="1127"/>
                  <a:pt x="1313" y="1087"/>
                </a:cubicBezTo>
                <a:cubicBezTo>
                  <a:pt x="1315" y="1014"/>
                  <a:pt x="1340" y="937"/>
                  <a:pt x="1403" y="813"/>
                </a:cubicBezTo>
                <a:cubicBezTo>
                  <a:pt x="1462" y="698"/>
                  <a:pt x="1481" y="662"/>
                  <a:pt x="1512" y="608"/>
                </a:cubicBezTo>
                <a:cubicBezTo>
                  <a:pt x="1563" y="522"/>
                  <a:pt x="1572" y="504"/>
                  <a:pt x="1608" y="422"/>
                </a:cubicBezTo>
                <a:cubicBezTo>
                  <a:pt x="1642" y="345"/>
                  <a:pt x="1659" y="302"/>
                  <a:pt x="1667" y="275"/>
                </a:cubicBezTo>
                <a:cubicBezTo>
                  <a:pt x="1681" y="226"/>
                  <a:pt x="1702" y="119"/>
                  <a:pt x="1706" y="80"/>
                </a:cubicBezTo>
                <a:cubicBezTo>
                  <a:pt x="1706" y="76"/>
                  <a:pt x="1706" y="73"/>
                  <a:pt x="1707" y="70"/>
                </a:cubicBezTo>
                <a:cubicBezTo>
                  <a:pt x="1708" y="75"/>
                  <a:pt x="1709" y="82"/>
                  <a:pt x="1709" y="90"/>
                </a:cubicBezTo>
                <a:cubicBezTo>
                  <a:pt x="1712" y="108"/>
                  <a:pt x="1715" y="133"/>
                  <a:pt x="1718" y="146"/>
                </a:cubicBezTo>
                <a:cubicBezTo>
                  <a:pt x="1720" y="158"/>
                  <a:pt x="1723" y="175"/>
                  <a:pt x="1724" y="183"/>
                </a:cubicBezTo>
                <a:cubicBezTo>
                  <a:pt x="1726" y="191"/>
                  <a:pt x="1731" y="220"/>
                  <a:pt x="1736" y="245"/>
                </a:cubicBezTo>
                <a:cubicBezTo>
                  <a:pt x="1760" y="376"/>
                  <a:pt x="1771" y="495"/>
                  <a:pt x="1767" y="563"/>
                </a:cubicBezTo>
                <a:cubicBezTo>
                  <a:pt x="1764" y="621"/>
                  <a:pt x="1751" y="686"/>
                  <a:pt x="1730" y="753"/>
                </a:cubicBezTo>
                <a:cubicBezTo>
                  <a:pt x="1716" y="796"/>
                  <a:pt x="1685" y="915"/>
                  <a:pt x="1677" y="952"/>
                </a:cubicBezTo>
                <a:cubicBezTo>
                  <a:pt x="1663" y="1019"/>
                  <a:pt x="1661" y="1048"/>
                  <a:pt x="1667" y="1158"/>
                </a:cubicBezTo>
                <a:cubicBezTo>
                  <a:pt x="1670" y="1217"/>
                  <a:pt x="1671" y="1262"/>
                  <a:pt x="1671" y="1265"/>
                </a:cubicBezTo>
                <a:cubicBezTo>
                  <a:pt x="1670" y="1270"/>
                  <a:pt x="1669" y="1284"/>
                  <a:pt x="1669" y="1297"/>
                </a:cubicBezTo>
                <a:cubicBezTo>
                  <a:pt x="1668" y="1349"/>
                  <a:pt x="1649" y="1443"/>
                  <a:pt x="1630" y="1484"/>
                </a:cubicBezTo>
                <a:cubicBezTo>
                  <a:pt x="1626" y="1494"/>
                  <a:pt x="1616" y="1512"/>
                  <a:pt x="1609" y="1524"/>
                </a:cubicBezTo>
                <a:cubicBezTo>
                  <a:pt x="1605" y="1533"/>
                  <a:pt x="1597" y="1547"/>
                  <a:pt x="1596" y="1549"/>
                </a:cubicBezTo>
                <a:cubicBezTo>
                  <a:pt x="1595" y="1551"/>
                  <a:pt x="1587" y="1565"/>
                  <a:pt x="1577" y="1583"/>
                </a:cubicBezTo>
                <a:cubicBezTo>
                  <a:pt x="1551" y="1628"/>
                  <a:pt x="1539" y="1656"/>
                  <a:pt x="1523" y="1704"/>
                </a:cubicBezTo>
                <a:cubicBezTo>
                  <a:pt x="1507" y="1754"/>
                  <a:pt x="1504" y="1771"/>
                  <a:pt x="1499" y="1820"/>
                </a:cubicBezTo>
                <a:cubicBezTo>
                  <a:pt x="1496" y="1853"/>
                  <a:pt x="1494" y="1859"/>
                  <a:pt x="1478" y="1895"/>
                </a:cubicBezTo>
                <a:lnTo>
                  <a:pt x="1466" y="1922"/>
                </a:lnTo>
                <a:lnTo>
                  <a:pt x="1466" y="1911"/>
                </a:lnTo>
                <a:cubicBezTo>
                  <a:pt x="1462" y="1864"/>
                  <a:pt x="1461" y="1835"/>
                  <a:pt x="1463" y="1806"/>
                </a:cubicBezTo>
                <a:moveTo>
                  <a:pt x="374" y="2704"/>
                </a:moveTo>
                <a:cubicBezTo>
                  <a:pt x="374" y="2708"/>
                  <a:pt x="373" y="2721"/>
                  <a:pt x="370" y="2734"/>
                </a:cubicBezTo>
                <a:cubicBezTo>
                  <a:pt x="368" y="2746"/>
                  <a:pt x="365" y="2768"/>
                  <a:pt x="364" y="2783"/>
                </a:cubicBezTo>
                <a:cubicBezTo>
                  <a:pt x="362" y="2817"/>
                  <a:pt x="361" y="2825"/>
                  <a:pt x="359" y="2834"/>
                </a:cubicBezTo>
                <a:cubicBezTo>
                  <a:pt x="357" y="2838"/>
                  <a:pt x="354" y="2852"/>
                  <a:pt x="351" y="2864"/>
                </a:cubicBezTo>
                <a:cubicBezTo>
                  <a:pt x="348" y="2876"/>
                  <a:pt x="344" y="2893"/>
                  <a:pt x="343" y="2899"/>
                </a:cubicBezTo>
                <a:cubicBezTo>
                  <a:pt x="339" y="2912"/>
                  <a:pt x="331" y="2946"/>
                  <a:pt x="330" y="2951"/>
                </a:cubicBezTo>
                <a:cubicBezTo>
                  <a:pt x="322" y="3000"/>
                  <a:pt x="306" y="3073"/>
                  <a:pt x="296" y="3111"/>
                </a:cubicBezTo>
                <a:cubicBezTo>
                  <a:pt x="289" y="3135"/>
                  <a:pt x="282" y="3164"/>
                  <a:pt x="281" y="3169"/>
                </a:cubicBezTo>
                <a:cubicBezTo>
                  <a:pt x="281" y="3174"/>
                  <a:pt x="280" y="3178"/>
                  <a:pt x="280" y="3179"/>
                </a:cubicBezTo>
                <a:cubicBezTo>
                  <a:pt x="278" y="3182"/>
                  <a:pt x="276" y="3204"/>
                  <a:pt x="276" y="3206"/>
                </a:cubicBezTo>
                <a:cubicBezTo>
                  <a:pt x="275" y="3219"/>
                  <a:pt x="274" y="3234"/>
                  <a:pt x="273" y="3238"/>
                </a:cubicBezTo>
                <a:cubicBezTo>
                  <a:pt x="269" y="3284"/>
                  <a:pt x="269" y="3308"/>
                  <a:pt x="272" y="3364"/>
                </a:cubicBezTo>
                <a:cubicBezTo>
                  <a:pt x="275" y="3426"/>
                  <a:pt x="277" y="3442"/>
                  <a:pt x="289" y="3521"/>
                </a:cubicBezTo>
                <a:cubicBezTo>
                  <a:pt x="294" y="3552"/>
                  <a:pt x="305" y="3603"/>
                  <a:pt x="312" y="3626"/>
                </a:cubicBezTo>
                <a:cubicBezTo>
                  <a:pt x="320" y="3653"/>
                  <a:pt x="326" y="3688"/>
                  <a:pt x="328" y="3714"/>
                </a:cubicBezTo>
                <a:cubicBezTo>
                  <a:pt x="329" y="3722"/>
                  <a:pt x="329" y="3729"/>
                  <a:pt x="330" y="3734"/>
                </a:cubicBezTo>
                <a:cubicBezTo>
                  <a:pt x="310" y="3705"/>
                  <a:pt x="246" y="3595"/>
                  <a:pt x="232" y="3564"/>
                </a:cubicBezTo>
                <a:cubicBezTo>
                  <a:pt x="218" y="3531"/>
                  <a:pt x="188" y="3451"/>
                  <a:pt x="175" y="3408"/>
                </a:cubicBezTo>
                <a:lnTo>
                  <a:pt x="164" y="3375"/>
                </a:lnTo>
                <a:lnTo>
                  <a:pt x="159" y="3263"/>
                </a:lnTo>
                <a:cubicBezTo>
                  <a:pt x="156" y="3198"/>
                  <a:pt x="154" y="3150"/>
                  <a:pt x="154" y="3147"/>
                </a:cubicBezTo>
                <a:cubicBezTo>
                  <a:pt x="155" y="3142"/>
                  <a:pt x="154" y="3140"/>
                  <a:pt x="152" y="3139"/>
                </a:cubicBezTo>
                <a:cubicBezTo>
                  <a:pt x="153" y="3139"/>
                  <a:pt x="154" y="3138"/>
                  <a:pt x="154" y="3137"/>
                </a:cubicBezTo>
                <a:cubicBezTo>
                  <a:pt x="155" y="3134"/>
                  <a:pt x="155" y="3129"/>
                  <a:pt x="154" y="3127"/>
                </a:cubicBezTo>
                <a:cubicBezTo>
                  <a:pt x="152" y="3123"/>
                  <a:pt x="150" y="3124"/>
                  <a:pt x="149" y="3124"/>
                </a:cubicBezTo>
                <a:cubicBezTo>
                  <a:pt x="145" y="3125"/>
                  <a:pt x="146" y="3129"/>
                  <a:pt x="146" y="3132"/>
                </a:cubicBezTo>
                <a:cubicBezTo>
                  <a:pt x="146" y="3134"/>
                  <a:pt x="146" y="3138"/>
                  <a:pt x="148" y="3139"/>
                </a:cubicBezTo>
                <a:lnTo>
                  <a:pt x="148" y="3140"/>
                </a:lnTo>
                <a:cubicBezTo>
                  <a:pt x="146" y="3141"/>
                  <a:pt x="142" y="3144"/>
                  <a:pt x="139" y="3219"/>
                </a:cubicBezTo>
                <a:cubicBezTo>
                  <a:pt x="138" y="3265"/>
                  <a:pt x="138" y="3312"/>
                  <a:pt x="140" y="3342"/>
                </a:cubicBezTo>
                <a:cubicBezTo>
                  <a:pt x="143" y="3385"/>
                  <a:pt x="144" y="3390"/>
                  <a:pt x="169" y="3461"/>
                </a:cubicBezTo>
                <a:cubicBezTo>
                  <a:pt x="181" y="3498"/>
                  <a:pt x="193" y="3528"/>
                  <a:pt x="205" y="3556"/>
                </a:cubicBezTo>
                <a:cubicBezTo>
                  <a:pt x="187" y="3520"/>
                  <a:pt x="167" y="3484"/>
                  <a:pt x="136" y="3434"/>
                </a:cubicBezTo>
                <a:cubicBezTo>
                  <a:pt x="80" y="3341"/>
                  <a:pt x="72" y="3305"/>
                  <a:pt x="85" y="3190"/>
                </a:cubicBezTo>
                <a:cubicBezTo>
                  <a:pt x="86" y="3186"/>
                  <a:pt x="87" y="3167"/>
                  <a:pt x="89" y="3147"/>
                </a:cubicBezTo>
                <a:cubicBezTo>
                  <a:pt x="92" y="3102"/>
                  <a:pt x="99" y="3053"/>
                  <a:pt x="103" y="3043"/>
                </a:cubicBezTo>
                <a:cubicBezTo>
                  <a:pt x="105" y="3039"/>
                  <a:pt x="107" y="3033"/>
                  <a:pt x="107" y="3030"/>
                </a:cubicBezTo>
                <a:cubicBezTo>
                  <a:pt x="107" y="3025"/>
                  <a:pt x="125" y="2980"/>
                  <a:pt x="138" y="2954"/>
                </a:cubicBezTo>
                <a:cubicBezTo>
                  <a:pt x="170" y="2891"/>
                  <a:pt x="197" y="2856"/>
                  <a:pt x="285" y="2764"/>
                </a:cubicBezTo>
                <a:cubicBezTo>
                  <a:pt x="315" y="2733"/>
                  <a:pt x="354" y="2691"/>
                  <a:pt x="372" y="2672"/>
                </a:cubicBezTo>
                <a:cubicBezTo>
                  <a:pt x="378" y="2665"/>
                  <a:pt x="383" y="2660"/>
                  <a:pt x="387" y="2656"/>
                </a:cubicBezTo>
                <a:cubicBezTo>
                  <a:pt x="382" y="2666"/>
                  <a:pt x="379" y="2678"/>
                  <a:pt x="379" y="2687"/>
                </a:cubicBezTo>
                <a:cubicBezTo>
                  <a:pt x="379" y="2689"/>
                  <a:pt x="378" y="2691"/>
                  <a:pt x="378" y="2691"/>
                </a:cubicBezTo>
                <a:cubicBezTo>
                  <a:pt x="375" y="2693"/>
                  <a:pt x="374" y="2700"/>
                  <a:pt x="374" y="2704"/>
                </a:cubicBezTo>
                <a:moveTo>
                  <a:pt x="384" y="2825"/>
                </a:moveTo>
                <a:cubicBezTo>
                  <a:pt x="385" y="2814"/>
                  <a:pt x="387" y="2796"/>
                  <a:pt x="387" y="2785"/>
                </a:cubicBezTo>
                <a:cubicBezTo>
                  <a:pt x="387" y="2775"/>
                  <a:pt x="390" y="2755"/>
                  <a:pt x="392" y="2741"/>
                </a:cubicBezTo>
                <a:cubicBezTo>
                  <a:pt x="395" y="2726"/>
                  <a:pt x="397" y="2711"/>
                  <a:pt x="398" y="2707"/>
                </a:cubicBezTo>
                <a:cubicBezTo>
                  <a:pt x="400" y="2692"/>
                  <a:pt x="403" y="2679"/>
                  <a:pt x="405" y="2676"/>
                </a:cubicBezTo>
                <a:cubicBezTo>
                  <a:pt x="407" y="2675"/>
                  <a:pt x="409" y="2672"/>
                  <a:pt x="409" y="2669"/>
                </a:cubicBezTo>
                <a:cubicBezTo>
                  <a:pt x="409" y="2667"/>
                  <a:pt x="411" y="2662"/>
                  <a:pt x="415" y="2656"/>
                </a:cubicBezTo>
                <a:cubicBezTo>
                  <a:pt x="419" y="2650"/>
                  <a:pt x="428" y="2635"/>
                  <a:pt x="435" y="2622"/>
                </a:cubicBezTo>
                <a:cubicBezTo>
                  <a:pt x="442" y="2608"/>
                  <a:pt x="449" y="2598"/>
                  <a:pt x="450" y="2596"/>
                </a:cubicBezTo>
                <a:cubicBezTo>
                  <a:pt x="456" y="2590"/>
                  <a:pt x="481" y="2555"/>
                  <a:pt x="489" y="2542"/>
                </a:cubicBezTo>
                <a:cubicBezTo>
                  <a:pt x="505" y="2515"/>
                  <a:pt x="553" y="2477"/>
                  <a:pt x="594" y="2460"/>
                </a:cubicBezTo>
                <a:cubicBezTo>
                  <a:pt x="658" y="2433"/>
                  <a:pt x="774" y="2419"/>
                  <a:pt x="859" y="2429"/>
                </a:cubicBezTo>
                <a:cubicBezTo>
                  <a:pt x="896" y="2433"/>
                  <a:pt x="939" y="2443"/>
                  <a:pt x="985" y="2457"/>
                </a:cubicBezTo>
                <a:cubicBezTo>
                  <a:pt x="1005" y="2464"/>
                  <a:pt x="1030" y="2473"/>
                  <a:pt x="1051" y="2482"/>
                </a:cubicBezTo>
                <a:cubicBezTo>
                  <a:pt x="988" y="2463"/>
                  <a:pt x="933" y="2458"/>
                  <a:pt x="853" y="2462"/>
                </a:cubicBezTo>
                <a:cubicBezTo>
                  <a:pt x="794" y="2465"/>
                  <a:pt x="776" y="2468"/>
                  <a:pt x="731" y="2483"/>
                </a:cubicBezTo>
                <a:cubicBezTo>
                  <a:pt x="697" y="2494"/>
                  <a:pt x="682" y="2501"/>
                  <a:pt x="636" y="2528"/>
                </a:cubicBezTo>
                <a:cubicBezTo>
                  <a:pt x="626" y="2533"/>
                  <a:pt x="618" y="2538"/>
                  <a:pt x="612" y="2542"/>
                </a:cubicBezTo>
                <a:cubicBezTo>
                  <a:pt x="605" y="2546"/>
                  <a:pt x="602" y="2549"/>
                  <a:pt x="603" y="2552"/>
                </a:cubicBezTo>
                <a:cubicBezTo>
                  <a:pt x="605" y="2556"/>
                  <a:pt x="607" y="2555"/>
                  <a:pt x="628" y="2545"/>
                </a:cubicBezTo>
                <a:cubicBezTo>
                  <a:pt x="654" y="2531"/>
                  <a:pt x="723" y="2503"/>
                  <a:pt x="756" y="2494"/>
                </a:cubicBezTo>
                <a:cubicBezTo>
                  <a:pt x="798" y="2482"/>
                  <a:pt x="914" y="2479"/>
                  <a:pt x="970" y="2488"/>
                </a:cubicBezTo>
                <a:cubicBezTo>
                  <a:pt x="1007" y="2494"/>
                  <a:pt x="1007" y="2494"/>
                  <a:pt x="1014" y="2496"/>
                </a:cubicBezTo>
                <a:cubicBezTo>
                  <a:pt x="1016" y="2497"/>
                  <a:pt x="1030" y="2501"/>
                  <a:pt x="1043" y="2504"/>
                </a:cubicBezTo>
                <a:cubicBezTo>
                  <a:pt x="1083" y="2515"/>
                  <a:pt x="1132" y="2532"/>
                  <a:pt x="1155" y="2541"/>
                </a:cubicBezTo>
                <a:cubicBezTo>
                  <a:pt x="1151" y="2541"/>
                  <a:pt x="1146" y="2540"/>
                  <a:pt x="1140" y="2540"/>
                </a:cubicBezTo>
                <a:cubicBezTo>
                  <a:pt x="1099" y="2536"/>
                  <a:pt x="1067" y="2536"/>
                  <a:pt x="1045" y="2541"/>
                </a:cubicBezTo>
                <a:cubicBezTo>
                  <a:pt x="1009" y="2548"/>
                  <a:pt x="1001" y="2550"/>
                  <a:pt x="996" y="2552"/>
                </a:cubicBezTo>
                <a:cubicBezTo>
                  <a:pt x="993" y="2553"/>
                  <a:pt x="987" y="2555"/>
                  <a:pt x="983" y="2555"/>
                </a:cubicBezTo>
                <a:cubicBezTo>
                  <a:pt x="973" y="2557"/>
                  <a:pt x="936" y="2570"/>
                  <a:pt x="912" y="2579"/>
                </a:cubicBezTo>
                <a:cubicBezTo>
                  <a:pt x="894" y="2586"/>
                  <a:pt x="887" y="2586"/>
                  <a:pt x="840" y="2583"/>
                </a:cubicBezTo>
                <a:cubicBezTo>
                  <a:pt x="805" y="2581"/>
                  <a:pt x="752" y="2588"/>
                  <a:pt x="692" y="2603"/>
                </a:cubicBezTo>
                <a:cubicBezTo>
                  <a:pt x="602" y="2625"/>
                  <a:pt x="502" y="2682"/>
                  <a:pt x="449" y="2743"/>
                </a:cubicBezTo>
                <a:cubicBezTo>
                  <a:pt x="418" y="2778"/>
                  <a:pt x="395" y="2810"/>
                  <a:pt x="385" y="2829"/>
                </a:cubicBezTo>
                <a:cubicBezTo>
                  <a:pt x="384" y="2830"/>
                  <a:pt x="383" y="2831"/>
                  <a:pt x="383" y="2833"/>
                </a:cubicBezTo>
                <a:cubicBezTo>
                  <a:pt x="383" y="2830"/>
                  <a:pt x="383" y="2828"/>
                  <a:pt x="384" y="2825"/>
                </a:cubicBezTo>
                <a:moveTo>
                  <a:pt x="1225" y="3657"/>
                </a:moveTo>
                <a:cubicBezTo>
                  <a:pt x="1216" y="3641"/>
                  <a:pt x="1202" y="3602"/>
                  <a:pt x="1193" y="3571"/>
                </a:cubicBezTo>
                <a:cubicBezTo>
                  <a:pt x="1188" y="3551"/>
                  <a:pt x="1180" y="3531"/>
                  <a:pt x="1173" y="3517"/>
                </a:cubicBezTo>
                <a:cubicBezTo>
                  <a:pt x="1172" y="3513"/>
                  <a:pt x="1165" y="3499"/>
                  <a:pt x="1157" y="3485"/>
                </a:cubicBezTo>
                <a:cubicBezTo>
                  <a:pt x="1139" y="3448"/>
                  <a:pt x="1121" y="3422"/>
                  <a:pt x="1103" y="3404"/>
                </a:cubicBezTo>
                <a:cubicBezTo>
                  <a:pt x="1092" y="3394"/>
                  <a:pt x="1089" y="3393"/>
                  <a:pt x="1087" y="3395"/>
                </a:cubicBezTo>
                <a:cubicBezTo>
                  <a:pt x="1084" y="3397"/>
                  <a:pt x="1086" y="3400"/>
                  <a:pt x="1088" y="3402"/>
                </a:cubicBezTo>
                <a:cubicBezTo>
                  <a:pt x="1128" y="3458"/>
                  <a:pt x="1163" y="3529"/>
                  <a:pt x="1171" y="3571"/>
                </a:cubicBezTo>
                <a:cubicBezTo>
                  <a:pt x="1174" y="3589"/>
                  <a:pt x="1186" y="3626"/>
                  <a:pt x="1194" y="3641"/>
                </a:cubicBezTo>
                <a:cubicBezTo>
                  <a:pt x="1196" y="3646"/>
                  <a:pt x="1201" y="3657"/>
                  <a:pt x="1206" y="3665"/>
                </a:cubicBezTo>
                <a:cubicBezTo>
                  <a:pt x="1217" y="3690"/>
                  <a:pt x="1304" y="3813"/>
                  <a:pt x="1326" y="3836"/>
                </a:cubicBezTo>
                <a:cubicBezTo>
                  <a:pt x="1336" y="3846"/>
                  <a:pt x="1399" y="3891"/>
                  <a:pt x="1423" y="3905"/>
                </a:cubicBezTo>
                <a:cubicBezTo>
                  <a:pt x="1425" y="3906"/>
                  <a:pt x="1426" y="3907"/>
                  <a:pt x="1427" y="3908"/>
                </a:cubicBezTo>
                <a:cubicBezTo>
                  <a:pt x="1394" y="3898"/>
                  <a:pt x="1362" y="3890"/>
                  <a:pt x="1336" y="3885"/>
                </a:cubicBezTo>
                <a:cubicBezTo>
                  <a:pt x="1301" y="3879"/>
                  <a:pt x="1287" y="3874"/>
                  <a:pt x="1271" y="3863"/>
                </a:cubicBezTo>
                <a:cubicBezTo>
                  <a:pt x="1263" y="3857"/>
                  <a:pt x="1239" y="3827"/>
                  <a:pt x="1216" y="3794"/>
                </a:cubicBezTo>
                <a:cubicBezTo>
                  <a:pt x="1211" y="3787"/>
                  <a:pt x="1196" y="3766"/>
                  <a:pt x="1181" y="3747"/>
                </a:cubicBezTo>
                <a:cubicBezTo>
                  <a:pt x="1155" y="3713"/>
                  <a:pt x="1129" y="3669"/>
                  <a:pt x="1106" y="3623"/>
                </a:cubicBezTo>
                <a:cubicBezTo>
                  <a:pt x="1077" y="3563"/>
                  <a:pt x="1037" y="3497"/>
                  <a:pt x="1013" y="3469"/>
                </a:cubicBezTo>
                <a:cubicBezTo>
                  <a:pt x="990" y="3442"/>
                  <a:pt x="956" y="3419"/>
                  <a:pt x="937" y="3417"/>
                </a:cubicBezTo>
                <a:cubicBezTo>
                  <a:pt x="933" y="3417"/>
                  <a:pt x="930" y="3417"/>
                  <a:pt x="929" y="3416"/>
                </a:cubicBezTo>
                <a:cubicBezTo>
                  <a:pt x="928" y="3415"/>
                  <a:pt x="927" y="3410"/>
                  <a:pt x="926" y="3405"/>
                </a:cubicBezTo>
                <a:cubicBezTo>
                  <a:pt x="921" y="3376"/>
                  <a:pt x="937" y="3326"/>
                  <a:pt x="962" y="3297"/>
                </a:cubicBezTo>
                <a:cubicBezTo>
                  <a:pt x="965" y="3293"/>
                  <a:pt x="970" y="3287"/>
                  <a:pt x="972" y="3282"/>
                </a:cubicBezTo>
                <a:cubicBezTo>
                  <a:pt x="976" y="3275"/>
                  <a:pt x="1003" y="3253"/>
                  <a:pt x="1018" y="3246"/>
                </a:cubicBezTo>
                <a:cubicBezTo>
                  <a:pt x="1023" y="3243"/>
                  <a:pt x="1036" y="3241"/>
                  <a:pt x="1048" y="3240"/>
                </a:cubicBezTo>
                <a:cubicBezTo>
                  <a:pt x="1053" y="3240"/>
                  <a:pt x="1057" y="3239"/>
                  <a:pt x="1060" y="3239"/>
                </a:cubicBezTo>
                <a:cubicBezTo>
                  <a:pt x="1070" y="3239"/>
                  <a:pt x="1076" y="3241"/>
                  <a:pt x="1085" y="3245"/>
                </a:cubicBezTo>
                <a:cubicBezTo>
                  <a:pt x="1110" y="3255"/>
                  <a:pt x="1148" y="3289"/>
                  <a:pt x="1169" y="3319"/>
                </a:cubicBezTo>
                <a:cubicBezTo>
                  <a:pt x="1204" y="3368"/>
                  <a:pt x="1235" y="3437"/>
                  <a:pt x="1253" y="3509"/>
                </a:cubicBezTo>
                <a:cubicBezTo>
                  <a:pt x="1255" y="3516"/>
                  <a:pt x="1262" y="3541"/>
                  <a:pt x="1263" y="3543"/>
                </a:cubicBezTo>
                <a:lnTo>
                  <a:pt x="1263" y="3542"/>
                </a:lnTo>
                <a:cubicBezTo>
                  <a:pt x="1264" y="3544"/>
                  <a:pt x="1268" y="3559"/>
                  <a:pt x="1274" y="3582"/>
                </a:cubicBezTo>
                <a:cubicBezTo>
                  <a:pt x="1287" y="3633"/>
                  <a:pt x="1294" y="3654"/>
                  <a:pt x="1305" y="3680"/>
                </a:cubicBezTo>
                <a:cubicBezTo>
                  <a:pt x="1311" y="3692"/>
                  <a:pt x="1319" y="3712"/>
                  <a:pt x="1325" y="3724"/>
                </a:cubicBezTo>
                <a:cubicBezTo>
                  <a:pt x="1343" y="3765"/>
                  <a:pt x="1386" y="3833"/>
                  <a:pt x="1397" y="3841"/>
                </a:cubicBezTo>
                <a:cubicBezTo>
                  <a:pt x="1398" y="3842"/>
                  <a:pt x="1405" y="3851"/>
                  <a:pt x="1416" y="3863"/>
                </a:cubicBezTo>
                <a:cubicBezTo>
                  <a:pt x="1421" y="3870"/>
                  <a:pt x="1427" y="3878"/>
                  <a:pt x="1433" y="3884"/>
                </a:cubicBezTo>
                <a:cubicBezTo>
                  <a:pt x="1428" y="3881"/>
                  <a:pt x="1423" y="3878"/>
                  <a:pt x="1418" y="3875"/>
                </a:cubicBezTo>
                <a:cubicBezTo>
                  <a:pt x="1397" y="3862"/>
                  <a:pt x="1355" y="3831"/>
                  <a:pt x="1342" y="3818"/>
                </a:cubicBezTo>
                <a:cubicBezTo>
                  <a:pt x="1325" y="3803"/>
                  <a:pt x="1248" y="3695"/>
                  <a:pt x="1225" y="3657"/>
                </a:cubicBezTo>
                <a:moveTo>
                  <a:pt x="798" y="3660"/>
                </a:moveTo>
                <a:cubicBezTo>
                  <a:pt x="799" y="3649"/>
                  <a:pt x="800" y="3614"/>
                  <a:pt x="801" y="3581"/>
                </a:cubicBezTo>
                <a:cubicBezTo>
                  <a:pt x="802" y="3492"/>
                  <a:pt x="807" y="3459"/>
                  <a:pt x="828" y="3403"/>
                </a:cubicBezTo>
                <a:cubicBezTo>
                  <a:pt x="838" y="3376"/>
                  <a:pt x="837" y="3375"/>
                  <a:pt x="836" y="3373"/>
                </a:cubicBezTo>
                <a:lnTo>
                  <a:pt x="835" y="3372"/>
                </a:lnTo>
                <a:lnTo>
                  <a:pt x="833" y="3372"/>
                </a:lnTo>
                <a:cubicBezTo>
                  <a:pt x="831" y="3372"/>
                  <a:pt x="829" y="3372"/>
                  <a:pt x="815" y="3400"/>
                </a:cubicBezTo>
                <a:cubicBezTo>
                  <a:pt x="807" y="3416"/>
                  <a:pt x="800" y="3432"/>
                  <a:pt x="797" y="3441"/>
                </a:cubicBezTo>
                <a:cubicBezTo>
                  <a:pt x="783" y="3481"/>
                  <a:pt x="779" y="3516"/>
                  <a:pt x="778" y="3587"/>
                </a:cubicBezTo>
                <a:cubicBezTo>
                  <a:pt x="778" y="3611"/>
                  <a:pt x="777" y="3640"/>
                  <a:pt x="776" y="3649"/>
                </a:cubicBezTo>
                <a:cubicBezTo>
                  <a:pt x="775" y="3659"/>
                  <a:pt x="775" y="3697"/>
                  <a:pt x="776" y="3732"/>
                </a:cubicBezTo>
                <a:lnTo>
                  <a:pt x="777" y="3777"/>
                </a:lnTo>
                <a:lnTo>
                  <a:pt x="769" y="3756"/>
                </a:lnTo>
                <a:cubicBezTo>
                  <a:pt x="737" y="3674"/>
                  <a:pt x="720" y="3616"/>
                  <a:pt x="721" y="3593"/>
                </a:cubicBezTo>
                <a:cubicBezTo>
                  <a:pt x="721" y="3587"/>
                  <a:pt x="722" y="3572"/>
                  <a:pt x="722" y="3561"/>
                </a:cubicBezTo>
                <a:cubicBezTo>
                  <a:pt x="722" y="3549"/>
                  <a:pt x="723" y="3538"/>
                  <a:pt x="724" y="3535"/>
                </a:cubicBezTo>
                <a:cubicBezTo>
                  <a:pt x="726" y="3531"/>
                  <a:pt x="727" y="3522"/>
                  <a:pt x="728" y="3514"/>
                </a:cubicBezTo>
                <a:cubicBezTo>
                  <a:pt x="729" y="3496"/>
                  <a:pt x="740" y="3452"/>
                  <a:pt x="747" y="3436"/>
                </a:cubicBezTo>
                <a:cubicBezTo>
                  <a:pt x="761" y="3404"/>
                  <a:pt x="823" y="3323"/>
                  <a:pt x="849" y="3304"/>
                </a:cubicBezTo>
                <a:cubicBezTo>
                  <a:pt x="869" y="3289"/>
                  <a:pt x="925" y="3257"/>
                  <a:pt x="938" y="3253"/>
                </a:cubicBezTo>
                <a:cubicBezTo>
                  <a:pt x="944" y="3251"/>
                  <a:pt x="956" y="3249"/>
                  <a:pt x="965" y="3248"/>
                </a:cubicBezTo>
                <a:lnTo>
                  <a:pt x="974" y="3247"/>
                </a:lnTo>
                <a:lnTo>
                  <a:pt x="960" y="3263"/>
                </a:lnTo>
                <a:cubicBezTo>
                  <a:pt x="930" y="3298"/>
                  <a:pt x="912" y="3334"/>
                  <a:pt x="905" y="3367"/>
                </a:cubicBezTo>
                <a:cubicBezTo>
                  <a:pt x="902" y="3387"/>
                  <a:pt x="904" y="3421"/>
                  <a:pt x="911" y="3449"/>
                </a:cubicBezTo>
                <a:cubicBezTo>
                  <a:pt x="920" y="3482"/>
                  <a:pt x="920" y="3514"/>
                  <a:pt x="911" y="3545"/>
                </a:cubicBezTo>
                <a:cubicBezTo>
                  <a:pt x="903" y="3573"/>
                  <a:pt x="877" y="3636"/>
                  <a:pt x="866" y="3654"/>
                </a:cubicBezTo>
                <a:cubicBezTo>
                  <a:pt x="855" y="3671"/>
                  <a:pt x="849" y="3686"/>
                  <a:pt x="832" y="3729"/>
                </a:cubicBezTo>
                <a:cubicBezTo>
                  <a:pt x="823" y="3751"/>
                  <a:pt x="809" y="3802"/>
                  <a:pt x="805" y="3827"/>
                </a:cubicBezTo>
                <a:cubicBezTo>
                  <a:pt x="801" y="3790"/>
                  <a:pt x="796" y="3680"/>
                  <a:pt x="798" y="3660"/>
                </a:cubicBezTo>
                <a:moveTo>
                  <a:pt x="1213" y="4363"/>
                </a:moveTo>
                <a:cubicBezTo>
                  <a:pt x="1204" y="4350"/>
                  <a:pt x="1201" y="4336"/>
                  <a:pt x="1202" y="4330"/>
                </a:cubicBezTo>
                <a:cubicBezTo>
                  <a:pt x="1202" y="4329"/>
                  <a:pt x="1202" y="4329"/>
                  <a:pt x="1203" y="4329"/>
                </a:cubicBezTo>
                <a:cubicBezTo>
                  <a:pt x="1204" y="4330"/>
                  <a:pt x="1205" y="4333"/>
                  <a:pt x="1207" y="4339"/>
                </a:cubicBezTo>
                <a:lnTo>
                  <a:pt x="1207" y="4339"/>
                </a:lnTo>
                <a:cubicBezTo>
                  <a:pt x="1209" y="4344"/>
                  <a:pt x="1211" y="4355"/>
                  <a:pt x="1213" y="4363"/>
                </a:cubicBezTo>
                <a:moveTo>
                  <a:pt x="959" y="5108"/>
                </a:moveTo>
                <a:cubicBezTo>
                  <a:pt x="972" y="5037"/>
                  <a:pt x="980" y="4985"/>
                  <a:pt x="984" y="4949"/>
                </a:cubicBezTo>
                <a:cubicBezTo>
                  <a:pt x="990" y="4895"/>
                  <a:pt x="998" y="4856"/>
                  <a:pt x="1013" y="4797"/>
                </a:cubicBezTo>
                <a:cubicBezTo>
                  <a:pt x="1020" y="4769"/>
                  <a:pt x="1027" y="4736"/>
                  <a:pt x="1028" y="4723"/>
                </a:cubicBezTo>
                <a:cubicBezTo>
                  <a:pt x="1029" y="4711"/>
                  <a:pt x="1028" y="4687"/>
                  <a:pt x="1026" y="4670"/>
                </a:cubicBezTo>
                <a:cubicBezTo>
                  <a:pt x="1024" y="4633"/>
                  <a:pt x="1021" y="4631"/>
                  <a:pt x="1020" y="4630"/>
                </a:cubicBezTo>
                <a:lnTo>
                  <a:pt x="1018" y="4629"/>
                </a:lnTo>
                <a:lnTo>
                  <a:pt x="1016" y="4629"/>
                </a:lnTo>
                <a:cubicBezTo>
                  <a:pt x="1014" y="4630"/>
                  <a:pt x="1013" y="4631"/>
                  <a:pt x="1012" y="4652"/>
                </a:cubicBezTo>
                <a:cubicBezTo>
                  <a:pt x="1010" y="4718"/>
                  <a:pt x="1009" y="4724"/>
                  <a:pt x="992" y="4788"/>
                </a:cubicBezTo>
                <a:cubicBezTo>
                  <a:pt x="975" y="4851"/>
                  <a:pt x="969" y="4881"/>
                  <a:pt x="963" y="4932"/>
                </a:cubicBezTo>
                <a:cubicBezTo>
                  <a:pt x="960" y="4961"/>
                  <a:pt x="959" y="4972"/>
                  <a:pt x="957" y="4981"/>
                </a:cubicBezTo>
                <a:cubicBezTo>
                  <a:pt x="953" y="5005"/>
                  <a:pt x="938" y="5097"/>
                  <a:pt x="937" y="5102"/>
                </a:cubicBezTo>
                <a:cubicBezTo>
                  <a:pt x="936" y="5105"/>
                  <a:pt x="935" y="5113"/>
                  <a:pt x="934" y="5120"/>
                </a:cubicBezTo>
                <a:cubicBezTo>
                  <a:pt x="933" y="5126"/>
                  <a:pt x="931" y="5135"/>
                  <a:pt x="930" y="5139"/>
                </a:cubicBezTo>
                <a:cubicBezTo>
                  <a:pt x="929" y="5142"/>
                  <a:pt x="928" y="5148"/>
                  <a:pt x="927" y="5154"/>
                </a:cubicBezTo>
                <a:cubicBezTo>
                  <a:pt x="927" y="5152"/>
                  <a:pt x="926" y="5148"/>
                  <a:pt x="926" y="5145"/>
                </a:cubicBezTo>
                <a:cubicBezTo>
                  <a:pt x="924" y="5127"/>
                  <a:pt x="921" y="5104"/>
                  <a:pt x="919" y="5094"/>
                </a:cubicBezTo>
                <a:cubicBezTo>
                  <a:pt x="916" y="5071"/>
                  <a:pt x="920" y="5029"/>
                  <a:pt x="933" y="4968"/>
                </a:cubicBezTo>
                <a:cubicBezTo>
                  <a:pt x="939" y="4940"/>
                  <a:pt x="946" y="4897"/>
                  <a:pt x="948" y="4873"/>
                </a:cubicBezTo>
                <a:cubicBezTo>
                  <a:pt x="954" y="4824"/>
                  <a:pt x="955" y="4739"/>
                  <a:pt x="950" y="4712"/>
                </a:cubicBezTo>
                <a:cubicBezTo>
                  <a:pt x="944" y="4675"/>
                  <a:pt x="928" y="4630"/>
                  <a:pt x="901" y="4577"/>
                </a:cubicBezTo>
                <a:cubicBezTo>
                  <a:pt x="892" y="4560"/>
                  <a:pt x="879" y="4534"/>
                  <a:pt x="871" y="4518"/>
                </a:cubicBezTo>
                <a:cubicBezTo>
                  <a:pt x="856" y="4487"/>
                  <a:pt x="843" y="4466"/>
                  <a:pt x="816" y="4426"/>
                </a:cubicBezTo>
                <a:cubicBezTo>
                  <a:pt x="801" y="4405"/>
                  <a:pt x="800" y="4402"/>
                  <a:pt x="798" y="4381"/>
                </a:cubicBezTo>
                <a:cubicBezTo>
                  <a:pt x="794" y="4349"/>
                  <a:pt x="797" y="4315"/>
                  <a:pt x="809" y="4274"/>
                </a:cubicBezTo>
                <a:cubicBezTo>
                  <a:pt x="822" y="4225"/>
                  <a:pt x="826" y="4200"/>
                  <a:pt x="823" y="4172"/>
                </a:cubicBezTo>
                <a:cubicBezTo>
                  <a:pt x="823" y="4168"/>
                  <a:pt x="823" y="4162"/>
                  <a:pt x="822" y="4157"/>
                </a:cubicBezTo>
                <a:cubicBezTo>
                  <a:pt x="828" y="4168"/>
                  <a:pt x="839" y="4187"/>
                  <a:pt x="849" y="4204"/>
                </a:cubicBezTo>
                <a:cubicBezTo>
                  <a:pt x="865" y="4233"/>
                  <a:pt x="885" y="4265"/>
                  <a:pt x="893" y="4275"/>
                </a:cubicBezTo>
                <a:cubicBezTo>
                  <a:pt x="911" y="4299"/>
                  <a:pt x="947" y="4337"/>
                  <a:pt x="976" y="4363"/>
                </a:cubicBezTo>
                <a:cubicBezTo>
                  <a:pt x="1001" y="4384"/>
                  <a:pt x="1001" y="4384"/>
                  <a:pt x="1014" y="4400"/>
                </a:cubicBezTo>
                <a:cubicBezTo>
                  <a:pt x="1041" y="4432"/>
                  <a:pt x="1069" y="4492"/>
                  <a:pt x="1077" y="4534"/>
                </a:cubicBezTo>
                <a:cubicBezTo>
                  <a:pt x="1078" y="4540"/>
                  <a:pt x="1082" y="4560"/>
                  <a:pt x="1086" y="4577"/>
                </a:cubicBezTo>
                <a:cubicBezTo>
                  <a:pt x="1093" y="4613"/>
                  <a:pt x="1095" y="4645"/>
                  <a:pt x="1092" y="4666"/>
                </a:cubicBezTo>
                <a:cubicBezTo>
                  <a:pt x="1090" y="4680"/>
                  <a:pt x="1084" y="4707"/>
                  <a:pt x="1071" y="4765"/>
                </a:cubicBezTo>
                <a:cubicBezTo>
                  <a:pt x="1066" y="4787"/>
                  <a:pt x="1040" y="4882"/>
                  <a:pt x="1026" y="4927"/>
                </a:cubicBezTo>
                <a:cubicBezTo>
                  <a:pt x="1021" y="4943"/>
                  <a:pt x="1013" y="4973"/>
                  <a:pt x="1006" y="4994"/>
                </a:cubicBezTo>
                <a:cubicBezTo>
                  <a:pt x="1000" y="5015"/>
                  <a:pt x="987" y="5055"/>
                  <a:pt x="977" y="5084"/>
                </a:cubicBezTo>
                <a:cubicBezTo>
                  <a:pt x="967" y="5112"/>
                  <a:pt x="954" y="5150"/>
                  <a:pt x="949" y="5171"/>
                </a:cubicBezTo>
                <a:cubicBezTo>
                  <a:pt x="951" y="5157"/>
                  <a:pt x="954" y="5138"/>
                  <a:pt x="959" y="5108"/>
                </a:cubicBezTo>
                <a:moveTo>
                  <a:pt x="595" y="5898"/>
                </a:moveTo>
                <a:cubicBezTo>
                  <a:pt x="592" y="5871"/>
                  <a:pt x="590" y="5824"/>
                  <a:pt x="588" y="5753"/>
                </a:cubicBezTo>
                <a:lnTo>
                  <a:pt x="587" y="5734"/>
                </a:lnTo>
                <a:cubicBezTo>
                  <a:pt x="585" y="5673"/>
                  <a:pt x="582" y="5620"/>
                  <a:pt x="578" y="5575"/>
                </a:cubicBezTo>
                <a:lnTo>
                  <a:pt x="577" y="5562"/>
                </a:lnTo>
                <a:cubicBezTo>
                  <a:pt x="571" y="5495"/>
                  <a:pt x="562" y="5440"/>
                  <a:pt x="550" y="5402"/>
                </a:cubicBezTo>
                <a:cubicBezTo>
                  <a:pt x="545" y="5383"/>
                  <a:pt x="527" y="5344"/>
                  <a:pt x="520" y="5336"/>
                </a:cubicBezTo>
                <a:lnTo>
                  <a:pt x="519" y="5335"/>
                </a:lnTo>
                <a:cubicBezTo>
                  <a:pt x="516" y="5332"/>
                  <a:pt x="515" y="5329"/>
                  <a:pt x="512" y="5331"/>
                </a:cubicBezTo>
                <a:cubicBezTo>
                  <a:pt x="509" y="5333"/>
                  <a:pt x="510" y="5336"/>
                  <a:pt x="512" y="5343"/>
                </a:cubicBezTo>
                <a:cubicBezTo>
                  <a:pt x="514" y="5348"/>
                  <a:pt x="517" y="5356"/>
                  <a:pt x="522" y="5369"/>
                </a:cubicBezTo>
                <a:lnTo>
                  <a:pt x="524" y="5375"/>
                </a:lnTo>
                <a:cubicBezTo>
                  <a:pt x="540" y="5419"/>
                  <a:pt x="541" y="5423"/>
                  <a:pt x="545" y="5460"/>
                </a:cubicBezTo>
                <a:cubicBezTo>
                  <a:pt x="549" y="5493"/>
                  <a:pt x="562" y="5640"/>
                  <a:pt x="562" y="5646"/>
                </a:cubicBezTo>
                <a:cubicBezTo>
                  <a:pt x="562" y="5648"/>
                  <a:pt x="563" y="5685"/>
                  <a:pt x="564" y="5720"/>
                </a:cubicBezTo>
                <a:cubicBezTo>
                  <a:pt x="566" y="5758"/>
                  <a:pt x="567" y="5804"/>
                  <a:pt x="567" y="5823"/>
                </a:cubicBezTo>
                <a:cubicBezTo>
                  <a:pt x="567" y="5853"/>
                  <a:pt x="569" y="5887"/>
                  <a:pt x="571" y="5908"/>
                </a:cubicBezTo>
                <a:cubicBezTo>
                  <a:pt x="561" y="5886"/>
                  <a:pt x="548" y="5852"/>
                  <a:pt x="544" y="5834"/>
                </a:cubicBezTo>
                <a:cubicBezTo>
                  <a:pt x="541" y="5821"/>
                  <a:pt x="541" y="5806"/>
                  <a:pt x="538" y="5727"/>
                </a:cubicBezTo>
                <a:cubicBezTo>
                  <a:pt x="537" y="5710"/>
                  <a:pt x="535" y="5690"/>
                  <a:pt x="532" y="5683"/>
                </a:cubicBezTo>
                <a:cubicBezTo>
                  <a:pt x="530" y="5677"/>
                  <a:pt x="525" y="5662"/>
                  <a:pt x="522" y="5651"/>
                </a:cubicBezTo>
                <a:cubicBezTo>
                  <a:pt x="518" y="5640"/>
                  <a:pt x="513" y="5624"/>
                  <a:pt x="510" y="5616"/>
                </a:cubicBezTo>
                <a:cubicBezTo>
                  <a:pt x="507" y="5608"/>
                  <a:pt x="504" y="5599"/>
                  <a:pt x="504" y="5595"/>
                </a:cubicBezTo>
                <a:cubicBezTo>
                  <a:pt x="503" y="5592"/>
                  <a:pt x="501" y="5586"/>
                  <a:pt x="500" y="5582"/>
                </a:cubicBezTo>
                <a:cubicBezTo>
                  <a:pt x="499" y="5578"/>
                  <a:pt x="495" y="5558"/>
                  <a:pt x="491" y="5538"/>
                </a:cubicBezTo>
                <a:cubicBezTo>
                  <a:pt x="481" y="5487"/>
                  <a:pt x="468" y="5443"/>
                  <a:pt x="458" y="5431"/>
                </a:cubicBezTo>
                <a:cubicBezTo>
                  <a:pt x="441" y="5412"/>
                  <a:pt x="420" y="5372"/>
                  <a:pt x="410" y="5340"/>
                </a:cubicBezTo>
                <a:cubicBezTo>
                  <a:pt x="394" y="5286"/>
                  <a:pt x="380" y="5261"/>
                  <a:pt x="354" y="5236"/>
                </a:cubicBezTo>
                <a:cubicBezTo>
                  <a:pt x="342" y="5224"/>
                  <a:pt x="309" y="5207"/>
                  <a:pt x="285" y="5202"/>
                </a:cubicBezTo>
                <a:lnTo>
                  <a:pt x="282" y="5201"/>
                </a:lnTo>
                <a:lnTo>
                  <a:pt x="288" y="5198"/>
                </a:lnTo>
                <a:cubicBezTo>
                  <a:pt x="295" y="5194"/>
                  <a:pt x="309" y="5188"/>
                  <a:pt x="319" y="5185"/>
                </a:cubicBezTo>
                <a:cubicBezTo>
                  <a:pt x="338" y="5180"/>
                  <a:pt x="386" y="5176"/>
                  <a:pt x="404" y="5179"/>
                </a:cubicBezTo>
                <a:cubicBezTo>
                  <a:pt x="409" y="5180"/>
                  <a:pt x="418" y="5181"/>
                  <a:pt x="422" y="5181"/>
                </a:cubicBezTo>
                <a:cubicBezTo>
                  <a:pt x="460" y="5186"/>
                  <a:pt x="515" y="5214"/>
                  <a:pt x="562" y="5251"/>
                </a:cubicBezTo>
                <a:cubicBezTo>
                  <a:pt x="597" y="5279"/>
                  <a:pt x="632" y="5326"/>
                  <a:pt x="651" y="5372"/>
                </a:cubicBezTo>
                <a:cubicBezTo>
                  <a:pt x="675" y="5431"/>
                  <a:pt x="673" y="5511"/>
                  <a:pt x="646" y="5611"/>
                </a:cubicBezTo>
                <a:cubicBezTo>
                  <a:pt x="603" y="5766"/>
                  <a:pt x="593" y="5819"/>
                  <a:pt x="595" y="5898"/>
                </a:cubicBezTo>
                <a:moveTo>
                  <a:pt x="160" y="5400"/>
                </a:moveTo>
                <a:cubicBezTo>
                  <a:pt x="160" y="5404"/>
                  <a:pt x="160" y="5407"/>
                  <a:pt x="160" y="5410"/>
                </a:cubicBezTo>
                <a:cubicBezTo>
                  <a:pt x="156" y="5407"/>
                  <a:pt x="150" y="5399"/>
                  <a:pt x="145" y="5388"/>
                </a:cubicBezTo>
                <a:cubicBezTo>
                  <a:pt x="133" y="5363"/>
                  <a:pt x="133" y="5304"/>
                  <a:pt x="145" y="5271"/>
                </a:cubicBezTo>
                <a:cubicBezTo>
                  <a:pt x="148" y="5264"/>
                  <a:pt x="148" y="5260"/>
                  <a:pt x="146" y="5259"/>
                </a:cubicBezTo>
                <a:cubicBezTo>
                  <a:pt x="145" y="5258"/>
                  <a:pt x="143" y="5257"/>
                  <a:pt x="141" y="5259"/>
                </a:cubicBezTo>
                <a:cubicBezTo>
                  <a:pt x="130" y="5266"/>
                  <a:pt x="117" y="5326"/>
                  <a:pt x="118" y="5350"/>
                </a:cubicBezTo>
                <a:cubicBezTo>
                  <a:pt x="119" y="5368"/>
                  <a:pt x="127" y="5394"/>
                  <a:pt x="136" y="5411"/>
                </a:cubicBezTo>
                <a:lnTo>
                  <a:pt x="130" y="5406"/>
                </a:lnTo>
                <a:cubicBezTo>
                  <a:pt x="107" y="5390"/>
                  <a:pt x="102" y="5384"/>
                  <a:pt x="92" y="5361"/>
                </a:cubicBezTo>
                <a:cubicBezTo>
                  <a:pt x="81" y="5334"/>
                  <a:pt x="79" y="5304"/>
                  <a:pt x="88" y="5284"/>
                </a:cubicBezTo>
                <a:cubicBezTo>
                  <a:pt x="96" y="5266"/>
                  <a:pt x="108" y="5252"/>
                  <a:pt x="126" y="5241"/>
                </a:cubicBezTo>
                <a:cubicBezTo>
                  <a:pt x="138" y="5233"/>
                  <a:pt x="140" y="5230"/>
                  <a:pt x="141" y="5228"/>
                </a:cubicBezTo>
                <a:cubicBezTo>
                  <a:pt x="144" y="5226"/>
                  <a:pt x="158" y="5219"/>
                  <a:pt x="177" y="5213"/>
                </a:cubicBezTo>
                <a:cubicBezTo>
                  <a:pt x="193" y="5207"/>
                  <a:pt x="195" y="5207"/>
                  <a:pt x="201" y="5205"/>
                </a:cubicBezTo>
                <a:cubicBezTo>
                  <a:pt x="214" y="5201"/>
                  <a:pt x="226" y="5198"/>
                  <a:pt x="233" y="5194"/>
                </a:cubicBezTo>
                <a:cubicBezTo>
                  <a:pt x="237" y="5193"/>
                  <a:pt x="250" y="5189"/>
                  <a:pt x="262" y="5186"/>
                </a:cubicBezTo>
                <a:lnTo>
                  <a:pt x="263" y="5186"/>
                </a:lnTo>
                <a:cubicBezTo>
                  <a:pt x="246" y="5196"/>
                  <a:pt x="218" y="5228"/>
                  <a:pt x="202" y="5256"/>
                </a:cubicBezTo>
                <a:cubicBezTo>
                  <a:pt x="191" y="5275"/>
                  <a:pt x="178" y="5305"/>
                  <a:pt x="170" y="5329"/>
                </a:cubicBezTo>
                <a:cubicBezTo>
                  <a:pt x="165" y="5345"/>
                  <a:pt x="159" y="5385"/>
                  <a:pt x="160" y="5400"/>
                </a:cubicBezTo>
                <a:moveTo>
                  <a:pt x="1157" y="5713"/>
                </a:moveTo>
                <a:cubicBezTo>
                  <a:pt x="1166" y="5707"/>
                  <a:pt x="1198" y="5691"/>
                  <a:pt x="1201" y="5691"/>
                </a:cubicBezTo>
                <a:lnTo>
                  <a:pt x="1201" y="5691"/>
                </a:lnTo>
                <a:cubicBezTo>
                  <a:pt x="1203" y="5690"/>
                  <a:pt x="1215" y="5684"/>
                  <a:pt x="1238" y="5671"/>
                </a:cubicBezTo>
                <a:cubicBezTo>
                  <a:pt x="1257" y="5661"/>
                  <a:pt x="1284" y="5647"/>
                  <a:pt x="1298" y="5640"/>
                </a:cubicBezTo>
                <a:cubicBezTo>
                  <a:pt x="1354" y="5615"/>
                  <a:pt x="1463" y="5554"/>
                  <a:pt x="1490" y="5533"/>
                </a:cubicBezTo>
                <a:cubicBezTo>
                  <a:pt x="1513" y="5515"/>
                  <a:pt x="1548" y="5482"/>
                  <a:pt x="1551" y="5473"/>
                </a:cubicBezTo>
                <a:cubicBezTo>
                  <a:pt x="1551" y="5471"/>
                  <a:pt x="1550" y="5469"/>
                  <a:pt x="1549" y="5468"/>
                </a:cubicBezTo>
                <a:cubicBezTo>
                  <a:pt x="1547" y="5467"/>
                  <a:pt x="1545" y="5466"/>
                  <a:pt x="1533" y="5479"/>
                </a:cubicBezTo>
                <a:cubicBezTo>
                  <a:pt x="1526" y="5487"/>
                  <a:pt x="1514" y="5498"/>
                  <a:pt x="1507" y="5503"/>
                </a:cubicBezTo>
                <a:cubicBezTo>
                  <a:pt x="1487" y="5518"/>
                  <a:pt x="1419" y="5558"/>
                  <a:pt x="1393" y="5571"/>
                </a:cubicBezTo>
                <a:cubicBezTo>
                  <a:pt x="1381" y="5577"/>
                  <a:pt x="1366" y="5584"/>
                  <a:pt x="1361" y="5586"/>
                </a:cubicBezTo>
                <a:cubicBezTo>
                  <a:pt x="1357" y="5589"/>
                  <a:pt x="1333" y="5600"/>
                  <a:pt x="1309" y="5610"/>
                </a:cubicBezTo>
                <a:cubicBezTo>
                  <a:pt x="1285" y="5621"/>
                  <a:pt x="1248" y="5639"/>
                  <a:pt x="1227" y="5651"/>
                </a:cubicBezTo>
                <a:cubicBezTo>
                  <a:pt x="1207" y="5662"/>
                  <a:pt x="1184" y="5674"/>
                  <a:pt x="1178" y="5676"/>
                </a:cubicBezTo>
                <a:cubicBezTo>
                  <a:pt x="1172" y="5679"/>
                  <a:pt x="1159" y="5685"/>
                  <a:pt x="1150" y="5690"/>
                </a:cubicBezTo>
                <a:cubicBezTo>
                  <a:pt x="1141" y="5695"/>
                  <a:pt x="1123" y="5705"/>
                  <a:pt x="1109" y="5712"/>
                </a:cubicBezTo>
                <a:lnTo>
                  <a:pt x="1096" y="5718"/>
                </a:lnTo>
                <a:lnTo>
                  <a:pt x="1099" y="5713"/>
                </a:lnTo>
                <a:cubicBezTo>
                  <a:pt x="1111" y="5698"/>
                  <a:pt x="1128" y="5682"/>
                  <a:pt x="1155" y="5663"/>
                </a:cubicBezTo>
                <a:cubicBezTo>
                  <a:pt x="1182" y="5643"/>
                  <a:pt x="1193" y="5635"/>
                  <a:pt x="1195" y="5634"/>
                </a:cubicBezTo>
                <a:cubicBezTo>
                  <a:pt x="1196" y="5634"/>
                  <a:pt x="1200" y="5632"/>
                  <a:pt x="1227" y="5613"/>
                </a:cubicBezTo>
                <a:cubicBezTo>
                  <a:pt x="1293" y="5568"/>
                  <a:pt x="1357" y="5506"/>
                  <a:pt x="1391" y="5454"/>
                </a:cubicBezTo>
                <a:cubicBezTo>
                  <a:pt x="1400" y="5440"/>
                  <a:pt x="1413" y="5421"/>
                  <a:pt x="1417" y="5416"/>
                </a:cubicBezTo>
                <a:cubicBezTo>
                  <a:pt x="1462" y="5356"/>
                  <a:pt x="1511" y="5309"/>
                  <a:pt x="1557" y="5280"/>
                </a:cubicBezTo>
                <a:cubicBezTo>
                  <a:pt x="1587" y="5261"/>
                  <a:pt x="1623" y="5246"/>
                  <a:pt x="1649" y="5239"/>
                </a:cubicBezTo>
                <a:cubicBezTo>
                  <a:pt x="1662" y="5236"/>
                  <a:pt x="1696" y="5232"/>
                  <a:pt x="1727" y="5229"/>
                </a:cubicBezTo>
                <a:cubicBezTo>
                  <a:pt x="1842" y="5218"/>
                  <a:pt x="1863" y="5216"/>
                  <a:pt x="1899" y="5208"/>
                </a:cubicBezTo>
                <a:cubicBezTo>
                  <a:pt x="1915" y="5204"/>
                  <a:pt x="1925" y="5202"/>
                  <a:pt x="1930" y="5200"/>
                </a:cubicBezTo>
                <a:cubicBezTo>
                  <a:pt x="1929" y="5201"/>
                  <a:pt x="1927" y="5202"/>
                  <a:pt x="1925" y="5203"/>
                </a:cubicBezTo>
                <a:cubicBezTo>
                  <a:pt x="1892" y="5221"/>
                  <a:pt x="1845" y="5258"/>
                  <a:pt x="1817" y="5288"/>
                </a:cubicBezTo>
                <a:cubicBezTo>
                  <a:pt x="1808" y="5298"/>
                  <a:pt x="1783" y="5331"/>
                  <a:pt x="1783" y="5337"/>
                </a:cubicBezTo>
                <a:lnTo>
                  <a:pt x="1783" y="5337"/>
                </a:lnTo>
                <a:cubicBezTo>
                  <a:pt x="1782" y="5337"/>
                  <a:pt x="1778" y="5340"/>
                  <a:pt x="1774" y="5351"/>
                </a:cubicBezTo>
                <a:cubicBezTo>
                  <a:pt x="1771" y="5357"/>
                  <a:pt x="1763" y="5372"/>
                  <a:pt x="1757" y="5385"/>
                </a:cubicBezTo>
                <a:cubicBezTo>
                  <a:pt x="1748" y="5404"/>
                  <a:pt x="1746" y="5408"/>
                  <a:pt x="1746" y="5410"/>
                </a:cubicBezTo>
                <a:cubicBezTo>
                  <a:pt x="1746" y="5409"/>
                  <a:pt x="1746" y="5409"/>
                  <a:pt x="1746" y="5409"/>
                </a:cubicBezTo>
                <a:cubicBezTo>
                  <a:pt x="1746" y="5410"/>
                  <a:pt x="1744" y="5413"/>
                  <a:pt x="1741" y="5416"/>
                </a:cubicBezTo>
                <a:cubicBezTo>
                  <a:pt x="1738" y="5420"/>
                  <a:pt x="1729" y="5433"/>
                  <a:pt x="1720" y="5445"/>
                </a:cubicBezTo>
                <a:cubicBezTo>
                  <a:pt x="1675" y="5507"/>
                  <a:pt x="1604" y="5590"/>
                  <a:pt x="1589" y="5599"/>
                </a:cubicBezTo>
                <a:cubicBezTo>
                  <a:pt x="1535" y="5632"/>
                  <a:pt x="1516" y="5641"/>
                  <a:pt x="1455" y="5663"/>
                </a:cubicBezTo>
                <a:cubicBezTo>
                  <a:pt x="1443" y="5667"/>
                  <a:pt x="1429" y="5672"/>
                  <a:pt x="1425" y="5673"/>
                </a:cubicBezTo>
                <a:cubicBezTo>
                  <a:pt x="1421" y="5675"/>
                  <a:pt x="1407" y="5680"/>
                  <a:pt x="1393" y="5684"/>
                </a:cubicBezTo>
                <a:cubicBezTo>
                  <a:pt x="1379" y="5689"/>
                  <a:pt x="1363" y="5694"/>
                  <a:pt x="1356" y="5697"/>
                </a:cubicBezTo>
                <a:cubicBezTo>
                  <a:pt x="1343" y="5703"/>
                  <a:pt x="1276" y="5718"/>
                  <a:pt x="1253" y="5721"/>
                </a:cubicBezTo>
                <a:cubicBezTo>
                  <a:pt x="1245" y="5722"/>
                  <a:pt x="1219" y="5725"/>
                  <a:pt x="1195" y="5727"/>
                </a:cubicBezTo>
                <a:cubicBezTo>
                  <a:pt x="1172" y="5730"/>
                  <a:pt x="1138" y="5733"/>
                  <a:pt x="1121" y="5735"/>
                </a:cubicBezTo>
                <a:lnTo>
                  <a:pt x="1110" y="5736"/>
                </a:lnTo>
                <a:lnTo>
                  <a:pt x="1120" y="5732"/>
                </a:lnTo>
                <a:cubicBezTo>
                  <a:pt x="1135" y="5724"/>
                  <a:pt x="1152" y="5716"/>
                  <a:pt x="1157" y="5713"/>
                </a:cubicBezTo>
                <a:moveTo>
                  <a:pt x="1535" y="5267"/>
                </a:moveTo>
                <a:lnTo>
                  <a:pt x="1538" y="5263"/>
                </a:lnTo>
                <a:cubicBezTo>
                  <a:pt x="1548" y="5253"/>
                  <a:pt x="1559" y="5240"/>
                  <a:pt x="1563" y="5235"/>
                </a:cubicBezTo>
                <a:cubicBezTo>
                  <a:pt x="1589" y="5203"/>
                  <a:pt x="1625" y="5177"/>
                  <a:pt x="1658" y="5164"/>
                </a:cubicBezTo>
                <a:cubicBezTo>
                  <a:pt x="1666" y="5161"/>
                  <a:pt x="1676" y="5157"/>
                  <a:pt x="1679" y="5155"/>
                </a:cubicBezTo>
                <a:cubicBezTo>
                  <a:pt x="1682" y="5154"/>
                  <a:pt x="1691" y="5152"/>
                  <a:pt x="1700" y="5151"/>
                </a:cubicBezTo>
                <a:cubicBezTo>
                  <a:pt x="1714" y="5150"/>
                  <a:pt x="1718" y="5149"/>
                  <a:pt x="1719" y="5148"/>
                </a:cubicBezTo>
                <a:cubicBezTo>
                  <a:pt x="1724" y="5147"/>
                  <a:pt x="1754" y="5148"/>
                  <a:pt x="1782" y="5151"/>
                </a:cubicBezTo>
                <a:cubicBezTo>
                  <a:pt x="1795" y="5152"/>
                  <a:pt x="1832" y="5156"/>
                  <a:pt x="1864" y="5160"/>
                </a:cubicBezTo>
                <a:cubicBezTo>
                  <a:pt x="1895" y="5164"/>
                  <a:pt x="1929" y="5168"/>
                  <a:pt x="1939" y="5168"/>
                </a:cubicBezTo>
                <a:cubicBezTo>
                  <a:pt x="1945" y="5168"/>
                  <a:pt x="1952" y="5169"/>
                  <a:pt x="1957" y="5169"/>
                </a:cubicBezTo>
                <a:cubicBezTo>
                  <a:pt x="1866" y="5192"/>
                  <a:pt x="1852" y="5194"/>
                  <a:pt x="1772" y="5201"/>
                </a:cubicBezTo>
                <a:cubicBezTo>
                  <a:pt x="1642" y="5213"/>
                  <a:pt x="1622" y="5218"/>
                  <a:pt x="1559" y="5254"/>
                </a:cubicBezTo>
                <a:lnTo>
                  <a:pt x="1535" y="5267"/>
                </a:lnTo>
                <a:moveTo>
                  <a:pt x="1763" y="4116"/>
                </a:moveTo>
                <a:lnTo>
                  <a:pt x="1763" y="4116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0000" tIns="45000" rIns="90000" bIns="45000" anchor="ctr" anchorCtr="1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3;p25">
            <a:extLst>
              <a:ext uri="{FF2B5EF4-FFF2-40B4-BE49-F238E27FC236}">
                <a16:creationId xmlns:a16="http://schemas.microsoft.com/office/drawing/2014/main" id="{C40F81EA-77C0-AE14-B156-C0966F31250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052726" y="149786"/>
            <a:ext cx="6645441" cy="59689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2800" b="1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Water supply system 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9207" y="981323"/>
            <a:ext cx="5162335" cy="3663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518" y="904048"/>
            <a:ext cx="3279775" cy="1573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مستطيل 1"/>
          <p:cNvSpPr/>
          <p:nvPr/>
        </p:nvSpPr>
        <p:spPr>
          <a:xfrm>
            <a:off x="4644363" y="1348576"/>
            <a:ext cx="1302526" cy="68415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5" name="رابط كسهم مستقيم 4"/>
          <p:cNvCxnSpPr>
            <a:stCxn id="2" idx="1"/>
          </p:cNvCxnSpPr>
          <p:nvPr/>
        </p:nvCxnSpPr>
        <p:spPr>
          <a:xfrm flipH="1" flipV="1">
            <a:off x="3771295" y="1690653"/>
            <a:ext cx="873068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مستطيل 7"/>
          <p:cNvSpPr/>
          <p:nvPr/>
        </p:nvSpPr>
        <p:spPr>
          <a:xfrm>
            <a:off x="5750690" y="4734632"/>
            <a:ext cx="126669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b="1" dirty="0">
                <a:solidFill>
                  <a:srgbClr val="64593E"/>
                </a:solidFill>
                <a:latin typeface="Bodoni Moda" panose="020B0604020202090204" charset="0"/>
                <a:ea typeface="Bodoni Moda"/>
                <a:cs typeface="Bodoni Moda"/>
              </a:rPr>
              <a:t>For First Floor</a:t>
            </a:r>
          </a:p>
        </p:txBody>
      </p:sp>
    </p:spTree>
    <p:extLst>
      <p:ext uri="{BB962C8B-B14F-4D97-AF65-F5344CB8AC3E}">
        <p14:creationId xmlns:p14="http://schemas.microsoft.com/office/powerpoint/2010/main" val="3085652261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5">
          <a:extLst>
            <a:ext uri="{FF2B5EF4-FFF2-40B4-BE49-F238E27FC236}">
              <a16:creationId xmlns:a16="http://schemas.microsoft.com/office/drawing/2014/main" id="{B3811340-E8C6-1833-8BD6-952D970C0F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32">
            <a:extLst>
              <a:ext uri="{FF2B5EF4-FFF2-40B4-BE49-F238E27FC236}">
                <a16:creationId xmlns:a16="http://schemas.microsoft.com/office/drawing/2014/main" id="{A35C7831-20E1-2DC5-7CE8-B718354509D5}"/>
              </a:ext>
            </a:extLst>
          </p:cNvPr>
          <p:cNvSpPr/>
          <p:nvPr/>
        </p:nvSpPr>
        <p:spPr>
          <a:xfrm rot="-439947" flipH="1">
            <a:off x="-136520" y="3139396"/>
            <a:ext cx="1477129" cy="3223944"/>
          </a:xfrm>
          <a:custGeom>
            <a:avLst/>
            <a:gdLst/>
            <a:ahLst/>
            <a:cxnLst/>
            <a:rect l="l" t="t" r="r" b="b"/>
            <a:pathLst>
              <a:path w="2936" h="6408" extrusionOk="0">
                <a:moveTo>
                  <a:pt x="2511" y="4617"/>
                </a:moveTo>
                <a:lnTo>
                  <a:pt x="2511" y="4617"/>
                </a:lnTo>
                <a:cubicBezTo>
                  <a:pt x="2512" y="4617"/>
                  <a:pt x="2514" y="4616"/>
                  <a:pt x="2514" y="4615"/>
                </a:cubicBezTo>
                <a:cubicBezTo>
                  <a:pt x="2517" y="4609"/>
                  <a:pt x="2512" y="4533"/>
                  <a:pt x="2510" y="4524"/>
                </a:cubicBezTo>
                <a:cubicBezTo>
                  <a:pt x="2508" y="4519"/>
                  <a:pt x="2506" y="4511"/>
                  <a:pt x="2505" y="4506"/>
                </a:cubicBezTo>
                <a:cubicBezTo>
                  <a:pt x="2499" y="4478"/>
                  <a:pt x="2459" y="4432"/>
                  <a:pt x="2415" y="4401"/>
                </a:cubicBezTo>
                <a:cubicBezTo>
                  <a:pt x="2408" y="4395"/>
                  <a:pt x="2400" y="4390"/>
                  <a:pt x="2398" y="4388"/>
                </a:cubicBezTo>
                <a:cubicBezTo>
                  <a:pt x="2388" y="4379"/>
                  <a:pt x="2348" y="4357"/>
                  <a:pt x="2324" y="4348"/>
                </a:cubicBezTo>
                <a:cubicBezTo>
                  <a:pt x="2236" y="4313"/>
                  <a:pt x="2159" y="4300"/>
                  <a:pt x="2067" y="4306"/>
                </a:cubicBezTo>
                <a:cubicBezTo>
                  <a:pt x="2023" y="4308"/>
                  <a:pt x="1962" y="4317"/>
                  <a:pt x="1950" y="4323"/>
                </a:cubicBezTo>
                <a:cubicBezTo>
                  <a:pt x="1947" y="4325"/>
                  <a:pt x="1937" y="4329"/>
                  <a:pt x="1928" y="4332"/>
                </a:cubicBezTo>
                <a:cubicBezTo>
                  <a:pt x="1906" y="4341"/>
                  <a:pt x="1866" y="4366"/>
                  <a:pt x="1845" y="4385"/>
                </a:cubicBezTo>
                <a:cubicBezTo>
                  <a:pt x="1835" y="4393"/>
                  <a:pt x="1819" y="4411"/>
                  <a:pt x="1808" y="4425"/>
                </a:cubicBezTo>
                <a:cubicBezTo>
                  <a:pt x="1799" y="4438"/>
                  <a:pt x="1788" y="4451"/>
                  <a:pt x="1786" y="4454"/>
                </a:cubicBezTo>
                <a:cubicBezTo>
                  <a:pt x="1784" y="4457"/>
                  <a:pt x="1781" y="4462"/>
                  <a:pt x="1781" y="4465"/>
                </a:cubicBezTo>
                <a:cubicBezTo>
                  <a:pt x="1781" y="4465"/>
                  <a:pt x="1780" y="4467"/>
                  <a:pt x="1779" y="4468"/>
                </a:cubicBezTo>
                <a:cubicBezTo>
                  <a:pt x="1776" y="4470"/>
                  <a:pt x="1768" y="4480"/>
                  <a:pt x="1734" y="4531"/>
                </a:cubicBezTo>
                <a:cubicBezTo>
                  <a:pt x="1726" y="4543"/>
                  <a:pt x="1716" y="4555"/>
                  <a:pt x="1701" y="4574"/>
                </a:cubicBezTo>
                <a:cubicBezTo>
                  <a:pt x="1658" y="4631"/>
                  <a:pt x="1656" y="4633"/>
                  <a:pt x="1625" y="4654"/>
                </a:cubicBezTo>
                <a:cubicBezTo>
                  <a:pt x="1578" y="4686"/>
                  <a:pt x="1485" y="4746"/>
                  <a:pt x="1459" y="4761"/>
                </a:cubicBezTo>
                <a:cubicBezTo>
                  <a:pt x="1389" y="4801"/>
                  <a:pt x="1358" y="4836"/>
                  <a:pt x="1326" y="4908"/>
                </a:cubicBezTo>
                <a:cubicBezTo>
                  <a:pt x="1319" y="4924"/>
                  <a:pt x="1300" y="4949"/>
                  <a:pt x="1247" y="5018"/>
                </a:cubicBezTo>
                <a:cubicBezTo>
                  <a:pt x="1244" y="5022"/>
                  <a:pt x="1241" y="5025"/>
                  <a:pt x="1240" y="5025"/>
                </a:cubicBezTo>
                <a:cubicBezTo>
                  <a:pt x="1231" y="5027"/>
                  <a:pt x="1188" y="5067"/>
                  <a:pt x="1174" y="5083"/>
                </a:cubicBezTo>
                <a:cubicBezTo>
                  <a:pt x="1160" y="5100"/>
                  <a:pt x="1105" y="5177"/>
                  <a:pt x="1106" y="5186"/>
                </a:cubicBezTo>
                <a:cubicBezTo>
                  <a:pt x="1106" y="5185"/>
                  <a:pt x="1106" y="5185"/>
                  <a:pt x="1106" y="5185"/>
                </a:cubicBezTo>
                <a:cubicBezTo>
                  <a:pt x="1105" y="5186"/>
                  <a:pt x="1102" y="5191"/>
                  <a:pt x="1099" y="5197"/>
                </a:cubicBezTo>
                <a:cubicBezTo>
                  <a:pt x="1100" y="5191"/>
                  <a:pt x="1100" y="5190"/>
                  <a:pt x="1100" y="5189"/>
                </a:cubicBezTo>
                <a:cubicBezTo>
                  <a:pt x="1100" y="5184"/>
                  <a:pt x="1109" y="5148"/>
                  <a:pt x="1126" y="5088"/>
                </a:cubicBezTo>
                <a:cubicBezTo>
                  <a:pt x="1138" y="5042"/>
                  <a:pt x="1154" y="4987"/>
                  <a:pt x="1161" y="4970"/>
                </a:cubicBezTo>
                <a:cubicBezTo>
                  <a:pt x="1163" y="4966"/>
                  <a:pt x="1167" y="4954"/>
                  <a:pt x="1167" y="4950"/>
                </a:cubicBezTo>
                <a:cubicBezTo>
                  <a:pt x="1168" y="4947"/>
                  <a:pt x="1181" y="4916"/>
                  <a:pt x="1195" y="4886"/>
                </a:cubicBezTo>
                <a:cubicBezTo>
                  <a:pt x="1203" y="4868"/>
                  <a:pt x="1227" y="4827"/>
                  <a:pt x="1279" y="4739"/>
                </a:cubicBezTo>
                <a:cubicBezTo>
                  <a:pt x="1288" y="4725"/>
                  <a:pt x="1296" y="4710"/>
                  <a:pt x="1303" y="4699"/>
                </a:cubicBezTo>
                <a:cubicBezTo>
                  <a:pt x="1311" y="4684"/>
                  <a:pt x="1313" y="4681"/>
                  <a:pt x="1313" y="4680"/>
                </a:cubicBezTo>
                <a:cubicBezTo>
                  <a:pt x="1314" y="4679"/>
                  <a:pt x="1317" y="4677"/>
                  <a:pt x="1322" y="4668"/>
                </a:cubicBezTo>
                <a:cubicBezTo>
                  <a:pt x="1325" y="4662"/>
                  <a:pt x="1328" y="4658"/>
                  <a:pt x="1330" y="4657"/>
                </a:cubicBezTo>
                <a:cubicBezTo>
                  <a:pt x="1332" y="4655"/>
                  <a:pt x="1335" y="4652"/>
                  <a:pt x="1335" y="4649"/>
                </a:cubicBezTo>
                <a:cubicBezTo>
                  <a:pt x="1336" y="4646"/>
                  <a:pt x="1344" y="4631"/>
                  <a:pt x="1357" y="4608"/>
                </a:cubicBezTo>
                <a:cubicBezTo>
                  <a:pt x="1376" y="4574"/>
                  <a:pt x="1408" y="4518"/>
                  <a:pt x="1407" y="4513"/>
                </a:cubicBezTo>
                <a:cubicBezTo>
                  <a:pt x="1407" y="4514"/>
                  <a:pt x="1407" y="4514"/>
                  <a:pt x="1407" y="4514"/>
                </a:cubicBezTo>
                <a:cubicBezTo>
                  <a:pt x="1408" y="4513"/>
                  <a:pt x="1411" y="4505"/>
                  <a:pt x="1417" y="4494"/>
                </a:cubicBezTo>
                <a:cubicBezTo>
                  <a:pt x="1427" y="4476"/>
                  <a:pt x="1443" y="4443"/>
                  <a:pt x="1465" y="4392"/>
                </a:cubicBezTo>
                <a:cubicBezTo>
                  <a:pt x="1482" y="4354"/>
                  <a:pt x="1512" y="4318"/>
                  <a:pt x="1568" y="4269"/>
                </a:cubicBezTo>
                <a:cubicBezTo>
                  <a:pt x="1576" y="4262"/>
                  <a:pt x="1590" y="4250"/>
                  <a:pt x="1591" y="4247"/>
                </a:cubicBezTo>
                <a:lnTo>
                  <a:pt x="1592" y="4247"/>
                </a:lnTo>
                <a:cubicBezTo>
                  <a:pt x="1597" y="4246"/>
                  <a:pt x="1629" y="4219"/>
                  <a:pt x="1631" y="4216"/>
                </a:cubicBezTo>
                <a:cubicBezTo>
                  <a:pt x="1632" y="4216"/>
                  <a:pt x="1634" y="4214"/>
                  <a:pt x="1637" y="4212"/>
                </a:cubicBezTo>
                <a:cubicBezTo>
                  <a:pt x="1640" y="4210"/>
                  <a:pt x="1650" y="4202"/>
                  <a:pt x="1660" y="4194"/>
                </a:cubicBezTo>
                <a:cubicBezTo>
                  <a:pt x="1699" y="4163"/>
                  <a:pt x="1758" y="4119"/>
                  <a:pt x="1763" y="4116"/>
                </a:cubicBezTo>
                <a:cubicBezTo>
                  <a:pt x="1765" y="4116"/>
                  <a:pt x="1770" y="4113"/>
                  <a:pt x="1778" y="4109"/>
                </a:cubicBezTo>
                <a:cubicBezTo>
                  <a:pt x="1794" y="4101"/>
                  <a:pt x="1814" y="4093"/>
                  <a:pt x="1819" y="4092"/>
                </a:cubicBezTo>
                <a:cubicBezTo>
                  <a:pt x="1822" y="4092"/>
                  <a:pt x="1828" y="4089"/>
                  <a:pt x="1833" y="4087"/>
                </a:cubicBezTo>
                <a:cubicBezTo>
                  <a:pt x="1838" y="4084"/>
                  <a:pt x="1847" y="4080"/>
                  <a:pt x="1853" y="4078"/>
                </a:cubicBezTo>
                <a:cubicBezTo>
                  <a:pt x="1866" y="4073"/>
                  <a:pt x="1877" y="4061"/>
                  <a:pt x="1879" y="4048"/>
                </a:cubicBezTo>
                <a:cubicBezTo>
                  <a:pt x="1880" y="4040"/>
                  <a:pt x="1877" y="4032"/>
                  <a:pt x="1871" y="4028"/>
                </a:cubicBezTo>
                <a:cubicBezTo>
                  <a:pt x="1855" y="4014"/>
                  <a:pt x="1831" y="4025"/>
                  <a:pt x="1800" y="4059"/>
                </a:cubicBezTo>
                <a:cubicBezTo>
                  <a:pt x="1790" y="4069"/>
                  <a:pt x="1776" y="4082"/>
                  <a:pt x="1769" y="4086"/>
                </a:cubicBezTo>
                <a:cubicBezTo>
                  <a:pt x="1762" y="4091"/>
                  <a:pt x="1751" y="4098"/>
                  <a:pt x="1744" y="4102"/>
                </a:cubicBezTo>
                <a:cubicBezTo>
                  <a:pt x="1724" y="4115"/>
                  <a:pt x="1679" y="4148"/>
                  <a:pt x="1657" y="4166"/>
                </a:cubicBezTo>
                <a:cubicBezTo>
                  <a:pt x="1645" y="4176"/>
                  <a:pt x="1630" y="4188"/>
                  <a:pt x="1624" y="4193"/>
                </a:cubicBezTo>
                <a:cubicBezTo>
                  <a:pt x="1595" y="4215"/>
                  <a:pt x="1535" y="4267"/>
                  <a:pt x="1521" y="4281"/>
                </a:cubicBezTo>
                <a:cubicBezTo>
                  <a:pt x="1519" y="4284"/>
                  <a:pt x="1517" y="4286"/>
                  <a:pt x="1515" y="4288"/>
                </a:cubicBezTo>
                <a:cubicBezTo>
                  <a:pt x="1516" y="4287"/>
                  <a:pt x="1516" y="4286"/>
                  <a:pt x="1516" y="4285"/>
                </a:cubicBezTo>
                <a:cubicBezTo>
                  <a:pt x="1527" y="4263"/>
                  <a:pt x="1567" y="4171"/>
                  <a:pt x="1580" y="4136"/>
                </a:cubicBezTo>
                <a:cubicBezTo>
                  <a:pt x="1594" y="4097"/>
                  <a:pt x="1620" y="4009"/>
                  <a:pt x="1632" y="3954"/>
                </a:cubicBezTo>
                <a:cubicBezTo>
                  <a:pt x="1656" y="3849"/>
                  <a:pt x="1658" y="3751"/>
                  <a:pt x="1641" y="3594"/>
                </a:cubicBezTo>
                <a:cubicBezTo>
                  <a:pt x="1636" y="3549"/>
                  <a:pt x="1636" y="3545"/>
                  <a:pt x="1642" y="3508"/>
                </a:cubicBezTo>
                <a:cubicBezTo>
                  <a:pt x="1648" y="3468"/>
                  <a:pt x="1658" y="3434"/>
                  <a:pt x="1676" y="3397"/>
                </a:cubicBezTo>
                <a:cubicBezTo>
                  <a:pt x="1682" y="3384"/>
                  <a:pt x="1692" y="3362"/>
                  <a:pt x="1699" y="3347"/>
                </a:cubicBezTo>
                <a:cubicBezTo>
                  <a:pt x="1706" y="3332"/>
                  <a:pt x="1717" y="3310"/>
                  <a:pt x="1724" y="3298"/>
                </a:cubicBezTo>
                <a:cubicBezTo>
                  <a:pt x="1734" y="3281"/>
                  <a:pt x="1737" y="3276"/>
                  <a:pt x="1737" y="3275"/>
                </a:cubicBezTo>
                <a:cubicBezTo>
                  <a:pt x="1738" y="3272"/>
                  <a:pt x="1753" y="3251"/>
                  <a:pt x="1797" y="3186"/>
                </a:cubicBezTo>
                <a:cubicBezTo>
                  <a:pt x="1808" y="3170"/>
                  <a:pt x="1820" y="3152"/>
                  <a:pt x="1824" y="3146"/>
                </a:cubicBezTo>
                <a:cubicBezTo>
                  <a:pt x="1838" y="3126"/>
                  <a:pt x="1843" y="3122"/>
                  <a:pt x="1888" y="3089"/>
                </a:cubicBezTo>
                <a:cubicBezTo>
                  <a:pt x="1919" y="3066"/>
                  <a:pt x="1932" y="3058"/>
                  <a:pt x="1956" y="3047"/>
                </a:cubicBezTo>
                <a:cubicBezTo>
                  <a:pt x="2002" y="3027"/>
                  <a:pt x="2070" y="3007"/>
                  <a:pt x="2153" y="2990"/>
                </a:cubicBezTo>
                <a:cubicBezTo>
                  <a:pt x="2218" y="2977"/>
                  <a:pt x="2279" y="2955"/>
                  <a:pt x="2300" y="2936"/>
                </a:cubicBezTo>
                <a:cubicBezTo>
                  <a:pt x="2305" y="2932"/>
                  <a:pt x="2338" y="2898"/>
                  <a:pt x="2348" y="2888"/>
                </a:cubicBezTo>
                <a:cubicBezTo>
                  <a:pt x="2377" y="2858"/>
                  <a:pt x="2461" y="2822"/>
                  <a:pt x="2493" y="2827"/>
                </a:cubicBezTo>
                <a:cubicBezTo>
                  <a:pt x="2504" y="2829"/>
                  <a:pt x="2511" y="2835"/>
                  <a:pt x="2549" y="2876"/>
                </a:cubicBezTo>
                <a:cubicBezTo>
                  <a:pt x="2597" y="2929"/>
                  <a:pt x="2663" y="2982"/>
                  <a:pt x="2722" y="3014"/>
                </a:cubicBezTo>
                <a:cubicBezTo>
                  <a:pt x="2755" y="3032"/>
                  <a:pt x="2771" y="3037"/>
                  <a:pt x="2819" y="3044"/>
                </a:cubicBezTo>
                <a:cubicBezTo>
                  <a:pt x="2872" y="3052"/>
                  <a:pt x="2882" y="3055"/>
                  <a:pt x="2905" y="3071"/>
                </a:cubicBezTo>
                <a:lnTo>
                  <a:pt x="2936" y="3093"/>
                </a:lnTo>
                <a:lnTo>
                  <a:pt x="2927" y="3070"/>
                </a:lnTo>
                <a:cubicBezTo>
                  <a:pt x="2924" y="3063"/>
                  <a:pt x="2919" y="3046"/>
                  <a:pt x="2915" y="3031"/>
                </a:cubicBezTo>
                <a:cubicBezTo>
                  <a:pt x="2901" y="2981"/>
                  <a:pt x="2874" y="2926"/>
                  <a:pt x="2837" y="2872"/>
                </a:cubicBezTo>
                <a:cubicBezTo>
                  <a:pt x="2833" y="2866"/>
                  <a:pt x="2825" y="2853"/>
                  <a:pt x="2818" y="2842"/>
                </a:cubicBezTo>
                <a:cubicBezTo>
                  <a:pt x="2791" y="2798"/>
                  <a:pt x="2757" y="2761"/>
                  <a:pt x="2719" y="2733"/>
                </a:cubicBezTo>
                <a:cubicBezTo>
                  <a:pt x="2656" y="2685"/>
                  <a:pt x="2608" y="2666"/>
                  <a:pt x="2547" y="2664"/>
                </a:cubicBezTo>
                <a:cubicBezTo>
                  <a:pt x="2495" y="2662"/>
                  <a:pt x="2473" y="2666"/>
                  <a:pt x="2400" y="2688"/>
                </a:cubicBezTo>
                <a:cubicBezTo>
                  <a:pt x="2363" y="2699"/>
                  <a:pt x="2324" y="2710"/>
                  <a:pt x="2313" y="2713"/>
                </a:cubicBezTo>
                <a:cubicBezTo>
                  <a:pt x="2161" y="2749"/>
                  <a:pt x="2159" y="2749"/>
                  <a:pt x="2102" y="2785"/>
                </a:cubicBezTo>
                <a:cubicBezTo>
                  <a:pt x="2065" y="2809"/>
                  <a:pt x="2059" y="2813"/>
                  <a:pt x="2053" y="2819"/>
                </a:cubicBezTo>
                <a:cubicBezTo>
                  <a:pt x="2050" y="2822"/>
                  <a:pt x="2041" y="2829"/>
                  <a:pt x="2034" y="2835"/>
                </a:cubicBezTo>
                <a:cubicBezTo>
                  <a:pt x="2017" y="2848"/>
                  <a:pt x="1940" y="2935"/>
                  <a:pt x="1919" y="2964"/>
                </a:cubicBezTo>
                <a:cubicBezTo>
                  <a:pt x="1910" y="2976"/>
                  <a:pt x="1902" y="2988"/>
                  <a:pt x="1900" y="2991"/>
                </a:cubicBezTo>
                <a:cubicBezTo>
                  <a:pt x="1897" y="2994"/>
                  <a:pt x="1892" y="3002"/>
                  <a:pt x="1887" y="3008"/>
                </a:cubicBezTo>
                <a:cubicBezTo>
                  <a:pt x="1883" y="3015"/>
                  <a:pt x="1878" y="3021"/>
                  <a:pt x="1876" y="3023"/>
                </a:cubicBezTo>
                <a:cubicBezTo>
                  <a:pt x="1870" y="3031"/>
                  <a:pt x="1839" y="3078"/>
                  <a:pt x="1835" y="3087"/>
                </a:cubicBezTo>
                <a:cubicBezTo>
                  <a:pt x="1833" y="3092"/>
                  <a:pt x="1827" y="3101"/>
                  <a:pt x="1822" y="3108"/>
                </a:cubicBezTo>
                <a:cubicBezTo>
                  <a:pt x="1818" y="3115"/>
                  <a:pt x="1812" y="3124"/>
                  <a:pt x="1810" y="3128"/>
                </a:cubicBezTo>
                <a:cubicBezTo>
                  <a:pt x="1807" y="3132"/>
                  <a:pt x="1803" y="3138"/>
                  <a:pt x="1802" y="3140"/>
                </a:cubicBezTo>
                <a:cubicBezTo>
                  <a:pt x="1799" y="3143"/>
                  <a:pt x="1793" y="3153"/>
                  <a:pt x="1786" y="3162"/>
                </a:cubicBezTo>
                <a:cubicBezTo>
                  <a:pt x="1780" y="3172"/>
                  <a:pt x="1773" y="3182"/>
                  <a:pt x="1770" y="3186"/>
                </a:cubicBezTo>
                <a:cubicBezTo>
                  <a:pt x="1748" y="3216"/>
                  <a:pt x="1726" y="3249"/>
                  <a:pt x="1714" y="3270"/>
                </a:cubicBezTo>
                <a:cubicBezTo>
                  <a:pt x="1688" y="3316"/>
                  <a:pt x="1687" y="3319"/>
                  <a:pt x="1649" y="3401"/>
                </a:cubicBezTo>
                <a:cubicBezTo>
                  <a:pt x="1634" y="3435"/>
                  <a:pt x="1622" y="3475"/>
                  <a:pt x="1619" y="3500"/>
                </a:cubicBezTo>
                <a:cubicBezTo>
                  <a:pt x="1618" y="3508"/>
                  <a:pt x="1617" y="3515"/>
                  <a:pt x="1617" y="3517"/>
                </a:cubicBezTo>
                <a:cubicBezTo>
                  <a:pt x="1617" y="3517"/>
                  <a:pt x="1617" y="3519"/>
                  <a:pt x="1617" y="3520"/>
                </a:cubicBezTo>
                <a:cubicBezTo>
                  <a:pt x="1616" y="3519"/>
                  <a:pt x="1616" y="3517"/>
                  <a:pt x="1616" y="3516"/>
                </a:cubicBezTo>
                <a:cubicBezTo>
                  <a:pt x="1613" y="3505"/>
                  <a:pt x="1596" y="3454"/>
                  <a:pt x="1587" y="3430"/>
                </a:cubicBezTo>
                <a:cubicBezTo>
                  <a:pt x="1580" y="3412"/>
                  <a:pt x="1573" y="3389"/>
                  <a:pt x="1565" y="3359"/>
                </a:cubicBezTo>
                <a:cubicBezTo>
                  <a:pt x="1559" y="3335"/>
                  <a:pt x="1547" y="3252"/>
                  <a:pt x="1545" y="3218"/>
                </a:cubicBezTo>
                <a:lnTo>
                  <a:pt x="1543" y="3188"/>
                </a:lnTo>
                <a:lnTo>
                  <a:pt x="1557" y="3159"/>
                </a:lnTo>
                <a:cubicBezTo>
                  <a:pt x="1580" y="3110"/>
                  <a:pt x="1582" y="3107"/>
                  <a:pt x="1608" y="3064"/>
                </a:cubicBezTo>
                <a:cubicBezTo>
                  <a:pt x="1644" y="3004"/>
                  <a:pt x="1683" y="2946"/>
                  <a:pt x="1699" y="2929"/>
                </a:cubicBezTo>
                <a:cubicBezTo>
                  <a:pt x="1703" y="2925"/>
                  <a:pt x="1715" y="2916"/>
                  <a:pt x="1725" y="2911"/>
                </a:cubicBezTo>
                <a:cubicBezTo>
                  <a:pt x="1759" y="2891"/>
                  <a:pt x="1775" y="2863"/>
                  <a:pt x="1764" y="2840"/>
                </a:cubicBezTo>
                <a:cubicBezTo>
                  <a:pt x="1757" y="2826"/>
                  <a:pt x="1747" y="2822"/>
                  <a:pt x="1732" y="2826"/>
                </a:cubicBezTo>
                <a:cubicBezTo>
                  <a:pt x="1714" y="2831"/>
                  <a:pt x="1702" y="2847"/>
                  <a:pt x="1689" y="2885"/>
                </a:cubicBezTo>
                <a:cubicBezTo>
                  <a:pt x="1681" y="2909"/>
                  <a:pt x="1674" y="2922"/>
                  <a:pt x="1660" y="2941"/>
                </a:cubicBezTo>
                <a:cubicBezTo>
                  <a:pt x="1625" y="2988"/>
                  <a:pt x="1570" y="3076"/>
                  <a:pt x="1553" y="3113"/>
                </a:cubicBezTo>
                <a:cubicBezTo>
                  <a:pt x="1550" y="3120"/>
                  <a:pt x="1544" y="3131"/>
                  <a:pt x="1541" y="3137"/>
                </a:cubicBezTo>
                <a:lnTo>
                  <a:pt x="1540" y="3139"/>
                </a:lnTo>
                <a:lnTo>
                  <a:pt x="1539" y="3123"/>
                </a:lnTo>
                <a:cubicBezTo>
                  <a:pt x="1537" y="3107"/>
                  <a:pt x="1536" y="3091"/>
                  <a:pt x="1535" y="3087"/>
                </a:cubicBezTo>
                <a:cubicBezTo>
                  <a:pt x="1535" y="3083"/>
                  <a:pt x="1532" y="3050"/>
                  <a:pt x="1528" y="3015"/>
                </a:cubicBezTo>
                <a:cubicBezTo>
                  <a:pt x="1525" y="2980"/>
                  <a:pt x="1521" y="2945"/>
                  <a:pt x="1519" y="2938"/>
                </a:cubicBezTo>
                <a:cubicBezTo>
                  <a:pt x="1517" y="2931"/>
                  <a:pt x="1516" y="2922"/>
                  <a:pt x="1516" y="2917"/>
                </a:cubicBezTo>
                <a:cubicBezTo>
                  <a:pt x="1516" y="2912"/>
                  <a:pt x="1517" y="2895"/>
                  <a:pt x="1517" y="2882"/>
                </a:cubicBezTo>
                <a:cubicBezTo>
                  <a:pt x="1517" y="2868"/>
                  <a:pt x="1518" y="2847"/>
                  <a:pt x="1519" y="2835"/>
                </a:cubicBezTo>
                <a:cubicBezTo>
                  <a:pt x="1520" y="2824"/>
                  <a:pt x="1520" y="2806"/>
                  <a:pt x="1521" y="2798"/>
                </a:cubicBezTo>
                <a:cubicBezTo>
                  <a:pt x="1521" y="2789"/>
                  <a:pt x="1522" y="2768"/>
                  <a:pt x="1524" y="2753"/>
                </a:cubicBezTo>
                <a:cubicBezTo>
                  <a:pt x="1528" y="2706"/>
                  <a:pt x="1529" y="2697"/>
                  <a:pt x="1529" y="2691"/>
                </a:cubicBezTo>
                <a:cubicBezTo>
                  <a:pt x="1529" y="2688"/>
                  <a:pt x="1530" y="2683"/>
                  <a:pt x="1531" y="2681"/>
                </a:cubicBezTo>
                <a:cubicBezTo>
                  <a:pt x="1532" y="2678"/>
                  <a:pt x="1533" y="2670"/>
                  <a:pt x="1533" y="2664"/>
                </a:cubicBezTo>
                <a:cubicBezTo>
                  <a:pt x="1535" y="2634"/>
                  <a:pt x="1539" y="2617"/>
                  <a:pt x="1540" y="2614"/>
                </a:cubicBezTo>
                <a:cubicBezTo>
                  <a:pt x="1542" y="2611"/>
                  <a:pt x="1544" y="2602"/>
                  <a:pt x="1545" y="2597"/>
                </a:cubicBezTo>
                <a:cubicBezTo>
                  <a:pt x="1546" y="2582"/>
                  <a:pt x="1562" y="2531"/>
                  <a:pt x="1570" y="2515"/>
                </a:cubicBezTo>
                <a:cubicBezTo>
                  <a:pt x="1580" y="2494"/>
                  <a:pt x="1584" y="2486"/>
                  <a:pt x="1602" y="2460"/>
                </a:cubicBezTo>
                <a:cubicBezTo>
                  <a:pt x="1641" y="2404"/>
                  <a:pt x="1682" y="2367"/>
                  <a:pt x="1783" y="2299"/>
                </a:cubicBezTo>
                <a:cubicBezTo>
                  <a:pt x="1819" y="2274"/>
                  <a:pt x="1849" y="2251"/>
                  <a:pt x="1858" y="2242"/>
                </a:cubicBezTo>
                <a:cubicBezTo>
                  <a:pt x="1860" y="2240"/>
                  <a:pt x="1867" y="2232"/>
                  <a:pt x="1873" y="2225"/>
                </a:cubicBezTo>
                <a:cubicBezTo>
                  <a:pt x="1889" y="2209"/>
                  <a:pt x="1898" y="2197"/>
                  <a:pt x="1919" y="2168"/>
                </a:cubicBezTo>
                <a:cubicBezTo>
                  <a:pt x="1927" y="2157"/>
                  <a:pt x="1942" y="2132"/>
                  <a:pt x="1953" y="2115"/>
                </a:cubicBezTo>
                <a:cubicBezTo>
                  <a:pt x="1975" y="2079"/>
                  <a:pt x="1976" y="2075"/>
                  <a:pt x="1976" y="2073"/>
                </a:cubicBezTo>
                <a:cubicBezTo>
                  <a:pt x="1976" y="2073"/>
                  <a:pt x="1977" y="2071"/>
                  <a:pt x="1978" y="2070"/>
                </a:cubicBezTo>
                <a:cubicBezTo>
                  <a:pt x="1980" y="2067"/>
                  <a:pt x="1993" y="2045"/>
                  <a:pt x="2005" y="2025"/>
                </a:cubicBezTo>
                <a:cubicBezTo>
                  <a:pt x="2018" y="2003"/>
                  <a:pt x="2035" y="1974"/>
                  <a:pt x="2042" y="1961"/>
                </a:cubicBezTo>
                <a:cubicBezTo>
                  <a:pt x="2061" y="1929"/>
                  <a:pt x="2065" y="1917"/>
                  <a:pt x="2072" y="1870"/>
                </a:cubicBezTo>
                <a:cubicBezTo>
                  <a:pt x="2077" y="1829"/>
                  <a:pt x="2086" y="1791"/>
                  <a:pt x="2102" y="1738"/>
                </a:cubicBezTo>
                <a:cubicBezTo>
                  <a:pt x="2107" y="1724"/>
                  <a:pt x="2112" y="1705"/>
                  <a:pt x="2114" y="1695"/>
                </a:cubicBezTo>
                <a:cubicBezTo>
                  <a:pt x="2115" y="1686"/>
                  <a:pt x="2120" y="1667"/>
                  <a:pt x="2125" y="1652"/>
                </a:cubicBezTo>
                <a:cubicBezTo>
                  <a:pt x="2133" y="1624"/>
                  <a:pt x="2139" y="1617"/>
                  <a:pt x="2165" y="1610"/>
                </a:cubicBezTo>
                <a:cubicBezTo>
                  <a:pt x="2178" y="1607"/>
                  <a:pt x="2180" y="1607"/>
                  <a:pt x="2199" y="1614"/>
                </a:cubicBezTo>
                <a:cubicBezTo>
                  <a:pt x="2211" y="1619"/>
                  <a:pt x="2220" y="1624"/>
                  <a:pt x="2222" y="1626"/>
                </a:cubicBezTo>
                <a:cubicBezTo>
                  <a:pt x="2224" y="1628"/>
                  <a:pt x="2228" y="1631"/>
                  <a:pt x="2231" y="1631"/>
                </a:cubicBezTo>
                <a:cubicBezTo>
                  <a:pt x="2233" y="1632"/>
                  <a:pt x="2238" y="1637"/>
                  <a:pt x="2245" y="1645"/>
                </a:cubicBezTo>
                <a:cubicBezTo>
                  <a:pt x="2259" y="1665"/>
                  <a:pt x="2265" y="1665"/>
                  <a:pt x="2267" y="1665"/>
                </a:cubicBezTo>
                <a:cubicBezTo>
                  <a:pt x="2269" y="1665"/>
                  <a:pt x="2271" y="1664"/>
                  <a:pt x="2272" y="1663"/>
                </a:cubicBezTo>
                <a:cubicBezTo>
                  <a:pt x="2277" y="1658"/>
                  <a:pt x="2281" y="1622"/>
                  <a:pt x="2280" y="1609"/>
                </a:cubicBezTo>
                <a:cubicBezTo>
                  <a:pt x="2279" y="1585"/>
                  <a:pt x="2266" y="1553"/>
                  <a:pt x="2252" y="1541"/>
                </a:cubicBezTo>
                <a:cubicBezTo>
                  <a:pt x="2236" y="1527"/>
                  <a:pt x="2217" y="1525"/>
                  <a:pt x="2160" y="1528"/>
                </a:cubicBezTo>
                <a:cubicBezTo>
                  <a:pt x="2067" y="1534"/>
                  <a:pt x="2052" y="1540"/>
                  <a:pt x="1972" y="1597"/>
                </a:cubicBezTo>
                <a:cubicBezTo>
                  <a:pt x="1966" y="1601"/>
                  <a:pt x="1951" y="1611"/>
                  <a:pt x="1937" y="1620"/>
                </a:cubicBezTo>
                <a:cubicBezTo>
                  <a:pt x="1909" y="1638"/>
                  <a:pt x="1893" y="1652"/>
                  <a:pt x="1860" y="1689"/>
                </a:cubicBezTo>
                <a:cubicBezTo>
                  <a:pt x="1824" y="1732"/>
                  <a:pt x="1803" y="1770"/>
                  <a:pt x="1784" y="1830"/>
                </a:cubicBezTo>
                <a:cubicBezTo>
                  <a:pt x="1780" y="1844"/>
                  <a:pt x="1775" y="1859"/>
                  <a:pt x="1774" y="1862"/>
                </a:cubicBezTo>
                <a:cubicBezTo>
                  <a:pt x="1772" y="1865"/>
                  <a:pt x="1768" y="1882"/>
                  <a:pt x="1763" y="1899"/>
                </a:cubicBezTo>
                <a:cubicBezTo>
                  <a:pt x="1758" y="1916"/>
                  <a:pt x="1751" y="1940"/>
                  <a:pt x="1746" y="1952"/>
                </a:cubicBezTo>
                <a:cubicBezTo>
                  <a:pt x="1733" y="1991"/>
                  <a:pt x="1722" y="2058"/>
                  <a:pt x="1721" y="2111"/>
                </a:cubicBezTo>
                <a:cubicBezTo>
                  <a:pt x="1720" y="2156"/>
                  <a:pt x="1719" y="2169"/>
                  <a:pt x="1714" y="2191"/>
                </a:cubicBezTo>
                <a:cubicBezTo>
                  <a:pt x="1707" y="2221"/>
                  <a:pt x="1705" y="2227"/>
                  <a:pt x="1689" y="2256"/>
                </a:cubicBezTo>
                <a:cubicBezTo>
                  <a:pt x="1681" y="2270"/>
                  <a:pt x="1667" y="2297"/>
                  <a:pt x="1657" y="2317"/>
                </a:cubicBezTo>
                <a:cubicBezTo>
                  <a:pt x="1647" y="2336"/>
                  <a:pt x="1636" y="2358"/>
                  <a:pt x="1631" y="2366"/>
                </a:cubicBezTo>
                <a:cubicBezTo>
                  <a:pt x="1626" y="2374"/>
                  <a:pt x="1615" y="2394"/>
                  <a:pt x="1605" y="2411"/>
                </a:cubicBezTo>
                <a:cubicBezTo>
                  <a:pt x="1595" y="2428"/>
                  <a:pt x="1582" y="2448"/>
                  <a:pt x="1577" y="2455"/>
                </a:cubicBezTo>
                <a:cubicBezTo>
                  <a:pt x="1567" y="2471"/>
                  <a:pt x="1552" y="2497"/>
                  <a:pt x="1547" y="2511"/>
                </a:cubicBezTo>
                <a:cubicBezTo>
                  <a:pt x="1550" y="2479"/>
                  <a:pt x="1544" y="2361"/>
                  <a:pt x="1539" y="2334"/>
                </a:cubicBezTo>
                <a:cubicBezTo>
                  <a:pt x="1537" y="2324"/>
                  <a:pt x="1534" y="2306"/>
                  <a:pt x="1532" y="2296"/>
                </a:cubicBezTo>
                <a:cubicBezTo>
                  <a:pt x="1531" y="2285"/>
                  <a:pt x="1529" y="2272"/>
                  <a:pt x="1528" y="2266"/>
                </a:cubicBezTo>
                <a:cubicBezTo>
                  <a:pt x="1526" y="2260"/>
                  <a:pt x="1524" y="2249"/>
                  <a:pt x="1523" y="2241"/>
                </a:cubicBezTo>
                <a:cubicBezTo>
                  <a:pt x="1522" y="2233"/>
                  <a:pt x="1519" y="2219"/>
                  <a:pt x="1518" y="2211"/>
                </a:cubicBezTo>
                <a:cubicBezTo>
                  <a:pt x="1514" y="2188"/>
                  <a:pt x="1500" y="2130"/>
                  <a:pt x="1494" y="2112"/>
                </a:cubicBezTo>
                <a:cubicBezTo>
                  <a:pt x="1486" y="2084"/>
                  <a:pt x="1476" y="2044"/>
                  <a:pt x="1475" y="2031"/>
                </a:cubicBezTo>
                <a:cubicBezTo>
                  <a:pt x="1472" y="1982"/>
                  <a:pt x="1479" y="1950"/>
                  <a:pt x="1502" y="1899"/>
                </a:cubicBezTo>
                <a:cubicBezTo>
                  <a:pt x="1516" y="1870"/>
                  <a:pt x="1520" y="1853"/>
                  <a:pt x="1522" y="1827"/>
                </a:cubicBezTo>
                <a:cubicBezTo>
                  <a:pt x="1526" y="1753"/>
                  <a:pt x="1557" y="1664"/>
                  <a:pt x="1607" y="1578"/>
                </a:cubicBezTo>
                <a:cubicBezTo>
                  <a:pt x="1612" y="1570"/>
                  <a:pt x="1621" y="1554"/>
                  <a:pt x="1621" y="1551"/>
                </a:cubicBezTo>
                <a:lnTo>
                  <a:pt x="1621" y="1550"/>
                </a:lnTo>
                <a:cubicBezTo>
                  <a:pt x="1629" y="1547"/>
                  <a:pt x="1657" y="1484"/>
                  <a:pt x="1664" y="1461"/>
                </a:cubicBezTo>
                <a:cubicBezTo>
                  <a:pt x="1677" y="1420"/>
                  <a:pt x="1692" y="1341"/>
                  <a:pt x="1693" y="1303"/>
                </a:cubicBezTo>
                <a:cubicBezTo>
                  <a:pt x="1693" y="1284"/>
                  <a:pt x="1693" y="1239"/>
                  <a:pt x="1691" y="1202"/>
                </a:cubicBezTo>
                <a:cubicBezTo>
                  <a:pt x="1685" y="1052"/>
                  <a:pt x="1685" y="1047"/>
                  <a:pt x="1691" y="1006"/>
                </a:cubicBezTo>
                <a:cubicBezTo>
                  <a:pt x="1698" y="954"/>
                  <a:pt x="1712" y="898"/>
                  <a:pt x="1756" y="745"/>
                </a:cubicBezTo>
                <a:cubicBezTo>
                  <a:pt x="1789" y="632"/>
                  <a:pt x="1794" y="585"/>
                  <a:pt x="1788" y="478"/>
                </a:cubicBezTo>
                <a:cubicBezTo>
                  <a:pt x="1784" y="414"/>
                  <a:pt x="1778" y="351"/>
                  <a:pt x="1773" y="326"/>
                </a:cubicBezTo>
                <a:cubicBezTo>
                  <a:pt x="1772" y="321"/>
                  <a:pt x="1769" y="301"/>
                  <a:pt x="1765" y="282"/>
                </a:cubicBezTo>
                <a:cubicBezTo>
                  <a:pt x="1763" y="264"/>
                  <a:pt x="1759" y="244"/>
                  <a:pt x="1759" y="241"/>
                </a:cubicBezTo>
                <a:cubicBezTo>
                  <a:pt x="1758" y="238"/>
                  <a:pt x="1756" y="227"/>
                  <a:pt x="1754" y="216"/>
                </a:cubicBezTo>
                <a:cubicBezTo>
                  <a:pt x="1753" y="208"/>
                  <a:pt x="1751" y="195"/>
                  <a:pt x="1749" y="193"/>
                </a:cubicBezTo>
                <a:cubicBezTo>
                  <a:pt x="1750" y="193"/>
                  <a:pt x="1750" y="193"/>
                  <a:pt x="1750" y="193"/>
                </a:cubicBezTo>
                <a:cubicBezTo>
                  <a:pt x="1749" y="192"/>
                  <a:pt x="1747" y="182"/>
                  <a:pt x="1745" y="167"/>
                </a:cubicBezTo>
                <a:cubicBezTo>
                  <a:pt x="1744" y="155"/>
                  <a:pt x="1741" y="140"/>
                  <a:pt x="1740" y="137"/>
                </a:cubicBezTo>
                <a:cubicBezTo>
                  <a:pt x="1739" y="134"/>
                  <a:pt x="1732" y="92"/>
                  <a:pt x="1726" y="44"/>
                </a:cubicBezTo>
                <a:cubicBezTo>
                  <a:pt x="1720" y="7"/>
                  <a:pt x="1717" y="2"/>
                  <a:pt x="1714" y="0"/>
                </a:cubicBezTo>
                <a:cubicBezTo>
                  <a:pt x="1713" y="0"/>
                  <a:pt x="1712" y="0"/>
                  <a:pt x="1711" y="0"/>
                </a:cubicBezTo>
                <a:cubicBezTo>
                  <a:pt x="1708" y="2"/>
                  <a:pt x="1702" y="14"/>
                  <a:pt x="1695" y="37"/>
                </a:cubicBezTo>
                <a:cubicBezTo>
                  <a:pt x="1689" y="57"/>
                  <a:pt x="1682" y="86"/>
                  <a:pt x="1680" y="101"/>
                </a:cubicBezTo>
                <a:cubicBezTo>
                  <a:pt x="1679" y="116"/>
                  <a:pt x="1676" y="135"/>
                  <a:pt x="1674" y="143"/>
                </a:cubicBezTo>
                <a:cubicBezTo>
                  <a:pt x="1672" y="151"/>
                  <a:pt x="1670" y="161"/>
                  <a:pt x="1669" y="164"/>
                </a:cubicBezTo>
                <a:cubicBezTo>
                  <a:pt x="1669" y="168"/>
                  <a:pt x="1664" y="190"/>
                  <a:pt x="1659" y="213"/>
                </a:cubicBezTo>
                <a:cubicBezTo>
                  <a:pt x="1643" y="285"/>
                  <a:pt x="1642" y="289"/>
                  <a:pt x="1594" y="396"/>
                </a:cubicBezTo>
                <a:cubicBezTo>
                  <a:pt x="1576" y="435"/>
                  <a:pt x="1554" y="483"/>
                  <a:pt x="1549" y="493"/>
                </a:cubicBezTo>
                <a:cubicBezTo>
                  <a:pt x="1547" y="496"/>
                  <a:pt x="1544" y="502"/>
                  <a:pt x="1541" y="508"/>
                </a:cubicBezTo>
                <a:cubicBezTo>
                  <a:pt x="1538" y="514"/>
                  <a:pt x="1518" y="550"/>
                  <a:pt x="1495" y="588"/>
                </a:cubicBezTo>
                <a:cubicBezTo>
                  <a:pt x="1473" y="627"/>
                  <a:pt x="1448" y="671"/>
                  <a:pt x="1441" y="686"/>
                </a:cubicBezTo>
                <a:cubicBezTo>
                  <a:pt x="1433" y="702"/>
                  <a:pt x="1417" y="733"/>
                  <a:pt x="1405" y="756"/>
                </a:cubicBezTo>
                <a:cubicBezTo>
                  <a:pt x="1394" y="778"/>
                  <a:pt x="1381" y="805"/>
                  <a:pt x="1376" y="813"/>
                </a:cubicBezTo>
                <a:cubicBezTo>
                  <a:pt x="1372" y="822"/>
                  <a:pt x="1366" y="833"/>
                  <a:pt x="1364" y="838"/>
                </a:cubicBezTo>
                <a:cubicBezTo>
                  <a:pt x="1350" y="864"/>
                  <a:pt x="1319" y="941"/>
                  <a:pt x="1311" y="966"/>
                </a:cubicBezTo>
                <a:cubicBezTo>
                  <a:pt x="1294" y="1023"/>
                  <a:pt x="1289" y="1056"/>
                  <a:pt x="1289" y="1107"/>
                </a:cubicBezTo>
                <a:cubicBezTo>
                  <a:pt x="1289" y="1156"/>
                  <a:pt x="1295" y="1250"/>
                  <a:pt x="1300" y="1272"/>
                </a:cubicBezTo>
                <a:cubicBezTo>
                  <a:pt x="1303" y="1284"/>
                  <a:pt x="1306" y="1298"/>
                  <a:pt x="1307" y="1305"/>
                </a:cubicBezTo>
                <a:cubicBezTo>
                  <a:pt x="1308" y="1311"/>
                  <a:pt x="1310" y="1319"/>
                  <a:pt x="1311" y="1322"/>
                </a:cubicBezTo>
                <a:cubicBezTo>
                  <a:pt x="1312" y="1324"/>
                  <a:pt x="1314" y="1329"/>
                  <a:pt x="1315" y="1333"/>
                </a:cubicBezTo>
                <a:cubicBezTo>
                  <a:pt x="1317" y="1343"/>
                  <a:pt x="1334" y="1386"/>
                  <a:pt x="1338" y="1394"/>
                </a:cubicBezTo>
                <a:cubicBezTo>
                  <a:pt x="1339" y="1396"/>
                  <a:pt x="1344" y="1408"/>
                  <a:pt x="1349" y="1421"/>
                </a:cubicBezTo>
                <a:cubicBezTo>
                  <a:pt x="1353" y="1433"/>
                  <a:pt x="1360" y="1454"/>
                  <a:pt x="1365" y="1465"/>
                </a:cubicBezTo>
                <a:cubicBezTo>
                  <a:pt x="1393" y="1541"/>
                  <a:pt x="1401" y="1566"/>
                  <a:pt x="1402" y="1592"/>
                </a:cubicBezTo>
                <a:cubicBezTo>
                  <a:pt x="1403" y="1624"/>
                  <a:pt x="1403" y="1677"/>
                  <a:pt x="1402" y="1682"/>
                </a:cubicBezTo>
                <a:cubicBezTo>
                  <a:pt x="1399" y="1692"/>
                  <a:pt x="1410" y="1846"/>
                  <a:pt x="1415" y="1879"/>
                </a:cubicBezTo>
                <a:cubicBezTo>
                  <a:pt x="1421" y="1916"/>
                  <a:pt x="1436" y="1996"/>
                  <a:pt x="1440" y="2003"/>
                </a:cubicBezTo>
                <a:cubicBezTo>
                  <a:pt x="1441" y="2005"/>
                  <a:pt x="1441" y="2008"/>
                  <a:pt x="1441" y="2008"/>
                </a:cubicBezTo>
                <a:cubicBezTo>
                  <a:pt x="1441" y="2011"/>
                  <a:pt x="1446" y="2027"/>
                  <a:pt x="1448" y="2036"/>
                </a:cubicBezTo>
                <a:cubicBezTo>
                  <a:pt x="1452" y="2049"/>
                  <a:pt x="1457" y="2065"/>
                  <a:pt x="1458" y="2071"/>
                </a:cubicBezTo>
                <a:cubicBezTo>
                  <a:pt x="1461" y="2087"/>
                  <a:pt x="1471" y="2124"/>
                  <a:pt x="1479" y="2152"/>
                </a:cubicBezTo>
                <a:cubicBezTo>
                  <a:pt x="1487" y="2177"/>
                  <a:pt x="1494" y="2210"/>
                  <a:pt x="1504" y="2274"/>
                </a:cubicBezTo>
                <a:cubicBezTo>
                  <a:pt x="1505" y="2285"/>
                  <a:pt x="1508" y="2302"/>
                  <a:pt x="1511" y="2311"/>
                </a:cubicBezTo>
                <a:cubicBezTo>
                  <a:pt x="1516" y="2335"/>
                  <a:pt x="1526" y="2466"/>
                  <a:pt x="1524" y="2495"/>
                </a:cubicBezTo>
                <a:cubicBezTo>
                  <a:pt x="1521" y="2562"/>
                  <a:pt x="1518" y="2599"/>
                  <a:pt x="1516" y="2608"/>
                </a:cubicBezTo>
                <a:cubicBezTo>
                  <a:pt x="1515" y="2614"/>
                  <a:pt x="1514" y="2624"/>
                  <a:pt x="1513" y="2629"/>
                </a:cubicBezTo>
                <a:cubicBezTo>
                  <a:pt x="1513" y="2635"/>
                  <a:pt x="1511" y="2647"/>
                  <a:pt x="1510" y="2656"/>
                </a:cubicBezTo>
                <a:cubicBezTo>
                  <a:pt x="1502" y="2720"/>
                  <a:pt x="1500" y="2745"/>
                  <a:pt x="1498" y="2783"/>
                </a:cubicBezTo>
                <a:cubicBezTo>
                  <a:pt x="1497" y="2813"/>
                  <a:pt x="1496" y="2841"/>
                  <a:pt x="1495" y="2854"/>
                </a:cubicBezTo>
                <a:cubicBezTo>
                  <a:pt x="1491" y="2848"/>
                  <a:pt x="1484" y="2838"/>
                  <a:pt x="1476" y="2824"/>
                </a:cubicBezTo>
                <a:cubicBezTo>
                  <a:pt x="1438" y="2760"/>
                  <a:pt x="1401" y="2715"/>
                  <a:pt x="1317" y="2632"/>
                </a:cubicBezTo>
                <a:cubicBezTo>
                  <a:pt x="1307" y="2622"/>
                  <a:pt x="1294" y="2609"/>
                  <a:pt x="1288" y="2602"/>
                </a:cubicBezTo>
                <a:cubicBezTo>
                  <a:pt x="1276" y="2589"/>
                  <a:pt x="1235" y="2559"/>
                  <a:pt x="1204" y="2538"/>
                </a:cubicBezTo>
                <a:cubicBezTo>
                  <a:pt x="1183" y="2524"/>
                  <a:pt x="1135" y="2491"/>
                  <a:pt x="1126" y="2491"/>
                </a:cubicBezTo>
                <a:lnTo>
                  <a:pt x="1126" y="2491"/>
                </a:lnTo>
                <a:cubicBezTo>
                  <a:pt x="1126" y="2488"/>
                  <a:pt x="1120" y="2484"/>
                  <a:pt x="1067" y="2462"/>
                </a:cubicBezTo>
                <a:cubicBezTo>
                  <a:pt x="1031" y="2448"/>
                  <a:pt x="996" y="2435"/>
                  <a:pt x="977" y="2429"/>
                </a:cubicBezTo>
                <a:cubicBezTo>
                  <a:pt x="934" y="2416"/>
                  <a:pt x="905" y="2410"/>
                  <a:pt x="856" y="2404"/>
                </a:cubicBezTo>
                <a:cubicBezTo>
                  <a:pt x="812" y="2398"/>
                  <a:pt x="700" y="2405"/>
                  <a:pt x="652" y="2417"/>
                </a:cubicBezTo>
                <a:cubicBezTo>
                  <a:pt x="569" y="2437"/>
                  <a:pt x="518" y="2468"/>
                  <a:pt x="476" y="2522"/>
                </a:cubicBezTo>
                <a:cubicBezTo>
                  <a:pt x="451" y="2554"/>
                  <a:pt x="405" y="2605"/>
                  <a:pt x="384" y="2625"/>
                </a:cubicBezTo>
                <a:cubicBezTo>
                  <a:pt x="375" y="2634"/>
                  <a:pt x="348" y="2662"/>
                  <a:pt x="325" y="2687"/>
                </a:cubicBezTo>
                <a:cubicBezTo>
                  <a:pt x="301" y="2713"/>
                  <a:pt x="268" y="2748"/>
                  <a:pt x="250" y="2767"/>
                </a:cubicBezTo>
                <a:cubicBezTo>
                  <a:pt x="188" y="2831"/>
                  <a:pt x="147" y="2885"/>
                  <a:pt x="122" y="2936"/>
                </a:cubicBezTo>
                <a:cubicBezTo>
                  <a:pt x="88" y="3003"/>
                  <a:pt x="72" y="3059"/>
                  <a:pt x="68" y="3117"/>
                </a:cubicBezTo>
                <a:cubicBezTo>
                  <a:pt x="67" y="3129"/>
                  <a:pt x="62" y="3192"/>
                  <a:pt x="58" y="3242"/>
                </a:cubicBezTo>
                <a:cubicBezTo>
                  <a:pt x="55" y="3276"/>
                  <a:pt x="58" y="3311"/>
                  <a:pt x="67" y="3337"/>
                </a:cubicBezTo>
                <a:cubicBezTo>
                  <a:pt x="77" y="3368"/>
                  <a:pt x="87" y="3394"/>
                  <a:pt x="96" y="3409"/>
                </a:cubicBezTo>
                <a:cubicBezTo>
                  <a:pt x="100" y="3415"/>
                  <a:pt x="108" y="3430"/>
                  <a:pt x="115" y="3441"/>
                </a:cubicBezTo>
                <a:cubicBezTo>
                  <a:pt x="122" y="3453"/>
                  <a:pt x="138" y="3482"/>
                  <a:pt x="152" y="3505"/>
                </a:cubicBezTo>
                <a:cubicBezTo>
                  <a:pt x="165" y="3528"/>
                  <a:pt x="183" y="3562"/>
                  <a:pt x="192" y="3582"/>
                </a:cubicBezTo>
                <a:cubicBezTo>
                  <a:pt x="209" y="3618"/>
                  <a:pt x="210" y="3620"/>
                  <a:pt x="226" y="3647"/>
                </a:cubicBezTo>
                <a:cubicBezTo>
                  <a:pt x="245" y="3678"/>
                  <a:pt x="247" y="3681"/>
                  <a:pt x="251" y="3685"/>
                </a:cubicBezTo>
                <a:cubicBezTo>
                  <a:pt x="253" y="3686"/>
                  <a:pt x="255" y="3690"/>
                  <a:pt x="256" y="3693"/>
                </a:cubicBezTo>
                <a:cubicBezTo>
                  <a:pt x="257" y="3696"/>
                  <a:pt x="260" y="3701"/>
                  <a:pt x="264" y="3701"/>
                </a:cubicBezTo>
                <a:lnTo>
                  <a:pt x="264" y="3701"/>
                </a:lnTo>
                <a:cubicBezTo>
                  <a:pt x="264" y="3706"/>
                  <a:pt x="290" y="3737"/>
                  <a:pt x="294" y="3740"/>
                </a:cubicBezTo>
                <a:cubicBezTo>
                  <a:pt x="295" y="3741"/>
                  <a:pt x="300" y="3746"/>
                  <a:pt x="306" y="3754"/>
                </a:cubicBezTo>
                <a:cubicBezTo>
                  <a:pt x="315" y="3764"/>
                  <a:pt x="340" y="3791"/>
                  <a:pt x="348" y="3791"/>
                </a:cubicBezTo>
                <a:cubicBezTo>
                  <a:pt x="350" y="3791"/>
                  <a:pt x="351" y="3790"/>
                  <a:pt x="352" y="3789"/>
                </a:cubicBezTo>
                <a:cubicBezTo>
                  <a:pt x="353" y="3788"/>
                  <a:pt x="354" y="3787"/>
                  <a:pt x="353" y="3767"/>
                </a:cubicBezTo>
                <a:cubicBezTo>
                  <a:pt x="353" y="3755"/>
                  <a:pt x="352" y="3739"/>
                  <a:pt x="351" y="3723"/>
                </a:cubicBezTo>
                <a:cubicBezTo>
                  <a:pt x="347" y="3667"/>
                  <a:pt x="346" y="3657"/>
                  <a:pt x="337" y="3628"/>
                </a:cubicBezTo>
                <a:cubicBezTo>
                  <a:pt x="332" y="3610"/>
                  <a:pt x="325" y="3588"/>
                  <a:pt x="323" y="3578"/>
                </a:cubicBezTo>
                <a:cubicBezTo>
                  <a:pt x="304" y="3499"/>
                  <a:pt x="289" y="3313"/>
                  <a:pt x="296" y="3253"/>
                </a:cubicBezTo>
                <a:cubicBezTo>
                  <a:pt x="296" y="3248"/>
                  <a:pt x="297" y="3240"/>
                  <a:pt x="298" y="3234"/>
                </a:cubicBezTo>
                <a:cubicBezTo>
                  <a:pt x="301" y="3200"/>
                  <a:pt x="303" y="3186"/>
                  <a:pt x="305" y="3176"/>
                </a:cubicBezTo>
                <a:cubicBezTo>
                  <a:pt x="310" y="3152"/>
                  <a:pt x="317" y="3124"/>
                  <a:pt x="319" y="3118"/>
                </a:cubicBezTo>
                <a:cubicBezTo>
                  <a:pt x="323" y="3107"/>
                  <a:pt x="335" y="3055"/>
                  <a:pt x="340" y="3027"/>
                </a:cubicBezTo>
                <a:cubicBezTo>
                  <a:pt x="343" y="3012"/>
                  <a:pt x="346" y="2995"/>
                  <a:pt x="347" y="2991"/>
                </a:cubicBezTo>
                <a:cubicBezTo>
                  <a:pt x="348" y="2986"/>
                  <a:pt x="351" y="2972"/>
                  <a:pt x="353" y="2962"/>
                </a:cubicBezTo>
                <a:cubicBezTo>
                  <a:pt x="362" y="2910"/>
                  <a:pt x="366" y="2898"/>
                  <a:pt x="386" y="2868"/>
                </a:cubicBezTo>
                <a:cubicBezTo>
                  <a:pt x="396" y="2852"/>
                  <a:pt x="407" y="2835"/>
                  <a:pt x="409" y="2832"/>
                </a:cubicBezTo>
                <a:cubicBezTo>
                  <a:pt x="414" y="2824"/>
                  <a:pt x="431" y="2801"/>
                  <a:pt x="447" y="2780"/>
                </a:cubicBezTo>
                <a:cubicBezTo>
                  <a:pt x="454" y="2772"/>
                  <a:pt x="461" y="2762"/>
                  <a:pt x="464" y="2758"/>
                </a:cubicBezTo>
                <a:cubicBezTo>
                  <a:pt x="467" y="2754"/>
                  <a:pt x="477" y="2744"/>
                  <a:pt x="485" y="2736"/>
                </a:cubicBezTo>
                <a:cubicBezTo>
                  <a:pt x="492" y="2731"/>
                  <a:pt x="503" y="2721"/>
                  <a:pt x="504" y="2719"/>
                </a:cubicBezTo>
                <a:cubicBezTo>
                  <a:pt x="504" y="2718"/>
                  <a:pt x="504" y="2718"/>
                  <a:pt x="505" y="2718"/>
                </a:cubicBezTo>
                <a:cubicBezTo>
                  <a:pt x="509" y="2718"/>
                  <a:pt x="518" y="2710"/>
                  <a:pt x="519" y="2710"/>
                </a:cubicBezTo>
                <a:cubicBezTo>
                  <a:pt x="527" y="2703"/>
                  <a:pt x="573" y="2675"/>
                  <a:pt x="595" y="2664"/>
                </a:cubicBezTo>
                <a:cubicBezTo>
                  <a:pt x="629" y="2647"/>
                  <a:pt x="665" y="2633"/>
                  <a:pt x="713" y="2620"/>
                </a:cubicBezTo>
                <a:cubicBezTo>
                  <a:pt x="747" y="2611"/>
                  <a:pt x="841" y="2603"/>
                  <a:pt x="863" y="2606"/>
                </a:cubicBezTo>
                <a:cubicBezTo>
                  <a:pt x="883" y="2610"/>
                  <a:pt x="908" y="2605"/>
                  <a:pt x="938" y="2593"/>
                </a:cubicBezTo>
                <a:cubicBezTo>
                  <a:pt x="975" y="2578"/>
                  <a:pt x="1043" y="2562"/>
                  <a:pt x="1079" y="2560"/>
                </a:cubicBezTo>
                <a:cubicBezTo>
                  <a:pt x="1102" y="2559"/>
                  <a:pt x="1145" y="2562"/>
                  <a:pt x="1179" y="2568"/>
                </a:cubicBezTo>
                <a:cubicBezTo>
                  <a:pt x="1193" y="2570"/>
                  <a:pt x="1217" y="2579"/>
                  <a:pt x="1227" y="2586"/>
                </a:cubicBezTo>
                <a:cubicBezTo>
                  <a:pt x="1240" y="2594"/>
                  <a:pt x="1269" y="2620"/>
                  <a:pt x="1308" y="2658"/>
                </a:cubicBezTo>
                <a:cubicBezTo>
                  <a:pt x="1402" y="2748"/>
                  <a:pt x="1459" y="2824"/>
                  <a:pt x="1482" y="2890"/>
                </a:cubicBezTo>
                <a:cubicBezTo>
                  <a:pt x="1490" y="2913"/>
                  <a:pt x="1492" y="2924"/>
                  <a:pt x="1494" y="2952"/>
                </a:cubicBezTo>
                <a:cubicBezTo>
                  <a:pt x="1497" y="2984"/>
                  <a:pt x="1501" y="3016"/>
                  <a:pt x="1505" y="3033"/>
                </a:cubicBezTo>
                <a:cubicBezTo>
                  <a:pt x="1505" y="3036"/>
                  <a:pt x="1509" y="3076"/>
                  <a:pt x="1513" y="3130"/>
                </a:cubicBezTo>
                <a:cubicBezTo>
                  <a:pt x="1520" y="3216"/>
                  <a:pt x="1523" y="3246"/>
                  <a:pt x="1529" y="3290"/>
                </a:cubicBezTo>
                <a:cubicBezTo>
                  <a:pt x="1533" y="3313"/>
                  <a:pt x="1539" y="3350"/>
                  <a:pt x="1542" y="3360"/>
                </a:cubicBezTo>
                <a:cubicBezTo>
                  <a:pt x="1543" y="3364"/>
                  <a:pt x="1546" y="3375"/>
                  <a:pt x="1548" y="3384"/>
                </a:cubicBezTo>
                <a:cubicBezTo>
                  <a:pt x="1551" y="3394"/>
                  <a:pt x="1557" y="3414"/>
                  <a:pt x="1563" y="3430"/>
                </a:cubicBezTo>
                <a:cubicBezTo>
                  <a:pt x="1576" y="3467"/>
                  <a:pt x="1592" y="3513"/>
                  <a:pt x="1597" y="3531"/>
                </a:cubicBezTo>
                <a:cubicBezTo>
                  <a:pt x="1599" y="3538"/>
                  <a:pt x="1602" y="3549"/>
                  <a:pt x="1604" y="3556"/>
                </a:cubicBezTo>
                <a:cubicBezTo>
                  <a:pt x="1606" y="3562"/>
                  <a:pt x="1608" y="3571"/>
                  <a:pt x="1609" y="3576"/>
                </a:cubicBezTo>
                <a:cubicBezTo>
                  <a:pt x="1610" y="3581"/>
                  <a:pt x="1613" y="3592"/>
                  <a:pt x="1615" y="3600"/>
                </a:cubicBezTo>
                <a:cubicBezTo>
                  <a:pt x="1624" y="3633"/>
                  <a:pt x="1631" y="3716"/>
                  <a:pt x="1630" y="3772"/>
                </a:cubicBezTo>
                <a:cubicBezTo>
                  <a:pt x="1630" y="3787"/>
                  <a:pt x="1629" y="3803"/>
                  <a:pt x="1629" y="3809"/>
                </a:cubicBezTo>
                <a:cubicBezTo>
                  <a:pt x="1628" y="3854"/>
                  <a:pt x="1613" y="3940"/>
                  <a:pt x="1592" y="4014"/>
                </a:cubicBezTo>
                <a:cubicBezTo>
                  <a:pt x="1590" y="4021"/>
                  <a:pt x="1584" y="4041"/>
                  <a:pt x="1581" y="4049"/>
                </a:cubicBezTo>
                <a:cubicBezTo>
                  <a:pt x="1580" y="4047"/>
                  <a:pt x="1580" y="4043"/>
                  <a:pt x="1579" y="4038"/>
                </a:cubicBezTo>
                <a:cubicBezTo>
                  <a:pt x="1578" y="4019"/>
                  <a:pt x="1564" y="3988"/>
                  <a:pt x="1547" y="3967"/>
                </a:cubicBezTo>
                <a:cubicBezTo>
                  <a:pt x="1542" y="3960"/>
                  <a:pt x="1523" y="3940"/>
                  <a:pt x="1503" y="3922"/>
                </a:cubicBezTo>
                <a:cubicBezTo>
                  <a:pt x="1469" y="3890"/>
                  <a:pt x="1414" y="3828"/>
                  <a:pt x="1388" y="3791"/>
                </a:cubicBezTo>
                <a:cubicBezTo>
                  <a:pt x="1354" y="3743"/>
                  <a:pt x="1310" y="3639"/>
                  <a:pt x="1299" y="3582"/>
                </a:cubicBezTo>
                <a:cubicBezTo>
                  <a:pt x="1296" y="3570"/>
                  <a:pt x="1268" y="3474"/>
                  <a:pt x="1256" y="3440"/>
                </a:cubicBezTo>
                <a:cubicBezTo>
                  <a:pt x="1239" y="3389"/>
                  <a:pt x="1202" y="3319"/>
                  <a:pt x="1174" y="3285"/>
                </a:cubicBezTo>
                <a:cubicBezTo>
                  <a:pt x="1156" y="3264"/>
                  <a:pt x="1117" y="3233"/>
                  <a:pt x="1095" y="3222"/>
                </a:cubicBezTo>
                <a:cubicBezTo>
                  <a:pt x="1081" y="3215"/>
                  <a:pt x="1076" y="3215"/>
                  <a:pt x="1050" y="3217"/>
                </a:cubicBezTo>
                <a:cubicBezTo>
                  <a:pt x="1002" y="3220"/>
                  <a:pt x="945" y="3227"/>
                  <a:pt x="930" y="3232"/>
                </a:cubicBezTo>
                <a:cubicBezTo>
                  <a:pt x="911" y="3238"/>
                  <a:pt x="850" y="3274"/>
                  <a:pt x="831" y="3290"/>
                </a:cubicBezTo>
                <a:cubicBezTo>
                  <a:pt x="814" y="3305"/>
                  <a:pt x="777" y="3347"/>
                  <a:pt x="760" y="3371"/>
                </a:cubicBezTo>
                <a:cubicBezTo>
                  <a:pt x="721" y="3426"/>
                  <a:pt x="712" y="3455"/>
                  <a:pt x="701" y="3550"/>
                </a:cubicBezTo>
                <a:cubicBezTo>
                  <a:pt x="697" y="3587"/>
                  <a:pt x="700" y="3632"/>
                  <a:pt x="707" y="3649"/>
                </a:cubicBezTo>
                <a:cubicBezTo>
                  <a:pt x="708" y="3651"/>
                  <a:pt x="709" y="3653"/>
                  <a:pt x="709" y="3654"/>
                </a:cubicBezTo>
                <a:cubicBezTo>
                  <a:pt x="709" y="3655"/>
                  <a:pt x="708" y="3657"/>
                  <a:pt x="712" y="3665"/>
                </a:cubicBezTo>
                <a:cubicBezTo>
                  <a:pt x="714" y="3669"/>
                  <a:pt x="716" y="3675"/>
                  <a:pt x="716" y="3678"/>
                </a:cubicBezTo>
                <a:cubicBezTo>
                  <a:pt x="718" y="3686"/>
                  <a:pt x="732" y="3725"/>
                  <a:pt x="754" y="3781"/>
                </a:cubicBezTo>
                <a:cubicBezTo>
                  <a:pt x="764" y="3804"/>
                  <a:pt x="774" y="3835"/>
                  <a:pt x="777" y="3849"/>
                </a:cubicBezTo>
                <a:cubicBezTo>
                  <a:pt x="781" y="3863"/>
                  <a:pt x="787" y="3885"/>
                  <a:pt x="792" y="3897"/>
                </a:cubicBezTo>
                <a:cubicBezTo>
                  <a:pt x="799" y="3914"/>
                  <a:pt x="800" y="3918"/>
                  <a:pt x="804" y="3918"/>
                </a:cubicBezTo>
                <a:cubicBezTo>
                  <a:pt x="808" y="3917"/>
                  <a:pt x="809" y="3914"/>
                  <a:pt x="810" y="3910"/>
                </a:cubicBezTo>
                <a:cubicBezTo>
                  <a:pt x="816" y="3892"/>
                  <a:pt x="823" y="3864"/>
                  <a:pt x="822" y="3857"/>
                </a:cubicBezTo>
                <a:cubicBezTo>
                  <a:pt x="821" y="3839"/>
                  <a:pt x="848" y="3745"/>
                  <a:pt x="863" y="3710"/>
                </a:cubicBezTo>
                <a:cubicBezTo>
                  <a:pt x="874" y="3686"/>
                  <a:pt x="881" y="3672"/>
                  <a:pt x="888" y="3660"/>
                </a:cubicBezTo>
                <a:cubicBezTo>
                  <a:pt x="905" y="3631"/>
                  <a:pt x="928" y="3570"/>
                  <a:pt x="936" y="3535"/>
                </a:cubicBezTo>
                <a:cubicBezTo>
                  <a:pt x="942" y="3508"/>
                  <a:pt x="941" y="3482"/>
                  <a:pt x="933" y="3447"/>
                </a:cubicBezTo>
                <a:lnTo>
                  <a:pt x="932" y="3439"/>
                </a:lnTo>
                <a:lnTo>
                  <a:pt x="936" y="3439"/>
                </a:lnTo>
                <a:cubicBezTo>
                  <a:pt x="954" y="3443"/>
                  <a:pt x="980" y="3463"/>
                  <a:pt x="1005" y="3494"/>
                </a:cubicBezTo>
                <a:cubicBezTo>
                  <a:pt x="1024" y="3518"/>
                  <a:pt x="1066" y="3588"/>
                  <a:pt x="1089" y="3636"/>
                </a:cubicBezTo>
                <a:cubicBezTo>
                  <a:pt x="1110" y="3679"/>
                  <a:pt x="1132" y="3718"/>
                  <a:pt x="1154" y="3747"/>
                </a:cubicBezTo>
                <a:cubicBezTo>
                  <a:pt x="1189" y="3794"/>
                  <a:pt x="1192" y="3798"/>
                  <a:pt x="1195" y="3799"/>
                </a:cubicBezTo>
                <a:cubicBezTo>
                  <a:pt x="1195" y="3799"/>
                  <a:pt x="1196" y="3800"/>
                  <a:pt x="1196" y="3801"/>
                </a:cubicBezTo>
                <a:cubicBezTo>
                  <a:pt x="1196" y="3804"/>
                  <a:pt x="1199" y="3809"/>
                  <a:pt x="1202" y="3812"/>
                </a:cubicBezTo>
                <a:cubicBezTo>
                  <a:pt x="1204" y="3815"/>
                  <a:pt x="1212" y="3826"/>
                  <a:pt x="1220" y="3837"/>
                </a:cubicBezTo>
                <a:cubicBezTo>
                  <a:pt x="1252" y="3884"/>
                  <a:pt x="1271" y="3896"/>
                  <a:pt x="1335" y="3909"/>
                </a:cubicBezTo>
                <a:cubicBezTo>
                  <a:pt x="1355" y="3912"/>
                  <a:pt x="1376" y="3916"/>
                  <a:pt x="1380" y="3917"/>
                </a:cubicBezTo>
                <a:cubicBezTo>
                  <a:pt x="1393" y="3920"/>
                  <a:pt x="1477" y="3949"/>
                  <a:pt x="1496" y="3957"/>
                </a:cubicBezTo>
                <a:cubicBezTo>
                  <a:pt x="1523" y="3968"/>
                  <a:pt x="1540" y="3990"/>
                  <a:pt x="1555" y="4028"/>
                </a:cubicBezTo>
                <a:cubicBezTo>
                  <a:pt x="1561" y="4046"/>
                  <a:pt x="1562" y="4053"/>
                  <a:pt x="1562" y="4082"/>
                </a:cubicBezTo>
                <a:lnTo>
                  <a:pt x="1563" y="4115"/>
                </a:lnTo>
                <a:lnTo>
                  <a:pt x="1539" y="4171"/>
                </a:lnTo>
                <a:cubicBezTo>
                  <a:pt x="1510" y="4240"/>
                  <a:pt x="1489" y="4288"/>
                  <a:pt x="1474" y="4317"/>
                </a:cubicBezTo>
                <a:cubicBezTo>
                  <a:pt x="1468" y="4327"/>
                  <a:pt x="1462" y="4339"/>
                  <a:pt x="1462" y="4343"/>
                </a:cubicBezTo>
                <a:cubicBezTo>
                  <a:pt x="1462" y="4343"/>
                  <a:pt x="1461" y="4345"/>
                  <a:pt x="1459" y="4348"/>
                </a:cubicBezTo>
                <a:cubicBezTo>
                  <a:pt x="1456" y="4352"/>
                  <a:pt x="1449" y="4366"/>
                  <a:pt x="1416" y="4439"/>
                </a:cubicBezTo>
                <a:cubicBezTo>
                  <a:pt x="1406" y="4461"/>
                  <a:pt x="1377" y="4519"/>
                  <a:pt x="1364" y="4544"/>
                </a:cubicBezTo>
                <a:cubicBezTo>
                  <a:pt x="1361" y="4550"/>
                  <a:pt x="1358" y="4556"/>
                  <a:pt x="1357" y="4559"/>
                </a:cubicBezTo>
                <a:cubicBezTo>
                  <a:pt x="1352" y="4571"/>
                  <a:pt x="1332" y="4602"/>
                  <a:pt x="1324" y="4613"/>
                </a:cubicBezTo>
                <a:cubicBezTo>
                  <a:pt x="1322" y="4608"/>
                  <a:pt x="1320" y="4602"/>
                  <a:pt x="1318" y="4594"/>
                </a:cubicBezTo>
                <a:cubicBezTo>
                  <a:pt x="1310" y="4570"/>
                  <a:pt x="1303" y="4552"/>
                  <a:pt x="1271" y="4473"/>
                </a:cubicBezTo>
                <a:cubicBezTo>
                  <a:pt x="1249" y="4416"/>
                  <a:pt x="1241" y="4391"/>
                  <a:pt x="1231" y="4345"/>
                </a:cubicBezTo>
                <a:cubicBezTo>
                  <a:pt x="1227" y="4326"/>
                  <a:pt x="1221" y="4314"/>
                  <a:pt x="1212" y="4309"/>
                </a:cubicBezTo>
                <a:cubicBezTo>
                  <a:pt x="1207" y="4306"/>
                  <a:pt x="1202" y="4305"/>
                  <a:pt x="1196" y="4307"/>
                </a:cubicBezTo>
                <a:cubicBezTo>
                  <a:pt x="1189" y="4309"/>
                  <a:pt x="1184" y="4314"/>
                  <a:pt x="1181" y="4321"/>
                </a:cubicBezTo>
                <a:cubicBezTo>
                  <a:pt x="1176" y="4335"/>
                  <a:pt x="1183" y="4357"/>
                  <a:pt x="1201" y="4383"/>
                </a:cubicBezTo>
                <a:cubicBezTo>
                  <a:pt x="1221" y="4413"/>
                  <a:pt x="1230" y="4431"/>
                  <a:pt x="1256" y="4497"/>
                </a:cubicBezTo>
                <a:cubicBezTo>
                  <a:pt x="1277" y="4548"/>
                  <a:pt x="1289" y="4583"/>
                  <a:pt x="1302" y="4623"/>
                </a:cubicBezTo>
                <a:lnTo>
                  <a:pt x="1308" y="4643"/>
                </a:lnTo>
                <a:lnTo>
                  <a:pt x="1288" y="4677"/>
                </a:lnTo>
                <a:cubicBezTo>
                  <a:pt x="1265" y="4715"/>
                  <a:pt x="1196" y="4833"/>
                  <a:pt x="1191" y="4843"/>
                </a:cubicBezTo>
                <a:cubicBezTo>
                  <a:pt x="1167" y="4888"/>
                  <a:pt x="1143" y="4944"/>
                  <a:pt x="1127" y="4998"/>
                </a:cubicBezTo>
                <a:cubicBezTo>
                  <a:pt x="1117" y="5031"/>
                  <a:pt x="1110" y="5058"/>
                  <a:pt x="1109" y="5063"/>
                </a:cubicBezTo>
                <a:cubicBezTo>
                  <a:pt x="1108" y="5065"/>
                  <a:pt x="1106" y="5074"/>
                  <a:pt x="1103" y="5084"/>
                </a:cubicBezTo>
                <a:cubicBezTo>
                  <a:pt x="1096" y="5107"/>
                  <a:pt x="1076" y="5188"/>
                  <a:pt x="1075" y="5197"/>
                </a:cubicBezTo>
                <a:cubicBezTo>
                  <a:pt x="1075" y="5201"/>
                  <a:pt x="1073" y="5207"/>
                  <a:pt x="1072" y="5211"/>
                </a:cubicBezTo>
                <a:cubicBezTo>
                  <a:pt x="1070" y="5218"/>
                  <a:pt x="1053" y="5295"/>
                  <a:pt x="1049" y="5315"/>
                </a:cubicBezTo>
                <a:cubicBezTo>
                  <a:pt x="1048" y="5317"/>
                  <a:pt x="1041" y="5354"/>
                  <a:pt x="1033" y="5395"/>
                </a:cubicBezTo>
                <a:cubicBezTo>
                  <a:pt x="1026" y="5429"/>
                  <a:pt x="1020" y="5460"/>
                  <a:pt x="1018" y="5472"/>
                </a:cubicBezTo>
                <a:cubicBezTo>
                  <a:pt x="1018" y="5470"/>
                  <a:pt x="1017" y="5468"/>
                  <a:pt x="1017" y="5465"/>
                </a:cubicBezTo>
                <a:cubicBezTo>
                  <a:pt x="1015" y="5452"/>
                  <a:pt x="1006" y="5421"/>
                  <a:pt x="995" y="5392"/>
                </a:cubicBezTo>
                <a:cubicBezTo>
                  <a:pt x="985" y="5364"/>
                  <a:pt x="975" y="5334"/>
                  <a:pt x="972" y="5325"/>
                </a:cubicBezTo>
                <a:cubicBezTo>
                  <a:pt x="965" y="5302"/>
                  <a:pt x="959" y="5257"/>
                  <a:pt x="960" y="5238"/>
                </a:cubicBezTo>
                <a:cubicBezTo>
                  <a:pt x="962" y="5209"/>
                  <a:pt x="979" y="5153"/>
                  <a:pt x="1010" y="5066"/>
                </a:cubicBezTo>
                <a:cubicBezTo>
                  <a:pt x="1016" y="5051"/>
                  <a:pt x="1029" y="5008"/>
                  <a:pt x="1043" y="4959"/>
                </a:cubicBezTo>
                <a:cubicBezTo>
                  <a:pt x="1050" y="4934"/>
                  <a:pt x="1061" y="4896"/>
                  <a:pt x="1068" y="4874"/>
                </a:cubicBezTo>
                <a:cubicBezTo>
                  <a:pt x="1085" y="4814"/>
                  <a:pt x="1101" y="4751"/>
                  <a:pt x="1113" y="4691"/>
                </a:cubicBezTo>
                <a:cubicBezTo>
                  <a:pt x="1117" y="4668"/>
                  <a:pt x="1118" y="4656"/>
                  <a:pt x="1116" y="4621"/>
                </a:cubicBezTo>
                <a:cubicBezTo>
                  <a:pt x="1109" y="4519"/>
                  <a:pt x="1076" y="4429"/>
                  <a:pt x="1025" y="4374"/>
                </a:cubicBezTo>
                <a:cubicBezTo>
                  <a:pt x="1022" y="4370"/>
                  <a:pt x="1003" y="4353"/>
                  <a:pt x="983" y="4335"/>
                </a:cubicBezTo>
                <a:cubicBezTo>
                  <a:pt x="945" y="4299"/>
                  <a:pt x="925" y="4279"/>
                  <a:pt x="910" y="4259"/>
                </a:cubicBezTo>
                <a:cubicBezTo>
                  <a:pt x="901" y="4245"/>
                  <a:pt x="832" y="4128"/>
                  <a:pt x="829" y="4119"/>
                </a:cubicBezTo>
                <a:cubicBezTo>
                  <a:pt x="828" y="4114"/>
                  <a:pt x="819" y="4103"/>
                  <a:pt x="814" y="4102"/>
                </a:cubicBezTo>
                <a:cubicBezTo>
                  <a:pt x="812" y="4101"/>
                  <a:pt x="810" y="4101"/>
                  <a:pt x="809" y="4103"/>
                </a:cubicBezTo>
                <a:cubicBezTo>
                  <a:pt x="803" y="4110"/>
                  <a:pt x="798" y="4156"/>
                  <a:pt x="799" y="4175"/>
                </a:cubicBezTo>
                <a:cubicBezTo>
                  <a:pt x="800" y="4201"/>
                  <a:pt x="796" y="4233"/>
                  <a:pt x="788" y="4259"/>
                </a:cubicBezTo>
                <a:cubicBezTo>
                  <a:pt x="772" y="4307"/>
                  <a:pt x="767" y="4378"/>
                  <a:pt x="777" y="4408"/>
                </a:cubicBezTo>
                <a:cubicBezTo>
                  <a:pt x="779" y="4414"/>
                  <a:pt x="788" y="4428"/>
                  <a:pt x="796" y="4439"/>
                </a:cubicBezTo>
                <a:cubicBezTo>
                  <a:pt x="812" y="4459"/>
                  <a:pt x="843" y="4514"/>
                  <a:pt x="861" y="4552"/>
                </a:cubicBezTo>
                <a:lnTo>
                  <a:pt x="866" y="4562"/>
                </a:lnTo>
                <a:cubicBezTo>
                  <a:pt x="870" y="4570"/>
                  <a:pt x="873" y="4578"/>
                  <a:pt x="874" y="4580"/>
                </a:cubicBezTo>
                <a:cubicBezTo>
                  <a:pt x="876" y="4583"/>
                  <a:pt x="882" y="4595"/>
                  <a:pt x="888" y="4606"/>
                </a:cubicBezTo>
                <a:cubicBezTo>
                  <a:pt x="900" y="4627"/>
                  <a:pt x="912" y="4659"/>
                  <a:pt x="922" y="4697"/>
                </a:cubicBezTo>
                <a:cubicBezTo>
                  <a:pt x="927" y="4716"/>
                  <a:pt x="928" y="4726"/>
                  <a:pt x="928" y="4774"/>
                </a:cubicBezTo>
                <a:cubicBezTo>
                  <a:pt x="928" y="4831"/>
                  <a:pt x="924" y="4894"/>
                  <a:pt x="918" y="4924"/>
                </a:cubicBezTo>
                <a:cubicBezTo>
                  <a:pt x="895" y="5035"/>
                  <a:pt x="894" y="5040"/>
                  <a:pt x="897" y="5088"/>
                </a:cubicBezTo>
                <a:cubicBezTo>
                  <a:pt x="904" y="5198"/>
                  <a:pt x="913" y="5237"/>
                  <a:pt x="962" y="5367"/>
                </a:cubicBezTo>
                <a:lnTo>
                  <a:pt x="991" y="5444"/>
                </a:lnTo>
                <a:lnTo>
                  <a:pt x="994" y="5503"/>
                </a:lnTo>
                <a:cubicBezTo>
                  <a:pt x="998" y="5558"/>
                  <a:pt x="998" y="5564"/>
                  <a:pt x="992" y="5586"/>
                </a:cubicBezTo>
                <a:cubicBezTo>
                  <a:pt x="987" y="5611"/>
                  <a:pt x="962" y="5706"/>
                  <a:pt x="958" y="5717"/>
                </a:cubicBezTo>
                <a:cubicBezTo>
                  <a:pt x="956" y="5723"/>
                  <a:pt x="953" y="5734"/>
                  <a:pt x="952" y="5737"/>
                </a:cubicBezTo>
                <a:cubicBezTo>
                  <a:pt x="951" y="5740"/>
                  <a:pt x="939" y="5772"/>
                  <a:pt x="931" y="5794"/>
                </a:cubicBezTo>
                <a:cubicBezTo>
                  <a:pt x="928" y="5802"/>
                  <a:pt x="925" y="5809"/>
                  <a:pt x="925" y="5811"/>
                </a:cubicBezTo>
                <a:cubicBezTo>
                  <a:pt x="922" y="5820"/>
                  <a:pt x="893" y="5878"/>
                  <a:pt x="882" y="5897"/>
                </a:cubicBezTo>
                <a:cubicBezTo>
                  <a:pt x="839" y="5972"/>
                  <a:pt x="767" y="6043"/>
                  <a:pt x="662" y="6117"/>
                </a:cubicBezTo>
                <a:cubicBezTo>
                  <a:pt x="633" y="6136"/>
                  <a:pt x="566" y="6177"/>
                  <a:pt x="545" y="6188"/>
                </a:cubicBezTo>
                <a:cubicBezTo>
                  <a:pt x="546" y="6186"/>
                  <a:pt x="547" y="6183"/>
                  <a:pt x="548" y="6181"/>
                </a:cubicBezTo>
                <a:cubicBezTo>
                  <a:pt x="569" y="6139"/>
                  <a:pt x="590" y="6081"/>
                  <a:pt x="601" y="6029"/>
                </a:cubicBezTo>
                <a:cubicBezTo>
                  <a:pt x="614" y="5975"/>
                  <a:pt x="618" y="5939"/>
                  <a:pt x="617" y="5894"/>
                </a:cubicBezTo>
                <a:cubicBezTo>
                  <a:pt x="617" y="5861"/>
                  <a:pt x="618" y="5837"/>
                  <a:pt x="621" y="5810"/>
                </a:cubicBezTo>
                <a:cubicBezTo>
                  <a:pt x="624" y="5785"/>
                  <a:pt x="636" y="5730"/>
                  <a:pt x="650" y="5681"/>
                </a:cubicBezTo>
                <a:cubicBezTo>
                  <a:pt x="676" y="5588"/>
                  <a:pt x="678" y="5580"/>
                  <a:pt x="685" y="5538"/>
                </a:cubicBezTo>
                <a:cubicBezTo>
                  <a:pt x="697" y="5462"/>
                  <a:pt x="689" y="5394"/>
                  <a:pt x="661" y="5341"/>
                </a:cubicBezTo>
                <a:cubicBezTo>
                  <a:pt x="657" y="5333"/>
                  <a:pt x="654" y="5326"/>
                  <a:pt x="653" y="5325"/>
                </a:cubicBezTo>
                <a:lnTo>
                  <a:pt x="653" y="5325"/>
                </a:lnTo>
                <a:cubicBezTo>
                  <a:pt x="653" y="5323"/>
                  <a:pt x="647" y="5314"/>
                  <a:pt x="642" y="5307"/>
                </a:cubicBezTo>
                <a:cubicBezTo>
                  <a:pt x="636" y="5299"/>
                  <a:pt x="629" y="5289"/>
                  <a:pt x="627" y="5284"/>
                </a:cubicBezTo>
                <a:cubicBezTo>
                  <a:pt x="618" y="5270"/>
                  <a:pt x="564" y="5223"/>
                  <a:pt x="534" y="5204"/>
                </a:cubicBezTo>
                <a:cubicBezTo>
                  <a:pt x="500" y="5183"/>
                  <a:pt x="469" y="5170"/>
                  <a:pt x="436" y="5163"/>
                </a:cubicBezTo>
                <a:cubicBezTo>
                  <a:pt x="398" y="5155"/>
                  <a:pt x="385" y="5154"/>
                  <a:pt x="317" y="5158"/>
                </a:cubicBezTo>
                <a:cubicBezTo>
                  <a:pt x="258" y="5162"/>
                  <a:pt x="247" y="5164"/>
                  <a:pt x="215" y="5176"/>
                </a:cubicBezTo>
                <a:cubicBezTo>
                  <a:pt x="206" y="5179"/>
                  <a:pt x="194" y="5182"/>
                  <a:pt x="188" y="5184"/>
                </a:cubicBezTo>
                <a:cubicBezTo>
                  <a:pt x="188" y="5184"/>
                  <a:pt x="178" y="5186"/>
                  <a:pt x="175" y="5188"/>
                </a:cubicBezTo>
                <a:cubicBezTo>
                  <a:pt x="174" y="5188"/>
                  <a:pt x="171" y="5190"/>
                  <a:pt x="166" y="5191"/>
                </a:cubicBezTo>
                <a:cubicBezTo>
                  <a:pt x="154" y="5194"/>
                  <a:pt x="128" y="5208"/>
                  <a:pt x="112" y="5220"/>
                </a:cubicBezTo>
                <a:cubicBezTo>
                  <a:pt x="62" y="5259"/>
                  <a:pt x="49" y="5305"/>
                  <a:pt x="70" y="5364"/>
                </a:cubicBezTo>
                <a:cubicBezTo>
                  <a:pt x="79" y="5389"/>
                  <a:pt x="96" y="5411"/>
                  <a:pt x="116" y="5423"/>
                </a:cubicBezTo>
                <a:cubicBezTo>
                  <a:pt x="120" y="5425"/>
                  <a:pt x="129" y="5431"/>
                  <a:pt x="136" y="5435"/>
                </a:cubicBezTo>
                <a:cubicBezTo>
                  <a:pt x="143" y="5439"/>
                  <a:pt x="153" y="5448"/>
                  <a:pt x="158" y="5456"/>
                </a:cubicBezTo>
                <a:cubicBezTo>
                  <a:pt x="169" y="5470"/>
                  <a:pt x="170" y="5470"/>
                  <a:pt x="172" y="5470"/>
                </a:cubicBezTo>
                <a:lnTo>
                  <a:pt x="174" y="5470"/>
                </a:lnTo>
                <a:lnTo>
                  <a:pt x="175" y="5469"/>
                </a:lnTo>
                <a:cubicBezTo>
                  <a:pt x="175" y="5468"/>
                  <a:pt x="176" y="5467"/>
                  <a:pt x="180" y="5418"/>
                </a:cubicBezTo>
                <a:cubicBezTo>
                  <a:pt x="184" y="5361"/>
                  <a:pt x="185" y="5354"/>
                  <a:pt x="197" y="5321"/>
                </a:cubicBezTo>
                <a:cubicBezTo>
                  <a:pt x="214" y="5272"/>
                  <a:pt x="243" y="5229"/>
                  <a:pt x="257" y="5223"/>
                </a:cubicBezTo>
                <a:cubicBezTo>
                  <a:pt x="269" y="5218"/>
                  <a:pt x="279" y="5220"/>
                  <a:pt x="306" y="5231"/>
                </a:cubicBezTo>
                <a:cubicBezTo>
                  <a:pt x="324" y="5238"/>
                  <a:pt x="350" y="5256"/>
                  <a:pt x="352" y="5261"/>
                </a:cubicBezTo>
                <a:cubicBezTo>
                  <a:pt x="353" y="5264"/>
                  <a:pt x="357" y="5269"/>
                  <a:pt x="359" y="5272"/>
                </a:cubicBezTo>
                <a:cubicBezTo>
                  <a:pt x="367" y="5282"/>
                  <a:pt x="385" y="5325"/>
                  <a:pt x="393" y="5355"/>
                </a:cubicBezTo>
                <a:cubicBezTo>
                  <a:pt x="400" y="5383"/>
                  <a:pt x="409" y="5399"/>
                  <a:pt x="433" y="5433"/>
                </a:cubicBezTo>
                <a:cubicBezTo>
                  <a:pt x="443" y="5448"/>
                  <a:pt x="450" y="5459"/>
                  <a:pt x="451" y="5461"/>
                </a:cubicBezTo>
                <a:cubicBezTo>
                  <a:pt x="451" y="5464"/>
                  <a:pt x="455" y="5479"/>
                  <a:pt x="459" y="5492"/>
                </a:cubicBezTo>
                <a:cubicBezTo>
                  <a:pt x="463" y="5506"/>
                  <a:pt x="467" y="5528"/>
                  <a:pt x="469" y="5540"/>
                </a:cubicBezTo>
                <a:cubicBezTo>
                  <a:pt x="471" y="5552"/>
                  <a:pt x="473" y="5565"/>
                  <a:pt x="474" y="5568"/>
                </a:cubicBezTo>
                <a:cubicBezTo>
                  <a:pt x="475" y="5572"/>
                  <a:pt x="478" y="5582"/>
                  <a:pt x="480" y="5592"/>
                </a:cubicBezTo>
                <a:cubicBezTo>
                  <a:pt x="483" y="5602"/>
                  <a:pt x="490" y="5624"/>
                  <a:pt x="496" y="5641"/>
                </a:cubicBezTo>
                <a:cubicBezTo>
                  <a:pt x="516" y="5698"/>
                  <a:pt x="518" y="5713"/>
                  <a:pt x="517" y="5774"/>
                </a:cubicBezTo>
                <a:cubicBezTo>
                  <a:pt x="516" y="5788"/>
                  <a:pt x="518" y="5812"/>
                  <a:pt x="521" y="5828"/>
                </a:cubicBezTo>
                <a:cubicBezTo>
                  <a:pt x="527" y="5858"/>
                  <a:pt x="548" y="5916"/>
                  <a:pt x="563" y="5941"/>
                </a:cubicBezTo>
                <a:cubicBezTo>
                  <a:pt x="574" y="5960"/>
                  <a:pt x="582" y="5983"/>
                  <a:pt x="583" y="5998"/>
                </a:cubicBezTo>
                <a:cubicBezTo>
                  <a:pt x="583" y="6005"/>
                  <a:pt x="581" y="6019"/>
                  <a:pt x="577" y="6029"/>
                </a:cubicBezTo>
                <a:cubicBezTo>
                  <a:pt x="574" y="6039"/>
                  <a:pt x="570" y="6053"/>
                  <a:pt x="570" y="6059"/>
                </a:cubicBezTo>
                <a:cubicBezTo>
                  <a:pt x="566" y="6084"/>
                  <a:pt x="535" y="6164"/>
                  <a:pt x="518" y="6191"/>
                </a:cubicBezTo>
                <a:cubicBezTo>
                  <a:pt x="508" y="6207"/>
                  <a:pt x="501" y="6211"/>
                  <a:pt x="451" y="6234"/>
                </a:cubicBezTo>
                <a:cubicBezTo>
                  <a:pt x="373" y="6269"/>
                  <a:pt x="270" y="6308"/>
                  <a:pt x="195" y="6331"/>
                </a:cubicBezTo>
                <a:cubicBezTo>
                  <a:pt x="144" y="6346"/>
                  <a:pt x="131" y="6349"/>
                  <a:pt x="76" y="6361"/>
                </a:cubicBezTo>
                <a:cubicBezTo>
                  <a:pt x="27" y="6371"/>
                  <a:pt x="6" y="6379"/>
                  <a:pt x="1" y="6390"/>
                </a:cubicBezTo>
                <a:cubicBezTo>
                  <a:pt x="-1" y="6394"/>
                  <a:pt x="0" y="6398"/>
                  <a:pt x="2" y="6402"/>
                </a:cubicBezTo>
                <a:cubicBezTo>
                  <a:pt x="4" y="6405"/>
                  <a:pt x="7" y="6408"/>
                  <a:pt x="11" y="6408"/>
                </a:cubicBezTo>
                <a:lnTo>
                  <a:pt x="11" y="6408"/>
                </a:lnTo>
                <a:cubicBezTo>
                  <a:pt x="15" y="6408"/>
                  <a:pt x="19" y="6405"/>
                  <a:pt x="22" y="6402"/>
                </a:cubicBezTo>
                <a:cubicBezTo>
                  <a:pt x="27" y="6395"/>
                  <a:pt x="43" y="6390"/>
                  <a:pt x="95" y="6380"/>
                </a:cubicBezTo>
                <a:cubicBezTo>
                  <a:pt x="201" y="6358"/>
                  <a:pt x="337" y="6310"/>
                  <a:pt x="469" y="6250"/>
                </a:cubicBezTo>
                <a:cubicBezTo>
                  <a:pt x="492" y="6239"/>
                  <a:pt x="510" y="6231"/>
                  <a:pt x="512" y="6231"/>
                </a:cubicBezTo>
                <a:cubicBezTo>
                  <a:pt x="514" y="6230"/>
                  <a:pt x="517" y="6229"/>
                  <a:pt x="518" y="6227"/>
                </a:cubicBezTo>
                <a:cubicBezTo>
                  <a:pt x="519" y="6226"/>
                  <a:pt x="526" y="6223"/>
                  <a:pt x="534" y="6219"/>
                </a:cubicBezTo>
                <a:cubicBezTo>
                  <a:pt x="667" y="6152"/>
                  <a:pt x="801" y="6048"/>
                  <a:pt x="868" y="5959"/>
                </a:cubicBezTo>
                <a:cubicBezTo>
                  <a:pt x="883" y="5938"/>
                  <a:pt x="896" y="5917"/>
                  <a:pt x="916" y="5882"/>
                </a:cubicBezTo>
                <a:cubicBezTo>
                  <a:pt x="937" y="5844"/>
                  <a:pt x="943" y="5836"/>
                  <a:pt x="972" y="5811"/>
                </a:cubicBezTo>
                <a:cubicBezTo>
                  <a:pt x="1000" y="5787"/>
                  <a:pt x="1014" y="5779"/>
                  <a:pt x="1039" y="5772"/>
                </a:cubicBezTo>
                <a:cubicBezTo>
                  <a:pt x="1082" y="5762"/>
                  <a:pt x="1106" y="5759"/>
                  <a:pt x="1211" y="5748"/>
                </a:cubicBezTo>
                <a:cubicBezTo>
                  <a:pt x="1265" y="5743"/>
                  <a:pt x="1298" y="5737"/>
                  <a:pt x="1336" y="5726"/>
                </a:cubicBezTo>
                <a:cubicBezTo>
                  <a:pt x="1339" y="5725"/>
                  <a:pt x="1351" y="5721"/>
                  <a:pt x="1362" y="5718"/>
                </a:cubicBezTo>
                <a:cubicBezTo>
                  <a:pt x="1381" y="5713"/>
                  <a:pt x="1408" y="5704"/>
                  <a:pt x="1420" y="5699"/>
                </a:cubicBezTo>
                <a:cubicBezTo>
                  <a:pt x="1426" y="5696"/>
                  <a:pt x="1429" y="5695"/>
                  <a:pt x="1438" y="5693"/>
                </a:cubicBezTo>
                <a:cubicBezTo>
                  <a:pt x="1442" y="5692"/>
                  <a:pt x="1450" y="5689"/>
                  <a:pt x="1454" y="5687"/>
                </a:cubicBezTo>
                <a:cubicBezTo>
                  <a:pt x="1459" y="5685"/>
                  <a:pt x="1465" y="5682"/>
                  <a:pt x="1467" y="5682"/>
                </a:cubicBezTo>
                <a:cubicBezTo>
                  <a:pt x="1483" y="5678"/>
                  <a:pt x="1546" y="5650"/>
                  <a:pt x="1567" y="5638"/>
                </a:cubicBezTo>
                <a:cubicBezTo>
                  <a:pt x="1606" y="5616"/>
                  <a:pt x="1624" y="5600"/>
                  <a:pt x="1676" y="5538"/>
                </a:cubicBezTo>
                <a:cubicBezTo>
                  <a:pt x="1744" y="5455"/>
                  <a:pt x="1766" y="5424"/>
                  <a:pt x="1785" y="5382"/>
                </a:cubicBezTo>
                <a:cubicBezTo>
                  <a:pt x="1803" y="5344"/>
                  <a:pt x="1810" y="5332"/>
                  <a:pt x="1835" y="5304"/>
                </a:cubicBezTo>
                <a:cubicBezTo>
                  <a:pt x="1881" y="5252"/>
                  <a:pt x="1928" y="5221"/>
                  <a:pt x="2008" y="5187"/>
                </a:cubicBezTo>
                <a:cubicBezTo>
                  <a:pt x="2061" y="5165"/>
                  <a:pt x="2065" y="5159"/>
                  <a:pt x="2064" y="5153"/>
                </a:cubicBezTo>
                <a:cubicBezTo>
                  <a:pt x="2063" y="5150"/>
                  <a:pt x="2059" y="5148"/>
                  <a:pt x="2055" y="5148"/>
                </a:cubicBezTo>
                <a:cubicBezTo>
                  <a:pt x="2052" y="5148"/>
                  <a:pt x="2036" y="5148"/>
                  <a:pt x="2018" y="5148"/>
                </a:cubicBezTo>
                <a:cubicBezTo>
                  <a:pt x="2001" y="5148"/>
                  <a:pt x="1983" y="5147"/>
                  <a:pt x="1979" y="5147"/>
                </a:cubicBezTo>
                <a:cubicBezTo>
                  <a:pt x="1975" y="5146"/>
                  <a:pt x="1963" y="5146"/>
                  <a:pt x="1952" y="5145"/>
                </a:cubicBezTo>
                <a:cubicBezTo>
                  <a:pt x="1942" y="5145"/>
                  <a:pt x="1927" y="5144"/>
                  <a:pt x="1919" y="5143"/>
                </a:cubicBezTo>
                <a:cubicBezTo>
                  <a:pt x="1912" y="5142"/>
                  <a:pt x="1891" y="5140"/>
                  <a:pt x="1874" y="5138"/>
                </a:cubicBezTo>
                <a:cubicBezTo>
                  <a:pt x="1857" y="5136"/>
                  <a:pt x="1834" y="5134"/>
                  <a:pt x="1824" y="5132"/>
                </a:cubicBezTo>
                <a:cubicBezTo>
                  <a:pt x="1793" y="5127"/>
                  <a:pt x="1725" y="5124"/>
                  <a:pt x="1704" y="5127"/>
                </a:cubicBezTo>
                <a:cubicBezTo>
                  <a:pt x="1645" y="5136"/>
                  <a:pt x="1593" y="5167"/>
                  <a:pt x="1542" y="5225"/>
                </a:cubicBezTo>
                <a:cubicBezTo>
                  <a:pt x="1516" y="5255"/>
                  <a:pt x="1482" y="5296"/>
                  <a:pt x="1468" y="5314"/>
                </a:cubicBezTo>
                <a:cubicBezTo>
                  <a:pt x="1463" y="5321"/>
                  <a:pt x="1451" y="5335"/>
                  <a:pt x="1442" y="5346"/>
                </a:cubicBezTo>
                <a:cubicBezTo>
                  <a:pt x="1417" y="5376"/>
                  <a:pt x="1398" y="5402"/>
                  <a:pt x="1380" y="5428"/>
                </a:cubicBezTo>
                <a:cubicBezTo>
                  <a:pt x="1359" y="5460"/>
                  <a:pt x="1341" y="5483"/>
                  <a:pt x="1327" y="5499"/>
                </a:cubicBezTo>
                <a:cubicBezTo>
                  <a:pt x="1320" y="5506"/>
                  <a:pt x="1313" y="5513"/>
                  <a:pt x="1311" y="5515"/>
                </a:cubicBezTo>
                <a:cubicBezTo>
                  <a:pt x="1309" y="5517"/>
                  <a:pt x="1282" y="5542"/>
                  <a:pt x="1264" y="5558"/>
                </a:cubicBezTo>
                <a:cubicBezTo>
                  <a:pt x="1258" y="5564"/>
                  <a:pt x="1162" y="5631"/>
                  <a:pt x="1148" y="5639"/>
                </a:cubicBezTo>
                <a:cubicBezTo>
                  <a:pt x="1144" y="5641"/>
                  <a:pt x="1140" y="5645"/>
                  <a:pt x="1137" y="5647"/>
                </a:cubicBezTo>
                <a:cubicBezTo>
                  <a:pt x="1136" y="5649"/>
                  <a:pt x="1129" y="5655"/>
                  <a:pt x="1121" y="5660"/>
                </a:cubicBezTo>
                <a:cubicBezTo>
                  <a:pt x="1114" y="5666"/>
                  <a:pt x="1095" y="5684"/>
                  <a:pt x="1080" y="5701"/>
                </a:cubicBezTo>
                <a:cubicBezTo>
                  <a:pt x="1065" y="5719"/>
                  <a:pt x="1054" y="5730"/>
                  <a:pt x="1052" y="5732"/>
                </a:cubicBezTo>
                <a:cubicBezTo>
                  <a:pt x="1048" y="5733"/>
                  <a:pt x="1038" y="5741"/>
                  <a:pt x="1035" y="5744"/>
                </a:cubicBezTo>
                <a:cubicBezTo>
                  <a:pt x="1029" y="5750"/>
                  <a:pt x="1017" y="5757"/>
                  <a:pt x="1010" y="5760"/>
                </a:cubicBezTo>
                <a:cubicBezTo>
                  <a:pt x="992" y="5766"/>
                  <a:pt x="978" y="5775"/>
                  <a:pt x="962" y="5789"/>
                </a:cubicBezTo>
                <a:cubicBezTo>
                  <a:pt x="958" y="5793"/>
                  <a:pt x="955" y="5796"/>
                  <a:pt x="952" y="5798"/>
                </a:cubicBezTo>
                <a:cubicBezTo>
                  <a:pt x="953" y="5796"/>
                  <a:pt x="954" y="5794"/>
                  <a:pt x="956" y="5791"/>
                </a:cubicBezTo>
                <a:cubicBezTo>
                  <a:pt x="965" y="5774"/>
                  <a:pt x="1020" y="5580"/>
                  <a:pt x="1025" y="5546"/>
                </a:cubicBezTo>
                <a:cubicBezTo>
                  <a:pt x="1025" y="5544"/>
                  <a:pt x="1028" y="5530"/>
                  <a:pt x="1032" y="5514"/>
                </a:cubicBezTo>
                <a:cubicBezTo>
                  <a:pt x="1040" y="5478"/>
                  <a:pt x="1041" y="5470"/>
                  <a:pt x="1047" y="5441"/>
                </a:cubicBezTo>
                <a:cubicBezTo>
                  <a:pt x="1049" y="5428"/>
                  <a:pt x="1055" y="5399"/>
                  <a:pt x="1060" y="5376"/>
                </a:cubicBezTo>
                <a:lnTo>
                  <a:pt x="1061" y="5371"/>
                </a:lnTo>
                <a:cubicBezTo>
                  <a:pt x="1066" y="5342"/>
                  <a:pt x="1070" y="5324"/>
                  <a:pt x="1072" y="5315"/>
                </a:cubicBezTo>
                <a:lnTo>
                  <a:pt x="1072" y="5313"/>
                </a:lnTo>
                <a:cubicBezTo>
                  <a:pt x="1080" y="5267"/>
                  <a:pt x="1145" y="5153"/>
                  <a:pt x="1196" y="5096"/>
                </a:cubicBezTo>
                <a:cubicBezTo>
                  <a:pt x="1248" y="5037"/>
                  <a:pt x="1312" y="5005"/>
                  <a:pt x="1450" y="4968"/>
                </a:cubicBezTo>
                <a:cubicBezTo>
                  <a:pt x="1526" y="4947"/>
                  <a:pt x="1543" y="4941"/>
                  <a:pt x="1676" y="4889"/>
                </a:cubicBezTo>
                <a:cubicBezTo>
                  <a:pt x="1759" y="4856"/>
                  <a:pt x="1807" y="4823"/>
                  <a:pt x="1836" y="4780"/>
                </a:cubicBezTo>
                <a:cubicBezTo>
                  <a:pt x="1874" y="4726"/>
                  <a:pt x="1909" y="4681"/>
                  <a:pt x="1949" y="4636"/>
                </a:cubicBezTo>
                <a:cubicBezTo>
                  <a:pt x="2014" y="4561"/>
                  <a:pt x="2042" y="4536"/>
                  <a:pt x="2097" y="4501"/>
                </a:cubicBezTo>
                <a:cubicBezTo>
                  <a:pt x="2135" y="4476"/>
                  <a:pt x="2180" y="4460"/>
                  <a:pt x="2226" y="4456"/>
                </a:cubicBezTo>
                <a:cubicBezTo>
                  <a:pt x="2273" y="4452"/>
                  <a:pt x="2319" y="4458"/>
                  <a:pt x="2359" y="4476"/>
                </a:cubicBezTo>
                <a:cubicBezTo>
                  <a:pt x="2396" y="4491"/>
                  <a:pt x="2453" y="4541"/>
                  <a:pt x="2473" y="4575"/>
                </a:cubicBezTo>
                <a:cubicBezTo>
                  <a:pt x="2480" y="4586"/>
                  <a:pt x="2504" y="4617"/>
                  <a:pt x="2511" y="4617"/>
                </a:cubicBezTo>
                <a:moveTo>
                  <a:pt x="1387" y="4927"/>
                </a:moveTo>
                <a:cubicBezTo>
                  <a:pt x="1389" y="4925"/>
                  <a:pt x="1395" y="4922"/>
                  <a:pt x="1396" y="4918"/>
                </a:cubicBezTo>
                <a:lnTo>
                  <a:pt x="1396" y="4918"/>
                </a:lnTo>
                <a:cubicBezTo>
                  <a:pt x="1401" y="4917"/>
                  <a:pt x="1409" y="4909"/>
                  <a:pt x="1411" y="4907"/>
                </a:cubicBezTo>
                <a:cubicBezTo>
                  <a:pt x="1428" y="4890"/>
                  <a:pt x="1474" y="4852"/>
                  <a:pt x="1503" y="4833"/>
                </a:cubicBezTo>
                <a:cubicBezTo>
                  <a:pt x="1518" y="4823"/>
                  <a:pt x="1553" y="4807"/>
                  <a:pt x="1591" y="4793"/>
                </a:cubicBezTo>
                <a:cubicBezTo>
                  <a:pt x="1601" y="4790"/>
                  <a:pt x="1611" y="4786"/>
                  <a:pt x="1615" y="4784"/>
                </a:cubicBezTo>
                <a:cubicBezTo>
                  <a:pt x="1650" y="4768"/>
                  <a:pt x="1679" y="4754"/>
                  <a:pt x="1692" y="4747"/>
                </a:cubicBezTo>
                <a:cubicBezTo>
                  <a:pt x="1729" y="4728"/>
                  <a:pt x="1756" y="4704"/>
                  <a:pt x="1797" y="4652"/>
                </a:cubicBezTo>
                <a:cubicBezTo>
                  <a:pt x="1808" y="4638"/>
                  <a:pt x="1820" y="4622"/>
                  <a:pt x="1825" y="4617"/>
                </a:cubicBezTo>
                <a:cubicBezTo>
                  <a:pt x="1829" y="4611"/>
                  <a:pt x="1844" y="4593"/>
                  <a:pt x="1857" y="4577"/>
                </a:cubicBezTo>
                <a:cubicBezTo>
                  <a:pt x="1874" y="4556"/>
                  <a:pt x="1887" y="4540"/>
                  <a:pt x="1896" y="4529"/>
                </a:cubicBezTo>
                <a:cubicBezTo>
                  <a:pt x="1909" y="4512"/>
                  <a:pt x="1910" y="4510"/>
                  <a:pt x="1907" y="4507"/>
                </a:cubicBezTo>
                <a:cubicBezTo>
                  <a:pt x="1905" y="4505"/>
                  <a:pt x="1901" y="4507"/>
                  <a:pt x="1898" y="4511"/>
                </a:cubicBezTo>
                <a:cubicBezTo>
                  <a:pt x="1895" y="4513"/>
                  <a:pt x="1892" y="4518"/>
                  <a:pt x="1887" y="4523"/>
                </a:cubicBezTo>
                <a:cubicBezTo>
                  <a:pt x="1877" y="4534"/>
                  <a:pt x="1863" y="4550"/>
                  <a:pt x="1844" y="4572"/>
                </a:cubicBezTo>
                <a:cubicBezTo>
                  <a:pt x="1810" y="4610"/>
                  <a:pt x="1772" y="4651"/>
                  <a:pt x="1760" y="4664"/>
                </a:cubicBezTo>
                <a:cubicBezTo>
                  <a:pt x="1749" y="4674"/>
                  <a:pt x="1736" y="4687"/>
                  <a:pt x="1734" y="4690"/>
                </a:cubicBezTo>
                <a:cubicBezTo>
                  <a:pt x="1722" y="4706"/>
                  <a:pt x="1641" y="4749"/>
                  <a:pt x="1576" y="4774"/>
                </a:cubicBezTo>
                <a:cubicBezTo>
                  <a:pt x="1550" y="4784"/>
                  <a:pt x="1507" y="4805"/>
                  <a:pt x="1490" y="4815"/>
                </a:cubicBezTo>
                <a:cubicBezTo>
                  <a:pt x="1471" y="4827"/>
                  <a:pt x="1436" y="4854"/>
                  <a:pt x="1419" y="4870"/>
                </a:cubicBezTo>
                <a:cubicBezTo>
                  <a:pt x="1411" y="4877"/>
                  <a:pt x="1395" y="4891"/>
                  <a:pt x="1382" y="4900"/>
                </a:cubicBezTo>
                <a:cubicBezTo>
                  <a:pt x="1370" y="4910"/>
                  <a:pt x="1354" y="4922"/>
                  <a:pt x="1348" y="4926"/>
                </a:cubicBezTo>
                <a:cubicBezTo>
                  <a:pt x="1345" y="4929"/>
                  <a:pt x="1342" y="4931"/>
                  <a:pt x="1339" y="4933"/>
                </a:cubicBezTo>
                <a:cubicBezTo>
                  <a:pt x="1342" y="4927"/>
                  <a:pt x="1344" y="4924"/>
                  <a:pt x="1344" y="4923"/>
                </a:cubicBezTo>
                <a:cubicBezTo>
                  <a:pt x="1347" y="4921"/>
                  <a:pt x="1353" y="4906"/>
                  <a:pt x="1355" y="4902"/>
                </a:cubicBezTo>
                <a:cubicBezTo>
                  <a:pt x="1363" y="4883"/>
                  <a:pt x="1390" y="4842"/>
                  <a:pt x="1402" y="4831"/>
                </a:cubicBezTo>
                <a:cubicBezTo>
                  <a:pt x="1418" y="4816"/>
                  <a:pt x="1444" y="4797"/>
                  <a:pt x="1467" y="4784"/>
                </a:cubicBezTo>
                <a:cubicBezTo>
                  <a:pt x="1529" y="4748"/>
                  <a:pt x="1661" y="4660"/>
                  <a:pt x="1676" y="4643"/>
                </a:cubicBezTo>
                <a:cubicBezTo>
                  <a:pt x="1701" y="4617"/>
                  <a:pt x="1758" y="4540"/>
                  <a:pt x="1797" y="4479"/>
                </a:cubicBezTo>
                <a:cubicBezTo>
                  <a:pt x="1811" y="4457"/>
                  <a:pt x="1853" y="4407"/>
                  <a:pt x="1866" y="4397"/>
                </a:cubicBezTo>
                <a:cubicBezTo>
                  <a:pt x="1889" y="4378"/>
                  <a:pt x="1912" y="4364"/>
                  <a:pt x="1938" y="4354"/>
                </a:cubicBezTo>
                <a:cubicBezTo>
                  <a:pt x="1966" y="4343"/>
                  <a:pt x="1986" y="4341"/>
                  <a:pt x="2024" y="4349"/>
                </a:cubicBezTo>
                <a:lnTo>
                  <a:pt x="2024" y="4349"/>
                </a:lnTo>
                <a:cubicBezTo>
                  <a:pt x="2035" y="4351"/>
                  <a:pt x="2054" y="4356"/>
                  <a:pt x="2065" y="4358"/>
                </a:cubicBezTo>
                <a:cubicBezTo>
                  <a:pt x="2076" y="4361"/>
                  <a:pt x="2103" y="4368"/>
                  <a:pt x="2126" y="4373"/>
                </a:cubicBezTo>
                <a:lnTo>
                  <a:pt x="2127" y="4374"/>
                </a:lnTo>
                <a:cubicBezTo>
                  <a:pt x="2164" y="4382"/>
                  <a:pt x="2192" y="4391"/>
                  <a:pt x="2213" y="4398"/>
                </a:cubicBezTo>
                <a:lnTo>
                  <a:pt x="2214" y="4399"/>
                </a:lnTo>
                <a:cubicBezTo>
                  <a:pt x="2224" y="4402"/>
                  <a:pt x="2243" y="4409"/>
                  <a:pt x="2257" y="4413"/>
                </a:cubicBezTo>
                <a:cubicBezTo>
                  <a:pt x="2282" y="4421"/>
                  <a:pt x="2299" y="4428"/>
                  <a:pt x="2319" y="4438"/>
                </a:cubicBezTo>
                <a:cubicBezTo>
                  <a:pt x="2298" y="4433"/>
                  <a:pt x="2276" y="4430"/>
                  <a:pt x="2242" y="4430"/>
                </a:cubicBezTo>
                <a:cubicBezTo>
                  <a:pt x="2203" y="4430"/>
                  <a:pt x="2140" y="4447"/>
                  <a:pt x="2100" y="4470"/>
                </a:cubicBezTo>
                <a:cubicBezTo>
                  <a:pt x="2078" y="4482"/>
                  <a:pt x="2032" y="4515"/>
                  <a:pt x="2014" y="4532"/>
                </a:cubicBezTo>
                <a:cubicBezTo>
                  <a:pt x="1989" y="4555"/>
                  <a:pt x="1956" y="4590"/>
                  <a:pt x="1922" y="4630"/>
                </a:cubicBezTo>
                <a:cubicBezTo>
                  <a:pt x="1883" y="4675"/>
                  <a:pt x="1865" y="4698"/>
                  <a:pt x="1821" y="4761"/>
                </a:cubicBezTo>
                <a:cubicBezTo>
                  <a:pt x="1792" y="4802"/>
                  <a:pt x="1758" y="4829"/>
                  <a:pt x="1707" y="4851"/>
                </a:cubicBezTo>
                <a:cubicBezTo>
                  <a:pt x="1611" y="4892"/>
                  <a:pt x="1527" y="4923"/>
                  <a:pt x="1462" y="4940"/>
                </a:cubicBezTo>
                <a:cubicBezTo>
                  <a:pt x="1393" y="4958"/>
                  <a:pt x="1361" y="4969"/>
                  <a:pt x="1322" y="4984"/>
                </a:cubicBezTo>
                <a:cubicBezTo>
                  <a:pt x="1316" y="4986"/>
                  <a:pt x="1311" y="4988"/>
                  <a:pt x="1307" y="4990"/>
                </a:cubicBezTo>
                <a:cubicBezTo>
                  <a:pt x="1311" y="4987"/>
                  <a:pt x="1315" y="4983"/>
                  <a:pt x="1320" y="4979"/>
                </a:cubicBezTo>
                <a:cubicBezTo>
                  <a:pt x="1334" y="4968"/>
                  <a:pt x="1353" y="4953"/>
                  <a:pt x="1362" y="4945"/>
                </a:cubicBezTo>
                <a:cubicBezTo>
                  <a:pt x="1372" y="4937"/>
                  <a:pt x="1383" y="4929"/>
                  <a:pt x="1387" y="4927"/>
                </a:cubicBezTo>
                <a:moveTo>
                  <a:pt x="2117" y="4348"/>
                </a:moveTo>
                <a:cubicBezTo>
                  <a:pt x="2105" y="4345"/>
                  <a:pt x="2080" y="4339"/>
                  <a:pt x="2062" y="4335"/>
                </a:cubicBezTo>
                <a:cubicBezTo>
                  <a:pt x="2056" y="4333"/>
                  <a:pt x="2050" y="4332"/>
                  <a:pt x="2045" y="4330"/>
                </a:cubicBezTo>
                <a:cubicBezTo>
                  <a:pt x="2067" y="4329"/>
                  <a:pt x="2105" y="4328"/>
                  <a:pt x="2123" y="4328"/>
                </a:cubicBezTo>
                <a:cubicBezTo>
                  <a:pt x="2181" y="4331"/>
                  <a:pt x="2226" y="4339"/>
                  <a:pt x="2273" y="4355"/>
                </a:cubicBezTo>
                <a:cubicBezTo>
                  <a:pt x="2338" y="4377"/>
                  <a:pt x="2373" y="4395"/>
                  <a:pt x="2416" y="4431"/>
                </a:cubicBezTo>
                <a:cubicBezTo>
                  <a:pt x="2443" y="4453"/>
                  <a:pt x="2467" y="4478"/>
                  <a:pt x="2469" y="4483"/>
                </a:cubicBezTo>
                <a:cubicBezTo>
                  <a:pt x="2469" y="4485"/>
                  <a:pt x="2470" y="4487"/>
                  <a:pt x="2471" y="4489"/>
                </a:cubicBezTo>
                <a:cubicBezTo>
                  <a:pt x="2472" y="4489"/>
                  <a:pt x="2473" y="4490"/>
                  <a:pt x="2474" y="4490"/>
                </a:cubicBezTo>
                <a:cubicBezTo>
                  <a:pt x="2477" y="4494"/>
                  <a:pt x="2486" y="4518"/>
                  <a:pt x="2489" y="4542"/>
                </a:cubicBezTo>
                <a:lnTo>
                  <a:pt x="2490" y="4553"/>
                </a:lnTo>
                <a:lnTo>
                  <a:pt x="2489" y="4551"/>
                </a:lnTo>
                <a:cubicBezTo>
                  <a:pt x="2458" y="4511"/>
                  <a:pt x="2420" y="4477"/>
                  <a:pt x="2370" y="4444"/>
                </a:cubicBezTo>
                <a:cubicBezTo>
                  <a:pt x="2325" y="4415"/>
                  <a:pt x="2306" y="4406"/>
                  <a:pt x="2258" y="4390"/>
                </a:cubicBezTo>
                <a:cubicBezTo>
                  <a:pt x="2242" y="4385"/>
                  <a:pt x="2219" y="4377"/>
                  <a:pt x="2206" y="4372"/>
                </a:cubicBezTo>
                <a:cubicBezTo>
                  <a:pt x="2193" y="4367"/>
                  <a:pt x="2173" y="4361"/>
                  <a:pt x="2161" y="4358"/>
                </a:cubicBezTo>
                <a:cubicBezTo>
                  <a:pt x="2149" y="4356"/>
                  <a:pt x="2130" y="4351"/>
                  <a:pt x="2117" y="4348"/>
                </a:cubicBezTo>
                <a:moveTo>
                  <a:pt x="1858" y="4046"/>
                </a:moveTo>
                <a:cubicBezTo>
                  <a:pt x="1858" y="4049"/>
                  <a:pt x="1849" y="4058"/>
                  <a:pt x="1827" y="4065"/>
                </a:cubicBezTo>
                <a:cubicBezTo>
                  <a:pt x="1825" y="4066"/>
                  <a:pt x="1823" y="4067"/>
                  <a:pt x="1820" y="4068"/>
                </a:cubicBezTo>
                <a:cubicBezTo>
                  <a:pt x="1823" y="4065"/>
                  <a:pt x="1825" y="4063"/>
                  <a:pt x="1829" y="4060"/>
                </a:cubicBezTo>
                <a:cubicBezTo>
                  <a:pt x="1841" y="4049"/>
                  <a:pt x="1851" y="4044"/>
                  <a:pt x="1856" y="4044"/>
                </a:cubicBezTo>
                <a:lnTo>
                  <a:pt x="1857" y="4045"/>
                </a:lnTo>
                <a:cubicBezTo>
                  <a:pt x="1857" y="4045"/>
                  <a:pt x="1858" y="4045"/>
                  <a:pt x="1858" y="4046"/>
                </a:cubicBezTo>
                <a:moveTo>
                  <a:pt x="2699" y="2816"/>
                </a:moveTo>
                <a:cubicBezTo>
                  <a:pt x="2696" y="2814"/>
                  <a:pt x="2688" y="2809"/>
                  <a:pt x="2683" y="2805"/>
                </a:cubicBezTo>
                <a:cubicBezTo>
                  <a:pt x="2682" y="2804"/>
                  <a:pt x="2679" y="2802"/>
                  <a:pt x="2677" y="2805"/>
                </a:cubicBezTo>
                <a:cubicBezTo>
                  <a:pt x="2674" y="2808"/>
                  <a:pt x="2677" y="2810"/>
                  <a:pt x="2681" y="2815"/>
                </a:cubicBezTo>
                <a:cubicBezTo>
                  <a:pt x="2684" y="2819"/>
                  <a:pt x="2689" y="2823"/>
                  <a:pt x="2694" y="2829"/>
                </a:cubicBezTo>
                <a:cubicBezTo>
                  <a:pt x="2707" y="2842"/>
                  <a:pt x="2724" y="2862"/>
                  <a:pt x="2730" y="2871"/>
                </a:cubicBezTo>
                <a:cubicBezTo>
                  <a:pt x="2743" y="2890"/>
                  <a:pt x="2780" y="2936"/>
                  <a:pt x="2795" y="2951"/>
                </a:cubicBezTo>
                <a:cubicBezTo>
                  <a:pt x="2800" y="2956"/>
                  <a:pt x="2808" y="2964"/>
                  <a:pt x="2813" y="2970"/>
                </a:cubicBezTo>
                <a:cubicBezTo>
                  <a:pt x="2817" y="2975"/>
                  <a:pt x="2824" y="2983"/>
                  <a:pt x="2828" y="2987"/>
                </a:cubicBezTo>
                <a:cubicBezTo>
                  <a:pt x="2832" y="2991"/>
                  <a:pt x="2844" y="3004"/>
                  <a:pt x="2854" y="3016"/>
                </a:cubicBezTo>
                <a:cubicBezTo>
                  <a:pt x="2859" y="3022"/>
                  <a:pt x="2863" y="3026"/>
                  <a:pt x="2865" y="3029"/>
                </a:cubicBezTo>
                <a:cubicBezTo>
                  <a:pt x="2857" y="3028"/>
                  <a:pt x="2842" y="3025"/>
                  <a:pt x="2829" y="3024"/>
                </a:cubicBezTo>
                <a:cubicBezTo>
                  <a:pt x="2764" y="3014"/>
                  <a:pt x="2739" y="3004"/>
                  <a:pt x="2674" y="2958"/>
                </a:cubicBezTo>
                <a:cubicBezTo>
                  <a:pt x="2629" y="2926"/>
                  <a:pt x="2601" y="2901"/>
                  <a:pt x="2562" y="2860"/>
                </a:cubicBezTo>
                <a:cubicBezTo>
                  <a:pt x="2529" y="2823"/>
                  <a:pt x="2491" y="2787"/>
                  <a:pt x="2457" y="2760"/>
                </a:cubicBezTo>
                <a:cubicBezTo>
                  <a:pt x="2413" y="2725"/>
                  <a:pt x="2394" y="2718"/>
                  <a:pt x="2386" y="2718"/>
                </a:cubicBezTo>
                <a:cubicBezTo>
                  <a:pt x="2396" y="2714"/>
                  <a:pt x="2418" y="2706"/>
                  <a:pt x="2468" y="2691"/>
                </a:cubicBezTo>
                <a:cubicBezTo>
                  <a:pt x="2470" y="2690"/>
                  <a:pt x="2489" y="2689"/>
                  <a:pt x="2518" y="2688"/>
                </a:cubicBezTo>
                <a:cubicBezTo>
                  <a:pt x="2550" y="2687"/>
                  <a:pt x="2569" y="2688"/>
                  <a:pt x="2586" y="2691"/>
                </a:cubicBezTo>
                <a:cubicBezTo>
                  <a:pt x="2639" y="2701"/>
                  <a:pt x="2716" y="2750"/>
                  <a:pt x="2758" y="2799"/>
                </a:cubicBezTo>
                <a:cubicBezTo>
                  <a:pt x="2771" y="2814"/>
                  <a:pt x="2788" y="2837"/>
                  <a:pt x="2796" y="2849"/>
                </a:cubicBezTo>
                <a:cubicBezTo>
                  <a:pt x="2804" y="2862"/>
                  <a:pt x="2821" y="2887"/>
                  <a:pt x="2833" y="2906"/>
                </a:cubicBezTo>
                <a:cubicBezTo>
                  <a:pt x="2845" y="2924"/>
                  <a:pt x="2860" y="2951"/>
                  <a:pt x="2867" y="2966"/>
                </a:cubicBezTo>
                <a:cubicBezTo>
                  <a:pt x="2879" y="2992"/>
                  <a:pt x="2888" y="3015"/>
                  <a:pt x="2893" y="3028"/>
                </a:cubicBezTo>
                <a:cubicBezTo>
                  <a:pt x="2892" y="3028"/>
                  <a:pt x="2892" y="3027"/>
                  <a:pt x="2891" y="3027"/>
                </a:cubicBezTo>
                <a:cubicBezTo>
                  <a:pt x="2879" y="3012"/>
                  <a:pt x="2829" y="2955"/>
                  <a:pt x="2815" y="2940"/>
                </a:cubicBezTo>
                <a:cubicBezTo>
                  <a:pt x="2809" y="2934"/>
                  <a:pt x="2800" y="2925"/>
                  <a:pt x="2794" y="2919"/>
                </a:cubicBezTo>
                <a:cubicBezTo>
                  <a:pt x="2789" y="2914"/>
                  <a:pt x="2778" y="2900"/>
                  <a:pt x="2769" y="2890"/>
                </a:cubicBezTo>
                <a:cubicBezTo>
                  <a:pt x="2747" y="2863"/>
                  <a:pt x="2708" y="2821"/>
                  <a:pt x="2699" y="2816"/>
                </a:cubicBezTo>
                <a:moveTo>
                  <a:pt x="2080" y="2827"/>
                </a:moveTo>
                <a:cubicBezTo>
                  <a:pt x="2081" y="2826"/>
                  <a:pt x="2084" y="2824"/>
                  <a:pt x="2103" y="2812"/>
                </a:cubicBezTo>
                <a:cubicBezTo>
                  <a:pt x="2154" y="2778"/>
                  <a:pt x="2174" y="2770"/>
                  <a:pt x="2255" y="2750"/>
                </a:cubicBezTo>
                <a:cubicBezTo>
                  <a:pt x="2283" y="2743"/>
                  <a:pt x="2308" y="2737"/>
                  <a:pt x="2310" y="2737"/>
                </a:cubicBezTo>
                <a:cubicBezTo>
                  <a:pt x="2326" y="2732"/>
                  <a:pt x="2355" y="2733"/>
                  <a:pt x="2377" y="2738"/>
                </a:cubicBezTo>
                <a:cubicBezTo>
                  <a:pt x="2402" y="2744"/>
                  <a:pt x="2405" y="2746"/>
                  <a:pt x="2443" y="2777"/>
                </a:cubicBezTo>
                <a:cubicBezTo>
                  <a:pt x="2451" y="2784"/>
                  <a:pt x="2464" y="2795"/>
                  <a:pt x="2471" y="2800"/>
                </a:cubicBezTo>
                <a:lnTo>
                  <a:pt x="2477" y="2805"/>
                </a:lnTo>
                <a:lnTo>
                  <a:pt x="2469" y="2805"/>
                </a:lnTo>
                <a:cubicBezTo>
                  <a:pt x="2448" y="2807"/>
                  <a:pt x="2392" y="2829"/>
                  <a:pt x="2365" y="2847"/>
                </a:cubicBezTo>
                <a:cubicBezTo>
                  <a:pt x="2354" y="2854"/>
                  <a:pt x="2337" y="2867"/>
                  <a:pt x="2328" y="2877"/>
                </a:cubicBezTo>
                <a:cubicBezTo>
                  <a:pt x="2290" y="2918"/>
                  <a:pt x="2270" y="2933"/>
                  <a:pt x="2236" y="2944"/>
                </a:cubicBezTo>
                <a:cubicBezTo>
                  <a:pt x="2210" y="2953"/>
                  <a:pt x="2172" y="2964"/>
                  <a:pt x="2145" y="2969"/>
                </a:cubicBezTo>
                <a:cubicBezTo>
                  <a:pt x="2109" y="2975"/>
                  <a:pt x="2058" y="2988"/>
                  <a:pt x="2032" y="2997"/>
                </a:cubicBezTo>
                <a:cubicBezTo>
                  <a:pt x="2021" y="3001"/>
                  <a:pt x="2007" y="3005"/>
                  <a:pt x="2001" y="3006"/>
                </a:cubicBezTo>
                <a:cubicBezTo>
                  <a:pt x="1980" y="3011"/>
                  <a:pt x="1939" y="3029"/>
                  <a:pt x="1910" y="3046"/>
                </a:cubicBezTo>
                <a:cubicBezTo>
                  <a:pt x="1918" y="3038"/>
                  <a:pt x="1929" y="3029"/>
                  <a:pt x="1939" y="3023"/>
                </a:cubicBezTo>
                <a:cubicBezTo>
                  <a:pt x="1952" y="3013"/>
                  <a:pt x="1969" y="3001"/>
                  <a:pt x="1976" y="2995"/>
                </a:cubicBezTo>
                <a:cubicBezTo>
                  <a:pt x="1996" y="2980"/>
                  <a:pt x="2045" y="2947"/>
                  <a:pt x="2065" y="2937"/>
                </a:cubicBezTo>
                <a:cubicBezTo>
                  <a:pt x="2075" y="2932"/>
                  <a:pt x="2105" y="2915"/>
                  <a:pt x="2132" y="2899"/>
                </a:cubicBezTo>
                <a:cubicBezTo>
                  <a:pt x="2158" y="2884"/>
                  <a:pt x="2195" y="2865"/>
                  <a:pt x="2213" y="2856"/>
                </a:cubicBezTo>
                <a:cubicBezTo>
                  <a:pt x="2239" y="2844"/>
                  <a:pt x="2259" y="2834"/>
                  <a:pt x="2272" y="2827"/>
                </a:cubicBezTo>
                <a:cubicBezTo>
                  <a:pt x="2279" y="2823"/>
                  <a:pt x="2284" y="2821"/>
                  <a:pt x="2288" y="2819"/>
                </a:cubicBezTo>
                <a:cubicBezTo>
                  <a:pt x="2292" y="2816"/>
                  <a:pt x="2295" y="2814"/>
                  <a:pt x="2294" y="2811"/>
                </a:cubicBezTo>
                <a:cubicBezTo>
                  <a:pt x="2294" y="2809"/>
                  <a:pt x="2292" y="2808"/>
                  <a:pt x="2291" y="2808"/>
                </a:cubicBezTo>
                <a:cubicBezTo>
                  <a:pt x="2289" y="2808"/>
                  <a:pt x="2288" y="2809"/>
                  <a:pt x="2288" y="2809"/>
                </a:cubicBezTo>
                <a:cubicBezTo>
                  <a:pt x="2216" y="2828"/>
                  <a:pt x="2062" y="2906"/>
                  <a:pt x="1983" y="2963"/>
                </a:cubicBezTo>
                <a:cubicBezTo>
                  <a:pt x="1968" y="2974"/>
                  <a:pt x="1945" y="2991"/>
                  <a:pt x="1930" y="3001"/>
                </a:cubicBezTo>
                <a:cubicBezTo>
                  <a:pt x="1922" y="3007"/>
                  <a:pt x="1913" y="3014"/>
                  <a:pt x="1906" y="3019"/>
                </a:cubicBezTo>
                <a:cubicBezTo>
                  <a:pt x="1910" y="3013"/>
                  <a:pt x="1915" y="3006"/>
                  <a:pt x="1917" y="3004"/>
                </a:cubicBezTo>
                <a:cubicBezTo>
                  <a:pt x="1918" y="3002"/>
                  <a:pt x="1926" y="2991"/>
                  <a:pt x="1931" y="2984"/>
                </a:cubicBezTo>
                <a:cubicBezTo>
                  <a:pt x="1953" y="2954"/>
                  <a:pt x="2006" y="2893"/>
                  <a:pt x="2039" y="2861"/>
                </a:cubicBezTo>
                <a:cubicBezTo>
                  <a:pt x="2050" y="2850"/>
                  <a:pt x="2077" y="2828"/>
                  <a:pt x="2080" y="2827"/>
                </a:cubicBezTo>
                <a:moveTo>
                  <a:pt x="1709" y="2894"/>
                </a:moveTo>
                <a:cubicBezTo>
                  <a:pt x="1711" y="2886"/>
                  <a:pt x="1720" y="2864"/>
                  <a:pt x="1727" y="2857"/>
                </a:cubicBezTo>
                <a:cubicBezTo>
                  <a:pt x="1732" y="2850"/>
                  <a:pt x="1737" y="2848"/>
                  <a:pt x="1739" y="2848"/>
                </a:cubicBezTo>
                <a:cubicBezTo>
                  <a:pt x="1740" y="2848"/>
                  <a:pt x="1740" y="2848"/>
                  <a:pt x="1740" y="2848"/>
                </a:cubicBezTo>
                <a:cubicBezTo>
                  <a:pt x="1742" y="2849"/>
                  <a:pt x="1743" y="2851"/>
                  <a:pt x="1743" y="2853"/>
                </a:cubicBezTo>
                <a:lnTo>
                  <a:pt x="1743" y="2853"/>
                </a:lnTo>
                <a:cubicBezTo>
                  <a:pt x="1744" y="2856"/>
                  <a:pt x="1743" y="2862"/>
                  <a:pt x="1741" y="2865"/>
                </a:cubicBezTo>
                <a:cubicBezTo>
                  <a:pt x="1739" y="2871"/>
                  <a:pt x="1718" y="2889"/>
                  <a:pt x="1709" y="2894"/>
                </a:cubicBezTo>
                <a:moveTo>
                  <a:pt x="2161" y="1552"/>
                </a:moveTo>
                <a:lnTo>
                  <a:pt x="2161" y="1552"/>
                </a:lnTo>
                <a:cubicBezTo>
                  <a:pt x="2132" y="1575"/>
                  <a:pt x="2110" y="1614"/>
                  <a:pt x="2099" y="1664"/>
                </a:cubicBezTo>
                <a:cubicBezTo>
                  <a:pt x="2092" y="1694"/>
                  <a:pt x="2086" y="1715"/>
                  <a:pt x="2083" y="1724"/>
                </a:cubicBezTo>
                <a:cubicBezTo>
                  <a:pt x="2076" y="1744"/>
                  <a:pt x="2059" y="1803"/>
                  <a:pt x="2057" y="1816"/>
                </a:cubicBezTo>
                <a:cubicBezTo>
                  <a:pt x="2056" y="1819"/>
                  <a:pt x="2055" y="1830"/>
                  <a:pt x="2053" y="1840"/>
                </a:cubicBezTo>
                <a:cubicBezTo>
                  <a:pt x="2051" y="1850"/>
                  <a:pt x="2049" y="1863"/>
                  <a:pt x="2049" y="1869"/>
                </a:cubicBezTo>
                <a:cubicBezTo>
                  <a:pt x="2047" y="1884"/>
                  <a:pt x="2043" y="1906"/>
                  <a:pt x="2040" y="1915"/>
                </a:cubicBezTo>
                <a:cubicBezTo>
                  <a:pt x="2039" y="1919"/>
                  <a:pt x="2022" y="1951"/>
                  <a:pt x="1999" y="1990"/>
                </a:cubicBezTo>
                <a:cubicBezTo>
                  <a:pt x="1978" y="2027"/>
                  <a:pt x="1954" y="2069"/>
                  <a:pt x="1946" y="2084"/>
                </a:cubicBezTo>
                <a:cubicBezTo>
                  <a:pt x="1933" y="2106"/>
                  <a:pt x="1921" y="2125"/>
                  <a:pt x="1898" y="2160"/>
                </a:cubicBezTo>
                <a:cubicBezTo>
                  <a:pt x="1896" y="2164"/>
                  <a:pt x="1891" y="2171"/>
                  <a:pt x="1888" y="2174"/>
                </a:cubicBezTo>
                <a:cubicBezTo>
                  <a:pt x="1885" y="2178"/>
                  <a:pt x="1879" y="2186"/>
                  <a:pt x="1875" y="2191"/>
                </a:cubicBezTo>
                <a:cubicBezTo>
                  <a:pt x="1865" y="2204"/>
                  <a:pt x="1829" y="2239"/>
                  <a:pt x="1824" y="2242"/>
                </a:cubicBezTo>
                <a:cubicBezTo>
                  <a:pt x="1821" y="2242"/>
                  <a:pt x="1818" y="2245"/>
                  <a:pt x="1818" y="2247"/>
                </a:cubicBezTo>
                <a:cubicBezTo>
                  <a:pt x="1817" y="2248"/>
                  <a:pt x="1816" y="2249"/>
                  <a:pt x="1813" y="2251"/>
                </a:cubicBezTo>
                <a:cubicBezTo>
                  <a:pt x="1809" y="2253"/>
                  <a:pt x="1800" y="2259"/>
                  <a:pt x="1792" y="2265"/>
                </a:cubicBezTo>
                <a:lnTo>
                  <a:pt x="1752" y="2292"/>
                </a:lnTo>
                <a:cubicBezTo>
                  <a:pt x="1726" y="2310"/>
                  <a:pt x="1705" y="2325"/>
                  <a:pt x="1696" y="2332"/>
                </a:cubicBezTo>
                <a:cubicBezTo>
                  <a:pt x="1703" y="2321"/>
                  <a:pt x="1716" y="2300"/>
                  <a:pt x="1735" y="2273"/>
                </a:cubicBezTo>
                <a:cubicBezTo>
                  <a:pt x="1756" y="2240"/>
                  <a:pt x="1798" y="2159"/>
                  <a:pt x="1811" y="2126"/>
                </a:cubicBezTo>
                <a:cubicBezTo>
                  <a:pt x="1827" y="2085"/>
                  <a:pt x="1839" y="2048"/>
                  <a:pt x="1848" y="2006"/>
                </a:cubicBezTo>
                <a:cubicBezTo>
                  <a:pt x="1856" y="1966"/>
                  <a:pt x="1866" y="1941"/>
                  <a:pt x="1892" y="1896"/>
                </a:cubicBezTo>
                <a:cubicBezTo>
                  <a:pt x="1900" y="1882"/>
                  <a:pt x="1912" y="1858"/>
                  <a:pt x="1919" y="1842"/>
                </a:cubicBezTo>
                <a:cubicBezTo>
                  <a:pt x="1931" y="1813"/>
                  <a:pt x="1964" y="1746"/>
                  <a:pt x="1979" y="1718"/>
                </a:cubicBezTo>
                <a:cubicBezTo>
                  <a:pt x="1984" y="1709"/>
                  <a:pt x="1987" y="1704"/>
                  <a:pt x="1988" y="1701"/>
                </a:cubicBezTo>
                <a:cubicBezTo>
                  <a:pt x="1991" y="1696"/>
                  <a:pt x="1993" y="1693"/>
                  <a:pt x="1990" y="1691"/>
                </a:cubicBezTo>
                <a:cubicBezTo>
                  <a:pt x="1989" y="1690"/>
                  <a:pt x="1988" y="1690"/>
                  <a:pt x="1988" y="1690"/>
                </a:cubicBezTo>
                <a:cubicBezTo>
                  <a:pt x="1986" y="1690"/>
                  <a:pt x="1984" y="1692"/>
                  <a:pt x="1983" y="1694"/>
                </a:cubicBezTo>
                <a:cubicBezTo>
                  <a:pt x="1957" y="1724"/>
                  <a:pt x="1934" y="1761"/>
                  <a:pt x="1910" y="1813"/>
                </a:cubicBezTo>
                <a:cubicBezTo>
                  <a:pt x="1898" y="1838"/>
                  <a:pt x="1883" y="1867"/>
                  <a:pt x="1876" y="1878"/>
                </a:cubicBezTo>
                <a:cubicBezTo>
                  <a:pt x="1848" y="1924"/>
                  <a:pt x="1834" y="1960"/>
                  <a:pt x="1824" y="2005"/>
                </a:cubicBezTo>
                <a:cubicBezTo>
                  <a:pt x="1812" y="2063"/>
                  <a:pt x="1793" y="2117"/>
                  <a:pt x="1765" y="2171"/>
                </a:cubicBezTo>
                <a:cubicBezTo>
                  <a:pt x="1757" y="2186"/>
                  <a:pt x="1749" y="2202"/>
                  <a:pt x="1748" y="2207"/>
                </a:cubicBezTo>
                <a:cubicBezTo>
                  <a:pt x="1746" y="2211"/>
                  <a:pt x="1724" y="2246"/>
                  <a:pt x="1705" y="2277"/>
                </a:cubicBezTo>
                <a:cubicBezTo>
                  <a:pt x="1734" y="2221"/>
                  <a:pt x="1744" y="2182"/>
                  <a:pt x="1744" y="2128"/>
                </a:cubicBezTo>
                <a:cubicBezTo>
                  <a:pt x="1744" y="2066"/>
                  <a:pt x="1750" y="2025"/>
                  <a:pt x="1766" y="1972"/>
                </a:cubicBezTo>
                <a:cubicBezTo>
                  <a:pt x="1769" y="1959"/>
                  <a:pt x="1774" y="1944"/>
                  <a:pt x="1774" y="1942"/>
                </a:cubicBezTo>
                <a:cubicBezTo>
                  <a:pt x="1774" y="1941"/>
                  <a:pt x="1776" y="1938"/>
                  <a:pt x="1777" y="1934"/>
                </a:cubicBezTo>
                <a:cubicBezTo>
                  <a:pt x="1779" y="1930"/>
                  <a:pt x="1784" y="1914"/>
                  <a:pt x="1787" y="1901"/>
                </a:cubicBezTo>
                <a:cubicBezTo>
                  <a:pt x="1797" y="1861"/>
                  <a:pt x="1801" y="1847"/>
                  <a:pt x="1823" y="1791"/>
                </a:cubicBezTo>
                <a:cubicBezTo>
                  <a:pt x="1844" y="1736"/>
                  <a:pt x="1898" y="1672"/>
                  <a:pt x="1954" y="1636"/>
                </a:cubicBezTo>
                <a:cubicBezTo>
                  <a:pt x="1969" y="1626"/>
                  <a:pt x="1991" y="1611"/>
                  <a:pt x="2004" y="1602"/>
                </a:cubicBezTo>
                <a:cubicBezTo>
                  <a:pt x="2039" y="1578"/>
                  <a:pt x="2058" y="1567"/>
                  <a:pt x="2073" y="1562"/>
                </a:cubicBezTo>
                <a:cubicBezTo>
                  <a:pt x="2089" y="1558"/>
                  <a:pt x="2128" y="1551"/>
                  <a:pt x="2157" y="1549"/>
                </a:cubicBezTo>
                <a:lnTo>
                  <a:pt x="2165" y="1548"/>
                </a:lnTo>
                <a:lnTo>
                  <a:pt x="2161" y="1552"/>
                </a:lnTo>
                <a:moveTo>
                  <a:pt x="2239" y="1562"/>
                </a:moveTo>
                <a:cubicBezTo>
                  <a:pt x="2248" y="1571"/>
                  <a:pt x="2258" y="1599"/>
                  <a:pt x="2259" y="1619"/>
                </a:cubicBezTo>
                <a:cubicBezTo>
                  <a:pt x="2260" y="1623"/>
                  <a:pt x="2260" y="1626"/>
                  <a:pt x="2260" y="1628"/>
                </a:cubicBezTo>
                <a:cubicBezTo>
                  <a:pt x="2247" y="1614"/>
                  <a:pt x="2223" y="1598"/>
                  <a:pt x="2199" y="1591"/>
                </a:cubicBezTo>
                <a:cubicBezTo>
                  <a:pt x="2191" y="1589"/>
                  <a:pt x="2181" y="1588"/>
                  <a:pt x="2172" y="1588"/>
                </a:cubicBezTo>
                <a:cubicBezTo>
                  <a:pt x="2166" y="1588"/>
                  <a:pt x="2159" y="1588"/>
                  <a:pt x="2155" y="1590"/>
                </a:cubicBezTo>
                <a:cubicBezTo>
                  <a:pt x="2164" y="1580"/>
                  <a:pt x="2185" y="1562"/>
                  <a:pt x="2196" y="1557"/>
                </a:cubicBezTo>
                <a:cubicBezTo>
                  <a:pt x="2213" y="1550"/>
                  <a:pt x="2214" y="1550"/>
                  <a:pt x="2225" y="1554"/>
                </a:cubicBezTo>
                <a:lnTo>
                  <a:pt x="2225" y="1554"/>
                </a:lnTo>
                <a:cubicBezTo>
                  <a:pt x="2230" y="1556"/>
                  <a:pt x="2237" y="1560"/>
                  <a:pt x="2239" y="1562"/>
                </a:cubicBezTo>
                <a:moveTo>
                  <a:pt x="1463" y="1806"/>
                </a:moveTo>
                <a:cubicBezTo>
                  <a:pt x="1464" y="1776"/>
                  <a:pt x="1464" y="1772"/>
                  <a:pt x="1468" y="1748"/>
                </a:cubicBezTo>
                <a:cubicBezTo>
                  <a:pt x="1469" y="1739"/>
                  <a:pt x="1470" y="1727"/>
                  <a:pt x="1471" y="1721"/>
                </a:cubicBezTo>
                <a:cubicBezTo>
                  <a:pt x="1471" y="1714"/>
                  <a:pt x="1472" y="1709"/>
                  <a:pt x="1472" y="1708"/>
                </a:cubicBezTo>
                <a:cubicBezTo>
                  <a:pt x="1474" y="1706"/>
                  <a:pt x="1475" y="1682"/>
                  <a:pt x="1475" y="1672"/>
                </a:cubicBezTo>
                <a:cubicBezTo>
                  <a:pt x="1476" y="1654"/>
                  <a:pt x="1477" y="1633"/>
                  <a:pt x="1479" y="1625"/>
                </a:cubicBezTo>
                <a:cubicBezTo>
                  <a:pt x="1496" y="1542"/>
                  <a:pt x="1497" y="1535"/>
                  <a:pt x="1497" y="1461"/>
                </a:cubicBezTo>
                <a:cubicBezTo>
                  <a:pt x="1497" y="1443"/>
                  <a:pt x="1497" y="1421"/>
                  <a:pt x="1497" y="1412"/>
                </a:cubicBezTo>
                <a:cubicBezTo>
                  <a:pt x="1497" y="1402"/>
                  <a:pt x="1495" y="1360"/>
                  <a:pt x="1493" y="1318"/>
                </a:cubicBezTo>
                <a:cubicBezTo>
                  <a:pt x="1491" y="1277"/>
                  <a:pt x="1490" y="1234"/>
                  <a:pt x="1490" y="1224"/>
                </a:cubicBezTo>
                <a:cubicBezTo>
                  <a:pt x="1491" y="1215"/>
                  <a:pt x="1493" y="1194"/>
                  <a:pt x="1495" y="1178"/>
                </a:cubicBezTo>
                <a:cubicBezTo>
                  <a:pt x="1496" y="1162"/>
                  <a:pt x="1498" y="1135"/>
                  <a:pt x="1499" y="1118"/>
                </a:cubicBezTo>
                <a:cubicBezTo>
                  <a:pt x="1499" y="1100"/>
                  <a:pt x="1501" y="1084"/>
                  <a:pt x="1502" y="1081"/>
                </a:cubicBezTo>
                <a:cubicBezTo>
                  <a:pt x="1503" y="1079"/>
                  <a:pt x="1505" y="1073"/>
                  <a:pt x="1504" y="1069"/>
                </a:cubicBezTo>
                <a:cubicBezTo>
                  <a:pt x="1504" y="1065"/>
                  <a:pt x="1510" y="1033"/>
                  <a:pt x="1522" y="981"/>
                </a:cubicBezTo>
                <a:cubicBezTo>
                  <a:pt x="1525" y="966"/>
                  <a:pt x="1529" y="946"/>
                  <a:pt x="1531" y="937"/>
                </a:cubicBezTo>
                <a:cubicBezTo>
                  <a:pt x="1533" y="928"/>
                  <a:pt x="1538" y="908"/>
                  <a:pt x="1542" y="893"/>
                </a:cubicBezTo>
                <a:cubicBezTo>
                  <a:pt x="1550" y="864"/>
                  <a:pt x="1548" y="862"/>
                  <a:pt x="1547" y="861"/>
                </a:cubicBezTo>
                <a:cubicBezTo>
                  <a:pt x="1546" y="860"/>
                  <a:pt x="1544" y="860"/>
                  <a:pt x="1543" y="860"/>
                </a:cubicBezTo>
                <a:cubicBezTo>
                  <a:pt x="1541" y="861"/>
                  <a:pt x="1538" y="862"/>
                  <a:pt x="1520" y="916"/>
                </a:cubicBezTo>
                <a:cubicBezTo>
                  <a:pt x="1511" y="940"/>
                  <a:pt x="1501" y="972"/>
                  <a:pt x="1500" y="982"/>
                </a:cubicBezTo>
                <a:cubicBezTo>
                  <a:pt x="1499" y="988"/>
                  <a:pt x="1498" y="991"/>
                  <a:pt x="1497" y="992"/>
                </a:cubicBezTo>
                <a:cubicBezTo>
                  <a:pt x="1496" y="993"/>
                  <a:pt x="1495" y="997"/>
                  <a:pt x="1488" y="1030"/>
                </a:cubicBezTo>
                <a:cubicBezTo>
                  <a:pt x="1484" y="1047"/>
                  <a:pt x="1480" y="1069"/>
                  <a:pt x="1479" y="1078"/>
                </a:cubicBezTo>
                <a:cubicBezTo>
                  <a:pt x="1479" y="1083"/>
                  <a:pt x="1478" y="1094"/>
                  <a:pt x="1477" y="1101"/>
                </a:cubicBezTo>
                <a:cubicBezTo>
                  <a:pt x="1476" y="1118"/>
                  <a:pt x="1470" y="1200"/>
                  <a:pt x="1468" y="1222"/>
                </a:cubicBezTo>
                <a:cubicBezTo>
                  <a:pt x="1467" y="1232"/>
                  <a:pt x="1469" y="1276"/>
                  <a:pt x="1471" y="1319"/>
                </a:cubicBezTo>
                <a:cubicBezTo>
                  <a:pt x="1474" y="1365"/>
                  <a:pt x="1475" y="1399"/>
                  <a:pt x="1475" y="1402"/>
                </a:cubicBezTo>
                <a:cubicBezTo>
                  <a:pt x="1474" y="1406"/>
                  <a:pt x="1474" y="1427"/>
                  <a:pt x="1474" y="1446"/>
                </a:cubicBezTo>
                <a:cubicBezTo>
                  <a:pt x="1475" y="1532"/>
                  <a:pt x="1472" y="1569"/>
                  <a:pt x="1461" y="1600"/>
                </a:cubicBezTo>
                <a:cubicBezTo>
                  <a:pt x="1457" y="1613"/>
                  <a:pt x="1452" y="1647"/>
                  <a:pt x="1453" y="1661"/>
                </a:cubicBezTo>
                <a:cubicBezTo>
                  <a:pt x="1453" y="1669"/>
                  <a:pt x="1452" y="1687"/>
                  <a:pt x="1451" y="1700"/>
                </a:cubicBezTo>
                <a:lnTo>
                  <a:pt x="1449" y="1710"/>
                </a:lnTo>
                <a:cubicBezTo>
                  <a:pt x="1442" y="1776"/>
                  <a:pt x="1439" y="1832"/>
                  <a:pt x="1442" y="1878"/>
                </a:cubicBezTo>
                <a:lnTo>
                  <a:pt x="1442" y="1885"/>
                </a:lnTo>
                <a:cubicBezTo>
                  <a:pt x="1443" y="1892"/>
                  <a:pt x="1443" y="1899"/>
                  <a:pt x="1443" y="1905"/>
                </a:cubicBezTo>
                <a:cubicBezTo>
                  <a:pt x="1441" y="1892"/>
                  <a:pt x="1438" y="1877"/>
                  <a:pt x="1437" y="1864"/>
                </a:cubicBezTo>
                <a:cubicBezTo>
                  <a:pt x="1432" y="1832"/>
                  <a:pt x="1424" y="1702"/>
                  <a:pt x="1424" y="1663"/>
                </a:cubicBezTo>
                <a:cubicBezTo>
                  <a:pt x="1425" y="1570"/>
                  <a:pt x="1425" y="1566"/>
                  <a:pt x="1419" y="1550"/>
                </a:cubicBezTo>
                <a:cubicBezTo>
                  <a:pt x="1416" y="1541"/>
                  <a:pt x="1408" y="1519"/>
                  <a:pt x="1402" y="1502"/>
                </a:cubicBezTo>
                <a:cubicBezTo>
                  <a:pt x="1396" y="1484"/>
                  <a:pt x="1387" y="1460"/>
                  <a:pt x="1383" y="1449"/>
                </a:cubicBezTo>
                <a:cubicBezTo>
                  <a:pt x="1379" y="1437"/>
                  <a:pt x="1375" y="1427"/>
                  <a:pt x="1375" y="1426"/>
                </a:cubicBezTo>
                <a:cubicBezTo>
                  <a:pt x="1374" y="1423"/>
                  <a:pt x="1366" y="1404"/>
                  <a:pt x="1361" y="1392"/>
                </a:cubicBezTo>
                <a:cubicBezTo>
                  <a:pt x="1335" y="1326"/>
                  <a:pt x="1333" y="1317"/>
                  <a:pt x="1323" y="1266"/>
                </a:cubicBezTo>
                <a:cubicBezTo>
                  <a:pt x="1318" y="1236"/>
                  <a:pt x="1311" y="1127"/>
                  <a:pt x="1313" y="1087"/>
                </a:cubicBezTo>
                <a:cubicBezTo>
                  <a:pt x="1315" y="1014"/>
                  <a:pt x="1340" y="937"/>
                  <a:pt x="1403" y="813"/>
                </a:cubicBezTo>
                <a:cubicBezTo>
                  <a:pt x="1462" y="698"/>
                  <a:pt x="1481" y="662"/>
                  <a:pt x="1512" y="608"/>
                </a:cubicBezTo>
                <a:cubicBezTo>
                  <a:pt x="1563" y="522"/>
                  <a:pt x="1572" y="504"/>
                  <a:pt x="1608" y="422"/>
                </a:cubicBezTo>
                <a:cubicBezTo>
                  <a:pt x="1642" y="345"/>
                  <a:pt x="1659" y="302"/>
                  <a:pt x="1667" y="275"/>
                </a:cubicBezTo>
                <a:cubicBezTo>
                  <a:pt x="1681" y="226"/>
                  <a:pt x="1702" y="119"/>
                  <a:pt x="1706" y="80"/>
                </a:cubicBezTo>
                <a:cubicBezTo>
                  <a:pt x="1706" y="76"/>
                  <a:pt x="1706" y="73"/>
                  <a:pt x="1707" y="70"/>
                </a:cubicBezTo>
                <a:cubicBezTo>
                  <a:pt x="1708" y="75"/>
                  <a:pt x="1709" y="82"/>
                  <a:pt x="1709" y="90"/>
                </a:cubicBezTo>
                <a:cubicBezTo>
                  <a:pt x="1712" y="108"/>
                  <a:pt x="1715" y="133"/>
                  <a:pt x="1718" y="146"/>
                </a:cubicBezTo>
                <a:cubicBezTo>
                  <a:pt x="1720" y="158"/>
                  <a:pt x="1723" y="175"/>
                  <a:pt x="1724" y="183"/>
                </a:cubicBezTo>
                <a:cubicBezTo>
                  <a:pt x="1726" y="191"/>
                  <a:pt x="1731" y="220"/>
                  <a:pt x="1736" y="245"/>
                </a:cubicBezTo>
                <a:cubicBezTo>
                  <a:pt x="1760" y="376"/>
                  <a:pt x="1771" y="495"/>
                  <a:pt x="1767" y="563"/>
                </a:cubicBezTo>
                <a:cubicBezTo>
                  <a:pt x="1764" y="621"/>
                  <a:pt x="1751" y="686"/>
                  <a:pt x="1730" y="753"/>
                </a:cubicBezTo>
                <a:cubicBezTo>
                  <a:pt x="1716" y="796"/>
                  <a:pt x="1685" y="915"/>
                  <a:pt x="1677" y="952"/>
                </a:cubicBezTo>
                <a:cubicBezTo>
                  <a:pt x="1663" y="1019"/>
                  <a:pt x="1661" y="1048"/>
                  <a:pt x="1667" y="1158"/>
                </a:cubicBezTo>
                <a:cubicBezTo>
                  <a:pt x="1670" y="1217"/>
                  <a:pt x="1671" y="1262"/>
                  <a:pt x="1671" y="1265"/>
                </a:cubicBezTo>
                <a:cubicBezTo>
                  <a:pt x="1670" y="1270"/>
                  <a:pt x="1669" y="1284"/>
                  <a:pt x="1669" y="1297"/>
                </a:cubicBezTo>
                <a:cubicBezTo>
                  <a:pt x="1668" y="1349"/>
                  <a:pt x="1649" y="1443"/>
                  <a:pt x="1630" y="1484"/>
                </a:cubicBezTo>
                <a:cubicBezTo>
                  <a:pt x="1626" y="1494"/>
                  <a:pt x="1616" y="1512"/>
                  <a:pt x="1609" y="1524"/>
                </a:cubicBezTo>
                <a:cubicBezTo>
                  <a:pt x="1605" y="1533"/>
                  <a:pt x="1597" y="1547"/>
                  <a:pt x="1596" y="1549"/>
                </a:cubicBezTo>
                <a:cubicBezTo>
                  <a:pt x="1595" y="1551"/>
                  <a:pt x="1587" y="1565"/>
                  <a:pt x="1577" y="1583"/>
                </a:cubicBezTo>
                <a:cubicBezTo>
                  <a:pt x="1551" y="1628"/>
                  <a:pt x="1539" y="1656"/>
                  <a:pt x="1523" y="1704"/>
                </a:cubicBezTo>
                <a:cubicBezTo>
                  <a:pt x="1507" y="1754"/>
                  <a:pt x="1504" y="1771"/>
                  <a:pt x="1499" y="1820"/>
                </a:cubicBezTo>
                <a:cubicBezTo>
                  <a:pt x="1496" y="1853"/>
                  <a:pt x="1494" y="1859"/>
                  <a:pt x="1478" y="1895"/>
                </a:cubicBezTo>
                <a:lnTo>
                  <a:pt x="1466" y="1922"/>
                </a:lnTo>
                <a:lnTo>
                  <a:pt x="1466" y="1911"/>
                </a:lnTo>
                <a:cubicBezTo>
                  <a:pt x="1462" y="1864"/>
                  <a:pt x="1461" y="1835"/>
                  <a:pt x="1463" y="1806"/>
                </a:cubicBezTo>
                <a:moveTo>
                  <a:pt x="374" y="2704"/>
                </a:moveTo>
                <a:cubicBezTo>
                  <a:pt x="374" y="2708"/>
                  <a:pt x="373" y="2721"/>
                  <a:pt x="370" y="2734"/>
                </a:cubicBezTo>
                <a:cubicBezTo>
                  <a:pt x="368" y="2746"/>
                  <a:pt x="365" y="2768"/>
                  <a:pt x="364" y="2783"/>
                </a:cubicBezTo>
                <a:cubicBezTo>
                  <a:pt x="362" y="2817"/>
                  <a:pt x="361" y="2825"/>
                  <a:pt x="359" y="2834"/>
                </a:cubicBezTo>
                <a:cubicBezTo>
                  <a:pt x="357" y="2838"/>
                  <a:pt x="354" y="2852"/>
                  <a:pt x="351" y="2864"/>
                </a:cubicBezTo>
                <a:cubicBezTo>
                  <a:pt x="348" y="2876"/>
                  <a:pt x="344" y="2893"/>
                  <a:pt x="343" y="2899"/>
                </a:cubicBezTo>
                <a:cubicBezTo>
                  <a:pt x="339" y="2912"/>
                  <a:pt x="331" y="2946"/>
                  <a:pt x="330" y="2951"/>
                </a:cubicBezTo>
                <a:cubicBezTo>
                  <a:pt x="322" y="3000"/>
                  <a:pt x="306" y="3073"/>
                  <a:pt x="296" y="3111"/>
                </a:cubicBezTo>
                <a:cubicBezTo>
                  <a:pt x="289" y="3135"/>
                  <a:pt x="282" y="3164"/>
                  <a:pt x="281" y="3169"/>
                </a:cubicBezTo>
                <a:cubicBezTo>
                  <a:pt x="281" y="3174"/>
                  <a:pt x="280" y="3178"/>
                  <a:pt x="280" y="3179"/>
                </a:cubicBezTo>
                <a:cubicBezTo>
                  <a:pt x="278" y="3182"/>
                  <a:pt x="276" y="3204"/>
                  <a:pt x="276" y="3206"/>
                </a:cubicBezTo>
                <a:cubicBezTo>
                  <a:pt x="275" y="3219"/>
                  <a:pt x="274" y="3234"/>
                  <a:pt x="273" y="3238"/>
                </a:cubicBezTo>
                <a:cubicBezTo>
                  <a:pt x="269" y="3284"/>
                  <a:pt x="269" y="3308"/>
                  <a:pt x="272" y="3364"/>
                </a:cubicBezTo>
                <a:cubicBezTo>
                  <a:pt x="275" y="3426"/>
                  <a:pt x="277" y="3442"/>
                  <a:pt x="289" y="3521"/>
                </a:cubicBezTo>
                <a:cubicBezTo>
                  <a:pt x="294" y="3552"/>
                  <a:pt x="305" y="3603"/>
                  <a:pt x="312" y="3626"/>
                </a:cubicBezTo>
                <a:cubicBezTo>
                  <a:pt x="320" y="3653"/>
                  <a:pt x="326" y="3688"/>
                  <a:pt x="328" y="3714"/>
                </a:cubicBezTo>
                <a:cubicBezTo>
                  <a:pt x="329" y="3722"/>
                  <a:pt x="329" y="3729"/>
                  <a:pt x="330" y="3734"/>
                </a:cubicBezTo>
                <a:cubicBezTo>
                  <a:pt x="310" y="3705"/>
                  <a:pt x="246" y="3595"/>
                  <a:pt x="232" y="3564"/>
                </a:cubicBezTo>
                <a:cubicBezTo>
                  <a:pt x="218" y="3531"/>
                  <a:pt x="188" y="3451"/>
                  <a:pt x="175" y="3408"/>
                </a:cubicBezTo>
                <a:lnTo>
                  <a:pt x="164" y="3375"/>
                </a:lnTo>
                <a:lnTo>
                  <a:pt x="159" y="3263"/>
                </a:lnTo>
                <a:cubicBezTo>
                  <a:pt x="156" y="3198"/>
                  <a:pt x="154" y="3150"/>
                  <a:pt x="154" y="3147"/>
                </a:cubicBezTo>
                <a:cubicBezTo>
                  <a:pt x="155" y="3142"/>
                  <a:pt x="154" y="3140"/>
                  <a:pt x="152" y="3139"/>
                </a:cubicBezTo>
                <a:cubicBezTo>
                  <a:pt x="153" y="3139"/>
                  <a:pt x="154" y="3138"/>
                  <a:pt x="154" y="3137"/>
                </a:cubicBezTo>
                <a:cubicBezTo>
                  <a:pt x="155" y="3134"/>
                  <a:pt x="155" y="3129"/>
                  <a:pt x="154" y="3127"/>
                </a:cubicBezTo>
                <a:cubicBezTo>
                  <a:pt x="152" y="3123"/>
                  <a:pt x="150" y="3124"/>
                  <a:pt x="149" y="3124"/>
                </a:cubicBezTo>
                <a:cubicBezTo>
                  <a:pt x="145" y="3125"/>
                  <a:pt x="146" y="3129"/>
                  <a:pt x="146" y="3132"/>
                </a:cubicBezTo>
                <a:cubicBezTo>
                  <a:pt x="146" y="3134"/>
                  <a:pt x="146" y="3138"/>
                  <a:pt x="148" y="3139"/>
                </a:cubicBezTo>
                <a:lnTo>
                  <a:pt x="148" y="3140"/>
                </a:lnTo>
                <a:cubicBezTo>
                  <a:pt x="146" y="3141"/>
                  <a:pt x="142" y="3144"/>
                  <a:pt x="139" y="3219"/>
                </a:cubicBezTo>
                <a:cubicBezTo>
                  <a:pt x="138" y="3265"/>
                  <a:pt x="138" y="3312"/>
                  <a:pt x="140" y="3342"/>
                </a:cubicBezTo>
                <a:cubicBezTo>
                  <a:pt x="143" y="3385"/>
                  <a:pt x="144" y="3390"/>
                  <a:pt x="169" y="3461"/>
                </a:cubicBezTo>
                <a:cubicBezTo>
                  <a:pt x="181" y="3498"/>
                  <a:pt x="193" y="3528"/>
                  <a:pt x="205" y="3556"/>
                </a:cubicBezTo>
                <a:cubicBezTo>
                  <a:pt x="187" y="3520"/>
                  <a:pt x="167" y="3484"/>
                  <a:pt x="136" y="3434"/>
                </a:cubicBezTo>
                <a:cubicBezTo>
                  <a:pt x="80" y="3341"/>
                  <a:pt x="72" y="3305"/>
                  <a:pt x="85" y="3190"/>
                </a:cubicBezTo>
                <a:cubicBezTo>
                  <a:pt x="86" y="3186"/>
                  <a:pt x="87" y="3167"/>
                  <a:pt x="89" y="3147"/>
                </a:cubicBezTo>
                <a:cubicBezTo>
                  <a:pt x="92" y="3102"/>
                  <a:pt x="99" y="3053"/>
                  <a:pt x="103" y="3043"/>
                </a:cubicBezTo>
                <a:cubicBezTo>
                  <a:pt x="105" y="3039"/>
                  <a:pt x="107" y="3033"/>
                  <a:pt x="107" y="3030"/>
                </a:cubicBezTo>
                <a:cubicBezTo>
                  <a:pt x="107" y="3025"/>
                  <a:pt x="125" y="2980"/>
                  <a:pt x="138" y="2954"/>
                </a:cubicBezTo>
                <a:cubicBezTo>
                  <a:pt x="170" y="2891"/>
                  <a:pt x="197" y="2856"/>
                  <a:pt x="285" y="2764"/>
                </a:cubicBezTo>
                <a:cubicBezTo>
                  <a:pt x="315" y="2733"/>
                  <a:pt x="354" y="2691"/>
                  <a:pt x="372" y="2672"/>
                </a:cubicBezTo>
                <a:cubicBezTo>
                  <a:pt x="378" y="2665"/>
                  <a:pt x="383" y="2660"/>
                  <a:pt x="387" y="2656"/>
                </a:cubicBezTo>
                <a:cubicBezTo>
                  <a:pt x="382" y="2666"/>
                  <a:pt x="379" y="2678"/>
                  <a:pt x="379" y="2687"/>
                </a:cubicBezTo>
                <a:cubicBezTo>
                  <a:pt x="379" y="2689"/>
                  <a:pt x="378" y="2691"/>
                  <a:pt x="378" y="2691"/>
                </a:cubicBezTo>
                <a:cubicBezTo>
                  <a:pt x="375" y="2693"/>
                  <a:pt x="374" y="2700"/>
                  <a:pt x="374" y="2704"/>
                </a:cubicBezTo>
                <a:moveTo>
                  <a:pt x="384" y="2825"/>
                </a:moveTo>
                <a:cubicBezTo>
                  <a:pt x="385" y="2814"/>
                  <a:pt x="387" y="2796"/>
                  <a:pt x="387" y="2785"/>
                </a:cubicBezTo>
                <a:cubicBezTo>
                  <a:pt x="387" y="2775"/>
                  <a:pt x="390" y="2755"/>
                  <a:pt x="392" y="2741"/>
                </a:cubicBezTo>
                <a:cubicBezTo>
                  <a:pt x="395" y="2726"/>
                  <a:pt x="397" y="2711"/>
                  <a:pt x="398" y="2707"/>
                </a:cubicBezTo>
                <a:cubicBezTo>
                  <a:pt x="400" y="2692"/>
                  <a:pt x="403" y="2679"/>
                  <a:pt x="405" y="2676"/>
                </a:cubicBezTo>
                <a:cubicBezTo>
                  <a:pt x="407" y="2675"/>
                  <a:pt x="409" y="2672"/>
                  <a:pt x="409" y="2669"/>
                </a:cubicBezTo>
                <a:cubicBezTo>
                  <a:pt x="409" y="2667"/>
                  <a:pt x="411" y="2662"/>
                  <a:pt x="415" y="2656"/>
                </a:cubicBezTo>
                <a:cubicBezTo>
                  <a:pt x="419" y="2650"/>
                  <a:pt x="428" y="2635"/>
                  <a:pt x="435" y="2622"/>
                </a:cubicBezTo>
                <a:cubicBezTo>
                  <a:pt x="442" y="2608"/>
                  <a:pt x="449" y="2598"/>
                  <a:pt x="450" y="2596"/>
                </a:cubicBezTo>
                <a:cubicBezTo>
                  <a:pt x="456" y="2590"/>
                  <a:pt x="481" y="2555"/>
                  <a:pt x="489" y="2542"/>
                </a:cubicBezTo>
                <a:cubicBezTo>
                  <a:pt x="505" y="2515"/>
                  <a:pt x="553" y="2477"/>
                  <a:pt x="594" y="2460"/>
                </a:cubicBezTo>
                <a:cubicBezTo>
                  <a:pt x="658" y="2433"/>
                  <a:pt x="774" y="2419"/>
                  <a:pt x="859" y="2429"/>
                </a:cubicBezTo>
                <a:cubicBezTo>
                  <a:pt x="896" y="2433"/>
                  <a:pt x="939" y="2443"/>
                  <a:pt x="985" y="2457"/>
                </a:cubicBezTo>
                <a:cubicBezTo>
                  <a:pt x="1005" y="2464"/>
                  <a:pt x="1030" y="2473"/>
                  <a:pt x="1051" y="2482"/>
                </a:cubicBezTo>
                <a:cubicBezTo>
                  <a:pt x="988" y="2463"/>
                  <a:pt x="933" y="2458"/>
                  <a:pt x="853" y="2462"/>
                </a:cubicBezTo>
                <a:cubicBezTo>
                  <a:pt x="794" y="2465"/>
                  <a:pt x="776" y="2468"/>
                  <a:pt x="731" y="2483"/>
                </a:cubicBezTo>
                <a:cubicBezTo>
                  <a:pt x="697" y="2494"/>
                  <a:pt x="682" y="2501"/>
                  <a:pt x="636" y="2528"/>
                </a:cubicBezTo>
                <a:cubicBezTo>
                  <a:pt x="626" y="2533"/>
                  <a:pt x="618" y="2538"/>
                  <a:pt x="612" y="2542"/>
                </a:cubicBezTo>
                <a:cubicBezTo>
                  <a:pt x="605" y="2546"/>
                  <a:pt x="602" y="2549"/>
                  <a:pt x="603" y="2552"/>
                </a:cubicBezTo>
                <a:cubicBezTo>
                  <a:pt x="605" y="2556"/>
                  <a:pt x="607" y="2555"/>
                  <a:pt x="628" y="2545"/>
                </a:cubicBezTo>
                <a:cubicBezTo>
                  <a:pt x="654" y="2531"/>
                  <a:pt x="723" y="2503"/>
                  <a:pt x="756" y="2494"/>
                </a:cubicBezTo>
                <a:cubicBezTo>
                  <a:pt x="798" y="2482"/>
                  <a:pt x="914" y="2479"/>
                  <a:pt x="970" y="2488"/>
                </a:cubicBezTo>
                <a:cubicBezTo>
                  <a:pt x="1007" y="2494"/>
                  <a:pt x="1007" y="2494"/>
                  <a:pt x="1014" y="2496"/>
                </a:cubicBezTo>
                <a:cubicBezTo>
                  <a:pt x="1016" y="2497"/>
                  <a:pt x="1030" y="2501"/>
                  <a:pt x="1043" y="2504"/>
                </a:cubicBezTo>
                <a:cubicBezTo>
                  <a:pt x="1083" y="2515"/>
                  <a:pt x="1132" y="2532"/>
                  <a:pt x="1155" y="2541"/>
                </a:cubicBezTo>
                <a:cubicBezTo>
                  <a:pt x="1151" y="2541"/>
                  <a:pt x="1146" y="2540"/>
                  <a:pt x="1140" y="2540"/>
                </a:cubicBezTo>
                <a:cubicBezTo>
                  <a:pt x="1099" y="2536"/>
                  <a:pt x="1067" y="2536"/>
                  <a:pt x="1045" y="2541"/>
                </a:cubicBezTo>
                <a:cubicBezTo>
                  <a:pt x="1009" y="2548"/>
                  <a:pt x="1001" y="2550"/>
                  <a:pt x="996" y="2552"/>
                </a:cubicBezTo>
                <a:cubicBezTo>
                  <a:pt x="993" y="2553"/>
                  <a:pt x="987" y="2555"/>
                  <a:pt x="983" y="2555"/>
                </a:cubicBezTo>
                <a:cubicBezTo>
                  <a:pt x="973" y="2557"/>
                  <a:pt x="936" y="2570"/>
                  <a:pt x="912" y="2579"/>
                </a:cubicBezTo>
                <a:cubicBezTo>
                  <a:pt x="894" y="2586"/>
                  <a:pt x="887" y="2586"/>
                  <a:pt x="840" y="2583"/>
                </a:cubicBezTo>
                <a:cubicBezTo>
                  <a:pt x="805" y="2581"/>
                  <a:pt x="752" y="2588"/>
                  <a:pt x="692" y="2603"/>
                </a:cubicBezTo>
                <a:cubicBezTo>
                  <a:pt x="602" y="2625"/>
                  <a:pt x="502" y="2682"/>
                  <a:pt x="449" y="2743"/>
                </a:cubicBezTo>
                <a:cubicBezTo>
                  <a:pt x="418" y="2778"/>
                  <a:pt x="395" y="2810"/>
                  <a:pt x="385" y="2829"/>
                </a:cubicBezTo>
                <a:cubicBezTo>
                  <a:pt x="384" y="2830"/>
                  <a:pt x="383" y="2831"/>
                  <a:pt x="383" y="2833"/>
                </a:cubicBezTo>
                <a:cubicBezTo>
                  <a:pt x="383" y="2830"/>
                  <a:pt x="383" y="2828"/>
                  <a:pt x="384" y="2825"/>
                </a:cubicBezTo>
                <a:moveTo>
                  <a:pt x="1225" y="3657"/>
                </a:moveTo>
                <a:cubicBezTo>
                  <a:pt x="1216" y="3641"/>
                  <a:pt x="1202" y="3602"/>
                  <a:pt x="1193" y="3571"/>
                </a:cubicBezTo>
                <a:cubicBezTo>
                  <a:pt x="1188" y="3551"/>
                  <a:pt x="1180" y="3531"/>
                  <a:pt x="1173" y="3517"/>
                </a:cubicBezTo>
                <a:cubicBezTo>
                  <a:pt x="1172" y="3513"/>
                  <a:pt x="1165" y="3499"/>
                  <a:pt x="1157" y="3485"/>
                </a:cubicBezTo>
                <a:cubicBezTo>
                  <a:pt x="1139" y="3448"/>
                  <a:pt x="1121" y="3422"/>
                  <a:pt x="1103" y="3404"/>
                </a:cubicBezTo>
                <a:cubicBezTo>
                  <a:pt x="1092" y="3394"/>
                  <a:pt x="1089" y="3393"/>
                  <a:pt x="1087" y="3395"/>
                </a:cubicBezTo>
                <a:cubicBezTo>
                  <a:pt x="1084" y="3397"/>
                  <a:pt x="1086" y="3400"/>
                  <a:pt x="1088" y="3402"/>
                </a:cubicBezTo>
                <a:cubicBezTo>
                  <a:pt x="1128" y="3458"/>
                  <a:pt x="1163" y="3529"/>
                  <a:pt x="1171" y="3571"/>
                </a:cubicBezTo>
                <a:cubicBezTo>
                  <a:pt x="1174" y="3589"/>
                  <a:pt x="1186" y="3626"/>
                  <a:pt x="1194" y="3641"/>
                </a:cubicBezTo>
                <a:cubicBezTo>
                  <a:pt x="1196" y="3646"/>
                  <a:pt x="1201" y="3657"/>
                  <a:pt x="1206" y="3665"/>
                </a:cubicBezTo>
                <a:cubicBezTo>
                  <a:pt x="1217" y="3690"/>
                  <a:pt x="1304" y="3813"/>
                  <a:pt x="1326" y="3836"/>
                </a:cubicBezTo>
                <a:cubicBezTo>
                  <a:pt x="1336" y="3846"/>
                  <a:pt x="1399" y="3891"/>
                  <a:pt x="1423" y="3905"/>
                </a:cubicBezTo>
                <a:cubicBezTo>
                  <a:pt x="1425" y="3906"/>
                  <a:pt x="1426" y="3907"/>
                  <a:pt x="1427" y="3908"/>
                </a:cubicBezTo>
                <a:cubicBezTo>
                  <a:pt x="1394" y="3898"/>
                  <a:pt x="1362" y="3890"/>
                  <a:pt x="1336" y="3885"/>
                </a:cubicBezTo>
                <a:cubicBezTo>
                  <a:pt x="1301" y="3879"/>
                  <a:pt x="1287" y="3874"/>
                  <a:pt x="1271" y="3863"/>
                </a:cubicBezTo>
                <a:cubicBezTo>
                  <a:pt x="1263" y="3857"/>
                  <a:pt x="1239" y="3827"/>
                  <a:pt x="1216" y="3794"/>
                </a:cubicBezTo>
                <a:cubicBezTo>
                  <a:pt x="1211" y="3787"/>
                  <a:pt x="1196" y="3766"/>
                  <a:pt x="1181" y="3747"/>
                </a:cubicBezTo>
                <a:cubicBezTo>
                  <a:pt x="1155" y="3713"/>
                  <a:pt x="1129" y="3669"/>
                  <a:pt x="1106" y="3623"/>
                </a:cubicBezTo>
                <a:cubicBezTo>
                  <a:pt x="1077" y="3563"/>
                  <a:pt x="1037" y="3497"/>
                  <a:pt x="1013" y="3469"/>
                </a:cubicBezTo>
                <a:cubicBezTo>
                  <a:pt x="990" y="3442"/>
                  <a:pt x="956" y="3419"/>
                  <a:pt x="937" y="3417"/>
                </a:cubicBezTo>
                <a:cubicBezTo>
                  <a:pt x="933" y="3417"/>
                  <a:pt x="930" y="3417"/>
                  <a:pt x="929" y="3416"/>
                </a:cubicBezTo>
                <a:cubicBezTo>
                  <a:pt x="928" y="3415"/>
                  <a:pt x="927" y="3410"/>
                  <a:pt x="926" y="3405"/>
                </a:cubicBezTo>
                <a:cubicBezTo>
                  <a:pt x="921" y="3376"/>
                  <a:pt x="937" y="3326"/>
                  <a:pt x="962" y="3297"/>
                </a:cubicBezTo>
                <a:cubicBezTo>
                  <a:pt x="965" y="3293"/>
                  <a:pt x="970" y="3287"/>
                  <a:pt x="972" y="3282"/>
                </a:cubicBezTo>
                <a:cubicBezTo>
                  <a:pt x="976" y="3275"/>
                  <a:pt x="1003" y="3253"/>
                  <a:pt x="1018" y="3246"/>
                </a:cubicBezTo>
                <a:cubicBezTo>
                  <a:pt x="1023" y="3243"/>
                  <a:pt x="1036" y="3241"/>
                  <a:pt x="1048" y="3240"/>
                </a:cubicBezTo>
                <a:cubicBezTo>
                  <a:pt x="1053" y="3240"/>
                  <a:pt x="1057" y="3239"/>
                  <a:pt x="1060" y="3239"/>
                </a:cubicBezTo>
                <a:cubicBezTo>
                  <a:pt x="1070" y="3239"/>
                  <a:pt x="1076" y="3241"/>
                  <a:pt x="1085" y="3245"/>
                </a:cubicBezTo>
                <a:cubicBezTo>
                  <a:pt x="1110" y="3255"/>
                  <a:pt x="1148" y="3289"/>
                  <a:pt x="1169" y="3319"/>
                </a:cubicBezTo>
                <a:cubicBezTo>
                  <a:pt x="1204" y="3368"/>
                  <a:pt x="1235" y="3437"/>
                  <a:pt x="1253" y="3509"/>
                </a:cubicBezTo>
                <a:cubicBezTo>
                  <a:pt x="1255" y="3516"/>
                  <a:pt x="1262" y="3541"/>
                  <a:pt x="1263" y="3543"/>
                </a:cubicBezTo>
                <a:lnTo>
                  <a:pt x="1263" y="3542"/>
                </a:lnTo>
                <a:cubicBezTo>
                  <a:pt x="1264" y="3544"/>
                  <a:pt x="1268" y="3559"/>
                  <a:pt x="1274" y="3582"/>
                </a:cubicBezTo>
                <a:cubicBezTo>
                  <a:pt x="1287" y="3633"/>
                  <a:pt x="1294" y="3654"/>
                  <a:pt x="1305" y="3680"/>
                </a:cubicBezTo>
                <a:cubicBezTo>
                  <a:pt x="1311" y="3692"/>
                  <a:pt x="1319" y="3712"/>
                  <a:pt x="1325" y="3724"/>
                </a:cubicBezTo>
                <a:cubicBezTo>
                  <a:pt x="1343" y="3765"/>
                  <a:pt x="1386" y="3833"/>
                  <a:pt x="1397" y="3841"/>
                </a:cubicBezTo>
                <a:cubicBezTo>
                  <a:pt x="1398" y="3842"/>
                  <a:pt x="1405" y="3851"/>
                  <a:pt x="1416" y="3863"/>
                </a:cubicBezTo>
                <a:cubicBezTo>
                  <a:pt x="1421" y="3870"/>
                  <a:pt x="1427" y="3878"/>
                  <a:pt x="1433" y="3884"/>
                </a:cubicBezTo>
                <a:cubicBezTo>
                  <a:pt x="1428" y="3881"/>
                  <a:pt x="1423" y="3878"/>
                  <a:pt x="1418" y="3875"/>
                </a:cubicBezTo>
                <a:cubicBezTo>
                  <a:pt x="1397" y="3862"/>
                  <a:pt x="1355" y="3831"/>
                  <a:pt x="1342" y="3818"/>
                </a:cubicBezTo>
                <a:cubicBezTo>
                  <a:pt x="1325" y="3803"/>
                  <a:pt x="1248" y="3695"/>
                  <a:pt x="1225" y="3657"/>
                </a:cubicBezTo>
                <a:moveTo>
                  <a:pt x="798" y="3660"/>
                </a:moveTo>
                <a:cubicBezTo>
                  <a:pt x="799" y="3649"/>
                  <a:pt x="800" y="3614"/>
                  <a:pt x="801" y="3581"/>
                </a:cubicBezTo>
                <a:cubicBezTo>
                  <a:pt x="802" y="3492"/>
                  <a:pt x="807" y="3459"/>
                  <a:pt x="828" y="3403"/>
                </a:cubicBezTo>
                <a:cubicBezTo>
                  <a:pt x="838" y="3376"/>
                  <a:pt x="837" y="3375"/>
                  <a:pt x="836" y="3373"/>
                </a:cubicBezTo>
                <a:lnTo>
                  <a:pt x="835" y="3372"/>
                </a:lnTo>
                <a:lnTo>
                  <a:pt x="833" y="3372"/>
                </a:lnTo>
                <a:cubicBezTo>
                  <a:pt x="831" y="3372"/>
                  <a:pt x="829" y="3372"/>
                  <a:pt x="815" y="3400"/>
                </a:cubicBezTo>
                <a:cubicBezTo>
                  <a:pt x="807" y="3416"/>
                  <a:pt x="800" y="3432"/>
                  <a:pt x="797" y="3441"/>
                </a:cubicBezTo>
                <a:cubicBezTo>
                  <a:pt x="783" y="3481"/>
                  <a:pt x="779" y="3516"/>
                  <a:pt x="778" y="3587"/>
                </a:cubicBezTo>
                <a:cubicBezTo>
                  <a:pt x="778" y="3611"/>
                  <a:pt x="777" y="3640"/>
                  <a:pt x="776" y="3649"/>
                </a:cubicBezTo>
                <a:cubicBezTo>
                  <a:pt x="775" y="3659"/>
                  <a:pt x="775" y="3697"/>
                  <a:pt x="776" y="3732"/>
                </a:cubicBezTo>
                <a:lnTo>
                  <a:pt x="777" y="3777"/>
                </a:lnTo>
                <a:lnTo>
                  <a:pt x="769" y="3756"/>
                </a:lnTo>
                <a:cubicBezTo>
                  <a:pt x="737" y="3674"/>
                  <a:pt x="720" y="3616"/>
                  <a:pt x="721" y="3593"/>
                </a:cubicBezTo>
                <a:cubicBezTo>
                  <a:pt x="721" y="3587"/>
                  <a:pt x="722" y="3572"/>
                  <a:pt x="722" y="3561"/>
                </a:cubicBezTo>
                <a:cubicBezTo>
                  <a:pt x="722" y="3549"/>
                  <a:pt x="723" y="3538"/>
                  <a:pt x="724" y="3535"/>
                </a:cubicBezTo>
                <a:cubicBezTo>
                  <a:pt x="726" y="3531"/>
                  <a:pt x="727" y="3522"/>
                  <a:pt x="728" y="3514"/>
                </a:cubicBezTo>
                <a:cubicBezTo>
                  <a:pt x="729" y="3496"/>
                  <a:pt x="740" y="3452"/>
                  <a:pt x="747" y="3436"/>
                </a:cubicBezTo>
                <a:cubicBezTo>
                  <a:pt x="761" y="3404"/>
                  <a:pt x="823" y="3323"/>
                  <a:pt x="849" y="3304"/>
                </a:cubicBezTo>
                <a:cubicBezTo>
                  <a:pt x="869" y="3289"/>
                  <a:pt x="925" y="3257"/>
                  <a:pt x="938" y="3253"/>
                </a:cubicBezTo>
                <a:cubicBezTo>
                  <a:pt x="944" y="3251"/>
                  <a:pt x="956" y="3249"/>
                  <a:pt x="965" y="3248"/>
                </a:cubicBezTo>
                <a:lnTo>
                  <a:pt x="974" y="3247"/>
                </a:lnTo>
                <a:lnTo>
                  <a:pt x="960" y="3263"/>
                </a:lnTo>
                <a:cubicBezTo>
                  <a:pt x="930" y="3298"/>
                  <a:pt x="912" y="3334"/>
                  <a:pt x="905" y="3367"/>
                </a:cubicBezTo>
                <a:cubicBezTo>
                  <a:pt x="902" y="3387"/>
                  <a:pt x="904" y="3421"/>
                  <a:pt x="911" y="3449"/>
                </a:cubicBezTo>
                <a:cubicBezTo>
                  <a:pt x="920" y="3482"/>
                  <a:pt x="920" y="3514"/>
                  <a:pt x="911" y="3545"/>
                </a:cubicBezTo>
                <a:cubicBezTo>
                  <a:pt x="903" y="3573"/>
                  <a:pt x="877" y="3636"/>
                  <a:pt x="866" y="3654"/>
                </a:cubicBezTo>
                <a:cubicBezTo>
                  <a:pt x="855" y="3671"/>
                  <a:pt x="849" y="3686"/>
                  <a:pt x="832" y="3729"/>
                </a:cubicBezTo>
                <a:cubicBezTo>
                  <a:pt x="823" y="3751"/>
                  <a:pt x="809" y="3802"/>
                  <a:pt x="805" y="3827"/>
                </a:cubicBezTo>
                <a:cubicBezTo>
                  <a:pt x="801" y="3790"/>
                  <a:pt x="796" y="3680"/>
                  <a:pt x="798" y="3660"/>
                </a:cubicBezTo>
                <a:moveTo>
                  <a:pt x="1213" y="4363"/>
                </a:moveTo>
                <a:cubicBezTo>
                  <a:pt x="1204" y="4350"/>
                  <a:pt x="1201" y="4336"/>
                  <a:pt x="1202" y="4330"/>
                </a:cubicBezTo>
                <a:cubicBezTo>
                  <a:pt x="1202" y="4329"/>
                  <a:pt x="1202" y="4329"/>
                  <a:pt x="1203" y="4329"/>
                </a:cubicBezTo>
                <a:cubicBezTo>
                  <a:pt x="1204" y="4330"/>
                  <a:pt x="1205" y="4333"/>
                  <a:pt x="1207" y="4339"/>
                </a:cubicBezTo>
                <a:lnTo>
                  <a:pt x="1207" y="4339"/>
                </a:lnTo>
                <a:cubicBezTo>
                  <a:pt x="1209" y="4344"/>
                  <a:pt x="1211" y="4355"/>
                  <a:pt x="1213" y="4363"/>
                </a:cubicBezTo>
                <a:moveTo>
                  <a:pt x="959" y="5108"/>
                </a:moveTo>
                <a:cubicBezTo>
                  <a:pt x="972" y="5037"/>
                  <a:pt x="980" y="4985"/>
                  <a:pt x="984" y="4949"/>
                </a:cubicBezTo>
                <a:cubicBezTo>
                  <a:pt x="990" y="4895"/>
                  <a:pt x="998" y="4856"/>
                  <a:pt x="1013" y="4797"/>
                </a:cubicBezTo>
                <a:cubicBezTo>
                  <a:pt x="1020" y="4769"/>
                  <a:pt x="1027" y="4736"/>
                  <a:pt x="1028" y="4723"/>
                </a:cubicBezTo>
                <a:cubicBezTo>
                  <a:pt x="1029" y="4711"/>
                  <a:pt x="1028" y="4687"/>
                  <a:pt x="1026" y="4670"/>
                </a:cubicBezTo>
                <a:cubicBezTo>
                  <a:pt x="1024" y="4633"/>
                  <a:pt x="1021" y="4631"/>
                  <a:pt x="1020" y="4630"/>
                </a:cubicBezTo>
                <a:lnTo>
                  <a:pt x="1018" y="4629"/>
                </a:lnTo>
                <a:lnTo>
                  <a:pt x="1016" y="4629"/>
                </a:lnTo>
                <a:cubicBezTo>
                  <a:pt x="1014" y="4630"/>
                  <a:pt x="1013" y="4631"/>
                  <a:pt x="1012" y="4652"/>
                </a:cubicBezTo>
                <a:cubicBezTo>
                  <a:pt x="1010" y="4718"/>
                  <a:pt x="1009" y="4724"/>
                  <a:pt x="992" y="4788"/>
                </a:cubicBezTo>
                <a:cubicBezTo>
                  <a:pt x="975" y="4851"/>
                  <a:pt x="969" y="4881"/>
                  <a:pt x="963" y="4932"/>
                </a:cubicBezTo>
                <a:cubicBezTo>
                  <a:pt x="960" y="4961"/>
                  <a:pt x="959" y="4972"/>
                  <a:pt x="957" y="4981"/>
                </a:cubicBezTo>
                <a:cubicBezTo>
                  <a:pt x="953" y="5005"/>
                  <a:pt x="938" y="5097"/>
                  <a:pt x="937" y="5102"/>
                </a:cubicBezTo>
                <a:cubicBezTo>
                  <a:pt x="936" y="5105"/>
                  <a:pt x="935" y="5113"/>
                  <a:pt x="934" y="5120"/>
                </a:cubicBezTo>
                <a:cubicBezTo>
                  <a:pt x="933" y="5126"/>
                  <a:pt x="931" y="5135"/>
                  <a:pt x="930" y="5139"/>
                </a:cubicBezTo>
                <a:cubicBezTo>
                  <a:pt x="929" y="5142"/>
                  <a:pt x="928" y="5148"/>
                  <a:pt x="927" y="5154"/>
                </a:cubicBezTo>
                <a:cubicBezTo>
                  <a:pt x="927" y="5152"/>
                  <a:pt x="926" y="5148"/>
                  <a:pt x="926" y="5145"/>
                </a:cubicBezTo>
                <a:cubicBezTo>
                  <a:pt x="924" y="5127"/>
                  <a:pt x="921" y="5104"/>
                  <a:pt x="919" y="5094"/>
                </a:cubicBezTo>
                <a:cubicBezTo>
                  <a:pt x="916" y="5071"/>
                  <a:pt x="920" y="5029"/>
                  <a:pt x="933" y="4968"/>
                </a:cubicBezTo>
                <a:cubicBezTo>
                  <a:pt x="939" y="4940"/>
                  <a:pt x="946" y="4897"/>
                  <a:pt x="948" y="4873"/>
                </a:cubicBezTo>
                <a:cubicBezTo>
                  <a:pt x="954" y="4824"/>
                  <a:pt x="955" y="4739"/>
                  <a:pt x="950" y="4712"/>
                </a:cubicBezTo>
                <a:cubicBezTo>
                  <a:pt x="944" y="4675"/>
                  <a:pt x="928" y="4630"/>
                  <a:pt x="901" y="4577"/>
                </a:cubicBezTo>
                <a:cubicBezTo>
                  <a:pt x="892" y="4560"/>
                  <a:pt x="879" y="4534"/>
                  <a:pt x="871" y="4518"/>
                </a:cubicBezTo>
                <a:cubicBezTo>
                  <a:pt x="856" y="4487"/>
                  <a:pt x="843" y="4466"/>
                  <a:pt x="816" y="4426"/>
                </a:cubicBezTo>
                <a:cubicBezTo>
                  <a:pt x="801" y="4405"/>
                  <a:pt x="800" y="4402"/>
                  <a:pt x="798" y="4381"/>
                </a:cubicBezTo>
                <a:cubicBezTo>
                  <a:pt x="794" y="4349"/>
                  <a:pt x="797" y="4315"/>
                  <a:pt x="809" y="4274"/>
                </a:cubicBezTo>
                <a:cubicBezTo>
                  <a:pt x="822" y="4225"/>
                  <a:pt x="826" y="4200"/>
                  <a:pt x="823" y="4172"/>
                </a:cubicBezTo>
                <a:cubicBezTo>
                  <a:pt x="823" y="4168"/>
                  <a:pt x="823" y="4162"/>
                  <a:pt x="822" y="4157"/>
                </a:cubicBezTo>
                <a:cubicBezTo>
                  <a:pt x="828" y="4168"/>
                  <a:pt x="839" y="4187"/>
                  <a:pt x="849" y="4204"/>
                </a:cubicBezTo>
                <a:cubicBezTo>
                  <a:pt x="865" y="4233"/>
                  <a:pt x="885" y="4265"/>
                  <a:pt x="893" y="4275"/>
                </a:cubicBezTo>
                <a:cubicBezTo>
                  <a:pt x="911" y="4299"/>
                  <a:pt x="947" y="4337"/>
                  <a:pt x="976" y="4363"/>
                </a:cubicBezTo>
                <a:cubicBezTo>
                  <a:pt x="1001" y="4384"/>
                  <a:pt x="1001" y="4384"/>
                  <a:pt x="1014" y="4400"/>
                </a:cubicBezTo>
                <a:cubicBezTo>
                  <a:pt x="1041" y="4432"/>
                  <a:pt x="1069" y="4492"/>
                  <a:pt x="1077" y="4534"/>
                </a:cubicBezTo>
                <a:cubicBezTo>
                  <a:pt x="1078" y="4540"/>
                  <a:pt x="1082" y="4560"/>
                  <a:pt x="1086" y="4577"/>
                </a:cubicBezTo>
                <a:cubicBezTo>
                  <a:pt x="1093" y="4613"/>
                  <a:pt x="1095" y="4645"/>
                  <a:pt x="1092" y="4666"/>
                </a:cubicBezTo>
                <a:cubicBezTo>
                  <a:pt x="1090" y="4680"/>
                  <a:pt x="1084" y="4707"/>
                  <a:pt x="1071" y="4765"/>
                </a:cubicBezTo>
                <a:cubicBezTo>
                  <a:pt x="1066" y="4787"/>
                  <a:pt x="1040" y="4882"/>
                  <a:pt x="1026" y="4927"/>
                </a:cubicBezTo>
                <a:cubicBezTo>
                  <a:pt x="1021" y="4943"/>
                  <a:pt x="1013" y="4973"/>
                  <a:pt x="1006" y="4994"/>
                </a:cubicBezTo>
                <a:cubicBezTo>
                  <a:pt x="1000" y="5015"/>
                  <a:pt x="987" y="5055"/>
                  <a:pt x="977" y="5084"/>
                </a:cubicBezTo>
                <a:cubicBezTo>
                  <a:pt x="967" y="5112"/>
                  <a:pt x="954" y="5150"/>
                  <a:pt x="949" y="5171"/>
                </a:cubicBezTo>
                <a:cubicBezTo>
                  <a:pt x="951" y="5157"/>
                  <a:pt x="954" y="5138"/>
                  <a:pt x="959" y="5108"/>
                </a:cubicBezTo>
                <a:moveTo>
                  <a:pt x="595" y="5898"/>
                </a:moveTo>
                <a:cubicBezTo>
                  <a:pt x="592" y="5871"/>
                  <a:pt x="590" y="5824"/>
                  <a:pt x="588" y="5753"/>
                </a:cubicBezTo>
                <a:lnTo>
                  <a:pt x="587" y="5734"/>
                </a:lnTo>
                <a:cubicBezTo>
                  <a:pt x="585" y="5673"/>
                  <a:pt x="582" y="5620"/>
                  <a:pt x="578" y="5575"/>
                </a:cubicBezTo>
                <a:lnTo>
                  <a:pt x="577" y="5562"/>
                </a:lnTo>
                <a:cubicBezTo>
                  <a:pt x="571" y="5495"/>
                  <a:pt x="562" y="5440"/>
                  <a:pt x="550" y="5402"/>
                </a:cubicBezTo>
                <a:cubicBezTo>
                  <a:pt x="545" y="5383"/>
                  <a:pt x="527" y="5344"/>
                  <a:pt x="520" y="5336"/>
                </a:cubicBezTo>
                <a:lnTo>
                  <a:pt x="519" y="5335"/>
                </a:lnTo>
                <a:cubicBezTo>
                  <a:pt x="516" y="5332"/>
                  <a:pt x="515" y="5329"/>
                  <a:pt x="512" y="5331"/>
                </a:cubicBezTo>
                <a:cubicBezTo>
                  <a:pt x="509" y="5333"/>
                  <a:pt x="510" y="5336"/>
                  <a:pt x="512" y="5343"/>
                </a:cubicBezTo>
                <a:cubicBezTo>
                  <a:pt x="514" y="5348"/>
                  <a:pt x="517" y="5356"/>
                  <a:pt x="522" y="5369"/>
                </a:cubicBezTo>
                <a:lnTo>
                  <a:pt x="524" y="5375"/>
                </a:lnTo>
                <a:cubicBezTo>
                  <a:pt x="540" y="5419"/>
                  <a:pt x="541" y="5423"/>
                  <a:pt x="545" y="5460"/>
                </a:cubicBezTo>
                <a:cubicBezTo>
                  <a:pt x="549" y="5493"/>
                  <a:pt x="562" y="5640"/>
                  <a:pt x="562" y="5646"/>
                </a:cubicBezTo>
                <a:cubicBezTo>
                  <a:pt x="562" y="5648"/>
                  <a:pt x="563" y="5685"/>
                  <a:pt x="564" y="5720"/>
                </a:cubicBezTo>
                <a:cubicBezTo>
                  <a:pt x="566" y="5758"/>
                  <a:pt x="567" y="5804"/>
                  <a:pt x="567" y="5823"/>
                </a:cubicBezTo>
                <a:cubicBezTo>
                  <a:pt x="567" y="5853"/>
                  <a:pt x="569" y="5887"/>
                  <a:pt x="571" y="5908"/>
                </a:cubicBezTo>
                <a:cubicBezTo>
                  <a:pt x="561" y="5886"/>
                  <a:pt x="548" y="5852"/>
                  <a:pt x="544" y="5834"/>
                </a:cubicBezTo>
                <a:cubicBezTo>
                  <a:pt x="541" y="5821"/>
                  <a:pt x="541" y="5806"/>
                  <a:pt x="538" y="5727"/>
                </a:cubicBezTo>
                <a:cubicBezTo>
                  <a:pt x="537" y="5710"/>
                  <a:pt x="535" y="5690"/>
                  <a:pt x="532" y="5683"/>
                </a:cubicBezTo>
                <a:cubicBezTo>
                  <a:pt x="530" y="5677"/>
                  <a:pt x="525" y="5662"/>
                  <a:pt x="522" y="5651"/>
                </a:cubicBezTo>
                <a:cubicBezTo>
                  <a:pt x="518" y="5640"/>
                  <a:pt x="513" y="5624"/>
                  <a:pt x="510" y="5616"/>
                </a:cubicBezTo>
                <a:cubicBezTo>
                  <a:pt x="507" y="5608"/>
                  <a:pt x="504" y="5599"/>
                  <a:pt x="504" y="5595"/>
                </a:cubicBezTo>
                <a:cubicBezTo>
                  <a:pt x="503" y="5592"/>
                  <a:pt x="501" y="5586"/>
                  <a:pt x="500" y="5582"/>
                </a:cubicBezTo>
                <a:cubicBezTo>
                  <a:pt x="499" y="5578"/>
                  <a:pt x="495" y="5558"/>
                  <a:pt x="491" y="5538"/>
                </a:cubicBezTo>
                <a:cubicBezTo>
                  <a:pt x="481" y="5487"/>
                  <a:pt x="468" y="5443"/>
                  <a:pt x="458" y="5431"/>
                </a:cubicBezTo>
                <a:cubicBezTo>
                  <a:pt x="441" y="5412"/>
                  <a:pt x="420" y="5372"/>
                  <a:pt x="410" y="5340"/>
                </a:cubicBezTo>
                <a:cubicBezTo>
                  <a:pt x="394" y="5286"/>
                  <a:pt x="380" y="5261"/>
                  <a:pt x="354" y="5236"/>
                </a:cubicBezTo>
                <a:cubicBezTo>
                  <a:pt x="342" y="5224"/>
                  <a:pt x="309" y="5207"/>
                  <a:pt x="285" y="5202"/>
                </a:cubicBezTo>
                <a:lnTo>
                  <a:pt x="282" y="5201"/>
                </a:lnTo>
                <a:lnTo>
                  <a:pt x="288" y="5198"/>
                </a:lnTo>
                <a:cubicBezTo>
                  <a:pt x="295" y="5194"/>
                  <a:pt x="309" y="5188"/>
                  <a:pt x="319" y="5185"/>
                </a:cubicBezTo>
                <a:cubicBezTo>
                  <a:pt x="338" y="5180"/>
                  <a:pt x="386" y="5176"/>
                  <a:pt x="404" y="5179"/>
                </a:cubicBezTo>
                <a:cubicBezTo>
                  <a:pt x="409" y="5180"/>
                  <a:pt x="418" y="5181"/>
                  <a:pt x="422" y="5181"/>
                </a:cubicBezTo>
                <a:cubicBezTo>
                  <a:pt x="460" y="5186"/>
                  <a:pt x="515" y="5214"/>
                  <a:pt x="562" y="5251"/>
                </a:cubicBezTo>
                <a:cubicBezTo>
                  <a:pt x="597" y="5279"/>
                  <a:pt x="632" y="5326"/>
                  <a:pt x="651" y="5372"/>
                </a:cubicBezTo>
                <a:cubicBezTo>
                  <a:pt x="675" y="5431"/>
                  <a:pt x="673" y="5511"/>
                  <a:pt x="646" y="5611"/>
                </a:cubicBezTo>
                <a:cubicBezTo>
                  <a:pt x="603" y="5766"/>
                  <a:pt x="593" y="5819"/>
                  <a:pt x="595" y="5898"/>
                </a:cubicBezTo>
                <a:moveTo>
                  <a:pt x="160" y="5400"/>
                </a:moveTo>
                <a:cubicBezTo>
                  <a:pt x="160" y="5404"/>
                  <a:pt x="160" y="5407"/>
                  <a:pt x="160" y="5410"/>
                </a:cubicBezTo>
                <a:cubicBezTo>
                  <a:pt x="156" y="5407"/>
                  <a:pt x="150" y="5399"/>
                  <a:pt x="145" y="5388"/>
                </a:cubicBezTo>
                <a:cubicBezTo>
                  <a:pt x="133" y="5363"/>
                  <a:pt x="133" y="5304"/>
                  <a:pt x="145" y="5271"/>
                </a:cubicBezTo>
                <a:cubicBezTo>
                  <a:pt x="148" y="5264"/>
                  <a:pt x="148" y="5260"/>
                  <a:pt x="146" y="5259"/>
                </a:cubicBezTo>
                <a:cubicBezTo>
                  <a:pt x="145" y="5258"/>
                  <a:pt x="143" y="5257"/>
                  <a:pt x="141" y="5259"/>
                </a:cubicBezTo>
                <a:cubicBezTo>
                  <a:pt x="130" y="5266"/>
                  <a:pt x="117" y="5326"/>
                  <a:pt x="118" y="5350"/>
                </a:cubicBezTo>
                <a:cubicBezTo>
                  <a:pt x="119" y="5368"/>
                  <a:pt x="127" y="5394"/>
                  <a:pt x="136" y="5411"/>
                </a:cubicBezTo>
                <a:lnTo>
                  <a:pt x="130" y="5406"/>
                </a:lnTo>
                <a:cubicBezTo>
                  <a:pt x="107" y="5390"/>
                  <a:pt x="102" y="5384"/>
                  <a:pt x="92" y="5361"/>
                </a:cubicBezTo>
                <a:cubicBezTo>
                  <a:pt x="81" y="5334"/>
                  <a:pt x="79" y="5304"/>
                  <a:pt x="88" y="5284"/>
                </a:cubicBezTo>
                <a:cubicBezTo>
                  <a:pt x="96" y="5266"/>
                  <a:pt x="108" y="5252"/>
                  <a:pt x="126" y="5241"/>
                </a:cubicBezTo>
                <a:cubicBezTo>
                  <a:pt x="138" y="5233"/>
                  <a:pt x="140" y="5230"/>
                  <a:pt x="141" y="5228"/>
                </a:cubicBezTo>
                <a:cubicBezTo>
                  <a:pt x="144" y="5226"/>
                  <a:pt x="158" y="5219"/>
                  <a:pt x="177" y="5213"/>
                </a:cubicBezTo>
                <a:cubicBezTo>
                  <a:pt x="193" y="5207"/>
                  <a:pt x="195" y="5207"/>
                  <a:pt x="201" y="5205"/>
                </a:cubicBezTo>
                <a:cubicBezTo>
                  <a:pt x="214" y="5201"/>
                  <a:pt x="226" y="5198"/>
                  <a:pt x="233" y="5194"/>
                </a:cubicBezTo>
                <a:cubicBezTo>
                  <a:pt x="237" y="5193"/>
                  <a:pt x="250" y="5189"/>
                  <a:pt x="262" y="5186"/>
                </a:cubicBezTo>
                <a:lnTo>
                  <a:pt x="263" y="5186"/>
                </a:lnTo>
                <a:cubicBezTo>
                  <a:pt x="246" y="5196"/>
                  <a:pt x="218" y="5228"/>
                  <a:pt x="202" y="5256"/>
                </a:cubicBezTo>
                <a:cubicBezTo>
                  <a:pt x="191" y="5275"/>
                  <a:pt x="178" y="5305"/>
                  <a:pt x="170" y="5329"/>
                </a:cubicBezTo>
                <a:cubicBezTo>
                  <a:pt x="165" y="5345"/>
                  <a:pt x="159" y="5385"/>
                  <a:pt x="160" y="5400"/>
                </a:cubicBezTo>
                <a:moveTo>
                  <a:pt x="1157" y="5713"/>
                </a:moveTo>
                <a:cubicBezTo>
                  <a:pt x="1166" y="5707"/>
                  <a:pt x="1198" y="5691"/>
                  <a:pt x="1201" y="5691"/>
                </a:cubicBezTo>
                <a:lnTo>
                  <a:pt x="1201" y="5691"/>
                </a:lnTo>
                <a:cubicBezTo>
                  <a:pt x="1203" y="5690"/>
                  <a:pt x="1215" y="5684"/>
                  <a:pt x="1238" y="5671"/>
                </a:cubicBezTo>
                <a:cubicBezTo>
                  <a:pt x="1257" y="5661"/>
                  <a:pt x="1284" y="5647"/>
                  <a:pt x="1298" y="5640"/>
                </a:cubicBezTo>
                <a:cubicBezTo>
                  <a:pt x="1354" y="5615"/>
                  <a:pt x="1463" y="5554"/>
                  <a:pt x="1490" y="5533"/>
                </a:cubicBezTo>
                <a:cubicBezTo>
                  <a:pt x="1513" y="5515"/>
                  <a:pt x="1548" y="5482"/>
                  <a:pt x="1551" y="5473"/>
                </a:cubicBezTo>
                <a:cubicBezTo>
                  <a:pt x="1551" y="5471"/>
                  <a:pt x="1550" y="5469"/>
                  <a:pt x="1549" y="5468"/>
                </a:cubicBezTo>
                <a:cubicBezTo>
                  <a:pt x="1547" y="5467"/>
                  <a:pt x="1545" y="5466"/>
                  <a:pt x="1533" y="5479"/>
                </a:cubicBezTo>
                <a:cubicBezTo>
                  <a:pt x="1526" y="5487"/>
                  <a:pt x="1514" y="5498"/>
                  <a:pt x="1507" y="5503"/>
                </a:cubicBezTo>
                <a:cubicBezTo>
                  <a:pt x="1487" y="5518"/>
                  <a:pt x="1419" y="5558"/>
                  <a:pt x="1393" y="5571"/>
                </a:cubicBezTo>
                <a:cubicBezTo>
                  <a:pt x="1381" y="5577"/>
                  <a:pt x="1366" y="5584"/>
                  <a:pt x="1361" y="5586"/>
                </a:cubicBezTo>
                <a:cubicBezTo>
                  <a:pt x="1357" y="5589"/>
                  <a:pt x="1333" y="5600"/>
                  <a:pt x="1309" y="5610"/>
                </a:cubicBezTo>
                <a:cubicBezTo>
                  <a:pt x="1285" y="5621"/>
                  <a:pt x="1248" y="5639"/>
                  <a:pt x="1227" y="5651"/>
                </a:cubicBezTo>
                <a:cubicBezTo>
                  <a:pt x="1207" y="5662"/>
                  <a:pt x="1184" y="5674"/>
                  <a:pt x="1178" y="5676"/>
                </a:cubicBezTo>
                <a:cubicBezTo>
                  <a:pt x="1172" y="5679"/>
                  <a:pt x="1159" y="5685"/>
                  <a:pt x="1150" y="5690"/>
                </a:cubicBezTo>
                <a:cubicBezTo>
                  <a:pt x="1141" y="5695"/>
                  <a:pt x="1123" y="5705"/>
                  <a:pt x="1109" y="5712"/>
                </a:cubicBezTo>
                <a:lnTo>
                  <a:pt x="1096" y="5718"/>
                </a:lnTo>
                <a:lnTo>
                  <a:pt x="1099" y="5713"/>
                </a:lnTo>
                <a:cubicBezTo>
                  <a:pt x="1111" y="5698"/>
                  <a:pt x="1128" y="5682"/>
                  <a:pt x="1155" y="5663"/>
                </a:cubicBezTo>
                <a:cubicBezTo>
                  <a:pt x="1182" y="5643"/>
                  <a:pt x="1193" y="5635"/>
                  <a:pt x="1195" y="5634"/>
                </a:cubicBezTo>
                <a:cubicBezTo>
                  <a:pt x="1196" y="5634"/>
                  <a:pt x="1200" y="5632"/>
                  <a:pt x="1227" y="5613"/>
                </a:cubicBezTo>
                <a:cubicBezTo>
                  <a:pt x="1293" y="5568"/>
                  <a:pt x="1357" y="5506"/>
                  <a:pt x="1391" y="5454"/>
                </a:cubicBezTo>
                <a:cubicBezTo>
                  <a:pt x="1400" y="5440"/>
                  <a:pt x="1413" y="5421"/>
                  <a:pt x="1417" y="5416"/>
                </a:cubicBezTo>
                <a:cubicBezTo>
                  <a:pt x="1462" y="5356"/>
                  <a:pt x="1511" y="5309"/>
                  <a:pt x="1557" y="5280"/>
                </a:cubicBezTo>
                <a:cubicBezTo>
                  <a:pt x="1587" y="5261"/>
                  <a:pt x="1623" y="5246"/>
                  <a:pt x="1649" y="5239"/>
                </a:cubicBezTo>
                <a:cubicBezTo>
                  <a:pt x="1662" y="5236"/>
                  <a:pt x="1696" y="5232"/>
                  <a:pt x="1727" y="5229"/>
                </a:cubicBezTo>
                <a:cubicBezTo>
                  <a:pt x="1842" y="5218"/>
                  <a:pt x="1863" y="5216"/>
                  <a:pt x="1899" y="5208"/>
                </a:cubicBezTo>
                <a:cubicBezTo>
                  <a:pt x="1915" y="5204"/>
                  <a:pt x="1925" y="5202"/>
                  <a:pt x="1930" y="5200"/>
                </a:cubicBezTo>
                <a:cubicBezTo>
                  <a:pt x="1929" y="5201"/>
                  <a:pt x="1927" y="5202"/>
                  <a:pt x="1925" y="5203"/>
                </a:cubicBezTo>
                <a:cubicBezTo>
                  <a:pt x="1892" y="5221"/>
                  <a:pt x="1845" y="5258"/>
                  <a:pt x="1817" y="5288"/>
                </a:cubicBezTo>
                <a:cubicBezTo>
                  <a:pt x="1808" y="5298"/>
                  <a:pt x="1783" y="5331"/>
                  <a:pt x="1783" y="5337"/>
                </a:cubicBezTo>
                <a:lnTo>
                  <a:pt x="1783" y="5337"/>
                </a:lnTo>
                <a:cubicBezTo>
                  <a:pt x="1782" y="5337"/>
                  <a:pt x="1778" y="5340"/>
                  <a:pt x="1774" y="5351"/>
                </a:cubicBezTo>
                <a:cubicBezTo>
                  <a:pt x="1771" y="5357"/>
                  <a:pt x="1763" y="5372"/>
                  <a:pt x="1757" y="5385"/>
                </a:cubicBezTo>
                <a:cubicBezTo>
                  <a:pt x="1748" y="5404"/>
                  <a:pt x="1746" y="5408"/>
                  <a:pt x="1746" y="5410"/>
                </a:cubicBezTo>
                <a:cubicBezTo>
                  <a:pt x="1746" y="5409"/>
                  <a:pt x="1746" y="5409"/>
                  <a:pt x="1746" y="5409"/>
                </a:cubicBezTo>
                <a:cubicBezTo>
                  <a:pt x="1746" y="5410"/>
                  <a:pt x="1744" y="5413"/>
                  <a:pt x="1741" y="5416"/>
                </a:cubicBezTo>
                <a:cubicBezTo>
                  <a:pt x="1738" y="5420"/>
                  <a:pt x="1729" y="5433"/>
                  <a:pt x="1720" y="5445"/>
                </a:cubicBezTo>
                <a:cubicBezTo>
                  <a:pt x="1675" y="5507"/>
                  <a:pt x="1604" y="5590"/>
                  <a:pt x="1589" y="5599"/>
                </a:cubicBezTo>
                <a:cubicBezTo>
                  <a:pt x="1535" y="5632"/>
                  <a:pt x="1516" y="5641"/>
                  <a:pt x="1455" y="5663"/>
                </a:cubicBezTo>
                <a:cubicBezTo>
                  <a:pt x="1443" y="5667"/>
                  <a:pt x="1429" y="5672"/>
                  <a:pt x="1425" y="5673"/>
                </a:cubicBezTo>
                <a:cubicBezTo>
                  <a:pt x="1421" y="5675"/>
                  <a:pt x="1407" y="5680"/>
                  <a:pt x="1393" y="5684"/>
                </a:cubicBezTo>
                <a:cubicBezTo>
                  <a:pt x="1379" y="5689"/>
                  <a:pt x="1363" y="5694"/>
                  <a:pt x="1356" y="5697"/>
                </a:cubicBezTo>
                <a:cubicBezTo>
                  <a:pt x="1343" y="5703"/>
                  <a:pt x="1276" y="5718"/>
                  <a:pt x="1253" y="5721"/>
                </a:cubicBezTo>
                <a:cubicBezTo>
                  <a:pt x="1245" y="5722"/>
                  <a:pt x="1219" y="5725"/>
                  <a:pt x="1195" y="5727"/>
                </a:cubicBezTo>
                <a:cubicBezTo>
                  <a:pt x="1172" y="5730"/>
                  <a:pt x="1138" y="5733"/>
                  <a:pt x="1121" y="5735"/>
                </a:cubicBezTo>
                <a:lnTo>
                  <a:pt x="1110" y="5736"/>
                </a:lnTo>
                <a:lnTo>
                  <a:pt x="1120" y="5732"/>
                </a:lnTo>
                <a:cubicBezTo>
                  <a:pt x="1135" y="5724"/>
                  <a:pt x="1152" y="5716"/>
                  <a:pt x="1157" y="5713"/>
                </a:cubicBezTo>
                <a:moveTo>
                  <a:pt x="1535" y="5267"/>
                </a:moveTo>
                <a:lnTo>
                  <a:pt x="1538" y="5263"/>
                </a:lnTo>
                <a:cubicBezTo>
                  <a:pt x="1548" y="5253"/>
                  <a:pt x="1559" y="5240"/>
                  <a:pt x="1563" y="5235"/>
                </a:cubicBezTo>
                <a:cubicBezTo>
                  <a:pt x="1589" y="5203"/>
                  <a:pt x="1625" y="5177"/>
                  <a:pt x="1658" y="5164"/>
                </a:cubicBezTo>
                <a:cubicBezTo>
                  <a:pt x="1666" y="5161"/>
                  <a:pt x="1676" y="5157"/>
                  <a:pt x="1679" y="5155"/>
                </a:cubicBezTo>
                <a:cubicBezTo>
                  <a:pt x="1682" y="5154"/>
                  <a:pt x="1691" y="5152"/>
                  <a:pt x="1700" y="5151"/>
                </a:cubicBezTo>
                <a:cubicBezTo>
                  <a:pt x="1714" y="5150"/>
                  <a:pt x="1718" y="5149"/>
                  <a:pt x="1719" y="5148"/>
                </a:cubicBezTo>
                <a:cubicBezTo>
                  <a:pt x="1724" y="5147"/>
                  <a:pt x="1754" y="5148"/>
                  <a:pt x="1782" y="5151"/>
                </a:cubicBezTo>
                <a:cubicBezTo>
                  <a:pt x="1795" y="5152"/>
                  <a:pt x="1832" y="5156"/>
                  <a:pt x="1864" y="5160"/>
                </a:cubicBezTo>
                <a:cubicBezTo>
                  <a:pt x="1895" y="5164"/>
                  <a:pt x="1929" y="5168"/>
                  <a:pt x="1939" y="5168"/>
                </a:cubicBezTo>
                <a:cubicBezTo>
                  <a:pt x="1945" y="5168"/>
                  <a:pt x="1952" y="5169"/>
                  <a:pt x="1957" y="5169"/>
                </a:cubicBezTo>
                <a:cubicBezTo>
                  <a:pt x="1866" y="5192"/>
                  <a:pt x="1852" y="5194"/>
                  <a:pt x="1772" y="5201"/>
                </a:cubicBezTo>
                <a:cubicBezTo>
                  <a:pt x="1642" y="5213"/>
                  <a:pt x="1622" y="5218"/>
                  <a:pt x="1559" y="5254"/>
                </a:cubicBezTo>
                <a:lnTo>
                  <a:pt x="1535" y="5267"/>
                </a:lnTo>
                <a:moveTo>
                  <a:pt x="1763" y="4116"/>
                </a:moveTo>
                <a:lnTo>
                  <a:pt x="1763" y="4116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0000" tIns="45000" rIns="90000" bIns="45000" anchor="ctr" anchorCtr="1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3;p25">
            <a:extLst>
              <a:ext uri="{FF2B5EF4-FFF2-40B4-BE49-F238E27FC236}">
                <a16:creationId xmlns:a16="http://schemas.microsoft.com/office/drawing/2014/main" id="{C40F81EA-77C0-AE14-B156-C0966F31250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052726" y="149786"/>
            <a:ext cx="6645441" cy="59689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2800" b="1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Water supply system 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5270" y="890285"/>
            <a:ext cx="5522913" cy="3773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مستطيل 1"/>
          <p:cNvSpPr/>
          <p:nvPr/>
        </p:nvSpPr>
        <p:spPr>
          <a:xfrm>
            <a:off x="3942428" y="4751368"/>
            <a:ext cx="142859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GB" sz="1600" b="1" dirty="0">
                <a:solidFill>
                  <a:srgbClr val="64593E"/>
                </a:solidFill>
                <a:latin typeface="Bodoni Moda" panose="020B0604020202090204" charset="0"/>
                <a:ea typeface="Bodoni Moda"/>
                <a:cs typeface="Bodoni Moda"/>
              </a:rPr>
              <a:t>Roof  Tanks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05173489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5">
          <a:extLst>
            <a:ext uri="{FF2B5EF4-FFF2-40B4-BE49-F238E27FC236}">
              <a16:creationId xmlns:a16="http://schemas.microsoft.com/office/drawing/2014/main" id="{B3811340-E8C6-1833-8BD6-952D970C0F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32">
            <a:extLst>
              <a:ext uri="{FF2B5EF4-FFF2-40B4-BE49-F238E27FC236}">
                <a16:creationId xmlns:a16="http://schemas.microsoft.com/office/drawing/2014/main" id="{A35C7831-20E1-2DC5-7CE8-B718354509D5}"/>
              </a:ext>
            </a:extLst>
          </p:cNvPr>
          <p:cNvSpPr/>
          <p:nvPr/>
        </p:nvSpPr>
        <p:spPr>
          <a:xfrm rot="-439947" flipH="1">
            <a:off x="-136520" y="3139396"/>
            <a:ext cx="1477129" cy="3223944"/>
          </a:xfrm>
          <a:custGeom>
            <a:avLst/>
            <a:gdLst/>
            <a:ahLst/>
            <a:cxnLst/>
            <a:rect l="l" t="t" r="r" b="b"/>
            <a:pathLst>
              <a:path w="2936" h="6408" extrusionOk="0">
                <a:moveTo>
                  <a:pt x="2511" y="4617"/>
                </a:moveTo>
                <a:lnTo>
                  <a:pt x="2511" y="4617"/>
                </a:lnTo>
                <a:cubicBezTo>
                  <a:pt x="2512" y="4617"/>
                  <a:pt x="2514" y="4616"/>
                  <a:pt x="2514" y="4615"/>
                </a:cubicBezTo>
                <a:cubicBezTo>
                  <a:pt x="2517" y="4609"/>
                  <a:pt x="2512" y="4533"/>
                  <a:pt x="2510" y="4524"/>
                </a:cubicBezTo>
                <a:cubicBezTo>
                  <a:pt x="2508" y="4519"/>
                  <a:pt x="2506" y="4511"/>
                  <a:pt x="2505" y="4506"/>
                </a:cubicBezTo>
                <a:cubicBezTo>
                  <a:pt x="2499" y="4478"/>
                  <a:pt x="2459" y="4432"/>
                  <a:pt x="2415" y="4401"/>
                </a:cubicBezTo>
                <a:cubicBezTo>
                  <a:pt x="2408" y="4395"/>
                  <a:pt x="2400" y="4390"/>
                  <a:pt x="2398" y="4388"/>
                </a:cubicBezTo>
                <a:cubicBezTo>
                  <a:pt x="2388" y="4379"/>
                  <a:pt x="2348" y="4357"/>
                  <a:pt x="2324" y="4348"/>
                </a:cubicBezTo>
                <a:cubicBezTo>
                  <a:pt x="2236" y="4313"/>
                  <a:pt x="2159" y="4300"/>
                  <a:pt x="2067" y="4306"/>
                </a:cubicBezTo>
                <a:cubicBezTo>
                  <a:pt x="2023" y="4308"/>
                  <a:pt x="1962" y="4317"/>
                  <a:pt x="1950" y="4323"/>
                </a:cubicBezTo>
                <a:cubicBezTo>
                  <a:pt x="1947" y="4325"/>
                  <a:pt x="1937" y="4329"/>
                  <a:pt x="1928" y="4332"/>
                </a:cubicBezTo>
                <a:cubicBezTo>
                  <a:pt x="1906" y="4341"/>
                  <a:pt x="1866" y="4366"/>
                  <a:pt x="1845" y="4385"/>
                </a:cubicBezTo>
                <a:cubicBezTo>
                  <a:pt x="1835" y="4393"/>
                  <a:pt x="1819" y="4411"/>
                  <a:pt x="1808" y="4425"/>
                </a:cubicBezTo>
                <a:cubicBezTo>
                  <a:pt x="1799" y="4438"/>
                  <a:pt x="1788" y="4451"/>
                  <a:pt x="1786" y="4454"/>
                </a:cubicBezTo>
                <a:cubicBezTo>
                  <a:pt x="1784" y="4457"/>
                  <a:pt x="1781" y="4462"/>
                  <a:pt x="1781" y="4465"/>
                </a:cubicBezTo>
                <a:cubicBezTo>
                  <a:pt x="1781" y="4465"/>
                  <a:pt x="1780" y="4467"/>
                  <a:pt x="1779" y="4468"/>
                </a:cubicBezTo>
                <a:cubicBezTo>
                  <a:pt x="1776" y="4470"/>
                  <a:pt x="1768" y="4480"/>
                  <a:pt x="1734" y="4531"/>
                </a:cubicBezTo>
                <a:cubicBezTo>
                  <a:pt x="1726" y="4543"/>
                  <a:pt x="1716" y="4555"/>
                  <a:pt x="1701" y="4574"/>
                </a:cubicBezTo>
                <a:cubicBezTo>
                  <a:pt x="1658" y="4631"/>
                  <a:pt x="1656" y="4633"/>
                  <a:pt x="1625" y="4654"/>
                </a:cubicBezTo>
                <a:cubicBezTo>
                  <a:pt x="1578" y="4686"/>
                  <a:pt x="1485" y="4746"/>
                  <a:pt x="1459" y="4761"/>
                </a:cubicBezTo>
                <a:cubicBezTo>
                  <a:pt x="1389" y="4801"/>
                  <a:pt x="1358" y="4836"/>
                  <a:pt x="1326" y="4908"/>
                </a:cubicBezTo>
                <a:cubicBezTo>
                  <a:pt x="1319" y="4924"/>
                  <a:pt x="1300" y="4949"/>
                  <a:pt x="1247" y="5018"/>
                </a:cubicBezTo>
                <a:cubicBezTo>
                  <a:pt x="1244" y="5022"/>
                  <a:pt x="1241" y="5025"/>
                  <a:pt x="1240" y="5025"/>
                </a:cubicBezTo>
                <a:cubicBezTo>
                  <a:pt x="1231" y="5027"/>
                  <a:pt x="1188" y="5067"/>
                  <a:pt x="1174" y="5083"/>
                </a:cubicBezTo>
                <a:cubicBezTo>
                  <a:pt x="1160" y="5100"/>
                  <a:pt x="1105" y="5177"/>
                  <a:pt x="1106" y="5186"/>
                </a:cubicBezTo>
                <a:cubicBezTo>
                  <a:pt x="1106" y="5185"/>
                  <a:pt x="1106" y="5185"/>
                  <a:pt x="1106" y="5185"/>
                </a:cubicBezTo>
                <a:cubicBezTo>
                  <a:pt x="1105" y="5186"/>
                  <a:pt x="1102" y="5191"/>
                  <a:pt x="1099" y="5197"/>
                </a:cubicBezTo>
                <a:cubicBezTo>
                  <a:pt x="1100" y="5191"/>
                  <a:pt x="1100" y="5190"/>
                  <a:pt x="1100" y="5189"/>
                </a:cubicBezTo>
                <a:cubicBezTo>
                  <a:pt x="1100" y="5184"/>
                  <a:pt x="1109" y="5148"/>
                  <a:pt x="1126" y="5088"/>
                </a:cubicBezTo>
                <a:cubicBezTo>
                  <a:pt x="1138" y="5042"/>
                  <a:pt x="1154" y="4987"/>
                  <a:pt x="1161" y="4970"/>
                </a:cubicBezTo>
                <a:cubicBezTo>
                  <a:pt x="1163" y="4966"/>
                  <a:pt x="1167" y="4954"/>
                  <a:pt x="1167" y="4950"/>
                </a:cubicBezTo>
                <a:cubicBezTo>
                  <a:pt x="1168" y="4947"/>
                  <a:pt x="1181" y="4916"/>
                  <a:pt x="1195" y="4886"/>
                </a:cubicBezTo>
                <a:cubicBezTo>
                  <a:pt x="1203" y="4868"/>
                  <a:pt x="1227" y="4827"/>
                  <a:pt x="1279" y="4739"/>
                </a:cubicBezTo>
                <a:cubicBezTo>
                  <a:pt x="1288" y="4725"/>
                  <a:pt x="1296" y="4710"/>
                  <a:pt x="1303" y="4699"/>
                </a:cubicBezTo>
                <a:cubicBezTo>
                  <a:pt x="1311" y="4684"/>
                  <a:pt x="1313" y="4681"/>
                  <a:pt x="1313" y="4680"/>
                </a:cubicBezTo>
                <a:cubicBezTo>
                  <a:pt x="1314" y="4679"/>
                  <a:pt x="1317" y="4677"/>
                  <a:pt x="1322" y="4668"/>
                </a:cubicBezTo>
                <a:cubicBezTo>
                  <a:pt x="1325" y="4662"/>
                  <a:pt x="1328" y="4658"/>
                  <a:pt x="1330" y="4657"/>
                </a:cubicBezTo>
                <a:cubicBezTo>
                  <a:pt x="1332" y="4655"/>
                  <a:pt x="1335" y="4652"/>
                  <a:pt x="1335" y="4649"/>
                </a:cubicBezTo>
                <a:cubicBezTo>
                  <a:pt x="1336" y="4646"/>
                  <a:pt x="1344" y="4631"/>
                  <a:pt x="1357" y="4608"/>
                </a:cubicBezTo>
                <a:cubicBezTo>
                  <a:pt x="1376" y="4574"/>
                  <a:pt x="1408" y="4518"/>
                  <a:pt x="1407" y="4513"/>
                </a:cubicBezTo>
                <a:cubicBezTo>
                  <a:pt x="1407" y="4514"/>
                  <a:pt x="1407" y="4514"/>
                  <a:pt x="1407" y="4514"/>
                </a:cubicBezTo>
                <a:cubicBezTo>
                  <a:pt x="1408" y="4513"/>
                  <a:pt x="1411" y="4505"/>
                  <a:pt x="1417" y="4494"/>
                </a:cubicBezTo>
                <a:cubicBezTo>
                  <a:pt x="1427" y="4476"/>
                  <a:pt x="1443" y="4443"/>
                  <a:pt x="1465" y="4392"/>
                </a:cubicBezTo>
                <a:cubicBezTo>
                  <a:pt x="1482" y="4354"/>
                  <a:pt x="1512" y="4318"/>
                  <a:pt x="1568" y="4269"/>
                </a:cubicBezTo>
                <a:cubicBezTo>
                  <a:pt x="1576" y="4262"/>
                  <a:pt x="1590" y="4250"/>
                  <a:pt x="1591" y="4247"/>
                </a:cubicBezTo>
                <a:lnTo>
                  <a:pt x="1592" y="4247"/>
                </a:lnTo>
                <a:cubicBezTo>
                  <a:pt x="1597" y="4246"/>
                  <a:pt x="1629" y="4219"/>
                  <a:pt x="1631" y="4216"/>
                </a:cubicBezTo>
                <a:cubicBezTo>
                  <a:pt x="1632" y="4216"/>
                  <a:pt x="1634" y="4214"/>
                  <a:pt x="1637" y="4212"/>
                </a:cubicBezTo>
                <a:cubicBezTo>
                  <a:pt x="1640" y="4210"/>
                  <a:pt x="1650" y="4202"/>
                  <a:pt x="1660" y="4194"/>
                </a:cubicBezTo>
                <a:cubicBezTo>
                  <a:pt x="1699" y="4163"/>
                  <a:pt x="1758" y="4119"/>
                  <a:pt x="1763" y="4116"/>
                </a:cubicBezTo>
                <a:cubicBezTo>
                  <a:pt x="1765" y="4116"/>
                  <a:pt x="1770" y="4113"/>
                  <a:pt x="1778" y="4109"/>
                </a:cubicBezTo>
                <a:cubicBezTo>
                  <a:pt x="1794" y="4101"/>
                  <a:pt x="1814" y="4093"/>
                  <a:pt x="1819" y="4092"/>
                </a:cubicBezTo>
                <a:cubicBezTo>
                  <a:pt x="1822" y="4092"/>
                  <a:pt x="1828" y="4089"/>
                  <a:pt x="1833" y="4087"/>
                </a:cubicBezTo>
                <a:cubicBezTo>
                  <a:pt x="1838" y="4084"/>
                  <a:pt x="1847" y="4080"/>
                  <a:pt x="1853" y="4078"/>
                </a:cubicBezTo>
                <a:cubicBezTo>
                  <a:pt x="1866" y="4073"/>
                  <a:pt x="1877" y="4061"/>
                  <a:pt x="1879" y="4048"/>
                </a:cubicBezTo>
                <a:cubicBezTo>
                  <a:pt x="1880" y="4040"/>
                  <a:pt x="1877" y="4032"/>
                  <a:pt x="1871" y="4028"/>
                </a:cubicBezTo>
                <a:cubicBezTo>
                  <a:pt x="1855" y="4014"/>
                  <a:pt x="1831" y="4025"/>
                  <a:pt x="1800" y="4059"/>
                </a:cubicBezTo>
                <a:cubicBezTo>
                  <a:pt x="1790" y="4069"/>
                  <a:pt x="1776" y="4082"/>
                  <a:pt x="1769" y="4086"/>
                </a:cubicBezTo>
                <a:cubicBezTo>
                  <a:pt x="1762" y="4091"/>
                  <a:pt x="1751" y="4098"/>
                  <a:pt x="1744" y="4102"/>
                </a:cubicBezTo>
                <a:cubicBezTo>
                  <a:pt x="1724" y="4115"/>
                  <a:pt x="1679" y="4148"/>
                  <a:pt x="1657" y="4166"/>
                </a:cubicBezTo>
                <a:cubicBezTo>
                  <a:pt x="1645" y="4176"/>
                  <a:pt x="1630" y="4188"/>
                  <a:pt x="1624" y="4193"/>
                </a:cubicBezTo>
                <a:cubicBezTo>
                  <a:pt x="1595" y="4215"/>
                  <a:pt x="1535" y="4267"/>
                  <a:pt x="1521" y="4281"/>
                </a:cubicBezTo>
                <a:cubicBezTo>
                  <a:pt x="1519" y="4284"/>
                  <a:pt x="1517" y="4286"/>
                  <a:pt x="1515" y="4288"/>
                </a:cubicBezTo>
                <a:cubicBezTo>
                  <a:pt x="1516" y="4287"/>
                  <a:pt x="1516" y="4286"/>
                  <a:pt x="1516" y="4285"/>
                </a:cubicBezTo>
                <a:cubicBezTo>
                  <a:pt x="1527" y="4263"/>
                  <a:pt x="1567" y="4171"/>
                  <a:pt x="1580" y="4136"/>
                </a:cubicBezTo>
                <a:cubicBezTo>
                  <a:pt x="1594" y="4097"/>
                  <a:pt x="1620" y="4009"/>
                  <a:pt x="1632" y="3954"/>
                </a:cubicBezTo>
                <a:cubicBezTo>
                  <a:pt x="1656" y="3849"/>
                  <a:pt x="1658" y="3751"/>
                  <a:pt x="1641" y="3594"/>
                </a:cubicBezTo>
                <a:cubicBezTo>
                  <a:pt x="1636" y="3549"/>
                  <a:pt x="1636" y="3545"/>
                  <a:pt x="1642" y="3508"/>
                </a:cubicBezTo>
                <a:cubicBezTo>
                  <a:pt x="1648" y="3468"/>
                  <a:pt x="1658" y="3434"/>
                  <a:pt x="1676" y="3397"/>
                </a:cubicBezTo>
                <a:cubicBezTo>
                  <a:pt x="1682" y="3384"/>
                  <a:pt x="1692" y="3362"/>
                  <a:pt x="1699" y="3347"/>
                </a:cubicBezTo>
                <a:cubicBezTo>
                  <a:pt x="1706" y="3332"/>
                  <a:pt x="1717" y="3310"/>
                  <a:pt x="1724" y="3298"/>
                </a:cubicBezTo>
                <a:cubicBezTo>
                  <a:pt x="1734" y="3281"/>
                  <a:pt x="1737" y="3276"/>
                  <a:pt x="1737" y="3275"/>
                </a:cubicBezTo>
                <a:cubicBezTo>
                  <a:pt x="1738" y="3272"/>
                  <a:pt x="1753" y="3251"/>
                  <a:pt x="1797" y="3186"/>
                </a:cubicBezTo>
                <a:cubicBezTo>
                  <a:pt x="1808" y="3170"/>
                  <a:pt x="1820" y="3152"/>
                  <a:pt x="1824" y="3146"/>
                </a:cubicBezTo>
                <a:cubicBezTo>
                  <a:pt x="1838" y="3126"/>
                  <a:pt x="1843" y="3122"/>
                  <a:pt x="1888" y="3089"/>
                </a:cubicBezTo>
                <a:cubicBezTo>
                  <a:pt x="1919" y="3066"/>
                  <a:pt x="1932" y="3058"/>
                  <a:pt x="1956" y="3047"/>
                </a:cubicBezTo>
                <a:cubicBezTo>
                  <a:pt x="2002" y="3027"/>
                  <a:pt x="2070" y="3007"/>
                  <a:pt x="2153" y="2990"/>
                </a:cubicBezTo>
                <a:cubicBezTo>
                  <a:pt x="2218" y="2977"/>
                  <a:pt x="2279" y="2955"/>
                  <a:pt x="2300" y="2936"/>
                </a:cubicBezTo>
                <a:cubicBezTo>
                  <a:pt x="2305" y="2932"/>
                  <a:pt x="2338" y="2898"/>
                  <a:pt x="2348" y="2888"/>
                </a:cubicBezTo>
                <a:cubicBezTo>
                  <a:pt x="2377" y="2858"/>
                  <a:pt x="2461" y="2822"/>
                  <a:pt x="2493" y="2827"/>
                </a:cubicBezTo>
                <a:cubicBezTo>
                  <a:pt x="2504" y="2829"/>
                  <a:pt x="2511" y="2835"/>
                  <a:pt x="2549" y="2876"/>
                </a:cubicBezTo>
                <a:cubicBezTo>
                  <a:pt x="2597" y="2929"/>
                  <a:pt x="2663" y="2982"/>
                  <a:pt x="2722" y="3014"/>
                </a:cubicBezTo>
                <a:cubicBezTo>
                  <a:pt x="2755" y="3032"/>
                  <a:pt x="2771" y="3037"/>
                  <a:pt x="2819" y="3044"/>
                </a:cubicBezTo>
                <a:cubicBezTo>
                  <a:pt x="2872" y="3052"/>
                  <a:pt x="2882" y="3055"/>
                  <a:pt x="2905" y="3071"/>
                </a:cubicBezTo>
                <a:lnTo>
                  <a:pt x="2936" y="3093"/>
                </a:lnTo>
                <a:lnTo>
                  <a:pt x="2927" y="3070"/>
                </a:lnTo>
                <a:cubicBezTo>
                  <a:pt x="2924" y="3063"/>
                  <a:pt x="2919" y="3046"/>
                  <a:pt x="2915" y="3031"/>
                </a:cubicBezTo>
                <a:cubicBezTo>
                  <a:pt x="2901" y="2981"/>
                  <a:pt x="2874" y="2926"/>
                  <a:pt x="2837" y="2872"/>
                </a:cubicBezTo>
                <a:cubicBezTo>
                  <a:pt x="2833" y="2866"/>
                  <a:pt x="2825" y="2853"/>
                  <a:pt x="2818" y="2842"/>
                </a:cubicBezTo>
                <a:cubicBezTo>
                  <a:pt x="2791" y="2798"/>
                  <a:pt x="2757" y="2761"/>
                  <a:pt x="2719" y="2733"/>
                </a:cubicBezTo>
                <a:cubicBezTo>
                  <a:pt x="2656" y="2685"/>
                  <a:pt x="2608" y="2666"/>
                  <a:pt x="2547" y="2664"/>
                </a:cubicBezTo>
                <a:cubicBezTo>
                  <a:pt x="2495" y="2662"/>
                  <a:pt x="2473" y="2666"/>
                  <a:pt x="2400" y="2688"/>
                </a:cubicBezTo>
                <a:cubicBezTo>
                  <a:pt x="2363" y="2699"/>
                  <a:pt x="2324" y="2710"/>
                  <a:pt x="2313" y="2713"/>
                </a:cubicBezTo>
                <a:cubicBezTo>
                  <a:pt x="2161" y="2749"/>
                  <a:pt x="2159" y="2749"/>
                  <a:pt x="2102" y="2785"/>
                </a:cubicBezTo>
                <a:cubicBezTo>
                  <a:pt x="2065" y="2809"/>
                  <a:pt x="2059" y="2813"/>
                  <a:pt x="2053" y="2819"/>
                </a:cubicBezTo>
                <a:cubicBezTo>
                  <a:pt x="2050" y="2822"/>
                  <a:pt x="2041" y="2829"/>
                  <a:pt x="2034" y="2835"/>
                </a:cubicBezTo>
                <a:cubicBezTo>
                  <a:pt x="2017" y="2848"/>
                  <a:pt x="1940" y="2935"/>
                  <a:pt x="1919" y="2964"/>
                </a:cubicBezTo>
                <a:cubicBezTo>
                  <a:pt x="1910" y="2976"/>
                  <a:pt x="1902" y="2988"/>
                  <a:pt x="1900" y="2991"/>
                </a:cubicBezTo>
                <a:cubicBezTo>
                  <a:pt x="1897" y="2994"/>
                  <a:pt x="1892" y="3002"/>
                  <a:pt x="1887" y="3008"/>
                </a:cubicBezTo>
                <a:cubicBezTo>
                  <a:pt x="1883" y="3015"/>
                  <a:pt x="1878" y="3021"/>
                  <a:pt x="1876" y="3023"/>
                </a:cubicBezTo>
                <a:cubicBezTo>
                  <a:pt x="1870" y="3031"/>
                  <a:pt x="1839" y="3078"/>
                  <a:pt x="1835" y="3087"/>
                </a:cubicBezTo>
                <a:cubicBezTo>
                  <a:pt x="1833" y="3092"/>
                  <a:pt x="1827" y="3101"/>
                  <a:pt x="1822" y="3108"/>
                </a:cubicBezTo>
                <a:cubicBezTo>
                  <a:pt x="1818" y="3115"/>
                  <a:pt x="1812" y="3124"/>
                  <a:pt x="1810" y="3128"/>
                </a:cubicBezTo>
                <a:cubicBezTo>
                  <a:pt x="1807" y="3132"/>
                  <a:pt x="1803" y="3138"/>
                  <a:pt x="1802" y="3140"/>
                </a:cubicBezTo>
                <a:cubicBezTo>
                  <a:pt x="1799" y="3143"/>
                  <a:pt x="1793" y="3153"/>
                  <a:pt x="1786" y="3162"/>
                </a:cubicBezTo>
                <a:cubicBezTo>
                  <a:pt x="1780" y="3172"/>
                  <a:pt x="1773" y="3182"/>
                  <a:pt x="1770" y="3186"/>
                </a:cubicBezTo>
                <a:cubicBezTo>
                  <a:pt x="1748" y="3216"/>
                  <a:pt x="1726" y="3249"/>
                  <a:pt x="1714" y="3270"/>
                </a:cubicBezTo>
                <a:cubicBezTo>
                  <a:pt x="1688" y="3316"/>
                  <a:pt x="1687" y="3319"/>
                  <a:pt x="1649" y="3401"/>
                </a:cubicBezTo>
                <a:cubicBezTo>
                  <a:pt x="1634" y="3435"/>
                  <a:pt x="1622" y="3475"/>
                  <a:pt x="1619" y="3500"/>
                </a:cubicBezTo>
                <a:cubicBezTo>
                  <a:pt x="1618" y="3508"/>
                  <a:pt x="1617" y="3515"/>
                  <a:pt x="1617" y="3517"/>
                </a:cubicBezTo>
                <a:cubicBezTo>
                  <a:pt x="1617" y="3517"/>
                  <a:pt x="1617" y="3519"/>
                  <a:pt x="1617" y="3520"/>
                </a:cubicBezTo>
                <a:cubicBezTo>
                  <a:pt x="1616" y="3519"/>
                  <a:pt x="1616" y="3517"/>
                  <a:pt x="1616" y="3516"/>
                </a:cubicBezTo>
                <a:cubicBezTo>
                  <a:pt x="1613" y="3505"/>
                  <a:pt x="1596" y="3454"/>
                  <a:pt x="1587" y="3430"/>
                </a:cubicBezTo>
                <a:cubicBezTo>
                  <a:pt x="1580" y="3412"/>
                  <a:pt x="1573" y="3389"/>
                  <a:pt x="1565" y="3359"/>
                </a:cubicBezTo>
                <a:cubicBezTo>
                  <a:pt x="1559" y="3335"/>
                  <a:pt x="1547" y="3252"/>
                  <a:pt x="1545" y="3218"/>
                </a:cubicBezTo>
                <a:lnTo>
                  <a:pt x="1543" y="3188"/>
                </a:lnTo>
                <a:lnTo>
                  <a:pt x="1557" y="3159"/>
                </a:lnTo>
                <a:cubicBezTo>
                  <a:pt x="1580" y="3110"/>
                  <a:pt x="1582" y="3107"/>
                  <a:pt x="1608" y="3064"/>
                </a:cubicBezTo>
                <a:cubicBezTo>
                  <a:pt x="1644" y="3004"/>
                  <a:pt x="1683" y="2946"/>
                  <a:pt x="1699" y="2929"/>
                </a:cubicBezTo>
                <a:cubicBezTo>
                  <a:pt x="1703" y="2925"/>
                  <a:pt x="1715" y="2916"/>
                  <a:pt x="1725" y="2911"/>
                </a:cubicBezTo>
                <a:cubicBezTo>
                  <a:pt x="1759" y="2891"/>
                  <a:pt x="1775" y="2863"/>
                  <a:pt x="1764" y="2840"/>
                </a:cubicBezTo>
                <a:cubicBezTo>
                  <a:pt x="1757" y="2826"/>
                  <a:pt x="1747" y="2822"/>
                  <a:pt x="1732" y="2826"/>
                </a:cubicBezTo>
                <a:cubicBezTo>
                  <a:pt x="1714" y="2831"/>
                  <a:pt x="1702" y="2847"/>
                  <a:pt x="1689" y="2885"/>
                </a:cubicBezTo>
                <a:cubicBezTo>
                  <a:pt x="1681" y="2909"/>
                  <a:pt x="1674" y="2922"/>
                  <a:pt x="1660" y="2941"/>
                </a:cubicBezTo>
                <a:cubicBezTo>
                  <a:pt x="1625" y="2988"/>
                  <a:pt x="1570" y="3076"/>
                  <a:pt x="1553" y="3113"/>
                </a:cubicBezTo>
                <a:cubicBezTo>
                  <a:pt x="1550" y="3120"/>
                  <a:pt x="1544" y="3131"/>
                  <a:pt x="1541" y="3137"/>
                </a:cubicBezTo>
                <a:lnTo>
                  <a:pt x="1540" y="3139"/>
                </a:lnTo>
                <a:lnTo>
                  <a:pt x="1539" y="3123"/>
                </a:lnTo>
                <a:cubicBezTo>
                  <a:pt x="1537" y="3107"/>
                  <a:pt x="1536" y="3091"/>
                  <a:pt x="1535" y="3087"/>
                </a:cubicBezTo>
                <a:cubicBezTo>
                  <a:pt x="1535" y="3083"/>
                  <a:pt x="1532" y="3050"/>
                  <a:pt x="1528" y="3015"/>
                </a:cubicBezTo>
                <a:cubicBezTo>
                  <a:pt x="1525" y="2980"/>
                  <a:pt x="1521" y="2945"/>
                  <a:pt x="1519" y="2938"/>
                </a:cubicBezTo>
                <a:cubicBezTo>
                  <a:pt x="1517" y="2931"/>
                  <a:pt x="1516" y="2922"/>
                  <a:pt x="1516" y="2917"/>
                </a:cubicBezTo>
                <a:cubicBezTo>
                  <a:pt x="1516" y="2912"/>
                  <a:pt x="1517" y="2895"/>
                  <a:pt x="1517" y="2882"/>
                </a:cubicBezTo>
                <a:cubicBezTo>
                  <a:pt x="1517" y="2868"/>
                  <a:pt x="1518" y="2847"/>
                  <a:pt x="1519" y="2835"/>
                </a:cubicBezTo>
                <a:cubicBezTo>
                  <a:pt x="1520" y="2824"/>
                  <a:pt x="1520" y="2806"/>
                  <a:pt x="1521" y="2798"/>
                </a:cubicBezTo>
                <a:cubicBezTo>
                  <a:pt x="1521" y="2789"/>
                  <a:pt x="1522" y="2768"/>
                  <a:pt x="1524" y="2753"/>
                </a:cubicBezTo>
                <a:cubicBezTo>
                  <a:pt x="1528" y="2706"/>
                  <a:pt x="1529" y="2697"/>
                  <a:pt x="1529" y="2691"/>
                </a:cubicBezTo>
                <a:cubicBezTo>
                  <a:pt x="1529" y="2688"/>
                  <a:pt x="1530" y="2683"/>
                  <a:pt x="1531" y="2681"/>
                </a:cubicBezTo>
                <a:cubicBezTo>
                  <a:pt x="1532" y="2678"/>
                  <a:pt x="1533" y="2670"/>
                  <a:pt x="1533" y="2664"/>
                </a:cubicBezTo>
                <a:cubicBezTo>
                  <a:pt x="1535" y="2634"/>
                  <a:pt x="1539" y="2617"/>
                  <a:pt x="1540" y="2614"/>
                </a:cubicBezTo>
                <a:cubicBezTo>
                  <a:pt x="1542" y="2611"/>
                  <a:pt x="1544" y="2602"/>
                  <a:pt x="1545" y="2597"/>
                </a:cubicBezTo>
                <a:cubicBezTo>
                  <a:pt x="1546" y="2582"/>
                  <a:pt x="1562" y="2531"/>
                  <a:pt x="1570" y="2515"/>
                </a:cubicBezTo>
                <a:cubicBezTo>
                  <a:pt x="1580" y="2494"/>
                  <a:pt x="1584" y="2486"/>
                  <a:pt x="1602" y="2460"/>
                </a:cubicBezTo>
                <a:cubicBezTo>
                  <a:pt x="1641" y="2404"/>
                  <a:pt x="1682" y="2367"/>
                  <a:pt x="1783" y="2299"/>
                </a:cubicBezTo>
                <a:cubicBezTo>
                  <a:pt x="1819" y="2274"/>
                  <a:pt x="1849" y="2251"/>
                  <a:pt x="1858" y="2242"/>
                </a:cubicBezTo>
                <a:cubicBezTo>
                  <a:pt x="1860" y="2240"/>
                  <a:pt x="1867" y="2232"/>
                  <a:pt x="1873" y="2225"/>
                </a:cubicBezTo>
                <a:cubicBezTo>
                  <a:pt x="1889" y="2209"/>
                  <a:pt x="1898" y="2197"/>
                  <a:pt x="1919" y="2168"/>
                </a:cubicBezTo>
                <a:cubicBezTo>
                  <a:pt x="1927" y="2157"/>
                  <a:pt x="1942" y="2132"/>
                  <a:pt x="1953" y="2115"/>
                </a:cubicBezTo>
                <a:cubicBezTo>
                  <a:pt x="1975" y="2079"/>
                  <a:pt x="1976" y="2075"/>
                  <a:pt x="1976" y="2073"/>
                </a:cubicBezTo>
                <a:cubicBezTo>
                  <a:pt x="1976" y="2073"/>
                  <a:pt x="1977" y="2071"/>
                  <a:pt x="1978" y="2070"/>
                </a:cubicBezTo>
                <a:cubicBezTo>
                  <a:pt x="1980" y="2067"/>
                  <a:pt x="1993" y="2045"/>
                  <a:pt x="2005" y="2025"/>
                </a:cubicBezTo>
                <a:cubicBezTo>
                  <a:pt x="2018" y="2003"/>
                  <a:pt x="2035" y="1974"/>
                  <a:pt x="2042" y="1961"/>
                </a:cubicBezTo>
                <a:cubicBezTo>
                  <a:pt x="2061" y="1929"/>
                  <a:pt x="2065" y="1917"/>
                  <a:pt x="2072" y="1870"/>
                </a:cubicBezTo>
                <a:cubicBezTo>
                  <a:pt x="2077" y="1829"/>
                  <a:pt x="2086" y="1791"/>
                  <a:pt x="2102" y="1738"/>
                </a:cubicBezTo>
                <a:cubicBezTo>
                  <a:pt x="2107" y="1724"/>
                  <a:pt x="2112" y="1705"/>
                  <a:pt x="2114" y="1695"/>
                </a:cubicBezTo>
                <a:cubicBezTo>
                  <a:pt x="2115" y="1686"/>
                  <a:pt x="2120" y="1667"/>
                  <a:pt x="2125" y="1652"/>
                </a:cubicBezTo>
                <a:cubicBezTo>
                  <a:pt x="2133" y="1624"/>
                  <a:pt x="2139" y="1617"/>
                  <a:pt x="2165" y="1610"/>
                </a:cubicBezTo>
                <a:cubicBezTo>
                  <a:pt x="2178" y="1607"/>
                  <a:pt x="2180" y="1607"/>
                  <a:pt x="2199" y="1614"/>
                </a:cubicBezTo>
                <a:cubicBezTo>
                  <a:pt x="2211" y="1619"/>
                  <a:pt x="2220" y="1624"/>
                  <a:pt x="2222" y="1626"/>
                </a:cubicBezTo>
                <a:cubicBezTo>
                  <a:pt x="2224" y="1628"/>
                  <a:pt x="2228" y="1631"/>
                  <a:pt x="2231" y="1631"/>
                </a:cubicBezTo>
                <a:cubicBezTo>
                  <a:pt x="2233" y="1632"/>
                  <a:pt x="2238" y="1637"/>
                  <a:pt x="2245" y="1645"/>
                </a:cubicBezTo>
                <a:cubicBezTo>
                  <a:pt x="2259" y="1665"/>
                  <a:pt x="2265" y="1665"/>
                  <a:pt x="2267" y="1665"/>
                </a:cubicBezTo>
                <a:cubicBezTo>
                  <a:pt x="2269" y="1665"/>
                  <a:pt x="2271" y="1664"/>
                  <a:pt x="2272" y="1663"/>
                </a:cubicBezTo>
                <a:cubicBezTo>
                  <a:pt x="2277" y="1658"/>
                  <a:pt x="2281" y="1622"/>
                  <a:pt x="2280" y="1609"/>
                </a:cubicBezTo>
                <a:cubicBezTo>
                  <a:pt x="2279" y="1585"/>
                  <a:pt x="2266" y="1553"/>
                  <a:pt x="2252" y="1541"/>
                </a:cubicBezTo>
                <a:cubicBezTo>
                  <a:pt x="2236" y="1527"/>
                  <a:pt x="2217" y="1525"/>
                  <a:pt x="2160" y="1528"/>
                </a:cubicBezTo>
                <a:cubicBezTo>
                  <a:pt x="2067" y="1534"/>
                  <a:pt x="2052" y="1540"/>
                  <a:pt x="1972" y="1597"/>
                </a:cubicBezTo>
                <a:cubicBezTo>
                  <a:pt x="1966" y="1601"/>
                  <a:pt x="1951" y="1611"/>
                  <a:pt x="1937" y="1620"/>
                </a:cubicBezTo>
                <a:cubicBezTo>
                  <a:pt x="1909" y="1638"/>
                  <a:pt x="1893" y="1652"/>
                  <a:pt x="1860" y="1689"/>
                </a:cubicBezTo>
                <a:cubicBezTo>
                  <a:pt x="1824" y="1732"/>
                  <a:pt x="1803" y="1770"/>
                  <a:pt x="1784" y="1830"/>
                </a:cubicBezTo>
                <a:cubicBezTo>
                  <a:pt x="1780" y="1844"/>
                  <a:pt x="1775" y="1859"/>
                  <a:pt x="1774" y="1862"/>
                </a:cubicBezTo>
                <a:cubicBezTo>
                  <a:pt x="1772" y="1865"/>
                  <a:pt x="1768" y="1882"/>
                  <a:pt x="1763" y="1899"/>
                </a:cubicBezTo>
                <a:cubicBezTo>
                  <a:pt x="1758" y="1916"/>
                  <a:pt x="1751" y="1940"/>
                  <a:pt x="1746" y="1952"/>
                </a:cubicBezTo>
                <a:cubicBezTo>
                  <a:pt x="1733" y="1991"/>
                  <a:pt x="1722" y="2058"/>
                  <a:pt x="1721" y="2111"/>
                </a:cubicBezTo>
                <a:cubicBezTo>
                  <a:pt x="1720" y="2156"/>
                  <a:pt x="1719" y="2169"/>
                  <a:pt x="1714" y="2191"/>
                </a:cubicBezTo>
                <a:cubicBezTo>
                  <a:pt x="1707" y="2221"/>
                  <a:pt x="1705" y="2227"/>
                  <a:pt x="1689" y="2256"/>
                </a:cubicBezTo>
                <a:cubicBezTo>
                  <a:pt x="1681" y="2270"/>
                  <a:pt x="1667" y="2297"/>
                  <a:pt x="1657" y="2317"/>
                </a:cubicBezTo>
                <a:cubicBezTo>
                  <a:pt x="1647" y="2336"/>
                  <a:pt x="1636" y="2358"/>
                  <a:pt x="1631" y="2366"/>
                </a:cubicBezTo>
                <a:cubicBezTo>
                  <a:pt x="1626" y="2374"/>
                  <a:pt x="1615" y="2394"/>
                  <a:pt x="1605" y="2411"/>
                </a:cubicBezTo>
                <a:cubicBezTo>
                  <a:pt x="1595" y="2428"/>
                  <a:pt x="1582" y="2448"/>
                  <a:pt x="1577" y="2455"/>
                </a:cubicBezTo>
                <a:cubicBezTo>
                  <a:pt x="1567" y="2471"/>
                  <a:pt x="1552" y="2497"/>
                  <a:pt x="1547" y="2511"/>
                </a:cubicBezTo>
                <a:cubicBezTo>
                  <a:pt x="1550" y="2479"/>
                  <a:pt x="1544" y="2361"/>
                  <a:pt x="1539" y="2334"/>
                </a:cubicBezTo>
                <a:cubicBezTo>
                  <a:pt x="1537" y="2324"/>
                  <a:pt x="1534" y="2306"/>
                  <a:pt x="1532" y="2296"/>
                </a:cubicBezTo>
                <a:cubicBezTo>
                  <a:pt x="1531" y="2285"/>
                  <a:pt x="1529" y="2272"/>
                  <a:pt x="1528" y="2266"/>
                </a:cubicBezTo>
                <a:cubicBezTo>
                  <a:pt x="1526" y="2260"/>
                  <a:pt x="1524" y="2249"/>
                  <a:pt x="1523" y="2241"/>
                </a:cubicBezTo>
                <a:cubicBezTo>
                  <a:pt x="1522" y="2233"/>
                  <a:pt x="1519" y="2219"/>
                  <a:pt x="1518" y="2211"/>
                </a:cubicBezTo>
                <a:cubicBezTo>
                  <a:pt x="1514" y="2188"/>
                  <a:pt x="1500" y="2130"/>
                  <a:pt x="1494" y="2112"/>
                </a:cubicBezTo>
                <a:cubicBezTo>
                  <a:pt x="1486" y="2084"/>
                  <a:pt x="1476" y="2044"/>
                  <a:pt x="1475" y="2031"/>
                </a:cubicBezTo>
                <a:cubicBezTo>
                  <a:pt x="1472" y="1982"/>
                  <a:pt x="1479" y="1950"/>
                  <a:pt x="1502" y="1899"/>
                </a:cubicBezTo>
                <a:cubicBezTo>
                  <a:pt x="1516" y="1870"/>
                  <a:pt x="1520" y="1853"/>
                  <a:pt x="1522" y="1827"/>
                </a:cubicBezTo>
                <a:cubicBezTo>
                  <a:pt x="1526" y="1753"/>
                  <a:pt x="1557" y="1664"/>
                  <a:pt x="1607" y="1578"/>
                </a:cubicBezTo>
                <a:cubicBezTo>
                  <a:pt x="1612" y="1570"/>
                  <a:pt x="1621" y="1554"/>
                  <a:pt x="1621" y="1551"/>
                </a:cubicBezTo>
                <a:lnTo>
                  <a:pt x="1621" y="1550"/>
                </a:lnTo>
                <a:cubicBezTo>
                  <a:pt x="1629" y="1547"/>
                  <a:pt x="1657" y="1484"/>
                  <a:pt x="1664" y="1461"/>
                </a:cubicBezTo>
                <a:cubicBezTo>
                  <a:pt x="1677" y="1420"/>
                  <a:pt x="1692" y="1341"/>
                  <a:pt x="1693" y="1303"/>
                </a:cubicBezTo>
                <a:cubicBezTo>
                  <a:pt x="1693" y="1284"/>
                  <a:pt x="1693" y="1239"/>
                  <a:pt x="1691" y="1202"/>
                </a:cubicBezTo>
                <a:cubicBezTo>
                  <a:pt x="1685" y="1052"/>
                  <a:pt x="1685" y="1047"/>
                  <a:pt x="1691" y="1006"/>
                </a:cubicBezTo>
                <a:cubicBezTo>
                  <a:pt x="1698" y="954"/>
                  <a:pt x="1712" y="898"/>
                  <a:pt x="1756" y="745"/>
                </a:cubicBezTo>
                <a:cubicBezTo>
                  <a:pt x="1789" y="632"/>
                  <a:pt x="1794" y="585"/>
                  <a:pt x="1788" y="478"/>
                </a:cubicBezTo>
                <a:cubicBezTo>
                  <a:pt x="1784" y="414"/>
                  <a:pt x="1778" y="351"/>
                  <a:pt x="1773" y="326"/>
                </a:cubicBezTo>
                <a:cubicBezTo>
                  <a:pt x="1772" y="321"/>
                  <a:pt x="1769" y="301"/>
                  <a:pt x="1765" y="282"/>
                </a:cubicBezTo>
                <a:cubicBezTo>
                  <a:pt x="1763" y="264"/>
                  <a:pt x="1759" y="244"/>
                  <a:pt x="1759" y="241"/>
                </a:cubicBezTo>
                <a:cubicBezTo>
                  <a:pt x="1758" y="238"/>
                  <a:pt x="1756" y="227"/>
                  <a:pt x="1754" y="216"/>
                </a:cubicBezTo>
                <a:cubicBezTo>
                  <a:pt x="1753" y="208"/>
                  <a:pt x="1751" y="195"/>
                  <a:pt x="1749" y="193"/>
                </a:cubicBezTo>
                <a:cubicBezTo>
                  <a:pt x="1750" y="193"/>
                  <a:pt x="1750" y="193"/>
                  <a:pt x="1750" y="193"/>
                </a:cubicBezTo>
                <a:cubicBezTo>
                  <a:pt x="1749" y="192"/>
                  <a:pt x="1747" y="182"/>
                  <a:pt x="1745" y="167"/>
                </a:cubicBezTo>
                <a:cubicBezTo>
                  <a:pt x="1744" y="155"/>
                  <a:pt x="1741" y="140"/>
                  <a:pt x="1740" y="137"/>
                </a:cubicBezTo>
                <a:cubicBezTo>
                  <a:pt x="1739" y="134"/>
                  <a:pt x="1732" y="92"/>
                  <a:pt x="1726" y="44"/>
                </a:cubicBezTo>
                <a:cubicBezTo>
                  <a:pt x="1720" y="7"/>
                  <a:pt x="1717" y="2"/>
                  <a:pt x="1714" y="0"/>
                </a:cubicBezTo>
                <a:cubicBezTo>
                  <a:pt x="1713" y="0"/>
                  <a:pt x="1712" y="0"/>
                  <a:pt x="1711" y="0"/>
                </a:cubicBezTo>
                <a:cubicBezTo>
                  <a:pt x="1708" y="2"/>
                  <a:pt x="1702" y="14"/>
                  <a:pt x="1695" y="37"/>
                </a:cubicBezTo>
                <a:cubicBezTo>
                  <a:pt x="1689" y="57"/>
                  <a:pt x="1682" y="86"/>
                  <a:pt x="1680" y="101"/>
                </a:cubicBezTo>
                <a:cubicBezTo>
                  <a:pt x="1679" y="116"/>
                  <a:pt x="1676" y="135"/>
                  <a:pt x="1674" y="143"/>
                </a:cubicBezTo>
                <a:cubicBezTo>
                  <a:pt x="1672" y="151"/>
                  <a:pt x="1670" y="161"/>
                  <a:pt x="1669" y="164"/>
                </a:cubicBezTo>
                <a:cubicBezTo>
                  <a:pt x="1669" y="168"/>
                  <a:pt x="1664" y="190"/>
                  <a:pt x="1659" y="213"/>
                </a:cubicBezTo>
                <a:cubicBezTo>
                  <a:pt x="1643" y="285"/>
                  <a:pt x="1642" y="289"/>
                  <a:pt x="1594" y="396"/>
                </a:cubicBezTo>
                <a:cubicBezTo>
                  <a:pt x="1576" y="435"/>
                  <a:pt x="1554" y="483"/>
                  <a:pt x="1549" y="493"/>
                </a:cubicBezTo>
                <a:cubicBezTo>
                  <a:pt x="1547" y="496"/>
                  <a:pt x="1544" y="502"/>
                  <a:pt x="1541" y="508"/>
                </a:cubicBezTo>
                <a:cubicBezTo>
                  <a:pt x="1538" y="514"/>
                  <a:pt x="1518" y="550"/>
                  <a:pt x="1495" y="588"/>
                </a:cubicBezTo>
                <a:cubicBezTo>
                  <a:pt x="1473" y="627"/>
                  <a:pt x="1448" y="671"/>
                  <a:pt x="1441" y="686"/>
                </a:cubicBezTo>
                <a:cubicBezTo>
                  <a:pt x="1433" y="702"/>
                  <a:pt x="1417" y="733"/>
                  <a:pt x="1405" y="756"/>
                </a:cubicBezTo>
                <a:cubicBezTo>
                  <a:pt x="1394" y="778"/>
                  <a:pt x="1381" y="805"/>
                  <a:pt x="1376" y="813"/>
                </a:cubicBezTo>
                <a:cubicBezTo>
                  <a:pt x="1372" y="822"/>
                  <a:pt x="1366" y="833"/>
                  <a:pt x="1364" y="838"/>
                </a:cubicBezTo>
                <a:cubicBezTo>
                  <a:pt x="1350" y="864"/>
                  <a:pt x="1319" y="941"/>
                  <a:pt x="1311" y="966"/>
                </a:cubicBezTo>
                <a:cubicBezTo>
                  <a:pt x="1294" y="1023"/>
                  <a:pt x="1289" y="1056"/>
                  <a:pt x="1289" y="1107"/>
                </a:cubicBezTo>
                <a:cubicBezTo>
                  <a:pt x="1289" y="1156"/>
                  <a:pt x="1295" y="1250"/>
                  <a:pt x="1300" y="1272"/>
                </a:cubicBezTo>
                <a:cubicBezTo>
                  <a:pt x="1303" y="1284"/>
                  <a:pt x="1306" y="1298"/>
                  <a:pt x="1307" y="1305"/>
                </a:cubicBezTo>
                <a:cubicBezTo>
                  <a:pt x="1308" y="1311"/>
                  <a:pt x="1310" y="1319"/>
                  <a:pt x="1311" y="1322"/>
                </a:cubicBezTo>
                <a:cubicBezTo>
                  <a:pt x="1312" y="1324"/>
                  <a:pt x="1314" y="1329"/>
                  <a:pt x="1315" y="1333"/>
                </a:cubicBezTo>
                <a:cubicBezTo>
                  <a:pt x="1317" y="1343"/>
                  <a:pt x="1334" y="1386"/>
                  <a:pt x="1338" y="1394"/>
                </a:cubicBezTo>
                <a:cubicBezTo>
                  <a:pt x="1339" y="1396"/>
                  <a:pt x="1344" y="1408"/>
                  <a:pt x="1349" y="1421"/>
                </a:cubicBezTo>
                <a:cubicBezTo>
                  <a:pt x="1353" y="1433"/>
                  <a:pt x="1360" y="1454"/>
                  <a:pt x="1365" y="1465"/>
                </a:cubicBezTo>
                <a:cubicBezTo>
                  <a:pt x="1393" y="1541"/>
                  <a:pt x="1401" y="1566"/>
                  <a:pt x="1402" y="1592"/>
                </a:cubicBezTo>
                <a:cubicBezTo>
                  <a:pt x="1403" y="1624"/>
                  <a:pt x="1403" y="1677"/>
                  <a:pt x="1402" y="1682"/>
                </a:cubicBezTo>
                <a:cubicBezTo>
                  <a:pt x="1399" y="1692"/>
                  <a:pt x="1410" y="1846"/>
                  <a:pt x="1415" y="1879"/>
                </a:cubicBezTo>
                <a:cubicBezTo>
                  <a:pt x="1421" y="1916"/>
                  <a:pt x="1436" y="1996"/>
                  <a:pt x="1440" y="2003"/>
                </a:cubicBezTo>
                <a:cubicBezTo>
                  <a:pt x="1441" y="2005"/>
                  <a:pt x="1441" y="2008"/>
                  <a:pt x="1441" y="2008"/>
                </a:cubicBezTo>
                <a:cubicBezTo>
                  <a:pt x="1441" y="2011"/>
                  <a:pt x="1446" y="2027"/>
                  <a:pt x="1448" y="2036"/>
                </a:cubicBezTo>
                <a:cubicBezTo>
                  <a:pt x="1452" y="2049"/>
                  <a:pt x="1457" y="2065"/>
                  <a:pt x="1458" y="2071"/>
                </a:cubicBezTo>
                <a:cubicBezTo>
                  <a:pt x="1461" y="2087"/>
                  <a:pt x="1471" y="2124"/>
                  <a:pt x="1479" y="2152"/>
                </a:cubicBezTo>
                <a:cubicBezTo>
                  <a:pt x="1487" y="2177"/>
                  <a:pt x="1494" y="2210"/>
                  <a:pt x="1504" y="2274"/>
                </a:cubicBezTo>
                <a:cubicBezTo>
                  <a:pt x="1505" y="2285"/>
                  <a:pt x="1508" y="2302"/>
                  <a:pt x="1511" y="2311"/>
                </a:cubicBezTo>
                <a:cubicBezTo>
                  <a:pt x="1516" y="2335"/>
                  <a:pt x="1526" y="2466"/>
                  <a:pt x="1524" y="2495"/>
                </a:cubicBezTo>
                <a:cubicBezTo>
                  <a:pt x="1521" y="2562"/>
                  <a:pt x="1518" y="2599"/>
                  <a:pt x="1516" y="2608"/>
                </a:cubicBezTo>
                <a:cubicBezTo>
                  <a:pt x="1515" y="2614"/>
                  <a:pt x="1514" y="2624"/>
                  <a:pt x="1513" y="2629"/>
                </a:cubicBezTo>
                <a:cubicBezTo>
                  <a:pt x="1513" y="2635"/>
                  <a:pt x="1511" y="2647"/>
                  <a:pt x="1510" y="2656"/>
                </a:cubicBezTo>
                <a:cubicBezTo>
                  <a:pt x="1502" y="2720"/>
                  <a:pt x="1500" y="2745"/>
                  <a:pt x="1498" y="2783"/>
                </a:cubicBezTo>
                <a:cubicBezTo>
                  <a:pt x="1497" y="2813"/>
                  <a:pt x="1496" y="2841"/>
                  <a:pt x="1495" y="2854"/>
                </a:cubicBezTo>
                <a:cubicBezTo>
                  <a:pt x="1491" y="2848"/>
                  <a:pt x="1484" y="2838"/>
                  <a:pt x="1476" y="2824"/>
                </a:cubicBezTo>
                <a:cubicBezTo>
                  <a:pt x="1438" y="2760"/>
                  <a:pt x="1401" y="2715"/>
                  <a:pt x="1317" y="2632"/>
                </a:cubicBezTo>
                <a:cubicBezTo>
                  <a:pt x="1307" y="2622"/>
                  <a:pt x="1294" y="2609"/>
                  <a:pt x="1288" y="2602"/>
                </a:cubicBezTo>
                <a:cubicBezTo>
                  <a:pt x="1276" y="2589"/>
                  <a:pt x="1235" y="2559"/>
                  <a:pt x="1204" y="2538"/>
                </a:cubicBezTo>
                <a:cubicBezTo>
                  <a:pt x="1183" y="2524"/>
                  <a:pt x="1135" y="2491"/>
                  <a:pt x="1126" y="2491"/>
                </a:cubicBezTo>
                <a:lnTo>
                  <a:pt x="1126" y="2491"/>
                </a:lnTo>
                <a:cubicBezTo>
                  <a:pt x="1126" y="2488"/>
                  <a:pt x="1120" y="2484"/>
                  <a:pt x="1067" y="2462"/>
                </a:cubicBezTo>
                <a:cubicBezTo>
                  <a:pt x="1031" y="2448"/>
                  <a:pt x="996" y="2435"/>
                  <a:pt x="977" y="2429"/>
                </a:cubicBezTo>
                <a:cubicBezTo>
                  <a:pt x="934" y="2416"/>
                  <a:pt x="905" y="2410"/>
                  <a:pt x="856" y="2404"/>
                </a:cubicBezTo>
                <a:cubicBezTo>
                  <a:pt x="812" y="2398"/>
                  <a:pt x="700" y="2405"/>
                  <a:pt x="652" y="2417"/>
                </a:cubicBezTo>
                <a:cubicBezTo>
                  <a:pt x="569" y="2437"/>
                  <a:pt x="518" y="2468"/>
                  <a:pt x="476" y="2522"/>
                </a:cubicBezTo>
                <a:cubicBezTo>
                  <a:pt x="451" y="2554"/>
                  <a:pt x="405" y="2605"/>
                  <a:pt x="384" y="2625"/>
                </a:cubicBezTo>
                <a:cubicBezTo>
                  <a:pt x="375" y="2634"/>
                  <a:pt x="348" y="2662"/>
                  <a:pt x="325" y="2687"/>
                </a:cubicBezTo>
                <a:cubicBezTo>
                  <a:pt x="301" y="2713"/>
                  <a:pt x="268" y="2748"/>
                  <a:pt x="250" y="2767"/>
                </a:cubicBezTo>
                <a:cubicBezTo>
                  <a:pt x="188" y="2831"/>
                  <a:pt x="147" y="2885"/>
                  <a:pt x="122" y="2936"/>
                </a:cubicBezTo>
                <a:cubicBezTo>
                  <a:pt x="88" y="3003"/>
                  <a:pt x="72" y="3059"/>
                  <a:pt x="68" y="3117"/>
                </a:cubicBezTo>
                <a:cubicBezTo>
                  <a:pt x="67" y="3129"/>
                  <a:pt x="62" y="3192"/>
                  <a:pt x="58" y="3242"/>
                </a:cubicBezTo>
                <a:cubicBezTo>
                  <a:pt x="55" y="3276"/>
                  <a:pt x="58" y="3311"/>
                  <a:pt x="67" y="3337"/>
                </a:cubicBezTo>
                <a:cubicBezTo>
                  <a:pt x="77" y="3368"/>
                  <a:pt x="87" y="3394"/>
                  <a:pt x="96" y="3409"/>
                </a:cubicBezTo>
                <a:cubicBezTo>
                  <a:pt x="100" y="3415"/>
                  <a:pt x="108" y="3430"/>
                  <a:pt x="115" y="3441"/>
                </a:cubicBezTo>
                <a:cubicBezTo>
                  <a:pt x="122" y="3453"/>
                  <a:pt x="138" y="3482"/>
                  <a:pt x="152" y="3505"/>
                </a:cubicBezTo>
                <a:cubicBezTo>
                  <a:pt x="165" y="3528"/>
                  <a:pt x="183" y="3562"/>
                  <a:pt x="192" y="3582"/>
                </a:cubicBezTo>
                <a:cubicBezTo>
                  <a:pt x="209" y="3618"/>
                  <a:pt x="210" y="3620"/>
                  <a:pt x="226" y="3647"/>
                </a:cubicBezTo>
                <a:cubicBezTo>
                  <a:pt x="245" y="3678"/>
                  <a:pt x="247" y="3681"/>
                  <a:pt x="251" y="3685"/>
                </a:cubicBezTo>
                <a:cubicBezTo>
                  <a:pt x="253" y="3686"/>
                  <a:pt x="255" y="3690"/>
                  <a:pt x="256" y="3693"/>
                </a:cubicBezTo>
                <a:cubicBezTo>
                  <a:pt x="257" y="3696"/>
                  <a:pt x="260" y="3701"/>
                  <a:pt x="264" y="3701"/>
                </a:cubicBezTo>
                <a:lnTo>
                  <a:pt x="264" y="3701"/>
                </a:lnTo>
                <a:cubicBezTo>
                  <a:pt x="264" y="3706"/>
                  <a:pt x="290" y="3737"/>
                  <a:pt x="294" y="3740"/>
                </a:cubicBezTo>
                <a:cubicBezTo>
                  <a:pt x="295" y="3741"/>
                  <a:pt x="300" y="3746"/>
                  <a:pt x="306" y="3754"/>
                </a:cubicBezTo>
                <a:cubicBezTo>
                  <a:pt x="315" y="3764"/>
                  <a:pt x="340" y="3791"/>
                  <a:pt x="348" y="3791"/>
                </a:cubicBezTo>
                <a:cubicBezTo>
                  <a:pt x="350" y="3791"/>
                  <a:pt x="351" y="3790"/>
                  <a:pt x="352" y="3789"/>
                </a:cubicBezTo>
                <a:cubicBezTo>
                  <a:pt x="353" y="3788"/>
                  <a:pt x="354" y="3787"/>
                  <a:pt x="353" y="3767"/>
                </a:cubicBezTo>
                <a:cubicBezTo>
                  <a:pt x="353" y="3755"/>
                  <a:pt x="352" y="3739"/>
                  <a:pt x="351" y="3723"/>
                </a:cubicBezTo>
                <a:cubicBezTo>
                  <a:pt x="347" y="3667"/>
                  <a:pt x="346" y="3657"/>
                  <a:pt x="337" y="3628"/>
                </a:cubicBezTo>
                <a:cubicBezTo>
                  <a:pt x="332" y="3610"/>
                  <a:pt x="325" y="3588"/>
                  <a:pt x="323" y="3578"/>
                </a:cubicBezTo>
                <a:cubicBezTo>
                  <a:pt x="304" y="3499"/>
                  <a:pt x="289" y="3313"/>
                  <a:pt x="296" y="3253"/>
                </a:cubicBezTo>
                <a:cubicBezTo>
                  <a:pt x="296" y="3248"/>
                  <a:pt x="297" y="3240"/>
                  <a:pt x="298" y="3234"/>
                </a:cubicBezTo>
                <a:cubicBezTo>
                  <a:pt x="301" y="3200"/>
                  <a:pt x="303" y="3186"/>
                  <a:pt x="305" y="3176"/>
                </a:cubicBezTo>
                <a:cubicBezTo>
                  <a:pt x="310" y="3152"/>
                  <a:pt x="317" y="3124"/>
                  <a:pt x="319" y="3118"/>
                </a:cubicBezTo>
                <a:cubicBezTo>
                  <a:pt x="323" y="3107"/>
                  <a:pt x="335" y="3055"/>
                  <a:pt x="340" y="3027"/>
                </a:cubicBezTo>
                <a:cubicBezTo>
                  <a:pt x="343" y="3012"/>
                  <a:pt x="346" y="2995"/>
                  <a:pt x="347" y="2991"/>
                </a:cubicBezTo>
                <a:cubicBezTo>
                  <a:pt x="348" y="2986"/>
                  <a:pt x="351" y="2972"/>
                  <a:pt x="353" y="2962"/>
                </a:cubicBezTo>
                <a:cubicBezTo>
                  <a:pt x="362" y="2910"/>
                  <a:pt x="366" y="2898"/>
                  <a:pt x="386" y="2868"/>
                </a:cubicBezTo>
                <a:cubicBezTo>
                  <a:pt x="396" y="2852"/>
                  <a:pt x="407" y="2835"/>
                  <a:pt x="409" y="2832"/>
                </a:cubicBezTo>
                <a:cubicBezTo>
                  <a:pt x="414" y="2824"/>
                  <a:pt x="431" y="2801"/>
                  <a:pt x="447" y="2780"/>
                </a:cubicBezTo>
                <a:cubicBezTo>
                  <a:pt x="454" y="2772"/>
                  <a:pt x="461" y="2762"/>
                  <a:pt x="464" y="2758"/>
                </a:cubicBezTo>
                <a:cubicBezTo>
                  <a:pt x="467" y="2754"/>
                  <a:pt x="477" y="2744"/>
                  <a:pt x="485" y="2736"/>
                </a:cubicBezTo>
                <a:cubicBezTo>
                  <a:pt x="492" y="2731"/>
                  <a:pt x="503" y="2721"/>
                  <a:pt x="504" y="2719"/>
                </a:cubicBezTo>
                <a:cubicBezTo>
                  <a:pt x="504" y="2718"/>
                  <a:pt x="504" y="2718"/>
                  <a:pt x="505" y="2718"/>
                </a:cubicBezTo>
                <a:cubicBezTo>
                  <a:pt x="509" y="2718"/>
                  <a:pt x="518" y="2710"/>
                  <a:pt x="519" y="2710"/>
                </a:cubicBezTo>
                <a:cubicBezTo>
                  <a:pt x="527" y="2703"/>
                  <a:pt x="573" y="2675"/>
                  <a:pt x="595" y="2664"/>
                </a:cubicBezTo>
                <a:cubicBezTo>
                  <a:pt x="629" y="2647"/>
                  <a:pt x="665" y="2633"/>
                  <a:pt x="713" y="2620"/>
                </a:cubicBezTo>
                <a:cubicBezTo>
                  <a:pt x="747" y="2611"/>
                  <a:pt x="841" y="2603"/>
                  <a:pt x="863" y="2606"/>
                </a:cubicBezTo>
                <a:cubicBezTo>
                  <a:pt x="883" y="2610"/>
                  <a:pt x="908" y="2605"/>
                  <a:pt x="938" y="2593"/>
                </a:cubicBezTo>
                <a:cubicBezTo>
                  <a:pt x="975" y="2578"/>
                  <a:pt x="1043" y="2562"/>
                  <a:pt x="1079" y="2560"/>
                </a:cubicBezTo>
                <a:cubicBezTo>
                  <a:pt x="1102" y="2559"/>
                  <a:pt x="1145" y="2562"/>
                  <a:pt x="1179" y="2568"/>
                </a:cubicBezTo>
                <a:cubicBezTo>
                  <a:pt x="1193" y="2570"/>
                  <a:pt x="1217" y="2579"/>
                  <a:pt x="1227" y="2586"/>
                </a:cubicBezTo>
                <a:cubicBezTo>
                  <a:pt x="1240" y="2594"/>
                  <a:pt x="1269" y="2620"/>
                  <a:pt x="1308" y="2658"/>
                </a:cubicBezTo>
                <a:cubicBezTo>
                  <a:pt x="1402" y="2748"/>
                  <a:pt x="1459" y="2824"/>
                  <a:pt x="1482" y="2890"/>
                </a:cubicBezTo>
                <a:cubicBezTo>
                  <a:pt x="1490" y="2913"/>
                  <a:pt x="1492" y="2924"/>
                  <a:pt x="1494" y="2952"/>
                </a:cubicBezTo>
                <a:cubicBezTo>
                  <a:pt x="1497" y="2984"/>
                  <a:pt x="1501" y="3016"/>
                  <a:pt x="1505" y="3033"/>
                </a:cubicBezTo>
                <a:cubicBezTo>
                  <a:pt x="1505" y="3036"/>
                  <a:pt x="1509" y="3076"/>
                  <a:pt x="1513" y="3130"/>
                </a:cubicBezTo>
                <a:cubicBezTo>
                  <a:pt x="1520" y="3216"/>
                  <a:pt x="1523" y="3246"/>
                  <a:pt x="1529" y="3290"/>
                </a:cubicBezTo>
                <a:cubicBezTo>
                  <a:pt x="1533" y="3313"/>
                  <a:pt x="1539" y="3350"/>
                  <a:pt x="1542" y="3360"/>
                </a:cubicBezTo>
                <a:cubicBezTo>
                  <a:pt x="1543" y="3364"/>
                  <a:pt x="1546" y="3375"/>
                  <a:pt x="1548" y="3384"/>
                </a:cubicBezTo>
                <a:cubicBezTo>
                  <a:pt x="1551" y="3394"/>
                  <a:pt x="1557" y="3414"/>
                  <a:pt x="1563" y="3430"/>
                </a:cubicBezTo>
                <a:cubicBezTo>
                  <a:pt x="1576" y="3467"/>
                  <a:pt x="1592" y="3513"/>
                  <a:pt x="1597" y="3531"/>
                </a:cubicBezTo>
                <a:cubicBezTo>
                  <a:pt x="1599" y="3538"/>
                  <a:pt x="1602" y="3549"/>
                  <a:pt x="1604" y="3556"/>
                </a:cubicBezTo>
                <a:cubicBezTo>
                  <a:pt x="1606" y="3562"/>
                  <a:pt x="1608" y="3571"/>
                  <a:pt x="1609" y="3576"/>
                </a:cubicBezTo>
                <a:cubicBezTo>
                  <a:pt x="1610" y="3581"/>
                  <a:pt x="1613" y="3592"/>
                  <a:pt x="1615" y="3600"/>
                </a:cubicBezTo>
                <a:cubicBezTo>
                  <a:pt x="1624" y="3633"/>
                  <a:pt x="1631" y="3716"/>
                  <a:pt x="1630" y="3772"/>
                </a:cubicBezTo>
                <a:cubicBezTo>
                  <a:pt x="1630" y="3787"/>
                  <a:pt x="1629" y="3803"/>
                  <a:pt x="1629" y="3809"/>
                </a:cubicBezTo>
                <a:cubicBezTo>
                  <a:pt x="1628" y="3854"/>
                  <a:pt x="1613" y="3940"/>
                  <a:pt x="1592" y="4014"/>
                </a:cubicBezTo>
                <a:cubicBezTo>
                  <a:pt x="1590" y="4021"/>
                  <a:pt x="1584" y="4041"/>
                  <a:pt x="1581" y="4049"/>
                </a:cubicBezTo>
                <a:cubicBezTo>
                  <a:pt x="1580" y="4047"/>
                  <a:pt x="1580" y="4043"/>
                  <a:pt x="1579" y="4038"/>
                </a:cubicBezTo>
                <a:cubicBezTo>
                  <a:pt x="1578" y="4019"/>
                  <a:pt x="1564" y="3988"/>
                  <a:pt x="1547" y="3967"/>
                </a:cubicBezTo>
                <a:cubicBezTo>
                  <a:pt x="1542" y="3960"/>
                  <a:pt x="1523" y="3940"/>
                  <a:pt x="1503" y="3922"/>
                </a:cubicBezTo>
                <a:cubicBezTo>
                  <a:pt x="1469" y="3890"/>
                  <a:pt x="1414" y="3828"/>
                  <a:pt x="1388" y="3791"/>
                </a:cubicBezTo>
                <a:cubicBezTo>
                  <a:pt x="1354" y="3743"/>
                  <a:pt x="1310" y="3639"/>
                  <a:pt x="1299" y="3582"/>
                </a:cubicBezTo>
                <a:cubicBezTo>
                  <a:pt x="1296" y="3570"/>
                  <a:pt x="1268" y="3474"/>
                  <a:pt x="1256" y="3440"/>
                </a:cubicBezTo>
                <a:cubicBezTo>
                  <a:pt x="1239" y="3389"/>
                  <a:pt x="1202" y="3319"/>
                  <a:pt x="1174" y="3285"/>
                </a:cubicBezTo>
                <a:cubicBezTo>
                  <a:pt x="1156" y="3264"/>
                  <a:pt x="1117" y="3233"/>
                  <a:pt x="1095" y="3222"/>
                </a:cubicBezTo>
                <a:cubicBezTo>
                  <a:pt x="1081" y="3215"/>
                  <a:pt x="1076" y="3215"/>
                  <a:pt x="1050" y="3217"/>
                </a:cubicBezTo>
                <a:cubicBezTo>
                  <a:pt x="1002" y="3220"/>
                  <a:pt x="945" y="3227"/>
                  <a:pt x="930" y="3232"/>
                </a:cubicBezTo>
                <a:cubicBezTo>
                  <a:pt x="911" y="3238"/>
                  <a:pt x="850" y="3274"/>
                  <a:pt x="831" y="3290"/>
                </a:cubicBezTo>
                <a:cubicBezTo>
                  <a:pt x="814" y="3305"/>
                  <a:pt x="777" y="3347"/>
                  <a:pt x="760" y="3371"/>
                </a:cubicBezTo>
                <a:cubicBezTo>
                  <a:pt x="721" y="3426"/>
                  <a:pt x="712" y="3455"/>
                  <a:pt x="701" y="3550"/>
                </a:cubicBezTo>
                <a:cubicBezTo>
                  <a:pt x="697" y="3587"/>
                  <a:pt x="700" y="3632"/>
                  <a:pt x="707" y="3649"/>
                </a:cubicBezTo>
                <a:cubicBezTo>
                  <a:pt x="708" y="3651"/>
                  <a:pt x="709" y="3653"/>
                  <a:pt x="709" y="3654"/>
                </a:cubicBezTo>
                <a:cubicBezTo>
                  <a:pt x="709" y="3655"/>
                  <a:pt x="708" y="3657"/>
                  <a:pt x="712" y="3665"/>
                </a:cubicBezTo>
                <a:cubicBezTo>
                  <a:pt x="714" y="3669"/>
                  <a:pt x="716" y="3675"/>
                  <a:pt x="716" y="3678"/>
                </a:cubicBezTo>
                <a:cubicBezTo>
                  <a:pt x="718" y="3686"/>
                  <a:pt x="732" y="3725"/>
                  <a:pt x="754" y="3781"/>
                </a:cubicBezTo>
                <a:cubicBezTo>
                  <a:pt x="764" y="3804"/>
                  <a:pt x="774" y="3835"/>
                  <a:pt x="777" y="3849"/>
                </a:cubicBezTo>
                <a:cubicBezTo>
                  <a:pt x="781" y="3863"/>
                  <a:pt x="787" y="3885"/>
                  <a:pt x="792" y="3897"/>
                </a:cubicBezTo>
                <a:cubicBezTo>
                  <a:pt x="799" y="3914"/>
                  <a:pt x="800" y="3918"/>
                  <a:pt x="804" y="3918"/>
                </a:cubicBezTo>
                <a:cubicBezTo>
                  <a:pt x="808" y="3917"/>
                  <a:pt x="809" y="3914"/>
                  <a:pt x="810" y="3910"/>
                </a:cubicBezTo>
                <a:cubicBezTo>
                  <a:pt x="816" y="3892"/>
                  <a:pt x="823" y="3864"/>
                  <a:pt x="822" y="3857"/>
                </a:cubicBezTo>
                <a:cubicBezTo>
                  <a:pt x="821" y="3839"/>
                  <a:pt x="848" y="3745"/>
                  <a:pt x="863" y="3710"/>
                </a:cubicBezTo>
                <a:cubicBezTo>
                  <a:pt x="874" y="3686"/>
                  <a:pt x="881" y="3672"/>
                  <a:pt x="888" y="3660"/>
                </a:cubicBezTo>
                <a:cubicBezTo>
                  <a:pt x="905" y="3631"/>
                  <a:pt x="928" y="3570"/>
                  <a:pt x="936" y="3535"/>
                </a:cubicBezTo>
                <a:cubicBezTo>
                  <a:pt x="942" y="3508"/>
                  <a:pt x="941" y="3482"/>
                  <a:pt x="933" y="3447"/>
                </a:cubicBezTo>
                <a:lnTo>
                  <a:pt x="932" y="3439"/>
                </a:lnTo>
                <a:lnTo>
                  <a:pt x="936" y="3439"/>
                </a:lnTo>
                <a:cubicBezTo>
                  <a:pt x="954" y="3443"/>
                  <a:pt x="980" y="3463"/>
                  <a:pt x="1005" y="3494"/>
                </a:cubicBezTo>
                <a:cubicBezTo>
                  <a:pt x="1024" y="3518"/>
                  <a:pt x="1066" y="3588"/>
                  <a:pt x="1089" y="3636"/>
                </a:cubicBezTo>
                <a:cubicBezTo>
                  <a:pt x="1110" y="3679"/>
                  <a:pt x="1132" y="3718"/>
                  <a:pt x="1154" y="3747"/>
                </a:cubicBezTo>
                <a:cubicBezTo>
                  <a:pt x="1189" y="3794"/>
                  <a:pt x="1192" y="3798"/>
                  <a:pt x="1195" y="3799"/>
                </a:cubicBezTo>
                <a:cubicBezTo>
                  <a:pt x="1195" y="3799"/>
                  <a:pt x="1196" y="3800"/>
                  <a:pt x="1196" y="3801"/>
                </a:cubicBezTo>
                <a:cubicBezTo>
                  <a:pt x="1196" y="3804"/>
                  <a:pt x="1199" y="3809"/>
                  <a:pt x="1202" y="3812"/>
                </a:cubicBezTo>
                <a:cubicBezTo>
                  <a:pt x="1204" y="3815"/>
                  <a:pt x="1212" y="3826"/>
                  <a:pt x="1220" y="3837"/>
                </a:cubicBezTo>
                <a:cubicBezTo>
                  <a:pt x="1252" y="3884"/>
                  <a:pt x="1271" y="3896"/>
                  <a:pt x="1335" y="3909"/>
                </a:cubicBezTo>
                <a:cubicBezTo>
                  <a:pt x="1355" y="3912"/>
                  <a:pt x="1376" y="3916"/>
                  <a:pt x="1380" y="3917"/>
                </a:cubicBezTo>
                <a:cubicBezTo>
                  <a:pt x="1393" y="3920"/>
                  <a:pt x="1477" y="3949"/>
                  <a:pt x="1496" y="3957"/>
                </a:cubicBezTo>
                <a:cubicBezTo>
                  <a:pt x="1523" y="3968"/>
                  <a:pt x="1540" y="3990"/>
                  <a:pt x="1555" y="4028"/>
                </a:cubicBezTo>
                <a:cubicBezTo>
                  <a:pt x="1561" y="4046"/>
                  <a:pt x="1562" y="4053"/>
                  <a:pt x="1562" y="4082"/>
                </a:cubicBezTo>
                <a:lnTo>
                  <a:pt x="1563" y="4115"/>
                </a:lnTo>
                <a:lnTo>
                  <a:pt x="1539" y="4171"/>
                </a:lnTo>
                <a:cubicBezTo>
                  <a:pt x="1510" y="4240"/>
                  <a:pt x="1489" y="4288"/>
                  <a:pt x="1474" y="4317"/>
                </a:cubicBezTo>
                <a:cubicBezTo>
                  <a:pt x="1468" y="4327"/>
                  <a:pt x="1462" y="4339"/>
                  <a:pt x="1462" y="4343"/>
                </a:cubicBezTo>
                <a:cubicBezTo>
                  <a:pt x="1462" y="4343"/>
                  <a:pt x="1461" y="4345"/>
                  <a:pt x="1459" y="4348"/>
                </a:cubicBezTo>
                <a:cubicBezTo>
                  <a:pt x="1456" y="4352"/>
                  <a:pt x="1449" y="4366"/>
                  <a:pt x="1416" y="4439"/>
                </a:cubicBezTo>
                <a:cubicBezTo>
                  <a:pt x="1406" y="4461"/>
                  <a:pt x="1377" y="4519"/>
                  <a:pt x="1364" y="4544"/>
                </a:cubicBezTo>
                <a:cubicBezTo>
                  <a:pt x="1361" y="4550"/>
                  <a:pt x="1358" y="4556"/>
                  <a:pt x="1357" y="4559"/>
                </a:cubicBezTo>
                <a:cubicBezTo>
                  <a:pt x="1352" y="4571"/>
                  <a:pt x="1332" y="4602"/>
                  <a:pt x="1324" y="4613"/>
                </a:cubicBezTo>
                <a:cubicBezTo>
                  <a:pt x="1322" y="4608"/>
                  <a:pt x="1320" y="4602"/>
                  <a:pt x="1318" y="4594"/>
                </a:cubicBezTo>
                <a:cubicBezTo>
                  <a:pt x="1310" y="4570"/>
                  <a:pt x="1303" y="4552"/>
                  <a:pt x="1271" y="4473"/>
                </a:cubicBezTo>
                <a:cubicBezTo>
                  <a:pt x="1249" y="4416"/>
                  <a:pt x="1241" y="4391"/>
                  <a:pt x="1231" y="4345"/>
                </a:cubicBezTo>
                <a:cubicBezTo>
                  <a:pt x="1227" y="4326"/>
                  <a:pt x="1221" y="4314"/>
                  <a:pt x="1212" y="4309"/>
                </a:cubicBezTo>
                <a:cubicBezTo>
                  <a:pt x="1207" y="4306"/>
                  <a:pt x="1202" y="4305"/>
                  <a:pt x="1196" y="4307"/>
                </a:cubicBezTo>
                <a:cubicBezTo>
                  <a:pt x="1189" y="4309"/>
                  <a:pt x="1184" y="4314"/>
                  <a:pt x="1181" y="4321"/>
                </a:cubicBezTo>
                <a:cubicBezTo>
                  <a:pt x="1176" y="4335"/>
                  <a:pt x="1183" y="4357"/>
                  <a:pt x="1201" y="4383"/>
                </a:cubicBezTo>
                <a:cubicBezTo>
                  <a:pt x="1221" y="4413"/>
                  <a:pt x="1230" y="4431"/>
                  <a:pt x="1256" y="4497"/>
                </a:cubicBezTo>
                <a:cubicBezTo>
                  <a:pt x="1277" y="4548"/>
                  <a:pt x="1289" y="4583"/>
                  <a:pt x="1302" y="4623"/>
                </a:cubicBezTo>
                <a:lnTo>
                  <a:pt x="1308" y="4643"/>
                </a:lnTo>
                <a:lnTo>
                  <a:pt x="1288" y="4677"/>
                </a:lnTo>
                <a:cubicBezTo>
                  <a:pt x="1265" y="4715"/>
                  <a:pt x="1196" y="4833"/>
                  <a:pt x="1191" y="4843"/>
                </a:cubicBezTo>
                <a:cubicBezTo>
                  <a:pt x="1167" y="4888"/>
                  <a:pt x="1143" y="4944"/>
                  <a:pt x="1127" y="4998"/>
                </a:cubicBezTo>
                <a:cubicBezTo>
                  <a:pt x="1117" y="5031"/>
                  <a:pt x="1110" y="5058"/>
                  <a:pt x="1109" y="5063"/>
                </a:cubicBezTo>
                <a:cubicBezTo>
                  <a:pt x="1108" y="5065"/>
                  <a:pt x="1106" y="5074"/>
                  <a:pt x="1103" y="5084"/>
                </a:cubicBezTo>
                <a:cubicBezTo>
                  <a:pt x="1096" y="5107"/>
                  <a:pt x="1076" y="5188"/>
                  <a:pt x="1075" y="5197"/>
                </a:cubicBezTo>
                <a:cubicBezTo>
                  <a:pt x="1075" y="5201"/>
                  <a:pt x="1073" y="5207"/>
                  <a:pt x="1072" y="5211"/>
                </a:cubicBezTo>
                <a:cubicBezTo>
                  <a:pt x="1070" y="5218"/>
                  <a:pt x="1053" y="5295"/>
                  <a:pt x="1049" y="5315"/>
                </a:cubicBezTo>
                <a:cubicBezTo>
                  <a:pt x="1048" y="5317"/>
                  <a:pt x="1041" y="5354"/>
                  <a:pt x="1033" y="5395"/>
                </a:cubicBezTo>
                <a:cubicBezTo>
                  <a:pt x="1026" y="5429"/>
                  <a:pt x="1020" y="5460"/>
                  <a:pt x="1018" y="5472"/>
                </a:cubicBezTo>
                <a:cubicBezTo>
                  <a:pt x="1018" y="5470"/>
                  <a:pt x="1017" y="5468"/>
                  <a:pt x="1017" y="5465"/>
                </a:cubicBezTo>
                <a:cubicBezTo>
                  <a:pt x="1015" y="5452"/>
                  <a:pt x="1006" y="5421"/>
                  <a:pt x="995" y="5392"/>
                </a:cubicBezTo>
                <a:cubicBezTo>
                  <a:pt x="985" y="5364"/>
                  <a:pt x="975" y="5334"/>
                  <a:pt x="972" y="5325"/>
                </a:cubicBezTo>
                <a:cubicBezTo>
                  <a:pt x="965" y="5302"/>
                  <a:pt x="959" y="5257"/>
                  <a:pt x="960" y="5238"/>
                </a:cubicBezTo>
                <a:cubicBezTo>
                  <a:pt x="962" y="5209"/>
                  <a:pt x="979" y="5153"/>
                  <a:pt x="1010" y="5066"/>
                </a:cubicBezTo>
                <a:cubicBezTo>
                  <a:pt x="1016" y="5051"/>
                  <a:pt x="1029" y="5008"/>
                  <a:pt x="1043" y="4959"/>
                </a:cubicBezTo>
                <a:cubicBezTo>
                  <a:pt x="1050" y="4934"/>
                  <a:pt x="1061" y="4896"/>
                  <a:pt x="1068" y="4874"/>
                </a:cubicBezTo>
                <a:cubicBezTo>
                  <a:pt x="1085" y="4814"/>
                  <a:pt x="1101" y="4751"/>
                  <a:pt x="1113" y="4691"/>
                </a:cubicBezTo>
                <a:cubicBezTo>
                  <a:pt x="1117" y="4668"/>
                  <a:pt x="1118" y="4656"/>
                  <a:pt x="1116" y="4621"/>
                </a:cubicBezTo>
                <a:cubicBezTo>
                  <a:pt x="1109" y="4519"/>
                  <a:pt x="1076" y="4429"/>
                  <a:pt x="1025" y="4374"/>
                </a:cubicBezTo>
                <a:cubicBezTo>
                  <a:pt x="1022" y="4370"/>
                  <a:pt x="1003" y="4353"/>
                  <a:pt x="983" y="4335"/>
                </a:cubicBezTo>
                <a:cubicBezTo>
                  <a:pt x="945" y="4299"/>
                  <a:pt x="925" y="4279"/>
                  <a:pt x="910" y="4259"/>
                </a:cubicBezTo>
                <a:cubicBezTo>
                  <a:pt x="901" y="4245"/>
                  <a:pt x="832" y="4128"/>
                  <a:pt x="829" y="4119"/>
                </a:cubicBezTo>
                <a:cubicBezTo>
                  <a:pt x="828" y="4114"/>
                  <a:pt x="819" y="4103"/>
                  <a:pt x="814" y="4102"/>
                </a:cubicBezTo>
                <a:cubicBezTo>
                  <a:pt x="812" y="4101"/>
                  <a:pt x="810" y="4101"/>
                  <a:pt x="809" y="4103"/>
                </a:cubicBezTo>
                <a:cubicBezTo>
                  <a:pt x="803" y="4110"/>
                  <a:pt x="798" y="4156"/>
                  <a:pt x="799" y="4175"/>
                </a:cubicBezTo>
                <a:cubicBezTo>
                  <a:pt x="800" y="4201"/>
                  <a:pt x="796" y="4233"/>
                  <a:pt x="788" y="4259"/>
                </a:cubicBezTo>
                <a:cubicBezTo>
                  <a:pt x="772" y="4307"/>
                  <a:pt x="767" y="4378"/>
                  <a:pt x="777" y="4408"/>
                </a:cubicBezTo>
                <a:cubicBezTo>
                  <a:pt x="779" y="4414"/>
                  <a:pt x="788" y="4428"/>
                  <a:pt x="796" y="4439"/>
                </a:cubicBezTo>
                <a:cubicBezTo>
                  <a:pt x="812" y="4459"/>
                  <a:pt x="843" y="4514"/>
                  <a:pt x="861" y="4552"/>
                </a:cubicBezTo>
                <a:lnTo>
                  <a:pt x="866" y="4562"/>
                </a:lnTo>
                <a:cubicBezTo>
                  <a:pt x="870" y="4570"/>
                  <a:pt x="873" y="4578"/>
                  <a:pt x="874" y="4580"/>
                </a:cubicBezTo>
                <a:cubicBezTo>
                  <a:pt x="876" y="4583"/>
                  <a:pt x="882" y="4595"/>
                  <a:pt x="888" y="4606"/>
                </a:cubicBezTo>
                <a:cubicBezTo>
                  <a:pt x="900" y="4627"/>
                  <a:pt x="912" y="4659"/>
                  <a:pt x="922" y="4697"/>
                </a:cubicBezTo>
                <a:cubicBezTo>
                  <a:pt x="927" y="4716"/>
                  <a:pt x="928" y="4726"/>
                  <a:pt x="928" y="4774"/>
                </a:cubicBezTo>
                <a:cubicBezTo>
                  <a:pt x="928" y="4831"/>
                  <a:pt x="924" y="4894"/>
                  <a:pt x="918" y="4924"/>
                </a:cubicBezTo>
                <a:cubicBezTo>
                  <a:pt x="895" y="5035"/>
                  <a:pt x="894" y="5040"/>
                  <a:pt x="897" y="5088"/>
                </a:cubicBezTo>
                <a:cubicBezTo>
                  <a:pt x="904" y="5198"/>
                  <a:pt x="913" y="5237"/>
                  <a:pt x="962" y="5367"/>
                </a:cubicBezTo>
                <a:lnTo>
                  <a:pt x="991" y="5444"/>
                </a:lnTo>
                <a:lnTo>
                  <a:pt x="994" y="5503"/>
                </a:lnTo>
                <a:cubicBezTo>
                  <a:pt x="998" y="5558"/>
                  <a:pt x="998" y="5564"/>
                  <a:pt x="992" y="5586"/>
                </a:cubicBezTo>
                <a:cubicBezTo>
                  <a:pt x="987" y="5611"/>
                  <a:pt x="962" y="5706"/>
                  <a:pt x="958" y="5717"/>
                </a:cubicBezTo>
                <a:cubicBezTo>
                  <a:pt x="956" y="5723"/>
                  <a:pt x="953" y="5734"/>
                  <a:pt x="952" y="5737"/>
                </a:cubicBezTo>
                <a:cubicBezTo>
                  <a:pt x="951" y="5740"/>
                  <a:pt x="939" y="5772"/>
                  <a:pt x="931" y="5794"/>
                </a:cubicBezTo>
                <a:cubicBezTo>
                  <a:pt x="928" y="5802"/>
                  <a:pt x="925" y="5809"/>
                  <a:pt x="925" y="5811"/>
                </a:cubicBezTo>
                <a:cubicBezTo>
                  <a:pt x="922" y="5820"/>
                  <a:pt x="893" y="5878"/>
                  <a:pt x="882" y="5897"/>
                </a:cubicBezTo>
                <a:cubicBezTo>
                  <a:pt x="839" y="5972"/>
                  <a:pt x="767" y="6043"/>
                  <a:pt x="662" y="6117"/>
                </a:cubicBezTo>
                <a:cubicBezTo>
                  <a:pt x="633" y="6136"/>
                  <a:pt x="566" y="6177"/>
                  <a:pt x="545" y="6188"/>
                </a:cubicBezTo>
                <a:cubicBezTo>
                  <a:pt x="546" y="6186"/>
                  <a:pt x="547" y="6183"/>
                  <a:pt x="548" y="6181"/>
                </a:cubicBezTo>
                <a:cubicBezTo>
                  <a:pt x="569" y="6139"/>
                  <a:pt x="590" y="6081"/>
                  <a:pt x="601" y="6029"/>
                </a:cubicBezTo>
                <a:cubicBezTo>
                  <a:pt x="614" y="5975"/>
                  <a:pt x="618" y="5939"/>
                  <a:pt x="617" y="5894"/>
                </a:cubicBezTo>
                <a:cubicBezTo>
                  <a:pt x="617" y="5861"/>
                  <a:pt x="618" y="5837"/>
                  <a:pt x="621" y="5810"/>
                </a:cubicBezTo>
                <a:cubicBezTo>
                  <a:pt x="624" y="5785"/>
                  <a:pt x="636" y="5730"/>
                  <a:pt x="650" y="5681"/>
                </a:cubicBezTo>
                <a:cubicBezTo>
                  <a:pt x="676" y="5588"/>
                  <a:pt x="678" y="5580"/>
                  <a:pt x="685" y="5538"/>
                </a:cubicBezTo>
                <a:cubicBezTo>
                  <a:pt x="697" y="5462"/>
                  <a:pt x="689" y="5394"/>
                  <a:pt x="661" y="5341"/>
                </a:cubicBezTo>
                <a:cubicBezTo>
                  <a:pt x="657" y="5333"/>
                  <a:pt x="654" y="5326"/>
                  <a:pt x="653" y="5325"/>
                </a:cubicBezTo>
                <a:lnTo>
                  <a:pt x="653" y="5325"/>
                </a:lnTo>
                <a:cubicBezTo>
                  <a:pt x="653" y="5323"/>
                  <a:pt x="647" y="5314"/>
                  <a:pt x="642" y="5307"/>
                </a:cubicBezTo>
                <a:cubicBezTo>
                  <a:pt x="636" y="5299"/>
                  <a:pt x="629" y="5289"/>
                  <a:pt x="627" y="5284"/>
                </a:cubicBezTo>
                <a:cubicBezTo>
                  <a:pt x="618" y="5270"/>
                  <a:pt x="564" y="5223"/>
                  <a:pt x="534" y="5204"/>
                </a:cubicBezTo>
                <a:cubicBezTo>
                  <a:pt x="500" y="5183"/>
                  <a:pt x="469" y="5170"/>
                  <a:pt x="436" y="5163"/>
                </a:cubicBezTo>
                <a:cubicBezTo>
                  <a:pt x="398" y="5155"/>
                  <a:pt x="385" y="5154"/>
                  <a:pt x="317" y="5158"/>
                </a:cubicBezTo>
                <a:cubicBezTo>
                  <a:pt x="258" y="5162"/>
                  <a:pt x="247" y="5164"/>
                  <a:pt x="215" y="5176"/>
                </a:cubicBezTo>
                <a:cubicBezTo>
                  <a:pt x="206" y="5179"/>
                  <a:pt x="194" y="5182"/>
                  <a:pt x="188" y="5184"/>
                </a:cubicBezTo>
                <a:cubicBezTo>
                  <a:pt x="188" y="5184"/>
                  <a:pt x="178" y="5186"/>
                  <a:pt x="175" y="5188"/>
                </a:cubicBezTo>
                <a:cubicBezTo>
                  <a:pt x="174" y="5188"/>
                  <a:pt x="171" y="5190"/>
                  <a:pt x="166" y="5191"/>
                </a:cubicBezTo>
                <a:cubicBezTo>
                  <a:pt x="154" y="5194"/>
                  <a:pt x="128" y="5208"/>
                  <a:pt x="112" y="5220"/>
                </a:cubicBezTo>
                <a:cubicBezTo>
                  <a:pt x="62" y="5259"/>
                  <a:pt x="49" y="5305"/>
                  <a:pt x="70" y="5364"/>
                </a:cubicBezTo>
                <a:cubicBezTo>
                  <a:pt x="79" y="5389"/>
                  <a:pt x="96" y="5411"/>
                  <a:pt x="116" y="5423"/>
                </a:cubicBezTo>
                <a:cubicBezTo>
                  <a:pt x="120" y="5425"/>
                  <a:pt x="129" y="5431"/>
                  <a:pt x="136" y="5435"/>
                </a:cubicBezTo>
                <a:cubicBezTo>
                  <a:pt x="143" y="5439"/>
                  <a:pt x="153" y="5448"/>
                  <a:pt x="158" y="5456"/>
                </a:cubicBezTo>
                <a:cubicBezTo>
                  <a:pt x="169" y="5470"/>
                  <a:pt x="170" y="5470"/>
                  <a:pt x="172" y="5470"/>
                </a:cubicBezTo>
                <a:lnTo>
                  <a:pt x="174" y="5470"/>
                </a:lnTo>
                <a:lnTo>
                  <a:pt x="175" y="5469"/>
                </a:lnTo>
                <a:cubicBezTo>
                  <a:pt x="175" y="5468"/>
                  <a:pt x="176" y="5467"/>
                  <a:pt x="180" y="5418"/>
                </a:cubicBezTo>
                <a:cubicBezTo>
                  <a:pt x="184" y="5361"/>
                  <a:pt x="185" y="5354"/>
                  <a:pt x="197" y="5321"/>
                </a:cubicBezTo>
                <a:cubicBezTo>
                  <a:pt x="214" y="5272"/>
                  <a:pt x="243" y="5229"/>
                  <a:pt x="257" y="5223"/>
                </a:cubicBezTo>
                <a:cubicBezTo>
                  <a:pt x="269" y="5218"/>
                  <a:pt x="279" y="5220"/>
                  <a:pt x="306" y="5231"/>
                </a:cubicBezTo>
                <a:cubicBezTo>
                  <a:pt x="324" y="5238"/>
                  <a:pt x="350" y="5256"/>
                  <a:pt x="352" y="5261"/>
                </a:cubicBezTo>
                <a:cubicBezTo>
                  <a:pt x="353" y="5264"/>
                  <a:pt x="357" y="5269"/>
                  <a:pt x="359" y="5272"/>
                </a:cubicBezTo>
                <a:cubicBezTo>
                  <a:pt x="367" y="5282"/>
                  <a:pt x="385" y="5325"/>
                  <a:pt x="393" y="5355"/>
                </a:cubicBezTo>
                <a:cubicBezTo>
                  <a:pt x="400" y="5383"/>
                  <a:pt x="409" y="5399"/>
                  <a:pt x="433" y="5433"/>
                </a:cubicBezTo>
                <a:cubicBezTo>
                  <a:pt x="443" y="5448"/>
                  <a:pt x="450" y="5459"/>
                  <a:pt x="451" y="5461"/>
                </a:cubicBezTo>
                <a:cubicBezTo>
                  <a:pt x="451" y="5464"/>
                  <a:pt x="455" y="5479"/>
                  <a:pt x="459" y="5492"/>
                </a:cubicBezTo>
                <a:cubicBezTo>
                  <a:pt x="463" y="5506"/>
                  <a:pt x="467" y="5528"/>
                  <a:pt x="469" y="5540"/>
                </a:cubicBezTo>
                <a:cubicBezTo>
                  <a:pt x="471" y="5552"/>
                  <a:pt x="473" y="5565"/>
                  <a:pt x="474" y="5568"/>
                </a:cubicBezTo>
                <a:cubicBezTo>
                  <a:pt x="475" y="5572"/>
                  <a:pt x="478" y="5582"/>
                  <a:pt x="480" y="5592"/>
                </a:cubicBezTo>
                <a:cubicBezTo>
                  <a:pt x="483" y="5602"/>
                  <a:pt x="490" y="5624"/>
                  <a:pt x="496" y="5641"/>
                </a:cubicBezTo>
                <a:cubicBezTo>
                  <a:pt x="516" y="5698"/>
                  <a:pt x="518" y="5713"/>
                  <a:pt x="517" y="5774"/>
                </a:cubicBezTo>
                <a:cubicBezTo>
                  <a:pt x="516" y="5788"/>
                  <a:pt x="518" y="5812"/>
                  <a:pt x="521" y="5828"/>
                </a:cubicBezTo>
                <a:cubicBezTo>
                  <a:pt x="527" y="5858"/>
                  <a:pt x="548" y="5916"/>
                  <a:pt x="563" y="5941"/>
                </a:cubicBezTo>
                <a:cubicBezTo>
                  <a:pt x="574" y="5960"/>
                  <a:pt x="582" y="5983"/>
                  <a:pt x="583" y="5998"/>
                </a:cubicBezTo>
                <a:cubicBezTo>
                  <a:pt x="583" y="6005"/>
                  <a:pt x="581" y="6019"/>
                  <a:pt x="577" y="6029"/>
                </a:cubicBezTo>
                <a:cubicBezTo>
                  <a:pt x="574" y="6039"/>
                  <a:pt x="570" y="6053"/>
                  <a:pt x="570" y="6059"/>
                </a:cubicBezTo>
                <a:cubicBezTo>
                  <a:pt x="566" y="6084"/>
                  <a:pt x="535" y="6164"/>
                  <a:pt x="518" y="6191"/>
                </a:cubicBezTo>
                <a:cubicBezTo>
                  <a:pt x="508" y="6207"/>
                  <a:pt x="501" y="6211"/>
                  <a:pt x="451" y="6234"/>
                </a:cubicBezTo>
                <a:cubicBezTo>
                  <a:pt x="373" y="6269"/>
                  <a:pt x="270" y="6308"/>
                  <a:pt x="195" y="6331"/>
                </a:cubicBezTo>
                <a:cubicBezTo>
                  <a:pt x="144" y="6346"/>
                  <a:pt x="131" y="6349"/>
                  <a:pt x="76" y="6361"/>
                </a:cubicBezTo>
                <a:cubicBezTo>
                  <a:pt x="27" y="6371"/>
                  <a:pt x="6" y="6379"/>
                  <a:pt x="1" y="6390"/>
                </a:cubicBezTo>
                <a:cubicBezTo>
                  <a:pt x="-1" y="6394"/>
                  <a:pt x="0" y="6398"/>
                  <a:pt x="2" y="6402"/>
                </a:cubicBezTo>
                <a:cubicBezTo>
                  <a:pt x="4" y="6405"/>
                  <a:pt x="7" y="6408"/>
                  <a:pt x="11" y="6408"/>
                </a:cubicBezTo>
                <a:lnTo>
                  <a:pt x="11" y="6408"/>
                </a:lnTo>
                <a:cubicBezTo>
                  <a:pt x="15" y="6408"/>
                  <a:pt x="19" y="6405"/>
                  <a:pt x="22" y="6402"/>
                </a:cubicBezTo>
                <a:cubicBezTo>
                  <a:pt x="27" y="6395"/>
                  <a:pt x="43" y="6390"/>
                  <a:pt x="95" y="6380"/>
                </a:cubicBezTo>
                <a:cubicBezTo>
                  <a:pt x="201" y="6358"/>
                  <a:pt x="337" y="6310"/>
                  <a:pt x="469" y="6250"/>
                </a:cubicBezTo>
                <a:cubicBezTo>
                  <a:pt x="492" y="6239"/>
                  <a:pt x="510" y="6231"/>
                  <a:pt x="512" y="6231"/>
                </a:cubicBezTo>
                <a:cubicBezTo>
                  <a:pt x="514" y="6230"/>
                  <a:pt x="517" y="6229"/>
                  <a:pt x="518" y="6227"/>
                </a:cubicBezTo>
                <a:cubicBezTo>
                  <a:pt x="519" y="6226"/>
                  <a:pt x="526" y="6223"/>
                  <a:pt x="534" y="6219"/>
                </a:cubicBezTo>
                <a:cubicBezTo>
                  <a:pt x="667" y="6152"/>
                  <a:pt x="801" y="6048"/>
                  <a:pt x="868" y="5959"/>
                </a:cubicBezTo>
                <a:cubicBezTo>
                  <a:pt x="883" y="5938"/>
                  <a:pt x="896" y="5917"/>
                  <a:pt x="916" y="5882"/>
                </a:cubicBezTo>
                <a:cubicBezTo>
                  <a:pt x="937" y="5844"/>
                  <a:pt x="943" y="5836"/>
                  <a:pt x="972" y="5811"/>
                </a:cubicBezTo>
                <a:cubicBezTo>
                  <a:pt x="1000" y="5787"/>
                  <a:pt x="1014" y="5779"/>
                  <a:pt x="1039" y="5772"/>
                </a:cubicBezTo>
                <a:cubicBezTo>
                  <a:pt x="1082" y="5762"/>
                  <a:pt x="1106" y="5759"/>
                  <a:pt x="1211" y="5748"/>
                </a:cubicBezTo>
                <a:cubicBezTo>
                  <a:pt x="1265" y="5743"/>
                  <a:pt x="1298" y="5737"/>
                  <a:pt x="1336" y="5726"/>
                </a:cubicBezTo>
                <a:cubicBezTo>
                  <a:pt x="1339" y="5725"/>
                  <a:pt x="1351" y="5721"/>
                  <a:pt x="1362" y="5718"/>
                </a:cubicBezTo>
                <a:cubicBezTo>
                  <a:pt x="1381" y="5713"/>
                  <a:pt x="1408" y="5704"/>
                  <a:pt x="1420" y="5699"/>
                </a:cubicBezTo>
                <a:cubicBezTo>
                  <a:pt x="1426" y="5696"/>
                  <a:pt x="1429" y="5695"/>
                  <a:pt x="1438" y="5693"/>
                </a:cubicBezTo>
                <a:cubicBezTo>
                  <a:pt x="1442" y="5692"/>
                  <a:pt x="1450" y="5689"/>
                  <a:pt x="1454" y="5687"/>
                </a:cubicBezTo>
                <a:cubicBezTo>
                  <a:pt x="1459" y="5685"/>
                  <a:pt x="1465" y="5682"/>
                  <a:pt x="1467" y="5682"/>
                </a:cubicBezTo>
                <a:cubicBezTo>
                  <a:pt x="1483" y="5678"/>
                  <a:pt x="1546" y="5650"/>
                  <a:pt x="1567" y="5638"/>
                </a:cubicBezTo>
                <a:cubicBezTo>
                  <a:pt x="1606" y="5616"/>
                  <a:pt x="1624" y="5600"/>
                  <a:pt x="1676" y="5538"/>
                </a:cubicBezTo>
                <a:cubicBezTo>
                  <a:pt x="1744" y="5455"/>
                  <a:pt x="1766" y="5424"/>
                  <a:pt x="1785" y="5382"/>
                </a:cubicBezTo>
                <a:cubicBezTo>
                  <a:pt x="1803" y="5344"/>
                  <a:pt x="1810" y="5332"/>
                  <a:pt x="1835" y="5304"/>
                </a:cubicBezTo>
                <a:cubicBezTo>
                  <a:pt x="1881" y="5252"/>
                  <a:pt x="1928" y="5221"/>
                  <a:pt x="2008" y="5187"/>
                </a:cubicBezTo>
                <a:cubicBezTo>
                  <a:pt x="2061" y="5165"/>
                  <a:pt x="2065" y="5159"/>
                  <a:pt x="2064" y="5153"/>
                </a:cubicBezTo>
                <a:cubicBezTo>
                  <a:pt x="2063" y="5150"/>
                  <a:pt x="2059" y="5148"/>
                  <a:pt x="2055" y="5148"/>
                </a:cubicBezTo>
                <a:cubicBezTo>
                  <a:pt x="2052" y="5148"/>
                  <a:pt x="2036" y="5148"/>
                  <a:pt x="2018" y="5148"/>
                </a:cubicBezTo>
                <a:cubicBezTo>
                  <a:pt x="2001" y="5148"/>
                  <a:pt x="1983" y="5147"/>
                  <a:pt x="1979" y="5147"/>
                </a:cubicBezTo>
                <a:cubicBezTo>
                  <a:pt x="1975" y="5146"/>
                  <a:pt x="1963" y="5146"/>
                  <a:pt x="1952" y="5145"/>
                </a:cubicBezTo>
                <a:cubicBezTo>
                  <a:pt x="1942" y="5145"/>
                  <a:pt x="1927" y="5144"/>
                  <a:pt x="1919" y="5143"/>
                </a:cubicBezTo>
                <a:cubicBezTo>
                  <a:pt x="1912" y="5142"/>
                  <a:pt x="1891" y="5140"/>
                  <a:pt x="1874" y="5138"/>
                </a:cubicBezTo>
                <a:cubicBezTo>
                  <a:pt x="1857" y="5136"/>
                  <a:pt x="1834" y="5134"/>
                  <a:pt x="1824" y="5132"/>
                </a:cubicBezTo>
                <a:cubicBezTo>
                  <a:pt x="1793" y="5127"/>
                  <a:pt x="1725" y="5124"/>
                  <a:pt x="1704" y="5127"/>
                </a:cubicBezTo>
                <a:cubicBezTo>
                  <a:pt x="1645" y="5136"/>
                  <a:pt x="1593" y="5167"/>
                  <a:pt x="1542" y="5225"/>
                </a:cubicBezTo>
                <a:cubicBezTo>
                  <a:pt x="1516" y="5255"/>
                  <a:pt x="1482" y="5296"/>
                  <a:pt x="1468" y="5314"/>
                </a:cubicBezTo>
                <a:cubicBezTo>
                  <a:pt x="1463" y="5321"/>
                  <a:pt x="1451" y="5335"/>
                  <a:pt x="1442" y="5346"/>
                </a:cubicBezTo>
                <a:cubicBezTo>
                  <a:pt x="1417" y="5376"/>
                  <a:pt x="1398" y="5402"/>
                  <a:pt x="1380" y="5428"/>
                </a:cubicBezTo>
                <a:cubicBezTo>
                  <a:pt x="1359" y="5460"/>
                  <a:pt x="1341" y="5483"/>
                  <a:pt x="1327" y="5499"/>
                </a:cubicBezTo>
                <a:cubicBezTo>
                  <a:pt x="1320" y="5506"/>
                  <a:pt x="1313" y="5513"/>
                  <a:pt x="1311" y="5515"/>
                </a:cubicBezTo>
                <a:cubicBezTo>
                  <a:pt x="1309" y="5517"/>
                  <a:pt x="1282" y="5542"/>
                  <a:pt x="1264" y="5558"/>
                </a:cubicBezTo>
                <a:cubicBezTo>
                  <a:pt x="1258" y="5564"/>
                  <a:pt x="1162" y="5631"/>
                  <a:pt x="1148" y="5639"/>
                </a:cubicBezTo>
                <a:cubicBezTo>
                  <a:pt x="1144" y="5641"/>
                  <a:pt x="1140" y="5645"/>
                  <a:pt x="1137" y="5647"/>
                </a:cubicBezTo>
                <a:cubicBezTo>
                  <a:pt x="1136" y="5649"/>
                  <a:pt x="1129" y="5655"/>
                  <a:pt x="1121" y="5660"/>
                </a:cubicBezTo>
                <a:cubicBezTo>
                  <a:pt x="1114" y="5666"/>
                  <a:pt x="1095" y="5684"/>
                  <a:pt x="1080" y="5701"/>
                </a:cubicBezTo>
                <a:cubicBezTo>
                  <a:pt x="1065" y="5719"/>
                  <a:pt x="1054" y="5730"/>
                  <a:pt x="1052" y="5732"/>
                </a:cubicBezTo>
                <a:cubicBezTo>
                  <a:pt x="1048" y="5733"/>
                  <a:pt x="1038" y="5741"/>
                  <a:pt x="1035" y="5744"/>
                </a:cubicBezTo>
                <a:cubicBezTo>
                  <a:pt x="1029" y="5750"/>
                  <a:pt x="1017" y="5757"/>
                  <a:pt x="1010" y="5760"/>
                </a:cubicBezTo>
                <a:cubicBezTo>
                  <a:pt x="992" y="5766"/>
                  <a:pt x="978" y="5775"/>
                  <a:pt x="962" y="5789"/>
                </a:cubicBezTo>
                <a:cubicBezTo>
                  <a:pt x="958" y="5793"/>
                  <a:pt x="955" y="5796"/>
                  <a:pt x="952" y="5798"/>
                </a:cubicBezTo>
                <a:cubicBezTo>
                  <a:pt x="953" y="5796"/>
                  <a:pt x="954" y="5794"/>
                  <a:pt x="956" y="5791"/>
                </a:cubicBezTo>
                <a:cubicBezTo>
                  <a:pt x="965" y="5774"/>
                  <a:pt x="1020" y="5580"/>
                  <a:pt x="1025" y="5546"/>
                </a:cubicBezTo>
                <a:cubicBezTo>
                  <a:pt x="1025" y="5544"/>
                  <a:pt x="1028" y="5530"/>
                  <a:pt x="1032" y="5514"/>
                </a:cubicBezTo>
                <a:cubicBezTo>
                  <a:pt x="1040" y="5478"/>
                  <a:pt x="1041" y="5470"/>
                  <a:pt x="1047" y="5441"/>
                </a:cubicBezTo>
                <a:cubicBezTo>
                  <a:pt x="1049" y="5428"/>
                  <a:pt x="1055" y="5399"/>
                  <a:pt x="1060" y="5376"/>
                </a:cubicBezTo>
                <a:lnTo>
                  <a:pt x="1061" y="5371"/>
                </a:lnTo>
                <a:cubicBezTo>
                  <a:pt x="1066" y="5342"/>
                  <a:pt x="1070" y="5324"/>
                  <a:pt x="1072" y="5315"/>
                </a:cubicBezTo>
                <a:lnTo>
                  <a:pt x="1072" y="5313"/>
                </a:lnTo>
                <a:cubicBezTo>
                  <a:pt x="1080" y="5267"/>
                  <a:pt x="1145" y="5153"/>
                  <a:pt x="1196" y="5096"/>
                </a:cubicBezTo>
                <a:cubicBezTo>
                  <a:pt x="1248" y="5037"/>
                  <a:pt x="1312" y="5005"/>
                  <a:pt x="1450" y="4968"/>
                </a:cubicBezTo>
                <a:cubicBezTo>
                  <a:pt x="1526" y="4947"/>
                  <a:pt x="1543" y="4941"/>
                  <a:pt x="1676" y="4889"/>
                </a:cubicBezTo>
                <a:cubicBezTo>
                  <a:pt x="1759" y="4856"/>
                  <a:pt x="1807" y="4823"/>
                  <a:pt x="1836" y="4780"/>
                </a:cubicBezTo>
                <a:cubicBezTo>
                  <a:pt x="1874" y="4726"/>
                  <a:pt x="1909" y="4681"/>
                  <a:pt x="1949" y="4636"/>
                </a:cubicBezTo>
                <a:cubicBezTo>
                  <a:pt x="2014" y="4561"/>
                  <a:pt x="2042" y="4536"/>
                  <a:pt x="2097" y="4501"/>
                </a:cubicBezTo>
                <a:cubicBezTo>
                  <a:pt x="2135" y="4476"/>
                  <a:pt x="2180" y="4460"/>
                  <a:pt x="2226" y="4456"/>
                </a:cubicBezTo>
                <a:cubicBezTo>
                  <a:pt x="2273" y="4452"/>
                  <a:pt x="2319" y="4458"/>
                  <a:pt x="2359" y="4476"/>
                </a:cubicBezTo>
                <a:cubicBezTo>
                  <a:pt x="2396" y="4491"/>
                  <a:pt x="2453" y="4541"/>
                  <a:pt x="2473" y="4575"/>
                </a:cubicBezTo>
                <a:cubicBezTo>
                  <a:pt x="2480" y="4586"/>
                  <a:pt x="2504" y="4617"/>
                  <a:pt x="2511" y="4617"/>
                </a:cubicBezTo>
                <a:moveTo>
                  <a:pt x="1387" y="4927"/>
                </a:moveTo>
                <a:cubicBezTo>
                  <a:pt x="1389" y="4925"/>
                  <a:pt x="1395" y="4922"/>
                  <a:pt x="1396" y="4918"/>
                </a:cubicBezTo>
                <a:lnTo>
                  <a:pt x="1396" y="4918"/>
                </a:lnTo>
                <a:cubicBezTo>
                  <a:pt x="1401" y="4917"/>
                  <a:pt x="1409" y="4909"/>
                  <a:pt x="1411" y="4907"/>
                </a:cubicBezTo>
                <a:cubicBezTo>
                  <a:pt x="1428" y="4890"/>
                  <a:pt x="1474" y="4852"/>
                  <a:pt x="1503" y="4833"/>
                </a:cubicBezTo>
                <a:cubicBezTo>
                  <a:pt x="1518" y="4823"/>
                  <a:pt x="1553" y="4807"/>
                  <a:pt x="1591" y="4793"/>
                </a:cubicBezTo>
                <a:cubicBezTo>
                  <a:pt x="1601" y="4790"/>
                  <a:pt x="1611" y="4786"/>
                  <a:pt x="1615" y="4784"/>
                </a:cubicBezTo>
                <a:cubicBezTo>
                  <a:pt x="1650" y="4768"/>
                  <a:pt x="1679" y="4754"/>
                  <a:pt x="1692" y="4747"/>
                </a:cubicBezTo>
                <a:cubicBezTo>
                  <a:pt x="1729" y="4728"/>
                  <a:pt x="1756" y="4704"/>
                  <a:pt x="1797" y="4652"/>
                </a:cubicBezTo>
                <a:cubicBezTo>
                  <a:pt x="1808" y="4638"/>
                  <a:pt x="1820" y="4622"/>
                  <a:pt x="1825" y="4617"/>
                </a:cubicBezTo>
                <a:cubicBezTo>
                  <a:pt x="1829" y="4611"/>
                  <a:pt x="1844" y="4593"/>
                  <a:pt x="1857" y="4577"/>
                </a:cubicBezTo>
                <a:cubicBezTo>
                  <a:pt x="1874" y="4556"/>
                  <a:pt x="1887" y="4540"/>
                  <a:pt x="1896" y="4529"/>
                </a:cubicBezTo>
                <a:cubicBezTo>
                  <a:pt x="1909" y="4512"/>
                  <a:pt x="1910" y="4510"/>
                  <a:pt x="1907" y="4507"/>
                </a:cubicBezTo>
                <a:cubicBezTo>
                  <a:pt x="1905" y="4505"/>
                  <a:pt x="1901" y="4507"/>
                  <a:pt x="1898" y="4511"/>
                </a:cubicBezTo>
                <a:cubicBezTo>
                  <a:pt x="1895" y="4513"/>
                  <a:pt x="1892" y="4518"/>
                  <a:pt x="1887" y="4523"/>
                </a:cubicBezTo>
                <a:cubicBezTo>
                  <a:pt x="1877" y="4534"/>
                  <a:pt x="1863" y="4550"/>
                  <a:pt x="1844" y="4572"/>
                </a:cubicBezTo>
                <a:cubicBezTo>
                  <a:pt x="1810" y="4610"/>
                  <a:pt x="1772" y="4651"/>
                  <a:pt x="1760" y="4664"/>
                </a:cubicBezTo>
                <a:cubicBezTo>
                  <a:pt x="1749" y="4674"/>
                  <a:pt x="1736" y="4687"/>
                  <a:pt x="1734" y="4690"/>
                </a:cubicBezTo>
                <a:cubicBezTo>
                  <a:pt x="1722" y="4706"/>
                  <a:pt x="1641" y="4749"/>
                  <a:pt x="1576" y="4774"/>
                </a:cubicBezTo>
                <a:cubicBezTo>
                  <a:pt x="1550" y="4784"/>
                  <a:pt x="1507" y="4805"/>
                  <a:pt x="1490" y="4815"/>
                </a:cubicBezTo>
                <a:cubicBezTo>
                  <a:pt x="1471" y="4827"/>
                  <a:pt x="1436" y="4854"/>
                  <a:pt x="1419" y="4870"/>
                </a:cubicBezTo>
                <a:cubicBezTo>
                  <a:pt x="1411" y="4877"/>
                  <a:pt x="1395" y="4891"/>
                  <a:pt x="1382" y="4900"/>
                </a:cubicBezTo>
                <a:cubicBezTo>
                  <a:pt x="1370" y="4910"/>
                  <a:pt x="1354" y="4922"/>
                  <a:pt x="1348" y="4926"/>
                </a:cubicBezTo>
                <a:cubicBezTo>
                  <a:pt x="1345" y="4929"/>
                  <a:pt x="1342" y="4931"/>
                  <a:pt x="1339" y="4933"/>
                </a:cubicBezTo>
                <a:cubicBezTo>
                  <a:pt x="1342" y="4927"/>
                  <a:pt x="1344" y="4924"/>
                  <a:pt x="1344" y="4923"/>
                </a:cubicBezTo>
                <a:cubicBezTo>
                  <a:pt x="1347" y="4921"/>
                  <a:pt x="1353" y="4906"/>
                  <a:pt x="1355" y="4902"/>
                </a:cubicBezTo>
                <a:cubicBezTo>
                  <a:pt x="1363" y="4883"/>
                  <a:pt x="1390" y="4842"/>
                  <a:pt x="1402" y="4831"/>
                </a:cubicBezTo>
                <a:cubicBezTo>
                  <a:pt x="1418" y="4816"/>
                  <a:pt x="1444" y="4797"/>
                  <a:pt x="1467" y="4784"/>
                </a:cubicBezTo>
                <a:cubicBezTo>
                  <a:pt x="1529" y="4748"/>
                  <a:pt x="1661" y="4660"/>
                  <a:pt x="1676" y="4643"/>
                </a:cubicBezTo>
                <a:cubicBezTo>
                  <a:pt x="1701" y="4617"/>
                  <a:pt x="1758" y="4540"/>
                  <a:pt x="1797" y="4479"/>
                </a:cubicBezTo>
                <a:cubicBezTo>
                  <a:pt x="1811" y="4457"/>
                  <a:pt x="1853" y="4407"/>
                  <a:pt x="1866" y="4397"/>
                </a:cubicBezTo>
                <a:cubicBezTo>
                  <a:pt x="1889" y="4378"/>
                  <a:pt x="1912" y="4364"/>
                  <a:pt x="1938" y="4354"/>
                </a:cubicBezTo>
                <a:cubicBezTo>
                  <a:pt x="1966" y="4343"/>
                  <a:pt x="1986" y="4341"/>
                  <a:pt x="2024" y="4349"/>
                </a:cubicBezTo>
                <a:lnTo>
                  <a:pt x="2024" y="4349"/>
                </a:lnTo>
                <a:cubicBezTo>
                  <a:pt x="2035" y="4351"/>
                  <a:pt x="2054" y="4356"/>
                  <a:pt x="2065" y="4358"/>
                </a:cubicBezTo>
                <a:cubicBezTo>
                  <a:pt x="2076" y="4361"/>
                  <a:pt x="2103" y="4368"/>
                  <a:pt x="2126" y="4373"/>
                </a:cubicBezTo>
                <a:lnTo>
                  <a:pt x="2127" y="4374"/>
                </a:lnTo>
                <a:cubicBezTo>
                  <a:pt x="2164" y="4382"/>
                  <a:pt x="2192" y="4391"/>
                  <a:pt x="2213" y="4398"/>
                </a:cubicBezTo>
                <a:lnTo>
                  <a:pt x="2214" y="4399"/>
                </a:lnTo>
                <a:cubicBezTo>
                  <a:pt x="2224" y="4402"/>
                  <a:pt x="2243" y="4409"/>
                  <a:pt x="2257" y="4413"/>
                </a:cubicBezTo>
                <a:cubicBezTo>
                  <a:pt x="2282" y="4421"/>
                  <a:pt x="2299" y="4428"/>
                  <a:pt x="2319" y="4438"/>
                </a:cubicBezTo>
                <a:cubicBezTo>
                  <a:pt x="2298" y="4433"/>
                  <a:pt x="2276" y="4430"/>
                  <a:pt x="2242" y="4430"/>
                </a:cubicBezTo>
                <a:cubicBezTo>
                  <a:pt x="2203" y="4430"/>
                  <a:pt x="2140" y="4447"/>
                  <a:pt x="2100" y="4470"/>
                </a:cubicBezTo>
                <a:cubicBezTo>
                  <a:pt x="2078" y="4482"/>
                  <a:pt x="2032" y="4515"/>
                  <a:pt x="2014" y="4532"/>
                </a:cubicBezTo>
                <a:cubicBezTo>
                  <a:pt x="1989" y="4555"/>
                  <a:pt x="1956" y="4590"/>
                  <a:pt x="1922" y="4630"/>
                </a:cubicBezTo>
                <a:cubicBezTo>
                  <a:pt x="1883" y="4675"/>
                  <a:pt x="1865" y="4698"/>
                  <a:pt x="1821" y="4761"/>
                </a:cubicBezTo>
                <a:cubicBezTo>
                  <a:pt x="1792" y="4802"/>
                  <a:pt x="1758" y="4829"/>
                  <a:pt x="1707" y="4851"/>
                </a:cubicBezTo>
                <a:cubicBezTo>
                  <a:pt x="1611" y="4892"/>
                  <a:pt x="1527" y="4923"/>
                  <a:pt x="1462" y="4940"/>
                </a:cubicBezTo>
                <a:cubicBezTo>
                  <a:pt x="1393" y="4958"/>
                  <a:pt x="1361" y="4969"/>
                  <a:pt x="1322" y="4984"/>
                </a:cubicBezTo>
                <a:cubicBezTo>
                  <a:pt x="1316" y="4986"/>
                  <a:pt x="1311" y="4988"/>
                  <a:pt x="1307" y="4990"/>
                </a:cubicBezTo>
                <a:cubicBezTo>
                  <a:pt x="1311" y="4987"/>
                  <a:pt x="1315" y="4983"/>
                  <a:pt x="1320" y="4979"/>
                </a:cubicBezTo>
                <a:cubicBezTo>
                  <a:pt x="1334" y="4968"/>
                  <a:pt x="1353" y="4953"/>
                  <a:pt x="1362" y="4945"/>
                </a:cubicBezTo>
                <a:cubicBezTo>
                  <a:pt x="1372" y="4937"/>
                  <a:pt x="1383" y="4929"/>
                  <a:pt x="1387" y="4927"/>
                </a:cubicBezTo>
                <a:moveTo>
                  <a:pt x="2117" y="4348"/>
                </a:moveTo>
                <a:cubicBezTo>
                  <a:pt x="2105" y="4345"/>
                  <a:pt x="2080" y="4339"/>
                  <a:pt x="2062" y="4335"/>
                </a:cubicBezTo>
                <a:cubicBezTo>
                  <a:pt x="2056" y="4333"/>
                  <a:pt x="2050" y="4332"/>
                  <a:pt x="2045" y="4330"/>
                </a:cubicBezTo>
                <a:cubicBezTo>
                  <a:pt x="2067" y="4329"/>
                  <a:pt x="2105" y="4328"/>
                  <a:pt x="2123" y="4328"/>
                </a:cubicBezTo>
                <a:cubicBezTo>
                  <a:pt x="2181" y="4331"/>
                  <a:pt x="2226" y="4339"/>
                  <a:pt x="2273" y="4355"/>
                </a:cubicBezTo>
                <a:cubicBezTo>
                  <a:pt x="2338" y="4377"/>
                  <a:pt x="2373" y="4395"/>
                  <a:pt x="2416" y="4431"/>
                </a:cubicBezTo>
                <a:cubicBezTo>
                  <a:pt x="2443" y="4453"/>
                  <a:pt x="2467" y="4478"/>
                  <a:pt x="2469" y="4483"/>
                </a:cubicBezTo>
                <a:cubicBezTo>
                  <a:pt x="2469" y="4485"/>
                  <a:pt x="2470" y="4487"/>
                  <a:pt x="2471" y="4489"/>
                </a:cubicBezTo>
                <a:cubicBezTo>
                  <a:pt x="2472" y="4489"/>
                  <a:pt x="2473" y="4490"/>
                  <a:pt x="2474" y="4490"/>
                </a:cubicBezTo>
                <a:cubicBezTo>
                  <a:pt x="2477" y="4494"/>
                  <a:pt x="2486" y="4518"/>
                  <a:pt x="2489" y="4542"/>
                </a:cubicBezTo>
                <a:lnTo>
                  <a:pt x="2490" y="4553"/>
                </a:lnTo>
                <a:lnTo>
                  <a:pt x="2489" y="4551"/>
                </a:lnTo>
                <a:cubicBezTo>
                  <a:pt x="2458" y="4511"/>
                  <a:pt x="2420" y="4477"/>
                  <a:pt x="2370" y="4444"/>
                </a:cubicBezTo>
                <a:cubicBezTo>
                  <a:pt x="2325" y="4415"/>
                  <a:pt x="2306" y="4406"/>
                  <a:pt x="2258" y="4390"/>
                </a:cubicBezTo>
                <a:cubicBezTo>
                  <a:pt x="2242" y="4385"/>
                  <a:pt x="2219" y="4377"/>
                  <a:pt x="2206" y="4372"/>
                </a:cubicBezTo>
                <a:cubicBezTo>
                  <a:pt x="2193" y="4367"/>
                  <a:pt x="2173" y="4361"/>
                  <a:pt x="2161" y="4358"/>
                </a:cubicBezTo>
                <a:cubicBezTo>
                  <a:pt x="2149" y="4356"/>
                  <a:pt x="2130" y="4351"/>
                  <a:pt x="2117" y="4348"/>
                </a:cubicBezTo>
                <a:moveTo>
                  <a:pt x="1858" y="4046"/>
                </a:moveTo>
                <a:cubicBezTo>
                  <a:pt x="1858" y="4049"/>
                  <a:pt x="1849" y="4058"/>
                  <a:pt x="1827" y="4065"/>
                </a:cubicBezTo>
                <a:cubicBezTo>
                  <a:pt x="1825" y="4066"/>
                  <a:pt x="1823" y="4067"/>
                  <a:pt x="1820" y="4068"/>
                </a:cubicBezTo>
                <a:cubicBezTo>
                  <a:pt x="1823" y="4065"/>
                  <a:pt x="1825" y="4063"/>
                  <a:pt x="1829" y="4060"/>
                </a:cubicBezTo>
                <a:cubicBezTo>
                  <a:pt x="1841" y="4049"/>
                  <a:pt x="1851" y="4044"/>
                  <a:pt x="1856" y="4044"/>
                </a:cubicBezTo>
                <a:lnTo>
                  <a:pt x="1857" y="4045"/>
                </a:lnTo>
                <a:cubicBezTo>
                  <a:pt x="1857" y="4045"/>
                  <a:pt x="1858" y="4045"/>
                  <a:pt x="1858" y="4046"/>
                </a:cubicBezTo>
                <a:moveTo>
                  <a:pt x="2699" y="2816"/>
                </a:moveTo>
                <a:cubicBezTo>
                  <a:pt x="2696" y="2814"/>
                  <a:pt x="2688" y="2809"/>
                  <a:pt x="2683" y="2805"/>
                </a:cubicBezTo>
                <a:cubicBezTo>
                  <a:pt x="2682" y="2804"/>
                  <a:pt x="2679" y="2802"/>
                  <a:pt x="2677" y="2805"/>
                </a:cubicBezTo>
                <a:cubicBezTo>
                  <a:pt x="2674" y="2808"/>
                  <a:pt x="2677" y="2810"/>
                  <a:pt x="2681" y="2815"/>
                </a:cubicBezTo>
                <a:cubicBezTo>
                  <a:pt x="2684" y="2819"/>
                  <a:pt x="2689" y="2823"/>
                  <a:pt x="2694" y="2829"/>
                </a:cubicBezTo>
                <a:cubicBezTo>
                  <a:pt x="2707" y="2842"/>
                  <a:pt x="2724" y="2862"/>
                  <a:pt x="2730" y="2871"/>
                </a:cubicBezTo>
                <a:cubicBezTo>
                  <a:pt x="2743" y="2890"/>
                  <a:pt x="2780" y="2936"/>
                  <a:pt x="2795" y="2951"/>
                </a:cubicBezTo>
                <a:cubicBezTo>
                  <a:pt x="2800" y="2956"/>
                  <a:pt x="2808" y="2964"/>
                  <a:pt x="2813" y="2970"/>
                </a:cubicBezTo>
                <a:cubicBezTo>
                  <a:pt x="2817" y="2975"/>
                  <a:pt x="2824" y="2983"/>
                  <a:pt x="2828" y="2987"/>
                </a:cubicBezTo>
                <a:cubicBezTo>
                  <a:pt x="2832" y="2991"/>
                  <a:pt x="2844" y="3004"/>
                  <a:pt x="2854" y="3016"/>
                </a:cubicBezTo>
                <a:cubicBezTo>
                  <a:pt x="2859" y="3022"/>
                  <a:pt x="2863" y="3026"/>
                  <a:pt x="2865" y="3029"/>
                </a:cubicBezTo>
                <a:cubicBezTo>
                  <a:pt x="2857" y="3028"/>
                  <a:pt x="2842" y="3025"/>
                  <a:pt x="2829" y="3024"/>
                </a:cubicBezTo>
                <a:cubicBezTo>
                  <a:pt x="2764" y="3014"/>
                  <a:pt x="2739" y="3004"/>
                  <a:pt x="2674" y="2958"/>
                </a:cubicBezTo>
                <a:cubicBezTo>
                  <a:pt x="2629" y="2926"/>
                  <a:pt x="2601" y="2901"/>
                  <a:pt x="2562" y="2860"/>
                </a:cubicBezTo>
                <a:cubicBezTo>
                  <a:pt x="2529" y="2823"/>
                  <a:pt x="2491" y="2787"/>
                  <a:pt x="2457" y="2760"/>
                </a:cubicBezTo>
                <a:cubicBezTo>
                  <a:pt x="2413" y="2725"/>
                  <a:pt x="2394" y="2718"/>
                  <a:pt x="2386" y="2718"/>
                </a:cubicBezTo>
                <a:cubicBezTo>
                  <a:pt x="2396" y="2714"/>
                  <a:pt x="2418" y="2706"/>
                  <a:pt x="2468" y="2691"/>
                </a:cubicBezTo>
                <a:cubicBezTo>
                  <a:pt x="2470" y="2690"/>
                  <a:pt x="2489" y="2689"/>
                  <a:pt x="2518" y="2688"/>
                </a:cubicBezTo>
                <a:cubicBezTo>
                  <a:pt x="2550" y="2687"/>
                  <a:pt x="2569" y="2688"/>
                  <a:pt x="2586" y="2691"/>
                </a:cubicBezTo>
                <a:cubicBezTo>
                  <a:pt x="2639" y="2701"/>
                  <a:pt x="2716" y="2750"/>
                  <a:pt x="2758" y="2799"/>
                </a:cubicBezTo>
                <a:cubicBezTo>
                  <a:pt x="2771" y="2814"/>
                  <a:pt x="2788" y="2837"/>
                  <a:pt x="2796" y="2849"/>
                </a:cubicBezTo>
                <a:cubicBezTo>
                  <a:pt x="2804" y="2862"/>
                  <a:pt x="2821" y="2887"/>
                  <a:pt x="2833" y="2906"/>
                </a:cubicBezTo>
                <a:cubicBezTo>
                  <a:pt x="2845" y="2924"/>
                  <a:pt x="2860" y="2951"/>
                  <a:pt x="2867" y="2966"/>
                </a:cubicBezTo>
                <a:cubicBezTo>
                  <a:pt x="2879" y="2992"/>
                  <a:pt x="2888" y="3015"/>
                  <a:pt x="2893" y="3028"/>
                </a:cubicBezTo>
                <a:cubicBezTo>
                  <a:pt x="2892" y="3028"/>
                  <a:pt x="2892" y="3027"/>
                  <a:pt x="2891" y="3027"/>
                </a:cubicBezTo>
                <a:cubicBezTo>
                  <a:pt x="2879" y="3012"/>
                  <a:pt x="2829" y="2955"/>
                  <a:pt x="2815" y="2940"/>
                </a:cubicBezTo>
                <a:cubicBezTo>
                  <a:pt x="2809" y="2934"/>
                  <a:pt x="2800" y="2925"/>
                  <a:pt x="2794" y="2919"/>
                </a:cubicBezTo>
                <a:cubicBezTo>
                  <a:pt x="2789" y="2914"/>
                  <a:pt x="2778" y="2900"/>
                  <a:pt x="2769" y="2890"/>
                </a:cubicBezTo>
                <a:cubicBezTo>
                  <a:pt x="2747" y="2863"/>
                  <a:pt x="2708" y="2821"/>
                  <a:pt x="2699" y="2816"/>
                </a:cubicBezTo>
                <a:moveTo>
                  <a:pt x="2080" y="2827"/>
                </a:moveTo>
                <a:cubicBezTo>
                  <a:pt x="2081" y="2826"/>
                  <a:pt x="2084" y="2824"/>
                  <a:pt x="2103" y="2812"/>
                </a:cubicBezTo>
                <a:cubicBezTo>
                  <a:pt x="2154" y="2778"/>
                  <a:pt x="2174" y="2770"/>
                  <a:pt x="2255" y="2750"/>
                </a:cubicBezTo>
                <a:cubicBezTo>
                  <a:pt x="2283" y="2743"/>
                  <a:pt x="2308" y="2737"/>
                  <a:pt x="2310" y="2737"/>
                </a:cubicBezTo>
                <a:cubicBezTo>
                  <a:pt x="2326" y="2732"/>
                  <a:pt x="2355" y="2733"/>
                  <a:pt x="2377" y="2738"/>
                </a:cubicBezTo>
                <a:cubicBezTo>
                  <a:pt x="2402" y="2744"/>
                  <a:pt x="2405" y="2746"/>
                  <a:pt x="2443" y="2777"/>
                </a:cubicBezTo>
                <a:cubicBezTo>
                  <a:pt x="2451" y="2784"/>
                  <a:pt x="2464" y="2795"/>
                  <a:pt x="2471" y="2800"/>
                </a:cubicBezTo>
                <a:lnTo>
                  <a:pt x="2477" y="2805"/>
                </a:lnTo>
                <a:lnTo>
                  <a:pt x="2469" y="2805"/>
                </a:lnTo>
                <a:cubicBezTo>
                  <a:pt x="2448" y="2807"/>
                  <a:pt x="2392" y="2829"/>
                  <a:pt x="2365" y="2847"/>
                </a:cubicBezTo>
                <a:cubicBezTo>
                  <a:pt x="2354" y="2854"/>
                  <a:pt x="2337" y="2867"/>
                  <a:pt x="2328" y="2877"/>
                </a:cubicBezTo>
                <a:cubicBezTo>
                  <a:pt x="2290" y="2918"/>
                  <a:pt x="2270" y="2933"/>
                  <a:pt x="2236" y="2944"/>
                </a:cubicBezTo>
                <a:cubicBezTo>
                  <a:pt x="2210" y="2953"/>
                  <a:pt x="2172" y="2964"/>
                  <a:pt x="2145" y="2969"/>
                </a:cubicBezTo>
                <a:cubicBezTo>
                  <a:pt x="2109" y="2975"/>
                  <a:pt x="2058" y="2988"/>
                  <a:pt x="2032" y="2997"/>
                </a:cubicBezTo>
                <a:cubicBezTo>
                  <a:pt x="2021" y="3001"/>
                  <a:pt x="2007" y="3005"/>
                  <a:pt x="2001" y="3006"/>
                </a:cubicBezTo>
                <a:cubicBezTo>
                  <a:pt x="1980" y="3011"/>
                  <a:pt x="1939" y="3029"/>
                  <a:pt x="1910" y="3046"/>
                </a:cubicBezTo>
                <a:cubicBezTo>
                  <a:pt x="1918" y="3038"/>
                  <a:pt x="1929" y="3029"/>
                  <a:pt x="1939" y="3023"/>
                </a:cubicBezTo>
                <a:cubicBezTo>
                  <a:pt x="1952" y="3013"/>
                  <a:pt x="1969" y="3001"/>
                  <a:pt x="1976" y="2995"/>
                </a:cubicBezTo>
                <a:cubicBezTo>
                  <a:pt x="1996" y="2980"/>
                  <a:pt x="2045" y="2947"/>
                  <a:pt x="2065" y="2937"/>
                </a:cubicBezTo>
                <a:cubicBezTo>
                  <a:pt x="2075" y="2932"/>
                  <a:pt x="2105" y="2915"/>
                  <a:pt x="2132" y="2899"/>
                </a:cubicBezTo>
                <a:cubicBezTo>
                  <a:pt x="2158" y="2884"/>
                  <a:pt x="2195" y="2865"/>
                  <a:pt x="2213" y="2856"/>
                </a:cubicBezTo>
                <a:cubicBezTo>
                  <a:pt x="2239" y="2844"/>
                  <a:pt x="2259" y="2834"/>
                  <a:pt x="2272" y="2827"/>
                </a:cubicBezTo>
                <a:cubicBezTo>
                  <a:pt x="2279" y="2823"/>
                  <a:pt x="2284" y="2821"/>
                  <a:pt x="2288" y="2819"/>
                </a:cubicBezTo>
                <a:cubicBezTo>
                  <a:pt x="2292" y="2816"/>
                  <a:pt x="2295" y="2814"/>
                  <a:pt x="2294" y="2811"/>
                </a:cubicBezTo>
                <a:cubicBezTo>
                  <a:pt x="2294" y="2809"/>
                  <a:pt x="2292" y="2808"/>
                  <a:pt x="2291" y="2808"/>
                </a:cubicBezTo>
                <a:cubicBezTo>
                  <a:pt x="2289" y="2808"/>
                  <a:pt x="2288" y="2809"/>
                  <a:pt x="2288" y="2809"/>
                </a:cubicBezTo>
                <a:cubicBezTo>
                  <a:pt x="2216" y="2828"/>
                  <a:pt x="2062" y="2906"/>
                  <a:pt x="1983" y="2963"/>
                </a:cubicBezTo>
                <a:cubicBezTo>
                  <a:pt x="1968" y="2974"/>
                  <a:pt x="1945" y="2991"/>
                  <a:pt x="1930" y="3001"/>
                </a:cubicBezTo>
                <a:cubicBezTo>
                  <a:pt x="1922" y="3007"/>
                  <a:pt x="1913" y="3014"/>
                  <a:pt x="1906" y="3019"/>
                </a:cubicBezTo>
                <a:cubicBezTo>
                  <a:pt x="1910" y="3013"/>
                  <a:pt x="1915" y="3006"/>
                  <a:pt x="1917" y="3004"/>
                </a:cubicBezTo>
                <a:cubicBezTo>
                  <a:pt x="1918" y="3002"/>
                  <a:pt x="1926" y="2991"/>
                  <a:pt x="1931" y="2984"/>
                </a:cubicBezTo>
                <a:cubicBezTo>
                  <a:pt x="1953" y="2954"/>
                  <a:pt x="2006" y="2893"/>
                  <a:pt x="2039" y="2861"/>
                </a:cubicBezTo>
                <a:cubicBezTo>
                  <a:pt x="2050" y="2850"/>
                  <a:pt x="2077" y="2828"/>
                  <a:pt x="2080" y="2827"/>
                </a:cubicBezTo>
                <a:moveTo>
                  <a:pt x="1709" y="2894"/>
                </a:moveTo>
                <a:cubicBezTo>
                  <a:pt x="1711" y="2886"/>
                  <a:pt x="1720" y="2864"/>
                  <a:pt x="1727" y="2857"/>
                </a:cubicBezTo>
                <a:cubicBezTo>
                  <a:pt x="1732" y="2850"/>
                  <a:pt x="1737" y="2848"/>
                  <a:pt x="1739" y="2848"/>
                </a:cubicBezTo>
                <a:cubicBezTo>
                  <a:pt x="1740" y="2848"/>
                  <a:pt x="1740" y="2848"/>
                  <a:pt x="1740" y="2848"/>
                </a:cubicBezTo>
                <a:cubicBezTo>
                  <a:pt x="1742" y="2849"/>
                  <a:pt x="1743" y="2851"/>
                  <a:pt x="1743" y="2853"/>
                </a:cubicBezTo>
                <a:lnTo>
                  <a:pt x="1743" y="2853"/>
                </a:lnTo>
                <a:cubicBezTo>
                  <a:pt x="1744" y="2856"/>
                  <a:pt x="1743" y="2862"/>
                  <a:pt x="1741" y="2865"/>
                </a:cubicBezTo>
                <a:cubicBezTo>
                  <a:pt x="1739" y="2871"/>
                  <a:pt x="1718" y="2889"/>
                  <a:pt x="1709" y="2894"/>
                </a:cubicBezTo>
                <a:moveTo>
                  <a:pt x="2161" y="1552"/>
                </a:moveTo>
                <a:lnTo>
                  <a:pt x="2161" y="1552"/>
                </a:lnTo>
                <a:cubicBezTo>
                  <a:pt x="2132" y="1575"/>
                  <a:pt x="2110" y="1614"/>
                  <a:pt x="2099" y="1664"/>
                </a:cubicBezTo>
                <a:cubicBezTo>
                  <a:pt x="2092" y="1694"/>
                  <a:pt x="2086" y="1715"/>
                  <a:pt x="2083" y="1724"/>
                </a:cubicBezTo>
                <a:cubicBezTo>
                  <a:pt x="2076" y="1744"/>
                  <a:pt x="2059" y="1803"/>
                  <a:pt x="2057" y="1816"/>
                </a:cubicBezTo>
                <a:cubicBezTo>
                  <a:pt x="2056" y="1819"/>
                  <a:pt x="2055" y="1830"/>
                  <a:pt x="2053" y="1840"/>
                </a:cubicBezTo>
                <a:cubicBezTo>
                  <a:pt x="2051" y="1850"/>
                  <a:pt x="2049" y="1863"/>
                  <a:pt x="2049" y="1869"/>
                </a:cubicBezTo>
                <a:cubicBezTo>
                  <a:pt x="2047" y="1884"/>
                  <a:pt x="2043" y="1906"/>
                  <a:pt x="2040" y="1915"/>
                </a:cubicBezTo>
                <a:cubicBezTo>
                  <a:pt x="2039" y="1919"/>
                  <a:pt x="2022" y="1951"/>
                  <a:pt x="1999" y="1990"/>
                </a:cubicBezTo>
                <a:cubicBezTo>
                  <a:pt x="1978" y="2027"/>
                  <a:pt x="1954" y="2069"/>
                  <a:pt x="1946" y="2084"/>
                </a:cubicBezTo>
                <a:cubicBezTo>
                  <a:pt x="1933" y="2106"/>
                  <a:pt x="1921" y="2125"/>
                  <a:pt x="1898" y="2160"/>
                </a:cubicBezTo>
                <a:cubicBezTo>
                  <a:pt x="1896" y="2164"/>
                  <a:pt x="1891" y="2171"/>
                  <a:pt x="1888" y="2174"/>
                </a:cubicBezTo>
                <a:cubicBezTo>
                  <a:pt x="1885" y="2178"/>
                  <a:pt x="1879" y="2186"/>
                  <a:pt x="1875" y="2191"/>
                </a:cubicBezTo>
                <a:cubicBezTo>
                  <a:pt x="1865" y="2204"/>
                  <a:pt x="1829" y="2239"/>
                  <a:pt x="1824" y="2242"/>
                </a:cubicBezTo>
                <a:cubicBezTo>
                  <a:pt x="1821" y="2242"/>
                  <a:pt x="1818" y="2245"/>
                  <a:pt x="1818" y="2247"/>
                </a:cubicBezTo>
                <a:cubicBezTo>
                  <a:pt x="1817" y="2248"/>
                  <a:pt x="1816" y="2249"/>
                  <a:pt x="1813" y="2251"/>
                </a:cubicBezTo>
                <a:cubicBezTo>
                  <a:pt x="1809" y="2253"/>
                  <a:pt x="1800" y="2259"/>
                  <a:pt x="1792" y="2265"/>
                </a:cubicBezTo>
                <a:lnTo>
                  <a:pt x="1752" y="2292"/>
                </a:lnTo>
                <a:cubicBezTo>
                  <a:pt x="1726" y="2310"/>
                  <a:pt x="1705" y="2325"/>
                  <a:pt x="1696" y="2332"/>
                </a:cubicBezTo>
                <a:cubicBezTo>
                  <a:pt x="1703" y="2321"/>
                  <a:pt x="1716" y="2300"/>
                  <a:pt x="1735" y="2273"/>
                </a:cubicBezTo>
                <a:cubicBezTo>
                  <a:pt x="1756" y="2240"/>
                  <a:pt x="1798" y="2159"/>
                  <a:pt x="1811" y="2126"/>
                </a:cubicBezTo>
                <a:cubicBezTo>
                  <a:pt x="1827" y="2085"/>
                  <a:pt x="1839" y="2048"/>
                  <a:pt x="1848" y="2006"/>
                </a:cubicBezTo>
                <a:cubicBezTo>
                  <a:pt x="1856" y="1966"/>
                  <a:pt x="1866" y="1941"/>
                  <a:pt x="1892" y="1896"/>
                </a:cubicBezTo>
                <a:cubicBezTo>
                  <a:pt x="1900" y="1882"/>
                  <a:pt x="1912" y="1858"/>
                  <a:pt x="1919" y="1842"/>
                </a:cubicBezTo>
                <a:cubicBezTo>
                  <a:pt x="1931" y="1813"/>
                  <a:pt x="1964" y="1746"/>
                  <a:pt x="1979" y="1718"/>
                </a:cubicBezTo>
                <a:cubicBezTo>
                  <a:pt x="1984" y="1709"/>
                  <a:pt x="1987" y="1704"/>
                  <a:pt x="1988" y="1701"/>
                </a:cubicBezTo>
                <a:cubicBezTo>
                  <a:pt x="1991" y="1696"/>
                  <a:pt x="1993" y="1693"/>
                  <a:pt x="1990" y="1691"/>
                </a:cubicBezTo>
                <a:cubicBezTo>
                  <a:pt x="1989" y="1690"/>
                  <a:pt x="1988" y="1690"/>
                  <a:pt x="1988" y="1690"/>
                </a:cubicBezTo>
                <a:cubicBezTo>
                  <a:pt x="1986" y="1690"/>
                  <a:pt x="1984" y="1692"/>
                  <a:pt x="1983" y="1694"/>
                </a:cubicBezTo>
                <a:cubicBezTo>
                  <a:pt x="1957" y="1724"/>
                  <a:pt x="1934" y="1761"/>
                  <a:pt x="1910" y="1813"/>
                </a:cubicBezTo>
                <a:cubicBezTo>
                  <a:pt x="1898" y="1838"/>
                  <a:pt x="1883" y="1867"/>
                  <a:pt x="1876" y="1878"/>
                </a:cubicBezTo>
                <a:cubicBezTo>
                  <a:pt x="1848" y="1924"/>
                  <a:pt x="1834" y="1960"/>
                  <a:pt x="1824" y="2005"/>
                </a:cubicBezTo>
                <a:cubicBezTo>
                  <a:pt x="1812" y="2063"/>
                  <a:pt x="1793" y="2117"/>
                  <a:pt x="1765" y="2171"/>
                </a:cubicBezTo>
                <a:cubicBezTo>
                  <a:pt x="1757" y="2186"/>
                  <a:pt x="1749" y="2202"/>
                  <a:pt x="1748" y="2207"/>
                </a:cubicBezTo>
                <a:cubicBezTo>
                  <a:pt x="1746" y="2211"/>
                  <a:pt x="1724" y="2246"/>
                  <a:pt x="1705" y="2277"/>
                </a:cubicBezTo>
                <a:cubicBezTo>
                  <a:pt x="1734" y="2221"/>
                  <a:pt x="1744" y="2182"/>
                  <a:pt x="1744" y="2128"/>
                </a:cubicBezTo>
                <a:cubicBezTo>
                  <a:pt x="1744" y="2066"/>
                  <a:pt x="1750" y="2025"/>
                  <a:pt x="1766" y="1972"/>
                </a:cubicBezTo>
                <a:cubicBezTo>
                  <a:pt x="1769" y="1959"/>
                  <a:pt x="1774" y="1944"/>
                  <a:pt x="1774" y="1942"/>
                </a:cubicBezTo>
                <a:cubicBezTo>
                  <a:pt x="1774" y="1941"/>
                  <a:pt x="1776" y="1938"/>
                  <a:pt x="1777" y="1934"/>
                </a:cubicBezTo>
                <a:cubicBezTo>
                  <a:pt x="1779" y="1930"/>
                  <a:pt x="1784" y="1914"/>
                  <a:pt x="1787" y="1901"/>
                </a:cubicBezTo>
                <a:cubicBezTo>
                  <a:pt x="1797" y="1861"/>
                  <a:pt x="1801" y="1847"/>
                  <a:pt x="1823" y="1791"/>
                </a:cubicBezTo>
                <a:cubicBezTo>
                  <a:pt x="1844" y="1736"/>
                  <a:pt x="1898" y="1672"/>
                  <a:pt x="1954" y="1636"/>
                </a:cubicBezTo>
                <a:cubicBezTo>
                  <a:pt x="1969" y="1626"/>
                  <a:pt x="1991" y="1611"/>
                  <a:pt x="2004" y="1602"/>
                </a:cubicBezTo>
                <a:cubicBezTo>
                  <a:pt x="2039" y="1578"/>
                  <a:pt x="2058" y="1567"/>
                  <a:pt x="2073" y="1562"/>
                </a:cubicBezTo>
                <a:cubicBezTo>
                  <a:pt x="2089" y="1558"/>
                  <a:pt x="2128" y="1551"/>
                  <a:pt x="2157" y="1549"/>
                </a:cubicBezTo>
                <a:lnTo>
                  <a:pt x="2165" y="1548"/>
                </a:lnTo>
                <a:lnTo>
                  <a:pt x="2161" y="1552"/>
                </a:lnTo>
                <a:moveTo>
                  <a:pt x="2239" y="1562"/>
                </a:moveTo>
                <a:cubicBezTo>
                  <a:pt x="2248" y="1571"/>
                  <a:pt x="2258" y="1599"/>
                  <a:pt x="2259" y="1619"/>
                </a:cubicBezTo>
                <a:cubicBezTo>
                  <a:pt x="2260" y="1623"/>
                  <a:pt x="2260" y="1626"/>
                  <a:pt x="2260" y="1628"/>
                </a:cubicBezTo>
                <a:cubicBezTo>
                  <a:pt x="2247" y="1614"/>
                  <a:pt x="2223" y="1598"/>
                  <a:pt x="2199" y="1591"/>
                </a:cubicBezTo>
                <a:cubicBezTo>
                  <a:pt x="2191" y="1589"/>
                  <a:pt x="2181" y="1588"/>
                  <a:pt x="2172" y="1588"/>
                </a:cubicBezTo>
                <a:cubicBezTo>
                  <a:pt x="2166" y="1588"/>
                  <a:pt x="2159" y="1588"/>
                  <a:pt x="2155" y="1590"/>
                </a:cubicBezTo>
                <a:cubicBezTo>
                  <a:pt x="2164" y="1580"/>
                  <a:pt x="2185" y="1562"/>
                  <a:pt x="2196" y="1557"/>
                </a:cubicBezTo>
                <a:cubicBezTo>
                  <a:pt x="2213" y="1550"/>
                  <a:pt x="2214" y="1550"/>
                  <a:pt x="2225" y="1554"/>
                </a:cubicBezTo>
                <a:lnTo>
                  <a:pt x="2225" y="1554"/>
                </a:lnTo>
                <a:cubicBezTo>
                  <a:pt x="2230" y="1556"/>
                  <a:pt x="2237" y="1560"/>
                  <a:pt x="2239" y="1562"/>
                </a:cubicBezTo>
                <a:moveTo>
                  <a:pt x="1463" y="1806"/>
                </a:moveTo>
                <a:cubicBezTo>
                  <a:pt x="1464" y="1776"/>
                  <a:pt x="1464" y="1772"/>
                  <a:pt x="1468" y="1748"/>
                </a:cubicBezTo>
                <a:cubicBezTo>
                  <a:pt x="1469" y="1739"/>
                  <a:pt x="1470" y="1727"/>
                  <a:pt x="1471" y="1721"/>
                </a:cubicBezTo>
                <a:cubicBezTo>
                  <a:pt x="1471" y="1714"/>
                  <a:pt x="1472" y="1709"/>
                  <a:pt x="1472" y="1708"/>
                </a:cubicBezTo>
                <a:cubicBezTo>
                  <a:pt x="1474" y="1706"/>
                  <a:pt x="1475" y="1682"/>
                  <a:pt x="1475" y="1672"/>
                </a:cubicBezTo>
                <a:cubicBezTo>
                  <a:pt x="1476" y="1654"/>
                  <a:pt x="1477" y="1633"/>
                  <a:pt x="1479" y="1625"/>
                </a:cubicBezTo>
                <a:cubicBezTo>
                  <a:pt x="1496" y="1542"/>
                  <a:pt x="1497" y="1535"/>
                  <a:pt x="1497" y="1461"/>
                </a:cubicBezTo>
                <a:cubicBezTo>
                  <a:pt x="1497" y="1443"/>
                  <a:pt x="1497" y="1421"/>
                  <a:pt x="1497" y="1412"/>
                </a:cubicBezTo>
                <a:cubicBezTo>
                  <a:pt x="1497" y="1402"/>
                  <a:pt x="1495" y="1360"/>
                  <a:pt x="1493" y="1318"/>
                </a:cubicBezTo>
                <a:cubicBezTo>
                  <a:pt x="1491" y="1277"/>
                  <a:pt x="1490" y="1234"/>
                  <a:pt x="1490" y="1224"/>
                </a:cubicBezTo>
                <a:cubicBezTo>
                  <a:pt x="1491" y="1215"/>
                  <a:pt x="1493" y="1194"/>
                  <a:pt x="1495" y="1178"/>
                </a:cubicBezTo>
                <a:cubicBezTo>
                  <a:pt x="1496" y="1162"/>
                  <a:pt x="1498" y="1135"/>
                  <a:pt x="1499" y="1118"/>
                </a:cubicBezTo>
                <a:cubicBezTo>
                  <a:pt x="1499" y="1100"/>
                  <a:pt x="1501" y="1084"/>
                  <a:pt x="1502" y="1081"/>
                </a:cubicBezTo>
                <a:cubicBezTo>
                  <a:pt x="1503" y="1079"/>
                  <a:pt x="1505" y="1073"/>
                  <a:pt x="1504" y="1069"/>
                </a:cubicBezTo>
                <a:cubicBezTo>
                  <a:pt x="1504" y="1065"/>
                  <a:pt x="1510" y="1033"/>
                  <a:pt x="1522" y="981"/>
                </a:cubicBezTo>
                <a:cubicBezTo>
                  <a:pt x="1525" y="966"/>
                  <a:pt x="1529" y="946"/>
                  <a:pt x="1531" y="937"/>
                </a:cubicBezTo>
                <a:cubicBezTo>
                  <a:pt x="1533" y="928"/>
                  <a:pt x="1538" y="908"/>
                  <a:pt x="1542" y="893"/>
                </a:cubicBezTo>
                <a:cubicBezTo>
                  <a:pt x="1550" y="864"/>
                  <a:pt x="1548" y="862"/>
                  <a:pt x="1547" y="861"/>
                </a:cubicBezTo>
                <a:cubicBezTo>
                  <a:pt x="1546" y="860"/>
                  <a:pt x="1544" y="860"/>
                  <a:pt x="1543" y="860"/>
                </a:cubicBezTo>
                <a:cubicBezTo>
                  <a:pt x="1541" y="861"/>
                  <a:pt x="1538" y="862"/>
                  <a:pt x="1520" y="916"/>
                </a:cubicBezTo>
                <a:cubicBezTo>
                  <a:pt x="1511" y="940"/>
                  <a:pt x="1501" y="972"/>
                  <a:pt x="1500" y="982"/>
                </a:cubicBezTo>
                <a:cubicBezTo>
                  <a:pt x="1499" y="988"/>
                  <a:pt x="1498" y="991"/>
                  <a:pt x="1497" y="992"/>
                </a:cubicBezTo>
                <a:cubicBezTo>
                  <a:pt x="1496" y="993"/>
                  <a:pt x="1495" y="997"/>
                  <a:pt x="1488" y="1030"/>
                </a:cubicBezTo>
                <a:cubicBezTo>
                  <a:pt x="1484" y="1047"/>
                  <a:pt x="1480" y="1069"/>
                  <a:pt x="1479" y="1078"/>
                </a:cubicBezTo>
                <a:cubicBezTo>
                  <a:pt x="1479" y="1083"/>
                  <a:pt x="1478" y="1094"/>
                  <a:pt x="1477" y="1101"/>
                </a:cubicBezTo>
                <a:cubicBezTo>
                  <a:pt x="1476" y="1118"/>
                  <a:pt x="1470" y="1200"/>
                  <a:pt x="1468" y="1222"/>
                </a:cubicBezTo>
                <a:cubicBezTo>
                  <a:pt x="1467" y="1232"/>
                  <a:pt x="1469" y="1276"/>
                  <a:pt x="1471" y="1319"/>
                </a:cubicBezTo>
                <a:cubicBezTo>
                  <a:pt x="1474" y="1365"/>
                  <a:pt x="1475" y="1399"/>
                  <a:pt x="1475" y="1402"/>
                </a:cubicBezTo>
                <a:cubicBezTo>
                  <a:pt x="1474" y="1406"/>
                  <a:pt x="1474" y="1427"/>
                  <a:pt x="1474" y="1446"/>
                </a:cubicBezTo>
                <a:cubicBezTo>
                  <a:pt x="1475" y="1532"/>
                  <a:pt x="1472" y="1569"/>
                  <a:pt x="1461" y="1600"/>
                </a:cubicBezTo>
                <a:cubicBezTo>
                  <a:pt x="1457" y="1613"/>
                  <a:pt x="1452" y="1647"/>
                  <a:pt x="1453" y="1661"/>
                </a:cubicBezTo>
                <a:cubicBezTo>
                  <a:pt x="1453" y="1669"/>
                  <a:pt x="1452" y="1687"/>
                  <a:pt x="1451" y="1700"/>
                </a:cubicBezTo>
                <a:lnTo>
                  <a:pt x="1449" y="1710"/>
                </a:lnTo>
                <a:cubicBezTo>
                  <a:pt x="1442" y="1776"/>
                  <a:pt x="1439" y="1832"/>
                  <a:pt x="1442" y="1878"/>
                </a:cubicBezTo>
                <a:lnTo>
                  <a:pt x="1442" y="1885"/>
                </a:lnTo>
                <a:cubicBezTo>
                  <a:pt x="1443" y="1892"/>
                  <a:pt x="1443" y="1899"/>
                  <a:pt x="1443" y="1905"/>
                </a:cubicBezTo>
                <a:cubicBezTo>
                  <a:pt x="1441" y="1892"/>
                  <a:pt x="1438" y="1877"/>
                  <a:pt x="1437" y="1864"/>
                </a:cubicBezTo>
                <a:cubicBezTo>
                  <a:pt x="1432" y="1832"/>
                  <a:pt x="1424" y="1702"/>
                  <a:pt x="1424" y="1663"/>
                </a:cubicBezTo>
                <a:cubicBezTo>
                  <a:pt x="1425" y="1570"/>
                  <a:pt x="1425" y="1566"/>
                  <a:pt x="1419" y="1550"/>
                </a:cubicBezTo>
                <a:cubicBezTo>
                  <a:pt x="1416" y="1541"/>
                  <a:pt x="1408" y="1519"/>
                  <a:pt x="1402" y="1502"/>
                </a:cubicBezTo>
                <a:cubicBezTo>
                  <a:pt x="1396" y="1484"/>
                  <a:pt x="1387" y="1460"/>
                  <a:pt x="1383" y="1449"/>
                </a:cubicBezTo>
                <a:cubicBezTo>
                  <a:pt x="1379" y="1437"/>
                  <a:pt x="1375" y="1427"/>
                  <a:pt x="1375" y="1426"/>
                </a:cubicBezTo>
                <a:cubicBezTo>
                  <a:pt x="1374" y="1423"/>
                  <a:pt x="1366" y="1404"/>
                  <a:pt x="1361" y="1392"/>
                </a:cubicBezTo>
                <a:cubicBezTo>
                  <a:pt x="1335" y="1326"/>
                  <a:pt x="1333" y="1317"/>
                  <a:pt x="1323" y="1266"/>
                </a:cubicBezTo>
                <a:cubicBezTo>
                  <a:pt x="1318" y="1236"/>
                  <a:pt x="1311" y="1127"/>
                  <a:pt x="1313" y="1087"/>
                </a:cubicBezTo>
                <a:cubicBezTo>
                  <a:pt x="1315" y="1014"/>
                  <a:pt x="1340" y="937"/>
                  <a:pt x="1403" y="813"/>
                </a:cubicBezTo>
                <a:cubicBezTo>
                  <a:pt x="1462" y="698"/>
                  <a:pt x="1481" y="662"/>
                  <a:pt x="1512" y="608"/>
                </a:cubicBezTo>
                <a:cubicBezTo>
                  <a:pt x="1563" y="522"/>
                  <a:pt x="1572" y="504"/>
                  <a:pt x="1608" y="422"/>
                </a:cubicBezTo>
                <a:cubicBezTo>
                  <a:pt x="1642" y="345"/>
                  <a:pt x="1659" y="302"/>
                  <a:pt x="1667" y="275"/>
                </a:cubicBezTo>
                <a:cubicBezTo>
                  <a:pt x="1681" y="226"/>
                  <a:pt x="1702" y="119"/>
                  <a:pt x="1706" y="80"/>
                </a:cubicBezTo>
                <a:cubicBezTo>
                  <a:pt x="1706" y="76"/>
                  <a:pt x="1706" y="73"/>
                  <a:pt x="1707" y="70"/>
                </a:cubicBezTo>
                <a:cubicBezTo>
                  <a:pt x="1708" y="75"/>
                  <a:pt x="1709" y="82"/>
                  <a:pt x="1709" y="90"/>
                </a:cubicBezTo>
                <a:cubicBezTo>
                  <a:pt x="1712" y="108"/>
                  <a:pt x="1715" y="133"/>
                  <a:pt x="1718" y="146"/>
                </a:cubicBezTo>
                <a:cubicBezTo>
                  <a:pt x="1720" y="158"/>
                  <a:pt x="1723" y="175"/>
                  <a:pt x="1724" y="183"/>
                </a:cubicBezTo>
                <a:cubicBezTo>
                  <a:pt x="1726" y="191"/>
                  <a:pt x="1731" y="220"/>
                  <a:pt x="1736" y="245"/>
                </a:cubicBezTo>
                <a:cubicBezTo>
                  <a:pt x="1760" y="376"/>
                  <a:pt x="1771" y="495"/>
                  <a:pt x="1767" y="563"/>
                </a:cubicBezTo>
                <a:cubicBezTo>
                  <a:pt x="1764" y="621"/>
                  <a:pt x="1751" y="686"/>
                  <a:pt x="1730" y="753"/>
                </a:cubicBezTo>
                <a:cubicBezTo>
                  <a:pt x="1716" y="796"/>
                  <a:pt x="1685" y="915"/>
                  <a:pt x="1677" y="952"/>
                </a:cubicBezTo>
                <a:cubicBezTo>
                  <a:pt x="1663" y="1019"/>
                  <a:pt x="1661" y="1048"/>
                  <a:pt x="1667" y="1158"/>
                </a:cubicBezTo>
                <a:cubicBezTo>
                  <a:pt x="1670" y="1217"/>
                  <a:pt x="1671" y="1262"/>
                  <a:pt x="1671" y="1265"/>
                </a:cubicBezTo>
                <a:cubicBezTo>
                  <a:pt x="1670" y="1270"/>
                  <a:pt x="1669" y="1284"/>
                  <a:pt x="1669" y="1297"/>
                </a:cubicBezTo>
                <a:cubicBezTo>
                  <a:pt x="1668" y="1349"/>
                  <a:pt x="1649" y="1443"/>
                  <a:pt x="1630" y="1484"/>
                </a:cubicBezTo>
                <a:cubicBezTo>
                  <a:pt x="1626" y="1494"/>
                  <a:pt x="1616" y="1512"/>
                  <a:pt x="1609" y="1524"/>
                </a:cubicBezTo>
                <a:cubicBezTo>
                  <a:pt x="1605" y="1533"/>
                  <a:pt x="1597" y="1547"/>
                  <a:pt x="1596" y="1549"/>
                </a:cubicBezTo>
                <a:cubicBezTo>
                  <a:pt x="1595" y="1551"/>
                  <a:pt x="1587" y="1565"/>
                  <a:pt x="1577" y="1583"/>
                </a:cubicBezTo>
                <a:cubicBezTo>
                  <a:pt x="1551" y="1628"/>
                  <a:pt x="1539" y="1656"/>
                  <a:pt x="1523" y="1704"/>
                </a:cubicBezTo>
                <a:cubicBezTo>
                  <a:pt x="1507" y="1754"/>
                  <a:pt x="1504" y="1771"/>
                  <a:pt x="1499" y="1820"/>
                </a:cubicBezTo>
                <a:cubicBezTo>
                  <a:pt x="1496" y="1853"/>
                  <a:pt x="1494" y="1859"/>
                  <a:pt x="1478" y="1895"/>
                </a:cubicBezTo>
                <a:lnTo>
                  <a:pt x="1466" y="1922"/>
                </a:lnTo>
                <a:lnTo>
                  <a:pt x="1466" y="1911"/>
                </a:lnTo>
                <a:cubicBezTo>
                  <a:pt x="1462" y="1864"/>
                  <a:pt x="1461" y="1835"/>
                  <a:pt x="1463" y="1806"/>
                </a:cubicBezTo>
                <a:moveTo>
                  <a:pt x="374" y="2704"/>
                </a:moveTo>
                <a:cubicBezTo>
                  <a:pt x="374" y="2708"/>
                  <a:pt x="373" y="2721"/>
                  <a:pt x="370" y="2734"/>
                </a:cubicBezTo>
                <a:cubicBezTo>
                  <a:pt x="368" y="2746"/>
                  <a:pt x="365" y="2768"/>
                  <a:pt x="364" y="2783"/>
                </a:cubicBezTo>
                <a:cubicBezTo>
                  <a:pt x="362" y="2817"/>
                  <a:pt x="361" y="2825"/>
                  <a:pt x="359" y="2834"/>
                </a:cubicBezTo>
                <a:cubicBezTo>
                  <a:pt x="357" y="2838"/>
                  <a:pt x="354" y="2852"/>
                  <a:pt x="351" y="2864"/>
                </a:cubicBezTo>
                <a:cubicBezTo>
                  <a:pt x="348" y="2876"/>
                  <a:pt x="344" y="2893"/>
                  <a:pt x="343" y="2899"/>
                </a:cubicBezTo>
                <a:cubicBezTo>
                  <a:pt x="339" y="2912"/>
                  <a:pt x="331" y="2946"/>
                  <a:pt x="330" y="2951"/>
                </a:cubicBezTo>
                <a:cubicBezTo>
                  <a:pt x="322" y="3000"/>
                  <a:pt x="306" y="3073"/>
                  <a:pt x="296" y="3111"/>
                </a:cubicBezTo>
                <a:cubicBezTo>
                  <a:pt x="289" y="3135"/>
                  <a:pt x="282" y="3164"/>
                  <a:pt x="281" y="3169"/>
                </a:cubicBezTo>
                <a:cubicBezTo>
                  <a:pt x="281" y="3174"/>
                  <a:pt x="280" y="3178"/>
                  <a:pt x="280" y="3179"/>
                </a:cubicBezTo>
                <a:cubicBezTo>
                  <a:pt x="278" y="3182"/>
                  <a:pt x="276" y="3204"/>
                  <a:pt x="276" y="3206"/>
                </a:cubicBezTo>
                <a:cubicBezTo>
                  <a:pt x="275" y="3219"/>
                  <a:pt x="274" y="3234"/>
                  <a:pt x="273" y="3238"/>
                </a:cubicBezTo>
                <a:cubicBezTo>
                  <a:pt x="269" y="3284"/>
                  <a:pt x="269" y="3308"/>
                  <a:pt x="272" y="3364"/>
                </a:cubicBezTo>
                <a:cubicBezTo>
                  <a:pt x="275" y="3426"/>
                  <a:pt x="277" y="3442"/>
                  <a:pt x="289" y="3521"/>
                </a:cubicBezTo>
                <a:cubicBezTo>
                  <a:pt x="294" y="3552"/>
                  <a:pt x="305" y="3603"/>
                  <a:pt x="312" y="3626"/>
                </a:cubicBezTo>
                <a:cubicBezTo>
                  <a:pt x="320" y="3653"/>
                  <a:pt x="326" y="3688"/>
                  <a:pt x="328" y="3714"/>
                </a:cubicBezTo>
                <a:cubicBezTo>
                  <a:pt x="329" y="3722"/>
                  <a:pt x="329" y="3729"/>
                  <a:pt x="330" y="3734"/>
                </a:cubicBezTo>
                <a:cubicBezTo>
                  <a:pt x="310" y="3705"/>
                  <a:pt x="246" y="3595"/>
                  <a:pt x="232" y="3564"/>
                </a:cubicBezTo>
                <a:cubicBezTo>
                  <a:pt x="218" y="3531"/>
                  <a:pt x="188" y="3451"/>
                  <a:pt x="175" y="3408"/>
                </a:cubicBezTo>
                <a:lnTo>
                  <a:pt x="164" y="3375"/>
                </a:lnTo>
                <a:lnTo>
                  <a:pt x="159" y="3263"/>
                </a:lnTo>
                <a:cubicBezTo>
                  <a:pt x="156" y="3198"/>
                  <a:pt x="154" y="3150"/>
                  <a:pt x="154" y="3147"/>
                </a:cubicBezTo>
                <a:cubicBezTo>
                  <a:pt x="155" y="3142"/>
                  <a:pt x="154" y="3140"/>
                  <a:pt x="152" y="3139"/>
                </a:cubicBezTo>
                <a:cubicBezTo>
                  <a:pt x="153" y="3139"/>
                  <a:pt x="154" y="3138"/>
                  <a:pt x="154" y="3137"/>
                </a:cubicBezTo>
                <a:cubicBezTo>
                  <a:pt x="155" y="3134"/>
                  <a:pt x="155" y="3129"/>
                  <a:pt x="154" y="3127"/>
                </a:cubicBezTo>
                <a:cubicBezTo>
                  <a:pt x="152" y="3123"/>
                  <a:pt x="150" y="3124"/>
                  <a:pt x="149" y="3124"/>
                </a:cubicBezTo>
                <a:cubicBezTo>
                  <a:pt x="145" y="3125"/>
                  <a:pt x="146" y="3129"/>
                  <a:pt x="146" y="3132"/>
                </a:cubicBezTo>
                <a:cubicBezTo>
                  <a:pt x="146" y="3134"/>
                  <a:pt x="146" y="3138"/>
                  <a:pt x="148" y="3139"/>
                </a:cubicBezTo>
                <a:lnTo>
                  <a:pt x="148" y="3140"/>
                </a:lnTo>
                <a:cubicBezTo>
                  <a:pt x="146" y="3141"/>
                  <a:pt x="142" y="3144"/>
                  <a:pt x="139" y="3219"/>
                </a:cubicBezTo>
                <a:cubicBezTo>
                  <a:pt x="138" y="3265"/>
                  <a:pt x="138" y="3312"/>
                  <a:pt x="140" y="3342"/>
                </a:cubicBezTo>
                <a:cubicBezTo>
                  <a:pt x="143" y="3385"/>
                  <a:pt x="144" y="3390"/>
                  <a:pt x="169" y="3461"/>
                </a:cubicBezTo>
                <a:cubicBezTo>
                  <a:pt x="181" y="3498"/>
                  <a:pt x="193" y="3528"/>
                  <a:pt x="205" y="3556"/>
                </a:cubicBezTo>
                <a:cubicBezTo>
                  <a:pt x="187" y="3520"/>
                  <a:pt x="167" y="3484"/>
                  <a:pt x="136" y="3434"/>
                </a:cubicBezTo>
                <a:cubicBezTo>
                  <a:pt x="80" y="3341"/>
                  <a:pt x="72" y="3305"/>
                  <a:pt x="85" y="3190"/>
                </a:cubicBezTo>
                <a:cubicBezTo>
                  <a:pt x="86" y="3186"/>
                  <a:pt x="87" y="3167"/>
                  <a:pt x="89" y="3147"/>
                </a:cubicBezTo>
                <a:cubicBezTo>
                  <a:pt x="92" y="3102"/>
                  <a:pt x="99" y="3053"/>
                  <a:pt x="103" y="3043"/>
                </a:cubicBezTo>
                <a:cubicBezTo>
                  <a:pt x="105" y="3039"/>
                  <a:pt x="107" y="3033"/>
                  <a:pt x="107" y="3030"/>
                </a:cubicBezTo>
                <a:cubicBezTo>
                  <a:pt x="107" y="3025"/>
                  <a:pt x="125" y="2980"/>
                  <a:pt x="138" y="2954"/>
                </a:cubicBezTo>
                <a:cubicBezTo>
                  <a:pt x="170" y="2891"/>
                  <a:pt x="197" y="2856"/>
                  <a:pt x="285" y="2764"/>
                </a:cubicBezTo>
                <a:cubicBezTo>
                  <a:pt x="315" y="2733"/>
                  <a:pt x="354" y="2691"/>
                  <a:pt x="372" y="2672"/>
                </a:cubicBezTo>
                <a:cubicBezTo>
                  <a:pt x="378" y="2665"/>
                  <a:pt x="383" y="2660"/>
                  <a:pt x="387" y="2656"/>
                </a:cubicBezTo>
                <a:cubicBezTo>
                  <a:pt x="382" y="2666"/>
                  <a:pt x="379" y="2678"/>
                  <a:pt x="379" y="2687"/>
                </a:cubicBezTo>
                <a:cubicBezTo>
                  <a:pt x="379" y="2689"/>
                  <a:pt x="378" y="2691"/>
                  <a:pt x="378" y="2691"/>
                </a:cubicBezTo>
                <a:cubicBezTo>
                  <a:pt x="375" y="2693"/>
                  <a:pt x="374" y="2700"/>
                  <a:pt x="374" y="2704"/>
                </a:cubicBezTo>
                <a:moveTo>
                  <a:pt x="384" y="2825"/>
                </a:moveTo>
                <a:cubicBezTo>
                  <a:pt x="385" y="2814"/>
                  <a:pt x="387" y="2796"/>
                  <a:pt x="387" y="2785"/>
                </a:cubicBezTo>
                <a:cubicBezTo>
                  <a:pt x="387" y="2775"/>
                  <a:pt x="390" y="2755"/>
                  <a:pt x="392" y="2741"/>
                </a:cubicBezTo>
                <a:cubicBezTo>
                  <a:pt x="395" y="2726"/>
                  <a:pt x="397" y="2711"/>
                  <a:pt x="398" y="2707"/>
                </a:cubicBezTo>
                <a:cubicBezTo>
                  <a:pt x="400" y="2692"/>
                  <a:pt x="403" y="2679"/>
                  <a:pt x="405" y="2676"/>
                </a:cubicBezTo>
                <a:cubicBezTo>
                  <a:pt x="407" y="2675"/>
                  <a:pt x="409" y="2672"/>
                  <a:pt x="409" y="2669"/>
                </a:cubicBezTo>
                <a:cubicBezTo>
                  <a:pt x="409" y="2667"/>
                  <a:pt x="411" y="2662"/>
                  <a:pt x="415" y="2656"/>
                </a:cubicBezTo>
                <a:cubicBezTo>
                  <a:pt x="419" y="2650"/>
                  <a:pt x="428" y="2635"/>
                  <a:pt x="435" y="2622"/>
                </a:cubicBezTo>
                <a:cubicBezTo>
                  <a:pt x="442" y="2608"/>
                  <a:pt x="449" y="2598"/>
                  <a:pt x="450" y="2596"/>
                </a:cubicBezTo>
                <a:cubicBezTo>
                  <a:pt x="456" y="2590"/>
                  <a:pt x="481" y="2555"/>
                  <a:pt x="489" y="2542"/>
                </a:cubicBezTo>
                <a:cubicBezTo>
                  <a:pt x="505" y="2515"/>
                  <a:pt x="553" y="2477"/>
                  <a:pt x="594" y="2460"/>
                </a:cubicBezTo>
                <a:cubicBezTo>
                  <a:pt x="658" y="2433"/>
                  <a:pt x="774" y="2419"/>
                  <a:pt x="859" y="2429"/>
                </a:cubicBezTo>
                <a:cubicBezTo>
                  <a:pt x="896" y="2433"/>
                  <a:pt x="939" y="2443"/>
                  <a:pt x="985" y="2457"/>
                </a:cubicBezTo>
                <a:cubicBezTo>
                  <a:pt x="1005" y="2464"/>
                  <a:pt x="1030" y="2473"/>
                  <a:pt x="1051" y="2482"/>
                </a:cubicBezTo>
                <a:cubicBezTo>
                  <a:pt x="988" y="2463"/>
                  <a:pt x="933" y="2458"/>
                  <a:pt x="853" y="2462"/>
                </a:cubicBezTo>
                <a:cubicBezTo>
                  <a:pt x="794" y="2465"/>
                  <a:pt x="776" y="2468"/>
                  <a:pt x="731" y="2483"/>
                </a:cubicBezTo>
                <a:cubicBezTo>
                  <a:pt x="697" y="2494"/>
                  <a:pt x="682" y="2501"/>
                  <a:pt x="636" y="2528"/>
                </a:cubicBezTo>
                <a:cubicBezTo>
                  <a:pt x="626" y="2533"/>
                  <a:pt x="618" y="2538"/>
                  <a:pt x="612" y="2542"/>
                </a:cubicBezTo>
                <a:cubicBezTo>
                  <a:pt x="605" y="2546"/>
                  <a:pt x="602" y="2549"/>
                  <a:pt x="603" y="2552"/>
                </a:cubicBezTo>
                <a:cubicBezTo>
                  <a:pt x="605" y="2556"/>
                  <a:pt x="607" y="2555"/>
                  <a:pt x="628" y="2545"/>
                </a:cubicBezTo>
                <a:cubicBezTo>
                  <a:pt x="654" y="2531"/>
                  <a:pt x="723" y="2503"/>
                  <a:pt x="756" y="2494"/>
                </a:cubicBezTo>
                <a:cubicBezTo>
                  <a:pt x="798" y="2482"/>
                  <a:pt x="914" y="2479"/>
                  <a:pt x="970" y="2488"/>
                </a:cubicBezTo>
                <a:cubicBezTo>
                  <a:pt x="1007" y="2494"/>
                  <a:pt x="1007" y="2494"/>
                  <a:pt x="1014" y="2496"/>
                </a:cubicBezTo>
                <a:cubicBezTo>
                  <a:pt x="1016" y="2497"/>
                  <a:pt x="1030" y="2501"/>
                  <a:pt x="1043" y="2504"/>
                </a:cubicBezTo>
                <a:cubicBezTo>
                  <a:pt x="1083" y="2515"/>
                  <a:pt x="1132" y="2532"/>
                  <a:pt x="1155" y="2541"/>
                </a:cubicBezTo>
                <a:cubicBezTo>
                  <a:pt x="1151" y="2541"/>
                  <a:pt x="1146" y="2540"/>
                  <a:pt x="1140" y="2540"/>
                </a:cubicBezTo>
                <a:cubicBezTo>
                  <a:pt x="1099" y="2536"/>
                  <a:pt x="1067" y="2536"/>
                  <a:pt x="1045" y="2541"/>
                </a:cubicBezTo>
                <a:cubicBezTo>
                  <a:pt x="1009" y="2548"/>
                  <a:pt x="1001" y="2550"/>
                  <a:pt x="996" y="2552"/>
                </a:cubicBezTo>
                <a:cubicBezTo>
                  <a:pt x="993" y="2553"/>
                  <a:pt x="987" y="2555"/>
                  <a:pt x="983" y="2555"/>
                </a:cubicBezTo>
                <a:cubicBezTo>
                  <a:pt x="973" y="2557"/>
                  <a:pt x="936" y="2570"/>
                  <a:pt x="912" y="2579"/>
                </a:cubicBezTo>
                <a:cubicBezTo>
                  <a:pt x="894" y="2586"/>
                  <a:pt x="887" y="2586"/>
                  <a:pt x="840" y="2583"/>
                </a:cubicBezTo>
                <a:cubicBezTo>
                  <a:pt x="805" y="2581"/>
                  <a:pt x="752" y="2588"/>
                  <a:pt x="692" y="2603"/>
                </a:cubicBezTo>
                <a:cubicBezTo>
                  <a:pt x="602" y="2625"/>
                  <a:pt x="502" y="2682"/>
                  <a:pt x="449" y="2743"/>
                </a:cubicBezTo>
                <a:cubicBezTo>
                  <a:pt x="418" y="2778"/>
                  <a:pt x="395" y="2810"/>
                  <a:pt x="385" y="2829"/>
                </a:cubicBezTo>
                <a:cubicBezTo>
                  <a:pt x="384" y="2830"/>
                  <a:pt x="383" y="2831"/>
                  <a:pt x="383" y="2833"/>
                </a:cubicBezTo>
                <a:cubicBezTo>
                  <a:pt x="383" y="2830"/>
                  <a:pt x="383" y="2828"/>
                  <a:pt x="384" y="2825"/>
                </a:cubicBezTo>
                <a:moveTo>
                  <a:pt x="1225" y="3657"/>
                </a:moveTo>
                <a:cubicBezTo>
                  <a:pt x="1216" y="3641"/>
                  <a:pt x="1202" y="3602"/>
                  <a:pt x="1193" y="3571"/>
                </a:cubicBezTo>
                <a:cubicBezTo>
                  <a:pt x="1188" y="3551"/>
                  <a:pt x="1180" y="3531"/>
                  <a:pt x="1173" y="3517"/>
                </a:cubicBezTo>
                <a:cubicBezTo>
                  <a:pt x="1172" y="3513"/>
                  <a:pt x="1165" y="3499"/>
                  <a:pt x="1157" y="3485"/>
                </a:cubicBezTo>
                <a:cubicBezTo>
                  <a:pt x="1139" y="3448"/>
                  <a:pt x="1121" y="3422"/>
                  <a:pt x="1103" y="3404"/>
                </a:cubicBezTo>
                <a:cubicBezTo>
                  <a:pt x="1092" y="3394"/>
                  <a:pt x="1089" y="3393"/>
                  <a:pt x="1087" y="3395"/>
                </a:cubicBezTo>
                <a:cubicBezTo>
                  <a:pt x="1084" y="3397"/>
                  <a:pt x="1086" y="3400"/>
                  <a:pt x="1088" y="3402"/>
                </a:cubicBezTo>
                <a:cubicBezTo>
                  <a:pt x="1128" y="3458"/>
                  <a:pt x="1163" y="3529"/>
                  <a:pt x="1171" y="3571"/>
                </a:cubicBezTo>
                <a:cubicBezTo>
                  <a:pt x="1174" y="3589"/>
                  <a:pt x="1186" y="3626"/>
                  <a:pt x="1194" y="3641"/>
                </a:cubicBezTo>
                <a:cubicBezTo>
                  <a:pt x="1196" y="3646"/>
                  <a:pt x="1201" y="3657"/>
                  <a:pt x="1206" y="3665"/>
                </a:cubicBezTo>
                <a:cubicBezTo>
                  <a:pt x="1217" y="3690"/>
                  <a:pt x="1304" y="3813"/>
                  <a:pt x="1326" y="3836"/>
                </a:cubicBezTo>
                <a:cubicBezTo>
                  <a:pt x="1336" y="3846"/>
                  <a:pt x="1399" y="3891"/>
                  <a:pt x="1423" y="3905"/>
                </a:cubicBezTo>
                <a:cubicBezTo>
                  <a:pt x="1425" y="3906"/>
                  <a:pt x="1426" y="3907"/>
                  <a:pt x="1427" y="3908"/>
                </a:cubicBezTo>
                <a:cubicBezTo>
                  <a:pt x="1394" y="3898"/>
                  <a:pt x="1362" y="3890"/>
                  <a:pt x="1336" y="3885"/>
                </a:cubicBezTo>
                <a:cubicBezTo>
                  <a:pt x="1301" y="3879"/>
                  <a:pt x="1287" y="3874"/>
                  <a:pt x="1271" y="3863"/>
                </a:cubicBezTo>
                <a:cubicBezTo>
                  <a:pt x="1263" y="3857"/>
                  <a:pt x="1239" y="3827"/>
                  <a:pt x="1216" y="3794"/>
                </a:cubicBezTo>
                <a:cubicBezTo>
                  <a:pt x="1211" y="3787"/>
                  <a:pt x="1196" y="3766"/>
                  <a:pt x="1181" y="3747"/>
                </a:cubicBezTo>
                <a:cubicBezTo>
                  <a:pt x="1155" y="3713"/>
                  <a:pt x="1129" y="3669"/>
                  <a:pt x="1106" y="3623"/>
                </a:cubicBezTo>
                <a:cubicBezTo>
                  <a:pt x="1077" y="3563"/>
                  <a:pt x="1037" y="3497"/>
                  <a:pt x="1013" y="3469"/>
                </a:cubicBezTo>
                <a:cubicBezTo>
                  <a:pt x="990" y="3442"/>
                  <a:pt x="956" y="3419"/>
                  <a:pt x="937" y="3417"/>
                </a:cubicBezTo>
                <a:cubicBezTo>
                  <a:pt x="933" y="3417"/>
                  <a:pt x="930" y="3417"/>
                  <a:pt x="929" y="3416"/>
                </a:cubicBezTo>
                <a:cubicBezTo>
                  <a:pt x="928" y="3415"/>
                  <a:pt x="927" y="3410"/>
                  <a:pt x="926" y="3405"/>
                </a:cubicBezTo>
                <a:cubicBezTo>
                  <a:pt x="921" y="3376"/>
                  <a:pt x="937" y="3326"/>
                  <a:pt x="962" y="3297"/>
                </a:cubicBezTo>
                <a:cubicBezTo>
                  <a:pt x="965" y="3293"/>
                  <a:pt x="970" y="3287"/>
                  <a:pt x="972" y="3282"/>
                </a:cubicBezTo>
                <a:cubicBezTo>
                  <a:pt x="976" y="3275"/>
                  <a:pt x="1003" y="3253"/>
                  <a:pt x="1018" y="3246"/>
                </a:cubicBezTo>
                <a:cubicBezTo>
                  <a:pt x="1023" y="3243"/>
                  <a:pt x="1036" y="3241"/>
                  <a:pt x="1048" y="3240"/>
                </a:cubicBezTo>
                <a:cubicBezTo>
                  <a:pt x="1053" y="3240"/>
                  <a:pt x="1057" y="3239"/>
                  <a:pt x="1060" y="3239"/>
                </a:cubicBezTo>
                <a:cubicBezTo>
                  <a:pt x="1070" y="3239"/>
                  <a:pt x="1076" y="3241"/>
                  <a:pt x="1085" y="3245"/>
                </a:cubicBezTo>
                <a:cubicBezTo>
                  <a:pt x="1110" y="3255"/>
                  <a:pt x="1148" y="3289"/>
                  <a:pt x="1169" y="3319"/>
                </a:cubicBezTo>
                <a:cubicBezTo>
                  <a:pt x="1204" y="3368"/>
                  <a:pt x="1235" y="3437"/>
                  <a:pt x="1253" y="3509"/>
                </a:cubicBezTo>
                <a:cubicBezTo>
                  <a:pt x="1255" y="3516"/>
                  <a:pt x="1262" y="3541"/>
                  <a:pt x="1263" y="3543"/>
                </a:cubicBezTo>
                <a:lnTo>
                  <a:pt x="1263" y="3542"/>
                </a:lnTo>
                <a:cubicBezTo>
                  <a:pt x="1264" y="3544"/>
                  <a:pt x="1268" y="3559"/>
                  <a:pt x="1274" y="3582"/>
                </a:cubicBezTo>
                <a:cubicBezTo>
                  <a:pt x="1287" y="3633"/>
                  <a:pt x="1294" y="3654"/>
                  <a:pt x="1305" y="3680"/>
                </a:cubicBezTo>
                <a:cubicBezTo>
                  <a:pt x="1311" y="3692"/>
                  <a:pt x="1319" y="3712"/>
                  <a:pt x="1325" y="3724"/>
                </a:cubicBezTo>
                <a:cubicBezTo>
                  <a:pt x="1343" y="3765"/>
                  <a:pt x="1386" y="3833"/>
                  <a:pt x="1397" y="3841"/>
                </a:cubicBezTo>
                <a:cubicBezTo>
                  <a:pt x="1398" y="3842"/>
                  <a:pt x="1405" y="3851"/>
                  <a:pt x="1416" y="3863"/>
                </a:cubicBezTo>
                <a:cubicBezTo>
                  <a:pt x="1421" y="3870"/>
                  <a:pt x="1427" y="3878"/>
                  <a:pt x="1433" y="3884"/>
                </a:cubicBezTo>
                <a:cubicBezTo>
                  <a:pt x="1428" y="3881"/>
                  <a:pt x="1423" y="3878"/>
                  <a:pt x="1418" y="3875"/>
                </a:cubicBezTo>
                <a:cubicBezTo>
                  <a:pt x="1397" y="3862"/>
                  <a:pt x="1355" y="3831"/>
                  <a:pt x="1342" y="3818"/>
                </a:cubicBezTo>
                <a:cubicBezTo>
                  <a:pt x="1325" y="3803"/>
                  <a:pt x="1248" y="3695"/>
                  <a:pt x="1225" y="3657"/>
                </a:cubicBezTo>
                <a:moveTo>
                  <a:pt x="798" y="3660"/>
                </a:moveTo>
                <a:cubicBezTo>
                  <a:pt x="799" y="3649"/>
                  <a:pt x="800" y="3614"/>
                  <a:pt x="801" y="3581"/>
                </a:cubicBezTo>
                <a:cubicBezTo>
                  <a:pt x="802" y="3492"/>
                  <a:pt x="807" y="3459"/>
                  <a:pt x="828" y="3403"/>
                </a:cubicBezTo>
                <a:cubicBezTo>
                  <a:pt x="838" y="3376"/>
                  <a:pt x="837" y="3375"/>
                  <a:pt x="836" y="3373"/>
                </a:cubicBezTo>
                <a:lnTo>
                  <a:pt x="835" y="3372"/>
                </a:lnTo>
                <a:lnTo>
                  <a:pt x="833" y="3372"/>
                </a:lnTo>
                <a:cubicBezTo>
                  <a:pt x="831" y="3372"/>
                  <a:pt x="829" y="3372"/>
                  <a:pt x="815" y="3400"/>
                </a:cubicBezTo>
                <a:cubicBezTo>
                  <a:pt x="807" y="3416"/>
                  <a:pt x="800" y="3432"/>
                  <a:pt x="797" y="3441"/>
                </a:cubicBezTo>
                <a:cubicBezTo>
                  <a:pt x="783" y="3481"/>
                  <a:pt x="779" y="3516"/>
                  <a:pt x="778" y="3587"/>
                </a:cubicBezTo>
                <a:cubicBezTo>
                  <a:pt x="778" y="3611"/>
                  <a:pt x="777" y="3640"/>
                  <a:pt x="776" y="3649"/>
                </a:cubicBezTo>
                <a:cubicBezTo>
                  <a:pt x="775" y="3659"/>
                  <a:pt x="775" y="3697"/>
                  <a:pt x="776" y="3732"/>
                </a:cubicBezTo>
                <a:lnTo>
                  <a:pt x="777" y="3777"/>
                </a:lnTo>
                <a:lnTo>
                  <a:pt x="769" y="3756"/>
                </a:lnTo>
                <a:cubicBezTo>
                  <a:pt x="737" y="3674"/>
                  <a:pt x="720" y="3616"/>
                  <a:pt x="721" y="3593"/>
                </a:cubicBezTo>
                <a:cubicBezTo>
                  <a:pt x="721" y="3587"/>
                  <a:pt x="722" y="3572"/>
                  <a:pt x="722" y="3561"/>
                </a:cubicBezTo>
                <a:cubicBezTo>
                  <a:pt x="722" y="3549"/>
                  <a:pt x="723" y="3538"/>
                  <a:pt x="724" y="3535"/>
                </a:cubicBezTo>
                <a:cubicBezTo>
                  <a:pt x="726" y="3531"/>
                  <a:pt x="727" y="3522"/>
                  <a:pt x="728" y="3514"/>
                </a:cubicBezTo>
                <a:cubicBezTo>
                  <a:pt x="729" y="3496"/>
                  <a:pt x="740" y="3452"/>
                  <a:pt x="747" y="3436"/>
                </a:cubicBezTo>
                <a:cubicBezTo>
                  <a:pt x="761" y="3404"/>
                  <a:pt x="823" y="3323"/>
                  <a:pt x="849" y="3304"/>
                </a:cubicBezTo>
                <a:cubicBezTo>
                  <a:pt x="869" y="3289"/>
                  <a:pt x="925" y="3257"/>
                  <a:pt x="938" y="3253"/>
                </a:cubicBezTo>
                <a:cubicBezTo>
                  <a:pt x="944" y="3251"/>
                  <a:pt x="956" y="3249"/>
                  <a:pt x="965" y="3248"/>
                </a:cubicBezTo>
                <a:lnTo>
                  <a:pt x="974" y="3247"/>
                </a:lnTo>
                <a:lnTo>
                  <a:pt x="960" y="3263"/>
                </a:lnTo>
                <a:cubicBezTo>
                  <a:pt x="930" y="3298"/>
                  <a:pt x="912" y="3334"/>
                  <a:pt x="905" y="3367"/>
                </a:cubicBezTo>
                <a:cubicBezTo>
                  <a:pt x="902" y="3387"/>
                  <a:pt x="904" y="3421"/>
                  <a:pt x="911" y="3449"/>
                </a:cubicBezTo>
                <a:cubicBezTo>
                  <a:pt x="920" y="3482"/>
                  <a:pt x="920" y="3514"/>
                  <a:pt x="911" y="3545"/>
                </a:cubicBezTo>
                <a:cubicBezTo>
                  <a:pt x="903" y="3573"/>
                  <a:pt x="877" y="3636"/>
                  <a:pt x="866" y="3654"/>
                </a:cubicBezTo>
                <a:cubicBezTo>
                  <a:pt x="855" y="3671"/>
                  <a:pt x="849" y="3686"/>
                  <a:pt x="832" y="3729"/>
                </a:cubicBezTo>
                <a:cubicBezTo>
                  <a:pt x="823" y="3751"/>
                  <a:pt x="809" y="3802"/>
                  <a:pt x="805" y="3827"/>
                </a:cubicBezTo>
                <a:cubicBezTo>
                  <a:pt x="801" y="3790"/>
                  <a:pt x="796" y="3680"/>
                  <a:pt x="798" y="3660"/>
                </a:cubicBezTo>
                <a:moveTo>
                  <a:pt x="1213" y="4363"/>
                </a:moveTo>
                <a:cubicBezTo>
                  <a:pt x="1204" y="4350"/>
                  <a:pt x="1201" y="4336"/>
                  <a:pt x="1202" y="4330"/>
                </a:cubicBezTo>
                <a:cubicBezTo>
                  <a:pt x="1202" y="4329"/>
                  <a:pt x="1202" y="4329"/>
                  <a:pt x="1203" y="4329"/>
                </a:cubicBezTo>
                <a:cubicBezTo>
                  <a:pt x="1204" y="4330"/>
                  <a:pt x="1205" y="4333"/>
                  <a:pt x="1207" y="4339"/>
                </a:cubicBezTo>
                <a:lnTo>
                  <a:pt x="1207" y="4339"/>
                </a:lnTo>
                <a:cubicBezTo>
                  <a:pt x="1209" y="4344"/>
                  <a:pt x="1211" y="4355"/>
                  <a:pt x="1213" y="4363"/>
                </a:cubicBezTo>
                <a:moveTo>
                  <a:pt x="959" y="5108"/>
                </a:moveTo>
                <a:cubicBezTo>
                  <a:pt x="972" y="5037"/>
                  <a:pt x="980" y="4985"/>
                  <a:pt x="984" y="4949"/>
                </a:cubicBezTo>
                <a:cubicBezTo>
                  <a:pt x="990" y="4895"/>
                  <a:pt x="998" y="4856"/>
                  <a:pt x="1013" y="4797"/>
                </a:cubicBezTo>
                <a:cubicBezTo>
                  <a:pt x="1020" y="4769"/>
                  <a:pt x="1027" y="4736"/>
                  <a:pt x="1028" y="4723"/>
                </a:cubicBezTo>
                <a:cubicBezTo>
                  <a:pt x="1029" y="4711"/>
                  <a:pt x="1028" y="4687"/>
                  <a:pt x="1026" y="4670"/>
                </a:cubicBezTo>
                <a:cubicBezTo>
                  <a:pt x="1024" y="4633"/>
                  <a:pt x="1021" y="4631"/>
                  <a:pt x="1020" y="4630"/>
                </a:cubicBezTo>
                <a:lnTo>
                  <a:pt x="1018" y="4629"/>
                </a:lnTo>
                <a:lnTo>
                  <a:pt x="1016" y="4629"/>
                </a:lnTo>
                <a:cubicBezTo>
                  <a:pt x="1014" y="4630"/>
                  <a:pt x="1013" y="4631"/>
                  <a:pt x="1012" y="4652"/>
                </a:cubicBezTo>
                <a:cubicBezTo>
                  <a:pt x="1010" y="4718"/>
                  <a:pt x="1009" y="4724"/>
                  <a:pt x="992" y="4788"/>
                </a:cubicBezTo>
                <a:cubicBezTo>
                  <a:pt x="975" y="4851"/>
                  <a:pt x="969" y="4881"/>
                  <a:pt x="963" y="4932"/>
                </a:cubicBezTo>
                <a:cubicBezTo>
                  <a:pt x="960" y="4961"/>
                  <a:pt x="959" y="4972"/>
                  <a:pt x="957" y="4981"/>
                </a:cubicBezTo>
                <a:cubicBezTo>
                  <a:pt x="953" y="5005"/>
                  <a:pt x="938" y="5097"/>
                  <a:pt x="937" y="5102"/>
                </a:cubicBezTo>
                <a:cubicBezTo>
                  <a:pt x="936" y="5105"/>
                  <a:pt x="935" y="5113"/>
                  <a:pt x="934" y="5120"/>
                </a:cubicBezTo>
                <a:cubicBezTo>
                  <a:pt x="933" y="5126"/>
                  <a:pt x="931" y="5135"/>
                  <a:pt x="930" y="5139"/>
                </a:cubicBezTo>
                <a:cubicBezTo>
                  <a:pt x="929" y="5142"/>
                  <a:pt x="928" y="5148"/>
                  <a:pt x="927" y="5154"/>
                </a:cubicBezTo>
                <a:cubicBezTo>
                  <a:pt x="927" y="5152"/>
                  <a:pt x="926" y="5148"/>
                  <a:pt x="926" y="5145"/>
                </a:cubicBezTo>
                <a:cubicBezTo>
                  <a:pt x="924" y="5127"/>
                  <a:pt x="921" y="5104"/>
                  <a:pt x="919" y="5094"/>
                </a:cubicBezTo>
                <a:cubicBezTo>
                  <a:pt x="916" y="5071"/>
                  <a:pt x="920" y="5029"/>
                  <a:pt x="933" y="4968"/>
                </a:cubicBezTo>
                <a:cubicBezTo>
                  <a:pt x="939" y="4940"/>
                  <a:pt x="946" y="4897"/>
                  <a:pt x="948" y="4873"/>
                </a:cubicBezTo>
                <a:cubicBezTo>
                  <a:pt x="954" y="4824"/>
                  <a:pt x="955" y="4739"/>
                  <a:pt x="950" y="4712"/>
                </a:cubicBezTo>
                <a:cubicBezTo>
                  <a:pt x="944" y="4675"/>
                  <a:pt x="928" y="4630"/>
                  <a:pt x="901" y="4577"/>
                </a:cubicBezTo>
                <a:cubicBezTo>
                  <a:pt x="892" y="4560"/>
                  <a:pt x="879" y="4534"/>
                  <a:pt x="871" y="4518"/>
                </a:cubicBezTo>
                <a:cubicBezTo>
                  <a:pt x="856" y="4487"/>
                  <a:pt x="843" y="4466"/>
                  <a:pt x="816" y="4426"/>
                </a:cubicBezTo>
                <a:cubicBezTo>
                  <a:pt x="801" y="4405"/>
                  <a:pt x="800" y="4402"/>
                  <a:pt x="798" y="4381"/>
                </a:cubicBezTo>
                <a:cubicBezTo>
                  <a:pt x="794" y="4349"/>
                  <a:pt x="797" y="4315"/>
                  <a:pt x="809" y="4274"/>
                </a:cubicBezTo>
                <a:cubicBezTo>
                  <a:pt x="822" y="4225"/>
                  <a:pt x="826" y="4200"/>
                  <a:pt x="823" y="4172"/>
                </a:cubicBezTo>
                <a:cubicBezTo>
                  <a:pt x="823" y="4168"/>
                  <a:pt x="823" y="4162"/>
                  <a:pt x="822" y="4157"/>
                </a:cubicBezTo>
                <a:cubicBezTo>
                  <a:pt x="828" y="4168"/>
                  <a:pt x="839" y="4187"/>
                  <a:pt x="849" y="4204"/>
                </a:cubicBezTo>
                <a:cubicBezTo>
                  <a:pt x="865" y="4233"/>
                  <a:pt x="885" y="4265"/>
                  <a:pt x="893" y="4275"/>
                </a:cubicBezTo>
                <a:cubicBezTo>
                  <a:pt x="911" y="4299"/>
                  <a:pt x="947" y="4337"/>
                  <a:pt x="976" y="4363"/>
                </a:cubicBezTo>
                <a:cubicBezTo>
                  <a:pt x="1001" y="4384"/>
                  <a:pt x="1001" y="4384"/>
                  <a:pt x="1014" y="4400"/>
                </a:cubicBezTo>
                <a:cubicBezTo>
                  <a:pt x="1041" y="4432"/>
                  <a:pt x="1069" y="4492"/>
                  <a:pt x="1077" y="4534"/>
                </a:cubicBezTo>
                <a:cubicBezTo>
                  <a:pt x="1078" y="4540"/>
                  <a:pt x="1082" y="4560"/>
                  <a:pt x="1086" y="4577"/>
                </a:cubicBezTo>
                <a:cubicBezTo>
                  <a:pt x="1093" y="4613"/>
                  <a:pt x="1095" y="4645"/>
                  <a:pt x="1092" y="4666"/>
                </a:cubicBezTo>
                <a:cubicBezTo>
                  <a:pt x="1090" y="4680"/>
                  <a:pt x="1084" y="4707"/>
                  <a:pt x="1071" y="4765"/>
                </a:cubicBezTo>
                <a:cubicBezTo>
                  <a:pt x="1066" y="4787"/>
                  <a:pt x="1040" y="4882"/>
                  <a:pt x="1026" y="4927"/>
                </a:cubicBezTo>
                <a:cubicBezTo>
                  <a:pt x="1021" y="4943"/>
                  <a:pt x="1013" y="4973"/>
                  <a:pt x="1006" y="4994"/>
                </a:cubicBezTo>
                <a:cubicBezTo>
                  <a:pt x="1000" y="5015"/>
                  <a:pt x="987" y="5055"/>
                  <a:pt x="977" y="5084"/>
                </a:cubicBezTo>
                <a:cubicBezTo>
                  <a:pt x="967" y="5112"/>
                  <a:pt x="954" y="5150"/>
                  <a:pt x="949" y="5171"/>
                </a:cubicBezTo>
                <a:cubicBezTo>
                  <a:pt x="951" y="5157"/>
                  <a:pt x="954" y="5138"/>
                  <a:pt x="959" y="5108"/>
                </a:cubicBezTo>
                <a:moveTo>
                  <a:pt x="595" y="5898"/>
                </a:moveTo>
                <a:cubicBezTo>
                  <a:pt x="592" y="5871"/>
                  <a:pt x="590" y="5824"/>
                  <a:pt x="588" y="5753"/>
                </a:cubicBezTo>
                <a:lnTo>
                  <a:pt x="587" y="5734"/>
                </a:lnTo>
                <a:cubicBezTo>
                  <a:pt x="585" y="5673"/>
                  <a:pt x="582" y="5620"/>
                  <a:pt x="578" y="5575"/>
                </a:cubicBezTo>
                <a:lnTo>
                  <a:pt x="577" y="5562"/>
                </a:lnTo>
                <a:cubicBezTo>
                  <a:pt x="571" y="5495"/>
                  <a:pt x="562" y="5440"/>
                  <a:pt x="550" y="5402"/>
                </a:cubicBezTo>
                <a:cubicBezTo>
                  <a:pt x="545" y="5383"/>
                  <a:pt x="527" y="5344"/>
                  <a:pt x="520" y="5336"/>
                </a:cubicBezTo>
                <a:lnTo>
                  <a:pt x="519" y="5335"/>
                </a:lnTo>
                <a:cubicBezTo>
                  <a:pt x="516" y="5332"/>
                  <a:pt x="515" y="5329"/>
                  <a:pt x="512" y="5331"/>
                </a:cubicBezTo>
                <a:cubicBezTo>
                  <a:pt x="509" y="5333"/>
                  <a:pt x="510" y="5336"/>
                  <a:pt x="512" y="5343"/>
                </a:cubicBezTo>
                <a:cubicBezTo>
                  <a:pt x="514" y="5348"/>
                  <a:pt x="517" y="5356"/>
                  <a:pt x="522" y="5369"/>
                </a:cubicBezTo>
                <a:lnTo>
                  <a:pt x="524" y="5375"/>
                </a:lnTo>
                <a:cubicBezTo>
                  <a:pt x="540" y="5419"/>
                  <a:pt x="541" y="5423"/>
                  <a:pt x="545" y="5460"/>
                </a:cubicBezTo>
                <a:cubicBezTo>
                  <a:pt x="549" y="5493"/>
                  <a:pt x="562" y="5640"/>
                  <a:pt x="562" y="5646"/>
                </a:cubicBezTo>
                <a:cubicBezTo>
                  <a:pt x="562" y="5648"/>
                  <a:pt x="563" y="5685"/>
                  <a:pt x="564" y="5720"/>
                </a:cubicBezTo>
                <a:cubicBezTo>
                  <a:pt x="566" y="5758"/>
                  <a:pt x="567" y="5804"/>
                  <a:pt x="567" y="5823"/>
                </a:cubicBezTo>
                <a:cubicBezTo>
                  <a:pt x="567" y="5853"/>
                  <a:pt x="569" y="5887"/>
                  <a:pt x="571" y="5908"/>
                </a:cubicBezTo>
                <a:cubicBezTo>
                  <a:pt x="561" y="5886"/>
                  <a:pt x="548" y="5852"/>
                  <a:pt x="544" y="5834"/>
                </a:cubicBezTo>
                <a:cubicBezTo>
                  <a:pt x="541" y="5821"/>
                  <a:pt x="541" y="5806"/>
                  <a:pt x="538" y="5727"/>
                </a:cubicBezTo>
                <a:cubicBezTo>
                  <a:pt x="537" y="5710"/>
                  <a:pt x="535" y="5690"/>
                  <a:pt x="532" y="5683"/>
                </a:cubicBezTo>
                <a:cubicBezTo>
                  <a:pt x="530" y="5677"/>
                  <a:pt x="525" y="5662"/>
                  <a:pt x="522" y="5651"/>
                </a:cubicBezTo>
                <a:cubicBezTo>
                  <a:pt x="518" y="5640"/>
                  <a:pt x="513" y="5624"/>
                  <a:pt x="510" y="5616"/>
                </a:cubicBezTo>
                <a:cubicBezTo>
                  <a:pt x="507" y="5608"/>
                  <a:pt x="504" y="5599"/>
                  <a:pt x="504" y="5595"/>
                </a:cubicBezTo>
                <a:cubicBezTo>
                  <a:pt x="503" y="5592"/>
                  <a:pt x="501" y="5586"/>
                  <a:pt x="500" y="5582"/>
                </a:cubicBezTo>
                <a:cubicBezTo>
                  <a:pt x="499" y="5578"/>
                  <a:pt x="495" y="5558"/>
                  <a:pt x="491" y="5538"/>
                </a:cubicBezTo>
                <a:cubicBezTo>
                  <a:pt x="481" y="5487"/>
                  <a:pt x="468" y="5443"/>
                  <a:pt x="458" y="5431"/>
                </a:cubicBezTo>
                <a:cubicBezTo>
                  <a:pt x="441" y="5412"/>
                  <a:pt x="420" y="5372"/>
                  <a:pt x="410" y="5340"/>
                </a:cubicBezTo>
                <a:cubicBezTo>
                  <a:pt x="394" y="5286"/>
                  <a:pt x="380" y="5261"/>
                  <a:pt x="354" y="5236"/>
                </a:cubicBezTo>
                <a:cubicBezTo>
                  <a:pt x="342" y="5224"/>
                  <a:pt x="309" y="5207"/>
                  <a:pt x="285" y="5202"/>
                </a:cubicBezTo>
                <a:lnTo>
                  <a:pt x="282" y="5201"/>
                </a:lnTo>
                <a:lnTo>
                  <a:pt x="288" y="5198"/>
                </a:lnTo>
                <a:cubicBezTo>
                  <a:pt x="295" y="5194"/>
                  <a:pt x="309" y="5188"/>
                  <a:pt x="319" y="5185"/>
                </a:cubicBezTo>
                <a:cubicBezTo>
                  <a:pt x="338" y="5180"/>
                  <a:pt x="386" y="5176"/>
                  <a:pt x="404" y="5179"/>
                </a:cubicBezTo>
                <a:cubicBezTo>
                  <a:pt x="409" y="5180"/>
                  <a:pt x="418" y="5181"/>
                  <a:pt x="422" y="5181"/>
                </a:cubicBezTo>
                <a:cubicBezTo>
                  <a:pt x="460" y="5186"/>
                  <a:pt x="515" y="5214"/>
                  <a:pt x="562" y="5251"/>
                </a:cubicBezTo>
                <a:cubicBezTo>
                  <a:pt x="597" y="5279"/>
                  <a:pt x="632" y="5326"/>
                  <a:pt x="651" y="5372"/>
                </a:cubicBezTo>
                <a:cubicBezTo>
                  <a:pt x="675" y="5431"/>
                  <a:pt x="673" y="5511"/>
                  <a:pt x="646" y="5611"/>
                </a:cubicBezTo>
                <a:cubicBezTo>
                  <a:pt x="603" y="5766"/>
                  <a:pt x="593" y="5819"/>
                  <a:pt x="595" y="5898"/>
                </a:cubicBezTo>
                <a:moveTo>
                  <a:pt x="160" y="5400"/>
                </a:moveTo>
                <a:cubicBezTo>
                  <a:pt x="160" y="5404"/>
                  <a:pt x="160" y="5407"/>
                  <a:pt x="160" y="5410"/>
                </a:cubicBezTo>
                <a:cubicBezTo>
                  <a:pt x="156" y="5407"/>
                  <a:pt x="150" y="5399"/>
                  <a:pt x="145" y="5388"/>
                </a:cubicBezTo>
                <a:cubicBezTo>
                  <a:pt x="133" y="5363"/>
                  <a:pt x="133" y="5304"/>
                  <a:pt x="145" y="5271"/>
                </a:cubicBezTo>
                <a:cubicBezTo>
                  <a:pt x="148" y="5264"/>
                  <a:pt x="148" y="5260"/>
                  <a:pt x="146" y="5259"/>
                </a:cubicBezTo>
                <a:cubicBezTo>
                  <a:pt x="145" y="5258"/>
                  <a:pt x="143" y="5257"/>
                  <a:pt x="141" y="5259"/>
                </a:cubicBezTo>
                <a:cubicBezTo>
                  <a:pt x="130" y="5266"/>
                  <a:pt x="117" y="5326"/>
                  <a:pt x="118" y="5350"/>
                </a:cubicBezTo>
                <a:cubicBezTo>
                  <a:pt x="119" y="5368"/>
                  <a:pt x="127" y="5394"/>
                  <a:pt x="136" y="5411"/>
                </a:cubicBezTo>
                <a:lnTo>
                  <a:pt x="130" y="5406"/>
                </a:lnTo>
                <a:cubicBezTo>
                  <a:pt x="107" y="5390"/>
                  <a:pt x="102" y="5384"/>
                  <a:pt x="92" y="5361"/>
                </a:cubicBezTo>
                <a:cubicBezTo>
                  <a:pt x="81" y="5334"/>
                  <a:pt x="79" y="5304"/>
                  <a:pt x="88" y="5284"/>
                </a:cubicBezTo>
                <a:cubicBezTo>
                  <a:pt x="96" y="5266"/>
                  <a:pt x="108" y="5252"/>
                  <a:pt x="126" y="5241"/>
                </a:cubicBezTo>
                <a:cubicBezTo>
                  <a:pt x="138" y="5233"/>
                  <a:pt x="140" y="5230"/>
                  <a:pt x="141" y="5228"/>
                </a:cubicBezTo>
                <a:cubicBezTo>
                  <a:pt x="144" y="5226"/>
                  <a:pt x="158" y="5219"/>
                  <a:pt x="177" y="5213"/>
                </a:cubicBezTo>
                <a:cubicBezTo>
                  <a:pt x="193" y="5207"/>
                  <a:pt x="195" y="5207"/>
                  <a:pt x="201" y="5205"/>
                </a:cubicBezTo>
                <a:cubicBezTo>
                  <a:pt x="214" y="5201"/>
                  <a:pt x="226" y="5198"/>
                  <a:pt x="233" y="5194"/>
                </a:cubicBezTo>
                <a:cubicBezTo>
                  <a:pt x="237" y="5193"/>
                  <a:pt x="250" y="5189"/>
                  <a:pt x="262" y="5186"/>
                </a:cubicBezTo>
                <a:lnTo>
                  <a:pt x="263" y="5186"/>
                </a:lnTo>
                <a:cubicBezTo>
                  <a:pt x="246" y="5196"/>
                  <a:pt x="218" y="5228"/>
                  <a:pt x="202" y="5256"/>
                </a:cubicBezTo>
                <a:cubicBezTo>
                  <a:pt x="191" y="5275"/>
                  <a:pt x="178" y="5305"/>
                  <a:pt x="170" y="5329"/>
                </a:cubicBezTo>
                <a:cubicBezTo>
                  <a:pt x="165" y="5345"/>
                  <a:pt x="159" y="5385"/>
                  <a:pt x="160" y="5400"/>
                </a:cubicBezTo>
                <a:moveTo>
                  <a:pt x="1157" y="5713"/>
                </a:moveTo>
                <a:cubicBezTo>
                  <a:pt x="1166" y="5707"/>
                  <a:pt x="1198" y="5691"/>
                  <a:pt x="1201" y="5691"/>
                </a:cubicBezTo>
                <a:lnTo>
                  <a:pt x="1201" y="5691"/>
                </a:lnTo>
                <a:cubicBezTo>
                  <a:pt x="1203" y="5690"/>
                  <a:pt x="1215" y="5684"/>
                  <a:pt x="1238" y="5671"/>
                </a:cubicBezTo>
                <a:cubicBezTo>
                  <a:pt x="1257" y="5661"/>
                  <a:pt x="1284" y="5647"/>
                  <a:pt x="1298" y="5640"/>
                </a:cubicBezTo>
                <a:cubicBezTo>
                  <a:pt x="1354" y="5615"/>
                  <a:pt x="1463" y="5554"/>
                  <a:pt x="1490" y="5533"/>
                </a:cubicBezTo>
                <a:cubicBezTo>
                  <a:pt x="1513" y="5515"/>
                  <a:pt x="1548" y="5482"/>
                  <a:pt x="1551" y="5473"/>
                </a:cubicBezTo>
                <a:cubicBezTo>
                  <a:pt x="1551" y="5471"/>
                  <a:pt x="1550" y="5469"/>
                  <a:pt x="1549" y="5468"/>
                </a:cubicBezTo>
                <a:cubicBezTo>
                  <a:pt x="1547" y="5467"/>
                  <a:pt x="1545" y="5466"/>
                  <a:pt x="1533" y="5479"/>
                </a:cubicBezTo>
                <a:cubicBezTo>
                  <a:pt x="1526" y="5487"/>
                  <a:pt x="1514" y="5498"/>
                  <a:pt x="1507" y="5503"/>
                </a:cubicBezTo>
                <a:cubicBezTo>
                  <a:pt x="1487" y="5518"/>
                  <a:pt x="1419" y="5558"/>
                  <a:pt x="1393" y="5571"/>
                </a:cubicBezTo>
                <a:cubicBezTo>
                  <a:pt x="1381" y="5577"/>
                  <a:pt x="1366" y="5584"/>
                  <a:pt x="1361" y="5586"/>
                </a:cubicBezTo>
                <a:cubicBezTo>
                  <a:pt x="1357" y="5589"/>
                  <a:pt x="1333" y="5600"/>
                  <a:pt x="1309" y="5610"/>
                </a:cubicBezTo>
                <a:cubicBezTo>
                  <a:pt x="1285" y="5621"/>
                  <a:pt x="1248" y="5639"/>
                  <a:pt x="1227" y="5651"/>
                </a:cubicBezTo>
                <a:cubicBezTo>
                  <a:pt x="1207" y="5662"/>
                  <a:pt x="1184" y="5674"/>
                  <a:pt x="1178" y="5676"/>
                </a:cubicBezTo>
                <a:cubicBezTo>
                  <a:pt x="1172" y="5679"/>
                  <a:pt x="1159" y="5685"/>
                  <a:pt x="1150" y="5690"/>
                </a:cubicBezTo>
                <a:cubicBezTo>
                  <a:pt x="1141" y="5695"/>
                  <a:pt x="1123" y="5705"/>
                  <a:pt x="1109" y="5712"/>
                </a:cubicBezTo>
                <a:lnTo>
                  <a:pt x="1096" y="5718"/>
                </a:lnTo>
                <a:lnTo>
                  <a:pt x="1099" y="5713"/>
                </a:lnTo>
                <a:cubicBezTo>
                  <a:pt x="1111" y="5698"/>
                  <a:pt x="1128" y="5682"/>
                  <a:pt x="1155" y="5663"/>
                </a:cubicBezTo>
                <a:cubicBezTo>
                  <a:pt x="1182" y="5643"/>
                  <a:pt x="1193" y="5635"/>
                  <a:pt x="1195" y="5634"/>
                </a:cubicBezTo>
                <a:cubicBezTo>
                  <a:pt x="1196" y="5634"/>
                  <a:pt x="1200" y="5632"/>
                  <a:pt x="1227" y="5613"/>
                </a:cubicBezTo>
                <a:cubicBezTo>
                  <a:pt x="1293" y="5568"/>
                  <a:pt x="1357" y="5506"/>
                  <a:pt x="1391" y="5454"/>
                </a:cubicBezTo>
                <a:cubicBezTo>
                  <a:pt x="1400" y="5440"/>
                  <a:pt x="1413" y="5421"/>
                  <a:pt x="1417" y="5416"/>
                </a:cubicBezTo>
                <a:cubicBezTo>
                  <a:pt x="1462" y="5356"/>
                  <a:pt x="1511" y="5309"/>
                  <a:pt x="1557" y="5280"/>
                </a:cubicBezTo>
                <a:cubicBezTo>
                  <a:pt x="1587" y="5261"/>
                  <a:pt x="1623" y="5246"/>
                  <a:pt x="1649" y="5239"/>
                </a:cubicBezTo>
                <a:cubicBezTo>
                  <a:pt x="1662" y="5236"/>
                  <a:pt x="1696" y="5232"/>
                  <a:pt x="1727" y="5229"/>
                </a:cubicBezTo>
                <a:cubicBezTo>
                  <a:pt x="1842" y="5218"/>
                  <a:pt x="1863" y="5216"/>
                  <a:pt x="1899" y="5208"/>
                </a:cubicBezTo>
                <a:cubicBezTo>
                  <a:pt x="1915" y="5204"/>
                  <a:pt x="1925" y="5202"/>
                  <a:pt x="1930" y="5200"/>
                </a:cubicBezTo>
                <a:cubicBezTo>
                  <a:pt x="1929" y="5201"/>
                  <a:pt x="1927" y="5202"/>
                  <a:pt x="1925" y="5203"/>
                </a:cubicBezTo>
                <a:cubicBezTo>
                  <a:pt x="1892" y="5221"/>
                  <a:pt x="1845" y="5258"/>
                  <a:pt x="1817" y="5288"/>
                </a:cubicBezTo>
                <a:cubicBezTo>
                  <a:pt x="1808" y="5298"/>
                  <a:pt x="1783" y="5331"/>
                  <a:pt x="1783" y="5337"/>
                </a:cubicBezTo>
                <a:lnTo>
                  <a:pt x="1783" y="5337"/>
                </a:lnTo>
                <a:cubicBezTo>
                  <a:pt x="1782" y="5337"/>
                  <a:pt x="1778" y="5340"/>
                  <a:pt x="1774" y="5351"/>
                </a:cubicBezTo>
                <a:cubicBezTo>
                  <a:pt x="1771" y="5357"/>
                  <a:pt x="1763" y="5372"/>
                  <a:pt x="1757" y="5385"/>
                </a:cubicBezTo>
                <a:cubicBezTo>
                  <a:pt x="1748" y="5404"/>
                  <a:pt x="1746" y="5408"/>
                  <a:pt x="1746" y="5410"/>
                </a:cubicBezTo>
                <a:cubicBezTo>
                  <a:pt x="1746" y="5409"/>
                  <a:pt x="1746" y="5409"/>
                  <a:pt x="1746" y="5409"/>
                </a:cubicBezTo>
                <a:cubicBezTo>
                  <a:pt x="1746" y="5410"/>
                  <a:pt x="1744" y="5413"/>
                  <a:pt x="1741" y="5416"/>
                </a:cubicBezTo>
                <a:cubicBezTo>
                  <a:pt x="1738" y="5420"/>
                  <a:pt x="1729" y="5433"/>
                  <a:pt x="1720" y="5445"/>
                </a:cubicBezTo>
                <a:cubicBezTo>
                  <a:pt x="1675" y="5507"/>
                  <a:pt x="1604" y="5590"/>
                  <a:pt x="1589" y="5599"/>
                </a:cubicBezTo>
                <a:cubicBezTo>
                  <a:pt x="1535" y="5632"/>
                  <a:pt x="1516" y="5641"/>
                  <a:pt x="1455" y="5663"/>
                </a:cubicBezTo>
                <a:cubicBezTo>
                  <a:pt x="1443" y="5667"/>
                  <a:pt x="1429" y="5672"/>
                  <a:pt x="1425" y="5673"/>
                </a:cubicBezTo>
                <a:cubicBezTo>
                  <a:pt x="1421" y="5675"/>
                  <a:pt x="1407" y="5680"/>
                  <a:pt x="1393" y="5684"/>
                </a:cubicBezTo>
                <a:cubicBezTo>
                  <a:pt x="1379" y="5689"/>
                  <a:pt x="1363" y="5694"/>
                  <a:pt x="1356" y="5697"/>
                </a:cubicBezTo>
                <a:cubicBezTo>
                  <a:pt x="1343" y="5703"/>
                  <a:pt x="1276" y="5718"/>
                  <a:pt x="1253" y="5721"/>
                </a:cubicBezTo>
                <a:cubicBezTo>
                  <a:pt x="1245" y="5722"/>
                  <a:pt x="1219" y="5725"/>
                  <a:pt x="1195" y="5727"/>
                </a:cubicBezTo>
                <a:cubicBezTo>
                  <a:pt x="1172" y="5730"/>
                  <a:pt x="1138" y="5733"/>
                  <a:pt x="1121" y="5735"/>
                </a:cubicBezTo>
                <a:lnTo>
                  <a:pt x="1110" y="5736"/>
                </a:lnTo>
                <a:lnTo>
                  <a:pt x="1120" y="5732"/>
                </a:lnTo>
                <a:cubicBezTo>
                  <a:pt x="1135" y="5724"/>
                  <a:pt x="1152" y="5716"/>
                  <a:pt x="1157" y="5713"/>
                </a:cubicBezTo>
                <a:moveTo>
                  <a:pt x="1535" y="5267"/>
                </a:moveTo>
                <a:lnTo>
                  <a:pt x="1538" y="5263"/>
                </a:lnTo>
                <a:cubicBezTo>
                  <a:pt x="1548" y="5253"/>
                  <a:pt x="1559" y="5240"/>
                  <a:pt x="1563" y="5235"/>
                </a:cubicBezTo>
                <a:cubicBezTo>
                  <a:pt x="1589" y="5203"/>
                  <a:pt x="1625" y="5177"/>
                  <a:pt x="1658" y="5164"/>
                </a:cubicBezTo>
                <a:cubicBezTo>
                  <a:pt x="1666" y="5161"/>
                  <a:pt x="1676" y="5157"/>
                  <a:pt x="1679" y="5155"/>
                </a:cubicBezTo>
                <a:cubicBezTo>
                  <a:pt x="1682" y="5154"/>
                  <a:pt x="1691" y="5152"/>
                  <a:pt x="1700" y="5151"/>
                </a:cubicBezTo>
                <a:cubicBezTo>
                  <a:pt x="1714" y="5150"/>
                  <a:pt x="1718" y="5149"/>
                  <a:pt x="1719" y="5148"/>
                </a:cubicBezTo>
                <a:cubicBezTo>
                  <a:pt x="1724" y="5147"/>
                  <a:pt x="1754" y="5148"/>
                  <a:pt x="1782" y="5151"/>
                </a:cubicBezTo>
                <a:cubicBezTo>
                  <a:pt x="1795" y="5152"/>
                  <a:pt x="1832" y="5156"/>
                  <a:pt x="1864" y="5160"/>
                </a:cubicBezTo>
                <a:cubicBezTo>
                  <a:pt x="1895" y="5164"/>
                  <a:pt x="1929" y="5168"/>
                  <a:pt x="1939" y="5168"/>
                </a:cubicBezTo>
                <a:cubicBezTo>
                  <a:pt x="1945" y="5168"/>
                  <a:pt x="1952" y="5169"/>
                  <a:pt x="1957" y="5169"/>
                </a:cubicBezTo>
                <a:cubicBezTo>
                  <a:pt x="1866" y="5192"/>
                  <a:pt x="1852" y="5194"/>
                  <a:pt x="1772" y="5201"/>
                </a:cubicBezTo>
                <a:cubicBezTo>
                  <a:pt x="1642" y="5213"/>
                  <a:pt x="1622" y="5218"/>
                  <a:pt x="1559" y="5254"/>
                </a:cubicBezTo>
                <a:lnTo>
                  <a:pt x="1535" y="5267"/>
                </a:lnTo>
                <a:moveTo>
                  <a:pt x="1763" y="4116"/>
                </a:moveTo>
                <a:lnTo>
                  <a:pt x="1763" y="4116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0000" tIns="45000" rIns="90000" bIns="45000" anchor="ctr" anchorCtr="1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3;p25">
            <a:extLst>
              <a:ext uri="{FF2B5EF4-FFF2-40B4-BE49-F238E27FC236}">
                <a16:creationId xmlns:a16="http://schemas.microsoft.com/office/drawing/2014/main" id="{C40F81EA-77C0-AE14-B156-C0966F31250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052726" y="149786"/>
            <a:ext cx="6645441" cy="59689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2800" b="1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Water supply system 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0750" y="861145"/>
            <a:ext cx="3589806" cy="39432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47164164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5">
          <a:extLst>
            <a:ext uri="{FF2B5EF4-FFF2-40B4-BE49-F238E27FC236}">
              <a16:creationId xmlns:a16="http://schemas.microsoft.com/office/drawing/2014/main" id="{B3811340-E8C6-1833-8BD6-952D970C0F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32">
            <a:extLst>
              <a:ext uri="{FF2B5EF4-FFF2-40B4-BE49-F238E27FC236}">
                <a16:creationId xmlns:a16="http://schemas.microsoft.com/office/drawing/2014/main" id="{A35C7831-20E1-2DC5-7CE8-B718354509D5}"/>
              </a:ext>
            </a:extLst>
          </p:cNvPr>
          <p:cNvSpPr/>
          <p:nvPr/>
        </p:nvSpPr>
        <p:spPr>
          <a:xfrm rot="-439947" flipH="1">
            <a:off x="-136520" y="3139396"/>
            <a:ext cx="1477129" cy="3223944"/>
          </a:xfrm>
          <a:custGeom>
            <a:avLst/>
            <a:gdLst/>
            <a:ahLst/>
            <a:cxnLst/>
            <a:rect l="l" t="t" r="r" b="b"/>
            <a:pathLst>
              <a:path w="2936" h="6408" extrusionOk="0">
                <a:moveTo>
                  <a:pt x="2511" y="4617"/>
                </a:moveTo>
                <a:lnTo>
                  <a:pt x="2511" y="4617"/>
                </a:lnTo>
                <a:cubicBezTo>
                  <a:pt x="2512" y="4617"/>
                  <a:pt x="2514" y="4616"/>
                  <a:pt x="2514" y="4615"/>
                </a:cubicBezTo>
                <a:cubicBezTo>
                  <a:pt x="2517" y="4609"/>
                  <a:pt x="2512" y="4533"/>
                  <a:pt x="2510" y="4524"/>
                </a:cubicBezTo>
                <a:cubicBezTo>
                  <a:pt x="2508" y="4519"/>
                  <a:pt x="2506" y="4511"/>
                  <a:pt x="2505" y="4506"/>
                </a:cubicBezTo>
                <a:cubicBezTo>
                  <a:pt x="2499" y="4478"/>
                  <a:pt x="2459" y="4432"/>
                  <a:pt x="2415" y="4401"/>
                </a:cubicBezTo>
                <a:cubicBezTo>
                  <a:pt x="2408" y="4395"/>
                  <a:pt x="2400" y="4390"/>
                  <a:pt x="2398" y="4388"/>
                </a:cubicBezTo>
                <a:cubicBezTo>
                  <a:pt x="2388" y="4379"/>
                  <a:pt x="2348" y="4357"/>
                  <a:pt x="2324" y="4348"/>
                </a:cubicBezTo>
                <a:cubicBezTo>
                  <a:pt x="2236" y="4313"/>
                  <a:pt x="2159" y="4300"/>
                  <a:pt x="2067" y="4306"/>
                </a:cubicBezTo>
                <a:cubicBezTo>
                  <a:pt x="2023" y="4308"/>
                  <a:pt x="1962" y="4317"/>
                  <a:pt x="1950" y="4323"/>
                </a:cubicBezTo>
                <a:cubicBezTo>
                  <a:pt x="1947" y="4325"/>
                  <a:pt x="1937" y="4329"/>
                  <a:pt x="1928" y="4332"/>
                </a:cubicBezTo>
                <a:cubicBezTo>
                  <a:pt x="1906" y="4341"/>
                  <a:pt x="1866" y="4366"/>
                  <a:pt x="1845" y="4385"/>
                </a:cubicBezTo>
                <a:cubicBezTo>
                  <a:pt x="1835" y="4393"/>
                  <a:pt x="1819" y="4411"/>
                  <a:pt x="1808" y="4425"/>
                </a:cubicBezTo>
                <a:cubicBezTo>
                  <a:pt x="1799" y="4438"/>
                  <a:pt x="1788" y="4451"/>
                  <a:pt x="1786" y="4454"/>
                </a:cubicBezTo>
                <a:cubicBezTo>
                  <a:pt x="1784" y="4457"/>
                  <a:pt x="1781" y="4462"/>
                  <a:pt x="1781" y="4465"/>
                </a:cubicBezTo>
                <a:cubicBezTo>
                  <a:pt x="1781" y="4465"/>
                  <a:pt x="1780" y="4467"/>
                  <a:pt x="1779" y="4468"/>
                </a:cubicBezTo>
                <a:cubicBezTo>
                  <a:pt x="1776" y="4470"/>
                  <a:pt x="1768" y="4480"/>
                  <a:pt x="1734" y="4531"/>
                </a:cubicBezTo>
                <a:cubicBezTo>
                  <a:pt x="1726" y="4543"/>
                  <a:pt x="1716" y="4555"/>
                  <a:pt x="1701" y="4574"/>
                </a:cubicBezTo>
                <a:cubicBezTo>
                  <a:pt x="1658" y="4631"/>
                  <a:pt x="1656" y="4633"/>
                  <a:pt x="1625" y="4654"/>
                </a:cubicBezTo>
                <a:cubicBezTo>
                  <a:pt x="1578" y="4686"/>
                  <a:pt x="1485" y="4746"/>
                  <a:pt x="1459" y="4761"/>
                </a:cubicBezTo>
                <a:cubicBezTo>
                  <a:pt x="1389" y="4801"/>
                  <a:pt x="1358" y="4836"/>
                  <a:pt x="1326" y="4908"/>
                </a:cubicBezTo>
                <a:cubicBezTo>
                  <a:pt x="1319" y="4924"/>
                  <a:pt x="1300" y="4949"/>
                  <a:pt x="1247" y="5018"/>
                </a:cubicBezTo>
                <a:cubicBezTo>
                  <a:pt x="1244" y="5022"/>
                  <a:pt x="1241" y="5025"/>
                  <a:pt x="1240" y="5025"/>
                </a:cubicBezTo>
                <a:cubicBezTo>
                  <a:pt x="1231" y="5027"/>
                  <a:pt x="1188" y="5067"/>
                  <a:pt x="1174" y="5083"/>
                </a:cubicBezTo>
                <a:cubicBezTo>
                  <a:pt x="1160" y="5100"/>
                  <a:pt x="1105" y="5177"/>
                  <a:pt x="1106" y="5186"/>
                </a:cubicBezTo>
                <a:cubicBezTo>
                  <a:pt x="1106" y="5185"/>
                  <a:pt x="1106" y="5185"/>
                  <a:pt x="1106" y="5185"/>
                </a:cubicBezTo>
                <a:cubicBezTo>
                  <a:pt x="1105" y="5186"/>
                  <a:pt x="1102" y="5191"/>
                  <a:pt x="1099" y="5197"/>
                </a:cubicBezTo>
                <a:cubicBezTo>
                  <a:pt x="1100" y="5191"/>
                  <a:pt x="1100" y="5190"/>
                  <a:pt x="1100" y="5189"/>
                </a:cubicBezTo>
                <a:cubicBezTo>
                  <a:pt x="1100" y="5184"/>
                  <a:pt x="1109" y="5148"/>
                  <a:pt x="1126" y="5088"/>
                </a:cubicBezTo>
                <a:cubicBezTo>
                  <a:pt x="1138" y="5042"/>
                  <a:pt x="1154" y="4987"/>
                  <a:pt x="1161" y="4970"/>
                </a:cubicBezTo>
                <a:cubicBezTo>
                  <a:pt x="1163" y="4966"/>
                  <a:pt x="1167" y="4954"/>
                  <a:pt x="1167" y="4950"/>
                </a:cubicBezTo>
                <a:cubicBezTo>
                  <a:pt x="1168" y="4947"/>
                  <a:pt x="1181" y="4916"/>
                  <a:pt x="1195" y="4886"/>
                </a:cubicBezTo>
                <a:cubicBezTo>
                  <a:pt x="1203" y="4868"/>
                  <a:pt x="1227" y="4827"/>
                  <a:pt x="1279" y="4739"/>
                </a:cubicBezTo>
                <a:cubicBezTo>
                  <a:pt x="1288" y="4725"/>
                  <a:pt x="1296" y="4710"/>
                  <a:pt x="1303" y="4699"/>
                </a:cubicBezTo>
                <a:cubicBezTo>
                  <a:pt x="1311" y="4684"/>
                  <a:pt x="1313" y="4681"/>
                  <a:pt x="1313" y="4680"/>
                </a:cubicBezTo>
                <a:cubicBezTo>
                  <a:pt x="1314" y="4679"/>
                  <a:pt x="1317" y="4677"/>
                  <a:pt x="1322" y="4668"/>
                </a:cubicBezTo>
                <a:cubicBezTo>
                  <a:pt x="1325" y="4662"/>
                  <a:pt x="1328" y="4658"/>
                  <a:pt x="1330" y="4657"/>
                </a:cubicBezTo>
                <a:cubicBezTo>
                  <a:pt x="1332" y="4655"/>
                  <a:pt x="1335" y="4652"/>
                  <a:pt x="1335" y="4649"/>
                </a:cubicBezTo>
                <a:cubicBezTo>
                  <a:pt x="1336" y="4646"/>
                  <a:pt x="1344" y="4631"/>
                  <a:pt x="1357" y="4608"/>
                </a:cubicBezTo>
                <a:cubicBezTo>
                  <a:pt x="1376" y="4574"/>
                  <a:pt x="1408" y="4518"/>
                  <a:pt x="1407" y="4513"/>
                </a:cubicBezTo>
                <a:cubicBezTo>
                  <a:pt x="1407" y="4514"/>
                  <a:pt x="1407" y="4514"/>
                  <a:pt x="1407" y="4514"/>
                </a:cubicBezTo>
                <a:cubicBezTo>
                  <a:pt x="1408" y="4513"/>
                  <a:pt x="1411" y="4505"/>
                  <a:pt x="1417" y="4494"/>
                </a:cubicBezTo>
                <a:cubicBezTo>
                  <a:pt x="1427" y="4476"/>
                  <a:pt x="1443" y="4443"/>
                  <a:pt x="1465" y="4392"/>
                </a:cubicBezTo>
                <a:cubicBezTo>
                  <a:pt x="1482" y="4354"/>
                  <a:pt x="1512" y="4318"/>
                  <a:pt x="1568" y="4269"/>
                </a:cubicBezTo>
                <a:cubicBezTo>
                  <a:pt x="1576" y="4262"/>
                  <a:pt x="1590" y="4250"/>
                  <a:pt x="1591" y="4247"/>
                </a:cubicBezTo>
                <a:lnTo>
                  <a:pt x="1592" y="4247"/>
                </a:lnTo>
                <a:cubicBezTo>
                  <a:pt x="1597" y="4246"/>
                  <a:pt x="1629" y="4219"/>
                  <a:pt x="1631" y="4216"/>
                </a:cubicBezTo>
                <a:cubicBezTo>
                  <a:pt x="1632" y="4216"/>
                  <a:pt x="1634" y="4214"/>
                  <a:pt x="1637" y="4212"/>
                </a:cubicBezTo>
                <a:cubicBezTo>
                  <a:pt x="1640" y="4210"/>
                  <a:pt x="1650" y="4202"/>
                  <a:pt x="1660" y="4194"/>
                </a:cubicBezTo>
                <a:cubicBezTo>
                  <a:pt x="1699" y="4163"/>
                  <a:pt x="1758" y="4119"/>
                  <a:pt x="1763" y="4116"/>
                </a:cubicBezTo>
                <a:cubicBezTo>
                  <a:pt x="1765" y="4116"/>
                  <a:pt x="1770" y="4113"/>
                  <a:pt x="1778" y="4109"/>
                </a:cubicBezTo>
                <a:cubicBezTo>
                  <a:pt x="1794" y="4101"/>
                  <a:pt x="1814" y="4093"/>
                  <a:pt x="1819" y="4092"/>
                </a:cubicBezTo>
                <a:cubicBezTo>
                  <a:pt x="1822" y="4092"/>
                  <a:pt x="1828" y="4089"/>
                  <a:pt x="1833" y="4087"/>
                </a:cubicBezTo>
                <a:cubicBezTo>
                  <a:pt x="1838" y="4084"/>
                  <a:pt x="1847" y="4080"/>
                  <a:pt x="1853" y="4078"/>
                </a:cubicBezTo>
                <a:cubicBezTo>
                  <a:pt x="1866" y="4073"/>
                  <a:pt x="1877" y="4061"/>
                  <a:pt x="1879" y="4048"/>
                </a:cubicBezTo>
                <a:cubicBezTo>
                  <a:pt x="1880" y="4040"/>
                  <a:pt x="1877" y="4032"/>
                  <a:pt x="1871" y="4028"/>
                </a:cubicBezTo>
                <a:cubicBezTo>
                  <a:pt x="1855" y="4014"/>
                  <a:pt x="1831" y="4025"/>
                  <a:pt x="1800" y="4059"/>
                </a:cubicBezTo>
                <a:cubicBezTo>
                  <a:pt x="1790" y="4069"/>
                  <a:pt x="1776" y="4082"/>
                  <a:pt x="1769" y="4086"/>
                </a:cubicBezTo>
                <a:cubicBezTo>
                  <a:pt x="1762" y="4091"/>
                  <a:pt x="1751" y="4098"/>
                  <a:pt x="1744" y="4102"/>
                </a:cubicBezTo>
                <a:cubicBezTo>
                  <a:pt x="1724" y="4115"/>
                  <a:pt x="1679" y="4148"/>
                  <a:pt x="1657" y="4166"/>
                </a:cubicBezTo>
                <a:cubicBezTo>
                  <a:pt x="1645" y="4176"/>
                  <a:pt x="1630" y="4188"/>
                  <a:pt x="1624" y="4193"/>
                </a:cubicBezTo>
                <a:cubicBezTo>
                  <a:pt x="1595" y="4215"/>
                  <a:pt x="1535" y="4267"/>
                  <a:pt x="1521" y="4281"/>
                </a:cubicBezTo>
                <a:cubicBezTo>
                  <a:pt x="1519" y="4284"/>
                  <a:pt x="1517" y="4286"/>
                  <a:pt x="1515" y="4288"/>
                </a:cubicBezTo>
                <a:cubicBezTo>
                  <a:pt x="1516" y="4287"/>
                  <a:pt x="1516" y="4286"/>
                  <a:pt x="1516" y="4285"/>
                </a:cubicBezTo>
                <a:cubicBezTo>
                  <a:pt x="1527" y="4263"/>
                  <a:pt x="1567" y="4171"/>
                  <a:pt x="1580" y="4136"/>
                </a:cubicBezTo>
                <a:cubicBezTo>
                  <a:pt x="1594" y="4097"/>
                  <a:pt x="1620" y="4009"/>
                  <a:pt x="1632" y="3954"/>
                </a:cubicBezTo>
                <a:cubicBezTo>
                  <a:pt x="1656" y="3849"/>
                  <a:pt x="1658" y="3751"/>
                  <a:pt x="1641" y="3594"/>
                </a:cubicBezTo>
                <a:cubicBezTo>
                  <a:pt x="1636" y="3549"/>
                  <a:pt x="1636" y="3545"/>
                  <a:pt x="1642" y="3508"/>
                </a:cubicBezTo>
                <a:cubicBezTo>
                  <a:pt x="1648" y="3468"/>
                  <a:pt x="1658" y="3434"/>
                  <a:pt x="1676" y="3397"/>
                </a:cubicBezTo>
                <a:cubicBezTo>
                  <a:pt x="1682" y="3384"/>
                  <a:pt x="1692" y="3362"/>
                  <a:pt x="1699" y="3347"/>
                </a:cubicBezTo>
                <a:cubicBezTo>
                  <a:pt x="1706" y="3332"/>
                  <a:pt x="1717" y="3310"/>
                  <a:pt x="1724" y="3298"/>
                </a:cubicBezTo>
                <a:cubicBezTo>
                  <a:pt x="1734" y="3281"/>
                  <a:pt x="1737" y="3276"/>
                  <a:pt x="1737" y="3275"/>
                </a:cubicBezTo>
                <a:cubicBezTo>
                  <a:pt x="1738" y="3272"/>
                  <a:pt x="1753" y="3251"/>
                  <a:pt x="1797" y="3186"/>
                </a:cubicBezTo>
                <a:cubicBezTo>
                  <a:pt x="1808" y="3170"/>
                  <a:pt x="1820" y="3152"/>
                  <a:pt x="1824" y="3146"/>
                </a:cubicBezTo>
                <a:cubicBezTo>
                  <a:pt x="1838" y="3126"/>
                  <a:pt x="1843" y="3122"/>
                  <a:pt x="1888" y="3089"/>
                </a:cubicBezTo>
                <a:cubicBezTo>
                  <a:pt x="1919" y="3066"/>
                  <a:pt x="1932" y="3058"/>
                  <a:pt x="1956" y="3047"/>
                </a:cubicBezTo>
                <a:cubicBezTo>
                  <a:pt x="2002" y="3027"/>
                  <a:pt x="2070" y="3007"/>
                  <a:pt x="2153" y="2990"/>
                </a:cubicBezTo>
                <a:cubicBezTo>
                  <a:pt x="2218" y="2977"/>
                  <a:pt x="2279" y="2955"/>
                  <a:pt x="2300" y="2936"/>
                </a:cubicBezTo>
                <a:cubicBezTo>
                  <a:pt x="2305" y="2932"/>
                  <a:pt x="2338" y="2898"/>
                  <a:pt x="2348" y="2888"/>
                </a:cubicBezTo>
                <a:cubicBezTo>
                  <a:pt x="2377" y="2858"/>
                  <a:pt x="2461" y="2822"/>
                  <a:pt x="2493" y="2827"/>
                </a:cubicBezTo>
                <a:cubicBezTo>
                  <a:pt x="2504" y="2829"/>
                  <a:pt x="2511" y="2835"/>
                  <a:pt x="2549" y="2876"/>
                </a:cubicBezTo>
                <a:cubicBezTo>
                  <a:pt x="2597" y="2929"/>
                  <a:pt x="2663" y="2982"/>
                  <a:pt x="2722" y="3014"/>
                </a:cubicBezTo>
                <a:cubicBezTo>
                  <a:pt x="2755" y="3032"/>
                  <a:pt x="2771" y="3037"/>
                  <a:pt x="2819" y="3044"/>
                </a:cubicBezTo>
                <a:cubicBezTo>
                  <a:pt x="2872" y="3052"/>
                  <a:pt x="2882" y="3055"/>
                  <a:pt x="2905" y="3071"/>
                </a:cubicBezTo>
                <a:lnTo>
                  <a:pt x="2936" y="3093"/>
                </a:lnTo>
                <a:lnTo>
                  <a:pt x="2927" y="3070"/>
                </a:lnTo>
                <a:cubicBezTo>
                  <a:pt x="2924" y="3063"/>
                  <a:pt x="2919" y="3046"/>
                  <a:pt x="2915" y="3031"/>
                </a:cubicBezTo>
                <a:cubicBezTo>
                  <a:pt x="2901" y="2981"/>
                  <a:pt x="2874" y="2926"/>
                  <a:pt x="2837" y="2872"/>
                </a:cubicBezTo>
                <a:cubicBezTo>
                  <a:pt x="2833" y="2866"/>
                  <a:pt x="2825" y="2853"/>
                  <a:pt x="2818" y="2842"/>
                </a:cubicBezTo>
                <a:cubicBezTo>
                  <a:pt x="2791" y="2798"/>
                  <a:pt x="2757" y="2761"/>
                  <a:pt x="2719" y="2733"/>
                </a:cubicBezTo>
                <a:cubicBezTo>
                  <a:pt x="2656" y="2685"/>
                  <a:pt x="2608" y="2666"/>
                  <a:pt x="2547" y="2664"/>
                </a:cubicBezTo>
                <a:cubicBezTo>
                  <a:pt x="2495" y="2662"/>
                  <a:pt x="2473" y="2666"/>
                  <a:pt x="2400" y="2688"/>
                </a:cubicBezTo>
                <a:cubicBezTo>
                  <a:pt x="2363" y="2699"/>
                  <a:pt x="2324" y="2710"/>
                  <a:pt x="2313" y="2713"/>
                </a:cubicBezTo>
                <a:cubicBezTo>
                  <a:pt x="2161" y="2749"/>
                  <a:pt x="2159" y="2749"/>
                  <a:pt x="2102" y="2785"/>
                </a:cubicBezTo>
                <a:cubicBezTo>
                  <a:pt x="2065" y="2809"/>
                  <a:pt x="2059" y="2813"/>
                  <a:pt x="2053" y="2819"/>
                </a:cubicBezTo>
                <a:cubicBezTo>
                  <a:pt x="2050" y="2822"/>
                  <a:pt x="2041" y="2829"/>
                  <a:pt x="2034" y="2835"/>
                </a:cubicBezTo>
                <a:cubicBezTo>
                  <a:pt x="2017" y="2848"/>
                  <a:pt x="1940" y="2935"/>
                  <a:pt x="1919" y="2964"/>
                </a:cubicBezTo>
                <a:cubicBezTo>
                  <a:pt x="1910" y="2976"/>
                  <a:pt x="1902" y="2988"/>
                  <a:pt x="1900" y="2991"/>
                </a:cubicBezTo>
                <a:cubicBezTo>
                  <a:pt x="1897" y="2994"/>
                  <a:pt x="1892" y="3002"/>
                  <a:pt x="1887" y="3008"/>
                </a:cubicBezTo>
                <a:cubicBezTo>
                  <a:pt x="1883" y="3015"/>
                  <a:pt x="1878" y="3021"/>
                  <a:pt x="1876" y="3023"/>
                </a:cubicBezTo>
                <a:cubicBezTo>
                  <a:pt x="1870" y="3031"/>
                  <a:pt x="1839" y="3078"/>
                  <a:pt x="1835" y="3087"/>
                </a:cubicBezTo>
                <a:cubicBezTo>
                  <a:pt x="1833" y="3092"/>
                  <a:pt x="1827" y="3101"/>
                  <a:pt x="1822" y="3108"/>
                </a:cubicBezTo>
                <a:cubicBezTo>
                  <a:pt x="1818" y="3115"/>
                  <a:pt x="1812" y="3124"/>
                  <a:pt x="1810" y="3128"/>
                </a:cubicBezTo>
                <a:cubicBezTo>
                  <a:pt x="1807" y="3132"/>
                  <a:pt x="1803" y="3138"/>
                  <a:pt x="1802" y="3140"/>
                </a:cubicBezTo>
                <a:cubicBezTo>
                  <a:pt x="1799" y="3143"/>
                  <a:pt x="1793" y="3153"/>
                  <a:pt x="1786" y="3162"/>
                </a:cubicBezTo>
                <a:cubicBezTo>
                  <a:pt x="1780" y="3172"/>
                  <a:pt x="1773" y="3182"/>
                  <a:pt x="1770" y="3186"/>
                </a:cubicBezTo>
                <a:cubicBezTo>
                  <a:pt x="1748" y="3216"/>
                  <a:pt x="1726" y="3249"/>
                  <a:pt x="1714" y="3270"/>
                </a:cubicBezTo>
                <a:cubicBezTo>
                  <a:pt x="1688" y="3316"/>
                  <a:pt x="1687" y="3319"/>
                  <a:pt x="1649" y="3401"/>
                </a:cubicBezTo>
                <a:cubicBezTo>
                  <a:pt x="1634" y="3435"/>
                  <a:pt x="1622" y="3475"/>
                  <a:pt x="1619" y="3500"/>
                </a:cubicBezTo>
                <a:cubicBezTo>
                  <a:pt x="1618" y="3508"/>
                  <a:pt x="1617" y="3515"/>
                  <a:pt x="1617" y="3517"/>
                </a:cubicBezTo>
                <a:cubicBezTo>
                  <a:pt x="1617" y="3517"/>
                  <a:pt x="1617" y="3519"/>
                  <a:pt x="1617" y="3520"/>
                </a:cubicBezTo>
                <a:cubicBezTo>
                  <a:pt x="1616" y="3519"/>
                  <a:pt x="1616" y="3517"/>
                  <a:pt x="1616" y="3516"/>
                </a:cubicBezTo>
                <a:cubicBezTo>
                  <a:pt x="1613" y="3505"/>
                  <a:pt x="1596" y="3454"/>
                  <a:pt x="1587" y="3430"/>
                </a:cubicBezTo>
                <a:cubicBezTo>
                  <a:pt x="1580" y="3412"/>
                  <a:pt x="1573" y="3389"/>
                  <a:pt x="1565" y="3359"/>
                </a:cubicBezTo>
                <a:cubicBezTo>
                  <a:pt x="1559" y="3335"/>
                  <a:pt x="1547" y="3252"/>
                  <a:pt x="1545" y="3218"/>
                </a:cubicBezTo>
                <a:lnTo>
                  <a:pt x="1543" y="3188"/>
                </a:lnTo>
                <a:lnTo>
                  <a:pt x="1557" y="3159"/>
                </a:lnTo>
                <a:cubicBezTo>
                  <a:pt x="1580" y="3110"/>
                  <a:pt x="1582" y="3107"/>
                  <a:pt x="1608" y="3064"/>
                </a:cubicBezTo>
                <a:cubicBezTo>
                  <a:pt x="1644" y="3004"/>
                  <a:pt x="1683" y="2946"/>
                  <a:pt x="1699" y="2929"/>
                </a:cubicBezTo>
                <a:cubicBezTo>
                  <a:pt x="1703" y="2925"/>
                  <a:pt x="1715" y="2916"/>
                  <a:pt x="1725" y="2911"/>
                </a:cubicBezTo>
                <a:cubicBezTo>
                  <a:pt x="1759" y="2891"/>
                  <a:pt x="1775" y="2863"/>
                  <a:pt x="1764" y="2840"/>
                </a:cubicBezTo>
                <a:cubicBezTo>
                  <a:pt x="1757" y="2826"/>
                  <a:pt x="1747" y="2822"/>
                  <a:pt x="1732" y="2826"/>
                </a:cubicBezTo>
                <a:cubicBezTo>
                  <a:pt x="1714" y="2831"/>
                  <a:pt x="1702" y="2847"/>
                  <a:pt x="1689" y="2885"/>
                </a:cubicBezTo>
                <a:cubicBezTo>
                  <a:pt x="1681" y="2909"/>
                  <a:pt x="1674" y="2922"/>
                  <a:pt x="1660" y="2941"/>
                </a:cubicBezTo>
                <a:cubicBezTo>
                  <a:pt x="1625" y="2988"/>
                  <a:pt x="1570" y="3076"/>
                  <a:pt x="1553" y="3113"/>
                </a:cubicBezTo>
                <a:cubicBezTo>
                  <a:pt x="1550" y="3120"/>
                  <a:pt x="1544" y="3131"/>
                  <a:pt x="1541" y="3137"/>
                </a:cubicBezTo>
                <a:lnTo>
                  <a:pt x="1540" y="3139"/>
                </a:lnTo>
                <a:lnTo>
                  <a:pt x="1539" y="3123"/>
                </a:lnTo>
                <a:cubicBezTo>
                  <a:pt x="1537" y="3107"/>
                  <a:pt x="1536" y="3091"/>
                  <a:pt x="1535" y="3087"/>
                </a:cubicBezTo>
                <a:cubicBezTo>
                  <a:pt x="1535" y="3083"/>
                  <a:pt x="1532" y="3050"/>
                  <a:pt x="1528" y="3015"/>
                </a:cubicBezTo>
                <a:cubicBezTo>
                  <a:pt x="1525" y="2980"/>
                  <a:pt x="1521" y="2945"/>
                  <a:pt x="1519" y="2938"/>
                </a:cubicBezTo>
                <a:cubicBezTo>
                  <a:pt x="1517" y="2931"/>
                  <a:pt x="1516" y="2922"/>
                  <a:pt x="1516" y="2917"/>
                </a:cubicBezTo>
                <a:cubicBezTo>
                  <a:pt x="1516" y="2912"/>
                  <a:pt x="1517" y="2895"/>
                  <a:pt x="1517" y="2882"/>
                </a:cubicBezTo>
                <a:cubicBezTo>
                  <a:pt x="1517" y="2868"/>
                  <a:pt x="1518" y="2847"/>
                  <a:pt x="1519" y="2835"/>
                </a:cubicBezTo>
                <a:cubicBezTo>
                  <a:pt x="1520" y="2824"/>
                  <a:pt x="1520" y="2806"/>
                  <a:pt x="1521" y="2798"/>
                </a:cubicBezTo>
                <a:cubicBezTo>
                  <a:pt x="1521" y="2789"/>
                  <a:pt x="1522" y="2768"/>
                  <a:pt x="1524" y="2753"/>
                </a:cubicBezTo>
                <a:cubicBezTo>
                  <a:pt x="1528" y="2706"/>
                  <a:pt x="1529" y="2697"/>
                  <a:pt x="1529" y="2691"/>
                </a:cubicBezTo>
                <a:cubicBezTo>
                  <a:pt x="1529" y="2688"/>
                  <a:pt x="1530" y="2683"/>
                  <a:pt x="1531" y="2681"/>
                </a:cubicBezTo>
                <a:cubicBezTo>
                  <a:pt x="1532" y="2678"/>
                  <a:pt x="1533" y="2670"/>
                  <a:pt x="1533" y="2664"/>
                </a:cubicBezTo>
                <a:cubicBezTo>
                  <a:pt x="1535" y="2634"/>
                  <a:pt x="1539" y="2617"/>
                  <a:pt x="1540" y="2614"/>
                </a:cubicBezTo>
                <a:cubicBezTo>
                  <a:pt x="1542" y="2611"/>
                  <a:pt x="1544" y="2602"/>
                  <a:pt x="1545" y="2597"/>
                </a:cubicBezTo>
                <a:cubicBezTo>
                  <a:pt x="1546" y="2582"/>
                  <a:pt x="1562" y="2531"/>
                  <a:pt x="1570" y="2515"/>
                </a:cubicBezTo>
                <a:cubicBezTo>
                  <a:pt x="1580" y="2494"/>
                  <a:pt x="1584" y="2486"/>
                  <a:pt x="1602" y="2460"/>
                </a:cubicBezTo>
                <a:cubicBezTo>
                  <a:pt x="1641" y="2404"/>
                  <a:pt x="1682" y="2367"/>
                  <a:pt x="1783" y="2299"/>
                </a:cubicBezTo>
                <a:cubicBezTo>
                  <a:pt x="1819" y="2274"/>
                  <a:pt x="1849" y="2251"/>
                  <a:pt x="1858" y="2242"/>
                </a:cubicBezTo>
                <a:cubicBezTo>
                  <a:pt x="1860" y="2240"/>
                  <a:pt x="1867" y="2232"/>
                  <a:pt x="1873" y="2225"/>
                </a:cubicBezTo>
                <a:cubicBezTo>
                  <a:pt x="1889" y="2209"/>
                  <a:pt x="1898" y="2197"/>
                  <a:pt x="1919" y="2168"/>
                </a:cubicBezTo>
                <a:cubicBezTo>
                  <a:pt x="1927" y="2157"/>
                  <a:pt x="1942" y="2132"/>
                  <a:pt x="1953" y="2115"/>
                </a:cubicBezTo>
                <a:cubicBezTo>
                  <a:pt x="1975" y="2079"/>
                  <a:pt x="1976" y="2075"/>
                  <a:pt x="1976" y="2073"/>
                </a:cubicBezTo>
                <a:cubicBezTo>
                  <a:pt x="1976" y="2073"/>
                  <a:pt x="1977" y="2071"/>
                  <a:pt x="1978" y="2070"/>
                </a:cubicBezTo>
                <a:cubicBezTo>
                  <a:pt x="1980" y="2067"/>
                  <a:pt x="1993" y="2045"/>
                  <a:pt x="2005" y="2025"/>
                </a:cubicBezTo>
                <a:cubicBezTo>
                  <a:pt x="2018" y="2003"/>
                  <a:pt x="2035" y="1974"/>
                  <a:pt x="2042" y="1961"/>
                </a:cubicBezTo>
                <a:cubicBezTo>
                  <a:pt x="2061" y="1929"/>
                  <a:pt x="2065" y="1917"/>
                  <a:pt x="2072" y="1870"/>
                </a:cubicBezTo>
                <a:cubicBezTo>
                  <a:pt x="2077" y="1829"/>
                  <a:pt x="2086" y="1791"/>
                  <a:pt x="2102" y="1738"/>
                </a:cubicBezTo>
                <a:cubicBezTo>
                  <a:pt x="2107" y="1724"/>
                  <a:pt x="2112" y="1705"/>
                  <a:pt x="2114" y="1695"/>
                </a:cubicBezTo>
                <a:cubicBezTo>
                  <a:pt x="2115" y="1686"/>
                  <a:pt x="2120" y="1667"/>
                  <a:pt x="2125" y="1652"/>
                </a:cubicBezTo>
                <a:cubicBezTo>
                  <a:pt x="2133" y="1624"/>
                  <a:pt x="2139" y="1617"/>
                  <a:pt x="2165" y="1610"/>
                </a:cubicBezTo>
                <a:cubicBezTo>
                  <a:pt x="2178" y="1607"/>
                  <a:pt x="2180" y="1607"/>
                  <a:pt x="2199" y="1614"/>
                </a:cubicBezTo>
                <a:cubicBezTo>
                  <a:pt x="2211" y="1619"/>
                  <a:pt x="2220" y="1624"/>
                  <a:pt x="2222" y="1626"/>
                </a:cubicBezTo>
                <a:cubicBezTo>
                  <a:pt x="2224" y="1628"/>
                  <a:pt x="2228" y="1631"/>
                  <a:pt x="2231" y="1631"/>
                </a:cubicBezTo>
                <a:cubicBezTo>
                  <a:pt x="2233" y="1632"/>
                  <a:pt x="2238" y="1637"/>
                  <a:pt x="2245" y="1645"/>
                </a:cubicBezTo>
                <a:cubicBezTo>
                  <a:pt x="2259" y="1665"/>
                  <a:pt x="2265" y="1665"/>
                  <a:pt x="2267" y="1665"/>
                </a:cubicBezTo>
                <a:cubicBezTo>
                  <a:pt x="2269" y="1665"/>
                  <a:pt x="2271" y="1664"/>
                  <a:pt x="2272" y="1663"/>
                </a:cubicBezTo>
                <a:cubicBezTo>
                  <a:pt x="2277" y="1658"/>
                  <a:pt x="2281" y="1622"/>
                  <a:pt x="2280" y="1609"/>
                </a:cubicBezTo>
                <a:cubicBezTo>
                  <a:pt x="2279" y="1585"/>
                  <a:pt x="2266" y="1553"/>
                  <a:pt x="2252" y="1541"/>
                </a:cubicBezTo>
                <a:cubicBezTo>
                  <a:pt x="2236" y="1527"/>
                  <a:pt x="2217" y="1525"/>
                  <a:pt x="2160" y="1528"/>
                </a:cubicBezTo>
                <a:cubicBezTo>
                  <a:pt x="2067" y="1534"/>
                  <a:pt x="2052" y="1540"/>
                  <a:pt x="1972" y="1597"/>
                </a:cubicBezTo>
                <a:cubicBezTo>
                  <a:pt x="1966" y="1601"/>
                  <a:pt x="1951" y="1611"/>
                  <a:pt x="1937" y="1620"/>
                </a:cubicBezTo>
                <a:cubicBezTo>
                  <a:pt x="1909" y="1638"/>
                  <a:pt x="1893" y="1652"/>
                  <a:pt x="1860" y="1689"/>
                </a:cubicBezTo>
                <a:cubicBezTo>
                  <a:pt x="1824" y="1732"/>
                  <a:pt x="1803" y="1770"/>
                  <a:pt x="1784" y="1830"/>
                </a:cubicBezTo>
                <a:cubicBezTo>
                  <a:pt x="1780" y="1844"/>
                  <a:pt x="1775" y="1859"/>
                  <a:pt x="1774" y="1862"/>
                </a:cubicBezTo>
                <a:cubicBezTo>
                  <a:pt x="1772" y="1865"/>
                  <a:pt x="1768" y="1882"/>
                  <a:pt x="1763" y="1899"/>
                </a:cubicBezTo>
                <a:cubicBezTo>
                  <a:pt x="1758" y="1916"/>
                  <a:pt x="1751" y="1940"/>
                  <a:pt x="1746" y="1952"/>
                </a:cubicBezTo>
                <a:cubicBezTo>
                  <a:pt x="1733" y="1991"/>
                  <a:pt x="1722" y="2058"/>
                  <a:pt x="1721" y="2111"/>
                </a:cubicBezTo>
                <a:cubicBezTo>
                  <a:pt x="1720" y="2156"/>
                  <a:pt x="1719" y="2169"/>
                  <a:pt x="1714" y="2191"/>
                </a:cubicBezTo>
                <a:cubicBezTo>
                  <a:pt x="1707" y="2221"/>
                  <a:pt x="1705" y="2227"/>
                  <a:pt x="1689" y="2256"/>
                </a:cubicBezTo>
                <a:cubicBezTo>
                  <a:pt x="1681" y="2270"/>
                  <a:pt x="1667" y="2297"/>
                  <a:pt x="1657" y="2317"/>
                </a:cubicBezTo>
                <a:cubicBezTo>
                  <a:pt x="1647" y="2336"/>
                  <a:pt x="1636" y="2358"/>
                  <a:pt x="1631" y="2366"/>
                </a:cubicBezTo>
                <a:cubicBezTo>
                  <a:pt x="1626" y="2374"/>
                  <a:pt x="1615" y="2394"/>
                  <a:pt x="1605" y="2411"/>
                </a:cubicBezTo>
                <a:cubicBezTo>
                  <a:pt x="1595" y="2428"/>
                  <a:pt x="1582" y="2448"/>
                  <a:pt x="1577" y="2455"/>
                </a:cubicBezTo>
                <a:cubicBezTo>
                  <a:pt x="1567" y="2471"/>
                  <a:pt x="1552" y="2497"/>
                  <a:pt x="1547" y="2511"/>
                </a:cubicBezTo>
                <a:cubicBezTo>
                  <a:pt x="1550" y="2479"/>
                  <a:pt x="1544" y="2361"/>
                  <a:pt x="1539" y="2334"/>
                </a:cubicBezTo>
                <a:cubicBezTo>
                  <a:pt x="1537" y="2324"/>
                  <a:pt x="1534" y="2306"/>
                  <a:pt x="1532" y="2296"/>
                </a:cubicBezTo>
                <a:cubicBezTo>
                  <a:pt x="1531" y="2285"/>
                  <a:pt x="1529" y="2272"/>
                  <a:pt x="1528" y="2266"/>
                </a:cubicBezTo>
                <a:cubicBezTo>
                  <a:pt x="1526" y="2260"/>
                  <a:pt x="1524" y="2249"/>
                  <a:pt x="1523" y="2241"/>
                </a:cubicBezTo>
                <a:cubicBezTo>
                  <a:pt x="1522" y="2233"/>
                  <a:pt x="1519" y="2219"/>
                  <a:pt x="1518" y="2211"/>
                </a:cubicBezTo>
                <a:cubicBezTo>
                  <a:pt x="1514" y="2188"/>
                  <a:pt x="1500" y="2130"/>
                  <a:pt x="1494" y="2112"/>
                </a:cubicBezTo>
                <a:cubicBezTo>
                  <a:pt x="1486" y="2084"/>
                  <a:pt x="1476" y="2044"/>
                  <a:pt x="1475" y="2031"/>
                </a:cubicBezTo>
                <a:cubicBezTo>
                  <a:pt x="1472" y="1982"/>
                  <a:pt x="1479" y="1950"/>
                  <a:pt x="1502" y="1899"/>
                </a:cubicBezTo>
                <a:cubicBezTo>
                  <a:pt x="1516" y="1870"/>
                  <a:pt x="1520" y="1853"/>
                  <a:pt x="1522" y="1827"/>
                </a:cubicBezTo>
                <a:cubicBezTo>
                  <a:pt x="1526" y="1753"/>
                  <a:pt x="1557" y="1664"/>
                  <a:pt x="1607" y="1578"/>
                </a:cubicBezTo>
                <a:cubicBezTo>
                  <a:pt x="1612" y="1570"/>
                  <a:pt x="1621" y="1554"/>
                  <a:pt x="1621" y="1551"/>
                </a:cubicBezTo>
                <a:lnTo>
                  <a:pt x="1621" y="1550"/>
                </a:lnTo>
                <a:cubicBezTo>
                  <a:pt x="1629" y="1547"/>
                  <a:pt x="1657" y="1484"/>
                  <a:pt x="1664" y="1461"/>
                </a:cubicBezTo>
                <a:cubicBezTo>
                  <a:pt x="1677" y="1420"/>
                  <a:pt x="1692" y="1341"/>
                  <a:pt x="1693" y="1303"/>
                </a:cubicBezTo>
                <a:cubicBezTo>
                  <a:pt x="1693" y="1284"/>
                  <a:pt x="1693" y="1239"/>
                  <a:pt x="1691" y="1202"/>
                </a:cubicBezTo>
                <a:cubicBezTo>
                  <a:pt x="1685" y="1052"/>
                  <a:pt x="1685" y="1047"/>
                  <a:pt x="1691" y="1006"/>
                </a:cubicBezTo>
                <a:cubicBezTo>
                  <a:pt x="1698" y="954"/>
                  <a:pt x="1712" y="898"/>
                  <a:pt x="1756" y="745"/>
                </a:cubicBezTo>
                <a:cubicBezTo>
                  <a:pt x="1789" y="632"/>
                  <a:pt x="1794" y="585"/>
                  <a:pt x="1788" y="478"/>
                </a:cubicBezTo>
                <a:cubicBezTo>
                  <a:pt x="1784" y="414"/>
                  <a:pt x="1778" y="351"/>
                  <a:pt x="1773" y="326"/>
                </a:cubicBezTo>
                <a:cubicBezTo>
                  <a:pt x="1772" y="321"/>
                  <a:pt x="1769" y="301"/>
                  <a:pt x="1765" y="282"/>
                </a:cubicBezTo>
                <a:cubicBezTo>
                  <a:pt x="1763" y="264"/>
                  <a:pt x="1759" y="244"/>
                  <a:pt x="1759" y="241"/>
                </a:cubicBezTo>
                <a:cubicBezTo>
                  <a:pt x="1758" y="238"/>
                  <a:pt x="1756" y="227"/>
                  <a:pt x="1754" y="216"/>
                </a:cubicBezTo>
                <a:cubicBezTo>
                  <a:pt x="1753" y="208"/>
                  <a:pt x="1751" y="195"/>
                  <a:pt x="1749" y="193"/>
                </a:cubicBezTo>
                <a:cubicBezTo>
                  <a:pt x="1750" y="193"/>
                  <a:pt x="1750" y="193"/>
                  <a:pt x="1750" y="193"/>
                </a:cubicBezTo>
                <a:cubicBezTo>
                  <a:pt x="1749" y="192"/>
                  <a:pt x="1747" y="182"/>
                  <a:pt x="1745" y="167"/>
                </a:cubicBezTo>
                <a:cubicBezTo>
                  <a:pt x="1744" y="155"/>
                  <a:pt x="1741" y="140"/>
                  <a:pt x="1740" y="137"/>
                </a:cubicBezTo>
                <a:cubicBezTo>
                  <a:pt x="1739" y="134"/>
                  <a:pt x="1732" y="92"/>
                  <a:pt x="1726" y="44"/>
                </a:cubicBezTo>
                <a:cubicBezTo>
                  <a:pt x="1720" y="7"/>
                  <a:pt x="1717" y="2"/>
                  <a:pt x="1714" y="0"/>
                </a:cubicBezTo>
                <a:cubicBezTo>
                  <a:pt x="1713" y="0"/>
                  <a:pt x="1712" y="0"/>
                  <a:pt x="1711" y="0"/>
                </a:cubicBezTo>
                <a:cubicBezTo>
                  <a:pt x="1708" y="2"/>
                  <a:pt x="1702" y="14"/>
                  <a:pt x="1695" y="37"/>
                </a:cubicBezTo>
                <a:cubicBezTo>
                  <a:pt x="1689" y="57"/>
                  <a:pt x="1682" y="86"/>
                  <a:pt x="1680" y="101"/>
                </a:cubicBezTo>
                <a:cubicBezTo>
                  <a:pt x="1679" y="116"/>
                  <a:pt x="1676" y="135"/>
                  <a:pt x="1674" y="143"/>
                </a:cubicBezTo>
                <a:cubicBezTo>
                  <a:pt x="1672" y="151"/>
                  <a:pt x="1670" y="161"/>
                  <a:pt x="1669" y="164"/>
                </a:cubicBezTo>
                <a:cubicBezTo>
                  <a:pt x="1669" y="168"/>
                  <a:pt x="1664" y="190"/>
                  <a:pt x="1659" y="213"/>
                </a:cubicBezTo>
                <a:cubicBezTo>
                  <a:pt x="1643" y="285"/>
                  <a:pt x="1642" y="289"/>
                  <a:pt x="1594" y="396"/>
                </a:cubicBezTo>
                <a:cubicBezTo>
                  <a:pt x="1576" y="435"/>
                  <a:pt x="1554" y="483"/>
                  <a:pt x="1549" y="493"/>
                </a:cubicBezTo>
                <a:cubicBezTo>
                  <a:pt x="1547" y="496"/>
                  <a:pt x="1544" y="502"/>
                  <a:pt x="1541" y="508"/>
                </a:cubicBezTo>
                <a:cubicBezTo>
                  <a:pt x="1538" y="514"/>
                  <a:pt x="1518" y="550"/>
                  <a:pt x="1495" y="588"/>
                </a:cubicBezTo>
                <a:cubicBezTo>
                  <a:pt x="1473" y="627"/>
                  <a:pt x="1448" y="671"/>
                  <a:pt x="1441" y="686"/>
                </a:cubicBezTo>
                <a:cubicBezTo>
                  <a:pt x="1433" y="702"/>
                  <a:pt x="1417" y="733"/>
                  <a:pt x="1405" y="756"/>
                </a:cubicBezTo>
                <a:cubicBezTo>
                  <a:pt x="1394" y="778"/>
                  <a:pt x="1381" y="805"/>
                  <a:pt x="1376" y="813"/>
                </a:cubicBezTo>
                <a:cubicBezTo>
                  <a:pt x="1372" y="822"/>
                  <a:pt x="1366" y="833"/>
                  <a:pt x="1364" y="838"/>
                </a:cubicBezTo>
                <a:cubicBezTo>
                  <a:pt x="1350" y="864"/>
                  <a:pt x="1319" y="941"/>
                  <a:pt x="1311" y="966"/>
                </a:cubicBezTo>
                <a:cubicBezTo>
                  <a:pt x="1294" y="1023"/>
                  <a:pt x="1289" y="1056"/>
                  <a:pt x="1289" y="1107"/>
                </a:cubicBezTo>
                <a:cubicBezTo>
                  <a:pt x="1289" y="1156"/>
                  <a:pt x="1295" y="1250"/>
                  <a:pt x="1300" y="1272"/>
                </a:cubicBezTo>
                <a:cubicBezTo>
                  <a:pt x="1303" y="1284"/>
                  <a:pt x="1306" y="1298"/>
                  <a:pt x="1307" y="1305"/>
                </a:cubicBezTo>
                <a:cubicBezTo>
                  <a:pt x="1308" y="1311"/>
                  <a:pt x="1310" y="1319"/>
                  <a:pt x="1311" y="1322"/>
                </a:cubicBezTo>
                <a:cubicBezTo>
                  <a:pt x="1312" y="1324"/>
                  <a:pt x="1314" y="1329"/>
                  <a:pt x="1315" y="1333"/>
                </a:cubicBezTo>
                <a:cubicBezTo>
                  <a:pt x="1317" y="1343"/>
                  <a:pt x="1334" y="1386"/>
                  <a:pt x="1338" y="1394"/>
                </a:cubicBezTo>
                <a:cubicBezTo>
                  <a:pt x="1339" y="1396"/>
                  <a:pt x="1344" y="1408"/>
                  <a:pt x="1349" y="1421"/>
                </a:cubicBezTo>
                <a:cubicBezTo>
                  <a:pt x="1353" y="1433"/>
                  <a:pt x="1360" y="1454"/>
                  <a:pt x="1365" y="1465"/>
                </a:cubicBezTo>
                <a:cubicBezTo>
                  <a:pt x="1393" y="1541"/>
                  <a:pt x="1401" y="1566"/>
                  <a:pt x="1402" y="1592"/>
                </a:cubicBezTo>
                <a:cubicBezTo>
                  <a:pt x="1403" y="1624"/>
                  <a:pt x="1403" y="1677"/>
                  <a:pt x="1402" y="1682"/>
                </a:cubicBezTo>
                <a:cubicBezTo>
                  <a:pt x="1399" y="1692"/>
                  <a:pt x="1410" y="1846"/>
                  <a:pt x="1415" y="1879"/>
                </a:cubicBezTo>
                <a:cubicBezTo>
                  <a:pt x="1421" y="1916"/>
                  <a:pt x="1436" y="1996"/>
                  <a:pt x="1440" y="2003"/>
                </a:cubicBezTo>
                <a:cubicBezTo>
                  <a:pt x="1441" y="2005"/>
                  <a:pt x="1441" y="2008"/>
                  <a:pt x="1441" y="2008"/>
                </a:cubicBezTo>
                <a:cubicBezTo>
                  <a:pt x="1441" y="2011"/>
                  <a:pt x="1446" y="2027"/>
                  <a:pt x="1448" y="2036"/>
                </a:cubicBezTo>
                <a:cubicBezTo>
                  <a:pt x="1452" y="2049"/>
                  <a:pt x="1457" y="2065"/>
                  <a:pt x="1458" y="2071"/>
                </a:cubicBezTo>
                <a:cubicBezTo>
                  <a:pt x="1461" y="2087"/>
                  <a:pt x="1471" y="2124"/>
                  <a:pt x="1479" y="2152"/>
                </a:cubicBezTo>
                <a:cubicBezTo>
                  <a:pt x="1487" y="2177"/>
                  <a:pt x="1494" y="2210"/>
                  <a:pt x="1504" y="2274"/>
                </a:cubicBezTo>
                <a:cubicBezTo>
                  <a:pt x="1505" y="2285"/>
                  <a:pt x="1508" y="2302"/>
                  <a:pt x="1511" y="2311"/>
                </a:cubicBezTo>
                <a:cubicBezTo>
                  <a:pt x="1516" y="2335"/>
                  <a:pt x="1526" y="2466"/>
                  <a:pt x="1524" y="2495"/>
                </a:cubicBezTo>
                <a:cubicBezTo>
                  <a:pt x="1521" y="2562"/>
                  <a:pt x="1518" y="2599"/>
                  <a:pt x="1516" y="2608"/>
                </a:cubicBezTo>
                <a:cubicBezTo>
                  <a:pt x="1515" y="2614"/>
                  <a:pt x="1514" y="2624"/>
                  <a:pt x="1513" y="2629"/>
                </a:cubicBezTo>
                <a:cubicBezTo>
                  <a:pt x="1513" y="2635"/>
                  <a:pt x="1511" y="2647"/>
                  <a:pt x="1510" y="2656"/>
                </a:cubicBezTo>
                <a:cubicBezTo>
                  <a:pt x="1502" y="2720"/>
                  <a:pt x="1500" y="2745"/>
                  <a:pt x="1498" y="2783"/>
                </a:cubicBezTo>
                <a:cubicBezTo>
                  <a:pt x="1497" y="2813"/>
                  <a:pt x="1496" y="2841"/>
                  <a:pt x="1495" y="2854"/>
                </a:cubicBezTo>
                <a:cubicBezTo>
                  <a:pt x="1491" y="2848"/>
                  <a:pt x="1484" y="2838"/>
                  <a:pt x="1476" y="2824"/>
                </a:cubicBezTo>
                <a:cubicBezTo>
                  <a:pt x="1438" y="2760"/>
                  <a:pt x="1401" y="2715"/>
                  <a:pt x="1317" y="2632"/>
                </a:cubicBezTo>
                <a:cubicBezTo>
                  <a:pt x="1307" y="2622"/>
                  <a:pt x="1294" y="2609"/>
                  <a:pt x="1288" y="2602"/>
                </a:cubicBezTo>
                <a:cubicBezTo>
                  <a:pt x="1276" y="2589"/>
                  <a:pt x="1235" y="2559"/>
                  <a:pt x="1204" y="2538"/>
                </a:cubicBezTo>
                <a:cubicBezTo>
                  <a:pt x="1183" y="2524"/>
                  <a:pt x="1135" y="2491"/>
                  <a:pt x="1126" y="2491"/>
                </a:cubicBezTo>
                <a:lnTo>
                  <a:pt x="1126" y="2491"/>
                </a:lnTo>
                <a:cubicBezTo>
                  <a:pt x="1126" y="2488"/>
                  <a:pt x="1120" y="2484"/>
                  <a:pt x="1067" y="2462"/>
                </a:cubicBezTo>
                <a:cubicBezTo>
                  <a:pt x="1031" y="2448"/>
                  <a:pt x="996" y="2435"/>
                  <a:pt x="977" y="2429"/>
                </a:cubicBezTo>
                <a:cubicBezTo>
                  <a:pt x="934" y="2416"/>
                  <a:pt x="905" y="2410"/>
                  <a:pt x="856" y="2404"/>
                </a:cubicBezTo>
                <a:cubicBezTo>
                  <a:pt x="812" y="2398"/>
                  <a:pt x="700" y="2405"/>
                  <a:pt x="652" y="2417"/>
                </a:cubicBezTo>
                <a:cubicBezTo>
                  <a:pt x="569" y="2437"/>
                  <a:pt x="518" y="2468"/>
                  <a:pt x="476" y="2522"/>
                </a:cubicBezTo>
                <a:cubicBezTo>
                  <a:pt x="451" y="2554"/>
                  <a:pt x="405" y="2605"/>
                  <a:pt x="384" y="2625"/>
                </a:cubicBezTo>
                <a:cubicBezTo>
                  <a:pt x="375" y="2634"/>
                  <a:pt x="348" y="2662"/>
                  <a:pt x="325" y="2687"/>
                </a:cubicBezTo>
                <a:cubicBezTo>
                  <a:pt x="301" y="2713"/>
                  <a:pt x="268" y="2748"/>
                  <a:pt x="250" y="2767"/>
                </a:cubicBezTo>
                <a:cubicBezTo>
                  <a:pt x="188" y="2831"/>
                  <a:pt x="147" y="2885"/>
                  <a:pt x="122" y="2936"/>
                </a:cubicBezTo>
                <a:cubicBezTo>
                  <a:pt x="88" y="3003"/>
                  <a:pt x="72" y="3059"/>
                  <a:pt x="68" y="3117"/>
                </a:cubicBezTo>
                <a:cubicBezTo>
                  <a:pt x="67" y="3129"/>
                  <a:pt x="62" y="3192"/>
                  <a:pt x="58" y="3242"/>
                </a:cubicBezTo>
                <a:cubicBezTo>
                  <a:pt x="55" y="3276"/>
                  <a:pt x="58" y="3311"/>
                  <a:pt x="67" y="3337"/>
                </a:cubicBezTo>
                <a:cubicBezTo>
                  <a:pt x="77" y="3368"/>
                  <a:pt x="87" y="3394"/>
                  <a:pt x="96" y="3409"/>
                </a:cubicBezTo>
                <a:cubicBezTo>
                  <a:pt x="100" y="3415"/>
                  <a:pt x="108" y="3430"/>
                  <a:pt x="115" y="3441"/>
                </a:cubicBezTo>
                <a:cubicBezTo>
                  <a:pt x="122" y="3453"/>
                  <a:pt x="138" y="3482"/>
                  <a:pt x="152" y="3505"/>
                </a:cubicBezTo>
                <a:cubicBezTo>
                  <a:pt x="165" y="3528"/>
                  <a:pt x="183" y="3562"/>
                  <a:pt x="192" y="3582"/>
                </a:cubicBezTo>
                <a:cubicBezTo>
                  <a:pt x="209" y="3618"/>
                  <a:pt x="210" y="3620"/>
                  <a:pt x="226" y="3647"/>
                </a:cubicBezTo>
                <a:cubicBezTo>
                  <a:pt x="245" y="3678"/>
                  <a:pt x="247" y="3681"/>
                  <a:pt x="251" y="3685"/>
                </a:cubicBezTo>
                <a:cubicBezTo>
                  <a:pt x="253" y="3686"/>
                  <a:pt x="255" y="3690"/>
                  <a:pt x="256" y="3693"/>
                </a:cubicBezTo>
                <a:cubicBezTo>
                  <a:pt x="257" y="3696"/>
                  <a:pt x="260" y="3701"/>
                  <a:pt x="264" y="3701"/>
                </a:cubicBezTo>
                <a:lnTo>
                  <a:pt x="264" y="3701"/>
                </a:lnTo>
                <a:cubicBezTo>
                  <a:pt x="264" y="3706"/>
                  <a:pt x="290" y="3737"/>
                  <a:pt x="294" y="3740"/>
                </a:cubicBezTo>
                <a:cubicBezTo>
                  <a:pt x="295" y="3741"/>
                  <a:pt x="300" y="3746"/>
                  <a:pt x="306" y="3754"/>
                </a:cubicBezTo>
                <a:cubicBezTo>
                  <a:pt x="315" y="3764"/>
                  <a:pt x="340" y="3791"/>
                  <a:pt x="348" y="3791"/>
                </a:cubicBezTo>
                <a:cubicBezTo>
                  <a:pt x="350" y="3791"/>
                  <a:pt x="351" y="3790"/>
                  <a:pt x="352" y="3789"/>
                </a:cubicBezTo>
                <a:cubicBezTo>
                  <a:pt x="353" y="3788"/>
                  <a:pt x="354" y="3787"/>
                  <a:pt x="353" y="3767"/>
                </a:cubicBezTo>
                <a:cubicBezTo>
                  <a:pt x="353" y="3755"/>
                  <a:pt x="352" y="3739"/>
                  <a:pt x="351" y="3723"/>
                </a:cubicBezTo>
                <a:cubicBezTo>
                  <a:pt x="347" y="3667"/>
                  <a:pt x="346" y="3657"/>
                  <a:pt x="337" y="3628"/>
                </a:cubicBezTo>
                <a:cubicBezTo>
                  <a:pt x="332" y="3610"/>
                  <a:pt x="325" y="3588"/>
                  <a:pt x="323" y="3578"/>
                </a:cubicBezTo>
                <a:cubicBezTo>
                  <a:pt x="304" y="3499"/>
                  <a:pt x="289" y="3313"/>
                  <a:pt x="296" y="3253"/>
                </a:cubicBezTo>
                <a:cubicBezTo>
                  <a:pt x="296" y="3248"/>
                  <a:pt x="297" y="3240"/>
                  <a:pt x="298" y="3234"/>
                </a:cubicBezTo>
                <a:cubicBezTo>
                  <a:pt x="301" y="3200"/>
                  <a:pt x="303" y="3186"/>
                  <a:pt x="305" y="3176"/>
                </a:cubicBezTo>
                <a:cubicBezTo>
                  <a:pt x="310" y="3152"/>
                  <a:pt x="317" y="3124"/>
                  <a:pt x="319" y="3118"/>
                </a:cubicBezTo>
                <a:cubicBezTo>
                  <a:pt x="323" y="3107"/>
                  <a:pt x="335" y="3055"/>
                  <a:pt x="340" y="3027"/>
                </a:cubicBezTo>
                <a:cubicBezTo>
                  <a:pt x="343" y="3012"/>
                  <a:pt x="346" y="2995"/>
                  <a:pt x="347" y="2991"/>
                </a:cubicBezTo>
                <a:cubicBezTo>
                  <a:pt x="348" y="2986"/>
                  <a:pt x="351" y="2972"/>
                  <a:pt x="353" y="2962"/>
                </a:cubicBezTo>
                <a:cubicBezTo>
                  <a:pt x="362" y="2910"/>
                  <a:pt x="366" y="2898"/>
                  <a:pt x="386" y="2868"/>
                </a:cubicBezTo>
                <a:cubicBezTo>
                  <a:pt x="396" y="2852"/>
                  <a:pt x="407" y="2835"/>
                  <a:pt x="409" y="2832"/>
                </a:cubicBezTo>
                <a:cubicBezTo>
                  <a:pt x="414" y="2824"/>
                  <a:pt x="431" y="2801"/>
                  <a:pt x="447" y="2780"/>
                </a:cubicBezTo>
                <a:cubicBezTo>
                  <a:pt x="454" y="2772"/>
                  <a:pt x="461" y="2762"/>
                  <a:pt x="464" y="2758"/>
                </a:cubicBezTo>
                <a:cubicBezTo>
                  <a:pt x="467" y="2754"/>
                  <a:pt x="477" y="2744"/>
                  <a:pt x="485" y="2736"/>
                </a:cubicBezTo>
                <a:cubicBezTo>
                  <a:pt x="492" y="2731"/>
                  <a:pt x="503" y="2721"/>
                  <a:pt x="504" y="2719"/>
                </a:cubicBezTo>
                <a:cubicBezTo>
                  <a:pt x="504" y="2718"/>
                  <a:pt x="504" y="2718"/>
                  <a:pt x="505" y="2718"/>
                </a:cubicBezTo>
                <a:cubicBezTo>
                  <a:pt x="509" y="2718"/>
                  <a:pt x="518" y="2710"/>
                  <a:pt x="519" y="2710"/>
                </a:cubicBezTo>
                <a:cubicBezTo>
                  <a:pt x="527" y="2703"/>
                  <a:pt x="573" y="2675"/>
                  <a:pt x="595" y="2664"/>
                </a:cubicBezTo>
                <a:cubicBezTo>
                  <a:pt x="629" y="2647"/>
                  <a:pt x="665" y="2633"/>
                  <a:pt x="713" y="2620"/>
                </a:cubicBezTo>
                <a:cubicBezTo>
                  <a:pt x="747" y="2611"/>
                  <a:pt x="841" y="2603"/>
                  <a:pt x="863" y="2606"/>
                </a:cubicBezTo>
                <a:cubicBezTo>
                  <a:pt x="883" y="2610"/>
                  <a:pt x="908" y="2605"/>
                  <a:pt x="938" y="2593"/>
                </a:cubicBezTo>
                <a:cubicBezTo>
                  <a:pt x="975" y="2578"/>
                  <a:pt x="1043" y="2562"/>
                  <a:pt x="1079" y="2560"/>
                </a:cubicBezTo>
                <a:cubicBezTo>
                  <a:pt x="1102" y="2559"/>
                  <a:pt x="1145" y="2562"/>
                  <a:pt x="1179" y="2568"/>
                </a:cubicBezTo>
                <a:cubicBezTo>
                  <a:pt x="1193" y="2570"/>
                  <a:pt x="1217" y="2579"/>
                  <a:pt x="1227" y="2586"/>
                </a:cubicBezTo>
                <a:cubicBezTo>
                  <a:pt x="1240" y="2594"/>
                  <a:pt x="1269" y="2620"/>
                  <a:pt x="1308" y="2658"/>
                </a:cubicBezTo>
                <a:cubicBezTo>
                  <a:pt x="1402" y="2748"/>
                  <a:pt x="1459" y="2824"/>
                  <a:pt x="1482" y="2890"/>
                </a:cubicBezTo>
                <a:cubicBezTo>
                  <a:pt x="1490" y="2913"/>
                  <a:pt x="1492" y="2924"/>
                  <a:pt x="1494" y="2952"/>
                </a:cubicBezTo>
                <a:cubicBezTo>
                  <a:pt x="1497" y="2984"/>
                  <a:pt x="1501" y="3016"/>
                  <a:pt x="1505" y="3033"/>
                </a:cubicBezTo>
                <a:cubicBezTo>
                  <a:pt x="1505" y="3036"/>
                  <a:pt x="1509" y="3076"/>
                  <a:pt x="1513" y="3130"/>
                </a:cubicBezTo>
                <a:cubicBezTo>
                  <a:pt x="1520" y="3216"/>
                  <a:pt x="1523" y="3246"/>
                  <a:pt x="1529" y="3290"/>
                </a:cubicBezTo>
                <a:cubicBezTo>
                  <a:pt x="1533" y="3313"/>
                  <a:pt x="1539" y="3350"/>
                  <a:pt x="1542" y="3360"/>
                </a:cubicBezTo>
                <a:cubicBezTo>
                  <a:pt x="1543" y="3364"/>
                  <a:pt x="1546" y="3375"/>
                  <a:pt x="1548" y="3384"/>
                </a:cubicBezTo>
                <a:cubicBezTo>
                  <a:pt x="1551" y="3394"/>
                  <a:pt x="1557" y="3414"/>
                  <a:pt x="1563" y="3430"/>
                </a:cubicBezTo>
                <a:cubicBezTo>
                  <a:pt x="1576" y="3467"/>
                  <a:pt x="1592" y="3513"/>
                  <a:pt x="1597" y="3531"/>
                </a:cubicBezTo>
                <a:cubicBezTo>
                  <a:pt x="1599" y="3538"/>
                  <a:pt x="1602" y="3549"/>
                  <a:pt x="1604" y="3556"/>
                </a:cubicBezTo>
                <a:cubicBezTo>
                  <a:pt x="1606" y="3562"/>
                  <a:pt x="1608" y="3571"/>
                  <a:pt x="1609" y="3576"/>
                </a:cubicBezTo>
                <a:cubicBezTo>
                  <a:pt x="1610" y="3581"/>
                  <a:pt x="1613" y="3592"/>
                  <a:pt x="1615" y="3600"/>
                </a:cubicBezTo>
                <a:cubicBezTo>
                  <a:pt x="1624" y="3633"/>
                  <a:pt x="1631" y="3716"/>
                  <a:pt x="1630" y="3772"/>
                </a:cubicBezTo>
                <a:cubicBezTo>
                  <a:pt x="1630" y="3787"/>
                  <a:pt x="1629" y="3803"/>
                  <a:pt x="1629" y="3809"/>
                </a:cubicBezTo>
                <a:cubicBezTo>
                  <a:pt x="1628" y="3854"/>
                  <a:pt x="1613" y="3940"/>
                  <a:pt x="1592" y="4014"/>
                </a:cubicBezTo>
                <a:cubicBezTo>
                  <a:pt x="1590" y="4021"/>
                  <a:pt x="1584" y="4041"/>
                  <a:pt x="1581" y="4049"/>
                </a:cubicBezTo>
                <a:cubicBezTo>
                  <a:pt x="1580" y="4047"/>
                  <a:pt x="1580" y="4043"/>
                  <a:pt x="1579" y="4038"/>
                </a:cubicBezTo>
                <a:cubicBezTo>
                  <a:pt x="1578" y="4019"/>
                  <a:pt x="1564" y="3988"/>
                  <a:pt x="1547" y="3967"/>
                </a:cubicBezTo>
                <a:cubicBezTo>
                  <a:pt x="1542" y="3960"/>
                  <a:pt x="1523" y="3940"/>
                  <a:pt x="1503" y="3922"/>
                </a:cubicBezTo>
                <a:cubicBezTo>
                  <a:pt x="1469" y="3890"/>
                  <a:pt x="1414" y="3828"/>
                  <a:pt x="1388" y="3791"/>
                </a:cubicBezTo>
                <a:cubicBezTo>
                  <a:pt x="1354" y="3743"/>
                  <a:pt x="1310" y="3639"/>
                  <a:pt x="1299" y="3582"/>
                </a:cubicBezTo>
                <a:cubicBezTo>
                  <a:pt x="1296" y="3570"/>
                  <a:pt x="1268" y="3474"/>
                  <a:pt x="1256" y="3440"/>
                </a:cubicBezTo>
                <a:cubicBezTo>
                  <a:pt x="1239" y="3389"/>
                  <a:pt x="1202" y="3319"/>
                  <a:pt x="1174" y="3285"/>
                </a:cubicBezTo>
                <a:cubicBezTo>
                  <a:pt x="1156" y="3264"/>
                  <a:pt x="1117" y="3233"/>
                  <a:pt x="1095" y="3222"/>
                </a:cubicBezTo>
                <a:cubicBezTo>
                  <a:pt x="1081" y="3215"/>
                  <a:pt x="1076" y="3215"/>
                  <a:pt x="1050" y="3217"/>
                </a:cubicBezTo>
                <a:cubicBezTo>
                  <a:pt x="1002" y="3220"/>
                  <a:pt x="945" y="3227"/>
                  <a:pt x="930" y="3232"/>
                </a:cubicBezTo>
                <a:cubicBezTo>
                  <a:pt x="911" y="3238"/>
                  <a:pt x="850" y="3274"/>
                  <a:pt x="831" y="3290"/>
                </a:cubicBezTo>
                <a:cubicBezTo>
                  <a:pt x="814" y="3305"/>
                  <a:pt x="777" y="3347"/>
                  <a:pt x="760" y="3371"/>
                </a:cubicBezTo>
                <a:cubicBezTo>
                  <a:pt x="721" y="3426"/>
                  <a:pt x="712" y="3455"/>
                  <a:pt x="701" y="3550"/>
                </a:cubicBezTo>
                <a:cubicBezTo>
                  <a:pt x="697" y="3587"/>
                  <a:pt x="700" y="3632"/>
                  <a:pt x="707" y="3649"/>
                </a:cubicBezTo>
                <a:cubicBezTo>
                  <a:pt x="708" y="3651"/>
                  <a:pt x="709" y="3653"/>
                  <a:pt x="709" y="3654"/>
                </a:cubicBezTo>
                <a:cubicBezTo>
                  <a:pt x="709" y="3655"/>
                  <a:pt x="708" y="3657"/>
                  <a:pt x="712" y="3665"/>
                </a:cubicBezTo>
                <a:cubicBezTo>
                  <a:pt x="714" y="3669"/>
                  <a:pt x="716" y="3675"/>
                  <a:pt x="716" y="3678"/>
                </a:cubicBezTo>
                <a:cubicBezTo>
                  <a:pt x="718" y="3686"/>
                  <a:pt x="732" y="3725"/>
                  <a:pt x="754" y="3781"/>
                </a:cubicBezTo>
                <a:cubicBezTo>
                  <a:pt x="764" y="3804"/>
                  <a:pt x="774" y="3835"/>
                  <a:pt x="777" y="3849"/>
                </a:cubicBezTo>
                <a:cubicBezTo>
                  <a:pt x="781" y="3863"/>
                  <a:pt x="787" y="3885"/>
                  <a:pt x="792" y="3897"/>
                </a:cubicBezTo>
                <a:cubicBezTo>
                  <a:pt x="799" y="3914"/>
                  <a:pt x="800" y="3918"/>
                  <a:pt x="804" y="3918"/>
                </a:cubicBezTo>
                <a:cubicBezTo>
                  <a:pt x="808" y="3917"/>
                  <a:pt x="809" y="3914"/>
                  <a:pt x="810" y="3910"/>
                </a:cubicBezTo>
                <a:cubicBezTo>
                  <a:pt x="816" y="3892"/>
                  <a:pt x="823" y="3864"/>
                  <a:pt x="822" y="3857"/>
                </a:cubicBezTo>
                <a:cubicBezTo>
                  <a:pt x="821" y="3839"/>
                  <a:pt x="848" y="3745"/>
                  <a:pt x="863" y="3710"/>
                </a:cubicBezTo>
                <a:cubicBezTo>
                  <a:pt x="874" y="3686"/>
                  <a:pt x="881" y="3672"/>
                  <a:pt x="888" y="3660"/>
                </a:cubicBezTo>
                <a:cubicBezTo>
                  <a:pt x="905" y="3631"/>
                  <a:pt x="928" y="3570"/>
                  <a:pt x="936" y="3535"/>
                </a:cubicBezTo>
                <a:cubicBezTo>
                  <a:pt x="942" y="3508"/>
                  <a:pt x="941" y="3482"/>
                  <a:pt x="933" y="3447"/>
                </a:cubicBezTo>
                <a:lnTo>
                  <a:pt x="932" y="3439"/>
                </a:lnTo>
                <a:lnTo>
                  <a:pt x="936" y="3439"/>
                </a:lnTo>
                <a:cubicBezTo>
                  <a:pt x="954" y="3443"/>
                  <a:pt x="980" y="3463"/>
                  <a:pt x="1005" y="3494"/>
                </a:cubicBezTo>
                <a:cubicBezTo>
                  <a:pt x="1024" y="3518"/>
                  <a:pt x="1066" y="3588"/>
                  <a:pt x="1089" y="3636"/>
                </a:cubicBezTo>
                <a:cubicBezTo>
                  <a:pt x="1110" y="3679"/>
                  <a:pt x="1132" y="3718"/>
                  <a:pt x="1154" y="3747"/>
                </a:cubicBezTo>
                <a:cubicBezTo>
                  <a:pt x="1189" y="3794"/>
                  <a:pt x="1192" y="3798"/>
                  <a:pt x="1195" y="3799"/>
                </a:cubicBezTo>
                <a:cubicBezTo>
                  <a:pt x="1195" y="3799"/>
                  <a:pt x="1196" y="3800"/>
                  <a:pt x="1196" y="3801"/>
                </a:cubicBezTo>
                <a:cubicBezTo>
                  <a:pt x="1196" y="3804"/>
                  <a:pt x="1199" y="3809"/>
                  <a:pt x="1202" y="3812"/>
                </a:cubicBezTo>
                <a:cubicBezTo>
                  <a:pt x="1204" y="3815"/>
                  <a:pt x="1212" y="3826"/>
                  <a:pt x="1220" y="3837"/>
                </a:cubicBezTo>
                <a:cubicBezTo>
                  <a:pt x="1252" y="3884"/>
                  <a:pt x="1271" y="3896"/>
                  <a:pt x="1335" y="3909"/>
                </a:cubicBezTo>
                <a:cubicBezTo>
                  <a:pt x="1355" y="3912"/>
                  <a:pt x="1376" y="3916"/>
                  <a:pt x="1380" y="3917"/>
                </a:cubicBezTo>
                <a:cubicBezTo>
                  <a:pt x="1393" y="3920"/>
                  <a:pt x="1477" y="3949"/>
                  <a:pt x="1496" y="3957"/>
                </a:cubicBezTo>
                <a:cubicBezTo>
                  <a:pt x="1523" y="3968"/>
                  <a:pt x="1540" y="3990"/>
                  <a:pt x="1555" y="4028"/>
                </a:cubicBezTo>
                <a:cubicBezTo>
                  <a:pt x="1561" y="4046"/>
                  <a:pt x="1562" y="4053"/>
                  <a:pt x="1562" y="4082"/>
                </a:cubicBezTo>
                <a:lnTo>
                  <a:pt x="1563" y="4115"/>
                </a:lnTo>
                <a:lnTo>
                  <a:pt x="1539" y="4171"/>
                </a:lnTo>
                <a:cubicBezTo>
                  <a:pt x="1510" y="4240"/>
                  <a:pt x="1489" y="4288"/>
                  <a:pt x="1474" y="4317"/>
                </a:cubicBezTo>
                <a:cubicBezTo>
                  <a:pt x="1468" y="4327"/>
                  <a:pt x="1462" y="4339"/>
                  <a:pt x="1462" y="4343"/>
                </a:cubicBezTo>
                <a:cubicBezTo>
                  <a:pt x="1462" y="4343"/>
                  <a:pt x="1461" y="4345"/>
                  <a:pt x="1459" y="4348"/>
                </a:cubicBezTo>
                <a:cubicBezTo>
                  <a:pt x="1456" y="4352"/>
                  <a:pt x="1449" y="4366"/>
                  <a:pt x="1416" y="4439"/>
                </a:cubicBezTo>
                <a:cubicBezTo>
                  <a:pt x="1406" y="4461"/>
                  <a:pt x="1377" y="4519"/>
                  <a:pt x="1364" y="4544"/>
                </a:cubicBezTo>
                <a:cubicBezTo>
                  <a:pt x="1361" y="4550"/>
                  <a:pt x="1358" y="4556"/>
                  <a:pt x="1357" y="4559"/>
                </a:cubicBezTo>
                <a:cubicBezTo>
                  <a:pt x="1352" y="4571"/>
                  <a:pt x="1332" y="4602"/>
                  <a:pt x="1324" y="4613"/>
                </a:cubicBezTo>
                <a:cubicBezTo>
                  <a:pt x="1322" y="4608"/>
                  <a:pt x="1320" y="4602"/>
                  <a:pt x="1318" y="4594"/>
                </a:cubicBezTo>
                <a:cubicBezTo>
                  <a:pt x="1310" y="4570"/>
                  <a:pt x="1303" y="4552"/>
                  <a:pt x="1271" y="4473"/>
                </a:cubicBezTo>
                <a:cubicBezTo>
                  <a:pt x="1249" y="4416"/>
                  <a:pt x="1241" y="4391"/>
                  <a:pt x="1231" y="4345"/>
                </a:cubicBezTo>
                <a:cubicBezTo>
                  <a:pt x="1227" y="4326"/>
                  <a:pt x="1221" y="4314"/>
                  <a:pt x="1212" y="4309"/>
                </a:cubicBezTo>
                <a:cubicBezTo>
                  <a:pt x="1207" y="4306"/>
                  <a:pt x="1202" y="4305"/>
                  <a:pt x="1196" y="4307"/>
                </a:cubicBezTo>
                <a:cubicBezTo>
                  <a:pt x="1189" y="4309"/>
                  <a:pt x="1184" y="4314"/>
                  <a:pt x="1181" y="4321"/>
                </a:cubicBezTo>
                <a:cubicBezTo>
                  <a:pt x="1176" y="4335"/>
                  <a:pt x="1183" y="4357"/>
                  <a:pt x="1201" y="4383"/>
                </a:cubicBezTo>
                <a:cubicBezTo>
                  <a:pt x="1221" y="4413"/>
                  <a:pt x="1230" y="4431"/>
                  <a:pt x="1256" y="4497"/>
                </a:cubicBezTo>
                <a:cubicBezTo>
                  <a:pt x="1277" y="4548"/>
                  <a:pt x="1289" y="4583"/>
                  <a:pt x="1302" y="4623"/>
                </a:cubicBezTo>
                <a:lnTo>
                  <a:pt x="1308" y="4643"/>
                </a:lnTo>
                <a:lnTo>
                  <a:pt x="1288" y="4677"/>
                </a:lnTo>
                <a:cubicBezTo>
                  <a:pt x="1265" y="4715"/>
                  <a:pt x="1196" y="4833"/>
                  <a:pt x="1191" y="4843"/>
                </a:cubicBezTo>
                <a:cubicBezTo>
                  <a:pt x="1167" y="4888"/>
                  <a:pt x="1143" y="4944"/>
                  <a:pt x="1127" y="4998"/>
                </a:cubicBezTo>
                <a:cubicBezTo>
                  <a:pt x="1117" y="5031"/>
                  <a:pt x="1110" y="5058"/>
                  <a:pt x="1109" y="5063"/>
                </a:cubicBezTo>
                <a:cubicBezTo>
                  <a:pt x="1108" y="5065"/>
                  <a:pt x="1106" y="5074"/>
                  <a:pt x="1103" y="5084"/>
                </a:cubicBezTo>
                <a:cubicBezTo>
                  <a:pt x="1096" y="5107"/>
                  <a:pt x="1076" y="5188"/>
                  <a:pt x="1075" y="5197"/>
                </a:cubicBezTo>
                <a:cubicBezTo>
                  <a:pt x="1075" y="5201"/>
                  <a:pt x="1073" y="5207"/>
                  <a:pt x="1072" y="5211"/>
                </a:cubicBezTo>
                <a:cubicBezTo>
                  <a:pt x="1070" y="5218"/>
                  <a:pt x="1053" y="5295"/>
                  <a:pt x="1049" y="5315"/>
                </a:cubicBezTo>
                <a:cubicBezTo>
                  <a:pt x="1048" y="5317"/>
                  <a:pt x="1041" y="5354"/>
                  <a:pt x="1033" y="5395"/>
                </a:cubicBezTo>
                <a:cubicBezTo>
                  <a:pt x="1026" y="5429"/>
                  <a:pt x="1020" y="5460"/>
                  <a:pt x="1018" y="5472"/>
                </a:cubicBezTo>
                <a:cubicBezTo>
                  <a:pt x="1018" y="5470"/>
                  <a:pt x="1017" y="5468"/>
                  <a:pt x="1017" y="5465"/>
                </a:cubicBezTo>
                <a:cubicBezTo>
                  <a:pt x="1015" y="5452"/>
                  <a:pt x="1006" y="5421"/>
                  <a:pt x="995" y="5392"/>
                </a:cubicBezTo>
                <a:cubicBezTo>
                  <a:pt x="985" y="5364"/>
                  <a:pt x="975" y="5334"/>
                  <a:pt x="972" y="5325"/>
                </a:cubicBezTo>
                <a:cubicBezTo>
                  <a:pt x="965" y="5302"/>
                  <a:pt x="959" y="5257"/>
                  <a:pt x="960" y="5238"/>
                </a:cubicBezTo>
                <a:cubicBezTo>
                  <a:pt x="962" y="5209"/>
                  <a:pt x="979" y="5153"/>
                  <a:pt x="1010" y="5066"/>
                </a:cubicBezTo>
                <a:cubicBezTo>
                  <a:pt x="1016" y="5051"/>
                  <a:pt x="1029" y="5008"/>
                  <a:pt x="1043" y="4959"/>
                </a:cubicBezTo>
                <a:cubicBezTo>
                  <a:pt x="1050" y="4934"/>
                  <a:pt x="1061" y="4896"/>
                  <a:pt x="1068" y="4874"/>
                </a:cubicBezTo>
                <a:cubicBezTo>
                  <a:pt x="1085" y="4814"/>
                  <a:pt x="1101" y="4751"/>
                  <a:pt x="1113" y="4691"/>
                </a:cubicBezTo>
                <a:cubicBezTo>
                  <a:pt x="1117" y="4668"/>
                  <a:pt x="1118" y="4656"/>
                  <a:pt x="1116" y="4621"/>
                </a:cubicBezTo>
                <a:cubicBezTo>
                  <a:pt x="1109" y="4519"/>
                  <a:pt x="1076" y="4429"/>
                  <a:pt x="1025" y="4374"/>
                </a:cubicBezTo>
                <a:cubicBezTo>
                  <a:pt x="1022" y="4370"/>
                  <a:pt x="1003" y="4353"/>
                  <a:pt x="983" y="4335"/>
                </a:cubicBezTo>
                <a:cubicBezTo>
                  <a:pt x="945" y="4299"/>
                  <a:pt x="925" y="4279"/>
                  <a:pt x="910" y="4259"/>
                </a:cubicBezTo>
                <a:cubicBezTo>
                  <a:pt x="901" y="4245"/>
                  <a:pt x="832" y="4128"/>
                  <a:pt x="829" y="4119"/>
                </a:cubicBezTo>
                <a:cubicBezTo>
                  <a:pt x="828" y="4114"/>
                  <a:pt x="819" y="4103"/>
                  <a:pt x="814" y="4102"/>
                </a:cubicBezTo>
                <a:cubicBezTo>
                  <a:pt x="812" y="4101"/>
                  <a:pt x="810" y="4101"/>
                  <a:pt x="809" y="4103"/>
                </a:cubicBezTo>
                <a:cubicBezTo>
                  <a:pt x="803" y="4110"/>
                  <a:pt x="798" y="4156"/>
                  <a:pt x="799" y="4175"/>
                </a:cubicBezTo>
                <a:cubicBezTo>
                  <a:pt x="800" y="4201"/>
                  <a:pt x="796" y="4233"/>
                  <a:pt x="788" y="4259"/>
                </a:cubicBezTo>
                <a:cubicBezTo>
                  <a:pt x="772" y="4307"/>
                  <a:pt x="767" y="4378"/>
                  <a:pt x="777" y="4408"/>
                </a:cubicBezTo>
                <a:cubicBezTo>
                  <a:pt x="779" y="4414"/>
                  <a:pt x="788" y="4428"/>
                  <a:pt x="796" y="4439"/>
                </a:cubicBezTo>
                <a:cubicBezTo>
                  <a:pt x="812" y="4459"/>
                  <a:pt x="843" y="4514"/>
                  <a:pt x="861" y="4552"/>
                </a:cubicBezTo>
                <a:lnTo>
                  <a:pt x="866" y="4562"/>
                </a:lnTo>
                <a:cubicBezTo>
                  <a:pt x="870" y="4570"/>
                  <a:pt x="873" y="4578"/>
                  <a:pt x="874" y="4580"/>
                </a:cubicBezTo>
                <a:cubicBezTo>
                  <a:pt x="876" y="4583"/>
                  <a:pt x="882" y="4595"/>
                  <a:pt x="888" y="4606"/>
                </a:cubicBezTo>
                <a:cubicBezTo>
                  <a:pt x="900" y="4627"/>
                  <a:pt x="912" y="4659"/>
                  <a:pt x="922" y="4697"/>
                </a:cubicBezTo>
                <a:cubicBezTo>
                  <a:pt x="927" y="4716"/>
                  <a:pt x="928" y="4726"/>
                  <a:pt x="928" y="4774"/>
                </a:cubicBezTo>
                <a:cubicBezTo>
                  <a:pt x="928" y="4831"/>
                  <a:pt x="924" y="4894"/>
                  <a:pt x="918" y="4924"/>
                </a:cubicBezTo>
                <a:cubicBezTo>
                  <a:pt x="895" y="5035"/>
                  <a:pt x="894" y="5040"/>
                  <a:pt x="897" y="5088"/>
                </a:cubicBezTo>
                <a:cubicBezTo>
                  <a:pt x="904" y="5198"/>
                  <a:pt x="913" y="5237"/>
                  <a:pt x="962" y="5367"/>
                </a:cubicBezTo>
                <a:lnTo>
                  <a:pt x="991" y="5444"/>
                </a:lnTo>
                <a:lnTo>
                  <a:pt x="994" y="5503"/>
                </a:lnTo>
                <a:cubicBezTo>
                  <a:pt x="998" y="5558"/>
                  <a:pt x="998" y="5564"/>
                  <a:pt x="992" y="5586"/>
                </a:cubicBezTo>
                <a:cubicBezTo>
                  <a:pt x="987" y="5611"/>
                  <a:pt x="962" y="5706"/>
                  <a:pt x="958" y="5717"/>
                </a:cubicBezTo>
                <a:cubicBezTo>
                  <a:pt x="956" y="5723"/>
                  <a:pt x="953" y="5734"/>
                  <a:pt x="952" y="5737"/>
                </a:cubicBezTo>
                <a:cubicBezTo>
                  <a:pt x="951" y="5740"/>
                  <a:pt x="939" y="5772"/>
                  <a:pt x="931" y="5794"/>
                </a:cubicBezTo>
                <a:cubicBezTo>
                  <a:pt x="928" y="5802"/>
                  <a:pt x="925" y="5809"/>
                  <a:pt x="925" y="5811"/>
                </a:cubicBezTo>
                <a:cubicBezTo>
                  <a:pt x="922" y="5820"/>
                  <a:pt x="893" y="5878"/>
                  <a:pt x="882" y="5897"/>
                </a:cubicBezTo>
                <a:cubicBezTo>
                  <a:pt x="839" y="5972"/>
                  <a:pt x="767" y="6043"/>
                  <a:pt x="662" y="6117"/>
                </a:cubicBezTo>
                <a:cubicBezTo>
                  <a:pt x="633" y="6136"/>
                  <a:pt x="566" y="6177"/>
                  <a:pt x="545" y="6188"/>
                </a:cubicBezTo>
                <a:cubicBezTo>
                  <a:pt x="546" y="6186"/>
                  <a:pt x="547" y="6183"/>
                  <a:pt x="548" y="6181"/>
                </a:cubicBezTo>
                <a:cubicBezTo>
                  <a:pt x="569" y="6139"/>
                  <a:pt x="590" y="6081"/>
                  <a:pt x="601" y="6029"/>
                </a:cubicBezTo>
                <a:cubicBezTo>
                  <a:pt x="614" y="5975"/>
                  <a:pt x="618" y="5939"/>
                  <a:pt x="617" y="5894"/>
                </a:cubicBezTo>
                <a:cubicBezTo>
                  <a:pt x="617" y="5861"/>
                  <a:pt x="618" y="5837"/>
                  <a:pt x="621" y="5810"/>
                </a:cubicBezTo>
                <a:cubicBezTo>
                  <a:pt x="624" y="5785"/>
                  <a:pt x="636" y="5730"/>
                  <a:pt x="650" y="5681"/>
                </a:cubicBezTo>
                <a:cubicBezTo>
                  <a:pt x="676" y="5588"/>
                  <a:pt x="678" y="5580"/>
                  <a:pt x="685" y="5538"/>
                </a:cubicBezTo>
                <a:cubicBezTo>
                  <a:pt x="697" y="5462"/>
                  <a:pt x="689" y="5394"/>
                  <a:pt x="661" y="5341"/>
                </a:cubicBezTo>
                <a:cubicBezTo>
                  <a:pt x="657" y="5333"/>
                  <a:pt x="654" y="5326"/>
                  <a:pt x="653" y="5325"/>
                </a:cubicBezTo>
                <a:lnTo>
                  <a:pt x="653" y="5325"/>
                </a:lnTo>
                <a:cubicBezTo>
                  <a:pt x="653" y="5323"/>
                  <a:pt x="647" y="5314"/>
                  <a:pt x="642" y="5307"/>
                </a:cubicBezTo>
                <a:cubicBezTo>
                  <a:pt x="636" y="5299"/>
                  <a:pt x="629" y="5289"/>
                  <a:pt x="627" y="5284"/>
                </a:cubicBezTo>
                <a:cubicBezTo>
                  <a:pt x="618" y="5270"/>
                  <a:pt x="564" y="5223"/>
                  <a:pt x="534" y="5204"/>
                </a:cubicBezTo>
                <a:cubicBezTo>
                  <a:pt x="500" y="5183"/>
                  <a:pt x="469" y="5170"/>
                  <a:pt x="436" y="5163"/>
                </a:cubicBezTo>
                <a:cubicBezTo>
                  <a:pt x="398" y="5155"/>
                  <a:pt x="385" y="5154"/>
                  <a:pt x="317" y="5158"/>
                </a:cubicBezTo>
                <a:cubicBezTo>
                  <a:pt x="258" y="5162"/>
                  <a:pt x="247" y="5164"/>
                  <a:pt x="215" y="5176"/>
                </a:cubicBezTo>
                <a:cubicBezTo>
                  <a:pt x="206" y="5179"/>
                  <a:pt x="194" y="5182"/>
                  <a:pt x="188" y="5184"/>
                </a:cubicBezTo>
                <a:cubicBezTo>
                  <a:pt x="188" y="5184"/>
                  <a:pt x="178" y="5186"/>
                  <a:pt x="175" y="5188"/>
                </a:cubicBezTo>
                <a:cubicBezTo>
                  <a:pt x="174" y="5188"/>
                  <a:pt x="171" y="5190"/>
                  <a:pt x="166" y="5191"/>
                </a:cubicBezTo>
                <a:cubicBezTo>
                  <a:pt x="154" y="5194"/>
                  <a:pt x="128" y="5208"/>
                  <a:pt x="112" y="5220"/>
                </a:cubicBezTo>
                <a:cubicBezTo>
                  <a:pt x="62" y="5259"/>
                  <a:pt x="49" y="5305"/>
                  <a:pt x="70" y="5364"/>
                </a:cubicBezTo>
                <a:cubicBezTo>
                  <a:pt x="79" y="5389"/>
                  <a:pt x="96" y="5411"/>
                  <a:pt x="116" y="5423"/>
                </a:cubicBezTo>
                <a:cubicBezTo>
                  <a:pt x="120" y="5425"/>
                  <a:pt x="129" y="5431"/>
                  <a:pt x="136" y="5435"/>
                </a:cubicBezTo>
                <a:cubicBezTo>
                  <a:pt x="143" y="5439"/>
                  <a:pt x="153" y="5448"/>
                  <a:pt x="158" y="5456"/>
                </a:cubicBezTo>
                <a:cubicBezTo>
                  <a:pt x="169" y="5470"/>
                  <a:pt x="170" y="5470"/>
                  <a:pt x="172" y="5470"/>
                </a:cubicBezTo>
                <a:lnTo>
                  <a:pt x="174" y="5470"/>
                </a:lnTo>
                <a:lnTo>
                  <a:pt x="175" y="5469"/>
                </a:lnTo>
                <a:cubicBezTo>
                  <a:pt x="175" y="5468"/>
                  <a:pt x="176" y="5467"/>
                  <a:pt x="180" y="5418"/>
                </a:cubicBezTo>
                <a:cubicBezTo>
                  <a:pt x="184" y="5361"/>
                  <a:pt x="185" y="5354"/>
                  <a:pt x="197" y="5321"/>
                </a:cubicBezTo>
                <a:cubicBezTo>
                  <a:pt x="214" y="5272"/>
                  <a:pt x="243" y="5229"/>
                  <a:pt x="257" y="5223"/>
                </a:cubicBezTo>
                <a:cubicBezTo>
                  <a:pt x="269" y="5218"/>
                  <a:pt x="279" y="5220"/>
                  <a:pt x="306" y="5231"/>
                </a:cubicBezTo>
                <a:cubicBezTo>
                  <a:pt x="324" y="5238"/>
                  <a:pt x="350" y="5256"/>
                  <a:pt x="352" y="5261"/>
                </a:cubicBezTo>
                <a:cubicBezTo>
                  <a:pt x="353" y="5264"/>
                  <a:pt x="357" y="5269"/>
                  <a:pt x="359" y="5272"/>
                </a:cubicBezTo>
                <a:cubicBezTo>
                  <a:pt x="367" y="5282"/>
                  <a:pt x="385" y="5325"/>
                  <a:pt x="393" y="5355"/>
                </a:cubicBezTo>
                <a:cubicBezTo>
                  <a:pt x="400" y="5383"/>
                  <a:pt x="409" y="5399"/>
                  <a:pt x="433" y="5433"/>
                </a:cubicBezTo>
                <a:cubicBezTo>
                  <a:pt x="443" y="5448"/>
                  <a:pt x="450" y="5459"/>
                  <a:pt x="451" y="5461"/>
                </a:cubicBezTo>
                <a:cubicBezTo>
                  <a:pt x="451" y="5464"/>
                  <a:pt x="455" y="5479"/>
                  <a:pt x="459" y="5492"/>
                </a:cubicBezTo>
                <a:cubicBezTo>
                  <a:pt x="463" y="5506"/>
                  <a:pt x="467" y="5528"/>
                  <a:pt x="469" y="5540"/>
                </a:cubicBezTo>
                <a:cubicBezTo>
                  <a:pt x="471" y="5552"/>
                  <a:pt x="473" y="5565"/>
                  <a:pt x="474" y="5568"/>
                </a:cubicBezTo>
                <a:cubicBezTo>
                  <a:pt x="475" y="5572"/>
                  <a:pt x="478" y="5582"/>
                  <a:pt x="480" y="5592"/>
                </a:cubicBezTo>
                <a:cubicBezTo>
                  <a:pt x="483" y="5602"/>
                  <a:pt x="490" y="5624"/>
                  <a:pt x="496" y="5641"/>
                </a:cubicBezTo>
                <a:cubicBezTo>
                  <a:pt x="516" y="5698"/>
                  <a:pt x="518" y="5713"/>
                  <a:pt x="517" y="5774"/>
                </a:cubicBezTo>
                <a:cubicBezTo>
                  <a:pt x="516" y="5788"/>
                  <a:pt x="518" y="5812"/>
                  <a:pt x="521" y="5828"/>
                </a:cubicBezTo>
                <a:cubicBezTo>
                  <a:pt x="527" y="5858"/>
                  <a:pt x="548" y="5916"/>
                  <a:pt x="563" y="5941"/>
                </a:cubicBezTo>
                <a:cubicBezTo>
                  <a:pt x="574" y="5960"/>
                  <a:pt x="582" y="5983"/>
                  <a:pt x="583" y="5998"/>
                </a:cubicBezTo>
                <a:cubicBezTo>
                  <a:pt x="583" y="6005"/>
                  <a:pt x="581" y="6019"/>
                  <a:pt x="577" y="6029"/>
                </a:cubicBezTo>
                <a:cubicBezTo>
                  <a:pt x="574" y="6039"/>
                  <a:pt x="570" y="6053"/>
                  <a:pt x="570" y="6059"/>
                </a:cubicBezTo>
                <a:cubicBezTo>
                  <a:pt x="566" y="6084"/>
                  <a:pt x="535" y="6164"/>
                  <a:pt x="518" y="6191"/>
                </a:cubicBezTo>
                <a:cubicBezTo>
                  <a:pt x="508" y="6207"/>
                  <a:pt x="501" y="6211"/>
                  <a:pt x="451" y="6234"/>
                </a:cubicBezTo>
                <a:cubicBezTo>
                  <a:pt x="373" y="6269"/>
                  <a:pt x="270" y="6308"/>
                  <a:pt x="195" y="6331"/>
                </a:cubicBezTo>
                <a:cubicBezTo>
                  <a:pt x="144" y="6346"/>
                  <a:pt x="131" y="6349"/>
                  <a:pt x="76" y="6361"/>
                </a:cubicBezTo>
                <a:cubicBezTo>
                  <a:pt x="27" y="6371"/>
                  <a:pt x="6" y="6379"/>
                  <a:pt x="1" y="6390"/>
                </a:cubicBezTo>
                <a:cubicBezTo>
                  <a:pt x="-1" y="6394"/>
                  <a:pt x="0" y="6398"/>
                  <a:pt x="2" y="6402"/>
                </a:cubicBezTo>
                <a:cubicBezTo>
                  <a:pt x="4" y="6405"/>
                  <a:pt x="7" y="6408"/>
                  <a:pt x="11" y="6408"/>
                </a:cubicBezTo>
                <a:lnTo>
                  <a:pt x="11" y="6408"/>
                </a:lnTo>
                <a:cubicBezTo>
                  <a:pt x="15" y="6408"/>
                  <a:pt x="19" y="6405"/>
                  <a:pt x="22" y="6402"/>
                </a:cubicBezTo>
                <a:cubicBezTo>
                  <a:pt x="27" y="6395"/>
                  <a:pt x="43" y="6390"/>
                  <a:pt x="95" y="6380"/>
                </a:cubicBezTo>
                <a:cubicBezTo>
                  <a:pt x="201" y="6358"/>
                  <a:pt x="337" y="6310"/>
                  <a:pt x="469" y="6250"/>
                </a:cubicBezTo>
                <a:cubicBezTo>
                  <a:pt x="492" y="6239"/>
                  <a:pt x="510" y="6231"/>
                  <a:pt x="512" y="6231"/>
                </a:cubicBezTo>
                <a:cubicBezTo>
                  <a:pt x="514" y="6230"/>
                  <a:pt x="517" y="6229"/>
                  <a:pt x="518" y="6227"/>
                </a:cubicBezTo>
                <a:cubicBezTo>
                  <a:pt x="519" y="6226"/>
                  <a:pt x="526" y="6223"/>
                  <a:pt x="534" y="6219"/>
                </a:cubicBezTo>
                <a:cubicBezTo>
                  <a:pt x="667" y="6152"/>
                  <a:pt x="801" y="6048"/>
                  <a:pt x="868" y="5959"/>
                </a:cubicBezTo>
                <a:cubicBezTo>
                  <a:pt x="883" y="5938"/>
                  <a:pt x="896" y="5917"/>
                  <a:pt x="916" y="5882"/>
                </a:cubicBezTo>
                <a:cubicBezTo>
                  <a:pt x="937" y="5844"/>
                  <a:pt x="943" y="5836"/>
                  <a:pt x="972" y="5811"/>
                </a:cubicBezTo>
                <a:cubicBezTo>
                  <a:pt x="1000" y="5787"/>
                  <a:pt x="1014" y="5779"/>
                  <a:pt x="1039" y="5772"/>
                </a:cubicBezTo>
                <a:cubicBezTo>
                  <a:pt x="1082" y="5762"/>
                  <a:pt x="1106" y="5759"/>
                  <a:pt x="1211" y="5748"/>
                </a:cubicBezTo>
                <a:cubicBezTo>
                  <a:pt x="1265" y="5743"/>
                  <a:pt x="1298" y="5737"/>
                  <a:pt x="1336" y="5726"/>
                </a:cubicBezTo>
                <a:cubicBezTo>
                  <a:pt x="1339" y="5725"/>
                  <a:pt x="1351" y="5721"/>
                  <a:pt x="1362" y="5718"/>
                </a:cubicBezTo>
                <a:cubicBezTo>
                  <a:pt x="1381" y="5713"/>
                  <a:pt x="1408" y="5704"/>
                  <a:pt x="1420" y="5699"/>
                </a:cubicBezTo>
                <a:cubicBezTo>
                  <a:pt x="1426" y="5696"/>
                  <a:pt x="1429" y="5695"/>
                  <a:pt x="1438" y="5693"/>
                </a:cubicBezTo>
                <a:cubicBezTo>
                  <a:pt x="1442" y="5692"/>
                  <a:pt x="1450" y="5689"/>
                  <a:pt x="1454" y="5687"/>
                </a:cubicBezTo>
                <a:cubicBezTo>
                  <a:pt x="1459" y="5685"/>
                  <a:pt x="1465" y="5682"/>
                  <a:pt x="1467" y="5682"/>
                </a:cubicBezTo>
                <a:cubicBezTo>
                  <a:pt x="1483" y="5678"/>
                  <a:pt x="1546" y="5650"/>
                  <a:pt x="1567" y="5638"/>
                </a:cubicBezTo>
                <a:cubicBezTo>
                  <a:pt x="1606" y="5616"/>
                  <a:pt x="1624" y="5600"/>
                  <a:pt x="1676" y="5538"/>
                </a:cubicBezTo>
                <a:cubicBezTo>
                  <a:pt x="1744" y="5455"/>
                  <a:pt x="1766" y="5424"/>
                  <a:pt x="1785" y="5382"/>
                </a:cubicBezTo>
                <a:cubicBezTo>
                  <a:pt x="1803" y="5344"/>
                  <a:pt x="1810" y="5332"/>
                  <a:pt x="1835" y="5304"/>
                </a:cubicBezTo>
                <a:cubicBezTo>
                  <a:pt x="1881" y="5252"/>
                  <a:pt x="1928" y="5221"/>
                  <a:pt x="2008" y="5187"/>
                </a:cubicBezTo>
                <a:cubicBezTo>
                  <a:pt x="2061" y="5165"/>
                  <a:pt x="2065" y="5159"/>
                  <a:pt x="2064" y="5153"/>
                </a:cubicBezTo>
                <a:cubicBezTo>
                  <a:pt x="2063" y="5150"/>
                  <a:pt x="2059" y="5148"/>
                  <a:pt x="2055" y="5148"/>
                </a:cubicBezTo>
                <a:cubicBezTo>
                  <a:pt x="2052" y="5148"/>
                  <a:pt x="2036" y="5148"/>
                  <a:pt x="2018" y="5148"/>
                </a:cubicBezTo>
                <a:cubicBezTo>
                  <a:pt x="2001" y="5148"/>
                  <a:pt x="1983" y="5147"/>
                  <a:pt x="1979" y="5147"/>
                </a:cubicBezTo>
                <a:cubicBezTo>
                  <a:pt x="1975" y="5146"/>
                  <a:pt x="1963" y="5146"/>
                  <a:pt x="1952" y="5145"/>
                </a:cubicBezTo>
                <a:cubicBezTo>
                  <a:pt x="1942" y="5145"/>
                  <a:pt x="1927" y="5144"/>
                  <a:pt x="1919" y="5143"/>
                </a:cubicBezTo>
                <a:cubicBezTo>
                  <a:pt x="1912" y="5142"/>
                  <a:pt x="1891" y="5140"/>
                  <a:pt x="1874" y="5138"/>
                </a:cubicBezTo>
                <a:cubicBezTo>
                  <a:pt x="1857" y="5136"/>
                  <a:pt x="1834" y="5134"/>
                  <a:pt x="1824" y="5132"/>
                </a:cubicBezTo>
                <a:cubicBezTo>
                  <a:pt x="1793" y="5127"/>
                  <a:pt x="1725" y="5124"/>
                  <a:pt x="1704" y="5127"/>
                </a:cubicBezTo>
                <a:cubicBezTo>
                  <a:pt x="1645" y="5136"/>
                  <a:pt x="1593" y="5167"/>
                  <a:pt x="1542" y="5225"/>
                </a:cubicBezTo>
                <a:cubicBezTo>
                  <a:pt x="1516" y="5255"/>
                  <a:pt x="1482" y="5296"/>
                  <a:pt x="1468" y="5314"/>
                </a:cubicBezTo>
                <a:cubicBezTo>
                  <a:pt x="1463" y="5321"/>
                  <a:pt x="1451" y="5335"/>
                  <a:pt x="1442" y="5346"/>
                </a:cubicBezTo>
                <a:cubicBezTo>
                  <a:pt x="1417" y="5376"/>
                  <a:pt x="1398" y="5402"/>
                  <a:pt x="1380" y="5428"/>
                </a:cubicBezTo>
                <a:cubicBezTo>
                  <a:pt x="1359" y="5460"/>
                  <a:pt x="1341" y="5483"/>
                  <a:pt x="1327" y="5499"/>
                </a:cubicBezTo>
                <a:cubicBezTo>
                  <a:pt x="1320" y="5506"/>
                  <a:pt x="1313" y="5513"/>
                  <a:pt x="1311" y="5515"/>
                </a:cubicBezTo>
                <a:cubicBezTo>
                  <a:pt x="1309" y="5517"/>
                  <a:pt x="1282" y="5542"/>
                  <a:pt x="1264" y="5558"/>
                </a:cubicBezTo>
                <a:cubicBezTo>
                  <a:pt x="1258" y="5564"/>
                  <a:pt x="1162" y="5631"/>
                  <a:pt x="1148" y="5639"/>
                </a:cubicBezTo>
                <a:cubicBezTo>
                  <a:pt x="1144" y="5641"/>
                  <a:pt x="1140" y="5645"/>
                  <a:pt x="1137" y="5647"/>
                </a:cubicBezTo>
                <a:cubicBezTo>
                  <a:pt x="1136" y="5649"/>
                  <a:pt x="1129" y="5655"/>
                  <a:pt x="1121" y="5660"/>
                </a:cubicBezTo>
                <a:cubicBezTo>
                  <a:pt x="1114" y="5666"/>
                  <a:pt x="1095" y="5684"/>
                  <a:pt x="1080" y="5701"/>
                </a:cubicBezTo>
                <a:cubicBezTo>
                  <a:pt x="1065" y="5719"/>
                  <a:pt x="1054" y="5730"/>
                  <a:pt x="1052" y="5732"/>
                </a:cubicBezTo>
                <a:cubicBezTo>
                  <a:pt x="1048" y="5733"/>
                  <a:pt x="1038" y="5741"/>
                  <a:pt x="1035" y="5744"/>
                </a:cubicBezTo>
                <a:cubicBezTo>
                  <a:pt x="1029" y="5750"/>
                  <a:pt x="1017" y="5757"/>
                  <a:pt x="1010" y="5760"/>
                </a:cubicBezTo>
                <a:cubicBezTo>
                  <a:pt x="992" y="5766"/>
                  <a:pt x="978" y="5775"/>
                  <a:pt x="962" y="5789"/>
                </a:cubicBezTo>
                <a:cubicBezTo>
                  <a:pt x="958" y="5793"/>
                  <a:pt x="955" y="5796"/>
                  <a:pt x="952" y="5798"/>
                </a:cubicBezTo>
                <a:cubicBezTo>
                  <a:pt x="953" y="5796"/>
                  <a:pt x="954" y="5794"/>
                  <a:pt x="956" y="5791"/>
                </a:cubicBezTo>
                <a:cubicBezTo>
                  <a:pt x="965" y="5774"/>
                  <a:pt x="1020" y="5580"/>
                  <a:pt x="1025" y="5546"/>
                </a:cubicBezTo>
                <a:cubicBezTo>
                  <a:pt x="1025" y="5544"/>
                  <a:pt x="1028" y="5530"/>
                  <a:pt x="1032" y="5514"/>
                </a:cubicBezTo>
                <a:cubicBezTo>
                  <a:pt x="1040" y="5478"/>
                  <a:pt x="1041" y="5470"/>
                  <a:pt x="1047" y="5441"/>
                </a:cubicBezTo>
                <a:cubicBezTo>
                  <a:pt x="1049" y="5428"/>
                  <a:pt x="1055" y="5399"/>
                  <a:pt x="1060" y="5376"/>
                </a:cubicBezTo>
                <a:lnTo>
                  <a:pt x="1061" y="5371"/>
                </a:lnTo>
                <a:cubicBezTo>
                  <a:pt x="1066" y="5342"/>
                  <a:pt x="1070" y="5324"/>
                  <a:pt x="1072" y="5315"/>
                </a:cubicBezTo>
                <a:lnTo>
                  <a:pt x="1072" y="5313"/>
                </a:lnTo>
                <a:cubicBezTo>
                  <a:pt x="1080" y="5267"/>
                  <a:pt x="1145" y="5153"/>
                  <a:pt x="1196" y="5096"/>
                </a:cubicBezTo>
                <a:cubicBezTo>
                  <a:pt x="1248" y="5037"/>
                  <a:pt x="1312" y="5005"/>
                  <a:pt x="1450" y="4968"/>
                </a:cubicBezTo>
                <a:cubicBezTo>
                  <a:pt x="1526" y="4947"/>
                  <a:pt x="1543" y="4941"/>
                  <a:pt x="1676" y="4889"/>
                </a:cubicBezTo>
                <a:cubicBezTo>
                  <a:pt x="1759" y="4856"/>
                  <a:pt x="1807" y="4823"/>
                  <a:pt x="1836" y="4780"/>
                </a:cubicBezTo>
                <a:cubicBezTo>
                  <a:pt x="1874" y="4726"/>
                  <a:pt x="1909" y="4681"/>
                  <a:pt x="1949" y="4636"/>
                </a:cubicBezTo>
                <a:cubicBezTo>
                  <a:pt x="2014" y="4561"/>
                  <a:pt x="2042" y="4536"/>
                  <a:pt x="2097" y="4501"/>
                </a:cubicBezTo>
                <a:cubicBezTo>
                  <a:pt x="2135" y="4476"/>
                  <a:pt x="2180" y="4460"/>
                  <a:pt x="2226" y="4456"/>
                </a:cubicBezTo>
                <a:cubicBezTo>
                  <a:pt x="2273" y="4452"/>
                  <a:pt x="2319" y="4458"/>
                  <a:pt x="2359" y="4476"/>
                </a:cubicBezTo>
                <a:cubicBezTo>
                  <a:pt x="2396" y="4491"/>
                  <a:pt x="2453" y="4541"/>
                  <a:pt x="2473" y="4575"/>
                </a:cubicBezTo>
                <a:cubicBezTo>
                  <a:pt x="2480" y="4586"/>
                  <a:pt x="2504" y="4617"/>
                  <a:pt x="2511" y="4617"/>
                </a:cubicBezTo>
                <a:moveTo>
                  <a:pt x="1387" y="4927"/>
                </a:moveTo>
                <a:cubicBezTo>
                  <a:pt x="1389" y="4925"/>
                  <a:pt x="1395" y="4922"/>
                  <a:pt x="1396" y="4918"/>
                </a:cubicBezTo>
                <a:lnTo>
                  <a:pt x="1396" y="4918"/>
                </a:lnTo>
                <a:cubicBezTo>
                  <a:pt x="1401" y="4917"/>
                  <a:pt x="1409" y="4909"/>
                  <a:pt x="1411" y="4907"/>
                </a:cubicBezTo>
                <a:cubicBezTo>
                  <a:pt x="1428" y="4890"/>
                  <a:pt x="1474" y="4852"/>
                  <a:pt x="1503" y="4833"/>
                </a:cubicBezTo>
                <a:cubicBezTo>
                  <a:pt x="1518" y="4823"/>
                  <a:pt x="1553" y="4807"/>
                  <a:pt x="1591" y="4793"/>
                </a:cubicBezTo>
                <a:cubicBezTo>
                  <a:pt x="1601" y="4790"/>
                  <a:pt x="1611" y="4786"/>
                  <a:pt x="1615" y="4784"/>
                </a:cubicBezTo>
                <a:cubicBezTo>
                  <a:pt x="1650" y="4768"/>
                  <a:pt x="1679" y="4754"/>
                  <a:pt x="1692" y="4747"/>
                </a:cubicBezTo>
                <a:cubicBezTo>
                  <a:pt x="1729" y="4728"/>
                  <a:pt x="1756" y="4704"/>
                  <a:pt x="1797" y="4652"/>
                </a:cubicBezTo>
                <a:cubicBezTo>
                  <a:pt x="1808" y="4638"/>
                  <a:pt x="1820" y="4622"/>
                  <a:pt x="1825" y="4617"/>
                </a:cubicBezTo>
                <a:cubicBezTo>
                  <a:pt x="1829" y="4611"/>
                  <a:pt x="1844" y="4593"/>
                  <a:pt x="1857" y="4577"/>
                </a:cubicBezTo>
                <a:cubicBezTo>
                  <a:pt x="1874" y="4556"/>
                  <a:pt x="1887" y="4540"/>
                  <a:pt x="1896" y="4529"/>
                </a:cubicBezTo>
                <a:cubicBezTo>
                  <a:pt x="1909" y="4512"/>
                  <a:pt x="1910" y="4510"/>
                  <a:pt x="1907" y="4507"/>
                </a:cubicBezTo>
                <a:cubicBezTo>
                  <a:pt x="1905" y="4505"/>
                  <a:pt x="1901" y="4507"/>
                  <a:pt x="1898" y="4511"/>
                </a:cubicBezTo>
                <a:cubicBezTo>
                  <a:pt x="1895" y="4513"/>
                  <a:pt x="1892" y="4518"/>
                  <a:pt x="1887" y="4523"/>
                </a:cubicBezTo>
                <a:cubicBezTo>
                  <a:pt x="1877" y="4534"/>
                  <a:pt x="1863" y="4550"/>
                  <a:pt x="1844" y="4572"/>
                </a:cubicBezTo>
                <a:cubicBezTo>
                  <a:pt x="1810" y="4610"/>
                  <a:pt x="1772" y="4651"/>
                  <a:pt x="1760" y="4664"/>
                </a:cubicBezTo>
                <a:cubicBezTo>
                  <a:pt x="1749" y="4674"/>
                  <a:pt x="1736" y="4687"/>
                  <a:pt x="1734" y="4690"/>
                </a:cubicBezTo>
                <a:cubicBezTo>
                  <a:pt x="1722" y="4706"/>
                  <a:pt x="1641" y="4749"/>
                  <a:pt x="1576" y="4774"/>
                </a:cubicBezTo>
                <a:cubicBezTo>
                  <a:pt x="1550" y="4784"/>
                  <a:pt x="1507" y="4805"/>
                  <a:pt x="1490" y="4815"/>
                </a:cubicBezTo>
                <a:cubicBezTo>
                  <a:pt x="1471" y="4827"/>
                  <a:pt x="1436" y="4854"/>
                  <a:pt x="1419" y="4870"/>
                </a:cubicBezTo>
                <a:cubicBezTo>
                  <a:pt x="1411" y="4877"/>
                  <a:pt x="1395" y="4891"/>
                  <a:pt x="1382" y="4900"/>
                </a:cubicBezTo>
                <a:cubicBezTo>
                  <a:pt x="1370" y="4910"/>
                  <a:pt x="1354" y="4922"/>
                  <a:pt x="1348" y="4926"/>
                </a:cubicBezTo>
                <a:cubicBezTo>
                  <a:pt x="1345" y="4929"/>
                  <a:pt x="1342" y="4931"/>
                  <a:pt x="1339" y="4933"/>
                </a:cubicBezTo>
                <a:cubicBezTo>
                  <a:pt x="1342" y="4927"/>
                  <a:pt x="1344" y="4924"/>
                  <a:pt x="1344" y="4923"/>
                </a:cubicBezTo>
                <a:cubicBezTo>
                  <a:pt x="1347" y="4921"/>
                  <a:pt x="1353" y="4906"/>
                  <a:pt x="1355" y="4902"/>
                </a:cubicBezTo>
                <a:cubicBezTo>
                  <a:pt x="1363" y="4883"/>
                  <a:pt x="1390" y="4842"/>
                  <a:pt x="1402" y="4831"/>
                </a:cubicBezTo>
                <a:cubicBezTo>
                  <a:pt x="1418" y="4816"/>
                  <a:pt x="1444" y="4797"/>
                  <a:pt x="1467" y="4784"/>
                </a:cubicBezTo>
                <a:cubicBezTo>
                  <a:pt x="1529" y="4748"/>
                  <a:pt x="1661" y="4660"/>
                  <a:pt x="1676" y="4643"/>
                </a:cubicBezTo>
                <a:cubicBezTo>
                  <a:pt x="1701" y="4617"/>
                  <a:pt x="1758" y="4540"/>
                  <a:pt x="1797" y="4479"/>
                </a:cubicBezTo>
                <a:cubicBezTo>
                  <a:pt x="1811" y="4457"/>
                  <a:pt x="1853" y="4407"/>
                  <a:pt x="1866" y="4397"/>
                </a:cubicBezTo>
                <a:cubicBezTo>
                  <a:pt x="1889" y="4378"/>
                  <a:pt x="1912" y="4364"/>
                  <a:pt x="1938" y="4354"/>
                </a:cubicBezTo>
                <a:cubicBezTo>
                  <a:pt x="1966" y="4343"/>
                  <a:pt x="1986" y="4341"/>
                  <a:pt x="2024" y="4349"/>
                </a:cubicBezTo>
                <a:lnTo>
                  <a:pt x="2024" y="4349"/>
                </a:lnTo>
                <a:cubicBezTo>
                  <a:pt x="2035" y="4351"/>
                  <a:pt x="2054" y="4356"/>
                  <a:pt x="2065" y="4358"/>
                </a:cubicBezTo>
                <a:cubicBezTo>
                  <a:pt x="2076" y="4361"/>
                  <a:pt x="2103" y="4368"/>
                  <a:pt x="2126" y="4373"/>
                </a:cubicBezTo>
                <a:lnTo>
                  <a:pt x="2127" y="4374"/>
                </a:lnTo>
                <a:cubicBezTo>
                  <a:pt x="2164" y="4382"/>
                  <a:pt x="2192" y="4391"/>
                  <a:pt x="2213" y="4398"/>
                </a:cubicBezTo>
                <a:lnTo>
                  <a:pt x="2214" y="4399"/>
                </a:lnTo>
                <a:cubicBezTo>
                  <a:pt x="2224" y="4402"/>
                  <a:pt x="2243" y="4409"/>
                  <a:pt x="2257" y="4413"/>
                </a:cubicBezTo>
                <a:cubicBezTo>
                  <a:pt x="2282" y="4421"/>
                  <a:pt x="2299" y="4428"/>
                  <a:pt x="2319" y="4438"/>
                </a:cubicBezTo>
                <a:cubicBezTo>
                  <a:pt x="2298" y="4433"/>
                  <a:pt x="2276" y="4430"/>
                  <a:pt x="2242" y="4430"/>
                </a:cubicBezTo>
                <a:cubicBezTo>
                  <a:pt x="2203" y="4430"/>
                  <a:pt x="2140" y="4447"/>
                  <a:pt x="2100" y="4470"/>
                </a:cubicBezTo>
                <a:cubicBezTo>
                  <a:pt x="2078" y="4482"/>
                  <a:pt x="2032" y="4515"/>
                  <a:pt x="2014" y="4532"/>
                </a:cubicBezTo>
                <a:cubicBezTo>
                  <a:pt x="1989" y="4555"/>
                  <a:pt x="1956" y="4590"/>
                  <a:pt x="1922" y="4630"/>
                </a:cubicBezTo>
                <a:cubicBezTo>
                  <a:pt x="1883" y="4675"/>
                  <a:pt x="1865" y="4698"/>
                  <a:pt x="1821" y="4761"/>
                </a:cubicBezTo>
                <a:cubicBezTo>
                  <a:pt x="1792" y="4802"/>
                  <a:pt x="1758" y="4829"/>
                  <a:pt x="1707" y="4851"/>
                </a:cubicBezTo>
                <a:cubicBezTo>
                  <a:pt x="1611" y="4892"/>
                  <a:pt x="1527" y="4923"/>
                  <a:pt x="1462" y="4940"/>
                </a:cubicBezTo>
                <a:cubicBezTo>
                  <a:pt x="1393" y="4958"/>
                  <a:pt x="1361" y="4969"/>
                  <a:pt x="1322" y="4984"/>
                </a:cubicBezTo>
                <a:cubicBezTo>
                  <a:pt x="1316" y="4986"/>
                  <a:pt x="1311" y="4988"/>
                  <a:pt x="1307" y="4990"/>
                </a:cubicBezTo>
                <a:cubicBezTo>
                  <a:pt x="1311" y="4987"/>
                  <a:pt x="1315" y="4983"/>
                  <a:pt x="1320" y="4979"/>
                </a:cubicBezTo>
                <a:cubicBezTo>
                  <a:pt x="1334" y="4968"/>
                  <a:pt x="1353" y="4953"/>
                  <a:pt x="1362" y="4945"/>
                </a:cubicBezTo>
                <a:cubicBezTo>
                  <a:pt x="1372" y="4937"/>
                  <a:pt x="1383" y="4929"/>
                  <a:pt x="1387" y="4927"/>
                </a:cubicBezTo>
                <a:moveTo>
                  <a:pt x="2117" y="4348"/>
                </a:moveTo>
                <a:cubicBezTo>
                  <a:pt x="2105" y="4345"/>
                  <a:pt x="2080" y="4339"/>
                  <a:pt x="2062" y="4335"/>
                </a:cubicBezTo>
                <a:cubicBezTo>
                  <a:pt x="2056" y="4333"/>
                  <a:pt x="2050" y="4332"/>
                  <a:pt x="2045" y="4330"/>
                </a:cubicBezTo>
                <a:cubicBezTo>
                  <a:pt x="2067" y="4329"/>
                  <a:pt x="2105" y="4328"/>
                  <a:pt x="2123" y="4328"/>
                </a:cubicBezTo>
                <a:cubicBezTo>
                  <a:pt x="2181" y="4331"/>
                  <a:pt x="2226" y="4339"/>
                  <a:pt x="2273" y="4355"/>
                </a:cubicBezTo>
                <a:cubicBezTo>
                  <a:pt x="2338" y="4377"/>
                  <a:pt x="2373" y="4395"/>
                  <a:pt x="2416" y="4431"/>
                </a:cubicBezTo>
                <a:cubicBezTo>
                  <a:pt x="2443" y="4453"/>
                  <a:pt x="2467" y="4478"/>
                  <a:pt x="2469" y="4483"/>
                </a:cubicBezTo>
                <a:cubicBezTo>
                  <a:pt x="2469" y="4485"/>
                  <a:pt x="2470" y="4487"/>
                  <a:pt x="2471" y="4489"/>
                </a:cubicBezTo>
                <a:cubicBezTo>
                  <a:pt x="2472" y="4489"/>
                  <a:pt x="2473" y="4490"/>
                  <a:pt x="2474" y="4490"/>
                </a:cubicBezTo>
                <a:cubicBezTo>
                  <a:pt x="2477" y="4494"/>
                  <a:pt x="2486" y="4518"/>
                  <a:pt x="2489" y="4542"/>
                </a:cubicBezTo>
                <a:lnTo>
                  <a:pt x="2490" y="4553"/>
                </a:lnTo>
                <a:lnTo>
                  <a:pt x="2489" y="4551"/>
                </a:lnTo>
                <a:cubicBezTo>
                  <a:pt x="2458" y="4511"/>
                  <a:pt x="2420" y="4477"/>
                  <a:pt x="2370" y="4444"/>
                </a:cubicBezTo>
                <a:cubicBezTo>
                  <a:pt x="2325" y="4415"/>
                  <a:pt x="2306" y="4406"/>
                  <a:pt x="2258" y="4390"/>
                </a:cubicBezTo>
                <a:cubicBezTo>
                  <a:pt x="2242" y="4385"/>
                  <a:pt x="2219" y="4377"/>
                  <a:pt x="2206" y="4372"/>
                </a:cubicBezTo>
                <a:cubicBezTo>
                  <a:pt x="2193" y="4367"/>
                  <a:pt x="2173" y="4361"/>
                  <a:pt x="2161" y="4358"/>
                </a:cubicBezTo>
                <a:cubicBezTo>
                  <a:pt x="2149" y="4356"/>
                  <a:pt x="2130" y="4351"/>
                  <a:pt x="2117" y="4348"/>
                </a:cubicBezTo>
                <a:moveTo>
                  <a:pt x="1858" y="4046"/>
                </a:moveTo>
                <a:cubicBezTo>
                  <a:pt x="1858" y="4049"/>
                  <a:pt x="1849" y="4058"/>
                  <a:pt x="1827" y="4065"/>
                </a:cubicBezTo>
                <a:cubicBezTo>
                  <a:pt x="1825" y="4066"/>
                  <a:pt x="1823" y="4067"/>
                  <a:pt x="1820" y="4068"/>
                </a:cubicBezTo>
                <a:cubicBezTo>
                  <a:pt x="1823" y="4065"/>
                  <a:pt x="1825" y="4063"/>
                  <a:pt x="1829" y="4060"/>
                </a:cubicBezTo>
                <a:cubicBezTo>
                  <a:pt x="1841" y="4049"/>
                  <a:pt x="1851" y="4044"/>
                  <a:pt x="1856" y="4044"/>
                </a:cubicBezTo>
                <a:lnTo>
                  <a:pt x="1857" y="4045"/>
                </a:lnTo>
                <a:cubicBezTo>
                  <a:pt x="1857" y="4045"/>
                  <a:pt x="1858" y="4045"/>
                  <a:pt x="1858" y="4046"/>
                </a:cubicBezTo>
                <a:moveTo>
                  <a:pt x="2699" y="2816"/>
                </a:moveTo>
                <a:cubicBezTo>
                  <a:pt x="2696" y="2814"/>
                  <a:pt x="2688" y="2809"/>
                  <a:pt x="2683" y="2805"/>
                </a:cubicBezTo>
                <a:cubicBezTo>
                  <a:pt x="2682" y="2804"/>
                  <a:pt x="2679" y="2802"/>
                  <a:pt x="2677" y="2805"/>
                </a:cubicBezTo>
                <a:cubicBezTo>
                  <a:pt x="2674" y="2808"/>
                  <a:pt x="2677" y="2810"/>
                  <a:pt x="2681" y="2815"/>
                </a:cubicBezTo>
                <a:cubicBezTo>
                  <a:pt x="2684" y="2819"/>
                  <a:pt x="2689" y="2823"/>
                  <a:pt x="2694" y="2829"/>
                </a:cubicBezTo>
                <a:cubicBezTo>
                  <a:pt x="2707" y="2842"/>
                  <a:pt x="2724" y="2862"/>
                  <a:pt x="2730" y="2871"/>
                </a:cubicBezTo>
                <a:cubicBezTo>
                  <a:pt x="2743" y="2890"/>
                  <a:pt x="2780" y="2936"/>
                  <a:pt x="2795" y="2951"/>
                </a:cubicBezTo>
                <a:cubicBezTo>
                  <a:pt x="2800" y="2956"/>
                  <a:pt x="2808" y="2964"/>
                  <a:pt x="2813" y="2970"/>
                </a:cubicBezTo>
                <a:cubicBezTo>
                  <a:pt x="2817" y="2975"/>
                  <a:pt x="2824" y="2983"/>
                  <a:pt x="2828" y="2987"/>
                </a:cubicBezTo>
                <a:cubicBezTo>
                  <a:pt x="2832" y="2991"/>
                  <a:pt x="2844" y="3004"/>
                  <a:pt x="2854" y="3016"/>
                </a:cubicBezTo>
                <a:cubicBezTo>
                  <a:pt x="2859" y="3022"/>
                  <a:pt x="2863" y="3026"/>
                  <a:pt x="2865" y="3029"/>
                </a:cubicBezTo>
                <a:cubicBezTo>
                  <a:pt x="2857" y="3028"/>
                  <a:pt x="2842" y="3025"/>
                  <a:pt x="2829" y="3024"/>
                </a:cubicBezTo>
                <a:cubicBezTo>
                  <a:pt x="2764" y="3014"/>
                  <a:pt x="2739" y="3004"/>
                  <a:pt x="2674" y="2958"/>
                </a:cubicBezTo>
                <a:cubicBezTo>
                  <a:pt x="2629" y="2926"/>
                  <a:pt x="2601" y="2901"/>
                  <a:pt x="2562" y="2860"/>
                </a:cubicBezTo>
                <a:cubicBezTo>
                  <a:pt x="2529" y="2823"/>
                  <a:pt x="2491" y="2787"/>
                  <a:pt x="2457" y="2760"/>
                </a:cubicBezTo>
                <a:cubicBezTo>
                  <a:pt x="2413" y="2725"/>
                  <a:pt x="2394" y="2718"/>
                  <a:pt x="2386" y="2718"/>
                </a:cubicBezTo>
                <a:cubicBezTo>
                  <a:pt x="2396" y="2714"/>
                  <a:pt x="2418" y="2706"/>
                  <a:pt x="2468" y="2691"/>
                </a:cubicBezTo>
                <a:cubicBezTo>
                  <a:pt x="2470" y="2690"/>
                  <a:pt x="2489" y="2689"/>
                  <a:pt x="2518" y="2688"/>
                </a:cubicBezTo>
                <a:cubicBezTo>
                  <a:pt x="2550" y="2687"/>
                  <a:pt x="2569" y="2688"/>
                  <a:pt x="2586" y="2691"/>
                </a:cubicBezTo>
                <a:cubicBezTo>
                  <a:pt x="2639" y="2701"/>
                  <a:pt x="2716" y="2750"/>
                  <a:pt x="2758" y="2799"/>
                </a:cubicBezTo>
                <a:cubicBezTo>
                  <a:pt x="2771" y="2814"/>
                  <a:pt x="2788" y="2837"/>
                  <a:pt x="2796" y="2849"/>
                </a:cubicBezTo>
                <a:cubicBezTo>
                  <a:pt x="2804" y="2862"/>
                  <a:pt x="2821" y="2887"/>
                  <a:pt x="2833" y="2906"/>
                </a:cubicBezTo>
                <a:cubicBezTo>
                  <a:pt x="2845" y="2924"/>
                  <a:pt x="2860" y="2951"/>
                  <a:pt x="2867" y="2966"/>
                </a:cubicBezTo>
                <a:cubicBezTo>
                  <a:pt x="2879" y="2992"/>
                  <a:pt x="2888" y="3015"/>
                  <a:pt x="2893" y="3028"/>
                </a:cubicBezTo>
                <a:cubicBezTo>
                  <a:pt x="2892" y="3028"/>
                  <a:pt x="2892" y="3027"/>
                  <a:pt x="2891" y="3027"/>
                </a:cubicBezTo>
                <a:cubicBezTo>
                  <a:pt x="2879" y="3012"/>
                  <a:pt x="2829" y="2955"/>
                  <a:pt x="2815" y="2940"/>
                </a:cubicBezTo>
                <a:cubicBezTo>
                  <a:pt x="2809" y="2934"/>
                  <a:pt x="2800" y="2925"/>
                  <a:pt x="2794" y="2919"/>
                </a:cubicBezTo>
                <a:cubicBezTo>
                  <a:pt x="2789" y="2914"/>
                  <a:pt x="2778" y="2900"/>
                  <a:pt x="2769" y="2890"/>
                </a:cubicBezTo>
                <a:cubicBezTo>
                  <a:pt x="2747" y="2863"/>
                  <a:pt x="2708" y="2821"/>
                  <a:pt x="2699" y="2816"/>
                </a:cubicBezTo>
                <a:moveTo>
                  <a:pt x="2080" y="2827"/>
                </a:moveTo>
                <a:cubicBezTo>
                  <a:pt x="2081" y="2826"/>
                  <a:pt x="2084" y="2824"/>
                  <a:pt x="2103" y="2812"/>
                </a:cubicBezTo>
                <a:cubicBezTo>
                  <a:pt x="2154" y="2778"/>
                  <a:pt x="2174" y="2770"/>
                  <a:pt x="2255" y="2750"/>
                </a:cubicBezTo>
                <a:cubicBezTo>
                  <a:pt x="2283" y="2743"/>
                  <a:pt x="2308" y="2737"/>
                  <a:pt x="2310" y="2737"/>
                </a:cubicBezTo>
                <a:cubicBezTo>
                  <a:pt x="2326" y="2732"/>
                  <a:pt x="2355" y="2733"/>
                  <a:pt x="2377" y="2738"/>
                </a:cubicBezTo>
                <a:cubicBezTo>
                  <a:pt x="2402" y="2744"/>
                  <a:pt x="2405" y="2746"/>
                  <a:pt x="2443" y="2777"/>
                </a:cubicBezTo>
                <a:cubicBezTo>
                  <a:pt x="2451" y="2784"/>
                  <a:pt x="2464" y="2795"/>
                  <a:pt x="2471" y="2800"/>
                </a:cubicBezTo>
                <a:lnTo>
                  <a:pt x="2477" y="2805"/>
                </a:lnTo>
                <a:lnTo>
                  <a:pt x="2469" y="2805"/>
                </a:lnTo>
                <a:cubicBezTo>
                  <a:pt x="2448" y="2807"/>
                  <a:pt x="2392" y="2829"/>
                  <a:pt x="2365" y="2847"/>
                </a:cubicBezTo>
                <a:cubicBezTo>
                  <a:pt x="2354" y="2854"/>
                  <a:pt x="2337" y="2867"/>
                  <a:pt x="2328" y="2877"/>
                </a:cubicBezTo>
                <a:cubicBezTo>
                  <a:pt x="2290" y="2918"/>
                  <a:pt x="2270" y="2933"/>
                  <a:pt x="2236" y="2944"/>
                </a:cubicBezTo>
                <a:cubicBezTo>
                  <a:pt x="2210" y="2953"/>
                  <a:pt x="2172" y="2964"/>
                  <a:pt x="2145" y="2969"/>
                </a:cubicBezTo>
                <a:cubicBezTo>
                  <a:pt x="2109" y="2975"/>
                  <a:pt x="2058" y="2988"/>
                  <a:pt x="2032" y="2997"/>
                </a:cubicBezTo>
                <a:cubicBezTo>
                  <a:pt x="2021" y="3001"/>
                  <a:pt x="2007" y="3005"/>
                  <a:pt x="2001" y="3006"/>
                </a:cubicBezTo>
                <a:cubicBezTo>
                  <a:pt x="1980" y="3011"/>
                  <a:pt x="1939" y="3029"/>
                  <a:pt x="1910" y="3046"/>
                </a:cubicBezTo>
                <a:cubicBezTo>
                  <a:pt x="1918" y="3038"/>
                  <a:pt x="1929" y="3029"/>
                  <a:pt x="1939" y="3023"/>
                </a:cubicBezTo>
                <a:cubicBezTo>
                  <a:pt x="1952" y="3013"/>
                  <a:pt x="1969" y="3001"/>
                  <a:pt x="1976" y="2995"/>
                </a:cubicBezTo>
                <a:cubicBezTo>
                  <a:pt x="1996" y="2980"/>
                  <a:pt x="2045" y="2947"/>
                  <a:pt x="2065" y="2937"/>
                </a:cubicBezTo>
                <a:cubicBezTo>
                  <a:pt x="2075" y="2932"/>
                  <a:pt x="2105" y="2915"/>
                  <a:pt x="2132" y="2899"/>
                </a:cubicBezTo>
                <a:cubicBezTo>
                  <a:pt x="2158" y="2884"/>
                  <a:pt x="2195" y="2865"/>
                  <a:pt x="2213" y="2856"/>
                </a:cubicBezTo>
                <a:cubicBezTo>
                  <a:pt x="2239" y="2844"/>
                  <a:pt x="2259" y="2834"/>
                  <a:pt x="2272" y="2827"/>
                </a:cubicBezTo>
                <a:cubicBezTo>
                  <a:pt x="2279" y="2823"/>
                  <a:pt x="2284" y="2821"/>
                  <a:pt x="2288" y="2819"/>
                </a:cubicBezTo>
                <a:cubicBezTo>
                  <a:pt x="2292" y="2816"/>
                  <a:pt x="2295" y="2814"/>
                  <a:pt x="2294" y="2811"/>
                </a:cubicBezTo>
                <a:cubicBezTo>
                  <a:pt x="2294" y="2809"/>
                  <a:pt x="2292" y="2808"/>
                  <a:pt x="2291" y="2808"/>
                </a:cubicBezTo>
                <a:cubicBezTo>
                  <a:pt x="2289" y="2808"/>
                  <a:pt x="2288" y="2809"/>
                  <a:pt x="2288" y="2809"/>
                </a:cubicBezTo>
                <a:cubicBezTo>
                  <a:pt x="2216" y="2828"/>
                  <a:pt x="2062" y="2906"/>
                  <a:pt x="1983" y="2963"/>
                </a:cubicBezTo>
                <a:cubicBezTo>
                  <a:pt x="1968" y="2974"/>
                  <a:pt x="1945" y="2991"/>
                  <a:pt x="1930" y="3001"/>
                </a:cubicBezTo>
                <a:cubicBezTo>
                  <a:pt x="1922" y="3007"/>
                  <a:pt x="1913" y="3014"/>
                  <a:pt x="1906" y="3019"/>
                </a:cubicBezTo>
                <a:cubicBezTo>
                  <a:pt x="1910" y="3013"/>
                  <a:pt x="1915" y="3006"/>
                  <a:pt x="1917" y="3004"/>
                </a:cubicBezTo>
                <a:cubicBezTo>
                  <a:pt x="1918" y="3002"/>
                  <a:pt x="1926" y="2991"/>
                  <a:pt x="1931" y="2984"/>
                </a:cubicBezTo>
                <a:cubicBezTo>
                  <a:pt x="1953" y="2954"/>
                  <a:pt x="2006" y="2893"/>
                  <a:pt x="2039" y="2861"/>
                </a:cubicBezTo>
                <a:cubicBezTo>
                  <a:pt x="2050" y="2850"/>
                  <a:pt x="2077" y="2828"/>
                  <a:pt x="2080" y="2827"/>
                </a:cubicBezTo>
                <a:moveTo>
                  <a:pt x="1709" y="2894"/>
                </a:moveTo>
                <a:cubicBezTo>
                  <a:pt x="1711" y="2886"/>
                  <a:pt x="1720" y="2864"/>
                  <a:pt x="1727" y="2857"/>
                </a:cubicBezTo>
                <a:cubicBezTo>
                  <a:pt x="1732" y="2850"/>
                  <a:pt x="1737" y="2848"/>
                  <a:pt x="1739" y="2848"/>
                </a:cubicBezTo>
                <a:cubicBezTo>
                  <a:pt x="1740" y="2848"/>
                  <a:pt x="1740" y="2848"/>
                  <a:pt x="1740" y="2848"/>
                </a:cubicBezTo>
                <a:cubicBezTo>
                  <a:pt x="1742" y="2849"/>
                  <a:pt x="1743" y="2851"/>
                  <a:pt x="1743" y="2853"/>
                </a:cubicBezTo>
                <a:lnTo>
                  <a:pt x="1743" y="2853"/>
                </a:lnTo>
                <a:cubicBezTo>
                  <a:pt x="1744" y="2856"/>
                  <a:pt x="1743" y="2862"/>
                  <a:pt x="1741" y="2865"/>
                </a:cubicBezTo>
                <a:cubicBezTo>
                  <a:pt x="1739" y="2871"/>
                  <a:pt x="1718" y="2889"/>
                  <a:pt x="1709" y="2894"/>
                </a:cubicBezTo>
                <a:moveTo>
                  <a:pt x="2161" y="1552"/>
                </a:moveTo>
                <a:lnTo>
                  <a:pt x="2161" y="1552"/>
                </a:lnTo>
                <a:cubicBezTo>
                  <a:pt x="2132" y="1575"/>
                  <a:pt x="2110" y="1614"/>
                  <a:pt x="2099" y="1664"/>
                </a:cubicBezTo>
                <a:cubicBezTo>
                  <a:pt x="2092" y="1694"/>
                  <a:pt x="2086" y="1715"/>
                  <a:pt x="2083" y="1724"/>
                </a:cubicBezTo>
                <a:cubicBezTo>
                  <a:pt x="2076" y="1744"/>
                  <a:pt x="2059" y="1803"/>
                  <a:pt x="2057" y="1816"/>
                </a:cubicBezTo>
                <a:cubicBezTo>
                  <a:pt x="2056" y="1819"/>
                  <a:pt x="2055" y="1830"/>
                  <a:pt x="2053" y="1840"/>
                </a:cubicBezTo>
                <a:cubicBezTo>
                  <a:pt x="2051" y="1850"/>
                  <a:pt x="2049" y="1863"/>
                  <a:pt x="2049" y="1869"/>
                </a:cubicBezTo>
                <a:cubicBezTo>
                  <a:pt x="2047" y="1884"/>
                  <a:pt x="2043" y="1906"/>
                  <a:pt x="2040" y="1915"/>
                </a:cubicBezTo>
                <a:cubicBezTo>
                  <a:pt x="2039" y="1919"/>
                  <a:pt x="2022" y="1951"/>
                  <a:pt x="1999" y="1990"/>
                </a:cubicBezTo>
                <a:cubicBezTo>
                  <a:pt x="1978" y="2027"/>
                  <a:pt x="1954" y="2069"/>
                  <a:pt x="1946" y="2084"/>
                </a:cubicBezTo>
                <a:cubicBezTo>
                  <a:pt x="1933" y="2106"/>
                  <a:pt x="1921" y="2125"/>
                  <a:pt x="1898" y="2160"/>
                </a:cubicBezTo>
                <a:cubicBezTo>
                  <a:pt x="1896" y="2164"/>
                  <a:pt x="1891" y="2171"/>
                  <a:pt x="1888" y="2174"/>
                </a:cubicBezTo>
                <a:cubicBezTo>
                  <a:pt x="1885" y="2178"/>
                  <a:pt x="1879" y="2186"/>
                  <a:pt x="1875" y="2191"/>
                </a:cubicBezTo>
                <a:cubicBezTo>
                  <a:pt x="1865" y="2204"/>
                  <a:pt x="1829" y="2239"/>
                  <a:pt x="1824" y="2242"/>
                </a:cubicBezTo>
                <a:cubicBezTo>
                  <a:pt x="1821" y="2242"/>
                  <a:pt x="1818" y="2245"/>
                  <a:pt x="1818" y="2247"/>
                </a:cubicBezTo>
                <a:cubicBezTo>
                  <a:pt x="1817" y="2248"/>
                  <a:pt x="1816" y="2249"/>
                  <a:pt x="1813" y="2251"/>
                </a:cubicBezTo>
                <a:cubicBezTo>
                  <a:pt x="1809" y="2253"/>
                  <a:pt x="1800" y="2259"/>
                  <a:pt x="1792" y="2265"/>
                </a:cubicBezTo>
                <a:lnTo>
                  <a:pt x="1752" y="2292"/>
                </a:lnTo>
                <a:cubicBezTo>
                  <a:pt x="1726" y="2310"/>
                  <a:pt x="1705" y="2325"/>
                  <a:pt x="1696" y="2332"/>
                </a:cubicBezTo>
                <a:cubicBezTo>
                  <a:pt x="1703" y="2321"/>
                  <a:pt x="1716" y="2300"/>
                  <a:pt x="1735" y="2273"/>
                </a:cubicBezTo>
                <a:cubicBezTo>
                  <a:pt x="1756" y="2240"/>
                  <a:pt x="1798" y="2159"/>
                  <a:pt x="1811" y="2126"/>
                </a:cubicBezTo>
                <a:cubicBezTo>
                  <a:pt x="1827" y="2085"/>
                  <a:pt x="1839" y="2048"/>
                  <a:pt x="1848" y="2006"/>
                </a:cubicBezTo>
                <a:cubicBezTo>
                  <a:pt x="1856" y="1966"/>
                  <a:pt x="1866" y="1941"/>
                  <a:pt x="1892" y="1896"/>
                </a:cubicBezTo>
                <a:cubicBezTo>
                  <a:pt x="1900" y="1882"/>
                  <a:pt x="1912" y="1858"/>
                  <a:pt x="1919" y="1842"/>
                </a:cubicBezTo>
                <a:cubicBezTo>
                  <a:pt x="1931" y="1813"/>
                  <a:pt x="1964" y="1746"/>
                  <a:pt x="1979" y="1718"/>
                </a:cubicBezTo>
                <a:cubicBezTo>
                  <a:pt x="1984" y="1709"/>
                  <a:pt x="1987" y="1704"/>
                  <a:pt x="1988" y="1701"/>
                </a:cubicBezTo>
                <a:cubicBezTo>
                  <a:pt x="1991" y="1696"/>
                  <a:pt x="1993" y="1693"/>
                  <a:pt x="1990" y="1691"/>
                </a:cubicBezTo>
                <a:cubicBezTo>
                  <a:pt x="1989" y="1690"/>
                  <a:pt x="1988" y="1690"/>
                  <a:pt x="1988" y="1690"/>
                </a:cubicBezTo>
                <a:cubicBezTo>
                  <a:pt x="1986" y="1690"/>
                  <a:pt x="1984" y="1692"/>
                  <a:pt x="1983" y="1694"/>
                </a:cubicBezTo>
                <a:cubicBezTo>
                  <a:pt x="1957" y="1724"/>
                  <a:pt x="1934" y="1761"/>
                  <a:pt x="1910" y="1813"/>
                </a:cubicBezTo>
                <a:cubicBezTo>
                  <a:pt x="1898" y="1838"/>
                  <a:pt x="1883" y="1867"/>
                  <a:pt x="1876" y="1878"/>
                </a:cubicBezTo>
                <a:cubicBezTo>
                  <a:pt x="1848" y="1924"/>
                  <a:pt x="1834" y="1960"/>
                  <a:pt x="1824" y="2005"/>
                </a:cubicBezTo>
                <a:cubicBezTo>
                  <a:pt x="1812" y="2063"/>
                  <a:pt x="1793" y="2117"/>
                  <a:pt x="1765" y="2171"/>
                </a:cubicBezTo>
                <a:cubicBezTo>
                  <a:pt x="1757" y="2186"/>
                  <a:pt x="1749" y="2202"/>
                  <a:pt x="1748" y="2207"/>
                </a:cubicBezTo>
                <a:cubicBezTo>
                  <a:pt x="1746" y="2211"/>
                  <a:pt x="1724" y="2246"/>
                  <a:pt x="1705" y="2277"/>
                </a:cubicBezTo>
                <a:cubicBezTo>
                  <a:pt x="1734" y="2221"/>
                  <a:pt x="1744" y="2182"/>
                  <a:pt x="1744" y="2128"/>
                </a:cubicBezTo>
                <a:cubicBezTo>
                  <a:pt x="1744" y="2066"/>
                  <a:pt x="1750" y="2025"/>
                  <a:pt x="1766" y="1972"/>
                </a:cubicBezTo>
                <a:cubicBezTo>
                  <a:pt x="1769" y="1959"/>
                  <a:pt x="1774" y="1944"/>
                  <a:pt x="1774" y="1942"/>
                </a:cubicBezTo>
                <a:cubicBezTo>
                  <a:pt x="1774" y="1941"/>
                  <a:pt x="1776" y="1938"/>
                  <a:pt x="1777" y="1934"/>
                </a:cubicBezTo>
                <a:cubicBezTo>
                  <a:pt x="1779" y="1930"/>
                  <a:pt x="1784" y="1914"/>
                  <a:pt x="1787" y="1901"/>
                </a:cubicBezTo>
                <a:cubicBezTo>
                  <a:pt x="1797" y="1861"/>
                  <a:pt x="1801" y="1847"/>
                  <a:pt x="1823" y="1791"/>
                </a:cubicBezTo>
                <a:cubicBezTo>
                  <a:pt x="1844" y="1736"/>
                  <a:pt x="1898" y="1672"/>
                  <a:pt x="1954" y="1636"/>
                </a:cubicBezTo>
                <a:cubicBezTo>
                  <a:pt x="1969" y="1626"/>
                  <a:pt x="1991" y="1611"/>
                  <a:pt x="2004" y="1602"/>
                </a:cubicBezTo>
                <a:cubicBezTo>
                  <a:pt x="2039" y="1578"/>
                  <a:pt x="2058" y="1567"/>
                  <a:pt x="2073" y="1562"/>
                </a:cubicBezTo>
                <a:cubicBezTo>
                  <a:pt x="2089" y="1558"/>
                  <a:pt x="2128" y="1551"/>
                  <a:pt x="2157" y="1549"/>
                </a:cubicBezTo>
                <a:lnTo>
                  <a:pt x="2165" y="1548"/>
                </a:lnTo>
                <a:lnTo>
                  <a:pt x="2161" y="1552"/>
                </a:lnTo>
                <a:moveTo>
                  <a:pt x="2239" y="1562"/>
                </a:moveTo>
                <a:cubicBezTo>
                  <a:pt x="2248" y="1571"/>
                  <a:pt x="2258" y="1599"/>
                  <a:pt x="2259" y="1619"/>
                </a:cubicBezTo>
                <a:cubicBezTo>
                  <a:pt x="2260" y="1623"/>
                  <a:pt x="2260" y="1626"/>
                  <a:pt x="2260" y="1628"/>
                </a:cubicBezTo>
                <a:cubicBezTo>
                  <a:pt x="2247" y="1614"/>
                  <a:pt x="2223" y="1598"/>
                  <a:pt x="2199" y="1591"/>
                </a:cubicBezTo>
                <a:cubicBezTo>
                  <a:pt x="2191" y="1589"/>
                  <a:pt x="2181" y="1588"/>
                  <a:pt x="2172" y="1588"/>
                </a:cubicBezTo>
                <a:cubicBezTo>
                  <a:pt x="2166" y="1588"/>
                  <a:pt x="2159" y="1588"/>
                  <a:pt x="2155" y="1590"/>
                </a:cubicBezTo>
                <a:cubicBezTo>
                  <a:pt x="2164" y="1580"/>
                  <a:pt x="2185" y="1562"/>
                  <a:pt x="2196" y="1557"/>
                </a:cubicBezTo>
                <a:cubicBezTo>
                  <a:pt x="2213" y="1550"/>
                  <a:pt x="2214" y="1550"/>
                  <a:pt x="2225" y="1554"/>
                </a:cubicBezTo>
                <a:lnTo>
                  <a:pt x="2225" y="1554"/>
                </a:lnTo>
                <a:cubicBezTo>
                  <a:pt x="2230" y="1556"/>
                  <a:pt x="2237" y="1560"/>
                  <a:pt x="2239" y="1562"/>
                </a:cubicBezTo>
                <a:moveTo>
                  <a:pt x="1463" y="1806"/>
                </a:moveTo>
                <a:cubicBezTo>
                  <a:pt x="1464" y="1776"/>
                  <a:pt x="1464" y="1772"/>
                  <a:pt x="1468" y="1748"/>
                </a:cubicBezTo>
                <a:cubicBezTo>
                  <a:pt x="1469" y="1739"/>
                  <a:pt x="1470" y="1727"/>
                  <a:pt x="1471" y="1721"/>
                </a:cubicBezTo>
                <a:cubicBezTo>
                  <a:pt x="1471" y="1714"/>
                  <a:pt x="1472" y="1709"/>
                  <a:pt x="1472" y="1708"/>
                </a:cubicBezTo>
                <a:cubicBezTo>
                  <a:pt x="1474" y="1706"/>
                  <a:pt x="1475" y="1682"/>
                  <a:pt x="1475" y="1672"/>
                </a:cubicBezTo>
                <a:cubicBezTo>
                  <a:pt x="1476" y="1654"/>
                  <a:pt x="1477" y="1633"/>
                  <a:pt x="1479" y="1625"/>
                </a:cubicBezTo>
                <a:cubicBezTo>
                  <a:pt x="1496" y="1542"/>
                  <a:pt x="1497" y="1535"/>
                  <a:pt x="1497" y="1461"/>
                </a:cubicBezTo>
                <a:cubicBezTo>
                  <a:pt x="1497" y="1443"/>
                  <a:pt x="1497" y="1421"/>
                  <a:pt x="1497" y="1412"/>
                </a:cubicBezTo>
                <a:cubicBezTo>
                  <a:pt x="1497" y="1402"/>
                  <a:pt x="1495" y="1360"/>
                  <a:pt x="1493" y="1318"/>
                </a:cubicBezTo>
                <a:cubicBezTo>
                  <a:pt x="1491" y="1277"/>
                  <a:pt x="1490" y="1234"/>
                  <a:pt x="1490" y="1224"/>
                </a:cubicBezTo>
                <a:cubicBezTo>
                  <a:pt x="1491" y="1215"/>
                  <a:pt x="1493" y="1194"/>
                  <a:pt x="1495" y="1178"/>
                </a:cubicBezTo>
                <a:cubicBezTo>
                  <a:pt x="1496" y="1162"/>
                  <a:pt x="1498" y="1135"/>
                  <a:pt x="1499" y="1118"/>
                </a:cubicBezTo>
                <a:cubicBezTo>
                  <a:pt x="1499" y="1100"/>
                  <a:pt x="1501" y="1084"/>
                  <a:pt x="1502" y="1081"/>
                </a:cubicBezTo>
                <a:cubicBezTo>
                  <a:pt x="1503" y="1079"/>
                  <a:pt x="1505" y="1073"/>
                  <a:pt x="1504" y="1069"/>
                </a:cubicBezTo>
                <a:cubicBezTo>
                  <a:pt x="1504" y="1065"/>
                  <a:pt x="1510" y="1033"/>
                  <a:pt x="1522" y="981"/>
                </a:cubicBezTo>
                <a:cubicBezTo>
                  <a:pt x="1525" y="966"/>
                  <a:pt x="1529" y="946"/>
                  <a:pt x="1531" y="937"/>
                </a:cubicBezTo>
                <a:cubicBezTo>
                  <a:pt x="1533" y="928"/>
                  <a:pt x="1538" y="908"/>
                  <a:pt x="1542" y="893"/>
                </a:cubicBezTo>
                <a:cubicBezTo>
                  <a:pt x="1550" y="864"/>
                  <a:pt x="1548" y="862"/>
                  <a:pt x="1547" y="861"/>
                </a:cubicBezTo>
                <a:cubicBezTo>
                  <a:pt x="1546" y="860"/>
                  <a:pt x="1544" y="860"/>
                  <a:pt x="1543" y="860"/>
                </a:cubicBezTo>
                <a:cubicBezTo>
                  <a:pt x="1541" y="861"/>
                  <a:pt x="1538" y="862"/>
                  <a:pt x="1520" y="916"/>
                </a:cubicBezTo>
                <a:cubicBezTo>
                  <a:pt x="1511" y="940"/>
                  <a:pt x="1501" y="972"/>
                  <a:pt x="1500" y="982"/>
                </a:cubicBezTo>
                <a:cubicBezTo>
                  <a:pt x="1499" y="988"/>
                  <a:pt x="1498" y="991"/>
                  <a:pt x="1497" y="992"/>
                </a:cubicBezTo>
                <a:cubicBezTo>
                  <a:pt x="1496" y="993"/>
                  <a:pt x="1495" y="997"/>
                  <a:pt x="1488" y="1030"/>
                </a:cubicBezTo>
                <a:cubicBezTo>
                  <a:pt x="1484" y="1047"/>
                  <a:pt x="1480" y="1069"/>
                  <a:pt x="1479" y="1078"/>
                </a:cubicBezTo>
                <a:cubicBezTo>
                  <a:pt x="1479" y="1083"/>
                  <a:pt x="1478" y="1094"/>
                  <a:pt x="1477" y="1101"/>
                </a:cubicBezTo>
                <a:cubicBezTo>
                  <a:pt x="1476" y="1118"/>
                  <a:pt x="1470" y="1200"/>
                  <a:pt x="1468" y="1222"/>
                </a:cubicBezTo>
                <a:cubicBezTo>
                  <a:pt x="1467" y="1232"/>
                  <a:pt x="1469" y="1276"/>
                  <a:pt x="1471" y="1319"/>
                </a:cubicBezTo>
                <a:cubicBezTo>
                  <a:pt x="1474" y="1365"/>
                  <a:pt x="1475" y="1399"/>
                  <a:pt x="1475" y="1402"/>
                </a:cubicBezTo>
                <a:cubicBezTo>
                  <a:pt x="1474" y="1406"/>
                  <a:pt x="1474" y="1427"/>
                  <a:pt x="1474" y="1446"/>
                </a:cubicBezTo>
                <a:cubicBezTo>
                  <a:pt x="1475" y="1532"/>
                  <a:pt x="1472" y="1569"/>
                  <a:pt x="1461" y="1600"/>
                </a:cubicBezTo>
                <a:cubicBezTo>
                  <a:pt x="1457" y="1613"/>
                  <a:pt x="1452" y="1647"/>
                  <a:pt x="1453" y="1661"/>
                </a:cubicBezTo>
                <a:cubicBezTo>
                  <a:pt x="1453" y="1669"/>
                  <a:pt x="1452" y="1687"/>
                  <a:pt x="1451" y="1700"/>
                </a:cubicBezTo>
                <a:lnTo>
                  <a:pt x="1449" y="1710"/>
                </a:lnTo>
                <a:cubicBezTo>
                  <a:pt x="1442" y="1776"/>
                  <a:pt x="1439" y="1832"/>
                  <a:pt x="1442" y="1878"/>
                </a:cubicBezTo>
                <a:lnTo>
                  <a:pt x="1442" y="1885"/>
                </a:lnTo>
                <a:cubicBezTo>
                  <a:pt x="1443" y="1892"/>
                  <a:pt x="1443" y="1899"/>
                  <a:pt x="1443" y="1905"/>
                </a:cubicBezTo>
                <a:cubicBezTo>
                  <a:pt x="1441" y="1892"/>
                  <a:pt x="1438" y="1877"/>
                  <a:pt x="1437" y="1864"/>
                </a:cubicBezTo>
                <a:cubicBezTo>
                  <a:pt x="1432" y="1832"/>
                  <a:pt x="1424" y="1702"/>
                  <a:pt x="1424" y="1663"/>
                </a:cubicBezTo>
                <a:cubicBezTo>
                  <a:pt x="1425" y="1570"/>
                  <a:pt x="1425" y="1566"/>
                  <a:pt x="1419" y="1550"/>
                </a:cubicBezTo>
                <a:cubicBezTo>
                  <a:pt x="1416" y="1541"/>
                  <a:pt x="1408" y="1519"/>
                  <a:pt x="1402" y="1502"/>
                </a:cubicBezTo>
                <a:cubicBezTo>
                  <a:pt x="1396" y="1484"/>
                  <a:pt x="1387" y="1460"/>
                  <a:pt x="1383" y="1449"/>
                </a:cubicBezTo>
                <a:cubicBezTo>
                  <a:pt x="1379" y="1437"/>
                  <a:pt x="1375" y="1427"/>
                  <a:pt x="1375" y="1426"/>
                </a:cubicBezTo>
                <a:cubicBezTo>
                  <a:pt x="1374" y="1423"/>
                  <a:pt x="1366" y="1404"/>
                  <a:pt x="1361" y="1392"/>
                </a:cubicBezTo>
                <a:cubicBezTo>
                  <a:pt x="1335" y="1326"/>
                  <a:pt x="1333" y="1317"/>
                  <a:pt x="1323" y="1266"/>
                </a:cubicBezTo>
                <a:cubicBezTo>
                  <a:pt x="1318" y="1236"/>
                  <a:pt x="1311" y="1127"/>
                  <a:pt x="1313" y="1087"/>
                </a:cubicBezTo>
                <a:cubicBezTo>
                  <a:pt x="1315" y="1014"/>
                  <a:pt x="1340" y="937"/>
                  <a:pt x="1403" y="813"/>
                </a:cubicBezTo>
                <a:cubicBezTo>
                  <a:pt x="1462" y="698"/>
                  <a:pt x="1481" y="662"/>
                  <a:pt x="1512" y="608"/>
                </a:cubicBezTo>
                <a:cubicBezTo>
                  <a:pt x="1563" y="522"/>
                  <a:pt x="1572" y="504"/>
                  <a:pt x="1608" y="422"/>
                </a:cubicBezTo>
                <a:cubicBezTo>
                  <a:pt x="1642" y="345"/>
                  <a:pt x="1659" y="302"/>
                  <a:pt x="1667" y="275"/>
                </a:cubicBezTo>
                <a:cubicBezTo>
                  <a:pt x="1681" y="226"/>
                  <a:pt x="1702" y="119"/>
                  <a:pt x="1706" y="80"/>
                </a:cubicBezTo>
                <a:cubicBezTo>
                  <a:pt x="1706" y="76"/>
                  <a:pt x="1706" y="73"/>
                  <a:pt x="1707" y="70"/>
                </a:cubicBezTo>
                <a:cubicBezTo>
                  <a:pt x="1708" y="75"/>
                  <a:pt x="1709" y="82"/>
                  <a:pt x="1709" y="90"/>
                </a:cubicBezTo>
                <a:cubicBezTo>
                  <a:pt x="1712" y="108"/>
                  <a:pt x="1715" y="133"/>
                  <a:pt x="1718" y="146"/>
                </a:cubicBezTo>
                <a:cubicBezTo>
                  <a:pt x="1720" y="158"/>
                  <a:pt x="1723" y="175"/>
                  <a:pt x="1724" y="183"/>
                </a:cubicBezTo>
                <a:cubicBezTo>
                  <a:pt x="1726" y="191"/>
                  <a:pt x="1731" y="220"/>
                  <a:pt x="1736" y="245"/>
                </a:cubicBezTo>
                <a:cubicBezTo>
                  <a:pt x="1760" y="376"/>
                  <a:pt x="1771" y="495"/>
                  <a:pt x="1767" y="563"/>
                </a:cubicBezTo>
                <a:cubicBezTo>
                  <a:pt x="1764" y="621"/>
                  <a:pt x="1751" y="686"/>
                  <a:pt x="1730" y="753"/>
                </a:cubicBezTo>
                <a:cubicBezTo>
                  <a:pt x="1716" y="796"/>
                  <a:pt x="1685" y="915"/>
                  <a:pt x="1677" y="952"/>
                </a:cubicBezTo>
                <a:cubicBezTo>
                  <a:pt x="1663" y="1019"/>
                  <a:pt x="1661" y="1048"/>
                  <a:pt x="1667" y="1158"/>
                </a:cubicBezTo>
                <a:cubicBezTo>
                  <a:pt x="1670" y="1217"/>
                  <a:pt x="1671" y="1262"/>
                  <a:pt x="1671" y="1265"/>
                </a:cubicBezTo>
                <a:cubicBezTo>
                  <a:pt x="1670" y="1270"/>
                  <a:pt x="1669" y="1284"/>
                  <a:pt x="1669" y="1297"/>
                </a:cubicBezTo>
                <a:cubicBezTo>
                  <a:pt x="1668" y="1349"/>
                  <a:pt x="1649" y="1443"/>
                  <a:pt x="1630" y="1484"/>
                </a:cubicBezTo>
                <a:cubicBezTo>
                  <a:pt x="1626" y="1494"/>
                  <a:pt x="1616" y="1512"/>
                  <a:pt x="1609" y="1524"/>
                </a:cubicBezTo>
                <a:cubicBezTo>
                  <a:pt x="1605" y="1533"/>
                  <a:pt x="1597" y="1547"/>
                  <a:pt x="1596" y="1549"/>
                </a:cubicBezTo>
                <a:cubicBezTo>
                  <a:pt x="1595" y="1551"/>
                  <a:pt x="1587" y="1565"/>
                  <a:pt x="1577" y="1583"/>
                </a:cubicBezTo>
                <a:cubicBezTo>
                  <a:pt x="1551" y="1628"/>
                  <a:pt x="1539" y="1656"/>
                  <a:pt x="1523" y="1704"/>
                </a:cubicBezTo>
                <a:cubicBezTo>
                  <a:pt x="1507" y="1754"/>
                  <a:pt x="1504" y="1771"/>
                  <a:pt x="1499" y="1820"/>
                </a:cubicBezTo>
                <a:cubicBezTo>
                  <a:pt x="1496" y="1853"/>
                  <a:pt x="1494" y="1859"/>
                  <a:pt x="1478" y="1895"/>
                </a:cubicBezTo>
                <a:lnTo>
                  <a:pt x="1466" y="1922"/>
                </a:lnTo>
                <a:lnTo>
                  <a:pt x="1466" y="1911"/>
                </a:lnTo>
                <a:cubicBezTo>
                  <a:pt x="1462" y="1864"/>
                  <a:pt x="1461" y="1835"/>
                  <a:pt x="1463" y="1806"/>
                </a:cubicBezTo>
                <a:moveTo>
                  <a:pt x="374" y="2704"/>
                </a:moveTo>
                <a:cubicBezTo>
                  <a:pt x="374" y="2708"/>
                  <a:pt x="373" y="2721"/>
                  <a:pt x="370" y="2734"/>
                </a:cubicBezTo>
                <a:cubicBezTo>
                  <a:pt x="368" y="2746"/>
                  <a:pt x="365" y="2768"/>
                  <a:pt x="364" y="2783"/>
                </a:cubicBezTo>
                <a:cubicBezTo>
                  <a:pt x="362" y="2817"/>
                  <a:pt x="361" y="2825"/>
                  <a:pt x="359" y="2834"/>
                </a:cubicBezTo>
                <a:cubicBezTo>
                  <a:pt x="357" y="2838"/>
                  <a:pt x="354" y="2852"/>
                  <a:pt x="351" y="2864"/>
                </a:cubicBezTo>
                <a:cubicBezTo>
                  <a:pt x="348" y="2876"/>
                  <a:pt x="344" y="2893"/>
                  <a:pt x="343" y="2899"/>
                </a:cubicBezTo>
                <a:cubicBezTo>
                  <a:pt x="339" y="2912"/>
                  <a:pt x="331" y="2946"/>
                  <a:pt x="330" y="2951"/>
                </a:cubicBezTo>
                <a:cubicBezTo>
                  <a:pt x="322" y="3000"/>
                  <a:pt x="306" y="3073"/>
                  <a:pt x="296" y="3111"/>
                </a:cubicBezTo>
                <a:cubicBezTo>
                  <a:pt x="289" y="3135"/>
                  <a:pt x="282" y="3164"/>
                  <a:pt x="281" y="3169"/>
                </a:cubicBezTo>
                <a:cubicBezTo>
                  <a:pt x="281" y="3174"/>
                  <a:pt x="280" y="3178"/>
                  <a:pt x="280" y="3179"/>
                </a:cubicBezTo>
                <a:cubicBezTo>
                  <a:pt x="278" y="3182"/>
                  <a:pt x="276" y="3204"/>
                  <a:pt x="276" y="3206"/>
                </a:cubicBezTo>
                <a:cubicBezTo>
                  <a:pt x="275" y="3219"/>
                  <a:pt x="274" y="3234"/>
                  <a:pt x="273" y="3238"/>
                </a:cubicBezTo>
                <a:cubicBezTo>
                  <a:pt x="269" y="3284"/>
                  <a:pt x="269" y="3308"/>
                  <a:pt x="272" y="3364"/>
                </a:cubicBezTo>
                <a:cubicBezTo>
                  <a:pt x="275" y="3426"/>
                  <a:pt x="277" y="3442"/>
                  <a:pt x="289" y="3521"/>
                </a:cubicBezTo>
                <a:cubicBezTo>
                  <a:pt x="294" y="3552"/>
                  <a:pt x="305" y="3603"/>
                  <a:pt x="312" y="3626"/>
                </a:cubicBezTo>
                <a:cubicBezTo>
                  <a:pt x="320" y="3653"/>
                  <a:pt x="326" y="3688"/>
                  <a:pt x="328" y="3714"/>
                </a:cubicBezTo>
                <a:cubicBezTo>
                  <a:pt x="329" y="3722"/>
                  <a:pt x="329" y="3729"/>
                  <a:pt x="330" y="3734"/>
                </a:cubicBezTo>
                <a:cubicBezTo>
                  <a:pt x="310" y="3705"/>
                  <a:pt x="246" y="3595"/>
                  <a:pt x="232" y="3564"/>
                </a:cubicBezTo>
                <a:cubicBezTo>
                  <a:pt x="218" y="3531"/>
                  <a:pt x="188" y="3451"/>
                  <a:pt x="175" y="3408"/>
                </a:cubicBezTo>
                <a:lnTo>
                  <a:pt x="164" y="3375"/>
                </a:lnTo>
                <a:lnTo>
                  <a:pt x="159" y="3263"/>
                </a:lnTo>
                <a:cubicBezTo>
                  <a:pt x="156" y="3198"/>
                  <a:pt x="154" y="3150"/>
                  <a:pt x="154" y="3147"/>
                </a:cubicBezTo>
                <a:cubicBezTo>
                  <a:pt x="155" y="3142"/>
                  <a:pt x="154" y="3140"/>
                  <a:pt x="152" y="3139"/>
                </a:cubicBezTo>
                <a:cubicBezTo>
                  <a:pt x="153" y="3139"/>
                  <a:pt x="154" y="3138"/>
                  <a:pt x="154" y="3137"/>
                </a:cubicBezTo>
                <a:cubicBezTo>
                  <a:pt x="155" y="3134"/>
                  <a:pt x="155" y="3129"/>
                  <a:pt x="154" y="3127"/>
                </a:cubicBezTo>
                <a:cubicBezTo>
                  <a:pt x="152" y="3123"/>
                  <a:pt x="150" y="3124"/>
                  <a:pt x="149" y="3124"/>
                </a:cubicBezTo>
                <a:cubicBezTo>
                  <a:pt x="145" y="3125"/>
                  <a:pt x="146" y="3129"/>
                  <a:pt x="146" y="3132"/>
                </a:cubicBezTo>
                <a:cubicBezTo>
                  <a:pt x="146" y="3134"/>
                  <a:pt x="146" y="3138"/>
                  <a:pt x="148" y="3139"/>
                </a:cubicBezTo>
                <a:lnTo>
                  <a:pt x="148" y="3140"/>
                </a:lnTo>
                <a:cubicBezTo>
                  <a:pt x="146" y="3141"/>
                  <a:pt x="142" y="3144"/>
                  <a:pt x="139" y="3219"/>
                </a:cubicBezTo>
                <a:cubicBezTo>
                  <a:pt x="138" y="3265"/>
                  <a:pt x="138" y="3312"/>
                  <a:pt x="140" y="3342"/>
                </a:cubicBezTo>
                <a:cubicBezTo>
                  <a:pt x="143" y="3385"/>
                  <a:pt x="144" y="3390"/>
                  <a:pt x="169" y="3461"/>
                </a:cubicBezTo>
                <a:cubicBezTo>
                  <a:pt x="181" y="3498"/>
                  <a:pt x="193" y="3528"/>
                  <a:pt x="205" y="3556"/>
                </a:cubicBezTo>
                <a:cubicBezTo>
                  <a:pt x="187" y="3520"/>
                  <a:pt x="167" y="3484"/>
                  <a:pt x="136" y="3434"/>
                </a:cubicBezTo>
                <a:cubicBezTo>
                  <a:pt x="80" y="3341"/>
                  <a:pt x="72" y="3305"/>
                  <a:pt x="85" y="3190"/>
                </a:cubicBezTo>
                <a:cubicBezTo>
                  <a:pt x="86" y="3186"/>
                  <a:pt x="87" y="3167"/>
                  <a:pt x="89" y="3147"/>
                </a:cubicBezTo>
                <a:cubicBezTo>
                  <a:pt x="92" y="3102"/>
                  <a:pt x="99" y="3053"/>
                  <a:pt x="103" y="3043"/>
                </a:cubicBezTo>
                <a:cubicBezTo>
                  <a:pt x="105" y="3039"/>
                  <a:pt x="107" y="3033"/>
                  <a:pt x="107" y="3030"/>
                </a:cubicBezTo>
                <a:cubicBezTo>
                  <a:pt x="107" y="3025"/>
                  <a:pt x="125" y="2980"/>
                  <a:pt x="138" y="2954"/>
                </a:cubicBezTo>
                <a:cubicBezTo>
                  <a:pt x="170" y="2891"/>
                  <a:pt x="197" y="2856"/>
                  <a:pt x="285" y="2764"/>
                </a:cubicBezTo>
                <a:cubicBezTo>
                  <a:pt x="315" y="2733"/>
                  <a:pt x="354" y="2691"/>
                  <a:pt x="372" y="2672"/>
                </a:cubicBezTo>
                <a:cubicBezTo>
                  <a:pt x="378" y="2665"/>
                  <a:pt x="383" y="2660"/>
                  <a:pt x="387" y="2656"/>
                </a:cubicBezTo>
                <a:cubicBezTo>
                  <a:pt x="382" y="2666"/>
                  <a:pt x="379" y="2678"/>
                  <a:pt x="379" y="2687"/>
                </a:cubicBezTo>
                <a:cubicBezTo>
                  <a:pt x="379" y="2689"/>
                  <a:pt x="378" y="2691"/>
                  <a:pt x="378" y="2691"/>
                </a:cubicBezTo>
                <a:cubicBezTo>
                  <a:pt x="375" y="2693"/>
                  <a:pt x="374" y="2700"/>
                  <a:pt x="374" y="2704"/>
                </a:cubicBezTo>
                <a:moveTo>
                  <a:pt x="384" y="2825"/>
                </a:moveTo>
                <a:cubicBezTo>
                  <a:pt x="385" y="2814"/>
                  <a:pt x="387" y="2796"/>
                  <a:pt x="387" y="2785"/>
                </a:cubicBezTo>
                <a:cubicBezTo>
                  <a:pt x="387" y="2775"/>
                  <a:pt x="390" y="2755"/>
                  <a:pt x="392" y="2741"/>
                </a:cubicBezTo>
                <a:cubicBezTo>
                  <a:pt x="395" y="2726"/>
                  <a:pt x="397" y="2711"/>
                  <a:pt x="398" y="2707"/>
                </a:cubicBezTo>
                <a:cubicBezTo>
                  <a:pt x="400" y="2692"/>
                  <a:pt x="403" y="2679"/>
                  <a:pt x="405" y="2676"/>
                </a:cubicBezTo>
                <a:cubicBezTo>
                  <a:pt x="407" y="2675"/>
                  <a:pt x="409" y="2672"/>
                  <a:pt x="409" y="2669"/>
                </a:cubicBezTo>
                <a:cubicBezTo>
                  <a:pt x="409" y="2667"/>
                  <a:pt x="411" y="2662"/>
                  <a:pt x="415" y="2656"/>
                </a:cubicBezTo>
                <a:cubicBezTo>
                  <a:pt x="419" y="2650"/>
                  <a:pt x="428" y="2635"/>
                  <a:pt x="435" y="2622"/>
                </a:cubicBezTo>
                <a:cubicBezTo>
                  <a:pt x="442" y="2608"/>
                  <a:pt x="449" y="2598"/>
                  <a:pt x="450" y="2596"/>
                </a:cubicBezTo>
                <a:cubicBezTo>
                  <a:pt x="456" y="2590"/>
                  <a:pt x="481" y="2555"/>
                  <a:pt x="489" y="2542"/>
                </a:cubicBezTo>
                <a:cubicBezTo>
                  <a:pt x="505" y="2515"/>
                  <a:pt x="553" y="2477"/>
                  <a:pt x="594" y="2460"/>
                </a:cubicBezTo>
                <a:cubicBezTo>
                  <a:pt x="658" y="2433"/>
                  <a:pt x="774" y="2419"/>
                  <a:pt x="859" y="2429"/>
                </a:cubicBezTo>
                <a:cubicBezTo>
                  <a:pt x="896" y="2433"/>
                  <a:pt x="939" y="2443"/>
                  <a:pt x="985" y="2457"/>
                </a:cubicBezTo>
                <a:cubicBezTo>
                  <a:pt x="1005" y="2464"/>
                  <a:pt x="1030" y="2473"/>
                  <a:pt x="1051" y="2482"/>
                </a:cubicBezTo>
                <a:cubicBezTo>
                  <a:pt x="988" y="2463"/>
                  <a:pt x="933" y="2458"/>
                  <a:pt x="853" y="2462"/>
                </a:cubicBezTo>
                <a:cubicBezTo>
                  <a:pt x="794" y="2465"/>
                  <a:pt x="776" y="2468"/>
                  <a:pt x="731" y="2483"/>
                </a:cubicBezTo>
                <a:cubicBezTo>
                  <a:pt x="697" y="2494"/>
                  <a:pt x="682" y="2501"/>
                  <a:pt x="636" y="2528"/>
                </a:cubicBezTo>
                <a:cubicBezTo>
                  <a:pt x="626" y="2533"/>
                  <a:pt x="618" y="2538"/>
                  <a:pt x="612" y="2542"/>
                </a:cubicBezTo>
                <a:cubicBezTo>
                  <a:pt x="605" y="2546"/>
                  <a:pt x="602" y="2549"/>
                  <a:pt x="603" y="2552"/>
                </a:cubicBezTo>
                <a:cubicBezTo>
                  <a:pt x="605" y="2556"/>
                  <a:pt x="607" y="2555"/>
                  <a:pt x="628" y="2545"/>
                </a:cubicBezTo>
                <a:cubicBezTo>
                  <a:pt x="654" y="2531"/>
                  <a:pt x="723" y="2503"/>
                  <a:pt x="756" y="2494"/>
                </a:cubicBezTo>
                <a:cubicBezTo>
                  <a:pt x="798" y="2482"/>
                  <a:pt x="914" y="2479"/>
                  <a:pt x="970" y="2488"/>
                </a:cubicBezTo>
                <a:cubicBezTo>
                  <a:pt x="1007" y="2494"/>
                  <a:pt x="1007" y="2494"/>
                  <a:pt x="1014" y="2496"/>
                </a:cubicBezTo>
                <a:cubicBezTo>
                  <a:pt x="1016" y="2497"/>
                  <a:pt x="1030" y="2501"/>
                  <a:pt x="1043" y="2504"/>
                </a:cubicBezTo>
                <a:cubicBezTo>
                  <a:pt x="1083" y="2515"/>
                  <a:pt x="1132" y="2532"/>
                  <a:pt x="1155" y="2541"/>
                </a:cubicBezTo>
                <a:cubicBezTo>
                  <a:pt x="1151" y="2541"/>
                  <a:pt x="1146" y="2540"/>
                  <a:pt x="1140" y="2540"/>
                </a:cubicBezTo>
                <a:cubicBezTo>
                  <a:pt x="1099" y="2536"/>
                  <a:pt x="1067" y="2536"/>
                  <a:pt x="1045" y="2541"/>
                </a:cubicBezTo>
                <a:cubicBezTo>
                  <a:pt x="1009" y="2548"/>
                  <a:pt x="1001" y="2550"/>
                  <a:pt x="996" y="2552"/>
                </a:cubicBezTo>
                <a:cubicBezTo>
                  <a:pt x="993" y="2553"/>
                  <a:pt x="987" y="2555"/>
                  <a:pt x="983" y="2555"/>
                </a:cubicBezTo>
                <a:cubicBezTo>
                  <a:pt x="973" y="2557"/>
                  <a:pt x="936" y="2570"/>
                  <a:pt x="912" y="2579"/>
                </a:cubicBezTo>
                <a:cubicBezTo>
                  <a:pt x="894" y="2586"/>
                  <a:pt x="887" y="2586"/>
                  <a:pt x="840" y="2583"/>
                </a:cubicBezTo>
                <a:cubicBezTo>
                  <a:pt x="805" y="2581"/>
                  <a:pt x="752" y="2588"/>
                  <a:pt x="692" y="2603"/>
                </a:cubicBezTo>
                <a:cubicBezTo>
                  <a:pt x="602" y="2625"/>
                  <a:pt x="502" y="2682"/>
                  <a:pt x="449" y="2743"/>
                </a:cubicBezTo>
                <a:cubicBezTo>
                  <a:pt x="418" y="2778"/>
                  <a:pt x="395" y="2810"/>
                  <a:pt x="385" y="2829"/>
                </a:cubicBezTo>
                <a:cubicBezTo>
                  <a:pt x="384" y="2830"/>
                  <a:pt x="383" y="2831"/>
                  <a:pt x="383" y="2833"/>
                </a:cubicBezTo>
                <a:cubicBezTo>
                  <a:pt x="383" y="2830"/>
                  <a:pt x="383" y="2828"/>
                  <a:pt x="384" y="2825"/>
                </a:cubicBezTo>
                <a:moveTo>
                  <a:pt x="1225" y="3657"/>
                </a:moveTo>
                <a:cubicBezTo>
                  <a:pt x="1216" y="3641"/>
                  <a:pt x="1202" y="3602"/>
                  <a:pt x="1193" y="3571"/>
                </a:cubicBezTo>
                <a:cubicBezTo>
                  <a:pt x="1188" y="3551"/>
                  <a:pt x="1180" y="3531"/>
                  <a:pt x="1173" y="3517"/>
                </a:cubicBezTo>
                <a:cubicBezTo>
                  <a:pt x="1172" y="3513"/>
                  <a:pt x="1165" y="3499"/>
                  <a:pt x="1157" y="3485"/>
                </a:cubicBezTo>
                <a:cubicBezTo>
                  <a:pt x="1139" y="3448"/>
                  <a:pt x="1121" y="3422"/>
                  <a:pt x="1103" y="3404"/>
                </a:cubicBezTo>
                <a:cubicBezTo>
                  <a:pt x="1092" y="3394"/>
                  <a:pt x="1089" y="3393"/>
                  <a:pt x="1087" y="3395"/>
                </a:cubicBezTo>
                <a:cubicBezTo>
                  <a:pt x="1084" y="3397"/>
                  <a:pt x="1086" y="3400"/>
                  <a:pt x="1088" y="3402"/>
                </a:cubicBezTo>
                <a:cubicBezTo>
                  <a:pt x="1128" y="3458"/>
                  <a:pt x="1163" y="3529"/>
                  <a:pt x="1171" y="3571"/>
                </a:cubicBezTo>
                <a:cubicBezTo>
                  <a:pt x="1174" y="3589"/>
                  <a:pt x="1186" y="3626"/>
                  <a:pt x="1194" y="3641"/>
                </a:cubicBezTo>
                <a:cubicBezTo>
                  <a:pt x="1196" y="3646"/>
                  <a:pt x="1201" y="3657"/>
                  <a:pt x="1206" y="3665"/>
                </a:cubicBezTo>
                <a:cubicBezTo>
                  <a:pt x="1217" y="3690"/>
                  <a:pt x="1304" y="3813"/>
                  <a:pt x="1326" y="3836"/>
                </a:cubicBezTo>
                <a:cubicBezTo>
                  <a:pt x="1336" y="3846"/>
                  <a:pt x="1399" y="3891"/>
                  <a:pt x="1423" y="3905"/>
                </a:cubicBezTo>
                <a:cubicBezTo>
                  <a:pt x="1425" y="3906"/>
                  <a:pt x="1426" y="3907"/>
                  <a:pt x="1427" y="3908"/>
                </a:cubicBezTo>
                <a:cubicBezTo>
                  <a:pt x="1394" y="3898"/>
                  <a:pt x="1362" y="3890"/>
                  <a:pt x="1336" y="3885"/>
                </a:cubicBezTo>
                <a:cubicBezTo>
                  <a:pt x="1301" y="3879"/>
                  <a:pt x="1287" y="3874"/>
                  <a:pt x="1271" y="3863"/>
                </a:cubicBezTo>
                <a:cubicBezTo>
                  <a:pt x="1263" y="3857"/>
                  <a:pt x="1239" y="3827"/>
                  <a:pt x="1216" y="3794"/>
                </a:cubicBezTo>
                <a:cubicBezTo>
                  <a:pt x="1211" y="3787"/>
                  <a:pt x="1196" y="3766"/>
                  <a:pt x="1181" y="3747"/>
                </a:cubicBezTo>
                <a:cubicBezTo>
                  <a:pt x="1155" y="3713"/>
                  <a:pt x="1129" y="3669"/>
                  <a:pt x="1106" y="3623"/>
                </a:cubicBezTo>
                <a:cubicBezTo>
                  <a:pt x="1077" y="3563"/>
                  <a:pt x="1037" y="3497"/>
                  <a:pt x="1013" y="3469"/>
                </a:cubicBezTo>
                <a:cubicBezTo>
                  <a:pt x="990" y="3442"/>
                  <a:pt x="956" y="3419"/>
                  <a:pt x="937" y="3417"/>
                </a:cubicBezTo>
                <a:cubicBezTo>
                  <a:pt x="933" y="3417"/>
                  <a:pt x="930" y="3417"/>
                  <a:pt x="929" y="3416"/>
                </a:cubicBezTo>
                <a:cubicBezTo>
                  <a:pt x="928" y="3415"/>
                  <a:pt x="927" y="3410"/>
                  <a:pt x="926" y="3405"/>
                </a:cubicBezTo>
                <a:cubicBezTo>
                  <a:pt x="921" y="3376"/>
                  <a:pt x="937" y="3326"/>
                  <a:pt x="962" y="3297"/>
                </a:cubicBezTo>
                <a:cubicBezTo>
                  <a:pt x="965" y="3293"/>
                  <a:pt x="970" y="3287"/>
                  <a:pt x="972" y="3282"/>
                </a:cubicBezTo>
                <a:cubicBezTo>
                  <a:pt x="976" y="3275"/>
                  <a:pt x="1003" y="3253"/>
                  <a:pt x="1018" y="3246"/>
                </a:cubicBezTo>
                <a:cubicBezTo>
                  <a:pt x="1023" y="3243"/>
                  <a:pt x="1036" y="3241"/>
                  <a:pt x="1048" y="3240"/>
                </a:cubicBezTo>
                <a:cubicBezTo>
                  <a:pt x="1053" y="3240"/>
                  <a:pt x="1057" y="3239"/>
                  <a:pt x="1060" y="3239"/>
                </a:cubicBezTo>
                <a:cubicBezTo>
                  <a:pt x="1070" y="3239"/>
                  <a:pt x="1076" y="3241"/>
                  <a:pt x="1085" y="3245"/>
                </a:cubicBezTo>
                <a:cubicBezTo>
                  <a:pt x="1110" y="3255"/>
                  <a:pt x="1148" y="3289"/>
                  <a:pt x="1169" y="3319"/>
                </a:cubicBezTo>
                <a:cubicBezTo>
                  <a:pt x="1204" y="3368"/>
                  <a:pt x="1235" y="3437"/>
                  <a:pt x="1253" y="3509"/>
                </a:cubicBezTo>
                <a:cubicBezTo>
                  <a:pt x="1255" y="3516"/>
                  <a:pt x="1262" y="3541"/>
                  <a:pt x="1263" y="3543"/>
                </a:cubicBezTo>
                <a:lnTo>
                  <a:pt x="1263" y="3542"/>
                </a:lnTo>
                <a:cubicBezTo>
                  <a:pt x="1264" y="3544"/>
                  <a:pt x="1268" y="3559"/>
                  <a:pt x="1274" y="3582"/>
                </a:cubicBezTo>
                <a:cubicBezTo>
                  <a:pt x="1287" y="3633"/>
                  <a:pt x="1294" y="3654"/>
                  <a:pt x="1305" y="3680"/>
                </a:cubicBezTo>
                <a:cubicBezTo>
                  <a:pt x="1311" y="3692"/>
                  <a:pt x="1319" y="3712"/>
                  <a:pt x="1325" y="3724"/>
                </a:cubicBezTo>
                <a:cubicBezTo>
                  <a:pt x="1343" y="3765"/>
                  <a:pt x="1386" y="3833"/>
                  <a:pt x="1397" y="3841"/>
                </a:cubicBezTo>
                <a:cubicBezTo>
                  <a:pt x="1398" y="3842"/>
                  <a:pt x="1405" y="3851"/>
                  <a:pt x="1416" y="3863"/>
                </a:cubicBezTo>
                <a:cubicBezTo>
                  <a:pt x="1421" y="3870"/>
                  <a:pt x="1427" y="3878"/>
                  <a:pt x="1433" y="3884"/>
                </a:cubicBezTo>
                <a:cubicBezTo>
                  <a:pt x="1428" y="3881"/>
                  <a:pt x="1423" y="3878"/>
                  <a:pt x="1418" y="3875"/>
                </a:cubicBezTo>
                <a:cubicBezTo>
                  <a:pt x="1397" y="3862"/>
                  <a:pt x="1355" y="3831"/>
                  <a:pt x="1342" y="3818"/>
                </a:cubicBezTo>
                <a:cubicBezTo>
                  <a:pt x="1325" y="3803"/>
                  <a:pt x="1248" y="3695"/>
                  <a:pt x="1225" y="3657"/>
                </a:cubicBezTo>
                <a:moveTo>
                  <a:pt x="798" y="3660"/>
                </a:moveTo>
                <a:cubicBezTo>
                  <a:pt x="799" y="3649"/>
                  <a:pt x="800" y="3614"/>
                  <a:pt x="801" y="3581"/>
                </a:cubicBezTo>
                <a:cubicBezTo>
                  <a:pt x="802" y="3492"/>
                  <a:pt x="807" y="3459"/>
                  <a:pt x="828" y="3403"/>
                </a:cubicBezTo>
                <a:cubicBezTo>
                  <a:pt x="838" y="3376"/>
                  <a:pt x="837" y="3375"/>
                  <a:pt x="836" y="3373"/>
                </a:cubicBezTo>
                <a:lnTo>
                  <a:pt x="835" y="3372"/>
                </a:lnTo>
                <a:lnTo>
                  <a:pt x="833" y="3372"/>
                </a:lnTo>
                <a:cubicBezTo>
                  <a:pt x="831" y="3372"/>
                  <a:pt x="829" y="3372"/>
                  <a:pt x="815" y="3400"/>
                </a:cubicBezTo>
                <a:cubicBezTo>
                  <a:pt x="807" y="3416"/>
                  <a:pt x="800" y="3432"/>
                  <a:pt x="797" y="3441"/>
                </a:cubicBezTo>
                <a:cubicBezTo>
                  <a:pt x="783" y="3481"/>
                  <a:pt x="779" y="3516"/>
                  <a:pt x="778" y="3587"/>
                </a:cubicBezTo>
                <a:cubicBezTo>
                  <a:pt x="778" y="3611"/>
                  <a:pt x="777" y="3640"/>
                  <a:pt x="776" y="3649"/>
                </a:cubicBezTo>
                <a:cubicBezTo>
                  <a:pt x="775" y="3659"/>
                  <a:pt x="775" y="3697"/>
                  <a:pt x="776" y="3732"/>
                </a:cubicBezTo>
                <a:lnTo>
                  <a:pt x="777" y="3777"/>
                </a:lnTo>
                <a:lnTo>
                  <a:pt x="769" y="3756"/>
                </a:lnTo>
                <a:cubicBezTo>
                  <a:pt x="737" y="3674"/>
                  <a:pt x="720" y="3616"/>
                  <a:pt x="721" y="3593"/>
                </a:cubicBezTo>
                <a:cubicBezTo>
                  <a:pt x="721" y="3587"/>
                  <a:pt x="722" y="3572"/>
                  <a:pt x="722" y="3561"/>
                </a:cubicBezTo>
                <a:cubicBezTo>
                  <a:pt x="722" y="3549"/>
                  <a:pt x="723" y="3538"/>
                  <a:pt x="724" y="3535"/>
                </a:cubicBezTo>
                <a:cubicBezTo>
                  <a:pt x="726" y="3531"/>
                  <a:pt x="727" y="3522"/>
                  <a:pt x="728" y="3514"/>
                </a:cubicBezTo>
                <a:cubicBezTo>
                  <a:pt x="729" y="3496"/>
                  <a:pt x="740" y="3452"/>
                  <a:pt x="747" y="3436"/>
                </a:cubicBezTo>
                <a:cubicBezTo>
                  <a:pt x="761" y="3404"/>
                  <a:pt x="823" y="3323"/>
                  <a:pt x="849" y="3304"/>
                </a:cubicBezTo>
                <a:cubicBezTo>
                  <a:pt x="869" y="3289"/>
                  <a:pt x="925" y="3257"/>
                  <a:pt x="938" y="3253"/>
                </a:cubicBezTo>
                <a:cubicBezTo>
                  <a:pt x="944" y="3251"/>
                  <a:pt x="956" y="3249"/>
                  <a:pt x="965" y="3248"/>
                </a:cubicBezTo>
                <a:lnTo>
                  <a:pt x="974" y="3247"/>
                </a:lnTo>
                <a:lnTo>
                  <a:pt x="960" y="3263"/>
                </a:lnTo>
                <a:cubicBezTo>
                  <a:pt x="930" y="3298"/>
                  <a:pt x="912" y="3334"/>
                  <a:pt x="905" y="3367"/>
                </a:cubicBezTo>
                <a:cubicBezTo>
                  <a:pt x="902" y="3387"/>
                  <a:pt x="904" y="3421"/>
                  <a:pt x="911" y="3449"/>
                </a:cubicBezTo>
                <a:cubicBezTo>
                  <a:pt x="920" y="3482"/>
                  <a:pt x="920" y="3514"/>
                  <a:pt x="911" y="3545"/>
                </a:cubicBezTo>
                <a:cubicBezTo>
                  <a:pt x="903" y="3573"/>
                  <a:pt x="877" y="3636"/>
                  <a:pt x="866" y="3654"/>
                </a:cubicBezTo>
                <a:cubicBezTo>
                  <a:pt x="855" y="3671"/>
                  <a:pt x="849" y="3686"/>
                  <a:pt x="832" y="3729"/>
                </a:cubicBezTo>
                <a:cubicBezTo>
                  <a:pt x="823" y="3751"/>
                  <a:pt x="809" y="3802"/>
                  <a:pt x="805" y="3827"/>
                </a:cubicBezTo>
                <a:cubicBezTo>
                  <a:pt x="801" y="3790"/>
                  <a:pt x="796" y="3680"/>
                  <a:pt x="798" y="3660"/>
                </a:cubicBezTo>
                <a:moveTo>
                  <a:pt x="1213" y="4363"/>
                </a:moveTo>
                <a:cubicBezTo>
                  <a:pt x="1204" y="4350"/>
                  <a:pt x="1201" y="4336"/>
                  <a:pt x="1202" y="4330"/>
                </a:cubicBezTo>
                <a:cubicBezTo>
                  <a:pt x="1202" y="4329"/>
                  <a:pt x="1202" y="4329"/>
                  <a:pt x="1203" y="4329"/>
                </a:cubicBezTo>
                <a:cubicBezTo>
                  <a:pt x="1204" y="4330"/>
                  <a:pt x="1205" y="4333"/>
                  <a:pt x="1207" y="4339"/>
                </a:cubicBezTo>
                <a:lnTo>
                  <a:pt x="1207" y="4339"/>
                </a:lnTo>
                <a:cubicBezTo>
                  <a:pt x="1209" y="4344"/>
                  <a:pt x="1211" y="4355"/>
                  <a:pt x="1213" y="4363"/>
                </a:cubicBezTo>
                <a:moveTo>
                  <a:pt x="959" y="5108"/>
                </a:moveTo>
                <a:cubicBezTo>
                  <a:pt x="972" y="5037"/>
                  <a:pt x="980" y="4985"/>
                  <a:pt x="984" y="4949"/>
                </a:cubicBezTo>
                <a:cubicBezTo>
                  <a:pt x="990" y="4895"/>
                  <a:pt x="998" y="4856"/>
                  <a:pt x="1013" y="4797"/>
                </a:cubicBezTo>
                <a:cubicBezTo>
                  <a:pt x="1020" y="4769"/>
                  <a:pt x="1027" y="4736"/>
                  <a:pt x="1028" y="4723"/>
                </a:cubicBezTo>
                <a:cubicBezTo>
                  <a:pt x="1029" y="4711"/>
                  <a:pt x="1028" y="4687"/>
                  <a:pt x="1026" y="4670"/>
                </a:cubicBezTo>
                <a:cubicBezTo>
                  <a:pt x="1024" y="4633"/>
                  <a:pt x="1021" y="4631"/>
                  <a:pt x="1020" y="4630"/>
                </a:cubicBezTo>
                <a:lnTo>
                  <a:pt x="1018" y="4629"/>
                </a:lnTo>
                <a:lnTo>
                  <a:pt x="1016" y="4629"/>
                </a:lnTo>
                <a:cubicBezTo>
                  <a:pt x="1014" y="4630"/>
                  <a:pt x="1013" y="4631"/>
                  <a:pt x="1012" y="4652"/>
                </a:cubicBezTo>
                <a:cubicBezTo>
                  <a:pt x="1010" y="4718"/>
                  <a:pt x="1009" y="4724"/>
                  <a:pt x="992" y="4788"/>
                </a:cubicBezTo>
                <a:cubicBezTo>
                  <a:pt x="975" y="4851"/>
                  <a:pt x="969" y="4881"/>
                  <a:pt x="963" y="4932"/>
                </a:cubicBezTo>
                <a:cubicBezTo>
                  <a:pt x="960" y="4961"/>
                  <a:pt x="959" y="4972"/>
                  <a:pt x="957" y="4981"/>
                </a:cubicBezTo>
                <a:cubicBezTo>
                  <a:pt x="953" y="5005"/>
                  <a:pt x="938" y="5097"/>
                  <a:pt x="937" y="5102"/>
                </a:cubicBezTo>
                <a:cubicBezTo>
                  <a:pt x="936" y="5105"/>
                  <a:pt x="935" y="5113"/>
                  <a:pt x="934" y="5120"/>
                </a:cubicBezTo>
                <a:cubicBezTo>
                  <a:pt x="933" y="5126"/>
                  <a:pt x="931" y="5135"/>
                  <a:pt x="930" y="5139"/>
                </a:cubicBezTo>
                <a:cubicBezTo>
                  <a:pt x="929" y="5142"/>
                  <a:pt x="928" y="5148"/>
                  <a:pt x="927" y="5154"/>
                </a:cubicBezTo>
                <a:cubicBezTo>
                  <a:pt x="927" y="5152"/>
                  <a:pt x="926" y="5148"/>
                  <a:pt x="926" y="5145"/>
                </a:cubicBezTo>
                <a:cubicBezTo>
                  <a:pt x="924" y="5127"/>
                  <a:pt x="921" y="5104"/>
                  <a:pt x="919" y="5094"/>
                </a:cubicBezTo>
                <a:cubicBezTo>
                  <a:pt x="916" y="5071"/>
                  <a:pt x="920" y="5029"/>
                  <a:pt x="933" y="4968"/>
                </a:cubicBezTo>
                <a:cubicBezTo>
                  <a:pt x="939" y="4940"/>
                  <a:pt x="946" y="4897"/>
                  <a:pt x="948" y="4873"/>
                </a:cubicBezTo>
                <a:cubicBezTo>
                  <a:pt x="954" y="4824"/>
                  <a:pt x="955" y="4739"/>
                  <a:pt x="950" y="4712"/>
                </a:cubicBezTo>
                <a:cubicBezTo>
                  <a:pt x="944" y="4675"/>
                  <a:pt x="928" y="4630"/>
                  <a:pt x="901" y="4577"/>
                </a:cubicBezTo>
                <a:cubicBezTo>
                  <a:pt x="892" y="4560"/>
                  <a:pt x="879" y="4534"/>
                  <a:pt x="871" y="4518"/>
                </a:cubicBezTo>
                <a:cubicBezTo>
                  <a:pt x="856" y="4487"/>
                  <a:pt x="843" y="4466"/>
                  <a:pt x="816" y="4426"/>
                </a:cubicBezTo>
                <a:cubicBezTo>
                  <a:pt x="801" y="4405"/>
                  <a:pt x="800" y="4402"/>
                  <a:pt x="798" y="4381"/>
                </a:cubicBezTo>
                <a:cubicBezTo>
                  <a:pt x="794" y="4349"/>
                  <a:pt x="797" y="4315"/>
                  <a:pt x="809" y="4274"/>
                </a:cubicBezTo>
                <a:cubicBezTo>
                  <a:pt x="822" y="4225"/>
                  <a:pt x="826" y="4200"/>
                  <a:pt x="823" y="4172"/>
                </a:cubicBezTo>
                <a:cubicBezTo>
                  <a:pt x="823" y="4168"/>
                  <a:pt x="823" y="4162"/>
                  <a:pt x="822" y="4157"/>
                </a:cubicBezTo>
                <a:cubicBezTo>
                  <a:pt x="828" y="4168"/>
                  <a:pt x="839" y="4187"/>
                  <a:pt x="849" y="4204"/>
                </a:cubicBezTo>
                <a:cubicBezTo>
                  <a:pt x="865" y="4233"/>
                  <a:pt x="885" y="4265"/>
                  <a:pt x="893" y="4275"/>
                </a:cubicBezTo>
                <a:cubicBezTo>
                  <a:pt x="911" y="4299"/>
                  <a:pt x="947" y="4337"/>
                  <a:pt x="976" y="4363"/>
                </a:cubicBezTo>
                <a:cubicBezTo>
                  <a:pt x="1001" y="4384"/>
                  <a:pt x="1001" y="4384"/>
                  <a:pt x="1014" y="4400"/>
                </a:cubicBezTo>
                <a:cubicBezTo>
                  <a:pt x="1041" y="4432"/>
                  <a:pt x="1069" y="4492"/>
                  <a:pt x="1077" y="4534"/>
                </a:cubicBezTo>
                <a:cubicBezTo>
                  <a:pt x="1078" y="4540"/>
                  <a:pt x="1082" y="4560"/>
                  <a:pt x="1086" y="4577"/>
                </a:cubicBezTo>
                <a:cubicBezTo>
                  <a:pt x="1093" y="4613"/>
                  <a:pt x="1095" y="4645"/>
                  <a:pt x="1092" y="4666"/>
                </a:cubicBezTo>
                <a:cubicBezTo>
                  <a:pt x="1090" y="4680"/>
                  <a:pt x="1084" y="4707"/>
                  <a:pt x="1071" y="4765"/>
                </a:cubicBezTo>
                <a:cubicBezTo>
                  <a:pt x="1066" y="4787"/>
                  <a:pt x="1040" y="4882"/>
                  <a:pt x="1026" y="4927"/>
                </a:cubicBezTo>
                <a:cubicBezTo>
                  <a:pt x="1021" y="4943"/>
                  <a:pt x="1013" y="4973"/>
                  <a:pt x="1006" y="4994"/>
                </a:cubicBezTo>
                <a:cubicBezTo>
                  <a:pt x="1000" y="5015"/>
                  <a:pt x="987" y="5055"/>
                  <a:pt x="977" y="5084"/>
                </a:cubicBezTo>
                <a:cubicBezTo>
                  <a:pt x="967" y="5112"/>
                  <a:pt x="954" y="5150"/>
                  <a:pt x="949" y="5171"/>
                </a:cubicBezTo>
                <a:cubicBezTo>
                  <a:pt x="951" y="5157"/>
                  <a:pt x="954" y="5138"/>
                  <a:pt x="959" y="5108"/>
                </a:cubicBezTo>
                <a:moveTo>
                  <a:pt x="595" y="5898"/>
                </a:moveTo>
                <a:cubicBezTo>
                  <a:pt x="592" y="5871"/>
                  <a:pt x="590" y="5824"/>
                  <a:pt x="588" y="5753"/>
                </a:cubicBezTo>
                <a:lnTo>
                  <a:pt x="587" y="5734"/>
                </a:lnTo>
                <a:cubicBezTo>
                  <a:pt x="585" y="5673"/>
                  <a:pt x="582" y="5620"/>
                  <a:pt x="578" y="5575"/>
                </a:cubicBezTo>
                <a:lnTo>
                  <a:pt x="577" y="5562"/>
                </a:lnTo>
                <a:cubicBezTo>
                  <a:pt x="571" y="5495"/>
                  <a:pt x="562" y="5440"/>
                  <a:pt x="550" y="5402"/>
                </a:cubicBezTo>
                <a:cubicBezTo>
                  <a:pt x="545" y="5383"/>
                  <a:pt x="527" y="5344"/>
                  <a:pt x="520" y="5336"/>
                </a:cubicBezTo>
                <a:lnTo>
                  <a:pt x="519" y="5335"/>
                </a:lnTo>
                <a:cubicBezTo>
                  <a:pt x="516" y="5332"/>
                  <a:pt x="515" y="5329"/>
                  <a:pt x="512" y="5331"/>
                </a:cubicBezTo>
                <a:cubicBezTo>
                  <a:pt x="509" y="5333"/>
                  <a:pt x="510" y="5336"/>
                  <a:pt x="512" y="5343"/>
                </a:cubicBezTo>
                <a:cubicBezTo>
                  <a:pt x="514" y="5348"/>
                  <a:pt x="517" y="5356"/>
                  <a:pt x="522" y="5369"/>
                </a:cubicBezTo>
                <a:lnTo>
                  <a:pt x="524" y="5375"/>
                </a:lnTo>
                <a:cubicBezTo>
                  <a:pt x="540" y="5419"/>
                  <a:pt x="541" y="5423"/>
                  <a:pt x="545" y="5460"/>
                </a:cubicBezTo>
                <a:cubicBezTo>
                  <a:pt x="549" y="5493"/>
                  <a:pt x="562" y="5640"/>
                  <a:pt x="562" y="5646"/>
                </a:cubicBezTo>
                <a:cubicBezTo>
                  <a:pt x="562" y="5648"/>
                  <a:pt x="563" y="5685"/>
                  <a:pt x="564" y="5720"/>
                </a:cubicBezTo>
                <a:cubicBezTo>
                  <a:pt x="566" y="5758"/>
                  <a:pt x="567" y="5804"/>
                  <a:pt x="567" y="5823"/>
                </a:cubicBezTo>
                <a:cubicBezTo>
                  <a:pt x="567" y="5853"/>
                  <a:pt x="569" y="5887"/>
                  <a:pt x="571" y="5908"/>
                </a:cubicBezTo>
                <a:cubicBezTo>
                  <a:pt x="561" y="5886"/>
                  <a:pt x="548" y="5852"/>
                  <a:pt x="544" y="5834"/>
                </a:cubicBezTo>
                <a:cubicBezTo>
                  <a:pt x="541" y="5821"/>
                  <a:pt x="541" y="5806"/>
                  <a:pt x="538" y="5727"/>
                </a:cubicBezTo>
                <a:cubicBezTo>
                  <a:pt x="537" y="5710"/>
                  <a:pt x="535" y="5690"/>
                  <a:pt x="532" y="5683"/>
                </a:cubicBezTo>
                <a:cubicBezTo>
                  <a:pt x="530" y="5677"/>
                  <a:pt x="525" y="5662"/>
                  <a:pt x="522" y="5651"/>
                </a:cubicBezTo>
                <a:cubicBezTo>
                  <a:pt x="518" y="5640"/>
                  <a:pt x="513" y="5624"/>
                  <a:pt x="510" y="5616"/>
                </a:cubicBezTo>
                <a:cubicBezTo>
                  <a:pt x="507" y="5608"/>
                  <a:pt x="504" y="5599"/>
                  <a:pt x="504" y="5595"/>
                </a:cubicBezTo>
                <a:cubicBezTo>
                  <a:pt x="503" y="5592"/>
                  <a:pt x="501" y="5586"/>
                  <a:pt x="500" y="5582"/>
                </a:cubicBezTo>
                <a:cubicBezTo>
                  <a:pt x="499" y="5578"/>
                  <a:pt x="495" y="5558"/>
                  <a:pt x="491" y="5538"/>
                </a:cubicBezTo>
                <a:cubicBezTo>
                  <a:pt x="481" y="5487"/>
                  <a:pt x="468" y="5443"/>
                  <a:pt x="458" y="5431"/>
                </a:cubicBezTo>
                <a:cubicBezTo>
                  <a:pt x="441" y="5412"/>
                  <a:pt x="420" y="5372"/>
                  <a:pt x="410" y="5340"/>
                </a:cubicBezTo>
                <a:cubicBezTo>
                  <a:pt x="394" y="5286"/>
                  <a:pt x="380" y="5261"/>
                  <a:pt x="354" y="5236"/>
                </a:cubicBezTo>
                <a:cubicBezTo>
                  <a:pt x="342" y="5224"/>
                  <a:pt x="309" y="5207"/>
                  <a:pt x="285" y="5202"/>
                </a:cubicBezTo>
                <a:lnTo>
                  <a:pt x="282" y="5201"/>
                </a:lnTo>
                <a:lnTo>
                  <a:pt x="288" y="5198"/>
                </a:lnTo>
                <a:cubicBezTo>
                  <a:pt x="295" y="5194"/>
                  <a:pt x="309" y="5188"/>
                  <a:pt x="319" y="5185"/>
                </a:cubicBezTo>
                <a:cubicBezTo>
                  <a:pt x="338" y="5180"/>
                  <a:pt x="386" y="5176"/>
                  <a:pt x="404" y="5179"/>
                </a:cubicBezTo>
                <a:cubicBezTo>
                  <a:pt x="409" y="5180"/>
                  <a:pt x="418" y="5181"/>
                  <a:pt x="422" y="5181"/>
                </a:cubicBezTo>
                <a:cubicBezTo>
                  <a:pt x="460" y="5186"/>
                  <a:pt x="515" y="5214"/>
                  <a:pt x="562" y="5251"/>
                </a:cubicBezTo>
                <a:cubicBezTo>
                  <a:pt x="597" y="5279"/>
                  <a:pt x="632" y="5326"/>
                  <a:pt x="651" y="5372"/>
                </a:cubicBezTo>
                <a:cubicBezTo>
                  <a:pt x="675" y="5431"/>
                  <a:pt x="673" y="5511"/>
                  <a:pt x="646" y="5611"/>
                </a:cubicBezTo>
                <a:cubicBezTo>
                  <a:pt x="603" y="5766"/>
                  <a:pt x="593" y="5819"/>
                  <a:pt x="595" y="5898"/>
                </a:cubicBezTo>
                <a:moveTo>
                  <a:pt x="160" y="5400"/>
                </a:moveTo>
                <a:cubicBezTo>
                  <a:pt x="160" y="5404"/>
                  <a:pt x="160" y="5407"/>
                  <a:pt x="160" y="5410"/>
                </a:cubicBezTo>
                <a:cubicBezTo>
                  <a:pt x="156" y="5407"/>
                  <a:pt x="150" y="5399"/>
                  <a:pt x="145" y="5388"/>
                </a:cubicBezTo>
                <a:cubicBezTo>
                  <a:pt x="133" y="5363"/>
                  <a:pt x="133" y="5304"/>
                  <a:pt x="145" y="5271"/>
                </a:cubicBezTo>
                <a:cubicBezTo>
                  <a:pt x="148" y="5264"/>
                  <a:pt x="148" y="5260"/>
                  <a:pt x="146" y="5259"/>
                </a:cubicBezTo>
                <a:cubicBezTo>
                  <a:pt x="145" y="5258"/>
                  <a:pt x="143" y="5257"/>
                  <a:pt x="141" y="5259"/>
                </a:cubicBezTo>
                <a:cubicBezTo>
                  <a:pt x="130" y="5266"/>
                  <a:pt x="117" y="5326"/>
                  <a:pt x="118" y="5350"/>
                </a:cubicBezTo>
                <a:cubicBezTo>
                  <a:pt x="119" y="5368"/>
                  <a:pt x="127" y="5394"/>
                  <a:pt x="136" y="5411"/>
                </a:cubicBezTo>
                <a:lnTo>
                  <a:pt x="130" y="5406"/>
                </a:lnTo>
                <a:cubicBezTo>
                  <a:pt x="107" y="5390"/>
                  <a:pt x="102" y="5384"/>
                  <a:pt x="92" y="5361"/>
                </a:cubicBezTo>
                <a:cubicBezTo>
                  <a:pt x="81" y="5334"/>
                  <a:pt x="79" y="5304"/>
                  <a:pt x="88" y="5284"/>
                </a:cubicBezTo>
                <a:cubicBezTo>
                  <a:pt x="96" y="5266"/>
                  <a:pt x="108" y="5252"/>
                  <a:pt x="126" y="5241"/>
                </a:cubicBezTo>
                <a:cubicBezTo>
                  <a:pt x="138" y="5233"/>
                  <a:pt x="140" y="5230"/>
                  <a:pt x="141" y="5228"/>
                </a:cubicBezTo>
                <a:cubicBezTo>
                  <a:pt x="144" y="5226"/>
                  <a:pt x="158" y="5219"/>
                  <a:pt x="177" y="5213"/>
                </a:cubicBezTo>
                <a:cubicBezTo>
                  <a:pt x="193" y="5207"/>
                  <a:pt x="195" y="5207"/>
                  <a:pt x="201" y="5205"/>
                </a:cubicBezTo>
                <a:cubicBezTo>
                  <a:pt x="214" y="5201"/>
                  <a:pt x="226" y="5198"/>
                  <a:pt x="233" y="5194"/>
                </a:cubicBezTo>
                <a:cubicBezTo>
                  <a:pt x="237" y="5193"/>
                  <a:pt x="250" y="5189"/>
                  <a:pt x="262" y="5186"/>
                </a:cubicBezTo>
                <a:lnTo>
                  <a:pt x="263" y="5186"/>
                </a:lnTo>
                <a:cubicBezTo>
                  <a:pt x="246" y="5196"/>
                  <a:pt x="218" y="5228"/>
                  <a:pt x="202" y="5256"/>
                </a:cubicBezTo>
                <a:cubicBezTo>
                  <a:pt x="191" y="5275"/>
                  <a:pt x="178" y="5305"/>
                  <a:pt x="170" y="5329"/>
                </a:cubicBezTo>
                <a:cubicBezTo>
                  <a:pt x="165" y="5345"/>
                  <a:pt x="159" y="5385"/>
                  <a:pt x="160" y="5400"/>
                </a:cubicBezTo>
                <a:moveTo>
                  <a:pt x="1157" y="5713"/>
                </a:moveTo>
                <a:cubicBezTo>
                  <a:pt x="1166" y="5707"/>
                  <a:pt x="1198" y="5691"/>
                  <a:pt x="1201" y="5691"/>
                </a:cubicBezTo>
                <a:lnTo>
                  <a:pt x="1201" y="5691"/>
                </a:lnTo>
                <a:cubicBezTo>
                  <a:pt x="1203" y="5690"/>
                  <a:pt x="1215" y="5684"/>
                  <a:pt x="1238" y="5671"/>
                </a:cubicBezTo>
                <a:cubicBezTo>
                  <a:pt x="1257" y="5661"/>
                  <a:pt x="1284" y="5647"/>
                  <a:pt x="1298" y="5640"/>
                </a:cubicBezTo>
                <a:cubicBezTo>
                  <a:pt x="1354" y="5615"/>
                  <a:pt x="1463" y="5554"/>
                  <a:pt x="1490" y="5533"/>
                </a:cubicBezTo>
                <a:cubicBezTo>
                  <a:pt x="1513" y="5515"/>
                  <a:pt x="1548" y="5482"/>
                  <a:pt x="1551" y="5473"/>
                </a:cubicBezTo>
                <a:cubicBezTo>
                  <a:pt x="1551" y="5471"/>
                  <a:pt x="1550" y="5469"/>
                  <a:pt x="1549" y="5468"/>
                </a:cubicBezTo>
                <a:cubicBezTo>
                  <a:pt x="1547" y="5467"/>
                  <a:pt x="1545" y="5466"/>
                  <a:pt x="1533" y="5479"/>
                </a:cubicBezTo>
                <a:cubicBezTo>
                  <a:pt x="1526" y="5487"/>
                  <a:pt x="1514" y="5498"/>
                  <a:pt x="1507" y="5503"/>
                </a:cubicBezTo>
                <a:cubicBezTo>
                  <a:pt x="1487" y="5518"/>
                  <a:pt x="1419" y="5558"/>
                  <a:pt x="1393" y="5571"/>
                </a:cubicBezTo>
                <a:cubicBezTo>
                  <a:pt x="1381" y="5577"/>
                  <a:pt x="1366" y="5584"/>
                  <a:pt x="1361" y="5586"/>
                </a:cubicBezTo>
                <a:cubicBezTo>
                  <a:pt x="1357" y="5589"/>
                  <a:pt x="1333" y="5600"/>
                  <a:pt x="1309" y="5610"/>
                </a:cubicBezTo>
                <a:cubicBezTo>
                  <a:pt x="1285" y="5621"/>
                  <a:pt x="1248" y="5639"/>
                  <a:pt x="1227" y="5651"/>
                </a:cubicBezTo>
                <a:cubicBezTo>
                  <a:pt x="1207" y="5662"/>
                  <a:pt x="1184" y="5674"/>
                  <a:pt x="1178" y="5676"/>
                </a:cubicBezTo>
                <a:cubicBezTo>
                  <a:pt x="1172" y="5679"/>
                  <a:pt x="1159" y="5685"/>
                  <a:pt x="1150" y="5690"/>
                </a:cubicBezTo>
                <a:cubicBezTo>
                  <a:pt x="1141" y="5695"/>
                  <a:pt x="1123" y="5705"/>
                  <a:pt x="1109" y="5712"/>
                </a:cubicBezTo>
                <a:lnTo>
                  <a:pt x="1096" y="5718"/>
                </a:lnTo>
                <a:lnTo>
                  <a:pt x="1099" y="5713"/>
                </a:lnTo>
                <a:cubicBezTo>
                  <a:pt x="1111" y="5698"/>
                  <a:pt x="1128" y="5682"/>
                  <a:pt x="1155" y="5663"/>
                </a:cubicBezTo>
                <a:cubicBezTo>
                  <a:pt x="1182" y="5643"/>
                  <a:pt x="1193" y="5635"/>
                  <a:pt x="1195" y="5634"/>
                </a:cubicBezTo>
                <a:cubicBezTo>
                  <a:pt x="1196" y="5634"/>
                  <a:pt x="1200" y="5632"/>
                  <a:pt x="1227" y="5613"/>
                </a:cubicBezTo>
                <a:cubicBezTo>
                  <a:pt x="1293" y="5568"/>
                  <a:pt x="1357" y="5506"/>
                  <a:pt x="1391" y="5454"/>
                </a:cubicBezTo>
                <a:cubicBezTo>
                  <a:pt x="1400" y="5440"/>
                  <a:pt x="1413" y="5421"/>
                  <a:pt x="1417" y="5416"/>
                </a:cubicBezTo>
                <a:cubicBezTo>
                  <a:pt x="1462" y="5356"/>
                  <a:pt x="1511" y="5309"/>
                  <a:pt x="1557" y="5280"/>
                </a:cubicBezTo>
                <a:cubicBezTo>
                  <a:pt x="1587" y="5261"/>
                  <a:pt x="1623" y="5246"/>
                  <a:pt x="1649" y="5239"/>
                </a:cubicBezTo>
                <a:cubicBezTo>
                  <a:pt x="1662" y="5236"/>
                  <a:pt x="1696" y="5232"/>
                  <a:pt x="1727" y="5229"/>
                </a:cubicBezTo>
                <a:cubicBezTo>
                  <a:pt x="1842" y="5218"/>
                  <a:pt x="1863" y="5216"/>
                  <a:pt x="1899" y="5208"/>
                </a:cubicBezTo>
                <a:cubicBezTo>
                  <a:pt x="1915" y="5204"/>
                  <a:pt x="1925" y="5202"/>
                  <a:pt x="1930" y="5200"/>
                </a:cubicBezTo>
                <a:cubicBezTo>
                  <a:pt x="1929" y="5201"/>
                  <a:pt x="1927" y="5202"/>
                  <a:pt x="1925" y="5203"/>
                </a:cubicBezTo>
                <a:cubicBezTo>
                  <a:pt x="1892" y="5221"/>
                  <a:pt x="1845" y="5258"/>
                  <a:pt x="1817" y="5288"/>
                </a:cubicBezTo>
                <a:cubicBezTo>
                  <a:pt x="1808" y="5298"/>
                  <a:pt x="1783" y="5331"/>
                  <a:pt x="1783" y="5337"/>
                </a:cubicBezTo>
                <a:lnTo>
                  <a:pt x="1783" y="5337"/>
                </a:lnTo>
                <a:cubicBezTo>
                  <a:pt x="1782" y="5337"/>
                  <a:pt x="1778" y="5340"/>
                  <a:pt x="1774" y="5351"/>
                </a:cubicBezTo>
                <a:cubicBezTo>
                  <a:pt x="1771" y="5357"/>
                  <a:pt x="1763" y="5372"/>
                  <a:pt x="1757" y="5385"/>
                </a:cubicBezTo>
                <a:cubicBezTo>
                  <a:pt x="1748" y="5404"/>
                  <a:pt x="1746" y="5408"/>
                  <a:pt x="1746" y="5410"/>
                </a:cubicBezTo>
                <a:cubicBezTo>
                  <a:pt x="1746" y="5409"/>
                  <a:pt x="1746" y="5409"/>
                  <a:pt x="1746" y="5409"/>
                </a:cubicBezTo>
                <a:cubicBezTo>
                  <a:pt x="1746" y="5410"/>
                  <a:pt x="1744" y="5413"/>
                  <a:pt x="1741" y="5416"/>
                </a:cubicBezTo>
                <a:cubicBezTo>
                  <a:pt x="1738" y="5420"/>
                  <a:pt x="1729" y="5433"/>
                  <a:pt x="1720" y="5445"/>
                </a:cubicBezTo>
                <a:cubicBezTo>
                  <a:pt x="1675" y="5507"/>
                  <a:pt x="1604" y="5590"/>
                  <a:pt x="1589" y="5599"/>
                </a:cubicBezTo>
                <a:cubicBezTo>
                  <a:pt x="1535" y="5632"/>
                  <a:pt x="1516" y="5641"/>
                  <a:pt x="1455" y="5663"/>
                </a:cubicBezTo>
                <a:cubicBezTo>
                  <a:pt x="1443" y="5667"/>
                  <a:pt x="1429" y="5672"/>
                  <a:pt x="1425" y="5673"/>
                </a:cubicBezTo>
                <a:cubicBezTo>
                  <a:pt x="1421" y="5675"/>
                  <a:pt x="1407" y="5680"/>
                  <a:pt x="1393" y="5684"/>
                </a:cubicBezTo>
                <a:cubicBezTo>
                  <a:pt x="1379" y="5689"/>
                  <a:pt x="1363" y="5694"/>
                  <a:pt x="1356" y="5697"/>
                </a:cubicBezTo>
                <a:cubicBezTo>
                  <a:pt x="1343" y="5703"/>
                  <a:pt x="1276" y="5718"/>
                  <a:pt x="1253" y="5721"/>
                </a:cubicBezTo>
                <a:cubicBezTo>
                  <a:pt x="1245" y="5722"/>
                  <a:pt x="1219" y="5725"/>
                  <a:pt x="1195" y="5727"/>
                </a:cubicBezTo>
                <a:cubicBezTo>
                  <a:pt x="1172" y="5730"/>
                  <a:pt x="1138" y="5733"/>
                  <a:pt x="1121" y="5735"/>
                </a:cubicBezTo>
                <a:lnTo>
                  <a:pt x="1110" y="5736"/>
                </a:lnTo>
                <a:lnTo>
                  <a:pt x="1120" y="5732"/>
                </a:lnTo>
                <a:cubicBezTo>
                  <a:pt x="1135" y="5724"/>
                  <a:pt x="1152" y="5716"/>
                  <a:pt x="1157" y="5713"/>
                </a:cubicBezTo>
                <a:moveTo>
                  <a:pt x="1535" y="5267"/>
                </a:moveTo>
                <a:lnTo>
                  <a:pt x="1538" y="5263"/>
                </a:lnTo>
                <a:cubicBezTo>
                  <a:pt x="1548" y="5253"/>
                  <a:pt x="1559" y="5240"/>
                  <a:pt x="1563" y="5235"/>
                </a:cubicBezTo>
                <a:cubicBezTo>
                  <a:pt x="1589" y="5203"/>
                  <a:pt x="1625" y="5177"/>
                  <a:pt x="1658" y="5164"/>
                </a:cubicBezTo>
                <a:cubicBezTo>
                  <a:pt x="1666" y="5161"/>
                  <a:pt x="1676" y="5157"/>
                  <a:pt x="1679" y="5155"/>
                </a:cubicBezTo>
                <a:cubicBezTo>
                  <a:pt x="1682" y="5154"/>
                  <a:pt x="1691" y="5152"/>
                  <a:pt x="1700" y="5151"/>
                </a:cubicBezTo>
                <a:cubicBezTo>
                  <a:pt x="1714" y="5150"/>
                  <a:pt x="1718" y="5149"/>
                  <a:pt x="1719" y="5148"/>
                </a:cubicBezTo>
                <a:cubicBezTo>
                  <a:pt x="1724" y="5147"/>
                  <a:pt x="1754" y="5148"/>
                  <a:pt x="1782" y="5151"/>
                </a:cubicBezTo>
                <a:cubicBezTo>
                  <a:pt x="1795" y="5152"/>
                  <a:pt x="1832" y="5156"/>
                  <a:pt x="1864" y="5160"/>
                </a:cubicBezTo>
                <a:cubicBezTo>
                  <a:pt x="1895" y="5164"/>
                  <a:pt x="1929" y="5168"/>
                  <a:pt x="1939" y="5168"/>
                </a:cubicBezTo>
                <a:cubicBezTo>
                  <a:pt x="1945" y="5168"/>
                  <a:pt x="1952" y="5169"/>
                  <a:pt x="1957" y="5169"/>
                </a:cubicBezTo>
                <a:cubicBezTo>
                  <a:pt x="1866" y="5192"/>
                  <a:pt x="1852" y="5194"/>
                  <a:pt x="1772" y="5201"/>
                </a:cubicBezTo>
                <a:cubicBezTo>
                  <a:pt x="1642" y="5213"/>
                  <a:pt x="1622" y="5218"/>
                  <a:pt x="1559" y="5254"/>
                </a:cubicBezTo>
                <a:lnTo>
                  <a:pt x="1535" y="5267"/>
                </a:lnTo>
                <a:moveTo>
                  <a:pt x="1763" y="4116"/>
                </a:moveTo>
                <a:lnTo>
                  <a:pt x="1763" y="4116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0000" tIns="45000" rIns="90000" bIns="45000" anchor="ctr" anchorCtr="1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3;p25">
            <a:extLst>
              <a:ext uri="{FF2B5EF4-FFF2-40B4-BE49-F238E27FC236}">
                <a16:creationId xmlns:a16="http://schemas.microsoft.com/office/drawing/2014/main" id="{C40F81EA-77C0-AE14-B156-C0966F31250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052726" y="149786"/>
            <a:ext cx="6645441" cy="59689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2800" b="1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Water drainage system </a:t>
            </a:r>
          </a:p>
        </p:txBody>
      </p:sp>
      <p:pic>
        <p:nvPicPr>
          <p:cNvPr id="8" name="Picture 77" descr="Home drain and sewer system vector infographic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0300" y="1172621"/>
            <a:ext cx="5943600" cy="29730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38366991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5">
          <a:extLst>
            <a:ext uri="{FF2B5EF4-FFF2-40B4-BE49-F238E27FC236}">
              <a16:creationId xmlns:a16="http://schemas.microsoft.com/office/drawing/2014/main" id="{B3811340-E8C6-1833-8BD6-952D970C0F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32">
            <a:extLst>
              <a:ext uri="{FF2B5EF4-FFF2-40B4-BE49-F238E27FC236}">
                <a16:creationId xmlns:a16="http://schemas.microsoft.com/office/drawing/2014/main" id="{A35C7831-20E1-2DC5-7CE8-B718354509D5}"/>
              </a:ext>
            </a:extLst>
          </p:cNvPr>
          <p:cNvSpPr/>
          <p:nvPr/>
        </p:nvSpPr>
        <p:spPr>
          <a:xfrm rot="-439947" flipH="1">
            <a:off x="-136520" y="3139396"/>
            <a:ext cx="1477129" cy="3223944"/>
          </a:xfrm>
          <a:custGeom>
            <a:avLst/>
            <a:gdLst/>
            <a:ahLst/>
            <a:cxnLst/>
            <a:rect l="l" t="t" r="r" b="b"/>
            <a:pathLst>
              <a:path w="2936" h="6408" extrusionOk="0">
                <a:moveTo>
                  <a:pt x="2511" y="4617"/>
                </a:moveTo>
                <a:lnTo>
                  <a:pt x="2511" y="4617"/>
                </a:lnTo>
                <a:cubicBezTo>
                  <a:pt x="2512" y="4617"/>
                  <a:pt x="2514" y="4616"/>
                  <a:pt x="2514" y="4615"/>
                </a:cubicBezTo>
                <a:cubicBezTo>
                  <a:pt x="2517" y="4609"/>
                  <a:pt x="2512" y="4533"/>
                  <a:pt x="2510" y="4524"/>
                </a:cubicBezTo>
                <a:cubicBezTo>
                  <a:pt x="2508" y="4519"/>
                  <a:pt x="2506" y="4511"/>
                  <a:pt x="2505" y="4506"/>
                </a:cubicBezTo>
                <a:cubicBezTo>
                  <a:pt x="2499" y="4478"/>
                  <a:pt x="2459" y="4432"/>
                  <a:pt x="2415" y="4401"/>
                </a:cubicBezTo>
                <a:cubicBezTo>
                  <a:pt x="2408" y="4395"/>
                  <a:pt x="2400" y="4390"/>
                  <a:pt x="2398" y="4388"/>
                </a:cubicBezTo>
                <a:cubicBezTo>
                  <a:pt x="2388" y="4379"/>
                  <a:pt x="2348" y="4357"/>
                  <a:pt x="2324" y="4348"/>
                </a:cubicBezTo>
                <a:cubicBezTo>
                  <a:pt x="2236" y="4313"/>
                  <a:pt x="2159" y="4300"/>
                  <a:pt x="2067" y="4306"/>
                </a:cubicBezTo>
                <a:cubicBezTo>
                  <a:pt x="2023" y="4308"/>
                  <a:pt x="1962" y="4317"/>
                  <a:pt x="1950" y="4323"/>
                </a:cubicBezTo>
                <a:cubicBezTo>
                  <a:pt x="1947" y="4325"/>
                  <a:pt x="1937" y="4329"/>
                  <a:pt x="1928" y="4332"/>
                </a:cubicBezTo>
                <a:cubicBezTo>
                  <a:pt x="1906" y="4341"/>
                  <a:pt x="1866" y="4366"/>
                  <a:pt x="1845" y="4385"/>
                </a:cubicBezTo>
                <a:cubicBezTo>
                  <a:pt x="1835" y="4393"/>
                  <a:pt x="1819" y="4411"/>
                  <a:pt x="1808" y="4425"/>
                </a:cubicBezTo>
                <a:cubicBezTo>
                  <a:pt x="1799" y="4438"/>
                  <a:pt x="1788" y="4451"/>
                  <a:pt x="1786" y="4454"/>
                </a:cubicBezTo>
                <a:cubicBezTo>
                  <a:pt x="1784" y="4457"/>
                  <a:pt x="1781" y="4462"/>
                  <a:pt x="1781" y="4465"/>
                </a:cubicBezTo>
                <a:cubicBezTo>
                  <a:pt x="1781" y="4465"/>
                  <a:pt x="1780" y="4467"/>
                  <a:pt x="1779" y="4468"/>
                </a:cubicBezTo>
                <a:cubicBezTo>
                  <a:pt x="1776" y="4470"/>
                  <a:pt x="1768" y="4480"/>
                  <a:pt x="1734" y="4531"/>
                </a:cubicBezTo>
                <a:cubicBezTo>
                  <a:pt x="1726" y="4543"/>
                  <a:pt x="1716" y="4555"/>
                  <a:pt x="1701" y="4574"/>
                </a:cubicBezTo>
                <a:cubicBezTo>
                  <a:pt x="1658" y="4631"/>
                  <a:pt x="1656" y="4633"/>
                  <a:pt x="1625" y="4654"/>
                </a:cubicBezTo>
                <a:cubicBezTo>
                  <a:pt x="1578" y="4686"/>
                  <a:pt x="1485" y="4746"/>
                  <a:pt x="1459" y="4761"/>
                </a:cubicBezTo>
                <a:cubicBezTo>
                  <a:pt x="1389" y="4801"/>
                  <a:pt x="1358" y="4836"/>
                  <a:pt x="1326" y="4908"/>
                </a:cubicBezTo>
                <a:cubicBezTo>
                  <a:pt x="1319" y="4924"/>
                  <a:pt x="1300" y="4949"/>
                  <a:pt x="1247" y="5018"/>
                </a:cubicBezTo>
                <a:cubicBezTo>
                  <a:pt x="1244" y="5022"/>
                  <a:pt x="1241" y="5025"/>
                  <a:pt x="1240" y="5025"/>
                </a:cubicBezTo>
                <a:cubicBezTo>
                  <a:pt x="1231" y="5027"/>
                  <a:pt x="1188" y="5067"/>
                  <a:pt x="1174" y="5083"/>
                </a:cubicBezTo>
                <a:cubicBezTo>
                  <a:pt x="1160" y="5100"/>
                  <a:pt x="1105" y="5177"/>
                  <a:pt x="1106" y="5186"/>
                </a:cubicBezTo>
                <a:cubicBezTo>
                  <a:pt x="1106" y="5185"/>
                  <a:pt x="1106" y="5185"/>
                  <a:pt x="1106" y="5185"/>
                </a:cubicBezTo>
                <a:cubicBezTo>
                  <a:pt x="1105" y="5186"/>
                  <a:pt x="1102" y="5191"/>
                  <a:pt x="1099" y="5197"/>
                </a:cubicBezTo>
                <a:cubicBezTo>
                  <a:pt x="1100" y="5191"/>
                  <a:pt x="1100" y="5190"/>
                  <a:pt x="1100" y="5189"/>
                </a:cubicBezTo>
                <a:cubicBezTo>
                  <a:pt x="1100" y="5184"/>
                  <a:pt x="1109" y="5148"/>
                  <a:pt x="1126" y="5088"/>
                </a:cubicBezTo>
                <a:cubicBezTo>
                  <a:pt x="1138" y="5042"/>
                  <a:pt x="1154" y="4987"/>
                  <a:pt x="1161" y="4970"/>
                </a:cubicBezTo>
                <a:cubicBezTo>
                  <a:pt x="1163" y="4966"/>
                  <a:pt x="1167" y="4954"/>
                  <a:pt x="1167" y="4950"/>
                </a:cubicBezTo>
                <a:cubicBezTo>
                  <a:pt x="1168" y="4947"/>
                  <a:pt x="1181" y="4916"/>
                  <a:pt x="1195" y="4886"/>
                </a:cubicBezTo>
                <a:cubicBezTo>
                  <a:pt x="1203" y="4868"/>
                  <a:pt x="1227" y="4827"/>
                  <a:pt x="1279" y="4739"/>
                </a:cubicBezTo>
                <a:cubicBezTo>
                  <a:pt x="1288" y="4725"/>
                  <a:pt x="1296" y="4710"/>
                  <a:pt x="1303" y="4699"/>
                </a:cubicBezTo>
                <a:cubicBezTo>
                  <a:pt x="1311" y="4684"/>
                  <a:pt x="1313" y="4681"/>
                  <a:pt x="1313" y="4680"/>
                </a:cubicBezTo>
                <a:cubicBezTo>
                  <a:pt x="1314" y="4679"/>
                  <a:pt x="1317" y="4677"/>
                  <a:pt x="1322" y="4668"/>
                </a:cubicBezTo>
                <a:cubicBezTo>
                  <a:pt x="1325" y="4662"/>
                  <a:pt x="1328" y="4658"/>
                  <a:pt x="1330" y="4657"/>
                </a:cubicBezTo>
                <a:cubicBezTo>
                  <a:pt x="1332" y="4655"/>
                  <a:pt x="1335" y="4652"/>
                  <a:pt x="1335" y="4649"/>
                </a:cubicBezTo>
                <a:cubicBezTo>
                  <a:pt x="1336" y="4646"/>
                  <a:pt x="1344" y="4631"/>
                  <a:pt x="1357" y="4608"/>
                </a:cubicBezTo>
                <a:cubicBezTo>
                  <a:pt x="1376" y="4574"/>
                  <a:pt x="1408" y="4518"/>
                  <a:pt x="1407" y="4513"/>
                </a:cubicBezTo>
                <a:cubicBezTo>
                  <a:pt x="1407" y="4514"/>
                  <a:pt x="1407" y="4514"/>
                  <a:pt x="1407" y="4514"/>
                </a:cubicBezTo>
                <a:cubicBezTo>
                  <a:pt x="1408" y="4513"/>
                  <a:pt x="1411" y="4505"/>
                  <a:pt x="1417" y="4494"/>
                </a:cubicBezTo>
                <a:cubicBezTo>
                  <a:pt x="1427" y="4476"/>
                  <a:pt x="1443" y="4443"/>
                  <a:pt x="1465" y="4392"/>
                </a:cubicBezTo>
                <a:cubicBezTo>
                  <a:pt x="1482" y="4354"/>
                  <a:pt x="1512" y="4318"/>
                  <a:pt x="1568" y="4269"/>
                </a:cubicBezTo>
                <a:cubicBezTo>
                  <a:pt x="1576" y="4262"/>
                  <a:pt x="1590" y="4250"/>
                  <a:pt x="1591" y="4247"/>
                </a:cubicBezTo>
                <a:lnTo>
                  <a:pt x="1592" y="4247"/>
                </a:lnTo>
                <a:cubicBezTo>
                  <a:pt x="1597" y="4246"/>
                  <a:pt x="1629" y="4219"/>
                  <a:pt x="1631" y="4216"/>
                </a:cubicBezTo>
                <a:cubicBezTo>
                  <a:pt x="1632" y="4216"/>
                  <a:pt x="1634" y="4214"/>
                  <a:pt x="1637" y="4212"/>
                </a:cubicBezTo>
                <a:cubicBezTo>
                  <a:pt x="1640" y="4210"/>
                  <a:pt x="1650" y="4202"/>
                  <a:pt x="1660" y="4194"/>
                </a:cubicBezTo>
                <a:cubicBezTo>
                  <a:pt x="1699" y="4163"/>
                  <a:pt x="1758" y="4119"/>
                  <a:pt x="1763" y="4116"/>
                </a:cubicBezTo>
                <a:cubicBezTo>
                  <a:pt x="1765" y="4116"/>
                  <a:pt x="1770" y="4113"/>
                  <a:pt x="1778" y="4109"/>
                </a:cubicBezTo>
                <a:cubicBezTo>
                  <a:pt x="1794" y="4101"/>
                  <a:pt x="1814" y="4093"/>
                  <a:pt x="1819" y="4092"/>
                </a:cubicBezTo>
                <a:cubicBezTo>
                  <a:pt x="1822" y="4092"/>
                  <a:pt x="1828" y="4089"/>
                  <a:pt x="1833" y="4087"/>
                </a:cubicBezTo>
                <a:cubicBezTo>
                  <a:pt x="1838" y="4084"/>
                  <a:pt x="1847" y="4080"/>
                  <a:pt x="1853" y="4078"/>
                </a:cubicBezTo>
                <a:cubicBezTo>
                  <a:pt x="1866" y="4073"/>
                  <a:pt x="1877" y="4061"/>
                  <a:pt x="1879" y="4048"/>
                </a:cubicBezTo>
                <a:cubicBezTo>
                  <a:pt x="1880" y="4040"/>
                  <a:pt x="1877" y="4032"/>
                  <a:pt x="1871" y="4028"/>
                </a:cubicBezTo>
                <a:cubicBezTo>
                  <a:pt x="1855" y="4014"/>
                  <a:pt x="1831" y="4025"/>
                  <a:pt x="1800" y="4059"/>
                </a:cubicBezTo>
                <a:cubicBezTo>
                  <a:pt x="1790" y="4069"/>
                  <a:pt x="1776" y="4082"/>
                  <a:pt x="1769" y="4086"/>
                </a:cubicBezTo>
                <a:cubicBezTo>
                  <a:pt x="1762" y="4091"/>
                  <a:pt x="1751" y="4098"/>
                  <a:pt x="1744" y="4102"/>
                </a:cubicBezTo>
                <a:cubicBezTo>
                  <a:pt x="1724" y="4115"/>
                  <a:pt x="1679" y="4148"/>
                  <a:pt x="1657" y="4166"/>
                </a:cubicBezTo>
                <a:cubicBezTo>
                  <a:pt x="1645" y="4176"/>
                  <a:pt x="1630" y="4188"/>
                  <a:pt x="1624" y="4193"/>
                </a:cubicBezTo>
                <a:cubicBezTo>
                  <a:pt x="1595" y="4215"/>
                  <a:pt x="1535" y="4267"/>
                  <a:pt x="1521" y="4281"/>
                </a:cubicBezTo>
                <a:cubicBezTo>
                  <a:pt x="1519" y="4284"/>
                  <a:pt x="1517" y="4286"/>
                  <a:pt x="1515" y="4288"/>
                </a:cubicBezTo>
                <a:cubicBezTo>
                  <a:pt x="1516" y="4287"/>
                  <a:pt x="1516" y="4286"/>
                  <a:pt x="1516" y="4285"/>
                </a:cubicBezTo>
                <a:cubicBezTo>
                  <a:pt x="1527" y="4263"/>
                  <a:pt x="1567" y="4171"/>
                  <a:pt x="1580" y="4136"/>
                </a:cubicBezTo>
                <a:cubicBezTo>
                  <a:pt x="1594" y="4097"/>
                  <a:pt x="1620" y="4009"/>
                  <a:pt x="1632" y="3954"/>
                </a:cubicBezTo>
                <a:cubicBezTo>
                  <a:pt x="1656" y="3849"/>
                  <a:pt x="1658" y="3751"/>
                  <a:pt x="1641" y="3594"/>
                </a:cubicBezTo>
                <a:cubicBezTo>
                  <a:pt x="1636" y="3549"/>
                  <a:pt x="1636" y="3545"/>
                  <a:pt x="1642" y="3508"/>
                </a:cubicBezTo>
                <a:cubicBezTo>
                  <a:pt x="1648" y="3468"/>
                  <a:pt x="1658" y="3434"/>
                  <a:pt x="1676" y="3397"/>
                </a:cubicBezTo>
                <a:cubicBezTo>
                  <a:pt x="1682" y="3384"/>
                  <a:pt x="1692" y="3362"/>
                  <a:pt x="1699" y="3347"/>
                </a:cubicBezTo>
                <a:cubicBezTo>
                  <a:pt x="1706" y="3332"/>
                  <a:pt x="1717" y="3310"/>
                  <a:pt x="1724" y="3298"/>
                </a:cubicBezTo>
                <a:cubicBezTo>
                  <a:pt x="1734" y="3281"/>
                  <a:pt x="1737" y="3276"/>
                  <a:pt x="1737" y="3275"/>
                </a:cubicBezTo>
                <a:cubicBezTo>
                  <a:pt x="1738" y="3272"/>
                  <a:pt x="1753" y="3251"/>
                  <a:pt x="1797" y="3186"/>
                </a:cubicBezTo>
                <a:cubicBezTo>
                  <a:pt x="1808" y="3170"/>
                  <a:pt x="1820" y="3152"/>
                  <a:pt x="1824" y="3146"/>
                </a:cubicBezTo>
                <a:cubicBezTo>
                  <a:pt x="1838" y="3126"/>
                  <a:pt x="1843" y="3122"/>
                  <a:pt x="1888" y="3089"/>
                </a:cubicBezTo>
                <a:cubicBezTo>
                  <a:pt x="1919" y="3066"/>
                  <a:pt x="1932" y="3058"/>
                  <a:pt x="1956" y="3047"/>
                </a:cubicBezTo>
                <a:cubicBezTo>
                  <a:pt x="2002" y="3027"/>
                  <a:pt x="2070" y="3007"/>
                  <a:pt x="2153" y="2990"/>
                </a:cubicBezTo>
                <a:cubicBezTo>
                  <a:pt x="2218" y="2977"/>
                  <a:pt x="2279" y="2955"/>
                  <a:pt x="2300" y="2936"/>
                </a:cubicBezTo>
                <a:cubicBezTo>
                  <a:pt x="2305" y="2932"/>
                  <a:pt x="2338" y="2898"/>
                  <a:pt x="2348" y="2888"/>
                </a:cubicBezTo>
                <a:cubicBezTo>
                  <a:pt x="2377" y="2858"/>
                  <a:pt x="2461" y="2822"/>
                  <a:pt x="2493" y="2827"/>
                </a:cubicBezTo>
                <a:cubicBezTo>
                  <a:pt x="2504" y="2829"/>
                  <a:pt x="2511" y="2835"/>
                  <a:pt x="2549" y="2876"/>
                </a:cubicBezTo>
                <a:cubicBezTo>
                  <a:pt x="2597" y="2929"/>
                  <a:pt x="2663" y="2982"/>
                  <a:pt x="2722" y="3014"/>
                </a:cubicBezTo>
                <a:cubicBezTo>
                  <a:pt x="2755" y="3032"/>
                  <a:pt x="2771" y="3037"/>
                  <a:pt x="2819" y="3044"/>
                </a:cubicBezTo>
                <a:cubicBezTo>
                  <a:pt x="2872" y="3052"/>
                  <a:pt x="2882" y="3055"/>
                  <a:pt x="2905" y="3071"/>
                </a:cubicBezTo>
                <a:lnTo>
                  <a:pt x="2936" y="3093"/>
                </a:lnTo>
                <a:lnTo>
                  <a:pt x="2927" y="3070"/>
                </a:lnTo>
                <a:cubicBezTo>
                  <a:pt x="2924" y="3063"/>
                  <a:pt x="2919" y="3046"/>
                  <a:pt x="2915" y="3031"/>
                </a:cubicBezTo>
                <a:cubicBezTo>
                  <a:pt x="2901" y="2981"/>
                  <a:pt x="2874" y="2926"/>
                  <a:pt x="2837" y="2872"/>
                </a:cubicBezTo>
                <a:cubicBezTo>
                  <a:pt x="2833" y="2866"/>
                  <a:pt x="2825" y="2853"/>
                  <a:pt x="2818" y="2842"/>
                </a:cubicBezTo>
                <a:cubicBezTo>
                  <a:pt x="2791" y="2798"/>
                  <a:pt x="2757" y="2761"/>
                  <a:pt x="2719" y="2733"/>
                </a:cubicBezTo>
                <a:cubicBezTo>
                  <a:pt x="2656" y="2685"/>
                  <a:pt x="2608" y="2666"/>
                  <a:pt x="2547" y="2664"/>
                </a:cubicBezTo>
                <a:cubicBezTo>
                  <a:pt x="2495" y="2662"/>
                  <a:pt x="2473" y="2666"/>
                  <a:pt x="2400" y="2688"/>
                </a:cubicBezTo>
                <a:cubicBezTo>
                  <a:pt x="2363" y="2699"/>
                  <a:pt x="2324" y="2710"/>
                  <a:pt x="2313" y="2713"/>
                </a:cubicBezTo>
                <a:cubicBezTo>
                  <a:pt x="2161" y="2749"/>
                  <a:pt x="2159" y="2749"/>
                  <a:pt x="2102" y="2785"/>
                </a:cubicBezTo>
                <a:cubicBezTo>
                  <a:pt x="2065" y="2809"/>
                  <a:pt x="2059" y="2813"/>
                  <a:pt x="2053" y="2819"/>
                </a:cubicBezTo>
                <a:cubicBezTo>
                  <a:pt x="2050" y="2822"/>
                  <a:pt x="2041" y="2829"/>
                  <a:pt x="2034" y="2835"/>
                </a:cubicBezTo>
                <a:cubicBezTo>
                  <a:pt x="2017" y="2848"/>
                  <a:pt x="1940" y="2935"/>
                  <a:pt x="1919" y="2964"/>
                </a:cubicBezTo>
                <a:cubicBezTo>
                  <a:pt x="1910" y="2976"/>
                  <a:pt x="1902" y="2988"/>
                  <a:pt x="1900" y="2991"/>
                </a:cubicBezTo>
                <a:cubicBezTo>
                  <a:pt x="1897" y="2994"/>
                  <a:pt x="1892" y="3002"/>
                  <a:pt x="1887" y="3008"/>
                </a:cubicBezTo>
                <a:cubicBezTo>
                  <a:pt x="1883" y="3015"/>
                  <a:pt x="1878" y="3021"/>
                  <a:pt x="1876" y="3023"/>
                </a:cubicBezTo>
                <a:cubicBezTo>
                  <a:pt x="1870" y="3031"/>
                  <a:pt x="1839" y="3078"/>
                  <a:pt x="1835" y="3087"/>
                </a:cubicBezTo>
                <a:cubicBezTo>
                  <a:pt x="1833" y="3092"/>
                  <a:pt x="1827" y="3101"/>
                  <a:pt x="1822" y="3108"/>
                </a:cubicBezTo>
                <a:cubicBezTo>
                  <a:pt x="1818" y="3115"/>
                  <a:pt x="1812" y="3124"/>
                  <a:pt x="1810" y="3128"/>
                </a:cubicBezTo>
                <a:cubicBezTo>
                  <a:pt x="1807" y="3132"/>
                  <a:pt x="1803" y="3138"/>
                  <a:pt x="1802" y="3140"/>
                </a:cubicBezTo>
                <a:cubicBezTo>
                  <a:pt x="1799" y="3143"/>
                  <a:pt x="1793" y="3153"/>
                  <a:pt x="1786" y="3162"/>
                </a:cubicBezTo>
                <a:cubicBezTo>
                  <a:pt x="1780" y="3172"/>
                  <a:pt x="1773" y="3182"/>
                  <a:pt x="1770" y="3186"/>
                </a:cubicBezTo>
                <a:cubicBezTo>
                  <a:pt x="1748" y="3216"/>
                  <a:pt x="1726" y="3249"/>
                  <a:pt x="1714" y="3270"/>
                </a:cubicBezTo>
                <a:cubicBezTo>
                  <a:pt x="1688" y="3316"/>
                  <a:pt x="1687" y="3319"/>
                  <a:pt x="1649" y="3401"/>
                </a:cubicBezTo>
                <a:cubicBezTo>
                  <a:pt x="1634" y="3435"/>
                  <a:pt x="1622" y="3475"/>
                  <a:pt x="1619" y="3500"/>
                </a:cubicBezTo>
                <a:cubicBezTo>
                  <a:pt x="1618" y="3508"/>
                  <a:pt x="1617" y="3515"/>
                  <a:pt x="1617" y="3517"/>
                </a:cubicBezTo>
                <a:cubicBezTo>
                  <a:pt x="1617" y="3517"/>
                  <a:pt x="1617" y="3519"/>
                  <a:pt x="1617" y="3520"/>
                </a:cubicBezTo>
                <a:cubicBezTo>
                  <a:pt x="1616" y="3519"/>
                  <a:pt x="1616" y="3517"/>
                  <a:pt x="1616" y="3516"/>
                </a:cubicBezTo>
                <a:cubicBezTo>
                  <a:pt x="1613" y="3505"/>
                  <a:pt x="1596" y="3454"/>
                  <a:pt x="1587" y="3430"/>
                </a:cubicBezTo>
                <a:cubicBezTo>
                  <a:pt x="1580" y="3412"/>
                  <a:pt x="1573" y="3389"/>
                  <a:pt x="1565" y="3359"/>
                </a:cubicBezTo>
                <a:cubicBezTo>
                  <a:pt x="1559" y="3335"/>
                  <a:pt x="1547" y="3252"/>
                  <a:pt x="1545" y="3218"/>
                </a:cubicBezTo>
                <a:lnTo>
                  <a:pt x="1543" y="3188"/>
                </a:lnTo>
                <a:lnTo>
                  <a:pt x="1557" y="3159"/>
                </a:lnTo>
                <a:cubicBezTo>
                  <a:pt x="1580" y="3110"/>
                  <a:pt x="1582" y="3107"/>
                  <a:pt x="1608" y="3064"/>
                </a:cubicBezTo>
                <a:cubicBezTo>
                  <a:pt x="1644" y="3004"/>
                  <a:pt x="1683" y="2946"/>
                  <a:pt x="1699" y="2929"/>
                </a:cubicBezTo>
                <a:cubicBezTo>
                  <a:pt x="1703" y="2925"/>
                  <a:pt x="1715" y="2916"/>
                  <a:pt x="1725" y="2911"/>
                </a:cubicBezTo>
                <a:cubicBezTo>
                  <a:pt x="1759" y="2891"/>
                  <a:pt x="1775" y="2863"/>
                  <a:pt x="1764" y="2840"/>
                </a:cubicBezTo>
                <a:cubicBezTo>
                  <a:pt x="1757" y="2826"/>
                  <a:pt x="1747" y="2822"/>
                  <a:pt x="1732" y="2826"/>
                </a:cubicBezTo>
                <a:cubicBezTo>
                  <a:pt x="1714" y="2831"/>
                  <a:pt x="1702" y="2847"/>
                  <a:pt x="1689" y="2885"/>
                </a:cubicBezTo>
                <a:cubicBezTo>
                  <a:pt x="1681" y="2909"/>
                  <a:pt x="1674" y="2922"/>
                  <a:pt x="1660" y="2941"/>
                </a:cubicBezTo>
                <a:cubicBezTo>
                  <a:pt x="1625" y="2988"/>
                  <a:pt x="1570" y="3076"/>
                  <a:pt x="1553" y="3113"/>
                </a:cubicBezTo>
                <a:cubicBezTo>
                  <a:pt x="1550" y="3120"/>
                  <a:pt x="1544" y="3131"/>
                  <a:pt x="1541" y="3137"/>
                </a:cubicBezTo>
                <a:lnTo>
                  <a:pt x="1540" y="3139"/>
                </a:lnTo>
                <a:lnTo>
                  <a:pt x="1539" y="3123"/>
                </a:lnTo>
                <a:cubicBezTo>
                  <a:pt x="1537" y="3107"/>
                  <a:pt x="1536" y="3091"/>
                  <a:pt x="1535" y="3087"/>
                </a:cubicBezTo>
                <a:cubicBezTo>
                  <a:pt x="1535" y="3083"/>
                  <a:pt x="1532" y="3050"/>
                  <a:pt x="1528" y="3015"/>
                </a:cubicBezTo>
                <a:cubicBezTo>
                  <a:pt x="1525" y="2980"/>
                  <a:pt x="1521" y="2945"/>
                  <a:pt x="1519" y="2938"/>
                </a:cubicBezTo>
                <a:cubicBezTo>
                  <a:pt x="1517" y="2931"/>
                  <a:pt x="1516" y="2922"/>
                  <a:pt x="1516" y="2917"/>
                </a:cubicBezTo>
                <a:cubicBezTo>
                  <a:pt x="1516" y="2912"/>
                  <a:pt x="1517" y="2895"/>
                  <a:pt x="1517" y="2882"/>
                </a:cubicBezTo>
                <a:cubicBezTo>
                  <a:pt x="1517" y="2868"/>
                  <a:pt x="1518" y="2847"/>
                  <a:pt x="1519" y="2835"/>
                </a:cubicBezTo>
                <a:cubicBezTo>
                  <a:pt x="1520" y="2824"/>
                  <a:pt x="1520" y="2806"/>
                  <a:pt x="1521" y="2798"/>
                </a:cubicBezTo>
                <a:cubicBezTo>
                  <a:pt x="1521" y="2789"/>
                  <a:pt x="1522" y="2768"/>
                  <a:pt x="1524" y="2753"/>
                </a:cubicBezTo>
                <a:cubicBezTo>
                  <a:pt x="1528" y="2706"/>
                  <a:pt x="1529" y="2697"/>
                  <a:pt x="1529" y="2691"/>
                </a:cubicBezTo>
                <a:cubicBezTo>
                  <a:pt x="1529" y="2688"/>
                  <a:pt x="1530" y="2683"/>
                  <a:pt x="1531" y="2681"/>
                </a:cubicBezTo>
                <a:cubicBezTo>
                  <a:pt x="1532" y="2678"/>
                  <a:pt x="1533" y="2670"/>
                  <a:pt x="1533" y="2664"/>
                </a:cubicBezTo>
                <a:cubicBezTo>
                  <a:pt x="1535" y="2634"/>
                  <a:pt x="1539" y="2617"/>
                  <a:pt x="1540" y="2614"/>
                </a:cubicBezTo>
                <a:cubicBezTo>
                  <a:pt x="1542" y="2611"/>
                  <a:pt x="1544" y="2602"/>
                  <a:pt x="1545" y="2597"/>
                </a:cubicBezTo>
                <a:cubicBezTo>
                  <a:pt x="1546" y="2582"/>
                  <a:pt x="1562" y="2531"/>
                  <a:pt x="1570" y="2515"/>
                </a:cubicBezTo>
                <a:cubicBezTo>
                  <a:pt x="1580" y="2494"/>
                  <a:pt x="1584" y="2486"/>
                  <a:pt x="1602" y="2460"/>
                </a:cubicBezTo>
                <a:cubicBezTo>
                  <a:pt x="1641" y="2404"/>
                  <a:pt x="1682" y="2367"/>
                  <a:pt x="1783" y="2299"/>
                </a:cubicBezTo>
                <a:cubicBezTo>
                  <a:pt x="1819" y="2274"/>
                  <a:pt x="1849" y="2251"/>
                  <a:pt x="1858" y="2242"/>
                </a:cubicBezTo>
                <a:cubicBezTo>
                  <a:pt x="1860" y="2240"/>
                  <a:pt x="1867" y="2232"/>
                  <a:pt x="1873" y="2225"/>
                </a:cubicBezTo>
                <a:cubicBezTo>
                  <a:pt x="1889" y="2209"/>
                  <a:pt x="1898" y="2197"/>
                  <a:pt x="1919" y="2168"/>
                </a:cubicBezTo>
                <a:cubicBezTo>
                  <a:pt x="1927" y="2157"/>
                  <a:pt x="1942" y="2132"/>
                  <a:pt x="1953" y="2115"/>
                </a:cubicBezTo>
                <a:cubicBezTo>
                  <a:pt x="1975" y="2079"/>
                  <a:pt x="1976" y="2075"/>
                  <a:pt x="1976" y="2073"/>
                </a:cubicBezTo>
                <a:cubicBezTo>
                  <a:pt x="1976" y="2073"/>
                  <a:pt x="1977" y="2071"/>
                  <a:pt x="1978" y="2070"/>
                </a:cubicBezTo>
                <a:cubicBezTo>
                  <a:pt x="1980" y="2067"/>
                  <a:pt x="1993" y="2045"/>
                  <a:pt x="2005" y="2025"/>
                </a:cubicBezTo>
                <a:cubicBezTo>
                  <a:pt x="2018" y="2003"/>
                  <a:pt x="2035" y="1974"/>
                  <a:pt x="2042" y="1961"/>
                </a:cubicBezTo>
                <a:cubicBezTo>
                  <a:pt x="2061" y="1929"/>
                  <a:pt x="2065" y="1917"/>
                  <a:pt x="2072" y="1870"/>
                </a:cubicBezTo>
                <a:cubicBezTo>
                  <a:pt x="2077" y="1829"/>
                  <a:pt x="2086" y="1791"/>
                  <a:pt x="2102" y="1738"/>
                </a:cubicBezTo>
                <a:cubicBezTo>
                  <a:pt x="2107" y="1724"/>
                  <a:pt x="2112" y="1705"/>
                  <a:pt x="2114" y="1695"/>
                </a:cubicBezTo>
                <a:cubicBezTo>
                  <a:pt x="2115" y="1686"/>
                  <a:pt x="2120" y="1667"/>
                  <a:pt x="2125" y="1652"/>
                </a:cubicBezTo>
                <a:cubicBezTo>
                  <a:pt x="2133" y="1624"/>
                  <a:pt x="2139" y="1617"/>
                  <a:pt x="2165" y="1610"/>
                </a:cubicBezTo>
                <a:cubicBezTo>
                  <a:pt x="2178" y="1607"/>
                  <a:pt x="2180" y="1607"/>
                  <a:pt x="2199" y="1614"/>
                </a:cubicBezTo>
                <a:cubicBezTo>
                  <a:pt x="2211" y="1619"/>
                  <a:pt x="2220" y="1624"/>
                  <a:pt x="2222" y="1626"/>
                </a:cubicBezTo>
                <a:cubicBezTo>
                  <a:pt x="2224" y="1628"/>
                  <a:pt x="2228" y="1631"/>
                  <a:pt x="2231" y="1631"/>
                </a:cubicBezTo>
                <a:cubicBezTo>
                  <a:pt x="2233" y="1632"/>
                  <a:pt x="2238" y="1637"/>
                  <a:pt x="2245" y="1645"/>
                </a:cubicBezTo>
                <a:cubicBezTo>
                  <a:pt x="2259" y="1665"/>
                  <a:pt x="2265" y="1665"/>
                  <a:pt x="2267" y="1665"/>
                </a:cubicBezTo>
                <a:cubicBezTo>
                  <a:pt x="2269" y="1665"/>
                  <a:pt x="2271" y="1664"/>
                  <a:pt x="2272" y="1663"/>
                </a:cubicBezTo>
                <a:cubicBezTo>
                  <a:pt x="2277" y="1658"/>
                  <a:pt x="2281" y="1622"/>
                  <a:pt x="2280" y="1609"/>
                </a:cubicBezTo>
                <a:cubicBezTo>
                  <a:pt x="2279" y="1585"/>
                  <a:pt x="2266" y="1553"/>
                  <a:pt x="2252" y="1541"/>
                </a:cubicBezTo>
                <a:cubicBezTo>
                  <a:pt x="2236" y="1527"/>
                  <a:pt x="2217" y="1525"/>
                  <a:pt x="2160" y="1528"/>
                </a:cubicBezTo>
                <a:cubicBezTo>
                  <a:pt x="2067" y="1534"/>
                  <a:pt x="2052" y="1540"/>
                  <a:pt x="1972" y="1597"/>
                </a:cubicBezTo>
                <a:cubicBezTo>
                  <a:pt x="1966" y="1601"/>
                  <a:pt x="1951" y="1611"/>
                  <a:pt x="1937" y="1620"/>
                </a:cubicBezTo>
                <a:cubicBezTo>
                  <a:pt x="1909" y="1638"/>
                  <a:pt x="1893" y="1652"/>
                  <a:pt x="1860" y="1689"/>
                </a:cubicBezTo>
                <a:cubicBezTo>
                  <a:pt x="1824" y="1732"/>
                  <a:pt x="1803" y="1770"/>
                  <a:pt x="1784" y="1830"/>
                </a:cubicBezTo>
                <a:cubicBezTo>
                  <a:pt x="1780" y="1844"/>
                  <a:pt x="1775" y="1859"/>
                  <a:pt x="1774" y="1862"/>
                </a:cubicBezTo>
                <a:cubicBezTo>
                  <a:pt x="1772" y="1865"/>
                  <a:pt x="1768" y="1882"/>
                  <a:pt x="1763" y="1899"/>
                </a:cubicBezTo>
                <a:cubicBezTo>
                  <a:pt x="1758" y="1916"/>
                  <a:pt x="1751" y="1940"/>
                  <a:pt x="1746" y="1952"/>
                </a:cubicBezTo>
                <a:cubicBezTo>
                  <a:pt x="1733" y="1991"/>
                  <a:pt x="1722" y="2058"/>
                  <a:pt x="1721" y="2111"/>
                </a:cubicBezTo>
                <a:cubicBezTo>
                  <a:pt x="1720" y="2156"/>
                  <a:pt x="1719" y="2169"/>
                  <a:pt x="1714" y="2191"/>
                </a:cubicBezTo>
                <a:cubicBezTo>
                  <a:pt x="1707" y="2221"/>
                  <a:pt x="1705" y="2227"/>
                  <a:pt x="1689" y="2256"/>
                </a:cubicBezTo>
                <a:cubicBezTo>
                  <a:pt x="1681" y="2270"/>
                  <a:pt x="1667" y="2297"/>
                  <a:pt x="1657" y="2317"/>
                </a:cubicBezTo>
                <a:cubicBezTo>
                  <a:pt x="1647" y="2336"/>
                  <a:pt x="1636" y="2358"/>
                  <a:pt x="1631" y="2366"/>
                </a:cubicBezTo>
                <a:cubicBezTo>
                  <a:pt x="1626" y="2374"/>
                  <a:pt x="1615" y="2394"/>
                  <a:pt x="1605" y="2411"/>
                </a:cubicBezTo>
                <a:cubicBezTo>
                  <a:pt x="1595" y="2428"/>
                  <a:pt x="1582" y="2448"/>
                  <a:pt x="1577" y="2455"/>
                </a:cubicBezTo>
                <a:cubicBezTo>
                  <a:pt x="1567" y="2471"/>
                  <a:pt x="1552" y="2497"/>
                  <a:pt x="1547" y="2511"/>
                </a:cubicBezTo>
                <a:cubicBezTo>
                  <a:pt x="1550" y="2479"/>
                  <a:pt x="1544" y="2361"/>
                  <a:pt x="1539" y="2334"/>
                </a:cubicBezTo>
                <a:cubicBezTo>
                  <a:pt x="1537" y="2324"/>
                  <a:pt x="1534" y="2306"/>
                  <a:pt x="1532" y="2296"/>
                </a:cubicBezTo>
                <a:cubicBezTo>
                  <a:pt x="1531" y="2285"/>
                  <a:pt x="1529" y="2272"/>
                  <a:pt x="1528" y="2266"/>
                </a:cubicBezTo>
                <a:cubicBezTo>
                  <a:pt x="1526" y="2260"/>
                  <a:pt x="1524" y="2249"/>
                  <a:pt x="1523" y="2241"/>
                </a:cubicBezTo>
                <a:cubicBezTo>
                  <a:pt x="1522" y="2233"/>
                  <a:pt x="1519" y="2219"/>
                  <a:pt x="1518" y="2211"/>
                </a:cubicBezTo>
                <a:cubicBezTo>
                  <a:pt x="1514" y="2188"/>
                  <a:pt x="1500" y="2130"/>
                  <a:pt x="1494" y="2112"/>
                </a:cubicBezTo>
                <a:cubicBezTo>
                  <a:pt x="1486" y="2084"/>
                  <a:pt x="1476" y="2044"/>
                  <a:pt x="1475" y="2031"/>
                </a:cubicBezTo>
                <a:cubicBezTo>
                  <a:pt x="1472" y="1982"/>
                  <a:pt x="1479" y="1950"/>
                  <a:pt x="1502" y="1899"/>
                </a:cubicBezTo>
                <a:cubicBezTo>
                  <a:pt x="1516" y="1870"/>
                  <a:pt x="1520" y="1853"/>
                  <a:pt x="1522" y="1827"/>
                </a:cubicBezTo>
                <a:cubicBezTo>
                  <a:pt x="1526" y="1753"/>
                  <a:pt x="1557" y="1664"/>
                  <a:pt x="1607" y="1578"/>
                </a:cubicBezTo>
                <a:cubicBezTo>
                  <a:pt x="1612" y="1570"/>
                  <a:pt x="1621" y="1554"/>
                  <a:pt x="1621" y="1551"/>
                </a:cubicBezTo>
                <a:lnTo>
                  <a:pt x="1621" y="1550"/>
                </a:lnTo>
                <a:cubicBezTo>
                  <a:pt x="1629" y="1547"/>
                  <a:pt x="1657" y="1484"/>
                  <a:pt x="1664" y="1461"/>
                </a:cubicBezTo>
                <a:cubicBezTo>
                  <a:pt x="1677" y="1420"/>
                  <a:pt x="1692" y="1341"/>
                  <a:pt x="1693" y="1303"/>
                </a:cubicBezTo>
                <a:cubicBezTo>
                  <a:pt x="1693" y="1284"/>
                  <a:pt x="1693" y="1239"/>
                  <a:pt x="1691" y="1202"/>
                </a:cubicBezTo>
                <a:cubicBezTo>
                  <a:pt x="1685" y="1052"/>
                  <a:pt x="1685" y="1047"/>
                  <a:pt x="1691" y="1006"/>
                </a:cubicBezTo>
                <a:cubicBezTo>
                  <a:pt x="1698" y="954"/>
                  <a:pt x="1712" y="898"/>
                  <a:pt x="1756" y="745"/>
                </a:cubicBezTo>
                <a:cubicBezTo>
                  <a:pt x="1789" y="632"/>
                  <a:pt x="1794" y="585"/>
                  <a:pt x="1788" y="478"/>
                </a:cubicBezTo>
                <a:cubicBezTo>
                  <a:pt x="1784" y="414"/>
                  <a:pt x="1778" y="351"/>
                  <a:pt x="1773" y="326"/>
                </a:cubicBezTo>
                <a:cubicBezTo>
                  <a:pt x="1772" y="321"/>
                  <a:pt x="1769" y="301"/>
                  <a:pt x="1765" y="282"/>
                </a:cubicBezTo>
                <a:cubicBezTo>
                  <a:pt x="1763" y="264"/>
                  <a:pt x="1759" y="244"/>
                  <a:pt x="1759" y="241"/>
                </a:cubicBezTo>
                <a:cubicBezTo>
                  <a:pt x="1758" y="238"/>
                  <a:pt x="1756" y="227"/>
                  <a:pt x="1754" y="216"/>
                </a:cubicBezTo>
                <a:cubicBezTo>
                  <a:pt x="1753" y="208"/>
                  <a:pt x="1751" y="195"/>
                  <a:pt x="1749" y="193"/>
                </a:cubicBezTo>
                <a:cubicBezTo>
                  <a:pt x="1750" y="193"/>
                  <a:pt x="1750" y="193"/>
                  <a:pt x="1750" y="193"/>
                </a:cubicBezTo>
                <a:cubicBezTo>
                  <a:pt x="1749" y="192"/>
                  <a:pt x="1747" y="182"/>
                  <a:pt x="1745" y="167"/>
                </a:cubicBezTo>
                <a:cubicBezTo>
                  <a:pt x="1744" y="155"/>
                  <a:pt x="1741" y="140"/>
                  <a:pt x="1740" y="137"/>
                </a:cubicBezTo>
                <a:cubicBezTo>
                  <a:pt x="1739" y="134"/>
                  <a:pt x="1732" y="92"/>
                  <a:pt x="1726" y="44"/>
                </a:cubicBezTo>
                <a:cubicBezTo>
                  <a:pt x="1720" y="7"/>
                  <a:pt x="1717" y="2"/>
                  <a:pt x="1714" y="0"/>
                </a:cubicBezTo>
                <a:cubicBezTo>
                  <a:pt x="1713" y="0"/>
                  <a:pt x="1712" y="0"/>
                  <a:pt x="1711" y="0"/>
                </a:cubicBezTo>
                <a:cubicBezTo>
                  <a:pt x="1708" y="2"/>
                  <a:pt x="1702" y="14"/>
                  <a:pt x="1695" y="37"/>
                </a:cubicBezTo>
                <a:cubicBezTo>
                  <a:pt x="1689" y="57"/>
                  <a:pt x="1682" y="86"/>
                  <a:pt x="1680" y="101"/>
                </a:cubicBezTo>
                <a:cubicBezTo>
                  <a:pt x="1679" y="116"/>
                  <a:pt x="1676" y="135"/>
                  <a:pt x="1674" y="143"/>
                </a:cubicBezTo>
                <a:cubicBezTo>
                  <a:pt x="1672" y="151"/>
                  <a:pt x="1670" y="161"/>
                  <a:pt x="1669" y="164"/>
                </a:cubicBezTo>
                <a:cubicBezTo>
                  <a:pt x="1669" y="168"/>
                  <a:pt x="1664" y="190"/>
                  <a:pt x="1659" y="213"/>
                </a:cubicBezTo>
                <a:cubicBezTo>
                  <a:pt x="1643" y="285"/>
                  <a:pt x="1642" y="289"/>
                  <a:pt x="1594" y="396"/>
                </a:cubicBezTo>
                <a:cubicBezTo>
                  <a:pt x="1576" y="435"/>
                  <a:pt x="1554" y="483"/>
                  <a:pt x="1549" y="493"/>
                </a:cubicBezTo>
                <a:cubicBezTo>
                  <a:pt x="1547" y="496"/>
                  <a:pt x="1544" y="502"/>
                  <a:pt x="1541" y="508"/>
                </a:cubicBezTo>
                <a:cubicBezTo>
                  <a:pt x="1538" y="514"/>
                  <a:pt x="1518" y="550"/>
                  <a:pt x="1495" y="588"/>
                </a:cubicBezTo>
                <a:cubicBezTo>
                  <a:pt x="1473" y="627"/>
                  <a:pt x="1448" y="671"/>
                  <a:pt x="1441" y="686"/>
                </a:cubicBezTo>
                <a:cubicBezTo>
                  <a:pt x="1433" y="702"/>
                  <a:pt x="1417" y="733"/>
                  <a:pt x="1405" y="756"/>
                </a:cubicBezTo>
                <a:cubicBezTo>
                  <a:pt x="1394" y="778"/>
                  <a:pt x="1381" y="805"/>
                  <a:pt x="1376" y="813"/>
                </a:cubicBezTo>
                <a:cubicBezTo>
                  <a:pt x="1372" y="822"/>
                  <a:pt x="1366" y="833"/>
                  <a:pt x="1364" y="838"/>
                </a:cubicBezTo>
                <a:cubicBezTo>
                  <a:pt x="1350" y="864"/>
                  <a:pt x="1319" y="941"/>
                  <a:pt x="1311" y="966"/>
                </a:cubicBezTo>
                <a:cubicBezTo>
                  <a:pt x="1294" y="1023"/>
                  <a:pt x="1289" y="1056"/>
                  <a:pt x="1289" y="1107"/>
                </a:cubicBezTo>
                <a:cubicBezTo>
                  <a:pt x="1289" y="1156"/>
                  <a:pt x="1295" y="1250"/>
                  <a:pt x="1300" y="1272"/>
                </a:cubicBezTo>
                <a:cubicBezTo>
                  <a:pt x="1303" y="1284"/>
                  <a:pt x="1306" y="1298"/>
                  <a:pt x="1307" y="1305"/>
                </a:cubicBezTo>
                <a:cubicBezTo>
                  <a:pt x="1308" y="1311"/>
                  <a:pt x="1310" y="1319"/>
                  <a:pt x="1311" y="1322"/>
                </a:cubicBezTo>
                <a:cubicBezTo>
                  <a:pt x="1312" y="1324"/>
                  <a:pt x="1314" y="1329"/>
                  <a:pt x="1315" y="1333"/>
                </a:cubicBezTo>
                <a:cubicBezTo>
                  <a:pt x="1317" y="1343"/>
                  <a:pt x="1334" y="1386"/>
                  <a:pt x="1338" y="1394"/>
                </a:cubicBezTo>
                <a:cubicBezTo>
                  <a:pt x="1339" y="1396"/>
                  <a:pt x="1344" y="1408"/>
                  <a:pt x="1349" y="1421"/>
                </a:cubicBezTo>
                <a:cubicBezTo>
                  <a:pt x="1353" y="1433"/>
                  <a:pt x="1360" y="1454"/>
                  <a:pt x="1365" y="1465"/>
                </a:cubicBezTo>
                <a:cubicBezTo>
                  <a:pt x="1393" y="1541"/>
                  <a:pt x="1401" y="1566"/>
                  <a:pt x="1402" y="1592"/>
                </a:cubicBezTo>
                <a:cubicBezTo>
                  <a:pt x="1403" y="1624"/>
                  <a:pt x="1403" y="1677"/>
                  <a:pt x="1402" y="1682"/>
                </a:cubicBezTo>
                <a:cubicBezTo>
                  <a:pt x="1399" y="1692"/>
                  <a:pt x="1410" y="1846"/>
                  <a:pt x="1415" y="1879"/>
                </a:cubicBezTo>
                <a:cubicBezTo>
                  <a:pt x="1421" y="1916"/>
                  <a:pt x="1436" y="1996"/>
                  <a:pt x="1440" y="2003"/>
                </a:cubicBezTo>
                <a:cubicBezTo>
                  <a:pt x="1441" y="2005"/>
                  <a:pt x="1441" y="2008"/>
                  <a:pt x="1441" y="2008"/>
                </a:cubicBezTo>
                <a:cubicBezTo>
                  <a:pt x="1441" y="2011"/>
                  <a:pt x="1446" y="2027"/>
                  <a:pt x="1448" y="2036"/>
                </a:cubicBezTo>
                <a:cubicBezTo>
                  <a:pt x="1452" y="2049"/>
                  <a:pt x="1457" y="2065"/>
                  <a:pt x="1458" y="2071"/>
                </a:cubicBezTo>
                <a:cubicBezTo>
                  <a:pt x="1461" y="2087"/>
                  <a:pt x="1471" y="2124"/>
                  <a:pt x="1479" y="2152"/>
                </a:cubicBezTo>
                <a:cubicBezTo>
                  <a:pt x="1487" y="2177"/>
                  <a:pt x="1494" y="2210"/>
                  <a:pt x="1504" y="2274"/>
                </a:cubicBezTo>
                <a:cubicBezTo>
                  <a:pt x="1505" y="2285"/>
                  <a:pt x="1508" y="2302"/>
                  <a:pt x="1511" y="2311"/>
                </a:cubicBezTo>
                <a:cubicBezTo>
                  <a:pt x="1516" y="2335"/>
                  <a:pt x="1526" y="2466"/>
                  <a:pt x="1524" y="2495"/>
                </a:cubicBezTo>
                <a:cubicBezTo>
                  <a:pt x="1521" y="2562"/>
                  <a:pt x="1518" y="2599"/>
                  <a:pt x="1516" y="2608"/>
                </a:cubicBezTo>
                <a:cubicBezTo>
                  <a:pt x="1515" y="2614"/>
                  <a:pt x="1514" y="2624"/>
                  <a:pt x="1513" y="2629"/>
                </a:cubicBezTo>
                <a:cubicBezTo>
                  <a:pt x="1513" y="2635"/>
                  <a:pt x="1511" y="2647"/>
                  <a:pt x="1510" y="2656"/>
                </a:cubicBezTo>
                <a:cubicBezTo>
                  <a:pt x="1502" y="2720"/>
                  <a:pt x="1500" y="2745"/>
                  <a:pt x="1498" y="2783"/>
                </a:cubicBezTo>
                <a:cubicBezTo>
                  <a:pt x="1497" y="2813"/>
                  <a:pt x="1496" y="2841"/>
                  <a:pt x="1495" y="2854"/>
                </a:cubicBezTo>
                <a:cubicBezTo>
                  <a:pt x="1491" y="2848"/>
                  <a:pt x="1484" y="2838"/>
                  <a:pt x="1476" y="2824"/>
                </a:cubicBezTo>
                <a:cubicBezTo>
                  <a:pt x="1438" y="2760"/>
                  <a:pt x="1401" y="2715"/>
                  <a:pt x="1317" y="2632"/>
                </a:cubicBezTo>
                <a:cubicBezTo>
                  <a:pt x="1307" y="2622"/>
                  <a:pt x="1294" y="2609"/>
                  <a:pt x="1288" y="2602"/>
                </a:cubicBezTo>
                <a:cubicBezTo>
                  <a:pt x="1276" y="2589"/>
                  <a:pt x="1235" y="2559"/>
                  <a:pt x="1204" y="2538"/>
                </a:cubicBezTo>
                <a:cubicBezTo>
                  <a:pt x="1183" y="2524"/>
                  <a:pt x="1135" y="2491"/>
                  <a:pt x="1126" y="2491"/>
                </a:cubicBezTo>
                <a:lnTo>
                  <a:pt x="1126" y="2491"/>
                </a:lnTo>
                <a:cubicBezTo>
                  <a:pt x="1126" y="2488"/>
                  <a:pt x="1120" y="2484"/>
                  <a:pt x="1067" y="2462"/>
                </a:cubicBezTo>
                <a:cubicBezTo>
                  <a:pt x="1031" y="2448"/>
                  <a:pt x="996" y="2435"/>
                  <a:pt x="977" y="2429"/>
                </a:cubicBezTo>
                <a:cubicBezTo>
                  <a:pt x="934" y="2416"/>
                  <a:pt x="905" y="2410"/>
                  <a:pt x="856" y="2404"/>
                </a:cubicBezTo>
                <a:cubicBezTo>
                  <a:pt x="812" y="2398"/>
                  <a:pt x="700" y="2405"/>
                  <a:pt x="652" y="2417"/>
                </a:cubicBezTo>
                <a:cubicBezTo>
                  <a:pt x="569" y="2437"/>
                  <a:pt x="518" y="2468"/>
                  <a:pt x="476" y="2522"/>
                </a:cubicBezTo>
                <a:cubicBezTo>
                  <a:pt x="451" y="2554"/>
                  <a:pt x="405" y="2605"/>
                  <a:pt x="384" y="2625"/>
                </a:cubicBezTo>
                <a:cubicBezTo>
                  <a:pt x="375" y="2634"/>
                  <a:pt x="348" y="2662"/>
                  <a:pt x="325" y="2687"/>
                </a:cubicBezTo>
                <a:cubicBezTo>
                  <a:pt x="301" y="2713"/>
                  <a:pt x="268" y="2748"/>
                  <a:pt x="250" y="2767"/>
                </a:cubicBezTo>
                <a:cubicBezTo>
                  <a:pt x="188" y="2831"/>
                  <a:pt x="147" y="2885"/>
                  <a:pt x="122" y="2936"/>
                </a:cubicBezTo>
                <a:cubicBezTo>
                  <a:pt x="88" y="3003"/>
                  <a:pt x="72" y="3059"/>
                  <a:pt x="68" y="3117"/>
                </a:cubicBezTo>
                <a:cubicBezTo>
                  <a:pt x="67" y="3129"/>
                  <a:pt x="62" y="3192"/>
                  <a:pt x="58" y="3242"/>
                </a:cubicBezTo>
                <a:cubicBezTo>
                  <a:pt x="55" y="3276"/>
                  <a:pt x="58" y="3311"/>
                  <a:pt x="67" y="3337"/>
                </a:cubicBezTo>
                <a:cubicBezTo>
                  <a:pt x="77" y="3368"/>
                  <a:pt x="87" y="3394"/>
                  <a:pt x="96" y="3409"/>
                </a:cubicBezTo>
                <a:cubicBezTo>
                  <a:pt x="100" y="3415"/>
                  <a:pt x="108" y="3430"/>
                  <a:pt x="115" y="3441"/>
                </a:cubicBezTo>
                <a:cubicBezTo>
                  <a:pt x="122" y="3453"/>
                  <a:pt x="138" y="3482"/>
                  <a:pt x="152" y="3505"/>
                </a:cubicBezTo>
                <a:cubicBezTo>
                  <a:pt x="165" y="3528"/>
                  <a:pt x="183" y="3562"/>
                  <a:pt x="192" y="3582"/>
                </a:cubicBezTo>
                <a:cubicBezTo>
                  <a:pt x="209" y="3618"/>
                  <a:pt x="210" y="3620"/>
                  <a:pt x="226" y="3647"/>
                </a:cubicBezTo>
                <a:cubicBezTo>
                  <a:pt x="245" y="3678"/>
                  <a:pt x="247" y="3681"/>
                  <a:pt x="251" y="3685"/>
                </a:cubicBezTo>
                <a:cubicBezTo>
                  <a:pt x="253" y="3686"/>
                  <a:pt x="255" y="3690"/>
                  <a:pt x="256" y="3693"/>
                </a:cubicBezTo>
                <a:cubicBezTo>
                  <a:pt x="257" y="3696"/>
                  <a:pt x="260" y="3701"/>
                  <a:pt x="264" y="3701"/>
                </a:cubicBezTo>
                <a:lnTo>
                  <a:pt x="264" y="3701"/>
                </a:lnTo>
                <a:cubicBezTo>
                  <a:pt x="264" y="3706"/>
                  <a:pt x="290" y="3737"/>
                  <a:pt x="294" y="3740"/>
                </a:cubicBezTo>
                <a:cubicBezTo>
                  <a:pt x="295" y="3741"/>
                  <a:pt x="300" y="3746"/>
                  <a:pt x="306" y="3754"/>
                </a:cubicBezTo>
                <a:cubicBezTo>
                  <a:pt x="315" y="3764"/>
                  <a:pt x="340" y="3791"/>
                  <a:pt x="348" y="3791"/>
                </a:cubicBezTo>
                <a:cubicBezTo>
                  <a:pt x="350" y="3791"/>
                  <a:pt x="351" y="3790"/>
                  <a:pt x="352" y="3789"/>
                </a:cubicBezTo>
                <a:cubicBezTo>
                  <a:pt x="353" y="3788"/>
                  <a:pt x="354" y="3787"/>
                  <a:pt x="353" y="3767"/>
                </a:cubicBezTo>
                <a:cubicBezTo>
                  <a:pt x="353" y="3755"/>
                  <a:pt x="352" y="3739"/>
                  <a:pt x="351" y="3723"/>
                </a:cubicBezTo>
                <a:cubicBezTo>
                  <a:pt x="347" y="3667"/>
                  <a:pt x="346" y="3657"/>
                  <a:pt x="337" y="3628"/>
                </a:cubicBezTo>
                <a:cubicBezTo>
                  <a:pt x="332" y="3610"/>
                  <a:pt x="325" y="3588"/>
                  <a:pt x="323" y="3578"/>
                </a:cubicBezTo>
                <a:cubicBezTo>
                  <a:pt x="304" y="3499"/>
                  <a:pt x="289" y="3313"/>
                  <a:pt x="296" y="3253"/>
                </a:cubicBezTo>
                <a:cubicBezTo>
                  <a:pt x="296" y="3248"/>
                  <a:pt x="297" y="3240"/>
                  <a:pt x="298" y="3234"/>
                </a:cubicBezTo>
                <a:cubicBezTo>
                  <a:pt x="301" y="3200"/>
                  <a:pt x="303" y="3186"/>
                  <a:pt x="305" y="3176"/>
                </a:cubicBezTo>
                <a:cubicBezTo>
                  <a:pt x="310" y="3152"/>
                  <a:pt x="317" y="3124"/>
                  <a:pt x="319" y="3118"/>
                </a:cubicBezTo>
                <a:cubicBezTo>
                  <a:pt x="323" y="3107"/>
                  <a:pt x="335" y="3055"/>
                  <a:pt x="340" y="3027"/>
                </a:cubicBezTo>
                <a:cubicBezTo>
                  <a:pt x="343" y="3012"/>
                  <a:pt x="346" y="2995"/>
                  <a:pt x="347" y="2991"/>
                </a:cubicBezTo>
                <a:cubicBezTo>
                  <a:pt x="348" y="2986"/>
                  <a:pt x="351" y="2972"/>
                  <a:pt x="353" y="2962"/>
                </a:cubicBezTo>
                <a:cubicBezTo>
                  <a:pt x="362" y="2910"/>
                  <a:pt x="366" y="2898"/>
                  <a:pt x="386" y="2868"/>
                </a:cubicBezTo>
                <a:cubicBezTo>
                  <a:pt x="396" y="2852"/>
                  <a:pt x="407" y="2835"/>
                  <a:pt x="409" y="2832"/>
                </a:cubicBezTo>
                <a:cubicBezTo>
                  <a:pt x="414" y="2824"/>
                  <a:pt x="431" y="2801"/>
                  <a:pt x="447" y="2780"/>
                </a:cubicBezTo>
                <a:cubicBezTo>
                  <a:pt x="454" y="2772"/>
                  <a:pt x="461" y="2762"/>
                  <a:pt x="464" y="2758"/>
                </a:cubicBezTo>
                <a:cubicBezTo>
                  <a:pt x="467" y="2754"/>
                  <a:pt x="477" y="2744"/>
                  <a:pt x="485" y="2736"/>
                </a:cubicBezTo>
                <a:cubicBezTo>
                  <a:pt x="492" y="2731"/>
                  <a:pt x="503" y="2721"/>
                  <a:pt x="504" y="2719"/>
                </a:cubicBezTo>
                <a:cubicBezTo>
                  <a:pt x="504" y="2718"/>
                  <a:pt x="504" y="2718"/>
                  <a:pt x="505" y="2718"/>
                </a:cubicBezTo>
                <a:cubicBezTo>
                  <a:pt x="509" y="2718"/>
                  <a:pt x="518" y="2710"/>
                  <a:pt x="519" y="2710"/>
                </a:cubicBezTo>
                <a:cubicBezTo>
                  <a:pt x="527" y="2703"/>
                  <a:pt x="573" y="2675"/>
                  <a:pt x="595" y="2664"/>
                </a:cubicBezTo>
                <a:cubicBezTo>
                  <a:pt x="629" y="2647"/>
                  <a:pt x="665" y="2633"/>
                  <a:pt x="713" y="2620"/>
                </a:cubicBezTo>
                <a:cubicBezTo>
                  <a:pt x="747" y="2611"/>
                  <a:pt x="841" y="2603"/>
                  <a:pt x="863" y="2606"/>
                </a:cubicBezTo>
                <a:cubicBezTo>
                  <a:pt x="883" y="2610"/>
                  <a:pt x="908" y="2605"/>
                  <a:pt x="938" y="2593"/>
                </a:cubicBezTo>
                <a:cubicBezTo>
                  <a:pt x="975" y="2578"/>
                  <a:pt x="1043" y="2562"/>
                  <a:pt x="1079" y="2560"/>
                </a:cubicBezTo>
                <a:cubicBezTo>
                  <a:pt x="1102" y="2559"/>
                  <a:pt x="1145" y="2562"/>
                  <a:pt x="1179" y="2568"/>
                </a:cubicBezTo>
                <a:cubicBezTo>
                  <a:pt x="1193" y="2570"/>
                  <a:pt x="1217" y="2579"/>
                  <a:pt x="1227" y="2586"/>
                </a:cubicBezTo>
                <a:cubicBezTo>
                  <a:pt x="1240" y="2594"/>
                  <a:pt x="1269" y="2620"/>
                  <a:pt x="1308" y="2658"/>
                </a:cubicBezTo>
                <a:cubicBezTo>
                  <a:pt x="1402" y="2748"/>
                  <a:pt x="1459" y="2824"/>
                  <a:pt x="1482" y="2890"/>
                </a:cubicBezTo>
                <a:cubicBezTo>
                  <a:pt x="1490" y="2913"/>
                  <a:pt x="1492" y="2924"/>
                  <a:pt x="1494" y="2952"/>
                </a:cubicBezTo>
                <a:cubicBezTo>
                  <a:pt x="1497" y="2984"/>
                  <a:pt x="1501" y="3016"/>
                  <a:pt x="1505" y="3033"/>
                </a:cubicBezTo>
                <a:cubicBezTo>
                  <a:pt x="1505" y="3036"/>
                  <a:pt x="1509" y="3076"/>
                  <a:pt x="1513" y="3130"/>
                </a:cubicBezTo>
                <a:cubicBezTo>
                  <a:pt x="1520" y="3216"/>
                  <a:pt x="1523" y="3246"/>
                  <a:pt x="1529" y="3290"/>
                </a:cubicBezTo>
                <a:cubicBezTo>
                  <a:pt x="1533" y="3313"/>
                  <a:pt x="1539" y="3350"/>
                  <a:pt x="1542" y="3360"/>
                </a:cubicBezTo>
                <a:cubicBezTo>
                  <a:pt x="1543" y="3364"/>
                  <a:pt x="1546" y="3375"/>
                  <a:pt x="1548" y="3384"/>
                </a:cubicBezTo>
                <a:cubicBezTo>
                  <a:pt x="1551" y="3394"/>
                  <a:pt x="1557" y="3414"/>
                  <a:pt x="1563" y="3430"/>
                </a:cubicBezTo>
                <a:cubicBezTo>
                  <a:pt x="1576" y="3467"/>
                  <a:pt x="1592" y="3513"/>
                  <a:pt x="1597" y="3531"/>
                </a:cubicBezTo>
                <a:cubicBezTo>
                  <a:pt x="1599" y="3538"/>
                  <a:pt x="1602" y="3549"/>
                  <a:pt x="1604" y="3556"/>
                </a:cubicBezTo>
                <a:cubicBezTo>
                  <a:pt x="1606" y="3562"/>
                  <a:pt x="1608" y="3571"/>
                  <a:pt x="1609" y="3576"/>
                </a:cubicBezTo>
                <a:cubicBezTo>
                  <a:pt x="1610" y="3581"/>
                  <a:pt x="1613" y="3592"/>
                  <a:pt x="1615" y="3600"/>
                </a:cubicBezTo>
                <a:cubicBezTo>
                  <a:pt x="1624" y="3633"/>
                  <a:pt x="1631" y="3716"/>
                  <a:pt x="1630" y="3772"/>
                </a:cubicBezTo>
                <a:cubicBezTo>
                  <a:pt x="1630" y="3787"/>
                  <a:pt x="1629" y="3803"/>
                  <a:pt x="1629" y="3809"/>
                </a:cubicBezTo>
                <a:cubicBezTo>
                  <a:pt x="1628" y="3854"/>
                  <a:pt x="1613" y="3940"/>
                  <a:pt x="1592" y="4014"/>
                </a:cubicBezTo>
                <a:cubicBezTo>
                  <a:pt x="1590" y="4021"/>
                  <a:pt x="1584" y="4041"/>
                  <a:pt x="1581" y="4049"/>
                </a:cubicBezTo>
                <a:cubicBezTo>
                  <a:pt x="1580" y="4047"/>
                  <a:pt x="1580" y="4043"/>
                  <a:pt x="1579" y="4038"/>
                </a:cubicBezTo>
                <a:cubicBezTo>
                  <a:pt x="1578" y="4019"/>
                  <a:pt x="1564" y="3988"/>
                  <a:pt x="1547" y="3967"/>
                </a:cubicBezTo>
                <a:cubicBezTo>
                  <a:pt x="1542" y="3960"/>
                  <a:pt x="1523" y="3940"/>
                  <a:pt x="1503" y="3922"/>
                </a:cubicBezTo>
                <a:cubicBezTo>
                  <a:pt x="1469" y="3890"/>
                  <a:pt x="1414" y="3828"/>
                  <a:pt x="1388" y="3791"/>
                </a:cubicBezTo>
                <a:cubicBezTo>
                  <a:pt x="1354" y="3743"/>
                  <a:pt x="1310" y="3639"/>
                  <a:pt x="1299" y="3582"/>
                </a:cubicBezTo>
                <a:cubicBezTo>
                  <a:pt x="1296" y="3570"/>
                  <a:pt x="1268" y="3474"/>
                  <a:pt x="1256" y="3440"/>
                </a:cubicBezTo>
                <a:cubicBezTo>
                  <a:pt x="1239" y="3389"/>
                  <a:pt x="1202" y="3319"/>
                  <a:pt x="1174" y="3285"/>
                </a:cubicBezTo>
                <a:cubicBezTo>
                  <a:pt x="1156" y="3264"/>
                  <a:pt x="1117" y="3233"/>
                  <a:pt x="1095" y="3222"/>
                </a:cubicBezTo>
                <a:cubicBezTo>
                  <a:pt x="1081" y="3215"/>
                  <a:pt x="1076" y="3215"/>
                  <a:pt x="1050" y="3217"/>
                </a:cubicBezTo>
                <a:cubicBezTo>
                  <a:pt x="1002" y="3220"/>
                  <a:pt x="945" y="3227"/>
                  <a:pt x="930" y="3232"/>
                </a:cubicBezTo>
                <a:cubicBezTo>
                  <a:pt x="911" y="3238"/>
                  <a:pt x="850" y="3274"/>
                  <a:pt x="831" y="3290"/>
                </a:cubicBezTo>
                <a:cubicBezTo>
                  <a:pt x="814" y="3305"/>
                  <a:pt x="777" y="3347"/>
                  <a:pt x="760" y="3371"/>
                </a:cubicBezTo>
                <a:cubicBezTo>
                  <a:pt x="721" y="3426"/>
                  <a:pt x="712" y="3455"/>
                  <a:pt x="701" y="3550"/>
                </a:cubicBezTo>
                <a:cubicBezTo>
                  <a:pt x="697" y="3587"/>
                  <a:pt x="700" y="3632"/>
                  <a:pt x="707" y="3649"/>
                </a:cubicBezTo>
                <a:cubicBezTo>
                  <a:pt x="708" y="3651"/>
                  <a:pt x="709" y="3653"/>
                  <a:pt x="709" y="3654"/>
                </a:cubicBezTo>
                <a:cubicBezTo>
                  <a:pt x="709" y="3655"/>
                  <a:pt x="708" y="3657"/>
                  <a:pt x="712" y="3665"/>
                </a:cubicBezTo>
                <a:cubicBezTo>
                  <a:pt x="714" y="3669"/>
                  <a:pt x="716" y="3675"/>
                  <a:pt x="716" y="3678"/>
                </a:cubicBezTo>
                <a:cubicBezTo>
                  <a:pt x="718" y="3686"/>
                  <a:pt x="732" y="3725"/>
                  <a:pt x="754" y="3781"/>
                </a:cubicBezTo>
                <a:cubicBezTo>
                  <a:pt x="764" y="3804"/>
                  <a:pt x="774" y="3835"/>
                  <a:pt x="777" y="3849"/>
                </a:cubicBezTo>
                <a:cubicBezTo>
                  <a:pt x="781" y="3863"/>
                  <a:pt x="787" y="3885"/>
                  <a:pt x="792" y="3897"/>
                </a:cubicBezTo>
                <a:cubicBezTo>
                  <a:pt x="799" y="3914"/>
                  <a:pt x="800" y="3918"/>
                  <a:pt x="804" y="3918"/>
                </a:cubicBezTo>
                <a:cubicBezTo>
                  <a:pt x="808" y="3917"/>
                  <a:pt x="809" y="3914"/>
                  <a:pt x="810" y="3910"/>
                </a:cubicBezTo>
                <a:cubicBezTo>
                  <a:pt x="816" y="3892"/>
                  <a:pt x="823" y="3864"/>
                  <a:pt x="822" y="3857"/>
                </a:cubicBezTo>
                <a:cubicBezTo>
                  <a:pt x="821" y="3839"/>
                  <a:pt x="848" y="3745"/>
                  <a:pt x="863" y="3710"/>
                </a:cubicBezTo>
                <a:cubicBezTo>
                  <a:pt x="874" y="3686"/>
                  <a:pt x="881" y="3672"/>
                  <a:pt x="888" y="3660"/>
                </a:cubicBezTo>
                <a:cubicBezTo>
                  <a:pt x="905" y="3631"/>
                  <a:pt x="928" y="3570"/>
                  <a:pt x="936" y="3535"/>
                </a:cubicBezTo>
                <a:cubicBezTo>
                  <a:pt x="942" y="3508"/>
                  <a:pt x="941" y="3482"/>
                  <a:pt x="933" y="3447"/>
                </a:cubicBezTo>
                <a:lnTo>
                  <a:pt x="932" y="3439"/>
                </a:lnTo>
                <a:lnTo>
                  <a:pt x="936" y="3439"/>
                </a:lnTo>
                <a:cubicBezTo>
                  <a:pt x="954" y="3443"/>
                  <a:pt x="980" y="3463"/>
                  <a:pt x="1005" y="3494"/>
                </a:cubicBezTo>
                <a:cubicBezTo>
                  <a:pt x="1024" y="3518"/>
                  <a:pt x="1066" y="3588"/>
                  <a:pt x="1089" y="3636"/>
                </a:cubicBezTo>
                <a:cubicBezTo>
                  <a:pt x="1110" y="3679"/>
                  <a:pt x="1132" y="3718"/>
                  <a:pt x="1154" y="3747"/>
                </a:cubicBezTo>
                <a:cubicBezTo>
                  <a:pt x="1189" y="3794"/>
                  <a:pt x="1192" y="3798"/>
                  <a:pt x="1195" y="3799"/>
                </a:cubicBezTo>
                <a:cubicBezTo>
                  <a:pt x="1195" y="3799"/>
                  <a:pt x="1196" y="3800"/>
                  <a:pt x="1196" y="3801"/>
                </a:cubicBezTo>
                <a:cubicBezTo>
                  <a:pt x="1196" y="3804"/>
                  <a:pt x="1199" y="3809"/>
                  <a:pt x="1202" y="3812"/>
                </a:cubicBezTo>
                <a:cubicBezTo>
                  <a:pt x="1204" y="3815"/>
                  <a:pt x="1212" y="3826"/>
                  <a:pt x="1220" y="3837"/>
                </a:cubicBezTo>
                <a:cubicBezTo>
                  <a:pt x="1252" y="3884"/>
                  <a:pt x="1271" y="3896"/>
                  <a:pt x="1335" y="3909"/>
                </a:cubicBezTo>
                <a:cubicBezTo>
                  <a:pt x="1355" y="3912"/>
                  <a:pt x="1376" y="3916"/>
                  <a:pt x="1380" y="3917"/>
                </a:cubicBezTo>
                <a:cubicBezTo>
                  <a:pt x="1393" y="3920"/>
                  <a:pt x="1477" y="3949"/>
                  <a:pt x="1496" y="3957"/>
                </a:cubicBezTo>
                <a:cubicBezTo>
                  <a:pt x="1523" y="3968"/>
                  <a:pt x="1540" y="3990"/>
                  <a:pt x="1555" y="4028"/>
                </a:cubicBezTo>
                <a:cubicBezTo>
                  <a:pt x="1561" y="4046"/>
                  <a:pt x="1562" y="4053"/>
                  <a:pt x="1562" y="4082"/>
                </a:cubicBezTo>
                <a:lnTo>
                  <a:pt x="1563" y="4115"/>
                </a:lnTo>
                <a:lnTo>
                  <a:pt x="1539" y="4171"/>
                </a:lnTo>
                <a:cubicBezTo>
                  <a:pt x="1510" y="4240"/>
                  <a:pt x="1489" y="4288"/>
                  <a:pt x="1474" y="4317"/>
                </a:cubicBezTo>
                <a:cubicBezTo>
                  <a:pt x="1468" y="4327"/>
                  <a:pt x="1462" y="4339"/>
                  <a:pt x="1462" y="4343"/>
                </a:cubicBezTo>
                <a:cubicBezTo>
                  <a:pt x="1462" y="4343"/>
                  <a:pt x="1461" y="4345"/>
                  <a:pt x="1459" y="4348"/>
                </a:cubicBezTo>
                <a:cubicBezTo>
                  <a:pt x="1456" y="4352"/>
                  <a:pt x="1449" y="4366"/>
                  <a:pt x="1416" y="4439"/>
                </a:cubicBezTo>
                <a:cubicBezTo>
                  <a:pt x="1406" y="4461"/>
                  <a:pt x="1377" y="4519"/>
                  <a:pt x="1364" y="4544"/>
                </a:cubicBezTo>
                <a:cubicBezTo>
                  <a:pt x="1361" y="4550"/>
                  <a:pt x="1358" y="4556"/>
                  <a:pt x="1357" y="4559"/>
                </a:cubicBezTo>
                <a:cubicBezTo>
                  <a:pt x="1352" y="4571"/>
                  <a:pt x="1332" y="4602"/>
                  <a:pt x="1324" y="4613"/>
                </a:cubicBezTo>
                <a:cubicBezTo>
                  <a:pt x="1322" y="4608"/>
                  <a:pt x="1320" y="4602"/>
                  <a:pt x="1318" y="4594"/>
                </a:cubicBezTo>
                <a:cubicBezTo>
                  <a:pt x="1310" y="4570"/>
                  <a:pt x="1303" y="4552"/>
                  <a:pt x="1271" y="4473"/>
                </a:cubicBezTo>
                <a:cubicBezTo>
                  <a:pt x="1249" y="4416"/>
                  <a:pt x="1241" y="4391"/>
                  <a:pt x="1231" y="4345"/>
                </a:cubicBezTo>
                <a:cubicBezTo>
                  <a:pt x="1227" y="4326"/>
                  <a:pt x="1221" y="4314"/>
                  <a:pt x="1212" y="4309"/>
                </a:cubicBezTo>
                <a:cubicBezTo>
                  <a:pt x="1207" y="4306"/>
                  <a:pt x="1202" y="4305"/>
                  <a:pt x="1196" y="4307"/>
                </a:cubicBezTo>
                <a:cubicBezTo>
                  <a:pt x="1189" y="4309"/>
                  <a:pt x="1184" y="4314"/>
                  <a:pt x="1181" y="4321"/>
                </a:cubicBezTo>
                <a:cubicBezTo>
                  <a:pt x="1176" y="4335"/>
                  <a:pt x="1183" y="4357"/>
                  <a:pt x="1201" y="4383"/>
                </a:cubicBezTo>
                <a:cubicBezTo>
                  <a:pt x="1221" y="4413"/>
                  <a:pt x="1230" y="4431"/>
                  <a:pt x="1256" y="4497"/>
                </a:cubicBezTo>
                <a:cubicBezTo>
                  <a:pt x="1277" y="4548"/>
                  <a:pt x="1289" y="4583"/>
                  <a:pt x="1302" y="4623"/>
                </a:cubicBezTo>
                <a:lnTo>
                  <a:pt x="1308" y="4643"/>
                </a:lnTo>
                <a:lnTo>
                  <a:pt x="1288" y="4677"/>
                </a:lnTo>
                <a:cubicBezTo>
                  <a:pt x="1265" y="4715"/>
                  <a:pt x="1196" y="4833"/>
                  <a:pt x="1191" y="4843"/>
                </a:cubicBezTo>
                <a:cubicBezTo>
                  <a:pt x="1167" y="4888"/>
                  <a:pt x="1143" y="4944"/>
                  <a:pt x="1127" y="4998"/>
                </a:cubicBezTo>
                <a:cubicBezTo>
                  <a:pt x="1117" y="5031"/>
                  <a:pt x="1110" y="5058"/>
                  <a:pt x="1109" y="5063"/>
                </a:cubicBezTo>
                <a:cubicBezTo>
                  <a:pt x="1108" y="5065"/>
                  <a:pt x="1106" y="5074"/>
                  <a:pt x="1103" y="5084"/>
                </a:cubicBezTo>
                <a:cubicBezTo>
                  <a:pt x="1096" y="5107"/>
                  <a:pt x="1076" y="5188"/>
                  <a:pt x="1075" y="5197"/>
                </a:cubicBezTo>
                <a:cubicBezTo>
                  <a:pt x="1075" y="5201"/>
                  <a:pt x="1073" y="5207"/>
                  <a:pt x="1072" y="5211"/>
                </a:cubicBezTo>
                <a:cubicBezTo>
                  <a:pt x="1070" y="5218"/>
                  <a:pt x="1053" y="5295"/>
                  <a:pt x="1049" y="5315"/>
                </a:cubicBezTo>
                <a:cubicBezTo>
                  <a:pt x="1048" y="5317"/>
                  <a:pt x="1041" y="5354"/>
                  <a:pt x="1033" y="5395"/>
                </a:cubicBezTo>
                <a:cubicBezTo>
                  <a:pt x="1026" y="5429"/>
                  <a:pt x="1020" y="5460"/>
                  <a:pt x="1018" y="5472"/>
                </a:cubicBezTo>
                <a:cubicBezTo>
                  <a:pt x="1018" y="5470"/>
                  <a:pt x="1017" y="5468"/>
                  <a:pt x="1017" y="5465"/>
                </a:cubicBezTo>
                <a:cubicBezTo>
                  <a:pt x="1015" y="5452"/>
                  <a:pt x="1006" y="5421"/>
                  <a:pt x="995" y="5392"/>
                </a:cubicBezTo>
                <a:cubicBezTo>
                  <a:pt x="985" y="5364"/>
                  <a:pt x="975" y="5334"/>
                  <a:pt x="972" y="5325"/>
                </a:cubicBezTo>
                <a:cubicBezTo>
                  <a:pt x="965" y="5302"/>
                  <a:pt x="959" y="5257"/>
                  <a:pt x="960" y="5238"/>
                </a:cubicBezTo>
                <a:cubicBezTo>
                  <a:pt x="962" y="5209"/>
                  <a:pt x="979" y="5153"/>
                  <a:pt x="1010" y="5066"/>
                </a:cubicBezTo>
                <a:cubicBezTo>
                  <a:pt x="1016" y="5051"/>
                  <a:pt x="1029" y="5008"/>
                  <a:pt x="1043" y="4959"/>
                </a:cubicBezTo>
                <a:cubicBezTo>
                  <a:pt x="1050" y="4934"/>
                  <a:pt x="1061" y="4896"/>
                  <a:pt x="1068" y="4874"/>
                </a:cubicBezTo>
                <a:cubicBezTo>
                  <a:pt x="1085" y="4814"/>
                  <a:pt x="1101" y="4751"/>
                  <a:pt x="1113" y="4691"/>
                </a:cubicBezTo>
                <a:cubicBezTo>
                  <a:pt x="1117" y="4668"/>
                  <a:pt x="1118" y="4656"/>
                  <a:pt x="1116" y="4621"/>
                </a:cubicBezTo>
                <a:cubicBezTo>
                  <a:pt x="1109" y="4519"/>
                  <a:pt x="1076" y="4429"/>
                  <a:pt x="1025" y="4374"/>
                </a:cubicBezTo>
                <a:cubicBezTo>
                  <a:pt x="1022" y="4370"/>
                  <a:pt x="1003" y="4353"/>
                  <a:pt x="983" y="4335"/>
                </a:cubicBezTo>
                <a:cubicBezTo>
                  <a:pt x="945" y="4299"/>
                  <a:pt x="925" y="4279"/>
                  <a:pt x="910" y="4259"/>
                </a:cubicBezTo>
                <a:cubicBezTo>
                  <a:pt x="901" y="4245"/>
                  <a:pt x="832" y="4128"/>
                  <a:pt x="829" y="4119"/>
                </a:cubicBezTo>
                <a:cubicBezTo>
                  <a:pt x="828" y="4114"/>
                  <a:pt x="819" y="4103"/>
                  <a:pt x="814" y="4102"/>
                </a:cubicBezTo>
                <a:cubicBezTo>
                  <a:pt x="812" y="4101"/>
                  <a:pt x="810" y="4101"/>
                  <a:pt x="809" y="4103"/>
                </a:cubicBezTo>
                <a:cubicBezTo>
                  <a:pt x="803" y="4110"/>
                  <a:pt x="798" y="4156"/>
                  <a:pt x="799" y="4175"/>
                </a:cubicBezTo>
                <a:cubicBezTo>
                  <a:pt x="800" y="4201"/>
                  <a:pt x="796" y="4233"/>
                  <a:pt x="788" y="4259"/>
                </a:cubicBezTo>
                <a:cubicBezTo>
                  <a:pt x="772" y="4307"/>
                  <a:pt x="767" y="4378"/>
                  <a:pt x="777" y="4408"/>
                </a:cubicBezTo>
                <a:cubicBezTo>
                  <a:pt x="779" y="4414"/>
                  <a:pt x="788" y="4428"/>
                  <a:pt x="796" y="4439"/>
                </a:cubicBezTo>
                <a:cubicBezTo>
                  <a:pt x="812" y="4459"/>
                  <a:pt x="843" y="4514"/>
                  <a:pt x="861" y="4552"/>
                </a:cubicBezTo>
                <a:lnTo>
                  <a:pt x="866" y="4562"/>
                </a:lnTo>
                <a:cubicBezTo>
                  <a:pt x="870" y="4570"/>
                  <a:pt x="873" y="4578"/>
                  <a:pt x="874" y="4580"/>
                </a:cubicBezTo>
                <a:cubicBezTo>
                  <a:pt x="876" y="4583"/>
                  <a:pt x="882" y="4595"/>
                  <a:pt x="888" y="4606"/>
                </a:cubicBezTo>
                <a:cubicBezTo>
                  <a:pt x="900" y="4627"/>
                  <a:pt x="912" y="4659"/>
                  <a:pt x="922" y="4697"/>
                </a:cubicBezTo>
                <a:cubicBezTo>
                  <a:pt x="927" y="4716"/>
                  <a:pt x="928" y="4726"/>
                  <a:pt x="928" y="4774"/>
                </a:cubicBezTo>
                <a:cubicBezTo>
                  <a:pt x="928" y="4831"/>
                  <a:pt x="924" y="4894"/>
                  <a:pt x="918" y="4924"/>
                </a:cubicBezTo>
                <a:cubicBezTo>
                  <a:pt x="895" y="5035"/>
                  <a:pt x="894" y="5040"/>
                  <a:pt x="897" y="5088"/>
                </a:cubicBezTo>
                <a:cubicBezTo>
                  <a:pt x="904" y="5198"/>
                  <a:pt x="913" y="5237"/>
                  <a:pt x="962" y="5367"/>
                </a:cubicBezTo>
                <a:lnTo>
                  <a:pt x="991" y="5444"/>
                </a:lnTo>
                <a:lnTo>
                  <a:pt x="994" y="5503"/>
                </a:lnTo>
                <a:cubicBezTo>
                  <a:pt x="998" y="5558"/>
                  <a:pt x="998" y="5564"/>
                  <a:pt x="992" y="5586"/>
                </a:cubicBezTo>
                <a:cubicBezTo>
                  <a:pt x="987" y="5611"/>
                  <a:pt x="962" y="5706"/>
                  <a:pt x="958" y="5717"/>
                </a:cubicBezTo>
                <a:cubicBezTo>
                  <a:pt x="956" y="5723"/>
                  <a:pt x="953" y="5734"/>
                  <a:pt x="952" y="5737"/>
                </a:cubicBezTo>
                <a:cubicBezTo>
                  <a:pt x="951" y="5740"/>
                  <a:pt x="939" y="5772"/>
                  <a:pt x="931" y="5794"/>
                </a:cubicBezTo>
                <a:cubicBezTo>
                  <a:pt x="928" y="5802"/>
                  <a:pt x="925" y="5809"/>
                  <a:pt x="925" y="5811"/>
                </a:cubicBezTo>
                <a:cubicBezTo>
                  <a:pt x="922" y="5820"/>
                  <a:pt x="893" y="5878"/>
                  <a:pt x="882" y="5897"/>
                </a:cubicBezTo>
                <a:cubicBezTo>
                  <a:pt x="839" y="5972"/>
                  <a:pt x="767" y="6043"/>
                  <a:pt x="662" y="6117"/>
                </a:cubicBezTo>
                <a:cubicBezTo>
                  <a:pt x="633" y="6136"/>
                  <a:pt x="566" y="6177"/>
                  <a:pt x="545" y="6188"/>
                </a:cubicBezTo>
                <a:cubicBezTo>
                  <a:pt x="546" y="6186"/>
                  <a:pt x="547" y="6183"/>
                  <a:pt x="548" y="6181"/>
                </a:cubicBezTo>
                <a:cubicBezTo>
                  <a:pt x="569" y="6139"/>
                  <a:pt x="590" y="6081"/>
                  <a:pt x="601" y="6029"/>
                </a:cubicBezTo>
                <a:cubicBezTo>
                  <a:pt x="614" y="5975"/>
                  <a:pt x="618" y="5939"/>
                  <a:pt x="617" y="5894"/>
                </a:cubicBezTo>
                <a:cubicBezTo>
                  <a:pt x="617" y="5861"/>
                  <a:pt x="618" y="5837"/>
                  <a:pt x="621" y="5810"/>
                </a:cubicBezTo>
                <a:cubicBezTo>
                  <a:pt x="624" y="5785"/>
                  <a:pt x="636" y="5730"/>
                  <a:pt x="650" y="5681"/>
                </a:cubicBezTo>
                <a:cubicBezTo>
                  <a:pt x="676" y="5588"/>
                  <a:pt x="678" y="5580"/>
                  <a:pt x="685" y="5538"/>
                </a:cubicBezTo>
                <a:cubicBezTo>
                  <a:pt x="697" y="5462"/>
                  <a:pt x="689" y="5394"/>
                  <a:pt x="661" y="5341"/>
                </a:cubicBezTo>
                <a:cubicBezTo>
                  <a:pt x="657" y="5333"/>
                  <a:pt x="654" y="5326"/>
                  <a:pt x="653" y="5325"/>
                </a:cubicBezTo>
                <a:lnTo>
                  <a:pt x="653" y="5325"/>
                </a:lnTo>
                <a:cubicBezTo>
                  <a:pt x="653" y="5323"/>
                  <a:pt x="647" y="5314"/>
                  <a:pt x="642" y="5307"/>
                </a:cubicBezTo>
                <a:cubicBezTo>
                  <a:pt x="636" y="5299"/>
                  <a:pt x="629" y="5289"/>
                  <a:pt x="627" y="5284"/>
                </a:cubicBezTo>
                <a:cubicBezTo>
                  <a:pt x="618" y="5270"/>
                  <a:pt x="564" y="5223"/>
                  <a:pt x="534" y="5204"/>
                </a:cubicBezTo>
                <a:cubicBezTo>
                  <a:pt x="500" y="5183"/>
                  <a:pt x="469" y="5170"/>
                  <a:pt x="436" y="5163"/>
                </a:cubicBezTo>
                <a:cubicBezTo>
                  <a:pt x="398" y="5155"/>
                  <a:pt x="385" y="5154"/>
                  <a:pt x="317" y="5158"/>
                </a:cubicBezTo>
                <a:cubicBezTo>
                  <a:pt x="258" y="5162"/>
                  <a:pt x="247" y="5164"/>
                  <a:pt x="215" y="5176"/>
                </a:cubicBezTo>
                <a:cubicBezTo>
                  <a:pt x="206" y="5179"/>
                  <a:pt x="194" y="5182"/>
                  <a:pt x="188" y="5184"/>
                </a:cubicBezTo>
                <a:cubicBezTo>
                  <a:pt x="188" y="5184"/>
                  <a:pt x="178" y="5186"/>
                  <a:pt x="175" y="5188"/>
                </a:cubicBezTo>
                <a:cubicBezTo>
                  <a:pt x="174" y="5188"/>
                  <a:pt x="171" y="5190"/>
                  <a:pt x="166" y="5191"/>
                </a:cubicBezTo>
                <a:cubicBezTo>
                  <a:pt x="154" y="5194"/>
                  <a:pt x="128" y="5208"/>
                  <a:pt x="112" y="5220"/>
                </a:cubicBezTo>
                <a:cubicBezTo>
                  <a:pt x="62" y="5259"/>
                  <a:pt x="49" y="5305"/>
                  <a:pt x="70" y="5364"/>
                </a:cubicBezTo>
                <a:cubicBezTo>
                  <a:pt x="79" y="5389"/>
                  <a:pt x="96" y="5411"/>
                  <a:pt x="116" y="5423"/>
                </a:cubicBezTo>
                <a:cubicBezTo>
                  <a:pt x="120" y="5425"/>
                  <a:pt x="129" y="5431"/>
                  <a:pt x="136" y="5435"/>
                </a:cubicBezTo>
                <a:cubicBezTo>
                  <a:pt x="143" y="5439"/>
                  <a:pt x="153" y="5448"/>
                  <a:pt x="158" y="5456"/>
                </a:cubicBezTo>
                <a:cubicBezTo>
                  <a:pt x="169" y="5470"/>
                  <a:pt x="170" y="5470"/>
                  <a:pt x="172" y="5470"/>
                </a:cubicBezTo>
                <a:lnTo>
                  <a:pt x="174" y="5470"/>
                </a:lnTo>
                <a:lnTo>
                  <a:pt x="175" y="5469"/>
                </a:lnTo>
                <a:cubicBezTo>
                  <a:pt x="175" y="5468"/>
                  <a:pt x="176" y="5467"/>
                  <a:pt x="180" y="5418"/>
                </a:cubicBezTo>
                <a:cubicBezTo>
                  <a:pt x="184" y="5361"/>
                  <a:pt x="185" y="5354"/>
                  <a:pt x="197" y="5321"/>
                </a:cubicBezTo>
                <a:cubicBezTo>
                  <a:pt x="214" y="5272"/>
                  <a:pt x="243" y="5229"/>
                  <a:pt x="257" y="5223"/>
                </a:cubicBezTo>
                <a:cubicBezTo>
                  <a:pt x="269" y="5218"/>
                  <a:pt x="279" y="5220"/>
                  <a:pt x="306" y="5231"/>
                </a:cubicBezTo>
                <a:cubicBezTo>
                  <a:pt x="324" y="5238"/>
                  <a:pt x="350" y="5256"/>
                  <a:pt x="352" y="5261"/>
                </a:cubicBezTo>
                <a:cubicBezTo>
                  <a:pt x="353" y="5264"/>
                  <a:pt x="357" y="5269"/>
                  <a:pt x="359" y="5272"/>
                </a:cubicBezTo>
                <a:cubicBezTo>
                  <a:pt x="367" y="5282"/>
                  <a:pt x="385" y="5325"/>
                  <a:pt x="393" y="5355"/>
                </a:cubicBezTo>
                <a:cubicBezTo>
                  <a:pt x="400" y="5383"/>
                  <a:pt x="409" y="5399"/>
                  <a:pt x="433" y="5433"/>
                </a:cubicBezTo>
                <a:cubicBezTo>
                  <a:pt x="443" y="5448"/>
                  <a:pt x="450" y="5459"/>
                  <a:pt x="451" y="5461"/>
                </a:cubicBezTo>
                <a:cubicBezTo>
                  <a:pt x="451" y="5464"/>
                  <a:pt x="455" y="5479"/>
                  <a:pt x="459" y="5492"/>
                </a:cubicBezTo>
                <a:cubicBezTo>
                  <a:pt x="463" y="5506"/>
                  <a:pt x="467" y="5528"/>
                  <a:pt x="469" y="5540"/>
                </a:cubicBezTo>
                <a:cubicBezTo>
                  <a:pt x="471" y="5552"/>
                  <a:pt x="473" y="5565"/>
                  <a:pt x="474" y="5568"/>
                </a:cubicBezTo>
                <a:cubicBezTo>
                  <a:pt x="475" y="5572"/>
                  <a:pt x="478" y="5582"/>
                  <a:pt x="480" y="5592"/>
                </a:cubicBezTo>
                <a:cubicBezTo>
                  <a:pt x="483" y="5602"/>
                  <a:pt x="490" y="5624"/>
                  <a:pt x="496" y="5641"/>
                </a:cubicBezTo>
                <a:cubicBezTo>
                  <a:pt x="516" y="5698"/>
                  <a:pt x="518" y="5713"/>
                  <a:pt x="517" y="5774"/>
                </a:cubicBezTo>
                <a:cubicBezTo>
                  <a:pt x="516" y="5788"/>
                  <a:pt x="518" y="5812"/>
                  <a:pt x="521" y="5828"/>
                </a:cubicBezTo>
                <a:cubicBezTo>
                  <a:pt x="527" y="5858"/>
                  <a:pt x="548" y="5916"/>
                  <a:pt x="563" y="5941"/>
                </a:cubicBezTo>
                <a:cubicBezTo>
                  <a:pt x="574" y="5960"/>
                  <a:pt x="582" y="5983"/>
                  <a:pt x="583" y="5998"/>
                </a:cubicBezTo>
                <a:cubicBezTo>
                  <a:pt x="583" y="6005"/>
                  <a:pt x="581" y="6019"/>
                  <a:pt x="577" y="6029"/>
                </a:cubicBezTo>
                <a:cubicBezTo>
                  <a:pt x="574" y="6039"/>
                  <a:pt x="570" y="6053"/>
                  <a:pt x="570" y="6059"/>
                </a:cubicBezTo>
                <a:cubicBezTo>
                  <a:pt x="566" y="6084"/>
                  <a:pt x="535" y="6164"/>
                  <a:pt x="518" y="6191"/>
                </a:cubicBezTo>
                <a:cubicBezTo>
                  <a:pt x="508" y="6207"/>
                  <a:pt x="501" y="6211"/>
                  <a:pt x="451" y="6234"/>
                </a:cubicBezTo>
                <a:cubicBezTo>
                  <a:pt x="373" y="6269"/>
                  <a:pt x="270" y="6308"/>
                  <a:pt x="195" y="6331"/>
                </a:cubicBezTo>
                <a:cubicBezTo>
                  <a:pt x="144" y="6346"/>
                  <a:pt x="131" y="6349"/>
                  <a:pt x="76" y="6361"/>
                </a:cubicBezTo>
                <a:cubicBezTo>
                  <a:pt x="27" y="6371"/>
                  <a:pt x="6" y="6379"/>
                  <a:pt x="1" y="6390"/>
                </a:cubicBezTo>
                <a:cubicBezTo>
                  <a:pt x="-1" y="6394"/>
                  <a:pt x="0" y="6398"/>
                  <a:pt x="2" y="6402"/>
                </a:cubicBezTo>
                <a:cubicBezTo>
                  <a:pt x="4" y="6405"/>
                  <a:pt x="7" y="6408"/>
                  <a:pt x="11" y="6408"/>
                </a:cubicBezTo>
                <a:lnTo>
                  <a:pt x="11" y="6408"/>
                </a:lnTo>
                <a:cubicBezTo>
                  <a:pt x="15" y="6408"/>
                  <a:pt x="19" y="6405"/>
                  <a:pt x="22" y="6402"/>
                </a:cubicBezTo>
                <a:cubicBezTo>
                  <a:pt x="27" y="6395"/>
                  <a:pt x="43" y="6390"/>
                  <a:pt x="95" y="6380"/>
                </a:cubicBezTo>
                <a:cubicBezTo>
                  <a:pt x="201" y="6358"/>
                  <a:pt x="337" y="6310"/>
                  <a:pt x="469" y="6250"/>
                </a:cubicBezTo>
                <a:cubicBezTo>
                  <a:pt x="492" y="6239"/>
                  <a:pt x="510" y="6231"/>
                  <a:pt x="512" y="6231"/>
                </a:cubicBezTo>
                <a:cubicBezTo>
                  <a:pt x="514" y="6230"/>
                  <a:pt x="517" y="6229"/>
                  <a:pt x="518" y="6227"/>
                </a:cubicBezTo>
                <a:cubicBezTo>
                  <a:pt x="519" y="6226"/>
                  <a:pt x="526" y="6223"/>
                  <a:pt x="534" y="6219"/>
                </a:cubicBezTo>
                <a:cubicBezTo>
                  <a:pt x="667" y="6152"/>
                  <a:pt x="801" y="6048"/>
                  <a:pt x="868" y="5959"/>
                </a:cubicBezTo>
                <a:cubicBezTo>
                  <a:pt x="883" y="5938"/>
                  <a:pt x="896" y="5917"/>
                  <a:pt x="916" y="5882"/>
                </a:cubicBezTo>
                <a:cubicBezTo>
                  <a:pt x="937" y="5844"/>
                  <a:pt x="943" y="5836"/>
                  <a:pt x="972" y="5811"/>
                </a:cubicBezTo>
                <a:cubicBezTo>
                  <a:pt x="1000" y="5787"/>
                  <a:pt x="1014" y="5779"/>
                  <a:pt x="1039" y="5772"/>
                </a:cubicBezTo>
                <a:cubicBezTo>
                  <a:pt x="1082" y="5762"/>
                  <a:pt x="1106" y="5759"/>
                  <a:pt x="1211" y="5748"/>
                </a:cubicBezTo>
                <a:cubicBezTo>
                  <a:pt x="1265" y="5743"/>
                  <a:pt x="1298" y="5737"/>
                  <a:pt x="1336" y="5726"/>
                </a:cubicBezTo>
                <a:cubicBezTo>
                  <a:pt x="1339" y="5725"/>
                  <a:pt x="1351" y="5721"/>
                  <a:pt x="1362" y="5718"/>
                </a:cubicBezTo>
                <a:cubicBezTo>
                  <a:pt x="1381" y="5713"/>
                  <a:pt x="1408" y="5704"/>
                  <a:pt x="1420" y="5699"/>
                </a:cubicBezTo>
                <a:cubicBezTo>
                  <a:pt x="1426" y="5696"/>
                  <a:pt x="1429" y="5695"/>
                  <a:pt x="1438" y="5693"/>
                </a:cubicBezTo>
                <a:cubicBezTo>
                  <a:pt x="1442" y="5692"/>
                  <a:pt x="1450" y="5689"/>
                  <a:pt x="1454" y="5687"/>
                </a:cubicBezTo>
                <a:cubicBezTo>
                  <a:pt x="1459" y="5685"/>
                  <a:pt x="1465" y="5682"/>
                  <a:pt x="1467" y="5682"/>
                </a:cubicBezTo>
                <a:cubicBezTo>
                  <a:pt x="1483" y="5678"/>
                  <a:pt x="1546" y="5650"/>
                  <a:pt x="1567" y="5638"/>
                </a:cubicBezTo>
                <a:cubicBezTo>
                  <a:pt x="1606" y="5616"/>
                  <a:pt x="1624" y="5600"/>
                  <a:pt x="1676" y="5538"/>
                </a:cubicBezTo>
                <a:cubicBezTo>
                  <a:pt x="1744" y="5455"/>
                  <a:pt x="1766" y="5424"/>
                  <a:pt x="1785" y="5382"/>
                </a:cubicBezTo>
                <a:cubicBezTo>
                  <a:pt x="1803" y="5344"/>
                  <a:pt x="1810" y="5332"/>
                  <a:pt x="1835" y="5304"/>
                </a:cubicBezTo>
                <a:cubicBezTo>
                  <a:pt x="1881" y="5252"/>
                  <a:pt x="1928" y="5221"/>
                  <a:pt x="2008" y="5187"/>
                </a:cubicBezTo>
                <a:cubicBezTo>
                  <a:pt x="2061" y="5165"/>
                  <a:pt x="2065" y="5159"/>
                  <a:pt x="2064" y="5153"/>
                </a:cubicBezTo>
                <a:cubicBezTo>
                  <a:pt x="2063" y="5150"/>
                  <a:pt x="2059" y="5148"/>
                  <a:pt x="2055" y="5148"/>
                </a:cubicBezTo>
                <a:cubicBezTo>
                  <a:pt x="2052" y="5148"/>
                  <a:pt x="2036" y="5148"/>
                  <a:pt x="2018" y="5148"/>
                </a:cubicBezTo>
                <a:cubicBezTo>
                  <a:pt x="2001" y="5148"/>
                  <a:pt x="1983" y="5147"/>
                  <a:pt x="1979" y="5147"/>
                </a:cubicBezTo>
                <a:cubicBezTo>
                  <a:pt x="1975" y="5146"/>
                  <a:pt x="1963" y="5146"/>
                  <a:pt x="1952" y="5145"/>
                </a:cubicBezTo>
                <a:cubicBezTo>
                  <a:pt x="1942" y="5145"/>
                  <a:pt x="1927" y="5144"/>
                  <a:pt x="1919" y="5143"/>
                </a:cubicBezTo>
                <a:cubicBezTo>
                  <a:pt x="1912" y="5142"/>
                  <a:pt x="1891" y="5140"/>
                  <a:pt x="1874" y="5138"/>
                </a:cubicBezTo>
                <a:cubicBezTo>
                  <a:pt x="1857" y="5136"/>
                  <a:pt x="1834" y="5134"/>
                  <a:pt x="1824" y="5132"/>
                </a:cubicBezTo>
                <a:cubicBezTo>
                  <a:pt x="1793" y="5127"/>
                  <a:pt x="1725" y="5124"/>
                  <a:pt x="1704" y="5127"/>
                </a:cubicBezTo>
                <a:cubicBezTo>
                  <a:pt x="1645" y="5136"/>
                  <a:pt x="1593" y="5167"/>
                  <a:pt x="1542" y="5225"/>
                </a:cubicBezTo>
                <a:cubicBezTo>
                  <a:pt x="1516" y="5255"/>
                  <a:pt x="1482" y="5296"/>
                  <a:pt x="1468" y="5314"/>
                </a:cubicBezTo>
                <a:cubicBezTo>
                  <a:pt x="1463" y="5321"/>
                  <a:pt x="1451" y="5335"/>
                  <a:pt x="1442" y="5346"/>
                </a:cubicBezTo>
                <a:cubicBezTo>
                  <a:pt x="1417" y="5376"/>
                  <a:pt x="1398" y="5402"/>
                  <a:pt x="1380" y="5428"/>
                </a:cubicBezTo>
                <a:cubicBezTo>
                  <a:pt x="1359" y="5460"/>
                  <a:pt x="1341" y="5483"/>
                  <a:pt x="1327" y="5499"/>
                </a:cubicBezTo>
                <a:cubicBezTo>
                  <a:pt x="1320" y="5506"/>
                  <a:pt x="1313" y="5513"/>
                  <a:pt x="1311" y="5515"/>
                </a:cubicBezTo>
                <a:cubicBezTo>
                  <a:pt x="1309" y="5517"/>
                  <a:pt x="1282" y="5542"/>
                  <a:pt x="1264" y="5558"/>
                </a:cubicBezTo>
                <a:cubicBezTo>
                  <a:pt x="1258" y="5564"/>
                  <a:pt x="1162" y="5631"/>
                  <a:pt x="1148" y="5639"/>
                </a:cubicBezTo>
                <a:cubicBezTo>
                  <a:pt x="1144" y="5641"/>
                  <a:pt x="1140" y="5645"/>
                  <a:pt x="1137" y="5647"/>
                </a:cubicBezTo>
                <a:cubicBezTo>
                  <a:pt x="1136" y="5649"/>
                  <a:pt x="1129" y="5655"/>
                  <a:pt x="1121" y="5660"/>
                </a:cubicBezTo>
                <a:cubicBezTo>
                  <a:pt x="1114" y="5666"/>
                  <a:pt x="1095" y="5684"/>
                  <a:pt x="1080" y="5701"/>
                </a:cubicBezTo>
                <a:cubicBezTo>
                  <a:pt x="1065" y="5719"/>
                  <a:pt x="1054" y="5730"/>
                  <a:pt x="1052" y="5732"/>
                </a:cubicBezTo>
                <a:cubicBezTo>
                  <a:pt x="1048" y="5733"/>
                  <a:pt x="1038" y="5741"/>
                  <a:pt x="1035" y="5744"/>
                </a:cubicBezTo>
                <a:cubicBezTo>
                  <a:pt x="1029" y="5750"/>
                  <a:pt x="1017" y="5757"/>
                  <a:pt x="1010" y="5760"/>
                </a:cubicBezTo>
                <a:cubicBezTo>
                  <a:pt x="992" y="5766"/>
                  <a:pt x="978" y="5775"/>
                  <a:pt x="962" y="5789"/>
                </a:cubicBezTo>
                <a:cubicBezTo>
                  <a:pt x="958" y="5793"/>
                  <a:pt x="955" y="5796"/>
                  <a:pt x="952" y="5798"/>
                </a:cubicBezTo>
                <a:cubicBezTo>
                  <a:pt x="953" y="5796"/>
                  <a:pt x="954" y="5794"/>
                  <a:pt x="956" y="5791"/>
                </a:cubicBezTo>
                <a:cubicBezTo>
                  <a:pt x="965" y="5774"/>
                  <a:pt x="1020" y="5580"/>
                  <a:pt x="1025" y="5546"/>
                </a:cubicBezTo>
                <a:cubicBezTo>
                  <a:pt x="1025" y="5544"/>
                  <a:pt x="1028" y="5530"/>
                  <a:pt x="1032" y="5514"/>
                </a:cubicBezTo>
                <a:cubicBezTo>
                  <a:pt x="1040" y="5478"/>
                  <a:pt x="1041" y="5470"/>
                  <a:pt x="1047" y="5441"/>
                </a:cubicBezTo>
                <a:cubicBezTo>
                  <a:pt x="1049" y="5428"/>
                  <a:pt x="1055" y="5399"/>
                  <a:pt x="1060" y="5376"/>
                </a:cubicBezTo>
                <a:lnTo>
                  <a:pt x="1061" y="5371"/>
                </a:lnTo>
                <a:cubicBezTo>
                  <a:pt x="1066" y="5342"/>
                  <a:pt x="1070" y="5324"/>
                  <a:pt x="1072" y="5315"/>
                </a:cubicBezTo>
                <a:lnTo>
                  <a:pt x="1072" y="5313"/>
                </a:lnTo>
                <a:cubicBezTo>
                  <a:pt x="1080" y="5267"/>
                  <a:pt x="1145" y="5153"/>
                  <a:pt x="1196" y="5096"/>
                </a:cubicBezTo>
                <a:cubicBezTo>
                  <a:pt x="1248" y="5037"/>
                  <a:pt x="1312" y="5005"/>
                  <a:pt x="1450" y="4968"/>
                </a:cubicBezTo>
                <a:cubicBezTo>
                  <a:pt x="1526" y="4947"/>
                  <a:pt x="1543" y="4941"/>
                  <a:pt x="1676" y="4889"/>
                </a:cubicBezTo>
                <a:cubicBezTo>
                  <a:pt x="1759" y="4856"/>
                  <a:pt x="1807" y="4823"/>
                  <a:pt x="1836" y="4780"/>
                </a:cubicBezTo>
                <a:cubicBezTo>
                  <a:pt x="1874" y="4726"/>
                  <a:pt x="1909" y="4681"/>
                  <a:pt x="1949" y="4636"/>
                </a:cubicBezTo>
                <a:cubicBezTo>
                  <a:pt x="2014" y="4561"/>
                  <a:pt x="2042" y="4536"/>
                  <a:pt x="2097" y="4501"/>
                </a:cubicBezTo>
                <a:cubicBezTo>
                  <a:pt x="2135" y="4476"/>
                  <a:pt x="2180" y="4460"/>
                  <a:pt x="2226" y="4456"/>
                </a:cubicBezTo>
                <a:cubicBezTo>
                  <a:pt x="2273" y="4452"/>
                  <a:pt x="2319" y="4458"/>
                  <a:pt x="2359" y="4476"/>
                </a:cubicBezTo>
                <a:cubicBezTo>
                  <a:pt x="2396" y="4491"/>
                  <a:pt x="2453" y="4541"/>
                  <a:pt x="2473" y="4575"/>
                </a:cubicBezTo>
                <a:cubicBezTo>
                  <a:pt x="2480" y="4586"/>
                  <a:pt x="2504" y="4617"/>
                  <a:pt x="2511" y="4617"/>
                </a:cubicBezTo>
                <a:moveTo>
                  <a:pt x="1387" y="4927"/>
                </a:moveTo>
                <a:cubicBezTo>
                  <a:pt x="1389" y="4925"/>
                  <a:pt x="1395" y="4922"/>
                  <a:pt x="1396" y="4918"/>
                </a:cubicBezTo>
                <a:lnTo>
                  <a:pt x="1396" y="4918"/>
                </a:lnTo>
                <a:cubicBezTo>
                  <a:pt x="1401" y="4917"/>
                  <a:pt x="1409" y="4909"/>
                  <a:pt x="1411" y="4907"/>
                </a:cubicBezTo>
                <a:cubicBezTo>
                  <a:pt x="1428" y="4890"/>
                  <a:pt x="1474" y="4852"/>
                  <a:pt x="1503" y="4833"/>
                </a:cubicBezTo>
                <a:cubicBezTo>
                  <a:pt x="1518" y="4823"/>
                  <a:pt x="1553" y="4807"/>
                  <a:pt x="1591" y="4793"/>
                </a:cubicBezTo>
                <a:cubicBezTo>
                  <a:pt x="1601" y="4790"/>
                  <a:pt x="1611" y="4786"/>
                  <a:pt x="1615" y="4784"/>
                </a:cubicBezTo>
                <a:cubicBezTo>
                  <a:pt x="1650" y="4768"/>
                  <a:pt x="1679" y="4754"/>
                  <a:pt x="1692" y="4747"/>
                </a:cubicBezTo>
                <a:cubicBezTo>
                  <a:pt x="1729" y="4728"/>
                  <a:pt x="1756" y="4704"/>
                  <a:pt x="1797" y="4652"/>
                </a:cubicBezTo>
                <a:cubicBezTo>
                  <a:pt x="1808" y="4638"/>
                  <a:pt x="1820" y="4622"/>
                  <a:pt x="1825" y="4617"/>
                </a:cubicBezTo>
                <a:cubicBezTo>
                  <a:pt x="1829" y="4611"/>
                  <a:pt x="1844" y="4593"/>
                  <a:pt x="1857" y="4577"/>
                </a:cubicBezTo>
                <a:cubicBezTo>
                  <a:pt x="1874" y="4556"/>
                  <a:pt x="1887" y="4540"/>
                  <a:pt x="1896" y="4529"/>
                </a:cubicBezTo>
                <a:cubicBezTo>
                  <a:pt x="1909" y="4512"/>
                  <a:pt x="1910" y="4510"/>
                  <a:pt x="1907" y="4507"/>
                </a:cubicBezTo>
                <a:cubicBezTo>
                  <a:pt x="1905" y="4505"/>
                  <a:pt x="1901" y="4507"/>
                  <a:pt x="1898" y="4511"/>
                </a:cubicBezTo>
                <a:cubicBezTo>
                  <a:pt x="1895" y="4513"/>
                  <a:pt x="1892" y="4518"/>
                  <a:pt x="1887" y="4523"/>
                </a:cubicBezTo>
                <a:cubicBezTo>
                  <a:pt x="1877" y="4534"/>
                  <a:pt x="1863" y="4550"/>
                  <a:pt x="1844" y="4572"/>
                </a:cubicBezTo>
                <a:cubicBezTo>
                  <a:pt x="1810" y="4610"/>
                  <a:pt x="1772" y="4651"/>
                  <a:pt x="1760" y="4664"/>
                </a:cubicBezTo>
                <a:cubicBezTo>
                  <a:pt x="1749" y="4674"/>
                  <a:pt x="1736" y="4687"/>
                  <a:pt x="1734" y="4690"/>
                </a:cubicBezTo>
                <a:cubicBezTo>
                  <a:pt x="1722" y="4706"/>
                  <a:pt x="1641" y="4749"/>
                  <a:pt x="1576" y="4774"/>
                </a:cubicBezTo>
                <a:cubicBezTo>
                  <a:pt x="1550" y="4784"/>
                  <a:pt x="1507" y="4805"/>
                  <a:pt x="1490" y="4815"/>
                </a:cubicBezTo>
                <a:cubicBezTo>
                  <a:pt x="1471" y="4827"/>
                  <a:pt x="1436" y="4854"/>
                  <a:pt x="1419" y="4870"/>
                </a:cubicBezTo>
                <a:cubicBezTo>
                  <a:pt x="1411" y="4877"/>
                  <a:pt x="1395" y="4891"/>
                  <a:pt x="1382" y="4900"/>
                </a:cubicBezTo>
                <a:cubicBezTo>
                  <a:pt x="1370" y="4910"/>
                  <a:pt x="1354" y="4922"/>
                  <a:pt x="1348" y="4926"/>
                </a:cubicBezTo>
                <a:cubicBezTo>
                  <a:pt x="1345" y="4929"/>
                  <a:pt x="1342" y="4931"/>
                  <a:pt x="1339" y="4933"/>
                </a:cubicBezTo>
                <a:cubicBezTo>
                  <a:pt x="1342" y="4927"/>
                  <a:pt x="1344" y="4924"/>
                  <a:pt x="1344" y="4923"/>
                </a:cubicBezTo>
                <a:cubicBezTo>
                  <a:pt x="1347" y="4921"/>
                  <a:pt x="1353" y="4906"/>
                  <a:pt x="1355" y="4902"/>
                </a:cubicBezTo>
                <a:cubicBezTo>
                  <a:pt x="1363" y="4883"/>
                  <a:pt x="1390" y="4842"/>
                  <a:pt x="1402" y="4831"/>
                </a:cubicBezTo>
                <a:cubicBezTo>
                  <a:pt x="1418" y="4816"/>
                  <a:pt x="1444" y="4797"/>
                  <a:pt x="1467" y="4784"/>
                </a:cubicBezTo>
                <a:cubicBezTo>
                  <a:pt x="1529" y="4748"/>
                  <a:pt x="1661" y="4660"/>
                  <a:pt x="1676" y="4643"/>
                </a:cubicBezTo>
                <a:cubicBezTo>
                  <a:pt x="1701" y="4617"/>
                  <a:pt x="1758" y="4540"/>
                  <a:pt x="1797" y="4479"/>
                </a:cubicBezTo>
                <a:cubicBezTo>
                  <a:pt x="1811" y="4457"/>
                  <a:pt x="1853" y="4407"/>
                  <a:pt x="1866" y="4397"/>
                </a:cubicBezTo>
                <a:cubicBezTo>
                  <a:pt x="1889" y="4378"/>
                  <a:pt x="1912" y="4364"/>
                  <a:pt x="1938" y="4354"/>
                </a:cubicBezTo>
                <a:cubicBezTo>
                  <a:pt x="1966" y="4343"/>
                  <a:pt x="1986" y="4341"/>
                  <a:pt x="2024" y="4349"/>
                </a:cubicBezTo>
                <a:lnTo>
                  <a:pt x="2024" y="4349"/>
                </a:lnTo>
                <a:cubicBezTo>
                  <a:pt x="2035" y="4351"/>
                  <a:pt x="2054" y="4356"/>
                  <a:pt x="2065" y="4358"/>
                </a:cubicBezTo>
                <a:cubicBezTo>
                  <a:pt x="2076" y="4361"/>
                  <a:pt x="2103" y="4368"/>
                  <a:pt x="2126" y="4373"/>
                </a:cubicBezTo>
                <a:lnTo>
                  <a:pt x="2127" y="4374"/>
                </a:lnTo>
                <a:cubicBezTo>
                  <a:pt x="2164" y="4382"/>
                  <a:pt x="2192" y="4391"/>
                  <a:pt x="2213" y="4398"/>
                </a:cubicBezTo>
                <a:lnTo>
                  <a:pt x="2214" y="4399"/>
                </a:lnTo>
                <a:cubicBezTo>
                  <a:pt x="2224" y="4402"/>
                  <a:pt x="2243" y="4409"/>
                  <a:pt x="2257" y="4413"/>
                </a:cubicBezTo>
                <a:cubicBezTo>
                  <a:pt x="2282" y="4421"/>
                  <a:pt x="2299" y="4428"/>
                  <a:pt x="2319" y="4438"/>
                </a:cubicBezTo>
                <a:cubicBezTo>
                  <a:pt x="2298" y="4433"/>
                  <a:pt x="2276" y="4430"/>
                  <a:pt x="2242" y="4430"/>
                </a:cubicBezTo>
                <a:cubicBezTo>
                  <a:pt x="2203" y="4430"/>
                  <a:pt x="2140" y="4447"/>
                  <a:pt x="2100" y="4470"/>
                </a:cubicBezTo>
                <a:cubicBezTo>
                  <a:pt x="2078" y="4482"/>
                  <a:pt x="2032" y="4515"/>
                  <a:pt x="2014" y="4532"/>
                </a:cubicBezTo>
                <a:cubicBezTo>
                  <a:pt x="1989" y="4555"/>
                  <a:pt x="1956" y="4590"/>
                  <a:pt x="1922" y="4630"/>
                </a:cubicBezTo>
                <a:cubicBezTo>
                  <a:pt x="1883" y="4675"/>
                  <a:pt x="1865" y="4698"/>
                  <a:pt x="1821" y="4761"/>
                </a:cubicBezTo>
                <a:cubicBezTo>
                  <a:pt x="1792" y="4802"/>
                  <a:pt x="1758" y="4829"/>
                  <a:pt x="1707" y="4851"/>
                </a:cubicBezTo>
                <a:cubicBezTo>
                  <a:pt x="1611" y="4892"/>
                  <a:pt x="1527" y="4923"/>
                  <a:pt x="1462" y="4940"/>
                </a:cubicBezTo>
                <a:cubicBezTo>
                  <a:pt x="1393" y="4958"/>
                  <a:pt x="1361" y="4969"/>
                  <a:pt x="1322" y="4984"/>
                </a:cubicBezTo>
                <a:cubicBezTo>
                  <a:pt x="1316" y="4986"/>
                  <a:pt x="1311" y="4988"/>
                  <a:pt x="1307" y="4990"/>
                </a:cubicBezTo>
                <a:cubicBezTo>
                  <a:pt x="1311" y="4987"/>
                  <a:pt x="1315" y="4983"/>
                  <a:pt x="1320" y="4979"/>
                </a:cubicBezTo>
                <a:cubicBezTo>
                  <a:pt x="1334" y="4968"/>
                  <a:pt x="1353" y="4953"/>
                  <a:pt x="1362" y="4945"/>
                </a:cubicBezTo>
                <a:cubicBezTo>
                  <a:pt x="1372" y="4937"/>
                  <a:pt x="1383" y="4929"/>
                  <a:pt x="1387" y="4927"/>
                </a:cubicBezTo>
                <a:moveTo>
                  <a:pt x="2117" y="4348"/>
                </a:moveTo>
                <a:cubicBezTo>
                  <a:pt x="2105" y="4345"/>
                  <a:pt x="2080" y="4339"/>
                  <a:pt x="2062" y="4335"/>
                </a:cubicBezTo>
                <a:cubicBezTo>
                  <a:pt x="2056" y="4333"/>
                  <a:pt x="2050" y="4332"/>
                  <a:pt x="2045" y="4330"/>
                </a:cubicBezTo>
                <a:cubicBezTo>
                  <a:pt x="2067" y="4329"/>
                  <a:pt x="2105" y="4328"/>
                  <a:pt x="2123" y="4328"/>
                </a:cubicBezTo>
                <a:cubicBezTo>
                  <a:pt x="2181" y="4331"/>
                  <a:pt x="2226" y="4339"/>
                  <a:pt x="2273" y="4355"/>
                </a:cubicBezTo>
                <a:cubicBezTo>
                  <a:pt x="2338" y="4377"/>
                  <a:pt x="2373" y="4395"/>
                  <a:pt x="2416" y="4431"/>
                </a:cubicBezTo>
                <a:cubicBezTo>
                  <a:pt x="2443" y="4453"/>
                  <a:pt x="2467" y="4478"/>
                  <a:pt x="2469" y="4483"/>
                </a:cubicBezTo>
                <a:cubicBezTo>
                  <a:pt x="2469" y="4485"/>
                  <a:pt x="2470" y="4487"/>
                  <a:pt x="2471" y="4489"/>
                </a:cubicBezTo>
                <a:cubicBezTo>
                  <a:pt x="2472" y="4489"/>
                  <a:pt x="2473" y="4490"/>
                  <a:pt x="2474" y="4490"/>
                </a:cubicBezTo>
                <a:cubicBezTo>
                  <a:pt x="2477" y="4494"/>
                  <a:pt x="2486" y="4518"/>
                  <a:pt x="2489" y="4542"/>
                </a:cubicBezTo>
                <a:lnTo>
                  <a:pt x="2490" y="4553"/>
                </a:lnTo>
                <a:lnTo>
                  <a:pt x="2489" y="4551"/>
                </a:lnTo>
                <a:cubicBezTo>
                  <a:pt x="2458" y="4511"/>
                  <a:pt x="2420" y="4477"/>
                  <a:pt x="2370" y="4444"/>
                </a:cubicBezTo>
                <a:cubicBezTo>
                  <a:pt x="2325" y="4415"/>
                  <a:pt x="2306" y="4406"/>
                  <a:pt x="2258" y="4390"/>
                </a:cubicBezTo>
                <a:cubicBezTo>
                  <a:pt x="2242" y="4385"/>
                  <a:pt x="2219" y="4377"/>
                  <a:pt x="2206" y="4372"/>
                </a:cubicBezTo>
                <a:cubicBezTo>
                  <a:pt x="2193" y="4367"/>
                  <a:pt x="2173" y="4361"/>
                  <a:pt x="2161" y="4358"/>
                </a:cubicBezTo>
                <a:cubicBezTo>
                  <a:pt x="2149" y="4356"/>
                  <a:pt x="2130" y="4351"/>
                  <a:pt x="2117" y="4348"/>
                </a:cubicBezTo>
                <a:moveTo>
                  <a:pt x="1858" y="4046"/>
                </a:moveTo>
                <a:cubicBezTo>
                  <a:pt x="1858" y="4049"/>
                  <a:pt x="1849" y="4058"/>
                  <a:pt x="1827" y="4065"/>
                </a:cubicBezTo>
                <a:cubicBezTo>
                  <a:pt x="1825" y="4066"/>
                  <a:pt x="1823" y="4067"/>
                  <a:pt x="1820" y="4068"/>
                </a:cubicBezTo>
                <a:cubicBezTo>
                  <a:pt x="1823" y="4065"/>
                  <a:pt x="1825" y="4063"/>
                  <a:pt x="1829" y="4060"/>
                </a:cubicBezTo>
                <a:cubicBezTo>
                  <a:pt x="1841" y="4049"/>
                  <a:pt x="1851" y="4044"/>
                  <a:pt x="1856" y="4044"/>
                </a:cubicBezTo>
                <a:lnTo>
                  <a:pt x="1857" y="4045"/>
                </a:lnTo>
                <a:cubicBezTo>
                  <a:pt x="1857" y="4045"/>
                  <a:pt x="1858" y="4045"/>
                  <a:pt x="1858" y="4046"/>
                </a:cubicBezTo>
                <a:moveTo>
                  <a:pt x="2699" y="2816"/>
                </a:moveTo>
                <a:cubicBezTo>
                  <a:pt x="2696" y="2814"/>
                  <a:pt x="2688" y="2809"/>
                  <a:pt x="2683" y="2805"/>
                </a:cubicBezTo>
                <a:cubicBezTo>
                  <a:pt x="2682" y="2804"/>
                  <a:pt x="2679" y="2802"/>
                  <a:pt x="2677" y="2805"/>
                </a:cubicBezTo>
                <a:cubicBezTo>
                  <a:pt x="2674" y="2808"/>
                  <a:pt x="2677" y="2810"/>
                  <a:pt x="2681" y="2815"/>
                </a:cubicBezTo>
                <a:cubicBezTo>
                  <a:pt x="2684" y="2819"/>
                  <a:pt x="2689" y="2823"/>
                  <a:pt x="2694" y="2829"/>
                </a:cubicBezTo>
                <a:cubicBezTo>
                  <a:pt x="2707" y="2842"/>
                  <a:pt x="2724" y="2862"/>
                  <a:pt x="2730" y="2871"/>
                </a:cubicBezTo>
                <a:cubicBezTo>
                  <a:pt x="2743" y="2890"/>
                  <a:pt x="2780" y="2936"/>
                  <a:pt x="2795" y="2951"/>
                </a:cubicBezTo>
                <a:cubicBezTo>
                  <a:pt x="2800" y="2956"/>
                  <a:pt x="2808" y="2964"/>
                  <a:pt x="2813" y="2970"/>
                </a:cubicBezTo>
                <a:cubicBezTo>
                  <a:pt x="2817" y="2975"/>
                  <a:pt x="2824" y="2983"/>
                  <a:pt x="2828" y="2987"/>
                </a:cubicBezTo>
                <a:cubicBezTo>
                  <a:pt x="2832" y="2991"/>
                  <a:pt x="2844" y="3004"/>
                  <a:pt x="2854" y="3016"/>
                </a:cubicBezTo>
                <a:cubicBezTo>
                  <a:pt x="2859" y="3022"/>
                  <a:pt x="2863" y="3026"/>
                  <a:pt x="2865" y="3029"/>
                </a:cubicBezTo>
                <a:cubicBezTo>
                  <a:pt x="2857" y="3028"/>
                  <a:pt x="2842" y="3025"/>
                  <a:pt x="2829" y="3024"/>
                </a:cubicBezTo>
                <a:cubicBezTo>
                  <a:pt x="2764" y="3014"/>
                  <a:pt x="2739" y="3004"/>
                  <a:pt x="2674" y="2958"/>
                </a:cubicBezTo>
                <a:cubicBezTo>
                  <a:pt x="2629" y="2926"/>
                  <a:pt x="2601" y="2901"/>
                  <a:pt x="2562" y="2860"/>
                </a:cubicBezTo>
                <a:cubicBezTo>
                  <a:pt x="2529" y="2823"/>
                  <a:pt x="2491" y="2787"/>
                  <a:pt x="2457" y="2760"/>
                </a:cubicBezTo>
                <a:cubicBezTo>
                  <a:pt x="2413" y="2725"/>
                  <a:pt x="2394" y="2718"/>
                  <a:pt x="2386" y="2718"/>
                </a:cubicBezTo>
                <a:cubicBezTo>
                  <a:pt x="2396" y="2714"/>
                  <a:pt x="2418" y="2706"/>
                  <a:pt x="2468" y="2691"/>
                </a:cubicBezTo>
                <a:cubicBezTo>
                  <a:pt x="2470" y="2690"/>
                  <a:pt x="2489" y="2689"/>
                  <a:pt x="2518" y="2688"/>
                </a:cubicBezTo>
                <a:cubicBezTo>
                  <a:pt x="2550" y="2687"/>
                  <a:pt x="2569" y="2688"/>
                  <a:pt x="2586" y="2691"/>
                </a:cubicBezTo>
                <a:cubicBezTo>
                  <a:pt x="2639" y="2701"/>
                  <a:pt x="2716" y="2750"/>
                  <a:pt x="2758" y="2799"/>
                </a:cubicBezTo>
                <a:cubicBezTo>
                  <a:pt x="2771" y="2814"/>
                  <a:pt x="2788" y="2837"/>
                  <a:pt x="2796" y="2849"/>
                </a:cubicBezTo>
                <a:cubicBezTo>
                  <a:pt x="2804" y="2862"/>
                  <a:pt x="2821" y="2887"/>
                  <a:pt x="2833" y="2906"/>
                </a:cubicBezTo>
                <a:cubicBezTo>
                  <a:pt x="2845" y="2924"/>
                  <a:pt x="2860" y="2951"/>
                  <a:pt x="2867" y="2966"/>
                </a:cubicBezTo>
                <a:cubicBezTo>
                  <a:pt x="2879" y="2992"/>
                  <a:pt x="2888" y="3015"/>
                  <a:pt x="2893" y="3028"/>
                </a:cubicBezTo>
                <a:cubicBezTo>
                  <a:pt x="2892" y="3028"/>
                  <a:pt x="2892" y="3027"/>
                  <a:pt x="2891" y="3027"/>
                </a:cubicBezTo>
                <a:cubicBezTo>
                  <a:pt x="2879" y="3012"/>
                  <a:pt x="2829" y="2955"/>
                  <a:pt x="2815" y="2940"/>
                </a:cubicBezTo>
                <a:cubicBezTo>
                  <a:pt x="2809" y="2934"/>
                  <a:pt x="2800" y="2925"/>
                  <a:pt x="2794" y="2919"/>
                </a:cubicBezTo>
                <a:cubicBezTo>
                  <a:pt x="2789" y="2914"/>
                  <a:pt x="2778" y="2900"/>
                  <a:pt x="2769" y="2890"/>
                </a:cubicBezTo>
                <a:cubicBezTo>
                  <a:pt x="2747" y="2863"/>
                  <a:pt x="2708" y="2821"/>
                  <a:pt x="2699" y="2816"/>
                </a:cubicBezTo>
                <a:moveTo>
                  <a:pt x="2080" y="2827"/>
                </a:moveTo>
                <a:cubicBezTo>
                  <a:pt x="2081" y="2826"/>
                  <a:pt x="2084" y="2824"/>
                  <a:pt x="2103" y="2812"/>
                </a:cubicBezTo>
                <a:cubicBezTo>
                  <a:pt x="2154" y="2778"/>
                  <a:pt x="2174" y="2770"/>
                  <a:pt x="2255" y="2750"/>
                </a:cubicBezTo>
                <a:cubicBezTo>
                  <a:pt x="2283" y="2743"/>
                  <a:pt x="2308" y="2737"/>
                  <a:pt x="2310" y="2737"/>
                </a:cubicBezTo>
                <a:cubicBezTo>
                  <a:pt x="2326" y="2732"/>
                  <a:pt x="2355" y="2733"/>
                  <a:pt x="2377" y="2738"/>
                </a:cubicBezTo>
                <a:cubicBezTo>
                  <a:pt x="2402" y="2744"/>
                  <a:pt x="2405" y="2746"/>
                  <a:pt x="2443" y="2777"/>
                </a:cubicBezTo>
                <a:cubicBezTo>
                  <a:pt x="2451" y="2784"/>
                  <a:pt x="2464" y="2795"/>
                  <a:pt x="2471" y="2800"/>
                </a:cubicBezTo>
                <a:lnTo>
                  <a:pt x="2477" y="2805"/>
                </a:lnTo>
                <a:lnTo>
                  <a:pt x="2469" y="2805"/>
                </a:lnTo>
                <a:cubicBezTo>
                  <a:pt x="2448" y="2807"/>
                  <a:pt x="2392" y="2829"/>
                  <a:pt x="2365" y="2847"/>
                </a:cubicBezTo>
                <a:cubicBezTo>
                  <a:pt x="2354" y="2854"/>
                  <a:pt x="2337" y="2867"/>
                  <a:pt x="2328" y="2877"/>
                </a:cubicBezTo>
                <a:cubicBezTo>
                  <a:pt x="2290" y="2918"/>
                  <a:pt x="2270" y="2933"/>
                  <a:pt x="2236" y="2944"/>
                </a:cubicBezTo>
                <a:cubicBezTo>
                  <a:pt x="2210" y="2953"/>
                  <a:pt x="2172" y="2964"/>
                  <a:pt x="2145" y="2969"/>
                </a:cubicBezTo>
                <a:cubicBezTo>
                  <a:pt x="2109" y="2975"/>
                  <a:pt x="2058" y="2988"/>
                  <a:pt x="2032" y="2997"/>
                </a:cubicBezTo>
                <a:cubicBezTo>
                  <a:pt x="2021" y="3001"/>
                  <a:pt x="2007" y="3005"/>
                  <a:pt x="2001" y="3006"/>
                </a:cubicBezTo>
                <a:cubicBezTo>
                  <a:pt x="1980" y="3011"/>
                  <a:pt x="1939" y="3029"/>
                  <a:pt x="1910" y="3046"/>
                </a:cubicBezTo>
                <a:cubicBezTo>
                  <a:pt x="1918" y="3038"/>
                  <a:pt x="1929" y="3029"/>
                  <a:pt x="1939" y="3023"/>
                </a:cubicBezTo>
                <a:cubicBezTo>
                  <a:pt x="1952" y="3013"/>
                  <a:pt x="1969" y="3001"/>
                  <a:pt x="1976" y="2995"/>
                </a:cubicBezTo>
                <a:cubicBezTo>
                  <a:pt x="1996" y="2980"/>
                  <a:pt x="2045" y="2947"/>
                  <a:pt x="2065" y="2937"/>
                </a:cubicBezTo>
                <a:cubicBezTo>
                  <a:pt x="2075" y="2932"/>
                  <a:pt x="2105" y="2915"/>
                  <a:pt x="2132" y="2899"/>
                </a:cubicBezTo>
                <a:cubicBezTo>
                  <a:pt x="2158" y="2884"/>
                  <a:pt x="2195" y="2865"/>
                  <a:pt x="2213" y="2856"/>
                </a:cubicBezTo>
                <a:cubicBezTo>
                  <a:pt x="2239" y="2844"/>
                  <a:pt x="2259" y="2834"/>
                  <a:pt x="2272" y="2827"/>
                </a:cubicBezTo>
                <a:cubicBezTo>
                  <a:pt x="2279" y="2823"/>
                  <a:pt x="2284" y="2821"/>
                  <a:pt x="2288" y="2819"/>
                </a:cubicBezTo>
                <a:cubicBezTo>
                  <a:pt x="2292" y="2816"/>
                  <a:pt x="2295" y="2814"/>
                  <a:pt x="2294" y="2811"/>
                </a:cubicBezTo>
                <a:cubicBezTo>
                  <a:pt x="2294" y="2809"/>
                  <a:pt x="2292" y="2808"/>
                  <a:pt x="2291" y="2808"/>
                </a:cubicBezTo>
                <a:cubicBezTo>
                  <a:pt x="2289" y="2808"/>
                  <a:pt x="2288" y="2809"/>
                  <a:pt x="2288" y="2809"/>
                </a:cubicBezTo>
                <a:cubicBezTo>
                  <a:pt x="2216" y="2828"/>
                  <a:pt x="2062" y="2906"/>
                  <a:pt x="1983" y="2963"/>
                </a:cubicBezTo>
                <a:cubicBezTo>
                  <a:pt x="1968" y="2974"/>
                  <a:pt x="1945" y="2991"/>
                  <a:pt x="1930" y="3001"/>
                </a:cubicBezTo>
                <a:cubicBezTo>
                  <a:pt x="1922" y="3007"/>
                  <a:pt x="1913" y="3014"/>
                  <a:pt x="1906" y="3019"/>
                </a:cubicBezTo>
                <a:cubicBezTo>
                  <a:pt x="1910" y="3013"/>
                  <a:pt x="1915" y="3006"/>
                  <a:pt x="1917" y="3004"/>
                </a:cubicBezTo>
                <a:cubicBezTo>
                  <a:pt x="1918" y="3002"/>
                  <a:pt x="1926" y="2991"/>
                  <a:pt x="1931" y="2984"/>
                </a:cubicBezTo>
                <a:cubicBezTo>
                  <a:pt x="1953" y="2954"/>
                  <a:pt x="2006" y="2893"/>
                  <a:pt x="2039" y="2861"/>
                </a:cubicBezTo>
                <a:cubicBezTo>
                  <a:pt x="2050" y="2850"/>
                  <a:pt x="2077" y="2828"/>
                  <a:pt x="2080" y="2827"/>
                </a:cubicBezTo>
                <a:moveTo>
                  <a:pt x="1709" y="2894"/>
                </a:moveTo>
                <a:cubicBezTo>
                  <a:pt x="1711" y="2886"/>
                  <a:pt x="1720" y="2864"/>
                  <a:pt x="1727" y="2857"/>
                </a:cubicBezTo>
                <a:cubicBezTo>
                  <a:pt x="1732" y="2850"/>
                  <a:pt x="1737" y="2848"/>
                  <a:pt x="1739" y="2848"/>
                </a:cubicBezTo>
                <a:cubicBezTo>
                  <a:pt x="1740" y="2848"/>
                  <a:pt x="1740" y="2848"/>
                  <a:pt x="1740" y="2848"/>
                </a:cubicBezTo>
                <a:cubicBezTo>
                  <a:pt x="1742" y="2849"/>
                  <a:pt x="1743" y="2851"/>
                  <a:pt x="1743" y="2853"/>
                </a:cubicBezTo>
                <a:lnTo>
                  <a:pt x="1743" y="2853"/>
                </a:lnTo>
                <a:cubicBezTo>
                  <a:pt x="1744" y="2856"/>
                  <a:pt x="1743" y="2862"/>
                  <a:pt x="1741" y="2865"/>
                </a:cubicBezTo>
                <a:cubicBezTo>
                  <a:pt x="1739" y="2871"/>
                  <a:pt x="1718" y="2889"/>
                  <a:pt x="1709" y="2894"/>
                </a:cubicBezTo>
                <a:moveTo>
                  <a:pt x="2161" y="1552"/>
                </a:moveTo>
                <a:lnTo>
                  <a:pt x="2161" y="1552"/>
                </a:lnTo>
                <a:cubicBezTo>
                  <a:pt x="2132" y="1575"/>
                  <a:pt x="2110" y="1614"/>
                  <a:pt x="2099" y="1664"/>
                </a:cubicBezTo>
                <a:cubicBezTo>
                  <a:pt x="2092" y="1694"/>
                  <a:pt x="2086" y="1715"/>
                  <a:pt x="2083" y="1724"/>
                </a:cubicBezTo>
                <a:cubicBezTo>
                  <a:pt x="2076" y="1744"/>
                  <a:pt x="2059" y="1803"/>
                  <a:pt x="2057" y="1816"/>
                </a:cubicBezTo>
                <a:cubicBezTo>
                  <a:pt x="2056" y="1819"/>
                  <a:pt x="2055" y="1830"/>
                  <a:pt x="2053" y="1840"/>
                </a:cubicBezTo>
                <a:cubicBezTo>
                  <a:pt x="2051" y="1850"/>
                  <a:pt x="2049" y="1863"/>
                  <a:pt x="2049" y="1869"/>
                </a:cubicBezTo>
                <a:cubicBezTo>
                  <a:pt x="2047" y="1884"/>
                  <a:pt x="2043" y="1906"/>
                  <a:pt x="2040" y="1915"/>
                </a:cubicBezTo>
                <a:cubicBezTo>
                  <a:pt x="2039" y="1919"/>
                  <a:pt x="2022" y="1951"/>
                  <a:pt x="1999" y="1990"/>
                </a:cubicBezTo>
                <a:cubicBezTo>
                  <a:pt x="1978" y="2027"/>
                  <a:pt x="1954" y="2069"/>
                  <a:pt x="1946" y="2084"/>
                </a:cubicBezTo>
                <a:cubicBezTo>
                  <a:pt x="1933" y="2106"/>
                  <a:pt x="1921" y="2125"/>
                  <a:pt x="1898" y="2160"/>
                </a:cubicBezTo>
                <a:cubicBezTo>
                  <a:pt x="1896" y="2164"/>
                  <a:pt x="1891" y="2171"/>
                  <a:pt x="1888" y="2174"/>
                </a:cubicBezTo>
                <a:cubicBezTo>
                  <a:pt x="1885" y="2178"/>
                  <a:pt x="1879" y="2186"/>
                  <a:pt x="1875" y="2191"/>
                </a:cubicBezTo>
                <a:cubicBezTo>
                  <a:pt x="1865" y="2204"/>
                  <a:pt x="1829" y="2239"/>
                  <a:pt x="1824" y="2242"/>
                </a:cubicBezTo>
                <a:cubicBezTo>
                  <a:pt x="1821" y="2242"/>
                  <a:pt x="1818" y="2245"/>
                  <a:pt x="1818" y="2247"/>
                </a:cubicBezTo>
                <a:cubicBezTo>
                  <a:pt x="1817" y="2248"/>
                  <a:pt x="1816" y="2249"/>
                  <a:pt x="1813" y="2251"/>
                </a:cubicBezTo>
                <a:cubicBezTo>
                  <a:pt x="1809" y="2253"/>
                  <a:pt x="1800" y="2259"/>
                  <a:pt x="1792" y="2265"/>
                </a:cubicBezTo>
                <a:lnTo>
                  <a:pt x="1752" y="2292"/>
                </a:lnTo>
                <a:cubicBezTo>
                  <a:pt x="1726" y="2310"/>
                  <a:pt x="1705" y="2325"/>
                  <a:pt x="1696" y="2332"/>
                </a:cubicBezTo>
                <a:cubicBezTo>
                  <a:pt x="1703" y="2321"/>
                  <a:pt x="1716" y="2300"/>
                  <a:pt x="1735" y="2273"/>
                </a:cubicBezTo>
                <a:cubicBezTo>
                  <a:pt x="1756" y="2240"/>
                  <a:pt x="1798" y="2159"/>
                  <a:pt x="1811" y="2126"/>
                </a:cubicBezTo>
                <a:cubicBezTo>
                  <a:pt x="1827" y="2085"/>
                  <a:pt x="1839" y="2048"/>
                  <a:pt x="1848" y="2006"/>
                </a:cubicBezTo>
                <a:cubicBezTo>
                  <a:pt x="1856" y="1966"/>
                  <a:pt x="1866" y="1941"/>
                  <a:pt x="1892" y="1896"/>
                </a:cubicBezTo>
                <a:cubicBezTo>
                  <a:pt x="1900" y="1882"/>
                  <a:pt x="1912" y="1858"/>
                  <a:pt x="1919" y="1842"/>
                </a:cubicBezTo>
                <a:cubicBezTo>
                  <a:pt x="1931" y="1813"/>
                  <a:pt x="1964" y="1746"/>
                  <a:pt x="1979" y="1718"/>
                </a:cubicBezTo>
                <a:cubicBezTo>
                  <a:pt x="1984" y="1709"/>
                  <a:pt x="1987" y="1704"/>
                  <a:pt x="1988" y="1701"/>
                </a:cubicBezTo>
                <a:cubicBezTo>
                  <a:pt x="1991" y="1696"/>
                  <a:pt x="1993" y="1693"/>
                  <a:pt x="1990" y="1691"/>
                </a:cubicBezTo>
                <a:cubicBezTo>
                  <a:pt x="1989" y="1690"/>
                  <a:pt x="1988" y="1690"/>
                  <a:pt x="1988" y="1690"/>
                </a:cubicBezTo>
                <a:cubicBezTo>
                  <a:pt x="1986" y="1690"/>
                  <a:pt x="1984" y="1692"/>
                  <a:pt x="1983" y="1694"/>
                </a:cubicBezTo>
                <a:cubicBezTo>
                  <a:pt x="1957" y="1724"/>
                  <a:pt x="1934" y="1761"/>
                  <a:pt x="1910" y="1813"/>
                </a:cubicBezTo>
                <a:cubicBezTo>
                  <a:pt x="1898" y="1838"/>
                  <a:pt x="1883" y="1867"/>
                  <a:pt x="1876" y="1878"/>
                </a:cubicBezTo>
                <a:cubicBezTo>
                  <a:pt x="1848" y="1924"/>
                  <a:pt x="1834" y="1960"/>
                  <a:pt x="1824" y="2005"/>
                </a:cubicBezTo>
                <a:cubicBezTo>
                  <a:pt x="1812" y="2063"/>
                  <a:pt x="1793" y="2117"/>
                  <a:pt x="1765" y="2171"/>
                </a:cubicBezTo>
                <a:cubicBezTo>
                  <a:pt x="1757" y="2186"/>
                  <a:pt x="1749" y="2202"/>
                  <a:pt x="1748" y="2207"/>
                </a:cubicBezTo>
                <a:cubicBezTo>
                  <a:pt x="1746" y="2211"/>
                  <a:pt x="1724" y="2246"/>
                  <a:pt x="1705" y="2277"/>
                </a:cubicBezTo>
                <a:cubicBezTo>
                  <a:pt x="1734" y="2221"/>
                  <a:pt x="1744" y="2182"/>
                  <a:pt x="1744" y="2128"/>
                </a:cubicBezTo>
                <a:cubicBezTo>
                  <a:pt x="1744" y="2066"/>
                  <a:pt x="1750" y="2025"/>
                  <a:pt x="1766" y="1972"/>
                </a:cubicBezTo>
                <a:cubicBezTo>
                  <a:pt x="1769" y="1959"/>
                  <a:pt x="1774" y="1944"/>
                  <a:pt x="1774" y="1942"/>
                </a:cubicBezTo>
                <a:cubicBezTo>
                  <a:pt x="1774" y="1941"/>
                  <a:pt x="1776" y="1938"/>
                  <a:pt x="1777" y="1934"/>
                </a:cubicBezTo>
                <a:cubicBezTo>
                  <a:pt x="1779" y="1930"/>
                  <a:pt x="1784" y="1914"/>
                  <a:pt x="1787" y="1901"/>
                </a:cubicBezTo>
                <a:cubicBezTo>
                  <a:pt x="1797" y="1861"/>
                  <a:pt x="1801" y="1847"/>
                  <a:pt x="1823" y="1791"/>
                </a:cubicBezTo>
                <a:cubicBezTo>
                  <a:pt x="1844" y="1736"/>
                  <a:pt x="1898" y="1672"/>
                  <a:pt x="1954" y="1636"/>
                </a:cubicBezTo>
                <a:cubicBezTo>
                  <a:pt x="1969" y="1626"/>
                  <a:pt x="1991" y="1611"/>
                  <a:pt x="2004" y="1602"/>
                </a:cubicBezTo>
                <a:cubicBezTo>
                  <a:pt x="2039" y="1578"/>
                  <a:pt x="2058" y="1567"/>
                  <a:pt x="2073" y="1562"/>
                </a:cubicBezTo>
                <a:cubicBezTo>
                  <a:pt x="2089" y="1558"/>
                  <a:pt x="2128" y="1551"/>
                  <a:pt x="2157" y="1549"/>
                </a:cubicBezTo>
                <a:lnTo>
                  <a:pt x="2165" y="1548"/>
                </a:lnTo>
                <a:lnTo>
                  <a:pt x="2161" y="1552"/>
                </a:lnTo>
                <a:moveTo>
                  <a:pt x="2239" y="1562"/>
                </a:moveTo>
                <a:cubicBezTo>
                  <a:pt x="2248" y="1571"/>
                  <a:pt x="2258" y="1599"/>
                  <a:pt x="2259" y="1619"/>
                </a:cubicBezTo>
                <a:cubicBezTo>
                  <a:pt x="2260" y="1623"/>
                  <a:pt x="2260" y="1626"/>
                  <a:pt x="2260" y="1628"/>
                </a:cubicBezTo>
                <a:cubicBezTo>
                  <a:pt x="2247" y="1614"/>
                  <a:pt x="2223" y="1598"/>
                  <a:pt x="2199" y="1591"/>
                </a:cubicBezTo>
                <a:cubicBezTo>
                  <a:pt x="2191" y="1589"/>
                  <a:pt x="2181" y="1588"/>
                  <a:pt x="2172" y="1588"/>
                </a:cubicBezTo>
                <a:cubicBezTo>
                  <a:pt x="2166" y="1588"/>
                  <a:pt x="2159" y="1588"/>
                  <a:pt x="2155" y="1590"/>
                </a:cubicBezTo>
                <a:cubicBezTo>
                  <a:pt x="2164" y="1580"/>
                  <a:pt x="2185" y="1562"/>
                  <a:pt x="2196" y="1557"/>
                </a:cubicBezTo>
                <a:cubicBezTo>
                  <a:pt x="2213" y="1550"/>
                  <a:pt x="2214" y="1550"/>
                  <a:pt x="2225" y="1554"/>
                </a:cubicBezTo>
                <a:lnTo>
                  <a:pt x="2225" y="1554"/>
                </a:lnTo>
                <a:cubicBezTo>
                  <a:pt x="2230" y="1556"/>
                  <a:pt x="2237" y="1560"/>
                  <a:pt x="2239" y="1562"/>
                </a:cubicBezTo>
                <a:moveTo>
                  <a:pt x="1463" y="1806"/>
                </a:moveTo>
                <a:cubicBezTo>
                  <a:pt x="1464" y="1776"/>
                  <a:pt x="1464" y="1772"/>
                  <a:pt x="1468" y="1748"/>
                </a:cubicBezTo>
                <a:cubicBezTo>
                  <a:pt x="1469" y="1739"/>
                  <a:pt x="1470" y="1727"/>
                  <a:pt x="1471" y="1721"/>
                </a:cubicBezTo>
                <a:cubicBezTo>
                  <a:pt x="1471" y="1714"/>
                  <a:pt x="1472" y="1709"/>
                  <a:pt x="1472" y="1708"/>
                </a:cubicBezTo>
                <a:cubicBezTo>
                  <a:pt x="1474" y="1706"/>
                  <a:pt x="1475" y="1682"/>
                  <a:pt x="1475" y="1672"/>
                </a:cubicBezTo>
                <a:cubicBezTo>
                  <a:pt x="1476" y="1654"/>
                  <a:pt x="1477" y="1633"/>
                  <a:pt x="1479" y="1625"/>
                </a:cubicBezTo>
                <a:cubicBezTo>
                  <a:pt x="1496" y="1542"/>
                  <a:pt x="1497" y="1535"/>
                  <a:pt x="1497" y="1461"/>
                </a:cubicBezTo>
                <a:cubicBezTo>
                  <a:pt x="1497" y="1443"/>
                  <a:pt x="1497" y="1421"/>
                  <a:pt x="1497" y="1412"/>
                </a:cubicBezTo>
                <a:cubicBezTo>
                  <a:pt x="1497" y="1402"/>
                  <a:pt x="1495" y="1360"/>
                  <a:pt x="1493" y="1318"/>
                </a:cubicBezTo>
                <a:cubicBezTo>
                  <a:pt x="1491" y="1277"/>
                  <a:pt x="1490" y="1234"/>
                  <a:pt x="1490" y="1224"/>
                </a:cubicBezTo>
                <a:cubicBezTo>
                  <a:pt x="1491" y="1215"/>
                  <a:pt x="1493" y="1194"/>
                  <a:pt x="1495" y="1178"/>
                </a:cubicBezTo>
                <a:cubicBezTo>
                  <a:pt x="1496" y="1162"/>
                  <a:pt x="1498" y="1135"/>
                  <a:pt x="1499" y="1118"/>
                </a:cubicBezTo>
                <a:cubicBezTo>
                  <a:pt x="1499" y="1100"/>
                  <a:pt x="1501" y="1084"/>
                  <a:pt x="1502" y="1081"/>
                </a:cubicBezTo>
                <a:cubicBezTo>
                  <a:pt x="1503" y="1079"/>
                  <a:pt x="1505" y="1073"/>
                  <a:pt x="1504" y="1069"/>
                </a:cubicBezTo>
                <a:cubicBezTo>
                  <a:pt x="1504" y="1065"/>
                  <a:pt x="1510" y="1033"/>
                  <a:pt x="1522" y="981"/>
                </a:cubicBezTo>
                <a:cubicBezTo>
                  <a:pt x="1525" y="966"/>
                  <a:pt x="1529" y="946"/>
                  <a:pt x="1531" y="937"/>
                </a:cubicBezTo>
                <a:cubicBezTo>
                  <a:pt x="1533" y="928"/>
                  <a:pt x="1538" y="908"/>
                  <a:pt x="1542" y="893"/>
                </a:cubicBezTo>
                <a:cubicBezTo>
                  <a:pt x="1550" y="864"/>
                  <a:pt x="1548" y="862"/>
                  <a:pt x="1547" y="861"/>
                </a:cubicBezTo>
                <a:cubicBezTo>
                  <a:pt x="1546" y="860"/>
                  <a:pt x="1544" y="860"/>
                  <a:pt x="1543" y="860"/>
                </a:cubicBezTo>
                <a:cubicBezTo>
                  <a:pt x="1541" y="861"/>
                  <a:pt x="1538" y="862"/>
                  <a:pt x="1520" y="916"/>
                </a:cubicBezTo>
                <a:cubicBezTo>
                  <a:pt x="1511" y="940"/>
                  <a:pt x="1501" y="972"/>
                  <a:pt x="1500" y="982"/>
                </a:cubicBezTo>
                <a:cubicBezTo>
                  <a:pt x="1499" y="988"/>
                  <a:pt x="1498" y="991"/>
                  <a:pt x="1497" y="992"/>
                </a:cubicBezTo>
                <a:cubicBezTo>
                  <a:pt x="1496" y="993"/>
                  <a:pt x="1495" y="997"/>
                  <a:pt x="1488" y="1030"/>
                </a:cubicBezTo>
                <a:cubicBezTo>
                  <a:pt x="1484" y="1047"/>
                  <a:pt x="1480" y="1069"/>
                  <a:pt x="1479" y="1078"/>
                </a:cubicBezTo>
                <a:cubicBezTo>
                  <a:pt x="1479" y="1083"/>
                  <a:pt x="1478" y="1094"/>
                  <a:pt x="1477" y="1101"/>
                </a:cubicBezTo>
                <a:cubicBezTo>
                  <a:pt x="1476" y="1118"/>
                  <a:pt x="1470" y="1200"/>
                  <a:pt x="1468" y="1222"/>
                </a:cubicBezTo>
                <a:cubicBezTo>
                  <a:pt x="1467" y="1232"/>
                  <a:pt x="1469" y="1276"/>
                  <a:pt x="1471" y="1319"/>
                </a:cubicBezTo>
                <a:cubicBezTo>
                  <a:pt x="1474" y="1365"/>
                  <a:pt x="1475" y="1399"/>
                  <a:pt x="1475" y="1402"/>
                </a:cubicBezTo>
                <a:cubicBezTo>
                  <a:pt x="1474" y="1406"/>
                  <a:pt x="1474" y="1427"/>
                  <a:pt x="1474" y="1446"/>
                </a:cubicBezTo>
                <a:cubicBezTo>
                  <a:pt x="1475" y="1532"/>
                  <a:pt x="1472" y="1569"/>
                  <a:pt x="1461" y="1600"/>
                </a:cubicBezTo>
                <a:cubicBezTo>
                  <a:pt x="1457" y="1613"/>
                  <a:pt x="1452" y="1647"/>
                  <a:pt x="1453" y="1661"/>
                </a:cubicBezTo>
                <a:cubicBezTo>
                  <a:pt x="1453" y="1669"/>
                  <a:pt x="1452" y="1687"/>
                  <a:pt x="1451" y="1700"/>
                </a:cubicBezTo>
                <a:lnTo>
                  <a:pt x="1449" y="1710"/>
                </a:lnTo>
                <a:cubicBezTo>
                  <a:pt x="1442" y="1776"/>
                  <a:pt x="1439" y="1832"/>
                  <a:pt x="1442" y="1878"/>
                </a:cubicBezTo>
                <a:lnTo>
                  <a:pt x="1442" y="1885"/>
                </a:lnTo>
                <a:cubicBezTo>
                  <a:pt x="1443" y="1892"/>
                  <a:pt x="1443" y="1899"/>
                  <a:pt x="1443" y="1905"/>
                </a:cubicBezTo>
                <a:cubicBezTo>
                  <a:pt x="1441" y="1892"/>
                  <a:pt x="1438" y="1877"/>
                  <a:pt x="1437" y="1864"/>
                </a:cubicBezTo>
                <a:cubicBezTo>
                  <a:pt x="1432" y="1832"/>
                  <a:pt x="1424" y="1702"/>
                  <a:pt x="1424" y="1663"/>
                </a:cubicBezTo>
                <a:cubicBezTo>
                  <a:pt x="1425" y="1570"/>
                  <a:pt x="1425" y="1566"/>
                  <a:pt x="1419" y="1550"/>
                </a:cubicBezTo>
                <a:cubicBezTo>
                  <a:pt x="1416" y="1541"/>
                  <a:pt x="1408" y="1519"/>
                  <a:pt x="1402" y="1502"/>
                </a:cubicBezTo>
                <a:cubicBezTo>
                  <a:pt x="1396" y="1484"/>
                  <a:pt x="1387" y="1460"/>
                  <a:pt x="1383" y="1449"/>
                </a:cubicBezTo>
                <a:cubicBezTo>
                  <a:pt x="1379" y="1437"/>
                  <a:pt x="1375" y="1427"/>
                  <a:pt x="1375" y="1426"/>
                </a:cubicBezTo>
                <a:cubicBezTo>
                  <a:pt x="1374" y="1423"/>
                  <a:pt x="1366" y="1404"/>
                  <a:pt x="1361" y="1392"/>
                </a:cubicBezTo>
                <a:cubicBezTo>
                  <a:pt x="1335" y="1326"/>
                  <a:pt x="1333" y="1317"/>
                  <a:pt x="1323" y="1266"/>
                </a:cubicBezTo>
                <a:cubicBezTo>
                  <a:pt x="1318" y="1236"/>
                  <a:pt x="1311" y="1127"/>
                  <a:pt x="1313" y="1087"/>
                </a:cubicBezTo>
                <a:cubicBezTo>
                  <a:pt x="1315" y="1014"/>
                  <a:pt x="1340" y="937"/>
                  <a:pt x="1403" y="813"/>
                </a:cubicBezTo>
                <a:cubicBezTo>
                  <a:pt x="1462" y="698"/>
                  <a:pt x="1481" y="662"/>
                  <a:pt x="1512" y="608"/>
                </a:cubicBezTo>
                <a:cubicBezTo>
                  <a:pt x="1563" y="522"/>
                  <a:pt x="1572" y="504"/>
                  <a:pt x="1608" y="422"/>
                </a:cubicBezTo>
                <a:cubicBezTo>
                  <a:pt x="1642" y="345"/>
                  <a:pt x="1659" y="302"/>
                  <a:pt x="1667" y="275"/>
                </a:cubicBezTo>
                <a:cubicBezTo>
                  <a:pt x="1681" y="226"/>
                  <a:pt x="1702" y="119"/>
                  <a:pt x="1706" y="80"/>
                </a:cubicBezTo>
                <a:cubicBezTo>
                  <a:pt x="1706" y="76"/>
                  <a:pt x="1706" y="73"/>
                  <a:pt x="1707" y="70"/>
                </a:cubicBezTo>
                <a:cubicBezTo>
                  <a:pt x="1708" y="75"/>
                  <a:pt x="1709" y="82"/>
                  <a:pt x="1709" y="90"/>
                </a:cubicBezTo>
                <a:cubicBezTo>
                  <a:pt x="1712" y="108"/>
                  <a:pt x="1715" y="133"/>
                  <a:pt x="1718" y="146"/>
                </a:cubicBezTo>
                <a:cubicBezTo>
                  <a:pt x="1720" y="158"/>
                  <a:pt x="1723" y="175"/>
                  <a:pt x="1724" y="183"/>
                </a:cubicBezTo>
                <a:cubicBezTo>
                  <a:pt x="1726" y="191"/>
                  <a:pt x="1731" y="220"/>
                  <a:pt x="1736" y="245"/>
                </a:cubicBezTo>
                <a:cubicBezTo>
                  <a:pt x="1760" y="376"/>
                  <a:pt x="1771" y="495"/>
                  <a:pt x="1767" y="563"/>
                </a:cubicBezTo>
                <a:cubicBezTo>
                  <a:pt x="1764" y="621"/>
                  <a:pt x="1751" y="686"/>
                  <a:pt x="1730" y="753"/>
                </a:cubicBezTo>
                <a:cubicBezTo>
                  <a:pt x="1716" y="796"/>
                  <a:pt x="1685" y="915"/>
                  <a:pt x="1677" y="952"/>
                </a:cubicBezTo>
                <a:cubicBezTo>
                  <a:pt x="1663" y="1019"/>
                  <a:pt x="1661" y="1048"/>
                  <a:pt x="1667" y="1158"/>
                </a:cubicBezTo>
                <a:cubicBezTo>
                  <a:pt x="1670" y="1217"/>
                  <a:pt x="1671" y="1262"/>
                  <a:pt x="1671" y="1265"/>
                </a:cubicBezTo>
                <a:cubicBezTo>
                  <a:pt x="1670" y="1270"/>
                  <a:pt x="1669" y="1284"/>
                  <a:pt x="1669" y="1297"/>
                </a:cubicBezTo>
                <a:cubicBezTo>
                  <a:pt x="1668" y="1349"/>
                  <a:pt x="1649" y="1443"/>
                  <a:pt x="1630" y="1484"/>
                </a:cubicBezTo>
                <a:cubicBezTo>
                  <a:pt x="1626" y="1494"/>
                  <a:pt x="1616" y="1512"/>
                  <a:pt x="1609" y="1524"/>
                </a:cubicBezTo>
                <a:cubicBezTo>
                  <a:pt x="1605" y="1533"/>
                  <a:pt x="1597" y="1547"/>
                  <a:pt x="1596" y="1549"/>
                </a:cubicBezTo>
                <a:cubicBezTo>
                  <a:pt x="1595" y="1551"/>
                  <a:pt x="1587" y="1565"/>
                  <a:pt x="1577" y="1583"/>
                </a:cubicBezTo>
                <a:cubicBezTo>
                  <a:pt x="1551" y="1628"/>
                  <a:pt x="1539" y="1656"/>
                  <a:pt x="1523" y="1704"/>
                </a:cubicBezTo>
                <a:cubicBezTo>
                  <a:pt x="1507" y="1754"/>
                  <a:pt x="1504" y="1771"/>
                  <a:pt x="1499" y="1820"/>
                </a:cubicBezTo>
                <a:cubicBezTo>
                  <a:pt x="1496" y="1853"/>
                  <a:pt x="1494" y="1859"/>
                  <a:pt x="1478" y="1895"/>
                </a:cubicBezTo>
                <a:lnTo>
                  <a:pt x="1466" y="1922"/>
                </a:lnTo>
                <a:lnTo>
                  <a:pt x="1466" y="1911"/>
                </a:lnTo>
                <a:cubicBezTo>
                  <a:pt x="1462" y="1864"/>
                  <a:pt x="1461" y="1835"/>
                  <a:pt x="1463" y="1806"/>
                </a:cubicBezTo>
                <a:moveTo>
                  <a:pt x="374" y="2704"/>
                </a:moveTo>
                <a:cubicBezTo>
                  <a:pt x="374" y="2708"/>
                  <a:pt x="373" y="2721"/>
                  <a:pt x="370" y="2734"/>
                </a:cubicBezTo>
                <a:cubicBezTo>
                  <a:pt x="368" y="2746"/>
                  <a:pt x="365" y="2768"/>
                  <a:pt x="364" y="2783"/>
                </a:cubicBezTo>
                <a:cubicBezTo>
                  <a:pt x="362" y="2817"/>
                  <a:pt x="361" y="2825"/>
                  <a:pt x="359" y="2834"/>
                </a:cubicBezTo>
                <a:cubicBezTo>
                  <a:pt x="357" y="2838"/>
                  <a:pt x="354" y="2852"/>
                  <a:pt x="351" y="2864"/>
                </a:cubicBezTo>
                <a:cubicBezTo>
                  <a:pt x="348" y="2876"/>
                  <a:pt x="344" y="2893"/>
                  <a:pt x="343" y="2899"/>
                </a:cubicBezTo>
                <a:cubicBezTo>
                  <a:pt x="339" y="2912"/>
                  <a:pt x="331" y="2946"/>
                  <a:pt x="330" y="2951"/>
                </a:cubicBezTo>
                <a:cubicBezTo>
                  <a:pt x="322" y="3000"/>
                  <a:pt x="306" y="3073"/>
                  <a:pt x="296" y="3111"/>
                </a:cubicBezTo>
                <a:cubicBezTo>
                  <a:pt x="289" y="3135"/>
                  <a:pt x="282" y="3164"/>
                  <a:pt x="281" y="3169"/>
                </a:cubicBezTo>
                <a:cubicBezTo>
                  <a:pt x="281" y="3174"/>
                  <a:pt x="280" y="3178"/>
                  <a:pt x="280" y="3179"/>
                </a:cubicBezTo>
                <a:cubicBezTo>
                  <a:pt x="278" y="3182"/>
                  <a:pt x="276" y="3204"/>
                  <a:pt x="276" y="3206"/>
                </a:cubicBezTo>
                <a:cubicBezTo>
                  <a:pt x="275" y="3219"/>
                  <a:pt x="274" y="3234"/>
                  <a:pt x="273" y="3238"/>
                </a:cubicBezTo>
                <a:cubicBezTo>
                  <a:pt x="269" y="3284"/>
                  <a:pt x="269" y="3308"/>
                  <a:pt x="272" y="3364"/>
                </a:cubicBezTo>
                <a:cubicBezTo>
                  <a:pt x="275" y="3426"/>
                  <a:pt x="277" y="3442"/>
                  <a:pt x="289" y="3521"/>
                </a:cubicBezTo>
                <a:cubicBezTo>
                  <a:pt x="294" y="3552"/>
                  <a:pt x="305" y="3603"/>
                  <a:pt x="312" y="3626"/>
                </a:cubicBezTo>
                <a:cubicBezTo>
                  <a:pt x="320" y="3653"/>
                  <a:pt x="326" y="3688"/>
                  <a:pt x="328" y="3714"/>
                </a:cubicBezTo>
                <a:cubicBezTo>
                  <a:pt x="329" y="3722"/>
                  <a:pt x="329" y="3729"/>
                  <a:pt x="330" y="3734"/>
                </a:cubicBezTo>
                <a:cubicBezTo>
                  <a:pt x="310" y="3705"/>
                  <a:pt x="246" y="3595"/>
                  <a:pt x="232" y="3564"/>
                </a:cubicBezTo>
                <a:cubicBezTo>
                  <a:pt x="218" y="3531"/>
                  <a:pt x="188" y="3451"/>
                  <a:pt x="175" y="3408"/>
                </a:cubicBezTo>
                <a:lnTo>
                  <a:pt x="164" y="3375"/>
                </a:lnTo>
                <a:lnTo>
                  <a:pt x="159" y="3263"/>
                </a:lnTo>
                <a:cubicBezTo>
                  <a:pt x="156" y="3198"/>
                  <a:pt x="154" y="3150"/>
                  <a:pt x="154" y="3147"/>
                </a:cubicBezTo>
                <a:cubicBezTo>
                  <a:pt x="155" y="3142"/>
                  <a:pt x="154" y="3140"/>
                  <a:pt x="152" y="3139"/>
                </a:cubicBezTo>
                <a:cubicBezTo>
                  <a:pt x="153" y="3139"/>
                  <a:pt x="154" y="3138"/>
                  <a:pt x="154" y="3137"/>
                </a:cubicBezTo>
                <a:cubicBezTo>
                  <a:pt x="155" y="3134"/>
                  <a:pt x="155" y="3129"/>
                  <a:pt x="154" y="3127"/>
                </a:cubicBezTo>
                <a:cubicBezTo>
                  <a:pt x="152" y="3123"/>
                  <a:pt x="150" y="3124"/>
                  <a:pt x="149" y="3124"/>
                </a:cubicBezTo>
                <a:cubicBezTo>
                  <a:pt x="145" y="3125"/>
                  <a:pt x="146" y="3129"/>
                  <a:pt x="146" y="3132"/>
                </a:cubicBezTo>
                <a:cubicBezTo>
                  <a:pt x="146" y="3134"/>
                  <a:pt x="146" y="3138"/>
                  <a:pt x="148" y="3139"/>
                </a:cubicBezTo>
                <a:lnTo>
                  <a:pt x="148" y="3140"/>
                </a:lnTo>
                <a:cubicBezTo>
                  <a:pt x="146" y="3141"/>
                  <a:pt x="142" y="3144"/>
                  <a:pt x="139" y="3219"/>
                </a:cubicBezTo>
                <a:cubicBezTo>
                  <a:pt x="138" y="3265"/>
                  <a:pt x="138" y="3312"/>
                  <a:pt x="140" y="3342"/>
                </a:cubicBezTo>
                <a:cubicBezTo>
                  <a:pt x="143" y="3385"/>
                  <a:pt x="144" y="3390"/>
                  <a:pt x="169" y="3461"/>
                </a:cubicBezTo>
                <a:cubicBezTo>
                  <a:pt x="181" y="3498"/>
                  <a:pt x="193" y="3528"/>
                  <a:pt x="205" y="3556"/>
                </a:cubicBezTo>
                <a:cubicBezTo>
                  <a:pt x="187" y="3520"/>
                  <a:pt x="167" y="3484"/>
                  <a:pt x="136" y="3434"/>
                </a:cubicBezTo>
                <a:cubicBezTo>
                  <a:pt x="80" y="3341"/>
                  <a:pt x="72" y="3305"/>
                  <a:pt x="85" y="3190"/>
                </a:cubicBezTo>
                <a:cubicBezTo>
                  <a:pt x="86" y="3186"/>
                  <a:pt x="87" y="3167"/>
                  <a:pt x="89" y="3147"/>
                </a:cubicBezTo>
                <a:cubicBezTo>
                  <a:pt x="92" y="3102"/>
                  <a:pt x="99" y="3053"/>
                  <a:pt x="103" y="3043"/>
                </a:cubicBezTo>
                <a:cubicBezTo>
                  <a:pt x="105" y="3039"/>
                  <a:pt x="107" y="3033"/>
                  <a:pt x="107" y="3030"/>
                </a:cubicBezTo>
                <a:cubicBezTo>
                  <a:pt x="107" y="3025"/>
                  <a:pt x="125" y="2980"/>
                  <a:pt x="138" y="2954"/>
                </a:cubicBezTo>
                <a:cubicBezTo>
                  <a:pt x="170" y="2891"/>
                  <a:pt x="197" y="2856"/>
                  <a:pt x="285" y="2764"/>
                </a:cubicBezTo>
                <a:cubicBezTo>
                  <a:pt x="315" y="2733"/>
                  <a:pt x="354" y="2691"/>
                  <a:pt x="372" y="2672"/>
                </a:cubicBezTo>
                <a:cubicBezTo>
                  <a:pt x="378" y="2665"/>
                  <a:pt x="383" y="2660"/>
                  <a:pt x="387" y="2656"/>
                </a:cubicBezTo>
                <a:cubicBezTo>
                  <a:pt x="382" y="2666"/>
                  <a:pt x="379" y="2678"/>
                  <a:pt x="379" y="2687"/>
                </a:cubicBezTo>
                <a:cubicBezTo>
                  <a:pt x="379" y="2689"/>
                  <a:pt x="378" y="2691"/>
                  <a:pt x="378" y="2691"/>
                </a:cubicBezTo>
                <a:cubicBezTo>
                  <a:pt x="375" y="2693"/>
                  <a:pt x="374" y="2700"/>
                  <a:pt x="374" y="2704"/>
                </a:cubicBezTo>
                <a:moveTo>
                  <a:pt x="384" y="2825"/>
                </a:moveTo>
                <a:cubicBezTo>
                  <a:pt x="385" y="2814"/>
                  <a:pt x="387" y="2796"/>
                  <a:pt x="387" y="2785"/>
                </a:cubicBezTo>
                <a:cubicBezTo>
                  <a:pt x="387" y="2775"/>
                  <a:pt x="390" y="2755"/>
                  <a:pt x="392" y="2741"/>
                </a:cubicBezTo>
                <a:cubicBezTo>
                  <a:pt x="395" y="2726"/>
                  <a:pt x="397" y="2711"/>
                  <a:pt x="398" y="2707"/>
                </a:cubicBezTo>
                <a:cubicBezTo>
                  <a:pt x="400" y="2692"/>
                  <a:pt x="403" y="2679"/>
                  <a:pt x="405" y="2676"/>
                </a:cubicBezTo>
                <a:cubicBezTo>
                  <a:pt x="407" y="2675"/>
                  <a:pt x="409" y="2672"/>
                  <a:pt x="409" y="2669"/>
                </a:cubicBezTo>
                <a:cubicBezTo>
                  <a:pt x="409" y="2667"/>
                  <a:pt x="411" y="2662"/>
                  <a:pt x="415" y="2656"/>
                </a:cubicBezTo>
                <a:cubicBezTo>
                  <a:pt x="419" y="2650"/>
                  <a:pt x="428" y="2635"/>
                  <a:pt x="435" y="2622"/>
                </a:cubicBezTo>
                <a:cubicBezTo>
                  <a:pt x="442" y="2608"/>
                  <a:pt x="449" y="2598"/>
                  <a:pt x="450" y="2596"/>
                </a:cubicBezTo>
                <a:cubicBezTo>
                  <a:pt x="456" y="2590"/>
                  <a:pt x="481" y="2555"/>
                  <a:pt x="489" y="2542"/>
                </a:cubicBezTo>
                <a:cubicBezTo>
                  <a:pt x="505" y="2515"/>
                  <a:pt x="553" y="2477"/>
                  <a:pt x="594" y="2460"/>
                </a:cubicBezTo>
                <a:cubicBezTo>
                  <a:pt x="658" y="2433"/>
                  <a:pt x="774" y="2419"/>
                  <a:pt x="859" y="2429"/>
                </a:cubicBezTo>
                <a:cubicBezTo>
                  <a:pt x="896" y="2433"/>
                  <a:pt x="939" y="2443"/>
                  <a:pt x="985" y="2457"/>
                </a:cubicBezTo>
                <a:cubicBezTo>
                  <a:pt x="1005" y="2464"/>
                  <a:pt x="1030" y="2473"/>
                  <a:pt x="1051" y="2482"/>
                </a:cubicBezTo>
                <a:cubicBezTo>
                  <a:pt x="988" y="2463"/>
                  <a:pt x="933" y="2458"/>
                  <a:pt x="853" y="2462"/>
                </a:cubicBezTo>
                <a:cubicBezTo>
                  <a:pt x="794" y="2465"/>
                  <a:pt x="776" y="2468"/>
                  <a:pt x="731" y="2483"/>
                </a:cubicBezTo>
                <a:cubicBezTo>
                  <a:pt x="697" y="2494"/>
                  <a:pt x="682" y="2501"/>
                  <a:pt x="636" y="2528"/>
                </a:cubicBezTo>
                <a:cubicBezTo>
                  <a:pt x="626" y="2533"/>
                  <a:pt x="618" y="2538"/>
                  <a:pt x="612" y="2542"/>
                </a:cubicBezTo>
                <a:cubicBezTo>
                  <a:pt x="605" y="2546"/>
                  <a:pt x="602" y="2549"/>
                  <a:pt x="603" y="2552"/>
                </a:cubicBezTo>
                <a:cubicBezTo>
                  <a:pt x="605" y="2556"/>
                  <a:pt x="607" y="2555"/>
                  <a:pt x="628" y="2545"/>
                </a:cubicBezTo>
                <a:cubicBezTo>
                  <a:pt x="654" y="2531"/>
                  <a:pt x="723" y="2503"/>
                  <a:pt x="756" y="2494"/>
                </a:cubicBezTo>
                <a:cubicBezTo>
                  <a:pt x="798" y="2482"/>
                  <a:pt x="914" y="2479"/>
                  <a:pt x="970" y="2488"/>
                </a:cubicBezTo>
                <a:cubicBezTo>
                  <a:pt x="1007" y="2494"/>
                  <a:pt x="1007" y="2494"/>
                  <a:pt x="1014" y="2496"/>
                </a:cubicBezTo>
                <a:cubicBezTo>
                  <a:pt x="1016" y="2497"/>
                  <a:pt x="1030" y="2501"/>
                  <a:pt x="1043" y="2504"/>
                </a:cubicBezTo>
                <a:cubicBezTo>
                  <a:pt x="1083" y="2515"/>
                  <a:pt x="1132" y="2532"/>
                  <a:pt x="1155" y="2541"/>
                </a:cubicBezTo>
                <a:cubicBezTo>
                  <a:pt x="1151" y="2541"/>
                  <a:pt x="1146" y="2540"/>
                  <a:pt x="1140" y="2540"/>
                </a:cubicBezTo>
                <a:cubicBezTo>
                  <a:pt x="1099" y="2536"/>
                  <a:pt x="1067" y="2536"/>
                  <a:pt x="1045" y="2541"/>
                </a:cubicBezTo>
                <a:cubicBezTo>
                  <a:pt x="1009" y="2548"/>
                  <a:pt x="1001" y="2550"/>
                  <a:pt x="996" y="2552"/>
                </a:cubicBezTo>
                <a:cubicBezTo>
                  <a:pt x="993" y="2553"/>
                  <a:pt x="987" y="2555"/>
                  <a:pt x="983" y="2555"/>
                </a:cubicBezTo>
                <a:cubicBezTo>
                  <a:pt x="973" y="2557"/>
                  <a:pt x="936" y="2570"/>
                  <a:pt x="912" y="2579"/>
                </a:cubicBezTo>
                <a:cubicBezTo>
                  <a:pt x="894" y="2586"/>
                  <a:pt x="887" y="2586"/>
                  <a:pt x="840" y="2583"/>
                </a:cubicBezTo>
                <a:cubicBezTo>
                  <a:pt x="805" y="2581"/>
                  <a:pt x="752" y="2588"/>
                  <a:pt x="692" y="2603"/>
                </a:cubicBezTo>
                <a:cubicBezTo>
                  <a:pt x="602" y="2625"/>
                  <a:pt x="502" y="2682"/>
                  <a:pt x="449" y="2743"/>
                </a:cubicBezTo>
                <a:cubicBezTo>
                  <a:pt x="418" y="2778"/>
                  <a:pt x="395" y="2810"/>
                  <a:pt x="385" y="2829"/>
                </a:cubicBezTo>
                <a:cubicBezTo>
                  <a:pt x="384" y="2830"/>
                  <a:pt x="383" y="2831"/>
                  <a:pt x="383" y="2833"/>
                </a:cubicBezTo>
                <a:cubicBezTo>
                  <a:pt x="383" y="2830"/>
                  <a:pt x="383" y="2828"/>
                  <a:pt x="384" y="2825"/>
                </a:cubicBezTo>
                <a:moveTo>
                  <a:pt x="1225" y="3657"/>
                </a:moveTo>
                <a:cubicBezTo>
                  <a:pt x="1216" y="3641"/>
                  <a:pt x="1202" y="3602"/>
                  <a:pt x="1193" y="3571"/>
                </a:cubicBezTo>
                <a:cubicBezTo>
                  <a:pt x="1188" y="3551"/>
                  <a:pt x="1180" y="3531"/>
                  <a:pt x="1173" y="3517"/>
                </a:cubicBezTo>
                <a:cubicBezTo>
                  <a:pt x="1172" y="3513"/>
                  <a:pt x="1165" y="3499"/>
                  <a:pt x="1157" y="3485"/>
                </a:cubicBezTo>
                <a:cubicBezTo>
                  <a:pt x="1139" y="3448"/>
                  <a:pt x="1121" y="3422"/>
                  <a:pt x="1103" y="3404"/>
                </a:cubicBezTo>
                <a:cubicBezTo>
                  <a:pt x="1092" y="3394"/>
                  <a:pt x="1089" y="3393"/>
                  <a:pt x="1087" y="3395"/>
                </a:cubicBezTo>
                <a:cubicBezTo>
                  <a:pt x="1084" y="3397"/>
                  <a:pt x="1086" y="3400"/>
                  <a:pt x="1088" y="3402"/>
                </a:cubicBezTo>
                <a:cubicBezTo>
                  <a:pt x="1128" y="3458"/>
                  <a:pt x="1163" y="3529"/>
                  <a:pt x="1171" y="3571"/>
                </a:cubicBezTo>
                <a:cubicBezTo>
                  <a:pt x="1174" y="3589"/>
                  <a:pt x="1186" y="3626"/>
                  <a:pt x="1194" y="3641"/>
                </a:cubicBezTo>
                <a:cubicBezTo>
                  <a:pt x="1196" y="3646"/>
                  <a:pt x="1201" y="3657"/>
                  <a:pt x="1206" y="3665"/>
                </a:cubicBezTo>
                <a:cubicBezTo>
                  <a:pt x="1217" y="3690"/>
                  <a:pt x="1304" y="3813"/>
                  <a:pt x="1326" y="3836"/>
                </a:cubicBezTo>
                <a:cubicBezTo>
                  <a:pt x="1336" y="3846"/>
                  <a:pt x="1399" y="3891"/>
                  <a:pt x="1423" y="3905"/>
                </a:cubicBezTo>
                <a:cubicBezTo>
                  <a:pt x="1425" y="3906"/>
                  <a:pt x="1426" y="3907"/>
                  <a:pt x="1427" y="3908"/>
                </a:cubicBezTo>
                <a:cubicBezTo>
                  <a:pt x="1394" y="3898"/>
                  <a:pt x="1362" y="3890"/>
                  <a:pt x="1336" y="3885"/>
                </a:cubicBezTo>
                <a:cubicBezTo>
                  <a:pt x="1301" y="3879"/>
                  <a:pt x="1287" y="3874"/>
                  <a:pt x="1271" y="3863"/>
                </a:cubicBezTo>
                <a:cubicBezTo>
                  <a:pt x="1263" y="3857"/>
                  <a:pt x="1239" y="3827"/>
                  <a:pt x="1216" y="3794"/>
                </a:cubicBezTo>
                <a:cubicBezTo>
                  <a:pt x="1211" y="3787"/>
                  <a:pt x="1196" y="3766"/>
                  <a:pt x="1181" y="3747"/>
                </a:cubicBezTo>
                <a:cubicBezTo>
                  <a:pt x="1155" y="3713"/>
                  <a:pt x="1129" y="3669"/>
                  <a:pt x="1106" y="3623"/>
                </a:cubicBezTo>
                <a:cubicBezTo>
                  <a:pt x="1077" y="3563"/>
                  <a:pt x="1037" y="3497"/>
                  <a:pt x="1013" y="3469"/>
                </a:cubicBezTo>
                <a:cubicBezTo>
                  <a:pt x="990" y="3442"/>
                  <a:pt x="956" y="3419"/>
                  <a:pt x="937" y="3417"/>
                </a:cubicBezTo>
                <a:cubicBezTo>
                  <a:pt x="933" y="3417"/>
                  <a:pt x="930" y="3417"/>
                  <a:pt x="929" y="3416"/>
                </a:cubicBezTo>
                <a:cubicBezTo>
                  <a:pt x="928" y="3415"/>
                  <a:pt x="927" y="3410"/>
                  <a:pt x="926" y="3405"/>
                </a:cubicBezTo>
                <a:cubicBezTo>
                  <a:pt x="921" y="3376"/>
                  <a:pt x="937" y="3326"/>
                  <a:pt x="962" y="3297"/>
                </a:cubicBezTo>
                <a:cubicBezTo>
                  <a:pt x="965" y="3293"/>
                  <a:pt x="970" y="3287"/>
                  <a:pt x="972" y="3282"/>
                </a:cubicBezTo>
                <a:cubicBezTo>
                  <a:pt x="976" y="3275"/>
                  <a:pt x="1003" y="3253"/>
                  <a:pt x="1018" y="3246"/>
                </a:cubicBezTo>
                <a:cubicBezTo>
                  <a:pt x="1023" y="3243"/>
                  <a:pt x="1036" y="3241"/>
                  <a:pt x="1048" y="3240"/>
                </a:cubicBezTo>
                <a:cubicBezTo>
                  <a:pt x="1053" y="3240"/>
                  <a:pt x="1057" y="3239"/>
                  <a:pt x="1060" y="3239"/>
                </a:cubicBezTo>
                <a:cubicBezTo>
                  <a:pt x="1070" y="3239"/>
                  <a:pt x="1076" y="3241"/>
                  <a:pt x="1085" y="3245"/>
                </a:cubicBezTo>
                <a:cubicBezTo>
                  <a:pt x="1110" y="3255"/>
                  <a:pt x="1148" y="3289"/>
                  <a:pt x="1169" y="3319"/>
                </a:cubicBezTo>
                <a:cubicBezTo>
                  <a:pt x="1204" y="3368"/>
                  <a:pt x="1235" y="3437"/>
                  <a:pt x="1253" y="3509"/>
                </a:cubicBezTo>
                <a:cubicBezTo>
                  <a:pt x="1255" y="3516"/>
                  <a:pt x="1262" y="3541"/>
                  <a:pt x="1263" y="3543"/>
                </a:cubicBezTo>
                <a:lnTo>
                  <a:pt x="1263" y="3542"/>
                </a:lnTo>
                <a:cubicBezTo>
                  <a:pt x="1264" y="3544"/>
                  <a:pt x="1268" y="3559"/>
                  <a:pt x="1274" y="3582"/>
                </a:cubicBezTo>
                <a:cubicBezTo>
                  <a:pt x="1287" y="3633"/>
                  <a:pt x="1294" y="3654"/>
                  <a:pt x="1305" y="3680"/>
                </a:cubicBezTo>
                <a:cubicBezTo>
                  <a:pt x="1311" y="3692"/>
                  <a:pt x="1319" y="3712"/>
                  <a:pt x="1325" y="3724"/>
                </a:cubicBezTo>
                <a:cubicBezTo>
                  <a:pt x="1343" y="3765"/>
                  <a:pt x="1386" y="3833"/>
                  <a:pt x="1397" y="3841"/>
                </a:cubicBezTo>
                <a:cubicBezTo>
                  <a:pt x="1398" y="3842"/>
                  <a:pt x="1405" y="3851"/>
                  <a:pt x="1416" y="3863"/>
                </a:cubicBezTo>
                <a:cubicBezTo>
                  <a:pt x="1421" y="3870"/>
                  <a:pt x="1427" y="3878"/>
                  <a:pt x="1433" y="3884"/>
                </a:cubicBezTo>
                <a:cubicBezTo>
                  <a:pt x="1428" y="3881"/>
                  <a:pt x="1423" y="3878"/>
                  <a:pt x="1418" y="3875"/>
                </a:cubicBezTo>
                <a:cubicBezTo>
                  <a:pt x="1397" y="3862"/>
                  <a:pt x="1355" y="3831"/>
                  <a:pt x="1342" y="3818"/>
                </a:cubicBezTo>
                <a:cubicBezTo>
                  <a:pt x="1325" y="3803"/>
                  <a:pt x="1248" y="3695"/>
                  <a:pt x="1225" y="3657"/>
                </a:cubicBezTo>
                <a:moveTo>
                  <a:pt x="798" y="3660"/>
                </a:moveTo>
                <a:cubicBezTo>
                  <a:pt x="799" y="3649"/>
                  <a:pt x="800" y="3614"/>
                  <a:pt x="801" y="3581"/>
                </a:cubicBezTo>
                <a:cubicBezTo>
                  <a:pt x="802" y="3492"/>
                  <a:pt x="807" y="3459"/>
                  <a:pt x="828" y="3403"/>
                </a:cubicBezTo>
                <a:cubicBezTo>
                  <a:pt x="838" y="3376"/>
                  <a:pt x="837" y="3375"/>
                  <a:pt x="836" y="3373"/>
                </a:cubicBezTo>
                <a:lnTo>
                  <a:pt x="835" y="3372"/>
                </a:lnTo>
                <a:lnTo>
                  <a:pt x="833" y="3372"/>
                </a:lnTo>
                <a:cubicBezTo>
                  <a:pt x="831" y="3372"/>
                  <a:pt x="829" y="3372"/>
                  <a:pt x="815" y="3400"/>
                </a:cubicBezTo>
                <a:cubicBezTo>
                  <a:pt x="807" y="3416"/>
                  <a:pt x="800" y="3432"/>
                  <a:pt x="797" y="3441"/>
                </a:cubicBezTo>
                <a:cubicBezTo>
                  <a:pt x="783" y="3481"/>
                  <a:pt x="779" y="3516"/>
                  <a:pt x="778" y="3587"/>
                </a:cubicBezTo>
                <a:cubicBezTo>
                  <a:pt x="778" y="3611"/>
                  <a:pt x="777" y="3640"/>
                  <a:pt x="776" y="3649"/>
                </a:cubicBezTo>
                <a:cubicBezTo>
                  <a:pt x="775" y="3659"/>
                  <a:pt x="775" y="3697"/>
                  <a:pt x="776" y="3732"/>
                </a:cubicBezTo>
                <a:lnTo>
                  <a:pt x="777" y="3777"/>
                </a:lnTo>
                <a:lnTo>
                  <a:pt x="769" y="3756"/>
                </a:lnTo>
                <a:cubicBezTo>
                  <a:pt x="737" y="3674"/>
                  <a:pt x="720" y="3616"/>
                  <a:pt x="721" y="3593"/>
                </a:cubicBezTo>
                <a:cubicBezTo>
                  <a:pt x="721" y="3587"/>
                  <a:pt x="722" y="3572"/>
                  <a:pt x="722" y="3561"/>
                </a:cubicBezTo>
                <a:cubicBezTo>
                  <a:pt x="722" y="3549"/>
                  <a:pt x="723" y="3538"/>
                  <a:pt x="724" y="3535"/>
                </a:cubicBezTo>
                <a:cubicBezTo>
                  <a:pt x="726" y="3531"/>
                  <a:pt x="727" y="3522"/>
                  <a:pt x="728" y="3514"/>
                </a:cubicBezTo>
                <a:cubicBezTo>
                  <a:pt x="729" y="3496"/>
                  <a:pt x="740" y="3452"/>
                  <a:pt x="747" y="3436"/>
                </a:cubicBezTo>
                <a:cubicBezTo>
                  <a:pt x="761" y="3404"/>
                  <a:pt x="823" y="3323"/>
                  <a:pt x="849" y="3304"/>
                </a:cubicBezTo>
                <a:cubicBezTo>
                  <a:pt x="869" y="3289"/>
                  <a:pt x="925" y="3257"/>
                  <a:pt x="938" y="3253"/>
                </a:cubicBezTo>
                <a:cubicBezTo>
                  <a:pt x="944" y="3251"/>
                  <a:pt x="956" y="3249"/>
                  <a:pt x="965" y="3248"/>
                </a:cubicBezTo>
                <a:lnTo>
                  <a:pt x="974" y="3247"/>
                </a:lnTo>
                <a:lnTo>
                  <a:pt x="960" y="3263"/>
                </a:lnTo>
                <a:cubicBezTo>
                  <a:pt x="930" y="3298"/>
                  <a:pt x="912" y="3334"/>
                  <a:pt x="905" y="3367"/>
                </a:cubicBezTo>
                <a:cubicBezTo>
                  <a:pt x="902" y="3387"/>
                  <a:pt x="904" y="3421"/>
                  <a:pt x="911" y="3449"/>
                </a:cubicBezTo>
                <a:cubicBezTo>
                  <a:pt x="920" y="3482"/>
                  <a:pt x="920" y="3514"/>
                  <a:pt x="911" y="3545"/>
                </a:cubicBezTo>
                <a:cubicBezTo>
                  <a:pt x="903" y="3573"/>
                  <a:pt x="877" y="3636"/>
                  <a:pt x="866" y="3654"/>
                </a:cubicBezTo>
                <a:cubicBezTo>
                  <a:pt x="855" y="3671"/>
                  <a:pt x="849" y="3686"/>
                  <a:pt x="832" y="3729"/>
                </a:cubicBezTo>
                <a:cubicBezTo>
                  <a:pt x="823" y="3751"/>
                  <a:pt x="809" y="3802"/>
                  <a:pt x="805" y="3827"/>
                </a:cubicBezTo>
                <a:cubicBezTo>
                  <a:pt x="801" y="3790"/>
                  <a:pt x="796" y="3680"/>
                  <a:pt x="798" y="3660"/>
                </a:cubicBezTo>
                <a:moveTo>
                  <a:pt x="1213" y="4363"/>
                </a:moveTo>
                <a:cubicBezTo>
                  <a:pt x="1204" y="4350"/>
                  <a:pt x="1201" y="4336"/>
                  <a:pt x="1202" y="4330"/>
                </a:cubicBezTo>
                <a:cubicBezTo>
                  <a:pt x="1202" y="4329"/>
                  <a:pt x="1202" y="4329"/>
                  <a:pt x="1203" y="4329"/>
                </a:cubicBezTo>
                <a:cubicBezTo>
                  <a:pt x="1204" y="4330"/>
                  <a:pt x="1205" y="4333"/>
                  <a:pt x="1207" y="4339"/>
                </a:cubicBezTo>
                <a:lnTo>
                  <a:pt x="1207" y="4339"/>
                </a:lnTo>
                <a:cubicBezTo>
                  <a:pt x="1209" y="4344"/>
                  <a:pt x="1211" y="4355"/>
                  <a:pt x="1213" y="4363"/>
                </a:cubicBezTo>
                <a:moveTo>
                  <a:pt x="959" y="5108"/>
                </a:moveTo>
                <a:cubicBezTo>
                  <a:pt x="972" y="5037"/>
                  <a:pt x="980" y="4985"/>
                  <a:pt x="984" y="4949"/>
                </a:cubicBezTo>
                <a:cubicBezTo>
                  <a:pt x="990" y="4895"/>
                  <a:pt x="998" y="4856"/>
                  <a:pt x="1013" y="4797"/>
                </a:cubicBezTo>
                <a:cubicBezTo>
                  <a:pt x="1020" y="4769"/>
                  <a:pt x="1027" y="4736"/>
                  <a:pt x="1028" y="4723"/>
                </a:cubicBezTo>
                <a:cubicBezTo>
                  <a:pt x="1029" y="4711"/>
                  <a:pt x="1028" y="4687"/>
                  <a:pt x="1026" y="4670"/>
                </a:cubicBezTo>
                <a:cubicBezTo>
                  <a:pt x="1024" y="4633"/>
                  <a:pt x="1021" y="4631"/>
                  <a:pt x="1020" y="4630"/>
                </a:cubicBezTo>
                <a:lnTo>
                  <a:pt x="1018" y="4629"/>
                </a:lnTo>
                <a:lnTo>
                  <a:pt x="1016" y="4629"/>
                </a:lnTo>
                <a:cubicBezTo>
                  <a:pt x="1014" y="4630"/>
                  <a:pt x="1013" y="4631"/>
                  <a:pt x="1012" y="4652"/>
                </a:cubicBezTo>
                <a:cubicBezTo>
                  <a:pt x="1010" y="4718"/>
                  <a:pt x="1009" y="4724"/>
                  <a:pt x="992" y="4788"/>
                </a:cubicBezTo>
                <a:cubicBezTo>
                  <a:pt x="975" y="4851"/>
                  <a:pt x="969" y="4881"/>
                  <a:pt x="963" y="4932"/>
                </a:cubicBezTo>
                <a:cubicBezTo>
                  <a:pt x="960" y="4961"/>
                  <a:pt x="959" y="4972"/>
                  <a:pt x="957" y="4981"/>
                </a:cubicBezTo>
                <a:cubicBezTo>
                  <a:pt x="953" y="5005"/>
                  <a:pt x="938" y="5097"/>
                  <a:pt x="937" y="5102"/>
                </a:cubicBezTo>
                <a:cubicBezTo>
                  <a:pt x="936" y="5105"/>
                  <a:pt x="935" y="5113"/>
                  <a:pt x="934" y="5120"/>
                </a:cubicBezTo>
                <a:cubicBezTo>
                  <a:pt x="933" y="5126"/>
                  <a:pt x="931" y="5135"/>
                  <a:pt x="930" y="5139"/>
                </a:cubicBezTo>
                <a:cubicBezTo>
                  <a:pt x="929" y="5142"/>
                  <a:pt x="928" y="5148"/>
                  <a:pt x="927" y="5154"/>
                </a:cubicBezTo>
                <a:cubicBezTo>
                  <a:pt x="927" y="5152"/>
                  <a:pt x="926" y="5148"/>
                  <a:pt x="926" y="5145"/>
                </a:cubicBezTo>
                <a:cubicBezTo>
                  <a:pt x="924" y="5127"/>
                  <a:pt x="921" y="5104"/>
                  <a:pt x="919" y="5094"/>
                </a:cubicBezTo>
                <a:cubicBezTo>
                  <a:pt x="916" y="5071"/>
                  <a:pt x="920" y="5029"/>
                  <a:pt x="933" y="4968"/>
                </a:cubicBezTo>
                <a:cubicBezTo>
                  <a:pt x="939" y="4940"/>
                  <a:pt x="946" y="4897"/>
                  <a:pt x="948" y="4873"/>
                </a:cubicBezTo>
                <a:cubicBezTo>
                  <a:pt x="954" y="4824"/>
                  <a:pt x="955" y="4739"/>
                  <a:pt x="950" y="4712"/>
                </a:cubicBezTo>
                <a:cubicBezTo>
                  <a:pt x="944" y="4675"/>
                  <a:pt x="928" y="4630"/>
                  <a:pt x="901" y="4577"/>
                </a:cubicBezTo>
                <a:cubicBezTo>
                  <a:pt x="892" y="4560"/>
                  <a:pt x="879" y="4534"/>
                  <a:pt x="871" y="4518"/>
                </a:cubicBezTo>
                <a:cubicBezTo>
                  <a:pt x="856" y="4487"/>
                  <a:pt x="843" y="4466"/>
                  <a:pt x="816" y="4426"/>
                </a:cubicBezTo>
                <a:cubicBezTo>
                  <a:pt x="801" y="4405"/>
                  <a:pt x="800" y="4402"/>
                  <a:pt x="798" y="4381"/>
                </a:cubicBezTo>
                <a:cubicBezTo>
                  <a:pt x="794" y="4349"/>
                  <a:pt x="797" y="4315"/>
                  <a:pt x="809" y="4274"/>
                </a:cubicBezTo>
                <a:cubicBezTo>
                  <a:pt x="822" y="4225"/>
                  <a:pt x="826" y="4200"/>
                  <a:pt x="823" y="4172"/>
                </a:cubicBezTo>
                <a:cubicBezTo>
                  <a:pt x="823" y="4168"/>
                  <a:pt x="823" y="4162"/>
                  <a:pt x="822" y="4157"/>
                </a:cubicBezTo>
                <a:cubicBezTo>
                  <a:pt x="828" y="4168"/>
                  <a:pt x="839" y="4187"/>
                  <a:pt x="849" y="4204"/>
                </a:cubicBezTo>
                <a:cubicBezTo>
                  <a:pt x="865" y="4233"/>
                  <a:pt x="885" y="4265"/>
                  <a:pt x="893" y="4275"/>
                </a:cubicBezTo>
                <a:cubicBezTo>
                  <a:pt x="911" y="4299"/>
                  <a:pt x="947" y="4337"/>
                  <a:pt x="976" y="4363"/>
                </a:cubicBezTo>
                <a:cubicBezTo>
                  <a:pt x="1001" y="4384"/>
                  <a:pt x="1001" y="4384"/>
                  <a:pt x="1014" y="4400"/>
                </a:cubicBezTo>
                <a:cubicBezTo>
                  <a:pt x="1041" y="4432"/>
                  <a:pt x="1069" y="4492"/>
                  <a:pt x="1077" y="4534"/>
                </a:cubicBezTo>
                <a:cubicBezTo>
                  <a:pt x="1078" y="4540"/>
                  <a:pt x="1082" y="4560"/>
                  <a:pt x="1086" y="4577"/>
                </a:cubicBezTo>
                <a:cubicBezTo>
                  <a:pt x="1093" y="4613"/>
                  <a:pt x="1095" y="4645"/>
                  <a:pt x="1092" y="4666"/>
                </a:cubicBezTo>
                <a:cubicBezTo>
                  <a:pt x="1090" y="4680"/>
                  <a:pt x="1084" y="4707"/>
                  <a:pt x="1071" y="4765"/>
                </a:cubicBezTo>
                <a:cubicBezTo>
                  <a:pt x="1066" y="4787"/>
                  <a:pt x="1040" y="4882"/>
                  <a:pt x="1026" y="4927"/>
                </a:cubicBezTo>
                <a:cubicBezTo>
                  <a:pt x="1021" y="4943"/>
                  <a:pt x="1013" y="4973"/>
                  <a:pt x="1006" y="4994"/>
                </a:cubicBezTo>
                <a:cubicBezTo>
                  <a:pt x="1000" y="5015"/>
                  <a:pt x="987" y="5055"/>
                  <a:pt x="977" y="5084"/>
                </a:cubicBezTo>
                <a:cubicBezTo>
                  <a:pt x="967" y="5112"/>
                  <a:pt x="954" y="5150"/>
                  <a:pt x="949" y="5171"/>
                </a:cubicBezTo>
                <a:cubicBezTo>
                  <a:pt x="951" y="5157"/>
                  <a:pt x="954" y="5138"/>
                  <a:pt x="959" y="5108"/>
                </a:cubicBezTo>
                <a:moveTo>
                  <a:pt x="595" y="5898"/>
                </a:moveTo>
                <a:cubicBezTo>
                  <a:pt x="592" y="5871"/>
                  <a:pt x="590" y="5824"/>
                  <a:pt x="588" y="5753"/>
                </a:cubicBezTo>
                <a:lnTo>
                  <a:pt x="587" y="5734"/>
                </a:lnTo>
                <a:cubicBezTo>
                  <a:pt x="585" y="5673"/>
                  <a:pt x="582" y="5620"/>
                  <a:pt x="578" y="5575"/>
                </a:cubicBezTo>
                <a:lnTo>
                  <a:pt x="577" y="5562"/>
                </a:lnTo>
                <a:cubicBezTo>
                  <a:pt x="571" y="5495"/>
                  <a:pt x="562" y="5440"/>
                  <a:pt x="550" y="5402"/>
                </a:cubicBezTo>
                <a:cubicBezTo>
                  <a:pt x="545" y="5383"/>
                  <a:pt x="527" y="5344"/>
                  <a:pt x="520" y="5336"/>
                </a:cubicBezTo>
                <a:lnTo>
                  <a:pt x="519" y="5335"/>
                </a:lnTo>
                <a:cubicBezTo>
                  <a:pt x="516" y="5332"/>
                  <a:pt x="515" y="5329"/>
                  <a:pt x="512" y="5331"/>
                </a:cubicBezTo>
                <a:cubicBezTo>
                  <a:pt x="509" y="5333"/>
                  <a:pt x="510" y="5336"/>
                  <a:pt x="512" y="5343"/>
                </a:cubicBezTo>
                <a:cubicBezTo>
                  <a:pt x="514" y="5348"/>
                  <a:pt x="517" y="5356"/>
                  <a:pt x="522" y="5369"/>
                </a:cubicBezTo>
                <a:lnTo>
                  <a:pt x="524" y="5375"/>
                </a:lnTo>
                <a:cubicBezTo>
                  <a:pt x="540" y="5419"/>
                  <a:pt x="541" y="5423"/>
                  <a:pt x="545" y="5460"/>
                </a:cubicBezTo>
                <a:cubicBezTo>
                  <a:pt x="549" y="5493"/>
                  <a:pt x="562" y="5640"/>
                  <a:pt x="562" y="5646"/>
                </a:cubicBezTo>
                <a:cubicBezTo>
                  <a:pt x="562" y="5648"/>
                  <a:pt x="563" y="5685"/>
                  <a:pt x="564" y="5720"/>
                </a:cubicBezTo>
                <a:cubicBezTo>
                  <a:pt x="566" y="5758"/>
                  <a:pt x="567" y="5804"/>
                  <a:pt x="567" y="5823"/>
                </a:cubicBezTo>
                <a:cubicBezTo>
                  <a:pt x="567" y="5853"/>
                  <a:pt x="569" y="5887"/>
                  <a:pt x="571" y="5908"/>
                </a:cubicBezTo>
                <a:cubicBezTo>
                  <a:pt x="561" y="5886"/>
                  <a:pt x="548" y="5852"/>
                  <a:pt x="544" y="5834"/>
                </a:cubicBezTo>
                <a:cubicBezTo>
                  <a:pt x="541" y="5821"/>
                  <a:pt x="541" y="5806"/>
                  <a:pt x="538" y="5727"/>
                </a:cubicBezTo>
                <a:cubicBezTo>
                  <a:pt x="537" y="5710"/>
                  <a:pt x="535" y="5690"/>
                  <a:pt x="532" y="5683"/>
                </a:cubicBezTo>
                <a:cubicBezTo>
                  <a:pt x="530" y="5677"/>
                  <a:pt x="525" y="5662"/>
                  <a:pt x="522" y="5651"/>
                </a:cubicBezTo>
                <a:cubicBezTo>
                  <a:pt x="518" y="5640"/>
                  <a:pt x="513" y="5624"/>
                  <a:pt x="510" y="5616"/>
                </a:cubicBezTo>
                <a:cubicBezTo>
                  <a:pt x="507" y="5608"/>
                  <a:pt x="504" y="5599"/>
                  <a:pt x="504" y="5595"/>
                </a:cubicBezTo>
                <a:cubicBezTo>
                  <a:pt x="503" y="5592"/>
                  <a:pt x="501" y="5586"/>
                  <a:pt x="500" y="5582"/>
                </a:cubicBezTo>
                <a:cubicBezTo>
                  <a:pt x="499" y="5578"/>
                  <a:pt x="495" y="5558"/>
                  <a:pt x="491" y="5538"/>
                </a:cubicBezTo>
                <a:cubicBezTo>
                  <a:pt x="481" y="5487"/>
                  <a:pt x="468" y="5443"/>
                  <a:pt x="458" y="5431"/>
                </a:cubicBezTo>
                <a:cubicBezTo>
                  <a:pt x="441" y="5412"/>
                  <a:pt x="420" y="5372"/>
                  <a:pt x="410" y="5340"/>
                </a:cubicBezTo>
                <a:cubicBezTo>
                  <a:pt x="394" y="5286"/>
                  <a:pt x="380" y="5261"/>
                  <a:pt x="354" y="5236"/>
                </a:cubicBezTo>
                <a:cubicBezTo>
                  <a:pt x="342" y="5224"/>
                  <a:pt x="309" y="5207"/>
                  <a:pt x="285" y="5202"/>
                </a:cubicBezTo>
                <a:lnTo>
                  <a:pt x="282" y="5201"/>
                </a:lnTo>
                <a:lnTo>
                  <a:pt x="288" y="5198"/>
                </a:lnTo>
                <a:cubicBezTo>
                  <a:pt x="295" y="5194"/>
                  <a:pt x="309" y="5188"/>
                  <a:pt x="319" y="5185"/>
                </a:cubicBezTo>
                <a:cubicBezTo>
                  <a:pt x="338" y="5180"/>
                  <a:pt x="386" y="5176"/>
                  <a:pt x="404" y="5179"/>
                </a:cubicBezTo>
                <a:cubicBezTo>
                  <a:pt x="409" y="5180"/>
                  <a:pt x="418" y="5181"/>
                  <a:pt x="422" y="5181"/>
                </a:cubicBezTo>
                <a:cubicBezTo>
                  <a:pt x="460" y="5186"/>
                  <a:pt x="515" y="5214"/>
                  <a:pt x="562" y="5251"/>
                </a:cubicBezTo>
                <a:cubicBezTo>
                  <a:pt x="597" y="5279"/>
                  <a:pt x="632" y="5326"/>
                  <a:pt x="651" y="5372"/>
                </a:cubicBezTo>
                <a:cubicBezTo>
                  <a:pt x="675" y="5431"/>
                  <a:pt x="673" y="5511"/>
                  <a:pt x="646" y="5611"/>
                </a:cubicBezTo>
                <a:cubicBezTo>
                  <a:pt x="603" y="5766"/>
                  <a:pt x="593" y="5819"/>
                  <a:pt x="595" y="5898"/>
                </a:cubicBezTo>
                <a:moveTo>
                  <a:pt x="160" y="5400"/>
                </a:moveTo>
                <a:cubicBezTo>
                  <a:pt x="160" y="5404"/>
                  <a:pt x="160" y="5407"/>
                  <a:pt x="160" y="5410"/>
                </a:cubicBezTo>
                <a:cubicBezTo>
                  <a:pt x="156" y="5407"/>
                  <a:pt x="150" y="5399"/>
                  <a:pt x="145" y="5388"/>
                </a:cubicBezTo>
                <a:cubicBezTo>
                  <a:pt x="133" y="5363"/>
                  <a:pt x="133" y="5304"/>
                  <a:pt x="145" y="5271"/>
                </a:cubicBezTo>
                <a:cubicBezTo>
                  <a:pt x="148" y="5264"/>
                  <a:pt x="148" y="5260"/>
                  <a:pt x="146" y="5259"/>
                </a:cubicBezTo>
                <a:cubicBezTo>
                  <a:pt x="145" y="5258"/>
                  <a:pt x="143" y="5257"/>
                  <a:pt x="141" y="5259"/>
                </a:cubicBezTo>
                <a:cubicBezTo>
                  <a:pt x="130" y="5266"/>
                  <a:pt x="117" y="5326"/>
                  <a:pt x="118" y="5350"/>
                </a:cubicBezTo>
                <a:cubicBezTo>
                  <a:pt x="119" y="5368"/>
                  <a:pt x="127" y="5394"/>
                  <a:pt x="136" y="5411"/>
                </a:cubicBezTo>
                <a:lnTo>
                  <a:pt x="130" y="5406"/>
                </a:lnTo>
                <a:cubicBezTo>
                  <a:pt x="107" y="5390"/>
                  <a:pt x="102" y="5384"/>
                  <a:pt x="92" y="5361"/>
                </a:cubicBezTo>
                <a:cubicBezTo>
                  <a:pt x="81" y="5334"/>
                  <a:pt x="79" y="5304"/>
                  <a:pt x="88" y="5284"/>
                </a:cubicBezTo>
                <a:cubicBezTo>
                  <a:pt x="96" y="5266"/>
                  <a:pt x="108" y="5252"/>
                  <a:pt x="126" y="5241"/>
                </a:cubicBezTo>
                <a:cubicBezTo>
                  <a:pt x="138" y="5233"/>
                  <a:pt x="140" y="5230"/>
                  <a:pt x="141" y="5228"/>
                </a:cubicBezTo>
                <a:cubicBezTo>
                  <a:pt x="144" y="5226"/>
                  <a:pt x="158" y="5219"/>
                  <a:pt x="177" y="5213"/>
                </a:cubicBezTo>
                <a:cubicBezTo>
                  <a:pt x="193" y="5207"/>
                  <a:pt x="195" y="5207"/>
                  <a:pt x="201" y="5205"/>
                </a:cubicBezTo>
                <a:cubicBezTo>
                  <a:pt x="214" y="5201"/>
                  <a:pt x="226" y="5198"/>
                  <a:pt x="233" y="5194"/>
                </a:cubicBezTo>
                <a:cubicBezTo>
                  <a:pt x="237" y="5193"/>
                  <a:pt x="250" y="5189"/>
                  <a:pt x="262" y="5186"/>
                </a:cubicBezTo>
                <a:lnTo>
                  <a:pt x="263" y="5186"/>
                </a:lnTo>
                <a:cubicBezTo>
                  <a:pt x="246" y="5196"/>
                  <a:pt x="218" y="5228"/>
                  <a:pt x="202" y="5256"/>
                </a:cubicBezTo>
                <a:cubicBezTo>
                  <a:pt x="191" y="5275"/>
                  <a:pt x="178" y="5305"/>
                  <a:pt x="170" y="5329"/>
                </a:cubicBezTo>
                <a:cubicBezTo>
                  <a:pt x="165" y="5345"/>
                  <a:pt x="159" y="5385"/>
                  <a:pt x="160" y="5400"/>
                </a:cubicBezTo>
                <a:moveTo>
                  <a:pt x="1157" y="5713"/>
                </a:moveTo>
                <a:cubicBezTo>
                  <a:pt x="1166" y="5707"/>
                  <a:pt x="1198" y="5691"/>
                  <a:pt x="1201" y="5691"/>
                </a:cubicBezTo>
                <a:lnTo>
                  <a:pt x="1201" y="5691"/>
                </a:lnTo>
                <a:cubicBezTo>
                  <a:pt x="1203" y="5690"/>
                  <a:pt x="1215" y="5684"/>
                  <a:pt x="1238" y="5671"/>
                </a:cubicBezTo>
                <a:cubicBezTo>
                  <a:pt x="1257" y="5661"/>
                  <a:pt x="1284" y="5647"/>
                  <a:pt x="1298" y="5640"/>
                </a:cubicBezTo>
                <a:cubicBezTo>
                  <a:pt x="1354" y="5615"/>
                  <a:pt x="1463" y="5554"/>
                  <a:pt x="1490" y="5533"/>
                </a:cubicBezTo>
                <a:cubicBezTo>
                  <a:pt x="1513" y="5515"/>
                  <a:pt x="1548" y="5482"/>
                  <a:pt x="1551" y="5473"/>
                </a:cubicBezTo>
                <a:cubicBezTo>
                  <a:pt x="1551" y="5471"/>
                  <a:pt x="1550" y="5469"/>
                  <a:pt x="1549" y="5468"/>
                </a:cubicBezTo>
                <a:cubicBezTo>
                  <a:pt x="1547" y="5467"/>
                  <a:pt x="1545" y="5466"/>
                  <a:pt x="1533" y="5479"/>
                </a:cubicBezTo>
                <a:cubicBezTo>
                  <a:pt x="1526" y="5487"/>
                  <a:pt x="1514" y="5498"/>
                  <a:pt x="1507" y="5503"/>
                </a:cubicBezTo>
                <a:cubicBezTo>
                  <a:pt x="1487" y="5518"/>
                  <a:pt x="1419" y="5558"/>
                  <a:pt x="1393" y="5571"/>
                </a:cubicBezTo>
                <a:cubicBezTo>
                  <a:pt x="1381" y="5577"/>
                  <a:pt x="1366" y="5584"/>
                  <a:pt x="1361" y="5586"/>
                </a:cubicBezTo>
                <a:cubicBezTo>
                  <a:pt x="1357" y="5589"/>
                  <a:pt x="1333" y="5600"/>
                  <a:pt x="1309" y="5610"/>
                </a:cubicBezTo>
                <a:cubicBezTo>
                  <a:pt x="1285" y="5621"/>
                  <a:pt x="1248" y="5639"/>
                  <a:pt x="1227" y="5651"/>
                </a:cubicBezTo>
                <a:cubicBezTo>
                  <a:pt x="1207" y="5662"/>
                  <a:pt x="1184" y="5674"/>
                  <a:pt x="1178" y="5676"/>
                </a:cubicBezTo>
                <a:cubicBezTo>
                  <a:pt x="1172" y="5679"/>
                  <a:pt x="1159" y="5685"/>
                  <a:pt x="1150" y="5690"/>
                </a:cubicBezTo>
                <a:cubicBezTo>
                  <a:pt x="1141" y="5695"/>
                  <a:pt x="1123" y="5705"/>
                  <a:pt x="1109" y="5712"/>
                </a:cubicBezTo>
                <a:lnTo>
                  <a:pt x="1096" y="5718"/>
                </a:lnTo>
                <a:lnTo>
                  <a:pt x="1099" y="5713"/>
                </a:lnTo>
                <a:cubicBezTo>
                  <a:pt x="1111" y="5698"/>
                  <a:pt x="1128" y="5682"/>
                  <a:pt x="1155" y="5663"/>
                </a:cubicBezTo>
                <a:cubicBezTo>
                  <a:pt x="1182" y="5643"/>
                  <a:pt x="1193" y="5635"/>
                  <a:pt x="1195" y="5634"/>
                </a:cubicBezTo>
                <a:cubicBezTo>
                  <a:pt x="1196" y="5634"/>
                  <a:pt x="1200" y="5632"/>
                  <a:pt x="1227" y="5613"/>
                </a:cubicBezTo>
                <a:cubicBezTo>
                  <a:pt x="1293" y="5568"/>
                  <a:pt x="1357" y="5506"/>
                  <a:pt x="1391" y="5454"/>
                </a:cubicBezTo>
                <a:cubicBezTo>
                  <a:pt x="1400" y="5440"/>
                  <a:pt x="1413" y="5421"/>
                  <a:pt x="1417" y="5416"/>
                </a:cubicBezTo>
                <a:cubicBezTo>
                  <a:pt x="1462" y="5356"/>
                  <a:pt x="1511" y="5309"/>
                  <a:pt x="1557" y="5280"/>
                </a:cubicBezTo>
                <a:cubicBezTo>
                  <a:pt x="1587" y="5261"/>
                  <a:pt x="1623" y="5246"/>
                  <a:pt x="1649" y="5239"/>
                </a:cubicBezTo>
                <a:cubicBezTo>
                  <a:pt x="1662" y="5236"/>
                  <a:pt x="1696" y="5232"/>
                  <a:pt x="1727" y="5229"/>
                </a:cubicBezTo>
                <a:cubicBezTo>
                  <a:pt x="1842" y="5218"/>
                  <a:pt x="1863" y="5216"/>
                  <a:pt x="1899" y="5208"/>
                </a:cubicBezTo>
                <a:cubicBezTo>
                  <a:pt x="1915" y="5204"/>
                  <a:pt x="1925" y="5202"/>
                  <a:pt x="1930" y="5200"/>
                </a:cubicBezTo>
                <a:cubicBezTo>
                  <a:pt x="1929" y="5201"/>
                  <a:pt x="1927" y="5202"/>
                  <a:pt x="1925" y="5203"/>
                </a:cubicBezTo>
                <a:cubicBezTo>
                  <a:pt x="1892" y="5221"/>
                  <a:pt x="1845" y="5258"/>
                  <a:pt x="1817" y="5288"/>
                </a:cubicBezTo>
                <a:cubicBezTo>
                  <a:pt x="1808" y="5298"/>
                  <a:pt x="1783" y="5331"/>
                  <a:pt x="1783" y="5337"/>
                </a:cubicBezTo>
                <a:lnTo>
                  <a:pt x="1783" y="5337"/>
                </a:lnTo>
                <a:cubicBezTo>
                  <a:pt x="1782" y="5337"/>
                  <a:pt x="1778" y="5340"/>
                  <a:pt x="1774" y="5351"/>
                </a:cubicBezTo>
                <a:cubicBezTo>
                  <a:pt x="1771" y="5357"/>
                  <a:pt x="1763" y="5372"/>
                  <a:pt x="1757" y="5385"/>
                </a:cubicBezTo>
                <a:cubicBezTo>
                  <a:pt x="1748" y="5404"/>
                  <a:pt x="1746" y="5408"/>
                  <a:pt x="1746" y="5410"/>
                </a:cubicBezTo>
                <a:cubicBezTo>
                  <a:pt x="1746" y="5409"/>
                  <a:pt x="1746" y="5409"/>
                  <a:pt x="1746" y="5409"/>
                </a:cubicBezTo>
                <a:cubicBezTo>
                  <a:pt x="1746" y="5410"/>
                  <a:pt x="1744" y="5413"/>
                  <a:pt x="1741" y="5416"/>
                </a:cubicBezTo>
                <a:cubicBezTo>
                  <a:pt x="1738" y="5420"/>
                  <a:pt x="1729" y="5433"/>
                  <a:pt x="1720" y="5445"/>
                </a:cubicBezTo>
                <a:cubicBezTo>
                  <a:pt x="1675" y="5507"/>
                  <a:pt x="1604" y="5590"/>
                  <a:pt x="1589" y="5599"/>
                </a:cubicBezTo>
                <a:cubicBezTo>
                  <a:pt x="1535" y="5632"/>
                  <a:pt x="1516" y="5641"/>
                  <a:pt x="1455" y="5663"/>
                </a:cubicBezTo>
                <a:cubicBezTo>
                  <a:pt x="1443" y="5667"/>
                  <a:pt x="1429" y="5672"/>
                  <a:pt x="1425" y="5673"/>
                </a:cubicBezTo>
                <a:cubicBezTo>
                  <a:pt x="1421" y="5675"/>
                  <a:pt x="1407" y="5680"/>
                  <a:pt x="1393" y="5684"/>
                </a:cubicBezTo>
                <a:cubicBezTo>
                  <a:pt x="1379" y="5689"/>
                  <a:pt x="1363" y="5694"/>
                  <a:pt x="1356" y="5697"/>
                </a:cubicBezTo>
                <a:cubicBezTo>
                  <a:pt x="1343" y="5703"/>
                  <a:pt x="1276" y="5718"/>
                  <a:pt x="1253" y="5721"/>
                </a:cubicBezTo>
                <a:cubicBezTo>
                  <a:pt x="1245" y="5722"/>
                  <a:pt x="1219" y="5725"/>
                  <a:pt x="1195" y="5727"/>
                </a:cubicBezTo>
                <a:cubicBezTo>
                  <a:pt x="1172" y="5730"/>
                  <a:pt x="1138" y="5733"/>
                  <a:pt x="1121" y="5735"/>
                </a:cubicBezTo>
                <a:lnTo>
                  <a:pt x="1110" y="5736"/>
                </a:lnTo>
                <a:lnTo>
                  <a:pt x="1120" y="5732"/>
                </a:lnTo>
                <a:cubicBezTo>
                  <a:pt x="1135" y="5724"/>
                  <a:pt x="1152" y="5716"/>
                  <a:pt x="1157" y="5713"/>
                </a:cubicBezTo>
                <a:moveTo>
                  <a:pt x="1535" y="5267"/>
                </a:moveTo>
                <a:lnTo>
                  <a:pt x="1538" y="5263"/>
                </a:lnTo>
                <a:cubicBezTo>
                  <a:pt x="1548" y="5253"/>
                  <a:pt x="1559" y="5240"/>
                  <a:pt x="1563" y="5235"/>
                </a:cubicBezTo>
                <a:cubicBezTo>
                  <a:pt x="1589" y="5203"/>
                  <a:pt x="1625" y="5177"/>
                  <a:pt x="1658" y="5164"/>
                </a:cubicBezTo>
                <a:cubicBezTo>
                  <a:pt x="1666" y="5161"/>
                  <a:pt x="1676" y="5157"/>
                  <a:pt x="1679" y="5155"/>
                </a:cubicBezTo>
                <a:cubicBezTo>
                  <a:pt x="1682" y="5154"/>
                  <a:pt x="1691" y="5152"/>
                  <a:pt x="1700" y="5151"/>
                </a:cubicBezTo>
                <a:cubicBezTo>
                  <a:pt x="1714" y="5150"/>
                  <a:pt x="1718" y="5149"/>
                  <a:pt x="1719" y="5148"/>
                </a:cubicBezTo>
                <a:cubicBezTo>
                  <a:pt x="1724" y="5147"/>
                  <a:pt x="1754" y="5148"/>
                  <a:pt x="1782" y="5151"/>
                </a:cubicBezTo>
                <a:cubicBezTo>
                  <a:pt x="1795" y="5152"/>
                  <a:pt x="1832" y="5156"/>
                  <a:pt x="1864" y="5160"/>
                </a:cubicBezTo>
                <a:cubicBezTo>
                  <a:pt x="1895" y="5164"/>
                  <a:pt x="1929" y="5168"/>
                  <a:pt x="1939" y="5168"/>
                </a:cubicBezTo>
                <a:cubicBezTo>
                  <a:pt x="1945" y="5168"/>
                  <a:pt x="1952" y="5169"/>
                  <a:pt x="1957" y="5169"/>
                </a:cubicBezTo>
                <a:cubicBezTo>
                  <a:pt x="1866" y="5192"/>
                  <a:pt x="1852" y="5194"/>
                  <a:pt x="1772" y="5201"/>
                </a:cubicBezTo>
                <a:cubicBezTo>
                  <a:pt x="1642" y="5213"/>
                  <a:pt x="1622" y="5218"/>
                  <a:pt x="1559" y="5254"/>
                </a:cubicBezTo>
                <a:lnTo>
                  <a:pt x="1535" y="5267"/>
                </a:lnTo>
                <a:moveTo>
                  <a:pt x="1763" y="4116"/>
                </a:moveTo>
                <a:lnTo>
                  <a:pt x="1763" y="4116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0000" tIns="45000" rIns="90000" bIns="45000" anchor="ctr" anchorCtr="1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3;p25">
            <a:extLst>
              <a:ext uri="{FF2B5EF4-FFF2-40B4-BE49-F238E27FC236}">
                <a16:creationId xmlns:a16="http://schemas.microsoft.com/office/drawing/2014/main" id="{C40F81EA-77C0-AE14-B156-C0966F31250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052726" y="149786"/>
            <a:ext cx="6645441" cy="59689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2800" b="1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Water drainage system </a:t>
            </a:r>
          </a:p>
        </p:txBody>
      </p:sp>
      <p:sp>
        <p:nvSpPr>
          <p:cNvPr id="13" name="مستطيل 12"/>
          <p:cNvSpPr/>
          <p:nvPr/>
        </p:nvSpPr>
        <p:spPr>
          <a:xfrm>
            <a:off x="3996718" y="776640"/>
            <a:ext cx="109677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b="1" dirty="0">
                <a:solidFill>
                  <a:srgbClr val="64593E"/>
                </a:solidFill>
                <a:latin typeface="Bodoni Moda" panose="020B0604020202090204" charset="0"/>
                <a:ea typeface="Bodoni Moda"/>
                <a:cs typeface="Bodoni Moda"/>
              </a:rPr>
              <a:t>For Parking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6957699-33E8-F2E6-1ED3-16BF52429A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2394" y="1083594"/>
            <a:ext cx="5489774" cy="4059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2948064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5">
          <a:extLst>
            <a:ext uri="{FF2B5EF4-FFF2-40B4-BE49-F238E27FC236}">
              <a16:creationId xmlns:a16="http://schemas.microsoft.com/office/drawing/2014/main" id="{B3811340-E8C6-1833-8BD6-952D970C0F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32">
            <a:extLst>
              <a:ext uri="{FF2B5EF4-FFF2-40B4-BE49-F238E27FC236}">
                <a16:creationId xmlns:a16="http://schemas.microsoft.com/office/drawing/2014/main" id="{A35C7831-20E1-2DC5-7CE8-B718354509D5}"/>
              </a:ext>
            </a:extLst>
          </p:cNvPr>
          <p:cNvSpPr/>
          <p:nvPr/>
        </p:nvSpPr>
        <p:spPr>
          <a:xfrm rot="-439947" flipH="1">
            <a:off x="-136520" y="3139396"/>
            <a:ext cx="1477129" cy="3223944"/>
          </a:xfrm>
          <a:custGeom>
            <a:avLst/>
            <a:gdLst/>
            <a:ahLst/>
            <a:cxnLst/>
            <a:rect l="l" t="t" r="r" b="b"/>
            <a:pathLst>
              <a:path w="2936" h="6408" extrusionOk="0">
                <a:moveTo>
                  <a:pt x="2511" y="4617"/>
                </a:moveTo>
                <a:lnTo>
                  <a:pt x="2511" y="4617"/>
                </a:lnTo>
                <a:cubicBezTo>
                  <a:pt x="2512" y="4617"/>
                  <a:pt x="2514" y="4616"/>
                  <a:pt x="2514" y="4615"/>
                </a:cubicBezTo>
                <a:cubicBezTo>
                  <a:pt x="2517" y="4609"/>
                  <a:pt x="2512" y="4533"/>
                  <a:pt x="2510" y="4524"/>
                </a:cubicBezTo>
                <a:cubicBezTo>
                  <a:pt x="2508" y="4519"/>
                  <a:pt x="2506" y="4511"/>
                  <a:pt x="2505" y="4506"/>
                </a:cubicBezTo>
                <a:cubicBezTo>
                  <a:pt x="2499" y="4478"/>
                  <a:pt x="2459" y="4432"/>
                  <a:pt x="2415" y="4401"/>
                </a:cubicBezTo>
                <a:cubicBezTo>
                  <a:pt x="2408" y="4395"/>
                  <a:pt x="2400" y="4390"/>
                  <a:pt x="2398" y="4388"/>
                </a:cubicBezTo>
                <a:cubicBezTo>
                  <a:pt x="2388" y="4379"/>
                  <a:pt x="2348" y="4357"/>
                  <a:pt x="2324" y="4348"/>
                </a:cubicBezTo>
                <a:cubicBezTo>
                  <a:pt x="2236" y="4313"/>
                  <a:pt x="2159" y="4300"/>
                  <a:pt x="2067" y="4306"/>
                </a:cubicBezTo>
                <a:cubicBezTo>
                  <a:pt x="2023" y="4308"/>
                  <a:pt x="1962" y="4317"/>
                  <a:pt x="1950" y="4323"/>
                </a:cubicBezTo>
                <a:cubicBezTo>
                  <a:pt x="1947" y="4325"/>
                  <a:pt x="1937" y="4329"/>
                  <a:pt x="1928" y="4332"/>
                </a:cubicBezTo>
                <a:cubicBezTo>
                  <a:pt x="1906" y="4341"/>
                  <a:pt x="1866" y="4366"/>
                  <a:pt x="1845" y="4385"/>
                </a:cubicBezTo>
                <a:cubicBezTo>
                  <a:pt x="1835" y="4393"/>
                  <a:pt x="1819" y="4411"/>
                  <a:pt x="1808" y="4425"/>
                </a:cubicBezTo>
                <a:cubicBezTo>
                  <a:pt x="1799" y="4438"/>
                  <a:pt x="1788" y="4451"/>
                  <a:pt x="1786" y="4454"/>
                </a:cubicBezTo>
                <a:cubicBezTo>
                  <a:pt x="1784" y="4457"/>
                  <a:pt x="1781" y="4462"/>
                  <a:pt x="1781" y="4465"/>
                </a:cubicBezTo>
                <a:cubicBezTo>
                  <a:pt x="1781" y="4465"/>
                  <a:pt x="1780" y="4467"/>
                  <a:pt x="1779" y="4468"/>
                </a:cubicBezTo>
                <a:cubicBezTo>
                  <a:pt x="1776" y="4470"/>
                  <a:pt x="1768" y="4480"/>
                  <a:pt x="1734" y="4531"/>
                </a:cubicBezTo>
                <a:cubicBezTo>
                  <a:pt x="1726" y="4543"/>
                  <a:pt x="1716" y="4555"/>
                  <a:pt x="1701" y="4574"/>
                </a:cubicBezTo>
                <a:cubicBezTo>
                  <a:pt x="1658" y="4631"/>
                  <a:pt x="1656" y="4633"/>
                  <a:pt x="1625" y="4654"/>
                </a:cubicBezTo>
                <a:cubicBezTo>
                  <a:pt x="1578" y="4686"/>
                  <a:pt x="1485" y="4746"/>
                  <a:pt x="1459" y="4761"/>
                </a:cubicBezTo>
                <a:cubicBezTo>
                  <a:pt x="1389" y="4801"/>
                  <a:pt x="1358" y="4836"/>
                  <a:pt x="1326" y="4908"/>
                </a:cubicBezTo>
                <a:cubicBezTo>
                  <a:pt x="1319" y="4924"/>
                  <a:pt x="1300" y="4949"/>
                  <a:pt x="1247" y="5018"/>
                </a:cubicBezTo>
                <a:cubicBezTo>
                  <a:pt x="1244" y="5022"/>
                  <a:pt x="1241" y="5025"/>
                  <a:pt x="1240" y="5025"/>
                </a:cubicBezTo>
                <a:cubicBezTo>
                  <a:pt x="1231" y="5027"/>
                  <a:pt x="1188" y="5067"/>
                  <a:pt x="1174" y="5083"/>
                </a:cubicBezTo>
                <a:cubicBezTo>
                  <a:pt x="1160" y="5100"/>
                  <a:pt x="1105" y="5177"/>
                  <a:pt x="1106" y="5186"/>
                </a:cubicBezTo>
                <a:cubicBezTo>
                  <a:pt x="1106" y="5185"/>
                  <a:pt x="1106" y="5185"/>
                  <a:pt x="1106" y="5185"/>
                </a:cubicBezTo>
                <a:cubicBezTo>
                  <a:pt x="1105" y="5186"/>
                  <a:pt x="1102" y="5191"/>
                  <a:pt x="1099" y="5197"/>
                </a:cubicBezTo>
                <a:cubicBezTo>
                  <a:pt x="1100" y="5191"/>
                  <a:pt x="1100" y="5190"/>
                  <a:pt x="1100" y="5189"/>
                </a:cubicBezTo>
                <a:cubicBezTo>
                  <a:pt x="1100" y="5184"/>
                  <a:pt x="1109" y="5148"/>
                  <a:pt x="1126" y="5088"/>
                </a:cubicBezTo>
                <a:cubicBezTo>
                  <a:pt x="1138" y="5042"/>
                  <a:pt x="1154" y="4987"/>
                  <a:pt x="1161" y="4970"/>
                </a:cubicBezTo>
                <a:cubicBezTo>
                  <a:pt x="1163" y="4966"/>
                  <a:pt x="1167" y="4954"/>
                  <a:pt x="1167" y="4950"/>
                </a:cubicBezTo>
                <a:cubicBezTo>
                  <a:pt x="1168" y="4947"/>
                  <a:pt x="1181" y="4916"/>
                  <a:pt x="1195" y="4886"/>
                </a:cubicBezTo>
                <a:cubicBezTo>
                  <a:pt x="1203" y="4868"/>
                  <a:pt x="1227" y="4827"/>
                  <a:pt x="1279" y="4739"/>
                </a:cubicBezTo>
                <a:cubicBezTo>
                  <a:pt x="1288" y="4725"/>
                  <a:pt x="1296" y="4710"/>
                  <a:pt x="1303" y="4699"/>
                </a:cubicBezTo>
                <a:cubicBezTo>
                  <a:pt x="1311" y="4684"/>
                  <a:pt x="1313" y="4681"/>
                  <a:pt x="1313" y="4680"/>
                </a:cubicBezTo>
                <a:cubicBezTo>
                  <a:pt x="1314" y="4679"/>
                  <a:pt x="1317" y="4677"/>
                  <a:pt x="1322" y="4668"/>
                </a:cubicBezTo>
                <a:cubicBezTo>
                  <a:pt x="1325" y="4662"/>
                  <a:pt x="1328" y="4658"/>
                  <a:pt x="1330" y="4657"/>
                </a:cubicBezTo>
                <a:cubicBezTo>
                  <a:pt x="1332" y="4655"/>
                  <a:pt x="1335" y="4652"/>
                  <a:pt x="1335" y="4649"/>
                </a:cubicBezTo>
                <a:cubicBezTo>
                  <a:pt x="1336" y="4646"/>
                  <a:pt x="1344" y="4631"/>
                  <a:pt x="1357" y="4608"/>
                </a:cubicBezTo>
                <a:cubicBezTo>
                  <a:pt x="1376" y="4574"/>
                  <a:pt x="1408" y="4518"/>
                  <a:pt x="1407" y="4513"/>
                </a:cubicBezTo>
                <a:cubicBezTo>
                  <a:pt x="1407" y="4514"/>
                  <a:pt x="1407" y="4514"/>
                  <a:pt x="1407" y="4514"/>
                </a:cubicBezTo>
                <a:cubicBezTo>
                  <a:pt x="1408" y="4513"/>
                  <a:pt x="1411" y="4505"/>
                  <a:pt x="1417" y="4494"/>
                </a:cubicBezTo>
                <a:cubicBezTo>
                  <a:pt x="1427" y="4476"/>
                  <a:pt x="1443" y="4443"/>
                  <a:pt x="1465" y="4392"/>
                </a:cubicBezTo>
                <a:cubicBezTo>
                  <a:pt x="1482" y="4354"/>
                  <a:pt x="1512" y="4318"/>
                  <a:pt x="1568" y="4269"/>
                </a:cubicBezTo>
                <a:cubicBezTo>
                  <a:pt x="1576" y="4262"/>
                  <a:pt x="1590" y="4250"/>
                  <a:pt x="1591" y="4247"/>
                </a:cubicBezTo>
                <a:lnTo>
                  <a:pt x="1592" y="4247"/>
                </a:lnTo>
                <a:cubicBezTo>
                  <a:pt x="1597" y="4246"/>
                  <a:pt x="1629" y="4219"/>
                  <a:pt x="1631" y="4216"/>
                </a:cubicBezTo>
                <a:cubicBezTo>
                  <a:pt x="1632" y="4216"/>
                  <a:pt x="1634" y="4214"/>
                  <a:pt x="1637" y="4212"/>
                </a:cubicBezTo>
                <a:cubicBezTo>
                  <a:pt x="1640" y="4210"/>
                  <a:pt x="1650" y="4202"/>
                  <a:pt x="1660" y="4194"/>
                </a:cubicBezTo>
                <a:cubicBezTo>
                  <a:pt x="1699" y="4163"/>
                  <a:pt x="1758" y="4119"/>
                  <a:pt x="1763" y="4116"/>
                </a:cubicBezTo>
                <a:cubicBezTo>
                  <a:pt x="1765" y="4116"/>
                  <a:pt x="1770" y="4113"/>
                  <a:pt x="1778" y="4109"/>
                </a:cubicBezTo>
                <a:cubicBezTo>
                  <a:pt x="1794" y="4101"/>
                  <a:pt x="1814" y="4093"/>
                  <a:pt x="1819" y="4092"/>
                </a:cubicBezTo>
                <a:cubicBezTo>
                  <a:pt x="1822" y="4092"/>
                  <a:pt x="1828" y="4089"/>
                  <a:pt x="1833" y="4087"/>
                </a:cubicBezTo>
                <a:cubicBezTo>
                  <a:pt x="1838" y="4084"/>
                  <a:pt x="1847" y="4080"/>
                  <a:pt x="1853" y="4078"/>
                </a:cubicBezTo>
                <a:cubicBezTo>
                  <a:pt x="1866" y="4073"/>
                  <a:pt x="1877" y="4061"/>
                  <a:pt x="1879" y="4048"/>
                </a:cubicBezTo>
                <a:cubicBezTo>
                  <a:pt x="1880" y="4040"/>
                  <a:pt x="1877" y="4032"/>
                  <a:pt x="1871" y="4028"/>
                </a:cubicBezTo>
                <a:cubicBezTo>
                  <a:pt x="1855" y="4014"/>
                  <a:pt x="1831" y="4025"/>
                  <a:pt x="1800" y="4059"/>
                </a:cubicBezTo>
                <a:cubicBezTo>
                  <a:pt x="1790" y="4069"/>
                  <a:pt x="1776" y="4082"/>
                  <a:pt x="1769" y="4086"/>
                </a:cubicBezTo>
                <a:cubicBezTo>
                  <a:pt x="1762" y="4091"/>
                  <a:pt x="1751" y="4098"/>
                  <a:pt x="1744" y="4102"/>
                </a:cubicBezTo>
                <a:cubicBezTo>
                  <a:pt x="1724" y="4115"/>
                  <a:pt x="1679" y="4148"/>
                  <a:pt x="1657" y="4166"/>
                </a:cubicBezTo>
                <a:cubicBezTo>
                  <a:pt x="1645" y="4176"/>
                  <a:pt x="1630" y="4188"/>
                  <a:pt x="1624" y="4193"/>
                </a:cubicBezTo>
                <a:cubicBezTo>
                  <a:pt x="1595" y="4215"/>
                  <a:pt x="1535" y="4267"/>
                  <a:pt x="1521" y="4281"/>
                </a:cubicBezTo>
                <a:cubicBezTo>
                  <a:pt x="1519" y="4284"/>
                  <a:pt x="1517" y="4286"/>
                  <a:pt x="1515" y="4288"/>
                </a:cubicBezTo>
                <a:cubicBezTo>
                  <a:pt x="1516" y="4287"/>
                  <a:pt x="1516" y="4286"/>
                  <a:pt x="1516" y="4285"/>
                </a:cubicBezTo>
                <a:cubicBezTo>
                  <a:pt x="1527" y="4263"/>
                  <a:pt x="1567" y="4171"/>
                  <a:pt x="1580" y="4136"/>
                </a:cubicBezTo>
                <a:cubicBezTo>
                  <a:pt x="1594" y="4097"/>
                  <a:pt x="1620" y="4009"/>
                  <a:pt x="1632" y="3954"/>
                </a:cubicBezTo>
                <a:cubicBezTo>
                  <a:pt x="1656" y="3849"/>
                  <a:pt x="1658" y="3751"/>
                  <a:pt x="1641" y="3594"/>
                </a:cubicBezTo>
                <a:cubicBezTo>
                  <a:pt x="1636" y="3549"/>
                  <a:pt x="1636" y="3545"/>
                  <a:pt x="1642" y="3508"/>
                </a:cubicBezTo>
                <a:cubicBezTo>
                  <a:pt x="1648" y="3468"/>
                  <a:pt x="1658" y="3434"/>
                  <a:pt x="1676" y="3397"/>
                </a:cubicBezTo>
                <a:cubicBezTo>
                  <a:pt x="1682" y="3384"/>
                  <a:pt x="1692" y="3362"/>
                  <a:pt x="1699" y="3347"/>
                </a:cubicBezTo>
                <a:cubicBezTo>
                  <a:pt x="1706" y="3332"/>
                  <a:pt x="1717" y="3310"/>
                  <a:pt x="1724" y="3298"/>
                </a:cubicBezTo>
                <a:cubicBezTo>
                  <a:pt x="1734" y="3281"/>
                  <a:pt x="1737" y="3276"/>
                  <a:pt x="1737" y="3275"/>
                </a:cubicBezTo>
                <a:cubicBezTo>
                  <a:pt x="1738" y="3272"/>
                  <a:pt x="1753" y="3251"/>
                  <a:pt x="1797" y="3186"/>
                </a:cubicBezTo>
                <a:cubicBezTo>
                  <a:pt x="1808" y="3170"/>
                  <a:pt x="1820" y="3152"/>
                  <a:pt x="1824" y="3146"/>
                </a:cubicBezTo>
                <a:cubicBezTo>
                  <a:pt x="1838" y="3126"/>
                  <a:pt x="1843" y="3122"/>
                  <a:pt x="1888" y="3089"/>
                </a:cubicBezTo>
                <a:cubicBezTo>
                  <a:pt x="1919" y="3066"/>
                  <a:pt x="1932" y="3058"/>
                  <a:pt x="1956" y="3047"/>
                </a:cubicBezTo>
                <a:cubicBezTo>
                  <a:pt x="2002" y="3027"/>
                  <a:pt x="2070" y="3007"/>
                  <a:pt x="2153" y="2990"/>
                </a:cubicBezTo>
                <a:cubicBezTo>
                  <a:pt x="2218" y="2977"/>
                  <a:pt x="2279" y="2955"/>
                  <a:pt x="2300" y="2936"/>
                </a:cubicBezTo>
                <a:cubicBezTo>
                  <a:pt x="2305" y="2932"/>
                  <a:pt x="2338" y="2898"/>
                  <a:pt x="2348" y="2888"/>
                </a:cubicBezTo>
                <a:cubicBezTo>
                  <a:pt x="2377" y="2858"/>
                  <a:pt x="2461" y="2822"/>
                  <a:pt x="2493" y="2827"/>
                </a:cubicBezTo>
                <a:cubicBezTo>
                  <a:pt x="2504" y="2829"/>
                  <a:pt x="2511" y="2835"/>
                  <a:pt x="2549" y="2876"/>
                </a:cubicBezTo>
                <a:cubicBezTo>
                  <a:pt x="2597" y="2929"/>
                  <a:pt x="2663" y="2982"/>
                  <a:pt x="2722" y="3014"/>
                </a:cubicBezTo>
                <a:cubicBezTo>
                  <a:pt x="2755" y="3032"/>
                  <a:pt x="2771" y="3037"/>
                  <a:pt x="2819" y="3044"/>
                </a:cubicBezTo>
                <a:cubicBezTo>
                  <a:pt x="2872" y="3052"/>
                  <a:pt x="2882" y="3055"/>
                  <a:pt x="2905" y="3071"/>
                </a:cubicBezTo>
                <a:lnTo>
                  <a:pt x="2936" y="3093"/>
                </a:lnTo>
                <a:lnTo>
                  <a:pt x="2927" y="3070"/>
                </a:lnTo>
                <a:cubicBezTo>
                  <a:pt x="2924" y="3063"/>
                  <a:pt x="2919" y="3046"/>
                  <a:pt x="2915" y="3031"/>
                </a:cubicBezTo>
                <a:cubicBezTo>
                  <a:pt x="2901" y="2981"/>
                  <a:pt x="2874" y="2926"/>
                  <a:pt x="2837" y="2872"/>
                </a:cubicBezTo>
                <a:cubicBezTo>
                  <a:pt x="2833" y="2866"/>
                  <a:pt x="2825" y="2853"/>
                  <a:pt x="2818" y="2842"/>
                </a:cubicBezTo>
                <a:cubicBezTo>
                  <a:pt x="2791" y="2798"/>
                  <a:pt x="2757" y="2761"/>
                  <a:pt x="2719" y="2733"/>
                </a:cubicBezTo>
                <a:cubicBezTo>
                  <a:pt x="2656" y="2685"/>
                  <a:pt x="2608" y="2666"/>
                  <a:pt x="2547" y="2664"/>
                </a:cubicBezTo>
                <a:cubicBezTo>
                  <a:pt x="2495" y="2662"/>
                  <a:pt x="2473" y="2666"/>
                  <a:pt x="2400" y="2688"/>
                </a:cubicBezTo>
                <a:cubicBezTo>
                  <a:pt x="2363" y="2699"/>
                  <a:pt x="2324" y="2710"/>
                  <a:pt x="2313" y="2713"/>
                </a:cubicBezTo>
                <a:cubicBezTo>
                  <a:pt x="2161" y="2749"/>
                  <a:pt x="2159" y="2749"/>
                  <a:pt x="2102" y="2785"/>
                </a:cubicBezTo>
                <a:cubicBezTo>
                  <a:pt x="2065" y="2809"/>
                  <a:pt x="2059" y="2813"/>
                  <a:pt x="2053" y="2819"/>
                </a:cubicBezTo>
                <a:cubicBezTo>
                  <a:pt x="2050" y="2822"/>
                  <a:pt x="2041" y="2829"/>
                  <a:pt x="2034" y="2835"/>
                </a:cubicBezTo>
                <a:cubicBezTo>
                  <a:pt x="2017" y="2848"/>
                  <a:pt x="1940" y="2935"/>
                  <a:pt x="1919" y="2964"/>
                </a:cubicBezTo>
                <a:cubicBezTo>
                  <a:pt x="1910" y="2976"/>
                  <a:pt x="1902" y="2988"/>
                  <a:pt x="1900" y="2991"/>
                </a:cubicBezTo>
                <a:cubicBezTo>
                  <a:pt x="1897" y="2994"/>
                  <a:pt x="1892" y="3002"/>
                  <a:pt x="1887" y="3008"/>
                </a:cubicBezTo>
                <a:cubicBezTo>
                  <a:pt x="1883" y="3015"/>
                  <a:pt x="1878" y="3021"/>
                  <a:pt x="1876" y="3023"/>
                </a:cubicBezTo>
                <a:cubicBezTo>
                  <a:pt x="1870" y="3031"/>
                  <a:pt x="1839" y="3078"/>
                  <a:pt x="1835" y="3087"/>
                </a:cubicBezTo>
                <a:cubicBezTo>
                  <a:pt x="1833" y="3092"/>
                  <a:pt x="1827" y="3101"/>
                  <a:pt x="1822" y="3108"/>
                </a:cubicBezTo>
                <a:cubicBezTo>
                  <a:pt x="1818" y="3115"/>
                  <a:pt x="1812" y="3124"/>
                  <a:pt x="1810" y="3128"/>
                </a:cubicBezTo>
                <a:cubicBezTo>
                  <a:pt x="1807" y="3132"/>
                  <a:pt x="1803" y="3138"/>
                  <a:pt x="1802" y="3140"/>
                </a:cubicBezTo>
                <a:cubicBezTo>
                  <a:pt x="1799" y="3143"/>
                  <a:pt x="1793" y="3153"/>
                  <a:pt x="1786" y="3162"/>
                </a:cubicBezTo>
                <a:cubicBezTo>
                  <a:pt x="1780" y="3172"/>
                  <a:pt x="1773" y="3182"/>
                  <a:pt x="1770" y="3186"/>
                </a:cubicBezTo>
                <a:cubicBezTo>
                  <a:pt x="1748" y="3216"/>
                  <a:pt x="1726" y="3249"/>
                  <a:pt x="1714" y="3270"/>
                </a:cubicBezTo>
                <a:cubicBezTo>
                  <a:pt x="1688" y="3316"/>
                  <a:pt x="1687" y="3319"/>
                  <a:pt x="1649" y="3401"/>
                </a:cubicBezTo>
                <a:cubicBezTo>
                  <a:pt x="1634" y="3435"/>
                  <a:pt x="1622" y="3475"/>
                  <a:pt x="1619" y="3500"/>
                </a:cubicBezTo>
                <a:cubicBezTo>
                  <a:pt x="1618" y="3508"/>
                  <a:pt x="1617" y="3515"/>
                  <a:pt x="1617" y="3517"/>
                </a:cubicBezTo>
                <a:cubicBezTo>
                  <a:pt x="1617" y="3517"/>
                  <a:pt x="1617" y="3519"/>
                  <a:pt x="1617" y="3520"/>
                </a:cubicBezTo>
                <a:cubicBezTo>
                  <a:pt x="1616" y="3519"/>
                  <a:pt x="1616" y="3517"/>
                  <a:pt x="1616" y="3516"/>
                </a:cubicBezTo>
                <a:cubicBezTo>
                  <a:pt x="1613" y="3505"/>
                  <a:pt x="1596" y="3454"/>
                  <a:pt x="1587" y="3430"/>
                </a:cubicBezTo>
                <a:cubicBezTo>
                  <a:pt x="1580" y="3412"/>
                  <a:pt x="1573" y="3389"/>
                  <a:pt x="1565" y="3359"/>
                </a:cubicBezTo>
                <a:cubicBezTo>
                  <a:pt x="1559" y="3335"/>
                  <a:pt x="1547" y="3252"/>
                  <a:pt x="1545" y="3218"/>
                </a:cubicBezTo>
                <a:lnTo>
                  <a:pt x="1543" y="3188"/>
                </a:lnTo>
                <a:lnTo>
                  <a:pt x="1557" y="3159"/>
                </a:lnTo>
                <a:cubicBezTo>
                  <a:pt x="1580" y="3110"/>
                  <a:pt x="1582" y="3107"/>
                  <a:pt x="1608" y="3064"/>
                </a:cubicBezTo>
                <a:cubicBezTo>
                  <a:pt x="1644" y="3004"/>
                  <a:pt x="1683" y="2946"/>
                  <a:pt x="1699" y="2929"/>
                </a:cubicBezTo>
                <a:cubicBezTo>
                  <a:pt x="1703" y="2925"/>
                  <a:pt x="1715" y="2916"/>
                  <a:pt x="1725" y="2911"/>
                </a:cubicBezTo>
                <a:cubicBezTo>
                  <a:pt x="1759" y="2891"/>
                  <a:pt x="1775" y="2863"/>
                  <a:pt x="1764" y="2840"/>
                </a:cubicBezTo>
                <a:cubicBezTo>
                  <a:pt x="1757" y="2826"/>
                  <a:pt x="1747" y="2822"/>
                  <a:pt x="1732" y="2826"/>
                </a:cubicBezTo>
                <a:cubicBezTo>
                  <a:pt x="1714" y="2831"/>
                  <a:pt x="1702" y="2847"/>
                  <a:pt x="1689" y="2885"/>
                </a:cubicBezTo>
                <a:cubicBezTo>
                  <a:pt x="1681" y="2909"/>
                  <a:pt x="1674" y="2922"/>
                  <a:pt x="1660" y="2941"/>
                </a:cubicBezTo>
                <a:cubicBezTo>
                  <a:pt x="1625" y="2988"/>
                  <a:pt x="1570" y="3076"/>
                  <a:pt x="1553" y="3113"/>
                </a:cubicBezTo>
                <a:cubicBezTo>
                  <a:pt x="1550" y="3120"/>
                  <a:pt x="1544" y="3131"/>
                  <a:pt x="1541" y="3137"/>
                </a:cubicBezTo>
                <a:lnTo>
                  <a:pt x="1540" y="3139"/>
                </a:lnTo>
                <a:lnTo>
                  <a:pt x="1539" y="3123"/>
                </a:lnTo>
                <a:cubicBezTo>
                  <a:pt x="1537" y="3107"/>
                  <a:pt x="1536" y="3091"/>
                  <a:pt x="1535" y="3087"/>
                </a:cubicBezTo>
                <a:cubicBezTo>
                  <a:pt x="1535" y="3083"/>
                  <a:pt x="1532" y="3050"/>
                  <a:pt x="1528" y="3015"/>
                </a:cubicBezTo>
                <a:cubicBezTo>
                  <a:pt x="1525" y="2980"/>
                  <a:pt x="1521" y="2945"/>
                  <a:pt x="1519" y="2938"/>
                </a:cubicBezTo>
                <a:cubicBezTo>
                  <a:pt x="1517" y="2931"/>
                  <a:pt x="1516" y="2922"/>
                  <a:pt x="1516" y="2917"/>
                </a:cubicBezTo>
                <a:cubicBezTo>
                  <a:pt x="1516" y="2912"/>
                  <a:pt x="1517" y="2895"/>
                  <a:pt x="1517" y="2882"/>
                </a:cubicBezTo>
                <a:cubicBezTo>
                  <a:pt x="1517" y="2868"/>
                  <a:pt x="1518" y="2847"/>
                  <a:pt x="1519" y="2835"/>
                </a:cubicBezTo>
                <a:cubicBezTo>
                  <a:pt x="1520" y="2824"/>
                  <a:pt x="1520" y="2806"/>
                  <a:pt x="1521" y="2798"/>
                </a:cubicBezTo>
                <a:cubicBezTo>
                  <a:pt x="1521" y="2789"/>
                  <a:pt x="1522" y="2768"/>
                  <a:pt x="1524" y="2753"/>
                </a:cubicBezTo>
                <a:cubicBezTo>
                  <a:pt x="1528" y="2706"/>
                  <a:pt x="1529" y="2697"/>
                  <a:pt x="1529" y="2691"/>
                </a:cubicBezTo>
                <a:cubicBezTo>
                  <a:pt x="1529" y="2688"/>
                  <a:pt x="1530" y="2683"/>
                  <a:pt x="1531" y="2681"/>
                </a:cubicBezTo>
                <a:cubicBezTo>
                  <a:pt x="1532" y="2678"/>
                  <a:pt x="1533" y="2670"/>
                  <a:pt x="1533" y="2664"/>
                </a:cubicBezTo>
                <a:cubicBezTo>
                  <a:pt x="1535" y="2634"/>
                  <a:pt x="1539" y="2617"/>
                  <a:pt x="1540" y="2614"/>
                </a:cubicBezTo>
                <a:cubicBezTo>
                  <a:pt x="1542" y="2611"/>
                  <a:pt x="1544" y="2602"/>
                  <a:pt x="1545" y="2597"/>
                </a:cubicBezTo>
                <a:cubicBezTo>
                  <a:pt x="1546" y="2582"/>
                  <a:pt x="1562" y="2531"/>
                  <a:pt x="1570" y="2515"/>
                </a:cubicBezTo>
                <a:cubicBezTo>
                  <a:pt x="1580" y="2494"/>
                  <a:pt x="1584" y="2486"/>
                  <a:pt x="1602" y="2460"/>
                </a:cubicBezTo>
                <a:cubicBezTo>
                  <a:pt x="1641" y="2404"/>
                  <a:pt x="1682" y="2367"/>
                  <a:pt x="1783" y="2299"/>
                </a:cubicBezTo>
                <a:cubicBezTo>
                  <a:pt x="1819" y="2274"/>
                  <a:pt x="1849" y="2251"/>
                  <a:pt x="1858" y="2242"/>
                </a:cubicBezTo>
                <a:cubicBezTo>
                  <a:pt x="1860" y="2240"/>
                  <a:pt x="1867" y="2232"/>
                  <a:pt x="1873" y="2225"/>
                </a:cubicBezTo>
                <a:cubicBezTo>
                  <a:pt x="1889" y="2209"/>
                  <a:pt x="1898" y="2197"/>
                  <a:pt x="1919" y="2168"/>
                </a:cubicBezTo>
                <a:cubicBezTo>
                  <a:pt x="1927" y="2157"/>
                  <a:pt x="1942" y="2132"/>
                  <a:pt x="1953" y="2115"/>
                </a:cubicBezTo>
                <a:cubicBezTo>
                  <a:pt x="1975" y="2079"/>
                  <a:pt x="1976" y="2075"/>
                  <a:pt x="1976" y="2073"/>
                </a:cubicBezTo>
                <a:cubicBezTo>
                  <a:pt x="1976" y="2073"/>
                  <a:pt x="1977" y="2071"/>
                  <a:pt x="1978" y="2070"/>
                </a:cubicBezTo>
                <a:cubicBezTo>
                  <a:pt x="1980" y="2067"/>
                  <a:pt x="1993" y="2045"/>
                  <a:pt x="2005" y="2025"/>
                </a:cubicBezTo>
                <a:cubicBezTo>
                  <a:pt x="2018" y="2003"/>
                  <a:pt x="2035" y="1974"/>
                  <a:pt x="2042" y="1961"/>
                </a:cubicBezTo>
                <a:cubicBezTo>
                  <a:pt x="2061" y="1929"/>
                  <a:pt x="2065" y="1917"/>
                  <a:pt x="2072" y="1870"/>
                </a:cubicBezTo>
                <a:cubicBezTo>
                  <a:pt x="2077" y="1829"/>
                  <a:pt x="2086" y="1791"/>
                  <a:pt x="2102" y="1738"/>
                </a:cubicBezTo>
                <a:cubicBezTo>
                  <a:pt x="2107" y="1724"/>
                  <a:pt x="2112" y="1705"/>
                  <a:pt x="2114" y="1695"/>
                </a:cubicBezTo>
                <a:cubicBezTo>
                  <a:pt x="2115" y="1686"/>
                  <a:pt x="2120" y="1667"/>
                  <a:pt x="2125" y="1652"/>
                </a:cubicBezTo>
                <a:cubicBezTo>
                  <a:pt x="2133" y="1624"/>
                  <a:pt x="2139" y="1617"/>
                  <a:pt x="2165" y="1610"/>
                </a:cubicBezTo>
                <a:cubicBezTo>
                  <a:pt x="2178" y="1607"/>
                  <a:pt x="2180" y="1607"/>
                  <a:pt x="2199" y="1614"/>
                </a:cubicBezTo>
                <a:cubicBezTo>
                  <a:pt x="2211" y="1619"/>
                  <a:pt x="2220" y="1624"/>
                  <a:pt x="2222" y="1626"/>
                </a:cubicBezTo>
                <a:cubicBezTo>
                  <a:pt x="2224" y="1628"/>
                  <a:pt x="2228" y="1631"/>
                  <a:pt x="2231" y="1631"/>
                </a:cubicBezTo>
                <a:cubicBezTo>
                  <a:pt x="2233" y="1632"/>
                  <a:pt x="2238" y="1637"/>
                  <a:pt x="2245" y="1645"/>
                </a:cubicBezTo>
                <a:cubicBezTo>
                  <a:pt x="2259" y="1665"/>
                  <a:pt x="2265" y="1665"/>
                  <a:pt x="2267" y="1665"/>
                </a:cubicBezTo>
                <a:cubicBezTo>
                  <a:pt x="2269" y="1665"/>
                  <a:pt x="2271" y="1664"/>
                  <a:pt x="2272" y="1663"/>
                </a:cubicBezTo>
                <a:cubicBezTo>
                  <a:pt x="2277" y="1658"/>
                  <a:pt x="2281" y="1622"/>
                  <a:pt x="2280" y="1609"/>
                </a:cubicBezTo>
                <a:cubicBezTo>
                  <a:pt x="2279" y="1585"/>
                  <a:pt x="2266" y="1553"/>
                  <a:pt x="2252" y="1541"/>
                </a:cubicBezTo>
                <a:cubicBezTo>
                  <a:pt x="2236" y="1527"/>
                  <a:pt x="2217" y="1525"/>
                  <a:pt x="2160" y="1528"/>
                </a:cubicBezTo>
                <a:cubicBezTo>
                  <a:pt x="2067" y="1534"/>
                  <a:pt x="2052" y="1540"/>
                  <a:pt x="1972" y="1597"/>
                </a:cubicBezTo>
                <a:cubicBezTo>
                  <a:pt x="1966" y="1601"/>
                  <a:pt x="1951" y="1611"/>
                  <a:pt x="1937" y="1620"/>
                </a:cubicBezTo>
                <a:cubicBezTo>
                  <a:pt x="1909" y="1638"/>
                  <a:pt x="1893" y="1652"/>
                  <a:pt x="1860" y="1689"/>
                </a:cubicBezTo>
                <a:cubicBezTo>
                  <a:pt x="1824" y="1732"/>
                  <a:pt x="1803" y="1770"/>
                  <a:pt x="1784" y="1830"/>
                </a:cubicBezTo>
                <a:cubicBezTo>
                  <a:pt x="1780" y="1844"/>
                  <a:pt x="1775" y="1859"/>
                  <a:pt x="1774" y="1862"/>
                </a:cubicBezTo>
                <a:cubicBezTo>
                  <a:pt x="1772" y="1865"/>
                  <a:pt x="1768" y="1882"/>
                  <a:pt x="1763" y="1899"/>
                </a:cubicBezTo>
                <a:cubicBezTo>
                  <a:pt x="1758" y="1916"/>
                  <a:pt x="1751" y="1940"/>
                  <a:pt x="1746" y="1952"/>
                </a:cubicBezTo>
                <a:cubicBezTo>
                  <a:pt x="1733" y="1991"/>
                  <a:pt x="1722" y="2058"/>
                  <a:pt x="1721" y="2111"/>
                </a:cubicBezTo>
                <a:cubicBezTo>
                  <a:pt x="1720" y="2156"/>
                  <a:pt x="1719" y="2169"/>
                  <a:pt x="1714" y="2191"/>
                </a:cubicBezTo>
                <a:cubicBezTo>
                  <a:pt x="1707" y="2221"/>
                  <a:pt x="1705" y="2227"/>
                  <a:pt x="1689" y="2256"/>
                </a:cubicBezTo>
                <a:cubicBezTo>
                  <a:pt x="1681" y="2270"/>
                  <a:pt x="1667" y="2297"/>
                  <a:pt x="1657" y="2317"/>
                </a:cubicBezTo>
                <a:cubicBezTo>
                  <a:pt x="1647" y="2336"/>
                  <a:pt x="1636" y="2358"/>
                  <a:pt x="1631" y="2366"/>
                </a:cubicBezTo>
                <a:cubicBezTo>
                  <a:pt x="1626" y="2374"/>
                  <a:pt x="1615" y="2394"/>
                  <a:pt x="1605" y="2411"/>
                </a:cubicBezTo>
                <a:cubicBezTo>
                  <a:pt x="1595" y="2428"/>
                  <a:pt x="1582" y="2448"/>
                  <a:pt x="1577" y="2455"/>
                </a:cubicBezTo>
                <a:cubicBezTo>
                  <a:pt x="1567" y="2471"/>
                  <a:pt x="1552" y="2497"/>
                  <a:pt x="1547" y="2511"/>
                </a:cubicBezTo>
                <a:cubicBezTo>
                  <a:pt x="1550" y="2479"/>
                  <a:pt x="1544" y="2361"/>
                  <a:pt x="1539" y="2334"/>
                </a:cubicBezTo>
                <a:cubicBezTo>
                  <a:pt x="1537" y="2324"/>
                  <a:pt x="1534" y="2306"/>
                  <a:pt x="1532" y="2296"/>
                </a:cubicBezTo>
                <a:cubicBezTo>
                  <a:pt x="1531" y="2285"/>
                  <a:pt x="1529" y="2272"/>
                  <a:pt x="1528" y="2266"/>
                </a:cubicBezTo>
                <a:cubicBezTo>
                  <a:pt x="1526" y="2260"/>
                  <a:pt x="1524" y="2249"/>
                  <a:pt x="1523" y="2241"/>
                </a:cubicBezTo>
                <a:cubicBezTo>
                  <a:pt x="1522" y="2233"/>
                  <a:pt x="1519" y="2219"/>
                  <a:pt x="1518" y="2211"/>
                </a:cubicBezTo>
                <a:cubicBezTo>
                  <a:pt x="1514" y="2188"/>
                  <a:pt x="1500" y="2130"/>
                  <a:pt x="1494" y="2112"/>
                </a:cubicBezTo>
                <a:cubicBezTo>
                  <a:pt x="1486" y="2084"/>
                  <a:pt x="1476" y="2044"/>
                  <a:pt x="1475" y="2031"/>
                </a:cubicBezTo>
                <a:cubicBezTo>
                  <a:pt x="1472" y="1982"/>
                  <a:pt x="1479" y="1950"/>
                  <a:pt x="1502" y="1899"/>
                </a:cubicBezTo>
                <a:cubicBezTo>
                  <a:pt x="1516" y="1870"/>
                  <a:pt x="1520" y="1853"/>
                  <a:pt x="1522" y="1827"/>
                </a:cubicBezTo>
                <a:cubicBezTo>
                  <a:pt x="1526" y="1753"/>
                  <a:pt x="1557" y="1664"/>
                  <a:pt x="1607" y="1578"/>
                </a:cubicBezTo>
                <a:cubicBezTo>
                  <a:pt x="1612" y="1570"/>
                  <a:pt x="1621" y="1554"/>
                  <a:pt x="1621" y="1551"/>
                </a:cubicBezTo>
                <a:lnTo>
                  <a:pt x="1621" y="1550"/>
                </a:lnTo>
                <a:cubicBezTo>
                  <a:pt x="1629" y="1547"/>
                  <a:pt x="1657" y="1484"/>
                  <a:pt x="1664" y="1461"/>
                </a:cubicBezTo>
                <a:cubicBezTo>
                  <a:pt x="1677" y="1420"/>
                  <a:pt x="1692" y="1341"/>
                  <a:pt x="1693" y="1303"/>
                </a:cubicBezTo>
                <a:cubicBezTo>
                  <a:pt x="1693" y="1284"/>
                  <a:pt x="1693" y="1239"/>
                  <a:pt x="1691" y="1202"/>
                </a:cubicBezTo>
                <a:cubicBezTo>
                  <a:pt x="1685" y="1052"/>
                  <a:pt x="1685" y="1047"/>
                  <a:pt x="1691" y="1006"/>
                </a:cubicBezTo>
                <a:cubicBezTo>
                  <a:pt x="1698" y="954"/>
                  <a:pt x="1712" y="898"/>
                  <a:pt x="1756" y="745"/>
                </a:cubicBezTo>
                <a:cubicBezTo>
                  <a:pt x="1789" y="632"/>
                  <a:pt x="1794" y="585"/>
                  <a:pt x="1788" y="478"/>
                </a:cubicBezTo>
                <a:cubicBezTo>
                  <a:pt x="1784" y="414"/>
                  <a:pt x="1778" y="351"/>
                  <a:pt x="1773" y="326"/>
                </a:cubicBezTo>
                <a:cubicBezTo>
                  <a:pt x="1772" y="321"/>
                  <a:pt x="1769" y="301"/>
                  <a:pt x="1765" y="282"/>
                </a:cubicBezTo>
                <a:cubicBezTo>
                  <a:pt x="1763" y="264"/>
                  <a:pt x="1759" y="244"/>
                  <a:pt x="1759" y="241"/>
                </a:cubicBezTo>
                <a:cubicBezTo>
                  <a:pt x="1758" y="238"/>
                  <a:pt x="1756" y="227"/>
                  <a:pt x="1754" y="216"/>
                </a:cubicBezTo>
                <a:cubicBezTo>
                  <a:pt x="1753" y="208"/>
                  <a:pt x="1751" y="195"/>
                  <a:pt x="1749" y="193"/>
                </a:cubicBezTo>
                <a:cubicBezTo>
                  <a:pt x="1750" y="193"/>
                  <a:pt x="1750" y="193"/>
                  <a:pt x="1750" y="193"/>
                </a:cubicBezTo>
                <a:cubicBezTo>
                  <a:pt x="1749" y="192"/>
                  <a:pt x="1747" y="182"/>
                  <a:pt x="1745" y="167"/>
                </a:cubicBezTo>
                <a:cubicBezTo>
                  <a:pt x="1744" y="155"/>
                  <a:pt x="1741" y="140"/>
                  <a:pt x="1740" y="137"/>
                </a:cubicBezTo>
                <a:cubicBezTo>
                  <a:pt x="1739" y="134"/>
                  <a:pt x="1732" y="92"/>
                  <a:pt x="1726" y="44"/>
                </a:cubicBezTo>
                <a:cubicBezTo>
                  <a:pt x="1720" y="7"/>
                  <a:pt x="1717" y="2"/>
                  <a:pt x="1714" y="0"/>
                </a:cubicBezTo>
                <a:cubicBezTo>
                  <a:pt x="1713" y="0"/>
                  <a:pt x="1712" y="0"/>
                  <a:pt x="1711" y="0"/>
                </a:cubicBezTo>
                <a:cubicBezTo>
                  <a:pt x="1708" y="2"/>
                  <a:pt x="1702" y="14"/>
                  <a:pt x="1695" y="37"/>
                </a:cubicBezTo>
                <a:cubicBezTo>
                  <a:pt x="1689" y="57"/>
                  <a:pt x="1682" y="86"/>
                  <a:pt x="1680" y="101"/>
                </a:cubicBezTo>
                <a:cubicBezTo>
                  <a:pt x="1679" y="116"/>
                  <a:pt x="1676" y="135"/>
                  <a:pt x="1674" y="143"/>
                </a:cubicBezTo>
                <a:cubicBezTo>
                  <a:pt x="1672" y="151"/>
                  <a:pt x="1670" y="161"/>
                  <a:pt x="1669" y="164"/>
                </a:cubicBezTo>
                <a:cubicBezTo>
                  <a:pt x="1669" y="168"/>
                  <a:pt x="1664" y="190"/>
                  <a:pt x="1659" y="213"/>
                </a:cubicBezTo>
                <a:cubicBezTo>
                  <a:pt x="1643" y="285"/>
                  <a:pt x="1642" y="289"/>
                  <a:pt x="1594" y="396"/>
                </a:cubicBezTo>
                <a:cubicBezTo>
                  <a:pt x="1576" y="435"/>
                  <a:pt x="1554" y="483"/>
                  <a:pt x="1549" y="493"/>
                </a:cubicBezTo>
                <a:cubicBezTo>
                  <a:pt x="1547" y="496"/>
                  <a:pt x="1544" y="502"/>
                  <a:pt x="1541" y="508"/>
                </a:cubicBezTo>
                <a:cubicBezTo>
                  <a:pt x="1538" y="514"/>
                  <a:pt x="1518" y="550"/>
                  <a:pt x="1495" y="588"/>
                </a:cubicBezTo>
                <a:cubicBezTo>
                  <a:pt x="1473" y="627"/>
                  <a:pt x="1448" y="671"/>
                  <a:pt x="1441" y="686"/>
                </a:cubicBezTo>
                <a:cubicBezTo>
                  <a:pt x="1433" y="702"/>
                  <a:pt x="1417" y="733"/>
                  <a:pt x="1405" y="756"/>
                </a:cubicBezTo>
                <a:cubicBezTo>
                  <a:pt x="1394" y="778"/>
                  <a:pt x="1381" y="805"/>
                  <a:pt x="1376" y="813"/>
                </a:cubicBezTo>
                <a:cubicBezTo>
                  <a:pt x="1372" y="822"/>
                  <a:pt x="1366" y="833"/>
                  <a:pt x="1364" y="838"/>
                </a:cubicBezTo>
                <a:cubicBezTo>
                  <a:pt x="1350" y="864"/>
                  <a:pt x="1319" y="941"/>
                  <a:pt x="1311" y="966"/>
                </a:cubicBezTo>
                <a:cubicBezTo>
                  <a:pt x="1294" y="1023"/>
                  <a:pt x="1289" y="1056"/>
                  <a:pt x="1289" y="1107"/>
                </a:cubicBezTo>
                <a:cubicBezTo>
                  <a:pt x="1289" y="1156"/>
                  <a:pt x="1295" y="1250"/>
                  <a:pt x="1300" y="1272"/>
                </a:cubicBezTo>
                <a:cubicBezTo>
                  <a:pt x="1303" y="1284"/>
                  <a:pt x="1306" y="1298"/>
                  <a:pt x="1307" y="1305"/>
                </a:cubicBezTo>
                <a:cubicBezTo>
                  <a:pt x="1308" y="1311"/>
                  <a:pt x="1310" y="1319"/>
                  <a:pt x="1311" y="1322"/>
                </a:cubicBezTo>
                <a:cubicBezTo>
                  <a:pt x="1312" y="1324"/>
                  <a:pt x="1314" y="1329"/>
                  <a:pt x="1315" y="1333"/>
                </a:cubicBezTo>
                <a:cubicBezTo>
                  <a:pt x="1317" y="1343"/>
                  <a:pt x="1334" y="1386"/>
                  <a:pt x="1338" y="1394"/>
                </a:cubicBezTo>
                <a:cubicBezTo>
                  <a:pt x="1339" y="1396"/>
                  <a:pt x="1344" y="1408"/>
                  <a:pt x="1349" y="1421"/>
                </a:cubicBezTo>
                <a:cubicBezTo>
                  <a:pt x="1353" y="1433"/>
                  <a:pt x="1360" y="1454"/>
                  <a:pt x="1365" y="1465"/>
                </a:cubicBezTo>
                <a:cubicBezTo>
                  <a:pt x="1393" y="1541"/>
                  <a:pt x="1401" y="1566"/>
                  <a:pt x="1402" y="1592"/>
                </a:cubicBezTo>
                <a:cubicBezTo>
                  <a:pt x="1403" y="1624"/>
                  <a:pt x="1403" y="1677"/>
                  <a:pt x="1402" y="1682"/>
                </a:cubicBezTo>
                <a:cubicBezTo>
                  <a:pt x="1399" y="1692"/>
                  <a:pt x="1410" y="1846"/>
                  <a:pt x="1415" y="1879"/>
                </a:cubicBezTo>
                <a:cubicBezTo>
                  <a:pt x="1421" y="1916"/>
                  <a:pt x="1436" y="1996"/>
                  <a:pt x="1440" y="2003"/>
                </a:cubicBezTo>
                <a:cubicBezTo>
                  <a:pt x="1441" y="2005"/>
                  <a:pt x="1441" y="2008"/>
                  <a:pt x="1441" y="2008"/>
                </a:cubicBezTo>
                <a:cubicBezTo>
                  <a:pt x="1441" y="2011"/>
                  <a:pt x="1446" y="2027"/>
                  <a:pt x="1448" y="2036"/>
                </a:cubicBezTo>
                <a:cubicBezTo>
                  <a:pt x="1452" y="2049"/>
                  <a:pt x="1457" y="2065"/>
                  <a:pt x="1458" y="2071"/>
                </a:cubicBezTo>
                <a:cubicBezTo>
                  <a:pt x="1461" y="2087"/>
                  <a:pt x="1471" y="2124"/>
                  <a:pt x="1479" y="2152"/>
                </a:cubicBezTo>
                <a:cubicBezTo>
                  <a:pt x="1487" y="2177"/>
                  <a:pt x="1494" y="2210"/>
                  <a:pt x="1504" y="2274"/>
                </a:cubicBezTo>
                <a:cubicBezTo>
                  <a:pt x="1505" y="2285"/>
                  <a:pt x="1508" y="2302"/>
                  <a:pt x="1511" y="2311"/>
                </a:cubicBezTo>
                <a:cubicBezTo>
                  <a:pt x="1516" y="2335"/>
                  <a:pt x="1526" y="2466"/>
                  <a:pt x="1524" y="2495"/>
                </a:cubicBezTo>
                <a:cubicBezTo>
                  <a:pt x="1521" y="2562"/>
                  <a:pt x="1518" y="2599"/>
                  <a:pt x="1516" y="2608"/>
                </a:cubicBezTo>
                <a:cubicBezTo>
                  <a:pt x="1515" y="2614"/>
                  <a:pt x="1514" y="2624"/>
                  <a:pt x="1513" y="2629"/>
                </a:cubicBezTo>
                <a:cubicBezTo>
                  <a:pt x="1513" y="2635"/>
                  <a:pt x="1511" y="2647"/>
                  <a:pt x="1510" y="2656"/>
                </a:cubicBezTo>
                <a:cubicBezTo>
                  <a:pt x="1502" y="2720"/>
                  <a:pt x="1500" y="2745"/>
                  <a:pt x="1498" y="2783"/>
                </a:cubicBezTo>
                <a:cubicBezTo>
                  <a:pt x="1497" y="2813"/>
                  <a:pt x="1496" y="2841"/>
                  <a:pt x="1495" y="2854"/>
                </a:cubicBezTo>
                <a:cubicBezTo>
                  <a:pt x="1491" y="2848"/>
                  <a:pt x="1484" y="2838"/>
                  <a:pt x="1476" y="2824"/>
                </a:cubicBezTo>
                <a:cubicBezTo>
                  <a:pt x="1438" y="2760"/>
                  <a:pt x="1401" y="2715"/>
                  <a:pt x="1317" y="2632"/>
                </a:cubicBezTo>
                <a:cubicBezTo>
                  <a:pt x="1307" y="2622"/>
                  <a:pt x="1294" y="2609"/>
                  <a:pt x="1288" y="2602"/>
                </a:cubicBezTo>
                <a:cubicBezTo>
                  <a:pt x="1276" y="2589"/>
                  <a:pt x="1235" y="2559"/>
                  <a:pt x="1204" y="2538"/>
                </a:cubicBezTo>
                <a:cubicBezTo>
                  <a:pt x="1183" y="2524"/>
                  <a:pt x="1135" y="2491"/>
                  <a:pt x="1126" y="2491"/>
                </a:cubicBezTo>
                <a:lnTo>
                  <a:pt x="1126" y="2491"/>
                </a:lnTo>
                <a:cubicBezTo>
                  <a:pt x="1126" y="2488"/>
                  <a:pt x="1120" y="2484"/>
                  <a:pt x="1067" y="2462"/>
                </a:cubicBezTo>
                <a:cubicBezTo>
                  <a:pt x="1031" y="2448"/>
                  <a:pt x="996" y="2435"/>
                  <a:pt x="977" y="2429"/>
                </a:cubicBezTo>
                <a:cubicBezTo>
                  <a:pt x="934" y="2416"/>
                  <a:pt x="905" y="2410"/>
                  <a:pt x="856" y="2404"/>
                </a:cubicBezTo>
                <a:cubicBezTo>
                  <a:pt x="812" y="2398"/>
                  <a:pt x="700" y="2405"/>
                  <a:pt x="652" y="2417"/>
                </a:cubicBezTo>
                <a:cubicBezTo>
                  <a:pt x="569" y="2437"/>
                  <a:pt x="518" y="2468"/>
                  <a:pt x="476" y="2522"/>
                </a:cubicBezTo>
                <a:cubicBezTo>
                  <a:pt x="451" y="2554"/>
                  <a:pt x="405" y="2605"/>
                  <a:pt x="384" y="2625"/>
                </a:cubicBezTo>
                <a:cubicBezTo>
                  <a:pt x="375" y="2634"/>
                  <a:pt x="348" y="2662"/>
                  <a:pt x="325" y="2687"/>
                </a:cubicBezTo>
                <a:cubicBezTo>
                  <a:pt x="301" y="2713"/>
                  <a:pt x="268" y="2748"/>
                  <a:pt x="250" y="2767"/>
                </a:cubicBezTo>
                <a:cubicBezTo>
                  <a:pt x="188" y="2831"/>
                  <a:pt x="147" y="2885"/>
                  <a:pt x="122" y="2936"/>
                </a:cubicBezTo>
                <a:cubicBezTo>
                  <a:pt x="88" y="3003"/>
                  <a:pt x="72" y="3059"/>
                  <a:pt x="68" y="3117"/>
                </a:cubicBezTo>
                <a:cubicBezTo>
                  <a:pt x="67" y="3129"/>
                  <a:pt x="62" y="3192"/>
                  <a:pt x="58" y="3242"/>
                </a:cubicBezTo>
                <a:cubicBezTo>
                  <a:pt x="55" y="3276"/>
                  <a:pt x="58" y="3311"/>
                  <a:pt x="67" y="3337"/>
                </a:cubicBezTo>
                <a:cubicBezTo>
                  <a:pt x="77" y="3368"/>
                  <a:pt x="87" y="3394"/>
                  <a:pt x="96" y="3409"/>
                </a:cubicBezTo>
                <a:cubicBezTo>
                  <a:pt x="100" y="3415"/>
                  <a:pt x="108" y="3430"/>
                  <a:pt x="115" y="3441"/>
                </a:cubicBezTo>
                <a:cubicBezTo>
                  <a:pt x="122" y="3453"/>
                  <a:pt x="138" y="3482"/>
                  <a:pt x="152" y="3505"/>
                </a:cubicBezTo>
                <a:cubicBezTo>
                  <a:pt x="165" y="3528"/>
                  <a:pt x="183" y="3562"/>
                  <a:pt x="192" y="3582"/>
                </a:cubicBezTo>
                <a:cubicBezTo>
                  <a:pt x="209" y="3618"/>
                  <a:pt x="210" y="3620"/>
                  <a:pt x="226" y="3647"/>
                </a:cubicBezTo>
                <a:cubicBezTo>
                  <a:pt x="245" y="3678"/>
                  <a:pt x="247" y="3681"/>
                  <a:pt x="251" y="3685"/>
                </a:cubicBezTo>
                <a:cubicBezTo>
                  <a:pt x="253" y="3686"/>
                  <a:pt x="255" y="3690"/>
                  <a:pt x="256" y="3693"/>
                </a:cubicBezTo>
                <a:cubicBezTo>
                  <a:pt x="257" y="3696"/>
                  <a:pt x="260" y="3701"/>
                  <a:pt x="264" y="3701"/>
                </a:cubicBezTo>
                <a:lnTo>
                  <a:pt x="264" y="3701"/>
                </a:lnTo>
                <a:cubicBezTo>
                  <a:pt x="264" y="3706"/>
                  <a:pt x="290" y="3737"/>
                  <a:pt x="294" y="3740"/>
                </a:cubicBezTo>
                <a:cubicBezTo>
                  <a:pt x="295" y="3741"/>
                  <a:pt x="300" y="3746"/>
                  <a:pt x="306" y="3754"/>
                </a:cubicBezTo>
                <a:cubicBezTo>
                  <a:pt x="315" y="3764"/>
                  <a:pt x="340" y="3791"/>
                  <a:pt x="348" y="3791"/>
                </a:cubicBezTo>
                <a:cubicBezTo>
                  <a:pt x="350" y="3791"/>
                  <a:pt x="351" y="3790"/>
                  <a:pt x="352" y="3789"/>
                </a:cubicBezTo>
                <a:cubicBezTo>
                  <a:pt x="353" y="3788"/>
                  <a:pt x="354" y="3787"/>
                  <a:pt x="353" y="3767"/>
                </a:cubicBezTo>
                <a:cubicBezTo>
                  <a:pt x="353" y="3755"/>
                  <a:pt x="352" y="3739"/>
                  <a:pt x="351" y="3723"/>
                </a:cubicBezTo>
                <a:cubicBezTo>
                  <a:pt x="347" y="3667"/>
                  <a:pt x="346" y="3657"/>
                  <a:pt x="337" y="3628"/>
                </a:cubicBezTo>
                <a:cubicBezTo>
                  <a:pt x="332" y="3610"/>
                  <a:pt x="325" y="3588"/>
                  <a:pt x="323" y="3578"/>
                </a:cubicBezTo>
                <a:cubicBezTo>
                  <a:pt x="304" y="3499"/>
                  <a:pt x="289" y="3313"/>
                  <a:pt x="296" y="3253"/>
                </a:cubicBezTo>
                <a:cubicBezTo>
                  <a:pt x="296" y="3248"/>
                  <a:pt x="297" y="3240"/>
                  <a:pt x="298" y="3234"/>
                </a:cubicBezTo>
                <a:cubicBezTo>
                  <a:pt x="301" y="3200"/>
                  <a:pt x="303" y="3186"/>
                  <a:pt x="305" y="3176"/>
                </a:cubicBezTo>
                <a:cubicBezTo>
                  <a:pt x="310" y="3152"/>
                  <a:pt x="317" y="3124"/>
                  <a:pt x="319" y="3118"/>
                </a:cubicBezTo>
                <a:cubicBezTo>
                  <a:pt x="323" y="3107"/>
                  <a:pt x="335" y="3055"/>
                  <a:pt x="340" y="3027"/>
                </a:cubicBezTo>
                <a:cubicBezTo>
                  <a:pt x="343" y="3012"/>
                  <a:pt x="346" y="2995"/>
                  <a:pt x="347" y="2991"/>
                </a:cubicBezTo>
                <a:cubicBezTo>
                  <a:pt x="348" y="2986"/>
                  <a:pt x="351" y="2972"/>
                  <a:pt x="353" y="2962"/>
                </a:cubicBezTo>
                <a:cubicBezTo>
                  <a:pt x="362" y="2910"/>
                  <a:pt x="366" y="2898"/>
                  <a:pt x="386" y="2868"/>
                </a:cubicBezTo>
                <a:cubicBezTo>
                  <a:pt x="396" y="2852"/>
                  <a:pt x="407" y="2835"/>
                  <a:pt x="409" y="2832"/>
                </a:cubicBezTo>
                <a:cubicBezTo>
                  <a:pt x="414" y="2824"/>
                  <a:pt x="431" y="2801"/>
                  <a:pt x="447" y="2780"/>
                </a:cubicBezTo>
                <a:cubicBezTo>
                  <a:pt x="454" y="2772"/>
                  <a:pt x="461" y="2762"/>
                  <a:pt x="464" y="2758"/>
                </a:cubicBezTo>
                <a:cubicBezTo>
                  <a:pt x="467" y="2754"/>
                  <a:pt x="477" y="2744"/>
                  <a:pt x="485" y="2736"/>
                </a:cubicBezTo>
                <a:cubicBezTo>
                  <a:pt x="492" y="2731"/>
                  <a:pt x="503" y="2721"/>
                  <a:pt x="504" y="2719"/>
                </a:cubicBezTo>
                <a:cubicBezTo>
                  <a:pt x="504" y="2718"/>
                  <a:pt x="504" y="2718"/>
                  <a:pt x="505" y="2718"/>
                </a:cubicBezTo>
                <a:cubicBezTo>
                  <a:pt x="509" y="2718"/>
                  <a:pt x="518" y="2710"/>
                  <a:pt x="519" y="2710"/>
                </a:cubicBezTo>
                <a:cubicBezTo>
                  <a:pt x="527" y="2703"/>
                  <a:pt x="573" y="2675"/>
                  <a:pt x="595" y="2664"/>
                </a:cubicBezTo>
                <a:cubicBezTo>
                  <a:pt x="629" y="2647"/>
                  <a:pt x="665" y="2633"/>
                  <a:pt x="713" y="2620"/>
                </a:cubicBezTo>
                <a:cubicBezTo>
                  <a:pt x="747" y="2611"/>
                  <a:pt x="841" y="2603"/>
                  <a:pt x="863" y="2606"/>
                </a:cubicBezTo>
                <a:cubicBezTo>
                  <a:pt x="883" y="2610"/>
                  <a:pt x="908" y="2605"/>
                  <a:pt x="938" y="2593"/>
                </a:cubicBezTo>
                <a:cubicBezTo>
                  <a:pt x="975" y="2578"/>
                  <a:pt x="1043" y="2562"/>
                  <a:pt x="1079" y="2560"/>
                </a:cubicBezTo>
                <a:cubicBezTo>
                  <a:pt x="1102" y="2559"/>
                  <a:pt x="1145" y="2562"/>
                  <a:pt x="1179" y="2568"/>
                </a:cubicBezTo>
                <a:cubicBezTo>
                  <a:pt x="1193" y="2570"/>
                  <a:pt x="1217" y="2579"/>
                  <a:pt x="1227" y="2586"/>
                </a:cubicBezTo>
                <a:cubicBezTo>
                  <a:pt x="1240" y="2594"/>
                  <a:pt x="1269" y="2620"/>
                  <a:pt x="1308" y="2658"/>
                </a:cubicBezTo>
                <a:cubicBezTo>
                  <a:pt x="1402" y="2748"/>
                  <a:pt x="1459" y="2824"/>
                  <a:pt x="1482" y="2890"/>
                </a:cubicBezTo>
                <a:cubicBezTo>
                  <a:pt x="1490" y="2913"/>
                  <a:pt x="1492" y="2924"/>
                  <a:pt x="1494" y="2952"/>
                </a:cubicBezTo>
                <a:cubicBezTo>
                  <a:pt x="1497" y="2984"/>
                  <a:pt x="1501" y="3016"/>
                  <a:pt x="1505" y="3033"/>
                </a:cubicBezTo>
                <a:cubicBezTo>
                  <a:pt x="1505" y="3036"/>
                  <a:pt x="1509" y="3076"/>
                  <a:pt x="1513" y="3130"/>
                </a:cubicBezTo>
                <a:cubicBezTo>
                  <a:pt x="1520" y="3216"/>
                  <a:pt x="1523" y="3246"/>
                  <a:pt x="1529" y="3290"/>
                </a:cubicBezTo>
                <a:cubicBezTo>
                  <a:pt x="1533" y="3313"/>
                  <a:pt x="1539" y="3350"/>
                  <a:pt x="1542" y="3360"/>
                </a:cubicBezTo>
                <a:cubicBezTo>
                  <a:pt x="1543" y="3364"/>
                  <a:pt x="1546" y="3375"/>
                  <a:pt x="1548" y="3384"/>
                </a:cubicBezTo>
                <a:cubicBezTo>
                  <a:pt x="1551" y="3394"/>
                  <a:pt x="1557" y="3414"/>
                  <a:pt x="1563" y="3430"/>
                </a:cubicBezTo>
                <a:cubicBezTo>
                  <a:pt x="1576" y="3467"/>
                  <a:pt x="1592" y="3513"/>
                  <a:pt x="1597" y="3531"/>
                </a:cubicBezTo>
                <a:cubicBezTo>
                  <a:pt x="1599" y="3538"/>
                  <a:pt x="1602" y="3549"/>
                  <a:pt x="1604" y="3556"/>
                </a:cubicBezTo>
                <a:cubicBezTo>
                  <a:pt x="1606" y="3562"/>
                  <a:pt x="1608" y="3571"/>
                  <a:pt x="1609" y="3576"/>
                </a:cubicBezTo>
                <a:cubicBezTo>
                  <a:pt x="1610" y="3581"/>
                  <a:pt x="1613" y="3592"/>
                  <a:pt x="1615" y="3600"/>
                </a:cubicBezTo>
                <a:cubicBezTo>
                  <a:pt x="1624" y="3633"/>
                  <a:pt x="1631" y="3716"/>
                  <a:pt x="1630" y="3772"/>
                </a:cubicBezTo>
                <a:cubicBezTo>
                  <a:pt x="1630" y="3787"/>
                  <a:pt x="1629" y="3803"/>
                  <a:pt x="1629" y="3809"/>
                </a:cubicBezTo>
                <a:cubicBezTo>
                  <a:pt x="1628" y="3854"/>
                  <a:pt x="1613" y="3940"/>
                  <a:pt x="1592" y="4014"/>
                </a:cubicBezTo>
                <a:cubicBezTo>
                  <a:pt x="1590" y="4021"/>
                  <a:pt x="1584" y="4041"/>
                  <a:pt x="1581" y="4049"/>
                </a:cubicBezTo>
                <a:cubicBezTo>
                  <a:pt x="1580" y="4047"/>
                  <a:pt x="1580" y="4043"/>
                  <a:pt x="1579" y="4038"/>
                </a:cubicBezTo>
                <a:cubicBezTo>
                  <a:pt x="1578" y="4019"/>
                  <a:pt x="1564" y="3988"/>
                  <a:pt x="1547" y="3967"/>
                </a:cubicBezTo>
                <a:cubicBezTo>
                  <a:pt x="1542" y="3960"/>
                  <a:pt x="1523" y="3940"/>
                  <a:pt x="1503" y="3922"/>
                </a:cubicBezTo>
                <a:cubicBezTo>
                  <a:pt x="1469" y="3890"/>
                  <a:pt x="1414" y="3828"/>
                  <a:pt x="1388" y="3791"/>
                </a:cubicBezTo>
                <a:cubicBezTo>
                  <a:pt x="1354" y="3743"/>
                  <a:pt x="1310" y="3639"/>
                  <a:pt x="1299" y="3582"/>
                </a:cubicBezTo>
                <a:cubicBezTo>
                  <a:pt x="1296" y="3570"/>
                  <a:pt x="1268" y="3474"/>
                  <a:pt x="1256" y="3440"/>
                </a:cubicBezTo>
                <a:cubicBezTo>
                  <a:pt x="1239" y="3389"/>
                  <a:pt x="1202" y="3319"/>
                  <a:pt x="1174" y="3285"/>
                </a:cubicBezTo>
                <a:cubicBezTo>
                  <a:pt x="1156" y="3264"/>
                  <a:pt x="1117" y="3233"/>
                  <a:pt x="1095" y="3222"/>
                </a:cubicBezTo>
                <a:cubicBezTo>
                  <a:pt x="1081" y="3215"/>
                  <a:pt x="1076" y="3215"/>
                  <a:pt x="1050" y="3217"/>
                </a:cubicBezTo>
                <a:cubicBezTo>
                  <a:pt x="1002" y="3220"/>
                  <a:pt x="945" y="3227"/>
                  <a:pt x="930" y="3232"/>
                </a:cubicBezTo>
                <a:cubicBezTo>
                  <a:pt x="911" y="3238"/>
                  <a:pt x="850" y="3274"/>
                  <a:pt x="831" y="3290"/>
                </a:cubicBezTo>
                <a:cubicBezTo>
                  <a:pt x="814" y="3305"/>
                  <a:pt x="777" y="3347"/>
                  <a:pt x="760" y="3371"/>
                </a:cubicBezTo>
                <a:cubicBezTo>
                  <a:pt x="721" y="3426"/>
                  <a:pt x="712" y="3455"/>
                  <a:pt x="701" y="3550"/>
                </a:cubicBezTo>
                <a:cubicBezTo>
                  <a:pt x="697" y="3587"/>
                  <a:pt x="700" y="3632"/>
                  <a:pt x="707" y="3649"/>
                </a:cubicBezTo>
                <a:cubicBezTo>
                  <a:pt x="708" y="3651"/>
                  <a:pt x="709" y="3653"/>
                  <a:pt x="709" y="3654"/>
                </a:cubicBezTo>
                <a:cubicBezTo>
                  <a:pt x="709" y="3655"/>
                  <a:pt x="708" y="3657"/>
                  <a:pt x="712" y="3665"/>
                </a:cubicBezTo>
                <a:cubicBezTo>
                  <a:pt x="714" y="3669"/>
                  <a:pt x="716" y="3675"/>
                  <a:pt x="716" y="3678"/>
                </a:cubicBezTo>
                <a:cubicBezTo>
                  <a:pt x="718" y="3686"/>
                  <a:pt x="732" y="3725"/>
                  <a:pt x="754" y="3781"/>
                </a:cubicBezTo>
                <a:cubicBezTo>
                  <a:pt x="764" y="3804"/>
                  <a:pt x="774" y="3835"/>
                  <a:pt x="777" y="3849"/>
                </a:cubicBezTo>
                <a:cubicBezTo>
                  <a:pt x="781" y="3863"/>
                  <a:pt x="787" y="3885"/>
                  <a:pt x="792" y="3897"/>
                </a:cubicBezTo>
                <a:cubicBezTo>
                  <a:pt x="799" y="3914"/>
                  <a:pt x="800" y="3918"/>
                  <a:pt x="804" y="3918"/>
                </a:cubicBezTo>
                <a:cubicBezTo>
                  <a:pt x="808" y="3917"/>
                  <a:pt x="809" y="3914"/>
                  <a:pt x="810" y="3910"/>
                </a:cubicBezTo>
                <a:cubicBezTo>
                  <a:pt x="816" y="3892"/>
                  <a:pt x="823" y="3864"/>
                  <a:pt x="822" y="3857"/>
                </a:cubicBezTo>
                <a:cubicBezTo>
                  <a:pt x="821" y="3839"/>
                  <a:pt x="848" y="3745"/>
                  <a:pt x="863" y="3710"/>
                </a:cubicBezTo>
                <a:cubicBezTo>
                  <a:pt x="874" y="3686"/>
                  <a:pt x="881" y="3672"/>
                  <a:pt x="888" y="3660"/>
                </a:cubicBezTo>
                <a:cubicBezTo>
                  <a:pt x="905" y="3631"/>
                  <a:pt x="928" y="3570"/>
                  <a:pt x="936" y="3535"/>
                </a:cubicBezTo>
                <a:cubicBezTo>
                  <a:pt x="942" y="3508"/>
                  <a:pt x="941" y="3482"/>
                  <a:pt x="933" y="3447"/>
                </a:cubicBezTo>
                <a:lnTo>
                  <a:pt x="932" y="3439"/>
                </a:lnTo>
                <a:lnTo>
                  <a:pt x="936" y="3439"/>
                </a:lnTo>
                <a:cubicBezTo>
                  <a:pt x="954" y="3443"/>
                  <a:pt x="980" y="3463"/>
                  <a:pt x="1005" y="3494"/>
                </a:cubicBezTo>
                <a:cubicBezTo>
                  <a:pt x="1024" y="3518"/>
                  <a:pt x="1066" y="3588"/>
                  <a:pt x="1089" y="3636"/>
                </a:cubicBezTo>
                <a:cubicBezTo>
                  <a:pt x="1110" y="3679"/>
                  <a:pt x="1132" y="3718"/>
                  <a:pt x="1154" y="3747"/>
                </a:cubicBezTo>
                <a:cubicBezTo>
                  <a:pt x="1189" y="3794"/>
                  <a:pt x="1192" y="3798"/>
                  <a:pt x="1195" y="3799"/>
                </a:cubicBezTo>
                <a:cubicBezTo>
                  <a:pt x="1195" y="3799"/>
                  <a:pt x="1196" y="3800"/>
                  <a:pt x="1196" y="3801"/>
                </a:cubicBezTo>
                <a:cubicBezTo>
                  <a:pt x="1196" y="3804"/>
                  <a:pt x="1199" y="3809"/>
                  <a:pt x="1202" y="3812"/>
                </a:cubicBezTo>
                <a:cubicBezTo>
                  <a:pt x="1204" y="3815"/>
                  <a:pt x="1212" y="3826"/>
                  <a:pt x="1220" y="3837"/>
                </a:cubicBezTo>
                <a:cubicBezTo>
                  <a:pt x="1252" y="3884"/>
                  <a:pt x="1271" y="3896"/>
                  <a:pt x="1335" y="3909"/>
                </a:cubicBezTo>
                <a:cubicBezTo>
                  <a:pt x="1355" y="3912"/>
                  <a:pt x="1376" y="3916"/>
                  <a:pt x="1380" y="3917"/>
                </a:cubicBezTo>
                <a:cubicBezTo>
                  <a:pt x="1393" y="3920"/>
                  <a:pt x="1477" y="3949"/>
                  <a:pt x="1496" y="3957"/>
                </a:cubicBezTo>
                <a:cubicBezTo>
                  <a:pt x="1523" y="3968"/>
                  <a:pt x="1540" y="3990"/>
                  <a:pt x="1555" y="4028"/>
                </a:cubicBezTo>
                <a:cubicBezTo>
                  <a:pt x="1561" y="4046"/>
                  <a:pt x="1562" y="4053"/>
                  <a:pt x="1562" y="4082"/>
                </a:cubicBezTo>
                <a:lnTo>
                  <a:pt x="1563" y="4115"/>
                </a:lnTo>
                <a:lnTo>
                  <a:pt x="1539" y="4171"/>
                </a:lnTo>
                <a:cubicBezTo>
                  <a:pt x="1510" y="4240"/>
                  <a:pt x="1489" y="4288"/>
                  <a:pt x="1474" y="4317"/>
                </a:cubicBezTo>
                <a:cubicBezTo>
                  <a:pt x="1468" y="4327"/>
                  <a:pt x="1462" y="4339"/>
                  <a:pt x="1462" y="4343"/>
                </a:cubicBezTo>
                <a:cubicBezTo>
                  <a:pt x="1462" y="4343"/>
                  <a:pt x="1461" y="4345"/>
                  <a:pt x="1459" y="4348"/>
                </a:cubicBezTo>
                <a:cubicBezTo>
                  <a:pt x="1456" y="4352"/>
                  <a:pt x="1449" y="4366"/>
                  <a:pt x="1416" y="4439"/>
                </a:cubicBezTo>
                <a:cubicBezTo>
                  <a:pt x="1406" y="4461"/>
                  <a:pt x="1377" y="4519"/>
                  <a:pt x="1364" y="4544"/>
                </a:cubicBezTo>
                <a:cubicBezTo>
                  <a:pt x="1361" y="4550"/>
                  <a:pt x="1358" y="4556"/>
                  <a:pt x="1357" y="4559"/>
                </a:cubicBezTo>
                <a:cubicBezTo>
                  <a:pt x="1352" y="4571"/>
                  <a:pt x="1332" y="4602"/>
                  <a:pt x="1324" y="4613"/>
                </a:cubicBezTo>
                <a:cubicBezTo>
                  <a:pt x="1322" y="4608"/>
                  <a:pt x="1320" y="4602"/>
                  <a:pt x="1318" y="4594"/>
                </a:cubicBezTo>
                <a:cubicBezTo>
                  <a:pt x="1310" y="4570"/>
                  <a:pt x="1303" y="4552"/>
                  <a:pt x="1271" y="4473"/>
                </a:cubicBezTo>
                <a:cubicBezTo>
                  <a:pt x="1249" y="4416"/>
                  <a:pt x="1241" y="4391"/>
                  <a:pt x="1231" y="4345"/>
                </a:cubicBezTo>
                <a:cubicBezTo>
                  <a:pt x="1227" y="4326"/>
                  <a:pt x="1221" y="4314"/>
                  <a:pt x="1212" y="4309"/>
                </a:cubicBezTo>
                <a:cubicBezTo>
                  <a:pt x="1207" y="4306"/>
                  <a:pt x="1202" y="4305"/>
                  <a:pt x="1196" y="4307"/>
                </a:cubicBezTo>
                <a:cubicBezTo>
                  <a:pt x="1189" y="4309"/>
                  <a:pt x="1184" y="4314"/>
                  <a:pt x="1181" y="4321"/>
                </a:cubicBezTo>
                <a:cubicBezTo>
                  <a:pt x="1176" y="4335"/>
                  <a:pt x="1183" y="4357"/>
                  <a:pt x="1201" y="4383"/>
                </a:cubicBezTo>
                <a:cubicBezTo>
                  <a:pt x="1221" y="4413"/>
                  <a:pt x="1230" y="4431"/>
                  <a:pt x="1256" y="4497"/>
                </a:cubicBezTo>
                <a:cubicBezTo>
                  <a:pt x="1277" y="4548"/>
                  <a:pt x="1289" y="4583"/>
                  <a:pt x="1302" y="4623"/>
                </a:cubicBezTo>
                <a:lnTo>
                  <a:pt x="1308" y="4643"/>
                </a:lnTo>
                <a:lnTo>
                  <a:pt x="1288" y="4677"/>
                </a:lnTo>
                <a:cubicBezTo>
                  <a:pt x="1265" y="4715"/>
                  <a:pt x="1196" y="4833"/>
                  <a:pt x="1191" y="4843"/>
                </a:cubicBezTo>
                <a:cubicBezTo>
                  <a:pt x="1167" y="4888"/>
                  <a:pt x="1143" y="4944"/>
                  <a:pt x="1127" y="4998"/>
                </a:cubicBezTo>
                <a:cubicBezTo>
                  <a:pt x="1117" y="5031"/>
                  <a:pt x="1110" y="5058"/>
                  <a:pt x="1109" y="5063"/>
                </a:cubicBezTo>
                <a:cubicBezTo>
                  <a:pt x="1108" y="5065"/>
                  <a:pt x="1106" y="5074"/>
                  <a:pt x="1103" y="5084"/>
                </a:cubicBezTo>
                <a:cubicBezTo>
                  <a:pt x="1096" y="5107"/>
                  <a:pt x="1076" y="5188"/>
                  <a:pt x="1075" y="5197"/>
                </a:cubicBezTo>
                <a:cubicBezTo>
                  <a:pt x="1075" y="5201"/>
                  <a:pt x="1073" y="5207"/>
                  <a:pt x="1072" y="5211"/>
                </a:cubicBezTo>
                <a:cubicBezTo>
                  <a:pt x="1070" y="5218"/>
                  <a:pt x="1053" y="5295"/>
                  <a:pt x="1049" y="5315"/>
                </a:cubicBezTo>
                <a:cubicBezTo>
                  <a:pt x="1048" y="5317"/>
                  <a:pt x="1041" y="5354"/>
                  <a:pt x="1033" y="5395"/>
                </a:cubicBezTo>
                <a:cubicBezTo>
                  <a:pt x="1026" y="5429"/>
                  <a:pt x="1020" y="5460"/>
                  <a:pt x="1018" y="5472"/>
                </a:cubicBezTo>
                <a:cubicBezTo>
                  <a:pt x="1018" y="5470"/>
                  <a:pt x="1017" y="5468"/>
                  <a:pt x="1017" y="5465"/>
                </a:cubicBezTo>
                <a:cubicBezTo>
                  <a:pt x="1015" y="5452"/>
                  <a:pt x="1006" y="5421"/>
                  <a:pt x="995" y="5392"/>
                </a:cubicBezTo>
                <a:cubicBezTo>
                  <a:pt x="985" y="5364"/>
                  <a:pt x="975" y="5334"/>
                  <a:pt x="972" y="5325"/>
                </a:cubicBezTo>
                <a:cubicBezTo>
                  <a:pt x="965" y="5302"/>
                  <a:pt x="959" y="5257"/>
                  <a:pt x="960" y="5238"/>
                </a:cubicBezTo>
                <a:cubicBezTo>
                  <a:pt x="962" y="5209"/>
                  <a:pt x="979" y="5153"/>
                  <a:pt x="1010" y="5066"/>
                </a:cubicBezTo>
                <a:cubicBezTo>
                  <a:pt x="1016" y="5051"/>
                  <a:pt x="1029" y="5008"/>
                  <a:pt x="1043" y="4959"/>
                </a:cubicBezTo>
                <a:cubicBezTo>
                  <a:pt x="1050" y="4934"/>
                  <a:pt x="1061" y="4896"/>
                  <a:pt x="1068" y="4874"/>
                </a:cubicBezTo>
                <a:cubicBezTo>
                  <a:pt x="1085" y="4814"/>
                  <a:pt x="1101" y="4751"/>
                  <a:pt x="1113" y="4691"/>
                </a:cubicBezTo>
                <a:cubicBezTo>
                  <a:pt x="1117" y="4668"/>
                  <a:pt x="1118" y="4656"/>
                  <a:pt x="1116" y="4621"/>
                </a:cubicBezTo>
                <a:cubicBezTo>
                  <a:pt x="1109" y="4519"/>
                  <a:pt x="1076" y="4429"/>
                  <a:pt x="1025" y="4374"/>
                </a:cubicBezTo>
                <a:cubicBezTo>
                  <a:pt x="1022" y="4370"/>
                  <a:pt x="1003" y="4353"/>
                  <a:pt x="983" y="4335"/>
                </a:cubicBezTo>
                <a:cubicBezTo>
                  <a:pt x="945" y="4299"/>
                  <a:pt x="925" y="4279"/>
                  <a:pt x="910" y="4259"/>
                </a:cubicBezTo>
                <a:cubicBezTo>
                  <a:pt x="901" y="4245"/>
                  <a:pt x="832" y="4128"/>
                  <a:pt x="829" y="4119"/>
                </a:cubicBezTo>
                <a:cubicBezTo>
                  <a:pt x="828" y="4114"/>
                  <a:pt x="819" y="4103"/>
                  <a:pt x="814" y="4102"/>
                </a:cubicBezTo>
                <a:cubicBezTo>
                  <a:pt x="812" y="4101"/>
                  <a:pt x="810" y="4101"/>
                  <a:pt x="809" y="4103"/>
                </a:cubicBezTo>
                <a:cubicBezTo>
                  <a:pt x="803" y="4110"/>
                  <a:pt x="798" y="4156"/>
                  <a:pt x="799" y="4175"/>
                </a:cubicBezTo>
                <a:cubicBezTo>
                  <a:pt x="800" y="4201"/>
                  <a:pt x="796" y="4233"/>
                  <a:pt x="788" y="4259"/>
                </a:cubicBezTo>
                <a:cubicBezTo>
                  <a:pt x="772" y="4307"/>
                  <a:pt x="767" y="4378"/>
                  <a:pt x="777" y="4408"/>
                </a:cubicBezTo>
                <a:cubicBezTo>
                  <a:pt x="779" y="4414"/>
                  <a:pt x="788" y="4428"/>
                  <a:pt x="796" y="4439"/>
                </a:cubicBezTo>
                <a:cubicBezTo>
                  <a:pt x="812" y="4459"/>
                  <a:pt x="843" y="4514"/>
                  <a:pt x="861" y="4552"/>
                </a:cubicBezTo>
                <a:lnTo>
                  <a:pt x="866" y="4562"/>
                </a:lnTo>
                <a:cubicBezTo>
                  <a:pt x="870" y="4570"/>
                  <a:pt x="873" y="4578"/>
                  <a:pt x="874" y="4580"/>
                </a:cubicBezTo>
                <a:cubicBezTo>
                  <a:pt x="876" y="4583"/>
                  <a:pt x="882" y="4595"/>
                  <a:pt x="888" y="4606"/>
                </a:cubicBezTo>
                <a:cubicBezTo>
                  <a:pt x="900" y="4627"/>
                  <a:pt x="912" y="4659"/>
                  <a:pt x="922" y="4697"/>
                </a:cubicBezTo>
                <a:cubicBezTo>
                  <a:pt x="927" y="4716"/>
                  <a:pt x="928" y="4726"/>
                  <a:pt x="928" y="4774"/>
                </a:cubicBezTo>
                <a:cubicBezTo>
                  <a:pt x="928" y="4831"/>
                  <a:pt x="924" y="4894"/>
                  <a:pt x="918" y="4924"/>
                </a:cubicBezTo>
                <a:cubicBezTo>
                  <a:pt x="895" y="5035"/>
                  <a:pt x="894" y="5040"/>
                  <a:pt x="897" y="5088"/>
                </a:cubicBezTo>
                <a:cubicBezTo>
                  <a:pt x="904" y="5198"/>
                  <a:pt x="913" y="5237"/>
                  <a:pt x="962" y="5367"/>
                </a:cubicBezTo>
                <a:lnTo>
                  <a:pt x="991" y="5444"/>
                </a:lnTo>
                <a:lnTo>
                  <a:pt x="994" y="5503"/>
                </a:lnTo>
                <a:cubicBezTo>
                  <a:pt x="998" y="5558"/>
                  <a:pt x="998" y="5564"/>
                  <a:pt x="992" y="5586"/>
                </a:cubicBezTo>
                <a:cubicBezTo>
                  <a:pt x="987" y="5611"/>
                  <a:pt x="962" y="5706"/>
                  <a:pt x="958" y="5717"/>
                </a:cubicBezTo>
                <a:cubicBezTo>
                  <a:pt x="956" y="5723"/>
                  <a:pt x="953" y="5734"/>
                  <a:pt x="952" y="5737"/>
                </a:cubicBezTo>
                <a:cubicBezTo>
                  <a:pt x="951" y="5740"/>
                  <a:pt x="939" y="5772"/>
                  <a:pt x="931" y="5794"/>
                </a:cubicBezTo>
                <a:cubicBezTo>
                  <a:pt x="928" y="5802"/>
                  <a:pt x="925" y="5809"/>
                  <a:pt x="925" y="5811"/>
                </a:cubicBezTo>
                <a:cubicBezTo>
                  <a:pt x="922" y="5820"/>
                  <a:pt x="893" y="5878"/>
                  <a:pt x="882" y="5897"/>
                </a:cubicBezTo>
                <a:cubicBezTo>
                  <a:pt x="839" y="5972"/>
                  <a:pt x="767" y="6043"/>
                  <a:pt x="662" y="6117"/>
                </a:cubicBezTo>
                <a:cubicBezTo>
                  <a:pt x="633" y="6136"/>
                  <a:pt x="566" y="6177"/>
                  <a:pt x="545" y="6188"/>
                </a:cubicBezTo>
                <a:cubicBezTo>
                  <a:pt x="546" y="6186"/>
                  <a:pt x="547" y="6183"/>
                  <a:pt x="548" y="6181"/>
                </a:cubicBezTo>
                <a:cubicBezTo>
                  <a:pt x="569" y="6139"/>
                  <a:pt x="590" y="6081"/>
                  <a:pt x="601" y="6029"/>
                </a:cubicBezTo>
                <a:cubicBezTo>
                  <a:pt x="614" y="5975"/>
                  <a:pt x="618" y="5939"/>
                  <a:pt x="617" y="5894"/>
                </a:cubicBezTo>
                <a:cubicBezTo>
                  <a:pt x="617" y="5861"/>
                  <a:pt x="618" y="5837"/>
                  <a:pt x="621" y="5810"/>
                </a:cubicBezTo>
                <a:cubicBezTo>
                  <a:pt x="624" y="5785"/>
                  <a:pt x="636" y="5730"/>
                  <a:pt x="650" y="5681"/>
                </a:cubicBezTo>
                <a:cubicBezTo>
                  <a:pt x="676" y="5588"/>
                  <a:pt x="678" y="5580"/>
                  <a:pt x="685" y="5538"/>
                </a:cubicBezTo>
                <a:cubicBezTo>
                  <a:pt x="697" y="5462"/>
                  <a:pt x="689" y="5394"/>
                  <a:pt x="661" y="5341"/>
                </a:cubicBezTo>
                <a:cubicBezTo>
                  <a:pt x="657" y="5333"/>
                  <a:pt x="654" y="5326"/>
                  <a:pt x="653" y="5325"/>
                </a:cubicBezTo>
                <a:lnTo>
                  <a:pt x="653" y="5325"/>
                </a:lnTo>
                <a:cubicBezTo>
                  <a:pt x="653" y="5323"/>
                  <a:pt x="647" y="5314"/>
                  <a:pt x="642" y="5307"/>
                </a:cubicBezTo>
                <a:cubicBezTo>
                  <a:pt x="636" y="5299"/>
                  <a:pt x="629" y="5289"/>
                  <a:pt x="627" y="5284"/>
                </a:cubicBezTo>
                <a:cubicBezTo>
                  <a:pt x="618" y="5270"/>
                  <a:pt x="564" y="5223"/>
                  <a:pt x="534" y="5204"/>
                </a:cubicBezTo>
                <a:cubicBezTo>
                  <a:pt x="500" y="5183"/>
                  <a:pt x="469" y="5170"/>
                  <a:pt x="436" y="5163"/>
                </a:cubicBezTo>
                <a:cubicBezTo>
                  <a:pt x="398" y="5155"/>
                  <a:pt x="385" y="5154"/>
                  <a:pt x="317" y="5158"/>
                </a:cubicBezTo>
                <a:cubicBezTo>
                  <a:pt x="258" y="5162"/>
                  <a:pt x="247" y="5164"/>
                  <a:pt x="215" y="5176"/>
                </a:cubicBezTo>
                <a:cubicBezTo>
                  <a:pt x="206" y="5179"/>
                  <a:pt x="194" y="5182"/>
                  <a:pt x="188" y="5184"/>
                </a:cubicBezTo>
                <a:cubicBezTo>
                  <a:pt x="188" y="5184"/>
                  <a:pt x="178" y="5186"/>
                  <a:pt x="175" y="5188"/>
                </a:cubicBezTo>
                <a:cubicBezTo>
                  <a:pt x="174" y="5188"/>
                  <a:pt x="171" y="5190"/>
                  <a:pt x="166" y="5191"/>
                </a:cubicBezTo>
                <a:cubicBezTo>
                  <a:pt x="154" y="5194"/>
                  <a:pt x="128" y="5208"/>
                  <a:pt x="112" y="5220"/>
                </a:cubicBezTo>
                <a:cubicBezTo>
                  <a:pt x="62" y="5259"/>
                  <a:pt x="49" y="5305"/>
                  <a:pt x="70" y="5364"/>
                </a:cubicBezTo>
                <a:cubicBezTo>
                  <a:pt x="79" y="5389"/>
                  <a:pt x="96" y="5411"/>
                  <a:pt x="116" y="5423"/>
                </a:cubicBezTo>
                <a:cubicBezTo>
                  <a:pt x="120" y="5425"/>
                  <a:pt x="129" y="5431"/>
                  <a:pt x="136" y="5435"/>
                </a:cubicBezTo>
                <a:cubicBezTo>
                  <a:pt x="143" y="5439"/>
                  <a:pt x="153" y="5448"/>
                  <a:pt x="158" y="5456"/>
                </a:cubicBezTo>
                <a:cubicBezTo>
                  <a:pt x="169" y="5470"/>
                  <a:pt x="170" y="5470"/>
                  <a:pt x="172" y="5470"/>
                </a:cubicBezTo>
                <a:lnTo>
                  <a:pt x="174" y="5470"/>
                </a:lnTo>
                <a:lnTo>
                  <a:pt x="175" y="5469"/>
                </a:lnTo>
                <a:cubicBezTo>
                  <a:pt x="175" y="5468"/>
                  <a:pt x="176" y="5467"/>
                  <a:pt x="180" y="5418"/>
                </a:cubicBezTo>
                <a:cubicBezTo>
                  <a:pt x="184" y="5361"/>
                  <a:pt x="185" y="5354"/>
                  <a:pt x="197" y="5321"/>
                </a:cubicBezTo>
                <a:cubicBezTo>
                  <a:pt x="214" y="5272"/>
                  <a:pt x="243" y="5229"/>
                  <a:pt x="257" y="5223"/>
                </a:cubicBezTo>
                <a:cubicBezTo>
                  <a:pt x="269" y="5218"/>
                  <a:pt x="279" y="5220"/>
                  <a:pt x="306" y="5231"/>
                </a:cubicBezTo>
                <a:cubicBezTo>
                  <a:pt x="324" y="5238"/>
                  <a:pt x="350" y="5256"/>
                  <a:pt x="352" y="5261"/>
                </a:cubicBezTo>
                <a:cubicBezTo>
                  <a:pt x="353" y="5264"/>
                  <a:pt x="357" y="5269"/>
                  <a:pt x="359" y="5272"/>
                </a:cubicBezTo>
                <a:cubicBezTo>
                  <a:pt x="367" y="5282"/>
                  <a:pt x="385" y="5325"/>
                  <a:pt x="393" y="5355"/>
                </a:cubicBezTo>
                <a:cubicBezTo>
                  <a:pt x="400" y="5383"/>
                  <a:pt x="409" y="5399"/>
                  <a:pt x="433" y="5433"/>
                </a:cubicBezTo>
                <a:cubicBezTo>
                  <a:pt x="443" y="5448"/>
                  <a:pt x="450" y="5459"/>
                  <a:pt x="451" y="5461"/>
                </a:cubicBezTo>
                <a:cubicBezTo>
                  <a:pt x="451" y="5464"/>
                  <a:pt x="455" y="5479"/>
                  <a:pt x="459" y="5492"/>
                </a:cubicBezTo>
                <a:cubicBezTo>
                  <a:pt x="463" y="5506"/>
                  <a:pt x="467" y="5528"/>
                  <a:pt x="469" y="5540"/>
                </a:cubicBezTo>
                <a:cubicBezTo>
                  <a:pt x="471" y="5552"/>
                  <a:pt x="473" y="5565"/>
                  <a:pt x="474" y="5568"/>
                </a:cubicBezTo>
                <a:cubicBezTo>
                  <a:pt x="475" y="5572"/>
                  <a:pt x="478" y="5582"/>
                  <a:pt x="480" y="5592"/>
                </a:cubicBezTo>
                <a:cubicBezTo>
                  <a:pt x="483" y="5602"/>
                  <a:pt x="490" y="5624"/>
                  <a:pt x="496" y="5641"/>
                </a:cubicBezTo>
                <a:cubicBezTo>
                  <a:pt x="516" y="5698"/>
                  <a:pt x="518" y="5713"/>
                  <a:pt x="517" y="5774"/>
                </a:cubicBezTo>
                <a:cubicBezTo>
                  <a:pt x="516" y="5788"/>
                  <a:pt x="518" y="5812"/>
                  <a:pt x="521" y="5828"/>
                </a:cubicBezTo>
                <a:cubicBezTo>
                  <a:pt x="527" y="5858"/>
                  <a:pt x="548" y="5916"/>
                  <a:pt x="563" y="5941"/>
                </a:cubicBezTo>
                <a:cubicBezTo>
                  <a:pt x="574" y="5960"/>
                  <a:pt x="582" y="5983"/>
                  <a:pt x="583" y="5998"/>
                </a:cubicBezTo>
                <a:cubicBezTo>
                  <a:pt x="583" y="6005"/>
                  <a:pt x="581" y="6019"/>
                  <a:pt x="577" y="6029"/>
                </a:cubicBezTo>
                <a:cubicBezTo>
                  <a:pt x="574" y="6039"/>
                  <a:pt x="570" y="6053"/>
                  <a:pt x="570" y="6059"/>
                </a:cubicBezTo>
                <a:cubicBezTo>
                  <a:pt x="566" y="6084"/>
                  <a:pt x="535" y="6164"/>
                  <a:pt x="518" y="6191"/>
                </a:cubicBezTo>
                <a:cubicBezTo>
                  <a:pt x="508" y="6207"/>
                  <a:pt x="501" y="6211"/>
                  <a:pt x="451" y="6234"/>
                </a:cubicBezTo>
                <a:cubicBezTo>
                  <a:pt x="373" y="6269"/>
                  <a:pt x="270" y="6308"/>
                  <a:pt x="195" y="6331"/>
                </a:cubicBezTo>
                <a:cubicBezTo>
                  <a:pt x="144" y="6346"/>
                  <a:pt x="131" y="6349"/>
                  <a:pt x="76" y="6361"/>
                </a:cubicBezTo>
                <a:cubicBezTo>
                  <a:pt x="27" y="6371"/>
                  <a:pt x="6" y="6379"/>
                  <a:pt x="1" y="6390"/>
                </a:cubicBezTo>
                <a:cubicBezTo>
                  <a:pt x="-1" y="6394"/>
                  <a:pt x="0" y="6398"/>
                  <a:pt x="2" y="6402"/>
                </a:cubicBezTo>
                <a:cubicBezTo>
                  <a:pt x="4" y="6405"/>
                  <a:pt x="7" y="6408"/>
                  <a:pt x="11" y="6408"/>
                </a:cubicBezTo>
                <a:lnTo>
                  <a:pt x="11" y="6408"/>
                </a:lnTo>
                <a:cubicBezTo>
                  <a:pt x="15" y="6408"/>
                  <a:pt x="19" y="6405"/>
                  <a:pt x="22" y="6402"/>
                </a:cubicBezTo>
                <a:cubicBezTo>
                  <a:pt x="27" y="6395"/>
                  <a:pt x="43" y="6390"/>
                  <a:pt x="95" y="6380"/>
                </a:cubicBezTo>
                <a:cubicBezTo>
                  <a:pt x="201" y="6358"/>
                  <a:pt x="337" y="6310"/>
                  <a:pt x="469" y="6250"/>
                </a:cubicBezTo>
                <a:cubicBezTo>
                  <a:pt x="492" y="6239"/>
                  <a:pt x="510" y="6231"/>
                  <a:pt x="512" y="6231"/>
                </a:cubicBezTo>
                <a:cubicBezTo>
                  <a:pt x="514" y="6230"/>
                  <a:pt x="517" y="6229"/>
                  <a:pt x="518" y="6227"/>
                </a:cubicBezTo>
                <a:cubicBezTo>
                  <a:pt x="519" y="6226"/>
                  <a:pt x="526" y="6223"/>
                  <a:pt x="534" y="6219"/>
                </a:cubicBezTo>
                <a:cubicBezTo>
                  <a:pt x="667" y="6152"/>
                  <a:pt x="801" y="6048"/>
                  <a:pt x="868" y="5959"/>
                </a:cubicBezTo>
                <a:cubicBezTo>
                  <a:pt x="883" y="5938"/>
                  <a:pt x="896" y="5917"/>
                  <a:pt x="916" y="5882"/>
                </a:cubicBezTo>
                <a:cubicBezTo>
                  <a:pt x="937" y="5844"/>
                  <a:pt x="943" y="5836"/>
                  <a:pt x="972" y="5811"/>
                </a:cubicBezTo>
                <a:cubicBezTo>
                  <a:pt x="1000" y="5787"/>
                  <a:pt x="1014" y="5779"/>
                  <a:pt x="1039" y="5772"/>
                </a:cubicBezTo>
                <a:cubicBezTo>
                  <a:pt x="1082" y="5762"/>
                  <a:pt x="1106" y="5759"/>
                  <a:pt x="1211" y="5748"/>
                </a:cubicBezTo>
                <a:cubicBezTo>
                  <a:pt x="1265" y="5743"/>
                  <a:pt x="1298" y="5737"/>
                  <a:pt x="1336" y="5726"/>
                </a:cubicBezTo>
                <a:cubicBezTo>
                  <a:pt x="1339" y="5725"/>
                  <a:pt x="1351" y="5721"/>
                  <a:pt x="1362" y="5718"/>
                </a:cubicBezTo>
                <a:cubicBezTo>
                  <a:pt x="1381" y="5713"/>
                  <a:pt x="1408" y="5704"/>
                  <a:pt x="1420" y="5699"/>
                </a:cubicBezTo>
                <a:cubicBezTo>
                  <a:pt x="1426" y="5696"/>
                  <a:pt x="1429" y="5695"/>
                  <a:pt x="1438" y="5693"/>
                </a:cubicBezTo>
                <a:cubicBezTo>
                  <a:pt x="1442" y="5692"/>
                  <a:pt x="1450" y="5689"/>
                  <a:pt x="1454" y="5687"/>
                </a:cubicBezTo>
                <a:cubicBezTo>
                  <a:pt x="1459" y="5685"/>
                  <a:pt x="1465" y="5682"/>
                  <a:pt x="1467" y="5682"/>
                </a:cubicBezTo>
                <a:cubicBezTo>
                  <a:pt x="1483" y="5678"/>
                  <a:pt x="1546" y="5650"/>
                  <a:pt x="1567" y="5638"/>
                </a:cubicBezTo>
                <a:cubicBezTo>
                  <a:pt x="1606" y="5616"/>
                  <a:pt x="1624" y="5600"/>
                  <a:pt x="1676" y="5538"/>
                </a:cubicBezTo>
                <a:cubicBezTo>
                  <a:pt x="1744" y="5455"/>
                  <a:pt x="1766" y="5424"/>
                  <a:pt x="1785" y="5382"/>
                </a:cubicBezTo>
                <a:cubicBezTo>
                  <a:pt x="1803" y="5344"/>
                  <a:pt x="1810" y="5332"/>
                  <a:pt x="1835" y="5304"/>
                </a:cubicBezTo>
                <a:cubicBezTo>
                  <a:pt x="1881" y="5252"/>
                  <a:pt x="1928" y="5221"/>
                  <a:pt x="2008" y="5187"/>
                </a:cubicBezTo>
                <a:cubicBezTo>
                  <a:pt x="2061" y="5165"/>
                  <a:pt x="2065" y="5159"/>
                  <a:pt x="2064" y="5153"/>
                </a:cubicBezTo>
                <a:cubicBezTo>
                  <a:pt x="2063" y="5150"/>
                  <a:pt x="2059" y="5148"/>
                  <a:pt x="2055" y="5148"/>
                </a:cubicBezTo>
                <a:cubicBezTo>
                  <a:pt x="2052" y="5148"/>
                  <a:pt x="2036" y="5148"/>
                  <a:pt x="2018" y="5148"/>
                </a:cubicBezTo>
                <a:cubicBezTo>
                  <a:pt x="2001" y="5148"/>
                  <a:pt x="1983" y="5147"/>
                  <a:pt x="1979" y="5147"/>
                </a:cubicBezTo>
                <a:cubicBezTo>
                  <a:pt x="1975" y="5146"/>
                  <a:pt x="1963" y="5146"/>
                  <a:pt x="1952" y="5145"/>
                </a:cubicBezTo>
                <a:cubicBezTo>
                  <a:pt x="1942" y="5145"/>
                  <a:pt x="1927" y="5144"/>
                  <a:pt x="1919" y="5143"/>
                </a:cubicBezTo>
                <a:cubicBezTo>
                  <a:pt x="1912" y="5142"/>
                  <a:pt x="1891" y="5140"/>
                  <a:pt x="1874" y="5138"/>
                </a:cubicBezTo>
                <a:cubicBezTo>
                  <a:pt x="1857" y="5136"/>
                  <a:pt x="1834" y="5134"/>
                  <a:pt x="1824" y="5132"/>
                </a:cubicBezTo>
                <a:cubicBezTo>
                  <a:pt x="1793" y="5127"/>
                  <a:pt x="1725" y="5124"/>
                  <a:pt x="1704" y="5127"/>
                </a:cubicBezTo>
                <a:cubicBezTo>
                  <a:pt x="1645" y="5136"/>
                  <a:pt x="1593" y="5167"/>
                  <a:pt x="1542" y="5225"/>
                </a:cubicBezTo>
                <a:cubicBezTo>
                  <a:pt x="1516" y="5255"/>
                  <a:pt x="1482" y="5296"/>
                  <a:pt x="1468" y="5314"/>
                </a:cubicBezTo>
                <a:cubicBezTo>
                  <a:pt x="1463" y="5321"/>
                  <a:pt x="1451" y="5335"/>
                  <a:pt x="1442" y="5346"/>
                </a:cubicBezTo>
                <a:cubicBezTo>
                  <a:pt x="1417" y="5376"/>
                  <a:pt x="1398" y="5402"/>
                  <a:pt x="1380" y="5428"/>
                </a:cubicBezTo>
                <a:cubicBezTo>
                  <a:pt x="1359" y="5460"/>
                  <a:pt x="1341" y="5483"/>
                  <a:pt x="1327" y="5499"/>
                </a:cubicBezTo>
                <a:cubicBezTo>
                  <a:pt x="1320" y="5506"/>
                  <a:pt x="1313" y="5513"/>
                  <a:pt x="1311" y="5515"/>
                </a:cubicBezTo>
                <a:cubicBezTo>
                  <a:pt x="1309" y="5517"/>
                  <a:pt x="1282" y="5542"/>
                  <a:pt x="1264" y="5558"/>
                </a:cubicBezTo>
                <a:cubicBezTo>
                  <a:pt x="1258" y="5564"/>
                  <a:pt x="1162" y="5631"/>
                  <a:pt x="1148" y="5639"/>
                </a:cubicBezTo>
                <a:cubicBezTo>
                  <a:pt x="1144" y="5641"/>
                  <a:pt x="1140" y="5645"/>
                  <a:pt x="1137" y="5647"/>
                </a:cubicBezTo>
                <a:cubicBezTo>
                  <a:pt x="1136" y="5649"/>
                  <a:pt x="1129" y="5655"/>
                  <a:pt x="1121" y="5660"/>
                </a:cubicBezTo>
                <a:cubicBezTo>
                  <a:pt x="1114" y="5666"/>
                  <a:pt x="1095" y="5684"/>
                  <a:pt x="1080" y="5701"/>
                </a:cubicBezTo>
                <a:cubicBezTo>
                  <a:pt x="1065" y="5719"/>
                  <a:pt x="1054" y="5730"/>
                  <a:pt x="1052" y="5732"/>
                </a:cubicBezTo>
                <a:cubicBezTo>
                  <a:pt x="1048" y="5733"/>
                  <a:pt x="1038" y="5741"/>
                  <a:pt x="1035" y="5744"/>
                </a:cubicBezTo>
                <a:cubicBezTo>
                  <a:pt x="1029" y="5750"/>
                  <a:pt x="1017" y="5757"/>
                  <a:pt x="1010" y="5760"/>
                </a:cubicBezTo>
                <a:cubicBezTo>
                  <a:pt x="992" y="5766"/>
                  <a:pt x="978" y="5775"/>
                  <a:pt x="962" y="5789"/>
                </a:cubicBezTo>
                <a:cubicBezTo>
                  <a:pt x="958" y="5793"/>
                  <a:pt x="955" y="5796"/>
                  <a:pt x="952" y="5798"/>
                </a:cubicBezTo>
                <a:cubicBezTo>
                  <a:pt x="953" y="5796"/>
                  <a:pt x="954" y="5794"/>
                  <a:pt x="956" y="5791"/>
                </a:cubicBezTo>
                <a:cubicBezTo>
                  <a:pt x="965" y="5774"/>
                  <a:pt x="1020" y="5580"/>
                  <a:pt x="1025" y="5546"/>
                </a:cubicBezTo>
                <a:cubicBezTo>
                  <a:pt x="1025" y="5544"/>
                  <a:pt x="1028" y="5530"/>
                  <a:pt x="1032" y="5514"/>
                </a:cubicBezTo>
                <a:cubicBezTo>
                  <a:pt x="1040" y="5478"/>
                  <a:pt x="1041" y="5470"/>
                  <a:pt x="1047" y="5441"/>
                </a:cubicBezTo>
                <a:cubicBezTo>
                  <a:pt x="1049" y="5428"/>
                  <a:pt x="1055" y="5399"/>
                  <a:pt x="1060" y="5376"/>
                </a:cubicBezTo>
                <a:lnTo>
                  <a:pt x="1061" y="5371"/>
                </a:lnTo>
                <a:cubicBezTo>
                  <a:pt x="1066" y="5342"/>
                  <a:pt x="1070" y="5324"/>
                  <a:pt x="1072" y="5315"/>
                </a:cubicBezTo>
                <a:lnTo>
                  <a:pt x="1072" y="5313"/>
                </a:lnTo>
                <a:cubicBezTo>
                  <a:pt x="1080" y="5267"/>
                  <a:pt x="1145" y="5153"/>
                  <a:pt x="1196" y="5096"/>
                </a:cubicBezTo>
                <a:cubicBezTo>
                  <a:pt x="1248" y="5037"/>
                  <a:pt x="1312" y="5005"/>
                  <a:pt x="1450" y="4968"/>
                </a:cubicBezTo>
                <a:cubicBezTo>
                  <a:pt x="1526" y="4947"/>
                  <a:pt x="1543" y="4941"/>
                  <a:pt x="1676" y="4889"/>
                </a:cubicBezTo>
                <a:cubicBezTo>
                  <a:pt x="1759" y="4856"/>
                  <a:pt x="1807" y="4823"/>
                  <a:pt x="1836" y="4780"/>
                </a:cubicBezTo>
                <a:cubicBezTo>
                  <a:pt x="1874" y="4726"/>
                  <a:pt x="1909" y="4681"/>
                  <a:pt x="1949" y="4636"/>
                </a:cubicBezTo>
                <a:cubicBezTo>
                  <a:pt x="2014" y="4561"/>
                  <a:pt x="2042" y="4536"/>
                  <a:pt x="2097" y="4501"/>
                </a:cubicBezTo>
                <a:cubicBezTo>
                  <a:pt x="2135" y="4476"/>
                  <a:pt x="2180" y="4460"/>
                  <a:pt x="2226" y="4456"/>
                </a:cubicBezTo>
                <a:cubicBezTo>
                  <a:pt x="2273" y="4452"/>
                  <a:pt x="2319" y="4458"/>
                  <a:pt x="2359" y="4476"/>
                </a:cubicBezTo>
                <a:cubicBezTo>
                  <a:pt x="2396" y="4491"/>
                  <a:pt x="2453" y="4541"/>
                  <a:pt x="2473" y="4575"/>
                </a:cubicBezTo>
                <a:cubicBezTo>
                  <a:pt x="2480" y="4586"/>
                  <a:pt x="2504" y="4617"/>
                  <a:pt x="2511" y="4617"/>
                </a:cubicBezTo>
                <a:moveTo>
                  <a:pt x="1387" y="4927"/>
                </a:moveTo>
                <a:cubicBezTo>
                  <a:pt x="1389" y="4925"/>
                  <a:pt x="1395" y="4922"/>
                  <a:pt x="1396" y="4918"/>
                </a:cubicBezTo>
                <a:lnTo>
                  <a:pt x="1396" y="4918"/>
                </a:lnTo>
                <a:cubicBezTo>
                  <a:pt x="1401" y="4917"/>
                  <a:pt x="1409" y="4909"/>
                  <a:pt x="1411" y="4907"/>
                </a:cubicBezTo>
                <a:cubicBezTo>
                  <a:pt x="1428" y="4890"/>
                  <a:pt x="1474" y="4852"/>
                  <a:pt x="1503" y="4833"/>
                </a:cubicBezTo>
                <a:cubicBezTo>
                  <a:pt x="1518" y="4823"/>
                  <a:pt x="1553" y="4807"/>
                  <a:pt x="1591" y="4793"/>
                </a:cubicBezTo>
                <a:cubicBezTo>
                  <a:pt x="1601" y="4790"/>
                  <a:pt x="1611" y="4786"/>
                  <a:pt x="1615" y="4784"/>
                </a:cubicBezTo>
                <a:cubicBezTo>
                  <a:pt x="1650" y="4768"/>
                  <a:pt x="1679" y="4754"/>
                  <a:pt x="1692" y="4747"/>
                </a:cubicBezTo>
                <a:cubicBezTo>
                  <a:pt x="1729" y="4728"/>
                  <a:pt x="1756" y="4704"/>
                  <a:pt x="1797" y="4652"/>
                </a:cubicBezTo>
                <a:cubicBezTo>
                  <a:pt x="1808" y="4638"/>
                  <a:pt x="1820" y="4622"/>
                  <a:pt x="1825" y="4617"/>
                </a:cubicBezTo>
                <a:cubicBezTo>
                  <a:pt x="1829" y="4611"/>
                  <a:pt x="1844" y="4593"/>
                  <a:pt x="1857" y="4577"/>
                </a:cubicBezTo>
                <a:cubicBezTo>
                  <a:pt x="1874" y="4556"/>
                  <a:pt x="1887" y="4540"/>
                  <a:pt x="1896" y="4529"/>
                </a:cubicBezTo>
                <a:cubicBezTo>
                  <a:pt x="1909" y="4512"/>
                  <a:pt x="1910" y="4510"/>
                  <a:pt x="1907" y="4507"/>
                </a:cubicBezTo>
                <a:cubicBezTo>
                  <a:pt x="1905" y="4505"/>
                  <a:pt x="1901" y="4507"/>
                  <a:pt x="1898" y="4511"/>
                </a:cubicBezTo>
                <a:cubicBezTo>
                  <a:pt x="1895" y="4513"/>
                  <a:pt x="1892" y="4518"/>
                  <a:pt x="1887" y="4523"/>
                </a:cubicBezTo>
                <a:cubicBezTo>
                  <a:pt x="1877" y="4534"/>
                  <a:pt x="1863" y="4550"/>
                  <a:pt x="1844" y="4572"/>
                </a:cubicBezTo>
                <a:cubicBezTo>
                  <a:pt x="1810" y="4610"/>
                  <a:pt x="1772" y="4651"/>
                  <a:pt x="1760" y="4664"/>
                </a:cubicBezTo>
                <a:cubicBezTo>
                  <a:pt x="1749" y="4674"/>
                  <a:pt x="1736" y="4687"/>
                  <a:pt x="1734" y="4690"/>
                </a:cubicBezTo>
                <a:cubicBezTo>
                  <a:pt x="1722" y="4706"/>
                  <a:pt x="1641" y="4749"/>
                  <a:pt x="1576" y="4774"/>
                </a:cubicBezTo>
                <a:cubicBezTo>
                  <a:pt x="1550" y="4784"/>
                  <a:pt x="1507" y="4805"/>
                  <a:pt x="1490" y="4815"/>
                </a:cubicBezTo>
                <a:cubicBezTo>
                  <a:pt x="1471" y="4827"/>
                  <a:pt x="1436" y="4854"/>
                  <a:pt x="1419" y="4870"/>
                </a:cubicBezTo>
                <a:cubicBezTo>
                  <a:pt x="1411" y="4877"/>
                  <a:pt x="1395" y="4891"/>
                  <a:pt x="1382" y="4900"/>
                </a:cubicBezTo>
                <a:cubicBezTo>
                  <a:pt x="1370" y="4910"/>
                  <a:pt x="1354" y="4922"/>
                  <a:pt x="1348" y="4926"/>
                </a:cubicBezTo>
                <a:cubicBezTo>
                  <a:pt x="1345" y="4929"/>
                  <a:pt x="1342" y="4931"/>
                  <a:pt x="1339" y="4933"/>
                </a:cubicBezTo>
                <a:cubicBezTo>
                  <a:pt x="1342" y="4927"/>
                  <a:pt x="1344" y="4924"/>
                  <a:pt x="1344" y="4923"/>
                </a:cubicBezTo>
                <a:cubicBezTo>
                  <a:pt x="1347" y="4921"/>
                  <a:pt x="1353" y="4906"/>
                  <a:pt x="1355" y="4902"/>
                </a:cubicBezTo>
                <a:cubicBezTo>
                  <a:pt x="1363" y="4883"/>
                  <a:pt x="1390" y="4842"/>
                  <a:pt x="1402" y="4831"/>
                </a:cubicBezTo>
                <a:cubicBezTo>
                  <a:pt x="1418" y="4816"/>
                  <a:pt x="1444" y="4797"/>
                  <a:pt x="1467" y="4784"/>
                </a:cubicBezTo>
                <a:cubicBezTo>
                  <a:pt x="1529" y="4748"/>
                  <a:pt x="1661" y="4660"/>
                  <a:pt x="1676" y="4643"/>
                </a:cubicBezTo>
                <a:cubicBezTo>
                  <a:pt x="1701" y="4617"/>
                  <a:pt x="1758" y="4540"/>
                  <a:pt x="1797" y="4479"/>
                </a:cubicBezTo>
                <a:cubicBezTo>
                  <a:pt x="1811" y="4457"/>
                  <a:pt x="1853" y="4407"/>
                  <a:pt x="1866" y="4397"/>
                </a:cubicBezTo>
                <a:cubicBezTo>
                  <a:pt x="1889" y="4378"/>
                  <a:pt x="1912" y="4364"/>
                  <a:pt x="1938" y="4354"/>
                </a:cubicBezTo>
                <a:cubicBezTo>
                  <a:pt x="1966" y="4343"/>
                  <a:pt x="1986" y="4341"/>
                  <a:pt x="2024" y="4349"/>
                </a:cubicBezTo>
                <a:lnTo>
                  <a:pt x="2024" y="4349"/>
                </a:lnTo>
                <a:cubicBezTo>
                  <a:pt x="2035" y="4351"/>
                  <a:pt x="2054" y="4356"/>
                  <a:pt x="2065" y="4358"/>
                </a:cubicBezTo>
                <a:cubicBezTo>
                  <a:pt x="2076" y="4361"/>
                  <a:pt x="2103" y="4368"/>
                  <a:pt x="2126" y="4373"/>
                </a:cubicBezTo>
                <a:lnTo>
                  <a:pt x="2127" y="4374"/>
                </a:lnTo>
                <a:cubicBezTo>
                  <a:pt x="2164" y="4382"/>
                  <a:pt x="2192" y="4391"/>
                  <a:pt x="2213" y="4398"/>
                </a:cubicBezTo>
                <a:lnTo>
                  <a:pt x="2214" y="4399"/>
                </a:lnTo>
                <a:cubicBezTo>
                  <a:pt x="2224" y="4402"/>
                  <a:pt x="2243" y="4409"/>
                  <a:pt x="2257" y="4413"/>
                </a:cubicBezTo>
                <a:cubicBezTo>
                  <a:pt x="2282" y="4421"/>
                  <a:pt x="2299" y="4428"/>
                  <a:pt x="2319" y="4438"/>
                </a:cubicBezTo>
                <a:cubicBezTo>
                  <a:pt x="2298" y="4433"/>
                  <a:pt x="2276" y="4430"/>
                  <a:pt x="2242" y="4430"/>
                </a:cubicBezTo>
                <a:cubicBezTo>
                  <a:pt x="2203" y="4430"/>
                  <a:pt x="2140" y="4447"/>
                  <a:pt x="2100" y="4470"/>
                </a:cubicBezTo>
                <a:cubicBezTo>
                  <a:pt x="2078" y="4482"/>
                  <a:pt x="2032" y="4515"/>
                  <a:pt x="2014" y="4532"/>
                </a:cubicBezTo>
                <a:cubicBezTo>
                  <a:pt x="1989" y="4555"/>
                  <a:pt x="1956" y="4590"/>
                  <a:pt x="1922" y="4630"/>
                </a:cubicBezTo>
                <a:cubicBezTo>
                  <a:pt x="1883" y="4675"/>
                  <a:pt x="1865" y="4698"/>
                  <a:pt x="1821" y="4761"/>
                </a:cubicBezTo>
                <a:cubicBezTo>
                  <a:pt x="1792" y="4802"/>
                  <a:pt x="1758" y="4829"/>
                  <a:pt x="1707" y="4851"/>
                </a:cubicBezTo>
                <a:cubicBezTo>
                  <a:pt x="1611" y="4892"/>
                  <a:pt x="1527" y="4923"/>
                  <a:pt x="1462" y="4940"/>
                </a:cubicBezTo>
                <a:cubicBezTo>
                  <a:pt x="1393" y="4958"/>
                  <a:pt x="1361" y="4969"/>
                  <a:pt x="1322" y="4984"/>
                </a:cubicBezTo>
                <a:cubicBezTo>
                  <a:pt x="1316" y="4986"/>
                  <a:pt x="1311" y="4988"/>
                  <a:pt x="1307" y="4990"/>
                </a:cubicBezTo>
                <a:cubicBezTo>
                  <a:pt x="1311" y="4987"/>
                  <a:pt x="1315" y="4983"/>
                  <a:pt x="1320" y="4979"/>
                </a:cubicBezTo>
                <a:cubicBezTo>
                  <a:pt x="1334" y="4968"/>
                  <a:pt x="1353" y="4953"/>
                  <a:pt x="1362" y="4945"/>
                </a:cubicBezTo>
                <a:cubicBezTo>
                  <a:pt x="1372" y="4937"/>
                  <a:pt x="1383" y="4929"/>
                  <a:pt x="1387" y="4927"/>
                </a:cubicBezTo>
                <a:moveTo>
                  <a:pt x="2117" y="4348"/>
                </a:moveTo>
                <a:cubicBezTo>
                  <a:pt x="2105" y="4345"/>
                  <a:pt x="2080" y="4339"/>
                  <a:pt x="2062" y="4335"/>
                </a:cubicBezTo>
                <a:cubicBezTo>
                  <a:pt x="2056" y="4333"/>
                  <a:pt x="2050" y="4332"/>
                  <a:pt x="2045" y="4330"/>
                </a:cubicBezTo>
                <a:cubicBezTo>
                  <a:pt x="2067" y="4329"/>
                  <a:pt x="2105" y="4328"/>
                  <a:pt x="2123" y="4328"/>
                </a:cubicBezTo>
                <a:cubicBezTo>
                  <a:pt x="2181" y="4331"/>
                  <a:pt x="2226" y="4339"/>
                  <a:pt x="2273" y="4355"/>
                </a:cubicBezTo>
                <a:cubicBezTo>
                  <a:pt x="2338" y="4377"/>
                  <a:pt x="2373" y="4395"/>
                  <a:pt x="2416" y="4431"/>
                </a:cubicBezTo>
                <a:cubicBezTo>
                  <a:pt x="2443" y="4453"/>
                  <a:pt x="2467" y="4478"/>
                  <a:pt x="2469" y="4483"/>
                </a:cubicBezTo>
                <a:cubicBezTo>
                  <a:pt x="2469" y="4485"/>
                  <a:pt x="2470" y="4487"/>
                  <a:pt x="2471" y="4489"/>
                </a:cubicBezTo>
                <a:cubicBezTo>
                  <a:pt x="2472" y="4489"/>
                  <a:pt x="2473" y="4490"/>
                  <a:pt x="2474" y="4490"/>
                </a:cubicBezTo>
                <a:cubicBezTo>
                  <a:pt x="2477" y="4494"/>
                  <a:pt x="2486" y="4518"/>
                  <a:pt x="2489" y="4542"/>
                </a:cubicBezTo>
                <a:lnTo>
                  <a:pt x="2490" y="4553"/>
                </a:lnTo>
                <a:lnTo>
                  <a:pt x="2489" y="4551"/>
                </a:lnTo>
                <a:cubicBezTo>
                  <a:pt x="2458" y="4511"/>
                  <a:pt x="2420" y="4477"/>
                  <a:pt x="2370" y="4444"/>
                </a:cubicBezTo>
                <a:cubicBezTo>
                  <a:pt x="2325" y="4415"/>
                  <a:pt x="2306" y="4406"/>
                  <a:pt x="2258" y="4390"/>
                </a:cubicBezTo>
                <a:cubicBezTo>
                  <a:pt x="2242" y="4385"/>
                  <a:pt x="2219" y="4377"/>
                  <a:pt x="2206" y="4372"/>
                </a:cubicBezTo>
                <a:cubicBezTo>
                  <a:pt x="2193" y="4367"/>
                  <a:pt x="2173" y="4361"/>
                  <a:pt x="2161" y="4358"/>
                </a:cubicBezTo>
                <a:cubicBezTo>
                  <a:pt x="2149" y="4356"/>
                  <a:pt x="2130" y="4351"/>
                  <a:pt x="2117" y="4348"/>
                </a:cubicBezTo>
                <a:moveTo>
                  <a:pt x="1858" y="4046"/>
                </a:moveTo>
                <a:cubicBezTo>
                  <a:pt x="1858" y="4049"/>
                  <a:pt x="1849" y="4058"/>
                  <a:pt x="1827" y="4065"/>
                </a:cubicBezTo>
                <a:cubicBezTo>
                  <a:pt x="1825" y="4066"/>
                  <a:pt x="1823" y="4067"/>
                  <a:pt x="1820" y="4068"/>
                </a:cubicBezTo>
                <a:cubicBezTo>
                  <a:pt x="1823" y="4065"/>
                  <a:pt x="1825" y="4063"/>
                  <a:pt x="1829" y="4060"/>
                </a:cubicBezTo>
                <a:cubicBezTo>
                  <a:pt x="1841" y="4049"/>
                  <a:pt x="1851" y="4044"/>
                  <a:pt x="1856" y="4044"/>
                </a:cubicBezTo>
                <a:lnTo>
                  <a:pt x="1857" y="4045"/>
                </a:lnTo>
                <a:cubicBezTo>
                  <a:pt x="1857" y="4045"/>
                  <a:pt x="1858" y="4045"/>
                  <a:pt x="1858" y="4046"/>
                </a:cubicBezTo>
                <a:moveTo>
                  <a:pt x="2699" y="2816"/>
                </a:moveTo>
                <a:cubicBezTo>
                  <a:pt x="2696" y="2814"/>
                  <a:pt x="2688" y="2809"/>
                  <a:pt x="2683" y="2805"/>
                </a:cubicBezTo>
                <a:cubicBezTo>
                  <a:pt x="2682" y="2804"/>
                  <a:pt x="2679" y="2802"/>
                  <a:pt x="2677" y="2805"/>
                </a:cubicBezTo>
                <a:cubicBezTo>
                  <a:pt x="2674" y="2808"/>
                  <a:pt x="2677" y="2810"/>
                  <a:pt x="2681" y="2815"/>
                </a:cubicBezTo>
                <a:cubicBezTo>
                  <a:pt x="2684" y="2819"/>
                  <a:pt x="2689" y="2823"/>
                  <a:pt x="2694" y="2829"/>
                </a:cubicBezTo>
                <a:cubicBezTo>
                  <a:pt x="2707" y="2842"/>
                  <a:pt x="2724" y="2862"/>
                  <a:pt x="2730" y="2871"/>
                </a:cubicBezTo>
                <a:cubicBezTo>
                  <a:pt x="2743" y="2890"/>
                  <a:pt x="2780" y="2936"/>
                  <a:pt x="2795" y="2951"/>
                </a:cubicBezTo>
                <a:cubicBezTo>
                  <a:pt x="2800" y="2956"/>
                  <a:pt x="2808" y="2964"/>
                  <a:pt x="2813" y="2970"/>
                </a:cubicBezTo>
                <a:cubicBezTo>
                  <a:pt x="2817" y="2975"/>
                  <a:pt x="2824" y="2983"/>
                  <a:pt x="2828" y="2987"/>
                </a:cubicBezTo>
                <a:cubicBezTo>
                  <a:pt x="2832" y="2991"/>
                  <a:pt x="2844" y="3004"/>
                  <a:pt x="2854" y="3016"/>
                </a:cubicBezTo>
                <a:cubicBezTo>
                  <a:pt x="2859" y="3022"/>
                  <a:pt x="2863" y="3026"/>
                  <a:pt x="2865" y="3029"/>
                </a:cubicBezTo>
                <a:cubicBezTo>
                  <a:pt x="2857" y="3028"/>
                  <a:pt x="2842" y="3025"/>
                  <a:pt x="2829" y="3024"/>
                </a:cubicBezTo>
                <a:cubicBezTo>
                  <a:pt x="2764" y="3014"/>
                  <a:pt x="2739" y="3004"/>
                  <a:pt x="2674" y="2958"/>
                </a:cubicBezTo>
                <a:cubicBezTo>
                  <a:pt x="2629" y="2926"/>
                  <a:pt x="2601" y="2901"/>
                  <a:pt x="2562" y="2860"/>
                </a:cubicBezTo>
                <a:cubicBezTo>
                  <a:pt x="2529" y="2823"/>
                  <a:pt x="2491" y="2787"/>
                  <a:pt x="2457" y="2760"/>
                </a:cubicBezTo>
                <a:cubicBezTo>
                  <a:pt x="2413" y="2725"/>
                  <a:pt x="2394" y="2718"/>
                  <a:pt x="2386" y="2718"/>
                </a:cubicBezTo>
                <a:cubicBezTo>
                  <a:pt x="2396" y="2714"/>
                  <a:pt x="2418" y="2706"/>
                  <a:pt x="2468" y="2691"/>
                </a:cubicBezTo>
                <a:cubicBezTo>
                  <a:pt x="2470" y="2690"/>
                  <a:pt x="2489" y="2689"/>
                  <a:pt x="2518" y="2688"/>
                </a:cubicBezTo>
                <a:cubicBezTo>
                  <a:pt x="2550" y="2687"/>
                  <a:pt x="2569" y="2688"/>
                  <a:pt x="2586" y="2691"/>
                </a:cubicBezTo>
                <a:cubicBezTo>
                  <a:pt x="2639" y="2701"/>
                  <a:pt x="2716" y="2750"/>
                  <a:pt x="2758" y="2799"/>
                </a:cubicBezTo>
                <a:cubicBezTo>
                  <a:pt x="2771" y="2814"/>
                  <a:pt x="2788" y="2837"/>
                  <a:pt x="2796" y="2849"/>
                </a:cubicBezTo>
                <a:cubicBezTo>
                  <a:pt x="2804" y="2862"/>
                  <a:pt x="2821" y="2887"/>
                  <a:pt x="2833" y="2906"/>
                </a:cubicBezTo>
                <a:cubicBezTo>
                  <a:pt x="2845" y="2924"/>
                  <a:pt x="2860" y="2951"/>
                  <a:pt x="2867" y="2966"/>
                </a:cubicBezTo>
                <a:cubicBezTo>
                  <a:pt x="2879" y="2992"/>
                  <a:pt x="2888" y="3015"/>
                  <a:pt x="2893" y="3028"/>
                </a:cubicBezTo>
                <a:cubicBezTo>
                  <a:pt x="2892" y="3028"/>
                  <a:pt x="2892" y="3027"/>
                  <a:pt x="2891" y="3027"/>
                </a:cubicBezTo>
                <a:cubicBezTo>
                  <a:pt x="2879" y="3012"/>
                  <a:pt x="2829" y="2955"/>
                  <a:pt x="2815" y="2940"/>
                </a:cubicBezTo>
                <a:cubicBezTo>
                  <a:pt x="2809" y="2934"/>
                  <a:pt x="2800" y="2925"/>
                  <a:pt x="2794" y="2919"/>
                </a:cubicBezTo>
                <a:cubicBezTo>
                  <a:pt x="2789" y="2914"/>
                  <a:pt x="2778" y="2900"/>
                  <a:pt x="2769" y="2890"/>
                </a:cubicBezTo>
                <a:cubicBezTo>
                  <a:pt x="2747" y="2863"/>
                  <a:pt x="2708" y="2821"/>
                  <a:pt x="2699" y="2816"/>
                </a:cubicBezTo>
                <a:moveTo>
                  <a:pt x="2080" y="2827"/>
                </a:moveTo>
                <a:cubicBezTo>
                  <a:pt x="2081" y="2826"/>
                  <a:pt x="2084" y="2824"/>
                  <a:pt x="2103" y="2812"/>
                </a:cubicBezTo>
                <a:cubicBezTo>
                  <a:pt x="2154" y="2778"/>
                  <a:pt x="2174" y="2770"/>
                  <a:pt x="2255" y="2750"/>
                </a:cubicBezTo>
                <a:cubicBezTo>
                  <a:pt x="2283" y="2743"/>
                  <a:pt x="2308" y="2737"/>
                  <a:pt x="2310" y="2737"/>
                </a:cubicBezTo>
                <a:cubicBezTo>
                  <a:pt x="2326" y="2732"/>
                  <a:pt x="2355" y="2733"/>
                  <a:pt x="2377" y="2738"/>
                </a:cubicBezTo>
                <a:cubicBezTo>
                  <a:pt x="2402" y="2744"/>
                  <a:pt x="2405" y="2746"/>
                  <a:pt x="2443" y="2777"/>
                </a:cubicBezTo>
                <a:cubicBezTo>
                  <a:pt x="2451" y="2784"/>
                  <a:pt x="2464" y="2795"/>
                  <a:pt x="2471" y="2800"/>
                </a:cubicBezTo>
                <a:lnTo>
                  <a:pt x="2477" y="2805"/>
                </a:lnTo>
                <a:lnTo>
                  <a:pt x="2469" y="2805"/>
                </a:lnTo>
                <a:cubicBezTo>
                  <a:pt x="2448" y="2807"/>
                  <a:pt x="2392" y="2829"/>
                  <a:pt x="2365" y="2847"/>
                </a:cubicBezTo>
                <a:cubicBezTo>
                  <a:pt x="2354" y="2854"/>
                  <a:pt x="2337" y="2867"/>
                  <a:pt x="2328" y="2877"/>
                </a:cubicBezTo>
                <a:cubicBezTo>
                  <a:pt x="2290" y="2918"/>
                  <a:pt x="2270" y="2933"/>
                  <a:pt x="2236" y="2944"/>
                </a:cubicBezTo>
                <a:cubicBezTo>
                  <a:pt x="2210" y="2953"/>
                  <a:pt x="2172" y="2964"/>
                  <a:pt x="2145" y="2969"/>
                </a:cubicBezTo>
                <a:cubicBezTo>
                  <a:pt x="2109" y="2975"/>
                  <a:pt x="2058" y="2988"/>
                  <a:pt x="2032" y="2997"/>
                </a:cubicBezTo>
                <a:cubicBezTo>
                  <a:pt x="2021" y="3001"/>
                  <a:pt x="2007" y="3005"/>
                  <a:pt x="2001" y="3006"/>
                </a:cubicBezTo>
                <a:cubicBezTo>
                  <a:pt x="1980" y="3011"/>
                  <a:pt x="1939" y="3029"/>
                  <a:pt x="1910" y="3046"/>
                </a:cubicBezTo>
                <a:cubicBezTo>
                  <a:pt x="1918" y="3038"/>
                  <a:pt x="1929" y="3029"/>
                  <a:pt x="1939" y="3023"/>
                </a:cubicBezTo>
                <a:cubicBezTo>
                  <a:pt x="1952" y="3013"/>
                  <a:pt x="1969" y="3001"/>
                  <a:pt x="1976" y="2995"/>
                </a:cubicBezTo>
                <a:cubicBezTo>
                  <a:pt x="1996" y="2980"/>
                  <a:pt x="2045" y="2947"/>
                  <a:pt x="2065" y="2937"/>
                </a:cubicBezTo>
                <a:cubicBezTo>
                  <a:pt x="2075" y="2932"/>
                  <a:pt x="2105" y="2915"/>
                  <a:pt x="2132" y="2899"/>
                </a:cubicBezTo>
                <a:cubicBezTo>
                  <a:pt x="2158" y="2884"/>
                  <a:pt x="2195" y="2865"/>
                  <a:pt x="2213" y="2856"/>
                </a:cubicBezTo>
                <a:cubicBezTo>
                  <a:pt x="2239" y="2844"/>
                  <a:pt x="2259" y="2834"/>
                  <a:pt x="2272" y="2827"/>
                </a:cubicBezTo>
                <a:cubicBezTo>
                  <a:pt x="2279" y="2823"/>
                  <a:pt x="2284" y="2821"/>
                  <a:pt x="2288" y="2819"/>
                </a:cubicBezTo>
                <a:cubicBezTo>
                  <a:pt x="2292" y="2816"/>
                  <a:pt x="2295" y="2814"/>
                  <a:pt x="2294" y="2811"/>
                </a:cubicBezTo>
                <a:cubicBezTo>
                  <a:pt x="2294" y="2809"/>
                  <a:pt x="2292" y="2808"/>
                  <a:pt x="2291" y="2808"/>
                </a:cubicBezTo>
                <a:cubicBezTo>
                  <a:pt x="2289" y="2808"/>
                  <a:pt x="2288" y="2809"/>
                  <a:pt x="2288" y="2809"/>
                </a:cubicBezTo>
                <a:cubicBezTo>
                  <a:pt x="2216" y="2828"/>
                  <a:pt x="2062" y="2906"/>
                  <a:pt x="1983" y="2963"/>
                </a:cubicBezTo>
                <a:cubicBezTo>
                  <a:pt x="1968" y="2974"/>
                  <a:pt x="1945" y="2991"/>
                  <a:pt x="1930" y="3001"/>
                </a:cubicBezTo>
                <a:cubicBezTo>
                  <a:pt x="1922" y="3007"/>
                  <a:pt x="1913" y="3014"/>
                  <a:pt x="1906" y="3019"/>
                </a:cubicBezTo>
                <a:cubicBezTo>
                  <a:pt x="1910" y="3013"/>
                  <a:pt x="1915" y="3006"/>
                  <a:pt x="1917" y="3004"/>
                </a:cubicBezTo>
                <a:cubicBezTo>
                  <a:pt x="1918" y="3002"/>
                  <a:pt x="1926" y="2991"/>
                  <a:pt x="1931" y="2984"/>
                </a:cubicBezTo>
                <a:cubicBezTo>
                  <a:pt x="1953" y="2954"/>
                  <a:pt x="2006" y="2893"/>
                  <a:pt x="2039" y="2861"/>
                </a:cubicBezTo>
                <a:cubicBezTo>
                  <a:pt x="2050" y="2850"/>
                  <a:pt x="2077" y="2828"/>
                  <a:pt x="2080" y="2827"/>
                </a:cubicBezTo>
                <a:moveTo>
                  <a:pt x="1709" y="2894"/>
                </a:moveTo>
                <a:cubicBezTo>
                  <a:pt x="1711" y="2886"/>
                  <a:pt x="1720" y="2864"/>
                  <a:pt x="1727" y="2857"/>
                </a:cubicBezTo>
                <a:cubicBezTo>
                  <a:pt x="1732" y="2850"/>
                  <a:pt x="1737" y="2848"/>
                  <a:pt x="1739" y="2848"/>
                </a:cubicBezTo>
                <a:cubicBezTo>
                  <a:pt x="1740" y="2848"/>
                  <a:pt x="1740" y="2848"/>
                  <a:pt x="1740" y="2848"/>
                </a:cubicBezTo>
                <a:cubicBezTo>
                  <a:pt x="1742" y="2849"/>
                  <a:pt x="1743" y="2851"/>
                  <a:pt x="1743" y="2853"/>
                </a:cubicBezTo>
                <a:lnTo>
                  <a:pt x="1743" y="2853"/>
                </a:lnTo>
                <a:cubicBezTo>
                  <a:pt x="1744" y="2856"/>
                  <a:pt x="1743" y="2862"/>
                  <a:pt x="1741" y="2865"/>
                </a:cubicBezTo>
                <a:cubicBezTo>
                  <a:pt x="1739" y="2871"/>
                  <a:pt x="1718" y="2889"/>
                  <a:pt x="1709" y="2894"/>
                </a:cubicBezTo>
                <a:moveTo>
                  <a:pt x="2161" y="1552"/>
                </a:moveTo>
                <a:lnTo>
                  <a:pt x="2161" y="1552"/>
                </a:lnTo>
                <a:cubicBezTo>
                  <a:pt x="2132" y="1575"/>
                  <a:pt x="2110" y="1614"/>
                  <a:pt x="2099" y="1664"/>
                </a:cubicBezTo>
                <a:cubicBezTo>
                  <a:pt x="2092" y="1694"/>
                  <a:pt x="2086" y="1715"/>
                  <a:pt x="2083" y="1724"/>
                </a:cubicBezTo>
                <a:cubicBezTo>
                  <a:pt x="2076" y="1744"/>
                  <a:pt x="2059" y="1803"/>
                  <a:pt x="2057" y="1816"/>
                </a:cubicBezTo>
                <a:cubicBezTo>
                  <a:pt x="2056" y="1819"/>
                  <a:pt x="2055" y="1830"/>
                  <a:pt x="2053" y="1840"/>
                </a:cubicBezTo>
                <a:cubicBezTo>
                  <a:pt x="2051" y="1850"/>
                  <a:pt x="2049" y="1863"/>
                  <a:pt x="2049" y="1869"/>
                </a:cubicBezTo>
                <a:cubicBezTo>
                  <a:pt x="2047" y="1884"/>
                  <a:pt x="2043" y="1906"/>
                  <a:pt x="2040" y="1915"/>
                </a:cubicBezTo>
                <a:cubicBezTo>
                  <a:pt x="2039" y="1919"/>
                  <a:pt x="2022" y="1951"/>
                  <a:pt x="1999" y="1990"/>
                </a:cubicBezTo>
                <a:cubicBezTo>
                  <a:pt x="1978" y="2027"/>
                  <a:pt x="1954" y="2069"/>
                  <a:pt x="1946" y="2084"/>
                </a:cubicBezTo>
                <a:cubicBezTo>
                  <a:pt x="1933" y="2106"/>
                  <a:pt x="1921" y="2125"/>
                  <a:pt x="1898" y="2160"/>
                </a:cubicBezTo>
                <a:cubicBezTo>
                  <a:pt x="1896" y="2164"/>
                  <a:pt x="1891" y="2171"/>
                  <a:pt x="1888" y="2174"/>
                </a:cubicBezTo>
                <a:cubicBezTo>
                  <a:pt x="1885" y="2178"/>
                  <a:pt x="1879" y="2186"/>
                  <a:pt x="1875" y="2191"/>
                </a:cubicBezTo>
                <a:cubicBezTo>
                  <a:pt x="1865" y="2204"/>
                  <a:pt x="1829" y="2239"/>
                  <a:pt x="1824" y="2242"/>
                </a:cubicBezTo>
                <a:cubicBezTo>
                  <a:pt x="1821" y="2242"/>
                  <a:pt x="1818" y="2245"/>
                  <a:pt x="1818" y="2247"/>
                </a:cubicBezTo>
                <a:cubicBezTo>
                  <a:pt x="1817" y="2248"/>
                  <a:pt x="1816" y="2249"/>
                  <a:pt x="1813" y="2251"/>
                </a:cubicBezTo>
                <a:cubicBezTo>
                  <a:pt x="1809" y="2253"/>
                  <a:pt x="1800" y="2259"/>
                  <a:pt x="1792" y="2265"/>
                </a:cubicBezTo>
                <a:lnTo>
                  <a:pt x="1752" y="2292"/>
                </a:lnTo>
                <a:cubicBezTo>
                  <a:pt x="1726" y="2310"/>
                  <a:pt x="1705" y="2325"/>
                  <a:pt x="1696" y="2332"/>
                </a:cubicBezTo>
                <a:cubicBezTo>
                  <a:pt x="1703" y="2321"/>
                  <a:pt x="1716" y="2300"/>
                  <a:pt x="1735" y="2273"/>
                </a:cubicBezTo>
                <a:cubicBezTo>
                  <a:pt x="1756" y="2240"/>
                  <a:pt x="1798" y="2159"/>
                  <a:pt x="1811" y="2126"/>
                </a:cubicBezTo>
                <a:cubicBezTo>
                  <a:pt x="1827" y="2085"/>
                  <a:pt x="1839" y="2048"/>
                  <a:pt x="1848" y="2006"/>
                </a:cubicBezTo>
                <a:cubicBezTo>
                  <a:pt x="1856" y="1966"/>
                  <a:pt x="1866" y="1941"/>
                  <a:pt x="1892" y="1896"/>
                </a:cubicBezTo>
                <a:cubicBezTo>
                  <a:pt x="1900" y="1882"/>
                  <a:pt x="1912" y="1858"/>
                  <a:pt x="1919" y="1842"/>
                </a:cubicBezTo>
                <a:cubicBezTo>
                  <a:pt x="1931" y="1813"/>
                  <a:pt x="1964" y="1746"/>
                  <a:pt x="1979" y="1718"/>
                </a:cubicBezTo>
                <a:cubicBezTo>
                  <a:pt x="1984" y="1709"/>
                  <a:pt x="1987" y="1704"/>
                  <a:pt x="1988" y="1701"/>
                </a:cubicBezTo>
                <a:cubicBezTo>
                  <a:pt x="1991" y="1696"/>
                  <a:pt x="1993" y="1693"/>
                  <a:pt x="1990" y="1691"/>
                </a:cubicBezTo>
                <a:cubicBezTo>
                  <a:pt x="1989" y="1690"/>
                  <a:pt x="1988" y="1690"/>
                  <a:pt x="1988" y="1690"/>
                </a:cubicBezTo>
                <a:cubicBezTo>
                  <a:pt x="1986" y="1690"/>
                  <a:pt x="1984" y="1692"/>
                  <a:pt x="1983" y="1694"/>
                </a:cubicBezTo>
                <a:cubicBezTo>
                  <a:pt x="1957" y="1724"/>
                  <a:pt x="1934" y="1761"/>
                  <a:pt x="1910" y="1813"/>
                </a:cubicBezTo>
                <a:cubicBezTo>
                  <a:pt x="1898" y="1838"/>
                  <a:pt x="1883" y="1867"/>
                  <a:pt x="1876" y="1878"/>
                </a:cubicBezTo>
                <a:cubicBezTo>
                  <a:pt x="1848" y="1924"/>
                  <a:pt x="1834" y="1960"/>
                  <a:pt x="1824" y="2005"/>
                </a:cubicBezTo>
                <a:cubicBezTo>
                  <a:pt x="1812" y="2063"/>
                  <a:pt x="1793" y="2117"/>
                  <a:pt x="1765" y="2171"/>
                </a:cubicBezTo>
                <a:cubicBezTo>
                  <a:pt x="1757" y="2186"/>
                  <a:pt x="1749" y="2202"/>
                  <a:pt x="1748" y="2207"/>
                </a:cubicBezTo>
                <a:cubicBezTo>
                  <a:pt x="1746" y="2211"/>
                  <a:pt x="1724" y="2246"/>
                  <a:pt x="1705" y="2277"/>
                </a:cubicBezTo>
                <a:cubicBezTo>
                  <a:pt x="1734" y="2221"/>
                  <a:pt x="1744" y="2182"/>
                  <a:pt x="1744" y="2128"/>
                </a:cubicBezTo>
                <a:cubicBezTo>
                  <a:pt x="1744" y="2066"/>
                  <a:pt x="1750" y="2025"/>
                  <a:pt x="1766" y="1972"/>
                </a:cubicBezTo>
                <a:cubicBezTo>
                  <a:pt x="1769" y="1959"/>
                  <a:pt x="1774" y="1944"/>
                  <a:pt x="1774" y="1942"/>
                </a:cubicBezTo>
                <a:cubicBezTo>
                  <a:pt x="1774" y="1941"/>
                  <a:pt x="1776" y="1938"/>
                  <a:pt x="1777" y="1934"/>
                </a:cubicBezTo>
                <a:cubicBezTo>
                  <a:pt x="1779" y="1930"/>
                  <a:pt x="1784" y="1914"/>
                  <a:pt x="1787" y="1901"/>
                </a:cubicBezTo>
                <a:cubicBezTo>
                  <a:pt x="1797" y="1861"/>
                  <a:pt x="1801" y="1847"/>
                  <a:pt x="1823" y="1791"/>
                </a:cubicBezTo>
                <a:cubicBezTo>
                  <a:pt x="1844" y="1736"/>
                  <a:pt x="1898" y="1672"/>
                  <a:pt x="1954" y="1636"/>
                </a:cubicBezTo>
                <a:cubicBezTo>
                  <a:pt x="1969" y="1626"/>
                  <a:pt x="1991" y="1611"/>
                  <a:pt x="2004" y="1602"/>
                </a:cubicBezTo>
                <a:cubicBezTo>
                  <a:pt x="2039" y="1578"/>
                  <a:pt x="2058" y="1567"/>
                  <a:pt x="2073" y="1562"/>
                </a:cubicBezTo>
                <a:cubicBezTo>
                  <a:pt x="2089" y="1558"/>
                  <a:pt x="2128" y="1551"/>
                  <a:pt x="2157" y="1549"/>
                </a:cubicBezTo>
                <a:lnTo>
                  <a:pt x="2165" y="1548"/>
                </a:lnTo>
                <a:lnTo>
                  <a:pt x="2161" y="1552"/>
                </a:lnTo>
                <a:moveTo>
                  <a:pt x="2239" y="1562"/>
                </a:moveTo>
                <a:cubicBezTo>
                  <a:pt x="2248" y="1571"/>
                  <a:pt x="2258" y="1599"/>
                  <a:pt x="2259" y="1619"/>
                </a:cubicBezTo>
                <a:cubicBezTo>
                  <a:pt x="2260" y="1623"/>
                  <a:pt x="2260" y="1626"/>
                  <a:pt x="2260" y="1628"/>
                </a:cubicBezTo>
                <a:cubicBezTo>
                  <a:pt x="2247" y="1614"/>
                  <a:pt x="2223" y="1598"/>
                  <a:pt x="2199" y="1591"/>
                </a:cubicBezTo>
                <a:cubicBezTo>
                  <a:pt x="2191" y="1589"/>
                  <a:pt x="2181" y="1588"/>
                  <a:pt x="2172" y="1588"/>
                </a:cubicBezTo>
                <a:cubicBezTo>
                  <a:pt x="2166" y="1588"/>
                  <a:pt x="2159" y="1588"/>
                  <a:pt x="2155" y="1590"/>
                </a:cubicBezTo>
                <a:cubicBezTo>
                  <a:pt x="2164" y="1580"/>
                  <a:pt x="2185" y="1562"/>
                  <a:pt x="2196" y="1557"/>
                </a:cubicBezTo>
                <a:cubicBezTo>
                  <a:pt x="2213" y="1550"/>
                  <a:pt x="2214" y="1550"/>
                  <a:pt x="2225" y="1554"/>
                </a:cubicBezTo>
                <a:lnTo>
                  <a:pt x="2225" y="1554"/>
                </a:lnTo>
                <a:cubicBezTo>
                  <a:pt x="2230" y="1556"/>
                  <a:pt x="2237" y="1560"/>
                  <a:pt x="2239" y="1562"/>
                </a:cubicBezTo>
                <a:moveTo>
                  <a:pt x="1463" y="1806"/>
                </a:moveTo>
                <a:cubicBezTo>
                  <a:pt x="1464" y="1776"/>
                  <a:pt x="1464" y="1772"/>
                  <a:pt x="1468" y="1748"/>
                </a:cubicBezTo>
                <a:cubicBezTo>
                  <a:pt x="1469" y="1739"/>
                  <a:pt x="1470" y="1727"/>
                  <a:pt x="1471" y="1721"/>
                </a:cubicBezTo>
                <a:cubicBezTo>
                  <a:pt x="1471" y="1714"/>
                  <a:pt x="1472" y="1709"/>
                  <a:pt x="1472" y="1708"/>
                </a:cubicBezTo>
                <a:cubicBezTo>
                  <a:pt x="1474" y="1706"/>
                  <a:pt x="1475" y="1682"/>
                  <a:pt x="1475" y="1672"/>
                </a:cubicBezTo>
                <a:cubicBezTo>
                  <a:pt x="1476" y="1654"/>
                  <a:pt x="1477" y="1633"/>
                  <a:pt x="1479" y="1625"/>
                </a:cubicBezTo>
                <a:cubicBezTo>
                  <a:pt x="1496" y="1542"/>
                  <a:pt x="1497" y="1535"/>
                  <a:pt x="1497" y="1461"/>
                </a:cubicBezTo>
                <a:cubicBezTo>
                  <a:pt x="1497" y="1443"/>
                  <a:pt x="1497" y="1421"/>
                  <a:pt x="1497" y="1412"/>
                </a:cubicBezTo>
                <a:cubicBezTo>
                  <a:pt x="1497" y="1402"/>
                  <a:pt x="1495" y="1360"/>
                  <a:pt x="1493" y="1318"/>
                </a:cubicBezTo>
                <a:cubicBezTo>
                  <a:pt x="1491" y="1277"/>
                  <a:pt x="1490" y="1234"/>
                  <a:pt x="1490" y="1224"/>
                </a:cubicBezTo>
                <a:cubicBezTo>
                  <a:pt x="1491" y="1215"/>
                  <a:pt x="1493" y="1194"/>
                  <a:pt x="1495" y="1178"/>
                </a:cubicBezTo>
                <a:cubicBezTo>
                  <a:pt x="1496" y="1162"/>
                  <a:pt x="1498" y="1135"/>
                  <a:pt x="1499" y="1118"/>
                </a:cubicBezTo>
                <a:cubicBezTo>
                  <a:pt x="1499" y="1100"/>
                  <a:pt x="1501" y="1084"/>
                  <a:pt x="1502" y="1081"/>
                </a:cubicBezTo>
                <a:cubicBezTo>
                  <a:pt x="1503" y="1079"/>
                  <a:pt x="1505" y="1073"/>
                  <a:pt x="1504" y="1069"/>
                </a:cubicBezTo>
                <a:cubicBezTo>
                  <a:pt x="1504" y="1065"/>
                  <a:pt x="1510" y="1033"/>
                  <a:pt x="1522" y="981"/>
                </a:cubicBezTo>
                <a:cubicBezTo>
                  <a:pt x="1525" y="966"/>
                  <a:pt x="1529" y="946"/>
                  <a:pt x="1531" y="937"/>
                </a:cubicBezTo>
                <a:cubicBezTo>
                  <a:pt x="1533" y="928"/>
                  <a:pt x="1538" y="908"/>
                  <a:pt x="1542" y="893"/>
                </a:cubicBezTo>
                <a:cubicBezTo>
                  <a:pt x="1550" y="864"/>
                  <a:pt x="1548" y="862"/>
                  <a:pt x="1547" y="861"/>
                </a:cubicBezTo>
                <a:cubicBezTo>
                  <a:pt x="1546" y="860"/>
                  <a:pt x="1544" y="860"/>
                  <a:pt x="1543" y="860"/>
                </a:cubicBezTo>
                <a:cubicBezTo>
                  <a:pt x="1541" y="861"/>
                  <a:pt x="1538" y="862"/>
                  <a:pt x="1520" y="916"/>
                </a:cubicBezTo>
                <a:cubicBezTo>
                  <a:pt x="1511" y="940"/>
                  <a:pt x="1501" y="972"/>
                  <a:pt x="1500" y="982"/>
                </a:cubicBezTo>
                <a:cubicBezTo>
                  <a:pt x="1499" y="988"/>
                  <a:pt x="1498" y="991"/>
                  <a:pt x="1497" y="992"/>
                </a:cubicBezTo>
                <a:cubicBezTo>
                  <a:pt x="1496" y="993"/>
                  <a:pt x="1495" y="997"/>
                  <a:pt x="1488" y="1030"/>
                </a:cubicBezTo>
                <a:cubicBezTo>
                  <a:pt x="1484" y="1047"/>
                  <a:pt x="1480" y="1069"/>
                  <a:pt x="1479" y="1078"/>
                </a:cubicBezTo>
                <a:cubicBezTo>
                  <a:pt x="1479" y="1083"/>
                  <a:pt x="1478" y="1094"/>
                  <a:pt x="1477" y="1101"/>
                </a:cubicBezTo>
                <a:cubicBezTo>
                  <a:pt x="1476" y="1118"/>
                  <a:pt x="1470" y="1200"/>
                  <a:pt x="1468" y="1222"/>
                </a:cubicBezTo>
                <a:cubicBezTo>
                  <a:pt x="1467" y="1232"/>
                  <a:pt x="1469" y="1276"/>
                  <a:pt x="1471" y="1319"/>
                </a:cubicBezTo>
                <a:cubicBezTo>
                  <a:pt x="1474" y="1365"/>
                  <a:pt x="1475" y="1399"/>
                  <a:pt x="1475" y="1402"/>
                </a:cubicBezTo>
                <a:cubicBezTo>
                  <a:pt x="1474" y="1406"/>
                  <a:pt x="1474" y="1427"/>
                  <a:pt x="1474" y="1446"/>
                </a:cubicBezTo>
                <a:cubicBezTo>
                  <a:pt x="1475" y="1532"/>
                  <a:pt x="1472" y="1569"/>
                  <a:pt x="1461" y="1600"/>
                </a:cubicBezTo>
                <a:cubicBezTo>
                  <a:pt x="1457" y="1613"/>
                  <a:pt x="1452" y="1647"/>
                  <a:pt x="1453" y="1661"/>
                </a:cubicBezTo>
                <a:cubicBezTo>
                  <a:pt x="1453" y="1669"/>
                  <a:pt x="1452" y="1687"/>
                  <a:pt x="1451" y="1700"/>
                </a:cubicBezTo>
                <a:lnTo>
                  <a:pt x="1449" y="1710"/>
                </a:lnTo>
                <a:cubicBezTo>
                  <a:pt x="1442" y="1776"/>
                  <a:pt x="1439" y="1832"/>
                  <a:pt x="1442" y="1878"/>
                </a:cubicBezTo>
                <a:lnTo>
                  <a:pt x="1442" y="1885"/>
                </a:lnTo>
                <a:cubicBezTo>
                  <a:pt x="1443" y="1892"/>
                  <a:pt x="1443" y="1899"/>
                  <a:pt x="1443" y="1905"/>
                </a:cubicBezTo>
                <a:cubicBezTo>
                  <a:pt x="1441" y="1892"/>
                  <a:pt x="1438" y="1877"/>
                  <a:pt x="1437" y="1864"/>
                </a:cubicBezTo>
                <a:cubicBezTo>
                  <a:pt x="1432" y="1832"/>
                  <a:pt x="1424" y="1702"/>
                  <a:pt x="1424" y="1663"/>
                </a:cubicBezTo>
                <a:cubicBezTo>
                  <a:pt x="1425" y="1570"/>
                  <a:pt x="1425" y="1566"/>
                  <a:pt x="1419" y="1550"/>
                </a:cubicBezTo>
                <a:cubicBezTo>
                  <a:pt x="1416" y="1541"/>
                  <a:pt x="1408" y="1519"/>
                  <a:pt x="1402" y="1502"/>
                </a:cubicBezTo>
                <a:cubicBezTo>
                  <a:pt x="1396" y="1484"/>
                  <a:pt x="1387" y="1460"/>
                  <a:pt x="1383" y="1449"/>
                </a:cubicBezTo>
                <a:cubicBezTo>
                  <a:pt x="1379" y="1437"/>
                  <a:pt x="1375" y="1427"/>
                  <a:pt x="1375" y="1426"/>
                </a:cubicBezTo>
                <a:cubicBezTo>
                  <a:pt x="1374" y="1423"/>
                  <a:pt x="1366" y="1404"/>
                  <a:pt x="1361" y="1392"/>
                </a:cubicBezTo>
                <a:cubicBezTo>
                  <a:pt x="1335" y="1326"/>
                  <a:pt x="1333" y="1317"/>
                  <a:pt x="1323" y="1266"/>
                </a:cubicBezTo>
                <a:cubicBezTo>
                  <a:pt x="1318" y="1236"/>
                  <a:pt x="1311" y="1127"/>
                  <a:pt x="1313" y="1087"/>
                </a:cubicBezTo>
                <a:cubicBezTo>
                  <a:pt x="1315" y="1014"/>
                  <a:pt x="1340" y="937"/>
                  <a:pt x="1403" y="813"/>
                </a:cubicBezTo>
                <a:cubicBezTo>
                  <a:pt x="1462" y="698"/>
                  <a:pt x="1481" y="662"/>
                  <a:pt x="1512" y="608"/>
                </a:cubicBezTo>
                <a:cubicBezTo>
                  <a:pt x="1563" y="522"/>
                  <a:pt x="1572" y="504"/>
                  <a:pt x="1608" y="422"/>
                </a:cubicBezTo>
                <a:cubicBezTo>
                  <a:pt x="1642" y="345"/>
                  <a:pt x="1659" y="302"/>
                  <a:pt x="1667" y="275"/>
                </a:cubicBezTo>
                <a:cubicBezTo>
                  <a:pt x="1681" y="226"/>
                  <a:pt x="1702" y="119"/>
                  <a:pt x="1706" y="80"/>
                </a:cubicBezTo>
                <a:cubicBezTo>
                  <a:pt x="1706" y="76"/>
                  <a:pt x="1706" y="73"/>
                  <a:pt x="1707" y="70"/>
                </a:cubicBezTo>
                <a:cubicBezTo>
                  <a:pt x="1708" y="75"/>
                  <a:pt x="1709" y="82"/>
                  <a:pt x="1709" y="90"/>
                </a:cubicBezTo>
                <a:cubicBezTo>
                  <a:pt x="1712" y="108"/>
                  <a:pt x="1715" y="133"/>
                  <a:pt x="1718" y="146"/>
                </a:cubicBezTo>
                <a:cubicBezTo>
                  <a:pt x="1720" y="158"/>
                  <a:pt x="1723" y="175"/>
                  <a:pt x="1724" y="183"/>
                </a:cubicBezTo>
                <a:cubicBezTo>
                  <a:pt x="1726" y="191"/>
                  <a:pt x="1731" y="220"/>
                  <a:pt x="1736" y="245"/>
                </a:cubicBezTo>
                <a:cubicBezTo>
                  <a:pt x="1760" y="376"/>
                  <a:pt x="1771" y="495"/>
                  <a:pt x="1767" y="563"/>
                </a:cubicBezTo>
                <a:cubicBezTo>
                  <a:pt x="1764" y="621"/>
                  <a:pt x="1751" y="686"/>
                  <a:pt x="1730" y="753"/>
                </a:cubicBezTo>
                <a:cubicBezTo>
                  <a:pt x="1716" y="796"/>
                  <a:pt x="1685" y="915"/>
                  <a:pt x="1677" y="952"/>
                </a:cubicBezTo>
                <a:cubicBezTo>
                  <a:pt x="1663" y="1019"/>
                  <a:pt x="1661" y="1048"/>
                  <a:pt x="1667" y="1158"/>
                </a:cubicBezTo>
                <a:cubicBezTo>
                  <a:pt x="1670" y="1217"/>
                  <a:pt x="1671" y="1262"/>
                  <a:pt x="1671" y="1265"/>
                </a:cubicBezTo>
                <a:cubicBezTo>
                  <a:pt x="1670" y="1270"/>
                  <a:pt x="1669" y="1284"/>
                  <a:pt x="1669" y="1297"/>
                </a:cubicBezTo>
                <a:cubicBezTo>
                  <a:pt x="1668" y="1349"/>
                  <a:pt x="1649" y="1443"/>
                  <a:pt x="1630" y="1484"/>
                </a:cubicBezTo>
                <a:cubicBezTo>
                  <a:pt x="1626" y="1494"/>
                  <a:pt x="1616" y="1512"/>
                  <a:pt x="1609" y="1524"/>
                </a:cubicBezTo>
                <a:cubicBezTo>
                  <a:pt x="1605" y="1533"/>
                  <a:pt x="1597" y="1547"/>
                  <a:pt x="1596" y="1549"/>
                </a:cubicBezTo>
                <a:cubicBezTo>
                  <a:pt x="1595" y="1551"/>
                  <a:pt x="1587" y="1565"/>
                  <a:pt x="1577" y="1583"/>
                </a:cubicBezTo>
                <a:cubicBezTo>
                  <a:pt x="1551" y="1628"/>
                  <a:pt x="1539" y="1656"/>
                  <a:pt x="1523" y="1704"/>
                </a:cubicBezTo>
                <a:cubicBezTo>
                  <a:pt x="1507" y="1754"/>
                  <a:pt x="1504" y="1771"/>
                  <a:pt x="1499" y="1820"/>
                </a:cubicBezTo>
                <a:cubicBezTo>
                  <a:pt x="1496" y="1853"/>
                  <a:pt x="1494" y="1859"/>
                  <a:pt x="1478" y="1895"/>
                </a:cubicBezTo>
                <a:lnTo>
                  <a:pt x="1466" y="1922"/>
                </a:lnTo>
                <a:lnTo>
                  <a:pt x="1466" y="1911"/>
                </a:lnTo>
                <a:cubicBezTo>
                  <a:pt x="1462" y="1864"/>
                  <a:pt x="1461" y="1835"/>
                  <a:pt x="1463" y="1806"/>
                </a:cubicBezTo>
                <a:moveTo>
                  <a:pt x="374" y="2704"/>
                </a:moveTo>
                <a:cubicBezTo>
                  <a:pt x="374" y="2708"/>
                  <a:pt x="373" y="2721"/>
                  <a:pt x="370" y="2734"/>
                </a:cubicBezTo>
                <a:cubicBezTo>
                  <a:pt x="368" y="2746"/>
                  <a:pt x="365" y="2768"/>
                  <a:pt x="364" y="2783"/>
                </a:cubicBezTo>
                <a:cubicBezTo>
                  <a:pt x="362" y="2817"/>
                  <a:pt x="361" y="2825"/>
                  <a:pt x="359" y="2834"/>
                </a:cubicBezTo>
                <a:cubicBezTo>
                  <a:pt x="357" y="2838"/>
                  <a:pt x="354" y="2852"/>
                  <a:pt x="351" y="2864"/>
                </a:cubicBezTo>
                <a:cubicBezTo>
                  <a:pt x="348" y="2876"/>
                  <a:pt x="344" y="2893"/>
                  <a:pt x="343" y="2899"/>
                </a:cubicBezTo>
                <a:cubicBezTo>
                  <a:pt x="339" y="2912"/>
                  <a:pt x="331" y="2946"/>
                  <a:pt x="330" y="2951"/>
                </a:cubicBezTo>
                <a:cubicBezTo>
                  <a:pt x="322" y="3000"/>
                  <a:pt x="306" y="3073"/>
                  <a:pt x="296" y="3111"/>
                </a:cubicBezTo>
                <a:cubicBezTo>
                  <a:pt x="289" y="3135"/>
                  <a:pt x="282" y="3164"/>
                  <a:pt x="281" y="3169"/>
                </a:cubicBezTo>
                <a:cubicBezTo>
                  <a:pt x="281" y="3174"/>
                  <a:pt x="280" y="3178"/>
                  <a:pt x="280" y="3179"/>
                </a:cubicBezTo>
                <a:cubicBezTo>
                  <a:pt x="278" y="3182"/>
                  <a:pt x="276" y="3204"/>
                  <a:pt x="276" y="3206"/>
                </a:cubicBezTo>
                <a:cubicBezTo>
                  <a:pt x="275" y="3219"/>
                  <a:pt x="274" y="3234"/>
                  <a:pt x="273" y="3238"/>
                </a:cubicBezTo>
                <a:cubicBezTo>
                  <a:pt x="269" y="3284"/>
                  <a:pt x="269" y="3308"/>
                  <a:pt x="272" y="3364"/>
                </a:cubicBezTo>
                <a:cubicBezTo>
                  <a:pt x="275" y="3426"/>
                  <a:pt x="277" y="3442"/>
                  <a:pt x="289" y="3521"/>
                </a:cubicBezTo>
                <a:cubicBezTo>
                  <a:pt x="294" y="3552"/>
                  <a:pt x="305" y="3603"/>
                  <a:pt x="312" y="3626"/>
                </a:cubicBezTo>
                <a:cubicBezTo>
                  <a:pt x="320" y="3653"/>
                  <a:pt x="326" y="3688"/>
                  <a:pt x="328" y="3714"/>
                </a:cubicBezTo>
                <a:cubicBezTo>
                  <a:pt x="329" y="3722"/>
                  <a:pt x="329" y="3729"/>
                  <a:pt x="330" y="3734"/>
                </a:cubicBezTo>
                <a:cubicBezTo>
                  <a:pt x="310" y="3705"/>
                  <a:pt x="246" y="3595"/>
                  <a:pt x="232" y="3564"/>
                </a:cubicBezTo>
                <a:cubicBezTo>
                  <a:pt x="218" y="3531"/>
                  <a:pt x="188" y="3451"/>
                  <a:pt x="175" y="3408"/>
                </a:cubicBezTo>
                <a:lnTo>
                  <a:pt x="164" y="3375"/>
                </a:lnTo>
                <a:lnTo>
                  <a:pt x="159" y="3263"/>
                </a:lnTo>
                <a:cubicBezTo>
                  <a:pt x="156" y="3198"/>
                  <a:pt x="154" y="3150"/>
                  <a:pt x="154" y="3147"/>
                </a:cubicBezTo>
                <a:cubicBezTo>
                  <a:pt x="155" y="3142"/>
                  <a:pt x="154" y="3140"/>
                  <a:pt x="152" y="3139"/>
                </a:cubicBezTo>
                <a:cubicBezTo>
                  <a:pt x="153" y="3139"/>
                  <a:pt x="154" y="3138"/>
                  <a:pt x="154" y="3137"/>
                </a:cubicBezTo>
                <a:cubicBezTo>
                  <a:pt x="155" y="3134"/>
                  <a:pt x="155" y="3129"/>
                  <a:pt x="154" y="3127"/>
                </a:cubicBezTo>
                <a:cubicBezTo>
                  <a:pt x="152" y="3123"/>
                  <a:pt x="150" y="3124"/>
                  <a:pt x="149" y="3124"/>
                </a:cubicBezTo>
                <a:cubicBezTo>
                  <a:pt x="145" y="3125"/>
                  <a:pt x="146" y="3129"/>
                  <a:pt x="146" y="3132"/>
                </a:cubicBezTo>
                <a:cubicBezTo>
                  <a:pt x="146" y="3134"/>
                  <a:pt x="146" y="3138"/>
                  <a:pt x="148" y="3139"/>
                </a:cubicBezTo>
                <a:lnTo>
                  <a:pt x="148" y="3140"/>
                </a:lnTo>
                <a:cubicBezTo>
                  <a:pt x="146" y="3141"/>
                  <a:pt x="142" y="3144"/>
                  <a:pt x="139" y="3219"/>
                </a:cubicBezTo>
                <a:cubicBezTo>
                  <a:pt x="138" y="3265"/>
                  <a:pt x="138" y="3312"/>
                  <a:pt x="140" y="3342"/>
                </a:cubicBezTo>
                <a:cubicBezTo>
                  <a:pt x="143" y="3385"/>
                  <a:pt x="144" y="3390"/>
                  <a:pt x="169" y="3461"/>
                </a:cubicBezTo>
                <a:cubicBezTo>
                  <a:pt x="181" y="3498"/>
                  <a:pt x="193" y="3528"/>
                  <a:pt x="205" y="3556"/>
                </a:cubicBezTo>
                <a:cubicBezTo>
                  <a:pt x="187" y="3520"/>
                  <a:pt x="167" y="3484"/>
                  <a:pt x="136" y="3434"/>
                </a:cubicBezTo>
                <a:cubicBezTo>
                  <a:pt x="80" y="3341"/>
                  <a:pt x="72" y="3305"/>
                  <a:pt x="85" y="3190"/>
                </a:cubicBezTo>
                <a:cubicBezTo>
                  <a:pt x="86" y="3186"/>
                  <a:pt x="87" y="3167"/>
                  <a:pt x="89" y="3147"/>
                </a:cubicBezTo>
                <a:cubicBezTo>
                  <a:pt x="92" y="3102"/>
                  <a:pt x="99" y="3053"/>
                  <a:pt x="103" y="3043"/>
                </a:cubicBezTo>
                <a:cubicBezTo>
                  <a:pt x="105" y="3039"/>
                  <a:pt x="107" y="3033"/>
                  <a:pt x="107" y="3030"/>
                </a:cubicBezTo>
                <a:cubicBezTo>
                  <a:pt x="107" y="3025"/>
                  <a:pt x="125" y="2980"/>
                  <a:pt x="138" y="2954"/>
                </a:cubicBezTo>
                <a:cubicBezTo>
                  <a:pt x="170" y="2891"/>
                  <a:pt x="197" y="2856"/>
                  <a:pt x="285" y="2764"/>
                </a:cubicBezTo>
                <a:cubicBezTo>
                  <a:pt x="315" y="2733"/>
                  <a:pt x="354" y="2691"/>
                  <a:pt x="372" y="2672"/>
                </a:cubicBezTo>
                <a:cubicBezTo>
                  <a:pt x="378" y="2665"/>
                  <a:pt x="383" y="2660"/>
                  <a:pt x="387" y="2656"/>
                </a:cubicBezTo>
                <a:cubicBezTo>
                  <a:pt x="382" y="2666"/>
                  <a:pt x="379" y="2678"/>
                  <a:pt x="379" y="2687"/>
                </a:cubicBezTo>
                <a:cubicBezTo>
                  <a:pt x="379" y="2689"/>
                  <a:pt x="378" y="2691"/>
                  <a:pt x="378" y="2691"/>
                </a:cubicBezTo>
                <a:cubicBezTo>
                  <a:pt x="375" y="2693"/>
                  <a:pt x="374" y="2700"/>
                  <a:pt x="374" y="2704"/>
                </a:cubicBezTo>
                <a:moveTo>
                  <a:pt x="384" y="2825"/>
                </a:moveTo>
                <a:cubicBezTo>
                  <a:pt x="385" y="2814"/>
                  <a:pt x="387" y="2796"/>
                  <a:pt x="387" y="2785"/>
                </a:cubicBezTo>
                <a:cubicBezTo>
                  <a:pt x="387" y="2775"/>
                  <a:pt x="390" y="2755"/>
                  <a:pt x="392" y="2741"/>
                </a:cubicBezTo>
                <a:cubicBezTo>
                  <a:pt x="395" y="2726"/>
                  <a:pt x="397" y="2711"/>
                  <a:pt x="398" y="2707"/>
                </a:cubicBezTo>
                <a:cubicBezTo>
                  <a:pt x="400" y="2692"/>
                  <a:pt x="403" y="2679"/>
                  <a:pt x="405" y="2676"/>
                </a:cubicBezTo>
                <a:cubicBezTo>
                  <a:pt x="407" y="2675"/>
                  <a:pt x="409" y="2672"/>
                  <a:pt x="409" y="2669"/>
                </a:cubicBezTo>
                <a:cubicBezTo>
                  <a:pt x="409" y="2667"/>
                  <a:pt x="411" y="2662"/>
                  <a:pt x="415" y="2656"/>
                </a:cubicBezTo>
                <a:cubicBezTo>
                  <a:pt x="419" y="2650"/>
                  <a:pt x="428" y="2635"/>
                  <a:pt x="435" y="2622"/>
                </a:cubicBezTo>
                <a:cubicBezTo>
                  <a:pt x="442" y="2608"/>
                  <a:pt x="449" y="2598"/>
                  <a:pt x="450" y="2596"/>
                </a:cubicBezTo>
                <a:cubicBezTo>
                  <a:pt x="456" y="2590"/>
                  <a:pt x="481" y="2555"/>
                  <a:pt x="489" y="2542"/>
                </a:cubicBezTo>
                <a:cubicBezTo>
                  <a:pt x="505" y="2515"/>
                  <a:pt x="553" y="2477"/>
                  <a:pt x="594" y="2460"/>
                </a:cubicBezTo>
                <a:cubicBezTo>
                  <a:pt x="658" y="2433"/>
                  <a:pt x="774" y="2419"/>
                  <a:pt x="859" y="2429"/>
                </a:cubicBezTo>
                <a:cubicBezTo>
                  <a:pt x="896" y="2433"/>
                  <a:pt x="939" y="2443"/>
                  <a:pt x="985" y="2457"/>
                </a:cubicBezTo>
                <a:cubicBezTo>
                  <a:pt x="1005" y="2464"/>
                  <a:pt x="1030" y="2473"/>
                  <a:pt x="1051" y="2482"/>
                </a:cubicBezTo>
                <a:cubicBezTo>
                  <a:pt x="988" y="2463"/>
                  <a:pt x="933" y="2458"/>
                  <a:pt x="853" y="2462"/>
                </a:cubicBezTo>
                <a:cubicBezTo>
                  <a:pt x="794" y="2465"/>
                  <a:pt x="776" y="2468"/>
                  <a:pt x="731" y="2483"/>
                </a:cubicBezTo>
                <a:cubicBezTo>
                  <a:pt x="697" y="2494"/>
                  <a:pt x="682" y="2501"/>
                  <a:pt x="636" y="2528"/>
                </a:cubicBezTo>
                <a:cubicBezTo>
                  <a:pt x="626" y="2533"/>
                  <a:pt x="618" y="2538"/>
                  <a:pt x="612" y="2542"/>
                </a:cubicBezTo>
                <a:cubicBezTo>
                  <a:pt x="605" y="2546"/>
                  <a:pt x="602" y="2549"/>
                  <a:pt x="603" y="2552"/>
                </a:cubicBezTo>
                <a:cubicBezTo>
                  <a:pt x="605" y="2556"/>
                  <a:pt x="607" y="2555"/>
                  <a:pt x="628" y="2545"/>
                </a:cubicBezTo>
                <a:cubicBezTo>
                  <a:pt x="654" y="2531"/>
                  <a:pt x="723" y="2503"/>
                  <a:pt x="756" y="2494"/>
                </a:cubicBezTo>
                <a:cubicBezTo>
                  <a:pt x="798" y="2482"/>
                  <a:pt x="914" y="2479"/>
                  <a:pt x="970" y="2488"/>
                </a:cubicBezTo>
                <a:cubicBezTo>
                  <a:pt x="1007" y="2494"/>
                  <a:pt x="1007" y="2494"/>
                  <a:pt x="1014" y="2496"/>
                </a:cubicBezTo>
                <a:cubicBezTo>
                  <a:pt x="1016" y="2497"/>
                  <a:pt x="1030" y="2501"/>
                  <a:pt x="1043" y="2504"/>
                </a:cubicBezTo>
                <a:cubicBezTo>
                  <a:pt x="1083" y="2515"/>
                  <a:pt x="1132" y="2532"/>
                  <a:pt x="1155" y="2541"/>
                </a:cubicBezTo>
                <a:cubicBezTo>
                  <a:pt x="1151" y="2541"/>
                  <a:pt x="1146" y="2540"/>
                  <a:pt x="1140" y="2540"/>
                </a:cubicBezTo>
                <a:cubicBezTo>
                  <a:pt x="1099" y="2536"/>
                  <a:pt x="1067" y="2536"/>
                  <a:pt x="1045" y="2541"/>
                </a:cubicBezTo>
                <a:cubicBezTo>
                  <a:pt x="1009" y="2548"/>
                  <a:pt x="1001" y="2550"/>
                  <a:pt x="996" y="2552"/>
                </a:cubicBezTo>
                <a:cubicBezTo>
                  <a:pt x="993" y="2553"/>
                  <a:pt x="987" y="2555"/>
                  <a:pt x="983" y="2555"/>
                </a:cubicBezTo>
                <a:cubicBezTo>
                  <a:pt x="973" y="2557"/>
                  <a:pt x="936" y="2570"/>
                  <a:pt x="912" y="2579"/>
                </a:cubicBezTo>
                <a:cubicBezTo>
                  <a:pt x="894" y="2586"/>
                  <a:pt x="887" y="2586"/>
                  <a:pt x="840" y="2583"/>
                </a:cubicBezTo>
                <a:cubicBezTo>
                  <a:pt x="805" y="2581"/>
                  <a:pt x="752" y="2588"/>
                  <a:pt x="692" y="2603"/>
                </a:cubicBezTo>
                <a:cubicBezTo>
                  <a:pt x="602" y="2625"/>
                  <a:pt x="502" y="2682"/>
                  <a:pt x="449" y="2743"/>
                </a:cubicBezTo>
                <a:cubicBezTo>
                  <a:pt x="418" y="2778"/>
                  <a:pt x="395" y="2810"/>
                  <a:pt x="385" y="2829"/>
                </a:cubicBezTo>
                <a:cubicBezTo>
                  <a:pt x="384" y="2830"/>
                  <a:pt x="383" y="2831"/>
                  <a:pt x="383" y="2833"/>
                </a:cubicBezTo>
                <a:cubicBezTo>
                  <a:pt x="383" y="2830"/>
                  <a:pt x="383" y="2828"/>
                  <a:pt x="384" y="2825"/>
                </a:cubicBezTo>
                <a:moveTo>
                  <a:pt x="1225" y="3657"/>
                </a:moveTo>
                <a:cubicBezTo>
                  <a:pt x="1216" y="3641"/>
                  <a:pt x="1202" y="3602"/>
                  <a:pt x="1193" y="3571"/>
                </a:cubicBezTo>
                <a:cubicBezTo>
                  <a:pt x="1188" y="3551"/>
                  <a:pt x="1180" y="3531"/>
                  <a:pt x="1173" y="3517"/>
                </a:cubicBezTo>
                <a:cubicBezTo>
                  <a:pt x="1172" y="3513"/>
                  <a:pt x="1165" y="3499"/>
                  <a:pt x="1157" y="3485"/>
                </a:cubicBezTo>
                <a:cubicBezTo>
                  <a:pt x="1139" y="3448"/>
                  <a:pt x="1121" y="3422"/>
                  <a:pt x="1103" y="3404"/>
                </a:cubicBezTo>
                <a:cubicBezTo>
                  <a:pt x="1092" y="3394"/>
                  <a:pt x="1089" y="3393"/>
                  <a:pt x="1087" y="3395"/>
                </a:cubicBezTo>
                <a:cubicBezTo>
                  <a:pt x="1084" y="3397"/>
                  <a:pt x="1086" y="3400"/>
                  <a:pt x="1088" y="3402"/>
                </a:cubicBezTo>
                <a:cubicBezTo>
                  <a:pt x="1128" y="3458"/>
                  <a:pt x="1163" y="3529"/>
                  <a:pt x="1171" y="3571"/>
                </a:cubicBezTo>
                <a:cubicBezTo>
                  <a:pt x="1174" y="3589"/>
                  <a:pt x="1186" y="3626"/>
                  <a:pt x="1194" y="3641"/>
                </a:cubicBezTo>
                <a:cubicBezTo>
                  <a:pt x="1196" y="3646"/>
                  <a:pt x="1201" y="3657"/>
                  <a:pt x="1206" y="3665"/>
                </a:cubicBezTo>
                <a:cubicBezTo>
                  <a:pt x="1217" y="3690"/>
                  <a:pt x="1304" y="3813"/>
                  <a:pt x="1326" y="3836"/>
                </a:cubicBezTo>
                <a:cubicBezTo>
                  <a:pt x="1336" y="3846"/>
                  <a:pt x="1399" y="3891"/>
                  <a:pt x="1423" y="3905"/>
                </a:cubicBezTo>
                <a:cubicBezTo>
                  <a:pt x="1425" y="3906"/>
                  <a:pt x="1426" y="3907"/>
                  <a:pt x="1427" y="3908"/>
                </a:cubicBezTo>
                <a:cubicBezTo>
                  <a:pt x="1394" y="3898"/>
                  <a:pt x="1362" y="3890"/>
                  <a:pt x="1336" y="3885"/>
                </a:cubicBezTo>
                <a:cubicBezTo>
                  <a:pt x="1301" y="3879"/>
                  <a:pt x="1287" y="3874"/>
                  <a:pt x="1271" y="3863"/>
                </a:cubicBezTo>
                <a:cubicBezTo>
                  <a:pt x="1263" y="3857"/>
                  <a:pt x="1239" y="3827"/>
                  <a:pt x="1216" y="3794"/>
                </a:cubicBezTo>
                <a:cubicBezTo>
                  <a:pt x="1211" y="3787"/>
                  <a:pt x="1196" y="3766"/>
                  <a:pt x="1181" y="3747"/>
                </a:cubicBezTo>
                <a:cubicBezTo>
                  <a:pt x="1155" y="3713"/>
                  <a:pt x="1129" y="3669"/>
                  <a:pt x="1106" y="3623"/>
                </a:cubicBezTo>
                <a:cubicBezTo>
                  <a:pt x="1077" y="3563"/>
                  <a:pt x="1037" y="3497"/>
                  <a:pt x="1013" y="3469"/>
                </a:cubicBezTo>
                <a:cubicBezTo>
                  <a:pt x="990" y="3442"/>
                  <a:pt x="956" y="3419"/>
                  <a:pt x="937" y="3417"/>
                </a:cubicBezTo>
                <a:cubicBezTo>
                  <a:pt x="933" y="3417"/>
                  <a:pt x="930" y="3417"/>
                  <a:pt x="929" y="3416"/>
                </a:cubicBezTo>
                <a:cubicBezTo>
                  <a:pt x="928" y="3415"/>
                  <a:pt x="927" y="3410"/>
                  <a:pt x="926" y="3405"/>
                </a:cubicBezTo>
                <a:cubicBezTo>
                  <a:pt x="921" y="3376"/>
                  <a:pt x="937" y="3326"/>
                  <a:pt x="962" y="3297"/>
                </a:cubicBezTo>
                <a:cubicBezTo>
                  <a:pt x="965" y="3293"/>
                  <a:pt x="970" y="3287"/>
                  <a:pt x="972" y="3282"/>
                </a:cubicBezTo>
                <a:cubicBezTo>
                  <a:pt x="976" y="3275"/>
                  <a:pt x="1003" y="3253"/>
                  <a:pt x="1018" y="3246"/>
                </a:cubicBezTo>
                <a:cubicBezTo>
                  <a:pt x="1023" y="3243"/>
                  <a:pt x="1036" y="3241"/>
                  <a:pt x="1048" y="3240"/>
                </a:cubicBezTo>
                <a:cubicBezTo>
                  <a:pt x="1053" y="3240"/>
                  <a:pt x="1057" y="3239"/>
                  <a:pt x="1060" y="3239"/>
                </a:cubicBezTo>
                <a:cubicBezTo>
                  <a:pt x="1070" y="3239"/>
                  <a:pt x="1076" y="3241"/>
                  <a:pt x="1085" y="3245"/>
                </a:cubicBezTo>
                <a:cubicBezTo>
                  <a:pt x="1110" y="3255"/>
                  <a:pt x="1148" y="3289"/>
                  <a:pt x="1169" y="3319"/>
                </a:cubicBezTo>
                <a:cubicBezTo>
                  <a:pt x="1204" y="3368"/>
                  <a:pt x="1235" y="3437"/>
                  <a:pt x="1253" y="3509"/>
                </a:cubicBezTo>
                <a:cubicBezTo>
                  <a:pt x="1255" y="3516"/>
                  <a:pt x="1262" y="3541"/>
                  <a:pt x="1263" y="3543"/>
                </a:cubicBezTo>
                <a:lnTo>
                  <a:pt x="1263" y="3542"/>
                </a:lnTo>
                <a:cubicBezTo>
                  <a:pt x="1264" y="3544"/>
                  <a:pt x="1268" y="3559"/>
                  <a:pt x="1274" y="3582"/>
                </a:cubicBezTo>
                <a:cubicBezTo>
                  <a:pt x="1287" y="3633"/>
                  <a:pt x="1294" y="3654"/>
                  <a:pt x="1305" y="3680"/>
                </a:cubicBezTo>
                <a:cubicBezTo>
                  <a:pt x="1311" y="3692"/>
                  <a:pt x="1319" y="3712"/>
                  <a:pt x="1325" y="3724"/>
                </a:cubicBezTo>
                <a:cubicBezTo>
                  <a:pt x="1343" y="3765"/>
                  <a:pt x="1386" y="3833"/>
                  <a:pt x="1397" y="3841"/>
                </a:cubicBezTo>
                <a:cubicBezTo>
                  <a:pt x="1398" y="3842"/>
                  <a:pt x="1405" y="3851"/>
                  <a:pt x="1416" y="3863"/>
                </a:cubicBezTo>
                <a:cubicBezTo>
                  <a:pt x="1421" y="3870"/>
                  <a:pt x="1427" y="3878"/>
                  <a:pt x="1433" y="3884"/>
                </a:cubicBezTo>
                <a:cubicBezTo>
                  <a:pt x="1428" y="3881"/>
                  <a:pt x="1423" y="3878"/>
                  <a:pt x="1418" y="3875"/>
                </a:cubicBezTo>
                <a:cubicBezTo>
                  <a:pt x="1397" y="3862"/>
                  <a:pt x="1355" y="3831"/>
                  <a:pt x="1342" y="3818"/>
                </a:cubicBezTo>
                <a:cubicBezTo>
                  <a:pt x="1325" y="3803"/>
                  <a:pt x="1248" y="3695"/>
                  <a:pt x="1225" y="3657"/>
                </a:cubicBezTo>
                <a:moveTo>
                  <a:pt x="798" y="3660"/>
                </a:moveTo>
                <a:cubicBezTo>
                  <a:pt x="799" y="3649"/>
                  <a:pt x="800" y="3614"/>
                  <a:pt x="801" y="3581"/>
                </a:cubicBezTo>
                <a:cubicBezTo>
                  <a:pt x="802" y="3492"/>
                  <a:pt x="807" y="3459"/>
                  <a:pt x="828" y="3403"/>
                </a:cubicBezTo>
                <a:cubicBezTo>
                  <a:pt x="838" y="3376"/>
                  <a:pt x="837" y="3375"/>
                  <a:pt x="836" y="3373"/>
                </a:cubicBezTo>
                <a:lnTo>
                  <a:pt x="835" y="3372"/>
                </a:lnTo>
                <a:lnTo>
                  <a:pt x="833" y="3372"/>
                </a:lnTo>
                <a:cubicBezTo>
                  <a:pt x="831" y="3372"/>
                  <a:pt x="829" y="3372"/>
                  <a:pt x="815" y="3400"/>
                </a:cubicBezTo>
                <a:cubicBezTo>
                  <a:pt x="807" y="3416"/>
                  <a:pt x="800" y="3432"/>
                  <a:pt x="797" y="3441"/>
                </a:cubicBezTo>
                <a:cubicBezTo>
                  <a:pt x="783" y="3481"/>
                  <a:pt x="779" y="3516"/>
                  <a:pt x="778" y="3587"/>
                </a:cubicBezTo>
                <a:cubicBezTo>
                  <a:pt x="778" y="3611"/>
                  <a:pt x="777" y="3640"/>
                  <a:pt x="776" y="3649"/>
                </a:cubicBezTo>
                <a:cubicBezTo>
                  <a:pt x="775" y="3659"/>
                  <a:pt x="775" y="3697"/>
                  <a:pt x="776" y="3732"/>
                </a:cubicBezTo>
                <a:lnTo>
                  <a:pt x="777" y="3777"/>
                </a:lnTo>
                <a:lnTo>
                  <a:pt x="769" y="3756"/>
                </a:lnTo>
                <a:cubicBezTo>
                  <a:pt x="737" y="3674"/>
                  <a:pt x="720" y="3616"/>
                  <a:pt x="721" y="3593"/>
                </a:cubicBezTo>
                <a:cubicBezTo>
                  <a:pt x="721" y="3587"/>
                  <a:pt x="722" y="3572"/>
                  <a:pt x="722" y="3561"/>
                </a:cubicBezTo>
                <a:cubicBezTo>
                  <a:pt x="722" y="3549"/>
                  <a:pt x="723" y="3538"/>
                  <a:pt x="724" y="3535"/>
                </a:cubicBezTo>
                <a:cubicBezTo>
                  <a:pt x="726" y="3531"/>
                  <a:pt x="727" y="3522"/>
                  <a:pt x="728" y="3514"/>
                </a:cubicBezTo>
                <a:cubicBezTo>
                  <a:pt x="729" y="3496"/>
                  <a:pt x="740" y="3452"/>
                  <a:pt x="747" y="3436"/>
                </a:cubicBezTo>
                <a:cubicBezTo>
                  <a:pt x="761" y="3404"/>
                  <a:pt x="823" y="3323"/>
                  <a:pt x="849" y="3304"/>
                </a:cubicBezTo>
                <a:cubicBezTo>
                  <a:pt x="869" y="3289"/>
                  <a:pt x="925" y="3257"/>
                  <a:pt x="938" y="3253"/>
                </a:cubicBezTo>
                <a:cubicBezTo>
                  <a:pt x="944" y="3251"/>
                  <a:pt x="956" y="3249"/>
                  <a:pt x="965" y="3248"/>
                </a:cubicBezTo>
                <a:lnTo>
                  <a:pt x="974" y="3247"/>
                </a:lnTo>
                <a:lnTo>
                  <a:pt x="960" y="3263"/>
                </a:lnTo>
                <a:cubicBezTo>
                  <a:pt x="930" y="3298"/>
                  <a:pt x="912" y="3334"/>
                  <a:pt x="905" y="3367"/>
                </a:cubicBezTo>
                <a:cubicBezTo>
                  <a:pt x="902" y="3387"/>
                  <a:pt x="904" y="3421"/>
                  <a:pt x="911" y="3449"/>
                </a:cubicBezTo>
                <a:cubicBezTo>
                  <a:pt x="920" y="3482"/>
                  <a:pt x="920" y="3514"/>
                  <a:pt x="911" y="3545"/>
                </a:cubicBezTo>
                <a:cubicBezTo>
                  <a:pt x="903" y="3573"/>
                  <a:pt x="877" y="3636"/>
                  <a:pt x="866" y="3654"/>
                </a:cubicBezTo>
                <a:cubicBezTo>
                  <a:pt x="855" y="3671"/>
                  <a:pt x="849" y="3686"/>
                  <a:pt x="832" y="3729"/>
                </a:cubicBezTo>
                <a:cubicBezTo>
                  <a:pt x="823" y="3751"/>
                  <a:pt x="809" y="3802"/>
                  <a:pt x="805" y="3827"/>
                </a:cubicBezTo>
                <a:cubicBezTo>
                  <a:pt x="801" y="3790"/>
                  <a:pt x="796" y="3680"/>
                  <a:pt x="798" y="3660"/>
                </a:cubicBezTo>
                <a:moveTo>
                  <a:pt x="1213" y="4363"/>
                </a:moveTo>
                <a:cubicBezTo>
                  <a:pt x="1204" y="4350"/>
                  <a:pt x="1201" y="4336"/>
                  <a:pt x="1202" y="4330"/>
                </a:cubicBezTo>
                <a:cubicBezTo>
                  <a:pt x="1202" y="4329"/>
                  <a:pt x="1202" y="4329"/>
                  <a:pt x="1203" y="4329"/>
                </a:cubicBezTo>
                <a:cubicBezTo>
                  <a:pt x="1204" y="4330"/>
                  <a:pt x="1205" y="4333"/>
                  <a:pt x="1207" y="4339"/>
                </a:cubicBezTo>
                <a:lnTo>
                  <a:pt x="1207" y="4339"/>
                </a:lnTo>
                <a:cubicBezTo>
                  <a:pt x="1209" y="4344"/>
                  <a:pt x="1211" y="4355"/>
                  <a:pt x="1213" y="4363"/>
                </a:cubicBezTo>
                <a:moveTo>
                  <a:pt x="959" y="5108"/>
                </a:moveTo>
                <a:cubicBezTo>
                  <a:pt x="972" y="5037"/>
                  <a:pt x="980" y="4985"/>
                  <a:pt x="984" y="4949"/>
                </a:cubicBezTo>
                <a:cubicBezTo>
                  <a:pt x="990" y="4895"/>
                  <a:pt x="998" y="4856"/>
                  <a:pt x="1013" y="4797"/>
                </a:cubicBezTo>
                <a:cubicBezTo>
                  <a:pt x="1020" y="4769"/>
                  <a:pt x="1027" y="4736"/>
                  <a:pt x="1028" y="4723"/>
                </a:cubicBezTo>
                <a:cubicBezTo>
                  <a:pt x="1029" y="4711"/>
                  <a:pt x="1028" y="4687"/>
                  <a:pt x="1026" y="4670"/>
                </a:cubicBezTo>
                <a:cubicBezTo>
                  <a:pt x="1024" y="4633"/>
                  <a:pt x="1021" y="4631"/>
                  <a:pt x="1020" y="4630"/>
                </a:cubicBezTo>
                <a:lnTo>
                  <a:pt x="1018" y="4629"/>
                </a:lnTo>
                <a:lnTo>
                  <a:pt x="1016" y="4629"/>
                </a:lnTo>
                <a:cubicBezTo>
                  <a:pt x="1014" y="4630"/>
                  <a:pt x="1013" y="4631"/>
                  <a:pt x="1012" y="4652"/>
                </a:cubicBezTo>
                <a:cubicBezTo>
                  <a:pt x="1010" y="4718"/>
                  <a:pt x="1009" y="4724"/>
                  <a:pt x="992" y="4788"/>
                </a:cubicBezTo>
                <a:cubicBezTo>
                  <a:pt x="975" y="4851"/>
                  <a:pt x="969" y="4881"/>
                  <a:pt x="963" y="4932"/>
                </a:cubicBezTo>
                <a:cubicBezTo>
                  <a:pt x="960" y="4961"/>
                  <a:pt x="959" y="4972"/>
                  <a:pt x="957" y="4981"/>
                </a:cubicBezTo>
                <a:cubicBezTo>
                  <a:pt x="953" y="5005"/>
                  <a:pt x="938" y="5097"/>
                  <a:pt x="937" y="5102"/>
                </a:cubicBezTo>
                <a:cubicBezTo>
                  <a:pt x="936" y="5105"/>
                  <a:pt x="935" y="5113"/>
                  <a:pt x="934" y="5120"/>
                </a:cubicBezTo>
                <a:cubicBezTo>
                  <a:pt x="933" y="5126"/>
                  <a:pt x="931" y="5135"/>
                  <a:pt x="930" y="5139"/>
                </a:cubicBezTo>
                <a:cubicBezTo>
                  <a:pt x="929" y="5142"/>
                  <a:pt x="928" y="5148"/>
                  <a:pt x="927" y="5154"/>
                </a:cubicBezTo>
                <a:cubicBezTo>
                  <a:pt x="927" y="5152"/>
                  <a:pt x="926" y="5148"/>
                  <a:pt x="926" y="5145"/>
                </a:cubicBezTo>
                <a:cubicBezTo>
                  <a:pt x="924" y="5127"/>
                  <a:pt x="921" y="5104"/>
                  <a:pt x="919" y="5094"/>
                </a:cubicBezTo>
                <a:cubicBezTo>
                  <a:pt x="916" y="5071"/>
                  <a:pt x="920" y="5029"/>
                  <a:pt x="933" y="4968"/>
                </a:cubicBezTo>
                <a:cubicBezTo>
                  <a:pt x="939" y="4940"/>
                  <a:pt x="946" y="4897"/>
                  <a:pt x="948" y="4873"/>
                </a:cubicBezTo>
                <a:cubicBezTo>
                  <a:pt x="954" y="4824"/>
                  <a:pt x="955" y="4739"/>
                  <a:pt x="950" y="4712"/>
                </a:cubicBezTo>
                <a:cubicBezTo>
                  <a:pt x="944" y="4675"/>
                  <a:pt x="928" y="4630"/>
                  <a:pt x="901" y="4577"/>
                </a:cubicBezTo>
                <a:cubicBezTo>
                  <a:pt x="892" y="4560"/>
                  <a:pt x="879" y="4534"/>
                  <a:pt x="871" y="4518"/>
                </a:cubicBezTo>
                <a:cubicBezTo>
                  <a:pt x="856" y="4487"/>
                  <a:pt x="843" y="4466"/>
                  <a:pt x="816" y="4426"/>
                </a:cubicBezTo>
                <a:cubicBezTo>
                  <a:pt x="801" y="4405"/>
                  <a:pt x="800" y="4402"/>
                  <a:pt x="798" y="4381"/>
                </a:cubicBezTo>
                <a:cubicBezTo>
                  <a:pt x="794" y="4349"/>
                  <a:pt x="797" y="4315"/>
                  <a:pt x="809" y="4274"/>
                </a:cubicBezTo>
                <a:cubicBezTo>
                  <a:pt x="822" y="4225"/>
                  <a:pt x="826" y="4200"/>
                  <a:pt x="823" y="4172"/>
                </a:cubicBezTo>
                <a:cubicBezTo>
                  <a:pt x="823" y="4168"/>
                  <a:pt x="823" y="4162"/>
                  <a:pt x="822" y="4157"/>
                </a:cubicBezTo>
                <a:cubicBezTo>
                  <a:pt x="828" y="4168"/>
                  <a:pt x="839" y="4187"/>
                  <a:pt x="849" y="4204"/>
                </a:cubicBezTo>
                <a:cubicBezTo>
                  <a:pt x="865" y="4233"/>
                  <a:pt x="885" y="4265"/>
                  <a:pt x="893" y="4275"/>
                </a:cubicBezTo>
                <a:cubicBezTo>
                  <a:pt x="911" y="4299"/>
                  <a:pt x="947" y="4337"/>
                  <a:pt x="976" y="4363"/>
                </a:cubicBezTo>
                <a:cubicBezTo>
                  <a:pt x="1001" y="4384"/>
                  <a:pt x="1001" y="4384"/>
                  <a:pt x="1014" y="4400"/>
                </a:cubicBezTo>
                <a:cubicBezTo>
                  <a:pt x="1041" y="4432"/>
                  <a:pt x="1069" y="4492"/>
                  <a:pt x="1077" y="4534"/>
                </a:cubicBezTo>
                <a:cubicBezTo>
                  <a:pt x="1078" y="4540"/>
                  <a:pt x="1082" y="4560"/>
                  <a:pt x="1086" y="4577"/>
                </a:cubicBezTo>
                <a:cubicBezTo>
                  <a:pt x="1093" y="4613"/>
                  <a:pt x="1095" y="4645"/>
                  <a:pt x="1092" y="4666"/>
                </a:cubicBezTo>
                <a:cubicBezTo>
                  <a:pt x="1090" y="4680"/>
                  <a:pt x="1084" y="4707"/>
                  <a:pt x="1071" y="4765"/>
                </a:cubicBezTo>
                <a:cubicBezTo>
                  <a:pt x="1066" y="4787"/>
                  <a:pt x="1040" y="4882"/>
                  <a:pt x="1026" y="4927"/>
                </a:cubicBezTo>
                <a:cubicBezTo>
                  <a:pt x="1021" y="4943"/>
                  <a:pt x="1013" y="4973"/>
                  <a:pt x="1006" y="4994"/>
                </a:cubicBezTo>
                <a:cubicBezTo>
                  <a:pt x="1000" y="5015"/>
                  <a:pt x="987" y="5055"/>
                  <a:pt x="977" y="5084"/>
                </a:cubicBezTo>
                <a:cubicBezTo>
                  <a:pt x="967" y="5112"/>
                  <a:pt x="954" y="5150"/>
                  <a:pt x="949" y="5171"/>
                </a:cubicBezTo>
                <a:cubicBezTo>
                  <a:pt x="951" y="5157"/>
                  <a:pt x="954" y="5138"/>
                  <a:pt x="959" y="5108"/>
                </a:cubicBezTo>
                <a:moveTo>
                  <a:pt x="595" y="5898"/>
                </a:moveTo>
                <a:cubicBezTo>
                  <a:pt x="592" y="5871"/>
                  <a:pt x="590" y="5824"/>
                  <a:pt x="588" y="5753"/>
                </a:cubicBezTo>
                <a:lnTo>
                  <a:pt x="587" y="5734"/>
                </a:lnTo>
                <a:cubicBezTo>
                  <a:pt x="585" y="5673"/>
                  <a:pt x="582" y="5620"/>
                  <a:pt x="578" y="5575"/>
                </a:cubicBezTo>
                <a:lnTo>
                  <a:pt x="577" y="5562"/>
                </a:lnTo>
                <a:cubicBezTo>
                  <a:pt x="571" y="5495"/>
                  <a:pt x="562" y="5440"/>
                  <a:pt x="550" y="5402"/>
                </a:cubicBezTo>
                <a:cubicBezTo>
                  <a:pt x="545" y="5383"/>
                  <a:pt x="527" y="5344"/>
                  <a:pt x="520" y="5336"/>
                </a:cubicBezTo>
                <a:lnTo>
                  <a:pt x="519" y="5335"/>
                </a:lnTo>
                <a:cubicBezTo>
                  <a:pt x="516" y="5332"/>
                  <a:pt x="515" y="5329"/>
                  <a:pt x="512" y="5331"/>
                </a:cubicBezTo>
                <a:cubicBezTo>
                  <a:pt x="509" y="5333"/>
                  <a:pt x="510" y="5336"/>
                  <a:pt x="512" y="5343"/>
                </a:cubicBezTo>
                <a:cubicBezTo>
                  <a:pt x="514" y="5348"/>
                  <a:pt x="517" y="5356"/>
                  <a:pt x="522" y="5369"/>
                </a:cubicBezTo>
                <a:lnTo>
                  <a:pt x="524" y="5375"/>
                </a:lnTo>
                <a:cubicBezTo>
                  <a:pt x="540" y="5419"/>
                  <a:pt x="541" y="5423"/>
                  <a:pt x="545" y="5460"/>
                </a:cubicBezTo>
                <a:cubicBezTo>
                  <a:pt x="549" y="5493"/>
                  <a:pt x="562" y="5640"/>
                  <a:pt x="562" y="5646"/>
                </a:cubicBezTo>
                <a:cubicBezTo>
                  <a:pt x="562" y="5648"/>
                  <a:pt x="563" y="5685"/>
                  <a:pt x="564" y="5720"/>
                </a:cubicBezTo>
                <a:cubicBezTo>
                  <a:pt x="566" y="5758"/>
                  <a:pt x="567" y="5804"/>
                  <a:pt x="567" y="5823"/>
                </a:cubicBezTo>
                <a:cubicBezTo>
                  <a:pt x="567" y="5853"/>
                  <a:pt x="569" y="5887"/>
                  <a:pt x="571" y="5908"/>
                </a:cubicBezTo>
                <a:cubicBezTo>
                  <a:pt x="561" y="5886"/>
                  <a:pt x="548" y="5852"/>
                  <a:pt x="544" y="5834"/>
                </a:cubicBezTo>
                <a:cubicBezTo>
                  <a:pt x="541" y="5821"/>
                  <a:pt x="541" y="5806"/>
                  <a:pt x="538" y="5727"/>
                </a:cubicBezTo>
                <a:cubicBezTo>
                  <a:pt x="537" y="5710"/>
                  <a:pt x="535" y="5690"/>
                  <a:pt x="532" y="5683"/>
                </a:cubicBezTo>
                <a:cubicBezTo>
                  <a:pt x="530" y="5677"/>
                  <a:pt x="525" y="5662"/>
                  <a:pt x="522" y="5651"/>
                </a:cubicBezTo>
                <a:cubicBezTo>
                  <a:pt x="518" y="5640"/>
                  <a:pt x="513" y="5624"/>
                  <a:pt x="510" y="5616"/>
                </a:cubicBezTo>
                <a:cubicBezTo>
                  <a:pt x="507" y="5608"/>
                  <a:pt x="504" y="5599"/>
                  <a:pt x="504" y="5595"/>
                </a:cubicBezTo>
                <a:cubicBezTo>
                  <a:pt x="503" y="5592"/>
                  <a:pt x="501" y="5586"/>
                  <a:pt x="500" y="5582"/>
                </a:cubicBezTo>
                <a:cubicBezTo>
                  <a:pt x="499" y="5578"/>
                  <a:pt x="495" y="5558"/>
                  <a:pt x="491" y="5538"/>
                </a:cubicBezTo>
                <a:cubicBezTo>
                  <a:pt x="481" y="5487"/>
                  <a:pt x="468" y="5443"/>
                  <a:pt x="458" y="5431"/>
                </a:cubicBezTo>
                <a:cubicBezTo>
                  <a:pt x="441" y="5412"/>
                  <a:pt x="420" y="5372"/>
                  <a:pt x="410" y="5340"/>
                </a:cubicBezTo>
                <a:cubicBezTo>
                  <a:pt x="394" y="5286"/>
                  <a:pt x="380" y="5261"/>
                  <a:pt x="354" y="5236"/>
                </a:cubicBezTo>
                <a:cubicBezTo>
                  <a:pt x="342" y="5224"/>
                  <a:pt x="309" y="5207"/>
                  <a:pt x="285" y="5202"/>
                </a:cubicBezTo>
                <a:lnTo>
                  <a:pt x="282" y="5201"/>
                </a:lnTo>
                <a:lnTo>
                  <a:pt x="288" y="5198"/>
                </a:lnTo>
                <a:cubicBezTo>
                  <a:pt x="295" y="5194"/>
                  <a:pt x="309" y="5188"/>
                  <a:pt x="319" y="5185"/>
                </a:cubicBezTo>
                <a:cubicBezTo>
                  <a:pt x="338" y="5180"/>
                  <a:pt x="386" y="5176"/>
                  <a:pt x="404" y="5179"/>
                </a:cubicBezTo>
                <a:cubicBezTo>
                  <a:pt x="409" y="5180"/>
                  <a:pt x="418" y="5181"/>
                  <a:pt x="422" y="5181"/>
                </a:cubicBezTo>
                <a:cubicBezTo>
                  <a:pt x="460" y="5186"/>
                  <a:pt x="515" y="5214"/>
                  <a:pt x="562" y="5251"/>
                </a:cubicBezTo>
                <a:cubicBezTo>
                  <a:pt x="597" y="5279"/>
                  <a:pt x="632" y="5326"/>
                  <a:pt x="651" y="5372"/>
                </a:cubicBezTo>
                <a:cubicBezTo>
                  <a:pt x="675" y="5431"/>
                  <a:pt x="673" y="5511"/>
                  <a:pt x="646" y="5611"/>
                </a:cubicBezTo>
                <a:cubicBezTo>
                  <a:pt x="603" y="5766"/>
                  <a:pt x="593" y="5819"/>
                  <a:pt x="595" y="5898"/>
                </a:cubicBezTo>
                <a:moveTo>
                  <a:pt x="160" y="5400"/>
                </a:moveTo>
                <a:cubicBezTo>
                  <a:pt x="160" y="5404"/>
                  <a:pt x="160" y="5407"/>
                  <a:pt x="160" y="5410"/>
                </a:cubicBezTo>
                <a:cubicBezTo>
                  <a:pt x="156" y="5407"/>
                  <a:pt x="150" y="5399"/>
                  <a:pt x="145" y="5388"/>
                </a:cubicBezTo>
                <a:cubicBezTo>
                  <a:pt x="133" y="5363"/>
                  <a:pt x="133" y="5304"/>
                  <a:pt x="145" y="5271"/>
                </a:cubicBezTo>
                <a:cubicBezTo>
                  <a:pt x="148" y="5264"/>
                  <a:pt x="148" y="5260"/>
                  <a:pt x="146" y="5259"/>
                </a:cubicBezTo>
                <a:cubicBezTo>
                  <a:pt x="145" y="5258"/>
                  <a:pt x="143" y="5257"/>
                  <a:pt x="141" y="5259"/>
                </a:cubicBezTo>
                <a:cubicBezTo>
                  <a:pt x="130" y="5266"/>
                  <a:pt x="117" y="5326"/>
                  <a:pt x="118" y="5350"/>
                </a:cubicBezTo>
                <a:cubicBezTo>
                  <a:pt x="119" y="5368"/>
                  <a:pt x="127" y="5394"/>
                  <a:pt x="136" y="5411"/>
                </a:cubicBezTo>
                <a:lnTo>
                  <a:pt x="130" y="5406"/>
                </a:lnTo>
                <a:cubicBezTo>
                  <a:pt x="107" y="5390"/>
                  <a:pt x="102" y="5384"/>
                  <a:pt x="92" y="5361"/>
                </a:cubicBezTo>
                <a:cubicBezTo>
                  <a:pt x="81" y="5334"/>
                  <a:pt x="79" y="5304"/>
                  <a:pt x="88" y="5284"/>
                </a:cubicBezTo>
                <a:cubicBezTo>
                  <a:pt x="96" y="5266"/>
                  <a:pt x="108" y="5252"/>
                  <a:pt x="126" y="5241"/>
                </a:cubicBezTo>
                <a:cubicBezTo>
                  <a:pt x="138" y="5233"/>
                  <a:pt x="140" y="5230"/>
                  <a:pt x="141" y="5228"/>
                </a:cubicBezTo>
                <a:cubicBezTo>
                  <a:pt x="144" y="5226"/>
                  <a:pt x="158" y="5219"/>
                  <a:pt x="177" y="5213"/>
                </a:cubicBezTo>
                <a:cubicBezTo>
                  <a:pt x="193" y="5207"/>
                  <a:pt x="195" y="5207"/>
                  <a:pt x="201" y="5205"/>
                </a:cubicBezTo>
                <a:cubicBezTo>
                  <a:pt x="214" y="5201"/>
                  <a:pt x="226" y="5198"/>
                  <a:pt x="233" y="5194"/>
                </a:cubicBezTo>
                <a:cubicBezTo>
                  <a:pt x="237" y="5193"/>
                  <a:pt x="250" y="5189"/>
                  <a:pt x="262" y="5186"/>
                </a:cubicBezTo>
                <a:lnTo>
                  <a:pt x="263" y="5186"/>
                </a:lnTo>
                <a:cubicBezTo>
                  <a:pt x="246" y="5196"/>
                  <a:pt x="218" y="5228"/>
                  <a:pt x="202" y="5256"/>
                </a:cubicBezTo>
                <a:cubicBezTo>
                  <a:pt x="191" y="5275"/>
                  <a:pt x="178" y="5305"/>
                  <a:pt x="170" y="5329"/>
                </a:cubicBezTo>
                <a:cubicBezTo>
                  <a:pt x="165" y="5345"/>
                  <a:pt x="159" y="5385"/>
                  <a:pt x="160" y="5400"/>
                </a:cubicBezTo>
                <a:moveTo>
                  <a:pt x="1157" y="5713"/>
                </a:moveTo>
                <a:cubicBezTo>
                  <a:pt x="1166" y="5707"/>
                  <a:pt x="1198" y="5691"/>
                  <a:pt x="1201" y="5691"/>
                </a:cubicBezTo>
                <a:lnTo>
                  <a:pt x="1201" y="5691"/>
                </a:lnTo>
                <a:cubicBezTo>
                  <a:pt x="1203" y="5690"/>
                  <a:pt x="1215" y="5684"/>
                  <a:pt x="1238" y="5671"/>
                </a:cubicBezTo>
                <a:cubicBezTo>
                  <a:pt x="1257" y="5661"/>
                  <a:pt x="1284" y="5647"/>
                  <a:pt x="1298" y="5640"/>
                </a:cubicBezTo>
                <a:cubicBezTo>
                  <a:pt x="1354" y="5615"/>
                  <a:pt x="1463" y="5554"/>
                  <a:pt x="1490" y="5533"/>
                </a:cubicBezTo>
                <a:cubicBezTo>
                  <a:pt x="1513" y="5515"/>
                  <a:pt x="1548" y="5482"/>
                  <a:pt x="1551" y="5473"/>
                </a:cubicBezTo>
                <a:cubicBezTo>
                  <a:pt x="1551" y="5471"/>
                  <a:pt x="1550" y="5469"/>
                  <a:pt x="1549" y="5468"/>
                </a:cubicBezTo>
                <a:cubicBezTo>
                  <a:pt x="1547" y="5467"/>
                  <a:pt x="1545" y="5466"/>
                  <a:pt x="1533" y="5479"/>
                </a:cubicBezTo>
                <a:cubicBezTo>
                  <a:pt x="1526" y="5487"/>
                  <a:pt x="1514" y="5498"/>
                  <a:pt x="1507" y="5503"/>
                </a:cubicBezTo>
                <a:cubicBezTo>
                  <a:pt x="1487" y="5518"/>
                  <a:pt x="1419" y="5558"/>
                  <a:pt x="1393" y="5571"/>
                </a:cubicBezTo>
                <a:cubicBezTo>
                  <a:pt x="1381" y="5577"/>
                  <a:pt x="1366" y="5584"/>
                  <a:pt x="1361" y="5586"/>
                </a:cubicBezTo>
                <a:cubicBezTo>
                  <a:pt x="1357" y="5589"/>
                  <a:pt x="1333" y="5600"/>
                  <a:pt x="1309" y="5610"/>
                </a:cubicBezTo>
                <a:cubicBezTo>
                  <a:pt x="1285" y="5621"/>
                  <a:pt x="1248" y="5639"/>
                  <a:pt x="1227" y="5651"/>
                </a:cubicBezTo>
                <a:cubicBezTo>
                  <a:pt x="1207" y="5662"/>
                  <a:pt x="1184" y="5674"/>
                  <a:pt x="1178" y="5676"/>
                </a:cubicBezTo>
                <a:cubicBezTo>
                  <a:pt x="1172" y="5679"/>
                  <a:pt x="1159" y="5685"/>
                  <a:pt x="1150" y="5690"/>
                </a:cubicBezTo>
                <a:cubicBezTo>
                  <a:pt x="1141" y="5695"/>
                  <a:pt x="1123" y="5705"/>
                  <a:pt x="1109" y="5712"/>
                </a:cubicBezTo>
                <a:lnTo>
                  <a:pt x="1096" y="5718"/>
                </a:lnTo>
                <a:lnTo>
                  <a:pt x="1099" y="5713"/>
                </a:lnTo>
                <a:cubicBezTo>
                  <a:pt x="1111" y="5698"/>
                  <a:pt x="1128" y="5682"/>
                  <a:pt x="1155" y="5663"/>
                </a:cubicBezTo>
                <a:cubicBezTo>
                  <a:pt x="1182" y="5643"/>
                  <a:pt x="1193" y="5635"/>
                  <a:pt x="1195" y="5634"/>
                </a:cubicBezTo>
                <a:cubicBezTo>
                  <a:pt x="1196" y="5634"/>
                  <a:pt x="1200" y="5632"/>
                  <a:pt x="1227" y="5613"/>
                </a:cubicBezTo>
                <a:cubicBezTo>
                  <a:pt x="1293" y="5568"/>
                  <a:pt x="1357" y="5506"/>
                  <a:pt x="1391" y="5454"/>
                </a:cubicBezTo>
                <a:cubicBezTo>
                  <a:pt x="1400" y="5440"/>
                  <a:pt x="1413" y="5421"/>
                  <a:pt x="1417" y="5416"/>
                </a:cubicBezTo>
                <a:cubicBezTo>
                  <a:pt x="1462" y="5356"/>
                  <a:pt x="1511" y="5309"/>
                  <a:pt x="1557" y="5280"/>
                </a:cubicBezTo>
                <a:cubicBezTo>
                  <a:pt x="1587" y="5261"/>
                  <a:pt x="1623" y="5246"/>
                  <a:pt x="1649" y="5239"/>
                </a:cubicBezTo>
                <a:cubicBezTo>
                  <a:pt x="1662" y="5236"/>
                  <a:pt x="1696" y="5232"/>
                  <a:pt x="1727" y="5229"/>
                </a:cubicBezTo>
                <a:cubicBezTo>
                  <a:pt x="1842" y="5218"/>
                  <a:pt x="1863" y="5216"/>
                  <a:pt x="1899" y="5208"/>
                </a:cubicBezTo>
                <a:cubicBezTo>
                  <a:pt x="1915" y="5204"/>
                  <a:pt x="1925" y="5202"/>
                  <a:pt x="1930" y="5200"/>
                </a:cubicBezTo>
                <a:cubicBezTo>
                  <a:pt x="1929" y="5201"/>
                  <a:pt x="1927" y="5202"/>
                  <a:pt x="1925" y="5203"/>
                </a:cubicBezTo>
                <a:cubicBezTo>
                  <a:pt x="1892" y="5221"/>
                  <a:pt x="1845" y="5258"/>
                  <a:pt x="1817" y="5288"/>
                </a:cubicBezTo>
                <a:cubicBezTo>
                  <a:pt x="1808" y="5298"/>
                  <a:pt x="1783" y="5331"/>
                  <a:pt x="1783" y="5337"/>
                </a:cubicBezTo>
                <a:lnTo>
                  <a:pt x="1783" y="5337"/>
                </a:lnTo>
                <a:cubicBezTo>
                  <a:pt x="1782" y="5337"/>
                  <a:pt x="1778" y="5340"/>
                  <a:pt x="1774" y="5351"/>
                </a:cubicBezTo>
                <a:cubicBezTo>
                  <a:pt x="1771" y="5357"/>
                  <a:pt x="1763" y="5372"/>
                  <a:pt x="1757" y="5385"/>
                </a:cubicBezTo>
                <a:cubicBezTo>
                  <a:pt x="1748" y="5404"/>
                  <a:pt x="1746" y="5408"/>
                  <a:pt x="1746" y="5410"/>
                </a:cubicBezTo>
                <a:cubicBezTo>
                  <a:pt x="1746" y="5409"/>
                  <a:pt x="1746" y="5409"/>
                  <a:pt x="1746" y="5409"/>
                </a:cubicBezTo>
                <a:cubicBezTo>
                  <a:pt x="1746" y="5410"/>
                  <a:pt x="1744" y="5413"/>
                  <a:pt x="1741" y="5416"/>
                </a:cubicBezTo>
                <a:cubicBezTo>
                  <a:pt x="1738" y="5420"/>
                  <a:pt x="1729" y="5433"/>
                  <a:pt x="1720" y="5445"/>
                </a:cubicBezTo>
                <a:cubicBezTo>
                  <a:pt x="1675" y="5507"/>
                  <a:pt x="1604" y="5590"/>
                  <a:pt x="1589" y="5599"/>
                </a:cubicBezTo>
                <a:cubicBezTo>
                  <a:pt x="1535" y="5632"/>
                  <a:pt x="1516" y="5641"/>
                  <a:pt x="1455" y="5663"/>
                </a:cubicBezTo>
                <a:cubicBezTo>
                  <a:pt x="1443" y="5667"/>
                  <a:pt x="1429" y="5672"/>
                  <a:pt x="1425" y="5673"/>
                </a:cubicBezTo>
                <a:cubicBezTo>
                  <a:pt x="1421" y="5675"/>
                  <a:pt x="1407" y="5680"/>
                  <a:pt x="1393" y="5684"/>
                </a:cubicBezTo>
                <a:cubicBezTo>
                  <a:pt x="1379" y="5689"/>
                  <a:pt x="1363" y="5694"/>
                  <a:pt x="1356" y="5697"/>
                </a:cubicBezTo>
                <a:cubicBezTo>
                  <a:pt x="1343" y="5703"/>
                  <a:pt x="1276" y="5718"/>
                  <a:pt x="1253" y="5721"/>
                </a:cubicBezTo>
                <a:cubicBezTo>
                  <a:pt x="1245" y="5722"/>
                  <a:pt x="1219" y="5725"/>
                  <a:pt x="1195" y="5727"/>
                </a:cubicBezTo>
                <a:cubicBezTo>
                  <a:pt x="1172" y="5730"/>
                  <a:pt x="1138" y="5733"/>
                  <a:pt x="1121" y="5735"/>
                </a:cubicBezTo>
                <a:lnTo>
                  <a:pt x="1110" y="5736"/>
                </a:lnTo>
                <a:lnTo>
                  <a:pt x="1120" y="5732"/>
                </a:lnTo>
                <a:cubicBezTo>
                  <a:pt x="1135" y="5724"/>
                  <a:pt x="1152" y="5716"/>
                  <a:pt x="1157" y="5713"/>
                </a:cubicBezTo>
                <a:moveTo>
                  <a:pt x="1535" y="5267"/>
                </a:moveTo>
                <a:lnTo>
                  <a:pt x="1538" y="5263"/>
                </a:lnTo>
                <a:cubicBezTo>
                  <a:pt x="1548" y="5253"/>
                  <a:pt x="1559" y="5240"/>
                  <a:pt x="1563" y="5235"/>
                </a:cubicBezTo>
                <a:cubicBezTo>
                  <a:pt x="1589" y="5203"/>
                  <a:pt x="1625" y="5177"/>
                  <a:pt x="1658" y="5164"/>
                </a:cubicBezTo>
                <a:cubicBezTo>
                  <a:pt x="1666" y="5161"/>
                  <a:pt x="1676" y="5157"/>
                  <a:pt x="1679" y="5155"/>
                </a:cubicBezTo>
                <a:cubicBezTo>
                  <a:pt x="1682" y="5154"/>
                  <a:pt x="1691" y="5152"/>
                  <a:pt x="1700" y="5151"/>
                </a:cubicBezTo>
                <a:cubicBezTo>
                  <a:pt x="1714" y="5150"/>
                  <a:pt x="1718" y="5149"/>
                  <a:pt x="1719" y="5148"/>
                </a:cubicBezTo>
                <a:cubicBezTo>
                  <a:pt x="1724" y="5147"/>
                  <a:pt x="1754" y="5148"/>
                  <a:pt x="1782" y="5151"/>
                </a:cubicBezTo>
                <a:cubicBezTo>
                  <a:pt x="1795" y="5152"/>
                  <a:pt x="1832" y="5156"/>
                  <a:pt x="1864" y="5160"/>
                </a:cubicBezTo>
                <a:cubicBezTo>
                  <a:pt x="1895" y="5164"/>
                  <a:pt x="1929" y="5168"/>
                  <a:pt x="1939" y="5168"/>
                </a:cubicBezTo>
                <a:cubicBezTo>
                  <a:pt x="1945" y="5168"/>
                  <a:pt x="1952" y="5169"/>
                  <a:pt x="1957" y="5169"/>
                </a:cubicBezTo>
                <a:cubicBezTo>
                  <a:pt x="1866" y="5192"/>
                  <a:pt x="1852" y="5194"/>
                  <a:pt x="1772" y="5201"/>
                </a:cubicBezTo>
                <a:cubicBezTo>
                  <a:pt x="1642" y="5213"/>
                  <a:pt x="1622" y="5218"/>
                  <a:pt x="1559" y="5254"/>
                </a:cubicBezTo>
                <a:lnTo>
                  <a:pt x="1535" y="5267"/>
                </a:lnTo>
                <a:moveTo>
                  <a:pt x="1763" y="4116"/>
                </a:moveTo>
                <a:lnTo>
                  <a:pt x="1763" y="4116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0000" tIns="45000" rIns="90000" bIns="45000" anchor="ctr" anchorCtr="1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3;p25">
            <a:extLst>
              <a:ext uri="{FF2B5EF4-FFF2-40B4-BE49-F238E27FC236}">
                <a16:creationId xmlns:a16="http://schemas.microsoft.com/office/drawing/2014/main" id="{C40F81EA-77C0-AE14-B156-C0966F31250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052726" y="149786"/>
            <a:ext cx="6645441" cy="59689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2800" b="1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Water drainage system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7682" y="1368405"/>
            <a:ext cx="4822825" cy="3382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مستطيل 1"/>
          <p:cNvSpPr/>
          <p:nvPr/>
        </p:nvSpPr>
        <p:spPr>
          <a:xfrm>
            <a:off x="5230906" y="1788459"/>
            <a:ext cx="887506" cy="49081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280" y="890564"/>
            <a:ext cx="3269784" cy="20042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رابط كسهم مستقيم 4"/>
          <p:cNvCxnSpPr>
            <a:stCxn id="2" idx="1"/>
          </p:cNvCxnSpPr>
          <p:nvPr/>
        </p:nvCxnSpPr>
        <p:spPr>
          <a:xfrm flipH="1">
            <a:off x="3859306" y="2033868"/>
            <a:ext cx="13716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aphicFrame>
        <p:nvGraphicFramePr>
          <p:cNvPr id="9" name="جدول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2571457"/>
              </p:ext>
            </p:extLst>
          </p:nvPr>
        </p:nvGraphicFramePr>
        <p:xfrm>
          <a:off x="1344707" y="3489511"/>
          <a:ext cx="2057400" cy="793058"/>
        </p:xfrm>
        <a:graphic>
          <a:graphicData uri="http://schemas.openxmlformats.org/drawingml/2006/table">
            <a:tbl>
              <a:tblPr rtl="1" firstRow="1" firstCol="1" bandRow="1"/>
              <a:tblGrid>
                <a:gridCol w="5177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076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3201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44418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Slope</a:t>
                      </a:r>
                      <a:endParaRPr lang="en-US" sz="1100" kern="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Max DFU</a:t>
                      </a:r>
                      <a:endParaRPr lang="en-US" sz="1100" kern="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Inch</a:t>
                      </a:r>
                      <a:endParaRPr lang="en-US" sz="1100" kern="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2%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21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2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1%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180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4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1%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700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6</a:t>
                      </a:r>
                      <a:endParaRPr lang="en-US" sz="1100" kern="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3" name="مستطيل 12"/>
          <p:cNvSpPr/>
          <p:nvPr/>
        </p:nvSpPr>
        <p:spPr>
          <a:xfrm>
            <a:off x="5469591" y="4763693"/>
            <a:ext cx="149271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b="1" dirty="0">
                <a:solidFill>
                  <a:srgbClr val="64593E"/>
                </a:solidFill>
                <a:latin typeface="Bodoni Moda" panose="020B0604020202090204" charset="0"/>
                <a:ea typeface="Bodoni Moda"/>
                <a:cs typeface="Bodoni Moda"/>
              </a:rPr>
              <a:t>For Ground Floor</a:t>
            </a:r>
          </a:p>
        </p:txBody>
      </p:sp>
    </p:spTree>
    <p:extLst>
      <p:ext uri="{BB962C8B-B14F-4D97-AF65-F5344CB8AC3E}">
        <p14:creationId xmlns:p14="http://schemas.microsoft.com/office/powerpoint/2010/main" val="257443450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5">
          <a:extLst>
            <a:ext uri="{FF2B5EF4-FFF2-40B4-BE49-F238E27FC236}">
              <a16:creationId xmlns:a16="http://schemas.microsoft.com/office/drawing/2014/main" id="{B3811340-E8C6-1833-8BD6-952D970C0F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32">
            <a:extLst>
              <a:ext uri="{FF2B5EF4-FFF2-40B4-BE49-F238E27FC236}">
                <a16:creationId xmlns:a16="http://schemas.microsoft.com/office/drawing/2014/main" id="{A35C7831-20E1-2DC5-7CE8-B718354509D5}"/>
              </a:ext>
            </a:extLst>
          </p:cNvPr>
          <p:cNvSpPr/>
          <p:nvPr/>
        </p:nvSpPr>
        <p:spPr>
          <a:xfrm rot="-439947" flipH="1">
            <a:off x="-136520" y="3139396"/>
            <a:ext cx="1477129" cy="3223944"/>
          </a:xfrm>
          <a:custGeom>
            <a:avLst/>
            <a:gdLst/>
            <a:ahLst/>
            <a:cxnLst/>
            <a:rect l="l" t="t" r="r" b="b"/>
            <a:pathLst>
              <a:path w="2936" h="6408" extrusionOk="0">
                <a:moveTo>
                  <a:pt x="2511" y="4617"/>
                </a:moveTo>
                <a:lnTo>
                  <a:pt x="2511" y="4617"/>
                </a:lnTo>
                <a:cubicBezTo>
                  <a:pt x="2512" y="4617"/>
                  <a:pt x="2514" y="4616"/>
                  <a:pt x="2514" y="4615"/>
                </a:cubicBezTo>
                <a:cubicBezTo>
                  <a:pt x="2517" y="4609"/>
                  <a:pt x="2512" y="4533"/>
                  <a:pt x="2510" y="4524"/>
                </a:cubicBezTo>
                <a:cubicBezTo>
                  <a:pt x="2508" y="4519"/>
                  <a:pt x="2506" y="4511"/>
                  <a:pt x="2505" y="4506"/>
                </a:cubicBezTo>
                <a:cubicBezTo>
                  <a:pt x="2499" y="4478"/>
                  <a:pt x="2459" y="4432"/>
                  <a:pt x="2415" y="4401"/>
                </a:cubicBezTo>
                <a:cubicBezTo>
                  <a:pt x="2408" y="4395"/>
                  <a:pt x="2400" y="4390"/>
                  <a:pt x="2398" y="4388"/>
                </a:cubicBezTo>
                <a:cubicBezTo>
                  <a:pt x="2388" y="4379"/>
                  <a:pt x="2348" y="4357"/>
                  <a:pt x="2324" y="4348"/>
                </a:cubicBezTo>
                <a:cubicBezTo>
                  <a:pt x="2236" y="4313"/>
                  <a:pt x="2159" y="4300"/>
                  <a:pt x="2067" y="4306"/>
                </a:cubicBezTo>
                <a:cubicBezTo>
                  <a:pt x="2023" y="4308"/>
                  <a:pt x="1962" y="4317"/>
                  <a:pt x="1950" y="4323"/>
                </a:cubicBezTo>
                <a:cubicBezTo>
                  <a:pt x="1947" y="4325"/>
                  <a:pt x="1937" y="4329"/>
                  <a:pt x="1928" y="4332"/>
                </a:cubicBezTo>
                <a:cubicBezTo>
                  <a:pt x="1906" y="4341"/>
                  <a:pt x="1866" y="4366"/>
                  <a:pt x="1845" y="4385"/>
                </a:cubicBezTo>
                <a:cubicBezTo>
                  <a:pt x="1835" y="4393"/>
                  <a:pt x="1819" y="4411"/>
                  <a:pt x="1808" y="4425"/>
                </a:cubicBezTo>
                <a:cubicBezTo>
                  <a:pt x="1799" y="4438"/>
                  <a:pt x="1788" y="4451"/>
                  <a:pt x="1786" y="4454"/>
                </a:cubicBezTo>
                <a:cubicBezTo>
                  <a:pt x="1784" y="4457"/>
                  <a:pt x="1781" y="4462"/>
                  <a:pt x="1781" y="4465"/>
                </a:cubicBezTo>
                <a:cubicBezTo>
                  <a:pt x="1781" y="4465"/>
                  <a:pt x="1780" y="4467"/>
                  <a:pt x="1779" y="4468"/>
                </a:cubicBezTo>
                <a:cubicBezTo>
                  <a:pt x="1776" y="4470"/>
                  <a:pt x="1768" y="4480"/>
                  <a:pt x="1734" y="4531"/>
                </a:cubicBezTo>
                <a:cubicBezTo>
                  <a:pt x="1726" y="4543"/>
                  <a:pt x="1716" y="4555"/>
                  <a:pt x="1701" y="4574"/>
                </a:cubicBezTo>
                <a:cubicBezTo>
                  <a:pt x="1658" y="4631"/>
                  <a:pt x="1656" y="4633"/>
                  <a:pt x="1625" y="4654"/>
                </a:cubicBezTo>
                <a:cubicBezTo>
                  <a:pt x="1578" y="4686"/>
                  <a:pt x="1485" y="4746"/>
                  <a:pt x="1459" y="4761"/>
                </a:cubicBezTo>
                <a:cubicBezTo>
                  <a:pt x="1389" y="4801"/>
                  <a:pt x="1358" y="4836"/>
                  <a:pt x="1326" y="4908"/>
                </a:cubicBezTo>
                <a:cubicBezTo>
                  <a:pt x="1319" y="4924"/>
                  <a:pt x="1300" y="4949"/>
                  <a:pt x="1247" y="5018"/>
                </a:cubicBezTo>
                <a:cubicBezTo>
                  <a:pt x="1244" y="5022"/>
                  <a:pt x="1241" y="5025"/>
                  <a:pt x="1240" y="5025"/>
                </a:cubicBezTo>
                <a:cubicBezTo>
                  <a:pt x="1231" y="5027"/>
                  <a:pt x="1188" y="5067"/>
                  <a:pt x="1174" y="5083"/>
                </a:cubicBezTo>
                <a:cubicBezTo>
                  <a:pt x="1160" y="5100"/>
                  <a:pt x="1105" y="5177"/>
                  <a:pt x="1106" y="5186"/>
                </a:cubicBezTo>
                <a:cubicBezTo>
                  <a:pt x="1106" y="5185"/>
                  <a:pt x="1106" y="5185"/>
                  <a:pt x="1106" y="5185"/>
                </a:cubicBezTo>
                <a:cubicBezTo>
                  <a:pt x="1105" y="5186"/>
                  <a:pt x="1102" y="5191"/>
                  <a:pt x="1099" y="5197"/>
                </a:cubicBezTo>
                <a:cubicBezTo>
                  <a:pt x="1100" y="5191"/>
                  <a:pt x="1100" y="5190"/>
                  <a:pt x="1100" y="5189"/>
                </a:cubicBezTo>
                <a:cubicBezTo>
                  <a:pt x="1100" y="5184"/>
                  <a:pt x="1109" y="5148"/>
                  <a:pt x="1126" y="5088"/>
                </a:cubicBezTo>
                <a:cubicBezTo>
                  <a:pt x="1138" y="5042"/>
                  <a:pt x="1154" y="4987"/>
                  <a:pt x="1161" y="4970"/>
                </a:cubicBezTo>
                <a:cubicBezTo>
                  <a:pt x="1163" y="4966"/>
                  <a:pt x="1167" y="4954"/>
                  <a:pt x="1167" y="4950"/>
                </a:cubicBezTo>
                <a:cubicBezTo>
                  <a:pt x="1168" y="4947"/>
                  <a:pt x="1181" y="4916"/>
                  <a:pt x="1195" y="4886"/>
                </a:cubicBezTo>
                <a:cubicBezTo>
                  <a:pt x="1203" y="4868"/>
                  <a:pt x="1227" y="4827"/>
                  <a:pt x="1279" y="4739"/>
                </a:cubicBezTo>
                <a:cubicBezTo>
                  <a:pt x="1288" y="4725"/>
                  <a:pt x="1296" y="4710"/>
                  <a:pt x="1303" y="4699"/>
                </a:cubicBezTo>
                <a:cubicBezTo>
                  <a:pt x="1311" y="4684"/>
                  <a:pt x="1313" y="4681"/>
                  <a:pt x="1313" y="4680"/>
                </a:cubicBezTo>
                <a:cubicBezTo>
                  <a:pt x="1314" y="4679"/>
                  <a:pt x="1317" y="4677"/>
                  <a:pt x="1322" y="4668"/>
                </a:cubicBezTo>
                <a:cubicBezTo>
                  <a:pt x="1325" y="4662"/>
                  <a:pt x="1328" y="4658"/>
                  <a:pt x="1330" y="4657"/>
                </a:cubicBezTo>
                <a:cubicBezTo>
                  <a:pt x="1332" y="4655"/>
                  <a:pt x="1335" y="4652"/>
                  <a:pt x="1335" y="4649"/>
                </a:cubicBezTo>
                <a:cubicBezTo>
                  <a:pt x="1336" y="4646"/>
                  <a:pt x="1344" y="4631"/>
                  <a:pt x="1357" y="4608"/>
                </a:cubicBezTo>
                <a:cubicBezTo>
                  <a:pt x="1376" y="4574"/>
                  <a:pt x="1408" y="4518"/>
                  <a:pt x="1407" y="4513"/>
                </a:cubicBezTo>
                <a:cubicBezTo>
                  <a:pt x="1407" y="4514"/>
                  <a:pt x="1407" y="4514"/>
                  <a:pt x="1407" y="4514"/>
                </a:cubicBezTo>
                <a:cubicBezTo>
                  <a:pt x="1408" y="4513"/>
                  <a:pt x="1411" y="4505"/>
                  <a:pt x="1417" y="4494"/>
                </a:cubicBezTo>
                <a:cubicBezTo>
                  <a:pt x="1427" y="4476"/>
                  <a:pt x="1443" y="4443"/>
                  <a:pt x="1465" y="4392"/>
                </a:cubicBezTo>
                <a:cubicBezTo>
                  <a:pt x="1482" y="4354"/>
                  <a:pt x="1512" y="4318"/>
                  <a:pt x="1568" y="4269"/>
                </a:cubicBezTo>
                <a:cubicBezTo>
                  <a:pt x="1576" y="4262"/>
                  <a:pt x="1590" y="4250"/>
                  <a:pt x="1591" y="4247"/>
                </a:cubicBezTo>
                <a:lnTo>
                  <a:pt x="1592" y="4247"/>
                </a:lnTo>
                <a:cubicBezTo>
                  <a:pt x="1597" y="4246"/>
                  <a:pt x="1629" y="4219"/>
                  <a:pt x="1631" y="4216"/>
                </a:cubicBezTo>
                <a:cubicBezTo>
                  <a:pt x="1632" y="4216"/>
                  <a:pt x="1634" y="4214"/>
                  <a:pt x="1637" y="4212"/>
                </a:cubicBezTo>
                <a:cubicBezTo>
                  <a:pt x="1640" y="4210"/>
                  <a:pt x="1650" y="4202"/>
                  <a:pt x="1660" y="4194"/>
                </a:cubicBezTo>
                <a:cubicBezTo>
                  <a:pt x="1699" y="4163"/>
                  <a:pt x="1758" y="4119"/>
                  <a:pt x="1763" y="4116"/>
                </a:cubicBezTo>
                <a:cubicBezTo>
                  <a:pt x="1765" y="4116"/>
                  <a:pt x="1770" y="4113"/>
                  <a:pt x="1778" y="4109"/>
                </a:cubicBezTo>
                <a:cubicBezTo>
                  <a:pt x="1794" y="4101"/>
                  <a:pt x="1814" y="4093"/>
                  <a:pt x="1819" y="4092"/>
                </a:cubicBezTo>
                <a:cubicBezTo>
                  <a:pt x="1822" y="4092"/>
                  <a:pt x="1828" y="4089"/>
                  <a:pt x="1833" y="4087"/>
                </a:cubicBezTo>
                <a:cubicBezTo>
                  <a:pt x="1838" y="4084"/>
                  <a:pt x="1847" y="4080"/>
                  <a:pt x="1853" y="4078"/>
                </a:cubicBezTo>
                <a:cubicBezTo>
                  <a:pt x="1866" y="4073"/>
                  <a:pt x="1877" y="4061"/>
                  <a:pt x="1879" y="4048"/>
                </a:cubicBezTo>
                <a:cubicBezTo>
                  <a:pt x="1880" y="4040"/>
                  <a:pt x="1877" y="4032"/>
                  <a:pt x="1871" y="4028"/>
                </a:cubicBezTo>
                <a:cubicBezTo>
                  <a:pt x="1855" y="4014"/>
                  <a:pt x="1831" y="4025"/>
                  <a:pt x="1800" y="4059"/>
                </a:cubicBezTo>
                <a:cubicBezTo>
                  <a:pt x="1790" y="4069"/>
                  <a:pt x="1776" y="4082"/>
                  <a:pt x="1769" y="4086"/>
                </a:cubicBezTo>
                <a:cubicBezTo>
                  <a:pt x="1762" y="4091"/>
                  <a:pt x="1751" y="4098"/>
                  <a:pt x="1744" y="4102"/>
                </a:cubicBezTo>
                <a:cubicBezTo>
                  <a:pt x="1724" y="4115"/>
                  <a:pt x="1679" y="4148"/>
                  <a:pt x="1657" y="4166"/>
                </a:cubicBezTo>
                <a:cubicBezTo>
                  <a:pt x="1645" y="4176"/>
                  <a:pt x="1630" y="4188"/>
                  <a:pt x="1624" y="4193"/>
                </a:cubicBezTo>
                <a:cubicBezTo>
                  <a:pt x="1595" y="4215"/>
                  <a:pt x="1535" y="4267"/>
                  <a:pt x="1521" y="4281"/>
                </a:cubicBezTo>
                <a:cubicBezTo>
                  <a:pt x="1519" y="4284"/>
                  <a:pt x="1517" y="4286"/>
                  <a:pt x="1515" y="4288"/>
                </a:cubicBezTo>
                <a:cubicBezTo>
                  <a:pt x="1516" y="4287"/>
                  <a:pt x="1516" y="4286"/>
                  <a:pt x="1516" y="4285"/>
                </a:cubicBezTo>
                <a:cubicBezTo>
                  <a:pt x="1527" y="4263"/>
                  <a:pt x="1567" y="4171"/>
                  <a:pt x="1580" y="4136"/>
                </a:cubicBezTo>
                <a:cubicBezTo>
                  <a:pt x="1594" y="4097"/>
                  <a:pt x="1620" y="4009"/>
                  <a:pt x="1632" y="3954"/>
                </a:cubicBezTo>
                <a:cubicBezTo>
                  <a:pt x="1656" y="3849"/>
                  <a:pt x="1658" y="3751"/>
                  <a:pt x="1641" y="3594"/>
                </a:cubicBezTo>
                <a:cubicBezTo>
                  <a:pt x="1636" y="3549"/>
                  <a:pt x="1636" y="3545"/>
                  <a:pt x="1642" y="3508"/>
                </a:cubicBezTo>
                <a:cubicBezTo>
                  <a:pt x="1648" y="3468"/>
                  <a:pt x="1658" y="3434"/>
                  <a:pt x="1676" y="3397"/>
                </a:cubicBezTo>
                <a:cubicBezTo>
                  <a:pt x="1682" y="3384"/>
                  <a:pt x="1692" y="3362"/>
                  <a:pt x="1699" y="3347"/>
                </a:cubicBezTo>
                <a:cubicBezTo>
                  <a:pt x="1706" y="3332"/>
                  <a:pt x="1717" y="3310"/>
                  <a:pt x="1724" y="3298"/>
                </a:cubicBezTo>
                <a:cubicBezTo>
                  <a:pt x="1734" y="3281"/>
                  <a:pt x="1737" y="3276"/>
                  <a:pt x="1737" y="3275"/>
                </a:cubicBezTo>
                <a:cubicBezTo>
                  <a:pt x="1738" y="3272"/>
                  <a:pt x="1753" y="3251"/>
                  <a:pt x="1797" y="3186"/>
                </a:cubicBezTo>
                <a:cubicBezTo>
                  <a:pt x="1808" y="3170"/>
                  <a:pt x="1820" y="3152"/>
                  <a:pt x="1824" y="3146"/>
                </a:cubicBezTo>
                <a:cubicBezTo>
                  <a:pt x="1838" y="3126"/>
                  <a:pt x="1843" y="3122"/>
                  <a:pt x="1888" y="3089"/>
                </a:cubicBezTo>
                <a:cubicBezTo>
                  <a:pt x="1919" y="3066"/>
                  <a:pt x="1932" y="3058"/>
                  <a:pt x="1956" y="3047"/>
                </a:cubicBezTo>
                <a:cubicBezTo>
                  <a:pt x="2002" y="3027"/>
                  <a:pt x="2070" y="3007"/>
                  <a:pt x="2153" y="2990"/>
                </a:cubicBezTo>
                <a:cubicBezTo>
                  <a:pt x="2218" y="2977"/>
                  <a:pt x="2279" y="2955"/>
                  <a:pt x="2300" y="2936"/>
                </a:cubicBezTo>
                <a:cubicBezTo>
                  <a:pt x="2305" y="2932"/>
                  <a:pt x="2338" y="2898"/>
                  <a:pt x="2348" y="2888"/>
                </a:cubicBezTo>
                <a:cubicBezTo>
                  <a:pt x="2377" y="2858"/>
                  <a:pt x="2461" y="2822"/>
                  <a:pt x="2493" y="2827"/>
                </a:cubicBezTo>
                <a:cubicBezTo>
                  <a:pt x="2504" y="2829"/>
                  <a:pt x="2511" y="2835"/>
                  <a:pt x="2549" y="2876"/>
                </a:cubicBezTo>
                <a:cubicBezTo>
                  <a:pt x="2597" y="2929"/>
                  <a:pt x="2663" y="2982"/>
                  <a:pt x="2722" y="3014"/>
                </a:cubicBezTo>
                <a:cubicBezTo>
                  <a:pt x="2755" y="3032"/>
                  <a:pt x="2771" y="3037"/>
                  <a:pt x="2819" y="3044"/>
                </a:cubicBezTo>
                <a:cubicBezTo>
                  <a:pt x="2872" y="3052"/>
                  <a:pt x="2882" y="3055"/>
                  <a:pt x="2905" y="3071"/>
                </a:cubicBezTo>
                <a:lnTo>
                  <a:pt x="2936" y="3093"/>
                </a:lnTo>
                <a:lnTo>
                  <a:pt x="2927" y="3070"/>
                </a:lnTo>
                <a:cubicBezTo>
                  <a:pt x="2924" y="3063"/>
                  <a:pt x="2919" y="3046"/>
                  <a:pt x="2915" y="3031"/>
                </a:cubicBezTo>
                <a:cubicBezTo>
                  <a:pt x="2901" y="2981"/>
                  <a:pt x="2874" y="2926"/>
                  <a:pt x="2837" y="2872"/>
                </a:cubicBezTo>
                <a:cubicBezTo>
                  <a:pt x="2833" y="2866"/>
                  <a:pt x="2825" y="2853"/>
                  <a:pt x="2818" y="2842"/>
                </a:cubicBezTo>
                <a:cubicBezTo>
                  <a:pt x="2791" y="2798"/>
                  <a:pt x="2757" y="2761"/>
                  <a:pt x="2719" y="2733"/>
                </a:cubicBezTo>
                <a:cubicBezTo>
                  <a:pt x="2656" y="2685"/>
                  <a:pt x="2608" y="2666"/>
                  <a:pt x="2547" y="2664"/>
                </a:cubicBezTo>
                <a:cubicBezTo>
                  <a:pt x="2495" y="2662"/>
                  <a:pt x="2473" y="2666"/>
                  <a:pt x="2400" y="2688"/>
                </a:cubicBezTo>
                <a:cubicBezTo>
                  <a:pt x="2363" y="2699"/>
                  <a:pt x="2324" y="2710"/>
                  <a:pt x="2313" y="2713"/>
                </a:cubicBezTo>
                <a:cubicBezTo>
                  <a:pt x="2161" y="2749"/>
                  <a:pt x="2159" y="2749"/>
                  <a:pt x="2102" y="2785"/>
                </a:cubicBezTo>
                <a:cubicBezTo>
                  <a:pt x="2065" y="2809"/>
                  <a:pt x="2059" y="2813"/>
                  <a:pt x="2053" y="2819"/>
                </a:cubicBezTo>
                <a:cubicBezTo>
                  <a:pt x="2050" y="2822"/>
                  <a:pt x="2041" y="2829"/>
                  <a:pt x="2034" y="2835"/>
                </a:cubicBezTo>
                <a:cubicBezTo>
                  <a:pt x="2017" y="2848"/>
                  <a:pt x="1940" y="2935"/>
                  <a:pt x="1919" y="2964"/>
                </a:cubicBezTo>
                <a:cubicBezTo>
                  <a:pt x="1910" y="2976"/>
                  <a:pt x="1902" y="2988"/>
                  <a:pt x="1900" y="2991"/>
                </a:cubicBezTo>
                <a:cubicBezTo>
                  <a:pt x="1897" y="2994"/>
                  <a:pt x="1892" y="3002"/>
                  <a:pt x="1887" y="3008"/>
                </a:cubicBezTo>
                <a:cubicBezTo>
                  <a:pt x="1883" y="3015"/>
                  <a:pt x="1878" y="3021"/>
                  <a:pt x="1876" y="3023"/>
                </a:cubicBezTo>
                <a:cubicBezTo>
                  <a:pt x="1870" y="3031"/>
                  <a:pt x="1839" y="3078"/>
                  <a:pt x="1835" y="3087"/>
                </a:cubicBezTo>
                <a:cubicBezTo>
                  <a:pt x="1833" y="3092"/>
                  <a:pt x="1827" y="3101"/>
                  <a:pt x="1822" y="3108"/>
                </a:cubicBezTo>
                <a:cubicBezTo>
                  <a:pt x="1818" y="3115"/>
                  <a:pt x="1812" y="3124"/>
                  <a:pt x="1810" y="3128"/>
                </a:cubicBezTo>
                <a:cubicBezTo>
                  <a:pt x="1807" y="3132"/>
                  <a:pt x="1803" y="3138"/>
                  <a:pt x="1802" y="3140"/>
                </a:cubicBezTo>
                <a:cubicBezTo>
                  <a:pt x="1799" y="3143"/>
                  <a:pt x="1793" y="3153"/>
                  <a:pt x="1786" y="3162"/>
                </a:cubicBezTo>
                <a:cubicBezTo>
                  <a:pt x="1780" y="3172"/>
                  <a:pt x="1773" y="3182"/>
                  <a:pt x="1770" y="3186"/>
                </a:cubicBezTo>
                <a:cubicBezTo>
                  <a:pt x="1748" y="3216"/>
                  <a:pt x="1726" y="3249"/>
                  <a:pt x="1714" y="3270"/>
                </a:cubicBezTo>
                <a:cubicBezTo>
                  <a:pt x="1688" y="3316"/>
                  <a:pt x="1687" y="3319"/>
                  <a:pt x="1649" y="3401"/>
                </a:cubicBezTo>
                <a:cubicBezTo>
                  <a:pt x="1634" y="3435"/>
                  <a:pt x="1622" y="3475"/>
                  <a:pt x="1619" y="3500"/>
                </a:cubicBezTo>
                <a:cubicBezTo>
                  <a:pt x="1618" y="3508"/>
                  <a:pt x="1617" y="3515"/>
                  <a:pt x="1617" y="3517"/>
                </a:cubicBezTo>
                <a:cubicBezTo>
                  <a:pt x="1617" y="3517"/>
                  <a:pt x="1617" y="3519"/>
                  <a:pt x="1617" y="3520"/>
                </a:cubicBezTo>
                <a:cubicBezTo>
                  <a:pt x="1616" y="3519"/>
                  <a:pt x="1616" y="3517"/>
                  <a:pt x="1616" y="3516"/>
                </a:cubicBezTo>
                <a:cubicBezTo>
                  <a:pt x="1613" y="3505"/>
                  <a:pt x="1596" y="3454"/>
                  <a:pt x="1587" y="3430"/>
                </a:cubicBezTo>
                <a:cubicBezTo>
                  <a:pt x="1580" y="3412"/>
                  <a:pt x="1573" y="3389"/>
                  <a:pt x="1565" y="3359"/>
                </a:cubicBezTo>
                <a:cubicBezTo>
                  <a:pt x="1559" y="3335"/>
                  <a:pt x="1547" y="3252"/>
                  <a:pt x="1545" y="3218"/>
                </a:cubicBezTo>
                <a:lnTo>
                  <a:pt x="1543" y="3188"/>
                </a:lnTo>
                <a:lnTo>
                  <a:pt x="1557" y="3159"/>
                </a:lnTo>
                <a:cubicBezTo>
                  <a:pt x="1580" y="3110"/>
                  <a:pt x="1582" y="3107"/>
                  <a:pt x="1608" y="3064"/>
                </a:cubicBezTo>
                <a:cubicBezTo>
                  <a:pt x="1644" y="3004"/>
                  <a:pt x="1683" y="2946"/>
                  <a:pt x="1699" y="2929"/>
                </a:cubicBezTo>
                <a:cubicBezTo>
                  <a:pt x="1703" y="2925"/>
                  <a:pt x="1715" y="2916"/>
                  <a:pt x="1725" y="2911"/>
                </a:cubicBezTo>
                <a:cubicBezTo>
                  <a:pt x="1759" y="2891"/>
                  <a:pt x="1775" y="2863"/>
                  <a:pt x="1764" y="2840"/>
                </a:cubicBezTo>
                <a:cubicBezTo>
                  <a:pt x="1757" y="2826"/>
                  <a:pt x="1747" y="2822"/>
                  <a:pt x="1732" y="2826"/>
                </a:cubicBezTo>
                <a:cubicBezTo>
                  <a:pt x="1714" y="2831"/>
                  <a:pt x="1702" y="2847"/>
                  <a:pt x="1689" y="2885"/>
                </a:cubicBezTo>
                <a:cubicBezTo>
                  <a:pt x="1681" y="2909"/>
                  <a:pt x="1674" y="2922"/>
                  <a:pt x="1660" y="2941"/>
                </a:cubicBezTo>
                <a:cubicBezTo>
                  <a:pt x="1625" y="2988"/>
                  <a:pt x="1570" y="3076"/>
                  <a:pt x="1553" y="3113"/>
                </a:cubicBezTo>
                <a:cubicBezTo>
                  <a:pt x="1550" y="3120"/>
                  <a:pt x="1544" y="3131"/>
                  <a:pt x="1541" y="3137"/>
                </a:cubicBezTo>
                <a:lnTo>
                  <a:pt x="1540" y="3139"/>
                </a:lnTo>
                <a:lnTo>
                  <a:pt x="1539" y="3123"/>
                </a:lnTo>
                <a:cubicBezTo>
                  <a:pt x="1537" y="3107"/>
                  <a:pt x="1536" y="3091"/>
                  <a:pt x="1535" y="3087"/>
                </a:cubicBezTo>
                <a:cubicBezTo>
                  <a:pt x="1535" y="3083"/>
                  <a:pt x="1532" y="3050"/>
                  <a:pt x="1528" y="3015"/>
                </a:cubicBezTo>
                <a:cubicBezTo>
                  <a:pt x="1525" y="2980"/>
                  <a:pt x="1521" y="2945"/>
                  <a:pt x="1519" y="2938"/>
                </a:cubicBezTo>
                <a:cubicBezTo>
                  <a:pt x="1517" y="2931"/>
                  <a:pt x="1516" y="2922"/>
                  <a:pt x="1516" y="2917"/>
                </a:cubicBezTo>
                <a:cubicBezTo>
                  <a:pt x="1516" y="2912"/>
                  <a:pt x="1517" y="2895"/>
                  <a:pt x="1517" y="2882"/>
                </a:cubicBezTo>
                <a:cubicBezTo>
                  <a:pt x="1517" y="2868"/>
                  <a:pt x="1518" y="2847"/>
                  <a:pt x="1519" y="2835"/>
                </a:cubicBezTo>
                <a:cubicBezTo>
                  <a:pt x="1520" y="2824"/>
                  <a:pt x="1520" y="2806"/>
                  <a:pt x="1521" y="2798"/>
                </a:cubicBezTo>
                <a:cubicBezTo>
                  <a:pt x="1521" y="2789"/>
                  <a:pt x="1522" y="2768"/>
                  <a:pt x="1524" y="2753"/>
                </a:cubicBezTo>
                <a:cubicBezTo>
                  <a:pt x="1528" y="2706"/>
                  <a:pt x="1529" y="2697"/>
                  <a:pt x="1529" y="2691"/>
                </a:cubicBezTo>
                <a:cubicBezTo>
                  <a:pt x="1529" y="2688"/>
                  <a:pt x="1530" y="2683"/>
                  <a:pt x="1531" y="2681"/>
                </a:cubicBezTo>
                <a:cubicBezTo>
                  <a:pt x="1532" y="2678"/>
                  <a:pt x="1533" y="2670"/>
                  <a:pt x="1533" y="2664"/>
                </a:cubicBezTo>
                <a:cubicBezTo>
                  <a:pt x="1535" y="2634"/>
                  <a:pt x="1539" y="2617"/>
                  <a:pt x="1540" y="2614"/>
                </a:cubicBezTo>
                <a:cubicBezTo>
                  <a:pt x="1542" y="2611"/>
                  <a:pt x="1544" y="2602"/>
                  <a:pt x="1545" y="2597"/>
                </a:cubicBezTo>
                <a:cubicBezTo>
                  <a:pt x="1546" y="2582"/>
                  <a:pt x="1562" y="2531"/>
                  <a:pt x="1570" y="2515"/>
                </a:cubicBezTo>
                <a:cubicBezTo>
                  <a:pt x="1580" y="2494"/>
                  <a:pt x="1584" y="2486"/>
                  <a:pt x="1602" y="2460"/>
                </a:cubicBezTo>
                <a:cubicBezTo>
                  <a:pt x="1641" y="2404"/>
                  <a:pt x="1682" y="2367"/>
                  <a:pt x="1783" y="2299"/>
                </a:cubicBezTo>
                <a:cubicBezTo>
                  <a:pt x="1819" y="2274"/>
                  <a:pt x="1849" y="2251"/>
                  <a:pt x="1858" y="2242"/>
                </a:cubicBezTo>
                <a:cubicBezTo>
                  <a:pt x="1860" y="2240"/>
                  <a:pt x="1867" y="2232"/>
                  <a:pt x="1873" y="2225"/>
                </a:cubicBezTo>
                <a:cubicBezTo>
                  <a:pt x="1889" y="2209"/>
                  <a:pt x="1898" y="2197"/>
                  <a:pt x="1919" y="2168"/>
                </a:cubicBezTo>
                <a:cubicBezTo>
                  <a:pt x="1927" y="2157"/>
                  <a:pt x="1942" y="2132"/>
                  <a:pt x="1953" y="2115"/>
                </a:cubicBezTo>
                <a:cubicBezTo>
                  <a:pt x="1975" y="2079"/>
                  <a:pt x="1976" y="2075"/>
                  <a:pt x="1976" y="2073"/>
                </a:cubicBezTo>
                <a:cubicBezTo>
                  <a:pt x="1976" y="2073"/>
                  <a:pt x="1977" y="2071"/>
                  <a:pt x="1978" y="2070"/>
                </a:cubicBezTo>
                <a:cubicBezTo>
                  <a:pt x="1980" y="2067"/>
                  <a:pt x="1993" y="2045"/>
                  <a:pt x="2005" y="2025"/>
                </a:cubicBezTo>
                <a:cubicBezTo>
                  <a:pt x="2018" y="2003"/>
                  <a:pt x="2035" y="1974"/>
                  <a:pt x="2042" y="1961"/>
                </a:cubicBezTo>
                <a:cubicBezTo>
                  <a:pt x="2061" y="1929"/>
                  <a:pt x="2065" y="1917"/>
                  <a:pt x="2072" y="1870"/>
                </a:cubicBezTo>
                <a:cubicBezTo>
                  <a:pt x="2077" y="1829"/>
                  <a:pt x="2086" y="1791"/>
                  <a:pt x="2102" y="1738"/>
                </a:cubicBezTo>
                <a:cubicBezTo>
                  <a:pt x="2107" y="1724"/>
                  <a:pt x="2112" y="1705"/>
                  <a:pt x="2114" y="1695"/>
                </a:cubicBezTo>
                <a:cubicBezTo>
                  <a:pt x="2115" y="1686"/>
                  <a:pt x="2120" y="1667"/>
                  <a:pt x="2125" y="1652"/>
                </a:cubicBezTo>
                <a:cubicBezTo>
                  <a:pt x="2133" y="1624"/>
                  <a:pt x="2139" y="1617"/>
                  <a:pt x="2165" y="1610"/>
                </a:cubicBezTo>
                <a:cubicBezTo>
                  <a:pt x="2178" y="1607"/>
                  <a:pt x="2180" y="1607"/>
                  <a:pt x="2199" y="1614"/>
                </a:cubicBezTo>
                <a:cubicBezTo>
                  <a:pt x="2211" y="1619"/>
                  <a:pt x="2220" y="1624"/>
                  <a:pt x="2222" y="1626"/>
                </a:cubicBezTo>
                <a:cubicBezTo>
                  <a:pt x="2224" y="1628"/>
                  <a:pt x="2228" y="1631"/>
                  <a:pt x="2231" y="1631"/>
                </a:cubicBezTo>
                <a:cubicBezTo>
                  <a:pt x="2233" y="1632"/>
                  <a:pt x="2238" y="1637"/>
                  <a:pt x="2245" y="1645"/>
                </a:cubicBezTo>
                <a:cubicBezTo>
                  <a:pt x="2259" y="1665"/>
                  <a:pt x="2265" y="1665"/>
                  <a:pt x="2267" y="1665"/>
                </a:cubicBezTo>
                <a:cubicBezTo>
                  <a:pt x="2269" y="1665"/>
                  <a:pt x="2271" y="1664"/>
                  <a:pt x="2272" y="1663"/>
                </a:cubicBezTo>
                <a:cubicBezTo>
                  <a:pt x="2277" y="1658"/>
                  <a:pt x="2281" y="1622"/>
                  <a:pt x="2280" y="1609"/>
                </a:cubicBezTo>
                <a:cubicBezTo>
                  <a:pt x="2279" y="1585"/>
                  <a:pt x="2266" y="1553"/>
                  <a:pt x="2252" y="1541"/>
                </a:cubicBezTo>
                <a:cubicBezTo>
                  <a:pt x="2236" y="1527"/>
                  <a:pt x="2217" y="1525"/>
                  <a:pt x="2160" y="1528"/>
                </a:cubicBezTo>
                <a:cubicBezTo>
                  <a:pt x="2067" y="1534"/>
                  <a:pt x="2052" y="1540"/>
                  <a:pt x="1972" y="1597"/>
                </a:cubicBezTo>
                <a:cubicBezTo>
                  <a:pt x="1966" y="1601"/>
                  <a:pt x="1951" y="1611"/>
                  <a:pt x="1937" y="1620"/>
                </a:cubicBezTo>
                <a:cubicBezTo>
                  <a:pt x="1909" y="1638"/>
                  <a:pt x="1893" y="1652"/>
                  <a:pt x="1860" y="1689"/>
                </a:cubicBezTo>
                <a:cubicBezTo>
                  <a:pt x="1824" y="1732"/>
                  <a:pt x="1803" y="1770"/>
                  <a:pt x="1784" y="1830"/>
                </a:cubicBezTo>
                <a:cubicBezTo>
                  <a:pt x="1780" y="1844"/>
                  <a:pt x="1775" y="1859"/>
                  <a:pt x="1774" y="1862"/>
                </a:cubicBezTo>
                <a:cubicBezTo>
                  <a:pt x="1772" y="1865"/>
                  <a:pt x="1768" y="1882"/>
                  <a:pt x="1763" y="1899"/>
                </a:cubicBezTo>
                <a:cubicBezTo>
                  <a:pt x="1758" y="1916"/>
                  <a:pt x="1751" y="1940"/>
                  <a:pt x="1746" y="1952"/>
                </a:cubicBezTo>
                <a:cubicBezTo>
                  <a:pt x="1733" y="1991"/>
                  <a:pt x="1722" y="2058"/>
                  <a:pt x="1721" y="2111"/>
                </a:cubicBezTo>
                <a:cubicBezTo>
                  <a:pt x="1720" y="2156"/>
                  <a:pt x="1719" y="2169"/>
                  <a:pt x="1714" y="2191"/>
                </a:cubicBezTo>
                <a:cubicBezTo>
                  <a:pt x="1707" y="2221"/>
                  <a:pt x="1705" y="2227"/>
                  <a:pt x="1689" y="2256"/>
                </a:cubicBezTo>
                <a:cubicBezTo>
                  <a:pt x="1681" y="2270"/>
                  <a:pt x="1667" y="2297"/>
                  <a:pt x="1657" y="2317"/>
                </a:cubicBezTo>
                <a:cubicBezTo>
                  <a:pt x="1647" y="2336"/>
                  <a:pt x="1636" y="2358"/>
                  <a:pt x="1631" y="2366"/>
                </a:cubicBezTo>
                <a:cubicBezTo>
                  <a:pt x="1626" y="2374"/>
                  <a:pt x="1615" y="2394"/>
                  <a:pt x="1605" y="2411"/>
                </a:cubicBezTo>
                <a:cubicBezTo>
                  <a:pt x="1595" y="2428"/>
                  <a:pt x="1582" y="2448"/>
                  <a:pt x="1577" y="2455"/>
                </a:cubicBezTo>
                <a:cubicBezTo>
                  <a:pt x="1567" y="2471"/>
                  <a:pt x="1552" y="2497"/>
                  <a:pt x="1547" y="2511"/>
                </a:cubicBezTo>
                <a:cubicBezTo>
                  <a:pt x="1550" y="2479"/>
                  <a:pt x="1544" y="2361"/>
                  <a:pt x="1539" y="2334"/>
                </a:cubicBezTo>
                <a:cubicBezTo>
                  <a:pt x="1537" y="2324"/>
                  <a:pt x="1534" y="2306"/>
                  <a:pt x="1532" y="2296"/>
                </a:cubicBezTo>
                <a:cubicBezTo>
                  <a:pt x="1531" y="2285"/>
                  <a:pt x="1529" y="2272"/>
                  <a:pt x="1528" y="2266"/>
                </a:cubicBezTo>
                <a:cubicBezTo>
                  <a:pt x="1526" y="2260"/>
                  <a:pt x="1524" y="2249"/>
                  <a:pt x="1523" y="2241"/>
                </a:cubicBezTo>
                <a:cubicBezTo>
                  <a:pt x="1522" y="2233"/>
                  <a:pt x="1519" y="2219"/>
                  <a:pt x="1518" y="2211"/>
                </a:cubicBezTo>
                <a:cubicBezTo>
                  <a:pt x="1514" y="2188"/>
                  <a:pt x="1500" y="2130"/>
                  <a:pt x="1494" y="2112"/>
                </a:cubicBezTo>
                <a:cubicBezTo>
                  <a:pt x="1486" y="2084"/>
                  <a:pt x="1476" y="2044"/>
                  <a:pt x="1475" y="2031"/>
                </a:cubicBezTo>
                <a:cubicBezTo>
                  <a:pt x="1472" y="1982"/>
                  <a:pt x="1479" y="1950"/>
                  <a:pt x="1502" y="1899"/>
                </a:cubicBezTo>
                <a:cubicBezTo>
                  <a:pt x="1516" y="1870"/>
                  <a:pt x="1520" y="1853"/>
                  <a:pt x="1522" y="1827"/>
                </a:cubicBezTo>
                <a:cubicBezTo>
                  <a:pt x="1526" y="1753"/>
                  <a:pt x="1557" y="1664"/>
                  <a:pt x="1607" y="1578"/>
                </a:cubicBezTo>
                <a:cubicBezTo>
                  <a:pt x="1612" y="1570"/>
                  <a:pt x="1621" y="1554"/>
                  <a:pt x="1621" y="1551"/>
                </a:cubicBezTo>
                <a:lnTo>
                  <a:pt x="1621" y="1550"/>
                </a:lnTo>
                <a:cubicBezTo>
                  <a:pt x="1629" y="1547"/>
                  <a:pt x="1657" y="1484"/>
                  <a:pt x="1664" y="1461"/>
                </a:cubicBezTo>
                <a:cubicBezTo>
                  <a:pt x="1677" y="1420"/>
                  <a:pt x="1692" y="1341"/>
                  <a:pt x="1693" y="1303"/>
                </a:cubicBezTo>
                <a:cubicBezTo>
                  <a:pt x="1693" y="1284"/>
                  <a:pt x="1693" y="1239"/>
                  <a:pt x="1691" y="1202"/>
                </a:cubicBezTo>
                <a:cubicBezTo>
                  <a:pt x="1685" y="1052"/>
                  <a:pt x="1685" y="1047"/>
                  <a:pt x="1691" y="1006"/>
                </a:cubicBezTo>
                <a:cubicBezTo>
                  <a:pt x="1698" y="954"/>
                  <a:pt x="1712" y="898"/>
                  <a:pt x="1756" y="745"/>
                </a:cubicBezTo>
                <a:cubicBezTo>
                  <a:pt x="1789" y="632"/>
                  <a:pt x="1794" y="585"/>
                  <a:pt x="1788" y="478"/>
                </a:cubicBezTo>
                <a:cubicBezTo>
                  <a:pt x="1784" y="414"/>
                  <a:pt x="1778" y="351"/>
                  <a:pt x="1773" y="326"/>
                </a:cubicBezTo>
                <a:cubicBezTo>
                  <a:pt x="1772" y="321"/>
                  <a:pt x="1769" y="301"/>
                  <a:pt x="1765" y="282"/>
                </a:cubicBezTo>
                <a:cubicBezTo>
                  <a:pt x="1763" y="264"/>
                  <a:pt x="1759" y="244"/>
                  <a:pt x="1759" y="241"/>
                </a:cubicBezTo>
                <a:cubicBezTo>
                  <a:pt x="1758" y="238"/>
                  <a:pt x="1756" y="227"/>
                  <a:pt x="1754" y="216"/>
                </a:cubicBezTo>
                <a:cubicBezTo>
                  <a:pt x="1753" y="208"/>
                  <a:pt x="1751" y="195"/>
                  <a:pt x="1749" y="193"/>
                </a:cubicBezTo>
                <a:cubicBezTo>
                  <a:pt x="1750" y="193"/>
                  <a:pt x="1750" y="193"/>
                  <a:pt x="1750" y="193"/>
                </a:cubicBezTo>
                <a:cubicBezTo>
                  <a:pt x="1749" y="192"/>
                  <a:pt x="1747" y="182"/>
                  <a:pt x="1745" y="167"/>
                </a:cubicBezTo>
                <a:cubicBezTo>
                  <a:pt x="1744" y="155"/>
                  <a:pt x="1741" y="140"/>
                  <a:pt x="1740" y="137"/>
                </a:cubicBezTo>
                <a:cubicBezTo>
                  <a:pt x="1739" y="134"/>
                  <a:pt x="1732" y="92"/>
                  <a:pt x="1726" y="44"/>
                </a:cubicBezTo>
                <a:cubicBezTo>
                  <a:pt x="1720" y="7"/>
                  <a:pt x="1717" y="2"/>
                  <a:pt x="1714" y="0"/>
                </a:cubicBezTo>
                <a:cubicBezTo>
                  <a:pt x="1713" y="0"/>
                  <a:pt x="1712" y="0"/>
                  <a:pt x="1711" y="0"/>
                </a:cubicBezTo>
                <a:cubicBezTo>
                  <a:pt x="1708" y="2"/>
                  <a:pt x="1702" y="14"/>
                  <a:pt x="1695" y="37"/>
                </a:cubicBezTo>
                <a:cubicBezTo>
                  <a:pt x="1689" y="57"/>
                  <a:pt x="1682" y="86"/>
                  <a:pt x="1680" y="101"/>
                </a:cubicBezTo>
                <a:cubicBezTo>
                  <a:pt x="1679" y="116"/>
                  <a:pt x="1676" y="135"/>
                  <a:pt x="1674" y="143"/>
                </a:cubicBezTo>
                <a:cubicBezTo>
                  <a:pt x="1672" y="151"/>
                  <a:pt x="1670" y="161"/>
                  <a:pt x="1669" y="164"/>
                </a:cubicBezTo>
                <a:cubicBezTo>
                  <a:pt x="1669" y="168"/>
                  <a:pt x="1664" y="190"/>
                  <a:pt x="1659" y="213"/>
                </a:cubicBezTo>
                <a:cubicBezTo>
                  <a:pt x="1643" y="285"/>
                  <a:pt x="1642" y="289"/>
                  <a:pt x="1594" y="396"/>
                </a:cubicBezTo>
                <a:cubicBezTo>
                  <a:pt x="1576" y="435"/>
                  <a:pt x="1554" y="483"/>
                  <a:pt x="1549" y="493"/>
                </a:cubicBezTo>
                <a:cubicBezTo>
                  <a:pt x="1547" y="496"/>
                  <a:pt x="1544" y="502"/>
                  <a:pt x="1541" y="508"/>
                </a:cubicBezTo>
                <a:cubicBezTo>
                  <a:pt x="1538" y="514"/>
                  <a:pt x="1518" y="550"/>
                  <a:pt x="1495" y="588"/>
                </a:cubicBezTo>
                <a:cubicBezTo>
                  <a:pt x="1473" y="627"/>
                  <a:pt x="1448" y="671"/>
                  <a:pt x="1441" y="686"/>
                </a:cubicBezTo>
                <a:cubicBezTo>
                  <a:pt x="1433" y="702"/>
                  <a:pt x="1417" y="733"/>
                  <a:pt x="1405" y="756"/>
                </a:cubicBezTo>
                <a:cubicBezTo>
                  <a:pt x="1394" y="778"/>
                  <a:pt x="1381" y="805"/>
                  <a:pt x="1376" y="813"/>
                </a:cubicBezTo>
                <a:cubicBezTo>
                  <a:pt x="1372" y="822"/>
                  <a:pt x="1366" y="833"/>
                  <a:pt x="1364" y="838"/>
                </a:cubicBezTo>
                <a:cubicBezTo>
                  <a:pt x="1350" y="864"/>
                  <a:pt x="1319" y="941"/>
                  <a:pt x="1311" y="966"/>
                </a:cubicBezTo>
                <a:cubicBezTo>
                  <a:pt x="1294" y="1023"/>
                  <a:pt x="1289" y="1056"/>
                  <a:pt x="1289" y="1107"/>
                </a:cubicBezTo>
                <a:cubicBezTo>
                  <a:pt x="1289" y="1156"/>
                  <a:pt x="1295" y="1250"/>
                  <a:pt x="1300" y="1272"/>
                </a:cubicBezTo>
                <a:cubicBezTo>
                  <a:pt x="1303" y="1284"/>
                  <a:pt x="1306" y="1298"/>
                  <a:pt x="1307" y="1305"/>
                </a:cubicBezTo>
                <a:cubicBezTo>
                  <a:pt x="1308" y="1311"/>
                  <a:pt x="1310" y="1319"/>
                  <a:pt x="1311" y="1322"/>
                </a:cubicBezTo>
                <a:cubicBezTo>
                  <a:pt x="1312" y="1324"/>
                  <a:pt x="1314" y="1329"/>
                  <a:pt x="1315" y="1333"/>
                </a:cubicBezTo>
                <a:cubicBezTo>
                  <a:pt x="1317" y="1343"/>
                  <a:pt x="1334" y="1386"/>
                  <a:pt x="1338" y="1394"/>
                </a:cubicBezTo>
                <a:cubicBezTo>
                  <a:pt x="1339" y="1396"/>
                  <a:pt x="1344" y="1408"/>
                  <a:pt x="1349" y="1421"/>
                </a:cubicBezTo>
                <a:cubicBezTo>
                  <a:pt x="1353" y="1433"/>
                  <a:pt x="1360" y="1454"/>
                  <a:pt x="1365" y="1465"/>
                </a:cubicBezTo>
                <a:cubicBezTo>
                  <a:pt x="1393" y="1541"/>
                  <a:pt x="1401" y="1566"/>
                  <a:pt x="1402" y="1592"/>
                </a:cubicBezTo>
                <a:cubicBezTo>
                  <a:pt x="1403" y="1624"/>
                  <a:pt x="1403" y="1677"/>
                  <a:pt x="1402" y="1682"/>
                </a:cubicBezTo>
                <a:cubicBezTo>
                  <a:pt x="1399" y="1692"/>
                  <a:pt x="1410" y="1846"/>
                  <a:pt x="1415" y="1879"/>
                </a:cubicBezTo>
                <a:cubicBezTo>
                  <a:pt x="1421" y="1916"/>
                  <a:pt x="1436" y="1996"/>
                  <a:pt x="1440" y="2003"/>
                </a:cubicBezTo>
                <a:cubicBezTo>
                  <a:pt x="1441" y="2005"/>
                  <a:pt x="1441" y="2008"/>
                  <a:pt x="1441" y="2008"/>
                </a:cubicBezTo>
                <a:cubicBezTo>
                  <a:pt x="1441" y="2011"/>
                  <a:pt x="1446" y="2027"/>
                  <a:pt x="1448" y="2036"/>
                </a:cubicBezTo>
                <a:cubicBezTo>
                  <a:pt x="1452" y="2049"/>
                  <a:pt x="1457" y="2065"/>
                  <a:pt x="1458" y="2071"/>
                </a:cubicBezTo>
                <a:cubicBezTo>
                  <a:pt x="1461" y="2087"/>
                  <a:pt x="1471" y="2124"/>
                  <a:pt x="1479" y="2152"/>
                </a:cubicBezTo>
                <a:cubicBezTo>
                  <a:pt x="1487" y="2177"/>
                  <a:pt x="1494" y="2210"/>
                  <a:pt x="1504" y="2274"/>
                </a:cubicBezTo>
                <a:cubicBezTo>
                  <a:pt x="1505" y="2285"/>
                  <a:pt x="1508" y="2302"/>
                  <a:pt x="1511" y="2311"/>
                </a:cubicBezTo>
                <a:cubicBezTo>
                  <a:pt x="1516" y="2335"/>
                  <a:pt x="1526" y="2466"/>
                  <a:pt x="1524" y="2495"/>
                </a:cubicBezTo>
                <a:cubicBezTo>
                  <a:pt x="1521" y="2562"/>
                  <a:pt x="1518" y="2599"/>
                  <a:pt x="1516" y="2608"/>
                </a:cubicBezTo>
                <a:cubicBezTo>
                  <a:pt x="1515" y="2614"/>
                  <a:pt x="1514" y="2624"/>
                  <a:pt x="1513" y="2629"/>
                </a:cubicBezTo>
                <a:cubicBezTo>
                  <a:pt x="1513" y="2635"/>
                  <a:pt x="1511" y="2647"/>
                  <a:pt x="1510" y="2656"/>
                </a:cubicBezTo>
                <a:cubicBezTo>
                  <a:pt x="1502" y="2720"/>
                  <a:pt x="1500" y="2745"/>
                  <a:pt x="1498" y="2783"/>
                </a:cubicBezTo>
                <a:cubicBezTo>
                  <a:pt x="1497" y="2813"/>
                  <a:pt x="1496" y="2841"/>
                  <a:pt x="1495" y="2854"/>
                </a:cubicBezTo>
                <a:cubicBezTo>
                  <a:pt x="1491" y="2848"/>
                  <a:pt x="1484" y="2838"/>
                  <a:pt x="1476" y="2824"/>
                </a:cubicBezTo>
                <a:cubicBezTo>
                  <a:pt x="1438" y="2760"/>
                  <a:pt x="1401" y="2715"/>
                  <a:pt x="1317" y="2632"/>
                </a:cubicBezTo>
                <a:cubicBezTo>
                  <a:pt x="1307" y="2622"/>
                  <a:pt x="1294" y="2609"/>
                  <a:pt x="1288" y="2602"/>
                </a:cubicBezTo>
                <a:cubicBezTo>
                  <a:pt x="1276" y="2589"/>
                  <a:pt x="1235" y="2559"/>
                  <a:pt x="1204" y="2538"/>
                </a:cubicBezTo>
                <a:cubicBezTo>
                  <a:pt x="1183" y="2524"/>
                  <a:pt x="1135" y="2491"/>
                  <a:pt x="1126" y="2491"/>
                </a:cubicBezTo>
                <a:lnTo>
                  <a:pt x="1126" y="2491"/>
                </a:lnTo>
                <a:cubicBezTo>
                  <a:pt x="1126" y="2488"/>
                  <a:pt x="1120" y="2484"/>
                  <a:pt x="1067" y="2462"/>
                </a:cubicBezTo>
                <a:cubicBezTo>
                  <a:pt x="1031" y="2448"/>
                  <a:pt x="996" y="2435"/>
                  <a:pt x="977" y="2429"/>
                </a:cubicBezTo>
                <a:cubicBezTo>
                  <a:pt x="934" y="2416"/>
                  <a:pt x="905" y="2410"/>
                  <a:pt x="856" y="2404"/>
                </a:cubicBezTo>
                <a:cubicBezTo>
                  <a:pt x="812" y="2398"/>
                  <a:pt x="700" y="2405"/>
                  <a:pt x="652" y="2417"/>
                </a:cubicBezTo>
                <a:cubicBezTo>
                  <a:pt x="569" y="2437"/>
                  <a:pt x="518" y="2468"/>
                  <a:pt x="476" y="2522"/>
                </a:cubicBezTo>
                <a:cubicBezTo>
                  <a:pt x="451" y="2554"/>
                  <a:pt x="405" y="2605"/>
                  <a:pt x="384" y="2625"/>
                </a:cubicBezTo>
                <a:cubicBezTo>
                  <a:pt x="375" y="2634"/>
                  <a:pt x="348" y="2662"/>
                  <a:pt x="325" y="2687"/>
                </a:cubicBezTo>
                <a:cubicBezTo>
                  <a:pt x="301" y="2713"/>
                  <a:pt x="268" y="2748"/>
                  <a:pt x="250" y="2767"/>
                </a:cubicBezTo>
                <a:cubicBezTo>
                  <a:pt x="188" y="2831"/>
                  <a:pt x="147" y="2885"/>
                  <a:pt x="122" y="2936"/>
                </a:cubicBezTo>
                <a:cubicBezTo>
                  <a:pt x="88" y="3003"/>
                  <a:pt x="72" y="3059"/>
                  <a:pt x="68" y="3117"/>
                </a:cubicBezTo>
                <a:cubicBezTo>
                  <a:pt x="67" y="3129"/>
                  <a:pt x="62" y="3192"/>
                  <a:pt x="58" y="3242"/>
                </a:cubicBezTo>
                <a:cubicBezTo>
                  <a:pt x="55" y="3276"/>
                  <a:pt x="58" y="3311"/>
                  <a:pt x="67" y="3337"/>
                </a:cubicBezTo>
                <a:cubicBezTo>
                  <a:pt x="77" y="3368"/>
                  <a:pt x="87" y="3394"/>
                  <a:pt x="96" y="3409"/>
                </a:cubicBezTo>
                <a:cubicBezTo>
                  <a:pt x="100" y="3415"/>
                  <a:pt x="108" y="3430"/>
                  <a:pt x="115" y="3441"/>
                </a:cubicBezTo>
                <a:cubicBezTo>
                  <a:pt x="122" y="3453"/>
                  <a:pt x="138" y="3482"/>
                  <a:pt x="152" y="3505"/>
                </a:cubicBezTo>
                <a:cubicBezTo>
                  <a:pt x="165" y="3528"/>
                  <a:pt x="183" y="3562"/>
                  <a:pt x="192" y="3582"/>
                </a:cubicBezTo>
                <a:cubicBezTo>
                  <a:pt x="209" y="3618"/>
                  <a:pt x="210" y="3620"/>
                  <a:pt x="226" y="3647"/>
                </a:cubicBezTo>
                <a:cubicBezTo>
                  <a:pt x="245" y="3678"/>
                  <a:pt x="247" y="3681"/>
                  <a:pt x="251" y="3685"/>
                </a:cubicBezTo>
                <a:cubicBezTo>
                  <a:pt x="253" y="3686"/>
                  <a:pt x="255" y="3690"/>
                  <a:pt x="256" y="3693"/>
                </a:cubicBezTo>
                <a:cubicBezTo>
                  <a:pt x="257" y="3696"/>
                  <a:pt x="260" y="3701"/>
                  <a:pt x="264" y="3701"/>
                </a:cubicBezTo>
                <a:lnTo>
                  <a:pt x="264" y="3701"/>
                </a:lnTo>
                <a:cubicBezTo>
                  <a:pt x="264" y="3706"/>
                  <a:pt x="290" y="3737"/>
                  <a:pt x="294" y="3740"/>
                </a:cubicBezTo>
                <a:cubicBezTo>
                  <a:pt x="295" y="3741"/>
                  <a:pt x="300" y="3746"/>
                  <a:pt x="306" y="3754"/>
                </a:cubicBezTo>
                <a:cubicBezTo>
                  <a:pt x="315" y="3764"/>
                  <a:pt x="340" y="3791"/>
                  <a:pt x="348" y="3791"/>
                </a:cubicBezTo>
                <a:cubicBezTo>
                  <a:pt x="350" y="3791"/>
                  <a:pt x="351" y="3790"/>
                  <a:pt x="352" y="3789"/>
                </a:cubicBezTo>
                <a:cubicBezTo>
                  <a:pt x="353" y="3788"/>
                  <a:pt x="354" y="3787"/>
                  <a:pt x="353" y="3767"/>
                </a:cubicBezTo>
                <a:cubicBezTo>
                  <a:pt x="353" y="3755"/>
                  <a:pt x="352" y="3739"/>
                  <a:pt x="351" y="3723"/>
                </a:cubicBezTo>
                <a:cubicBezTo>
                  <a:pt x="347" y="3667"/>
                  <a:pt x="346" y="3657"/>
                  <a:pt x="337" y="3628"/>
                </a:cubicBezTo>
                <a:cubicBezTo>
                  <a:pt x="332" y="3610"/>
                  <a:pt x="325" y="3588"/>
                  <a:pt x="323" y="3578"/>
                </a:cubicBezTo>
                <a:cubicBezTo>
                  <a:pt x="304" y="3499"/>
                  <a:pt x="289" y="3313"/>
                  <a:pt x="296" y="3253"/>
                </a:cubicBezTo>
                <a:cubicBezTo>
                  <a:pt x="296" y="3248"/>
                  <a:pt x="297" y="3240"/>
                  <a:pt x="298" y="3234"/>
                </a:cubicBezTo>
                <a:cubicBezTo>
                  <a:pt x="301" y="3200"/>
                  <a:pt x="303" y="3186"/>
                  <a:pt x="305" y="3176"/>
                </a:cubicBezTo>
                <a:cubicBezTo>
                  <a:pt x="310" y="3152"/>
                  <a:pt x="317" y="3124"/>
                  <a:pt x="319" y="3118"/>
                </a:cubicBezTo>
                <a:cubicBezTo>
                  <a:pt x="323" y="3107"/>
                  <a:pt x="335" y="3055"/>
                  <a:pt x="340" y="3027"/>
                </a:cubicBezTo>
                <a:cubicBezTo>
                  <a:pt x="343" y="3012"/>
                  <a:pt x="346" y="2995"/>
                  <a:pt x="347" y="2991"/>
                </a:cubicBezTo>
                <a:cubicBezTo>
                  <a:pt x="348" y="2986"/>
                  <a:pt x="351" y="2972"/>
                  <a:pt x="353" y="2962"/>
                </a:cubicBezTo>
                <a:cubicBezTo>
                  <a:pt x="362" y="2910"/>
                  <a:pt x="366" y="2898"/>
                  <a:pt x="386" y="2868"/>
                </a:cubicBezTo>
                <a:cubicBezTo>
                  <a:pt x="396" y="2852"/>
                  <a:pt x="407" y="2835"/>
                  <a:pt x="409" y="2832"/>
                </a:cubicBezTo>
                <a:cubicBezTo>
                  <a:pt x="414" y="2824"/>
                  <a:pt x="431" y="2801"/>
                  <a:pt x="447" y="2780"/>
                </a:cubicBezTo>
                <a:cubicBezTo>
                  <a:pt x="454" y="2772"/>
                  <a:pt x="461" y="2762"/>
                  <a:pt x="464" y="2758"/>
                </a:cubicBezTo>
                <a:cubicBezTo>
                  <a:pt x="467" y="2754"/>
                  <a:pt x="477" y="2744"/>
                  <a:pt x="485" y="2736"/>
                </a:cubicBezTo>
                <a:cubicBezTo>
                  <a:pt x="492" y="2731"/>
                  <a:pt x="503" y="2721"/>
                  <a:pt x="504" y="2719"/>
                </a:cubicBezTo>
                <a:cubicBezTo>
                  <a:pt x="504" y="2718"/>
                  <a:pt x="504" y="2718"/>
                  <a:pt x="505" y="2718"/>
                </a:cubicBezTo>
                <a:cubicBezTo>
                  <a:pt x="509" y="2718"/>
                  <a:pt x="518" y="2710"/>
                  <a:pt x="519" y="2710"/>
                </a:cubicBezTo>
                <a:cubicBezTo>
                  <a:pt x="527" y="2703"/>
                  <a:pt x="573" y="2675"/>
                  <a:pt x="595" y="2664"/>
                </a:cubicBezTo>
                <a:cubicBezTo>
                  <a:pt x="629" y="2647"/>
                  <a:pt x="665" y="2633"/>
                  <a:pt x="713" y="2620"/>
                </a:cubicBezTo>
                <a:cubicBezTo>
                  <a:pt x="747" y="2611"/>
                  <a:pt x="841" y="2603"/>
                  <a:pt x="863" y="2606"/>
                </a:cubicBezTo>
                <a:cubicBezTo>
                  <a:pt x="883" y="2610"/>
                  <a:pt x="908" y="2605"/>
                  <a:pt x="938" y="2593"/>
                </a:cubicBezTo>
                <a:cubicBezTo>
                  <a:pt x="975" y="2578"/>
                  <a:pt x="1043" y="2562"/>
                  <a:pt x="1079" y="2560"/>
                </a:cubicBezTo>
                <a:cubicBezTo>
                  <a:pt x="1102" y="2559"/>
                  <a:pt x="1145" y="2562"/>
                  <a:pt x="1179" y="2568"/>
                </a:cubicBezTo>
                <a:cubicBezTo>
                  <a:pt x="1193" y="2570"/>
                  <a:pt x="1217" y="2579"/>
                  <a:pt x="1227" y="2586"/>
                </a:cubicBezTo>
                <a:cubicBezTo>
                  <a:pt x="1240" y="2594"/>
                  <a:pt x="1269" y="2620"/>
                  <a:pt x="1308" y="2658"/>
                </a:cubicBezTo>
                <a:cubicBezTo>
                  <a:pt x="1402" y="2748"/>
                  <a:pt x="1459" y="2824"/>
                  <a:pt x="1482" y="2890"/>
                </a:cubicBezTo>
                <a:cubicBezTo>
                  <a:pt x="1490" y="2913"/>
                  <a:pt x="1492" y="2924"/>
                  <a:pt x="1494" y="2952"/>
                </a:cubicBezTo>
                <a:cubicBezTo>
                  <a:pt x="1497" y="2984"/>
                  <a:pt x="1501" y="3016"/>
                  <a:pt x="1505" y="3033"/>
                </a:cubicBezTo>
                <a:cubicBezTo>
                  <a:pt x="1505" y="3036"/>
                  <a:pt x="1509" y="3076"/>
                  <a:pt x="1513" y="3130"/>
                </a:cubicBezTo>
                <a:cubicBezTo>
                  <a:pt x="1520" y="3216"/>
                  <a:pt x="1523" y="3246"/>
                  <a:pt x="1529" y="3290"/>
                </a:cubicBezTo>
                <a:cubicBezTo>
                  <a:pt x="1533" y="3313"/>
                  <a:pt x="1539" y="3350"/>
                  <a:pt x="1542" y="3360"/>
                </a:cubicBezTo>
                <a:cubicBezTo>
                  <a:pt x="1543" y="3364"/>
                  <a:pt x="1546" y="3375"/>
                  <a:pt x="1548" y="3384"/>
                </a:cubicBezTo>
                <a:cubicBezTo>
                  <a:pt x="1551" y="3394"/>
                  <a:pt x="1557" y="3414"/>
                  <a:pt x="1563" y="3430"/>
                </a:cubicBezTo>
                <a:cubicBezTo>
                  <a:pt x="1576" y="3467"/>
                  <a:pt x="1592" y="3513"/>
                  <a:pt x="1597" y="3531"/>
                </a:cubicBezTo>
                <a:cubicBezTo>
                  <a:pt x="1599" y="3538"/>
                  <a:pt x="1602" y="3549"/>
                  <a:pt x="1604" y="3556"/>
                </a:cubicBezTo>
                <a:cubicBezTo>
                  <a:pt x="1606" y="3562"/>
                  <a:pt x="1608" y="3571"/>
                  <a:pt x="1609" y="3576"/>
                </a:cubicBezTo>
                <a:cubicBezTo>
                  <a:pt x="1610" y="3581"/>
                  <a:pt x="1613" y="3592"/>
                  <a:pt x="1615" y="3600"/>
                </a:cubicBezTo>
                <a:cubicBezTo>
                  <a:pt x="1624" y="3633"/>
                  <a:pt x="1631" y="3716"/>
                  <a:pt x="1630" y="3772"/>
                </a:cubicBezTo>
                <a:cubicBezTo>
                  <a:pt x="1630" y="3787"/>
                  <a:pt x="1629" y="3803"/>
                  <a:pt x="1629" y="3809"/>
                </a:cubicBezTo>
                <a:cubicBezTo>
                  <a:pt x="1628" y="3854"/>
                  <a:pt x="1613" y="3940"/>
                  <a:pt x="1592" y="4014"/>
                </a:cubicBezTo>
                <a:cubicBezTo>
                  <a:pt x="1590" y="4021"/>
                  <a:pt x="1584" y="4041"/>
                  <a:pt x="1581" y="4049"/>
                </a:cubicBezTo>
                <a:cubicBezTo>
                  <a:pt x="1580" y="4047"/>
                  <a:pt x="1580" y="4043"/>
                  <a:pt x="1579" y="4038"/>
                </a:cubicBezTo>
                <a:cubicBezTo>
                  <a:pt x="1578" y="4019"/>
                  <a:pt x="1564" y="3988"/>
                  <a:pt x="1547" y="3967"/>
                </a:cubicBezTo>
                <a:cubicBezTo>
                  <a:pt x="1542" y="3960"/>
                  <a:pt x="1523" y="3940"/>
                  <a:pt x="1503" y="3922"/>
                </a:cubicBezTo>
                <a:cubicBezTo>
                  <a:pt x="1469" y="3890"/>
                  <a:pt x="1414" y="3828"/>
                  <a:pt x="1388" y="3791"/>
                </a:cubicBezTo>
                <a:cubicBezTo>
                  <a:pt x="1354" y="3743"/>
                  <a:pt x="1310" y="3639"/>
                  <a:pt x="1299" y="3582"/>
                </a:cubicBezTo>
                <a:cubicBezTo>
                  <a:pt x="1296" y="3570"/>
                  <a:pt x="1268" y="3474"/>
                  <a:pt x="1256" y="3440"/>
                </a:cubicBezTo>
                <a:cubicBezTo>
                  <a:pt x="1239" y="3389"/>
                  <a:pt x="1202" y="3319"/>
                  <a:pt x="1174" y="3285"/>
                </a:cubicBezTo>
                <a:cubicBezTo>
                  <a:pt x="1156" y="3264"/>
                  <a:pt x="1117" y="3233"/>
                  <a:pt x="1095" y="3222"/>
                </a:cubicBezTo>
                <a:cubicBezTo>
                  <a:pt x="1081" y="3215"/>
                  <a:pt x="1076" y="3215"/>
                  <a:pt x="1050" y="3217"/>
                </a:cubicBezTo>
                <a:cubicBezTo>
                  <a:pt x="1002" y="3220"/>
                  <a:pt x="945" y="3227"/>
                  <a:pt x="930" y="3232"/>
                </a:cubicBezTo>
                <a:cubicBezTo>
                  <a:pt x="911" y="3238"/>
                  <a:pt x="850" y="3274"/>
                  <a:pt x="831" y="3290"/>
                </a:cubicBezTo>
                <a:cubicBezTo>
                  <a:pt x="814" y="3305"/>
                  <a:pt x="777" y="3347"/>
                  <a:pt x="760" y="3371"/>
                </a:cubicBezTo>
                <a:cubicBezTo>
                  <a:pt x="721" y="3426"/>
                  <a:pt x="712" y="3455"/>
                  <a:pt x="701" y="3550"/>
                </a:cubicBezTo>
                <a:cubicBezTo>
                  <a:pt x="697" y="3587"/>
                  <a:pt x="700" y="3632"/>
                  <a:pt x="707" y="3649"/>
                </a:cubicBezTo>
                <a:cubicBezTo>
                  <a:pt x="708" y="3651"/>
                  <a:pt x="709" y="3653"/>
                  <a:pt x="709" y="3654"/>
                </a:cubicBezTo>
                <a:cubicBezTo>
                  <a:pt x="709" y="3655"/>
                  <a:pt x="708" y="3657"/>
                  <a:pt x="712" y="3665"/>
                </a:cubicBezTo>
                <a:cubicBezTo>
                  <a:pt x="714" y="3669"/>
                  <a:pt x="716" y="3675"/>
                  <a:pt x="716" y="3678"/>
                </a:cubicBezTo>
                <a:cubicBezTo>
                  <a:pt x="718" y="3686"/>
                  <a:pt x="732" y="3725"/>
                  <a:pt x="754" y="3781"/>
                </a:cubicBezTo>
                <a:cubicBezTo>
                  <a:pt x="764" y="3804"/>
                  <a:pt x="774" y="3835"/>
                  <a:pt x="777" y="3849"/>
                </a:cubicBezTo>
                <a:cubicBezTo>
                  <a:pt x="781" y="3863"/>
                  <a:pt x="787" y="3885"/>
                  <a:pt x="792" y="3897"/>
                </a:cubicBezTo>
                <a:cubicBezTo>
                  <a:pt x="799" y="3914"/>
                  <a:pt x="800" y="3918"/>
                  <a:pt x="804" y="3918"/>
                </a:cubicBezTo>
                <a:cubicBezTo>
                  <a:pt x="808" y="3917"/>
                  <a:pt x="809" y="3914"/>
                  <a:pt x="810" y="3910"/>
                </a:cubicBezTo>
                <a:cubicBezTo>
                  <a:pt x="816" y="3892"/>
                  <a:pt x="823" y="3864"/>
                  <a:pt x="822" y="3857"/>
                </a:cubicBezTo>
                <a:cubicBezTo>
                  <a:pt x="821" y="3839"/>
                  <a:pt x="848" y="3745"/>
                  <a:pt x="863" y="3710"/>
                </a:cubicBezTo>
                <a:cubicBezTo>
                  <a:pt x="874" y="3686"/>
                  <a:pt x="881" y="3672"/>
                  <a:pt x="888" y="3660"/>
                </a:cubicBezTo>
                <a:cubicBezTo>
                  <a:pt x="905" y="3631"/>
                  <a:pt x="928" y="3570"/>
                  <a:pt x="936" y="3535"/>
                </a:cubicBezTo>
                <a:cubicBezTo>
                  <a:pt x="942" y="3508"/>
                  <a:pt x="941" y="3482"/>
                  <a:pt x="933" y="3447"/>
                </a:cubicBezTo>
                <a:lnTo>
                  <a:pt x="932" y="3439"/>
                </a:lnTo>
                <a:lnTo>
                  <a:pt x="936" y="3439"/>
                </a:lnTo>
                <a:cubicBezTo>
                  <a:pt x="954" y="3443"/>
                  <a:pt x="980" y="3463"/>
                  <a:pt x="1005" y="3494"/>
                </a:cubicBezTo>
                <a:cubicBezTo>
                  <a:pt x="1024" y="3518"/>
                  <a:pt x="1066" y="3588"/>
                  <a:pt x="1089" y="3636"/>
                </a:cubicBezTo>
                <a:cubicBezTo>
                  <a:pt x="1110" y="3679"/>
                  <a:pt x="1132" y="3718"/>
                  <a:pt x="1154" y="3747"/>
                </a:cubicBezTo>
                <a:cubicBezTo>
                  <a:pt x="1189" y="3794"/>
                  <a:pt x="1192" y="3798"/>
                  <a:pt x="1195" y="3799"/>
                </a:cubicBezTo>
                <a:cubicBezTo>
                  <a:pt x="1195" y="3799"/>
                  <a:pt x="1196" y="3800"/>
                  <a:pt x="1196" y="3801"/>
                </a:cubicBezTo>
                <a:cubicBezTo>
                  <a:pt x="1196" y="3804"/>
                  <a:pt x="1199" y="3809"/>
                  <a:pt x="1202" y="3812"/>
                </a:cubicBezTo>
                <a:cubicBezTo>
                  <a:pt x="1204" y="3815"/>
                  <a:pt x="1212" y="3826"/>
                  <a:pt x="1220" y="3837"/>
                </a:cubicBezTo>
                <a:cubicBezTo>
                  <a:pt x="1252" y="3884"/>
                  <a:pt x="1271" y="3896"/>
                  <a:pt x="1335" y="3909"/>
                </a:cubicBezTo>
                <a:cubicBezTo>
                  <a:pt x="1355" y="3912"/>
                  <a:pt x="1376" y="3916"/>
                  <a:pt x="1380" y="3917"/>
                </a:cubicBezTo>
                <a:cubicBezTo>
                  <a:pt x="1393" y="3920"/>
                  <a:pt x="1477" y="3949"/>
                  <a:pt x="1496" y="3957"/>
                </a:cubicBezTo>
                <a:cubicBezTo>
                  <a:pt x="1523" y="3968"/>
                  <a:pt x="1540" y="3990"/>
                  <a:pt x="1555" y="4028"/>
                </a:cubicBezTo>
                <a:cubicBezTo>
                  <a:pt x="1561" y="4046"/>
                  <a:pt x="1562" y="4053"/>
                  <a:pt x="1562" y="4082"/>
                </a:cubicBezTo>
                <a:lnTo>
                  <a:pt x="1563" y="4115"/>
                </a:lnTo>
                <a:lnTo>
                  <a:pt x="1539" y="4171"/>
                </a:lnTo>
                <a:cubicBezTo>
                  <a:pt x="1510" y="4240"/>
                  <a:pt x="1489" y="4288"/>
                  <a:pt x="1474" y="4317"/>
                </a:cubicBezTo>
                <a:cubicBezTo>
                  <a:pt x="1468" y="4327"/>
                  <a:pt x="1462" y="4339"/>
                  <a:pt x="1462" y="4343"/>
                </a:cubicBezTo>
                <a:cubicBezTo>
                  <a:pt x="1462" y="4343"/>
                  <a:pt x="1461" y="4345"/>
                  <a:pt x="1459" y="4348"/>
                </a:cubicBezTo>
                <a:cubicBezTo>
                  <a:pt x="1456" y="4352"/>
                  <a:pt x="1449" y="4366"/>
                  <a:pt x="1416" y="4439"/>
                </a:cubicBezTo>
                <a:cubicBezTo>
                  <a:pt x="1406" y="4461"/>
                  <a:pt x="1377" y="4519"/>
                  <a:pt x="1364" y="4544"/>
                </a:cubicBezTo>
                <a:cubicBezTo>
                  <a:pt x="1361" y="4550"/>
                  <a:pt x="1358" y="4556"/>
                  <a:pt x="1357" y="4559"/>
                </a:cubicBezTo>
                <a:cubicBezTo>
                  <a:pt x="1352" y="4571"/>
                  <a:pt x="1332" y="4602"/>
                  <a:pt x="1324" y="4613"/>
                </a:cubicBezTo>
                <a:cubicBezTo>
                  <a:pt x="1322" y="4608"/>
                  <a:pt x="1320" y="4602"/>
                  <a:pt x="1318" y="4594"/>
                </a:cubicBezTo>
                <a:cubicBezTo>
                  <a:pt x="1310" y="4570"/>
                  <a:pt x="1303" y="4552"/>
                  <a:pt x="1271" y="4473"/>
                </a:cubicBezTo>
                <a:cubicBezTo>
                  <a:pt x="1249" y="4416"/>
                  <a:pt x="1241" y="4391"/>
                  <a:pt x="1231" y="4345"/>
                </a:cubicBezTo>
                <a:cubicBezTo>
                  <a:pt x="1227" y="4326"/>
                  <a:pt x="1221" y="4314"/>
                  <a:pt x="1212" y="4309"/>
                </a:cubicBezTo>
                <a:cubicBezTo>
                  <a:pt x="1207" y="4306"/>
                  <a:pt x="1202" y="4305"/>
                  <a:pt x="1196" y="4307"/>
                </a:cubicBezTo>
                <a:cubicBezTo>
                  <a:pt x="1189" y="4309"/>
                  <a:pt x="1184" y="4314"/>
                  <a:pt x="1181" y="4321"/>
                </a:cubicBezTo>
                <a:cubicBezTo>
                  <a:pt x="1176" y="4335"/>
                  <a:pt x="1183" y="4357"/>
                  <a:pt x="1201" y="4383"/>
                </a:cubicBezTo>
                <a:cubicBezTo>
                  <a:pt x="1221" y="4413"/>
                  <a:pt x="1230" y="4431"/>
                  <a:pt x="1256" y="4497"/>
                </a:cubicBezTo>
                <a:cubicBezTo>
                  <a:pt x="1277" y="4548"/>
                  <a:pt x="1289" y="4583"/>
                  <a:pt x="1302" y="4623"/>
                </a:cubicBezTo>
                <a:lnTo>
                  <a:pt x="1308" y="4643"/>
                </a:lnTo>
                <a:lnTo>
                  <a:pt x="1288" y="4677"/>
                </a:lnTo>
                <a:cubicBezTo>
                  <a:pt x="1265" y="4715"/>
                  <a:pt x="1196" y="4833"/>
                  <a:pt x="1191" y="4843"/>
                </a:cubicBezTo>
                <a:cubicBezTo>
                  <a:pt x="1167" y="4888"/>
                  <a:pt x="1143" y="4944"/>
                  <a:pt x="1127" y="4998"/>
                </a:cubicBezTo>
                <a:cubicBezTo>
                  <a:pt x="1117" y="5031"/>
                  <a:pt x="1110" y="5058"/>
                  <a:pt x="1109" y="5063"/>
                </a:cubicBezTo>
                <a:cubicBezTo>
                  <a:pt x="1108" y="5065"/>
                  <a:pt x="1106" y="5074"/>
                  <a:pt x="1103" y="5084"/>
                </a:cubicBezTo>
                <a:cubicBezTo>
                  <a:pt x="1096" y="5107"/>
                  <a:pt x="1076" y="5188"/>
                  <a:pt x="1075" y="5197"/>
                </a:cubicBezTo>
                <a:cubicBezTo>
                  <a:pt x="1075" y="5201"/>
                  <a:pt x="1073" y="5207"/>
                  <a:pt x="1072" y="5211"/>
                </a:cubicBezTo>
                <a:cubicBezTo>
                  <a:pt x="1070" y="5218"/>
                  <a:pt x="1053" y="5295"/>
                  <a:pt x="1049" y="5315"/>
                </a:cubicBezTo>
                <a:cubicBezTo>
                  <a:pt x="1048" y="5317"/>
                  <a:pt x="1041" y="5354"/>
                  <a:pt x="1033" y="5395"/>
                </a:cubicBezTo>
                <a:cubicBezTo>
                  <a:pt x="1026" y="5429"/>
                  <a:pt x="1020" y="5460"/>
                  <a:pt x="1018" y="5472"/>
                </a:cubicBezTo>
                <a:cubicBezTo>
                  <a:pt x="1018" y="5470"/>
                  <a:pt x="1017" y="5468"/>
                  <a:pt x="1017" y="5465"/>
                </a:cubicBezTo>
                <a:cubicBezTo>
                  <a:pt x="1015" y="5452"/>
                  <a:pt x="1006" y="5421"/>
                  <a:pt x="995" y="5392"/>
                </a:cubicBezTo>
                <a:cubicBezTo>
                  <a:pt x="985" y="5364"/>
                  <a:pt x="975" y="5334"/>
                  <a:pt x="972" y="5325"/>
                </a:cubicBezTo>
                <a:cubicBezTo>
                  <a:pt x="965" y="5302"/>
                  <a:pt x="959" y="5257"/>
                  <a:pt x="960" y="5238"/>
                </a:cubicBezTo>
                <a:cubicBezTo>
                  <a:pt x="962" y="5209"/>
                  <a:pt x="979" y="5153"/>
                  <a:pt x="1010" y="5066"/>
                </a:cubicBezTo>
                <a:cubicBezTo>
                  <a:pt x="1016" y="5051"/>
                  <a:pt x="1029" y="5008"/>
                  <a:pt x="1043" y="4959"/>
                </a:cubicBezTo>
                <a:cubicBezTo>
                  <a:pt x="1050" y="4934"/>
                  <a:pt x="1061" y="4896"/>
                  <a:pt x="1068" y="4874"/>
                </a:cubicBezTo>
                <a:cubicBezTo>
                  <a:pt x="1085" y="4814"/>
                  <a:pt x="1101" y="4751"/>
                  <a:pt x="1113" y="4691"/>
                </a:cubicBezTo>
                <a:cubicBezTo>
                  <a:pt x="1117" y="4668"/>
                  <a:pt x="1118" y="4656"/>
                  <a:pt x="1116" y="4621"/>
                </a:cubicBezTo>
                <a:cubicBezTo>
                  <a:pt x="1109" y="4519"/>
                  <a:pt x="1076" y="4429"/>
                  <a:pt x="1025" y="4374"/>
                </a:cubicBezTo>
                <a:cubicBezTo>
                  <a:pt x="1022" y="4370"/>
                  <a:pt x="1003" y="4353"/>
                  <a:pt x="983" y="4335"/>
                </a:cubicBezTo>
                <a:cubicBezTo>
                  <a:pt x="945" y="4299"/>
                  <a:pt x="925" y="4279"/>
                  <a:pt x="910" y="4259"/>
                </a:cubicBezTo>
                <a:cubicBezTo>
                  <a:pt x="901" y="4245"/>
                  <a:pt x="832" y="4128"/>
                  <a:pt x="829" y="4119"/>
                </a:cubicBezTo>
                <a:cubicBezTo>
                  <a:pt x="828" y="4114"/>
                  <a:pt x="819" y="4103"/>
                  <a:pt x="814" y="4102"/>
                </a:cubicBezTo>
                <a:cubicBezTo>
                  <a:pt x="812" y="4101"/>
                  <a:pt x="810" y="4101"/>
                  <a:pt x="809" y="4103"/>
                </a:cubicBezTo>
                <a:cubicBezTo>
                  <a:pt x="803" y="4110"/>
                  <a:pt x="798" y="4156"/>
                  <a:pt x="799" y="4175"/>
                </a:cubicBezTo>
                <a:cubicBezTo>
                  <a:pt x="800" y="4201"/>
                  <a:pt x="796" y="4233"/>
                  <a:pt x="788" y="4259"/>
                </a:cubicBezTo>
                <a:cubicBezTo>
                  <a:pt x="772" y="4307"/>
                  <a:pt x="767" y="4378"/>
                  <a:pt x="777" y="4408"/>
                </a:cubicBezTo>
                <a:cubicBezTo>
                  <a:pt x="779" y="4414"/>
                  <a:pt x="788" y="4428"/>
                  <a:pt x="796" y="4439"/>
                </a:cubicBezTo>
                <a:cubicBezTo>
                  <a:pt x="812" y="4459"/>
                  <a:pt x="843" y="4514"/>
                  <a:pt x="861" y="4552"/>
                </a:cubicBezTo>
                <a:lnTo>
                  <a:pt x="866" y="4562"/>
                </a:lnTo>
                <a:cubicBezTo>
                  <a:pt x="870" y="4570"/>
                  <a:pt x="873" y="4578"/>
                  <a:pt x="874" y="4580"/>
                </a:cubicBezTo>
                <a:cubicBezTo>
                  <a:pt x="876" y="4583"/>
                  <a:pt x="882" y="4595"/>
                  <a:pt x="888" y="4606"/>
                </a:cubicBezTo>
                <a:cubicBezTo>
                  <a:pt x="900" y="4627"/>
                  <a:pt x="912" y="4659"/>
                  <a:pt x="922" y="4697"/>
                </a:cubicBezTo>
                <a:cubicBezTo>
                  <a:pt x="927" y="4716"/>
                  <a:pt x="928" y="4726"/>
                  <a:pt x="928" y="4774"/>
                </a:cubicBezTo>
                <a:cubicBezTo>
                  <a:pt x="928" y="4831"/>
                  <a:pt x="924" y="4894"/>
                  <a:pt x="918" y="4924"/>
                </a:cubicBezTo>
                <a:cubicBezTo>
                  <a:pt x="895" y="5035"/>
                  <a:pt x="894" y="5040"/>
                  <a:pt x="897" y="5088"/>
                </a:cubicBezTo>
                <a:cubicBezTo>
                  <a:pt x="904" y="5198"/>
                  <a:pt x="913" y="5237"/>
                  <a:pt x="962" y="5367"/>
                </a:cubicBezTo>
                <a:lnTo>
                  <a:pt x="991" y="5444"/>
                </a:lnTo>
                <a:lnTo>
                  <a:pt x="994" y="5503"/>
                </a:lnTo>
                <a:cubicBezTo>
                  <a:pt x="998" y="5558"/>
                  <a:pt x="998" y="5564"/>
                  <a:pt x="992" y="5586"/>
                </a:cubicBezTo>
                <a:cubicBezTo>
                  <a:pt x="987" y="5611"/>
                  <a:pt x="962" y="5706"/>
                  <a:pt x="958" y="5717"/>
                </a:cubicBezTo>
                <a:cubicBezTo>
                  <a:pt x="956" y="5723"/>
                  <a:pt x="953" y="5734"/>
                  <a:pt x="952" y="5737"/>
                </a:cubicBezTo>
                <a:cubicBezTo>
                  <a:pt x="951" y="5740"/>
                  <a:pt x="939" y="5772"/>
                  <a:pt x="931" y="5794"/>
                </a:cubicBezTo>
                <a:cubicBezTo>
                  <a:pt x="928" y="5802"/>
                  <a:pt x="925" y="5809"/>
                  <a:pt x="925" y="5811"/>
                </a:cubicBezTo>
                <a:cubicBezTo>
                  <a:pt x="922" y="5820"/>
                  <a:pt x="893" y="5878"/>
                  <a:pt x="882" y="5897"/>
                </a:cubicBezTo>
                <a:cubicBezTo>
                  <a:pt x="839" y="5972"/>
                  <a:pt x="767" y="6043"/>
                  <a:pt x="662" y="6117"/>
                </a:cubicBezTo>
                <a:cubicBezTo>
                  <a:pt x="633" y="6136"/>
                  <a:pt x="566" y="6177"/>
                  <a:pt x="545" y="6188"/>
                </a:cubicBezTo>
                <a:cubicBezTo>
                  <a:pt x="546" y="6186"/>
                  <a:pt x="547" y="6183"/>
                  <a:pt x="548" y="6181"/>
                </a:cubicBezTo>
                <a:cubicBezTo>
                  <a:pt x="569" y="6139"/>
                  <a:pt x="590" y="6081"/>
                  <a:pt x="601" y="6029"/>
                </a:cubicBezTo>
                <a:cubicBezTo>
                  <a:pt x="614" y="5975"/>
                  <a:pt x="618" y="5939"/>
                  <a:pt x="617" y="5894"/>
                </a:cubicBezTo>
                <a:cubicBezTo>
                  <a:pt x="617" y="5861"/>
                  <a:pt x="618" y="5837"/>
                  <a:pt x="621" y="5810"/>
                </a:cubicBezTo>
                <a:cubicBezTo>
                  <a:pt x="624" y="5785"/>
                  <a:pt x="636" y="5730"/>
                  <a:pt x="650" y="5681"/>
                </a:cubicBezTo>
                <a:cubicBezTo>
                  <a:pt x="676" y="5588"/>
                  <a:pt x="678" y="5580"/>
                  <a:pt x="685" y="5538"/>
                </a:cubicBezTo>
                <a:cubicBezTo>
                  <a:pt x="697" y="5462"/>
                  <a:pt x="689" y="5394"/>
                  <a:pt x="661" y="5341"/>
                </a:cubicBezTo>
                <a:cubicBezTo>
                  <a:pt x="657" y="5333"/>
                  <a:pt x="654" y="5326"/>
                  <a:pt x="653" y="5325"/>
                </a:cubicBezTo>
                <a:lnTo>
                  <a:pt x="653" y="5325"/>
                </a:lnTo>
                <a:cubicBezTo>
                  <a:pt x="653" y="5323"/>
                  <a:pt x="647" y="5314"/>
                  <a:pt x="642" y="5307"/>
                </a:cubicBezTo>
                <a:cubicBezTo>
                  <a:pt x="636" y="5299"/>
                  <a:pt x="629" y="5289"/>
                  <a:pt x="627" y="5284"/>
                </a:cubicBezTo>
                <a:cubicBezTo>
                  <a:pt x="618" y="5270"/>
                  <a:pt x="564" y="5223"/>
                  <a:pt x="534" y="5204"/>
                </a:cubicBezTo>
                <a:cubicBezTo>
                  <a:pt x="500" y="5183"/>
                  <a:pt x="469" y="5170"/>
                  <a:pt x="436" y="5163"/>
                </a:cubicBezTo>
                <a:cubicBezTo>
                  <a:pt x="398" y="5155"/>
                  <a:pt x="385" y="5154"/>
                  <a:pt x="317" y="5158"/>
                </a:cubicBezTo>
                <a:cubicBezTo>
                  <a:pt x="258" y="5162"/>
                  <a:pt x="247" y="5164"/>
                  <a:pt x="215" y="5176"/>
                </a:cubicBezTo>
                <a:cubicBezTo>
                  <a:pt x="206" y="5179"/>
                  <a:pt x="194" y="5182"/>
                  <a:pt x="188" y="5184"/>
                </a:cubicBezTo>
                <a:cubicBezTo>
                  <a:pt x="188" y="5184"/>
                  <a:pt x="178" y="5186"/>
                  <a:pt x="175" y="5188"/>
                </a:cubicBezTo>
                <a:cubicBezTo>
                  <a:pt x="174" y="5188"/>
                  <a:pt x="171" y="5190"/>
                  <a:pt x="166" y="5191"/>
                </a:cubicBezTo>
                <a:cubicBezTo>
                  <a:pt x="154" y="5194"/>
                  <a:pt x="128" y="5208"/>
                  <a:pt x="112" y="5220"/>
                </a:cubicBezTo>
                <a:cubicBezTo>
                  <a:pt x="62" y="5259"/>
                  <a:pt x="49" y="5305"/>
                  <a:pt x="70" y="5364"/>
                </a:cubicBezTo>
                <a:cubicBezTo>
                  <a:pt x="79" y="5389"/>
                  <a:pt x="96" y="5411"/>
                  <a:pt x="116" y="5423"/>
                </a:cubicBezTo>
                <a:cubicBezTo>
                  <a:pt x="120" y="5425"/>
                  <a:pt x="129" y="5431"/>
                  <a:pt x="136" y="5435"/>
                </a:cubicBezTo>
                <a:cubicBezTo>
                  <a:pt x="143" y="5439"/>
                  <a:pt x="153" y="5448"/>
                  <a:pt x="158" y="5456"/>
                </a:cubicBezTo>
                <a:cubicBezTo>
                  <a:pt x="169" y="5470"/>
                  <a:pt x="170" y="5470"/>
                  <a:pt x="172" y="5470"/>
                </a:cubicBezTo>
                <a:lnTo>
                  <a:pt x="174" y="5470"/>
                </a:lnTo>
                <a:lnTo>
                  <a:pt x="175" y="5469"/>
                </a:lnTo>
                <a:cubicBezTo>
                  <a:pt x="175" y="5468"/>
                  <a:pt x="176" y="5467"/>
                  <a:pt x="180" y="5418"/>
                </a:cubicBezTo>
                <a:cubicBezTo>
                  <a:pt x="184" y="5361"/>
                  <a:pt x="185" y="5354"/>
                  <a:pt x="197" y="5321"/>
                </a:cubicBezTo>
                <a:cubicBezTo>
                  <a:pt x="214" y="5272"/>
                  <a:pt x="243" y="5229"/>
                  <a:pt x="257" y="5223"/>
                </a:cubicBezTo>
                <a:cubicBezTo>
                  <a:pt x="269" y="5218"/>
                  <a:pt x="279" y="5220"/>
                  <a:pt x="306" y="5231"/>
                </a:cubicBezTo>
                <a:cubicBezTo>
                  <a:pt x="324" y="5238"/>
                  <a:pt x="350" y="5256"/>
                  <a:pt x="352" y="5261"/>
                </a:cubicBezTo>
                <a:cubicBezTo>
                  <a:pt x="353" y="5264"/>
                  <a:pt x="357" y="5269"/>
                  <a:pt x="359" y="5272"/>
                </a:cubicBezTo>
                <a:cubicBezTo>
                  <a:pt x="367" y="5282"/>
                  <a:pt x="385" y="5325"/>
                  <a:pt x="393" y="5355"/>
                </a:cubicBezTo>
                <a:cubicBezTo>
                  <a:pt x="400" y="5383"/>
                  <a:pt x="409" y="5399"/>
                  <a:pt x="433" y="5433"/>
                </a:cubicBezTo>
                <a:cubicBezTo>
                  <a:pt x="443" y="5448"/>
                  <a:pt x="450" y="5459"/>
                  <a:pt x="451" y="5461"/>
                </a:cubicBezTo>
                <a:cubicBezTo>
                  <a:pt x="451" y="5464"/>
                  <a:pt x="455" y="5479"/>
                  <a:pt x="459" y="5492"/>
                </a:cubicBezTo>
                <a:cubicBezTo>
                  <a:pt x="463" y="5506"/>
                  <a:pt x="467" y="5528"/>
                  <a:pt x="469" y="5540"/>
                </a:cubicBezTo>
                <a:cubicBezTo>
                  <a:pt x="471" y="5552"/>
                  <a:pt x="473" y="5565"/>
                  <a:pt x="474" y="5568"/>
                </a:cubicBezTo>
                <a:cubicBezTo>
                  <a:pt x="475" y="5572"/>
                  <a:pt x="478" y="5582"/>
                  <a:pt x="480" y="5592"/>
                </a:cubicBezTo>
                <a:cubicBezTo>
                  <a:pt x="483" y="5602"/>
                  <a:pt x="490" y="5624"/>
                  <a:pt x="496" y="5641"/>
                </a:cubicBezTo>
                <a:cubicBezTo>
                  <a:pt x="516" y="5698"/>
                  <a:pt x="518" y="5713"/>
                  <a:pt x="517" y="5774"/>
                </a:cubicBezTo>
                <a:cubicBezTo>
                  <a:pt x="516" y="5788"/>
                  <a:pt x="518" y="5812"/>
                  <a:pt x="521" y="5828"/>
                </a:cubicBezTo>
                <a:cubicBezTo>
                  <a:pt x="527" y="5858"/>
                  <a:pt x="548" y="5916"/>
                  <a:pt x="563" y="5941"/>
                </a:cubicBezTo>
                <a:cubicBezTo>
                  <a:pt x="574" y="5960"/>
                  <a:pt x="582" y="5983"/>
                  <a:pt x="583" y="5998"/>
                </a:cubicBezTo>
                <a:cubicBezTo>
                  <a:pt x="583" y="6005"/>
                  <a:pt x="581" y="6019"/>
                  <a:pt x="577" y="6029"/>
                </a:cubicBezTo>
                <a:cubicBezTo>
                  <a:pt x="574" y="6039"/>
                  <a:pt x="570" y="6053"/>
                  <a:pt x="570" y="6059"/>
                </a:cubicBezTo>
                <a:cubicBezTo>
                  <a:pt x="566" y="6084"/>
                  <a:pt x="535" y="6164"/>
                  <a:pt x="518" y="6191"/>
                </a:cubicBezTo>
                <a:cubicBezTo>
                  <a:pt x="508" y="6207"/>
                  <a:pt x="501" y="6211"/>
                  <a:pt x="451" y="6234"/>
                </a:cubicBezTo>
                <a:cubicBezTo>
                  <a:pt x="373" y="6269"/>
                  <a:pt x="270" y="6308"/>
                  <a:pt x="195" y="6331"/>
                </a:cubicBezTo>
                <a:cubicBezTo>
                  <a:pt x="144" y="6346"/>
                  <a:pt x="131" y="6349"/>
                  <a:pt x="76" y="6361"/>
                </a:cubicBezTo>
                <a:cubicBezTo>
                  <a:pt x="27" y="6371"/>
                  <a:pt x="6" y="6379"/>
                  <a:pt x="1" y="6390"/>
                </a:cubicBezTo>
                <a:cubicBezTo>
                  <a:pt x="-1" y="6394"/>
                  <a:pt x="0" y="6398"/>
                  <a:pt x="2" y="6402"/>
                </a:cubicBezTo>
                <a:cubicBezTo>
                  <a:pt x="4" y="6405"/>
                  <a:pt x="7" y="6408"/>
                  <a:pt x="11" y="6408"/>
                </a:cubicBezTo>
                <a:lnTo>
                  <a:pt x="11" y="6408"/>
                </a:lnTo>
                <a:cubicBezTo>
                  <a:pt x="15" y="6408"/>
                  <a:pt x="19" y="6405"/>
                  <a:pt x="22" y="6402"/>
                </a:cubicBezTo>
                <a:cubicBezTo>
                  <a:pt x="27" y="6395"/>
                  <a:pt x="43" y="6390"/>
                  <a:pt x="95" y="6380"/>
                </a:cubicBezTo>
                <a:cubicBezTo>
                  <a:pt x="201" y="6358"/>
                  <a:pt x="337" y="6310"/>
                  <a:pt x="469" y="6250"/>
                </a:cubicBezTo>
                <a:cubicBezTo>
                  <a:pt x="492" y="6239"/>
                  <a:pt x="510" y="6231"/>
                  <a:pt x="512" y="6231"/>
                </a:cubicBezTo>
                <a:cubicBezTo>
                  <a:pt x="514" y="6230"/>
                  <a:pt x="517" y="6229"/>
                  <a:pt x="518" y="6227"/>
                </a:cubicBezTo>
                <a:cubicBezTo>
                  <a:pt x="519" y="6226"/>
                  <a:pt x="526" y="6223"/>
                  <a:pt x="534" y="6219"/>
                </a:cubicBezTo>
                <a:cubicBezTo>
                  <a:pt x="667" y="6152"/>
                  <a:pt x="801" y="6048"/>
                  <a:pt x="868" y="5959"/>
                </a:cubicBezTo>
                <a:cubicBezTo>
                  <a:pt x="883" y="5938"/>
                  <a:pt x="896" y="5917"/>
                  <a:pt x="916" y="5882"/>
                </a:cubicBezTo>
                <a:cubicBezTo>
                  <a:pt x="937" y="5844"/>
                  <a:pt x="943" y="5836"/>
                  <a:pt x="972" y="5811"/>
                </a:cubicBezTo>
                <a:cubicBezTo>
                  <a:pt x="1000" y="5787"/>
                  <a:pt x="1014" y="5779"/>
                  <a:pt x="1039" y="5772"/>
                </a:cubicBezTo>
                <a:cubicBezTo>
                  <a:pt x="1082" y="5762"/>
                  <a:pt x="1106" y="5759"/>
                  <a:pt x="1211" y="5748"/>
                </a:cubicBezTo>
                <a:cubicBezTo>
                  <a:pt x="1265" y="5743"/>
                  <a:pt x="1298" y="5737"/>
                  <a:pt x="1336" y="5726"/>
                </a:cubicBezTo>
                <a:cubicBezTo>
                  <a:pt x="1339" y="5725"/>
                  <a:pt x="1351" y="5721"/>
                  <a:pt x="1362" y="5718"/>
                </a:cubicBezTo>
                <a:cubicBezTo>
                  <a:pt x="1381" y="5713"/>
                  <a:pt x="1408" y="5704"/>
                  <a:pt x="1420" y="5699"/>
                </a:cubicBezTo>
                <a:cubicBezTo>
                  <a:pt x="1426" y="5696"/>
                  <a:pt x="1429" y="5695"/>
                  <a:pt x="1438" y="5693"/>
                </a:cubicBezTo>
                <a:cubicBezTo>
                  <a:pt x="1442" y="5692"/>
                  <a:pt x="1450" y="5689"/>
                  <a:pt x="1454" y="5687"/>
                </a:cubicBezTo>
                <a:cubicBezTo>
                  <a:pt x="1459" y="5685"/>
                  <a:pt x="1465" y="5682"/>
                  <a:pt x="1467" y="5682"/>
                </a:cubicBezTo>
                <a:cubicBezTo>
                  <a:pt x="1483" y="5678"/>
                  <a:pt x="1546" y="5650"/>
                  <a:pt x="1567" y="5638"/>
                </a:cubicBezTo>
                <a:cubicBezTo>
                  <a:pt x="1606" y="5616"/>
                  <a:pt x="1624" y="5600"/>
                  <a:pt x="1676" y="5538"/>
                </a:cubicBezTo>
                <a:cubicBezTo>
                  <a:pt x="1744" y="5455"/>
                  <a:pt x="1766" y="5424"/>
                  <a:pt x="1785" y="5382"/>
                </a:cubicBezTo>
                <a:cubicBezTo>
                  <a:pt x="1803" y="5344"/>
                  <a:pt x="1810" y="5332"/>
                  <a:pt x="1835" y="5304"/>
                </a:cubicBezTo>
                <a:cubicBezTo>
                  <a:pt x="1881" y="5252"/>
                  <a:pt x="1928" y="5221"/>
                  <a:pt x="2008" y="5187"/>
                </a:cubicBezTo>
                <a:cubicBezTo>
                  <a:pt x="2061" y="5165"/>
                  <a:pt x="2065" y="5159"/>
                  <a:pt x="2064" y="5153"/>
                </a:cubicBezTo>
                <a:cubicBezTo>
                  <a:pt x="2063" y="5150"/>
                  <a:pt x="2059" y="5148"/>
                  <a:pt x="2055" y="5148"/>
                </a:cubicBezTo>
                <a:cubicBezTo>
                  <a:pt x="2052" y="5148"/>
                  <a:pt x="2036" y="5148"/>
                  <a:pt x="2018" y="5148"/>
                </a:cubicBezTo>
                <a:cubicBezTo>
                  <a:pt x="2001" y="5148"/>
                  <a:pt x="1983" y="5147"/>
                  <a:pt x="1979" y="5147"/>
                </a:cubicBezTo>
                <a:cubicBezTo>
                  <a:pt x="1975" y="5146"/>
                  <a:pt x="1963" y="5146"/>
                  <a:pt x="1952" y="5145"/>
                </a:cubicBezTo>
                <a:cubicBezTo>
                  <a:pt x="1942" y="5145"/>
                  <a:pt x="1927" y="5144"/>
                  <a:pt x="1919" y="5143"/>
                </a:cubicBezTo>
                <a:cubicBezTo>
                  <a:pt x="1912" y="5142"/>
                  <a:pt x="1891" y="5140"/>
                  <a:pt x="1874" y="5138"/>
                </a:cubicBezTo>
                <a:cubicBezTo>
                  <a:pt x="1857" y="5136"/>
                  <a:pt x="1834" y="5134"/>
                  <a:pt x="1824" y="5132"/>
                </a:cubicBezTo>
                <a:cubicBezTo>
                  <a:pt x="1793" y="5127"/>
                  <a:pt x="1725" y="5124"/>
                  <a:pt x="1704" y="5127"/>
                </a:cubicBezTo>
                <a:cubicBezTo>
                  <a:pt x="1645" y="5136"/>
                  <a:pt x="1593" y="5167"/>
                  <a:pt x="1542" y="5225"/>
                </a:cubicBezTo>
                <a:cubicBezTo>
                  <a:pt x="1516" y="5255"/>
                  <a:pt x="1482" y="5296"/>
                  <a:pt x="1468" y="5314"/>
                </a:cubicBezTo>
                <a:cubicBezTo>
                  <a:pt x="1463" y="5321"/>
                  <a:pt x="1451" y="5335"/>
                  <a:pt x="1442" y="5346"/>
                </a:cubicBezTo>
                <a:cubicBezTo>
                  <a:pt x="1417" y="5376"/>
                  <a:pt x="1398" y="5402"/>
                  <a:pt x="1380" y="5428"/>
                </a:cubicBezTo>
                <a:cubicBezTo>
                  <a:pt x="1359" y="5460"/>
                  <a:pt x="1341" y="5483"/>
                  <a:pt x="1327" y="5499"/>
                </a:cubicBezTo>
                <a:cubicBezTo>
                  <a:pt x="1320" y="5506"/>
                  <a:pt x="1313" y="5513"/>
                  <a:pt x="1311" y="5515"/>
                </a:cubicBezTo>
                <a:cubicBezTo>
                  <a:pt x="1309" y="5517"/>
                  <a:pt x="1282" y="5542"/>
                  <a:pt x="1264" y="5558"/>
                </a:cubicBezTo>
                <a:cubicBezTo>
                  <a:pt x="1258" y="5564"/>
                  <a:pt x="1162" y="5631"/>
                  <a:pt x="1148" y="5639"/>
                </a:cubicBezTo>
                <a:cubicBezTo>
                  <a:pt x="1144" y="5641"/>
                  <a:pt x="1140" y="5645"/>
                  <a:pt x="1137" y="5647"/>
                </a:cubicBezTo>
                <a:cubicBezTo>
                  <a:pt x="1136" y="5649"/>
                  <a:pt x="1129" y="5655"/>
                  <a:pt x="1121" y="5660"/>
                </a:cubicBezTo>
                <a:cubicBezTo>
                  <a:pt x="1114" y="5666"/>
                  <a:pt x="1095" y="5684"/>
                  <a:pt x="1080" y="5701"/>
                </a:cubicBezTo>
                <a:cubicBezTo>
                  <a:pt x="1065" y="5719"/>
                  <a:pt x="1054" y="5730"/>
                  <a:pt x="1052" y="5732"/>
                </a:cubicBezTo>
                <a:cubicBezTo>
                  <a:pt x="1048" y="5733"/>
                  <a:pt x="1038" y="5741"/>
                  <a:pt x="1035" y="5744"/>
                </a:cubicBezTo>
                <a:cubicBezTo>
                  <a:pt x="1029" y="5750"/>
                  <a:pt x="1017" y="5757"/>
                  <a:pt x="1010" y="5760"/>
                </a:cubicBezTo>
                <a:cubicBezTo>
                  <a:pt x="992" y="5766"/>
                  <a:pt x="978" y="5775"/>
                  <a:pt x="962" y="5789"/>
                </a:cubicBezTo>
                <a:cubicBezTo>
                  <a:pt x="958" y="5793"/>
                  <a:pt x="955" y="5796"/>
                  <a:pt x="952" y="5798"/>
                </a:cubicBezTo>
                <a:cubicBezTo>
                  <a:pt x="953" y="5796"/>
                  <a:pt x="954" y="5794"/>
                  <a:pt x="956" y="5791"/>
                </a:cubicBezTo>
                <a:cubicBezTo>
                  <a:pt x="965" y="5774"/>
                  <a:pt x="1020" y="5580"/>
                  <a:pt x="1025" y="5546"/>
                </a:cubicBezTo>
                <a:cubicBezTo>
                  <a:pt x="1025" y="5544"/>
                  <a:pt x="1028" y="5530"/>
                  <a:pt x="1032" y="5514"/>
                </a:cubicBezTo>
                <a:cubicBezTo>
                  <a:pt x="1040" y="5478"/>
                  <a:pt x="1041" y="5470"/>
                  <a:pt x="1047" y="5441"/>
                </a:cubicBezTo>
                <a:cubicBezTo>
                  <a:pt x="1049" y="5428"/>
                  <a:pt x="1055" y="5399"/>
                  <a:pt x="1060" y="5376"/>
                </a:cubicBezTo>
                <a:lnTo>
                  <a:pt x="1061" y="5371"/>
                </a:lnTo>
                <a:cubicBezTo>
                  <a:pt x="1066" y="5342"/>
                  <a:pt x="1070" y="5324"/>
                  <a:pt x="1072" y="5315"/>
                </a:cubicBezTo>
                <a:lnTo>
                  <a:pt x="1072" y="5313"/>
                </a:lnTo>
                <a:cubicBezTo>
                  <a:pt x="1080" y="5267"/>
                  <a:pt x="1145" y="5153"/>
                  <a:pt x="1196" y="5096"/>
                </a:cubicBezTo>
                <a:cubicBezTo>
                  <a:pt x="1248" y="5037"/>
                  <a:pt x="1312" y="5005"/>
                  <a:pt x="1450" y="4968"/>
                </a:cubicBezTo>
                <a:cubicBezTo>
                  <a:pt x="1526" y="4947"/>
                  <a:pt x="1543" y="4941"/>
                  <a:pt x="1676" y="4889"/>
                </a:cubicBezTo>
                <a:cubicBezTo>
                  <a:pt x="1759" y="4856"/>
                  <a:pt x="1807" y="4823"/>
                  <a:pt x="1836" y="4780"/>
                </a:cubicBezTo>
                <a:cubicBezTo>
                  <a:pt x="1874" y="4726"/>
                  <a:pt x="1909" y="4681"/>
                  <a:pt x="1949" y="4636"/>
                </a:cubicBezTo>
                <a:cubicBezTo>
                  <a:pt x="2014" y="4561"/>
                  <a:pt x="2042" y="4536"/>
                  <a:pt x="2097" y="4501"/>
                </a:cubicBezTo>
                <a:cubicBezTo>
                  <a:pt x="2135" y="4476"/>
                  <a:pt x="2180" y="4460"/>
                  <a:pt x="2226" y="4456"/>
                </a:cubicBezTo>
                <a:cubicBezTo>
                  <a:pt x="2273" y="4452"/>
                  <a:pt x="2319" y="4458"/>
                  <a:pt x="2359" y="4476"/>
                </a:cubicBezTo>
                <a:cubicBezTo>
                  <a:pt x="2396" y="4491"/>
                  <a:pt x="2453" y="4541"/>
                  <a:pt x="2473" y="4575"/>
                </a:cubicBezTo>
                <a:cubicBezTo>
                  <a:pt x="2480" y="4586"/>
                  <a:pt x="2504" y="4617"/>
                  <a:pt x="2511" y="4617"/>
                </a:cubicBezTo>
                <a:moveTo>
                  <a:pt x="1387" y="4927"/>
                </a:moveTo>
                <a:cubicBezTo>
                  <a:pt x="1389" y="4925"/>
                  <a:pt x="1395" y="4922"/>
                  <a:pt x="1396" y="4918"/>
                </a:cubicBezTo>
                <a:lnTo>
                  <a:pt x="1396" y="4918"/>
                </a:lnTo>
                <a:cubicBezTo>
                  <a:pt x="1401" y="4917"/>
                  <a:pt x="1409" y="4909"/>
                  <a:pt x="1411" y="4907"/>
                </a:cubicBezTo>
                <a:cubicBezTo>
                  <a:pt x="1428" y="4890"/>
                  <a:pt x="1474" y="4852"/>
                  <a:pt x="1503" y="4833"/>
                </a:cubicBezTo>
                <a:cubicBezTo>
                  <a:pt x="1518" y="4823"/>
                  <a:pt x="1553" y="4807"/>
                  <a:pt x="1591" y="4793"/>
                </a:cubicBezTo>
                <a:cubicBezTo>
                  <a:pt x="1601" y="4790"/>
                  <a:pt x="1611" y="4786"/>
                  <a:pt x="1615" y="4784"/>
                </a:cubicBezTo>
                <a:cubicBezTo>
                  <a:pt x="1650" y="4768"/>
                  <a:pt x="1679" y="4754"/>
                  <a:pt x="1692" y="4747"/>
                </a:cubicBezTo>
                <a:cubicBezTo>
                  <a:pt x="1729" y="4728"/>
                  <a:pt x="1756" y="4704"/>
                  <a:pt x="1797" y="4652"/>
                </a:cubicBezTo>
                <a:cubicBezTo>
                  <a:pt x="1808" y="4638"/>
                  <a:pt x="1820" y="4622"/>
                  <a:pt x="1825" y="4617"/>
                </a:cubicBezTo>
                <a:cubicBezTo>
                  <a:pt x="1829" y="4611"/>
                  <a:pt x="1844" y="4593"/>
                  <a:pt x="1857" y="4577"/>
                </a:cubicBezTo>
                <a:cubicBezTo>
                  <a:pt x="1874" y="4556"/>
                  <a:pt x="1887" y="4540"/>
                  <a:pt x="1896" y="4529"/>
                </a:cubicBezTo>
                <a:cubicBezTo>
                  <a:pt x="1909" y="4512"/>
                  <a:pt x="1910" y="4510"/>
                  <a:pt x="1907" y="4507"/>
                </a:cubicBezTo>
                <a:cubicBezTo>
                  <a:pt x="1905" y="4505"/>
                  <a:pt x="1901" y="4507"/>
                  <a:pt x="1898" y="4511"/>
                </a:cubicBezTo>
                <a:cubicBezTo>
                  <a:pt x="1895" y="4513"/>
                  <a:pt x="1892" y="4518"/>
                  <a:pt x="1887" y="4523"/>
                </a:cubicBezTo>
                <a:cubicBezTo>
                  <a:pt x="1877" y="4534"/>
                  <a:pt x="1863" y="4550"/>
                  <a:pt x="1844" y="4572"/>
                </a:cubicBezTo>
                <a:cubicBezTo>
                  <a:pt x="1810" y="4610"/>
                  <a:pt x="1772" y="4651"/>
                  <a:pt x="1760" y="4664"/>
                </a:cubicBezTo>
                <a:cubicBezTo>
                  <a:pt x="1749" y="4674"/>
                  <a:pt x="1736" y="4687"/>
                  <a:pt x="1734" y="4690"/>
                </a:cubicBezTo>
                <a:cubicBezTo>
                  <a:pt x="1722" y="4706"/>
                  <a:pt x="1641" y="4749"/>
                  <a:pt x="1576" y="4774"/>
                </a:cubicBezTo>
                <a:cubicBezTo>
                  <a:pt x="1550" y="4784"/>
                  <a:pt x="1507" y="4805"/>
                  <a:pt x="1490" y="4815"/>
                </a:cubicBezTo>
                <a:cubicBezTo>
                  <a:pt x="1471" y="4827"/>
                  <a:pt x="1436" y="4854"/>
                  <a:pt x="1419" y="4870"/>
                </a:cubicBezTo>
                <a:cubicBezTo>
                  <a:pt x="1411" y="4877"/>
                  <a:pt x="1395" y="4891"/>
                  <a:pt x="1382" y="4900"/>
                </a:cubicBezTo>
                <a:cubicBezTo>
                  <a:pt x="1370" y="4910"/>
                  <a:pt x="1354" y="4922"/>
                  <a:pt x="1348" y="4926"/>
                </a:cubicBezTo>
                <a:cubicBezTo>
                  <a:pt x="1345" y="4929"/>
                  <a:pt x="1342" y="4931"/>
                  <a:pt x="1339" y="4933"/>
                </a:cubicBezTo>
                <a:cubicBezTo>
                  <a:pt x="1342" y="4927"/>
                  <a:pt x="1344" y="4924"/>
                  <a:pt x="1344" y="4923"/>
                </a:cubicBezTo>
                <a:cubicBezTo>
                  <a:pt x="1347" y="4921"/>
                  <a:pt x="1353" y="4906"/>
                  <a:pt x="1355" y="4902"/>
                </a:cubicBezTo>
                <a:cubicBezTo>
                  <a:pt x="1363" y="4883"/>
                  <a:pt x="1390" y="4842"/>
                  <a:pt x="1402" y="4831"/>
                </a:cubicBezTo>
                <a:cubicBezTo>
                  <a:pt x="1418" y="4816"/>
                  <a:pt x="1444" y="4797"/>
                  <a:pt x="1467" y="4784"/>
                </a:cubicBezTo>
                <a:cubicBezTo>
                  <a:pt x="1529" y="4748"/>
                  <a:pt x="1661" y="4660"/>
                  <a:pt x="1676" y="4643"/>
                </a:cubicBezTo>
                <a:cubicBezTo>
                  <a:pt x="1701" y="4617"/>
                  <a:pt x="1758" y="4540"/>
                  <a:pt x="1797" y="4479"/>
                </a:cubicBezTo>
                <a:cubicBezTo>
                  <a:pt x="1811" y="4457"/>
                  <a:pt x="1853" y="4407"/>
                  <a:pt x="1866" y="4397"/>
                </a:cubicBezTo>
                <a:cubicBezTo>
                  <a:pt x="1889" y="4378"/>
                  <a:pt x="1912" y="4364"/>
                  <a:pt x="1938" y="4354"/>
                </a:cubicBezTo>
                <a:cubicBezTo>
                  <a:pt x="1966" y="4343"/>
                  <a:pt x="1986" y="4341"/>
                  <a:pt x="2024" y="4349"/>
                </a:cubicBezTo>
                <a:lnTo>
                  <a:pt x="2024" y="4349"/>
                </a:lnTo>
                <a:cubicBezTo>
                  <a:pt x="2035" y="4351"/>
                  <a:pt x="2054" y="4356"/>
                  <a:pt x="2065" y="4358"/>
                </a:cubicBezTo>
                <a:cubicBezTo>
                  <a:pt x="2076" y="4361"/>
                  <a:pt x="2103" y="4368"/>
                  <a:pt x="2126" y="4373"/>
                </a:cubicBezTo>
                <a:lnTo>
                  <a:pt x="2127" y="4374"/>
                </a:lnTo>
                <a:cubicBezTo>
                  <a:pt x="2164" y="4382"/>
                  <a:pt x="2192" y="4391"/>
                  <a:pt x="2213" y="4398"/>
                </a:cubicBezTo>
                <a:lnTo>
                  <a:pt x="2214" y="4399"/>
                </a:lnTo>
                <a:cubicBezTo>
                  <a:pt x="2224" y="4402"/>
                  <a:pt x="2243" y="4409"/>
                  <a:pt x="2257" y="4413"/>
                </a:cubicBezTo>
                <a:cubicBezTo>
                  <a:pt x="2282" y="4421"/>
                  <a:pt x="2299" y="4428"/>
                  <a:pt x="2319" y="4438"/>
                </a:cubicBezTo>
                <a:cubicBezTo>
                  <a:pt x="2298" y="4433"/>
                  <a:pt x="2276" y="4430"/>
                  <a:pt x="2242" y="4430"/>
                </a:cubicBezTo>
                <a:cubicBezTo>
                  <a:pt x="2203" y="4430"/>
                  <a:pt x="2140" y="4447"/>
                  <a:pt x="2100" y="4470"/>
                </a:cubicBezTo>
                <a:cubicBezTo>
                  <a:pt x="2078" y="4482"/>
                  <a:pt x="2032" y="4515"/>
                  <a:pt x="2014" y="4532"/>
                </a:cubicBezTo>
                <a:cubicBezTo>
                  <a:pt x="1989" y="4555"/>
                  <a:pt x="1956" y="4590"/>
                  <a:pt x="1922" y="4630"/>
                </a:cubicBezTo>
                <a:cubicBezTo>
                  <a:pt x="1883" y="4675"/>
                  <a:pt x="1865" y="4698"/>
                  <a:pt x="1821" y="4761"/>
                </a:cubicBezTo>
                <a:cubicBezTo>
                  <a:pt x="1792" y="4802"/>
                  <a:pt x="1758" y="4829"/>
                  <a:pt x="1707" y="4851"/>
                </a:cubicBezTo>
                <a:cubicBezTo>
                  <a:pt x="1611" y="4892"/>
                  <a:pt x="1527" y="4923"/>
                  <a:pt x="1462" y="4940"/>
                </a:cubicBezTo>
                <a:cubicBezTo>
                  <a:pt x="1393" y="4958"/>
                  <a:pt x="1361" y="4969"/>
                  <a:pt x="1322" y="4984"/>
                </a:cubicBezTo>
                <a:cubicBezTo>
                  <a:pt x="1316" y="4986"/>
                  <a:pt x="1311" y="4988"/>
                  <a:pt x="1307" y="4990"/>
                </a:cubicBezTo>
                <a:cubicBezTo>
                  <a:pt x="1311" y="4987"/>
                  <a:pt x="1315" y="4983"/>
                  <a:pt x="1320" y="4979"/>
                </a:cubicBezTo>
                <a:cubicBezTo>
                  <a:pt x="1334" y="4968"/>
                  <a:pt x="1353" y="4953"/>
                  <a:pt x="1362" y="4945"/>
                </a:cubicBezTo>
                <a:cubicBezTo>
                  <a:pt x="1372" y="4937"/>
                  <a:pt x="1383" y="4929"/>
                  <a:pt x="1387" y="4927"/>
                </a:cubicBezTo>
                <a:moveTo>
                  <a:pt x="2117" y="4348"/>
                </a:moveTo>
                <a:cubicBezTo>
                  <a:pt x="2105" y="4345"/>
                  <a:pt x="2080" y="4339"/>
                  <a:pt x="2062" y="4335"/>
                </a:cubicBezTo>
                <a:cubicBezTo>
                  <a:pt x="2056" y="4333"/>
                  <a:pt x="2050" y="4332"/>
                  <a:pt x="2045" y="4330"/>
                </a:cubicBezTo>
                <a:cubicBezTo>
                  <a:pt x="2067" y="4329"/>
                  <a:pt x="2105" y="4328"/>
                  <a:pt x="2123" y="4328"/>
                </a:cubicBezTo>
                <a:cubicBezTo>
                  <a:pt x="2181" y="4331"/>
                  <a:pt x="2226" y="4339"/>
                  <a:pt x="2273" y="4355"/>
                </a:cubicBezTo>
                <a:cubicBezTo>
                  <a:pt x="2338" y="4377"/>
                  <a:pt x="2373" y="4395"/>
                  <a:pt x="2416" y="4431"/>
                </a:cubicBezTo>
                <a:cubicBezTo>
                  <a:pt x="2443" y="4453"/>
                  <a:pt x="2467" y="4478"/>
                  <a:pt x="2469" y="4483"/>
                </a:cubicBezTo>
                <a:cubicBezTo>
                  <a:pt x="2469" y="4485"/>
                  <a:pt x="2470" y="4487"/>
                  <a:pt x="2471" y="4489"/>
                </a:cubicBezTo>
                <a:cubicBezTo>
                  <a:pt x="2472" y="4489"/>
                  <a:pt x="2473" y="4490"/>
                  <a:pt x="2474" y="4490"/>
                </a:cubicBezTo>
                <a:cubicBezTo>
                  <a:pt x="2477" y="4494"/>
                  <a:pt x="2486" y="4518"/>
                  <a:pt x="2489" y="4542"/>
                </a:cubicBezTo>
                <a:lnTo>
                  <a:pt x="2490" y="4553"/>
                </a:lnTo>
                <a:lnTo>
                  <a:pt x="2489" y="4551"/>
                </a:lnTo>
                <a:cubicBezTo>
                  <a:pt x="2458" y="4511"/>
                  <a:pt x="2420" y="4477"/>
                  <a:pt x="2370" y="4444"/>
                </a:cubicBezTo>
                <a:cubicBezTo>
                  <a:pt x="2325" y="4415"/>
                  <a:pt x="2306" y="4406"/>
                  <a:pt x="2258" y="4390"/>
                </a:cubicBezTo>
                <a:cubicBezTo>
                  <a:pt x="2242" y="4385"/>
                  <a:pt x="2219" y="4377"/>
                  <a:pt x="2206" y="4372"/>
                </a:cubicBezTo>
                <a:cubicBezTo>
                  <a:pt x="2193" y="4367"/>
                  <a:pt x="2173" y="4361"/>
                  <a:pt x="2161" y="4358"/>
                </a:cubicBezTo>
                <a:cubicBezTo>
                  <a:pt x="2149" y="4356"/>
                  <a:pt x="2130" y="4351"/>
                  <a:pt x="2117" y="4348"/>
                </a:cubicBezTo>
                <a:moveTo>
                  <a:pt x="1858" y="4046"/>
                </a:moveTo>
                <a:cubicBezTo>
                  <a:pt x="1858" y="4049"/>
                  <a:pt x="1849" y="4058"/>
                  <a:pt x="1827" y="4065"/>
                </a:cubicBezTo>
                <a:cubicBezTo>
                  <a:pt x="1825" y="4066"/>
                  <a:pt x="1823" y="4067"/>
                  <a:pt x="1820" y="4068"/>
                </a:cubicBezTo>
                <a:cubicBezTo>
                  <a:pt x="1823" y="4065"/>
                  <a:pt x="1825" y="4063"/>
                  <a:pt x="1829" y="4060"/>
                </a:cubicBezTo>
                <a:cubicBezTo>
                  <a:pt x="1841" y="4049"/>
                  <a:pt x="1851" y="4044"/>
                  <a:pt x="1856" y="4044"/>
                </a:cubicBezTo>
                <a:lnTo>
                  <a:pt x="1857" y="4045"/>
                </a:lnTo>
                <a:cubicBezTo>
                  <a:pt x="1857" y="4045"/>
                  <a:pt x="1858" y="4045"/>
                  <a:pt x="1858" y="4046"/>
                </a:cubicBezTo>
                <a:moveTo>
                  <a:pt x="2699" y="2816"/>
                </a:moveTo>
                <a:cubicBezTo>
                  <a:pt x="2696" y="2814"/>
                  <a:pt x="2688" y="2809"/>
                  <a:pt x="2683" y="2805"/>
                </a:cubicBezTo>
                <a:cubicBezTo>
                  <a:pt x="2682" y="2804"/>
                  <a:pt x="2679" y="2802"/>
                  <a:pt x="2677" y="2805"/>
                </a:cubicBezTo>
                <a:cubicBezTo>
                  <a:pt x="2674" y="2808"/>
                  <a:pt x="2677" y="2810"/>
                  <a:pt x="2681" y="2815"/>
                </a:cubicBezTo>
                <a:cubicBezTo>
                  <a:pt x="2684" y="2819"/>
                  <a:pt x="2689" y="2823"/>
                  <a:pt x="2694" y="2829"/>
                </a:cubicBezTo>
                <a:cubicBezTo>
                  <a:pt x="2707" y="2842"/>
                  <a:pt x="2724" y="2862"/>
                  <a:pt x="2730" y="2871"/>
                </a:cubicBezTo>
                <a:cubicBezTo>
                  <a:pt x="2743" y="2890"/>
                  <a:pt x="2780" y="2936"/>
                  <a:pt x="2795" y="2951"/>
                </a:cubicBezTo>
                <a:cubicBezTo>
                  <a:pt x="2800" y="2956"/>
                  <a:pt x="2808" y="2964"/>
                  <a:pt x="2813" y="2970"/>
                </a:cubicBezTo>
                <a:cubicBezTo>
                  <a:pt x="2817" y="2975"/>
                  <a:pt x="2824" y="2983"/>
                  <a:pt x="2828" y="2987"/>
                </a:cubicBezTo>
                <a:cubicBezTo>
                  <a:pt x="2832" y="2991"/>
                  <a:pt x="2844" y="3004"/>
                  <a:pt x="2854" y="3016"/>
                </a:cubicBezTo>
                <a:cubicBezTo>
                  <a:pt x="2859" y="3022"/>
                  <a:pt x="2863" y="3026"/>
                  <a:pt x="2865" y="3029"/>
                </a:cubicBezTo>
                <a:cubicBezTo>
                  <a:pt x="2857" y="3028"/>
                  <a:pt x="2842" y="3025"/>
                  <a:pt x="2829" y="3024"/>
                </a:cubicBezTo>
                <a:cubicBezTo>
                  <a:pt x="2764" y="3014"/>
                  <a:pt x="2739" y="3004"/>
                  <a:pt x="2674" y="2958"/>
                </a:cubicBezTo>
                <a:cubicBezTo>
                  <a:pt x="2629" y="2926"/>
                  <a:pt x="2601" y="2901"/>
                  <a:pt x="2562" y="2860"/>
                </a:cubicBezTo>
                <a:cubicBezTo>
                  <a:pt x="2529" y="2823"/>
                  <a:pt x="2491" y="2787"/>
                  <a:pt x="2457" y="2760"/>
                </a:cubicBezTo>
                <a:cubicBezTo>
                  <a:pt x="2413" y="2725"/>
                  <a:pt x="2394" y="2718"/>
                  <a:pt x="2386" y="2718"/>
                </a:cubicBezTo>
                <a:cubicBezTo>
                  <a:pt x="2396" y="2714"/>
                  <a:pt x="2418" y="2706"/>
                  <a:pt x="2468" y="2691"/>
                </a:cubicBezTo>
                <a:cubicBezTo>
                  <a:pt x="2470" y="2690"/>
                  <a:pt x="2489" y="2689"/>
                  <a:pt x="2518" y="2688"/>
                </a:cubicBezTo>
                <a:cubicBezTo>
                  <a:pt x="2550" y="2687"/>
                  <a:pt x="2569" y="2688"/>
                  <a:pt x="2586" y="2691"/>
                </a:cubicBezTo>
                <a:cubicBezTo>
                  <a:pt x="2639" y="2701"/>
                  <a:pt x="2716" y="2750"/>
                  <a:pt x="2758" y="2799"/>
                </a:cubicBezTo>
                <a:cubicBezTo>
                  <a:pt x="2771" y="2814"/>
                  <a:pt x="2788" y="2837"/>
                  <a:pt x="2796" y="2849"/>
                </a:cubicBezTo>
                <a:cubicBezTo>
                  <a:pt x="2804" y="2862"/>
                  <a:pt x="2821" y="2887"/>
                  <a:pt x="2833" y="2906"/>
                </a:cubicBezTo>
                <a:cubicBezTo>
                  <a:pt x="2845" y="2924"/>
                  <a:pt x="2860" y="2951"/>
                  <a:pt x="2867" y="2966"/>
                </a:cubicBezTo>
                <a:cubicBezTo>
                  <a:pt x="2879" y="2992"/>
                  <a:pt x="2888" y="3015"/>
                  <a:pt x="2893" y="3028"/>
                </a:cubicBezTo>
                <a:cubicBezTo>
                  <a:pt x="2892" y="3028"/>
                  <a:pt x="2892" y="3027"/>
                  <a:pt x="2891" y="3027"/>
                </a:cubicBezTo>
                <a:cubicBezTo>
                  <a:pt x="2879" y="3012"/>
                  <a:pt x="2829" y="2955"/>
                  <a:pt x="2815" y="2940"/>
                </a:cubicBezTo>
                <a:cubicBezTo>
                  <a:pt x="2809" y="2934"/>
                  <a:pt x="2800" y="2925"/>
                  <a:pt x="2794" y="2919"/>
                </a:cubicBezTo>
                <a:cubicBezTo>
                  <a:pt x="2789" y="2914"/>
                  <a:pt x="2778" y="2900"/>
                  <a:pt x="2769" y="2890"/>
                </a:cubicBezTo>
                <a:cubicBezTo>
                  <a:pt x="2747" y="2863"/>
                  <a:pt x="2708" y="2821"/>
                  <a:pt x="2699" y="2816"/>
                </a:cubicBezTo>
                <a:moveTo>
                  <a:pt x="2080" y="2827"/>
                </a:moveTo>
                <a:cubicBezTo>
                  <a:pt x="2081" y="2826"/>
                  <a:pt x="2084" y="2824"/>
                  <a:pt x="2103" y="2812"/>
                </a:cubicBezTo>
                <a:cubicBezTo>
                  <a:pt x="2154" y="2778"/>
                  <a:pt x="2174" y="2770"/>
                  <a:pt x="2255" y="2750"/>
                </a:cubicBezTo>
                <a:cubicBezTo>
                  <a:pt x="2283" y="2743"/>
                  <a:pt x="2308" y="2737"/>
                  <a:pt x="2310" y="2737"/>
                </a:cubicBezTo>
                <a:cubicBezTo>
                  <a:pt x="2326" y="2732"/>
                  <a:pt x="2355" y="2733"/>
                  <a:pt x="2377" y="2738"/>
                </a:cubicBezTo>
                <a:cubicBezTo>
                  <a:pt x="2402" y="2744"/>
                  <a:pt x="2405" y="2746"/>
                  <a:pt x="2443" y="2777"/>
                </a:cubicBezTo>
                <a:cubicBezTo>
                  <a:pt x="2451" y="2784"/>
                  <a:pt x="2464" y="2795"/>
                  <a:pt x="2471" y="2800"/>
                </a:cubicBezTo>
                <a:lnTo>
                  <a:pt x="2477" y="2805"/>
                </a:lnTo>
                <a:lnTo>
                  <a:pt x="2469" y="2805"/>
                </a:lnTo>
                <a:cubicBezTo>
                  <a:pt x="2448" y="2807"/>
                  <a:pt x="2392" y="2829"/>
                  <a:pt x="2365" y="2847"/>
                </a:cubicBezTo>
                <a:cubicBezTo>
                  <a:pt x="2354" y="2854"/>
                  <a:pt x="2337" y="2867"/>
                  <a:pt x="2328" y="2877"/>
                </a:cubicBezTo>
                <a:cubicBezTo>
                  <a:pt x="2290" y="2918"/>
                  <a:pt x="2270" y="2933"/>
                  <a:pt x="2236" y="2944"/>
                </a:cubicBezTo>
                <a:cubicBezTo>
                  <a:pt x="2210" y="2953"/>
                  <a:pt x="2172" y="2964"/>
                  <a:pt x="2145" y="2969"/>
                </a:cubicBezTo>
                <a:cubicBezTo>
                  <a:pt x="2109" y="2975"/>
                  <a:pt x="2058" y="2988"/>
                  <a:pt x="2032" y="2997"/>
                </a:cubicBezTo>
                <a:cubicBezTo>
                  <a:pt x="2021" y="3001"/>
                  <a:pt x="2007" y="3005"/>
                  <a:pt x="2001" y="3006"/>
                </a:cubicBezTo>
                <a:cubicBezTo>
                  <a:pt x="1980" y="3011"/>
                  <a:pt x="1939" y="3029"/>
                  <a:pt x="1910" y="3046"/>
                </a:cubicBezTo>
                <a:cubicBezTo>
                  <a:pt x="1918" y="3038"/>
                  <a:pt x="1929" y="3029"/>
                  <a:pt x="1939" y="3023"/>
                </a:cubicBezTo>
                <a:cubicBezTo>
                  <a:pt x="1952" y="3013"/>
                  <a:pt x="1969" y="3001"/>
                  <a:pt x="1976" y="2995"/>
                </a:cubicBezTo>
                <a:cubicBezTo>
                  <a:pt x="1996" y="2980"/>
                  <a:pt x="2045" y="2947"/>
                  <a:pt x="2065" y="2937"/>
                </a:cubicBezTo>
                <a:cubicBezTo>
                  <a:pt x="2075" y="2932"/>
                  <a:pt x="2105" y="2915"/>
                  <a:pt x="2132" y="2899"/>
                </a:cubicBezTo>
                <a:cubicBezTo>
                  <a:pt x="2158" y="2884"/>
                  <a:pt x="2195" y="2865"/>
                  <a:pt x="2213" y="2856"/>
                </a:cubicBezTo>
                <a:cubicBezTo>
                  <a:pt x="2239" y="2844"/>
                  <a:pt x="2259" y="2834"/>
                  <a:pt x="2272" y="2827"/>
                </a:cubicBezTo>
                <a:cubicBezTo>
                  <a:pt x="2279" y="2823"/>
                  <a:pt x="2284" y="2821"/>
                  <a:pt x="2288" y="2819"/>
                </a:cubicBezTo>
                <a:cubicBezTo>
                  <a:pt x="2292" y="2816"/>
                  <a:pt x="2295" y="2814"/>
                  <a:pt x="2294" y="2811"/>
                </a:cubicBezTo>
                <a:cubicBezTo>
                  <a:pt x="2294" y="2809"/>
                  <a:pt x="2292" y="2808"/>
                  <a:pt x="2291" y="2808"/>
                </a:cubicBezTo>
                <a:cubicBezTo>
                  <a:pt x="2289" y="2808"/>
                  <a:pt x="2288" y="2809"/>
                  <a:pt x="2288" y="2809"/>
                </a:cubicBezTo>
                <a:cubicBezTo>
                  <a:pt x="2216" y="2828"/>
                  <a:pt x="2062" y="2906"/>
                  <a:pt x="1983" y="2963"/>
                </a:cubicBezTo>
                <a:cubicBezTo>
                  <a:pt x="1968" y="2974"/>
                  <a:pt x="1945" y="2991"/>
                  <a:pt x="1930" y="3001"/>
                </a:cubicBezTo>
                <a:cubicBezTo>
                  <a:pt x="1922" y="3007"/>
                  <a:pt x="1913" y="3014"/>
                  <a:pt x="1906" y="3019"/>
                </a:cubicBezTo>
                <a:cubicBezTo>
                  <a:pt x="1910" y="3013"/>
                  <a:pt x="1915" y="3006"/>
                  <a:pt x="1917" y="3004"/>
                </a:cubicBezTo>
                <a:cubicBezTo>
                  <a:pt x="1918" y="3002"/>
                  <a:pt x="1926" y="2991"/>
                  <a:pt x="1931" y="2984"/>
                </a:cubicBezTo>
                <a:cubicBezTo>
                  <a:pt x="1953" y="2954"/>
                  <a:pt x="2006" y="2893"/>
                  <a:pt x="2039" y="2861"/>
                </a:cubicBezTo>
                <a:cubicBezTo>
                  <a:pt x="2050" y="2850"/>
                  <a:pt x="2077" y="2828"/>
                  <a:pt x="2080" y="2827"/>
                </a:cubicBezTo>
                <a:moveTo>
                  <a:pt x="1709" y="2894"/>
                </a:moveTo>
                <a:cubicBezTo>
                  <a:pt x="1711" y="2886"/>
                  <a:pt x="1720" y="2864"/>
                  <a:pt x="1727" y="2857"/>
                </a:cubicBezTo>
                <a:cubicBezTo>
                  <a:pt x="1732" y="2850"/>
                  <a:pt x="1737" y="2848"/>
                  <a:pt x="1739" y="2848"/>
                </a:cubicBezTo>
                <a:cubicBezTo>
                  <a:pt x="1740" y="2848"/>
                  <a:pt x="1740" y="2848"/>
                  <a:pt x="1740" y="2848"/>
                </a:cubicBezTo>
                <a:cubicBezTo>
                  <a:pt x="1742" y="2849"/>
                  <a:pt x="1743" y="2851"/>
                  <a:pt x="1743" y="2853"/>
                </a:cubicBezTo>
                <a:lnTo>
                  <a:pt x="1743" y="2853"/>
                </a:lnTo>
                <a:cubicBezTo>
                  <a:pt x="1744" y="2856"/>
                  <a:pt x="1743" y="2862"/>
                  <a:pt x="1741" y="2865"/>
                </a:cubicBezTo>
                <a:cubicBezTo>
                  <a:pt x="1739" y="2871"/>
                  <a:pt x="1718" y="2889"/>
                  <a:pt x="1709" y="2894"/>
                </a:cubicBezTo>
                <a:moveTo>
                  <a:pt x="2161" y="1552"/>
                </a:moveTo>
                <a:lnTo>
                  <a:pt x="2161" y="1552"/>
                </a:lnTo>
                <a:cubicBezTo>
                  <a:pt x="2132" y="1575"/>
                  <a:pt x="2110" y="1614"/>
                  <a:pt x="2099" y="1664"/>
                </a:cubicBezTo>
                <a:cubicBezTo>
                  <a:pt x="2092" y="1694"/>
                  <a:pt x="2086" y="1715"/>
                  <a:pt x="2083" y="1724"/>
                </a:cubicBezTo>
                <a:cubicBezTo>
                  <a:pt x="2076" y="1744"/>
                  <a:pt x="2059" y="1803"/>
                  <a:pt x="2057" y="1816"/>
                </a:cubicBezTo>
                <a:cubicBezTo>
                  <a:pt x="2056" y="1819"/>
                  <a:pt x="2055" y="1830"/>
                  <a:pt x="2053" y="1840"/>
                </a:cubicBezTo>
                <a:cubicBezTo>
                  <a:pt x="2051" y="1850"/>
                  <a:pt x="2049" y="1863"/>
                  <a:pt x="2049" y="1869"/>
                </a:cubicBezTo>
                <a:cubicBezTo>
                  <a:pt x="2047" y="1884"/>
                  <a:pt x="2043" y="1906"/>
                  <a:pt x="2040" y="1915"/>
                </a:cubicBezTo>
                <a:cubicBezTo>
                  <a:pt x="2039" y="1919"/>
                  <a:pt x="2022" y="1951"/>
                  <a:pt x="1999" y="1990"/>
                </a:cubicBezTo>
                <a:cubicBezTo>
                  <a:pt x="1978" y="2027"/>
                  <a:pt x="1954" y="2069"/>
                  <a:pt x="1946" y="2084"/>
                </a:cubicBezTo>
                <a:cubicBezTo>
                  <a:pt x="1933" y="2106"/>
                  <a:pt x="1921" y="2125"/>
                  <a:pt x="1898" y="2160"/>
                </a:cubicBezTo>
                <a:cubicBezTo>
                  <a:pt x="1896" y="2164"/>
                  <a:pt x="1891" y="2171"/>
                  <a:pt x="1888" y="2174"/>
                </a:cubicBezTo>
                <a:cubicBezTo>
                  <a:pt x="1885" y="2178"/>
                  <a:pt x="1879" y="2186"/>
                  <a:pt x="1875" y="2191"/>
                </a:cubicBezTo>
                <a:cubicBezTo>
                  <a:pt x="1865" y="2204"/>
                  <a:pt x="1829" y="2239"/>
                  <a:pt x="1824" y="2242"/>
                </a:cubicBezTo>
                <a:cubicBezTo>
                  <a:pt x="1821" y="2242"/>
                  <a:pt x="1818" y="2245"/>
                  <a:pt x="1818" y="2247"/>
                </a:cubicBezTo>
                <a:cubicBezTo>
                  <a:pt x="1817" y="2248"/>
                  <a:pt x="1816" y="2249"/>
                  <a:pt x="1813" y="2251"/>
                </a:cubicBezTo>
                <a:cubicBezTo>
                  <a:pt x="1809" y="2253"/>
                  <a:pt x="1800" y="2259"/>
                  <a:pt x="1792" y="2265"/>
                </a:cubicBezTo>
                <a:lnTo>
                  <a:pt x="1752" y="2292"/>
                </a:lnTo>
                <a:cubicBezTo>
                  <a:pt x="1726" y="2310"/>
                  <a:pt x="1705" y="2325"/>
                  <a:pt x="1696" y="2332"/>
                </a:cubicBezTo>
                <a:cubicBezTo>
                  <a:pt x="1703" y="2321"/>
                  <a:pt x="1716" y="2300"/>
                  <a:pt x="1735" y="2273"/>
                </a:cubicBezTo>
                <a:cubicBezTo>
                  <a:pt x="1756" y="2240"/>
                  <a:pt x="1798" y="2159"/>
                  <a:pt x="1811" y="2126"/>
                </a:cubicBezTo>
                <a:cubicBezTo>
                  <a:pt x="1827" y="2085"/>
                  <a:pt x="1839" y="2048"/>
                  <a:pt x="1848" y="2006"/>
                </a:cubicBezTo>
                <a:cubicBezTo>
                  <a:pt x="1856" y="1966"/>
                  <a:pt x="1866" y="1941"/>
                  <a:pt x="1892" y="1896"/>
                </a:cubicBezTo>
                <a:cubicBezTo>
                  <a:pt x="1900" y="1882"/>
                  <a:pt x="1912" y="1858"/>
                  <a:pt x="1919" y="1842"/>
                </a:cubicBezTo>
                <a:cubicBezTo>
                  <a:pt x="1931" y="1813"/>
                  <a:pt x="1964" y="1746"/>
                  <a:pt x="1979" y="1718"/>
                </a:cubicBezTo>
                <a:cubicBezTo>
                  <a:pt x="1984" y="1709"/>
                  <a:pt x="1987" y="1704"/>
                  <a:pt x="1988" y="1701"/>
                </a:cubicBezTo>
                <a:cubicBezTo>
                  <a:pt x="1991" y="1696"/>
                  <a:pt x="1993" y="1693"/>
                  <a:pt x="1990" y="1691"/>
                </a:cubicBezTo>
                <a:cubicBezTo>
                  <a:pt x="1989" y="1690"/>
                  <a:pt x="1988" y="1690"/>
                  <a:pt x="1988" y="1690"/>
                </a:cubicBezTo>
                <a:cubicBezTo>
                  <a:pt x="1986" y="1690"/>
                  <a:pt x="1984" y="1692"/>
                  <a:pt x="1983" y="1694"/>
                </a:cubicBezTo>
                <a:cubicBezTo>
                  <a:pt x="1957" y="1724"/>
                  <a:pt x="1934" y="1761"/>
                  <a:pt x="1910" y="1813"/>
                </a:cubicBezTo>
                <a:cubicBezTo>
                  <a:pt x="1898" y="1838"/>
                  <a:pt x="1883" y="1867"/>
                  <a:pt x="1876" y="1878"/>
                </a:cubicBezTo>
                <a:cubicBezTo>
                  <a:pt x="1848" y="1924"/>
                  <a:pt x="1834" y="1960"/>
                  <a:pt x="1824" y="2005"/>
                </a:cubicBezTo>
                <a:cubicBezTo>
                  <a:pt x="1812" y="2063"/>
                  <a:pt x="1793" y="2117"/>
                  <a:pt x="1765" y="2171"/>
                </a:cubicBezTo>
                <a:cubicBezTo>
                  <a:pt x="1757" y="2186"/>
                  <a:pt x="1749" y="2202"/>
                  <a:pt x="1748" y="2207"/>
                </a:cubicBezTo>
                <a:cubicBezTo>
                  <a:pt x="1746" y="2211"/>
                  <a:pt x="1724" y="2246"/>
                  <a:pt x="1705" y="2277"/>
                </a:cubicBezTo>
                <a:cubicBezTo>
                  <a:pt x="1734" y="2221"/>
                  <a:pt x="1744" y="2182"/>
                  <a:pt x="1744" y="2128"/>
                </a:cubicBezTo>
                <a:cubicBezTo>
                  <a:pt x="1744" y="2066"/>
                  <a:pt x="1750" y="2025"/>
                  <a:pt x="1766" y="1972"/>
                </a:cubicBezTo>
                <a:cubicBezTo>
                  <a:pt x="1769" y="1959"/>
                  <a:pt x="1774" y="1944"/>
                  <a:pt x="1774" y="1942"/>
                </a:cubicBezTo>
                <a:cubicBezTo>
                  <a:pt x="1774" y="1941"/>
                  <a:pt x="1776" y="1938"/>
                  <a:pt x="1777" y="1934"/>
                </a:cubicBezTo>
                <a:cubicBezTo>
                  <a:pt x="1779" y="1930"/>
                  <a:pt x="1784" y="1914"/>
                  <a:pt x="1787" y="1901"/>
                </a:cubicBezTo>
                <a:cubicBezTo>
                  <a:pt x="1797" y="1861"/>
                  <a:pt x="1801" y="1847"/>
                  <a:pt x="1823" y="1791"/>
                </a:cubicBezTo>
                <a:cubicBezTo>
                  <a:pt x="1844" y="1736"/>
                  <a:pt x="1898" y="1672"/>
                  <a:pt x="1954" y="1636"/>
                </a:cubicBezTo>
                <a:cubicBezTo>
                  <a:pt x="1969" y="1626"/>
                  <a:pt x="1991" y="1611"/>
                  <a:pt x="2004" y="1602"/>
                </a:cubicBezTo>
                <a:cubicBezTo>
                  <a:pt x="2039" y="1578"/>
                  <a:pt x="2058" y="1567"/>
                  <a:pt x="2073" y="1562"/>
                </a:cubicBezTo>
                <a:cubicBezTo>
                  <a:pt x="2089" y="1558"/>
                  <a:pt x="2128" y="1551"/>
                  <a:pt x="2157" y="1549"/>
                </a:cubicBezTo>
                <a:lnTo>
                  <a:pt x="2165" y="1548"/>
                </a:lnTo>
                <a:lnTo>
                  <a:pt x="2161" y="1552"/>
                </a:lnTo>
                <a:moveTo>
                  <a:pt x="2239" y="1562"/>
                </a:moveTo>
                <a:cubicBezTo>
                  <a:pt x="2248" y="1571"/>
                  <a:pt x="2258" y="1599"/>
                  <a:pt x="2259" y="1619"/>
                </a:cubicBezTo>
                <a:cubicBezTo>
                  <a:pt x="2260" y="1623"/>
                  <a:pt x="2260" y="1626"/>
                  <a:pt x="2260" y="1628"/>
                </a:cubicBezTo>
                <a:cubicBezTo>
                  <a:pt x="2247" y="1614"/>
                  <a:pt x="2223" y="1598"/>
                  <a:pt x="2199" y="1591"/>
                </a:cubicBezTo>
                <a:cubicBezTo>
                  <a:pt x="2191" y="1589"/>
                  <a:pt x="2181" y="1588"/>
                  <a:pt x="2172" y="1588"/>
                </a:cubicBezTo>
                <a:cubicBezTo>
                  <a:pt x="2166" y="1588"/>
                  <a:pt x="2159" y="1588"/>
                  <a:pt x="2155" y="1590"/>
                </a:cubicBezTo>
                <a:cubicBezTo>
                  <a:pt x="2164" y="1580"/>
                  <a:pt x="2185" y="1562"/>
                  <a:pt x="2196" y="1557"/>
                </a:cubicBezTo>
                <a:cubicBezTo>
                  <a:pt x="2213" y="1550"/>
                  <a:pt x="2214" y="1550"/>
                  <a:pt x="2225" y="1554"/>
                </a:cubicBezTo>
                <a:lnTo>
                  <a:pt x="2225" y="1554"/>
                </a:lnTo>
                <a:cubicBezTo>
                  <a:pt x="2230" y="1556"/>
                  <a:pt x="2237" y="1560"/>
                  <a:pt x="2239" y="1562"/>
                </a:cubicBezTo>
                <a:moveTo>
                  <a:pt x="1463" y="1806"/>
                </a:moveTo>
                <a:cubicBezTo>
                  <a:pt x="1464" y="1776"/>
                  <a:pt x="1464" y="1772"/>
                  <a:pt x="1468" y="1748"/>
                </a:cubicBezTo>
                <a:cubicBezTo>
                  <a:pt x="1469" y="1739"/>
                  <a:pt x="1470" y="1727"/>
                  <a:pt x="1471" y="1721"/>
                </a:cubicBezTo>
                <a:cubicBezTo>
                  <a:pt x="1471" y="1714"/>
                  <a:pt x="1472" y="1709"/>
                  <a:pt x="1472" y="1708"/>
                </a:cubicBezTo>
                <a:cubicBezTo>
                  <a:pt x="1474" y="1706"/>
                  <a:pt x="1475" y="1682"/>
                  <a:pt x="1475" y="1672"/>
                </a:cubicBezTo>
                <a:cubicBezTo>
                  <a:pt x="1476" y="1654"/>
                  <a:pt x="1477" y="1633"/>
                  <a:pt x="1479" y="1625"/>
                </a:cubicBezTo>
                <a:cubicBezTo>
                  <a:pt x="1496" y="1542"/>
                  <a:pt x="1497" y="1535"/>
                  <a:pt x="1497" y="1461"/>
                </a:cubicBezTo>
                <a:cubicBezTo>
                  <a:pt x="1497" y="1443"/>
                  <a:pt x="1497" y="1421"/>
                  <a:pt x="1497" y="1412"/>
                </a:cubicBezTo>
                <a:cubicBezTo>
                  <a:pt x="1497" y="1402"/>
                  <a:pt x="1495" y="1360"/>
                  <a:pt x="1493" y="1318"/>
                </a:cubicBezTo>
                <a:cubicBezTo>
                  <a:pt x="1491" y="1277"/>
                  <a:pt x="1490" y="1234"/>
                  <a:pt x="1490" y="1224"/>
                </a:cubicBezTo>
                <a:cubicBezTo>
                  <a:pt x="1491" y="1215"/>
                  <a:pt x="1493" y="1194"/>
                  <a:pt x="1495" y="1178"/>
                </a:cubicBezTo>
                <a:cubicBezTo>
                  <a:pt x="1496" y="1162"/>
                  <a:pt x="1498" y="1135"/>
                  <a:pt x="1499" y="1118"/>
                </a:cubicBezTo>
                <a:cubicBezTo>
                  <a:pt x="1499" y="1100"/>
                  <a:pt x="1501" y="1084"/>
                  <a:pt x="1502" y="1081"/>
                </a:cubicBezTo>
                <a:cubicBezTo>
                  <a:pt x="1503" y="1079"/>
                  <a:pt x="1505" y="1073"/>
                  <a:pt x="1504" y="1069"/>
                </a:cubicBezTo>
                <a:cubicBezTo>
                  <a:pt x="1504" y="1065"/>
                  <a:pt x="1510" y="1033"/>
                  <a:pt x="1522" y="981"/>
                </a:cubicBezTo>
                <a:cubicBezTo>
                  <a:pt x="1525" y="966"/>
                  <a:pt x="1529" y="946"/>
                  <a:pt x="1531" y="937"/>
                </a:cubicBezTo>
                <a:cubicBezTo>
                  <a:pt x="1533" y="928"/>
                  <a:pt x="1538" y="908"/>
                  <a:pt x="1542" y="893"/>
                </a:cubicBezTo>
                <a:cubicBezTo>
                  <a:pt x="1550" y="864"/>
                  <a:pt x="1548" y="862"/>
                  <a:pt x="1547" y="861"/>
                </a:cubicBezTo>
                <a:cubicBezTo>
                  <a:pt x="1546" y="860"/>
                  <a:pt x="1544" y="860"/>
                  <a:pt x="1543" y="860"/>
                </a:cubicBezTo>
                <a:cubicBezTo>
                  <a:pt x="1541" y="861"/>
                  <a:pt x="1538" y="862"/>
                  <a:pt x="1520" y="916"/>
                </a:cubicBezTo>
                <a:cubicBezTo>
                  <a:pt x="1511" y="940"/>
                  <a:pt x="1501" y="972"/>
                  <a:pt x="1500" y="982"/>
                </a:cubicBezTo>
                <a:cubicBezTo>
                  <a:pt x="1499" y="988"/>
                  <a:pt x="1498" y="991"/>
                  <a:pt x="1497" y="992"/>
                </a:cubicBezTo>
                <a:cubicBezTo>
                  <a:pt x="1496" y="993"/>
                  <a:pt x="1495" y="997"/>
                  <a:pt x="1488" y="1030"/>
                </a:cubicBezTo>
                <a:cubicBezTo>
                  <a:pt x="1484" y="1047"/>
                  <a:pt x="1480" y="1069"/>
                  <a:pt x="1479" y="1078"/>
                </a:cubicBezTo>
                <a:cubicBezTo>
                  <a:pt x="1479" y="1083"/>
                  <a:pt x="1478" y="1094"/>
                  <a:pt x="1477" y="1101"/>
                </a:cubicBezTo>
                <a:cubicBezTo>
                  <a:pt x="1476" y="1118"/>
                  <a:pt x="1470" y="1200"/>
                  <a:pt x="1468" y="1222"/>
                </a:cubicBezTo>
                <a:cubicBezTo>
                  <a:pt x="1467" y="1232"/>
                  <a:pt x="1469" y="1276"/>
                  <a:pt x="1471" y="1319"/>
                </a:cubicBezTo>
                <a:cubicBezTo>
                  <a:pt x="1474" y="1365"/>
                  <a:pt x="1475" y="1399"/>
                  <a:pt x="1475" y="1402"/>
                </a:cubicBezTo>
                <a:cubicBezTo>
                  <a:pt x="1474" y="1406"/>
                  <a:pt x="1474" y="1427"/>
                  <a:pt x="1474" y="1446"/>
                </a:cubicBezTo>
                <a:cubicBezTo>
                  <a:pt x="1475" y="1532"/>
                  <a:pt x="1472" y="1569"/>
                  <a:pt x="1461" y="1600"/>
                </a:cubicBezTo>
                <a:cubicBezTo>
                  <a:pt x="1457" y="1613"/>
                  <a:pt x="1452" y="1647"/>
                  <a:pt x="1453" y="1661"/>
                </a:cubicBezTo>
                <a:cubicBezTo>
                  <a:pt x="1453" y="1669"/>
                  <a:pt x="1452" y="1687"/>
                  <a:pt x="1451" y="1700"/>
                </a:cubicBezTo>
                <a:lnTo>
                  <a:pt x="1449" y="1710"/>
                </a:lnTo>
                <a:cubicBezTo>
                  <a:pt x="1442" y="1776"/>
                  <a:pt x="1439" y="1832"/>
                  <a:pt x="1442" y="1878"/>
                </a:cubicBezTo>
                <a:lnTo>
                  <a:pt x="1442" y="1885"/>
                </a:lnTo>
                <a:cubicBezTo>
                  <a:pt x="1443" y="1892"/>
                  <a:pt x="1443" y="1899"/>
                  <a:pt x="1443" y="1905"/>
                </a:cubicBezTo>
                <a:cubicBezTo>
                  <a:pt x="1441" y="1892"/>
                  <a:pt x="1438" y="1877"/>
                  <a:pt x="1437" y="1864"/>
                </a:cubicBezTo>
                <a:cubicBezTo>
                  <a:pt x="1432" y="1832"/>
                  <a:pt x="1424" y="1702"/>
                  <a:pt x="1424" y="1663"/>
                </a:cubicBezTo>
                <a:cubicBezTo>
                  <a:pt x="1425" y="1570"/>
                  <a:pt x="1425" y="1566"/>
                  <a:pt x="1419" y="1550"/>
                </a:cubicBezTo>
                <a:cubicBezTo>
                  <a:pt x="1416" y="1541"/>
                  <a:pt x="1408" y="1519"/>
                  <a:pt x="1402" y="1502"/>
                </a:cubicBezTo>
                <a:cubicBezTo>
                  <a:pt x="1396" y="1484"/>
                  <a:pt x="1387" y="1460"/>
                  <a:pt x="1383" y="1449"/>
                </a:cubicBezTo>
                <a:cubicBezTo>
                  <a:pt x="1379" y="1437"/>
                  <a:pt x="1375" y="1427"/>
                  <a:pt x="1375" y="1426"/>
                </a:cubicBezTo>
                <a:cubicBezTo>
                  <a:pt x="1374" y="1423"/>
                  <a:pt x="1366" y="1404"/>
                  <a:pt x="1361" y="1392"/>
                </a:cubicBezTo>
                <a:cubicBezTo>
                  <a:pt x="1335" y="1326"/>
                  <a:pt x="1333" y="1317"/>
                  <a:pt x="1323" y="1266"/>
                </a:cubicBezTo>
                <a:cubicBezTo>
                  <a:pt x="1318" y="1236"/>
                  <a:pt x="1311" y="1127"/>
                  <a:pt x="1313" y="1087"/>
                </a:cubicBezTo>
                <a:cubicBezTo>
                  <a:pt x="1315" y="1014"/>
                  <a:pt x="1340" y="937"/>
                  <a:pt x="1403" y="813"/>
                </a:cubicBezTo>
                <a:cubicBezTo>
                  <a:pt x="1462" y="698"/>
                  <a:pt x="1481" y="662"/>
                  <a:pt x="1512" y="608"/>
                </a:cubicBezTo>
                <a:cubicBezTo>
                  <a:pt x="1563" y="522"/>
                  <a:pt x="1572" y="504"/>
                  <a:pt x="1608" y="422"/>
                </a:cubicBezTo>
                <a:cubicBezTo>
                  <a:pt x="1642" y="345"/>
                  <a:pt x="1659" y="302"/>
                  <a:pt x="1667" y="275"/>
                </a:cubicBezTo>
                <a:cubicBezTo>
                  <a:pt x="1681" y="226"/>
                  <a:pt x="1702" y="119"/>
                  <a:pt x="1706" y="80"/>
                </a:cubicBezTo>
                <a:cubicBezTo>
                  <a:pt x="1706" y="76"/>
                  <a:pt x="1706" y="73"/>
                  <a:pt x="1707" y="70"/>
                </a:cubicBezTo>
                <a:cubicBezTo>
                  <a:pt x="1708" y="75"/>
                  <a:pt x="1709" y="82"/>
                  <a:pt x="1709" y="90"/>
                </a:cubicBezTo>
                <a:cubicBezTo>
                  <a:pt x="1712" y="108"/>
                  <a:pt x="1715" y="133"/>
                  <a:pt x="1718" y="146"/>
                </a:cubicBezTo>
                <a:cubicBezTo>
                  <a:pt x="1720" y="158"/>
                  <a:pt x="1723" y="175"/>
                  <a:pt x="1724" y="183"/>
                </a:cubicBezTo>
                <a:cubicBezTo>
                  <a:pt x="1726" y="191"/>
                  <a:pt x="1731" y="220"/>
                  <a:pt x="1736" y="245"/>
                </a:cubicBezTo>
                <a:cubicBezTo>
                  <a:pt x="1760" y="376"/>
                  <a:pt x="1771" y="495"/>
                  <a:pt x="1767" y="563"/>
                </a:cubicBezTo>
                <a:cubicBezTo>
                  <a:pt x="1764" y="621"/>
                  <a:pt x="1751" y="686"/>
                  <a:pt x="1730" y="753"/>
                </a:cubicBezTo>
                <a:cubicBezTo>
                  <a:pt x="1716" y="796"/>
                  <a:pt x="1685" y="915"/>
                  <a:pt x="1677" y="952"/>
                </a:cubicBezTo>
                <a:cubicBezTo>
                  <a:pt x="1663" y="1019"/>
                  <a:pt x="1661" y="1048"/>
                  <a:pt x="1667" y="1158"/>
                </a:cubicBezTo>
                <a:cubicBezTo>
                  <a:pt x="1670" y="1217"/>
                  <a:pt x="1671" y="1262"/>
                  <a:pt x="1671" y="1265"/>
                </a:cubicBezTo>
                <a:cubicBezTo>
                  <a:pt x="1670" y="1270"/>
                  <a:pt x="1669" y="1284"/>
                  <a:pt x="1669" y="1297"/>
                </a:cubicBezTo>
                <a:cubicBezTo>
                  <a:pt x="1668" y="1349"/>
                  <a:pt x="1649" y="1443"/>
                  <a:pt x="1630" y="1484"/>
                </a:cubicBezTo>
                <a:cubicBezTo>
                  <a:pt x="1626" y="1494"/>
                  <a:pt x="1616" y="1512"/>
                  <a:pt x="1609" y="1524"/>
                </a:cubicBezTo>
                <a:cubicBezTo>
                  <a:pt x="1605" y="1533"/>
                  <a:pt x="1597" y="1547"/>
                  <a:pt x="1596" y="1549"/>
                </a:cubicBezTo>
                <a:cubicBezTo>
                  <a:pt x="1595" y="1551"/>
                  <a:pt x="1587" y="1565"/>
                  <a:pt x="1577" y="1583"/>
                </a:cubicBezTo>
                <a:cubicBezTo>
                  <a:pt x="1551" y="1628"/>
                  <a:pt x="1539" y="1656"/>
                  <a:pt x="1523" y="1704"/>
                </a:cubicBezTo>
                <a:cubicBezTo>
                  <a:pt x="1507" y="1754"/>
                  <a:pt x="1504" y="1771"/>
                  <a:pt x="1499" y="1820"/>
                </a:cubicBezTo>
                <a:cubicBezTo>
                  <a:pt x="1496" y="1853"/>
                  <a:pt x="1494" y="1859"/>
                  <a:pt x="1478" y="1895"/>
                </a:cubicBezTo>
                <a:lnTo>
                  <a:pt x="1466" y="1922"/>
                </a:lnTo>
                <a:lnTo>
                  <a:pt x="1466" y="1911"/>
                </a:lnTo>
                <a:cubicBezTo>
                  <a:pt x="1462" y="1864"/>
                  <a:pt x="1461" y="1835"/>
                  <a:pt x="1463" y="1806"/>
                </a:cubicBezTo>
                <a:moveTo>
                  <a:pt x="374" y="2704"/>
                </a:moveTo>
                <a:cubicBezTo>
                  <a:pt x="374" y="2708"/>
                  <a:pt x="373" y="2721"/>
                  <a:pt x="370" y="2734"/>
                </a:cubicBezTo>
                <a:cubicBezTo>
                  <a:pt x="368" y="2746"/>
                  <a:pt x="365" y="2768"/>
                  <a:pt x="364" y="2783"/>
                </a:cubicBezTo>
                <a:cubicBezTo>
                  <a:pt x="362" y="2817"/>
                  <a:pt x="361" y="2825"/>
                  <a:pt x="359" y="2834"/>
                </a:cubicBezTo>
                <a:cubicBezTo>
                  <a:pt x="357" y="2838"/>
                  <a:pt x="354" y="2852"/>
                  <a:pt x="351" y="2864"/>
                </a:cubicBezTo>
                <a:cubicBezTo>
                  <a:pt x="348" y="2876"/>
                  <a:pt x="344" y="2893"/>
                  <a:pt x="343" y="2899"/>
                </a:cubicBezTo>
                <a:cubicBezTo>
                  <a:pt x="339" y="2912"/>
                  <a:pt x="331" y="2946"/>
                  <a:pt x="330" y="2951"/>
                </a:cubicBezTo>
                <a:cubicBezTo>
                  <a:pt x="322" y="3000"/>
                  <a:pt x="306" y="3073"/>
                  <a:pt x="296" y="3111"/>
                </a:cubicBezTo>
                <a:cubicBezTo>
                  <a:pt x="289" y="3135"/>
                  <a:pt x="282" y="3164"/>
                  <a:pt x="281" y="3169"/>
                </a:cubicBezTo>
                <a:cubicBezTo>
                  <a:pt x="281" y="3174"/>
                  <a:pt x="280" y="3178"/>
                  <a:pt x="280" y="3179"/>
                </a:cubicBezTo>
                <a:cubicBezTo>
                  <a:pt x="278" y="3182"/>
                  <a:pt x="276" y="3204"/>
                  <a:pt x="276" y="3206"/>
                </a:cubicBezTo>
                <a:cubicBezTo>
                  <a:pt x="275" y="3219"/>
                  <a:pt x="274" y="3234"/>
                  <a:pt x="273" y="3238"/>
                </a:cubicBezTo>
                <a:cubicBezTo>
                  <a:pt x="269" y="3284"/>
                  <a:pt x="269" y="3308"/>
                  <a:pt x="272" y="3364"/>
                </a:cubicBezTo>
                <a:cubicBezTo>
                  <a:pt x="275" y="3426"/>
                  <a:pt x="277" y="3442"/>
                  <a:pt x="289" y="3521"/>
                </a:cubicBezTo>
                <a:cubicBezTo>
                  <a:pt x="294" y="3552"/>
                  <a:pt x="305" y="3603"/>
                  <a:pt x="312" y="3626"/>
                </a:cubicBezTo>
                <a:cubicBezTo>
                  <a:pt x="320" y="3653"/>
                  <a:pt x="326" y="3688"/>
                  <a:pt x="328" y="3714"/>
                </a:cubicBezTo>
                <a:cubicBezTo>
                  <a:pt x="329" y="3722"/>
                  <a:pt x="329" y="3729"/>
                  <a:pt x="330" y="3734"/>
                </a:cubicBezTo>
                <a:cubicBezTo>
                  <a:pt x="310" y="3705"/>
                  <a:pt x="246" y="3595"/>
                  <a:pt x="232" y="3564"/>
                </a:cubicBezTo>
                <a:cubicBezTo>
                  <a:pt x="218" y="3531"/>
                  <a:pt x="188" y="3451"/>
                  <a:pt x="175" y="3408"/>
                </a:cubicBezTo>
                <a:lnTo>
                  <a:pt x="164" y="3375"/>
                </a:lnTo>
                <a:lnTo>
                  <a:pt x="159" y="3263"/>
                </a:lnTo>
                <a:cubicBezTo>
                  <a:pt x="156" y="3198"/>
                  <a:pt x="154" y="3150"/>
                  <a:pt x="154" y="3147"/>
                </a:cubicBezTo>
                <a:cubicBezTo>
                  <a:pt x="155" y="3142"/>
                  <a:pt x="154" y="3140"/>
                  <a:pt x="152" y="3139"/>
                </a:cubicBezTo>
                <a:cubicBezTo>
                  <a:pt x="153" y="3139"/>
                  <a:pt x="154" y="3138"/>
                  <a:pt x="154" y="3137"/>
                </a:cubicBezTo>
                <a:cubicBezTo>
                  <a:pt x="155" y="3134"/>
                  <a:pt x="155" y="3129"/>
                  <a:pt x="154" y="3127"/>
                </a:cubicBezTo>
                <a:cubicBezTo>
                  <a:pt x="152" y="3123"/>
                  <a:pt x="150" y="3124"/>
                  <a:pt x="149" y="3124"/>
                </a:cubicBezTo>
                <a:cubicBezTo>
                  <a:pt x="145" y="3125"/>
                  <a:pt x="146" y="3129"/>
                  <a:pt x="146" y="3132"/>
                </a:cubicBezTo>
                <a:cubicBezTo>
                  <a:pt x="146" y="3134"/>
                  <a:pt x="146" y="3138"/>
                  <a:pt x="148" y="3139"/>
                </a:cubicBezTo>
                <a:lnTo>
                  <a:pt x="148" y="3140"/>
                </a:lnTo>
                <a:cubicBezTo>
                  <a:pt x="146" y="3141"/>
                  <a:pt x="142" y="3144"/>
                  <a:pt x="139" y="3219"/>
                </a:cubicBezTo>
                <a:cubicBezTo>
                  <a:pt x="138" y="3265"/>
                  <a:pt x="138" y="3312"/>
                  <a:pt x="140" y="3342"/>
                </a:cubicBezTo>
                <a:cubicBezTo>
                  <a:pt x="143" y="3385"/>
                  <a:pt x="144" y="3390"/>
                  <a:pt x="169" y="3461"/>
                </a:cubicBezTo>
                <a:cubicBezTo>
                  <a:pt x="181" y="3498"/>
                  <a:pt x="193" y="3528"/>
                  <a:pt x="205" y="3556"/>
                </a:cubicBezTo>
                <a:cubicBezTo>
                  <a:pt x="187" y="3520"/>
                  <a:pt x="167" y="3484"/>
                  <a:pt x="136" y="3434"/>
                </a:cubicBezTo>
                <a:cubicBezTo>
                  <a:pt x="80" y="3341"/>
                  <a:pt x="72" y="3305"/>
                  <a:pt x="85" y="3190"/>
                </a:cubicBezTo>
                <a:cubicBezTo>
                  <a:pt x="86" y="3186"/>
                  <a:pt x="87" y="3167"/>
                  <a:pt x="89" y="3147"/>
                </a:cubicBezTo>
                <a:cubicBezTo>
                  <a:pt x="92" y="3102"/>
                  <a:pt x="99" y="3053"/>
                  <a:pt x="103" y="3043"/>
                </a:cubicBezTo>
                <a:cubicBezTo>
                  <a:pt x="105" y="3039"/>
                  <a:pt x="107" y="3033"/>
                  <a:pt x="107" y="3030"/>
                </a:cubicBezTo>
                <a:cubicBezTo>
                  <a:pt x="107" y="3025"/>
                  <a:pt x="125" y="2980"/>
                  <a:pt x="138" y="2954"/>
                </a:cubicBezTo>
                <a:cubicBezTo>
                  <a:pt x="170" y="2891"/>
                  <a:pt x="197" y="2856"/>
                  <a:pt x="285" y="2764"/>
                </a:cubicBezTo>
                <a:cubicBezTo>
                  <a:pt x="315" y="2733"/>
                  <a:pt x="354" y="2691"/>
                  <a:pt x="372" y="2672"/>
                </a:cubicBezTo>
                <a:cubicBezTo>
                  <a:pt x="378" y="2665"/>
                  <a:pt x="383" y="2660"/>
                  <a:pt x="387" y="2656"/>
                </a:cubicBezTo>
                <a:cubicBezTo>
                  <a:pt x="382" y="2666"/>
                  <a:pt x="379" y="2678"/>
                  <a:pt x="379" y="2687"/>
                </a:cubicBezTo>
                <a:cubicBezTo>
                  <a:pt x="379" y="2689"/>
                  <a:pt x="378" y="2691"/>
                  <a:pt x="378" y="2691"/>
                </a:cubicBezTo>
                <a:cubicBezTo>
                  <a:pt x="375" y="2693"/>
                  <a:pt x="374" y="2700"/>
                  <a:pt x="374" y="2704"/>
                </a:cubicBezTo>
                <a:moveTo>
                  <a:pt x="384" y="2825"/>
                </a:moveTo>
                <a:cubicBezTo>
                  <a:pt x="385" y="2814"/>
                  <a:pt x="387" y="2796"/>
                  <a:pt x="387" y="2785"/>
                </a:cubicBezTo>
                <a:cubicBezTo>
                  <a:pt x="387" y="2775"/>
                  <a:pt x="390" y="2755"/>
                  <a:pt x="392" y="2741"/>
                </a:cubicBezTo>
                <a:cubicBezTo>
                  <a:pt x="395" y="2726"/>
                  <a:pt x="397" y="2711"/>
                  <a:pt x="398" y="2707"/>
                </a:cubicBezTo>
                <a:cubicBezTo>
                  <a:pt x="400" y="2692"/>
                  <a:pt x="403" y="2679"/>
                  <a:pt x="405" y="2676"/>
                </a:cubicBezTo>
                <a:cubicBezTo>
                  <a:pt x="407" y="2675"/>
                  <a:pt x="409" y="2672"/>
                  <a:pt x="409" y="2669"/>
                </a:cubicBezTo>
                <a:cubicBezTo>
                  <a:pt x="409" y="2667"/>
                  <a:pt x="411" y="2662"/>
                  <a:pt x="415" y="2656"/>
                </a:cubicBezTo>
                <a:cubicBezTo>
                  <a:pt x="419" y="2650"/>
                  <a:pt x="428" y="2635"/>
                  <a:pt x="435" y="2622"/>
                </a:cubicBezTo>
                <a:cubicBezTo>
                  <a:pt x="442" y="2608"/>
                  <a:pt x="449" y="2598"/>
                  <a:pt x="450" y="2596"/>
                </a:cubicBezTo>
                <a:cubicBezTo>
                  <a:pt x="456" y="2590"/>
                  <a:pt x="481" y="2555"/>
                  <a:pt x="489" y="2542"/>
                </a:cubicBezTo>
                <a:cubicBezTo>
                  <a:pt x="505" y="2515"/>
                  <a:pt x="553" y="2477"/>
                  <a:pt x="594" y="2460"/>
                </a:cubicBezTo>
                <a:cubicBezTo>
                  <a:pt x="658" y="2433"/>
                  <a:pt x="774" y="2419"/>
                  <a:pt x="859" y="2429"/>
                </a:cubicBezTo>
                <a:cubicBezTo>
                  <a:pt x="896" y="2433"/>
                  <a:pt x="939" y="2443"/>
                  <a:pt x="985" y="2457"/>
                </a:cubicBezTo>
                <a:cubicBezTo>
                  <a:pt x="1005" y="2464"/>
                  <a:pt x="1030" y="2473"/>
                  <a:pt x="1051" y="2482"/>
                </a:cubicBezTo>
                <a:cubicBezTo>
                  <a:pt x="988" y="2463"/>
                  <a:pt x="933" y="2458"/>
                  <a:pt x="853" y="2462"/>
                </a:cubicBezTo>
                <a:cubicBezTo>
                  <a:pt x="794" y="2465"/>
                  <a:pt x="776" y="2468"/>
                  <a:pt x="731" y="2483"/>
                </a:cubicBezTo>
                <a:cubicBezTo>
                  <a:pt x="697" y="2494"/>
                  <a:pt x="682" y="2501"/>
                  <a:pt x="636" y="2528"/>
                </a:cubicBezTo>
                <a:cubicBezTo>
                  <a:pt x="626" y="2533"/>
                  <a:pt x="618" y="2538"/>
                  <a:pt x="612" y="2542"/>
                </a:cubicBezTo>
                <a:cubicBezTo>
                  <a:pt x="605" y="2546"/>
                  <a:pt x="602" y="2549"/>
                  <a:pt x="603" y="2552"/>
                </a:cubicBezTo>
                <a:cubicBezTo>
                  <a:pt x="605" y="2556"/>
                  <a:pt x="607" y="2555"/>
                  <a:pt x="628" y="2545"/>
                </a:cubicBezTo>
                <a:cubicBezTo>
                  <a:pt x="654" y="2531"/>
                  <a:pt x="723" y="2503"/>
                  <a:pt x="756" y="2494"/>
                </a:cubicBezTo>
                <a:cubicBezTo>
                  <a:pt x="798" y="2482"/>
                  <a:pt x="914" y="2479"/>
                  <a:pt x="970" y="2488"/>
                </a:cubicBezTo>
                <a:cubicBezTo>
                  <a:pt x="1007" y="2494"/>
                  <a:pt x="1007" y="2494"/>
                  <a:pt x="1014" y="2496"/>
                </a:cubicBezTo>
                <a:cubicBezTo>
                  <a:pt x="1016" y="2497"/>
                  <a:pt x="1030" y="2501"/>
                  <a:pt x="1043" y="2504"/>
                </a:cubicBezTo>
                <a:cubicBezTo>
                  <a:pt x="1083" y="2515"/>
                  <a:pt x="1132" y="2532"/>
                  <a:pt x="1155" y="2541"/>
                </a:cubicBezTo>
                <a:cubicBezTo>
                  <a:pt x="1151" y="2541"/>
                  <a:pt x="1146" y="2540"/>
                  <a:pt x="1140" y="2540"/>
                </a:cubicBezTo>
                <a:cubicBezTo>
                  <a:pt x="1099" y="2536"/>
                  <a:pt x="1067" y="2536"/>
                  <a:pt x="1045" y="2541"/>
                </a:cubicBezTo>
                <a:cubicBezTo>
                  <a:pt x="1009" y="2548"/>
                  <a:pt x="1001" y="2550"/>
                  <a:pt x="996" y="2552"/>
                </a:cubicBezTo>
                <a:cubicBezTo>
                  <a:pt x="993" y="2553"/>
                  <a:pt x="987" y="2555"/>
                  <a:pt x="983" y="2555"/>
                </a:cubicBezTo>
                <a:cubicBezTo>
                  <a:pt x="973" y="2557"/>
                  <a:pt x="936" y="2570"/>
                  <a:pt x="912" y="2579"/>
                </a:cubicBezTo>
                <a:cubicBezTo>
                  <a:pt x="894" y="2586"/>
                  <a:pt x="887" y="2586"/>
                  <a:pt x="840" y="2583"/>
                </a:cubicBezTo>
                <a:cubicBezTo>
                  <a:pt x="805" y="2581"/>
                  <a:pt x="752" y="2588"/>
                  <a:pt x="692" y="2603"/>
                </a:cubicBezTo>
                <a:cubicBezTo>
                  <a:pt x="602" y="2625"/>
                  <a:pt x="502" y="2682"/>
                  <a:pt x="449" y="2743"/>
                </a:cubicBezTo>
                <a:cubicBezTo>
                  <a:pt x="418" y="2778"/>
                  <a:pt x="395" y="2810"/>
                  <a:pt x="385" y="2829"/>
                </a:cubicBezTo>
                <a:cubicBezTo>
                  <a:pt x="384" y="2830"/>
                  <a:pt x="383" y="2831"/>
                  <a:pt x="383" y="2833"/>
                </a:cubicBezTo>
                <a:cubicBezTo>
                  <a:pt x="383" y="2830"/>
                  <a:pt x="383" y="2828"/>
                  <a:pt x="384" y="2825"/>
                </a:cubicBezTo>
                <a:moveTo>
                  <a:pt x="1225" y="3657"/>
                </a:moveTo>
                <a:cubicBezTo>
                  <a:pt x="1216" y="3641"/>
                  <a:pt x="1202" y="3602"/>
                  <a:pt x="1193" y="3571"/>
                </a:cubicBezTo>
                <a:cubicBezTo>
                  <a:pt x="1188" y="3551"/>
                  <a:pt x="1180" y="3531"/>
                  <a:pt x="1173" y="3517"/>
                </a:cubicBezTo>
                <a:cubicBezTo>
                  <a:pt x="1172" y="3513"/>
                  <a:pt x="1165" y="3499"/>
                  <a:pt x="1157" y="3485"/>
                </a:cubicBezTo>
                <a:cubicBezTo>
                  <a:pt x="1139" y="3448"/>
                  <a:pt x="1121" y="3422"/>
                  <a:pt x="1103" y="3404"/>
                </a:cubicBezTo>
                <a:cubicBezTo>
                  <a:pt x="1092" y="3394"/>
                  <a:pt x="1089" y="3393"/>
                  <a:pt x="1087" y="3395"/>
                </a:cubicBezTo>
                <a:cubicBezTo>
                  <a:pt x="1084" y="3397"/>
                  <a:pt x="1086" y="3400"/>
                  <a:pt x="1088" y="3402"/>
                </a:cubicBezTo>
                <a:cubicBezTo>
                  <a:pt x="1128" y="3458"/>
                  <a:pt x="1163" y="3529"/>
                  <a:pt x="1171" y="3571"/>
                </a:cubicBezTo>
                <a:cubicBezTo>
                  <a:pt x="1174" y="3589"/>
                  <a:pt x="1186" y="3626"/>
                  <a:pt x="1194" y="3641"/>
                </a:cubicBezTo>
                <a:cubicBezTo>
                  <a:pt x="1196" y="3646"/>
                  <a:pt x="1201" y="3657"/>
                  <a:pt x="1206" y="3665"/>
                </a:cubicBezTo>
                <a:cubicBezTo>
                  <a:pt x="1217" y="3690"/>
                  <a:pt x="1304" y="3813"/>
                  <a:pt x="1326" y="3836"/>
                </a:cubicBezTo>
                <a:cubicBezTo>
                  <a:pt x="1336" y="3846"/>
                  <a:pt x="1399" y="3891"/>
                  <a:pt x="1423" y="3905"/>
                </a:cubicBezTo>
                <a:cubicBezTo>
                  <a:pt x="1425" y="3906"/>
                  <a:pt x="1426" y="3907"/>
                  <a:pt x="1427" y="3908"/>
                </a:cubicBezTo>
                <a:cubicBezTo>
                  <a:pt x="1394" y="3898"/>
                  <a:pt x="1362" y="3890"/>
                  <a:pt x="1336" y="3885"/>
                </a:cubicBezTo>
                <a:cubicBezTo>
                  <a:pt x="1301" y="3879"/>
                  <a:pt x="1287" y="3874"/>
                  <a:pt x="1271" y="3863"/>
                </a:cubicBezTo>
                <a:cubicBezTo>
                  <a:pt x="1263" y="3857"/>
                  <a:pt x="1239" y="3827"/>
                  <a:pt x="1216" y="3794"/>
                </a:cubicBezTo>
                <a:cubicBezTo>
                  <a:pt x="1211" y="3787"/>
                  <a:pt x="1196" y="3766"/>
                  <a:pt x="1181" y="3747"/>
                </a:cubicBezTo>
                <a:cubicBezTo>
                  <a:pt x="1155" y="3713"/>
                  <a:pt x="1129" y="3669"/>
                  <a:pt x="1106" y="3623"/>
                </a:cubicBezTo>
                <a:cubicBezTo>
                  <a:pt x="1077" y="3563"/>
                  <a:pt x="1037" y="3497"/>
                  <a:pt x="1013" y="3469"/>
                </a:cubicBezTo>
                <a:cubicBezTo>
                  <a:pt x="990" y="3442"/>
                  <a:pt x="956" y="3419"/>
                  <a:pt x="937" y="3417"/>
                </a:cubicBezTo>
                <a:cubicBezTo>
                  <a:pt x="933" y="3417"/>
                  <a:pt x="930" y="3417"/>
                  <a:pt x="929" y="3416"/>
                </a:cubicBezTo>
                <a:cubicBezTo>
                  <a:pt x="928" y="3415"/>
                  <a:pt x="927" y="3410"/>
                  <a:pt x="926" y="3405"/>
                </a:cubicBezTo>
                <a:cubicBezTo>
                  <a:pt x="921" y="3376"/>
                  <a:pt x="937" y="3326"/>
                  <a:pt x="962" y="3297"/>
                </a:cubicBezTo>
                <a:cubicBezTo>
                  <a:pt x="965" y="3293"/>
                  <a:pt x="970" y="3287"/>
                  <a:pt x="972" y="3282"/>
                </a:cubicBezTo>
                <a:cubicBezTo>
                  <a:pt x="976" y="3275"/>
                  <a:pt x="1003" y="3253"/>
                  <a:pt x="1018" y="3246"/>
                </a:cubicBezTo>
                <a:cubicBezTo>
                  <a:pt x="1023" y="3243"/>
                  <a:pt x="1036" y="3241"/>
                  <a:pt x="1048" y="3240"/>
                </a:cubicBezTo>
                <a:cubicBezTo>
                  <a:pt x="1053" y="3240"/>
                  <a:pt x="1057" y="3239"/>
                  <a:pt x="1060" y="3239"/>
                </a:cubicBezTo>
                <a:cubicBezTo>
                  <a:pt x="1070" y="3239"/>
                  <a:pt x="1076" y="3241"/>
                  <a:pt x="1085" y="3245"/>
                </a:cubicBezTo>
                <a:cubicBezTo>
                  <a:pt x="1110" y="3255"/>
                  <a:pt x="1148" y="3289"/>
                  <a:pt x="1169" y="3319"/>
                </a:cubicBezTo>
                <a:cubicBezTo>
                  <a:pt x="1204" y="3368"/>
                  <a:pt x="1235" y="3437"/>
                  <a:pt x="1253" y="3509"/>
                </a:cubicBezTo>
                <a:cubicBezTo>
                  <a:pt x="1255" y="3516"/>
                  <a:pt x="1262" y="3541"/>
                  <a:pt x="1263" y="3543"/>
                </a:cubicBezTo>
                <a:lnTo>
                  <a:pt x="1263" y="3542"/>
                </a:lnTo>
                <a:cubicBezTo>
                  <a:pt x="1264" y="3544"/>
                  <a:pt x="1268" y="3559"/>
                  <a:pt x="1274" y="3582"/>
                </a:cubicBezTo>
                <a:cubicBezTo>
                  <a:pt x="1287" y="3633"/>
                  <a:pt x="1294" y="3654"/>
                  <a:pt x="1305" y="3680"/>
                </a:cubicBezTo>
                <a:cubicBezTo>
                  <a:pt x="1311" y="3692"/>
                  <a:pt x="1319" y="3712"/>
                  <a:pt x="1325" y="3724"/>
                </a:cubicBezTo>
                <a:cubicBezTo>
                  <a:pt x="1343" y="3765"/>
                  <a:pt x="1386" y="3833"/>
                  <a:pt x="1397" y="3841"/>
                </a:cubicBezTo>
                <a:cubicBezTo>
                  <a:pt x="1398" y="3842"/>
                  <a:pt x="1405" y="3851"/>
                  <a:pt x="1416" y="3863"/>
                </a:cubicBezTo>
                <a:cubicBezTo>
                  <a:pt x="1421" y="3870"/>
                  <a:pt x="1427" y="3878"/>
                  <a:pt x="1433" y="3884"/>
                </a:cubicBezTo>
                <a:cubicBezTo>
                  <a:pt x="1428" y="3881"/>
                  <a:pt x="1423" y="3878"/>
                  <a:pt x="1418" y="3875"/>
                </a:cubicBezTo>
                <a:cubicBezTo>
                  <a:pt x="1397" y="3862"/>
                  <a:pt x="1355" y="3831"/>
                  <a:pt x="1342" y="3818"/>
                </a:cubicBezTo>
                <a:cubicBezTo>
                  <a:pt x="1325" y="3803"/>
                  <a:pt x="1248" y="3695"/>
                  <a:pt x="1225" y="3657"/>
                </a:cubicBezTo>
                <a:moveTo>
                  <a:pt x="798" y="3660"/>
                </a:moveTo>
                <a:cubicBezTo>
                  <a:pt x="799" y="3649"/>
                  <a:pt x="800" y="3614"/>
                  <a:pt x="801" y="3581"/>
                </a:cubicBezTo>
                <a:cubicBezTo>
                  <a:pt x="802" y="3492"/>
                  <a:pt x="807" y="3459"/>
                  <a:pt x="828" y="3403"/>
                </a:cubicBezTo>
                <a:cubicBezTo>
                  <a:pt x="838" y="3376"/>
                  <a:pt x="837" y="3375"/>
                  <a:pt x="836" y="3373"/>
                </a:cubicBezTo>
                <a:lnTo>
                  <a:pt x="835" y="3372"/>
                </a:lnTo>
                <a:lnTo>
                  <a:pt x="833" y="3372"/>
                </a:lnTo>
                <a:cubicBezTo>
                  <a:pt x="831" y="3372"/>
                  <a:pt x="829" y="3372"/>
                  <a:pt x="815" y="3400"/>
                </a:cubicBezTo>
                <a:cubicBezTo>
                  <a:pt x="807" y="3416"/>
                  <a:pt x="800" y="3432"/>
                  <a:pt x="797" y="3441"/>
                </a:cubicBezTo>
                <a:cubicBezTo>
                  <a:pt x="783" y="3481"/>
                  <a:pt x="779" y="3516"/>
                  <a:pt x="778" y="3587"/>
                </a:cubicBezTo>
                <a:cubicBezTo>
                  <a:pt x="778" y="3611"/>
                  <a:pt x="777" y="3640"/>
                  <a:pt x="776" y="3649"/>
                </a:cubicBezTo>
                <a:cubicBezTo>
                  <a:pt x="775" y="3659"/>
                  <a:pt x="775" y="3697"/>
                  <a:pt x="776" y="3732"/>
                </a:cubicBezTo>
                <a:lnTo>
                  <a:pt x="777" y="3777"/>
                </a:lnTo>
                <a:lnTo>
                  <a:pt x="769" y="3756"/>
                </a:lnTo>
                <a:cubicBezTo>
                  <a:pt x="737" y="3674"/>
                  <a:pt x="720" y="3616"/>
                  <a:pt x="721" y="3593"/>
                </a:cubicBezTo>
                <a:cubicBezTo>
                  <a:pt x="721" y="3587"/>
                  <a:pt x="722" y="3572"/>
                  <a:pt x="722" y="3561"/>
                </a:cubicBezTo>
                <a:cubicBezTo>
                  <a:pt x="722" y="3549"/>
                  <a:pt x="723" y="3538"/>
                  <a:pt x="724" y="3535"/>
                </a:cubicBezTo>
                <a:cubicBezTo>
                  <a:pt x="726" y="3531"/>
                  <a:pt x="727" y="3522"/>
                  <a:pt x="728" y="3514"/>
                </a:cubicBezTo>
                <a:cubicBezTo>
                  <a:pt x="729" y="3496"/>
                  <a:pt x="740" y="3452"/>
                  <a:pt x="747" y="3436"/>
                </a:cubicBezTo>
                <a:cubicBezTo>
                  <a:pt x="761" y="3404"/>
                  <a:pt x="823" y="3323"/>
                  <a:pt x="849" y="3304"/>
                </a:cubicBezTo>
                <a:cubicBezTo>
                  <a:pt x="869" y="3289"/>
                  <a:pt x="925" y="3257"/>
                  <a:pt x="938" y="3253"/>
                </a:cubicBezTo>
                <a:cubicBezTo>
                  <a:pt x="944" y="3251"/>
                  <a:pt x="956" y="3249"/>
                  <a:pt x="965" y="3248"/>
                </a:cubicBezTo>
                <a:lnTo>
                  <a:pt x="974" y="3247"/>
                </a:lnTo>
                <a:lnTo>
                  <a:pt x="960" y="3263"/>
                </a:lnTo>
                <a:cubicBezTo>
                  <a:pt x="930" y="3298"/>
                  <a:pt x="912" y="3334"/>
                  <a:pt x="905" y="3367"/>
                </a:cubicBezTo>
                <a:cubicBezTo>
                  <a:pt x="902" y="3387"/>
                  <a:pt x="904" y="3421"/>
                  <a:pt x="911" y="3449"/>
                </a:cubicBezTo>
                <a:cubicBezTo>
                  <a:pt x="920" y="3482"/>
                  <a:pt x="920" y="3514"/>
                  <a:pt x="911" y="3545"/>
                </a:cubicBezTo>
                <a:cubicBezTo>
                  <a:pt x="903" y="3573"/>
                  <a:pt x="877" y="3636"/>
                  <a:pt x="866" y="3654"/>
                </a:cubicBezTo>
                <a:cubicBezTo>
                  <a:pt x="855" y="3671"/>
                  <a:pt x="849" y="3686"/>
                  <a:pt x="832" y="3729"/>
                </a:cubicBezTo>
                <a:cubicBezTo>
                  <a:pt x="823" y="3751"/>
                  <a:pt x="809" y="3802"/>
                  <a:pt x="805" y="3827"/>
                </a:cubicBezTo>
                <a:cubicBezTo>
                  <a:pt x="801" y="3790"/>
                  <a:pt x="796" y="3680"/>
                  <a:pt x="798" y="3660"/>
                </a:cubicBezTo>
                <a:moveTo>
                  <a:pt x="1213" y="4363"/>
                </a:moveTo>
                <a:cubicBezTo>
                  <a:pt x="1204" y="4350"/>
                  <a:pt x="1201" y="4336"/>
                  <a:pt x="1202" y="4330"/>
                </a:cubicBezTo>
                <a:cubicBezTo>
                  <a:pt x="1202" y="4329"/>
                  <a:pt x="1202" y="4329"/>
                  <a:pt x="1203" y="4329"/>
                </a:cubicBezTo>
                <a:cubicBezTo>
                  <a:pt x="1204" y="4330"/>
                  <a:pt x="1205" y="4333"/>
                  <a:pt x="1207" y="4339"/>
                </a:cubicBezTo>
                <a:lnTo>
                  <a:pt x="1207" y="4339"/>
                </a:lnTo>
                <a:cubicBezTo>
                  <a:pt x="1209" y="4344"/>
                  <a:pt x="1211" y="4355"/>
                  <a:pt x="1213" y="4363"/>
                </a:cubicBezTo>
                <a:moveTo>
                  <a:pt x="959" y="5108"/>
                </a:moveTo>
                <a:cubicBezTo>
                  <a:pt x="972" y="5037"/>
                  <a:pt x="980" y="4985"/>
                  <a:pt x="984" y="4949"/>
                </a:cubicBezTo>
                <a:cubicBezTo>
                  <a:pt x="990" y="4895"/>
                  <a:pt x="998" y="4856"/>
                  <a:pt x="1013" y="4797"/>
                </a:cubicBezTo>
                <a:cubicBezTo>
                  <a:pt x="1020" y="4769"/>
                  <a:pt x="1027" y="4736"/>
                  <a:pt x="1028" y="4723"/>
                </a:cubicBezTo>
                <a:cubicBezTo>
                  <a:pt x="1029" y="4711"/>
                  <a:pt x="1028" y="4687"/>
                  <a:pt x="1026" y="4670"/>
                </a:cubicBezTo>
                <a:cubicBezTo>
                  <a:pt x="1024" y="4633"/>
                  <a:pt x="1021" y="4631"/>
                  <a:pt x="1020" y="4630"/>
                </a:cubicBezTo>
                <a:lnTo>
                  <a:pt x="1018" y="4629"/>
                </a:lnTo>
                <a:lnTo>
                  <a:pt x="1016" y="4629"/>
                </a:lnTo>
                <a:cubicBezTo>
                  <a:pt x="1014" y="4630"/>
                  <a:pt x="1013" y="4631"/>
                  <a:pt x="1012" y="4652"/>
                </a:cubicBezTo>
                <a:cubicBezTo>
                  <a:pt x="1010" y="4718"/>
                  <a:pt x="1009" y="4724"/>
                  <a:pt x="992" y="4788"/>
                </a:cubicBezTo>
                <a:cubicBezTo>
                  <a:pt x="975" y="4851"/>
                  <a:pt x="969" y="4881"/>
                  <a:pt x="963" y="4932"/>
                </a:cubicBezTo>
                <a:cubicBezTo>
                  <a:pt x="960" y="4961"/>
                  <a:pt x="959" y="4972"/>
                  <a:pt x="957" y="4981"/>
                </a:cubicBezTo>
                <a:cubicBezTo>
                  <a:pt x="953" y="5005"/>
                  <a:pt x="938" y="5097"/>
                  <a:pt x="937" y="5102"/>
                </a:cubicBezTo>
                <a:cubicBezTo>
                  <a:pt x="936" y="5105"/>
                  <a:pt x="935" y="5113"/>
                  <a:pt x="934" y="5120"/>
                </a:cubicBezTo>
                <a:cubicBezTo>
                  <a:pt x="933" y="5126"/>
                  <a:pt x="931" y="5135"/>
                  <a:pt x="930" y="5139"/>
                </a:cubicBezTo>
                <a:cubicBezTo>
                  <a:pt x="929" y="5142"/>
                  <a:pt x="928" y="5148"/>
                  <a:pt x="927" y="5154"/>
                </a:cubicBezTo>
                <a:cubicBezTo>
                  <a:pt x="927" y="5152"/>
                  <a:pt x="926" y="5148"/>
                  <a:pt x="926" y="5145"/>
                </a:cubicBezTo>
                <a:cubicBezTo>
                  <a:pt x="924" y="5127"/>
                  <a:pt x="921" y="5104"/>
                  <a:pt x="919" y="5094"/>
                </a:cubicBezTo>
                <a:cubicBezTo>
                  <a:pt x="916" y="5071"/>
                  <a:pt x="920" y="5029"/>
                  <a:pt x="933" y="4968"/>
                </a:cubicBezTo>
                <a:cubicBezTo>
                  <a:pt x="939" y="4940"/>
                  <a:pt x="946" y="4897"/>
                  <a:pt x="948" y="4873"/>
                </a:cubicBezTo>
                <a:cubicBezTo>
                  <a:pt x="954" y="4824"/>
                  <a:pt x="955" y="4739"/>
                  <a:pt x="950" y="4712"/>
                </a:cubicBezTo>
                <a:cubicBezTo>
                  <a:pt x="944" y="4675"/>
                  <a:pt x="928" y="4630"/>
                  <a:pt x="901" y="4577"/>
                </a:cubicBezTo>
                <a:cubicBezTo>
                  <a:pt x="892" y="4560"/>
                  <a:pt x="879" y="4534"/>
                  <a:pt x="871" y="4518"/>
                </a:cubicBezTo>
                <a:cubicBezTo>
                  <a:pt x="856" y="4487"/>
                  <a:pt x="843" y="4466"/>
                  <a:pt x="816" y="4426"/>
                </a:cubicBezTo>
                <a:cubicBezTo>
                  <a:pt x="801" y="4405"/>
                  <a:pt x="800" y="4402"/>
                  <a:pt x="798" y="4381"/>
                </a:cubicBezTo>
                <a:cubicBezTo>
                  <a:pt x="794" y="4349"/>
                  <a:pt x="797" y="4315"/>
                  <a:pt x="809" y="4274"/>
                </a:cubicBezTo>
                <a:cubicBezTo>
                  <a:pt x="822" y="4225"/>
                  <a:pt x="826" y="4200"/>
                  <a:pt x="823" y="4172"/>
                </a:cubicBezTo>
                <a:cubicBezTo>
                  <a:pt x="823" y="4168"/>
                  <a:pt x="823" y="4162"/>
                  <a:pt x="822" y="4157"/>
                </a:cubicBezTo>
                <a:cubicBezTo>
                  <a:pt x="828" y="4168"/>
                  <a:pt x="839" y="4187"/>
                  <a:pt x="849" y="4204"/>
                </a:cubicBezTo>
                <a:cubicBezTo>
                  <a:pt x="865" y="4233"/>
                  <a:pt x="885" y="4265"/>
                  <a:pt x="893" y="4275"/>
                </a:cubicBezTo>
                <a:cubicBezTo>
                  <a:pt x="911" y="4299"/>
                  <a:pt x="947" y="4337"/>
                  <a:pt x="976" y="4363"/>
                </a:cubicBezTo>
                <a:cubicBezTo>
                  <a:pt x="1001" y="4384"/>
                  <a:pt x="1001" y="4384"/>
                  <a:pt x="1014" y="4400"/>
                </a:cubicBezTo>
                <a:cubicBezTo>
                  <a:pt x="1041" y="4432"/>
                  <a:pt x="1069" y="4492"/>
                  <a:pt x="1077" y="4534"/>
                </a:cubicBezTo>
                <a:cubicBezTo>
                  <a:pt x="1078" y="4540"/>
                  <a:pt x="1082" y="4560"/>
                  <a:pt x="1086" y="4577"/>
                </a:cubicBezTo>
                <a:cubicBezTo>
                  <a:pt x="1093" y="4613"/>
                  <a:pt x="1095" y="4645"/>
                  <a:pt x="1092" y="4666"/>
                </a:cubicBezTo>
                <a:cubicBezTo>
                  <a:pt x="1090" y="4680"/>
                  <a:pt x="1084" y="4707"/>
                  <a:pt x="1071" y="4765"/>
                </a:cubicBezTo>
                <a:cubicBezTo>
                  <a:pt x="1066" y="4787"/>
                  <a:pt x="1040" y="4882"/>
                  <a:pt x="1026" y="4927"/>
                </a:cubicBezTo>
                <a:cubicBezTo>
                  <a:pt x="1021" y="4943"/>
                  <a:pt x="1013" y="4973"/>
                  <a:pt x="1006" y="4994"/>
                </a:cubicBezTo>
                <a:cubicBezTo>
                  <a:pt x="1000" y="5015"/>
                  <a:pt x="987" y="5055"/>
                  <a:pt x="977" y="5084"/>
                </a:cubicBezTo>
                <a:cubicBezTo>
                  <a:pt x="967" y="5112"/>
                  <a:pt x="954" y="5150"/>
                  <a:pt x="949" y="5171"/>
                </a:cubicBezTo>
                <a:cubicBezTo>
                  <a:pt x="951" y="5157"/>
                  <a:pt x="954" y="5138"/>
                  <a:pt x="959" y="5108"/>
                </a:cubicBezTo>
                <a:moveTo>
                  <a:pt x="595" y="5898"/>
                </a:moveTo>
                <a:cubicBezTo>
                  <a:pt x="592" y="5871"/>
                  <a:pt x="590" y="5824"/>
                  <a:pt x="588" y="5753"/>
                </a:cubicBezTo>
                <a:lnTo>
                  <a:pt x="587" y="5734"/>
                </a:lnTo>
                <a:cubicBezTo>
                  <a:pt x="585" y="5673"/>
                  <a:pt x="582" y="5620"/>
                  <a:pt x="578" y="5575"/>
                </a:cubicBezTo>
                <a:lnTo>
                  <a:pt x="577" y="5562"/>
                </a:lnTo>
                <a:cubicBezTo>
                  <a:pt x="571" y="5495"/>
                  <a:pt x="562" y="5440"/>
                  <a:pt x="550" y="5402"/>
                </a:cubicBezTo>
                <a:cubicBezTo>
                  <a:pt x="545" y="5383"/>
                  <a:pt x="527" y="5344"/>
                  <a:pt x="520" y="5336"/>
                </a:cubicBezTo>
                <a:lnTo>
                  <a:pt x="519" y="5335"/>
                </a:lnTo>
                <a:cubicBezTo>
                  <a:pt x="516" y="5332"/>
                  <a:pt x="515" y="5329"/>
                  <a:pt x="512" y="5331"/>
                </a:cubicBezTo>
                <a:cubicBezTo>
                  <a:pt x="509" y="5333"/>
                  <a:pt x="510" y="5336"/>
                  <a:pt x="512" y="5343"/>
                </a:cubicBezTo>
                <a:cubicBezTo>
                  <a:pt x="514" y="5348"/>
                  <a:pt x="517" y="5356"/>
                  <a:pt x="522" y="5369"/>
                </a:cubicBezTo>
                <a:lnTo>
                  <a:pt x="524" y="5375"/>
                </a:lnTo>
                <a:cubicBezTo>
                  <a:pt x="540" y="5419"/>
                  <a:pt x="541" y="5423"/>
                  <a:pt x="545" y="5460"/>
                </a:cubicBezTo>
                <a:cubicBezTo>
                  <a:pt x="549" y="5493"/>
                  <a:pt x="562" y="5640"/>
                  <a:pt x="562" y="5646"/>
                </a:cubicBezTo>
                <a:cubicBezTo>
                  <a:pt x="562" y="5648"/>
                  <a:pt x="563" y="5685"/>
                  <a:pt x="564" y="5720"/>
                </a:cubicBezTo>
                <a:cubicBezTo>
                  <a:pt x="566" y="5758"/>
                  <a:pt x="567" y="5804"/>
                  <a:pt x="567" y="5823"/>
                </a:cubicBezTo>
                <a:cubicBezTo>
                  <a:pt x="567" y="5853"/>
                  <a:pt x="569" y="5887"/>
                  <a:pt x="571" y="5908"/>
                </a:cubicBezTo>
                <a:cubicBezTo>
                  <a:pt x="561" y="5886"/>
                  <a:pt x="548" y="5852"/>
                  <a:pt x="544" y="5834"/>
                </a:cubicBezTo>
                <a:cubicBezTo>
                  <a:pt x="541" y="5821"/>
                  <a:pt x="541" y="5806"/>
                  <a:pt x="538" y="5727"/>
                </a:cubicBezTo>
                <a:cubicBezTo>
                  <a:pt x="537" y="5710"/>
                  <a:pt x="535" y="5690"/>
                  <a:pt x="532" y="5683"/>
                </a:cubicBezTo>
                <a:cubicBezTo>
                  <a:pt x="530" y="5677"/>
                  <a:pt x="525" y="5662"/>
                  <a:pt x="522" y="5651"/>
                </a:cubicBezTo>
                <a:cubicBezTo>
                  <a:pt x="518" y="5640"/>
                  <a:pt x="513" y="5624"/>
                  <a:pt x="510" y="5616"/>
                </a:cubicBezTo>
                <a:cubicBezTo>
                  <a:pt x="507" y="5608"/>
                  <a:pt x="504" y="5599"/>
                  <a:pt x="504" y="5595"/>
                </a:cubicBezTo>
                <a:cubicBezTo>
                  <a:pt x="503" y="5592"/>
                  <a:pt x="501" y="5586"/>
                  <a:pt x="500" y="5582"/>
                </a:cubicBezTo>
                <a:cubicBezTo>
                  <a:pt x="499" y="5578"/>
                  <a:pt x="495" y="5558"/>
                  <a:pt x="491" y="5538"/>
                </a:cubicBezTo>
                <a:cubicBezTo>
                  <a:pt x="481" y="5487"/>
                  <a:pt x="468" y="5443"/>
                  <a:pt x="458" y="5431"/>
                </a:cubicBezTo>
                <a:cubicBezTo>
                  <a:pt x="441" y="5412"/>
                  <a:pt x="420" y="5372"/>
                  <a:pt x="410" y="5340"/>
                </a:cubicBezTo>
                <a:cubicBezTo>
                  <a:pt x="394" y="5286"/>
                  <a:pt x="380" y="5261"/>
                  <a:pt x="354" y="5236"/>
                </a:cubicBezTo>
                <a:cubicBezTo>
                  <a:pt x="342" y="5224"/>
                  <a:pt x="309" y="5207"/>
                  <a:pt x="285" y="5202"/>
                </a:cubicBezTo>
                <a:lnTo>
                  <a:pt x="282" y="5201"/>
                </a:lnTo>
                <a:lnTo>
                  <a:pt x="288" y="5198"/>
                </a:lnTo>
                <a:cubicBezTo>
                  <a:pt x="295" y="5194"/>
                  <a:pt x="309" y="5188"/>
                  <a:pt x="319" y="5185"/>
                </a:cubicBezTo>
                <a:cubicBezTo>
                  <a:pt x="338" y="5180"/>
                  <a:pt x="386" y="5176"/>
                  <a:pt x="404" y="5179"/>
                </a:cubicBezTo>
                <a:cubicBezTo>
                  <a:pt x="409" y="5180"/>
                  <a:pt x="418" y="5181"/>
                  <a:pt x="422" y="5181"/>
                </a:cubicBezTo>
                <a:cubicBezTo>
                  <a:pt x="460" y="5186"/>
                  <a:pt x="515" y="5214"/>
                  <a:pt x="562" y="5251"/>
                </a:cubicBezTo>
                <a:cubicBezTo>
                  <a:pt x="597" y="5279"/>
                  <a:pt x="632" y="5326"/>
                  <a:pt x="651" y="5372"/>
                </a:cubicBezTo>
                <a:cubicBezTo>
                  <a:pt x="675" y="5431"/>
                  <a:pt x="673" y="5511"/>
                  <a:pt x="646" y="5611"/>
                </a:cubicBezTo>
                <a:cubicBezTo>
                  <a:pt x="603" y="5766"/>
                  <a:pt x="593" y="5819"/>
                  <a:pt x="595" y="5898"/>
                </a:cubicBezTo>
                <a:moveTo>
                  <a:pt x="160" y="5400"/>
                </a:moveTo>
                <a:cubicBezTo>
                  <a:pt x="160" y="5404"/>
                  <a:pt x="160" y="5407"/>
                  <a:pt x="160" y="5410"/>
                </a:cubicBezTo>
                <a:cubicBezTo>
                  <a:pt x="156" y="5407"/>
                  <a:pt x="150" y="5399"/>
                  <a:pt x="145" y="5388"/>
                </a:cubicBezTo>
                <a:cubicBezTo>
                  <a:pt x="133" y="5363"/>
                  <a:pt x="133" y="5304"/>
                  <a:pt x="145" y="5271"/>
                </a:cubicBezTo>
                <a:cubicBezTo>
                  <a:pt x="148" y="5264"/>
                  <a:pt x="148" y="5260"/>
                  <a:pt x="146" y="5259"/>
                </a:cubicBezTo>
                <a:cubicBezTo>
                  <a:pt x="145" y="5258"/>
                  <a:pt x="143" y="5257"/>
                  <a:pt x="141" y="5259"/>
                </a:cubicBezTo>
                <a:cubicBezTo>
                  <a:pt x="130" y="5266"/>
                  <a:pt x="117" y="5326"/>
                  <a:pt x="118" y="5350"/>
                </a:cubicBezTo>
                <a:cubicBezTo>
                  <a:pt x="119" y="5368"/>
                  <a:pt x="127" y="5394"/>
                  <a:pt x="136" y="5411"/>
                </a:cubicBezTo>
                <a:lnTo>
                  <a:pt x="130" y="5406"/>
                </a:lnTo>
                <a:cubicBezTo>
                  <a:pt x="107" y="5390"/>
                  <a:pt x="102" y="5384"/>
                  <a:pt x="92" y="5361"/>
                </a:cubicBezTo>
                <a:cubicBezTo>
                  <a:pt x="81" y="5334"/>
                  <a:pt x="79" y="5304"/>
                  <a:pt x="88" y="5284"/>
                </a:cubicBezTo>
                <a:cubicBezTo>
                  <a:pt x="96" y="5266"/>
                  <a:pt x="108" y="5252"/>
                  <a:pt x="126" y="5241"/>
                </a:cubicBezTo>
                <a:cubicBezTo>
                  <a:pt x="138" y="5233"/>
                  <a:pt x="140" y="5230"/>
                  <a:pt x="141" y="5228"/>
                </a:cubicBezTo>
                <a:cubicBezTo>
                  <a:pt x="144" y="5226"/>
                  <a:pt x="158" y="5219"/>
                  <a:pt x="177" y="5213"/>
                </a:cubicBezTo>
                <a:cubicBezTo>
                  <a:pt x="193" y="5207"/>
                  <a:pt x="195" y="5207"/>
                  <a:pt x="201" y="5205"/>
                </a:cubicBezTo>
                <a:cubicBezTo>
                  <a:pt x="214" y="5201"/>
                  <a:pt x="226" y="5198"/>
                  <a:pt x="233" y="5194"/>
                </a:cubicBezTo>
                <a:cubicBezTo>
                  <a:pt x="237" y="5193"/>
                  <a:pt x="250" y="5189"/>
                  <a:pt x="262" y="5186"/>
                </a:cubicBezTo>
                <a:lnTo>
                  <a:pt x="263" y="5186"/>
                </a:lnTo>
                <a:cubicBezTo>
                  <a:pt x="246" y="5196"/>
                  <a:pt x="218" y="5228"/>
                  <a:pt x="202" y="5256"/>
                </a:cubicBezTo>
                <a:cubicBezTo>
                  <a:pt x="191" y="5275"/>
                  <a:pt x="178" y="5305"/>
                  <a:pt x="170" y="5329"/>
                </a:cubicBezTo>
                <a:cubicBezTo>
                  <a:pt x="165" y="5345"/>
                  <a:pt x="159" y="5385"/>
                  <a:pt x="160" y="5400"/>
                </a:cubicBezTo>
                <a:moveTo>
                  <a:pt x="1157" y="5713"/>
                </a:moveTo>
                <a:cubicBezTo>
                  <a:pt x="1166" y="5707"/>
                  <a:pt x="1198" y="5691"/>
                  <a:pt x="1201" y="5691"/>
                </a:cubicBezTo>
                <a:lnTo>
                  <a:pt x="1201" y="5691"/>
                </a:lnTo>
                <a:cubicBezTo>
                  <a:pt x="1203" y="5690"/>
                  <a:pt x="1215" y="5684"/>
                  <a:pt x="1238" y="5671"/>
                </a:cubicBezTo>
                <a:cubicBezTo>
                  <a:pt x="1257" y="5661"/>
                  <a:pt x="1284" y="5647"/>
                  <a:pt x="1298" y="5640"/>
                </a:cubicBezTo>
                <a:cubicBezTo>
                  <a:pt x="1354" y="5615"/>
                  <a:pt x="1463" y="5554"/>
                  <a:pt x="1490" y="5533"/>
                </a:cubicBezTo>
                <a:cubicBezTo>
                  <a:pt x="1513" y="5515"/>
                  <a:pt x="1548" y="5482"/>
                  <a:pt x="1551" y="5473"/>
                </a:cubicBezTo>
                <a:cubicBezTo>
                  <a:pt x="1551" y="5471"/>
                  <a:pt x="1550" y="5469"/>
                  <a:pt x="1549" y="5468"/>
                </a:cubicBezTo>
                <a:cubicBezTo>
                  <a:pt x="1547" y="5467"/>
                  <a:pt x="1545" y="5466"/>
                  <a:pt x="1533" y="5479"/>
                </a:cubicBezTo>
                <a:cubicBezTo>
                  <a:pt x="1526" y="5487"/>
                  <a:pt x="1514" y="5498"/>
                  <a:pt x="1507" y="5503"/>
                </a:cubicBezTo>
                <a:cubicBezTo>
                  <a:pt x="1487" y="5518"/>
                  <a:pt x="1419" y="5558"/>
                  <a:pt x="1393" y="5571"/>
                </a:cubicBezTo>
                <a:cubicBezTo>
                  <a:pt x="1381" y="5577"/>
                  <a:pt x="1366" y="5584"/>
                  <a:pt x="1361" y="5586"/>
                </a:cubicBezTo>
                <a:cubicBezTo>
                  <a:pt x="1357" y="5589"/>
                  <a:pt x="1333" y="5600"/>
                  <a:pt x="1309" y="5610"/>
                </a:cubicBezTo>
                <a:cubicBezTo>
                  <a:pt x="1285" y="5621"/>
                  <a:pt x="1248" y="5639"/>
                  <a:pt x="1227" y="5651"/>
                </a:cubicBezTo>
                <a:cubicBezTo>
                  <a:pt x="1207" y="5662"/>
                  <a:pt x="1184" y="5674"/>
                  <a:pt x="1178" y="5676"/>
                </a:cubicBezTo>
                <a:cubicBezTo>
                  <a:pt x="1172" y="5679"/>
                  <a:pt x="1159" y="5685"/>
                  <a:pt x="1150" y="5690"/>
                </a:cubicBezTo>
                <a:cubicBezTo>
                  <a:pt x="1141" y="5695"/>
                  <a:pt x="1123" y="5705"/>
                  <a:pt x="1109" y="5712"/>
                </a:cubicBezTo>
                <a:lnTo>
                  <a:pt x="1096" y="5718"/>
                </a:lnTo>
                <a:lnTo>
                  <a:pt x="1099" y="5713"/>
                </a:lnTo>
                <a:cubicBezTo>
                  <a:pt x="1111" y="5698"/>
                  <a:pt x="1128" y="5682"/>
                  <a:pt x="1155" y="5663"/>
                </a:cubicBezTo>
                <a:cubicBezTo>
                  <a:pt x="1182" y="5643"/>
                  <a:pt x="1193" y="5635"/>
                  <a:pt x="1195" y="5634"/>
                </a:cubicBezTo>
                <a:cubicBezTo>
                  <a:pt x="1196" y="5634"/>
                  <a:pt x="1200" y="5632"/>
                  <a:pt x="1227" y="5613"/>
                </a:cubicBezTo>
                <a:cubicBezTo>
                  <a:pt x="1293" y="5568"/>
                  <a:pt x="1357" y="5506"/>
                  <a:pt x="1391" y="5454"/>
                </a:cubicBezTo>
                <a:cubicBezTo>
                  <a:pt x="1400" y="5440"/>
                  <a:pt x="1413" y="5421"/>
                  <a:pt x="1417" y="5416"/>
                </a:cubicBezTo>
                <a:cubicBezTo>
                  <a:pt x="1462" y="5356"/>
                  <a:pt x="1511" y="5309"/>
                  <a:pt x="1557" y="5280"/>
                </a:cubicBezTo>
                <a:cubicBezTo>
                  <a:pt x="1587" y="5261"/>
                  <a:pt x="1623" y="5246"/>
                  <a:pt x="1649" y="5239"/>
                </a:cubicBezTo>
                <a:cubicBezTo>
                  <a:pt x="1662" y="5236"/>
                  <a:pt x="1696" y="5232"/>
                  <a:pt x="1727" y="5229"/>
                </a:cubicBezTo>
                <a:cubicBezTo>
                  <a:pt x="1842" y="5218"/>
                  <a:pt x="1863" y="5216"/>
                  <a:pt x="1899" y="5208"/>
                </a:cubicBezTo>
                <a:cubicBezTo>
                  <a:pt x="1915" y="5204"/>
                  <a:pt x="1925" y="5202"/>
                  <a:pt x="1930" y="5200"/>
                </a:cubicBezTo>
                <a:cubicBezTo>
                  <a:pt x="1929" y="5201"/>
                  <a:pt x="1927" y="5202"/>
                  <a:pt x="1925" y="5203"/>
                </a:cubicBezTo>
                <a:cubicBezTo>
                  <a:pt x="1892" y="5221"/>
                  <a:pt x="1845" y="5258"/>
                  <a:pt x="1817" y="5288"/>
                </a:cubicBezTo>
                <a:cubicBezTo>
                  <a:pt x="1808" y="5298"/>
                  <a:pt x="1783" y="5331"/>
                  <a:pt x="1783" y="5337"/>
                </a:cubicBezTo>
                <a:lnTo>
                  <a:pt x="1783" y="5337"/>
                </a:lnTo>
                <a:cubicBezTo>
                  <a:pt x="1782" y="5337"/>
                  <a:pt x="1778" y="5340"/>
                  <a:pt x="1774" y="5351"/>
                </a:cubicBezTo>
                <a:cubicBezTo>
                  <a:pt x="1771" y="5357"/>
                  <a:pt x="1763" y="5372"/>
                  <a:pt x="1757" y="5385"/>
                </a:cubicBezTo>
                <a:cubicBezTo>
                  <a:pt x="1748" y="5404"/>
                  <a:pt x="1746" y="5408"/>
                  <a:pt x="1746" y="5410"/>
                </a:cubicBezTo>
                <a:cubicBezTo>
                  <a:pt x="1746" y="5409"/>
                  <a:pt x="1746" y="5409"/>
                  <a:pt x="1746" y="5409"/>
                </a:cubicBezTo>
                <a:cubicBezTo>
                  <a:pt x="1746" y="5410"/>
                  <a:pt x="1744" y="5413"/>
                  <a:pt x="1741" y="5416"/>
                </a:cubicBezTo>
                <a:cubicBezTo>
                  <a:pt x="1738" y="5420"/>
                  <a:pt x="1729" y="5433"/>
                  <a:pt x="1720" y="5445"/>
                </a:cubicBezTo>
                <a:cubicBezTo>
                  <a:pt x="1675" y="5507"/>
                  <a:pt x="1604" y="5590"/>
                  <a:pt x="1589" y="5599"/>
                </a:cubicBezTo>
                <a:cubicBezTo>
                  <a:pt x="1535" y="5632"/>
                  <a:pt x="1516" y="5641"/>
                  <a:pt x="1455" y="5663"/>
                </a:cubicBezTo>
                <a:cubicBezTo>
                  <a:pt x="1443" y="5667"/>
                  <a:pt x="1429" y="5672"/>
                  <a:pt x="1425" y="5673"/>
                </a:cubicBezTo>
                <a:cubicBezTo>
                  <a:pt x="1421" y="5675"/>
                  <a:pt x="1407" y="5680"/>
                  <a:pt x="1393" y="5684"/>
                </a:cubicBezTo>
                <a:cubicBezTo>
                  <a:pt x="1379" y="5689"/>
                  <a:pt x="1363" y="5694"/>
                  <a:pt x="1356" y="5697"/>
                </a:cubicBezTo>
                <a:cubicBezTo>
                  <a:pt x="1343" y="5703"/>
                  <a:pt x="1276" y="5718"/>
                  <a:pt x="1253" y="5721"/>
                </a:cubicBezTo>
                <a:cubicBezTo>
                  <a:pt x="1245" y="5722"/>
                  <a:pt x="1219" y="5725"/>
                  <a:pt x="1195" y="5727"/>
                </a:cubicBezTo>
                <a:cubicBezTo>
                  <a:pt x="1172" y="5730"/>
                  <a:pt x="1138" y="5733"/>
                  <a:pt x="1121" y="5735"/>
                </a:cubicBezTo>
                <a:lnTo>
                  <a:pt x="1110" y="5736"/>
                </a:lnTo>
                <a:lnTo>
                  <a:pt x="1120" y="5732"/>
                </a:lnTo>
                <a:cubicBezTo>
                  <a:pt x="1135" y="5724"/>
                  <a:pt x="1152" y="5716"/>
                  <a:pt x="1157" y="5713"/>
                </a:cubicBezTo>
                <a:moveTo>
                  <a:pt x="1535" y="5267"/>
                </a:moveTo>
                <a:lnTo>
                  <a:pt x="1538" y="5263"/>
                </a:lnTo>
                <a:cubicBezTo>
                  <a:pt x="1548" y="5253"/>
                  <a:pt x="1559" y="5240"/>
                  <a:pt x="1563" y="5235"/>
                </a:cubicBezTo>
                <a:cubicBezTo>
                  <a:pt x="1589" y="5203"/>
                  <a:pt x="1625" y="5177"/>
                  <a:pt x="1658" y="5164"/>
                </a:cubicBezTo>
                <a:cubicBezTo>
                  <a:pt x="1666" y="5161"/>
                  <a:pt x="1676" y="5157"/>
                  <a:pt x="1679" y="5155"/>
                </a:cubicBezTo>
                <a:cubicBezTo>
                  <a:pt x="1682" y="5154"/>
                  <a:pt x="1691" y="5152"/>
                  <a:pt x="1700" y="5151"/>
                </a:cubicBezTo>
                <a:cubicBezTo>
                  <a:pt x="1714" y="5150"/>
                  <a:pt x="1718" y="5149"/>
                  <a:pt x="1719" y="5148"/>
                </a:cubicBezTo>
                <a:cubicBezTo>
                  <a:pt x="1724" y="5147"/>
                  <a:pt x="1754" y="5148"/>
                  <a:pt x="1782" y="5151"/>
                </a:cubicBezTo>
                <a:cubicBezTo>
                  <a:pt x="1795" y="5152"/>
                  <a:pt x="1832" y="5156"/>
                  <a:pt x="1864" y="5160"/>
                </a:cubicBezTo>
                <a:cubicBezTo>
                  <a:pt x="1895" y="5164"/>
                  <a:pt x="1929" y="5168"/>
                  <a:pt x="1939" y="5168"/>
                </a:cubicBezTo>
                <a:cubicBezTo>
                  <a:pt x="1945" y="5168"/>
                  <a:pt x="1952" y="5169"/>
                  <a:pt x="1957" y="5169"/>
                </a:cubicBezTo>
                <a:cubicBezTo>
                  <a:pt x="1866" y="5192"/>
                  <a:pt x="1852" y="5194"/>
                  <a:pt x="1772" y="5201"/>
                </a:cubicBezTo>
                <a:cubicBezTo>
                  <a:pt x="1642" y="5213"/>
                  <a:pt x="1622" y="5218"/>
                  <a:pt x="1559" y="5254"/>
                </a:cubicBezTo>
                <a:lnTo>
                  <a:pt x="1535" y="5267"/>
                </a:lnTo>
                <a:moveTo>
                  <a:pt x="1763" y="4116"/>
                </a:moveTo>
                <a:lnTo>
                  <a:pt x="1763" y="4116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0000" tIns="45000" rIns="90000" bIns="45000" anchor="ctr" anchorCtr="1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3;p25">
            <a:extLst>
              <a:ext uri="{FF2B5EF4-FFF2-40B4-BE49-F238E27FC236}">
                <a16:creationId xmlns:a16="http://schemas.microsoft.com/office/drawing/2014/main" id="{C40F81EA-77C0-AE14-B156-C0966F31250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052726" y="149786"/>
            <a:ext cx="6645441" cy="59689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2800" b="1" dirty="0">
                <a:solidFill>
                  <a:srgbClr val="64593E"/>
                </a:solidFill>
                <a:latin typeface="Bodoni Moda" panose="020B0604020202090204" charset="0"/>
                <a:sym typeface="Philosopher"/>
              </a:rPr>
              <a:t>Water drainage system 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280" y="890564"/>
            <a:ext cx="3269784" cy="20042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9" name="جدول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3048331"/>
              </p:ext>
            </p:extLst>
          </p:nvPr>
        </p:nvGraphicFramePr>
        <p:xfrm>
          <a:off x="1344707" y="3489511"/>
          <a:ext cx="2057400" cy="793058"/>
        </p:xfrm>
        <a:graphic>
          <a:graphicData uri="http://schemas.openxmlformats.org/drawingml/2006/table">
            <a:tbl>
              <a:tblPr rtl="1" firstRow="1" firstCol="1" bandRow="1"/>
              <a:tblGrid>
                <a:gridCol w="5177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076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3201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44418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Slope</a:t>
                      </a:r>
                      <a:endParaRPr lang="en-US" sz="1100" kern="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Max DFU</a:t>
                      </a:r>
                      <a:endParaRPr lang="en-US" sz="1100" kern="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Inch</a:t>
                      </a:r>
                      <a:endParaRPr lang="en-US" sz="1100" kern="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2%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21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2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1%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180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4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1%</a:t>
                      </a:r>
                      <a:endParaRPr lang="en-US" sz="1100" kern="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700</a:t>
                      </a:r>
                      <a:endParaRPr lang="en-US" sz="1100" kern="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kern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6</a:t>
                      </a:r>
                      <a:endParaRPr lang="en-US" sz="1100" kern="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9306" y="1390648"/>
            <a:ext cx="4713287" cy="3335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مستطيل 1"/>
          <p:cNvSpPr/>
          <p:nvPr/>
        </p:nvSpPr>
        <p:spPr>
          <a:xfrm>
            <a:off x="5230906" y="1788459"/>
            <a:ext cx="887506" cy="49081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5" name="رابط كسهم مستقيم 4"/>
          <p:cNvCxnSpPr>
            <a:stCxn id="2" idx="1"/>
          </p:cNvCxnSpPr>
          <p:nvPr/>
        </p:nvCxnSpPr>
        <p:spPr>
          <a:xfrm flipH="1">
            <a:off x="3859306" y="2033868"/>
            <a:ext cx="13716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مستطيل 9"/>
          <p:cNvSpPr/>
          <p:nvPr/>
        </p:nvSpPr>
        <p:spPr>
          <a:xfrm>
            <a:off x="5582602" y="4763693"/>
            <a:ext cx="126669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b="1" dirty="0">
                <a:solidFill>
                  <a:srgbClr val="64593E"/>
                </a:solidFill>
                <a:latin typeface="Bodoni Moda" panose="020B0604020202090204" charset="0"/>
                <a:ea typeface="Bodoni Moda"/>
                <a:cs typeface="Bodoni Moda"/>
              </a:rPr>
              <a:t>For First Floor</a:t>
            </a:r>
          </a:p>
        </p:txBody>
      </p:sp>
    </p:spTree>
    <p:extLst>
      <p:ext uri="{BB962C8B-B14F-4D97-AF65-F5344CB8AC3E}">
        <p14:creationId xmlns:p14="http://schemas.microsoft.com/office/powerpoint/2010/main" val="2464253110"/>
      </p:ext>
    </p:extLst>
  </p:cSld>
  <p:clrMapOvr>
    <a:masterClrMapping/>
  </p:clrMapOvr>
</p:sld>
</file>

<file path=ppt/theme/theme1.xml><?xml version="1.0" encoding="utf-8"?>
<a:theme xmlns:a="http://schemas.openxmlformats.org/drawingml/2006/main" name="Minimalist Calendar Template by Slidesgo">
  <a:themeElements>
    <a:clrScheme name="Simple Light">
      <a:dk1>
        <a:srgbClr val="191919"/>
      </a:dk1>
      <a:lt1>
        <a:srgbClr val="F5F0EC"/>
      </a:lt1>
      <a:dk2>
        <a:srgbClr val="AAC5D1"/>
      </a:dk2>
      <a:lt2>
        <a:srgbClr val="4C707F"/>
      </a:lt2>
      <a:accent1>
        <a:srgbClr val="19364B"/>
      </a:accent1>
      <a:accent2>
        <a:srgbClr val="F8FAFB"/>
      </a:accent2>
      <a:accent3>
        <a:srgbClr val="CEC3BB"/>
      </a:accent3>
      <a:accent4>
        <a:srgbClr val="FFFFFF"/>
      </a:accent4>
      <a:accent5>
        <a:srgbClr val="FFFFFF"/>
      </a:accent5>
      <a:accent6>
        <a:srgbClr val="FFFFFF"/>
      </a:accent6>
      <a:hlink>
        <a:srgbClr val="191919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1417</TotalTime>
  <Words>3775</Words>
  <Application>Microsoft Office PowerPoint</Application>
  <PresentationFormat>On-screen Show (16:9)</PresentationFormat>
  <Paragraphs>2315</Paragraphs>
  <Slides>102</Slides>
  <Notes>102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102</vt:i4>
      </vt:variant>
    </vt:vector>
  </HeadingPairs>
  <TitlesOfParts>
    <vt:vector size="112" baseType="lpstr">
      <vt:lpstr>Calibri</vt:lpstr>
      <vt:lpstr>Arial</vt:lpstr>
      <vt:lpstr>Times New Roman</vt:lpstr>
      <vt:lpstr>Symbol</vt:lpstr>
      <vt:lpstr>Bodoni Moda</vt:lpstr>
      <vt:lpstr>Darker Grotesque SemiBold</vt:lpstr>
      <vt:lpstr>Cambria Math</vt:lpstr>
      <vt:lpstr>Philosopher</vt:lpstr>
      <vt:lpstr>Anek Latin</vt:lpstr>
      <vt:lpstr>Minimalist Calendar Template by Slidesgo</vt:lpstr>
      <vt:lpstr>PowerPoint Presentation</vt:lpstr>
      <vt:lpstr>Contents of the project</vt:lpstr>
      <vt:lpstr>PowerPoint Presentation</vt:lpstr>
      <vt:lpstr>Architectural Aspects </vt:lpstr>
      <vt:lpstr>Site analysis</vt:lpstr>
      <vt:lpstr>Basement </vt:lpstr>
      <vt:lpstr>Ground floor </vt:lpstr>
      <vt:lpstr>First floor </vt:lpstr>
      <vt:lpstr>Elevations </vt:lpstr>
      <vt:lpstr>Elevations </vt:lpstr>
      <vt:lpstr>Sections </vt:lpstr>
      <vt:lpstr>Sections </vt:lpstr>
      <vt:lpstr>Sections </vt:lpstr>
      <vt:lpstr>Sections </vt:lpstr>
      <vt:lpstr>3 D Modeling </vt:lpstr>
      <vt:lpstr>3 D Modeling </vt:lpstr>
      <vt:lpstr>Environmental Aspects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Structural  Aspects </vt:lpstr>
      <vt:lpstr>Center of columns </vt:lpstr>
      <vt:lpstr>3D Modeling of Al-Istiqlal University Library   Design codes are ACI 319, ASCE, UBC-97.   The slab system is a Two-way Ribbed Slab.  Subjected loads are as follows: Live load =5 kN/m² SID = 4.47 kN/m² Bearing capacity =200 KN/m²  Materials used: f’c concrete for (columns + footing + two way ribbed slab ) f'c=28 Mpa. Steel fy=420 Mpa. </vt:lpstr>
      <vt:lpstr>Computability Check    </vt:lpstr>
      <vt:lpstr>Equilibrium Check (part one )    </vt:lpstr>
      <vt:lpstr>Internal force    </vt:lpstr>
      <vt:lpstr>Seismic design Checks  </vt:lpstr>
      <vt:lpstr>T-Period check</vt:lpstr>
      <vt:lpstr>Model Mass Participation Ratio</vt:lpstr>
      <vt:lpstr>Base shear check </vt:lpstr>
      <vt:lpstr>Drift check</vt:lpstr>
      <vt:lpstr>Mat foundation </vt:lpstr>
      <vt:lpstr>Water tank </vt:lpstr>
      <vt:lpstr>Column </vt:lpstr>
      <vt:lpstr>Shear wall  </vt:lpstr>
      <vt:lpstr>Beams </vt:lpstr>
      <vt:lpstr>Basement slab </vt:lpstr>
      <vt:lpstr>Ground floor slab </vt:lpstr>
      <vt:lpstr>First floor slab </vt:lpstr>
      <vt:lpstr>Electromechanical  Aspects </vt:lpstr>
      <vt:lpstr>Electromechanical  Aspects </vt:lpstr>
      <vt:lpstr>Artificial Lighting</vt:lpstr>
      <vt:lpstr>Artificial Lighting</vt:lpstr>
      <vt:lpstr>Artificial Lighting</vt:lpstr>
      <vt:lpstr>Artificial Lighting</vt:lpstr>
      <vt:lpstr>Artificial Lighting</vt:lpstr>
      <vt:lpstr>Artificial Lighting</vt:lpstr>
      <vt:lpstr>power</vt:lpstr>
      <vt:lpstr>power</vt:lpstr>
      <vt:lpstr>power</vt:lpstr>
      <vt:lpstr>power</vt:lpstr>
      <vt:lpstr>HVAC design</vt:lpstr>
      <vt:lpstr>HVAC design</vt:lpstr>
      <vt:lpstr>HVAC design</vt:lpstr>
      <vt:lpstr>HVAC design</vt:lpstr>
      <vt:lpstr>HVAC design</vt:lpstr>
      <vt:lpstr>HVAC</vt:lpstr>
      <vt:lpstr>HVAC</vt:lpstr>
      <vt:lpstr>HVAC</vt:lpstr>
      <vt:lpstr>Fire fighting design</vt:lpstr>
      <vt:lpstr>Fire fighting design</vt:lpstr>
      <vt:lpstr>Fire fighting design</vt:lpstr>
      <vt:lpstr>Fire fighting design</vt:lpstr>
      <vt:lpstr>Fire fighting design</vt:lpstr>
      <vt:lpstr>Fire fighting design</vt:lpstr>
      <vt:lpstr>Fire fighting design</vt:lpstr>
      <vt:lpstr>Integration(lighting, HVAC ,Fire)</vt:lpstr>
      <vt:lpstr>Integration(lighting, HVAC ,Fire)</vt:lpstr>
      <vt:lpstr>Integration(lighting, HVAC ,Fire)</vt:lpstr>
      <vt:lpstr>Acoustical design</vt:lpstr>
      <vt:lpstr>Acoustical design</vt:lpstr>
      <vt:lpstr>Acoustical design</vt:lpstr>
      <vt:lpstr>Acoustical design</vt:lpstr>
      <vt:lpstr>Acoustical design</vt:lpstr>
      <vt:lpstr>Acoustical design</vt:lpstr>
      <vt:lpstr>Acoustical design</vt:lpstr>
      <vt:lpstr>Acoustical design</vt:lpstr>
      <vt:lpstr>Water supply system </vt:lpstr>
      <vt:lpstr>Water supply system </vt:lpstr>
      <vt:lpstr>Water supply system </vt:lpstr>
      <vt:lpstr>Water supply system </vt:lpstr>
      <vt:lpstr>Water supply system </vt:lpstr>
      <vt:lpstr>Water supply system </vt:lpstr>
      <vt:lpstr>Water drainage system </vt:lpstr>
      <vt:lpstr>Water drainage system </vt:lpstr>
      <vt:lpstr>Water drainage system </vt:lpstr>
      <vt:lpstr>Water drainage system </vt:lpstr>
      <vt:lpstr>Water drainage system </vt:lpstr>
      <vt:lpstr>Water drainage system </vt:lpstr>
      <vt:lpstr>Quantity surveying &amp; cost estimate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zeina mahamdah</dc:creator>
  <cp:lastModifiedBy>zeina mahamdah</cp:lastModifiedBy>
  <cp:revision>30</cp:revision>
  <dcterms:modified xsi:type="dcterms:W3CDTF">2025-02-05T12:53:18Z</dcterms:modified>
</cp:coreProperties>
</file>